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092" r:id="rId2"/>
    <p:sldId id="4145" r:id="rId3"/>
    <p:sldId id="4094" r:id="rId4"/>
    <p:sldId id="4095" r:id="rId5"/>
    <p:sldId id="4135" r:id="rId6"/>
    <p:sldId id="4137" r:id="rId7"/>
    <p:sldId id="4133" r:id="rId8"/>
    <p:sldId id="4118" r:id="rId9"/>
    <p:sldId id="4139" r:id="rId10"/>
    <p:sldId id="4150" r:id="rId11"/>
    <p:sldId id="4138" r:id="rId12"/>
    <p:sldId id="4128" r:id="rId13"/>
    <p:sldId id="4129" r:id="rId14"/>
    <p:sldId id="4146" r:id="rId15"/>
    <p:sldId id="4149" r:id="rId16"/>
    <p:sldId id="4141" r:id="rId17"/>
    <p:sldId id="4142" r:id="rId18"/>
    <p:sldId id="4143" r:id="rId19"/>
    <p:sldId id="4147" r:id="rId20"/>
    <p:sldId id="4148" r:id="rId21"/>
    <p:sldId id="4130" r:id="rId22"/>
    <p:sldId id="4113" r:id="rId23"/>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7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66D166"/>
    <a:srgbClr val="000000"/>
    <a:srgbClr val="FFFFFF"/>
    <a:srgbClr val="E2ECF1"/>
    <a:srgbClr val="F1F6F8"/>
    <a:srgbClr val="DBE9F0"/>
    <a:srgbClr val="073B4C"/>
    <a:srgbClr val="335FFE"/>
    <a:srgbClr val="ECF3F6"/>
    <a:srgbClr val="B5B5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25" autoAdjust="0"/>
    <p:restoredTop sz="95256" autoAdjust="0"/>
  </p:normalViewPr>
  <p:slideViewPr>
    <p:cSldViewPr snapToGrid="0" snapToObjects="1">
      <p:cViewPr varScale="1">
        <p:scale>
          <a:sx n="35" d="100"/>
          <a:sy n="35" d="100"/>
        </p:scale>
        <p:origin x="-816" y="-72"/>
      </p:cViewPr>
      <p:guideLst>
        <p:guide orient="horz" pos="4320"/>
        <p:guide pos="7678"/>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82" d="100"/>
        <a:sy n="182" d="100"/>
      </p:scale>
      <p:origin x="0" y="0"/>
    </p:cViewPr>
  </p:sorterViewPr>
  <p:notesViewPr>
    <p:cSldViewPr snapToGrid="0" snapToObjects="1"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Bellota Text Light" pitchFamily="2" charset="77"/>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Bellota Text Light" pitchFamily="2" charset="77"/>
              </a:defRPr>
            </a:lvl1pPr>
          </a:lstStyle>
          <a:p>
            <a:fld id="{EFC10EE1-B198-C942-8235-326C972CBB30}" type="datetimeFigureOut">
              <a:rPr lang="en-US" smtClean="0"/>
              <a:pPr/>
              <a:t>4/21/2024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Bellota Text Light"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Bellota Text Light" pitchFamily="2" charset="77"/>
              </a:defRPr>
            </a:lvl1pPr>
          </a:lstStyle>
          <a:p>
            <a:fld id="{006BE02D-20C0-F840-AFAC-BEA99C74FDC2}" type="slidenum">
              <a:rPr lang="en-US" smtClean="0"/>
              <a:pPr/>
              <a:t>‹N°›</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Bellota Text Light" pitchFamily="2" charset="77"/>
        <a:ea typeface="+mn-ea"/>
        <a:cs typeface="+mn-cs"/>
      </a:defRPr>
    </a:lvl1pPr>
    <a:lvl2pPr marL="914217" algn="l" defTabSz="914217" rtl="0" eaLnBrk="1" latinLnBrk="0" hangingPunct="1">
      <a:defRPr sz="2400" b="0" i="0" kern="1200">
        <a:solidFill>
          <a:schemeClr val="tx1"/>
        </a:solidFill>
        <a:latin typeface="Bellota Text Light" pitchFamily="2" charset="77"/>
        <a:ea typeface="+mn-ea"/>
        <a:cs typeface="+mn-cs"/>
      </a:defRPr>
    </a:lvl2pPr>
    <a:lvl3pPr marL="1828434" algn="l" defTabSz="914217" rtl="0" eaLnBrk="1" latinLnBrk="0" hangingPunct="1">
      <a:defRPr sz="2400" b="0" i="0" kern="1200">
        <a:solidFill>
          <a:schemeClr val="tx1"/>
        </a:solidFill>
        <a:latin typeface="Bellota Text Light" pitchFamily="2" charset="77"/>
        <a:ea typeface="+mn-ea"/>
        <a:cs typeface="+mn-cs"/>
      </a:defRPr>
    </a:lvl3pPr>
    <a:lvl4pPr marL="2742651" algn="l" defTabSz="914217" rtl="0" eaLnBrk="1" latinLnBrk="0" hangingPunct="1">
      <a:defRPr sz="2400" b="0" i="0" kern="1200">
        <a:solidFill>
          <a:schemeClr val="tx1"/>
        </a:solidFill>
        <a:latin typeface="Bellota Text Light" pitchFamily="2" charset="77"/>
        <a:ea typeface="+mn-ea"/>
        <a:cs typeface="+mn-cs"/>
      </a:defRPr>
    </a:lvl4pPr>
    <a:lvl5pPr marL="3656868" algn="l" defTabSz="914217" rtl="0" eaLnBrk="1" latinLnBrk="0" hangingPunct="1">
      <a:defRPr sz="2400" b="0" i="0" kern="1200">
        <a:solidFill>
          <a:schemeClr val="tx1"/>
        </a:solidFill>
        <a:latin typeface="Bellota Text Light" pitchFamily="2" charset="77"/>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2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act Us">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BB9989A-B902-6CC4-269A-71CE7306E009}"/>
              </a:ext>
            </a:extLst>
          </p:cNvPr>
          <p:cNvSpPr>
            <a:spLocks noGrp="1"/>
          </p:cNvSpPr>
          <p:nvPr>
            <p:ph type="pic" sz="quarter" idx="10"/>
          </p:nvPr>
        </p:nvSpPr>
        <p:spPr>
          <a:xfrm>
            <a:off x="12785445" y="2504686"/>
            <a:ext cx="9418238" cy="8706627"/>
          </a:xfrm>
          <a:custGeom>
            <a:avLst/>
            <a:gdLst>
              <a:gd name="connsiteX0" fmla="*/ 1989034 w 4771624"/>
              <a:gd name="connsiteY0" fmla="*/ 4368827 h 4411096"/>
              <a:gd name="connsiteX1" fmla="*/ 1989120 w 4771624"/>
              <a:gd name="connsiteY1" fmla="*/ 4368840 h 4411096"/>
              <a:gd name="connsiteX2" fmla="*/ 1988082 w 4771624"/>
              <a:gd name="connsiteY2" fmla="*/ 4368946 h 4411096"/>
              <a:gd name="connsiteX3" fmla="*/ 1987612 w 4771624"/>
              <a:gd name="connsiteY3" fmla="*/ 4368915 h 4411096"/>
              <a:gd name="connsiteX4" fmla="*/ 2321014 w 4771624"/>
              <a:gd name="connsiteY4" fmla="*/ 4341225 h 4411096"/>
              <a:gd name="connsiteX5" fmla="*/ 2295330 w 4771624"/>
              <a:gd name="connsiteY5" fmla="*/ 4343129 h 4411096"/>
              <a:gd name="connsiteX6" fmla="*/ 2321014 w 4771624"/>
              <a:gd name="connsiteY6" fmla="*/ 4341225 h 4411096"/>
              <a:gd name="connsiteX7" fmla="*/ 2905072 w 4771624"/>
              <a:gd name="connsiteY7" fmla="*/ 4325995 h 4411096"/>
              <a:gd name="connsiteX8" fmla="*/ 2859414 w 4771624"/>
              <a:gd name="connsiteY8" fmla="*/ 4340272 h 4411096"/>
              <a:gd name="connsiteX9" fmla="*/ 2913634 w 4771624"/>
              <a:gd name="connsiteY9" fmla="*/ 4323140 h 4411096"/>
              <a:gd name="connsiteX10" fmla="*/ 2905072 w 4771624"/>
              <a:gd name="connsiteY10" fmla="*/ 4325995 h 4411096"/>
              <a:gd name="connsiteX11" fmla="*/ 2910778 w 4771624"/>
              <a:gd name="connsiteY11" fmla="*/ 4324092 h 4411096"/>
              <a:gd name="connsiteX12" fmla="*/ 2913634 w 4771624"/>
              <a:gd name="connsiteY12" fmla="*/ 4323140 h 4411096"/>
              <a:gd name="connsiteX13" fmla="*/ 1728394 w 4771624"/>
              <a:gd name="connsiteY13" fmla="*/ 4323140 h 4411096"/>
              <a:gd name="connsiteX14" fmla="*/ 1782614 w 4771624"/>
              <a:gd name="connsiteY14" fmla="*/ 4333610 h 4411096"/>
              <a:gd name="connsiteX15" fmla="*/ 1787370 w 4771624"/>
              <a:gd name="connsiteY15" fmla="*/ 4335513 h 4411096"/>
              <a:gd name="connsiteX16" fmla="*/ 1733150 w 4771624"/>
              <a:gd name="connsiteY16" fmla="*/ 4325043 h 4411096"/>
              <a:gd name="connsiteX17" fmla="*/ 1478218 w 4771624"/>
              <a:gd name="connsiteY17" fmla="*/ 4247947 h 4411096"/>
              <a:gd name="connsiteX18" fmla="*/ 1560978 w 4771624"/>
              <a:gd name="connsiteY18" fmla="*/ 4274598 h 4411096"/>
              <a:gd name="connsiteX19" fmla="*/ 1658002 w 4771624"/>
              <a:gd name="connsiteY19" fmla="*/ 4301248 h 4411096"/>
              <a:gd name="connsiteX20" fmla="*/ 1617100 w 4771624"/>
              <a:gd name="connsiteY20" fmla="*/ 4294586 h 4411096"/>
              <a:gd name="connsiteX21" fmla="*/ 1570490 w 4771624"/>
              <a:gd name="connsiteY21" fmla="*/ 4283164 h 4411096"/>
              <a:gd name="connsiteX22" fmla="*/ 1521026 w 4771624"/>
              <a:gd name="connsiteY22" fmla="*/ 4267935 h 4411096"/>
              <a:gd name="connsiteX23" fmla="*/ 1686540 w 4771624"/>
              <a:gd name="connsiteY23" fmla="*/ 4320285 h 4411096"/>
              <a:gd name="connsiteX24" fmla="*/ 1776906 w 4771624"/>
              <a:gd name="connsiteY24" fmla="*/ 4341225 h 4411096"/>
              <a:gd name="connsiteX25" fmla="*/ 1827322 w 4771624"/>
              <a:gd name="connsiteY25" fmla="*/ 4347887 h 4411096"/>
              <a:gd name="connsiteX26" fmla="*/ 1872982 w 4771624"/>
              <a:gd name="connsiteY26" fmla="*/ 4354550 h 4411096"/>
              <a:gd name="connsiteX27" fmla="*/ 1950032 w 4771624"/>
              <a:gd name="connsiteY27" fmla="*/ 4367875 h 4411096"/>
              <a:gd name="connsiteX28" fmla="*/ 1971910 w 4771624"/>
              <a:gd name="connsiteY28" fmla="*/ 4367875 h 4411096"/>
              <a:gd name="connsiteX29" fmla="*/ 1987612 w 4771624"/>
              <a:gd name="connsiteY29" fmla="*/ 4368915 h 4411096"/>
              <a:gd name="connsiteX30" fmla="*/ 1974334 w 4771624"/>
              <a:gd name="connsiteY30" fmla="*/ 4369735 h 4411096"/>
              <a:gd name="connsiteX31" fmla="*/ 1972862 w 4771624"/>
              <a:gd name="connsiteY31" fmla="*/ 4375490 h 4411096"/>
              <a:gd name="connsiteX32" fmla="*/ 2052766 w 4771624"/>
              <a:gd name="connsiteY32" fmla="*/ 4382153 h 4411096"/>
              <a:gd name="connsiteX33" fmla="*/ 1983326 w 4771624"/>
              <a:gd name="connsiteY33" fmla="*/ 4380249 h 4411096"/>
              <a:gd name="connsiteX34" fmla="*/ 1977618 w 4771624"/>
              <a:gd name="connsiteY34" fmla="*/ 4379297 h 4411096"/>
              <a:gd name="connsiteX35" fmla="*/ 1935762 w 4771624"/>
              <a:gd name="connsiteY35" fmla="*/ 4378345 h 4411096"/>
              <a:gd name="connsiteX36" fmla="*/ 1858714 w 4771624"/>
              <a:gd name="connsiteY36" fmla="*/ 4359309 h 4411096"/>
              <a:gd name="connsiteX37" fmla="*/ 1872982 w 4771624"/>
              <a:gd name="connsiteY37" fmla="*/ 4368827 h 4411096"/>
              <a:gd name="connsiteX38" fmla="*/ 1765492 w 4771624"/>
              <a:gd name="connsiteY38" fmla="*/ 4345984 h 4411096"/>
              <a:gd name="connsiteX39" fmla="*/ 1656100 w 4771624"/>
              <a:gd name="connsiteY39" fmla="*/ 4316477 h 4411096"/>
              <a:gd name="connsiteX40" fmla="*/ 1603782 w 4771624"/>
              <a:gd name="connsiteY40" fmla="*/ 4301248 h 4411096"/>
              <a:gd name="connsiteX41" fmla="*/ 1555270 w 4771624"/>
              <a:gd name="connsiteY41" fmla="*/ 4286020 h 4411096"/>
              <a:gd name="connsiteX42" fmla="*/ 1472512 w 4771624"/>
              <a:gd name="connsiteY42" fmla="*/ 4260320 h 4411096"/>
              <a:gd name="connsiteX43" fmla="*/ 1478218 w 4771624"/>
              <a:gd name="connsiteY43" fmla="*/ 4247947 h 4411096"/>
              <a:gd name="connsiteX44" fmla="*/ 2965000 w 4771624"/>
              <a:gd name="connsiteY44" fmla="*/ 4242236 h 4411096"/>
              <a:gd name="connsiteX45" fmla="*/ 2892706 w 4771624"/>
              <a:gd name="connsiteY45" fmla="*/ 4261272 h 4411096"/>
              <a:gd name="connsiteX46" fmla="*/ 2965000 w 4771624"/>
              <a:gd name="connsiteY46" fmla="*/ 4242236 h 4411096"/>
              <a:gd name="connsiteX47" fmla="*/ 3168564 w 4771624"/>
              <a:gd name="connsiteY47" fmla="*/ 4240332 h 4411096"/>
              <a:gd name="connsiteX48" fmla="*/ 3063928 w 4771624"/>
              <a:gd name="connsiteY48" fmla="*/ 4280308 h 4411096"/>
              <a:gd name="connsiteX49" fmla="*/ 3022074 w 4771624"/>
              <a:gd name="connsiteY49" fmla="*/ 4293634 h 4411096"/>
              <a:gd name="connsiteX50" fmla="*/ 2969756 w 4771624"/>
              <a:gd name="connsiteY50" fmla="*/ 4310766 h 4411096"/>
              <a:gd name="connsiteX51" fmla="*/ 3010658 w 4771624"/>
              <a:gd name="connsiteY51" fmla="*/ 4293634 h 4411096"/>
              <a:gd name="connsiteX52" fmla="*/ 3032538 w 4771624"/>
              <a:gd name="connsiteY52" fmla="*/ 4284116 h 4411096"/>
              <a:gd name="connsiteX53" fmla="*/ 3073442 w 4771624"/>
              <a:gd name="connsiteY53" fmla="*/ 4269838 h 4411096"/>
              <a:gd name="connsiteX54" fmla="*/ 3090562 w 4771624"/>
              <a:gd name="connsiteY54" fmla="*/ 4267935 h 4411096"/>
              <a:gd name="connsiteX55" fmla="*/ 3121002 w 4771624"/>
              <a:gd name="connsiteY55" fmla="*/ 4257465 h 4411096"/>
              <a:gd name="connsiteX56" fmla="*/ 3168564 w 4771624"/>
              <a:gd name="connsiteY56" fmla="*/ 4240332 h 4411096"/>
              <a:gd name="connsiteX57" fmla="*/ 1459194 w 4771624"/>
              <a:gd name="connsiteY57" fmla="*/ 4235573 h 4411096"/>
              <a:gd name="connsiteX58" fmla="*/ 1482976 w 4771624"/>
              <a:gd name="connsiteY58" fmla="*/ 4246043 h 4411096"/>
              <a:gd name="connsiteX59" fmla="*/ 1459194 w 4771624"/>
              <a:gd name="connsiteY59" fmla="*/ 4235573 h 4411096"/>
              <a:gd name="connsiteX60" fmla="*/ 1390706 w 4771624"/>
              <a:gd name="connsiteY60" fmla="*/ 4220344 h 4411096"/>
              <a:gd name="connsiteX61" fmla="*/ 1402122 w 4771624"/>
              <a:gd name="connsiteY61" fmla="*/ 4224151 h 4411096"/>
              <a:gd name="connsiteX62" fmla="*/ 1443024 w 4771624"/>
              <a:gd name="connsiteY62" fmla="*/ 4241284 h 4411096"/>
              <a:gd name="connsiteX63" fmla="*/ 3191674 w 4771624"/>
              <a:gd name="connsiteY63" fmla="*/ 4200261 h 4411096"/>
              <a:gd name="connsiteX64" fmla="*/ 3158100 w 4771624"/>
              <a:gd name="connsiteY64" fmla="*/ 4217489 h 4411096"/>
              <a:gd name="connsiteX65" fmla="*/ 3056318 w 4771624"/>
              <a:gd name="connsiteY65" fmla="*/ 4249850 h 4411096"/>
              <a:gd name="connsiteX66" fmla="*/ 3055440 w 4771624"/>
              <a:gd name="connsiteY66" fmla="*/ 4251608 h 4411096"/>
              <a:gd name="connsiteX67" fmla="*/ 3057270 w 4771624"/>
              <a:gd name="connsiteY67" fmla="*/ 4250803 h 4411096"/>
              <a:gd name="connsiteX68" fmla="*/ 3117198 w 4771624"/>
              <a:gd name="connsiteY68" fmla="*/ 4242236 h 4411096"/>
              <a:gd name="connsiteX69" fmla="*/ 3181674 w 4771624"/>
              <a:gd name="connsiteY69" fmla="*/ 4207570 h 4411096"/>
              <a:gd name="connsiteX70" fmla="*/ 3101978 w 4771624"/>
              <a:gd name="connsiteY70" fmla="*/ 4195597 h 4411096"/>
              <a:gd name="connsiteX71" fmla="*/ 3041098 w 4771624"/>
              <a:gd name="connsiteY71" fmla="*/ 4219392 h 4411096"/>
              <a:gd name="connsiteX72" fmla="*/ 3090562 w 4771624"/>
              <a:gd name="connsiteY72" fmla="*/ 4198452 h 4411096"/>
              <a:gd name="connsiteX73" fmla="*/ 3101978 w 4771624"/>
              <a:gd name="connsiteY73" fmla="*/ 4195597 h 4411096"/>
              <a:gd name="connsiteX74" fmla="*/ 3278908 w 4771624"/>
              <a:gd name="connsiteY74" fmla="*/ 4193693 h 4411096"/>
              <a:gd name="connsiteX75" fmla="*/ 3231346 w 4771624"/>
              <a:gd name="connsiteY75" fmla="*/ 4213682 h 4411096"/>
              <a:gd name="connsiteX76" fmla="*/ 3278908 w 4771624"/>
              <a:gd name="connsiteY76" fmla="*/ 4193693 h 4411096"/>
              <a:gd name="connsiteX77" fmla="*/ 3205662 w 4771624"/>
              <a:gd name="connsiteY77" fmla="*/ 4163235 h 4411096"/>
              <a:gd name="connsiteX78" fmla="*/ 3110538 w 4771624"/>
              <a:gd name="connsiteY78" fmla="*/ 4187982 h 4411096"/>
              <a:gd name="connsiteX79" fmla="*/ 2571190 w 4771624"/>
              <a:gd name="connsiteY79" fmla="*/ 4324092 h 4411096"/>
              <a:gd name="connsiteX80" fmla="*/ 2525530 w 4771624"/>
              <a:gd name="connsiteY80" fmla="*/ 4328851 h 4411096"/>
              <a:gd name="connsiteX81" fmla="*/ 2517918 w 4771624"/>
              <a:gd name="connsiteY81" fmla="*/ 4330755 h 4411096"/>
              <a:gd name="connsiteX82" fmla="*/ 2600678 w 4771624"/>
              <a:gd name="connsiteY82" fmla="*/ 4322188 h 4411096"/>
              <a:gd name="connsiteX83" fmla="*/ 2506504 w 4771624"/>
              <a:gd name="connsiteY83" fmla="*/ 4332658 h 4411096"/>
              <a:gd name="connsiteX84" fmla="*/ 2496042 w 4771624"/>
              <a:gd name="connsiteY84" fmla="*/ 4330755 h 4411096"/>
              <a:gd name="connsiteX85" fmla="*/ 2421846 w 4771624"/>
              <a:gd name="connsiteY85" fmla="*/ 4335514 h 4411096"/>
              <a:gd name="connsiteX86" fmla="*/ 2441822 w 4771624"/>
              <a:gd name="connsiteY86" fmla="*/ 4338369 h 4411096"/>
              <a:gd name="connsiteX87" fmla="*/ 2387600 w 4771624"/>
              <a:gd name="connsiteY87" fmla="*/ 4340273 h 4411096"/>
              <a:gd name="connsiteX88" fmla="*/ 2319110 w 4771624"/>
              <a:gd name="connsiteY88" fmla="*/ 4341225 h 4411096"/>
              <a:gd name="connsiteX89" fmla="*/ 2311502 w 4771624"/>
              <a:gd name="connsiteY89" fmla="*/ 4338369 h 4411096"/>
              <a:gd name="connsiteX90" fmla="*/ 2130766 w 4771624"/>
              <a:gd name="connsiteY90" fmla="*/ 4331707 h 4411096"/>
              <a:gd name="connsiteX91" fmla="*/ 2176426 w 4771624"/>
              <a:gd name="connsiteY91" fmla="*/ 4337417 h 4411096"/>
              <a:gd name="connsiteX92" fmla="*/ 2117450 w 4771624"/>
              <a:gd name="connsiteY92" fmla="*/ 4332658 h 4411096"/>
              <a:gd name="connsiteX93" fmla="*/ 2058474 w 4771624"/>
              <a:gd name="connsiteY93" fmla="*/ 4327899 h 4411096"/>
              <a:gd name="connsiteX94" fmla="*/ 2061326 w 4771624"/>
              <a:gd name="connsiteY94" fmla="*/ 4333610 h 4411096"/>
              <a:gd name="connsiteX95" fmla="*/ 2080350 w 4771624"/>
              <a:gd name="connsiteY95" fmla="*/ 4338369 h 4411096"/>
              <a:gd name="connsiteX96" fmla="*/ 2115546 w 4771624"/>
              <a:gd name="connsiteY96" fmla="*/ 4343128 h 4411096"/>
              <a:gd name="connsiteX97" fmla="*/ 2110790 w 4771624"/>
              <a:gd name="connsiteY97" fmla="*/ 4345984 h 4411096"/>
              <a:gd name="connsiteX98" fmla="*/ 2161206 w 4771624"/>
              <a:gd name="connsiteY98" fmla="*/ 4344080 h 4411096"/>
              <a:gd name="connsiteX99" fmla="*/ 2206866 w 4771624"/>
              <a:gd name="connsiteY99" fmla="*/ 4345984 h 4411096"/>
              <a:gd name="connsiteX100" fmla="*/ 2258232 w 4771624"/>
              <a:gd name="connsiteY100" fmla="*/ 4348839 h 4411096"/>
              <a:gd name="connsiteX101" fmla="*/ 2314354 w 4771624"/>
              <a:gd name="connsiteY101" fmla="*/ 4349791 h 4411096"/>
              <a:gd name="connsiteX102" fmla="*/ 2374282 w 4771624"/>
              <a:gd name="connsiteY102" fmla="*/ 4350743 h 4411096"/>
              <a:gd name="connsiteX103" fmla="*/ 2611140 w 4771624"/>
              <a:gd name="connsiteY103" fmla="*/ 4330755 h 4411096"/>
              <a:gd name="connsiteX104" fmla="*/ 2593066 w 4771624"/>
              <a:gd name="connsiteY104" fmla="*/ 4339321 h 4411096"/>
              <a:gd name="connsiteX105" fmla="*/ 2648238 w 4771624"/>
              <a:gd name="connsiteY105" fmla="*/ 4333610 h 4411096"/>
              <a:gd name="connsiteX106" fmla="*/ 2682482 w 4771624"/>
              <a:gd name="connsiteY106" fmla="*/ 4325996 h 4411096"/>
              <a:gd name="connsiteX107" fmla="*/ 2770948 w 4771624"/>
              <a:gd name="connsiteY107" fmla="*/ 4305056 h 4411096"/>
              <a:gd name="connsiteX108" fmla="*/ 2696750 w 4771624"/>
              <a:gd name="connsiteY108" fmla="*/ 4323140 h 4411096"/>
              <a:gd name="connsiteX109" fmla="*/ 2908878 w 4771624"/>
              <a:gd name="connsiteY109" fmla="*/ 4270790 h 4411096"/>
              <a:gd name="connsiteX110" fmla="*/ 3110538 w 4771624"/>
              <a:gd name="connsiteY110" fmla="*/ 4199404 h 4411096"/>
              <a:gd name="connsiteX111" fmla="*/ 3118150 w 4771624"/>
              <a:gd name="connsiteY111" fmla="*/ 4201308 h 4411096"/>
              <a:gd name="connsiteX112" fmla="*/ 3161906 w 4771624"/>
              <a:gd name="connsiteY112" fmla="*/ 4183223 h 4411096"/>
              <a:gd name="connsiteX113" fmla="*/ 3205662 w 4771624"/>
              <a:gd name="connsiteY113" fmla="*/ 4163235 h 4411096"/>
              <a:gd name="connsiteX114" fmla="*/ 1176678 w 4771624"/>
              <a:gd name="connsiteY114" fmla="*/ 4077572 h 4411096"/>
              <a:gd name="connsiteX115" fmla="*/ 1315558 w 4771624"/>
              <a:gd name="connsiteY115" fmla="*/ 4142295 h 4411096"/>
              <a:gd name="connsiteX116" fmla="*/ 1435414 w 4771624"/>
              <a:gd name="connsiteY116" fmla="*/ 4187031 h 4411096"/>
              <a:gd name="connsiteX117" fmla="*/ 1420194 w 4771624"/>
              <a:gd name="connsiteY117" fmla="*/ 4184175 h 4411096"/>
              <a:gd name="connsiteX118" fmla="*/ 1677978 w 4771624"/>
              <a:gd name="connsiteY118" fmla="*/ 4266031 h 4411096"/>
              <a:gd name="connsiteX119" fmla="*/ 1695102 w 4771624"/>
              <a:gd name="connsiteY119" fmla="*/ 4276501 h 4411096"/>
              <a:gd name="connsiteX120" fmla="*/ 1769298 w 4771624"/>
              <a:gd name="connsiteY120" fmla="*/ 4289827 h 4411096"/>
              <a:gd name="connsiteX121" fmla="*/ 1753126 w 4771624"/>
              <a:gd name="connsiteY121" fmla="*/ 4288875 h 4411096"/>
              <a:gd name="connsiteX122" fmla="*/ 1784518 w 4771624"/>
              <a:gd name="connsiteY122" fmla="*/ 4295538 h 4411096"/>
              <a:gd name="connsiteX123" fmla="*/ 1815908 w 4771624"/>
              <a:gd name="connsiteY123" fmla="*/ 4301248 h 4411096"/>
              <a:gd name="connsiteX124" fmla="*/ 1878690 w 4771624"/>
              <a:gd name="connsiteY124" fmla="*/ 4313622 h 4411096"/>
              <a:gd name="connsiteX125" fmla="*/ 1874884 w 4771624"/>
              <a:gd name="connsiteY125" fmla="*/ 4313622 h 4411096"/>
              <a:gd name="connsiteX126" fmla="*/ 2021374 w 4771624"/>
              <a:gd name="connsiteY126" fmla="*/ 4324092 h 4411096"/>
              <a:gd name="connsiteX127" fmla="*/ 2024228 w 4771624"/>
              <a:gd name="connsiteY127" fmla="*/ 4322188 h 4411096"/>
              <a:gd name="connsiteX128" fmla="*/ 1807346 w 4771624"/>
              <a:gd name="connsiteY128" fmla="*/ 4286020 h 4411096"/>
              <a:gd name="connsiteX129" fmla="*/ 1781662 w 4771624"/>
              <a:gd name="connsiteY129" fmla="*/ 4281260 h 4411096"/>
              <a:gd name="connsiteX130" fmla="*/ 1751224 w 4771624"/>
              <a:gd name="connsiteY130" fmla="*/ 4274598 h 4411096"/>
              <a:gd name="connsiteX131" fmla="*/ 1690346 w 4771624"/>
              <a:gd name="connsiteY131" fmla="*/ 4261272 h 4411096"/>
              <a:gd name="connsiteX132" fmla="*/ 1630418 w 4771624"/>
              <a:gd name="connsiteY132" fmla="*/ 4245091 h 4411096"/>
              <a:gd name="connsiteX133" fmla="*/ 1570490 w 4771624"/>
              <a:gd name="connsiteY133" fmla="*/ 4227959 h 4411096"/>
              <a:gd name="connsiteX134" fmla="*/ 1600930 w 4771624"/>
              <a:gd name="connsiteY134" fmla="*/ 4234621 h 4411096"/>
              <a:gd name="connsiteX135" fmla="*/ 1416390 w 4771624"/>
              <a:gd name="connsiteY135" fmla="*/ 4172753 h 4411096"/>
              <a:gd name="connsiteX136" fmla="*/ 1411634 w 4771624"/>
              <a:gd name="connsiteY136" fmla="*/ 4170850 h 4411096"/>
              <a:gd name="connsiteX137" fmla="*/ 1361218 w 4771624"/>
              <a:gd name="connsiteY137" fmla="*/ 4153717 h 4411096"/>
              <a:gd name="connsiteX138" fmla="*/ 1345998 w 4771624"/>
              <a:gd name="connsiteY138" fmla="*/ 4145151 h 4411096"/>
              <a:gd name="connsiteX139" fmla="*/ 1228045 w 4771624"/>
              <a:gd name="connsiteY139" fmla="*/ 4094705 h 4411096"/>
              <a:gd name="connsiteX140" fmla="*/ 1179532 w 4771624"/>
              <a:gd name="connsiteY140" fmla="*/ 4077572 h 4411096"/>
              <a:gd name="connsiteX141" fmla="*/ 3478666 w 4771624"/>
              <a:gd name="connsiteY141" fmla="*/ 4070909 h 4411096"/>
              <a:gd name="connsiteX142" fmla="*/ 3451082 w 4771624"/>
              <a:gd name="connsiteY142" fmla="*/ 4080427 h 4411096"/>
              <a:gd name="connsiteX143" fmla="*/ 3478666 w 4771624"/>
              <a:gd name="connsiteY143" fmla="*/ 4070909 h 4411096"/>
              <a:gd name="connsiteX144" fmla="*/ 909381 w 4771624"/>
              <a:gd name="connsiteY144" fmla="*/ 3987149 h 4411096"/>
              <a:gd name="connsiteX145" fmla="*/ 953138 w 4771624"/>
              <a:gd name="connsiteY145" fmla="*/ 4010944 h 4411096"/>
              <a:gd name="connsiteX146" fmla="*/ 1002602 w 4771624"/>
              <a:gd name="connsiteY146" fmla="*/ 4034740 h 4411096"/>
              <a:gd name="connsiteX147" fmla="*/ 968358 w 4771624"/>
              <a:gd name="connsiteY147" fmla="*/ 4021414 h 4411096"/>
              <a:gd name="connsiteX148" fmla="*/ 935064 w 4771624"/>
              <a:gd name="connsiteY148" fmla="*/ 4009041 h 4411096"/>
              <a:gd name="connsiteX149" fmla="*/ 909381 w 4771624"/>
              <a:gd name="connsiteY149" fmla="*/ 3987149 h 4411096"/>
              <a:gd name="connsiteX150" fmla="*/ 3621352 w 4771624"/>
              <a:gd name="connsiteY150" fmla="*/ 3910053 h 4411096"/>
              <a:gd name="connsiteX151" fmla="*/ 3587108 w 4771624"/>
              <a:gd name="connsiteY151" fmla="*/ 3931944 h 4411096"/>
              <a:gd name="connsiteX152" fmla="*/ 3566180 w 4771624"/>
              <a:gd name="connsiteY152" fmla="*/ 3947173 h 4411096"/>
              <a:gd name="connsiteX153" fmla="*/ 3485326 w 4771624"/>
              <a:gd name="connsiteY153" fmla="*/ 4000475 h 4411096"/>
              <a:gd name="connsiteX154" fmla="*/ 3486278 w 4771624"/>
              <a:gd name="connsiteY154" fmla="*/ 4000475 h 4411096"/>
              <a:gd name="connsiteX155" fmla="*/ 3485326 w 4771624"/>
              <a:gd name="connsiteY155" fmla="*/ 4001427 h 4411096"/>
              <a:gd name="connsiteX156" fmla="*/ 3473910 w 4771624"/>
              <a:gd name="connsiteY156" fmla="*/ 4008090 h 4411096"/>
              <a:gd name="connsiteX157" fmla="*/ 3480570 w 4771624"/>
              <a:gd name="connsiteY157" fmla="*/ 4012849 h 4411096"/>
              <a:gd name="connsiteX158" fmla="*/ 3518618 w 4771624"/>
              <a:gd name="connsiteY158" fmla="*/ 3988101 h 4411096"/>
              <a:gd name="connsiteX159" fmla="*/ 3556668 w 4771624"/>
              <a:gd name="connsiteY159" fmla="*/ 3961451 h 4411096"/>
              <a:gd name="connsiteX160" fmla="*/ 3549058 w 4771624"/>
              <a:gd name="connsiteY160" fmla="*/ 3966210 h 4411096"/>
              <a:gd name="connsiteX161" fmla="*/ 3567132 w 4771624"/>
              <a:gd name="connsiteY161" fmla="*/ 3952884 h 4411096"/>
              <a:gd name="connsiteX162" fmla="*/ 3585206 w 4771624"/>
              <a:gd name="connsiteY162" fmla="*/ 3938607 h 4411096"/>
              <a:gd name="connsiteX163" fmla="*/ 741964 w 4771624"/>
              <a:gd name="connsiteY163" fmla="*/ 3868173 h 4411096"/>
              <a:gd name="connsiteX164" fmla="*/ 775257 w 4771624"/>
              <a:gd name="connsiteY164" fmla="*/ 3891017 h 4411096"/>
              <a:gd name="connsiteX165" fmla="*/ 805697 w 4771624"/>
              <a:gd name="connsiteY165" fmla="*/ 3910053 h 4411096"/>
              <a:gd name="connsiteX166" fmla="*/ 860868 w 4771624"/>
              <a:gd name="connsiteY166" fmla="*/ 3942415 h 4411096"/>
              <a:gd name="connsiteX167" fmla="*/ 981675 w 4771624"/>
              <a:gd name="connsiteY167" fmla="*/ 4008090 h 4411096"/>
              <a:gd name="connsiteX168" fmla="*/ 1020676 w 4771624"/>
              <a:gd name="connsiteY168" fmla="*/ 4036644 h 4411096"/>
              <a:gd name="connsiteX169" fmla="*/ 948382 w 4771624"/>
              <a:gd name="connsiteY169" fmla="*/ 3995716 h 4411096"/>
              <a:gd name="connsiteX170" fmla="*/ 886552 w 4771624"/>
              <a:gd name="connsiteY170" fmla="*/ 3962403 h 4411096"/>
              <a:gd name="connsiteX171" fmla="*/ 741964 w 4771624"/>
              <a:gd name="connsiteY171" fmla="*/ 3868173 h 4411096"/>
              <a:gd name="connsiteX172" fmla="*/ 3708866 w 4771624"/>
              <a:gd name="connsiteY172" fmla="*/ 3838667 h 4411096"/>
              <a:gd name="connsiteX173" fmla="*/ 3627060 w 4771624"/>
              <a:gd name="connsiteY173" fmla="*/ 3902438 h 4411096"/>
              <a:gd name="connsiteX174" fmla="*/ 3708866 w 4771624"/>
              <a:gd name="connsiteY174" fmla="*/ 3838667 h 4411096"/>
              <a:gd name="connsiteX175" fmla="*/ 468959 w 4771624"/>
              <a:gd name="connsiteY175" fmla="*/ 3570255 h 4411096"/>
              <a:gd name="connsiteX176" fmla="*/ 490837 w 4771624"/>
              <a:gd name="connsiteY176" fmla="*/ 3595002 h 4411096"/>
              <a:gd name="connsiteX177" fmla="*/ 487032 w 4771624"/>
              <a:gd name="connsiteY177" fmla="*/ 3591195 h 4411096"/>
              <a:gd name="connsiteX178" fmla="*/ 4154506 w 4771624"/>
              <a:gd name="connsiteY178" fmla="*/ 3483789 h 4411096"/>
              <a:gd name="connsiteX179" fmla="*/ 4157850 w 4771624"/>
              <a:gd name="connsiteY179" fmla="*/ 3484592 h 4411096"/>
              <a:gd name="connsiteX180" fmla="*/ 4125506 w 4771624"/>
              <a:gd name="connsiteY180" fmla="*/ 3523616 h 4411096"/>
              <a:gd name="connsiteX181" fmla="*/ 4149288 w 4771624"/>
              <a:gd name="connsiteY181" fmla="*/ 3491255 h 4411096"/>
              <a:gd name="connsiteX182" fmla="*/ 4154506 w 4771624"/>
              <a:gd name="connsiteY182" fmla="*/ 3483789 h 4411096"/>
              <a:gd name="connsiteX183" fmla="*/ 351957 w 4771624"/>
              <a:gd name="connsiteY183" fmla="*/ 3408447 h 4411096"/>
              <a:gd name="connsiteX184" fmla="*/ 407129 w 4771624"/>
              <a:gd name="connsiteY184" fmla="*/ 3489351 h 4411096"/>
              <a:gd name="connsiteX185" fmla="*/ 436617 w 4771624"/>
              <a:gd name="connsiteY185" fmla="*/ 3531231 h 4411096"/>
              <a:gd name="connsiteX186" fmla="*/ 428056 w 4771624"/>
              <a:gd name="connsiteY186" fmla="*/ 3525520 h 4411096"/>
              <a:gd name="connsiteX187" fmla="*/ 456593 w 4771624"/>
              <a:gd name="connsiteY187" fmla="*/ 3561689 h 4411096"/>
              <a:gd name="connsiteX188" fmla="*/ 486081 w 4771624"/>
              <a:gd name="connsiteY188" fmla="*/ 3591195 h 4411096"/>
              <a:gd name="connsiteX189" fmla="*/ 519374 w 4771624"/>
              <a:gd name="connsiteY189" fmla="*/ 3626412 h 4411096"/>
              <a:gd name="connsiteX190" fmla="*/ 535545 w 4771624"/>
              <a:gd name="connsiteY190" fmla="*/ 3642593 h 4411096"/>
              <a:gd name="connsiteX191" fmla="*/ 550765 w 4771624"/>
              <a:gd name="connsiteY191" fmla="*/ 3656870 h 4411096"/>
              <a:gd name="connsiteX192" fmla="*/ 575497 w 4771624"/>
              <a:gd name="connsiteY192" fmla="*/ 3680665 h 4411096"/>
              <a:gd name="connsiteX193" fmla="*/ 588815 w 4771624"/>
              <a:gd name="connsiteY193" fmla="*/ 3694943 h 4411096"/>
              <a:gd name="connsiteX194" fmla="*/ 568839 w 4771624"/>
              <a:gd name="connsiteY194" fmla="*/ 3679714 h 4411096"/>
              <a:gd name="connsiteX195" fmla="*/ 634474 w 4771624"/>
              <a:gd name="connsiteY195" fmla="*/ 3737774 h 4411096"/>
              <a:gd name="connsiteX196" fmla="*/ 714378 w 4771624"/>
              <a:gd name="connsiteY196" fmla="*/ 3802498 h 4411096"/>
              <a:gd name="connsiteX197" fmla="*/ 703914 w 4771624"/>
              <a:gd name="connsiteY197" fmla="*/ 3795835 h 4411096"/>
              <a:gd name="connsiteX198" fmla="*/ 854209 w 4771624"/>
              <a:gd name="connsiteY198" fmla="*/ 3893872 h 4411096"/>
              <a:gd name="connsiteX199" fmla="*/ 365274 w 4771624"/>
              <a:gd name="connsiteY199" fmla="*/ 3425579 h 4411096"/>
              <a:gd name="connsiteX200" fmla="*/ 351957 w 4771624"/>
              <a:gd name="connsiteY200" fmla="*/ 3408447 h 4411096"/>
              <a:gd name="connsiteX201" fmla="*/ 4241556 w 4771624"/>
              <a:gd name="connsiteY201" fmla="*/ 3359904 h 4411096"/>
              <a:gd name="connsiteX202" fmla="*/ 4239654 w 4771624"/>
              <a:gd name="connsiteY202" fmla="*/ 3363711 h 4411096"/>
              <a:gd name="connsiteX203" fmla="*/ 4237752 w 4771624"/>
              <a:gd name="connsiteY203" fmla="*/ 3364663 h 4411096"/>
              <a:gd name="connsiteX204" fmla="*/ 4241556 w 4771624"/>
              <a:gd name="connsiteY204" fmla="*/ 3359904 h 4411096"/>
              <a:gd name="connsiteX205" fmla="*/ 4337632 w 4771624"/>
              <a:gd name="connsiteY205" fmla="*/ 3131469 h 4411096"/>
              <a:gd name="connsiteX206" fmla="*/ 4296730 w 4771624"/>
              <a:gd name="connsiteY206" fmla="*/ 3186674 h 4411096"/>
              <a:gd name="connsiteX207" fmla="*/ 4260582 w 4771624"/>
              <a:gd name="connsiteY207" fmla="*/ 3233313 h 4411096"/>
              <a:gd name="connsiteX208" fmla="*/ 4216826 w 4771624"/>
              <a:gd name="connsiteY208" fmla="*/ 3285663 h 4411096"/>
              <a:gd name="connsiteX209" fmla="*/ 4181630 w 4771624"/>
              <a:gd name="connsiteY209" fmla="*/ 3334205 h 4411096"/>
              <a:gd name="connsiteX210" fmla="*/ 4155946 w 4771624"/>
              <a:gd name="connsiteY210" fmla="*/ 3375133 h 4411096"/>
              <a:gd name="connsiteX211" fmla="*/ 4119798 w 4771624"/>
              <a:gd name="connsiteY211" fmla="*/ 3431290 h 4411096"/>
              <a:gd name="connsiteX212" fmla="*/ 4105530 w 4771624"/>
              <a:gd name="connsiteY212" fmla="*/ 3455085 h 4411096"/>
              <a:gd name="connsiteX213" fmla="*/ 4157850 w 4771624"/>
              <a:gd name="connsiteY213" fmla="*/ 3390362 h 4411096"/>
              <a:gd name="connsiteX214" fmla="*/ 4147386 w 4771624"/>
              <a:gd name="connsiteY214" fmla="*/ 3399880 h 4411096"/>
              <a:gd name="connsiteX215" fmla="*/ 4337632 w 4771624"/>
              <a:gd name="connsiteY215" fmla="*/ 3131469 h 4411096"/>
              <a:gd name="connsiteX216" fmla="*/ 4485074 w 4771624"/>
              <a:gd name="connsiteY216" fmla="*/ 2962998 h 4411096"/>
              <a:gd name="connsiteX217" fmla="*/ 4465098 w 4771624"/>
              <a:gd name="connsiteY217" fmla="*/ 3001071 h 4411096"/>
              <a:gd name="connsiteX218" fmla="*/ 4485074 w 4771624"/>
              <a:gd name="connsiteY218" fmla="*/ 2962998 h 4411096"/>
              <a:gd name="connsiteX219" fmla="*/ 107490 w 4771624"/>
              <a:gd name="connsiteY219" fmla="*/ 2962998 h 4411096"/>
              <a:gd name="connsiteX220" fmla="*/ 125564 w 4771624"/>
              <a:gd name="connsiteY220" fmla="*/ 3018203 h 4411096"/>
              <a:gd name="connsiteX221" fmla="*/ 107490 w 4771624"/>
              <a:gd name="connsiteY221" fmla="*/ 2962998 h 4411096"/>
              <a:gd name="connsiteX222" fmla="*/ 4514562 w 4771624"/>
              <a:gd name="connsiteY222" fmla="*/ 2941106 h 4411096"/>
              <a:gd name="connsiteX223" fmla="*/ 4489830 w 4771624"/>
              <a:gd name="connsiteY223" fmla="*/ 2990600 h 4411096"/>
              <a:gd name="connsiteX224" fmla="*/ 4483170 w 4771624"/>
              <a:gd name="connsiteY224" fmla="*/ 3000119 h 4411096"/>
              <a:gd name="connsiteX225" fmla="*/ 4507902 w 4771624"/>
              <a:gd name="connsiteY225" fmla="*/ 2950624 h 4411096"/>
              <a:gd name="connsiteX226" fmla="*/ 30440 w 4771624"/>
              <a:gd name="connsiteY226" fmla="*/ 2566091 h 4411096"/>
              <a:gd name="connsiteX227" fmla="*/ 32342 w 4771624"/>
              <a:gd name="connsiteY227" fmla="*/ 2575609 h 4411096"/>
              <a:gd name="connsiteX228" fmla="*/ 30440 w 4771624"/>
              <a:gd name="connsiteY228" fmla="*/ 2567995 h 4411096"/>
              <a:gd name="connsiteX229" fmla="*/ 4698150 w 4771624"/>
              <a:gd name="connsiteY229" fmla="*/ 2462343 h 4411096"/>
              <a:gd name="connsiteX230" fmla="*/ 4685784 w 4771624"/>
              <a:gd name="connsiteY230" fmla="*/ 2517548 h 4411096"/>
              <a:gd name="connsiteX231" fmla="*/ 4681028 w 4771624"/>
              <a:gd name="connsiteY231" fmla="*/ 2542295 h 4411096"/>
              <a:gd name="connsiteX232" fmla="*/ 4672466 w 4771624"/>
              <a:gd name="connsiteY232" fmla="*/ 2591790 h 4411096"/>
              <a:gd name="connsiteX233" fmla="*/ 4681028 w 4771624"/>
              <a:gd name="connsiteY233" fmla="*/ 2567994 h 4411096"/>
              <a:gd name="connsiteX234" fmla="*/ 4669614 w 4771624"/>
              <a:gd name="connsiteY234" fmla="*/ 2607019 h 4411096"/>
              <a:gd name="connsiteX235" fmla="*/ 4660100 w 4771624"/>
              <a:gd name="connsiteY235" fmla="*/ 2621296 h 4411096"/>
              <a:gd name="connsiteX236" fmla="*/ 4640126 w 4771624"/>
              <a:gd name="connsiteY236" fmla="*/ 2678405 h 4411096"/>
              <a:gd name="connsiteX237" fmla="*/ 4629662 w 4771624"/>
              <a:gd name="connsiteY237" fmla="*/ 2706959 h 4411096"/>
              <a:gd name="connsiteX238" fmla="*/ 4618246 w 4771624"/>
              <a:gd name="connsiteY238" fmla="*/ 2735514 h 4411096"/>
              <a:gd name="connsiteX239" fmla="*/ 4623954 w 4771624"/>
              <a:gd name="connsiteY239" fmla="*/ 2712670 h 4411096"/>
              <a:gd name="connsiteX240" fmla="*/ 4638222 w 4771624"/>
              <a:gd name="connsiteY240" fmla="*/ 2665079 h 4411096"/>
              <a:gd name="connsiteX241" fmla="*/ 4652490 w 4771624"/>
              <a:gd name="connsiteY241" fmla="*/ 2616537 h 4411096"/>
              <a:gd name="connsiteX242" fmla="*/ 4662002 w 4771624"/>
              <a:gd name="connsiteY242" fmla="*/ 2586079 h 4411096"/>
              <a:gd name="connsiteX243" fmla="*/ 4675320 w 4771624"/>
              <a:gd name="connsiteY243" fmla="*/ 2534681 h 4411096"/>
              <a:gd name="connsiteX244" fmla="*/ 4684832 w 4771624"/>
              <a:gd name="connsiteY244" fmla="*/ 2503271 h 4411096"/>
              <a:gd name="connsiteX245" fmla="*/ 4698150 w 4771624"/>
              <a:gd name="connsiteY245" fmla="*/ 2462343 h 4411096"/>
              <a:gd name="connsiteX246" fmla="*/ 4658198 w 4771624"/>
              <a:gd name="connsiteY246" fmla="*/ 2407138 h 4411096"/>
              <a:gd name="connsiteX247" fmla="*/ 4654394 w 4771624"/>
              <a:gd name="connsiteY247" fmla="*/ 2420345 h 4411096"/>
              <a:gd name="connsiteX248" fmla="*/ 4649164 w 4771624"/>
              <a:gd name="connsiteY248" fmla="*/ 2439126 h 4411096"/>
              <a:gd name="connsiteX249" fmla="*/ 4645832 w 4771624"/>
              <a:gd name="connsiteY249" fmla="*/ 2450921 h 4411096"/>
              <a:gd name="connsiteX250" fmla="*/ 4647734 w 4771624"/>
              <a:gd name="connsiteY250" fmla="*/ 2444259 h 4411096"/>
              <a:gd name="connsiteX251" fmla="*/ 4649164 w 4771624"/>
              <a:gd name="connsiteY251" fmla="*/ 2439126 h 4411096"/>
              <a:gd name="connsiteX252" fmla="*/ 42806 w 4771624"/>
              <a:gd name="connsiteY252" fmla="*/ 2358595 h 4411096"/>
              <a:gd name="connsiteX253" fmla="*/ 48513 w 4771624"/>
              <a:gd name="connsiteY253" fmla="*/ 2407138 h 4411096"/>
              <a:gd name="connsiteX254" fmla="*/ 46611 w 4771624"/>
              <a:gd name="connsiteY254" fmla="*/ 2377632 h 4411096"/>
              <a:gd name="connsiteX255" fmla="*/ 42806 w 4771624"/>
              <a:gd name="connsiteY255" fmla="*/ 2358595 h 4411096"/>
              <a:gd name="connsiteX256" fmla="*/ 4760756 w 4771624"/>
              <a:gd name="connsiteY256" fmla="*/ 2159562 h 4411096"/>
              <a:gd name="connsiteX257" fmla="*/ 4757126 w 4771624"/>
              <a:gd name="connsiteY257" fmla="*/ 2196787 h 4411096"/>
              <a:gd name="connsiteX258" fmla="*/ 4746662 w 4771624"/>
              <a:gd name="connsiteY258" fmla="*/ 2258655 h 4411096"/>
              <a:gd name="connsiteX259" fmla="*/ 4746890 w 4771624"/>
              <a:gd name="connsiteY259" fmla="*/ 2255230 h 4411096"/>
              <a:gd name="connsiteX260" fmla="*/ 4755224 w 4771624"/>
              <a:gd name="connsiteY260" fmla="*/ 2206305 h 4411096"/>
              <a:gd name="connsiteX261" fmla="*/ 4698150 w 4771624"/>
              <a:gd name="connsiteY261" fmla="*/ 2034027 h 4411096"/>
              <a:gd name="connsiteX262" fmla="*/ 4699102 w 4771624"/>
              <a:gd name="connsiteY262" fmla="*/ 2076858 h 4411096"/>
              <a:gd name="connsiteX263" fmla="*/ 4698150 w 4771624"/>
              <a:gd name="connsiteY263" fmla="*/ 2111124 h 4411096"/>
              <a:gd name="connsiteX264" fmla="*/ 4697198 w 4771624"/>
              <a:gd name="connsiteY264" fmla="*/ 2145389 h 4411096"/>
              <a:gd name="connsiteX265" fmla="*/ 4698150 w 4771624"/>
              <a:gd name="connsiteY265" fmla="*/ 2086377 h 4411096"/>
              <a:gd name="connsiteX266" fmla="*/ 4695298 w 4771624"/>
              <a:gd name="connsiteY266" fmla="*/ 2045449 h 4411096"/>
              <a:gd name="connsiteX267" fmla="*/ 4687686 w 4771624"/>
              <a:gd name="connsiteY267" fmla="*/ 2235811 h 4411096"/>
              <a:gd name="connsiteX268" fmla="*/ 4691492 w 4771624"/>
              <a:gd name="connsiteY268" fmla="*/ 2217727 h 4411096"/>
              <a:gd name="connsiteX269" fmla="*/ 4679126 w 4771624"/>
              <a:gd name="connsiteY269" fmla="*/ 2313860 h 4411096"/>
              <a:gd name="connsiteX270" fmla="*/ 4701004 w 4771624"/>
              <a:gd name="connsiteY270" fmla="*/ 2054967 h 4411096"/>
              <a:gd name="connsiteX271" fmla="*/ 4732394 w 4771624"/>
              <a:gd name="connsiteY271" fmla="*/ 1985484 h 4411096"/>
              <a:gd name="connsiteX272" fmla="*/ 4737150 w 4771624"/>
              <a:gd name="connsiteY272" fmla="*/ 2010231 h 4411096"/>
              <a:gd name="connsiteX273" fmla="*/ 4732394 w 4771624"/>
              <a:gd name="connsiteY273" fmla="*/ 1986436 h 4411096"/>
              <a:gd name="connsiteX274" fmla="*/ 4732394 w 4771624"/>
              <a:gd name="connsiteY274" fmla="*/ 1985484 h 4411096"/>
              <a:gd name="connsiteX275" fmla="*/ 4762760 w 4771624"/>
              <a:gd name="connsiteY275" fmla="*/ 1954253 h 4411096"/>
              <a:gd name="connsiteX276" fmla="*/ 4763666 w 4771624"/>
              <a:gd name="connsiteY276" fmla="*/ 1961451 h 4411096"/>
              <a:gd name="connsiteX277" fmla="*/ 4764008 w 4771624"/>
              <a:gd name="connsiteY277" fmla="*/ 1964874 h 4411096"/>
              <a:gd name="connsiteX278" fmla="*/ 4762834 w 4771624"/>
              <a:gd name="connsiteY278" fmla="*/ 1955978 h 4411096"/>
              <a:gd name="connsiteX279" fmla="*/ 4762760 w 4771624"/>
              <a:gd name="connsiteY279" fmla="*/ 1954253 h 4411096"/>
              <a:gd name="connsiteX280" fmla="*/ 69440 w 4771624"/>
              <a:gd name="connsiteY280" fmla="*/ 1918857 h 4411096"/>
              <a:gd name="connsiteX281" fmla="*/ 69440 w 4771624"/>
              <a:gd name="connsiteY281" fmla="*/ 1922664 h 4411096"/>
              <a:gd name="connsiteX282" fmla="*/ 68489 w 4771624"/>
              <a:gd name="connsiteY282" fmla="*/ 1921712 h 4411096"/>
              <a:gd name="connsiteX283" fmla="*/ 69440 w 4771624"/>
              <a:gd name="connsiteY283" fmla="*/ 1918857 h 4411096"/>
              <a:gd name="connsiteX284" fmla="*/ 91319 w 4771624"/>
              <a:gd name="connsiteY284" fmla="*/ 1812254 h 4411096"/>
              <a:gd name="connsiteX285" fmla="*/ 79904 w 4771624"/>
              <a:gd name="connsiteY285" fmla="*/ 1876025 h 4411096"/>
              <a:gd name="connsiteX286" fmla="*/ 81807 w 4771624"/>
              <a:gd name="connsiteY286" fmla="*/ 1855085 h 4411096"/>
              <a:gd name="connsiteX287" fmla="*/ 91319 w 4771624"/>
              <a:gd name="connsiteY287" fmla="*/ 1812254 h 4411096"/>
              <a:gd name="connsiteX288" fmla="*/ 101783 w 4771624"/>
              <a:gd name="connsiteY288" fmla="*/ 1798929 h 4411096"/>
              <a:gd name="connsiteX289" fmla="*/ 99880 w 4771624"/>
              <a:gd name="connsiteY289" fmla="*/ 1815110 h 4411096"/>
              <a:gd name="connsiteX290" fmla="*/ 87514 w 4771624"/>
              <a:gd name="connsiteY290" fmla="*/ 1854134 h 4411096"/>
              <a:gd name="connsiteX291" fmla="*/ 136979 w 4771624"/>
              <a:gd name="connsiteY291" fmla="*/ 1577126 h 4411096"/>
              <a:gd name="connsiteX292" fmla="*/ 136979 w 4771624"/>
              <a:gd name="connsiteY292" fmla="*/ 1592385 h 4411096"/>
              <a:gd name="connsiteX293" fmla="*/ 117003 w 4771624"/>
              <a:gd name="connsiteY293" fmla="*/ 1657108 h 4411096"/>
              <a:gd name="connsiteX294" fmla="*/ 139832 w 4771624"/>
              <a:gd name="connsiteY294" fmla="*/ 1590481 h 4411096"/>
              <a:gd name="connsiteX295" fmla="*/ 143637 w 4771624"/>
              <a:gd name="connsiteY295" fmla="*/ 1597144 h 4411096"/>
              <a:gd name="connsiteX296" fmla="*/ 117954 w 4771624"/>
              <a:gd name="connsiteY296" fmla="*/ 1666626 h 4411096"/>
              <a:gd name="connsiteX297" fmla="*/ 107490 w 4771624"/>
              <a:gd name="connsiteY297" fmla="*/ 1698988 h 4411096"/>
              <a:gd name="connsiteX298" fmla="*/ 105588 w 4771624"/>
              <a:gd name="connsiteY298" fmla="*/ 1716121 h 4411096"/>
              <a:gd name="connsiteX299" fmla="*/ 124613 w 4771624"/>
              <a:gd name="connsiteY299" fmla="*/ 1665675 h 4411096"/>
              <a:gd name="connsiteX300" fmla="*/ 120808 w 4771624"/>
              <a:gd name="connsiteY300" fmla="*/ 1681856 h 4411096"/>
              <a:gd name="connsiteX301" fmla="*/ 99880 w 4771624"/>
              <a:gd name="connsiteY301" fmla="*/ 1750386 h 4411096"/>
              <a:gd name="connsiteX302" fmla="*/ 92271 w 4771624"/>
              <a:gd name="connsiteY302" fmla="*/ 1771326 h 4411096"/>
              <a:gd name="connsiteX303" fmla="*/ 94173 w 4771624"/>
              <a:gd name="connsiteY303" fmla="*/ 1745627 h 4411096"/>
              <a:gd name="connsiteX304" fmla="*/ 71343 w 4771624"/>
              <a:gd name="connsiteY304" fmla="*/ 1819869 h 4411096"/>
              <a:gd name="connsiteX305" fmla="*/ 51367 w 4771624"/>
              <a:gd name="connsiteY305" fmla="*/ 1895062 h 4411096"/>
              <a:gd name="connsiteX306" fmla="*/ 61831 w 4771624"/>
              <a:gd name="connsiteY306" fmla="*/ 1848423 h 4411096"/>
              <a:gd name="connsiteX307" fmla="*/ 73246 w 4771624"/>
              <a:gd name="connsiteY307" fmla="*/ 1806543 h 4411096"/>
              <a:gd name="connsiteX308" fmla="*/ 85612 w 4771624"/>
              <a:gd name="connsiteY308" fmla="*/ 1764663 h 4411096"/>
              <a:gd name="connsiteX309" fmla="*/ 102734 w 4771624"/>
              <a:gd name="connsiteY309" fmla="*/ 1718976 h 4411096"/>
              <a:gd name="connsiteX310" fmla="*/ 105588 w 4771624"/>
              <a:gd name="connsiteY310" fmla="*/ 1692325 h 4411096"/>
              <a:gd name="connsiteX311" fmla="*/ 89417 w 4771624"/>
              <a:gd name="connsiteY311" fmla="*/ 1739916 h 4411096"/>
              <a:gd name="connsiteX312" fmla="*/ 80856 w 4771624"/>
              <a:gd name="connsiteY312" fmla="*/ 1766567 h 4411096"/>
              <a:gd name="connsiteX313" fmla="*/ 73246 w 4771624"/>
              <a:gd name="connsiteY313" fmla="*/ 1794170 h 4411096"/>
              <a:gd name="connsiteX314" fmla="*/ 58026 w 4771624"/>
              <a:gd name="connsiteY314" fmla="*/ 1851278 h 4411096"/>
              <a:gd name="connsiteX315" fmla="*/ 45660 w 4771624"/>
              <a:gd name="connsiteY315" fmla="*/ 1908387 h 4411096"/>
              <a:gd name="connsiteX316" fmla="*/ 127466 w 4771624"/>
              <a:gd name="connsiteY316" fmla="*/ 1596192 h 4411096"/>
              <a:gd name="connsiteX317" fmla="*/ 136979 w 4771624"/>
              <a:gd name="connsiteY317" fmla="*/ 1577126 h 4411096"/>
              <a:gd name="connsiteX318" fmla="*/ 261590 w 4771624"/>
              <a:gd name="connsiteY318" fmla="*/ 1328732 h 4411096"/>
              <a:gd name="connsiteX319" fmla="*/ 240663 w 4771624"/>
              <a:gd name="connsiteY319" fmla="*/ 1380130 h 4411096"/>
              <a:gd name="connsiteX320" fmla="*/ 220687 w 4771624"/>
              <a:gd name="connsiteY320" fmla="*/ 1432480 h 4411096"/>
              <a:gd name="connsiteX321" fmla="*/ 248273 w 4771624"/>
              <a:gd name="connsiteY321" fmla="*/ 1372516 h 4411096"/>
              <a:gd name="connsiteX322" fmla="*/ 256834 w 4771624"/>
              <a:gd name="connsiteY322" fmla="*/ 1373467 h 4411096"/>
              <a:gd name="connsiteX323" fmla="*/ 264444 w 4771624"/>
              <a:gd name="connsiteY323" fmla="*/ 1357286 h 4411096"/>
              <a:gd name="connsiteX324" fmla="*/ 246370 w 4771624"/>
              <a:gd name="connsiteY324" fmla="*/ 1403925 h 4411096"/>
              <a:gd name="connsiteX325" fmla="*/ 217833 w 4771624"/>
              <a:gd name="connsiteY325" fmla="*/ 1458179 h 4411096"/>
              <a:gd name="connsiteX326" fmla="*/ 180735 w 4771624"/>
              <a:gd name="connsiteY326" fmla="*/ 1539083 h 4411096"/>
              <a:gd name="connsiteX327" fmla="*/ 136978 w 4771624"/>
              <a:gd name="connsiteY327" fmla="*/ 1664722 h 4411096"/>
              <a:gd name="connsiteX328" fmla="*/ 144588 w 4771624"/>
              <a:gd name="connsiteY328" fmla="*/ 1630457 h 4411096"/>
              <a:gd name="connsiteX329" fmla="*/ 151247 w 4771624"/>
              <a:gd name="connsiteY329" fmla="*/ 1611421 h 4411096"/>
              <a:gd name="connsiteX330" fmla="*/ 157905 w 4771624"/>
              <a:gd name="connsiteY330" fmla="*/ 1593336 h 4411096"/>
              <a:gd name="connsiteX331" fmla="*/ 164564 w 4771624"/>
              <a:gd name="connsiteY331" fmla="*/ 1570493 h 4411096"/>
              <a:gd name="connsiteX332" fmla="*/ 149344 w 4771624"/>
              <a:gd name="connsiteY332" fmla="*/ 1609517 h 4411096"/>
              <a:gd name="connsiteX333" fmla="*/ 144588 w 4771624"/>
              <a:gd name="connsiteY333" fmla="*/ 1614276 h 4411096"/>
              <a:gd name="connsiteX334" fmla="*/ 152198 w 4771624"/>
              <a:gd name="connsiteY334" fmla="*/ 1585722 h 4411096"/>
              <a:gd name="connsiteX335" fmla="*/ 191199 w 4771624"/>
              <a:gd name="connsiteY335" fmla="*/ 1499107 h 4411096"/>
              <a:gd name="connsiteX336" fmla="*/ 208321 w 4771624"/>
              <a:gd name="connsiteY336" fmla="*/ 1443902 h 4411096"/>
              <a:gd name="connsiteX337" fmla="*/ 174076 w 4771624"/>
              <a:gd name="connsiteY337" fmla="*/ 1497203 h 4411096"/>
              <a:gd name="connsiteX338" fmla="*/ 261590 w 4771624"/>
              <a:gd name="connsiteY338" fmla="*/ 1328732 h 4411096"/>
              <a:gd name="connsiteX339" fmla="*/ 4424194 w 4771624"/>
              <a:gd name="connsiteY339" fmla="*/ 1204997 h 4411096"/>
              <a:gd name="connsiteX340" fmla="*/ 4447976 w 4771624"/>
              <a:gd name="connsiteY340" fmla="*/ 1231648 h 4411096"/>
              <a:gd name="connsiteX341" fmla="*/ 4464622 w 4771624"/>
              <a:gd name="connsiteY341" fmla="*/ 1258180 h 4411096"/>
              <a:gd name="connsiteX342" fmla="*/ 4466814 w 4771624"/>
              <a:gd name="connsiteY342" fmla="*/ 1266182 h 4411096"/>
              <a:gd name="connsiteX343" fmla="*/ 4467952 w 4771624"/>
              <a:gd name="connsiteY343" fmla="*/ 1266864 h 4411096"/>
              <a:gd name="connsiteX344" fmla="*/ 4506002 w 4771624"/>
              <a:gd name="connsiteY344" fmla="*/ 1323973 h 4411096"/>
              <a:gd name="connsiteX345" fmla="*/ 4543098 w 4771624"/>
              <a:gd name="connsiteY345" fmla="*/ 1382986 h 4411096"/>
              <a:gd name="connsiteX346" fmla="*/ 4519318 w 4771624"/>
              <a:gd name="connsiteY346" fmla="*/ 1355383 h 4411096"/>
              <a:gd name="connsiteX347" fmla="*/ 4504098 w 4771624"/>
              <a:gd name="connsiteY347" fmla="*/ 1331588 h 4411096"/>
              <a:gd name="connsiteX348" fmla="*/ 4488878 w 4771624"/>
              <a:gd name="connsiteY348" fmla="*/ 1307792 h 4411096"/>
              <a:gd name="connsiteX349" fmla="*/ 4457488 w 4771624"/>
              <a:gd name="connsiteY349" fmla="*/ 1261153 h 4411096"/>
              <a:gd name="connsiteX350" fmla="*/ 4462006 w 4771624"/>
              <a:gd name="connsiteY350" fmla="*/ 1263295 h 4411096"/>
              <a:gd name="connsiteX351" fmla="*/ 4466326 w 4771624"/>
              <a:gd name="connsiteY351" fmla="*/ 1265888 h 4411096"/>
              <a:gd name="connsiteX352" fmla="*/ 4371878 w 4771624"/>
              <a:gd name="connsiteY352" fmla="*/ 1169779 h 4411096"/>
              <a:gd name="connsiteX353" fmla="*/ 4421342 w 4771624"/>
              <a:gd name="connsiteY353" fmla="*/ 1227840 h 4411096"/>
              <a:gd name="connsiteX354" fmla="*/ 4486026 w 4771624"/>
              <a:gd name="connsiteY354" fmla="*/ 1318262 h 4411096"/>
              <a:gd name="connsiteX355" fmla="*/ 4461294 w 4771624"/>
              <a:gd name="connsiteY355" fmla="*/ 1277334 h 4411096"/>
              <a:gd name="connsiteX356" fmla="*/ 4508854 w 4771624"/>
              <a:gd name="connsiteY356" fmla="*/ 1345865 h 4411096"/>
              <a:gd name="connsiteX357" fmla="*/ 4538342 w 4771624"/>
              <a:gd name="connsiteY357" fmla="*/ 1393456 h 4411096"/>
              <a:gd name="connsiteX358" fmla="*/ 4563074 w 4771624"/>
              <a:gd name="connsiteY358" fmla="*/ 1436287 h 4411096"/>
              <a:gd name="connsiteX359" fmla="*/ 4556416 w 4771624"/>
              <a:gd name="connsiteY359" fmla="*/ 1431528 h 4411096"/>
              <a:gd name="connsiteX360" fmla="*/ 4579246 w 4771624"/>
              <a:gd name="connsiteY360" fmla="*/ 1473408 h 4411096"/>
              <a:gd name="connsiteX361" fmla="*/ 4598270 w 4771624"/>
              <a:gd name="connsiteY361" fmla="*/ 1512433 h 4411096"/>
              <a:gd name="connsiteX362" fmla="*/ 4595418 w 4771624"/>
              <a:gd name="connsiteY362" fmla="*/ 1498155 h 4411096"/>
              <a:gd name="connsiteX363" fmla="*/ 4612538 w 4771624"/>
              <a:gd name="connsiteY363" fmla="*/ 1524806 h 4411096"/>
              <a:gd name="connsiteX364" fmla="*/ 4579246 w 4771624"/>
              <a:gd name="connsiteY364" fmla="*/ 1461986 h 4411096"/>
              <a:gd name="connsiteX365" fmla="*/ 4538342 w 4771624"/>
              <a:gd name="connsiteY365" fmla="*/ 1388697 h 4411096"/>
              <a:gd name="connsiteX366" fmla="*/ 4567830 w 4771624"/>
              <a:gd name="connsiteY366" fmla="*/ 1438191 h 4411096"/>
              <a:gd name="connsiteX367" fmla="*/ 4590662 w 4771624"/>
              <a:gd name="connsiteY367" fmla="*/ 1476264 h 4411096"/>
              <a:gd name="connsiteX368" fmla="*/ 4624906 w 4771624"/>
              <a:gd name="connsiteY368" fmla="*/ 1530517 h 4411096"/>
              <a:gd name="connsiteX369" fmla="*/ 4640126 w 4771624"/>
              <a:gd name="connsiteY369" fmla="*/ 1554312 h 4411096"/>
              <a:gd name="connsiteX370" fmla="*/ 4655346 w 4771624"/>
              <a:gd name="connsiteY370" fmla="*/ 1581915 h 4411096"/>
              <a:gd name="connsiteX371" fmla="*/ 4672466 w 4771624"/>
              <a:gd name="connsiteY371" fmla="*/ 1617132 h 4411096"/>
              <a:gd name="connsiteX372" fmla="*/ 4691492 w 4771624"/>
              <a:gd name="connsiteY372" fmla="*/ 1665675 h 4411096"/>
              <a:gd name="connsiteX373" fmla="*/ 4695298 w 4771624"/>
              <a:gd name="connsiteY373" fmla="*/ 1700892 h 4411096"/>
              <a:gd name="connsiteX374" fmla="*/ 4717174 w 4771624"/>
              <a:gd name="connsiteY374" fmla="*/ 1765615 h 4411096"/>
              <a:gd name="connsiteX375" fmla="*/ 4727638 w 4771624"/>
              <a:gd name="connsiteY375" fmla="*/ 1799880 h 4411096"/>
              <a:gd name="connsiteX376" fmla="*/ 4735248 w 4771624"/>
              <a:gd name="connsiteY376" fmla="*/ 1826531 h 4411096"/>
              <a:gd name="connsiteX377" fmla="*/ 4735248 w 4771624"/>
              <a:gd name="connsiteY377" fmla="*/ 1799880 h 4411096"/>
              <a:gd name="connsiteX378" fmla="*/ 4748566 w 4771624"/>
              <a:gd name="connsiteY378" fmla="*/ 1858893 h 4411096"/>
              <a:gd name="connsiteX379" fmla="*/ 4754274 w 4771624"/>
              <a:gd name="connsiteY379" fmla="*/ 1909339 h 4411096"/>
              <a:gd name="connsiteX380" fmla="*/ 4757126 w 4771624"/>
              <a:gd name="connsiteY380" fmla="*/ 1935038 h 4411096"/>
              <a:gd name="connsiteX381" fmla="*/ 4759030 w 4771624"/>
              <a:gd name="connsiteY381" fmla="*/ 1962641 h 4411096"/>
              <a:gd name="connsiteX382" fmla="*/ 4762834 w 4771624"/>
              <a:gd name="connsiteY382" fmla="*/ 1994050 h 4411096"/>
              <a:gd name="connsiteX383" fmla="*/ 4766638 w 4771624"/>
              <a:gd name="connsiteY383" fmla="*/ 2031171 h 4411096"/>
              <a:gd name="connsiteX384" fmla="*/ 4768542 w 4771624"/>
              <a:gd name="connsiteY384" fmla="*/ 2022605 h 4411096"/>
              <a:gd name="connsiteX385" fmla="*/ 4768542 w 4771624"/>
              <a:gd name="connsiteY385" fmla="*/ 2008328 h 4411096"/>
              <a:gd name="connsiteX386" fmla="*/ 4766638 w 4771624"/>
              <a:gd name="connsiteY386" fmla="*/ 1991195 h 4411096"/>
              <a:gd name="connsiteX387" fmla="*/ 4764008 w 4771624"/>
              <a:gd name="connsiteY387" fmla="*/ 1964874 h 4411096"/>
              <a:gd name="connsiteX388" fmla="*/ 4769494 w 4771624"/>
              <a:gd name="connsiteY388" fmla="*/ 2006424 h 4411096"/>
              <a:gd name="connsiteX389" fmla="*/ 4771394 w 4771624"/>
              <a:gd name="connsiteY389" fmla="*/ 2051159 h 4411096"/>
              <a:gd name="connsiteX390" fmla="*/ 4763786 w 4771624"/>
              <a:gd name="connsiteY390" fmla="*/ 2133967 h 4411096"/>
              <a:gd name="connsiteX391" fmla="*/ 4760756 w 4771624"/>
              <a:gd name="connsiteY391" fmla="*/ 2159562 h 4411096"/>
              <a:gd name="connsiteX392" fmla="*/ 4760932 w 4771624"/>
              <a:gd name="connsiteY392" fmla="*/ 2157763 h 4411096"/>
              <a:gd name="connsiteX393" fmla="*/ 4762834 w 4771624"/>
              <a:gd name="connsiteY393" fmla="*/ 2113979 h 4411096"/>
              <a:gd name="connsiteX394" fmla="*/ 4761882 w 4771624"/>
              <a:gd name="connsiteY394" fmla="*/ 2019750 h 4411096"/>
              <a:gd name="connsiteX395" fmla="*/ 4759980 w 4771624"/>
              <a:gd name="connsiteY395" fmla="*/ 1995002 h 4411096"/>
              <a:gd name="connsiteX396" fmla="*/ 4757126 w 4771624"/>
              <a:gd name="connsiteY396" fmla="*/ 1970255 h 4411096"/>
              <a:gd name="connsiteX397" fmla="*/ 4750468 w 4771624"/>
              <a:gd name="connsiteY397" fmla="*/ 1922664 h 4411096"/>
              <a:gd name="connsiteX398" fmla="*/ 4752370 w 4771624"/>
              <a:gd name="connsiteY398" fmla="*/ 1936942 h 4411096"/>
              <a:gd name="connsiteX399" fmla="*/ 4753322 w 4771624"/>
              <a:gd name="connsiteY399" fmla="*/ 1951219 h 4411096"/>
              <a:gd name="connsiteX400" fmla="*/ 4755224 w 4771624"/>
              <a:gd name="connsiteY400" fmla="*/ 1978822 h 4411096"/>
              <a:gd name="connsiteX401" fmla="*/ 4746662 w 4771624"/>
              <a:gd name="connsiteY401" fmla="*/ 1913146 h 4411096"/>
              <a:gd name="connsiteX402" fmla="*/ 4750468 w 4771624"/>
              <a:gd name="connsiteY402" fmla="*/ 1976918 h 4411096"/>
              <a:gd name="connsiteX403" fmla="*/ 4745712 w 4771624"/>
              <a:gd name="connsiteY403" fmla="*/ 1932183 h 4411096"/>
              <a:gd name="connsiteX404" fmla="*/ 4738102 w 4771624"/>
              <a:gd name="connsiteY404" fmla="*/ 1889351 h 4411096"/>
              <a:gd name="connsiteX405" fmla="*/ 4734298 w 4771624"/>
              <a:gd name="connsiteY405" fmla="*/ 1868411 h 4411096"/>
              <a:gd name="connsiteX406" fmla="*/ 4729542 w 4771624"/>
              <a:gd name="connsiteY406" fmla="*/ 1848423 h 4411096"/>
              <a:gd name="connsiteX407" fmla="*/ 4720030 w 4771624"/>
              <a:gd name="connsiteY407" fmla="*/ 1807495 h 4411096"/>
              <a:gd name="connsiteX408" fmla="*/ 4732394 w 4771624"/>
              <a:gd name="connsiteY408" fmla="*/ 1872218 h 4411096"/>
              <a:gd name="connsiteX409" fmla="*/ 4727638 w 4771624"/>
              <a:gd name="connsiteY409" fmla="*/ 1861748 h 4411096"/>
              <a:gd name="connsiteX410" fmla="*/ 4710516 w 4771624"/>
              <a:gd name="connsiteY410" fmla="*/ 1791314 h 4411096"/>
              <a:gd name="connsiteX411" fmla="*/ 4690540 w 4771624"/>
              <a:gd name="connsiteY411" fmla="*/ 1735157 h 4411096"/>
              <a:gd name="connsiteX412" fmla="*/ 4701004 w 4771624"/>
              <a:gd name="connsiteY412" fmla="*/ 1778941 h 4411096"/>
              <a:gd name="connsiteX413" fmla="*/ 4691492 w 4771624"/>
              <a:gd name="connsiteY413" fmla="*/ 1742772 h 4411096"/>
              <a:gd name="connsiteX414" fmla="*/ 4681978 w 4771624"/>
              <a:gd name="connsiteY414" fmla="*/ 1712314 h 4411096"/>
              <a:gd name="connsiteX415" fmla="*/ 4673418 w 4771624"/>
              <a:gd name="connsiteY415" fmla="*/ 1685663 h 4411096"/>
              <a:gd name="connsiteX416" fmla="*/ 4664858 w 4771624"/>
              <a:gd name="connsiteY416" fmla="*/ 1661867 h 4411096"/>
              <a:gd name="connsiteX417" fmla="*/ 4646782 w 4771624"/>
              <a:gd name="connsiteY417" fmla="*/ 1614277 h 4411096"/>
              <a:gd name="connsiteX418" fmla="*/ 4623002 w 4771624"/>
              <a:gd name="connsiteY418" fmla="*/ 1555264 h 4411096"/>
              <a:gd name="connsiteX419" fmla="*/ 4593514 w 4771624"/>
              <a:gd name="connsiteY419" fmla="*/ 1504818 h 4411096"/>
              <a:gd name="connsiteX420" fmla="*/ 4552610 w 4771624"/>
              <a:gd name="connsiteY420" fmla="*/ 1437239 h 4411096"/>
              <a:gd name="connsiteX421" fmla="*/ 4574490 w 4771624"/>
              <a:gd name="connsiteY421" fmla="*/ 1477215 h 4411096"/>
              <a:gd name="connsiteX422" fmla="*/ 4523122 w 4771624"/>
              <a:gd name="connsiteY422" fmla="*/ 1396311 h 4411096"/>
              <a:gd name="connsiteX423" fmla="*/ 4502196 w 4771624"/>
              <a:gd name="connsiteY423" fmla="*/ 1343010 h 4411096"/>
              <a:gd name="connsiteX424" fmla="*/ 4461294 w 4771624"/>
              <a:gd name="connsiteY424" fmla="*/ 1283045 h 4411096"/>
              <a:gd name="connsiteX425" fmla="*/ 4432756 w 4771624"/>
              <a:gd name="connsiteY425" fmla="*/ 1246876 h 4411096"/>
              <a:gd name="connsiteX426" fmla="*/ 4371878 w 4771624"/>
              <a:gd name="connsiteY426" fmla="*/ 1169779 h 4411096"/>
              <a:gd name="connsiteX427" fmla="*/ 452788 w 4771624"/>
              <a:gd name="connsiteY427" fmla="*/ 1012730 h 4411096"/>
              <a:gd name="connsiteX428" fmla="*/ 416641 w 4771624"/>
              <a:gd name="connsiteY428" fmla="*/ 1075550 h 4411096"/>
              <a:gd name="connsiteX429" fmla="*/ 382396 w 4771624"/>
              <a:gd name="connsiteY429" fmla="*/ 1136466 h 4411096"/>
              <a:gd name="connsiteX430" fmla="*/ 422348 w 4771624"/>
              <a:gd name="connsiteY430" fmla="*/ 1073646 h 4411096"/>
              <a:gd name="connsiteX431" fmla="*/ 391909 w 4771624"/>
              <a:gd name="connsiteY431" fmla="*/ 1127900 h 4411096"/>
              <a:gd name="connsiteX432" fmla="*/ 362420 w 4771624"/>
              <a:gd name="connsiteY432" fmla="*/ 1182153 h 4411096"/>
              <a:gd name="connsiteX433" fmla="*/ 338640 w 4771624"/>
              <a:gd name="connsiteY433" fmla="*/ 1214515 h 4411096"/>
              <a:gd name="connsiteX434" fmla="*/ 307249 w 4771624"/>
              <a:gd name="connsiteY434" fmla="*/ 1284949 h 4411096"/>
              <a:gd name="connsiteX435" fmla="*/ 301541 w 4771624"/>
              <a:gd name="connsiteY435" fmla="*/ 1290660 h 4411096"/>
              <a:gd name="connsiteX436" fmla="*/ 279663 w 4771624"/>
              <a:gd name="connsiteY436" fmla="*/ 1325877 h 4411096"/>
              <a:gd name="connsiteX437" fmla="*/ 263492 w 4771624"/>
              <a:gd name="connsiteY437" fmla="*/ 1355383 h 4411096"/>
              <a:gd name="connsiteX438" fmla="*/ 293932 w 4771624"/>
              <a:gd name="connsiteY438" fmla="*/ 1282093 h 4411096"/>
              <a:gd name="connsiteX439" fmla="*/ 301541 w 4771624"/>
              <a:gd name="connsiteY439" fmla="*/ 1261153 h 4411096"/>
              <a:gd name="connsiteX440" fmla="*/ 338640 w 4771624"/>
              <a:gd name="connsiteY440" fmla="*/ 1192623 h 4411096"/>
              <a:gd name="connsiteX441" fmla="*/ 328176 w 4771624"/>
              <a:gd name="connsiteY441" fmla="*/ 1215466 h 4411096"/>
              <a:gd name="connsiteX442" fmla="*/ 384299 w 4771624"/>
              <a:gd name="connsiteY442" fmla="*/ 1120285 h 4411096"/>
              <a:gd name="connsiteX443" fmla="*/ 382396 w 4771624"/>
              <a:gd name="connsiteY443" fmla="*/ 1126948 h 4411096"/>
              <a:gd name="connsiteX444" fmla="*/ 452788 w 4771624"/>
              <a:gd name="connsiteY444" fmla="*/ 1012730 h 4411096"/>
              <a:gd name="connsiteX445" fmla="*/ 673474 w 4771624"/>
              <a:gd name="connsiteY445" fmla="*/ 790006 h 4411096"/>
              <a:gd name="connsiteX446" fmla="*/ 651596 w 4771624"/>
              <a:gd name="connsiteY446" fmla="*/ 812850 h 4411096"/>
              <a:gd name="connsiteX447" fmla="*/ 1108189 w 4771624"/>
              <a:gd name="connsiteY447" fmla="*/ 382629 h 4411096"/>
              <a:gd name="connsiteX448" fmla="*/ 1088919 w 4771624"/>
              <a:gd name="connsiteY448" fmla="*/ 398209 h 4411096"/>
              <a:gd name="connsiteX449" fmla="*/ 1089164 w 4771624"/>
              <a:gd name="connsiteY449" fmla="*/ 397858 h 4411096"/>
              <a:gd name="connsiteX450" fmla="*/ 1108189 w 4771624"/>
              <a:gd name="connsiteY450" fmla="*/ 382629 h 4411096"/>
              <a:gd name="connsiteX451" fmla="*/ 1228997 w 4771624"/>
              <a:gd name="connsiteY451" fmla="*/ 273170 h 4411096"/>
              <a:gd name="connsiteX452" fmla="*/ 1194752 w 4771624"/>
              <a:gd name="connsiteY452" fmla="*/ 295062 h 4411096"/>
              <a:gd name="connsiteX453" fmla="*/ 1218533 w 4771624"/>
              <a:gd name="connsiteY453" fmla="*/ 279833 h 4411096"/>
              <a:gd name="connsiteX454" fmla="*/ 1228997 w 4771624"/>
              <a:gd name="connsiteY454" fmla="*/ 273170 h 4411096"/>
              <a:gd name="connsiteX455" fmla="*/ 1269899 w 4771624"/>
              <a:gd name="connsiteY455" fmla="*/ 249375 h 4411096"/>
              <a:gd name="connsiteX456" fmla="*/ 1255630 w 4771624"/>
              <a:gd name="connsiteY456" fmla="*/ 257941 h 4411096"/>
              <a:gd name="connsiteX457" fmla="*/ 1264191 w 4771624"/>
              <a:gd name="connsiteY457" fmla="*/ 252230 h 4411096"/>
              <a:gd name="connsiteX458" fmla="*/ 1269899 w 4771624"/>
              <a:gd name="connsiteY458" fmla="*/ 249375 h 4411096"/>
              <a:gd name="connsiteX459" fmla="*/ 1395462 w 4771624"/>
              <a:gd name="connsiteY459" fmla="*/ 183700 h 4411096"/>
              <a:gd name="connsiteX460" fmla="*/ 1269899 w 4771624"/>
              <a:gd name="connsiteY460" fmla="*/ 249375 h 4411096"/>
              <a:gd name="connsiteX461" fmla="*/ 1313656 w 4771624"/>
              <a:gd name="connsiteY461" fmla="*/ 224628 h 4411096"/>
              <a:gd name="connsiteX462" fmla="*/ 1340290 w 4771624"/>
              <a:gd name="connsiteY462" fmla="*/ 210351 h 4411096"/>
              <a:gd name="connsiteX463" fmla="*/ 1368828 w 4771624"/>
              <a:gd name="connsiteY463" fmla="*/ 196074 h 4411096"/>
              <a:gd name="connsiteX464" fmla="*/ 1395462 w 4771624"/>
              <a:gd name="connsiteY464" fmla="*/ 183700 h 4411096"/>
              <a:gd name="connsiteX465" fmla="*/ 3318384 w 4771624"/>
              <a:gd name="connsiteY465" fmla="*/ 170096 h 4411096"/>
              <a:gd name="connsiteX466" fmla="*/ 3340738 w 4771624"/>
              <a:gd name="connsiteY466" fmla="*/ 177037 h 4411096"/>
              <a:gd name="connsiteX467" fmla="*/ 3325876 w 4771624"/>
              <a:gd name="connsiteY467" fmla="*/ 172873 h 4411096"/>
              <a:gd name="connsiteX468" fmla="*/ 3315042 w 4771624"/>
              <a:gd name="connsiteY468" fmla="*/ 169058 h 4411096"/>
              <a:gd name="connsiteX469" fmla="*/ 3316224 w 4771624"/>
              <a:gd name="connsiteY469" fmla="*/ 169294 h 4411096"/>
              <a:gd name="connsiteX470" fmla="*/ 3318384 w 4771624"/>
              <a:gd name="connsiteY470" fmla="*/ 170096 h 4411096"/>
              <a:gd name="connsiteX471" fmla="*/ 1598074 w 4771624"/>
              <a:gd name="connsiteY471" fmla="*/ 107555 h 4411096"/>
              <a:gd name="connsiteX472" fmla="*/ 1557172 w 4771624"/>
              <a:gd name="connsiteY472" fmla="*/ 123736 h 4411096"/>
              <a:gd name="connsiteX473" fmla="*/ 1516270 w 4771624"/>
              <a:gd name="connsiteY473" fmla="*/ 141820 h 4411096"/>
              <a:gd name="connsiteX474" fmla="*/ 1533390 w 4771624"/>
              <a:gd name="connsiteY474" fmla="*/ 132302 h 4411096"/>
              <a:gd name="connsiteX475" fmla="*/ 1460146 w 4771624"/>
              <a:gd name="connsiteY475" fmla="*/ 161808 h 4411096"/>
              <a:gd name="connsiteX476" fmla="*/ 1467756 w 4771624"/>
              <a:gd name="connsiteY476" fmla="*/ 153242 h 4411096"/>
              <a:gd name="connsiteX477" fmla="*/ 1598074 w 4771624"/>
              <a:gd name="connsiteY477" fmla="*/ 107555 h 4411096"/>
              <a:gd name="connsiteX478" fmla="*/ 3240858 w 4771624"/>
              <a:gd name="connsiteY478" fmla="*/ 103747 h 4411096"/>
              <a:gd name="connsiteX479" fmla="*/ 3295078 w 4771624"/>
              <a:gd name="connsiteY479" fmla="*/ 124687 h 4411096"/>
              <a:gd name="connsiteX480" fmla="*/ 3347396 w 4771624"/>
              <a:gd name="connsiteY480" fmla="*/ 148482 h 4411096"/>
              <a:gd name="connsiteX481" fmla="*/ 3450130 w 4771624"/>
              <a:gd name="connsiteY481" fmla="*/ 201784 h 4411096"/>
              <a:gd name="connsiteX482" fmla="*/ 3474862 w 4771624"/>
              <a:gd name="connsiteY482" fmla="*/ 216061 h 4411096"/>
              <a:gd name="connsiteX483" fmla="*/ 3499594 w 4771624"/>
              <a:gd name="connsiteY483" fmla="*/ 231290 h 4411096"/>
              <a:gd name="connsiteX484" fmla="*/ 3524326 w 4771624"/>
              <a:gd name="connsiteY484" fmla="*/ 246519 h 4411096"/>
              <a:gd name="connsiteX485" fmla="*/ 3548106 w 4771624"/>
              <a:gd name="connsiteY485" fmla="*/ 261748 h 4411096"/>
              <a:gd name="connsiteX486" fmla="*/ 3641328 w 4771624"/>
              <a:gd name="connsiteY486" fmla="*/ 328375 h 4411096"/>
              <a:gd name="connsiteX487" fmla="*/ 3686986 w 4771624"/>
              <a:gd name="connsiteY487" fmla="*/ 363592 h 4411096"/>
              <a:gd name="connsiteX488" fmla="*/ 3730744 w 4771624"/>
              <a:gd name="connsiteY488" fmla="*/ 399761 h 4411096"/>
              <a:gd name="connsiteX489" fmla="*/ 3752622 w 4771624"/>
              <a:gd name="connsiteY489" fmla="*/ 417846 h 4411096"/>
              <a:gd name="connsiteX490" fmla="*/ 3773550 w 4771624"/>
              <a:gd name="connsiteY490" fmla="*/ 436882 h 4411096"/>
              <a:gd name="connsiteX491" fmla="*/ 3815404 w 4771624"/>
              <a:gd name="connsiteY491" fmla="*/ 474955 h 4411096"/>
              <a:gd name="connsiteX492" fmla="*/ 3973310 w 4771624"/>
              <a:gd name="connsiteY492" fmla="*/ 636763 h 4411096"/>
              <a:gd name="connsiteX493" fmla="*/ 3979016 w 4771624"/>
              <a:gd name="connsiteY493" fmla="*/ 641522 h 4411096"/>
              <a:gd name="connsiteX494" fmla="*/ 3989480 w 4771624"/>
              <a:gd name="connsiteY494" fmla="*/ 655799 h 4411096"/>
              <a:gd name="connsiteX495" fmla="*/ 4057970 w 4771624"/>
              <a:gd name="connsiteY495" fmla="*/ 732896 h 4411096"/>
              <a:gd name="connsiteX496" fmla="*/ 4123604 w 4771624"/>
              <a:gd name="connsiteY496" fmla="*/ 811897 h 4411096"/>
              <a:gd name="connsiteX497" fmla="*/ 4194946 w 4771624"/>
              <a:gd name="connsiteY497" fmla="*/ 893753 h 4411096"/>
              <a:gd name="connsiteX498" fmla="*/ 4170214 w 4771624"/>
              <a:gd name="connsiteY498" fmla="*/ 869958 h 4411096"/>
              <a:gd name="connsiteX499" fmla="*/ 4183532 w 4771624"/>
              <a:gd name="connsiteY499" fmla="*/ 886138 h 4411096"/>
              <a:gd name="connsiteX500" fmla="*/ 4218728 w 4771624"/>
              <a:gd name="connsiteY500" fmla="*/ 929922 h 4411096"/>
              <a:gd name="connsiteX501" fmla="*/ 4332876 w 4771624"/>
              <a:gd name="connsiteY501" fmla="*/ 1069839 h 4411096"/>
              <a:gd name="connsiteX502" fmla="*/ 4417536 w 4771624"/>
              <a:gd name="connsiteY502" fmla="*/ 1188815 h 4411096"/>
              <a:gd name="connsiteX503" fmla="*/ 4420390 w 4771624"/>
              <a:gd name="connsiteY503" fmla="*/ 1196430 h 4411096"/>
              <a:gd name="connsiteX504" fmla="*/ 4425146 w 4771624"/>
              <a:gd name="connsiteY504" fmla="*/ 1203093 h 4411096"/>
              <a:gd name="connsiteX505" fmla="*/ 4417536 w 4771624"/>
              <a:gd name="connsiteY505" fmla="*/ 1194526 h 4411096"/>
              <a:gd name="connsiteX506" fmla="*/ 4408974 w 4771624"/>
              <a:gd name="connsiteY506" fmla="*/ 1184056 h 4411096"/>
              <a:gd name="connsiteX507" fmla="*/ 4395658 w 4771624"/>
              <a:gd name="connsiteY507" fmla="*/ 1176442 h 4411096"/>
              <a:gd name="connsiteX508" fmla="*/ 4291974 w 4771624"/>
              <a:gd name="connsiteY508" fmla="*/ 1043188 h 4411096"/>
              <a:gd name="connsiteX509" fmla="*/ 4330022 w 4771624"/>
              <a:gd name="connsiteY509" fmla="*/ 1100297 h 4411096"/>
              <a:gd name="connsiteX510" fmla="*/ 4180678 w 4771624"/>
              <a:gd name="connsiteY510" fmla="*/ 913741 h 4411096"/>
              <a:gd name="connsiteX511" fmla="*/ 4268192 w 4771624"/>
              <a:gd name="connsiteY511" fmla="*/ 1003212 h 4411096"/>
              <a:gd name="connsiteX512" fmla="*/ 4215874 w 4771624"/>
              <a:gd name="connsiteY512" fmla="*/ 948958 h 4411096"/>
              <a:gd name="connsiteX513" fmla="*/ 4238704 w 4771624"/>
              <a:gd name="connsiteY513" fmla="*/ 970850 h 4411096"/>
              <a:gd name="connsiteX514" fmla="*/ 4166410 w 4771624"/>
              <a:gd name="connsiteY514" fmla="*/ 876620 h 4411096"/>
              <a:gd name="connsiteX515" fmla="*/ 4173068 w 4771624"/>
              <a:gd name="connsiteY515" fmla="*/ 894705 h 4411096"/>
              <a:gd name="connsiteX516" fmla="*/ 4100774 w 4771624"/>
              <a:gd name="connsiteY516" fmla="*/ 812849 h 4411096"/>
              <a:gd name="connsiteX517" fmla="*/ 4032286 w 4771624"/>
              <a:gd name="connsiteY517" fmla="*/ 738607 h 4411096"/>
              <a:gd name="connsiteX518" fmla="*/ 4053214 w 4771624"/>
              <a:gd name="connsiteY518" fmla="*/ 755740 h 4411096"/>
              <a:gd name="connsiteX519" fmla="*/ 4016114 w 4771624"/>
              <a:gd name="connsiteY519" fmla="*/ 716715 h 4411096"/>
              <a:gd name="connsiteX520" fmla="*/ 3970454 w 4771624"/>
              <a:gd name="connsiteY520" fmla="*/ 667221 h 4411096"/>
              <a:gd name="connsiteX521" fmla="*/ 4030382 w 4771624"/>
              <a:gd name="connsiteY521" fmla="*/ 726234 h 4411096"/>
              <a:gd name="connsiteX522" fmla="*/ 3992334 w 4771624"/>
              <a:gd name="connsiteY522" fmla="*/ 683402 h 4411096"/>
              <a:gd name="connsiteX523" fmla="*/ 3965698 w 4771624"/>
              <a:gd name="connsiteY523" fmla="*/ 654847 h 4411096"/>
              <a:gd name="connsiteX524" fmla="*/ 3934308 w 4771624"/>
              <a:gd name="connsiteY524" fmla="*/ 619630 h 4411096"/>
              <a:gd name="connsiteX525" fmla="*/ 3903870 w 4771624"/>
              <a:gd name="connsiteY525" fmla="*/ 588220 h 4411096"/>
              <a:gd name="connsiteX526" fmla="*/ 3842038 w 4771624"/>
              <a:gd name="connsiteY526" fmla="*/ 529208 h 4411096"/>
              <a:gd name="connsiteX527" fmla="*/ 3844892 w 4771624"/>
              <a:gd name="connsiteY527" fmla="*/ 531112 h 4411096"/>
              <a:gd name="connsiteX528" fmla="*/ 3683182 w 4771624"/>
              <a:gd name="connsiteY528" fmla="*/ 391195 h 4411096"/>
              <a:gd name="connsiteX529" fmla="*/ 3687938 w 4771624"/>
              <a:gd name="connsiteY529" fmla="*/ 388339 h 4411096"/>
              <a:gd name="connsiteX530" fmla="*/ 3654646 w 4771624"/>
              <a:gd name="connsiteY530" fmla="*/ 365496 h 4411096"/>
              <a:gd name="connsiteX531" fmla="*/ 3634670 w 4771624"/>
              <a:gd name="connsiteY531" fmla="*/ 349315 h 4411096"/>
              <a:gd name="connsiteX532" fmla="*/ 3555718 w 4771624"/>
              <a:gd name="connsiteY532" fmla="*/ 290303 h 4411096"/>
              <a:gd name="connsiteX533" fmla="*/ 3571888 w 4771624"/>
              <a:gd name="connsiteY533" fmla="*/ 300773 h 4411096"/>
              <a:gd name="connsiteX534" fmla="*/ 3547156 w 4771624"/>
              <a:gd name="connsiteY534" fmla="*/ 276025 h 4411096"/>
              <a:gd name="connsiteX535" fmla="*/ 3530986 w 4771624"/>
              <a:gd name="connsiteY535" fmla="*/ 264604 h 4411096"/>
              <a:gd name="connsiteX536" fmla="*/ 3515766 w 4771624"/>
              <a:gd name="connsiteY536" fmla="*/ 255085 h 4411096"/>
              <a:gd name="connsiteX537" fmla="*/ 3488178 w 4771624"/>
              <a:gd name="connsiteY537" fmla="*/ 238905 h 4411096"/>
              <a:gd name="connsiteX538" fmla="*/ 3464398 w 4771624"/>
              <a:gd name="connsiteY538" fmla="*/ 226531 h 4411096"/>
              <a:gd name="connsiteX539" fmla="*/ 3441570 w 4771624"/>
              <a:gd name="connsiteY539" fmla="*/ 216061 h 4411096"/>
              <a:gd name="connsiteX540" fmla="*/ 3394006 w 4771624"/>
              <a:gd name="connsiteY540" fmla="*/ 194169 h 4411096"/>
              <a:gd name="connsiteX541" fmla="*/ 3365470 w 4771624"/>
              <a:gd name="connsiteY541" fmla="*/ 179892 h 4411096"/>
              <a:gd name="connsiteX542" fmla="*/ 3330274 w 4771624"/>
              <a:gd name="connsiteY542" fmla="*/ 162759 h 4411096"/>
              <a:gd name="connsiteX543" fmla="*/ 3312202 w 4771624"/>
              <a:gd name="connsiteY543" fmla="*/ 144675 h 4411096"/>
              <a:gd name="connsiteX544" fmla="*/ 3406374 w 4771624"/>
              <a:gd name="connsiteY544" fmla="*/ 191314 h 4411096"/>
              <a:gd name="connsiteX545" fmla="*/ 3398762 w 4771624"/>
              <a:gd name="connsiteY545" fmla="*/ 184651 h 4411096"/>
              <a:gd name="connsiteX546" fmla="*/ 3366422 w 4771624"/>
              <a:gd name="connsiteY546" fmla="*/ 167519 h 4411096"/>
              <a:gd name="connsiteX547" fmla="*/ 3359762 w 4771624"/>
              <a:gd name="connsiteY547" fmla="*/ 159904 h 4411096"/>
              <a:gd name="connsiteX548" fmla="*/ 3301738 w 4771624"/>
              <a:gd name="connsiteY548" fmla="*/ 129446 h 4411096"/>
              <a:gd name="connsiteX549" fmla="*/ 3240858 w 4771624"/>
              <a:gd name="connsiteY549" fmla="*/ 103747 h 4411096"/>
              <a:gd name="connsiteX550" fmla="*/ 3178078 w 4771624"/>
              <a:gd name="connsiteY550" fmla="*/ 82808 h 4411096"/>
              <a:gd name="connsiteX551" fmla="*/ 3210418 w 4771624"/>
              <a:gd name="connsiteY551" fmla="*/ 93278 h 4411096"/>
              <a:gd name="connsiteX552" fmla="*/ 3239906 w 4771624"/>
              <a:gd name="connsiteY552" fmla="*/ 104700 h 4411096"/>
              <a:gd name="connsiteX553" fmla="*/ 3209468 w 4771624"/>
              <a:gd name="connsiteY553" fmla="*/ 93278 h 4411096"/>
              <a:gd name="connsiteX554" fmla="*/ 1697004 w 4771624"/>
              <a:gd name="connsiteY554" fmla="*/ 76145 h 4411096"/>
              <a:gd name="connsiteX555" fmla="*/ 1692248 w 4771624"/>
              <a:gd name="connsiteY555" fmla="*/ 88519 h 4411096"/>
              <a:gd name="connsiteX556" fmla="*/ 1638028 w 4771624"/>
              <a:gd name="connsiteY556" fmla="*/ 103748 h 4411096"/>
              <a:gd name="connsiteX557" fmla="*/ 1595222 w 4771624"/>
              <a:gd name="connsiteY557" fmla="*/ 114218 h 4411096"/>
              <a:gd name="connsiteX558" fmla="*/ 1671322 w 4771624"/>
              <a:gd name="connsiteY558" fmla="*/ 93278 h 4411096"/>
              <a:gd name="connsiteX559" fmla="*/ 1697004 w 4771624"/>
              <a:gd name="connsiteY559" fmla="*/ 76145 h 4411096"/>
              <a:gd name="connsiteX560" fmla="*/ 2750140 w 4771624"/>
              <a:gd name="connsiteY560" fmla="*/ 72337 h 4411096"/>
              <a:gd name="connsiteX561" fmla="*/ 2736702 w 4771624"/>
              <a:gd name="connsiteY561" fmla="*/ 75193 h 4411096"/>
              <a:gd name="connsiteX562" fmla="*/ 2787118 w 4771624"/>
              <a:gd name="connsiteY562" fmla="*/ 79000 h 4411096"/>
              <a:gd name="connsiteX563" fmla="*/ 2807094 w 4771624"/>
              <a:gd name="connsiteY563" fmla="*/ 78048 h 4411096"/>
              <a:gd name="connsiteX564" fmla="*/ 2750140 w 4771624"/>
              <a:gd name="connsiteY564" fmla="*/ 72337 h 4411096"/>
              <a:gd name="connsiteX565" fmla="*/ 2661556 w 4771624"/>
              <a:gd name="connsiteY565" fmla="*/ 70434 h 4411096"/>
              <a:gd name="connsiteX566" fmla="*/ 2706264 w 4771624"/>
              <a:gd name="connsiteY566" fmla="*/ 72337 h 4411096"/>
              <a:gd name="connsiteX567" fmla="*/ 2694850 w 4771624"/>
              <a:gd name="connsiteY567" fmla="*/ 70434 h 4411096"/>
              <a:gd name="connsiteX568" fmla="*/ 2661556 w 4771624"/>
              <a:gd name="connsiteY568" fmla="*/ 70434 h 4411096"/>
              <a:gd name="connsiteX569" fmla="*/ 1812430 w 4771624"/>
              <a:gd name="connsiteY569" fmla="*/ 51962 h 4411096"/>
              <a:gd name="connsiteX570" fmla="*/ 1817810 w 4771624"/>
              <a:gd name="connsiteY570" fmla="*/ 52349 h 4411096"/>
              <a:gd name="connsiteX571" fmla="*/ 1764542 w 4771624"/>
              <a:gd name="connsiteY571" fmla="*/ 61867 h 4411096"/>
              <a:gd name="connsiteX572" fmla="*/ 1812430 w 4771624"/>
              <a:gd name="connsiteY572" fmla="*/ 51962 h 4411096"/>
              <a:gd name="connsiteX573" fmla="*/ 2618764 w 4771624"/>
              <a:gd name="connsiteY573" fmla="*/ 23245 h 4411096"/>
              <a:gd name="connsiteX574" fmla="*/ 2739558 w 4771624"/>
              <a:gd name="connsiteY574" fmla="*/ 31409 h 4411096"/>
              <a:gd name="connsiteX575" fmla="*/ 2922194 w 4771624"/>
              <a:gd name="connsiteY575" fmla="*/ 50446 h 4411096"/>
              <a:gd name="connsiteX576" fmla="*/ 2889852 w 4771624"/>
              <a:gd name="connsiteY576" fmla="*/ 48542 h 4411096"/>
              <a:gd name="connsiteX577" fmla="*/ 2829924 w 4771624"/>
              <a:gd name="connsiteY577" fmla="*/ 44735 h 4411096"/>
              <a:gd name="connsiteX578" fmla="*/ 2955488 w 4771624"/>
              <a:gd name="connsiteY578" fmla="*/ 61868 h 4411096"/>
              <a:gd name="connsiteX579" fmla="*/ 2899366 w 4771624"/>
              <a:gd name="connsiteY579" fmla="*/ 53301 h 4411096"/>
              <a:gd name="connsiteX580" fmla="*/ 2901266 w 4771624"/>
              <a:gd name="connsiteY580" fmla="*/ 55205 h 4411096"/>
              <a:gd name="connsiteX581" fmla="*/ 2901266 w 4771624"/>
              <a:gd name="connsiteY581" fmla="*/ 59964 h 4411096"/>
              <a:gd name="connsiteX582" fmla="*/ 3060122 w 4771624"/>
              <a:gd name="connsiteY582" fmla="*/ 86615 h 4411096"/>
              <a:gd name="connsiteX583" fmla="*/ 3028732 w 4771624"/>
              <a:gd name="connsiteY583" fmla="*/ 75193 h 4411096"/>
              <a:gd name="connsiteX584" fmla="*/ 3034440 w 4771624"/>
              <a:gd name="connsiteY584" fmla="*/ 74241 h 4411096"/>
              <a:gd name="connsiteX585" fmla="*/ 2995438 w 4771624"/>
              <a:gd name="connsiteY585" fmla="*/ 66627 h 4411096"/>
              <a:gd name="connsiteX586" fmla="*/ 3272250 w 4771624"/>
              <a:gd name="connsiteY586" fmla="*/ 144675 h 4411096"/>
              <a:gd name="connsiteX587" fmla="*/ 3279858 w 4771624"/>
              <a:gd name="connsiteY587" fmla="*/ 151338 h 4411096"/>
              <a:gd name="connsiteX588" fmla="*/ 3313152 w 4771624"/>
              <a:gd name="connsiteY588" fmla="*/ 168471 h 4411096"/>
              <a:gd name="connsiteX589" fmla="*/ 3315042 w 4771624"/>
              <a:gd name="connsiteY589" fmla="*/ 169058 h 4411096"/>
              <a:gd name="connsiteX590" fmla="*/ 3312780 w 4771624"/>
              <a:gd name="connsiteY590" fmla="*/ 168605 h 4411096"/>
              <a:gd name="connsiteX591" fmla="*/ 3341690 w 4771624"/>
              <a:gd name="connsiteY591" fmla="*/ 183700 h 4411096"/>
              <a:gd name="connsiteX592" fmla="*/ 3499594 w 4771624"/>
              <a:gd name="connsiteY592" fmla="*/ 270315 h 4411096"/>
              <a:gd name="connsiteX593" fmla="*/ 3618498 w 4771624"/>
              <a:gd name="connsiteY593" fmla="*/ 346460 h 4411096"/>
              <a:gd name="connsiteX594" fmla="*/ 3593766 w 4771624"/>
              <a:gd name="connsiteY594" fmla="*/ 333135 h 4411096"/>
              <a:gd name="connsiteX595" fmla="*/ 3567132 w 4771624"/>
              <a:gd name="connsiteY595" fmla="*/ 316954 h 4411096"/>
              <a:gd name="connsiteX596" fmla="*/ 3589962 w 4771624"/>
              <a:gd name="connsiteY596" fmla="*/ 337894 h 4411096"/>
              <a:gd name="connsiteX597" fmla="*/ 3548106 w 4771624"/>
              <a:gd name="connsiteY597" fmla="*/ 311243 h 4411096"/>
              <a:gd name="connsiteX598" fmla="*/ 3507204 w 4771624"/>
              <a:gd name="connsiteY598" fmla="*/ 282688 h 4411096"/>
              <a:gd name="connsiteX599" fmla="*/ 3447276 w 4771624"/>
              <a:gd name="connsiteY599" fmla="*/ 249375 h 4411096"/>
              <a:gd name="connsiteX600" fmla="*/ 3496740 w 4771624"/>
              <a:gd name="connsiteY600" fmla="*/ 285544 h 4411096"/>
              <a:gd name="connsiteX601" fmla="*/ 3554766 w 4771624"/>
              <a:gd name="connsiteY601" fmla="*/ 320761 h 4411096"/>
              <a:gd name="connsiteX602" fmla="*/ 3542398 w 4771624"/>
              <a:gd name="connsiteY602" fmla="*/ 312195 h 4411096"/>
              <a:gd name="connsiteX603" fmla="*/ 3580450 w 4771624"/>
              <a:gd name="connsiteY603" fmla="*/ 336942 h 4411096"/>
              <a:gd name="connsiteX604" fmla="*/ 3621352 w 4771624"/>
              <a:gd name="connsiteY604" fmla="*/ 366448 h 4411096"/>
              <a:gd name="connsiteX605" fmla="*/ 3707914 w 4771624"/>
              <a:gd name="connsiteY605" fmla="*/ 435931 h 4411096"/>
              <a:gd name="connsiteX606" fmla="*/ 3751670 w 4771624"/>
              <a:gd name="connsiteY606" fmla="*/ 474955 h 4411096"/>
              <a:gd name="connsiteX607" fmla="*/ 3794478 w 4771624"/>
              <a:gd name="connsiteY607" fmla="*/ 514931 h 4411096"/>
              <a:gd name="connsiteX608" fmla="*/ 3874382 w 4771624"/>
              <a:gd name="connsiteY608" fmla="*/ 594884 h 4411096"/>
              <a:gd name="connsiteX609" fmla="*/ 3906722 w 4771624"/>
              <a:gd name="connsiteY609" fmla="*/ 625342 h 4411096"/>
              <a:gd name="connsiteX610" fmla="*/ 3936210 w 4771624"/>
              <a:gd name="connsiteY610" fmla="*/ 654848 h 4411096"/>
              <a:gd name="connsiteX611" fmla="*/ 3993286 w 4771624"/>
              <a:gd name="connsiteY611" fmla="*/ 711957 h 4411096"/>
              <a:gd name="connsiteX612" fmla="*/ 4115994 w 4771624"/>
              <a:gd name="connsiteY612" fmla="*/ 850922 h 4411096"/>
              <a:gd name="connsiteX613" fmla="*/ 4127410 w 4771624"/>
              <a:gd name="connsiteY613" fmla="*/ 879476 h 4411096"/>
              <a:gd name="connsiteX614" fmla="*/ 4213020 w 4771624"/>
              <a:gd name="connsiteY614" fmla="*/ 983224 h 4411096"/>
              <a:gd name="connsiteX615" fmla="*/ 4171166 w 4771624"/>
              <a:gd name="connsiteY615" fmla="*/ 926115 h 4411096"/>
              <a:gd name="connsiteX616" fmla="*/ 4259630 w 4771624"/>
              <a:gd name="connsiteY616" fmla="*/ 1038429 h 4411096"/>
              <a:gd name="connsiteX617" fmla="*/ 4251070 w 4771624"/>
              <a:gd name="connsiteY617" fmla="*/ 1029863 h 4411096"/>
              <a:gd name="connsiteX618" fmla="*/ 4306242 w 4771624"/>
              <a:gd name="connsiteY618" fmla="*/ 1094586 h 4411096"/>
              <a:gd name="connsiteX619" fmla="*/ 4398510 w 4771624"/>
              <a:gd name="connsiteY619" fmla="*/ 1225936 h 4411096"/>
              <a:gd name="connsiteX620" fmla="*/ 4442268 w 4771624"/>
              <a:gd name="connsiteY620" fmla="*/ 1278286 h 4411096"/>
              <a:gd name="connsiteX621" fmla="*/ 4450830 w 4771624"/>
              <a:gd name="connsiteY621" fmla="*/ 1296371 h 4411096"/>
              <a:gd name="connsiteX622" fmla="*/ 4479366 w 4771624"/>
              <a:gd name="connsiteY622" fmla="*/ 1344913 h 4411096"/>
              <a:gd name="connsiteX623" fmla="*/ 4569734 w 4771624"/>
              <a:gd name="connsiteY623" fmla="*/ 1483878 h 4411096"/>
              <a:gd name="connsiteX624" fmla="*/ 4578294 w 4771624"/>
              <a:gd name="connsiteY624" fmla="*/ 1504818 h 4411096"/>
              <a:gd name="connsiteX625" fmla="*/ 4595418 w 4771624"/>
              <a:gd name="connsiteY625" fmla="*/ 1548601 h 4411096"/>
              <a:gd name="connsiteX626" fmla="*/ 4605880 w 4771624"/>
              <a:gd name="connsiteY626" fmla="*/ 1570493 h 4411096"/>
              <a:gd name="connsiteX627" fmla="*/ 4615394 w 4771624"/>
              <a:gd name="connsiteY627" fmla="*/ 1591433 h 4411096"/>
              <a:gd name="connsiteX628" fmla="*/ 4633466 w 4771624"/>
              <a:gd name="connsiteY628" fmla="*/ 1630457 h 4411096"/>
              <a:gd name="connsiteX629" fmla="*/ 4650588 w 4771624"/>
              <a:gd name="connsiteY629" fmla="*/ 1668530 h 4411096"/>
              <a:gd name="connsiteX630" fmla="*/ 4659150 w 4771624"/>
              <a:gd name="connsiteY630" fmla="*/ 1686615 h 4411096"/>
              <a:gd name="connsiteX631" fmla="*/ 4666758 w 4771624"/>
              <a:gd name="connsiteY631" fmla="*/ 1704699 h 4411096"/>
              <a:gd name="connsiteX632" fmla="*/ 4681028 w 4771624"/>
              <a:gd name="connsiteY632" fmla="*/ 1741820 h 4411096"/>
              <a:gd name="connsiteX633" fmla="*/ 4693394 w 4771624"/>
              <a:gd name="connsiteY633" fmla="*/ 1780844 h 4411096"/>
              <a:gd name="connsiteX634" fmla="*/ 4713370 w 4771624"/>
              <a:gd name="connsiteY634" fmla="*/ 1865556 h 4411096"/>
              <a:gd name="connsiteX635" fmla="*/ 4710516 w 4771624"/>
              <a:gd name="connsiteY635" fmla="*/ 1874122 h 4411096"/>
              <a:gd name="connsiteX636" fmla="*/ 4720030 w 4771624"/>
              <a:gd name="connsiteY636" fmla="*/ 1927423 h 4411096"/>
              <a:gd name="connsiteX637" fmla="*/ 4723834 w 4771624"/>
              <a:gd name="connsiteY637" fmla="*/ 1956930 h 4411096"/>
              <a:gd name="connsiteX638" fmla="*/ 4726686 w 4771624"/>
              <a:gd name="connsiteY638" fmla="*/ 1982629 h 4411096"/>
              <a:gd name="connsiteX639" fmla="*/ 4726686 w 4771624"/>
              <a:gd name="connsiteY639" fmla="*/ 1983581 h 4411096"/>
              <a:gd name="connsiteX640" fmla="*/ 4731442 w 4771624"/>
              <a:gd name="connsiteY640" fmla="*/ 2008328 h 4411096"/>
              <a:gd name="connsiteX641" fmla="*/ 4740956 w 4771624"/>
              <a:gd name="connsiteY641" fmla="*/ 2080666 h 4411096"/>
              <a:gd name="connsiteX642" fmla="*/ 4742858 w 4771624"/>
              <a:gd name="connsiteY642" fmla="*/ 2126353 h 4411096"/>
              <a:gd name="connsiteX643" fmla="*/ 4743810 w 4771624"/>
              <a:gd name="connsiteY643" fmla="*/ 2155859 h 4411096"/>
              <a:gd name="connsiteX644" fmla="*/ 4742858 w 4771624"/>
              <a:gd name="connsiteY644" fmla="*/ 2191076 h 4411096"/>
              <a:gd name="connsiteX645" fmla="*/ 4746662 w 4771624"/>
              <a:gd name="connsiteY645" fmla="*/ 2172992 h 4411096"/>
              <a:gd name="connsiteX646" fmla="*/ 4749518 w 4771624"/>
              <a:gd name="connsiteY646" fmla="*/ 2136823 h 4411096"/>
              <a:gd name="connsiteX647" fmla="*/ 4747614 w 4771624"/>
              <a:gd name="connsiteY647" fmla="*/ 2058774 h 4411096"/>
              <a:gd name="connsiteX648" fmla="*/ 4741906 w 4771624"/>
              <a:gd name="connsiteY648" fmla="*/ 2026412 h 4411096"/>
              <a:gd name="connsiteX649" fmla="*/ 4739054 w 4771624"/>
              <a:gd name="connsiteY649" fmla="*/ 1964544 h 4411096"/>
              <a:gd name="connsiteX650" fmla="*/ 4734298 w 4771624"/>
              <a:gd name="connsiteY650" fmla="*/ 1933134 h 4411096"/>
              <a:gd name="connsiteX651" fmla="*/ 4730492 w 4771624"/>
              <a:gd name="connsiteY651" fmla="*/ 1909339 h 4411096"/>
              <a:gd name="connsiteX652" fmla="*/ 4738102 w 4771624"/>
              <a:gd name="connsiteY652" fmla="*/ 1936942 h 4411096"/>
              <a:gd name="connsiteX653" fmla="*/ 4743810 w 4771624"/>
              <a:gd name="connsiteY653" fmla="*/ 1974062 h 4411096"/>
              <a:gd name="connsiteX654" fmla="*/ 4749518 w 4771624"/>
              <a:gd name="connsiteY654" fmla="*/ 2017846 h 4411096"/>
              <a:gd name="connsiteX655" fmla="*/ 4752370 w 4771624"/>
              <a:gd name="connsiteY655" fmla="*/ 2066388 h 4411096"/>
              <a:gd name="connsiteX656" fmla="*/ 4752726 w 4771624"/>
              <a:gd name="connsiteY656" fmla="*/ 2167519 h 4411096"/>
              <a:gd name="connsiteX657" fmla="*/ 4746890 w 4771624"/>
              <a:gd name="connsiteY657" fmla="*/ 2255230 h 4411096"/>
              <a:gd name="connsiteX658" fmla="*/ 4740956 w 4771624"/>
              <a:gd name="connsiteY658" fmla="*/ 2290065 h 4411096"/>
              <a:gd name="connsiteX659" fmla="*/ 4743810 w 4771624"/>
              <a:gd name="connsiteY659" fmla="*/ 2301487 h 4411096"/>
              <a:gd name="connsiteX660" fmla="*/ 4741906 w 4771624"/>
              <a:gd name="connsiteY660" fmla="*/ 2341463 h 4411096"/>
              <a:gd name="connsiteX661" fmla="*/ 4739054 w 4771624"/>
              <a:gd name="connsiteY661" fmla="*/ 2309101 h 4411096"/>
              <a:gd name="connsiteX662" fmla="*/ 4726686 w 4771624"/>
              <a:gd name="connsiteY662" fmla="*/ 2375728 h 4411096"/>
              <a:gd name="connsiteX663" fmla="*/ 4714322 w 4771624"/>
              <a:gd name="connsiteY663" fmla="*/ 2438548 h 4411096"/>
              <a:gd name="connsiteX664" fmla="*/ 4720980 w 4771624"/>
              <a:gd name="connsiteY664" fmla="*/ 2427126 h 4411096"/>
              <a:gd name="connsiteX665" fmla="*/ 4713370 w 4771624"/>
              <a:gd name="connsiteY665" fmla="*/ 2464247 h 4411096"/>
              <a:gd name="connsiteX666" fmla="*/ 4707662 w 4771624"/>
              <a:gd name="connsiteY666" fmla="*/ 2491850 h 4411096"/>
              <a:gd name="connsiteX667" fmla="*/ 4714322 w 4771624"/>
              <a:gd name="connsiteY667" fmla="*/ 2449969 h 4411096"/>
              <a:gd name="connsiteX668" fmla="*/ 4696248 w 4771624"/>
              <a:gd name="connsiteY668" fmla="*/ 2504223 h 4411096"/>
              <a:gd name="connsiteX669" fmla="*/ 4684834 w 4771624"/>
              <a:gd name="connsiteY669" fmla="*/ 2547055 h 4411096"/>
              <a:gd name="connsiteX670" fmla="*/ 4718126 w 4771624"/>
              <a:gd name="connsiteY670" fmla="*/ 2378584 h 4411096"/>
              <a:gd name="connsiteX671" fmla="*/ 4706710 w 4771624"/>
              <a:gd name="connsiteY671" fmla="*/ 2423319 h 4411096"/>
              <a:gd name="connsiteX672" fmla="*/ 4713370 w 4771624"/>
              <a:gd name="connsiteY672" fmla="*/ 2387150 h 4411096"/>
              <a:gd name="connsiteX673" fmla="*/ 4718126 w 4771624"/>
              <a:gd name="connsiteY673" fmla="*/ 2369065 h 4411096"/>
              <a:gd name="connsiteX674" fmla="*/ 4723834 w 4771624"/>
              <a:gd name="connsiteY674" fmla="*/ 2341463 h 4411096"/>
              <a:gd name="connsiteX675" fmla="*/ 4712418 w 4771624"/>
              <a:gd name="connsiteY675" fmla="*/ 2375728 h 4411096"/>
              <a:gd name="connsiteX676" fmla="*/ 4709566 w 4771624"/>
              <a:gd name="connsiteY676" fmla="*/ 2369065 h 4411096"/>
              <a:gd name="connsiteX677" fmla="*/ 4711468 w 4771624"/>
              <a:gd name="connsiteY677" fmla="*/ 2367162 h 4411096"/>
              <a:gd name="connsiteX678" fmla="*/ 4719078 w 4771624"/>
              <a:gd name="connsiteY678" fmla="*/ 2311957 h 4411096"/>
              <a:gd name="connsiteX679" fmla="*/ 4712418 w 4771624"/>
              <a:gd name="connsiteY679" fmla="*/ 2327186 h 4411096"/>
              <a:gd name="connsiteX680" fmla="*/ 4699102 w 4771624"/>
              <a:gd name="connsiteY680" fmla="*/ 2384294 h 4411096"/>
              <a:gd name="connsiteX681" fmla="*/ 4687686 w 4771624"/>
              <a:gd name="connsiteY681" fmla="*/ 2438548 h 4411096"/>
              <a:gd name="connsiteX682" fmla="*/ 4669614 w 4771624"/>
              <a:gd name="connsiteY682" fmla="*/ 2531826 h 4411096"/>
              <a:gd name="connsiteX683" fmla="*/ 4659150 w 4771624"/>
              <a:gd name="connsiteY683" fmla="*/ 2578464 h 4411096"/>
              <a:gd name="connsiteX684" fmla="*/ 4646782 w 4771624"/>
              <a:gd name="connsiteY684" fmla="*/ 2624152 h 4411096"/>
              <a:gd name="connsiteX685" fmla="*/ 4627758 w 4771624"/>
              <a:gd name="connsiteY685" fmla="*/ 2673646 h 4411096"/>
              <a:gd name="connsiteX686" fmla="*/ 4610638 w 4771624"/>
              <a:gd name="connsiteY686" fmla="*/ 2712670 h 4411096"/>
              <a:gd name="connsiteX687" fmla="*/ 4573538 w 4771624"/>
              <a:gd name="connsiteY687" fmla="*/ 2785008 h 4411096"/>
              <a:gd name="connsiteX688" fmla="*/ 4570686 w 4771624"/>
              <a:gd name="connsiteY688" fmla="*/ 2802141 h 4411096"/>
              <a:gd name="connsiteX689" fmla="*/ 4529782 w 4771624"/>
              <a:gd name="connsiteY689" fmla="*/ 2880190 h 4411096"/>
              <a:gd name="connsiteX690" fmla="*/ 4523122 w 4771624"/>
              <a:gd name="connsiteY690" fmla="*/ 2879238 h 4411096"/>
              <a:gd name="connsiteX691" fmla="*/ 4536440 w 4771624"/>
              <a:gd name="connsiteY691" fmla="*/ 2856394 h 4411096"/>
              <a:gd name="connsiteX692" fmla="*/ 4539294 w 4771624"/>
              <a:gd name="connsiteY692" fmla="*/ 2846876 h 4411096"/>
              <a:gd name="connsiteX693" fmla="*/ 4540246 w 4771624"/>
              <a:gd name="connsiteY693" fmla="*/ 2843069 h 4411096"/>
              <a:gd name="connsiteX694" fmla="*/ 4501246 w 4771624"/>
              <a:gd name="connsiteY694" fmla="*/ 2923021 h 4411096"/>
              <a:gd name="connsiteX695" fmla="*/ 4485074 w 4771624"/>
              <a:gd name="connsiteY695" fmla="*/ 2955383 h 4411096"/>
              <a:gd name="connsiteX696" fmla="*/ 4483170 w 4771624"/>
              <a:gd name="connsiteY696" fmla="*/ 2923021 h 4411096"/>
              <a:gd name="connsiteX697" fmla="*/ 4468902 w 4771624"/>
              <a:gd name="connsiteY697" fmla="*/ 2951576 h 4411096"/>
              <a:gd name="connsiteX698" fmla="*/ 4453682 w 4771624"/>
              <a:gd name="connsiteY698" fmla="*/ 2979178 h 4411096"/>
              <a:gd name="connsiteX699" fmla="*/ 4423242 w 4771624"/>
              <a:gd name="connsiteY699" fmla="*/ 3034384 h 4411096"/>
              <a:gd name="connsiteX700" fmla="*/ 4414682 w 4771624"/>
              <a:gd name="connsiteY700" fmla="*/ 3059131 h 4411096"/>
              <a:gd name="connsiteX701" fmla="*/ 4382340 w 4771624"/>
              <a:gd name="connsiteY701" fmla="*/ 3108625 h 4411096"/>
              <a:gd name="connsiteX702" fmla="*/ 4358558 w 4771624"/>
              <a:gd name="connsiteY702" fmla="*/ 3148601 h 4411096"/>
              <a:gd name="connsiteX703" fmla="*/ 4336682 w 4771624"/>
              <a:gd name="connsiteY703" fmla="*/ 3182866 h 4411096"/>
              <a:gd name="connsiteX704" fmla="*/ 4337632 w 4771624"/>
              <a:gd name="connsiteY704" fmla="*/ 3180011 h 4411096"/>
              <a:gd name="connsiteX705" fmla="*/ 4245362 w 4771624"/>
              <a:gd name="connsiteY705" fmla="*/ 3316120 h 4411096"/>
              <a:gd name="connsiteX706" fmla="*/ 4230142 w 4771624"/>
              <a:gd name="connsiteY706" fmla="*/ 3347531 h 4411096"/>
              <a:gd name="connsiteX707" fmla="*/ 4200654 w 4771624"/>
              <a:gd name="connsiteY707" fmla="*/ 3400832 h 4411096"/>
              <a:gd name="connsiteX708" fmla="*/ 4233948 w 4771624"/>
              <a:gd name="connsiteY708" fmla="*/ 3360856 h 4411096"/>
              <a:gd name="connsiteX709" fmla="*/ 4232046 w 4771624"/>
              <a:gd name="connsiteY709" fmla="*/ 3370374 h 4411096"/>
              <a:gd name="connsiteX710" fmla="*/ 4215874 w 4771624"/>
              <a:gd name="connsiteY710" fmla="*/ 3392266 h 4411096"/>
              <a:gd name="connsiteX711" fmla="*/ 4230142 w 4771624"/>
              <a:gd name="connsiteY711" fmla="*/ 3377988 h 4411096"/>
              <a:gd name="connsiteX712" fmla="*/ 4306122 w 4771624"/>
              <a:gd name="connsiteY712" fmla="*/ 3265556 h 4411096"/>
              <a:gd name="connsiteX713" fmla="*/ 4308994 w 4771624"/>
              <a:gd name="connsiteY713" fmla="*/ 3260863 h 4411096"/>
              <a:gd name="connsiteX714" fmla="*/ 4273900 w 4771624"/>
              <a:gd name="connsiteY714" fmla="*/ 3312313 h 4411096"/>
              <a:gd name="connsiteX715" fmla="*/ 4310998 w 4771624"/>
              <a:gd name="connsiteY715" fmla="*/ 3257108 h 4411096"/>
              <a:gd name="connsiteX716" fmla="*/ 4312258 w 4771624"/>
              <a:gd name="connsiteY716" fmla="*/ 3255531 h 4411096"/>
              <a:gd name="connsiteX717" fmla="*/ 4334882 w 4771624"/>
              <a:gd name="connsiteY717" fmla="*/ 3218575 h 4411096"/>
              <a:gd name="connsiteX718" fmla="*/ 4352852 w 4771624"/>
              <a:gd name="connsiteY718" fmla="*/ 3183818 h 4411096"/>
              <a:gd name="connsiteX719" fmla="*/ 4309094 w 4771624"/>
              <a:gd name="connsiteY719" fmla="*/ 3252349 h 4411096"/>
              <a:gd name="connsiteX720" fmla="*/ 4350950 w 4771624"/>
              <a:gd name="connsiteY720" fmla="*/ 3182866 h 4411096"/>
              <a:gd name="connsiteX721" fmla="*/ 4406122 w 4771624"/>
              <a:gd name="connsiteY721" fmla="*/ 3094348 h 4411096"/>
              <a:gd name="connsiteX722" fmla="*/ 4422292 w 4771624"/>
              <a:gd name="connsiteY722" fmla="*/ 3074360 h 4411096"/>
              <a:gd name="connsiteX723" fmla="*/ 4460342 w 4771624"/>
              <a:gd name="connsiteY723" fmla="*/ 3005829 h 4411096"/>
              <a:gd name="connsiteX724" fmla="*/ 4418486 w 4771624"/>
              <a:gd name="connsiteY724" fmla="*/ 3091493 h 4411096"/>
              <a:gd name="connsiteX725" fmla="*/ 4485074 w 4771624"/>
              <a:gd name="connsiteY725" fmla="*/ 2977275 h 4411096"/>
              <a:gd name="connsiteX726" fmla="*/ 4492684 w 4771624"/>
              <a:gd name="connsiteY726" fmla="*/ 2952528 h 4411096"/>
              <a:gd name="connsiteX727" fmla="*/ 4508854 w 4771624"/>
              <a:gd name="connsiteY727" fmla="*/ 2937298 h 4411096"/>
              <a:gd name="connsiteX728" fmla="*/ 4480318 w 4771624"/>
              <a:gd name="connsiteY728" fmla="*/ 2993455 h 4411096"/>
              <a:gd name="connsiteX729" fmla="*/ 4450830 w 4771624"/>
              <a:gd name="connsiteY729" fmla="*/ 3048661 h 4411096"/>
              <a:gd name="connsiteX730" fmla="*/ 4471756 w 4771624"/>
              <a:gd name="connsiteY730" fmla="*/ 3020106 h 4411096"/>
              <a:gd name="connsiteX731" fmla="*/ 4418486 w 4771624"/>
              <a:gd name="connsiteY731" fmla="*/ 3111480 h 4411096"/>
              <a:gd name="connsiteX732" fmla="*/ 4428950 w 4771624"/>
              <a:gd name="connsiteY732" fmla="*/ 3088637 h 4411096"/>
              <a:gd name="connsiteX733" fmla="*/ 4368072 w 4771624"/>
              <a:gd name="connsiteY733" fmla="*/ 3180963 h 4411096"/>
              <a:gd name="connsiteX734" fmla="*/ 4350950 w 4771624"/>
              <a:gd name="connsiteY734" fmla="*/ 3202855 h 4411096"/>
              <a:gd name="connsiteX735" fmla="*/ 4333826 w 4771624"/>
              <a:gd name="connsiteY735" fmla="*/ 3229506 h 4411096"/>
              <a:gd name="connsiteX736" fmla="*/ 4306242 w 4771624"/>
              <a:gd name="connsiteY736" fmla="*/ 3273289 h 4411096"/>
              <a:gd name="connsiteX737" fmla="*/ 4259630 w 4771624"/>
              <a:gd name="connsiteY737" fmla="*/ 3349434 h 4411096"/>
              <a:gd name="connsiteX738" fmla="*/ 4244410 w 4771624"/>
              <a:gd name="connsiteY738" fmla="*/ 3371326 h 4411096"/>
              <a:gd name="connsiteX739" fmla="*/ 4226338 w 4771624"/>
              <a:gd name="connsiteY739" fmla="*/ 3395121 h 4411096"/>
              <a:gd name="connsiteX740" fmla="*/ 4182582 w 4771624"/>
              <a:gd name="connsiteY740" fmla="*/ 3451278 h 4411096"/>
              <a:gd name="connsiteX741" fmla="*/ 4198752 w 4771624"/>
              <a:gd name="connsiteY741" fmla="*/ 3417013 h 4411096"/>
              <a:gd name="connsiteX742" fmla="*/ 4113140 w 4771624"/>
              <a:gd name="connsiteY742" fmla="*/ 3533134 h 4411096"/>
              <a:gd name="connsiteX743" fmla="*/ 4131214 w 4771624"/>
              <a:gd name="connsiteY743" fmla="*/ 3502676 h 4411096"/>
              <a:gd name="connsiteX744" fmla="*/ 4063676 w 4771624"/>
              <a:gd name="connsiteY744" fmla="*/ 3573110 h 4411096"/>
              <a:gd name="connsiteX745" fmla="*/ 3926698 w 4771624"/>
              <a:gd name="connsiteY745" fmla="*/ 3734919 h 4411096"/>
              <a:gd name="connsiteX746" fmla="*/ 3748818 w 4771624"/>
              <a:gd name="connsiteY746" fmla="*/ 3899583 h 4411096"/>
              <a:gd name="connsiteX747" fmla="*/ 3754526 w 4771624"/>
              <a:gd name="connsiteY747" fmla="*/ 3891016 h 4411096"/>
              <a:gd name="connsiteX748" fmla="*/ 3730744 w 4771624"/>
              <a:gd name="connsiteY748" fmla="*/ 3911956 h 4411096"/>
              <a:gd name="connsiteX749" fmla="*/ 3706962 w 4771624"/>
              <a:gd name="connsiteY749" fmla="*/ 3930993 h 4411096"/>
              <a:gd name="connsiteX750" fmla="*/ 3663206 w 4771624"/>
              <a:gd name="connsiteY750" fmla="*/ 3965258 h 4411096"/>
              <a:gd name="connsiteX751" fmla="*/ 3620402 w 4771624"/>
              <a:gd name="connsiteY751" fmla="*/ 3995716 h 4411096"/>
              <a:gd name="connsiteX752" fmla="*/ 3599474 w 4771624"/>
              <a:gd name="connsiteY752" fmla="*/ 4010945 h 4411096"/>
              <a:gd name="connsiteX753" fmla="*/ 3578546 w 4771624"/>
              <a:gd name="connsiteY753" fmla="*/ 4025222 h 4411096"/>
              <a:gd name="connsiteX754" fmla="*/ 3398762 w 4771624"/>
              <a:gd name="connsiteY754" fmla="*/ 4135633 h 4411096"/>
              <a:gd name="connsiteX755" fmla="*/ 3341690 w 4771624"/>
              <a:gd name="connsiteY755" fmla="*/ 4161332 h 4411096"/>
              <a:gd name="connsiteX756" fmla="*/ 3283664 w 4771624"/>
              <a:gd name="connsiteY756" fmla="*/ 4186079 h 4411096"/>
              <a:gd name="connsiteX757" fmla="*/ 3339786 w 4771624"/>
              <a:gd name="connsiteY757" fmla="*/ 4147054 h 4411096"/>
              <a:gd name="connsiteX758" fmla="*/ 3382592 w 4771624"/>
              <a:gd name="connsiteY758" fmla="*/ 4128970 h 4411096"/>
              <a:gd name="connsiteX759" fmla="*/ 3425398 w 4771624"/>
              <a:gd name="connsiteY759" fmla="*/ 4108030 h 4411096"/>
              <a:gd name="connsiteX760" fmla="*/ 3510058 w 4771624"/>
              <a:gd name="connsiteY760" fmla="*/ 4060439 h 4411096"/>
              <a:gd name="connsiteX761" fmla="*/ 3480570 w 4771624"/>
              <a:gd name="connsiteY761" fmla="*/ 4073765 h 4411096"/>
              <a:gd name="connsiteX762" fmla="*/ 3575694 w 4771624"/>
              <a:gd name="connsiteY762" fmla="*/ 4014752 h 4411096"/>
              <a:gd name="connsiteX763" fmla="*/ 3559522 w 4771624"/>
              <a:gd name="connsiteY763" fmla="*/ 4020463 h 4411096"/>
              <a:gd name="connsiteX764" fmla="*/ 3589962 w 4771624"/>
              <a:gd name="connsiteY764" fmla="*/ 4002379 h 4411096"/>
              <a:gd name="connsiteX765" fmla="*/ 3620402 w 4771624"/>
              <a:gd name="connsiteY765" fmla="*/ 3983342 h 4411096"/>
              <a:gd name="connsiteX766" fmla="*/ 3658450 w 4771624"/>
              <a:gd name="connsiteY766" fmla="*/ 3952884 h 4411096"/>
              <a:gd name="connsiteX767" fmla="*/ 3675572 w 4771624"/>
              <a:gd name="connsiteY767" fmla="*/ 3935752 h 4411096"/>
              <a:gd name="connsiteX768" fmla="*/ 3695548 w 4771624"/>
              <a:gd name="connsiteY768" fmla="*/ 3917667 h 4411096"/>
              <a:gd name="connsiteX769" fmla="*/ 3741208 w 4771624"/>
              <a:gd name="connsiteY769" fmla="*/ 3881498 h 4411096"/>
              <a:gd name="connsiteX770" fmla="*/ 3664158 w 4771624"/>
              <a:gd name="connsiteY770" fmla="*/ 3955740 h 4411096"/>
              <a:gd name="connsiteX771" fmla="*/ 3657498 w 4771624"/>
              <a:gd name="connsiteY771" fmla="*/ 3962403 h 4411096"/>
              <a:gd name="connsiteX772" fmla="*/ 3648938 w 4771624"/>
              <a:gd name="connsiteY772" fmla="*/ 3971921 h 4411096"/>
              <a:gd name="connsiteX773" fmla="*/ 3686986 w 4771624"/>
              <a:gd name="connsiteY773" fmla="*/ 3939559 h 4411096"/>
              <a:gd name="connsiteX774" fmla="*/ 3722182 w 4771624"/>
              <a:gd name="connsiteY774" fmla="*/ 3911956 h 4411096"/>
              <a:gd name="connsiteX775" fmla="*/ 3760232 w 4771624"/>
              <a:gd name="connsiteY775" fmla="*/ 3880546 h 4411096"/>
              <a:gd name="connsiteX776" fmla="*/ 3807794 w 4771624"/>
              <a:gd name="connsiteY776" fmla="*/ 3838667 h 4411096"/>
              <a:gd name="connsiteX777" fmla="*/ 3780208 w 4771624"/>
              <a:gd name="connsiteY777" fmla="*/ 3865317 h 4411096"/>
              <a:gd name="connsiteX778" fmla="*/ 3834430 w 4771624"/>
              <a:gd name="connsiteY778" fmla="*/ 3819630 h 4411096"/>
              <a:gd name="connsiteX779" fmla="*/ 3887698 w 4771624"/>
              <a:gd name="connsiteY779" fmla="*/ 3772040 h 4411096"/>
              <a:gd name="connsiteX780" fmla="*/ 3916234 w 4771624"/>
              <a:gd name="connsiteY780" fmla="*/ 3738726 h 4411096"/>
              <a:gd name="connsiteX781" fmla="*/ 3955236 w 4771624"/>
              <a:gd name="connsiteY781" fmla="*/ 3692087 h 4411096"/>
              <a:gd name="connsiteX782" fmla="*/ 3861062 w 4771624"/>
              <a:gd name="connsiteY782" fmla="*/ 3783461 h 4411096"/>
              <a:gd name="connsiteX783" fmla="*/ 3822062 w 4771624"/>
              <a:gd name="connsiteY783" fmla="*/ 3818679 h 4411096"/>
              <a:gd name="connsiteX784" fmla="*/ 3792574 w 4771624"/>
              <a:gd name="connsiteY784" fmla="*/ 3844377 h 4411096"/>
              <a:gd name="connsiteX785" fmla="*/ 3749770 w 4771624"/>
              <a:gd name="connsiteY785" fmla="*/ 3879595 h 4411096"/>
              <a:gd name="connsiteX786" fmla="*/ 3847746 w 4771624"/>
              <a:gd name="connsiteY786" fmla="*/ 3778702 h 4411096"/>
              <a:gd name="connsiteX787" fmla="*/ 3854406 w 4771624"/>
              <a:gd name="connsiteY787" fmla="*/ 3772991 h 4411096"/>
              <a:gd name="connsiteX788" fmla="*/ 3843942 w 4771624"/>
              <a:gd name="connsiteY788" fmla="*/ 3761570 h 4411096"/>
              <a:gd name="connsiteX789" fmla="*/ 3805892 w 4771624"/>
              <a:gd name="connsiteY789" fmla="*/ 3800594 h 4411096"/>
              <a:gd name="connsiteX790" fmla="*/ 3767842 w 4771624"/>
              <a:gd name="connsiteY790" fmla="*/ 3834859 h 4411096"/>
              <a:gd name="connsiteX791" fmla="*/ 3678426 w 4771624"/>
              <a:gd name="connsiteY791" fmla="*/ 3909101 h 4411096"/>
              <a:gd name="connsiteX792" fmla="*/ 3702206 w 4771624"/>
              <a:gd name="connsiteY792" fmla="*/ 3896727 h 4411096"/>
              <a:gd name="connsiteX793" fmla="*/ 3759282 w 4771624"/>
              <a:gd name="connsiteY793" fmla="*/ 3850088 h 4411096"/>
              <a:gd name="connsiteX794" fmla="*/ 3698402 w 4771624"/>
              <a:gd name="connsiteY794" fmla="*/ 3903390 h 4411096"/>
              <a:gd name="connsiteX795" fmla="*/ 3709818 w 4771624"/>
              <a:gd name="connsiteY795" fmla="*/ 3891968 h 4411096"/>
              <a:gd name="connsiteX796" fmla="*/ 3668914 w 4771624"/>
              <a:gd name="connsiteY796" fmla="*/ 3923378 h 4411096"/>
              <a:gd name="connsiteX797" fmla="*/ 3647986 w 4771624"/>
              <a:gd name="connsiteY797" fmla="*/ 3938607 h 4411096"/>
              <a:gd name="connsiteX798" fmla="*/ 3627060 w 4771624"/>
              <a:gd name="connsiteY798" fmla="*/ 3953836 h 4411096"/>
              <a:gd name="connsiteX799" fmla="*/ 3585206 w 4771624"/>
              <a:gd name="connsiteY799" fmla="*/ 3983342 h 4411096"/>
              <a:gd name="connsiteX800" fmla="*/ 3542398 w 4771624"/>
              <a:gd name="connsiteY800" fmla="*/ 4011897 h 4411096"/>
              <a:gd name="connsiteX801" fmla="*/ 3599474 w 4771624"/>
              <a:gd name="connsiteY801" fmla="*/ 3966210 h 4411096"/>
              <a:gd name="connsiteX802" fmla="*/ 3530986 w 4771624"/>
              <a:gd name="connsiteY802" fmla="*/ 4009041 h 4411096"/>
              <a:gd name="connsiteX803" fmla="*/ 3515766 w 4771624"/>
              <a:gd name="connsiteY803" fmla="*/ 4029030 h 4411096"/>
              <a:gd name="connsiteX804" fmla="*/ 3439666 w 4771624"/>
              <a:gd name="connsiteY804" fmla="*/ 4073765 h 4411096"/>
              <a:gd name="connsiteX805" fmla="*/ 3407324 w 4771624"/>
              <a:gd name="connsiteY805" fmla="*/ 4091849 h 4411096"/>
              <a:gd name="connsiteX806" fmla="*/ 3377836 w 4771624"/>
              <a:gd name="connsiteY806" fmla="*/ 4106126 h 4411096"/>
              <a:gd name="connsiteX807" fmla="*/ 3289370 w 4771624"/>
              <a:gd name="connsiteY807" fmla="*/ 4144199 h 4411096"/>
              <a:gd name="connsiteX808" fmla="*/ 3276054 w 4771624"/>
              <a:gd name="connsiteY808" fmla="*/ 4150862 h 4411096"/>
              <a:gd name="connsiteX809" fmla="*/ 3238954 w 4771624"/>
              <a:gd name="connsiteY809" fmla="*/ 4175609 h 4411096"/>
              <a:gd name="connsiteX810" fmla="*/ 3224720 w 4771624"/>
              <a:gd name="connsiteY810" fmla="*/ 4183040 h 4411096"/>
              <a:gd name="connsiteX811" fmla="*/ 3230394 w 4771624"/>
              <a:gd name="connsiteY811" fmla="*/ 4180368 h 4411096"/>
              <a:gd name="connsiteX812" fmla="*/ 3262738 w 4771624"/>
              <a:gd name="connsiteY812" fmla="*/ 4164187 h 4411096"/>
              <a:gd name="connsiteX813" fmla="*/ 3295078 w 4771624"/>
              <a:gd name="connsiteY813" fmla="*/ 4148007 h 4411096"/>
              <a:gd name="connsiteX814" fmla="*/ 3326470 w 4771624"/>
              <a:gd name="connsiteY814" fmla="*/ 4130874 h 4411096"/>
              <a:gd name="connsiteX815" fmla="*/ 3299834 w 4771624"/>
              <a:gd name="connsiteY815" fmla="*/ 4149910 h 4411096"/>
              <a:gd name="connsiteX816" fmla="*/ 3346446 w 4771624"/>
              <a:gd name="connsiteY816" fmla="*/ 4127067 h 4411096"/>
              <a:gd name="connsiteX817" fmla="*/ 3385446 w 4771624"/>
              <a:gd name="connsiteY817" fmla="*/ 4105175 h 4411096"/>
              <a:gd name="connsiteX818" fmla="*/ 3420642 w 4771624"/>
              <a:gd name="connsiteY818" fmla="*/ 4088994 h 4411096"/>
              <a:gd name="connsiteX819" fmla="*/ 3361666 w 4771624"/>
              <a:gd name="connsiteY819" fmla="*/ 4124211 h 4411096"/>
              <a:gd name="connsiteX820" fmla="*/ 3301738 w 4771624"/>
              <a:gd name="connsiteY820" fmla="*/ 4157525 h 4411096"/>
              <a:gd name="connsiteX821" fmla="*/ 3345494 w 4771624"/>
              <a:gd name="connsiteY821" fmla="*/ 4138489 h 4411096"/>
              <a:gd name="connsiteX822" fmla="*/ 3286518 w 4771624"/>
              <a:gd name="connsiteY822" fmla="*/ 4167995 h 4411096"/>
              <a:gd name="connsiteX823" fmla="*/ 3262738 w 4771624"/>
              <a:gd name="connsiteY823" fmla="*/ 4176561 h 4411096"/>
              <a:gd name="connsiteX824" fmla="*/ 3214224 w 4771624"/>
              <a:gd name="connsiteY824" fmla="*/ 4199405 h 4411096"/>
              <a:gd name="connsiteX825" fmla="*/ 3166662 w 4771624"/>
              <a:gd name="connsiteY825" fmla="*/ 4223200 h 4411096"/>
              <a:gd name="connsiteX826" fmla="*/ 3206614 w 4771624"/>
              <a:gd name="connsiteY826" fmla="*/ 4207971 h 4411096"/>
              <a:gd name="connsiteX827" fmla="*/ 3258932 w 4771624"/>
              <a:gd name="connsiteY827" fmla="*/ 4185127 h 4411096"/>
              <a:gd name="connsiteX828" fmla="*/ 3299834 w 4771624"/>
              <a:gd name="connsiteY828" fmla="*/ 4167043 h 4411096"/>
              <a:gd name="connsiteX829" fmla="*/ 3306494 w 4771624"/>
              <a:gd name="connsiteY829" fmla="*/ 4168946 h 4411096"/>
              <a:gd name="connsiteX830" fmla="*/ 3198054 w 4771624"/>
              <a:gd name="connsiteY830" fmla="*/ 4215585 h 4411096"/>
              <a:gd name="connsiteX831" fmla="*/ 3076294 w 4771624"/>
              <a:gd name="connsiteY831" fmla="*/ 4264128 h 4411096"/>
              <a:gd name="connsiteX832" fmla="*/ 3079148 w 4771624"/>
              <a:gd name="connsiteY832" fmla="*/ 4262224 h 4411096"/>
              <a:gd name="connsiteX833" fmla="*/ 2910780 w 4771624"/>
              <a:gd name="connsiteY833" fmla="*/ 4323141 h 4411096"/>
              <a:gd name="connsiteX834" fmla="*/ 2762386 w 4771624"/>
              <a:gd name="connsiteY834" fmla="*/ 4360261 h 4411096"/>
              <a:gd name="connsiteX835" fmla="*/ 2763338 w 4771624"/>
              <a:gd name="connsiteY835" fmla="*/ 4357406 h 4411096"/>
              <a:gd name="connsiteX836" fmla="*/ 2696752 w 4771624"/>
              <a:gd name="connsiteY836" fmla="*/ 4370731 h 4411096"/>
              <a:gd name="connsiteX837" fmla="*/ 2754778 w 4771624"/>
              <a:gd name="connsiteY837" fmla="*/ 4358357 h 4411096"/>
              <a:gd name="connsiteX838" fmla="*/ 2790924 w 4771624"/>
              <a:gd name="connsiteY838" fmla="*/ 4351695 h 4411096"/>
              <a:gd name="connsiteX839" fmla="*/ 2830876 w 4771624"/>
              <a:gd name="connsiteY839" fmla="*/ 4343129 h 4411096"/>
              <a:gd name="connsiteX840" fmla="*/ 2822314 w 4771624"/>
              <a:gd name="connsiteY840" fmla="*/ 4340273 h 4411096"/>
              <a:gd name="connsiteX841" fmla="*/ 2977366 w 4771624"/>
              <a:gd name="connsiteY841" fmla="*/ 4291730 h 4411096"/>
              <a:gd name="connsiteX842" fmla="*/ 2915536 w 4771624"/>
              <a:gd name="connsiteY842" fmla="*/ 4311719 h 4411096"/>
              <a:gd name="connsiteX843" fmla="*/ 2846096 w 4771624"/>
              <a:gd name="connsiteY843" fmla="*/ 4329803 h 4411096"/>
              <a:gd name="connsiteX844" fmla="*/ 2787118 w 4771624"/>
              <a:gd name="connsiteY844" fmla="*/ 4345032 h 4411096"/>
              <a:gd name="connsiteX845" fmla="*/ 2755728 w 4771624"/>
              <a:gd name="connsiteY845" fmla="*/ 4356454 h 4411096"/>
              <a:gd name="connsiteX846" fmla="*/ 2709118 w 4771624"/>
              <a:gd name="connsiteY846" fmla="*/ 4360261 h 4411096"/>
              <a:gd name="connsiteX847" fmla="*/ 2687238 w 4771624"/>
              <a:gd name="connsiteY847" fmla="*/ 4365972 h 4411096"/>
              <a:gd name="connsiteX848" fmla="*/ 2682482 w 4771624"/>
              <a:gd name="connsiteY848" fmla="*/ 4361213 h 4411096"/>
              <a:gd name="connsiteX849" fmla="*/ 2710070 w 4771624"/>
              <a:gd name="connsiteY849" fmla="*/ 4353598 h 4411096"/>
              <a:gd name="connsiteX850" fmla="*/ 2752874 w 4771624"/>
              <a:gd name="connsiteY850" fmla="*/ 4344080 h 4411096"/>
              <a:gd name="connsiteX851" fmla="*/ 2767142 w 4771624"/>
              <a:gd name="connsiteY851" fmla="*/ 4344080 h 4411096"/>
              <a:gd name="connsiteX852" fmla="*/ 2816606 w 4771624"/>
              <a:gd name="connsiteY852" fmla="*/ 4329803 h 4411096"/>
              <a:gd name="connsiteX853" fmla="*/ 2850852 w 4771624"/>
              <a:gd name="connsiteY853" fmla="*/ 4320285 h 4411096"/>
              <a:gd name="connsiteX854" fmla="*/ 2897462 w 4771624"/>
              <a:gd name="connsiteY854" fmla="*/ 4307911 h 4411096"/>
              <a:gd name="connsiteX855" fmla="*/ 2859414 w 4771624"/>
              <a:gd name="connsiteY855" fmla="*/ 4320285 h 4411096"/>
              <a:gd name="connsiteX856" fmla="*/ 2925048 w 4771624"/>
              <a:gd name="connsiteY856" fmla="*/ 4302200 h 4411096"/>
              <a:gd name="connsiteX857" fmla="*/ 2981170 w 4771624"/>
              <a:gd name="connsiteY857" fmla="*/ 4281261 h 4411096"/>
              <a:gd name="connsiteX858" fmla="*/ 3016868 w 4771624"/>
              <a:gd name="connsiteY858" fmla="*/ 4267924 h 4411096"/>
              <a:gd name="connsiteX859" fmla="*/ 2860720 w 4771624"/>
              <a:gd name="connsiteY859" fmla="*/ 4313741 h 4411096"/>
              <a:gd name="connsiteX860" fmla="*/ 2671068 w 4771624"/>
              <a:gd name="connsiteY860" fmla="*/ 4353598 h 4411096"/>
              <a:gd name="connsiteX861" fmla="*/ 2643482 w 4771624"/>
              <a:gd name="connsiteY861" fmla="*/ 4365020 h 4411096"/>
              <a:gd name="connsiteX862" fmla="*/ 2615896 w 4771624"/>
              <a:gd name="connsiteY862" fmla="*/ 4375490 h 4411096"/>
              <a:gd name="connsiteX863" fmla="*/ 2574042 w 4771624"/>
              <a:gd name="connsiteY863" fmla="*/ 4394526 h 4411096"/>
              <a:gd name="connsiteX864" fmla="*/ 2297234 w 4771624"/>
              <a:gd name="connsiteY864" fmla="*/ 4409755 h 4411096"/>
              <a:gd name="connsiteX865" fmla="*/ 2303890 w 4771624"/>
              <a:gd name="connsiteY865" fmla="*/ 4407852 h 4411096"/>
              <a:gd name="connsiteX866" fmla="*/ 2205914 w 4771624"/>
              <a:gd name="connsiteY866" fmla="*/ 4406900 h 4411096"/>
              <a:gd name="connsiteX867" fmla="*/ 2205914 w 4771624"/>
              <a:gd name="connsiteY867" fmla="*/ 4400237 h 4411096"/>
              <a:gd name="connsiteX868" fmla="*/ 2083206 w 4771624"/>
              <a:gd name="connsiteY868" fmla="*/ 4395478 h 4411096"/>
              <a:gd name="connsiteX869" fmla="*/ 2147890 w 4771624"/>
              <a:gd name="connsiteY869" fmla="*/ 4396430 h 4411096"/>
              <a:gd name="connsiteX870" fmla="*/ 2198304 w 4771624"/>
              <a:gd name="connsiteY870" fmla="*/ 4398334 h 4411096"/>
              <a:gd name="connsiteX871" fmla="*/ 2243012 w 4771624"/>
              <a:gd name="connsiteY871" fmla="*/ 4399285 h 4411096"/>
              <a:gd name="connsiteX872" fmla="*/ 2221134 w 4771624"/>
              <a:gd name="connsiteY872" fmla="*/ 4400237 h 4411096"/>
              <a:gd name="connsiteX873" fmla="*/ 2270598 w 4771624"/>
              <a:gd name="connsiteY873" fmla="*/ 4402141 h 4411096"/>
              <a:gd name="connsiteX874" fmla="*/ 2326722 w 4771624"/>
              <a:gd name="connsiteY874" fmla="*/ 4400237 h 4411096"/>
              <a:gd name="connsiteX875" fmla="*/ 2377138 w 4771624"/>
              <a:gd name="connsiteY875" fmla="*/ 4399285 h 4411096"/>
              <a:gd name="connsiteX876" fmla="*/ 2409478 w 4771624"/>
              <a:gd name="connsiteY876" fmla="*/ 4400237 h 4411096"/>
              <a:gd name="connsiteX877" fmla="*/ 2447528 w 4771624"/>
              <a:gd name="connsiteY877" fmla="*/ 4403093 h 4411096"/>
              <a:gd name="connsiteX878" fmla="*/ 2513162 w 4771624"/>
              <a:gd name="connsiteY878" fmla="*/ 4396430 h 4411096"/>
              <a:gd name="connsiteX879" fmla="*/ 2536944 w 4771624"/>
              <a:gd name="connsiteY879" fmla="*/ 4389767 h 4411096"/>
              <a:gd name="connsiteX880" fmla="*/ 2492236 w 4771624"/>
              <a:gd name="connsiteY880" fmla="*/ 4390719 h 4411096"/>
              <a:gd name="connsiteX881" fmla="*/ 2472260 w 4771624"/>
              <a:gd name="connsiteY881" fmla="*/ 4388815 h 4411096"/>
              <a:gd name="connsiteX882" fmla="*/ 2412332 w 4771624"/>
              <a:gd name="connsiteY882" fmla="*/ 4393574 h 4411096"/>
              <a:gd name="connsiteX883" fmla="*/ 2341942 w 4771624"/>
              <a:gd name="connsiteY883" fmla="*/ 4395478 h 4411096"/>
              <a:gd name="connsiteX884" fmla="*/ 2419942 w 4771624"/>
              <a:gd name="connsiteY884" fmla="*/ 4390719 h 4411096"/>
              <a:gd name="connsiteX885" fmla="*/ 2481772 w 4771624"/>
              <a:gd name="connsiteY885" fmla="*/ 4387863 h 4411096"/>
              <a:gd name="connsiteX886" fmla="*/ 2516968 w 4771624"/>
              <a:gd name="connsiteY886" fmla="*/ 4366924 h 4411096"/>
              <a:gd name="connsiteX887" fmla="*/ 2496992 w 4771624"/>
              <a:gd name="connsiteY887" fmla="*/ 4371683 h 4411096"/>
              <a:gd name="connsiteX888" fmla="*/ 2474162 w 4771624"/>
              <a:gd name="connsiteY888" fmla="*/ 4374538 h 4411096"/>
              <a:gd name="connsiteX889" fmla="*/ 2450382 w 4771624"/>
              <a:gd name="connsiteY889" fmla="*/ 4376442 h 4411096"/>
              <a:gd name="connsiteX890" fmla="*/ 2469406 w 4771624"/>
              <a:gd name="connsiteY890" fmla="*/ 4380249 h 4411096"/>
              <a:gd name="connsiteX891" fmla="*/ 2360014 w 4771624"/>
              <a:gd name="connsiteY891" fmla="*/ 4389767 h 4411096"/>
              <a:gd name="connsiteX892" fmla="*/ 2296282 w 4771624"/>
              <a:gd name="connsiteY892" fmla="*/ 4391671 h 4411096"/>
              <a:gd name="connsiteX893" fmla="*/ 2265842 w 4771624"/>
              <a:gd name="connsiteY893" fmla="*/ 4392623 h 4411096"/>
              <a:gd name="connsiteX894" fmla="*/ 2237306 w 4771624"/>
              <a:gd name="connsiteY894" fmla="*/ 4392623 h 4411096"/>
              <a:gd name="connsiteX895" fmla="*/ 2241110 w 4771624"/>
              <a:gd name="connsiteY895" fmla="*/ 4391671 h 4411096"/>
              <a:gd name="connsiteX896" fmla="*/ 2195450 w 4771624"/>
              <a:gd name="connsiteY896" fmla="*/ 4390719 h 4411096"/>
              <a:gd name="connsiteX897" fmla="*/ 2172622 w 4771624"/>
              <a:gd name="connsiteY897" fmla="*/ 4389767 h 4411096"/>
              <a:gd name="connsiteX898" fmla="*/ 2149790 w 4771624"/>
              <a:gd name="connsiteY898" fmla="*/ 4388815 h 4411096"/>
              <a:gd name="connsiteX899" fmla="*/ 2191646 w 4771624"/>
              <a:gd name="connsiteY899" fmla="*/ 4385960 h 4411096"/>
              <a:gd name="connsiteX900" fmla="*/ 2127914 w 4771624"/>
              <a:gd name="connsiteY900" fmla="*/ 4385008 h 4411096"/>
              <a:gd name="connsiteX901" fmla="*/ 2064180 w 4771624"/>
              <a:gd name="connsiteY901" fmla="*/ 4383104 h 4411096"/>
              <a:gd name="connsiteX902" fmla="*/ 2065130 w 4771624"/>
              <a:gd name="connsiteY902" fmla="*/ 4379297 h 4411096"/>
              <a:gd name="connsiteX903" fmla="*/ 2024228 w 4771624"/>
              <a:gd name="connsiteY903" fmla="*/ 4374063 h 4411096"/>
              <a:gd name="connsiteX904" fmla="*/ 1989120 w 4771624"/>
              <a:gd name="connsiteY904" fmla="*/ 4368840 h 4411096"/>
              <a:gd name="connsiteX905" fmla="*/ 1998546 w 4771624"/>
              <a:gd name="connsiteY905" fmla="*/ 4367875 h 4411096"/>
              <a:gd name="connsiteX906" fmla="*/ 1877738 w 4771624"/>
              <a:gd name="connsiteY906" fmla="*/ 4346936 h 4411096"/>
              <a:gd name="connsiteX907" fmla="*/ 1721734 w 4771624"/>
              <a:gd name="connsiteY907" fmla="*/ 4314574 h 4411096"/>
              <a:gd name="connsiteX908" fmla="*/ 1752174 w 4771624"/>
              <a:gd name="connsiteY908" fmla="*/ 4319333 h 4411096"/>
              <a:gd name="connsiteX909" fmla="*/ 1677978 w 4771624"/>
              <a:gd name="connsiteY909" fmla="*/ 4301248 h 4411096"/>
              <a:gd name="connsiteX910" fmla="*/ 1618050 w 4771624"/>
              <a:gd name="connsiteY910" fmla="*/ 4286971 h 4411096"/>
              <a:gd name="connsiteX911" fmla="*/ 1623758 w 4771624"/>
              <a:gd name="connsiteY911" fmla="*/ 4288875 h 4411096"/>
              <a:gd name="connsiteX912" fmla="*/ 1565734 w 4771624"/>
              <a:gd name="connsiteY912" fmla="*/ 4271742 h 4411096"/>
              <a:gd name="connsiteX913" fmla="*/ 1533390 w 4771624"/>
              <a:gd name="connsiteY913" fmla="*/ 4255561 h 4411096"/>
              <a:gd name="connsiteX914" fmla="*/ 1487732 w 4771624"/>
              <a:gd name="connsiteY914" fmla="*/ 4241284 h 4411096"/>
              <a:gd name="connsiteX915" fmla="*/ 1462048 w 4771624"/>
              <a:gd name="connsiteY915" fmla="*/ 4235573 h 4411096"/>
              <a:gd name="connsiteX916" fmla="*/ 1383096 w 4771624"/>
              <a:gd name="connsiteY916" fmla="*/ 4202260 h 4411096"/>
              <a:gd name="connsiteX917" fmla="*/ 1384998 w 4771624"/>
              <a:gd name="connsiteY917" fmla="*/ 4208922 h 4411096"/>
              <a:gd name="connsiteX918" fmla="*/ 1289875 w 4771624"/>
              <a:gd name="connsiteY918" fmla="*/ 4170850 h 4411096"/>
              <a:gd name="connsiteX919" fmla="*/ 1286070 w 4771624"/>
              <a:gd name="connsiteY919" fmla="*/ 4174657 h 4411096"/>
              <a:gd name="connsiteX920" fmla="*/ 1341242 w 4771624"/>
              <a:gd name="connsiteY920" fmla="*/ 4197501 h 4411096"/>
              <a:gd name="connsiteX921" fmla="*/ 1396414 w 4771624"/>
              <a:gd name="connsiteY921" fmla="*/ 4220344 h 4411096"/>
              <a:gd name="connsiteX922" fmla="*/ 1316510 w 4771624"/>
              <a:gd name="connsiteY922" fmla="*/ 4195597 h 4411096"/>
              <a:gd name="connsiteX923" fmla="*/ 1264191 w 4771624"/>
              <a:gd name="connsiteY923" fmla="*/ 4166091 h 4411096"/>
              <a:gd name="connsiteX924" fmla="*/ 1217581 w 4771624"/>
              <a:gd name="connsiteY924" fmla="*/ 4148958 h 4411096"/>
              <a:gd name="connsiteX925" fmla="*/ 1229947 w 4771624"/>
              <a:gd name="connsiteY925" fmla="*/ 4152765 h 4411096"/>
              <a:gd name="connsiteX926" fmla="*/ 1147190 w 4771624"/>
              <a:gd name="connsiteY926" fmla="*/ 4115644 h 4411096"/>
              <a:gd name="connsiteX927" fmla="*/ 1210922 w 4771624"/>
              <a:gd name="connsiteY927" fmla="*/ 4149910 h 4411096"/>
              <a:gd name="connsiteX928" fmla="*/ 1287972 w 4771624"/>
              <a:gd name="connsiteY928" fmla="*/ 4182271 h 4411096"/>
              <a:gd name="connsiteX929" fmla="*/ 1199507 w 4771624"/>
              <a:gd name="connsiteY929" fmla="*/ 4148006 h 4411096"/>
              <a:gd name="connsiteX930" fmla="*/ 1130067 w 4771624"/>
              <a:gd name="connsiteY930" fmla="*/ 4117548 h 4411096"/>
              <a:gd name="connsiteX931" fmla="*/ 1068237 w 4771624"/>
              <a:gd name="connsiteY931" fmla="*/ 4086138 h 4411096"/>
              <a:gd name="connsiteX932" fmla="*/ 1010212 w 4771624"/>
              <a:gd name="connsiteY932" fmla="*/ 4053777 h 4411096"/>
              <a:gd name="connsiteX933" fmla="*/ 1051115 w 4771624"/>
              <a:gd name="connsiteY933" fmla="*/ 4066150 h 4411096"/>
              <a:gd name="connsiteX934" fmla="*/ 1072993 w 4771624"/>
              <a:gd name="connsiteY934" fmla="*/ 4072813 h 4411096"/>
              <a:gd name="connsiteX935" fmla="*/ 1152897 w 4771624"/>
              <a:gd name="connsiteY935" fmla="*/ 4112789 h 4411096"/>
              <a:gd name="connsiteX936" fmla="*/ 1131019 w 4771624"/>
              <a:gd name="connsiteY936" fmla="*/ 4102319 h 4411096"/>
              <a:gd name="connsiteX937" fmla="*/ 1193800 w 4771624"/>
              <a:gd name="connsiteY937" fmla="*/ 4133729 h 4411096"/>
              <a:gd name="connsiteX938" fmla="*/ 1270850 w 4771624"/>
              <a:gd name="connsiteY938" fmla="*/ 4162284 h 4411096"/>
              <a:gd name="connsiteX939" fmla="*/ 1237557 w 4771624"/>
              <a:gd name="connsiteY939" fmla="*/ 4140392 h 4411096"/>
              <a:gd name="connsiteX940" fmla="*/ 1208069 w 4771624"/>
              <a:gd name="connsiteY940" fmla="*/ 4132777 h 4411096"/>
              <a:gd name="connsiteX941" fmla="*/ 1118652 w 4771624"/>
              <a:gd name="connsiteY941" fmla="*/ 4090897 h 4411096"/>
              <a:gd name="connsiteX942" fmla="*/ 1132921 w 4771624"/>
              <a:gd name="connsiteY942" fmla="*/ 4088994 h 4411096"/>
              <a:gd name="connsiteX943" fmla="*/ 1089164 w 4771624"/>
              <a:gd name="connsiteY943" fmla="*/ 4066150 h 4411096"/>
              <a:gd name="connsiteX944" fmla="*/ 1045407 w 4771624"/>
              <a:gd name="connsiteY944" fmla="*/ 4043307 h 4411096"/>
              <a:gd name="connsiteX945" fmla="*/ 1053968 w 4771624"/>
              <a:gd name="connsiteY945" fmla="*/ 4047114 h 4411096"/>
              <a:gd name="connsiteX946" fmla="*/ 904625 w 4771624"/>
              <a:gd name="connsiteY946" fmla="*/ 3960499 h 4411096"/>
              <a:gd name="connsiteX947" fmla="*/ 902304 w 4771624"/>
              <a:gd name="connsiteY947" fmla="*/ 3959178 h 4411096"/>
              <a:gd name="connsiteX948" fmla="*/ 900641 w 4771624"/>
              <a:gd name="connsiteY948" fmla="*/ 3958729 h 4411096"/>
              <a:gd name="connsiteX949" fmla="*/ 923649 w 4771624"/>
              <a:gd name="connsiteY949" fmla="*/ 3975728 h 4411096"/>
              <a:gd name="connsiteX950" fmla="*/ 893150 w 4771624"/>
              <a:gd name="connsiteY950" fmla="*/ 3954580 h 4411096"/>
              <a:gd name="connsiteX951" fmla="*/ 899457 w 4771624"/>
              <a:gd name="connsiteY951" fmla="*/ 3957557 h 4411096"/>
              <a:gd name="connsiteX952" fmla="*/ 883936 w 4771624"/>
              <a:gd name="connsiteY952" fmla="*/ 3948720 h 4411096"/>
              <a:gd name="connsiteX953" fmla="*/ 856112 w 4771624"/>
              <a:gd name="connsiteY953" fmla="*/ 3931944 h 4411096"/>
              <a:gd name="connsiteX954" fmla="*/ 797135 w 4771624"/>
              <a:gd name="connsiteY954" fmla="*/ 3893872 h 4411096"/>
              <a:gd name="connsiteX955" fmla="*/ 769549 w 4771624"/>
              <a:gd name="connsiteY955" fmla="*/ 3882450 h 4411096"/>
              <a:gd name="connsiteX956" fmla="*/ 624010 w 4771624"/>
              <a:gd name="connsiteY956" fmla="*/ 3772991 h 4411096"/>
              <a:gd name="connsiteX957" fmla="*/ 655401 w 4771624"/>
              <a:gd name="connsiteY957" fmla="*/ 3800594 h 4411096"/>
              <a:gd name="connsiteX958" fmla="*/ 686792 w 4771624"/>
              <a:gd name="connsiteY958" fmla="*/ 3828197 h 4411096"/>
              <a:gd name="connsiteX959" fmla="*/ 620205 w 4771624"/>
              <a:gd name="connsiteY959" fmla="*/ 3779654 h 4411096"/>
              <a:gd name="connsiteX960" fmla="*/ 565034 w 4771624"/>
              <a:gd name="connsiteY960" fmla="*/ 3739678 h 4411096"/>
              <a:gd name="connsiteX961" fmla="*/ 562180 w 4771624"/>
              <a:gd name="connsiteY961" fmla="*/ 3728256 h 4411096"/>
              <a:gd name="connsiteX962" fmla="*/ 409982 w 4771624"/>
              <a:gd name="connsiteY962" fmla="*/ 3565496 h 4411096"/>
              <a:gd name="connsiteX963" fmla="*/ 300590 w 4771624"/>
              <a:gd name="connsiteY963" fmla="*/ 3418917 h 4411096"/>
              <a:gd name="connsiteX964" fmla="*/ 252077 w 4771624"/>
              <a:gd name="connsiteY964" fmla="*/ 3322783 h 4411096"/>
              <a:gd name="connsiteX965" fmla="*/ 196906 w 4771624"/>
              <a:gd name="connsiteY965" fmla="*/ 3199047 h 4411096"/>
              <a:gd name="connsiteX966" fmla="*/ 189296 w 4771624"/>
              <a:gd name="connsiteY966" fmla="*/ 3190481 h 4411096"/>
              <a:gd name="connsiteX967" fmla="*/ 168369 w 4771624"/>
              <a:gd name="connsiteY967" fmla="*/ 3139083 h 4411096"/>
              <a:gd name="connsiteX968" fmla="*/ 168369 w 4771624"/>
              <a:gd name="connsiteY968" fmla="*/ 3124806 h 4411096"/>
              <a:gd name="connsiteX969" fmla="*/ 91319 w 4771624"/>
              <a:gd name="connsiteY969" fmla="*/ 2885901 h 4411096"/>
              <a:gd name="connsiteX970" fmla="*/ 69440 w 4771624"/>
              <a:gd name="connsiteY970" fmla="*/ 2776442 h 4411096"/>
              <a:gd name="connsiteX971" fmla="*/ 122709 w 4771624"/>
              <a:gd name="connsiteY971" fmla="*/ 2964901 h 4411096"/>
              <a:gd name="connsiteX972" fmla="*/ 117002 w 4771624"/>
              <a:gd name="connsiteY972" fmla="*/ 2964901 h 4411096"/>
              <a:gd name="connsiteX973" fmla="*/ 144588 w 4771624"/>
              <a:gd name="connsiteY973" fmla="*/ 3052468 h 4411096"/>
              <a:gd name="connsiteX974" fmla="*/ 155051 w 4771624"/>
              <a:gd name="connsiteY974" fmla="*/ 3079119 h 4411096"/>
              <a:gd name="connsiteX975" fmla="*/ 173125 w 4771624"/>
              <a:gd name="connsiteY975" fmla="*/ 3130517 h 4411096"/>
              <a:gd name="connsiteX976" fmla="*/ 167417 w 4771624"/>
              <a:gd name="connsiteY976" fmla="*/ 3104818 h 4411096"/>
              <a:gd name="connsiteX977" fmla="*/ 152198 w 4771624"/>
              <a:gd name="connsiteY977" fmla="*/ 3059131 h 4411096"/>
              <a:gd name="connsiteX978" fmla="*/ 186442 w 4771624"/>
              <a:gd name="connsiteY978" fmla="*/ 3140987 h 4411096"/>
              <a:gd name="connsiteX979" fmla="*/ 199759 w 4771624"/>
              <a:gd name="connsiteY979" fmla="*/ 3159071 h 4411096"/>
              <a:gd name="connsiteX980" fmla="*/ 153149 w 4771624"/>
              <a:gd name="connsiteY980" fmla="*/ 3045805 h 4411096"/>
              <a:gd name="connsiteX981" fmla="*/ 119856 w 4771624"/>
              <a:gd name="connsiteY981" fmla="*/ 2940154 h 4411096"/>
              <a:gd name="connsiteX982" fmla="*/ 170271 w 4771624"/>
              <a:gd name="connsiteY982" fmla="*/ 3074360 h 4411096"/>
              <a:gd name="connsiteX983" fmla="*/ 148393 w 4771624"/>
              <a:gd name="connsiteY983" fmla="*/ 3001070 h 4411096"/>
              <a:gd name="connsiteX984" fmla="*/ 127466 w 4771624"/>
              <a:gd name="connsiteY984" fmla="*/ 2949672 h 4411096"/>
              <a:gd name="connsiteX985" fmla="*/ 129368 w 4771624"/>
              <a:gd name="connsiteY985" fmla="*/ 2952528 h 4411096"/>
              <a:gd name="connsiteX986" fmla="*/ 93221 w 4771624"/>
              <a:gd name="connsiteY986" fmla="*/ 2829744 h 4411096"/>
              <a:gd name="connsiteX987" fmla="*/ 57074 w 4771624"/>
              <a:gd name="connsiteY987" fmla="*/ 2717429 h 4411096"/>
              <a:gd name="connsiteX988" fmla="*/ 51367 w 4771624"/>
              <a:gd name="connsiteY988" fmla="*/ 2756454 h 4411096"/>
              <a:gd name="connsiteX989" fmla="*/ 28537 w 4771624"/>
              <a:gd name="connsiteY989" fmla="*/ 2615585 h 4411096"/>
              <a:gd name="connsiteX990" fmla="*/ 44708 w 4771624"/>
              <a:gd name="connsiteY990" fmla="*/ 2681261 h 4411096"/>
              <a:gd name="connsiteX991" fmla="*/ 49464 w 4771624"/>
              <a:gd name="connsiteY991" fmla="*/ 2691731 h 4411096"/>
              <a:gd name="connsiteX992" fmla="*/ 72294 w 4771624"/>
              <a:gd name="connsiteY992" fmla="*/ 2758358 h 4411096"/>
              <a:gd name="connsiteX993" fmla="*/ 71343 w 4771624"/>
              <a:gd name="connsiteY993" fmla="*/ 2706959 h 4411096"/>
              <a:gd name="connsiteX994" fmla="*/ 50415 w 4771624"/>
              <a:gd name="connsiteY994" fmla="*/ 2644140 h 4411096"/>
              <a:gd name="connsiteX995" fmla="*/ 51367 w 4771624"/>
              <a:gd name="connsiteY995" fmla="*/ 2635573 h 4411096"/>
              <a:gd name="connsiteX996" fmla="*/ 31391 w 4771624"/>
              <a:gd name="connsiteY996" fmla="*/ 2534681 h 4411096"/>
              <a:gd name="connsiteX997" fmla="*/ 34244 w 4771624"/>
              <a:gd name="connsiteY997" fmla="*/ 2547055 h 4411096"/>
              <a:gd name="connsiteX998" fmla="*/ 24732 w 4771624"/>
              <a:gd name="connsiteY998" fmla="*/ 2481380 h 4411096"/>
              <a:gd name="connsiteX999" fmla="*/ 18073 w 4771624"/>
              <a:gd name="connsiteY999" fmla="*/ 2421415 h 4411096"/>
              <a:gd name="connsiteX1000" fmla="*/ 5707 w 4771624"/>
              <a:gd name="connsiteY1000" fmla="*/ 2350029 h 4411096"/>
              <a:gd name="connsiteX1001" fmla="*/ 6659 w 4771624"/>
              <a:gd name="connsiteY1001" fmla="*/ 2429030 h 4411096"/>
              <a:gd name="connsiteX1002" fmla="*/ 18073 w 4771624"/>
              <a:gd name="connsiteY1002" fmla="*/ 2548958 h 4411096"/>
              <a:gd name="connsiteX1003" fmla="*/ 34244 w 4771624"/>
              <a:gd name="connsiteY1003" fmla="*/ 2598453 h 4411096"/>
              <a:gd name="connsiteX1004" fmla="*/ 21878 w 4771624"/>
              <a:gd name="connsiteY1004" fmla="*/ 2527066 h 4411096"/>
              <a:gd name="connsiteX1005" fmla="*/ 30440 w 4771624"/>
              <a:gd name="connsiteY1005" fmla="*/ 2567995 h 4411096"/>
              <a:gd name="connsiteX1006" fmla="*/ 40903 w 4771624"/>
              <a:gd name="connsiteY1006" fmla="*/ 2636525 h 4411096"/>
              <a:gd name="connsiteX1007" fmla="*/ 15220 w 4771624"/>
              <a:gd name="connsiteY1007" fmla="*/ 2553717 h 4411096"/>
              <a:gd name="connsiteX1008" fmla="*/ 5707 w 4771624"/>
              <a:gd name="connsiteY1008" fmla="*/ 2484235 h 4411096"/>
              <a:gd name="connsiteX1009" fmla="*/ 0 w 4771624"/>
              <a:gd name="connsiteY1009" fmla="*/ 2436644 h 4411096"/>
              <a:gd name="connsiteX1010" fmla="*/ 951 w 4771624"/>
              <a:gd name="connsiteY1010" fmla="*/ 2348126 h 4411096"/>
              <a:gd name="connsiteX1011" fmla="*/ 1902 w 4771624"/>
              <a:gd name="connsiteY1011" fmla="*/ 2265318 h 4411096"/>
              <a:gd name="connsiteX1012" fmla="*/ 7610 w 4771624"/>
              <a:gd name="connsiteY1012" fmla="*/ 2186317 h 4411096"/>
              <a:gd name="connsiteX1013" fmla="*/ 5707 w 4771624"/>
              <a:gd name="connsiteY1013" fmla="*/ 2230100 h 4411096"/>
              <a:gd name="connsiteX1014" fmla="*/ 13317 w 4771624"/>
              <a:gd name="connsiteY1014" fmla="*/ 2181558 h 4411096"/>
              <a:gd name="connsiteX1015" fmla="*/ 14269 w 4771624"/>
              <a:gd name="connsiteY1015" fmla="*/ 2137775 h 4411096"/>
              <a:gd name="connsiteX1016" fmla="*/ 17122 w 4771624"/>
              <a:gd name="connsiteY1016" fmla="*/ 2133967 h 4411096"/>
              <a:gd name="connsiteX1017" fmla="*/ 19025 w 4771624"/>
              <a:gd name="connsiteY1017" fmla="*/ 2094943 h 4411096"/>
              <a:gd name="connsiteX1018" fmla="*/ 19976 w 4771624"/>
              <a:gd name="connsiteY1018" fmla="*/ 2069244 h 4411096"/>
              <a:gd name="connsiteX1019" fmla="*/ 25683 w 4771624"/>
              <a:gd name="connsiteY1019" fmla="*/ 2004520 h 4411096"/>
              <a:gd name="connsiteX1020" fmla="*/ 33293 w 4771624"/>
              <a:gd name="connsiteY1020" fmla="*/ 2015942 h 4411096"/>
              <a:gd name="connsiteX1021" fmla="*/ 47562 w 4771624"/>
              <a:gd name="connsiteY1021" fmla="*/ 1971207 h 4411096"/>
              <a:gd name="connsiteX1022" fmla="*/ 58025 w 4771624"/>
              <a:gd name="connsiteY1022" fmla="*/ 1929327 h 4411096"/>
              <a:gd name="connsiteX1023" fmla="*/ 71343 w 4771624"/>
              <a:gd name="connsiteY1023" fmla="*/ 1872218 h 4411096"/>
              <a:gd name="connsiteX1024" fmla="*/ 74196 w 4771624"/>
              <a:gd name="connsiteY1024" fmla="*/ 1852230 h 4411096"/>
              <a:gd name="connsiteX1025" fmla="*/ 82757 w 4771624"/>
              <a:gd name="connsiteY1025" fmla="*/ 1817965 h 4411096"/>
              <a:gd name="connsiteX1026" fmla="*/ 80855 w 4771624"/>
              <a:gd name="connsiteY1026" fmla="*/ 1827483 h 4411096"/>
              <a:gd name="connsiteX1027" fmla="*/ 99880 w 4771624"/>
              <a:gd name="connsiteY1027" fmla="*/ 1772278 h 4411096"/>
              <a:gd name="connsiteX1028" fmla="*/ 80855 w 4771624"/>
              <a:gd name="connsiteY1028" fmla="*/ 1844616 h 4411096"/>
              <a:gd name="connsiteX1029" fmla="*/ 64684 w 4771624"/>
              <a:gd name="connsiteY1029" fmla="*/ 1917905 h 4411096"/>
              <a:gd name="connsiteX1030" fmla="*/ 68489 w 4771624"/>
              <a:gd name="connsiteY1030" fmla="*/ 1922664 h 4411096"/>
              <a:gd name="connsiteX1031" fmla="*/ 58025 w 4771624"/>
              <a:gd name="connsiteY1031" fmla="*/ 1985484 h 4411096"/>
              <a:gd name="connsiteX1032" fmla="*/ 54220 w 4771624"/>
              <a:gd name="connsiteY1032" fmla="*/ 2014990 h 4411096"/>
              <a:gd name="connsiteX1033" fmla="*/ 53269 w 4771624"/>
              <a:gd name="connsiteY1033" fmla="*/ 2037834 h 4411096"/>
              <a:gd name="connsiteX1034" fmla="*/ 56123 w 4771624"/>
              <a:gd name="connsiteY1034" fmla="*/ 2017846 h 4411096"/>
              <a:gd name="connsiteX1035" fmla="*/ 58977 w 4771624"/>
              <a:gd name="connsiteY1035" fmla="*/ 2001665 h 4411096"/>
              <a:gd name="connsiteX1036" fmla="*/ 63733 w 4771624"/>
              <a:gd name="connsiteY1036" fmla="*/ 1973111 h 4411096"/>
              <a:gd name="connsiteX1037" fmla="*/ 77050 w 4771624"/>
              <a:gd name="connsiteY1037" fmla="*/ 1902676 h 4411096"/>
              <a:gd name="connsiteX1038" fmla="*/ 73245 w 4771624"/>
              <a:gd name="connsiteY1038" fmla="*/ 1946460 h 4411096"/>
              <a:gd name="connsiteX1039" fmla="*/ 72294 w 4771624"/>
              <a:gd name="connsiteY1039" fmla="*/ 1935990 h 4411096"/>
              <a:gd name="connsiteX1040" fmla="*/ 61830 w 4771624"/>
              <a:gd name="connsiteY1040" fmla="*/ 1988340 h 4411096"/>
              <a:gd name="connsiteX1041" fmla="*/ 56123 w 4771624"/>
              <a:gd name="connsiteY1041" fmla="*/ 2034978 h 4411096"/>
              <a:gd name="connsiteX1042" fmla="*/ 51367 w 4771624"/>
              <a:gd name="connsiteY1042" fmla="*/ 2085425 h 4411096"/>
              <a:gd name="connsiteX1043" fmla="*/ 48513 w 4771624"/>
              <a:gd name="connsiteY1043" fmla="*/ 2114931 h 4411096"/>
              <a:gd name="connsiteX1044" fmla="*/ 45659 w 4771624"/>
              <a:gd name="connsiteY1044" fmla="*/ 2149196 h 4411096"/>
              <a:gd name="connsiteX1045" fmla="*/ 43757 w 4771624"/>
              <a:gd name="connsiteY1045" fmla="*/ 2151100 h 4411096"/>
              <a:gd name="connsiteX1046" fmla="*/ 42806 w 4771624"/>
              <a:gd name="connsiteY1046" fmla="*/ 2180606 h 4411096"/>
              <a:gd name="connsiteX1047" fmla="*/ 42806 w 4771624"/>
              <a:gd name="connsiteY1047" fmla="*/ 2210112 h 4411096"/>
              <a:gd name="connsiteX1048" fmla="*/ 40903 w 4771624"/>
              <a:gd name="connsiteY1048" fmla="*/ 2268173 h 4411096"/>
              <a:gd name="connsiteX1049" fmla="*/ 46611 w 4771624"/>
              <a:gd name="connsiteY1049" fmla="*/ 2373824 h 4411096"/>
              <a:gd name="connsiteX1050" fmla="*/ 42806 w 4771624"/>
              <a:gd name="connsiteY1050" fmla="*/ 2261510 h 4411096"/>
              <a:gd name="connsiteX1051" fmla="*/ 474666 w 4771624"/>
              <a:gd name="connsiteY1051" fmla="*/ 1025104 h 4411096"/>
              <a:gd name="connsiteX1052" fmla="*/ 440422 w 4771624"/>
              <a:gd name="connsiteY1052" fmla="*/ 1131707 h 4411096"/>
              <a:gd name="connsiteX1053" fmla="*/ 514618 w 4771624"/>
              <a:gd name="connsiteY1053" fmla="*/ 1020344 h 4411096"/>
              <a:gd name="connsiteX1054" fmla="*/ 506057 w 4771624"/>
              <a:gd name="connsiteY1054" fmla="*/ 1037477 h 4411096"/>
              <a:gd name="connsiteX1055" fmla="*/ 590717 w 4771624"/>
              <a:gd name="connsiteY1055" fmla="*/ 929922 h 4411096"/>
              <a:gd name="connsiteX1056" fmla="*/ 551716 w 4771624"/>
              <a:gd name="connsiteY1056" fmla="*/ 972754 h 4411096"/>
              <a:gd name="connsiteX1057" fmla="*/ 581205 w 4771624"/>
              <a:gd name="connsiteY1057" fmla="*/ 929922 h 4411096"/>
              <a:gd name="connsiteX1058" fmla="*/ 646840 w 4771624"/>
              <a:gd name="connsiteY1058" fmla="*/ 856632 h 4411096"/>
              <a:gd name="connsiteX1059" fmla="*/ 731500 w 4771624"/>
              <a:gd name="connsiteY1059" fmla="*/ 765258 h 4411096"/>
              <a:gd name="connsiteX1060" fmla="*/ 775257 w 4771624"/>
              <a:gd name="connsiteY1060" fmla="*/ 706246 h 4411096"/>
              <a:gd name="connsiteX1061" fmla="*/ 819965 w 4771624"/>
              <a:gd name="connsiteY1061" fmla="*/ 651992 h 4411096"/>
              <a:gd name="connsiteX1062" fmla="*/ 858965 w 4771624"/>
              <a:gd name="connsiteY1062" fmla="*/ 618679 h 4411096"/>
              <a:gd name="connsiteX1063" fmla="*/ 974065 w 4771624"/>
              <a:gd name="connsiteY1063" fmla="*/ 497798 h 4411096"/>
              <a:gd name="connsiteX1064" fmla="*/ 1040057 w 4771624"/>
              <a:gd name="connsiteY1064" fmla="*/ 437715 h 4411096"/>
              <a:gd name="connsiteX1065" fmla="*/ 1088919 w 4771624"/>
              <a:gd name="connsiteY1065" fmla="*/ 398209 h 4411096"/>
              <a:gd name="connsiteX1066" fmla="*/ 1085998 w 4771624"/>
              <a:gd name="connsiteY1066" fmla="*/ 402394 h 4411096"/>
              <a:gd name="connsiteX1067" fmla="*/ 1109140 w 4771624"/>
              <a:gd name="connsiteY1067" fmla="*/ 388340 h 4411096"/>
              <a:gd name="connsiteX1068" fmla="*/ 1288924 w 4771624"/>
              <a:gd name="connsiteY1068" fmla="*/ 270315 h 4411096"/>
              <a:gd name="connsiteX1069" fmla="*/ 1323168 w 4771624"/>
              <a:gd name="connsiteY1069" fmla="*/ 249375 h 4411096"/>
              <a:gd name="connsiteX1070" fmla="*/ 1342194 w 4771624"/>
              <a:gd name="connsiteY1070" fmla="*/ 237953 h 4411096"/>
              <a:gd name="connsiteX1071" fmla="*/ 1362170 w 4771624"/>
              <a:gd name="connsiteY1071" fmla="*/ 227483 h 4411096"/>
              <a:gd name="connsiteX1072" fmla="*/ 1404974 w 4771624"/>
              <a:gd name="connsiteY1072" fmla="*/ 205591 h 4411096"/>
              <a:gd name="connsiteX1073" fmla="*/ 1450634 w 4771624"/>
              <a:gd name="connsiteY1073" fmla="*/ 184652 h 4411096"/>
              <a:gd name="connsiteX1074" fmla="*/ 1543854 w 4771624"/>
              <a:gd name="connsiteY1074" fmla="*/ 146579 h 4411096"/>
              <a:gd name="connsiteX1075" fmla="*/ 1589514 w 4771624"/>
              <a:gd name="connsiteY1075" fmla="*/ 131350 h 4411096"/>
              <a:gd name="connsiteX1076" fmla="*/ 1631368 w 4771624"/>
              <a:gd name="connsiteY1076" fmla="*/ 117073 h 4411096"/>
              <a:gd name="connsiteX1077" fmla="*/ 1621856 w 4771624"/>
              <a:gd name="connsiteY1077" fmla="*/ 123735 h 4411096"/>
              <a:gd name="connsiteX1078" fmla="*/ 1567634 w 4771624"/>
              <a:gd name="connsiteY1078" fmla="*/ 142772 h 4411096"/>
              <a:gd name="connsiteX1079" fmla="*/ 1451586 w 4771624"/>
              <a:gd name="connsiteY1079" fmla="*/ 189411 h 4411096"/>
              <a:gd name="connsiteX1080" fmla="*/ 1547660 w 4771624"/>
              <a:gd name="connsiteY1080" fmla="*/ 153242 h 4411096"/>
              <a:gd name="connsiteX1081" fmla="*/ 1480122 w 4771624"/>
              <a:gd name="connsiteY1081" fmla="*/ 179892 h 4411096"/>
              <a:gd name="connsiteX1082" fmla="*/ 1432560 w 4771624"/>
              <a:gd name="connsiteY1082" fmla="*/ 204640 h 4411096"/>
              <a:gd name="connsiteX1083" fmla="*/ 1485830 w 4771624"/>
              <a:gd name="connsiteY1083" fmla="*/ 182748 h 4411096"/>
              <a:gd name="connsiteX1084" fmla="*/ 1528634 w 4771624"/>
              <a:gd name="connsiteY1084" fmla="*/ 165615 h 4411096"/>
              <a:gd name="connsiteX1085" fmla="*/ 1622806 w 4771624"/>
              <a:gd name="connsiteY1085" fmla="*/ 130398 h 4411096"/>
              <a:gd name="connsiteX1086" fmla="*/ 1627562 w 4771624"/>
              <a:gd name="connsiteY1086" fmla="*/ 131350 h 4411096"/>
              <a:gd name="connsiteX1087" fmla="*/ 1665614 w 4771624"/>
              <a:gd name="connsiteY1087" fmla="*/ 121832 h 4411096"/>
              <a:gd name="connsiteX1088" fmla="*/ 1675126 w 4771624"/>
              <a:gd name="connsiteY1088" fmla="*/ 114217 h 4411096"/>
              <a:gd name="connsiteX1089" fmla="*/ 1692246 w 4771624"/>
              <a:gd name="connsiteY1089" fmla="*/ 110410 h 4411096"/>
              <a:gd name="connsiteX1090" fmla="*/ 1765492 w 4771624"/>
              <a:gd name="connsiteY1090" fmla="*/ 92326 h 4411096"/>
              <a:gd name="connsiteX1091" fmla="*/ 1839690 w 4771624"/>
              <a:gd name="connsiteY1091" fmla="*/ 77097 h 4411096"/>
              <a:gd name="connsiteX1092" fmla="*/ 1767394 w 4771624"/>
              <a:gd name="connsiteY1092" fmla="*/ 84711 h 4411096"/>
              <a:gd name="connsiteX1093" fmla="*/ 1711272 w 4771624"/>
              <a:gd name="connsiteY1093" fmla="*/ 99940 h 4411096"/>
              <a:gd name="connsiteX1094" fmla="*/ 1704614 w 4771624"/>
              <a:gd name="connsiteY1094" fmla="*/ 98988 h 4411096"/>
              <a:gd name="connsiteX1095" fmla="*/ 1674174 w 4771624"/>
              <a:gd name="connsiteY1095" fmla="*/ 104699 h 4411096"/>
              <a:gd name="connsiteX1096" fmla="*/ 1895812 w 4771624"/>
              <a:gd name="connsiteY1096" fmla="*/ 59012 h 4411096"/>
              <a:gd name="connsiteX1097" fmla="*/ 1912934 w 4771624"/>
              <a:gd name="connsiteY1097" fmla="*/ 60916 h 4411096"/>
              <a:gd name="connsiteX1098" fmla="*/ 2115546 w 4771624"/>
              <a:gd name="connsiteY1098" fmla="*/ 39976 h 4411096"/>
              <a:gd name="connsiteX1099" fmla="*/ 2100326 w 4771624"/>
              <a:gd name="connsiteY1099" fmla="*/ 43783 h 4411096"/>
              <a:gd name="connsiteX1100" fmla="*/ 2355258 w 4771624"/>
              <a:gd name="connsiteY1100" fmla="*/ 36169 h 4411096"/>
              <a:gd name="connsiteX1101" fmla="*/ 2598774 w 4771624"/>
              <a:gd name="connsiteY1101" fmla="*/ 23795 h 4411096"/>
              <a:gd name="connsiteX1102" fmla="*/ 2618764 w 4771624"/>
              <a:gd name="connsiteY1102" fmla="*/ 23245 h 4411096"/>
              <a:gd name="connsiteX1103" fmla="*/ 2069888 w 4771624"/>
              <a:gd name="connsiteY1103" fmla="*/ 21891 h 4411096"/>
              <a:gd name="connsiteX1104" fmla="*/ 2071790 w 4771624"/>
              <a:gd name="connsiteY1104" fmla="*/ 21891 h 4411096"/>
              <a:gd name="connsiteX1105" fmla="*/ 2016618 w 4771624"/>
              <a:gd name="connsiteY1105" fmla="*/ 25698 h 4411096"/>
              <a:gd name="connsiteX1106" fmla="*/ 2190694 w 4771624"/>
              <a:gd name="connsiteY1106" fmla="*/ 15229 h 4411096"/>
              <a:gd name="connsiteX1107" fmla="*/ 2157402 w 4771624"/>
              <a:gd name="connsiteY1107" fmla="*/ 20940 h 4411096"/>
              <a:gd name="connsiteX1108" fmla="*/ 2143134 w 4771624"/>
              <a:gd name="connsiteY1108" fmla="*/ 17133 h 4411096"/>
              <a:gd name="connsiteX1109" fmla="*/ 2190694 w 4771624"/>
              <a:gd name="connsiteY1109" fmla="*/ 15229 h 4411096"/>
              <a:gd name="connsiteX1110" fmla="*/ 2122206 w 4771624"/>
              <a:gd name="connsiteY1110" fmla="*/ 13325 h 4411096"/>
              <a:gd name="connsiteX1111" fmla="*/ 2143134 w 4771624"/>
              <a:gd name="connsiteY1111" fmla="*/ 17132 h 4411096"/>
              <a:gd name="connsiteX1112" fmla="*/ 2069888 w 4771624"/>
              <a:gd name="connsiteY1112" fmla="*/ 21891 h 4411096"/>
              <a:gd name="connsiteX1113" fmla="*/ 2055618 w 4771624"/>
              <a:gd name="connsiteY1113" fmla="*/ 17132 h 4411096"/>
              <a:gd name="connsiteX1114" fmla="*/ 2122206 w 4771624"/>
              <a:gd name="connsiteY1114" fmla="*/ 13325 h 4411096"/>
              <a:gd name="connsiteX1115" fmla="*/ 2210670 w 4771624"/>
              <a:gd name="connsiteY1115" fmla="*/ 11421 h 4411096"/>
              <a:gd name="connsiteX1116" fmla="*/ 2239208 w 4771624"/>
              <a:gd name="connsiteY1116" fmla="*/ 13325 h 4411096"/>
              <a:gd name="connsiteX1117" fmla="*/ 2190694 w 4771624"/>
              <a:gd name="connsiteY1117" fmla="*/ 15228 h 4411096"/>
              <a:gd name="connsiteX1118" fmla="*/ 2614946 w 4771624"/>
              <a:gd name="connsiteY1118" fmla="*/ 0 h 4411096"/>
              <a:gd name="connsiteX1119" fmla="*/ 2858462 w 4771624"/>
              <a:gd name="connsiteY1119" fmla="*/ 16181 h 4411096"/>
              <a:gd name="connsiteX1120" fmla="*/ 2880340 w 4771624"/>
              <a:gd name="connsiteY1120" fmla="*/ 18084 h 4411096"/>
              <a:gd name="connsiteX1121" fmla="*/ 2868926 w 4771624"/>
              <a:gd name="connsiteY1121" fmla="*/ 18084 h 4411096"/>
              <a:gd name="connsiteX1122" fmla="*/ 3013514 w 4771624"/>
              <a:gd name="connsiteY1122" fmla="*/ 40928 h 4411096"/>
              <a:gd name="connsiteX1123" fmla="*/ 3066782 w 4771624"/>
              <a:gd name="connsiteY1123" fmla="*/ 58061 h 4411096"/>
              <a:gd name="connsiteX1124" fmla="*/ 3145734 w 4771624"/>
              <a:gd name="connsiteY1124" fmla="*/ 81856 h 4411096"/>
              <a:gd name="connsiteX1125" fmla="*/ 3117198 w 4771624"/>
              <a:gd name="connsiteY1125" fmla="*/ 66627 h 4411096"/>
              <a:gd name="connsiteX1126" fmla="*/ 3164758 w 4771624"/>
              <a:gd name="connsiteY1126" fmla="*/ 79952 h 4411096"/>
              <a:gd name="connsiteX1127" fmla="*/ 3212322 w 4771624"/>
              <a:gd name="connsiteY1127" fmla="*/ 95181 h 4411096"/>
              <a:gd name="connsiteX1128" fmla="*/ 3204710 w 4771624"/>
              <a:gd name="connsiteY1128" fmla="*/ 95181 h 4411096"/>
              <a:gd name="connsiteX1129" fmla="*/ 3281762 w 4771624"/>
              <a:gd name="connsiteY1129" fmla="*/ 121832 h 4411096"/>
              <a:gd name="connsiteX1130" fmla="*/ 3219930 w 4771624"/>
              <a:gd name="connsiteY1130" fmla="*/ 104700 h 4411096"/>
              <a:gd name="connsiteX1131" fmla="*/ 3185686 w 4771624"/>
              <a:gd name="connsiteY1131" fmla="*/ 95181 h 4411096"/>
              <a:gd name="connsiteX1132" fmla="*/ 3194248 w 4771624"/>
              <a:gd name="connsiteY1132" fmla="*/ 99940 h 4411096"/>
              <a:gd name="connsiteX1133" fmla="*/ 3230394 w 4771624"/>
              <a:gd name="connsiteY1133" fmla="*/ 115170 h 4411096"/>
              <a:gd name="connsiteX1134" fmla="*/ 3098174 w 4771624"/>
              <a:gd name="connsiteY1134" fmla="*/ 76145 h 4411096"/>
              <a:gd name="connsiteX1135" fmla="*/ 2969756 w 4771624"/>
              <a:gd name="connsiteY1135" fmla="*/ 49494 h 4411096"/>
              <a:gd name="connsiteX1136" fmla="*/ 2841340 w 4771624"/>
              <a:gd name="connsiteY1136" fmla="*/ 31410 h 4411096"/>
              <a:gd name="connsiteX1137" fmla="*/ 2710070 w 4771624"/>
              <a:gd name="connsiteY1137" fmla="*/ 20940 h 4411096"/>
              <a:gd name="connsiteX1138" fmla="*/ 2710070 w 4771624"/>
              <a:gd name="connsiteY1138" fmla="*/ 15229 h 4411096"/>
              <a:gd name="connsiteX1139" fmla="*/ 2829926 w 4771624"/>
              <a:gd name="connsiteY1139" fmla="*/ 24747 h 4411096"/>
              <a:gd name="connsiteX1140" fmla="*/ 2860364 w 4771624"/>
              <a:gd name="connsiteY1140" fmla="*/ 25699 h 4411096"/>
              <a:gd name="connsiteX1141" fmla="*/ 2917438 w 4771624"/>
              <a:gd name="connsiteY1141" fmla="*/ 31410 h 4411096"/>
              <a:gd name="connsiteX1142" fmla="*/ 2783314 w 4771624"/>
              <a:gd name="connsiteY1142" fmla="*/ 13325 h 4411096"/>
              <a:gd name="connsiteX1143" fmla="*/ 2630166 w 4771624"/>
              <a:gd name="connsiteY1143" fmla="*/ 8566 h 4411096"/>
              <a:gd name="connsiteX1144" fmla="*/ 2686288 w 4771624"/>
              <a:gd name="connsiteY1144" fmla="*/ 13325 h 4411096"/>
              <a:gd name="connsiteX1145" fmla="*/ 2627312 w 4771624"/>
              <a:gd name="connsiteY1145" fmla="*/ 16181 h 4411096"/>
              <a:gd name="connsiteX1146" fmla="*/ 2613042 w 4771624"/>
              <a:gd name="connsiteY1146" fmla="*/ 13325 h 4411096"/>
              <a:gd name="connsiteX1147" fmla="*/ 2520774 w 4771624"/>
              <a:gd name="connsiteY1147" fmla="*/ 14277 h 4411096"/>
              <a:gd name="connsiteX1148" fmla="*/ 2438016 w 4771624"/>
              <a:gd name="connsiteY1148" fmla="*/ 13325 h 4411096"/>
              <a:gd name="connsiteX1149" fmla="*/ 2355258 w 4771624"/>
              <a:gd name="connsiteY1149" fmla="*/ 13325 h 4411096"/>
              <a:gd name="connsiteX1150" fmla="*/ 2371430 w 4771624"/>
              <a:gd name="connsiteY1150" fmla="*/ 1904 h 4411096"/>
              <a:gd name="connsiteX1151" fmla="*/ 2614946 w 4771624"/>
              <a:gd name="connsiteY1151" fmla="*/ 0 h 441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Lst>
            <a:rect l="l" t="t" r="r" b="b"/>
            <a:pathLst>
              <a:path w="4771624" h="4411096">
                <a:moveTo>
                  <a:pt x="1989034" y="4368827"/>
                </a:moveTo>
                <a:lnTo>
                  <a:pt x="1989120" y="4368840"/>
                </a:lnTo>
                <a:lnTo>
                  <a:pt x="1988082" y="4368946"/>
                </a:lnTo>
                <a:lnTo>
                  <a:pt x="1987612" y="4368915"/>
                </a:lnTo>
                <a:close/>
                <a:moveTo>
                  <a:pt x="2321014" y="4341225"/>
                </a:moveTo>
                <a:cubicBezTo>
                  <a:pt x="2311502" y="4341225"/>
                  <a:pt x="2301990" y="4342177"/>
                  <a:pt x="2295330" y="4343129"/>
                </a:cubicBezTo>
                <a:cubicBezTo>
                  <a:pt x="2310550" y="4342177"/>
                  <a:pt x="2317208" y="4341225"/>
                  <a:pt x="2321014" y="4341225"/>
                </a:cubicBezTo>
                <a:close/>
                <a:moveTo>
                  <a:pt x="2905072" y="4325995"/>
                </a:moveTo>
                <a:cubicBezTo>
                  <a:pt x="2891754" y="4330754"/>
                  <a:pt x="2878438" y="4334561"/>
                  <a:pt x="2859414" y="4340272"/>
                </a:cubicBezTo>
                <a:close/>
                <a:moveTo>
                  <a:pt x="2913634" y="4323140"/>
                </a:moveTo>
                <a:lnTo>
                  <a:pt x="2905072" y="4325995"/>
                </a:lnTo>
                <a:cubicBezTo>
                  <a:pt x="2906974" y="4325043"/>
                  <a:pt x="2908878" y="4325043"/>
                  <a:pt x="2910778" y="4324092"/>
                </a:cubicBezTo>
                <a:cubicBezTo>
                  <a:pt x="2911730" y="4323140"/>
                  <a:pt x="2912682" y="4323140"/>
                  <a:pt x="2913634" y="4323140"/>
                </a:cubicBezTo>
                <a:close/>
                <a:moveTo>
                  <a:pt x="1728394" y="4323140"/>
                </a:moveTo>
                <a:cubicBezTo>
                  <a:pt x="1746466" y="4326947"/>
                  <a:pt x="1764542" y="4330754"/>
                  <a:pt x="1782614" y="4333610"/>
                </a:cubicBezTo>
                <a:lnTo>
                  <a:pt x="1787370" y="4335513"/>
                </a:lnTo>
                <a:cubicBezTo>
                  <a:pt x="1769298" y="4332658"/>
                  <a:pt x="1751224" y="4328851"/>
                  <a:pt x="1733150" y="4325043"/>
                </a:cubicBezTo>
                <a:close/>
                <a:moveTo>
                  <a:pt x="1478218" y="4247947"/>
                </a:moveTo>
                <a:cubicBezTo>
                  <a:pt x="1498194" y="4254609"/>
                  <a:pt x="1528634" y="4264128"/>
                  <a:pt x="1560978" y="4274598"/>
                </a:cubicBezTo>
                <a:cubicBezTo>
                  <a:pt x="1593318" y="4284116"/>
                  <a:pt x="1628514" y="4293634"/>
                  <a:pt x="1658002" y="4301248"/>
                </a:cubicBezTo>
                <a:cubicBezTo>
                  <a:pt x="1663710" y="4304104"/>
                  <a:pt x="1644686" y="4300297"/>
                  <a:pt x="1617100" y="4294586"/>
                </a:cubicBezTo>
                <a:cubicBezTo>
                  <a:pt x="1603782" y="4290779"/>
                  <a:pt x="1587610" y="4287923"/>
                  <a:pt x="1570490" y="4283164"/>
                </a:cubicBezTo>
                <a:cubicBezTo>
                  <a:pt x="1553366" y="4278405"/>
                  <a:pt x="1536246" y="4273646"/>
                  <a:pt x="1521026" y="4267935"/>
                </a:cubicBezTo>
                <a:cubicBezTo>
                  <a:pt x="1547660" y="4289827"/>
                  <a:pt x="1681784" y="4308863"/>
                  <a:pt x="1686540" y="4320285"/>
                </a:cubicBezTo>
                <a:cubicBezTo>
                  <a:pt x="1727442" y="4330755"/>
                  <a:pt x="1755030" y="4337417"/>
                  <a:pt x="1776906" y="4341225"/>
                </a:cubicBezTo>
                <a:cubicBezTo>
                  <a:pt x="1798786" y="4345032"/>
                  <a:pt x="1813054" y="4345984"/>
                  <a:pt x="1827322" y="4347887"/>
                </a:cubicBezTo>
                <a:cubicBezTo>
                  <a:pt x="1841590" y="4349791"/>
                  <a:pt x="1854908" y="4351695"/>
                  <a:pt x="1872982" y="4354550"/>
                </a:cubicBezTo>
                <a:cubicBezTo>
                  <a:pt x="1891054" y="4356454"/>
                  <a:pt x="1914836" y="4360261"/>
                  <a:pt x="1950032" y="4367875"/>
                </a:cubicBezTo>
                <a:cubicBezTo>
                  <a:pt x="1950982" y="4365972"/>
                  <a:pt x="1961446" y="4366924"/>
                  <a:pt x="1971910" y="4367875"/>
                </a:cubicBezTo>
                <a:lnTo>
                  <a:pt x="1987612" y="4368915"/>
                </a:lnTo>
                <a:lnTo>
                  <a:pt x="1974334" y="4369735"/>
                </a:lnTo>
                <a:cubicBezTo>
                  <a:pt x="1956986" y="4369780"/>
                  <a:pt x="1937904" y="4368352"/>
                  <a:pt x="1972862" y="4375490"/>
                </a:cubicBezTo>
                <a:cubicBezTo>
                  <a:pt x="2026130" y="4384056"/>
                  <a:pt x="2004252" y="4376442"/>
                  <a:pt x="2052766" y="4382153"/>
                </a:cubicBezTo>
                <a:lnTo>
                  <a:pt x="1983326" y="4380249"/>
                </a:lnTo>
                <a:lnTo>
                  <a:pt x="1977618" y="4379297"/>
                </a:lnTo>
                <a:cubicBezTo>
                  <a:pt x="1963350" y="4379297"/>
                  <a:pt x="1950032" y="4378345"/>
                  <a:pt x="1935762" y="4378345"/>
                </a:cubicBezTo>
                <a:cubicBezTo>
                  <a:pt x="1843494" y="4363116"/>
                  <a:pt x="1977618" y="4373586"/>
                  <a:pt x="1858714" y="4359309"/>
                </a:cubicBezTo>
                <a:cubicBezTo>
                  <a:pt x="1863470" y="4362165"/>
                  <a:pt x="1868226" y="4365972"/>
                  <a:pt x="1872982" y="4368827"/>
                </a:cubicBezTo>
                <a:cubicBezTo>
                  <a:pt x="1838738" y="4362165"/>
                  <a:pt x="1802590" y="4354550"/>
                  <a:pt x="1765492" y="4345984"/>
                </a:cubicBezTo>
                <a:cubicBezTo>
                  <a:pt x="1729346" y="4335514"/>
                  <a:pt x="1692246" y="4326947"/>
                  <a:pt x="1656100" y="4316477"/>
                </a:cubicBezTo>
                <a:cubicBezTo>
                  <a:pt x="1638026" y="4311718"/>
                  <a:pt x="1620906" y="4306007"/>
                  <a:pt x="1603782" y="4301248"/>
                </a:cubicBezTo>
                <a:cubicBezTo>
                  <a:pt x="1587610" y="4295538"/>
                  <a:pt x="1570490" y="4291730"/>
                  <a:pt x="1555270" y="4286020"/>
                </a:cubicBezTo>
                <a:cubicBezTo>
                  <a:pt x="1523878" y="4275550"/>
                  <a:pt x="1496294" y="4266983"/>
                  <a:pt x="1472512" y="4260320"/>
                </a:cubicBezTo>
                <a:cubicBezTo>
                  <a:pt x="1499146" y="4265080"/>
                  <a:pt x="1512464" y="4262224"/>
                  <a:pt x="1478218" y="4247947"/>
                </a:cubicBezTo>
                <a:close/>
                <a:moveTo>
                  <a:pt x="2965000" y="4242236"/>
                </a:moveTo>
                <a:cubicBezTo>
                  <a:pt x="2943122" y="4253658"/>
                  <a:pt x="2920292" y="4255561"/>
                  <a:pt x="2892706" y="4261272"/>
                </a:cubicBezTo>
                <a:cubicBezTo>
                  <a:pt x="2915536" y="4256513"/>
                  <a:pt x="2957390" y="4242236"/>
                  <a:pt x="2965000" y="4242236"/>
                </a:cubicBezTo>
                <a:close/>
                <a:moveTo>
                  <a:pt x="3168564" y="4240332"/>
                </a:moveTo>
                <a:cubicBezTo>
                  <a:pt x="3120050" y="4260320"/>
                  <a:pt x="3090562" y="4270790"/>
                  <a:pt x="3063928" y="4280308"/>
                </a:cubicBezTo>
                <a:cubicBezTo>
                  <a:pt x="3050610" y="4285067"/>
                  <a:pt x="3037294" y="4288875"/>
                  <a:pt x="3022074" y="4293634"/>
                </a:cubicBezTo>
                <a:cubicBezTo>
                  <a:pt x="3007806" y="4298393"/>
                  <a:pt x="2990682" y="4305056"/>
                  <a:pt x="2969756" y="4310766"/>
                </a:cubicBezTo>
                <a:cubicBezTo>
                  <a:pt x="2991634" y="4304104"/>
                  <a:pt x="2999244" y="4299345"/>
                  <a:pt x="3010658" y="4293634"/>
                </a:cubicBezTo>
                <a:cubicBezTo>
                  <a:pt x="3016366" y="4290778"/>
                  <a:pt x="3023026" y="4287923"/>
                  <a:pt x="3032538" y="4284116"/>
                </a:cubicBezTo>
                <a:cubicBezTo>
                  <a:pt x="3042050" y="4281260"/>
                  <a:pt x="3055366" y="4276501"/>
                  <a:pt x="3073442" y="4269838"/>
                </a:cubicBezTo>
                <a:cubicBezTo>
                  <a:pt x="3071538" y="4272694"/>
                  <a:pt x="3076294" y="4272694"/>
                  <a:pt x="3090562" y="4267935"/>
                </a:cubicBezTo>
                <a:cubicBezTo>
                  <a:pt x="3097222" y="4265079"/>
                  <a:pt x="3107686" y="4262224"/>
                  <a:pt x="3121002" y="4257465"/>
                </a:cubicBezTo>
                <a:cubicBezTo>
                  <a:pt x="3133368" y="4253657"/>
                  <a:pt x="3149538" y="4246995"/>
                  <a:pt x="3168564" y="4240332"/>
                </a:cubicBezTo>
                <a:close/>
                <a:moveTo>
                  <a:pt x="1459194" y="4235573"/>
                </a:moveTo>
                <a:cubicBezTo>
                  <a:pt x="1469658" y="4239380"/>
                  <a:pt x="1476318" y="4243188"/>
                  <a:pt x="1482976" y="4246043"/>
                </a:cubicBezTo>
                <a:cubicBezTo>
                  <a:pt x="1468706" y="4241284"/>
                  <a:pt x="1460146" y="4237477"/>
                  <a:pt x="1459194" y="4235573"/>
                </a:cubicBezTo>
                <a:close/>
                <a:moveTo>
                  <a:pt x="1390706" y="4220344"/>
                </a:moveTo>
                <a:lnTo>
                  <a:pt x="1402122" y="4224151"/>
                </a:lnTo>
                <a:lnTo>
                  <a:pt x="1443024" y="4241284"/>
                </a:lnTo>
                <a:close/>
                <a:moveTo>
                  <a:pt x="3191674" y="4200261"/>
                </a:moveTo>
                <a:lnTo>
                  <a:pt x="3158100" y="4217489"/>
                </a:lnTo>
                <a:cubicBezTo>
                  <a:pt x="3157150" y="4211778"/>
                  <a:pt x="3093418" y="4240332"/>
                  <a:pt x="3056318" y="4249850"/>
                </a:cubicBezTo>
                <a:lnTo>
                  <a:pt x="3055440" y="4251608"/>
                </a:lnTo>
                <a:lnTo>
                  <a:pt x="3057270" y="4250803"/>
                </a:lnTo>
                <a:cubicBezTo>
                  <a:pt x="3062978" y="4253658"/>
                  <a:pt x="3085806" y="4250803"/>
                  <a:pt x="3117198" y="4242236"/>
                </a:cubicBezTo>
                <a:cubicBezTo>
                  <a:pt x="3178552" y="4213682"/>
                  <a:pt x="3173024" y="4215110"/>
                  <a:pt x="3181674" y="4207570"/>
                </a:cubicBezTo>
                <a:close/>
                <a:moveTo>
                  <a:pt x="3101978" y="4195597"/>
                </a:moveTo>
                <a:cubicBezTo>
                  <a:pt x="3082002" y="4204163"/>
                  <a:pt x="3061074" y="4211778"/>
                  <a:pt x="3041098" y="4219392"/>
                </a:cubicBezTo>
                <a:lnTo>
                  <a:pt x="3090562" y="4198452"/>
                </a:lnTo>
                <a:cubicBezTo>
                  <a:pt x="3094368" y="4197500"/>
                  <a:pt x="3098174" y="4196549"/>
                  <a:pt x="3101978" y="4195597"/>
                </a:cubicBezTo>
                <a:close/>
                <a:moveTo>
                  <a:pt x="3278908" y="4193693"/>
                </a:moveTo>
                <a:cubicBezTo>
                  <a:pt x="3293176" y="4187031"/>
                  <a:pt x="3229442" y="4219393"/>
                  <a:pt x="3231346" y="4213682"/>
                </a:cubicBezTo>
                <a:cubicBezTo>
                  <a:pt x="3242760" y="4210826"/>
                  <a:pt x="3264638" y="4199404"/>
                  <a:pt x="3278908" y="4193693"/>
                </a:cubicBezTo>
                <a:close/>
                <a:moveTo>
                  <a:pt x="3205662" y="4163235"/>
                </a:moveTo>
                <a:cubicBezTo>
                  <a:pt x="3180930" y="4167994"/>
                  <a:pt x="3156198" y="4173705"/>
                  <a:pt x="3110538" y="4187982"/>
                </a:cubicBezTo>
                <a:cubicBezTo>
                  <a:pt x="2937414" y="4255561"/>
                  <a:pt x="2755728" y="4302200"/>
                  <a:pt x="2571190" y="4324092"/>
                </a:cubicBezTo>
                <a:cubicBezTo>
                  <a:pt x="2555970" y="4325996"/>
                  <a:pt x="2540750" y="4326947"/>
                  <a:pt x="2525530" y="4328851"/>
                </a:cubicBezTo>
                <a:lnTo>
                  <a:pt x="2517918" y="4330755"/>
                </a:lnTo>
                <a:cubicBezTo>
                  <a:pt x="2545506" y="4327899"/>
                  <a:pt x="2573090" y="4325996"/>
                  <a:pt x="2600678" y="4322188"/>
                </a:cubicBezTo>
                <a:cubicBezTo>
                  <a:pt x="2569286" y="4326947"/>
                  <a:pt x="2537894" y="4328851"/>
                  <a:pt x="2506504" y="4332658"/>
                </a:cubicBezTo>
                <a:cubicBezTo>
                  <a:pt x="2485578" y="4334562"/>
                  <a:pt x="2494138" y="4331707"/>
                  <a:pt x="2496042" y="4330755"/>
                </a:cubicBezTo>
                <a:cubicBezTo>
                  <a:pt x="2471310" y="4332658"/>
                  <a:pt x="2446578" y="4334562"/>
                  <a:pt x="2421846" y="4335514"/>
                </a:cubicBezTo>
                <a:cubicBezTo>
                  <a:pt x="2406626" y="4337417"/>
                  <a:pt x="2405674" y="4338369"/>
                  <a:pt x="2441822" y="4338369"/>
                </a:cubicBezTo>
                <a:cubicBezTo>
                  <a:pt x="2431358" y="4339321"/>
                  <a:pt x="2410430" y="4339321"/>
                  <a:pt x="2387600" y="4340273"/>
                </a:cubicBezTo>
                <a:cubicBezTo>
                  <a:pt x="2364770" y="4341225"/>
                  <a:pt x="2339086" y="4340273"/>
                  <a:pt x="2319110" y="4341225"/>
                </a:cubicBezTo>
                <a:cubicBezTo>
                  <a:pt x="2323866" y="4340273"/>
                  <a:pt x="2320062" y="4339321"/>
                  <a:pt x="2311502" y="4338369"/>
                </a:cubicBezTo>
                <a:cubicBezTo>
                  <a:pt x="2251574" y="4338369"/>
                  <a:pt x="2190694" y="4336466"/>
                  <a:pt x="2130766" y="4331707"/>
                </a:cubicBezTo>
                <a:cubicBezTo>
                  <a:pt x="2144084" y="4333610"/>
                  <a:pt x="2158354" y="4335514"/>
                  <a:pt x="2176426" y="4337417"/>
                </a:cubicBezTo>
                <a:lnTo>
                  <a:pt x="2117450" y="4332658"/>
                </a:lnTo>
                <a:cubicBezTo>
                  <a:pt x="2098426" y="4331707"/>
                  <a:pt x="2078450" y="4330755"/>
                  <a:pt x="2058474" y="4327899"/>
                </a:cubicBezTo>
                <a:cubicBezTo>
                  <a:pt x="2052766" y="4328851"/>
                  <a:pt x="2052766" y="4330755"/>
                  <a:pt x="2061326" y="4333610"/>
                </a:cubicBezTo>
                <a:cubicBezTo>
                  <a:pt x="2065130" y="4334562"/>
                  <a:pt x="2071790" y="4336466"/>
                  <a:pt x="2080350" y="4338369"/>
                </a:cubicBezTo>
                <a:cubicBezTo>
                  <a:pt x="2089864" y="4339321"/>
                  <a:pt x="2101278" y="4341225"/>
                  <a:pt x="2115546" y="4343128"/>
                </a:cubicBezTo>
                <a:cubicBezTo>
                  <a:pt x="2091766" y="4341225"/>
                  <a:pt x="2081302" y="4343128"/>
                  <a:pt x="2110790" y="4345984"/>
                </a:cubicBezTo>
                <a:cubicBezTo>
                  <a:pt x="2114596" y="4345032"/>
                  <a:pt x="2189742" y="4348839"/>
                  <a:pt x="2161206" y="4344080"/>
                </a:cubicBezTo>
                <a:cubicBezTo>
                  <a:pt x="2175474" y="4345032"/>
                  <a:pt x="2190694" y="4345032"/>
                  <a:pt x="2206866" y="4345984"/>
                </a:cubicBezTo>
                <a:cubicBezTo>
                  <a:pt x="2223038" y="4346936"/>
                  <a:pt x="2240158" y="4347887"/>
                  <a:pt x="2258232" y="4348839"/>
                </a:cubicBezTo>
                <a:cubicBezTo>
                  <a:pt x="2276306" y="4349791"/>
                  <a:pt x="2295330" y="4349791"/>
                  <a:pt x="2314354" y="4349791"/>
                </a:cubicBezTo>
                <a:cubicBezTo>
                  <a:pt x="2334330" y="4350743"/>
                  <a:pt x="2354306" y="4350743"/>
                  <a:pt x="2374282" y="4350743"/>
                </a:cubicBezTo>
                <a:cubicBezTo>
                  <a:pt x="2449430" y="4348839"/>
                  <a:pt x="2532188" y="4344080"/>
                  <a:pt x="2611140" y="4330755"/>
                </a:cubicBezTo>
                <a:cubicBezTo>
                  <a:pt x="2534090" y="4345032"/>
                  <a:pt x="2721484" y="4320285"/>
                  <a:pt x="2593066" y="4339321"/>
                </a:cubicBezTo>
                <a:cubicBezTo>
                  <a:pt x="2617798" y="4337417"/>
                  <a:pt x="2634922" y="4336466"/>
                  <a:pt x="2648238" y="4333610"/>
                </a:cubicBezTo>
                <a:cubicBezTo>
                  <a:pt x="2662506" y="4331707"/>
                  <a:pt x="2672018" y="4328851"/>
                  <a:pt x="2682482" y="4325996"/>
                </a:cubicBezTo>
                <a:cubicBezTo>
                  <a:pt x="2702458" y="4321236"/>
                  <a:pt x="2722434" y="4314574"/>
                  <a:pt x="2770948" y="4305056"/>
                </a:cubicBezTo>
                <a:cubicBezTo>
                  <a:pt x="2779510" y="4305056"/>
                  <a:pt x="2718630" y="4315526"/>
                  <a:pt x="2696750" y="4323140"/>
                </a:cubicBezTo>
                <a:cubicBezTo>
                  <a:pt x="2777606" y="4309815"/>
                  <a:pt x="2844194" y="4290779"/>
                  <a:pt x="2908878" y="4270790"/>
                </a:cubicBezTo>
                <a:cubicBezTo>
                  <a:pt x="2973562" y="4249850"/>
                  <a:pt x="3036342" y="4227007"/>
                  <a:pt x="3110538" y="4199404"/>
                </a:cubicBezTo>
                <a:lnTo>
                  <a:pt x="3118150" y="4201308"/>
                </a:lnTo>
                <a:cubicBezTo>
                  <a:pt x="3132418" y="4195597"/>
                  <a:pt x="3146686" y="4189886"/>
                  <a:pt x="3161906" y="4183223"/>
                </a:cubicBezTo>
                <a:cubicBezTo>
                  <a:pt x="3177126" y="4176561"/>
                  <a:pt x="3192346" y="4169898"/>
                  <a:pt x="3205662" y="4163235"/>
                </a:cubicBezTo>
                <a:close/>
                <a:moveTo>
                  <a:pt x="1176678" y="4077572"/>
                </a:moveTo>
                <a:cubicBezTo>
                  <a:pt x="1216630" y="4097560"/>
                  <a:pt x="1267996" y="4120404"/>
                  <a:pt x="1315558" y="4142295"/>
                </a:cubicBezTo>
                <a:cubicBezTo>
                  <a:pt x="1363120" y="4162284"/>
                  <a:pt x="1407828" y="4180368"/>
                  <a:pt x="1435414" y="4187031"/>
                </a:cubicBezTo>
                <a:lnTo>
                  <a:pt x="1420194" y="4184175"/>
                </a:lnTo>
                <a:cubicBezTo>
                  <a:pt x="1515318" y="4225103"/>
                  <a:pt x="1635174" y="4245091"/>
                  <a:pt x="1677978" y="4266031"/>
                </a:cubicBezTo>
                <a:cubicBezTo>
                  <a:pt x="1673222" y="4268887"/>
                  <a:pt x="1697954" y="4272694"/>
                  <a:pt x="1695102" y="4276501"/>
                </a:cubicBezTo>
                <a:lnTo>
                  <a:pt x="1769298" y="4289827"/>
                </a:lnTo>
                <a:lnTo>
                  <a:pt x="1753126" y="4288875"/>
                </a:lnTo>
                <a:lnTo>
                  <a:pt x="1784518" y="4295538"/>
                </a:lnTo>
                <a:lnTo>
                  <a:pt x="1815908" y="4301248"/>
                </a:lnTo>
                <a:lnTo>
                  <a:pt x="1878690" y="4313622"/>
                </a:lnTo>
                <a:lnTo>
                  <a:pt x="1874884" y="4313622"/>
                </a:lnTo>
                <a:cubicBezTo>
                  <a:pt x="1935762" y="4319333"/>
                  <a:pt x="1983326" y="4323140"/>
                  <a:pt x="2021374" y="4324092"/>
                </a:cubicBezTo>
                <a:cubicBezTo>
                  <a:pt x="2021374" y="4322188"/>
                  <a:pt x="2020422" y="4321236"/>
                  <a:pt x="2024228" y="4322188"/>
                </a:cubicBezTo>
                <a:cubicBezTo>
                  <a:pt x="1951934" y="4312670"/>
                  <a:pt x="1879642" y="4301248"/>
                  <a:pt x="1807346" y="4286020"/>
                </a:cubicBezTo>
                <a:cubicBezTo>
                  <a:pt x="1798786" y="4285068"/>
                  <a:pt x="1790226" y="4283164"/>
                  <a:pt x="1781662" y="4281260"/>
                </a:cubicBezTo>
                <a:lnTo>
                  <a:pt x="1751224" y="4274598"/>
                </a:lnTo>
                <a:lnTo>
                  <a:pt x="1690346" y="4261272"/>
                </a:lnTo>
                <a:lnTo>
                  <a:pt x="1630418" y="4245091"/>
                </a:lnTo>
                <a:cubicBezTo>
                  <a:pt x="1610442" y="4239380"/>
                  <a:pt x="1590466" y="4234621"/>
                  <a:pt x="1570490" y="4227959"/>
                </a:cubicBezTo>
                <a:cubicBezTo>
                  <a:pt x="1581904" y="4230814"/>
                  <a:pt x="1594270" y="4233670"/>
                  <a:pt x="1600930" y="4234621"/>
                </a:cubicBezTo>
                <a:cubicBezTo>
                  <a:pt x="1539098" y="4215585"/>
                  <a:pt x="1477268" y="4195597"/>
                  <a:pt x="1416390" y="4172753"/>
                </a:cubicBezTo>
                <a:cubicBezTo>
                  <a:pt x="1414486" y="4171802"/>
                  <a:pt x="1413534" y="4171802"/>
                  <a:pt x="1411634" y="4170850"/>
                </a:cubicBezTo>
                <a:cubicBezTo>
                  <a:pt x="1393558" y="4165139"/>
                  <a:pt x="1375486" y="4158476"/>
                  <a:pt x="1361218" y="4153717"/>
                </a:cubicBezTo>
                <a:cubicBezTo>
                  <a:pt x="1354558" y="4149910"/>
                  <a:pt x="1348850" y="4147054"/>
                  <a:pt x="1345998" y="4145151"/>
                </a:cubicBezTo>
                <a:cubicBezTo>
                  <a:pt x="1306046" y="4128970"/>
                  <a:pt x="1267045" y="4111837"/>
                  <a:pt x="1228045" y="4094705"/>
                </a:cubicBezTo>
                <a:cubicBezTo>
                  <a:pt x="1231849" y="4098512"/>
                  <a:pt x="1216630" y="4093753"/>
                  <a:pt x="1179532" y="4077572"/>
                </a:cubicBezTo>
                <a:close/>
                <a:moveTo>
                  <a:pt x="3478666" y="4070909"/>
                </a:moveTo>
                <a:cubicBezTo>
                  <a:pt x="3411130" y="4112789"/>
                  <a:pt x="3433958" y="4092801"/>
                  <a:pt x="3451082" y="4080427"/>
                </a:cubicBezTo>
                <a:cubicBezTo>
                  <a:pt x="3444422" y="4088042"/>
                  <a:pt x="3465350" y="4078523"/>
                  <a:pt x="3478666" y="4070909"/>
                </a:cubicBezTo>
                <a:close/>
                <a:moveTo>
                  <a:pt x="909381" y="3987149"/>
                </a:moveTo>
                <a:cubicBezTo>
                  <a:pt x="938869" y="4005234"/>
                  <a:pt x="945528" y="4008089"/>
                  <a:pt x="953138" y="4010944"/>
                </a:cubicBezTo>
                <a:cubicBezTo>
                  <a:pt x="960748" y="4013800"/>
                  <a:pt x="969309" y="4017607"/>
                  <a:pt x="1002602" y="4034740"/>
                </a:cubicBezTo>
                <a:cubicBezTo>
                  <a:pt x="1008309" y="4040451"/>
                  <a:pt x="988334" y="4030933"/>
                  <a:pt x="968358" y="4021414"/>
                </a:cubicBezTo>
                <a:cubicBezTo>
                  <a:pt x="948382" y="4011896"/>
                  <a:pt x="928406" y="4002378"/>
                  <a:pt x="935064" y="4009041"/>
                </a:cubicBezTo>
                <a:cubicBezTo>
                  <a:pt x="926503" y="4002378"/>
                  <a:pt x="917942" y="3994764"/>
                  <a:pt x="909381" y="3987149"/>
                </a:cubicBezTo>
                <a:close/>
                <a:moveTo>
                  <a:pt x="3621352" y="3910053"/>
                </a:moveTo>
                <a:cubicBezTo>
                  <a:pt x="3608034" y="3918619"/>
                  <a:pt x="3596620" y="3926233"/>
                  <a:pt x="3587108" y="3931944"/>
                </a:cubicBezTo>
                <a:cubicBezTo>
                  <a:pt x="3580450" y="3937655"/>
                  <a:pt x="3572838" y="3942414"/>
                  <a:pt x="3566180" y="3947173"/>
                </a:cubicBezTo>
                <a:cubicBezTo>
                  <a:pt x="3539546" y="3966210"/>
                  <a:pt x="3512910" y="3983342"/>
                  <a:pt x="3485326" y="4000475"/>
                </a:cubicBezTo>
                <a:cubicBezTo>
                  <a:pt x="3485326" y="4000475"/>
                  <a:pt x="3486278" y="4000475"/>
                  <a:pt x="3486278" y="4000475"/>
                </a:cubicBezTo>
                <a:cubicBezTo>
                  <a:pt x="3486278" y="4001427"/>
                  <a:pt x="3485326" y="4001427"/>
                  <a:pt x="3485326" y="4001427"/>
                </a:cubicBezTo>
                <a:cubicBezTo>
                  <a:pt x="3481520" y="4003330"/>
                  <a:pt x="3477716" y="4006186"/>
                  <a:pt x="3473910" y="4008090"/>
                </a:cubicBezTo>
                <a:cubicBezTo>
                  <a:pt x="3466302" y="4012849"/>
                  <a:pt x="3471058" y="4013800"/>
                  <a:pt x="3480570" y="4012849"/>
                </a:cubicBezTo>
                <a:cubicBezTo>
                  <a:pt x="3492934" y="4005234"/>
                  <a:pt x="3506254" y="3996668"/>
                  <a:pt x="3518618" y="3988101"/>
                </a:cubicBezTo>
                <a:cubicBezTo>
                  <a:pt x="3530986" y="3979535"/>
                  <a:pt x="3544302" y="3970017"/>
                  <a:pt x="3556668" y="3961451"/>
                </a:cubicBezTo>
                <a:cubicBezTo>
                  <a:pt x="3553814" y="3963354"/>
                  <a:pt x="3551912" y="3964306"/>
                  <a:pt x="3549058" y="3966210"/>
                </a:cubicBezTo>
                <a:lnTo>
                  <a:pt x="3567132" y="3952884"/>
                </a:lnTo>
                <a:lnTo>
                  <a:pt x="3585206" y="3938607"/>
                </a:lnTo>
                <a:close/>
                <a:moveTo>
                  <a:pt x="741964" y="3868173"/>
                </a:moveTo>
                <a:cubicBezTo>
                  <a:pt x="753379" y="3876740"/>
                  <a:pt x="764794" y="3883402"/>
                  <a:pt x="775257" y="3891017"/>
                </a:cubicBezTo>
                <a:cubicBezTo>
                  <a:pt x="785721" y="3897679"/>
                  <a:pt x="796184" y="3904342"/>
                  <a:pt x="805697" y="3910053"/>
                </a:cubicBezTo>
                <a:cubicBezTo>
                  <a:pt x="824721" y="3922427"/>
                  <a:pt x="842795" y="3931945"/>
                  <a:pt x="860868" y="3942415"/>
                </a:cubicBezTo>
                <a:cubicBezTo>
                  <a:pt x="896064" y="3962403"/>
                  <a:pt x="932211" y="3981439"/>
                  <a:pt x="981675" y="4008090"/>
                </a:cubicBezTo>
                <a:lnTo>
                  <a:pt x="1020676" y="4036644"/>
                </a:lnTo>
                <a:cubicBezTo>
                  <a:pt x="994041" y="4020463"/>
                  <a:pt x="971212" y="4007138"/>
                  <a:pt x="948382" y="3995716"/>
                </a:cubicBezTo>
                <a:cubicBezTo>
                  <a:pt x="927455" y="3984294"/>
                  <a:pt x="907479" y="3973824"/>
                  <a:pt x="886552" y="3962403"/>
                </a:cubicBezTo>
                <a:cubicBezTo>
                  <a:pt x="845649" y="3939559"/>
                  <a:pt x="801892" y="3914812"/>
                  <a:pt x="741964" y="3868173"/>
                </a:cubicBezTo>
                <a:close/>
                <a:moveTo>
                  <a:pt x="3708866" y="3838667"/>
                </a:moveTo>
                <a:cubicBezTo>
                  <a:pt x="3682230" y="3860558"/>
                  <a:pt x="3654646" y="3881498"/>
                  <a:pt x="3627060" y="3902438"/>
                </a:cubicBezTo>
                <a:cubicBezTo>
                  <a:pt x="3661304" y="3878643"/>
                  <a:pt x="3701256" y="3848185"/>
                  <a:pt x="3708866" y="3838667"/>
                </a:cubicBezTo>
                <a:close/>
                <a:moveTo>
                  <a:pt x="468959" y="3570255"/>
                </a:moveTo>
                <a:cubicBezTo>
                  <a:pt x="475618" y="3576918"/>
                  <a:pt x="487984" y="3590243"/>
                  <a:pt x="490837" y="3595002"/>
                </a:cubicBezTo>
                <a:cubicBezTo>
                  <a:pt x="489886" y="3594050"/>
                  <a:pt x="488935" y="3592147"/>
                  <a:pt x="487032" y="3591195"/>
                </a:cubicBezTo>
                <a:close/>
                <a:moveTo>
                  <a:pt x="4154506" y="3483789"/>
                </a:moveTo>
                <a:cubicBezTo>
                  <a:pt x="4156422" y="3481915"/>
                  <a:pt x="4150716" y="3493159"/>
                  <a:pt x="4157850" y="3484592"/>
                </a:cubicBezTo>
                <a:cubicBezTo>
                  <a:pt x="4147386" y="3497917"/>
                  <a:pt x="4135970" y="3511242"/>
                  <a:pt x="4125506" y="3523616"/>
                </a:cubicBezTo>
                <a:cubicBezTo>
                  <a:pt x="4133118" y="3513146"/>
                  <a:pt x="4141678" y="3502676"/>
                  <a:pt x="4149288" y="3491255"/>
                </a:cubicBezTo>
                <a:cubicBezTo>
                  <a:pt x="4152380" y="3486496"/>
                  <a:pt x="4153866" y="3484414"/>
                  <a:pt x="4154506" y="3483789"/>
                </a:cubicBezTo>
                <a:close/>
                <a:moveTo>
                  <a:pt x="351957" y="3408447"/>
                </a:moveTo>
                <a:cubicBezTo>
                  <a:pt x="371933" y="3438905"/>
                  <a:pt x="390958" y="3467459"/>
                  <a:pt x="407129" y="3489351"/>
                </a:cubicBezTo>
                <a:cubicBezTo>
                  <a:pt x="422348" y="3511242"/>
                  <a:pt x="433763" y="3525520"/>
                  <a:pt x="436617" y="3531231"/>
                </a:cubicBezTo>
                <a:lnTo>
                  <a:pt x="428056" y="3525520"/>
                </a:lnTo>
                <a:cubicBezTo>
                  <a:pt x="435666" y="3535990"/>
                  <a:pt x="446129" y="3549315"/>
                  <a:pt x="456593" y="3561689"/>
                </a:cubicBezTo>
                <a:cubicBezTo>
                  <a:pt x="468008" y="3574062"/>
                  <a:pt x="478471" y="3584532"/>
                  <a:pt x="486081" y="3591195"/>
                </a:cubicBezTo>
                <a:cubicBezTo>
                  <a:pt x="496545" y="3603568"/>
                  <a:pt x="508911" y="3614990"/>
                  <a:pt x="519374" y="3626412"/>
                </a:cubicBezTo>
                <a:cubicBezTo>
                  <a:pt x="525082" y="3632123"/>
                  <a:pt x="530789" y="3637834"/>
                  <a:pt x="535545" y="3642593"/>
                </a:cubicBezTo>
                <a:cubicBezTo>
                  <a:pt x="541253" y="3647352"/>
                  <a:pt x="546009" y="3652111"/>
                  <a:pt x="550765" y="3656870"/>
                </a:cubicBezTo>
                <a:cubicBezTo>
                  <a:pt x="560277" y="3666388"/>
                  <a:pt x="568839" y="3674003"/>
                  <a:pt x="575497" y="3680665"/>
                </a:cubicBezTo>
                <a:cubicBezTo>
                  <a:pt x="582156" y="3687328"/>
                  <a:pt x="586912" y="3692087"/>
                  <a:pt x="588815" y="3694943"/>
                </a:cubicBezTo>
                <a:cubicBezTo>
                  <a:pt x="582156" y="3689232"/>
                  <a:pt x="575497" y="3685425"/>
                  <a:pt x="568839" y="3679714"/>
                </a:cubicBezTo>
                <a:cubicBezTo>
                  <a:pt x="598327" y="3707316"/>
                  <a:pt x="615449" y="3721593"/>
                  <a:pt x="634474" y="3737774"/>
                </a:cubicBezTo>
                <a:cubicBezTo>
                  <a:pt x="653499" y="3753955"/>
                  <a:pt x="674426" y="3771088"/>
                  <a:pt x="714378" y="3802498"/>
                </a:cubicBezTo>
                <a:cubicBezTo>
                  <a:pt x="706768" y="3796787"/>
                  <a:pt x="703914" y="3795835"/>
                  <a:pt x="703914" y="3795835"/>
                </a:cubicBezTo>
                <a:cubicBezTo>
                  <a:pt x="757183" y="3832004"/>
                  <a:pt x="808550" y="3864366"/>
                  <a:pt x="854209" y="3893872"/>
                </a:cubicBezTo>
                <a:cubicBezTo>
                  <a:pt x="663011" y="3769184"/>
                  <a:pt x="489886" y="3615942"/>
                  <a:pt x="365274" y="3425579"/>
                </a:cubicBezTo>
                <a:cubicBezTo>
                  <a:pt x="360518" y="3419868"/>
                  <a:pt x="355762" y="3414157"/>
                  <a:pt x="351957" y="3408447"/>
                </a:cubicBezTo>
                <a:close/>
                <a:moveTo>
                  <a:pt x="4241556" y="3359904"/>
                </a:moveTo>
                <a:cubicBezTo>
                  <a:pt x="4242032" y="3359428"/>
                  <a:pt x="4241556" y="3360380"/>
                  <a:pt x="4239654" y="3363711"/>
                </a:cubicBezTo>
                <a:cubicBezTo>
                  <a:pt x="4238702" y="3364663"/>
                  <a:pt x="4238702" y="3364663"/>
                  <a:pt x="4237752" y="3364663"/>
                </a:cubicBezTo>
                <a:cubicBezTo>
                  <a:pt x="4239654" y="3362284"/>
                  <a:pt x="4241082" y="3360380"/>
                  <a:pt x="4241556" y="3359904"/>
                </a:cubicBezTo>
                <a:close/>
                <a:moveTo>
                  <a:pt x="4337632" y="3131469"/>
                </a:moveTo>
                <a:cubicBezTo>
                  <a:pt x="4323364" y="3150505"/>
                  <a:pt x="4309094" y="3169541"/>
                  <a:pt x="4296730" y="3186674"/>
                </a:cubicBezTo>
                <a:cubicBezTo>
                  <a:pt x="4283412" y="3204758"/>
                  <a:pt x="4271046" y="3219987"/>
                  <a:pt x="4260582" y="3233313"/>
                </a:cubicBezTo>
                <a:cubicBezTo>
                  <a:pt x="4239654" y="3260915"/>
                  <a:pt x="4223484" y="3279000"/>
                  <a:pt x="4216826" y="3285663"/>
                </a:cubicBezTo>
                <a:cubicBezTo>
                  <a:pt x="4205410" y="3301843"/>
                  <a:pt x="4193044" y="3318024"/>
                  <a:pt x="4181630" y="3334205"/>
                </a:cubicBezTo>
                <a:cubicBezTo>
                  <a:pt x="4173068" y="3347531"/>
                  <a:pt x="4164506" y="3361808"/>
                  <a:pt x="4155946" y="3375133"/>
                </a:cubicBezTo>
                <a:cubicBezTo>
                  <a:pt x="4142630" y="3397025"/>
                  <a:pt x="4129312" y="3417013"/>
                  <a:pt x="4119798" y="3431290"/>
                </a:cubicBezTo>
                <a:cubicBezTo>
                  <a:pt x="4110286" y="3446519"/>
                  <a:pt x="4104578" y="3455085"/>
                  <a:pt x="4105530" y="3455085"/>
                </a:cubicBezTo>
                <a:cubicBezTo>
                  <a:pt x="4120750" y="3441760"/>
                  <a:pt x="4135018" y="3417965"/>
                  <a:pt x="4157850" y="3390362"/>
                </a:cubicBezTo>
                <a:cubicBezTo>
                  <a:pt x="4154044" y="3393217"/>
                  <a:pt x="4151190" y="3397025"/>
                  <a:pt x="4147386" y="3399880"/>
                </a:cubicBezTo>
                <a:cubicBezTo>
                  <a:pt x="4215874" y="3313265"/>
                  <a:pt x="4280558" y="3221891"/>
                  <a:pt x="4337632" y="3131469"/>
                </a:cubicBezTo>
                <a:close/>
                <a:moveTo>
                  <a:pt x="4485074" y="2962998"/>
                </a:moveTo>
                <a:lnTo>
                  <a:pt x="4465098" y="3001071"/>
                </a:lnTo>
                <a:cubicBezTo>
                  <a:pt x="4468902" y="2992504"/>
                  <a:pt x="4474610" y="2982034"/>
                  <a:pt x="4485074" y="2962998"/>
                </a:cubicBezTo>
                <a:close/>
                <a:moveTo>
                  <a:pt x="107490" y="2962998"/>
                </a:moveTo>
                <a:cubicBezTo>
                  <a:pt x="116051" y="2983938"/>
                  <a:pt x="120807" y="3003926"/>
                  <a:pt x="125564" y="3018203"/>
                </a:cubicBezTo>
                <a:cubicBezTo>
                  <a:pt x="118905" y="3001071"/>
                  <a:pt x="105588" y="2968709"/>
                  <a:pt x="107490" y="2962998"/>
                </a:cubicBezTo>
                <a:close/>
                <a:moveTo>
                  <a:pt x="4514562" y="2941106"/>
                </a:moveTo>
                <a:cubicBezTo>
                  <a:pt x="4506952" y="2958239"/>
                  <a:pt x="4498390" y="2974420"/>
                  <a:pt x="4489830" y="2990600"/>
                </a:cubicBezTo>
                <a:lnTo>
                  <a:pt x="4483170" y="3000119"/>
                </a:lnTo>
                <a:cubicBezTo>
                  <a:pt x="4491732" y="2983938"/>
                  <a:pt x="4500294" y="2967757"/>
                  <a:pt x="4507902" y="2950624"/>
                </a:cubicBezTo>
                <a:close/>
                <a:moveTo>
                  <a:pt x="30440" y="2566091"/>
                </a:moveTo>
                <a:lnTo>
                  <a:pt x="32342" y="2575609"/>
                </a:lnTo>
                <a:cubicBezTo>
                  <a:pt x="31391" y="2572754"/>
                  <a:pt x="31391" y="2570850"/>
                  <a:pt x="30440" y="2567995"/>
                </a:cubicBezTo>
                <a:close/>
                <a:moveTo>
                  <a:pt x="4698150" y="2462343"/>
                </a:moveTo>
                <a:cubicBezTo>
                  <a:pt x="4692442" y="2488042"/>
                  <a:pt x="4688638" y="2505175"/>
                  <a:pt x="4685784" y="2517548"/>
                </a:cubicBezTo>
                <a:cubicBezTo>
                  <a:pt x="4682930" y="2528970"/>
                  <a:pt x="4681978" y="2536584"/>
                  <a:pt x="4681028" y="2542295"/>
                </a:cubicBezTo>
                <a:cubicBezTo>
                  <a:pt x="4679126" y="2553717"/>
                  <a:pt x="4680076" y="2560380"/>
                  <a:pt x="4672466" y="2591790"/>
                </a:cubicBezTo>
                <a:cubicBezTo>
                  <a:pt x="4675320" y="2583223"/>
                  <a:pt x="4678174" y="2575609"/>
                  <a:pt x="4681028" y="2567994"/>
                </a:cubicBezTo>
                <a:cubicBezTo>
                  <a:pt x="4686734" y="2556573"/>
                  <a:pt x="4672466" y="2598452"/>
                  <a:pt x="4669614" y="2607019"/>
                </a:cubicBezTo>
                <a:cubicBezTo>
                  <a:pt x="4676270" y="2582272"/>
                  <a:pt x="4656294" y="2637477"/>
                  <a:pt x="4660100" y="2621296"/>
                </a:cubicBezTo>
                <a:cubicBezTo>
                  <a:pt x="4654394" y="2640332"/>
                  <a:pt x="4646782" y="2659368"/>
                  <a:pt x="4640126" y="2678405"/>
                </a:cubicBezTo>
                <a:lnTo>
                  <a:pt x="4629662" y="2706959"/>
                </a:lnTo>
                <a:lnTo>
                  <a:pt x="4618246" y="2735514"/>
                </a:lnTo>
                <a:lnTo>
                  <a:pt x="4623954" y="2712670"/>
                </a:lnTo>
                <a:cubicBezTo>
                  <a:pt x="4628710" y="2697441"/>
                  <a:pt x="4633466" y="2680308"/>
                  <a:pt x="4638222" y="2665079"/>
                </a:cubicBezTo>
                <a:cubicBezTo>
                  <a:pt x="4643930" y="2648899"/>
                  <a:pt x="4648686" y="2632718"/>
                  <a:pt x="4652490" y="2616537"/>
                </a:cubicBezTo>
                <a:cubicBezTo>
                  <a:pt x="4655344" y="2607019"/>
                  <a:pt x="4658198" y="2597500"/>
                  <a:pt x="4662002" y="2586079"/>
                </a:cubicBezTo>
                <a:cubicBezTo>
                  <a:pt x="4666758" y="2569898"/>
                  <a:pt x="4669614" y="2553717"/>
                  <a:pt x="4675320" y="2534681"/>
                </a:cubicBezTo>
                <a:cubicBezTo>
                  <a:pt x="4677222" y="2525163"/>
                  <a:pt x="4681028" y="2514693"/>
                  <a:pt x="4684832" y="2503271"/>
                </a:cubicBezTo>
                <a:cubicBezTo>
                  <a:pt x="4688638" y="2491849"/>
                  <a:pt x="4692442" y="2477572"/>
                  <a:pt x="4698150" y="2462343"/>
                </a:cubicBezTo>
                <a:close/>
                <a:moveTo>
                  <a:pt x="4658198" y="2407138"/>
                </a:moveTo>
                <a:cubicBezTo>
                  <a:pt x="4657246" y="2409994"/>
                  <a:pt x="4656058" y="2414277"/>
                  <a:pt x="4654394" y="2420345"/>
                </a:cubicBezTo>
                <a:lnTo>
                  <a:pt x="4649164" y="2439126"/>
                </a:lnTo>
                <a:lnTo>
                  <a:pt x="4645832" y="2450921"/>
                </a:lnTo>
                <a:cubicBezTo>
                  <a:pt x="4646782" y="2448066"/>
                  <a:pt x="4646782" y="2447114"/>
                  <a:pt x="4647734" y="2444259"/>
                </a:cubicBezTo>
                <a:lnTo>
                  <a:pt x="4649164" y="2439126"/>
                </a:lnTo>
                <a:close/>
                <a:moveTo>
                  <a:pt x="42806" y="2358595"/>
                </a:moveTo>
                <a:cubicBezTo>
                  <a:pt x="43757" y="2371921"/>
                  <a:pt x="45659" y="2388102"/>
                  <a:pt x="48513" y="2407138"/>
                </a:cubicBezTo>
                <a:cubicBezTo>
                  <a:pt x="48513" y="2397620"/>
                  <a:pt x="47562" y="2387150"/>
                  <a:pt x="46611" y="2377632"/>
                </a:cubicBezTo>
                <a:cubicBezTo>
                  <a:pt x="45659" y="2370969"/>
                  <a:pt x="44708" y="2364306"/>
                  <a:pt x="42806" y="2358595"/>
                </a:cubicBezTo>
                <a:close/>
                <a:moveTo>
                  <a:pt x="4760756" y="2159562"/>
                </a:moveTo>
                <a:lnTo>
                  <a:pt x="4757126" y="2196787"/>
                </a:lnTo>
                <a:cubicBezTo>
                  <a:pt x="4754274" y="2221534"/>
                  <a:pt x="4750468" y="2242474"/>
                  <a:pt x="4746662" y="2258655"/>
                </a:cubicBezTo>
                <a:lnTo>
                  <a:pt x="4746890" y="2255230"/>
                </a:lnTo>
                <a:lnTo>
                  <a:pt x="4755224" y="2206305"/>
                </a:lnTo>
                <a:close/>
                <a:moveTo>
                  <a:pt x="4698150" y="2034027"/>
                </a:moveTo>
                <a:cubicBezTo>
                  <a:pt x="4698150" y="2049256"/>
                  <a:pt x="4699102" y="2063533"/>
                  <a:pt x="4699102" y="2076858"/>
                </a:cubicBezTo>
                <a:cubicBezTo>
                  <a:pt x="4699102" y="2090184"/>
                  <a:pt x="4698150" y="2101605"/>
                  <a:pt x="4698150" y="2111124"/>
                </a:cubicBezTo>
                <a:cubicBezTo>
                  <a:pt x="4698150" y="2130160"/>
                  <a:pt x="4697198" y="2142534"/>
                  <a:pt x="4697198" y="2145389"/>
                </a:cubicBezTo>
                <a:cubicBezTo>
                  <a:pt x="4698150" y="2124449"/>
                  <a:pt x="4698150" y="2104461"/>
                  <a:pt x="4698150" y="2086377"/>
                </a:cubicBezTo>
                <a:cubicBezTo>
                  <a:pt x="4698150" y="2071147"/>
                  <a:pt x="4696248" y="2057822"/>
                  <a:pt x="4695298" y="2045449"/>
                </a:cubicBezTo>
                <a:cubicBezTo>
                  <a:pt x="4698150" y="2109220"/>
                  <a:pt x="4695298" y="2172992"/>
                  <a:pt x="4687686" y="2235811"/>
                </a:cubicBezTo>
                <a:cubicBezTo>
                  <a:pt x="4689590" y="2229149"/>
                  <a:pt x="4690540" y="2223438"/>
                  <a:pt x="4691492" y="2217727"/>
                </a:cubicBezTo>
                <a:cubicBezTo>
                  <a:pt x="4685784" y="2253896"/>
                  <a:pt x="4683882" y="2284354"/>
                  <a:pt x="4679126" y="2313860"/>
                </a:cubicBezTo>
                <a:cubicBezTo>
                  <a:pt x="4694346" y="2233908"/>
                  <a:pt x="4703858" y="2147293"/>
                  <a:pt x="4701004" y="2054967"/>
                </a:cubicBezTo>
                <a:close/>
                <a:moveTo>
                  <a:pt x="4732394" y="1985484"/>
                </a:moveTo>
                <a:lnTo>
                  <a:pt x="4737150" y="2010231"/>
                </a:lnTo>
                <a:cubicBezTo>
                  <a:pt x="4736200" y="2002617"/>
                  <a:pt x="4734298" y="1994050"/>
                  <a:pt x="4732394" y="1986436"/>
                </a:cubicBezTo>
                <a:cubicBezTo>
                  <a:pt x="4732394" y="1986436"/>
                  <a:pt x="4732394" y="1985484"/>
                  <a:pt x="4732394" y="1985484"/>
                </a:cubicBezTo>
                <a:close/>
                <a:moveTo>
                  <a:pt x="4762760" y="1954253"/>
                </a:moveTo>
                <a:cubicBezTo>
                  <a:pt x="4762924" y="1955324"/>
                  <a:pt x="4763250" y="1957882"/>
                  <a:pt x="4763666" y="1961451"/>
                </a:cubicBezTo>
                <a:lnTo>
                  <a:pt x="4764008" y="1964874"/>
                </a:lnTo>
                <a:lnTo>
                  <a:pt x="4762834" y="1955978"/>
                </a:lnTo>
                <a:cubicBezTo>
                  <a:pt x="4762596" y="1953599"/>
                  <a:pt x="4762596" y="1953182"/>
                  <a:pt x="4762760" y="1954253"/>
                </a:cubicBezTo>
                <a:close/>
                <a:moveTo>
                  <a:pt x="69440" y="1918857"/>
                </a:moveTo>
                <a:lnTo>
                  <a:pt x="69440" y="1922664"/>
                </a:lnTo>
                <a:lnTo>
                  <a:pt x="68489" y="1921712"/>
                </a:lnTo>
                <a:cubicBezTo>
                  <a:pt x="69440" y="1920761"/>
                  <a:pt x="69440" y="1919809"/>
                  <a:pt x="69440" y="1918857"/>
                </a:cubicBezTo>
                <a:close/>
                <a:moveTo>
                  <a:pt x="91319" y="1812254"/>
                </a:moveTo>
                <a:cubicBezTo>
                  <a:pt x="97978" y="1802736"/>
                  <a:pt x="82758" y="1854134"/>
                  <a:pt x="79904" y="1876025"/>
                </a:cubicBezTo>
                <a:cubicBezTo>
                  <a:pt x="74197" y="1890303"/>
                  <a:pt x="78002" y="1874122"/>
                  <a:pt x="81807" y="1855085"/>
                </a:cubicBezTo>
                <a:cubicBezTo>
                  <a:pt x="86563" y="1835097"/>
                  <a:pt x="93222" y="1812254"/>
                  <a:pt x="91319" y="1812254"/>
                </a:cubicBezTo>
                <a:close/>
                <a:moveTo>
                  <a:pt x="101783" y="1798929"/>
                </a:moveTo>
                <a:cubicBezTo>
                  <a:pt x="97978" y="1813206"/>
                  <a:pt x="99880" y="1812254"/>
                  <a:pt x="99880" y="1815110"/>
                </a:cubicBezTo>
                <a:lnTo>
                  <a:pt x="87514" y="1854134"/>
                </a:lnTo>
                <a:close/>
                <a:moveTo>
                  <a:pt x="136979" y="1577126"/>
                </a:moveTo>
                <a:cubicBezTo>
                  <a:pt x="138584" y="1577394"/>
                  <a:pt x="121997" y="1622367"/>
                  <a:pt x="136979" y="1592385"/>
                </a:cubicBezTo>
                <a:cubicBezTo>
                  <a:pt x="123661" y="1625698"/>
                  <a:pt x="109393" y="1669482"/>
                  <a:pt x="117003" y="1657108"/>
                </a:cubicBezTo>
                <a:cubicBezTo>
                  <a:pt x="128417" y="1628554"/>
                  <a:pt x="133174" y="1607614"/>
                  <a:pt x="139832" y="1590481"/>
                </a:cubicBezTo>
                <a:cubicBezTo>
                  <a:pt x="144588" y="1583819"/>
                  <a:pt x="132222" y="1620939"/>
                  <a:pt x="143637" y="1597144"/>
                </a:cubicBezTo>
                <a:cubicBezTo>
                  <a:pt x="136979" y="1614277"/>
                  <a:pt x="126515" y="1641879"/>
                  <a:pt x="117954" y="1666626"/>
                </a:cubicBezTo>
                <a:cubicBezTo>
                  <a:pt x="113198" y="1679000"/>
                  <a:pt x="109393" y="1690422"/>
                  <a:pt x="107490" y="1698988"/>
                </a:cubicBezTo>
                <a:cubicBezTo>
                  <a:pt x="105588" y="1708506"/>
                  <a:pt x="104637" y="1714217"/>
                  <a:pt x="105588" y="1716121"/>
                </a:cubicBezTo>
                <a:cubicBezTo>
                  <a:pt x="117003" y="1683759"/>
                  <a:pt x="122710" y="1669482"/>
                  <a:pt x="124613" y="1665675"/>
                </a:cubicBezTo>
                <a:cubicBezTo>
                  <a:pt x="126515" y="1662819"/>
                  <a:pt x="124613" y="1670434"/>
                  <a:pt x="120808" y="1681856"/>
                </a:cubicBezTo>
                <a:cubicBezTo>
                  <a:pt x="114149" y="1705651"/>
                  <a:pt x="102734" y="1746579"/>
                  <a:pt x="99880" y="1750386"/>
                </a:cubicBezTo>
                <a:cubicBezTo>
                  <a:pt x="98929" y="1753242"/>
                  <a:pt x="95124" y="1760856"/>
                  <a:pt x="92271" y="1771326"/>
                </a:cubicBezTo>
                <a:cubicBezTo>
                  <a:pt x="107490" y="1719928"/>
                  <a:pt x="119856" y="1680904"/>
                  <a:pt x="94173" y="1745627"/>
                </a:cubicBezTo>
                <a:cubicBezTo>
                  <a:pt x="85612" y="1770374"/>
                  <a:pt x="78953" y="1795121"/>
                  <a:pt x="71343" y="1819869"/>
                </a:cubicBezTo>
                <a:cubicBezTo>
                  <a:pt x="63733" y="1844616"/>
                  <a:pt x="58026" y="1870315"/>
                  <a:pt x="51367" y="1895062"/>
                </a:cubicBezTo>
                <a:cubicBezTo>
                  <a:pt x="55172" y="1877929"/>
                  <a:pt x="58977" y="1862700"/>
                  <a:pt x="61831" y="1848423"/>
                </a:cubicBezTo>
                <a:cubicBezTo>
                  <a:pt x="65636" y="1834146"/>
                  <a:pt x="69441" y="1819869"/>
                  <a:pt x="73246" y="1806543"/>
                </a:cubicBezTo>
                <a:cubicBezTo>
                  <a:pt x="77051" y="1793218"/>
                  <a:pt x="80856" y="1778941"/>
                  <a:pt x="85612" y="1764663"/>
                </a:cubicBezTo>
                <a:cubicBezTo>
                  <a:pt x="90368" y="1750386"/>
                  <a:pt x="96075" y="1735157"/>
                  <a:pt x="102734" y="1718976"/>
                </a:cubicBezTo>
                <a:lnTo>
                  <a:pt x="105588" y="1692325"/>
                </a:lnTo>
                <a:cubicBezTo>
                  <a:pt x="100832" y="1706603"/>
                  <a:pt x="95124" y="1722783"/>
                  <a:pt x="89417" y="1739916"/>
                </a:cubicBezTo>
                <a:cubicBezTo>
                  <a:pt x="86563" y="1748483"/>
                  <a:pt x="83709" y="1758001"/>
                  <a:pt x="80856" y="1766567"/>
                </a:cubicBezTo>
                <a:cubicBezTo>
                  <a:pt x="78002" y="1776085"/>
                  <a:pt x="76100" y="1784651"/>
                  <a:pt x="73246" y="1794170"/>
                </a:cubicBezTo>
                <a:cubicBezTo>
                  <a:pt x="67538" y="1813206"/>
                  <a:pt x="62782" y="1832242"/>
                  <a:pt x="58026" y="1851278"/>
                </a:cubicBezTo>
                <a:cubicBezTo>
                  <a:pt x="54221" y="1870315"/>
                  <a:pt x="49465" y="1889351"/>
                  <a:pt x="45660" y="1908387"/>
                </a:cubicBezTo>
                <a:cubicBezTo>
                  <a:pt x="57075" y="1814158"/>
                  <a:pt x="80856" y="1721832"/>
                  <a:pt x="127466" y="1596192"/>
                </a:cubicBezTo>
                <a:cubicBezTo>
                  <a:pt x="133887" y="1581915"/>
                  <a:pt x="136444" y="1577037"/>
                  <a:pt x="136979" y="1577126"/>
                </a:cubicBezTo>
                <a:close/>
                <a:moveTo>
                  <a:pt x="261590" y="1328732"/>
                </a:moveTo>
                <a:cubicBezTo>
                  <a:pt x="254931" y="1345865"/>
                  <a:pt x="247321" y="1362997"/>
                  <a:pt x="240663" y="1380130"/>
                </a:cubicBezTo>
                <a:lnTo>
                  <a:pt x="220687" y="1432480"/>
                </a:lnTo>
                <a:cubicBezTo>
                  <a:pt x="231150" y="1410588"/>
                  <a:pt x="239712" y="1392504"/>
                  <a:pt x="248273" y="1372516"/>
                </a:cubicBezTo>
                <a:lnTo>
                  <a:pt x="256834" y="1373467"/>
                </a:lnTo>
                <a:cubicBezTo>
                  <a:pt x="259687" y="1366805"/>
                  <a:pt x="261590" y="1362046"/>
                  <a:pt x="264444" y="1357286"/>
                </a:cubicBezTo>
                <a:cubicBezTo>
                  <a:pt x="253029" y="1381082"/>
                  <a:pt x="253980" y="1384889"/>
                  <a:pt x="246370" y="1403925"/>
                </a:cubicBezTo>
                <a:cubicBezTo>
                  <a:pt x="238760" y="1417251"/>
                  <a:pt x="229248" y="1435335"/>
                  <a:pt x="217833" y="1458179"/>
                </a:cubicBezTo>
                <a:cubicBezTo>
                  <a:pt x="207370" y="1481022"/>
                  <a:pt x="194052" y="1507673"/>
                  <a:pt x="180735" y="1539083"/>
                </a:cubicBezTo>
                <a:cubicBezTo>
                  <a:pt x="167418" y="1583818"/>
                  <a:pt x="160759" y="1593336"/>
                  <a:pt x="136978" y="1664722"/>
                </a:cubicBezTo>
                <a:cubicBezTo>
                  <a:pt x="129368" y="1677096"/>
                  <a:pt x="136027" y="1656156"/>
                  <a:pt x="144588" y="1630457"/>
                </a:cubicBezTo>
                <a:cubicBezTo>
                  <a:pt x="146490" y="1624746"/>
                  <a:pt x="149344" y="1618083"/>
                  <a:pt x="151247" y="1611421"/>
                </a:cubicBezTo>
                <a:cubicBezTo>
                  <a:pt x="154100" y="1604758"/>
                  <a:pt x="156003" y="1599047"/>
                  <a:pt x="157905" y="1593336"/>
                </a:cubicBezTo>
                <a:cubicBezTo>
                  <a:pt x="161710" y="1581915"/>
                  <a:pt x="164564" y="1573348"/>
                  <a:pt x="164564" y="1570493"/>
                </a:cubicBezTo>
                <a:cubicBezTo>
                  <a:pt x="158857" y="1583818"/>
                  <a:pt x="152198" y="1600951"/>
                  <a:pt x="149344" y="1609517"/>
                </a:cubicBezTo>
                <a:cubicBezTo>
                  <a:pt x="140783" y="1631409"/>
                  <a:pt x="141734" y="1625698"/>
                  <a:pt x="144588" y="1614276"/>
                </a:cubicBezTo>
                <a:cubicBezTo>
                  <a:pt x="147442" y="1603806"/>
                  <a:pt x="153149" y="1586674"/>
                  <a:pt x="152198" y="1585722"/>
                </a:cubicBezTo>
                <a:cubicBezTo>
                  <a:pt x="164564" y="1557167"/>
                  <a:pt x="176930" y="1527661"/>
                  <a:pt x="191199" y="1499107"/>
                </a:cubicBezTo>
                <a:cubicBezTo>
                  <a:pt x="196906" y="1480070"/>
                  <a:pt x="202613" y="1461986"/>
                  <a:pt x="208321" y="1443902"/>
                </a:cubicBezTo>
                <a:cubicBezTo>
                  <a:pt x="159808" y="1538131"/>
                  <a:pt x="202613" y="1450564"/>
                  <a:pt x="174076" y="1497203"/>
                </a:cubicBezTo>
                <a:cubicBezTo>
                  <a:pt x="194052" y="1458179"/>
                  <a:pt x="237809" y="1357286"/>
                  <a:pt x="261590" y="1328732"/>
                </a:cubicBezTo>
                <a:close/>
                <a:moveTo>
                  <a:pt x="4424194" y="1204997"/>
                </a:moveTo>
                <a:cubicBezTo>
                  <a:pt x="4434658" y="1217371"/>
                  <a:pt x="4444170" y="1228792"/>
                  <a:pt x="4447976" y="1231648"/>
                </a:cubicBezTo>
                <a:cubicBezTo>
                  <a:pt x="4456538" y="1244498"/>
                  <a:pt x="4461768" y="1252826"/>
                  <a:pt x="4464622" y="1258180"/>
                </a:cubicBezTo>
                <a:lnTo>
                  <a:pt x="4466814" y="1266182"/>
                </a:lnTo>
                <a:lnTo>
                  <a:pt x="4467952" y="1266864"/>
                </a:lnTo>
                <a:cubicBezTo>
                  <a:pt x="4480318" y="1285901"/>
                  <a:pt x="4493634" y="1304937"/>
                  <a:pt x="4506002" y="1323973"/>
                </a:cubicBezTo>
                <a:cubicBezTo>
                  <a:pt x="4518366" y="1343961"/>
                  <a:pt x="4530734" y="1362998"/>
                  <a:pt x="4543098" y="1382986"/>
                </a:cubicBezTo>
                <a:cubicBezTo>
                  <a:pt x="4537392" y="1378227"/>
                  <a:pt x="4501246" y="1321118"/>
                  <a:pt x="4519318" y="1355383"/>
                </a:cubicBezTo>
                <a:lnTo>
                  <a:pt x="4504098" y="1331588"/>
                </a:lnTo>
                <a:lnTo>
                  <a:pt x="4488878" y="1307792"/>
                </a:lnTo>
                <a:cubicBezTo>
                  <a:pt x="4478414" y="1291612"/>
                  <a:pt x="4467952" y="1276383"/>
                  <a:pt x="4457488" y="1261153"/>
                </a:cubicBezTo>
                <a:cubicBezTo>
                  <a:pt x="4457488" y="1259726"/>
                  <a:pt x="4459628" y="1261392"/>
                  <a:pt x="4462006" y="1263295"/>
                </a:cubicBezTo>
                <a:lnTo>
                  <a:pt x="4466326" y="1265888"/>
                </a:lnTo>
                <a:close/>
                <a:moveTo>
                  <a:pt x="4371878" y="1169779"/>
                </a:moveTo>
                <a:cubicBezTo>
                  <a:pt x="4383292" y="1181201"/>
                  <a:pt x="4400414" y="1202141"/>
                  <a:pt x="4421342" y="1227840"/>
                </a:cubicBezTo>
                <a:cubicBezTo>
                  <a:pt x="4441318" y="1253539"/>
                  <a:pt x="4465098" y="1284949"/>
                  <a:pt x="4486026" y="1318262"/>
                </a:cubicBezTo>
                <a:lnTo>
                  <a:pt x="4461294" y="1277334"/>
                </a:lnTo>
                <a:cubicBezTo>
                  <a:pt x="4469854" y="1286853"/>
                  <a:pt x="4488878" y="1314455"/>
                  <a:pt x="4508854" y="1345865"/>
                </a:cubicBezTo>
                <a:cubicBezTo>
                  <a:pt x="4518366" y="1361094"/>
                  <a:pt x="4528830" y="1377275"/>
                  <a:pt x="4538342" y="1393456"/>
                </a:cubicBezTo>
                <a:cubicBezTo>
                  <a:pt x="4547854" y="1409637"/>
                  <a:pt x="4556416" y="1424866"/>
                  <a:pt x="4563074" y="1436287"/>
                </a:cubicBezTo>
                <a:cubicBezTo>
                  <a:pt x="4538342" y="1399167"/>
                  <a:pt x="4543098" y="1407733"/>
                  <a:pt x="4556416" y="1431528"/>
                </a:cubicBezTo>
                <a:cubicBezTo>
                  <a:pt x="4563074" y="1442950"/>
                  <a:pt x="4571636" y="1458179"/>
                  <a:pt x="4579246" y="1473408"/>
                </a:cubicBezTo>
                <a:cubicBezTo>
                  <a:pt x="4586856" y="1488637"/>
                  <a:pt x="4594466" y="1502914"/>
                  <a:pt x="4598270" y="1512433"/>
                </a:cubicBezTo>
                <a:cubicBezTo>
                  <a:pt x="4602076" y="1514336"/>
                  <a:pt x="4597318" y="1502914"/>
                  <a:pt x="4595418" y="1498155"/>
                </a:cubicBezTo>
                <a:cubicBezTo>
                  <a:pt x="4593514" y="1493396"/>
                  <a:pt x="4595418" y="1494348"/>
                  <a:pt x="4612538" y="1524806"/>
                </a:cubicBezTo>
                <a:cubicBezTo>
                  <a:pt x="4598270" y="1496252"/>
                  <a:pt x="4588758" y="1480071"/>
                  <a:pt x="4579246" y="1461986"/>
                </a:cubicBezTo>
                <a:cubicBezTo>
                  <a:pt x="4569734" y="1443902"/>
                  <a:pt x="4558318" y="1424866"/>
                  <a:pt x="4538342" y="1388697"/>
                </a:cubicBezTo>
                <a:cubicBezTo>
                  <a:pt x="4549758" y="1407733"/>
                  <a:pt x="4559270" y="1423914"/>
                  <a:pt x="4567830" y="1438191"/>
                </a:cubicBezTo>
                <a:cubicBezTo>
                  <a:pt x="4576392" y="1452468"/>
                  <a:pt x="4584002" y="1464842"/>
                  <a:pt x="4590662" y="1476264"/>
                </a:cubicBezTo>
                <a:cubicBezTo>
                  <a:pt x="4604930" y="1498155"/>
                  <a:pt x="4615394" y="1514336"/>
                  <a:pt x="4624906" y="1530517"/>
                </a:cubicBezTo>
                <a:cubicBezTo>
                  <a:pt x="4629662" y="1538131"/>
                  <a:pt x="4635370" y="1545746"/>
                  <a:pt x="4640126" y="1554312"/>
                </a:cubicBezTo>
                <a:cubicBezTo>
                  <a:pt x="4644882" y="1562879"/>
                  <a:pt x="4649638" y="1571445"/>
                  <a:pt x="4655346" y="1581915"/>
                </a:cubicBezTo>
                <a:cubicBezTo>
                  <a:pt x="4661052" y="1592385"/>
                  <a:pt x="4666758" y="1603807"/>
                  <a:pt x="4672466" y="1617132"/>
                </a:cubicBezTo>
                <a:cubicBezTo>
                  <a:pt x="4678174" y="1631409"/>
                  <a:pt x="4684834" y="1647590"/>
                  <a:pt x="4691492" y="1665675"/>
                </a:cubicBezTo>
                <a:cubicBezTo>
                  <a:pt x="4662002" y="1599048"/>
                  <a:pt x="4695298" y="1691374"/>
                  <a:pt x="4695298" y="1700892"/>
                </a:cubicBezTo>
                <a:cubicBezTo>
                  <a:pt x="4701004" y="1717073"/>
                  <a:pt x="4710516" y="1740868"/>
                  <a:pt x="4717174" y="1765615"/>
                </a:cubicBezTo>
                <a:cubicBezTo>
                  <a:pt x="4720980" y="1777037"/>
                  <a:pt x="4724786" y="1789410"/>
                  <a:pt x="4727638" y="1799880"/>
                </a:cubicBezTo>
                <a:cubicBezTo>
                  <a:pt x="4731442" y="1810350"/>
                  <a:pt x="4733346" y="1819869"/>
                  <a:pt x="4735248" y="1826531"/>
                </a:cubicBezTo>
                <a:cubicBezTo>
                  <a:pt x="4735248" y="1817965"/>
                  <a:pt x="4735248" y="1808447"/>
                  <a:pt x="4735248" y="1799880"/>
                </a:cubicBezTo>
                <a:cubicBezTo>
                  <a:pt x="4740956" y="1821772"/>
                  <a:pt x="4745712" y="1841760"/>
                  <a:pt x="4748566" y="1858893"/>
                </a:cubicBezTo>
                <a:cubicBezTo>
                  <a:pt x="4751418" y="1876026"/>
                  <a:pt x="4752370" y="1893158"/>
                  <a:pt x="4754274" y="1909339"/>
                </a:cubicBezTo>
                <a:cubicBezTo>
                  <a:pt x="4755224" y="1917905"/>
                  <a:pt x="4756174" y="1926472"/>
                  <a:pt x="4757126" y="1935038"/>
                </a:cubicBezTo>
                <a:cubicBezTo>
                  <a:pt x="4757126" y="1943604"/>
                  <a:pt x="4758078" y="1953123"/>
                  <a:pt x="4759030" y="1962641"/>
                </a:cubicBezTo>
                <a:cubicBezTo>
                  <a:pt x="4759980" y="1972159"/>
                  <a:pt x="4760932" y="1982629"/>
                  <a:pt x="4762834" y="1994050"/>
                </a:cubicBezTo>
                <a:cubicBezTo>
                  <a:pt x="4763786" y="2005472"/>
                  <a:pt x="4765688" y="2017846"/>
                  <a:pt x="4766638" y="2031171"/>
                </a:cubicBezTo>
                <a:cubicBezTo>
                  <a:pt x="4768542" y="2034978"/>
                  <a:pt x="4768542" y="2030219"/>
                  <a:pt x="4768542" y="2022605"/>
                </a:cubicBezTo>
                <a:cubicBezTo>
                  <a:pt x="4768542" y="2018798"/>
                  <a:pt x="4768542" y="2014039"/>
                  <a:pt x="4768542" y="2008328"/>
                </a:cubicBezTo>
                <a:cubicBezTo>
                  <a:pt x="4767590" y="2002617"/>
                  <a:pt x="4767590" y="1996906"/>
                  <a:pt x="4766638" y="1991195"/>
                </a:cubicBezTo>
                <a:lnTo>
                  <a:pt x="4764008" y="1964874"/>
                </a:lnTo>
                <a:lnTo>
                  <a:pt x="4769494" y="2006424"/>
                </a:lnTo>
                <a:cubicBezTo>
                  <a:pt x="4770444" y="2022605"/>
                  <a:pt x="4771394" y="2036882"/>
                  <a:pt x="4771394" y="2051159"/>
                </a:cubicBezTo>
                <a:cubicBezTo>
                  <a:pt x="4772346" y="2078762"/>
                  <a:pt x="4770444" y="2103509"/>
                  <a:pt x="4763786" y="2133967"/>
                </a:cubicBezTo>
                <a:lnTo>
                  <a:pt x="4760756" y="2159562"/>
                </a:lnTo>
                <a:lnTo>
                  <a:pt x="4760932" y="2157763"/>
                </a:lnTo>
                <a:cubicBezTo>
                  <a:pt x="4761882" y="2143485"/>
                  <a:pt x="4761882" y="2129208"/>
                  <a:pt x="4762834" y="2113979"/>
                </a:cubicBezTo>
                <a:cubicBezTo>
                  <a:pt x="4764738" y="2084473"/>
                  <a:pt x="4762834" y="2052111"/>
                  <a:pt x="4761882" y="2019750"/>
                </a:cubicBezTo>
                <a:cubicBezTo>
                  <a:pt x="4761882" y="2011183"/>
                  <a:pt x="4760932" y="2003569"/>
                  <a:pt x="4759980" y="1995002"/>
                </a:cubicBezTo>
                <a:cubicBezTo>
                  <a:pt x="4759030" y="1986436"/>
                  <a:pt x="4758078" y="1977870"/>
                  <a:pt x="4757126" y="1970255"/>
                </a:cubicBezTo>
                <a:cubicBezTo>
                  <a:pt x="4754274" y="1954074"/>
                  <a:pt x="4753322" y="1937893"/>
                  <a:pt x="4750468" y="1922664"/>
                </a:cubicBezTo>
                <a:lnTo>
                  <a:pt x="4752370" y="1936942"/>
                </a:lnTo>
                <a:lnTo>
                  <a:pt x="4753322" y="1951219"/>
                </a:lnTo>
                <a:lnTo>
                  <a:pt x="4755224" y="1978822"/>
                </a:lnTo>
                <a:cubicBezTo>
                  <a:pt x="4753322" y="1956930"/>
                  <a:pt x="4751418" y="1935038"/>
                  <a:pt x="4746662" y="1913146"/>
                </a:cubicBezTo>
                <a:cubicBezTo>
                  <a:pt x="4749518" y="1934086"/>
                  <a:pt x="4749518" y="1955978"/>
                  <a:pt x="4750468" y="1976918"/>
                </a:cubicBezTo>
                <a:cubicBezTo>
                  <a:pt x="4748566" y="1961689"/>
                  <a:pt x="4747614" y="1946460"/>
                  <a:pt x="4745712" y="1932183"/>
                </a:cubicBezTo>
                <a:cubicBezTo>
                  <a:pt x="4742858" y="1917905"/>
                  <a:pt x="4740956" y="1903628"/>
                  <a:pt x="4738102" y="1889351"/>
                </a:cubicBezTo>
                <a:cubicBezTo>
                  <a:pt x="4737150" y="1881736"/>
                  <a:pt x="4736198" y="1875074"/>
                  <a:pt x="4734298" y="1868411"/>
                </a:cubicBezTo>
                <a:cubicBezTo>
                  <a:pt x="4732394" y="1861748"/>
                  <a:pt x="4731442" y="1855086"/>
                  <a:pt x="4729542" y="1848423"/>
                </a:cubicBezTo>
                <a:cubicBezTo>
                  <a:pt x="4726686" y="1835098"/>
                  <a:pt x="4722882" y="1820820"/>
                  <a:pt x="4720030" y="1807495"/>
                </a:cubicBezTo>
                <a:cubicBezTo>
                  <a:pt x="4727638" y="1839857"/>
                  <a:pt x="4731442" y="1862700"/>
                  <a:pt x="4732394" y="1872218"/>
                </a:cubicBezTo>
                <a:cubicBezTo>
                  <a:pt x="4732394" y="1882688"/>
                  <a:pt x="4731442" y="1879833"/>
                  <a:pt x="4727638" y="1861748"/>
                </a:cubicBezTo>
                <a:cubicBezTo>
                  <a:pt x="4721930" y="1825579"/>
                  <a:pt x="4717174" y="1806543"/>
                  <a:pt x="4710516" y="1791314"/>
                </a:cubicBezTo>
                <a:cubicBezTo>
                  <a:pt x="4703858" y="1775133"/>
                  <a:pt x="4699102" y="1761808"/>
                  <a:pt x="4690540" y="1735157"/>
                </a:cubicBezTo>
                <a:cubicBezTo>
                  <a:pt x="4700054" y="1764663"/>
                  <a:pt x="4710516" y="1802736"/>
                  <a:pt x="4701004" y="1778941"/>
                </a:cubicBezTo>
                <a:cubicBezTo>
                  <a:pt x="4697198" y="1765615"/>
                  <a:pt x="4694346" y="1754193"/>
                  <a:pt x="4691492" y="1742772"/>
                </a:cubicBezTo>
                <a:cubicBezTo>
                  <a:pt x="4687686" y="1731350"/>
                  <a:pt x="4684834" y="1721832"/>
                  <a:pt x="4681978" y="1712314"/>
                </a:cubicBezTo>
                <a:cubicBezTo>
                  <a:pt x="4679126" y="1702795"/>
                  <a:pt x="4676272" y="1694229"/>
                  <a:pt x="4673418" y="1685663"/>
                </a:cubicBezTo>
                <a:cubicBezTo>
                  <a:pt x="4670564" y="1677096"/>
                  <a:pt x="4667710" y="1669482"/>
                  <a:pt x="4664858" y="1661867"/>
                </a:cubicBezTo>
                <a:cubicBezTo>
                  <a:pt x="4659150" y="1646638"/>
                  <a:pt x="4653442" y="1631409"/>
                  <a:pt x="4646782" y="1614277"/>
                </a:cubicBezTo>
                <a:cubicBezTo>
                  <a:pt x="4640126" y="1597144"/>
                  <a:pt x="4632514" y="1578108"/>
                  <a:pt x="4623002" y="1555264"/>
                </a:cubicBezTo>
                <a:cubicBezTo>
                  <a:pt x="4623002" y="1562879"/>
                  <a:pt x="4608734" y="1535276"/>
                  <a:pt x="4593514" y="1504818"/>
                </a:cubicBezTo>
                <a:cubicBezTo>
                  <a:pt x="4577342" y="1474360"/>
                  <a:pt x="4559270" y="1441998"/>
                  <a:pt x="4552610" y="1437239"/>
                </a:cubicBezTo>
                <a:cubicBezTo>
                  <a:pt x="4560222" y="1450565"/>
                  <a:pt x="4567830" y="1463890"/>
                  <a:pt x="4574490" y="1477215"/>
                </a:cubicBezTo>
                <a:cubicBezTo>
                  <a:pt x="4558318" y="1449613"/>
                  <a:pt x="4540246" y="1422962"/>
                  <a:pt x="4523122" y="1396311"/>
                </a:cubicBezTo>
                <a:cubicBezTo>
                  <a:pt x="4481270" y="1318262"/>
                  <a:pt x="4569734" y="1459131"/>
                  <a:pt x="4502196" y="1343010"/>
                </a:cubicBezTo>
                <a:cubicBezTo>
                  <a:pt x="4485074" y="1317311"/>
                  <a:pt x="4471756" y="1298274"/>
                  <a:pt x="4461294" y="1283045"/>
                </a:cubicBezTo>
                <a:cubicBezTo>
                  <a:pt x="4449878" y="1268768"/>
                  <a:pt x="4441318" y="1257346"/>
                  <a:pt x="4432756" y="1246876"/>
                </a:cubicBezTo>
                <a:cubicBezTo>
                  <a:pt x="4415634" y="1225936"/>
                  <a:pt x="4400414" y="1208804"/>
                  <a:pt x="4371878" y="1169779"/>
                </a:cubicBezTo>
                <a:close/>
                <a:moveTo>
                  <a:pt x="452788" y="1012730"/>
                </a:moveTo>
                <a:cubicBezTo>
                  <a:pt x="449934" y="1025104"/>
                  <a:pt x="432812" y="1050803"/>
                  <a:pt x="416641" y="1075550"/>
                </a:cubicBezTo>
                <a:cubicBezTo>
                  <a:pt x="400470" y="1101249"/>
                  <a:pt x="385250" y="1125996"/>
                  <a:pt x="382396" y="1136466"/>
                </a:cubicBezTo>
                <a:cubicBezTo>
                  <a:pt x="395714" y="1115526"/>
                  <a:pt x="409031" y="1094586"/>
                  <a:pt x="422348" y="1073646"/>
                </a:cubicBezTo>
                <a:cubicBezTo>
                  <a:pt x="411885" y="1091731"/>
                  <a:pt x="402372" y="1109815"/>
                  <a:pt x="391909" y="1127900"/>
                </a:cubicBezTo>
                <a:cubicBezTo>
                  <a:pt x="382396" y="1145984"/>
                  <a:pt x="371933" y="1164068"/>
                  <a:pt x="362420" y="1182153"/>
                </a:cubicBezTo>
                <a:cubicBezTo>
                  <a:pt x="384299" y="1138369"/>
                  <a:pt x="357664" y="1175490"/>
                  <a:pt x="338640" y="1214515"/>
                </a:cubicBezTo>
                <a:cubicBezTo>
                  <a:pt x="340542" y="1224985"/>
                  <a:pt x="335786" y="1224033"/>
                  <a:pt x="307249" y="1284949"/>
                </a:cubicBezTo>
                <a:cubicBezTo>
                  <a:pt x="310103" y="1279238"/>
                  <a:pt x="307249" y="1282093"/>
                  <a:pt x="301541" y="1290660"/>
                </a:cubicBezTo>
                <a:cubicBezTo>
                  <a:pt x="296785" y="1298274"/>
                  <a:pt x="288224" y="1311600"/>
                  <a:pt x="279663" y="1325877"/>
                </a:cubicBezTo>
                <a:cubicBezTo>
                  <a:pt x="272053" y="1338250"/>
                  <a:pt x="267297" y="1347769"/>
                  <a:pt x="263492" y="1355383"/>
                </a:cubicBezTo>
                <a:cubicBezTo>
                  <a:pt x="292980" y="1294467"/>
                  <a:pt x="292980" y="1289708"/>
                  <a:pt x="293932" y="1282093"/>
                </a:cubicBezTo>
                <a:cubicBezTo>
                  <a:pt x="294883" y="1278286"/>
                  <a:pt x="295834" y="1273527"/>
                  <a:pt x="301541" y="1261153"/>
                </a:cubicBezTo>
                <a:cubicBezTo>
                  <a:pt x="307249" y="1247828"/>
                  <a:pt x="317712" y="1227840"/>
                  <a:pt x="338640" y="1192623"/>
                </a:cubicBezTo>
                <a:cubicBezTo>
                  <a:pt x="326274" y="1213563"/>
                  <a:pt x="329127" y="1212611"/>
                  <a:pt x="328176" y="1215466"/>
                </a:cubicBezTo>
                <a:cubicBezTo>
                  <a:pt x="339591" y="1198334"/>
                  <a:pt x="370030" y="1146936"/>
                  <a:pt x="384299" y="1120285"/>
                </a:cubicBezTo>
                <a:lnTo>
                  <a:pt x="382396" y="1126948"/>
                </a:lnTo>
                <a:cubicBezTo>
                  <a:pt x="405226" y="1087923"/>
                  <a:pt x="429007" y="1050803"/>
                  <a:pt x="452788" y="1012730"/>
                </a:cubicBezTo>
                <a:close/>
                <a:moveTo>
                  <a:pt x="673474" y="790006"/>
                </a:moveTo>
                <a:cubicBezTo>
                  <a:pt x="663962" y="801428"/>
                  <a:pt x="660157" y="805235"/>
                  <a:pt x="651596" y="812850"/>
                </a:cubicBezTo>
                <a:close/>
                <a:moveTo>
                  <a:pt x="1108189" y="382629"/>
                </a:moveTo>
                <a:lnTo>
                  <a:pt x="1088919" y="398209"/>
                </a:lnTo>
                <a:lnTo>
                  <a:pt x="1089164" y="397858"/>
                </a:lnTo>
                <a:cubicBezTo>
                  <a:pt x="1094872" y="393099"/>
                  <a:pt x="1101530" y="387388"/>
                  <a:pt x="1108189" y="382629"/>
                </a:cubicBezTo>
                <a:close/>
                <a:moveTo>
                  <a:pt x="1228997" y="273170"/>
                </a:moveTo>
                <a:cubicBezTo>
                  <a:pt x="1217582" y="280785"/>
                  <a:pt x="1206167" y="287447"/>
                  <a:pt x="1194752" y="295062"/>
                </a:cubicBezTo>
                <a:cubicBezTo>
                  <a:pt x="1202362" y="290303"/>
                  <a:pt x="1210923" y="284592"/>
                  <a:pt x="1218533" y="279833"/>
                </a:cubicBezTo>
                <a:cubicBezTo>
                  <a:pt x="1222338" y="277929"/>
                  <a:pt x="1226143" y="276025"/>
                  <a:pt x="1228997" y="273170"/>
                </a:cubicBezTo>
                <a:close/>
                <a:moveTo>
                  <a:pt x="1269899" y="249375"/>
                </a:moveTo>
                <a:cubicBezTo>
                  <a:pt x="1265142" y="252230"/>
                  <a:pt x="1260386" y="255086"/>
                  <a:pt x="1255630" y="257941"/>
                </a:cubicBezTo>
                <a:cubicBezTo>
                  <a:pt x="1258484" y="256038"/>
                  <a:pt x="1261337" y="254134"/>
                  <a:pt x="1264191" y="252230"/>
                </a:cubicBezTo>
                <a:cubicBezTo>
                  <a:pt x="1265142" y="251279"/>
                  <a:pt x="1267045" y="250327"/>
                  <a:pt x="1269899" y="249375"/>
                </a:cubicBezTo>
                <a:close/>
                <a:moveTo>
                  <a:pt x="1395462" y="183700"/>
                </a:moveTo>
                <a:cubicBezTo>
                  <a:pt x="1352658" y="203688"/>
                  <a:pt x="1310802" y="225580"/>
                  <a:pt x="1269899" y="249375"/>
                </a:cubicBezTo>
                <a:cubicBezTo>
                  <a:pt x="1284168" y="241761"/>
                  <a:pt x="1298436" y="233194"/>
                  <a:pt x="1313656" y="224628"/>
                </a:cubicBezTo>
                <a:cubicBezTo>
                  <a:pt x="1322218" y="219869"/>
                  <a:pt x="1330778" y="215110"/>
                  <a:pt x="1340290" y="210351"/>
                </a:cubicBezTo>
                <a:cubicBezTo>
                  <a:pt x="1349802" y="205592"/>
                  <a:pt x="1359314" y="200833"/>
                  <a:pt x="1368828" y="196074"/>
                </a:cubicBezTo>
                <a:cubicBezTo>
                  <a:pt x="1377390" y="192266"/>
                  <a:pt x="1385950" y="187507"/>
                  <a:pt x="1395462" y="183700"/>
                </a:cubicBezTo>
                <a:close/>
                <a:moveTo>
                  <a:pt x="3318384" y="170096"/>
                </a:moveTo>
                <a:lnTo>
                  <a:pt x="3340738" y="177037"/>
                </a:lnTo>
                <a:cubicBezTo>
                  <a:pt x="3361190" y="187031"/>
                  <a:pt x="3340976" y="178703"/>
                  <a:pt x="3325876" y="172873"/>
                </a:cubicBezTo>
                <a:close/>
                <a:moveTo>
                  <a:pt x="3315042" y="169058"/>
                </a:moveTo>
                <a:lnTo>
                  <a:pt x="3316224" y="169294"/>
                </a:lnTo>
                <a:lnTo>
                  <a:pt x="3318384" y="170096"/>
                </a:lnTo>
                <a:close/>
                <a:moveTo>
                  <a:pt x="1598074" y="107555"/>
                </a:moveTo>
                <a:lnTo>
                  <a:pt x="1557172" y="123736"/>
                </a:lnTo>
                <a:cubicBezTo>
                  <a:pt x="1542904" y="129447"/>
                  <a:pt x="1529586" y="136109"/>
                  <a:pt x="1516270" y="141820"/>
                </a:cubicBezTo>
                <a:lnTo>
                  <a:pt x="1533390" y="132302"/>
                </a:lnTo>
                <a:cubicBezTo>
                  <a:pt x="1515318" y="137061"/>
                  <a:pt x="1470610" y="155146"/>
                  <a:pt x="1460146" y="161808"/>
                </a:cubicBezTo>
                <a:lnTo>
                  <a:pt x="1467756" y="153242"/>
                </a:lnTo>
                <a:cubicBezTo>
                  <a:pt x="1510562" y="136109"/>
                  <a:pt x="1554318" y="120880"/>
                  <a:pt x="1598074" y="107555"/>
                </a:cubicBezTo>
                <a:close/>
                <a:moveTo>
                  <a:pt x="3240858" y="103747"/>
                </a:moveTo>
                <a:lnTo>
                  <a:pt x="3295078" y="124687"/>
                </a:lnTo>
                <a:cubicBezTo>
                  <a:pt x="3312202" y="132301"/>
                  <a:pt x="3330274" y="140868"/>
                  <a:pt x="3347396" y="148482"/>
                </a:cubicBezTo>
                <a:cubicBezTo>
                  <a:pt x="3382592" y="164663"/>
                  <a:pt x="3415886" y="183699"/>
                  <a:pt x="3450130" y="201784"/>
                </a:cubicBezTo>
                <a:cubicBezTo>
                  <a:pt x="3458690" y="205591"/>
                  <a:pt x="3466302" y="211302"/>
                  <a:pt x="3474862" y="216061"/>
                </a:cubicBezTo>
                <a:lnTo>
                  <a:pt x="3499594" y="231290"/>
                </a:lnTo>
                <a:lnTo>
                  <a:pt x="3524326" y="246519"/>
                </a:lnTo>
                <a:cubicBezTo>
                  <a:pt x="3531936" y="251278"/>
                  <a:pt x="3540498" y="256037"/>
                  <a:pt x="3548106" y="261748"/>
                </a:cubicBezTo>
                <a:cubicBezTo>
                  <a:pt x="3579498" y="283640"/>
                  <a:pt x="3611840" y="304580"/>
                  <a:pt x="3641328" y="328375"/>
                </a:cubicBezTo>
                <a:cubicBezTo>
                  <a:pt x="3656548" y="339797"/>
                  <a:pt x="3672718" y="351219"/>
                  <a:pt x="3686986" y="363592"/>
                </a:cubicBezTo>
                <a:lnTo>
                  <a:pt x="3730744" y="399761"/>
                </a:lnTo>
                <a:cubicBezTo>
                  <a:pt x="3738354" y="405472"/>
                  <a:pt x="3745964" y="411183"/>
                  <a:pt x="3752622" y="417846"/>
                </a:cubicBezTo>
                <a:lnTo>
                  <a:pt x="3773550" y="436882"/>
                </a:lnTo>
                <a:lnTo>
                  <a:pt x="3815404" y="474955"/>
                </a:lnTo>
                <a:cubicBezTo>
                  <a:pt x="3869624" y="527304"/>
                  <a:pt x="3922894" y="580606"/>
                  <a:pt x="3973310" y="636763"/>
                </a:cubicBezTo>
                <a:cubicBezTo>
                  <a:pt x="3972358" y="635811"/>
                  <a:pt x="3973310" y="636763"/>
                  <a:pt x="3979016" y="641522"/>
                </a:cubicBezTo>
                <a:cubicBezTo>
                  <a:pt x="3981870" y="645329"/>
                  <a:pt x="3985674" y="651040"/>
                  <a:pt x="3989480" y="655799"/>
                </a:cubicBezTo>
                <a:cubicBezTo>
                  <a:pt x="4013262" y="680546"/>
                  <a:pt x="4035138" y="707197"/>
                  <a:pt x="4057970" y="732896"/>
                </a:cubicBezTo>
                <a:lnTo>
                  <a:pt x="4123604" y="811897"/>
                </a:lnTo>
                <a:cubicBezTo>
                  <a:pt x="4120750" y="803331"/>
                  <a:pt x="4176874" y="873765"/>
                  <a:pt x="4194946" y="893753"/>
                </a:cubicBezTo>
                <a:cubicBezTo>
                  <a:pt x="4173068" y="869958"/>
                  <a:pt x="4168312" y="866150"/>
                  <a:pt x="4170214" y="869958"/>
                </a:cubicBezTo>
                <a:lnTo>
                  <a:pt x="4183532" y="886138"/>
                </a:lnTo>
                <a:lnTo>
                  <a:pt x="4218728" y="929922"/>
                </a:lnTo>
                <a:cubicBezTo>
                  <a:pt x="4251070" y="966091"/>
                  <a:pt x="4349046" y="1106007"/>
                  <a:pt x="4332876" y="1069839"/>
                </a:cubicBezTo>
                <a:cubicBezTo>
                  <a:pt x="4356658" y="1100297"/>
                  <a:pt x="4380438" y="1140273"/>
                  <a:pt x="4417536" y="1188815"/>
                </a:cubicBezTo>
                <a:cubicBezTo>
                  <a:pt x="4420390" y="1194526"/>
                  <a:pt x="4421342" y="1196430"/>
                  <a:pt x="4420390" y="1196430"/>
                </a:cubicBezTo>
                <a:lnTo>
                  <a:pt x="4425146" y="1203093"/>
                </a:lnTo>
                <a:cubicBezTo>
                  <a:pt x="4422292" y="1200237"/>
                  <a:pt x="4420390" y="1197382"/>
                  <a:pt x="4417536" y="1194526"/>
                </a:cubicBezTo>
                <a:cubicBezTo>
                  <a:pt x="4415634" y="1191671"/>
                  <a:pt x="4412778" y="1188815"/>
                  <a:pt x="4408974" y="1184056"/>
                </a:cubicBezTo>
                <a:cubicBezTo>
                  <a:pt x="4388048" y="1158357"/>
                  <a:pt x="4369974" y="1138369"/>
                  <a:pt x="4395658" y="1176442"/>
                </a:cubicBezTo>
                <a:cubicBezTo>
                  <a:pt x="4352852" y="1118381"/>
                  <a:pt x="4293874" y="1036525"/>
                  <a:pt x="4291974" y="1043188"/>
                </a:cubicBezTo>
                <a:cubicBezTo>
                  <a:pt x="4300534" y="1057465"/>
                  <a:pt x="4311950" y="1074598"/>
                  <a:pt x="4330022" y="1100297"/>
                </a:cubicBezTo>
                <a:cubicBezTo>
                  <a:pt x="4264386" y="1014633"/>
                  <a:pt x="4242508" y="993693"/>
                  <a:pt x="4180678" y="913741"/>
                </a:cubicBezTo>
                <a:cubicBezTo>
                  <a:pt x="4213970" y="949910"/>
                  <a:pt x="4324314" y="1085068"/>
                  <a:pt x="4268192" y="1003212"/>
                </a:cubicBezTo>
                <a:lnTo>
                  <a:pt x="4215874" y="948958"/>
                </a:lnTo>
                <a:cubicBezTo>
                  <a:pt x="4197802" y="922307"/>
                  <a:pt x="4230142" y="961332"/>
                  <a:pt x="4238704" y="970850"/>
                </a:cubicBezTo>
                <a:cubicBezTo>
                  <a:pt x="4237752" y="965139"/>
                  <a:pt x="4180678" y="889946"/>
                  <a:pt x="4166410" y="876620"/>
                </a:cubicBezTo>
                <a:cubicBezTo>
                  <a:pt x="4169264" y="884235"/>
                  <a:pt x="4208264" y="932777"/>
                  <a:pt x="4173068" y="894705"/>
                </a:cubicBezTo>
                <a:cubicBezTo>
                  <a:pt x="4149288" y="867102"/>
                  <a:pt x="4124554" y="840451"/>
                  <a:pt x="4100774" y="812849"/>
                </a:cubicBezTo>
                <a:cubicBezTo>
                  <a:pt x="4077946" y="788101"/>
                  <a:pt x="4055114" y="763354"/>
                  <a:pt x="4032286" y="738607"/>
                </a:cubicBezTo>
                <a:cubicBezTo>
                  <a:pt x="4054164" y="762402"/>
                  <a:pt x="4050358" y="753836"/>
                  <a:pt x="4053214" y="755740"/>
                </a:cubicBezTo>
                <a:cubicBezTo>
                  <a:pt x="4038944" y="738607"/>
                  <a:pt x="4028482" y="729089"/>
                  <a:pt x="4016114" y="716715"/>
                </a:cubicBezTo>
                <a:cubicBezTo>
                  <a:pt x="4003748" y="705294"/>
                  <a:pt x="3990430" y="691016"/>
                  <a:pt x="3970454" y="667221"/>
                </a:cubicBezTo>
                <a:cubicBezTo>
                  <a:pt x="3991382" y="686257"/>
                  <a:pt x="4010406" y="706245"/>
                  <a:pt x="4030382" y="726234"/>
                </a:cubicBezTo>
                <a:cubicBezTo>
                  <a:pt x="4015162" y="709101"/>
                  <a:pt x="4002798" y="694824"/>
                  <a:pt x="3992334" y="683402"/>
                </a:cubicBezTo>
                <a:cubicBezTo>
                  <a:pt x="3981870" y="671980"/>
                  <a:pt x="3973310" y="662462"/>
                  <a:pt x="3965698" y="654847"/>
                </a:cubicBezTo>
                <a:cubicBezTo>
                  <a:pt x="3951430" y="638667"/>
                  <a:pt x="3942870" y="629148"/>
                  <a:pt x="3934308" y="619630"/>
                </a:cubicBezTo>
                <a:cubicBezTo>
                  <a:pt x="3925746" y="610112"/>
                  <a:pt x="3917186" y="601546"/>
                  <a:pt x="3903870" y="588220"/>
                </a:cubicBezTo>
                <a:cubicBezTo>
                  <a:pt x="3890550" y="574895"/>
                  <a:pt x="3872478" y="555859"/>
                  <a:pt x="3842038" y="529208"/>
                </a:cubicBezTo>
                <a:lnTo>
                  <a:pt x="3844892" y="531112"/>
                </a:lnTo>
                <a:cubicBezTo>
                  <a:pt x="3803038" y="490184"/>
                  <a:pt x="3726938" y="421653"/>
                  <a:pt x="3683182" y="391195"/>
                </a:cubicBezTo>
                <a:lnTo>
                  <a:pt x="3687938" y="388339"/>
                </a:lnTo>
                <a:cubicBezTo>
                  <a:pt x="3672718" y="377870"/>
                  <a:pt x="3662254" y="371207"/>
                  <a:pt x="3654646" y="365496"/>
                </a:cubicBezTo>
                <a:cubicBezTo>
                  <a:pt x="3647034" y="359785"/>
                  <a:pt x="3641328" y="355026"/>
                  <a:pt x="3634670" y="349315"/>
                </a:cubicBezTo>
                <a:cubicBezTo>
                  <a:pt x="3621352" y="337893"/>
                  <a:pt x="3605182" y="321712"/>
                  <a:pt x="3555718" y="290303"/>
                </a:cubicBezTo>
                <a:lnTo>
                  <a:pt x="3571888" y="300773"/>
                </a:lnTo>
                <a:cubicBezTo>
                  <a:pt x="3511010" y="258893"/>
                  <a:pt x="3541448" y="276025"/>
                  <a:pt x="3547156" y="276025"/>
                </a:cubicBezTo>
                <a:cubicBezTo>
                  <a:pt x="3541448" y="272218"/>
                  <a:pt x="3535742" y="268411"/>
                  <a:pt x="3530986" y="264604"/>
                </a:cubicBezTo>
                <a:cubicBezTo>
                  <a:pt x="3526230" y="260796"/>
                  <a:pt x="3520522" y="257941"/>
                  <a:pt x="3515766" y="255085"/>
                </a:cubicBezTo>
                <a:cubicBezTo>
                  <a:pt x="3505302" y="248423"/>
                  <a:pt x="3496740" y="243664"/>
                  <a:pt x="3488178" y="238905"/>
                </a:cubicBezTo>
                <a:cubicBezTo>
                  <a:pt x="3479618" y="235097"/>
                  <a:pt x="3472008" y="230338"/>
                  <a:pt x="3464398" y="226531"/>
                </a:cubicBezTo>
                <a:cubicBezTo>
                  <a:pt x="3456788" y="222724"/>
                  <a:pt x="3449178" y="218917"/>
                  <a:pt x="3441570" y="216061"/>
                </a:cubicBezTo>
                <a:cubicBezTo>
                  <a:pt x="3426350" y="209398"/>
                  <a:pt x="3411130" y="202736"/>
                  <a:pt x="3394006" y="194169"/>
                </a:cubicBezTo>
                <a:cubicBezTo>
                  <a:pt x="3385446" y="190362"/>
                  <a:pt x="3375934" y="184651"/>
                  <a:pt x="3365470" y="179892"/>
                </a:cubicBezTo>
                <a:cubicBezTo>
                  <a:pt x="3355006" y="175133"/>
                  <a:pt x="3343590" y="169422"/>
                  <a:pt x="3330274" y="162759"/>
                </a:cubicBezTo>
                <a:cubicBezTo>
                  <a:pt x="3335982" y="161808"/>
                  <a:pt x="3301738" y="142771"/>
                  <a:pt x="3312202" y="144675"/>
                </a:cubicBezTo>
                <a:cubicBezTo>
                  <a:pt x="3335982" y="158000"/>
                  <a:pt x="3377836" y="177037"/>
                  <a:pt x="3406374" y="191314"/>
                </a:cubicBezTo>
                <a:cubicBezTo>
                  <a:pt x="3411130" y="193218"/>
                  <a:pt x="3407324" y="189410"/>
                  <a:pt x="3398762" y="184651"/>
                </a:cubicBezTo>
                <a:cubicBezTo>
                  <a:pt x="3390202" y="179892"/>
                  <a:pt x="3377836" y="172278"/>
                  <a:pt x="3366422" y="167519"/>
                </a:cubicBezTo>
                <a:cubicBezTo>
                  <a:pt x="3343590" y="156097"/>
                  <a:pt x="3326470" y="147530"/>
                  <a:pt x="3359762" y="159904"/>
                </a:cubicBezTo>
                <a:cubicBezTo>
                  <a:pt x="3338834" y="149434"/>
                  <a:pt x="3319810" y="139916"/>
                  <a:pt x="3301738" y="129446"/>
                </a:cubicBezTo>
                <a:cubicBezTo>
                  <a:pt x="3281762" y="120880"/>
                  <a:pt x="3261786" y="112313"/>
                  <a:pt x="3240858" y="103747"/>
                </a:cubicBezTo>
                <a:close/>
                <a:moveTo>
                  <a:pt x="3178078" y="82808"/>
                </a:moveTo>
                <a:cubicBezTo>
                  <a:pt x="3189492" y="86615"/>
                  <a:pt x="3199954" y="90423"/>
                  <a:pt x="3210418" y="93278"/>
                </a:cubicBezTo>
                <a:cubicBezTo>
                  <a:pt x="3220882" y="97085"/>
                  <a:pt x="3230394" y="100892"/>
                  <a:pt x="3239906" y="104700"/>
                </a:cubicBezTo>
                <a:cubicBezTo>
                  <a:pt x="3229444" y="100892"/>
                  <a:pt x="3219930" y="96133"/>
                  <a:pt x="3209468" y="93278"/>
                </a:cubicBezTo>
                <a:close/>
                <a:moveTo>
                  <a:pt x="1697004" y="76145"/>
                </a:moveTo>
                <a:lnTo>
                  <a:pt x="1692248" y="88519"/>
                </a:lnTo>
                <a:cubicBezTo>
                  <a:pt x="1683686" y="91374"/>
                  <a:pt x="1659906" y="98037"/>
                  <a:pt x="1638028" y="103748"/>
                </a:cubicBezTo>
                <a:cubicBezTo>
                  <a:pt x="1616150" y="110410"/>
                  <a:pt x="1596174" y="116121"/>
                  <a:pt x="1595222" y="114218"/>
                </a:cubicBezTo>
                <a:cubicBezTo>
                  <a:pt x="1636126" y="96133"/>
                  <a:pt x="1609490" y="112314"/>
                  <a:pt x="1671322" y="93278"/>
                </a:cubicBezTo>
                <a:cubicBezTo>
                  <a:pt x="1633270" y="100892"/>
                  <a:pt x="1627564" y="96133"/>
                  <a:pt x="1697004" y="76145"/>
                </a:cubicBezTo>
                <a:close/>
                <a:moveTo>
                  <a:pt x="2750140" y="72337"/>
                </a:moveTo>
                <a:cubicBezTo>
                  <a:pt x="2740508" y="72337"/>
                  <a:pt x="2738130" y="73765"/>
                  <a:pt x="2736702" y="75193"/>
                </a:cubicBezTo>
                <a:cubicBezTo>
                  <a:pt x="2753826" y="76145"/>
                  <a:pt x="2769998" y="77097"/>
                  <a:pt x="2787118" y="79000"/>
                </a:cubicBezTo>
                <a:cubicBezTo>
                  <a:pt x="2792826" y="78048"/>
                  <a:pt x="2800436" y="78048"/>
                  <a:pt x="2807094" y="78048"/>
                </a:cubicBezTo>
                <a:cubicBezTo>
                  <a:pt x="2776654" y="73765"/>
                  <a:pt x="2759770" y="72337"/>
                  <a:pt x="2750140" y="72337"/>
                </a:cubicBezTo>
                <a:close/>
                <a:moveTo>
                  <a:pt x="2661556" y="70434"/>
                </a:moveTo>
                <a:cubicBezTo>
                  <a:pt x="2676774" y="70434"/>
                  <a:pt x="2691044" y="71386"/>
                  <a:pt x="2706264" y="72337"/>
                </a:cubicBezTo>
                <a:cubicBezTo>
                  <a:pt x="2703410" y="71386"/>
                  <a:pt x="2699606" y="71386"/>
                  <a:pt x="2694850" y="70434"/>
                </a:cubicBezTo>
                <a:cubicBezTo>
                  <a:pt x="2681532" y="70434"/>
                  <a:pt x="2671068" y="69482"/>
                  <a:pt x="2661556" y="70434"/>
                </a:cubicBezTo>
                <a:close/>
                <a:moveTo>
                  <a:pt x="1812430" y="51962"/>
                </a:moveTo>
                <a:cubicBezTo>
                  <a:pt x="1815968" y="51576"/>
                  <a:pt x="1818048" y="51635"/>
                  <a:pt x="1817810" y="52349"/>
                </a:cubicBezTo>
                <a:cubicBezTo>
                  <a:pt x="1800688" y="56156"/>
                  <a:pt x="1779762" y="59012"/>
                  <a:pt x="1764542" y="61867"/>
                </a:cubicBezTo>
                <a:cubicBezTo>
                  <a:pt x="1778096" y="58298"/>
                  <a:pt x="1801818" y="53123"/>
                  <a:pt x="1812430" y="51962"/>
                </a:cubicBezTo>
                <a:close/>
                <a:moveTo>
                  <a:pt x="2618764" y="23245"/>
                </a:moveTo>
                <a:cubicBezTo>
                  <a:pt x="2645384" y="23557"/>
                  <a:pt x="2690330" y="26412"/>
                  <a:pt x="2739558" y="31409"/>
                </a:cubicBezTo>
                <a:cubicBezTo>
                  <a:pt x="2805192" y="37120"/>
                  <a:pt x="2876534" y="47590"/>
                  <a:pt x="2922194" y="50446"/>
                </a:cubicBezTo>
                <a:cubicBezTo>
                  <a:pt x="2925998" y="51398"/>
                  <a:pt x="2909828" y="50446"/>
                  <a:pt x="2889852" y="48542"/>
                </a:cubicBezTo>
                <a:cubicBezTo>
                  <a:pt x="2869876" y="46638"/>
                  <a:pt x="2845144" y="45687"/>
                  <a:pt x="2829924" y="44735"/>
                </a:cubicBezTo>
                <a:cubicBezTo>
                  <a:pt x="2889852" y="51398"/>
                  <a:pt x="2937414" y="52349"/>
                  <a:pt x="2955488" y="61868"/>
                </a:cubicBezTo>
                <a:cubicBezTo>
                  <a:pt x="2922194" y="56157"/>
                  <a:pt x="2906022" y="54253"/>
                  <a:pt x="2899366" y="53301"/>
                </a:cubicBezTo>
                <a:cubicBezTo>
                  <a:pt x="2892706" y="52349"/>
                  <a:pt x="2895560" y="53301"/>
                  <a:pt x="2901266" y="55205"/>
                </a:cubicBezTo>
                <a:cubicBezTo>
                  <a:pt x="2911730" y="59012"/>
                  <a:pt x="2931706" y="63771"/>
                  <a:pt x="2901266" y="59964"/>
                </a:cubicBezTo>
                <a:cubicBezTo>
                  <a:pt x="2964050" y="68530"/>
                  <a:pt x="3029684" y="80904"/>
                  <a:pt x="3060122" y="86615"/>
                </a:cubicBezTo>
                <a:cubicBezTo>
                  <a:pt x="3010658" y="75193"/>
                  <a:pt x="3019220" y="75193"/>
                  <a:pt x="3028732" y="75193"/>
                </a:cubicBezTo>
                <a:cubicBezTo>
                  <a:pt x="3032538" y="75193"/>
                  <a:pt x="3037294" y="75193"/>
                  <a:pt x="3034440" y="74241"/>
                </a:cubicBezTo>
                <a:cubicBezTo>
                  <a:pt x="3031586" y="73289"/>
                  <a:pt x="3021122" y="70434"/>
                  <a:pt x="2995438" y="66627"/>
                </a:cubicBezTo>
                <a:cubicBezTo>
                  <a:pt x="3075342" y="77097"/>
                  <a:pt x="3183784" y="104699"/>
                  <a:pt x="3272250" y="144675"/>
                </a:cubicBezTo>
                <a:cubicBezTo>
                  <a:pt x="3271298" y="146579"/>
                  <a:pt x="3273200" y="147531"/>
                  <a:pt x="3279858" y="151338"/>
                </a:cubicBezTo>
                <a:cubicBezTo>
                  <a:pt x="3286518" y="154194"/>
                  <a:pt x="3296982" y="160856"/>
                  <a:pt x="3313152" y="168471"/>
                </a:cubicBezTo>
                <a:lnTo>
                  <a:pt x="3315042" y="169058"/>
                </a:lnTo>
                <a:lnTo>
                  <a:pt x="3312780" y="168605"/>
                </a:lnTo>
                <a:cubicBezTo>
                  <a:pt x="3313508" y="169542"/>
                  <a:pt x="3321238" y="173706"/>
                  <a:pt x="3341690" y="183700"/>
                </a:cubicBezTo>
                <a:cubicBezTo>
                  <a:pt x="3385446" y="200832"/>
                  <a:pt x="3446326" y="236050"/>
                  <a:pt x="3499594" y="270315"/>
                </a:cubicBezTo>
                <a:cubicBezTo>
                  <a:pt x="3552862" y="305532"/>
                  <a:pt x="3599474" y="337894"/>
                  <a:pt x="3618498" y="346460"/>
                </a:cubicBezTo>
                <a:cubicBezTo>
                  <a:pt x="3645134" y="369304"/>
                  <a:pt x="3617546" y="350267"/>
                  <a:pt x="3593766" y="333135"/>
                </a:cubicBezTo>
                <a:cubicBezTo>
                  <a:pt x="3582350" y="324568"/>
                  <a:pt x="3569986" y="317906"/>
                  <a:pt x="3567132" y="316954"/>
                </a:cubicBezTo>
                <a:cubicBezTo>
                  <a:pt x="3563326" y="316002"/>
                  <a:pt x="3569034" y="320761"/>
                  <a:pt x="3589962" y="337894"/>
                </a:cubicBezTo>
                <a:cubicBezTo>
                  <a:pt x="3576644" y="329327"/>
                  <a:pt x="3562374" y="320761"/>
                  <a:pt x="3548106" y="311243"/>
                </a:cubicBezTo>
                <a:cubicBezTo>
                  <a:pt x="3534790" y="300773"/>
                  <a:pt x="3520522" y="291255"/>
                  <a:pt x="3507204" y="282688"/>
                </a:cubicBezTo>
                <a:cubicBezTo>
                  <a:pt x="3480570" y="265556"/>
                  <a:pt x="3457740" y="252230"/>
                  <a:pt x="3447276" y="249375"/>
                </a:cubicBezTo>
                <a:cubicBezTo>
                  <a:pt x="3499594" y="279833"/>
                  <a:pt x="3463446" y="264604"/>
                  <a:pt x="3496740" y="285544"/>
                </a:cubicBezTo>
                <a:cubicBezTo>
                  <a:pt x="3516716" y="296966"/>
                  <a:pt x="3535742" y="309339"/>
                  <a:pt x="3554766" y="320761"/>
                </a:cubicBezTo>
                <a:lnTo>
                  <a:pt x="3542398" y="312195"/>
                </a:lnTo>
                <a:cubicBezTo>
                  <a:pt x="3553814" y="319809"/>
                  <a:pt x="3567132" y="328376"/>
                  <a:pt x="3580450" y="336942"/>
                </a:cubicBezTo>
                <a:cubicBezTo>
                  <a:pt x="3593766" y="346460"/>
                  <a:pt x="3607084" y="355978"/>
                  <a:pt x="3621352" y="366448"/>
                </a:cubicBezTo>
                <a:cubicBezTo>
                  <a:pt x="3649890" y="386436"/>
                  <a:pt x="3678426" y="411183"/>
                  <a:pt x="3707914" y="435931"/>
                </a:cubicBezTo>
                <a:cubicBezTo>
                  <a:pt x="3723134" y="448304"/>
                  <a:pt x="3737402" y="461630"/>
                  <a:pt x="3751670" y="474955"/>
                </a:cubicBezTo>
                <a:cubicBezTo>
                  <a:pt x="3765940" y="488280"/>
                  <a:pt x="3781158" y="501606"/>
                  <a:pt x="3794478" y="514931"/>
                </a:cubicBezTo>
                <a:cubicBezTo>
                  <a:pt x="3822062" y="542534"/>
                  <a:pt x="3849648" y="569185"/>
                  <a:pt x="3874382" y="594884"/>
                </a:cubicBezTo>
                <a:cubicBezTo>
                  <a:pt x="3885794" y="605353"/>
                  <a:pt x="3896258" y="615823"/>
                  <a:pt x="3906722" y="625342"/>
                </a:cubicBezTo>
                <a:cubicBezTo>
                  <a:pt x="3916234" y="635812"/>
                  <a:pt x="3926698" y="645330"/>
                  <a:pt x="3936210" y="654848"/>
                </a:cubicBezTo>
                <a:cubicBezTo>
                  <a:pt x="3955236" y="673884"/>
                  <a:pt x="3974260" y="691969"/>
                  <a:pt x="3993286" y="711957"/>
                </a:cubicBezTo>
                <a:cubicBezTo>
                  <a:pt x="4031334" y="750981"/>
                  <a:pt x="4070334" y="793813"/>
                  <a:pt x="4115994" y="850922"/>
                </a:cubicBezTo>
                <a:cubicBezTo>
                  <a:pt x="4086506" y="819512"/>
                  <a:pt x="4190190" y="947055"/>
                  <a:pt x="4127410" y="879476"/>
                </a:cubicBezTo>
                <a:cubicBezTo>
                  <a:pt x="4166410" y="933729"/>
                  <a:pt x="4210166" y="983224"/>
                  <a:pt x="4213020" y="983224"/>
                </a:cubicBezTo>
                <a:cubicBezTo>
                  <a:pt x="4177826" y="935633"/>
                  <a:pt x="4200654" y="966091"/>
                  <a:pt x="4171166" y="926115"/>
                </a:cubicBezTo>
                <a:cubicBezTo>
                  <a:pt x="4194946" y="950862"/>
                  <a:pt x="4241558" y="1011778"/>
                  <a:pt x="4259630" y="1038429"/>
                </a:cubicBezTo>
                <a:cubicBezTo>
                  <a:pt x="4251070" y="1027007"/>
                  <a:pt x="4253922" y="1031766"/>
                  <a:pt x="4251070" y="1029863"/>
                </a:cubicBezTo>
                <a:cubicBezTo>
                  <a:pt x="4292924" y="1086972"/>
                  <a:pt x="4274850" y="1054610"/>
                  <a:pt x="4306242" y="1094586"/>
                </a:cubicBezTo>
                <a:cubicBezTo>
                  <a:pt x="4312900" y="1110767"/>
                  <a:pt x="4373778" y="1185960"/>
                  <a:pt x="4398510" y="1225936"/>
                </a:cubicBezTo>
                <a:cubicBezTo>
                  <a:pt x="4412780" y="1243069"/>
                  <a:pt x="4427998" y="1261153"/>
                  <a:pt x="4442268" y="1278286"/>
                </a:cubicBezTo>
                <a:cubicBezTo>
                  <a:pt x="4429902" y="1264009"/>
                  <a:pt x="4438462" y="1277334"/>
                  <a:pt x="4450830" y="1296371"/>
                </a:cubicBezTo>
                <a:cubicBezTo>
                  <a:pt x="4462244" y="1315407"/>
                  <a:pt x="4478414" y="1339202"/>
                  <a:pt x="4479366" y="1344913"/>
                </a:cubicBezTo>
                <a:cubicBezTo>
                  <a:pt x="4507902" y="1384889"/>
                  <a:pt x="4534538" y="1417251"/>
                  <a:pt x="4569734" y="1483878"/>
                </a:cubicBezTo>
                <a:cubicBezTo>
                  <a:pt x="4561172" y="1470553"/>
                  <a:pt x="4568782" y="1485782"/>
                  <a:pt x="4578294" y="1504818"/>
                </a:cubicBezTo>
                <a:cubicBezTo>
                  <a:pt x="4586856" y="1523854"/>
                  <a:pt x="4597318" y="1546698"/>
                  <a:pt x="4595418" y="1548601"/>
                </a:cubicBezTo>
                <a:cubicBezTo>
                  <a:pt x="4599222" y="1556216"/>
                  <a:pt x="4603026" y="1563830"/>
                  <a:pt x="4605880" y="1570493"/>
                </a:cubicBezTo>
                <a:cubicBezTo>
                  <a:pt x="4609686" y="1578108"/>
                  <a:pt x="4612538" y="1584770"/>
                  <a:pt x="4615394" y="1591433"/>
                </a:cubicBezTo>
                <a:cubicBezTo>
                  <a:pt x="4621100" y="1604758"/>
                  <a:pt x="4627758" y="1618084"/>
                  <a:pt x="4633466" y="1630457"/>
                </a:cubicBezTo>
                <a:cubicBezTo>
                  <a:pt x="4639174" y="1643783"/>
                  <a:pt x="4644882" y="1656156"/>
                  <a:pt x="4650588" y="1668530"/>
                </a:cubicBezTo>
                <a:cubicBezTo>
                  <a:pt x="4653442" y="1674241"/>
                  <a:pt x="4656296" y="1680904"/>
                  <a:pt x="4659150" y="1686615"/>
                </a:cubicBezTo>
                <a:cubicBezTo>
                  <a:pt x="4662002" y="1692325"/>
                  <a:pt x="4663906" y="1698988"/>
                  <a:pt x="4666758" y="1704699"/>
                </a:cubicBezTo>
                <a:cubicBezTo>
                  <a:pt x="4671516" y="1717073"/>
                  <a:pt x="4676272" y="1729446"/>
                  <a:pt x="4681028" y="1741820"/>
                </a:cubicBezTo>
                <a:cubicBezTo>
                  <a:pt x="4685784" y="1755145"/>
                  <a:pt x="4689590" y="1767519"/>
                  <a:pt x="4693394" y="1780844"/>
                </a:cubicBezTo>
                <a:cubicBezTo>
                  <a:pt x="4701954" y="1806543"/>
                  <a:pt x="4707662" y="1835098"/>
                  <a:pt x="4713370" y="1865556"/>
                </a:cubicBezTo>
                <a:cubicBezTo>
                  <a:pt x="4711468" y="1862700"/>
                  <a:pt x="4703858" y="1838905"/>
                  <a:pt x="4710516" y="1874122"/>
                </a:cubicBezTo>
                <a:cubicBezTo>
                  <a:pt x="4713370" y="1888399"/>
                  <a:pt x="4716224" y="1907435"/>
                  <a:pt x="4720030" y="1927423"/>
                </a:cubicBezTo>
                <a:cubicBezTo>
                  <a:pt x="4721930" y="1937893"/>
                  <a:pt x="4722882" y="1947412"/>
                  <a:pt x="4723834" y="1956930"/>
                </a:cubicBezTo>
                <a:cubicBezTo>
                  <a:pt x="4724786" y="1966448"/>
                  <a:pt x="4725736" y="1975014"/>
                  <a:pt x="4726686" y="1982629"/>
                </a:cubicBezTo>
                <a:lnTo>
                  <a:pt x="4726686" y="1983581"/>
                </a:lnTo>
                <a:cubicBezTo>
                  <a:pt x="4728590" y="1998810"/>
                  <a:pt x="4730492" y="2008328"/>
                  <a:pt x="4731442" y="2008328"/>
                </a:cubicBezTo>
                <a:cubicBezTo>
                  <a:pt x="4735248" y="2034978"/>
                  <a:pt x="4738102" y="2054015"/>
                  <a:pt x="4740956" y="2080666"/>
                </a:cubicBezTo>
                <a:cubicBezTo>
                  <a:pt x="4741906" y="2093991"/>
                  <a:pt x="4741906" y="2108268"/>
                  <a:pt x="4742858" y="2126353"/>
                </a:cubicBezTo>
                <a:cubicBezTo>
                  <a:pt x="4743810" y="2134919"/>
                  <a:pt x="4743810" y="2145389"/>
                  <a:pt x="4743810" y="2155859"/>
                </a:cubicBezTo>
                <a:cubicBezTo>
                  <a:pt x="4743810" y="2166329"/>
                  <a:pt x="4743810" y="2177751"/>
                  <a:pt x="4742858" y="2191076"/>
                </a:cubicBezTo>
                <a:cubicBezTo>
                  <a:pt x="4743810" y="2189172"/>
                  <a:pt x="4745712" y="2182510"/>
                  <a:pt x="4746662" y="2172992"/>
                </a:cubicBezTo>
                <a:cubicBezTo>
                  <a:pt x="4748566" y="2163473"/>
                  <a:pt x="4749518" y="2151100"/>
                  <a:pt x="4749518" y="2136823"/>
                </a:cubicBezTo>
                <a:cubicBezTo>
                  <a:pt x="4749518" y="2109220"/>
                  <a:pt x="4749518" y="2077810"/>
                  <a:pt x="4747614" y="2058774"/>
                </a:cubicBezTo>
                <a:lnTo>
                  <a:pt x="4741906" y="2026412"/>
                </a:lnTo>
                <a:cubicBezTo>
                  <a:pt x="4745712" y="2010231"/>
                  <a:pt x="4741906" y="1986436"/>
                  <a:pt x="4739054" y="1964544"/>
                </a:cubicBezTo>
                <a:cubicBezTo>
                  <a:pt x="4738102" y="1953123"/>
                  <a:pt x="4736198" y="1942653"/>
                  <a:pt x="4734298" y="1933134"/>
                </a:cubicBezTo>
                <a:cubicBezTo>
                  <a:pt x="4732394" y="1923616"/>
                  <a:pt x="4730492" y="1915050"/>
                  <a:pt x="4730492" y="1909339"/>
                </a:cubicBezTo>
                <a:cubicBezTo>
                  <a:pt x="4733346" y="1916954"/>
                  <a:pt x="4735248" y="1926472"/>
                  <a:pt x="4738102" y="1936942"/>
                </a:cubicBezTo>
                <a:cubicBezTo>
                  <a:pt x="4740006" y="1948363"/>
                  <a:pt x="4741906" y="1960737"/>
                  <a:pt x="4743810" y="1974062"/>
                </a:cubicBezTo>
                <a:cubicBezTo>
                  <a:pt x="4745712" y="1987388"/>
                  <a:pt x="4748566" y="2002617"/>
                  <a:pt x="4749518" y="2017846"/>
                </a:cubicBezTo>
                <a:cubicBezTo>
                  <a:pt x="4750468" y="2034027"/>
                  <a:pt x="4751418" y="2050208"/>
                  <a:pt x="4752370" y="2066388"/>
                </a:cubicBezTo>
                <a:cubicBezTo>
                  <a:pt x="4753798" y="2099702"/>
                  <a:pt x="4753798" y="2134443"/>
                  <a:pt x="4752726" y="2167519"/>
                </a:cubicBezTo>
                <a:lnTo>
                  <a:pt x="4746890" y="2255230"/>
                </a:lnTo>
                <a:lnTo>
                  <a:pt x="4740956" y="2290065"/>
                </a:lnTo>
                <a:cubicBezTo>
                  <a:pt x="4741906" y="2293872"/>
                  <a:pt x="4742858" y="2294824"/>
                  <a:pt x="4743810" y="2301487"/>
                </a:cubicBezTo>
                <a:cubicBezTo>
                  <a:pt x="4744762" y="2308149"/>
                  <a:pt x="4744762" y="2318619"/>
                  <a:pt x="4741906" y="2341463"/>
                </a:cubicBezTo>
                <a:cubicBezTo>
                  <a:pt x="4740956" y="2327186"/>
                  <a:pt x="4732394" y="2359547"/>
                  <a:pt x="4739054" y="2309101"/>
                </a:cubicBezTo>
                <a:cubicBezTo>
                  <a:pt x="4734298" y="2330041"/>
                  <a:pt x="4730492" y="2352885"/>
                  <a:pt x="4726686" y="2375728"/>
                </a:cubicBezTo>
                <a:cubicBezTo>
                  <a:pt x="4721930" y="2398572"/>
                  <a:pt x="4718126" y="2420463"/>
                  <a:pt x="4714322" y="2438548"/>
                </a:cubicBezTo>
                <a:cubicBezTo>
                  <a:pt x="4725736" y="2395716"/>
                  <a:pt x="4724786" y="2405234"/>
                  <a:pt x="4720980" y="2427126"/>
                </a:cubicBezTo>
                <a:cubicBezTo>
                  <a:pt x="4719078" y="2437596"/>
                  <a:pt x="4716224" y="2451873"/>
                  <a:pt x="4713370" y="2464247"/>
                </a:cubicBezTo>
                <a:cubicBezTo>
                  <a:pt x="4710516" y="2476620"/>
                  <a:pt x="4708614" y="2488042"/>
                  <a:pt x="4707662" y="2491850"/>
                </a:cubicBezTo>
                <a:cubicBezTo>
                  <a:pt x="4694346" y="2536585"/>
                  <a:pt x="4707662" y="2477572"/>
                  <a:pt x="4714322" y="2449969"/>
                </a:cubicBezTo>
                <a:cubicBezTo>
                  <a:pt x="4708614" y="2468054"/>
                  <a:pt x="4701954" y="2487090"/>
                  <a:pt x="4696248" y="2504223"/>
                </a:cubicBezTo>
                <a:cubicBezTo>
                  <a:pt x="4690540" y="2521356"/>
                  <a:pt x="4684834" y="2536585"/>
                  <a:pt x="4684834" y="2547055"/>
                </a:cubicBezTo>
                <a:cubicBezTo>
                  <a:pt x="4681028" y="2547055"/>
                  <a:pt x="4705760" y="2446162"/>
                  <a:pt x="4718126" y="2378584"/>
                </a:cubicBezTo>
                <a:lnTo>
                  <a:pt x="4706710" y="2423319"/>
                </a:lnTo>
                <a:cubicBezTo>
                  <a:pt x="4709566" y="2407138"/>
                  <a:pt x="4710516" y="2397620"/>
                  <a:pt x="4713370" y="2387150"/>
                </a:cubicBezTo>
                <a:cubicBezTo>
                  <a:pt x="4715272" y="2382391"/>
                  <a:pt x="4716224" y="2376680"/>
                  <a:pt x="4718126" y="2369065"/>
                </a:cubicBezTo>
                <a:cubicBezTo>
                  <a:pt x="4720030" y="2361451"/>
                  <a:pt x="4721930" y="2352885"/>
                  <a:pt x="4723834" y="2341463"/>
                </a:cubicBezTo>
                <a:cubicBezTo>
                  <a:pt x="4718126" y="2363354"/>
                  <a:pt x="4715272" y="2372873"/>
                  <a:pt x="4712418" y="2375728"/>
                </a:cubicBezTo>
                <a:cubicBezTo>
                  <a:pt x="4710516" y="2378584"/>
                  <a:pt x="4709566" y="2374776"/>
                  <a:pt x="4709566" y="2369065"/>
                </a:cubicBezTo>
                <a:cubicBezTo>
                  <a:pt x="4711468" y="2363354"/>
                  <a:pt x="4709566" y="2372873"/>
                  <a:pt x="4711468" y="2367162"/>
                </a:cubicBezTo>
                <a:cubicBezTo>
                  <a:pt x="4719078" y="2331945"/>
                  <a:pt x="4722882" y="2304342"/>
                  <a:pt x="4719078" y="2311957"/>
                </a:cubicBezTo>
                <a:cubicBezTo>
                  <a:pt x="4720030" y="2295776"/>
                  <a:pt x="4716224" y="2308149"/>
                  <a:pt x="4712418" y="2327186"/>
                </a:cubicBezTo>
                <a:cubicBezTo>
                  <a:pt x="4708614" y="2346222"/>
                  <a:pt x="4703858" y="2372873"/>
                  <a:pt x="4699102" y="2384294"/>
                </a:cubicBezTo>
                <a:cubicBezTo>
                  <a:pt x="4695298" y="2402379"/>
                  <a:pt x="4691492" y="2420463"/>
                  <a:pt x="4687686" y="2438548"/>
                </a:cubicBezTo>
                <a:cubicBezTo>
                  <a:pt x="4681978" y="2469958"/>
                  <a:pt x="4677222" y="2501368"/>
                  <a:pt x="4669614" y="2531826"/>
                </a:cubicBezTo>
                <a:cubicBezTo>
                  <a:pt x="4665808" y="2548007"/>
                  <a:pt x="4662954" y="2563236"/>
                  <a:pt x="4659150" y="2578464"/>
                </a:cubicBezTo>
                <a:lnTo>
                  <a:pt x="4646782" y="2624152"/>
                </a:lnTo>
                <a:cubicBezTo>
                  <a:pt x="4640126" y="2643188"/>
                  <a:pt x="4633466" y="2659369"/>
                  <a:pt x="4627758" y="2673646"/>
                </a:cubicBezTo>
                <a:cubicBezTo>
                  <a:pt x="4622050" y="2687923"/>
                  <a:pt x="4616344" y="2700297"/>
                  <a:pt x="4610638" y="2712670"/>
                </a:cubicBezTo>
                <a:cubicBezTo>
                  <a:pt x="4598270" y="2736466"/>
                  <a:pt x="4587806" y="2758358"/>
                  <a:pt x="4573538" y="2785008"/>
                </a:cubicBezTo>
                <a:lnTo>
                  <a:pt x="4570686" y="2802141"/>
                </a:lnTo>
                <a:cubicBezTo>
                  <a:pt x="4555466" y="2833551"/>
                  <a:pt x="4539294" y="2863057"/>
                  <a:pt x="4529782" y="2880190"/>
                </a:cubicBezTo>
                <a:cubicBezTo>
                  <a:pt x="4519318" y="2896371"/>
                  <a:pt x="4515514" y="2900178"/>
                  <a:pt x="4523122" y="2879238"/>
                </a:cubicBezTo>
                <a:cubicBezTo>
                  <a:pt x="4525978" y="2878286"/>
                  <a:pt x="4529782" y="2869720"/>
                  <a:pt x="4536440" y="2856394"/>
                </a:cubicBezTo>
                <a:cubicBezTo>
                  <a:pt x="4536440" y="2854491"/>
                  <a:pt x="4537390" y="2850683"/>
                  <a:pt x="4539294" y="2846876"/>
                </a:cubicBezTo>
                <a:cubicBezTo>
                  <a:pt x="4539294" y="2844972"/>
                  <a:pt x="4540246" y="2844021"/>
                  <a:pt x="4540246" y="2843069"/>
                </a:cubicBezTo>
                <a:cubicBezTo>
                  <a:pt x="4524074" y="2876382"/>
                  <a:pt x="4510758" y="2903985"/>
                  <a:pt x="4501246" y="2923021"/>
                </a:cubicBezTo>
                <a:cubicBezTo>
                  <a:pt x="4491732" y="2942058"/>
                  <a:pt x="4486026" y="2953479"/>
                  <a:pt x="4485074" y="2955383"/>
                </a:cubicBezTo>
                <a:cubicBezTo>
                  <a:pt x="4538342" y="2841165"/>
                  <a:pt x="4480318" y="2945865"/>
                  <a:pt x="4483170" y="2923021"/>
                </a:cubicBezTo>
                <a:lnTo>
                  <a:pt x="4468902" y="2951576"/>
                </a:lnTo>
                <a:lnTo>
                  <a:pt x="4453682" y="2979178"/>
                </a:lnTo>
                <a:cubicBezTo>
                  <a:pt x="4443218" y="2997263"/>
                  <a:pt x="4433706" y="3016299"/>
                  <a:pt x="4423242" y="3034384"/>
                </a:cubicBezTo>
                <a:cubicBezTo>
                  <a:pt x="4464146" y="2969660"/>
                  <a:pt x="4427998" y="3035335"/>
                  <a:pt x="4414682" y="3059131"/>
                </a:cubicBezTo>
                <a:cubicBezTo>
                  <a:pt x="4410878" y="3061034"/>
                  <a:pt x="4397560" y="3082926"/>
                  <a:pt x="4382340" y="3108625"/>
                </a:cubicBezTo>
                <a:cubicBezTo>
                  <a:pt x="4374730" y="3121950"/>
                  <a:pt x="4366170" y="3135276"/>
                  <a:pt x="4358558" y="3148601"/>
                </a:cubicBezTo>
                <a:cubicBezTo>
                  <a:pt x="4350950" y="3161927"/>
                  <a:pt x="4342388" y="3173348"/>
                  <a:pt x="4336682" y="3182866"/>
                </a:cubicBezTo>
                <a:lnTo>
                  <a:pt x="4337632" y="3180011"/>
                </a:lnTo>
                <a:cubicBezTo>
                  <a:pt x="4314802" y="3213325"/>
                  <a:pt x="4273898" y="3273289"/>
                  <a:pt x="4245362" y="3316120"/>
                </a:cubicBezTo>
                <a:cubicBezTo>
                  <a:pt x="4247266" y="3315169"/>
                  <a:pt x="4239654" y="3329446"/>
                  <a:pt x="4230142" y="3347531"/>
                </a:cubicBezTo>
                <a:cubicBezTo>
                  <a:pt x="4220630" y="3365615"/>
                  <a:pt x="4208264" y="3386555"/>
                  <a:pt x="4200654" y="3400832"/>
                </a:cubicBezTo>
                <a:cubicBezTo>
                  <a:pt x="4228240" y="3365615"/>
                  <a:pt x="4233948" y="3358952"/>
                  <a:pt x="4233948" y="3360856"/>
                </a:cubicBezTo>
                <a:cubicBezTo>
                  <a:pt x="4234898" y="3362760"/>
                  <a:pt x="4229190" y="3372278"/>
                  <a:pt x="4232046" y="3370374"/>
                </a:cubicBezTo>
                <a:cubicBezTo>
                  <a:pt x="4226338" y="3377037"/>
                  <a:pt x="4216826" y="3390362"/>
                  <a:pt x="4215874" y="3392266"/>
                </a:cubicBezTo>
                <a:cubicBezTo>
                  <a:pt x="4209214" y="3402736"/>
                  <a:pt x="4227290" y="3378940"/>
                  <a:pt x="4230142" y="3377988"/>
                </a:cubicBezTo>
                <a:cubicBezTo>
                  <a:pt x="4257252" y="3339440"/>
                  <a:pt x="4284124" y="3299940"/>
                  <a:pt x="4306122" y="3265556"/>
                </a:cubicBezTo>
                <a:lnTo>
                  <a:pt x="4308994" y="3260863"/>
                </a:lnTo>
                <a:lnTo>
                  <a:pt x="4273900" y="3312313"/>
                </a:lnTo>
                <a:cubicBezTo>
                  <a:pt x="4287218" y="3294229"/>
                  <a:pt x="4298632" y="3275192"/>
                  <a:pt x="4310998" y="3257108"/>
                </a:cubicBezTo>
                <a:lnTo>
                  <a:pt x="4312258" y="3255531"/>
                </a:lnTo>
                <a:lnTo>
                  <a:pt x="4334882" y="3218575"/>
                </a:lnTo>
                <a:cubicBezTo>
                  <a:pt x="4342864" y="3204699"/>
                  <a:pt x="4349046" y="3192861"/>
                  <a:pt x="4352852" y="3183818"/>
                </a:cubicBezTo>
                <a:cubicBezTo>
                  <a:pt x="4334778" y="3206662"/>
                  <a:pt x="4329070" y="3226650"/>
                  <a:pt x="4309094" y="3252349"/>
                </a:cubicBezTo>
                <a:cubicBezTo>
                  <a:pt x="4320510" y="3231409"/>
                  <a:pt x="4334778" y="3208566"/>
                  <a:pt x="4350950" y="3182866"/>
                </a:cubicBezTo>
                <a:cubicBezTo>
                  <a:pt x="4367120" y="3157168"/>
                  <a:pt x="4385194" y="3127661"/>
                  <a:pt x="4406122" y="3094348"/>
                </a:cubicBezTo>
                <a:cubicBezTo>
                  <a:pt x="4411830" y="3087685"/>
                  <a:pt x="4416586" y="3081023"/>
                  <a:pt x="4422292" y="3074360"/>
                </a:cubicBezTo>
                <a:cubicBezTo>
                  <a:pt x="4434658" y="3051516"/>
                  <a:pt x="4447974" y="3028673"/>
                  <a:pt x="4460342" y="3005829"/>
                </a:cubicBezTo>
                <a:cubicBezTo>
                  <a:pt x="4446074" y="3035335"/>
                  <a:pt x="4459390" y="3020106"/>
                  <a:pt x="4418486" y="3091493"/>
                </a:cubicBezTo>
                <a:cubicBezTo>
                  <a:pt x="4427048" y="3083878"/>
                  <a:pt x="4459390" y="3021058"/>
                  <a:pt x="4485074" y="2977275"/>
                </a:cubicBezTo>
                <a:cubicBezTo>
                  <a:pt x="4486976" y="2969660"/>
                  <a:pt x="4489830" y="2961094"/>
                  <a:pt x="4492684" y="2952528"/>
                </a:cubicBezTo>
                <a:cubicBezTo>
                  <a:pt x="4489830" y="2962998"/>
                  <a:pt x="4542148" y="2867816"/>
                  <a:pt x="4508854" y="2937298"/>
                </a:cubicBezTo>
                <a:cubicBezTo>
                  <a:pt x="4499342" y="2956335"/>
                  <a:pt x="4489830" y="2975371"/>
                  <a:pt x="4480318" y="2993455"/>
                </a:cubicBezTo>
                <a:cubicBezTo>
                  <a:pt x="4470806" y="3011540"/>
                  <a:pt x="4461294" y="3030576"/>
                  <a:pt x="4450830" y="3048661"/>
                </a:cubicBezTo>
                <a:cubicBezTo>
                  <a:pt x="4458438" y="3039143"/>
                  <a:pt x="4465098" y="3029625"/>
                  <a:pt x="4471756" y="3020106"/>
                </a:cubicBezTo>
                <a:cubicBezTo>
                  <a:pt x="4453682" y="3050564"/>
                  <a:pt x="4436560" y="3081023"/>
                  <a:pt x="4418486" y="3111480"/>
                </a:cubicBezTo>
                <a:cubicBezTo>
                  <a:pt x="4422292" y="3103866"/>
                  <a:pt x="4425146" y="3096252"/>
                  <a:pt x="4428950" y="3088637"/>
                </a:cubicBezTo>
                <a:cubicBezTo>
                  <a:pt x="4386146" y="3162879"/>
                  <a:pt x="4376634" y="3171445"/>
                  <a:pt x="4368072" y="3180963"/>
                </a:cubicBezTo>
                <a:cubicBezTo>
                  <a:pt x="4364266" y="3185722"/>
                  <a:pt x="4359510" y="3190481"/>
                  <a:pt x="4350950" y="3202855"/>
                </a:cubicBezTo>
                <a:cubicBezTo>
                  <a:pt x="4346194" y="3209517"/>
                  <a:pt x="4340486" y="3218084"/>
                  <a:pt x="4333826" y="3229506"/>
                </a:cubicBezTo>
                <a:cubicBezTo>
                  <a:pt x="4327168" y="3240927"/>
                  <a:pt x="4317656" y="3255204"/>
                  <a:pt x="4306242" y="3273289"/>
                </a:cubicBezTo>
                <a:cubicBezTo>
                  <a:pt x="4293874" y="3297084"/>
                  <a:pt x="4278656" y="3320880"/>
                  <a:pt x="4259630" y="3349434"/>
                </a:cubicBezTo>
                <a:cubicBezTo>
                  <a:pt x="4254874" y="3356097"/>
                  <a:pt x="4250118" y="3363711"/>
                  <a:pt x="4244410" y="3371326"/>
                </a:cubicBezTo>
                <a:cubicBezTo>
                  <a:pt x="4238704" y="3378940"/>
                  <a:pt x="4232996" y="3386555"/>
                  <a:pt x="4226338" y="3395121"/>
                </a:cubicBezTo>
                <a:cubicBezTo>
                  <a:pt x="4213020" y="3412254"/>
                  <a:pt x="4199702" y="3431290"/>
                  <a:pt x="4182582" y="3451278"/>
                </a:cubicBezTo>
                <a:cubicBezTo>
                  <a:pt x="4228240" y="3389410"/>
                  <a:pt x="4184482" y="3441760"/>
                  <a:pt x="4198752" y="3417013"/>
                </a:cubicBezTo>
                <a:cubicBezTo>
                  <a:pt x="4149288" y="3476977"/>
                  <a:pt x="4136922" y="3500773"/>
                  <a:pt x="4113140" y="3533134"/>
                </a:cubicBezTo>
                <a:cubicBezTo>
                  <a:pt x="4097922" y="3546460"/>
                  <a:pt x="4086506" y="3555978"/>
                  <a:pt x="4131214" y="3502676"/>
                </a:cubicBezTo>
                <a:cubicBezTo>
                  <a:pt x="4131214" y="3491255"/>
                  <a:pt x="4074140" y="3573110"/>
                  <a:pt x="4063676" y="3573110"/>
                </a:cubicBezTo>
                <a:cubicBezTo>
                  <a:pt x="3988530" y="3659725"/>
                  <a:pt x="3959042" y="3694943"/>
                  <a:pt x="3926698" y="3734919"/>
                </a:cubicBezTo>
                <a:cubicBezTo>
                  <a:pt x="3893406" y="3772991"/>
                  <a:pt x="3856306" y="3816775"/>
                  <a:pt x="3748818" y="3899583"/>
                </a:cubicBezTo>
                <a:lnTo>
                  <a:pt x="3754526" y="3891016"/>
                </a:lnTo>
                <a:cubicBezTo>
                  <a:pt x="3746914" y="3898631"/>
                  <a:pt x="3738354" y="3905294"/>
                  <a:pt x="3730744" y="3911956"/>
                </a:cubicBezTo>
                <a:cubicBezTo>
                  <a:pt x="3722182" y="3918619"/>
                  <a:pt x="3714574" y="3925282"/>
                  <a:pt x="3706962" y="3930993"/>
                </a:cubicBezTo>
                <a:cubicBezTo>
                  <a:pt x="3691742" y="3942414"/>
                  <a:pt x="3677474" y="3954788"/>
                  <a:pt x="3663206" y="3965258"/>
                </a:cubicBezTo>
                <a:cubicBezTo>
                  <a:pt x="3647986" y="3975728"/>
                  <a:pt x="3634670" y="3985246"/>
                  <a:pt x="3620402" y="3995716"/>
                </a:cubicBezTo>
                <a:cubicBezTo>
                  <a:pt x="3612790" y="4001427"/>
                  <a:pt x="3606132" y="4006186"/>
                  <a:pt x="3599474" y="4010945"/>
                </a:cubicBezTo>
                <a:cubicBezTo>
                  <a:pt x="3592814" y="4015704"/>
                  <a:pt x="3585206" y="4020463"/>
                  <a:pt x="3578546" y="4025222"/>
                </a:cubicBezTo>
                <a:cubicBezTo>
                  <a:pt x="3523374" y="4062343"/>
                  <a:pt x="3468202" y="4095657"/>
                  <a:pt x="3398762" y="4135633"/>
                </a:cubicBezTo>
                <a:cubicBezTo>
                  <a:pt x="3379738" y="4144199"/>
                  <a:pt x="3360714" y="4152765"/>
                  <a:pt x="3341690" y="4161332"/>
                </a:cubicBezTo>
                <a:cubicBezTo>
                  <a:pt x="3322664" y="4169898"/>
                  <a:pt x="3303640" y="4178464"/>
                  <a:pt x="3283664" y="4186079"/>
                </a:cubicBezTo>
                <a:cubicBezTo>
                  <a:pt x="3308396" y="4173705"/>
                  <a:pt x="3373080" y="4133729"/>
                  <a:pt x="3339786" y="4147054"/>
                </a:cubicBezTo>
                <a:cubicBezTo>
                  <a:pt x="3354054" y="4142295"/>
                  <a:pt x="3368322" y="4135633"/>
                  <a:pt x="3382592" y="4128970"/>
                </a:cubicBezTo>
                <a:cubicBezTo>
                  <a:pt x="3396862" y="4122307"/>
                  <a:pt x="3411130" y="4115644"/>
                  <a:pt x="3425398" y="4108030"/>
                </a:cubicBezTo>
                <a:cubicBezTo>
                  <a:pt x="3452982" y="4091849"/>
                  <a:pt x="3481520" y="4076620"/>
                  <a:pt x="3510058" y="4060439"/>
                </a:cubicBezTo>
                <a:cubicBezTo>
                  <a:pt x="3514814" y="4055680"/>
                  <a:pt x="3491034" y="4069006"/>
                  <a:pt x="3480570" y="4073765"/>
                </a:cubicBezTo>
                <a:cubicBezTo>
                  <a:pt x="3513862" y="4052825"/>
                  <a:pt x="3532886" y="4045210"/>
                  <a:pt x="3575694" y="4014752"/>
                </a:cubicBezTo>
                <a:cubicBezTo>
                  <a:pt x="3572838" y="4014752"/>
                  <a:pt x="3524326" y="4045210"/>
                  <a:pt x="3559522" y="4020463"/>
                </a:cubicBezTo>
                <a:lnTo>
                  <a:pt x="3589962" y="4002379"/>
                </a:lnTo>
                <a:lnTo>
                  <a:pt x="3620402" y="3983342"/>
                </a:lnTo>
                <a:cubicBezTo>
                  <a:pt x="3639426" y="3969065"/>
                  <a:pt x="3650840" y="3959547"/>
                  <a:pt x="3658450" y="3952884"/>
                </a:cubicBezTo>
                <a:cubicBezTo>
                  <a:pt x="3666060" y="3945270"/>
                  <a:pt x="3670816" y="3940511"/>
                  <a:pt x="3675572" y="3935752"/>
                </a:cubicBezTo>
                <a:cubicBezTo>
                  <a:pt x="3680328" y="3930993"/>
                  <a:pt x="3686036" y="3926233"/>
                  <a:pt x="3695548" y="3917667"/>
                </a:cubicBezTo>
                <a:cubicBezTo>
                  <a:pt x="3705062" y="3910053"/>
                  <a:pt x="3719330" y="3898631"/>
                  <a:pt x="3741208" y="3881498"/>
                </a:cubicBezTo>
                <a:cubicBezTo>
                  <a:pt x="3727890" y="3897679"/>
                  <a:pt x="3697450" y="3928137"/>
                  <a:pt x="3664158" y="3955740"/>
                </a:cubicBezTo>
                <a:cubicBezTo>
                  <a:pt x="3684134" y="3940511"/>
                  <a:pt x="3670816" y="3950981"/>
                  <a:pt x="3657498" y="3962403"/>
                </a:cubicBezTo>
                <a:cubicBezTo>
                  <a:pt x="3643230" y="3972872"/>
                  <a:pt x="3628962" y="3984294"/>
                  <a:pt x="3648938" y="3971921"/>
                </a:cubicBezTo>
                <a:cubicBezTo>
                  <a:pt x="3663206" y="3959547"/>
                  <a:pt x="3675572" y="3949077"/>
                  <a:pt x="3686986" y="3939559"/>
                </a:cubicBezTo>
                <a:cubicBezTo>
                  <a:pt x="3698402" y="3930041"/>
                  <a:pt x="3709818" y="3921474"/>
                  <a:pt x="3722182" y="3911956"/>
                </a:cubicBezTo>
                <a:cubicBezTo>
                  <a:pt x="3734550" y="3902438"/>
                  <a:pt x="3745964" y="3891968"/>
                  <a:pt x="3760232" y="3880546"/>
                </a:cubicBezTo>
                <a:cubicBezTo>
                  <a:pt x="3774502" y="3869125"/>
                  <a:pt x="3790672" y="3855799"/>
                  <a:pt x="3807794" y="3838667"/>
                </a:cubicBezTo>
                <a:cubicBezTo>
                  <a:pt x="3799234" y="3846281"/>
                  <a:pt x="3798282" y="3850088"/>
                  <a:pt x="3780208" y="3865317"/>
                </a:cubicBezTo>
                <a:cubicBezTo>
                  <a:pt x="3799234" y="3851040"/>
                  <a:pt x="3816354" y="3834859"/>
                  <a:pt x="3834430" y="3819630"/>
                </a:cubicBezTo>
                <a:cubicBezTo>
                  <a:pt x="3852502" y="3804401"/>
                  <a:pt x="3870574" y="3788220"/>
                  <a:pt x="3887698" y="3772040"/>
                </a:cubicBezTo>
                <a:cubicBezTo>
                  <a:pt x="3873430" y="3782509"/>
                  <a:pt x="3894356" y="3761570"/>
                  <a:pt x="3916234" y="3738726"/>
                </a:cubicBezTo>
                <a:cubicBezTo>
                  <a:pt x="3938114" y="3714931"/>
                  <a:pt x="3961894" y="3689232"/>
                  <a:pt x="3955236" y="3692087"/>
                </a:cubicBezTo>
                <a:cubicBezTo>
                  <a:pt x="3901966" y="3745389"/>
                  <a:pt x="3881990" y="3763473"/>
                  <a:pt x="3861062" y="3783461"/>
                </a:cubicBezTo>
                <a:cubicBezTo>
                  <a:pt x="3850600" y="3793931"/>
                  <a:pt x="3839186" y="3803449"/>
                  <a:pt x="3822062" y="3818679"/>
                </a:cubicBezTo>
                <a:cubicBezTo>
                  <a:pt x="3814454" y="3825341"/>
                  <a:pt x="3803990" y="3833908"/>
                  <a:pt x="3792574" y="3844377"/>
                </a:cubicBezTo>
                <a:cubicBezTo>
                  <a:pt x="3781158" y="3854847"/>
                  <a:pt x="3766890" y="3866269"/>
                  <a:pt x="3749770" y="3879595"/>
                </a:cubicBezTo>
                <a:cubicBezTo>
                  <a:pt x="3786866" y="3848185"/>
                  <a:pt x="3829672" y="3801546"/>
                  <a:pt x="3847746" y="3778702"/>
                </a:cubicBezTo>
                <a:cubicBezTo>
                  <a:pt x="3848698" y="3777750"/>
                  <a:pt x="3850600" y="3776799"/>
                  <a:pt x="3854406" y="3772991"/>
                </a:cubicBezTo>
                <a:cubicBezTo>
                  <a:pt x="3869624" y="3751100"/>
                  <a:pt x="3849648" y="3768232"/>
                  <a:pt x="3843942" y="3761570"/>
                </a:cubicBezTo>
                <a:cubicBezTo>
                  <a:pt x="3831574" y="3776799"/>
                  <a:pt x="3818258" y="3789172"/>
                  <a:pt x="3805892" y="3800594"/>
                </a:cubicBezTo>
                <a:cubicBezTo>
                  <a:pt x="3793526" y="3812968"/>
                  <a:pt x="3781158" y="3823438"/>
                  <a:pt x="3767842" y="3834859"/>
                </a:cubicBezTo>
                <a:cubicBezTo>
                  <a:pt x="3741208" y="3856751"/>
                  <a:pt x="3713622" y="3879595"/>
                  <a:pt x="3678426" y="3909101"/>
                </a:cubicBezTo>
                <a:cubicBezTo>
                  <a:pt x="3673670" y="3915763"/>
                  <a:pt x="3685086" y="3909101"/>
                  <a:pt x="3702206" y="3896727"/>
                </a:cubicBezTo>
                <a:cubicBezTo>
                  <a:pt x="3720280" y="3884354"/>
                  <a:pt x="3742158" y="3865317"/>
                  <a:pt x="3759282" y="3850088"/>
                </a:cubicBezTo>
                <a:cubicBezTo>
                  <a:pt x="3739306" y="3867221"/>
                  <a:pt x="3719330" y="3886257"/>
                  <a:pt x="3698402" y="3903390"/>
                </a:cubicBezTo>
                <a:lnTo>
                  <a:pt x="3709818" y="3891968"/>
                </a:lnTo>
                <a:lnTo>
                  <a:pt x="3668914" y="3923378"/>
                </a:lnTo>
                <a:lnTo>
                  <a:pt x="3647986" y="3938607"/>
                </a:lnTo>
                <a:lnTo>
                  <a:pt x="3627060" y="3953836"/>
                </a:lnTo>
                <a:lnTo>
                  <a:pt x="3585206" y="3983342"/>
                </a:lnTo>
                <a:lnTo>
                  <a:pt x="3542398" y="4011897"/>
                </a:lnTo>
                <a:cubicBezTo>
                  <a:pt x="3574742" y="3990005"/>
                  <a:pt x="3584254" y="3979535"/>
                  <a:pt x="3599474" y="3966210"/>
                </a:cubicBezTo>
                <a:cubicBezTo>
                  <a:pt x="3577594" y="3981439"/>
                  <a:pt x="3554766" y="3994764"/>
                  <a:pt x="3530986" y="4009041"/>
                </a:cubicBezTo>
                <a:cubicBezTo>
                  <a:pt x="3538594" y="4009993"/>
                  <a:pt x="3537642" y="4015704"/>
                  <a:pt x="3515766" y="4029030"/>
                </a:cubicBezTo>
                <a:cubicBezTo>
                  <a:pt x="3488178" y="4046162"/>
                  <a:pt x="3462496" y="4061391"/>
                  <a:pt x="3439666" y="4073765"/>
                </a:cubicBezTo>
                <a:cubicBezTo>
                  <a:pt x="3428250" y="4080427"/>
                  <a:pt x="3417788" y="4086138"/>
                  <a:pt x="3407324" y="4091849"/>
                </a:cubicBezTo>
                <a:cubicBezTo>
                  <a:pt x="3396862" y="4096608"/>
                  <a:pt x="3387348" y="4101367"/>
                  <a:pt x="3377836" y="4106126"/>
                </a:cubicBezTo>
                <a:cubicBezTo>
                  <a:pt x="3340738" y="4124211"/>
                  <a:pt x="3312202" y="4135633"/>
                  <a:pt x="3289370" y="4144199"/>
                </a:cubicBezTo>
                <a:cubicBezTo>
                  <a:pt x="3285566" y="4146103"/>
                  <a:pt x="3279858" y="4148958"/>
                  <a:pt x="3276054" y="4150862"/>
                </a:cubicBezTo>
                <a:cubicBezTo>
                  <a:pt x="3286518" y="4148006"/>
                  <a:pt x="3266542" y="4160380"/>
                  <a:pt x="3238954" y="4175609"/>
                </a:cubicBezTo>
                <a:lnTo>
                  <a:pt x="3224720" y="4183040"/>
                </a:lnTo>
                <a:lnTo>
                  <a:pt x="3230394" y="4180368"/>
                </a:lnTo>
                <a:lnTo>
                  <a:pt x="3262738" y="4164187"/>
                </a:lnTo>
                <a:lnTo>
                  <a:pt x="3295078" y="4148007"/>
                </a:lnTo>
                <a:lnTo>
                  <a:pt x="3326470" y="4130874"/>
                </a:lnTo>
                <a:lnTo>
                  <a:pt x="3299834" y="4149910"/>
                </a:lnTo>
                <a:cubicBezTo>
                  <a:pt x="3316006" y="4142296"/>
                  <a:pt x="3332178" y="4134681"/>
                  <a:pt x="3346446" y="4127067"/>
                </a:cubicBezTo>
                <a:cubicBezTo>
                  <a:pt x="3361666" y="4119452"/>
                  <a:pt x="3374030" y="4111838"/>
                  <a:pt x="3385446" y="4105175"/>
                </a:cubicBezTo>
                <a:cubicBezTo>
                  <a:pt x="3407324" y="4092801"/>
                  <a:pt x="3421594" y="4085187"/>
                  <a:pt x="3420642" y="4088994"/>
                </a:cubicBezTo>
                <a:cubicBezTo>
                  <a:pt x="3405422" y="4099464"/>
                  <a:pt x="3383544" y="4111838"/>
                  <a:pt x="3361666" y="4124211"/>
                </a:cubicBezTo>
                <a:cubicBezTo>
                  <a:pt x="3339786" y="4135633"/>
                  <a:pt x="3317908" y="4147055"/>
                  <a:pt x="3301738" y="4157525"/>
                </a:cubicBezTo>
                <a:lnTo>
                  <a:pt x="3345494" y="4138489"/>
                </a:lnTo>
                <a:cubicBezTo>
                  <a:pt x="3309346" y="4160380"/>
                  <a:pt x="3298884" y="4164187"/>
                  <a:pt x="3286518" y="4167995"/>
                </a:cubicBezTo>
                <a:cubicBezTo>
                  <a:pt x="3279858" y="4169898"/>
                  <a:pt x="3273200" y="4171802"/>
                  <a:pt x="3262738" y="4176561"/>
                </a:cubicBezTo>
                <a:cubicBezTo>
                  <a:pt x="3252274" y="4181320"/>
                  <a:pt x="3237054" y="4188935"/>
                  <a:pt x="3214224" y="4199405"/>
                </a:cubicBezTo>
                <a:cubicBezTo>
                  <a:pt x="3250370" y="4188935"/>
                  <a:pt x="3205662" y="4203212"/>
                  <a:pt x="3166662" y="4223200"/>
                </a:cubicBezTo>
                <a:cubicBezTo>
                  <a:pt x="3175222" y="4221296"/>
                  <a:pt x="3190442" y="4214634"/>
                  <a:pt x="3206614" y="4207971"/>
                </a:cubicBezTo>
                <a:cubicBezTo>
                  <a:pt x="3223736" y="4201308"/>
                  <a:pt x="3242762" y="4192742"/>
                  <a:pt x="3258932" y="4185127"/>
                </a:cubicBezTo>
                <a:cubicBezTo>
                  <a:pt x="3276054" y="4177513"/>
                  <a:pt x="3290322" y="4170850"/>
                  <a:pt x="3299834" y="4167043"/>
                </a:cubicBezTo>
                <a:cubicBezTo>
                  <a:pt x="3309346" y="4164187"/>
                  <a:pt x="3312202" y="4163236"/>
                  <a:pt x="3306494" y="4168946"/>
                </a:cubicBezTo>
                <a:cubicBezTo>
                  <a:pt x="3283664" y="4182272"/>
                  <a:pt x="3241810" y="4199405"/>
                  <a:pt x="3198054" y="4215585"/>
                </a:cubicBezTo>
                <a:cubicBezTo>
                  <a:pt x="3154296" y="4231766"/>
                  <a:pt x="3107686" y="4247947"/>
                  <a:pt x="3076294" y="4264128"/>
                </a:cubicBezTo>
                <a:lnTo>
                  <a:pt x="3079148" y="4262224"/>
                </a:lnTo>
                <a:cubicBezTo>
                  <a:pt x="2981170" y="4295538"/>
                  <a:pt x="2946926" y="4308863"/>
                  <a:pt x="2910780" y="4323141"/>
                </a:cubicBezTo>
                <a:cubicBezTo>
                  <a:pt x="2867974" y="4332659"/>
                  <a:pt x="2808998" y="4350743"/>
                  <a:pt x="2762386" y="4360261"/>
                </a:cubicBezTo>
                <a:lnTo>
                  <a:pt x="2763338" y="4357406"/>
                </a:lnTo>
                <a:cubicBezTo>
                  <a:pt x="2740510" y="4362165"/>
                  <a:pt x="2718630" y="4366924"/>
                  <a:pt x="2696752" y="4370731"/>
                </a:cubicBezTo>
                <a:cubicBezTo>
                  <a:pt x="2712922" y="4365972"/>
                  <a:pt x="2731948" y="4362165"/>
                  <a:pt x="2754778" y="4358357"/>
                </a:cubicBezTo>
                <a:cubicBezTo>
                  <a:pt x="2766192" y="4356454"/>
                  <a:pt x="2778558" y="4354550"/>
                  <a:pt x="2790924" y="4351695"/>
                </a:cubicBezTo>
                <a:cubicBezTo>
                  <a:pt x="2803290" y="4349791"/>
                  <a:pt x="2816606" y="4346936"/>
                  <a:pt x="2830876" y="4343129"/>
                </a:cubicBezTo>
                <a:lnTo>
                  <a:pt x="2822314" y="4340273"/>
                </a:lnTo>
                <a:cubicBezTo>
                  <a:pt x="2887950" y="4330755"/>
                  <a:pt x="2928854" y="4310767"/>
                  <a:pt x="2977366" y="4291730"/>
                </a:cubicBezTo>
                <a:cubicBezTo>
                  <a:pt x="2960244" y="4298393"/>
                  <a:pt x="2938366" y="4305056"/>
                  <a:pt x="2915536" y="4311719"/>
                </a:cubicBezTo>
                <a:cubicBezTo>
                  <a:pt x="2891754" y="4317430"/>
                  <a:pt x="2867974" y="4324092"/>
                  <a:pt x="2846096" y="4329803"/>
                </a:cubicBezTo>
                <a:cubicBezTo>
                  <a:pt x="2823266" y="4335514"/>
                  <a:pt x="2803290" y="4340273"/>
                  <a:pt x="2787118" y="4345032"/>
                </a:cubicBezTo>
                <a:cubicBezTo>
                  <a:pt x="2770948" y="4349791"/>
                  <a:pt x="2759534" y="4353598"/>
                  <a:pt x="2755728" y="4356454"/>
                </a:cubicBezTo>
                <a:cubicBezTo>
                  <a:pt x="2740510" y="4357406"/>
                  <a:pt x="2724338" y="4359309"/>
                  <a:pt x="2709118" y="4360261"/>
                </a:cubicBezTo>
                <a:lnTo>
                  <a:pt x="2687238" y="4365972"/>
                </a:lnTo>
                <a:cubicBezTo>
                  <a:pt x="2670118" y="4367876"/>
                  <a:pt x="2670118" y="4365020"/>
                  <a:pt x="2682482" y="4361213"/>
                </a:cubicBezTo>
                <a:cubicBezTo>
                  <a:pt x="2689142" y="4358357"/>
                  <a:pt x="2697702" y="4356454"/>
                  <a:pt x="2710070" y="4353598"/>
                </a:cubicBezTo>
                <a:cubicBezTo>
                  <a:pt x="2722434" y="4350743"/>
                  <a:pt x="2736704" y="4347888"/>
                  <a:pt x="2752874" y="4344080"/>
                </a:cubicBezTo>
                <a:cubicBezTo>
                  <a:pt x="2764290" y="4343129"/>
                  <a:pt x="2769998" y="4342177"/>
                  <a:pt x="2767142" y="4344080"/>
                </a:cubicBezTo>
                <a:cubicBezTo>
                  <a:pt x="2782362" y="4340273"/>
                  <a:pt x="2796630" y="4335514"/>
                  <a:pt x="2816606" y="4329803"/>
                </a:cubicBezTo>
                <a:cubicBezTo>
                  <a:pt x="2826120" y="4326948"/>
                  <a:pt x="2837534" y="4324092"/>
                  <a:pt x="2850852" y="4320285"/>
                </a:cubicBezTo>
                <a:cubicBezTo>
                  <a:pt x="2864170" y="4316478"/>
                  <a:pt x="2879390" y="4312670"/>
                  <a:pt x="2897462" y="4307911"/>
                </a:cubicBezTo>
                <a:lnTo>
                  <a:pt x="2859414" y="4320285"/>
                </a:lnTo>
                <a:cubicBezTo>
                  <a:pt x="2882242" y="4313622"/>
                  <a:pt x="2904122" y="4308863"/>
                  <a:pt x="2925048" y="4302200"/>
                </a:cubicBezTo>
                <a:cubicBezTo>
                  <a:pt x="2945974" y="4295538"/>
                  <a:pt x="2965950" y="4289827"/>
                  <a:pt x="2981170" y="4281261"/>
                </a:cubicBezTo>
                <a:lnTo>
                  <a:pt x="3016868" y="4267924"/>
                </a:lnTo>
                <a:lnTo>
                  <a:pt x="2860720" y="4313741"/>
                </a:lnTo>
                <a:cubicBezTo>
                  <a:pt x="2796870" y="4329803"/>
                  <a:pt x="2733374" y="4343128"/>
                  <a:pt x="2671068" y="4353598"/>
                </a:cubicBezTo>
                <a:cubicBezTo>
                  <a:pt x="2662506" y="4357406"/>
                  <a:pt x="2652994" y="4361213"/>
                  <a:pt x="2643482" y="4365020"/>
                </a:cubicBezTo>
                <a:cubicBezTo>
                  <a:pt x="2633970" y="4368827"/>
                  <a:pt x="2624458" y="4372634"/>
                  <a:pt x="2615896" y="4375490"/>
                </a:cubicBezTo>
                <a:cubicBezTo>
                  <a:pt x="2598774" y="4382153"/>
                  <a:pt x="2582602" y="4388815"/>
                  <a:pt x="2574042" y="4394526"/>
                </a:cubicBezTo>
                <a:cubicBezTo>
                  <a:pt x="2488430" y="4405948"/>
                  <a:pt x="2371430" y="4414514"/>
                  <a:pt x="2297234" y="4409755"/>
                </a:cubicBezTo>
                <a:lnTo>
                  <a:pt x="2303890" y="4407852"/>
                </a:lnTo>
                <a:cubicBezTo>
                  <a:pt x="2267746" y="4407852"/>
                  <a:pt x="2233500" y="4406900"/>
                  <a:pt x="2205914" y="4406900"/>
                </a:cubicBezTo>
                <a:cubicBezTo>
                  <a:pt x="2167866" y="4403093"/>
                  <a:pt x="2232550" y="4402141"/>
                  <a:pt x="2205914" y="4400237"/>
                </a:cubicBezTo>
                <a:cubicBezTo>
                  <a:pt x="2165010" y="4400237"/>
                  <a:pt x="2124108" y="4397382"/>
                  <a:pt x="2083206" y="4395478"/>
                </a:cubicBezTo>
                <a:cubicBezTo>
                  <a:pt x="2087962" y="4393574"/>
                  <a:pt x="2115546" y="4394526"/>
                  <a:pt x="2147890" y="4396430"/>
                </a:cubicBezTo>
                <a:cubicBezTo>
                  <a:pt x="2164060" y="4397382"/>
                  <a:pt x="2181182" y="4398334"/>
                  <a:pt x="2198304" y="4398334"/>
                </a:cubicBezTo>
                <a:cubicBezTo>
                  <a:pt x="2215426" y="4398334"/>
                  <a:pt x="2230646" y="4399285"/>
                  <a:pt x="2243012" y="4399285"/>
                </a:cubicBezTo>
                <a:cubicBezTo>
                  <a:pt x="2233500" y="4399285"/>
                  <a:pt x="2215426" y="4399285"/>
                  <a:pt x="2221134" y="4400237"/>
                </a:cubicBezTo>
                <a:cubicBezTo>
                  <a:pt x="2235402" y="4401189"/>
                  <a:pt x="2252526" y="4402141"/>
                  <a:pt x="2270598" y="4402141"/>
                </a:cubicBezTo>
                <a:cubicBezTo>
                  <a:pt x="2288672" y="4401189"/>
                  <a:pt x="2308648" y="4401189"/>
                  <a:pt x="2326722" y="4400237"/>
                </a:cubicBezTo>
                <a:cubicBezTo>
                  <a:pt x="2345746" y="4400237"/>
                  <a:pt x="2362868" y="4399285"/>
                  <a:pt x="2377138" y="4399285"/>
                </a:cubicBezTo>
                <a:cubicBezTo>
                  <a:pt x="2391406" y="4398334"/>
                  <a:pt x="2402820" y="4399285"/>
                  <a:pt x="2409478" y="4400237"/>
                </a:cubicBezTo>
                <a:cubicBezTo>
                  <a:pt x="2437064" y="4397382"/>
                  <a:pt x="2353356" y="4407852"/>
                  <a:pt x="2447528" y="4403093"/>
                </a:cubicBezTo>
                <a:cubicBezTo>
                  <a:pt x="2478918" y="4403093"/>
                  <a:pt x="2499846" y="4399285"/>
                  <a:pt x="2513162" y="4396430"/>
                </a:cubicBezTo>
                <a:cubicBezTo>
                  <a:pt x="2527432" y="4393574"/>
                  <a:pt x="2534090" y="4390719"/>
                  <a:pt x="2536944" y="4389767"/>
                </a:cubicBezTo>
                <a:cubicBezTo>
                  <a:pt x="2536944" y="4387863"/>
                  <a:pt x="2513162" y="4389767"/>
                  <a:pt x="2492236" y="4390719"/>
                </a:cubicBezTo>
                <a:cubicBezTo>
                  <a:pt x="2471310" y="4391671"/>
                  <a:pt x="2455138" y="4391671"/>
                  <a:pt x="2472260" y="4388815"/>
                </a:cubicBezTo>
                <a:cubicBezTo>
                  <a:pt x="2448478" y="4390719"/>
                  <a:pt x="2431358" y="4391671"/>
                  <a:pt x="2412332" y="4393574"/>
                </a:cubicBezTo>
                <a:cubicBezTo>
                  <a:pt x="2393308" y="4394526"/>
                  <a:pt x="2373332" y="4396430"/>
                  <a:pt x="2341942" y="4395478"/>
                </a:cubicBezTo>
                <a:cubicBezTo>
                  <a:pt x="2365722" y="4395478"/>
                  <a:pt x="2394258" y="4392623"/>
                  <a:pt x="2419942" y="4390719"/>
                </a:cubicBezTo>
                <a:cubicBezTo>
                  <a:pt x="2445626" y="4387863"/>
                  <a:pt x="2468454" y="4387863"/>
                  <a:pt x="2481772" y="4387863"/>
                </a:cubicBezTo>
                <a:cubicBezTo>
                  <a:pt x="2576896" y="4373586"/>
                  <a:pt x="2561676" y="4363116"/>
                  <a:pt x="2516968" y="4366924"/>
                </a:cubicBezTo>
                <a:cubicBezTo>
                  <a:pt x="2519822" y="4367875"/>
                  <a:pt x="2510310" y="4369779"/>
                  <a:pt x="2496992" y="4371683"/>
                </a:cubicBezTo>
                <a:cubicBezTo>
                  <a:pt x="2490334" y="4372634"/>
                  <a:pt x="2481772" y="4373586"/>
                  <a:pt x="2474162" y="4374538"/>
                </a:cubicBezTo>
                <a:cubicBezTo>
                  <a:pt x="2465602" y="4375490"/>
                  <a:pt x="2457990" y="4375490"/>
                  <a:pt x="2450382" y="4376442"/>
                </a:cubicBezTo>
                <a:cubicBezTo>
                  <a:pt x="2421846" y="4379297"/>
                  <a:pt x="2406626" y="4381201"/>
                  <a:pt x="2469406" y="4380249"/>
                </a:cubicBezTo>
                <a:cubicBezTo>
                  <a:pt x="2441822" y="4384056"/>
                  <a:pt x="2401870" y="4387863"/>
                  <a:pt x="2360014" y="4389767"/>
                </a:cubicBezTo>
                <a:cubicBezTo>
                  <a:pt x="2339086" y="4390719"/>
                  <a:pt x="2317210" y="4390719"/>
                  <a:pt x="2296282" y="4391671"/>
                </a:cubicBezTo>
                <a:cubicBezTo>
                  <a:pt x="2285818" y="4391671"/>
                  <a:pt x="2275354" y="4392623"/>
                  <a:pt x="2265842" y="4392623"/>
                </a:cubicBezTo>
                <a:cubicBezTo>
                  <a:pt x="2256330" y="4392623"/>
                  <a:pt x="2246818" y="4392623"/>
                  <a:pt x="2237306" y="4392623"/>
                </a:cubicBezTo>
                <a:lnTo>
                  <a:pt x="2241110" y="4391671"/>
                </a:lnTo>
                <a:lnTo>
                  <a:pt x="2195450" y="4390719"/>
                </a:lnTo>
                <a:lnTo>
                  <a:pt x="2172622" y="4389767"/>
                </a:lnTo>
                <a:cubicBezTo>
                  <a:pt x="2165010" y="4389767"/>
                  <a:pt x="2157402" y="4388815"/>
                  <a:pt x="2149790" y="4388815"/>
                </a:cubicBezTo>
                <a:cubicBezTo>
                  <a:pt x="2163110" y="4388815"/>
                  <a:pt x="2190694" y="4388815"/>
                  <a:pt x="2191646" y="4385960"/>
                </a:cubicBezTo>
                <a:cubicBezTo>
                  <a:pt x="2169766" y="4385960"/>
                  <a:pt x="2148840" y="4385008"/>
                  <a:pt x="2127914" y="4385008"/>
                </a:cubicBezTo>
                <a:cubicBezTo>
                  <a:pt x="2106034" y="4384056"/>
                  <a:pt x="2085106" y="4384056"/>
                  <a:pt x="2064180" y="4383104"/>
                </a:cubicBezTo>
                <a:cubicBezTo>
                  <a:pt x="2100326" y="4383104"/>
                  <a:pt x="2088912" y="4382153"/>
                  <a:pt x="2065130" y="4379297"/>
                </a:cubicBezTo>
                <a:cubicBezTo>
                  <a:pt x="2053240" y="4377870"/>
                  <a:pt x="2038258" y="4375966"/>
                  <a:pt x="2024228" y="4374063"/>
                </a:cubicBezTo>
                <a:lnTo>
                  <a:pt x="1989120" y="4368840"/>
                </a:lnTo>
                <a:lnTo>
                  <a:pt x="1998546" y="4367875"/>
                </a:lnTo>
                <a:cubicBezTo>
                  <a:pt x="1977618" y="4362165"/>
                  <a:pt x="1931006" y="4354550"/>
                  <a:pt x="1877738" y="4346936"/>
                </a:cubicBezTo>
                <a:cubicBezTo>
                  <a:pt x="1825420" y="4337417"/>
                  <a:pt x="1766444" y="4326947"/>
                  <a:pt x="1721734" y="4314574"/>
                </a:cubicBezTo>
                <a:cubicBezTo>
                  <a:pt x="1730298" y="4315526"/>
                  <a:pt x="1748370" y="4319333"/>
                  <a:pt x="1752174" y="4319333"/>
                </a:cubicBezTo>
                <a:cubicBezTo>
                  <a:pt x="1720784" y="4310766"/>
                  <a:pt x="1697954" y="4306007"/>
                  <a:pt x="1677978" y="4301248"/>
                </a:cubicBezTo>
                <a:cubicBezTo>
                  <a:pt x="1658002" y="4296489"/>
                  <a:pt x="1640880" y="4291730"/>
                  <a:pt x="1618050" y="4286971"/>
                </a:cubicBezTo>
                <a:lnTo>
                  <a:pt x="1623758" y="4288875"/>
                </a:lnTo>
                <a:cubicBezTo>
                  <a:pt x="1584758" y="4280309"/>
                  <a:pt x="1573342" y="4276501"/>
                  <a:pt x="1565734" y="4271742"/>
                </a:cubicBezTo>
                <a:cubicBezTo>
                  <a:pt x="1559074" y="4267935"/>
                  <a:pt x="1555270" y="4264128"/>
                  <a:pt x="1533390" y="4255561"/>
                </a:cubicBezTo>
                <a:cubicBezTo>
                  <a:pt x="1523878" y="4252706"/>
                  <a:pt x="1503902" y="4246043"/>
                  <a:pt x="1487732" y="4241284"/>
                </a:cubicBezTo>
                <a:cubicBezTo>
                  <a:pt x="1470610" y="4236525"/>
                  <a:pt x="1457292" y="4231766"/>
                  <a:pt x="1462048" y="4235573"/>
                </a:cubicBezTo>
                <a:cubicBezTo>
                  <a:pt x="1435414" y="4224152"/>
                  <a:pt x="1408778" y="4213681"/>
                  <a:pt x="1383096" y="4202260"/>
                </a:cubicBezTo>
                <a:lnTo>
                  <a:pt x="1384998" y="4208922"/>
                </a:lnTo>
                <a:cubicBezTo>
                  <a:pt x="1340290" y="4190838"/>
                  <a:pt x="1331730" y="4184175"/>
                  <a:pt x="1289875" y="4170850"/>
                </a:cubicBezTo>
                <a:lnTo>
                  <a:pt x="1286070" y="4174657"/>
                </a:lnTo>
                <a:cubicBezTo>
                  <a:pt x="1304142" y="4182271"/>
                  <a:pt x="1323168" y="4189886"/>
                  <a:pt x="1341242" y="4197501"/>
                </a:cubicBezTo>
                <a:cubicBezTo>
                  <a:pt x="1359314" y="4205115"/>
                  <a:pt x="1377388" y="4213681"/>
                  <a:pt x="1396414" y="4220344"/>
                </a:cubicBezTo>
                <a:cubicBezTo>
                  <a:pt x="1339338" y="4200356"/>
                  <a:pt x="1379290" y="4219393"/>
                  <a:pt x="1316510" y="4195597"/>
                </a:cubicBezTo>
                <a:cubicBezTo>
                  <a:pt x="1388802" y="4218441"/>
                  <a:pt x="1268948" y="4174657"/>
                  <a:pt x="1264191" y="4166091"/>
                </a:cubicBezTo>
                <a:lnTo>
                  <a:pt x="1217581" y="4148958"/>
                </a:lnTo>
                <a:lnTo>
                  <a:pt x="1229947" y="4152765"/>
                </a:lnTo>
                <a:cubicBezTo>
                  <a:pt x="1195703" y="4134681"/>
                  <a:pt x="1187141" y="4135633"/>
                  <a:pt x="1147190" y="4115644"/>
                </a:cubicBezTo>
                <a:cubicBezTo>
                  <a:pt x="1170019" y="4128018"/>
                  <a:pt x="1189044" y="4140392"/>
                  <a:pt x="1210922" y="4149910"/>
                </a:cubicBezTo>
                <a:cubicBezTo>
                  <a:pt x="1232801" y="4160380"/>
                  <a:pt x="1256582" y="4170850"/>
                  <a:pt x="1287972" y="4182271"/>
                </a:cubicBezTo>
                <a:cubicBezTo>
                  <a:pt x="1265143" y="4173705"/>
                  <a:pt x="1230898" y="4160380"/>
                  <a:pt x="1199507" y="4148006"/>
                </a:cubicBezTo>
                <a:cubicBezTo>
                  <a:pt x="1169068" y="4134681"/>
                  <a:pt x="1140531" y="4122307"/>
                  <a:pt x="1130067" y="4117548"/>
                </a:cubicBezTo>
                <a:cubicBezTo>
                  <a:pt x="1106286" y="4107078"/>
                  <a:pt x="1087262" y="4096608"/>
                  <a:pt x="1068237" y="4086138"/>
                </a:cubicBezTo>
                <a:cubicBezTo>
                  <a:pt x="1050164" y="4075668"/>
                  <a:pt x="1031139" y="4065198"/>
                  <a:pt x="1010212" y="4053777"/>
                </a:cubicBezTo>
                <a:cubicBezTo>
                  <a:pt x="1052066" y="4074717"/>
                  <a:pt x="1046359" y="4067102"/>
                  <a:pt x="1051115" y="4066150"/>
                </a:cubicBezTo>
                <a:cubicBezTo>
                  <a:pt x="1053968" y="4065198"/>
                  <a:pt x="1058725" y="4066150"/>
                  <a:pt x="1072993" y="4072813"/>
                </a:cubicBezTo>
                <a:cubicBezTo>
                  <a:pt x="1087262" y="4079476"/>
                  <a:pt x="1111043" y="4092801"/>
                  <a:pt x="1152897" y="4112789"/>
                </a:cubicBezTo>
                <a:cubicBezTo>
                  <a:pt x="1149092" y="4111837"/>
                  <a:pt x="1135775" y="4105175"/>
                  <a:pt x="1131019" y="4102319"/>
                </a:cubicBezTo>
                <a:cubicBezTo>
                  <a:pt x="1141482" y="4109934"/>
                  <a:pt x="1166214" y="4122307"/>
                  <a:pt x="1193800" y="4133729"/>
                </a:cubicBezTo>
                <a:cubicBezTo>
                  <a:pt x="1221386" y="4145151"/>
                  <a:pt x="1251825" y="4155621"/>
                  <a:pt x="1270850" y="4162284"/>
                </a:cubicBezTo>
                <a:cubicBezTo>
                  <a:pt x="1263240" y="4154669"/>
                  <a:pt x="1302242" y="4170850"/>
                  <a:pt x="1237557" y="4140392"/>
                </a:cubicBezTo>
                <a:cubicBezTo>
                  <a:pt x="1247069" y="4146103"/>
                  <a:pt x="1232801" y="4142295"/>
                  <a:pt x="1208069" y="4132777"/>
                </a:cubicBezTo>
                <a:cubicBezTo>
                  <a:pt x="1183337" y="4122307"/>
                  <a:pt x="1149092" y="4107078"/>
                  <a:pt x="1118652" y="4090897"/>
                </a:cubicBezTo>
                <a:lnTo>
                  <a:pt x="1132921" y="4088994"/>
                </a:lnTo>
                <a:cubicBezTo>
                  <a:pt x="1117701" y="4081379"/>
                  <a:pt x="1103433" y="4073765"/>
                  <a:pt x="1089164" y="4066150"/>
                </a:cubicBezTo>
                <a:lnTo>
                  <a:pt x="1045407" y="4043307"/>
                </a:lnTo>
                <a:lnTo>
                  <a:pt x="1053968" y="4047114"/>
                </a:lnTo>
                <a:cubicBezTo>
                  <a:pt x="1023529" y="4026174"/>
                  <a:pt x="961699" y="3998571"/>
                  <a:pt x="904625" y="3960499"/>
                </a:cubicBezTo>
                <a:lnTo>
                  <a:pt x="902304" y="3959178"/>
                </a:lnTo>
                <a:lnTo>
                  <a:pt x="900641" y="3958729"/>
                </a:lnTo>
                <a:cubicBezTo>
                  <a:pt x="902425" y="3960915"/>
                  <a:pt x="916515" y="3970731"/>
                  <a:pt x="923649" y="3975728"/>
                </a:cubicBezTo>
                <a:cubicBezTo>
                  <a:pt x="893685" y="3959309"/>
                  <a:pt x="886729" y="3952528"/>
                  <a:pt x="893150" y="3954580"/>
                </a:cubicBezTo>
                <a:lnTo>
                  <a:pt x="899457" y="3957557"/>
                </a:lnTo>
                <a:lnTo>
                  <a:pt x="883936" y="3948720"/>
                </a:lnTo>
                <a:cubicBezTo>
                  <a:pt x="875612" y="3943842"/>
                  <a:pt x="866100" y="3938131"/>
                  <a:pt x="856112" y="3931944"/>
                </a:cubicBezTo>
                <a:cubicBezTo>
                  <a:pt x="836136" y="3919571"/>
                  <a:pt x="815208" y="3905294"/>
                  <a:pt x="797135" y="3893872"/>
                </a:cubicBezTo>
                <a:cubicBezTo>
                  <a:pt x="760988" y="3870076"/>
                  <a:pt x="739110" y="3854847"/>
                  <a:pt x="769549" y="3882450"/>
                </a:cubicBezTo>
                <a:cubicBezTo>
                  <a:pt x="722939" y="3843426"/>
                  <a:pt x="676328" y="3815823"/>
                  <a:pt x="624010" y="3772991"/>
                </a:cubicBezTo>
                <a:cubicBezTo>
                  <a:pt x="634474" y="3782509"/>
                  <a:pt x="644937" y="3791076"/>
                  <a:pt x="655401" y="3800594"/>
                </a:cubicBezTo>
                <a:cubicBezTo>
                  <a:pt x="665865" y="3810112"/>
                  <a:pt x="676328" y="3819630"/>
                  <a:pt x="686792" y="3828197"/>
                </a:cubicBezTo>
                <a:cubicBezTo>
                  <a:pt x="645889" y="3799642"/>
                  <a:pt x="632571" y="3789172"/>
                  <a:pt x="620205" y="3779654"/>
                </a:cubicBezTo>
                <a:cubicBezTo>
                  <a:pt x="608790" y="3770136"/>
                  <a:pt x="597376" y="3763473"/>
                  <a:pt x="565034" y="3739678"/>
                </a:cubicBezTo>
                <a:cubicBezTo>
                  <a:pt x="560277" y="3732063"/>
                  <a:pt x="548863" y="3718738"/>
                  <a:pt x="562180" y="3728256"/>
                </a:cubicBezTo>
                <a:cubicBezTo>
                  <a:pt x="512716" y="3683521"/>
                  <a:pt x="456593" y="3623557"/>
                  <a:pt x="409982" y="3565496"/>
                </a:cubicBezTo>
                <a:cubicBezTo>
                  <a:pt x="362421" y="3507435"/>
                  <a:pt x="323420" y="3451278"/>
                  <a:pt x="300590" y="3418917"/>
                </a:cubicBezTo>
                <a:cubicBezTo>
                  <a:pt x="275858" y="3377988"/>
                  <a:pt x="265395" y="3352290"/>
                  <a:pt x="252077" y="3322783"/>
                </a:cubicBezTo>
                <a:cubicBezTo>
                  <a:pt x="238760" y="3293277"/>
                  <a:pt x="223540" y="3259012"/>
                  <a:pt x="196906" y="3199047"/>
                </a:cubicBezTo>
                <a:cubicBezTo>
                  <a:pt x="191198" y="3185722"/>
                  <a:pt x="191198" y="3191433"/>
                  <a:pt x="189296" y="3190481"/>
                </a:cubicBezTo>
                <a:cubicBezTo>
                  <a:pt x="187393" y="3188577"/>
                  <a:pt x="182637" y="3180011"/>
                  <a:pt x="168369" y="3139083"/>
                </a:cubicBezTo>
                <a:cubicBezTo>
                  <a:pt x="166466" y="3133372"/>
                  <a:pt x="203564" y="3215228"/>
                  <a:pt x="168369" y="3124806"/>
                </a:cubicBezTo>
                <a:cubicBezTo>
                  <a:pt x="138880" y="3061034"/>
                  <a:pt x="119856" y="2969660"/>
                  <a:pt x="91319" y="2885901"/>
                </a:cubicBezTo>
                <a:cubicBezTo>
                  <a:pt x="80855" y="2840213"/>
                  <a:pt x="60879" y="2761213"/>
                  <a:pt x="69440" y="2776442"/>
                </a:cubicBezTo>
                <a:cubicBezTo>
                  <a:pt x="85611" y="2849731"/>
                  <a:pt x="116051" y="2950624"/>
                  <a:pt x="122709" y="2964901"/>
                </a:cubicBezTo>
                <a:cubicBezTo>
                  <a:pt x="117002" y="2956335"/>
                  <a:pt x="135075" y="3017251"/>
                  <a:pt x="117002" y="2964901"/>
                </a:cubicBezTo>
                <a:cubicBezTo>
                  <a:pt x="131270" y="3019155"/>
                  <a:pt x="138880" y="3036287"/>
                  <a:pt x="144588" y="3052468"/>
                </a:cubicBezTo>
                <a:cubicBezTo>
                  <a:pt x="147441" y="3060082"/>
                  <a:pt x="150295" y="3067697"/>
                  <a:pt x="155051" y="3079119"/>
                </a:cubicBezTo>
                <a:cubicBezTo>
                  <a:pt x="159808" y="3090541"/>
                  <a:pt x="164564" y="3106721"/>
                  <a:pt x="173125" y="3130517"/>
                </a:cubicBezTo>
                <a:cubicBezTo>
                  <a:pt x="175978" y="3133372"/>
                  <a:pt x="172174" y="3120999"/>
                  <a:pt x="167417" y="3104818"/>
                </a:cubicBezTo>
                <a:cubicBezTo>
                  <a:pt x="162661" y="3088637"/>
                  <a:pt x="156003" y="3069601"/>
                  <a:pt x="152198" y="3059131"/>
                </a:cubicBezTo>
                <a:cubicBezTo>
                  <a:pt x="155051" y="3058179"/>
                  <a:pt x="172174" y="3104818"/>
                  <a:pt x="186442" y="3140987"/>
                </a:cubicBezTo>
                <a:cubicBezTo>
                  <a:pt x="201662" y="3177156"/>
                  <a:pt x="213077" y="3201903"/>
                  <a:pt x="199759" y="3159071"/>
                </a:cubicBezTo>
                <a:cubicBezTo>
                  <a:pt x="180735" y="3108625"/>
                  <a:pt x="165515" y="3076263"/>
                  <a:pt x="153149" y="3045805"/>
                </a:cubicBezTo>
                <a:cubicBezTo>
                  <a:pt x="140783" y="3015347"/>
                  <a:pt x="129368" y="2985841"/>
                  <a:pt x="119856" y="2940154"/>
                </a:cubicBezTo>
                <a:cubicBezTo>
                  <a:pt x="134124" y="2974419"/>
                  <a:pt x="148393" y="3031528"/>
                  <a:pt x="170271" y="3074360"/>
                </a:cubicBezTo>
                <a:cubicBezTo>
                  <a:pt x="162661" y="3050564"/>
                  <a:pt x="155051" y="3025817"/>
                  <a:pt x="148393" y="3001070"/>
                </a:cubicBezTo>
                <a:cubicBezTo>
                  <a:pt x="140783" y="2983937"/>
                  <a:pt x="134124" y="2966805"/>
                  <a:pt x="127466" y="2949672"/>
                </a:cubicBezTo>
                <a:lnTo>
                  <a:pt x="129368" y="2952528"/>
                </a:lnTo>
                <a:cubicBezTo>
                  <a:pt x="113197" y="2886852"/>
                  <a:pt x="103685" y="2857346"/>
                  <a:pt x="93221" y="2829744"/>
                </a:cubicBezTo>
                <a:cubicBezTo>
                  <a:pt x="82757" y="2802141"/>
                  <a:pt x="72294" y="2776442"/>
                  <a:pt x="57074" y="2717429"/>
                </a:cubicBezTo>
                <a:cubicBezTo>
                  <a:pt x="68489" y="2786912"/>
                  <a:pt x="41854" y="2704104"/>
                  <a:pt x="51367" y="2756454"/>
                </a:cubicBezTo>
                <a:cubicBezTo>
                  <a:pt x="31391" y="2676501"/>
                  <a:pt x="21878" y="2617489"/>
                  <a:pt x="28537" y="2615585"/>
                </a:cubicBezTo>
                <a:cubicBezTo>
                  <a:pt x="36147" y="2652706"/>
                  <a:pt x="41854" y="2671742"/>
                  <a:pt x="44708" y="2681261"/>
                </a:cubicBezTo>
                <a:cubicBezTo>
                  <a:pt x="47562" y="2690779"/>
                  <a:pt x="48513" y="2691731"/>
                  <a:pt x="49464" y="2691731"/>
                </a:cubicBezTo>
                <a:cubicBezTo>
                  <a:pt x="52318" y="2691731"/>
                  <a:pt x="53269" y="2690779"/>
                  <a:pt x="72294" y="2758358"/>
                </a:cubicBezTo>
                <a:cubicBezTo>
                  <a:pt x="69440" y="2735514"/>
                  <a:pt x="89416" y="2788815"/>
                  <a:pt x="71343" y="2706959"/>
                </a:cubicBezTo>
                <a:cubicBezTo>
                  <a:pt x="47562" y="2615585"/>
                  <a:pt x="71343" y="2735514"/>
                  <a:pt x="50415" y="2644140"/>
                </a:cubicBezTo>
                <a:cubicBezTo>
                  <a:pt x="50415" y="2638429"/>
                  <a:pt x="49464" y="2632718"/>
                  <a:pt x="51367" y="2635573"/>
                </a:cubicBezTo>
                <a:cubicBezTo>
                  <a:pt x="39952" y="2593693"/>
                  <a:pt x="42806" y="2586079"/>
                  <a:pt x="31391" y="2534681"/>
                </a:cubicBezTo>
                <a:lnTo>
                  <a:pt x="34244" y="2547055"/>
                </a:lnTo>
                <a:cubicBezTo>
                  <a:pt x="31391" y="2514693"/>
                  <a:pt x="27586" y="2497560"/>
                  <a:pt x="24732" y="2481380"/>
                </a:cubicBezTo>
                <a:cubicBezTo>
                  <a:pt x="20927" y="2464247"/>
                  <a:pt x="19025" y="2449018"/>
                  <a:pt x="18073" y="2421415"/>
                </a:cubicBezTo>
                <a:cubicBezTo>
                  <a:pt x="15220" y="2444259"/>
                  <a:pt x="10464" y="2384294"/>
                  <a:pt x="5707" y="2350029"/>
                </a:cubicBezTo>
                <a:cubicBezTo>
                  <a:pt x="6659" y="2377632"/>
                  <a:pt x="5707" y="2400475"/>
                  <a:pt x="6659" y="2429030"/>
                </a:cubicBezTo>
                <a:cubicBezTo>
                  <a:pt x="7610" y="2457584"/>
                  <a:pt x="9512" y="2493753"/>
                  <a:pt x="18073" y="2548958"/>
                </a:cubicBezTo>
                <a:cubicBezTo>
                  <a:pt x="23781" y="2562284"/>
                  <a:pt x="24732" y="2553717"/>
                  <a:pt x="34244" y="2598453"/>
                </a:cubicBezTo>
                <a:cubicBezTo>
                  <a:pt x="29488" y="2574657"/>
                  <a:pt x="25683" y="2550862"/>
                  <a:pt x="21878" y="2527066"/>
                </a:cubicBezTo>
                <a:cubicBezTo>
                  <a:pt x="24732" y="2542296"/>
                  <a:pt x="27586" y="2553717"/>
                  <a:pt x="30440" y="2567995"/>
                </a:cubicBezTo>
                <a:cubicBezTo>
                  <a:pt x="34244" y="2590838"/>
                  <a:pt x="37098" y="2613682"/>
                  <a:pt x="40903" y="2636525"/>
                </a:cubicBezTo>
                <a:cubicBezTo>
                  <a:pt x="21878" y="2549910"/>
                  <a:pt x="25683" y="2589886"/>
                  <a:pt x="15220" y="2553717"/>
                </a:cubicBezTo>
                <a:cubicBezTo>
                  <a:pt x="9512" y="2513741"/>
                  <a:pt x="7610" y="2497560"/>
                  <a:pt x="5707" y="2484235"/>
                </a:cubicBezTo>
                <a:cubicBezTo>
                  <a:pt x="3805" y="2471861"/>
                  <a:pt x="1902" y="2462343"/>
                  <a:pt x="0" y="2436644"/>
                </a:cubicBezTo>
                <a:cubicBezTo>
                  <a:pt x="2854" y="2439500"/>
                  <a:pt x="951" y="2399523"/>
                  <a:pt x="951" y="2348126"/>
                </a:cubicBezTo>
                <a:cubicBezTo>
                  <a:pt x="951" y="2322426"/>
                  <a:pt x="951" y="2293872"/>
                  <a:pt x="1902" y="2265318"/>
                </a:cubicBezTo>
                <a:cubicBezTo>
                  <a:pt x="3805" y="2237715"/>
                  <a:pt x="5707" y="2210112"/>
                  <a:pt x="7610" y="2186317"/>
                </a:cubicBezTo>
                <a:cubicBezTo>
                  <a:pt x="6659" y="2201546"/>
                  <a:pt x="5707" y="2219631"/>
                  <a:pt x="5707" y="2230100"/>
                </a:cubicBezTo>
                <a:cubicBezTo>
                  <a:pt x="6659" y="2298631"/>
                  <a:pt x="11415" y="2183462"/>
                  <a:pt x="13317" y="2181558"/>
                </a:cubicBezTo>
                <a:cubicBezTo>
                  <a:pt x="13317" y="2167281"/>
                  <a:pt x="14269" y="2153004"/>
                  <a:pt x="14269" y="2137775"/>
                </a:cubicBezTo>
                <a:cubicBezTo>
                  <a:pt x="14269" y="2145389"/>
                  <a:pt x="15220" y="2151100"/>
                  <a:pt x="17122" y="2133967"/>
                </a:cubicBezTo>
                <a:cubicBezTo>
                  <a:pt x="18073" y="2117786"/>
                  <a:pt x="19025" y="2105413"/>
                  <a:pt x="19025" y="2094943"/>
                </a:cubicBezTo>
                <a:cubicBezTo>
                  <a:pt x="19025" y="2085425"/>
                  <a:pt x="19976" y="2076858"/>
                  <a:pt x="19976" y="2069244"/>
                </a:cubicBezTo>
                <a:cubicBezTo>
                  <a:pt x="20927" y="2054015"/>
                  <a:pt x="20927" y="2037834"/>
                  <a:pt x="25683" y="2004520"/>
                </a:cubicBezTo>
                <a:cubicBezTo>
                  <a:pt x="28537" y="1999761"/>
                  <a:pt x="25683" y="2056870"/>
                  <a:pt x="33293" y="2015942"/>
                </a:cubicBezTo>
                <a:cubicBezTo>
                  <a:pt x="36147" y="2009280"/>
                  <a:pt x="41854" y="1995002"/>
                  <a:pt x="47562" y="1971207"/>
                </a:cubicBezTo>
                <a:cubicBezTo>
                  <a:pt x="51367" y="1959785"/>
                  <a:pt x="54220" y="1945508"/>
                  <a:pt x="58025" y="1929327"/>
                </a:cubicBezTo>
                <a:cubicBezTo>
                  <a:pt x="62782" y="1912195"/>
                  <a:pt x="66586" y="1894110"/>
                  <a:pt x="71343" y="1872218"/>
                </a:cubicBezTo>
                <a:cubicBezTo>
                  <a:pt x="71343" y="1869363"/>
                  <a:pt x="72294" y="1861748"/>
                  <a:pt x="74196" y="1852230"/>
                </a:cubicBezTo>
                <a:cubicBezTo>
                  <a:pt x="76099" y="1842712"/>
                  <a:pt x="79904" y="1830338"/>
                  <a:pt x="82757" y="1817965"/>
                </a:cubicBezTo>
                <a:cubicBezTo>
                  <a:pt x="81806" y="1821772"/>
                  <a:pt x="80855" y="1825579"/>
                  <a:pt x="80855" y="1827483"/>
                </a:cubicBezTo>
                <a:lnTo>
                  <a:pt x="99880" y="1772278"/>
                </a:lnTo>
                <a:cubicBezTo>
                  <a:pt x="95124" y="1796073"/>
                  <a:pt x="88465" y="1820820"/>
                  <a:pt x="80855" y="1844616"/>
                </a:cubicBezTo>
                <a:cubicBezTo>
                  <a:pt x="74196" y="1868411"/>
                  <a:pt x="67538" y="1893158"/>
                  <a:pt x="64684" y="1917905"/>
                </a:cubicBezTo>
                <a:lnTo>
                  <a:pt x="68489" y="1922664"/>
                </a:lnTo>
                <a:cubicBezTo>
                  <a:pt x="63733" y="1941701"/>
                  <a:pt x="60879" y="1964544"/>
                  <a:pt x="58025" y="1985484"/>
                </a:cubicBezTo>
                <a:cubicBezTo>
                  <a:pt x="57074" y="1995954"/>
                  <a:pt x="55172" y="2006424"/>
                  <a:pt x="54220" y="2014990"/>
                </a:cubicBezTo>
                <a:cubicBezTo>
                  <a:pt x="54220" y="2023557"/>
                  <a:pt x="53269" y="2032123"/>
                  <a:pt x="53269" y="2037834"/>
                </a:cubicBezTo>
                <a:cubicBezTo>
                  <a:pt x="54220" y="2030219"/>
                  <a:pt x="55172" y="2023557"/>
                  <a:pt x="56123" y="2017846"/>
                </a:cubicBezTo>
                <a:cubicBezTo>
                  <a:pt x="57074" y="2012135"/>
                  <a:pt x="58025" y="2006424"/>
                  <a:pt x="58977" y="2001665"/>
                </a:cubicBezTo>
                <a:cubicBezTo>
                  <a:pt x="60879" y="1991195"/>
                  <a:pt x="61830" y="1982629"/>
                  <a:pt x="63733" y="1973111"/>
                </a:cubicBezTo>
                <a:cubicBezTo>
                  <a:pt x="66586" y="1954074"/>
                  <a:pt x="69440" y="1935038"/>
                  <a:pt x="77050" y="1902676"/>
                </a:cubicBezTo>
                <a:cubicBezTo>
                  <a:pt x="82757" y="1894110"/>
                  <a:pt x="73245" y="1939797"/>
                  <a:pt x="73245" y="1946460"/>
                </a:cubicBezTo>
                <a:lnTo>
                  <a:pt x="72294" y="1935990"/>
                </a:lnTo>
                <a:cubicBezTo>
                  <a:pt x="67538" y="1955026"/>
                  <a:pt x="64684" y="1972159"/>
                  <a:pt x="61830" y="1988340"/>
                </a:cubicBezTo>
                <a:cubicBezTo>
                  <a:pt x="58977" y="2003569"/>
                  <a:pt x="57074" y="2018798"/>
                  <a:pt x="56123" y="2034978"/>
                </a:cubicBezTo>
                <a:cubicBezTo>
                  <a:pt x="54220" y="2050208"/>
                  <a:pt x="53269" y="2067340"/>
                  <a:pt x="51367" y="2085425"/>
                </a:cubicBezTo>
                <a:cubicBezTo>
                  <a:pt x="49464" y="2094943"/>
                  <a:pt x="49464" y="2104461"/>
                  <a:pt x="48513" y="2114931"/>
                </a:cubicBezTo>
                <a:cubicBezTo>
                  <a:pt x="47562" y="2125401"/>
                  <a:pt x="46611" y="2136823"/>
                  <a:pt x="45659" y="2149196"/>
                </a:cubicBezTo>
                <a:cubicBezTo>
                  <a:pt x="43757" y="2163473"/>
                  <a:pt x="44708" y="2154907"/>
                  <a:pt x="43757" y="2151100"/>
                </a:cubicBezTo>
                <a:cubicBezTo>
                  <a:pt x="43757" y="2160618"/>
                  <a:pt x="42806" y="2171088"/>
                  <a:pt x="42806" y="2180606"/>
                </a:cubicBezTo>
                <a:cubicBezTo>
                  <a:pt x="42806" y="2190124"/>
                  <a:pt x="42806" y="2200594"/>
                  <a:pt x="42806" y="2210112"/>
                </a:cubicBezTo>
                <a:cubicBezTo>
                  <a:pt x="42806" y="2229149"/>
                  <a:pt x="40903" y="2249137"/>
                  <a:pt x="40903" y="2268173"/>
                </a:cubicBezTo>
                <a:cubicBezTo>
                  <a:pt x="40903" y="2303390"/>
                  <a:pt x="41854" y="2338607"/>
                  <a:pt x="46611" y="2373824"/>
                </a:cubicBezTo>
                <a:cubicBezTo>
                  <a:pt x="43757" y="2335752"/>
                  <a:pt x="42806" y="2298631"/>
                  <a:pt x="42806" y="2261510"/>
                </a:cubicBezTo>
                <a:cubicBezTo>
                  <a:pt x="45659" y="1819869"/>
                  <a:pt x="241614" y="1401070"/>
                  <a:pt x="474666" y="1025104"/>
                </a:cubicBezTo>
                <a:lnTo>
                  <a:pt x="440422" y="1131707"/>
                </a:lnTo>
                <a:cubicBezTo>
                  <a:pt x="466105" y="1088875"/>
                  <a:pt x="493691" y="1050803"/>
                  <a:pt x="514618" y="1020344"/>
                </a:cubicBezTo>
                <a:cubicBezTo>
                  <a:pt x="525082" y="1005115"/>
                  <a:pt x="507008" y="1034622"/>
                  <a:pt x="506057" y="1037477"/>
                </a:cubicBezTo>
                <a:cubicBezTo>
                  <a:pt x="534594" y="998453"/>
                  <a:pt x="553619" y="977513"/>
                  <a:pt x="590717" y="929922"/>
                </a:cubicBezTo>
                <a:cubicBezTo>
                  <a:pt x="610693" y="898512"/>
                  <a:pt x="569790" y="949910"/>
                  <a:pt x="551716" y="972754"/>
                </a:cubicBezTo>
                <a:cubicBezTo>
                  <a:pt x="551716" y="967995"/>
                  <a:pt x="560277" y="955621"/>
                  <a:pt x="581205" y="929922"/>
                </a:cubicBezTo>
                <a:cubicBezTo>
                  <a:pt x="585010" y="928970"/>
                  <a:pt x="614498" y="893753"/>
                  <a:pt x="646840" y="856632"/>
                </a:cubicBezTo>
                <a:cubicBezTo>
                  <a:pt x="679182" y="819512"/>
                  <a:pt x="715329" y="779536"/>
                  <a:pt x="731500" y="765258"/>
                </a:cubicBezTo>
                <a:cubicBezTo>
                  <a:pt x="788574" y="698631"/>
                  <a:pt x="782866" y="702439"/>
                  <a:pt x="775257" y="706246"/>
                </a:cubicBezTo>
                <a:cubicBezTo>
                  <a:pt x="768598" y="710053"/>
                  <a:pt x="760988" y="714812"/>
                  <a:pt x="819965" y="651992"/>
                </a:cubicBezTo>
                <a:cubicBezTo>
                  <a:pt x="832331" y="640571"/>
                  <a:pt x="845648" y="630101"/>
                  <a:pt x="858965" y="618679"/>
                </a:cubicBezTo>
                <a:cubicBezTo>
                  <a:pt x="892258" y="580606"/>
                  <a:pt x="931259" y="538726"/>
                  <a:pt x="974065" y="497798"/>
                </a:cubicBezTo>
                <a:cubicBezTo>
                  <a:pt x="995468" y="477334"/>
                  <a:pt x="1017584" y="457108"/>
                  <a:pt x="1040057" y="437715"/>
                </a:cubicBezTo>
                <a:lnTo>
                  <a:pt x="1088919" y="398209"/>
                </a:lnTo>
                <a:lnTo>
                  <a:pt x="1085998" y="402394"/>
                </a:lnTo>
                <a:cubicBezTo>
                  <a:pt x="1087559" y="402796"/>
                  <a:pt x="1101293" y="392623"/>
                  <a:pt x="1109140" y="388340"/>
                </a:cubicBezTo>
                <a:cubicBezTo>
                  <a:pt x="1178580" y="337894"/>
                  <a:pt x="1240411" y="291255"/>
                  <a:pt x="1288924" y="270315"/>
                </a:cubicBezTo>
                <a:cubicBezTo>
                  <a:pt x="1299386" y="263652"/>
                  <a:pt x="1310802" y="256989"/>
                  <a:pt x="1323168" y="249375"/>
                </a:cubicBezTo>
                <a:cubicBezTo>
                  <a:pt x="1329826" y="245568"/>
                  <a:pt x="1335534" y="241760"/>
                  <a:pt x="1342194" y="237953"/>
                </a:cubicBezTo>
                <a:cubicBezTo>
                  <a:pt x="1348850" y="235098"/>
                  <a:pt x="1355510" y="231290"/>
                  <a:pt x="1362170" y="227483"/>
                </a:cubicBezTo>
                <a:cubicBezTo>
                  <a:pt x="1376438" y="220821"/>
                  <a:pt x="1390706" y="213206"/>
                  <a:pt x="1404974" y="205591"/>
                </a:cubicBezTo>
                <a:cubicBezTo>
                  <a:pt x="1420194" y="197977"/>
                  <a:pt x="1435414" y="191314"/>
                  <a:pt x="1450634" y="184652"/>
                </a:cubicBezTo>
                <a:cubicBezTo>
                  <a:pt x="1481074" y="170374"/>
                  <a:pt x="1513414" y="158953"/>
                  <a:pt x="1543854" y="146579"/>
                </a:cubicBezTo>
                <a:cubicBezTo>
                  <a:pt x="1559074" y="140868"/>
                  <a:pt x="1575246" y="136109"/>
                  <a:pt x="1589514" y="131350"/>
                </a:cubicBezTo>
                <a:cubicBezTo>
                  <a:pt x="1603782" y="126591"/>
                  <a:pt x="1618050" y="120880"/>
                  <a:pt x="1631368" y="117073"/>
                </a:cubicBezTo>
                <a:cubicBezTo>
                  <a:pt x="1638978" y="117073"/>
                  <a:pt x="1634222" y="118976"/>
                  <a:pt x="1621856" y="123735"/>
                </a:cubicBezTo>
                <a:cubicBezTo>
                  <a:pt x="1609490" y="128495"/>
                  <a:pt x="1589514" y="135157"/>
                  <a:pt x="1567634" y="142772"/>
                </a:cubicBezTo>
                <a:cubicBezTo>
                  <a:pt x="1524830" y="158001"/>
                  <a:pt x="1472512" y="177989"/>
                  <a:pt x="1451586" y="189411"/>
                </a:cubicBezTo>
                <a:cubicBezTo>
                  <a:pt x="1482976" y="175133"/>
                  <a:pt x="1515318" y="164663"/>
                  <a:pt x="1547660" y="153242"/>
                </a:cubicBezTo>
                <a:cubicBezTo>
                  <a:pt x="1518170" y="164663"/>
                  <a:pt x="1497244" y="172278"/>
                  <a:pt x="1480122" y="179892"/>
                </a:cubicBezTo>
                <a:cubicBezTo>
                  <a:pt x="1463000" y="188459"/>
                  <a:pt x="1449682" y="196073"/>
                  <a:pt x="1432560" y="204640"/>
                </a:cubicBezTo>
                <a:cubicBezTo>
                  <a:pt x="1453486" y="197025"/>
                  <a:pt x="1470610" y="189411"/>
                  <a:pt x="1485830" y="182748"/>
                </a:cubicBezTo>
                <a:cubicBezTo>
                  <a:pt x="1502000" y="177037"/>
                  <a:pt x="1515318" y="171326"/>
                  <a:pt x="1528634" y="165615"/>
                </a:cubicBezTo>
                <a:cubicBezTo>
                  <a:pt x="1555270" y="153242"/>
                  <a:pt x="1582854" y="143724"/>
                  <a:pt x="1622806" y="130398"/>
                </a:cubicBezTo>
                <a:cubicBezTo>
                  <a:pt x="1619954" y="132302"/>
                  <a:pt x="1620906" y="133254"/>
                  <a:pt x="1627562" y="131350"/>
                </a:cubicBezTo>
                <a:cubicBezTo>
                  <a:pt x="1634222" y="129446"/>
                  <a:pt x="1646588" y="126591"/>
                  <a:pt x="1665614" y="121832"/>
                </a:cubicBezTo>
                <a:lnTo>
                  <a:pt x="1675126" y="114217"/>
                </a:lnTo>
                <a:cubicBezTo>
                  <a:pt x="1676076" y="114217"/>
                  <a:pt x="1680832" y="113265"/>
                  <a:pt x="1692246" y="110410"/>
                </a:cubicBezTo>
                <a:cubicBezTo>
                  <a:pt x="1716978" y="103747"/>
                  <a:pt x="1740760" y="98036"/>
                  <a:pt x="1765492" y="92326"/>
                </a:cubicBezTo>
                <a:cubicBezTo>
                  <a:pt x="1790226" y="86615"/>
                  <a:pt x="1814958" y="81856"/>
                  <a:pt x="1839690" y="77097"/>
                </a:cubicBezTo>
                <a:cubicBezTo>
                  <a:pt x="1808298" y="80904"/>
                  <a:pt x="1805444" y="77097"/>
                  <a:pt x="1767394" y="84711"/>
                </a:cubicBezTo>
                <a:cubicBezTo>
                  <a:pt x="1781662" y="83759"/>
                  <a:pt x="1749322" y="91374"/>
                  <a:pt x="1711272" y="99940"/>
                </a:cubicBezTo>
                <a:cubicBezTo>
                  <a:pt x="1727442" y="95181"/>
                  <a:pt x="1717930" y="96133"/>
                  <a:pt x="1704614" y="98988"/>
                </a:cubicBezTo>
                <a:cubicBezTo>
                  <a:pt x="1691296" y="101844"/>
                  <a:pt x="1674174" y="105651"/>
                  <a:pt x="1674174" y="104699"/>
                </a:cubicBezTo>
                <a:cubicBezTo>
                  <a:pt x="1750274" y="85663"/>
                  <a:pt x="1845396" y="66627"/>
                  <a:pt x="1895812" y="59012"/>
                </a:cubicBezTo>
                <a:lnTo>
                  <a:pt x="1912934" y="60916"/>
                </a:lnTo>
                <a:cubicBezTo>
                  <a:pt x="1987130" y="51398"/>
                  <a:pt x="2065130" y="41879"/>
                  <a:pt x="2115546" y="39976"/>
                </a:cubicBezTo>
                <a:lnTo>
                  <a:pt x="2100326" y="43783"/>
                </a:lnTo>
                <a:cubicBezTo>
                  <a:pt x="2188792" y="38072"/>
                  <a:pt x="2276306" y="33313"/>
                  <a:pt x="2355258" y="36169"/>
                </a:cubicBezTo>
                <a:cubicBezTo>
                  <a:pt x="2434210" y="30458"/>
                  <a:pt x="2534090" y="26650"/>
                  <a:pt x="2598774" y="23795"/>
                </a:cubicBezTo>
                <a:cubicBezTo>
                  <a:pt x="2603054" y="23319"/>
                  <a:pt x="2609892" y="23140"/>
                  <a:pt x="2618764" y="23245"/>
                </a:cubicBezTo>
                <a:close/>
                <a:moveTo>
                  <a:pt x="2069888" y="21891"/>
                </a:moveTo>
                <a:lnTo>
                  <a:pt x="2071790" y="21891"/>
                </a:lnTo>
                <a:cubicBezTo>
                  <a:pt x="2053718" y="22843"/>
                  <a:pt x="2036594" y="24746"/>
                  <a:pt x="2016618" y="25698"/>
                </a:cubicBezTo>
                <a:close/>
                <a:moveTo>
                  <a:pt x="2190694" y="15229"/>
                </a:moveTo>
                <a:lnTo>
                  <a:pt x="2157402" y="20940"/>
                </a:lnTo>
                <a:cubicBezTo>
                  <a:pt x="2149792" y="19988"/>
                  <a:pt x="2146938" y="19036"/>
                  <a:pt x="2143134" y="17133"/>
                </a:cubicBezTo>
                <a:cubicBezTo>
                  <a:pt x="2158354" y="16181"/>
                  <a:pt x="2174524" y="16181"/>
                  <a:pt x="2190694" y="15229"/>
                </a:cubicBezTo>
                <a:close/>
                <a:moveTo>
                  <a:pt x="2122206" y="13325"/>
                </a:moveTo>
                <a:cubicBezTo>
                  <a:pt x="2134572" y="14277"/>
                  <a:pt x="2139328" y="15229"/>
                  <a:pt x="2143134" y="17132"/>
                </a:cubicBezTo>
                <a:cubicBezTo>
                  <a:pt x="2118402" y="19036"/>
                  <a:pt x="2094620" y="19988"/>
                  <a:pt x="2069888" y="21891"/>
                </a:cubicBezTo>
                <a:lnTo>
                  <a:pt x="2055618" y="17132"/>
                </a:lnTo>
                <a:cubicBezTo>
                  <a:pt x="2090814" y="13325"/>
                  <a:pt x="2109838" y="13325"/>
                  <a:pt x="2122206" y="13325"/>
                </a:cubicBezTo>
                <a:close/>
                <a:moveTo>
                  <a:pt x="2210670" y="11421"/>
                </a:moveTo>
                <a:lnTo>
                  <a:pt x="2239208" y="13325"/>
                </a:lnTo>
                <a:lnTo>
                  <a:pt x="2190694" y="15228"/>
                </a:lnTo>
                <a:close/>
                <a:moveTo>
                  <a:pt x="2614946" y="0"/>
                </a:moveTo>
                <a:cubicBezTo>
                  <a:pt x="2695800" y="2855"/>
                  <a:pt x="2776654" y="6663"/>
                  <a:pt x="2858462" y="16181"/>
                </a:cubicBezTo>
                <a:cubicBezTo>
                  <a:pt x="2862266" y="16181"/>
                  <a:pt x="2867974" y="17133"/>
                  <a:pt x="2880340" y="18084"/>
                </a:cubicBezTo>
                <a:lnTo>
                  <a:pt x="2868926" y="18084"/>
                </a:lnTo>
                <a:cubicBezTo>
                  <a:pt x="2916486" y="23795"/>
                  <a:pt x="2965000" y="31410"/>
                  <a:pt x="3013514" y="40928"/>
                </a:cubicBezTo>
                <a:cubicBezTo>
                  <a:pt x="3060124" y="52350"/>
                  <a:pt x="3061074" y="55205"/>
                  <a:pt x="3066782" y="58061"/>
                </a:cubicBezTo>
                <a:cubicBezTo>
                  <a:pt x="3072490" y="60916"/>
                  <a:pt x="3082002" y="62820"/>
                  <a:pt x="3145734" y="81856"/>
                </a:cubicBezTo>
                <a:cubicBezTo>
                  <a:pt x="3150490" y="79952"/>
                  <a:pt x="3136222" y="75193"/>
                  <a:pt x="3117198" y="66627"/>
                </a:cubicBezTo>
                <a:cubicBezTo>
                  <a:pt x="3133370" y="70434"/>
                  <a:pt x="3148588" y="75193"/>
                  <a:pt x="3164758" y="79952"/>
                </a:cubicBezTo>
                <a:cubicBezTo>
                  <a:pt x="3180930" y="84711"/>
                  <a:pt x="3196150" y="90422"/>
                  <a:pt x="3212322" y="95181"/>
                </a:cubicBezTo>
                <a:lnTo>
                  <a:pt x="3204710" y="95181"/>
                </a:lnTo>
                <a:cubicBezTo>
                  <a:pt x="3230394" y="102796"/>
                  <a:pt x="3256078" y="113266"/>
                  <a:pt x="3281762" y="121832"/>
                </a:cubicBezTo>
                <a:cubicBezTo>
                  <a:pt x="3302690" y="134206"/>
                  <a:pt x="3255126" y="117073"/>
                  <a:pt x="3219930" y="104700"/>
                </a:cubicBezTo>
                <a:cubicBezTo>
                  <a:pt x="3201858" y="98989"/>
                  <a:pt x="3187590" y="95181"/>
                  <a:pt x="3185686" y="95181"/>
                </a:cubicBezTo>
                <a:cubicBezTo>
                  <a:pt x="3184734" y="96133"/>
                  <a:pt x="3187590" y="97085"/>
                  <a:pt x="3194248" y="99940"/>
                </a:cubicBezTo>
                <a:cubicBezTo>
                  <a:pt x="3201858" y="102796"/>
                  <a:pt x="3213272" y="107555"/>
                  <a:pt x="3230394" y="115170"/>
                </a:cubicBezTo>
                <a:cubicBezTo>
                  <a:pt x="3185686" y="98989"/>
                  <a:pt x="3140978" y="86615"/>
                  <a:pt x="3098174" y="76145"/>
                </a:cubicBezTo>
                <a:cubicBezTo>
                  <a:pt x="3055366" y="65675"/>
                  <a:pt x="3012562" y="57109"/>
                  <a:pt x="2969756" y="49494"/>
                </a:cubicBezTo>
                <a:cubicBezTo>
                  <a:pt x="2926950" y="41880"/>
                  <a:pt x="2884146" y="36169"/>
                  <a:pt x="2841340" y="31410"/>
                </a:cubicBezTo>
                <a:cubicBezTo>
                  <a:pt x="2798534" y="26651"/>
                  <a:pt x="2754778" y="22844"/>
                  <a:pt x="2710070" y="20940"/>
                </a:cubicBezTo>
                <a:cubicBezTo>
                  <a:pt x="2744314" y="21892"/>
                  <a:pt x="2716728" y="17133"/>
                  <a:pt x="2710070" y="15229"/>
                </a:cubicBezTo>
                <a:cubicBezTo>
                  <a:pt x="2786168" y="21892"/>
                  <a:pt x="2810900" y="24747"/>
                  <a:pt x="2829926" y="24747"/>
                </a:cubicBezTo>
                <a:cubicBezTo>
                  <a:pt x="2839438" y="24747"/>
                  <a:pt x="2847998" y="24747"/>
                  <a:pt x="2860364" y="25699"/>
                </a:cubicBezTo>
                <a:cubicBezTo>
                  <a:pt x="2872730" y="26651"/>
                  <a:pt x="2889854" y="27603"/>
                  <a:pt x="2917438" y="31410"/>
                </a:cubicBezTo>
                <a:cubicBezTo>
                  <a:pt x="2900316" y="27603"/>
                  <a:pt x="2843242" y="18084"/>
                  <a:pt x="2783314" y="13325"/>
                </a:cubicBezTo>
                <a:cubicBezTo>
                  <a:pt x="2723386" y="8566"/>
                  <a:pt x="2659654" y="6663"/>
                  <a:pt x="2630166" y="8566"/>
                </a:cubicBezTo>
                <a:cubicBezTo>
                  <a:pt x="2649190" y="10470"/>
                  <a:pt x="2667262" y="11422"/>
                  <a:pt x="2686288" y="13325"/>
                </a:cubicBezTo>
                <a:cubicBezTo>
                  <a:pt x="2667262" y="14277"/>
                  <a:pt x="2647288" y="15229"/>
                  <a:pt x="2627312" y="16181"/>
                </a:cubicBezTo>
                <a:cubicBezTo>
                  <a:pt x="2613042" y="15229"/>
                  <a:pt x="2611142" y="14277"/>
                  <a:pt x="2613042" y="13325"/>
                </a:cubicBezTo>
                <a:cubicBezTo>
                  <a:pt x="2601628" y="15229"/>
                  <a:pt x="2565482" y="15229"/>
                  <a:pt x="2520774" y="14277"/>
                </a:cubicBezTo>
                <a:cubicBezTo>
                  <a:pt x="2495090" y="14277"/>
                  <a:pt x="2466554" y="13325"/>
                  <a:pt x="2438016" y="13325"/>
                </a:cubicBezTo>
                <a:cubicBezTo>
                  <a:pt x="2409478" y="13325"/>
                  <a:pt x="2380942" y="12374"/>
                  <a:pt x="2355258" y="13325"/>
                </a:cubicBezTo>
                <a:cubicBezTo>
                  <a:pt x="2419942" y="7615"/>
                  <a:pt x="2283916" y="5711"/>
                  <a:pt x="2371430" y="1904"/>
                </a:cubicBezTo>
                <a:cubicBezTo>
                  <a:pt x="2452284" y="952"/>
                  <a:pt x="2532188" y="952"/>
                  <a:pt x="2614946" y="0"/>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2400" b="0" i="0" dirty="0">
                <a:solidFill>
                  <a:schemeClr val="tx1"/>
                </a:solidFill>
                <a:latin typeface="Bellota Text Light" pitchFamily="2" charset="77"/>
                <a:ea typeface="+mn-ea"/>
                <a:cs typeface="Heebo Light" pitchFamily="2" charset="-79"/>
              </a:defRPr>
            </a:lvl1pPr>
          </a:lstStyle>
          <a:p>
            <a:pPr marL="0" lvl="0" algn="ctr"/>
            <a:endParaRPr lang="en-US" dirty="0"/>
          </a:p>
        </p:txBody>
      </p:sp>
    </p:spTree>
    <p:extLst>
      <p:ext uri="{BB962C8B-B14F-4D97-AF65-F5344CB8AC3E}">
        <p14:creationId xmlns:p14="http://schemas.microsoft.com/office/powerpoint/2010/main" val="1584728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Left + Text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E34201B-CC23-21D6-82B8-DD3E4895B0CD}"/>
              </a:ext>
            </a:extLst>
          </p:cNvPr>
          <p:cNvSpPr>
            <a:spLocks noGrp="1"/>
          </p:cNvSpPr>
          <p:nvPr>
            <p:ph type="pic" sz="quarter" idx="10"/>
          </p:nvPr>
        </p:nvSpPr>
        <p:spPr>
          <a:xfrm>
            <a:off x="3316965" y="2550404"/>
            <a:ext cx="6893833" cy="8615192"/>
          </a:xfrm>
          <a:custGeom>
            <a:avLst/>
            <a:gdLst>
              <a:gd name="connsiteX0" fmla="*/ 3124200 w 6248400"/>
              <a:gd name="connsiteY0" fmla="*/ 0 h 7808597"/>
              <a:gd name="connsiteX1" fmla="*/ 3839528 w 6248400"/>
              <a:gd name="connsiteY1" fmla="*/ 827666 h 7808597"/>
              <a:gd name="connsiteX2" fmla="*/ 4269105 w 6248400"/>
              <a:gd name="connsiteY2" fmla="*/ 1061696 h 7808597"/>
              <a:gd name="connsiteX3" fmla="*/ 6248400 w 6248400"/>
              <a:gd name="connsiteY3" fmla="*/ 3965184 h 7808597"/>
              <a:gd name="connsiteX4" fmla="*/ 6248400 w 6248400"/>
              <a:gd name="connsiteY4" fmla="*/ 7808597 h 7808597"/>
              <a:gd name="connsiteX5" fmla="*/ 0 w 6248400"/>
              <a:gd name="connsiteY5" fmla="*/ 7808597 h 7808597"/>
              <a:gd name="connsiteX6" fmla="*/ 0 w 6248400"/>
              <a:gd name="connsiteY6" fmla="*/ 3965184 h 7808597"/>
              <a:gd name="connsiteX7" fmla="*/ 1974533 w 6248400"/>
              <a:gd name="connsiteY7" fmla="*/ 1063599 h 7808597"/>
              <a:gd name="connsiteX8" fmla="*/ 2411730 w 6248400"/>
              <a:gd name="connsiteY8" fmla="*/ 825763 h 7808597"/>
              <a:gd name="connsiteX9" fmla="*/ 3124200 w 6248400"/>
              <a:gd name="connsiteY9" fmla="*/ 0 h 780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8400" h="7808597">
                <a:moveTo>
                  <a:pt x="3124200" y="0"/>
                </a:moveTo>
                <a:cubicBezTo>
                  <a:pt x="3180398" y="293013"/>
                  <a:pt x="3529965" y="604101"/>
                  <a:pt x="3839528" y="827666"/>
                </a:cubicBezTo>
                <a:cubicBezTo>
                  <a:pt x="3971925" y="923751"/>
                  <a:pt x="4116705" y="1001761"/>
                  <a:pt x="4269105" y="1061696"/>
                </a:cubicBezTo>
                <a:cubicBezTo>
                  <a:pt x="5428298" y="1517387"/>
                  <a:pt x="6248400" y="2645676"/>
                  <a:pt x="6248400" y="3965184"/>
                </a:cubicBezTo>
                <a:lnTo>
                  <a:pt x="6248400" y="7808597"/>
                </a:lnTo>
                <a:lnTo>
                  <a:pt x="0" y="7808597"/>
                </a:lnTo>
                <a:lnTo>
                  <a:pt x="0" y="3965184"/>
                </a:lnTo>
                <a:cubicBezTo>
                  <a:pt x="0" y="2647579"/>
                  <a:pt x="818198" y="1520241"/>
                  <a:pt x="1974533" y="1063599"/>
                </a:cubicBezTo>
                <a:cubicBezTo>
                  <a:pt x="2129790" y="1002712"/>
                  <a:pt x="2276475" y="923751"/>
                  <a:pt x="2411730" y="825763"/>
                </a:cubicBezTo>
                <a:cubicBezTo>
                  <a:pt x="2720340" y="602198"/>
                  <a:pt x="3068003" y="292062"/>
                  <a:pt x="3124200" y="0"/>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82843" tIns="91422" rIns="182843" bIns="91422" rtlCol="0" anchor="ctr">
            <a:noAutofit/>
          </a:bodyPr>
          <a:lstStyle>
            <a:lvl1pPr>
              <a:defRPr lang="en-US" sz="2400" b="0" i="0" dirty="0">
                <a:solidFill>
                  <a:schemeClr val="lt1"/>
                </a:solidFill>
                <a:latin typeface="Bellota Text Light" pitchFamily="2" charset="77"/>
                <a:ea typeface="+mn-ea"/>
                <a:cs typeface="Heebo Light" pitchFamily="2" charset="-79"/>
              </a:defRPr>
            </a:lvl1pPr>
          </a:lstStyle>
          <a:p>
            <a:pPr marL="0" lvl="0" indent="0" algn="ctr">
              <a:buNone/>
            </a:pPr>
            <a:endParaRPr lang="en-US" dirty="0"/>
          </a:p>
        </p:txBody>
      </p:sp>
    </p:spTree>
    <p:extLst>
      <p:ext uri="{BB962C8B-B14F-4D97-AF65-F5344CB8AC3E}">
        <p14:creationId xmlns:p14="http://schemas.microsoft.com/office/powerpoint/2010/main" val="79306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Right + Text Lef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5D7AD7B-0670-B221-99FB-010CD0B03670}"/>
              </a:ext>
            </a:extLst>
          </p:cNvPr>
          <p:cNvSpPr>
            <a:spLocks noGrp="1"/>
          </p:cNvSpPr>
          <p:nvPr>
            <p:ph type="pic" sz="quarter" idx="11"/>
          </p:nvPr>
        </p:nvSpPr>
        <p:spPr>
          <a:xfrm>
            <a:off x="15443650" y="2550404"/>
            <a:ext cx="6893833" cy="8615192"/>
          </a:xfrm>
          <a:custGeom>
            <a:avLst/>
            <a:gdLst>
              <a:gd name="connsiteX0" fmla="*/ 3124200 w 6248400"/>
              <a:gd name="connsiteY0" fmla="*/ 0 h 7808597"/>
              <a:gd name="connsiteX1" fmla="*/ 3839528 w 6248400"/>
              <a:gd name="connsiteY1" fmla="*/ 827666 h 7808597"/>
              <a:gd name="connsiteX2" fmla="*/ 4269105 w 6248400"/>
              <a:gd name="connsiteY2" fmla="*/ 1061696 h 7808597"/>
              <a:gd name="connsiteX3" fmla="*/ 6248400 w 6248400"/>
              <a:gd name="connsiteY3" fmla="*/ 3965184 h 7808597"/>
              <a:gd name="connsiteX4" fmla="*/ 6248400 w 6248400"/>
              <a:gd name="connsiteY4" fmla="*/ 7808597 h 7808597"/>
              <a:gd name="connsiteX5" fmla="*/ 0 w 6248400"/>
              <a:gd name="connsiteY5" fmla="*/ 7808597 h 7808597"/>
              <a:gd name="connsiteX6" fmla="*/ 0 w 6248400"/>
              <a:gd name="connsiteY6" fmla="*/ 3965184 h 7808597"/>
              <a:gd name="connsiteX7" fmla="*/ 1974533 w 6248400"/>
              <a:gd name="connsiteY7" fmla="*/ 1063599 h 7808597"/>
              <a:gd name="connsiteX8" fmla="*/ 2411730 w 6248400"/>
              <a:gd name="connsiteY8" fmla="*/ 825763 h 7808597"/>
              <a:gd name="connsiteX9" fmla="*/ 3124200 w 6248400"/>
              <a:gd name="connsiteY9" fmla="*/ 0 h 780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8400" h="7808597">
                <a:moveTo>
                  <a:pt x="3124200" y="0"/>
                </a:moveTo>
                <a:cubicBezTo>
                  <a:pt x="3180398" y="293013"/>
                  <a:pt x="3529965" y="604101"/>
                  <a:pt x="3839528" y="827666"/>
                </a:cubicBezTo>
                <a:cubicBezTo>
                  <a:pt x="3971925" y="923751"/>
                  <a:pt x="4116705" y="1001761"/>
                  <a:pt x="4269105" y="1061696"/>
                </a:cubicBezTo>
                <a:cubicBezTo>
                  <a:pt x="5428298" y="1517387"/>
                  <a:pt x="6248400" y="2645676"/>
                  <a:pt x="6248400" y="3965184"/>
                </a:cubicBezTo>
                <a:lnTo>
                  <a:pt x="6248400" y="7808597"/>
                </a:lnTo>
                <a:lnTo>
                  <a:pt x="0" y="7808597"/>
                </a:lnTo>
                <a:lnTo>
                  <a:pt x="0" y="3965184"/>
                </a:lnTo>
                <a:cubicBezTo>
                  <a:pt x="0" y="2647579"/>
                  <a:pt x="818198" y="1520241"/>
                  <a:pt x="1974533" y="1063599"/>
                </a:cubicBezTo>
                <a:cubicBezTo>
                  <a:pt x="2129790" y="1002712"/>
                  <a:pt x="2276475" y="923751"/>
                  <a:pt x="2411730" y="825763"/>
                </a:cubicBezTo>
                <a:cubicBezTo>
                  <a:pt x="2720340" y="602198"/>
                  <a:pt x="3068003" y="292062"/>
                  <a:pt x="3124200" y="0"/>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82843" tIns="91422" rIns="182843" bIns="91422" rtlCol="0" anchor="ctr">
            <a:noAutofit/>
          </a:bodyPr>
          <a:lstStyle>
            <a:lvl1pPr>
              <a:defRPr lang="en-US" sz="2400" b="0" i="0" dirty="0">
                <a:solidFill>
                  <a:schemeClr val="lt1"/>
                </a:solidFill>
                <a:latin typeface="Bellota Text Light" pitchFamily="2" charset="77"/>
                <a:ea typeface="+mn-ea"/>
                <a:cs typeface="Heebo Light" pitchFamily="2" charset="-79"/>
              </a:defRPr>
            </a:lvl1pPr>
          </a:lstStyle>
          <a:p>
            <a:pPr marL="0" lvl="0" indent="0" algn="ctr">
              <a:buNone/>
            </a:pPr>
            <a:endParaRPr lang="en-US" dirty="0"/>
          </a:p>
        </p:txBody>
      </p:sp>
    </p:spTree>
    <p:extLst>
      <p:ext uri="{BB962C8B-B14F-4D97-AF65-F5344CB8AC3E}">
        <p14:creationId xmlns:p14="http://schemas.microsoft.com/office/powerpoint/2010/main" val="2504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Picture Placeholder 129">
            <a:extLst>
              <a:ext uri="{FF2B5EF4-FFF2-40B4-BE49-F238E27FC236}">
                <a16:creationId xmlns:a16="http://schemas.microsoft.com/office/drawing/2014/main" id="{460EC7A2-1D54-3C2B-EEEF-1060B2CABA3C}"/>
              </a:ext>
            </a:extLst>
          </p:cNvPr>
          <p:cNvSpPr>
            <a:spLocks noGrp="1"/>
          </p:cNvSpPr>
          <p:nvPr>
            <p:ph type="pic" sz="quarter" idx="28"/>
          </p:nvPr>
        </p:nvSpPr>
        <p:spPr>
          <a:xfrm>
            <a:off x="0" y="0"/>
            <a:ext cx="24377650" cy="13716000"/>
          </a:xfrm>
          <a:custGeom>
            <a:avLst/>
            <a:gdLst>
              <a:gd name="connsiteX0" fmla="*/ 0 w 4587240"/>
              <a:gd name="connsiteY0" fmla="*/ 0 h 2889224"/>
              <a:gd name="connsiteX1" fmla="*/ 4587240 w 4587240"/>
              <a:gd name="connsiteY1" fmla="*/ 0 h 2889224"/>
              <a:gd name="connsiteX2" fmla="*/ 4587240 w 4587240"/>
              <a:gd name="connsiteY2" fmla="*/ 2889224 h 2889224"/>
              <a:gd name="connsiteX3" fmla="*/ 0 w 4587240"/>
              <a:gd name="connsiteY3" fmla="*/ 2889224 h 2889224"/>
            </a:gdLst>
            <a:ahLst/>
            <a:cxnLst>
              <a:cxn ang="0">
                <a:pos x="connsiteX0" y="connsiteY0"/>
              </a:cxn>
              <a:cxn ang="0">
                <a:pos x="connsiteX1" y="connsiteY1"/>
              </a:cxn>
              <a:cxn ang="0">
                <a:pos x="connsiteX2" y="connsiteY2"/>
              </a:cxn>
              <a:cxn ang="0">
                <a:pos x="connsiteX3" y="connsiteY3"/>
              </a:cxn>
            </a:cxnLst>
            <a:rect l="l" t="t" r="r" b="b"/>
            <a:pathLst>
              <a:path w="4587240" h="2889224">
                <a:moveTo>
                  <a:pt x="0" y="0"/>
                </a:moveTo>
                <a:lnTo>
                  <a:pt x="4587240" y="0"/>
                </a:lnTo>
                <a:lnTo>
                  <a:pt x="4587240" y="2889224"/>
                </a:lnTo>
                <a:lnTo>
                  <a:pt x="0" y="2889224"/>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1086798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et Our CE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8CC6644-B467-10FC-D2D4-86A71EDA7AE1}"/>
              </a:ext>
            </a:extLst>
          </p:cNvPr>
          <p:cNvSpPr>
            <a:spLocks noGrp="1"/>
          </p:cNvSpPr>
          <p:nvPr>
            <p:ph type="pic" sz="quarter" idx="10"/>
          </p:nvPr>
        </p:nvSpPr>
        <p:spPr>
          <a:xfrm>
            <a:off x="2754856" y="3089133"/>
            <a:ext cx="8153809" cy="7537734"/>
          </a:xfrm>
          <a:custGeom>
            <a:avLst/>
            <a:gdLst>
              <a:gd name="connsiteX0" fmla="*/ 1989034 w 4771624"/>
              <a:gd name="connsiteY0" fmla="*/ 4368827 h 4411096"/>
              <a:gd name="connsiteX1" fmla="*/ 1989120 w 4771624"/>
              <a:gd name="connsiteY1" fmla="*/ 4368840 h 4411096"/>
              <a:gd name="connsiteX2" fmla="*/ 1988082 w 4771624"/>
              <a:gd name="connsiteY2" fmla="*/ 4368946 h 4411096"/>
              <a:gd name="connsiteX3" fmla="*/ 1987612 w 4771624"/>
              <a:gd name="connsiteY3" fmla="*/ 4368915 h 4411096"/>
              <a:gd name="connsiteX4" fmla="*/ 2321014 w 4771624"/>
              <a:gd name="connsiteY4" fmla="*/ 4341225 h 4411096"/>
              <a:gd name="connsiteX5" fmla="*/ 2295330 w 4771624"/>
              <a:gd name="connsiteY5" fmla="*/ 4343129 h 4411096"/>
              <a:gd name="connsiteX6" fmla="*/ 2321014 w 4771624"/>
              <a:gd name="connsiteY6" fmla="*/ 4341225 h 4411096"/>
              <a:gd name="connsiteX7" fmla="*/ 2905072 w 4771624"/>
              <a:gd name="connsiteY7" fmla="*/ 4325995 h 4411096"/>
              <a:gd name="connsiteX8" fmla="*/ 2859414 w 4771624"/>
              <a:gd name="connsiteY8" fmla="*/ 4340272 h 4411096"/>
              <a:gd name="connsiteX9" fmla="*/ 2913634 w 4771624"/>
              <a:gd name="connsiteY9" fmla="*/ 4323140 h 4411096"/>
              <a:gd name="connsiteX10" fmla="*/ 2905072 w 4771624"/>
              <a:gd name="connsiteY10" fmla="*/ 4325995 h 4411096"/>
              <a:gd name="connsiteX11" fmla="*/ 2910778 w 4771624"/>
              <a:gd name="connsiteY11" fmla="*/ 4324092 h 4411096"/>
              <a:gd name="connsiteX12" fmla="*/ 2913634 w 4771624"/>
              <a:gd name="connsiteY12" fmla="*/ 4323140 h 4411096"/>
              <a:gd name="connsiteX13" fmla="*/ 1728394 w 4771624"/>
              <a:gd name="connsiteY13" fmla="*/ 4323140 h 4411096"/>
              <a:gd name="connsiteX14" fmla="*/ 1782614 w 4771624"/>
              <a:gd name="connsiteY14" fmla="*/ 4333610 h 4411096"/>
              <a:gd name="connsiteX15" fmla="*/ 1787370 w 4771624"/>
              <a:gd name="connsiteY15" fmla="*/ 4335513 h 4411096"/>
              <a:gd name="connsiteX16" fmla="*/ 1733150 w 4771624"/>
              <a:gd name="connsiteY16" fmla="*/ 4325043 h 4411096"/>
              <a:gd name="connsiteX17" fmla="*/ 1478218 w 4771624"/>
              <a:gd name="connsiteY17" fmla="*/ 4247947 h 4411096"/>
              <a:gd name="connsiteX18" fmla="*/ 1560978 w 4771624"/>
              <a:gd name="connsiteY18" fmla="*/ 4274598 h 4411096"/>
              <a:gd name="connsiteX19" fmla="*/ 1658002 w 4771624"/>
              <a:gd name="connsiteY19" fmla="*/ 4301248 h 4411096"/>
              <a:gd name="connsiteX20" fmla="*/ 1617100 w 4771624"/>
              <a:gd name="connsiteY20" fmla="*/ 4294586 h 4411096"/>
              <a:gd name="connsiteX21" fmla="*/ 1570490 w 4771624"/>
              <a:gd name="connsiteY21" fmla="*/ 4283164 h 4411096"/>
              <a:gd name="connsiteX22" fmla="*/ 1521026 w 4771624"/>
              <a:gd name="connsiteY22" fmla="*/ 4267935 h 4411096"/>
              <a:gd name="connsiteX23" fmla="*/ 1686540 w 4771624"/>
              <a:gd name="connsiteY23" fmla="*/ 4320285 h 4411096"/>
              <a:gd name="connsiteX24" fmla="*/ 1776906 w 4771624"/>
              <a:gd name="connsiteY24" fmla="*/ 4341225 h 4411096"/>
              <a:gd name="connsiteX25" fmla="*/ 1827322 w 4771624"/>
              <a:gd name="connsiteY25" fmla="*/ 4347887 h 4411096"/>
              <a:gd name="connsiteX26" fmla="*/ 1872982 w 4771624"/>
              <a:gd name="connsiteY26" fmla="*/ 4354550 h 4411096"/>
              <a:gd name="connsiteX27" fmla="*/ 1950032 w 4771624"/>
              <a:gd name="connsiteY27" fmla="*/ 4367875 h 4411096"/>
              <a:gd name="connsiteX28" fmla="*/ 1971910 w 4771624"/>
              <a:gd name="connsiteY28" fmla="*/ 4367875 h 4411096"/>
              <a:gd name="connsiteX29" fmla="*/ 1987612 w 4771624"/>
              <a:gd name="connsiteY29" fmla="*/ 4368915 h 4411096"/>
              <a:gd name="connsiteX30" fmla="*/ 1974334 w 4771624"/>
              <a:gd name="connsiteY30" fmla="*/ 4369735 h 4411096"/>
              <a:gd name="connsiteX31" fmla="*/ 1972862 w 4771624"/>
              <a:gd name="connsiteY31" fmla="*/ 4375490 h 4411096"/>
              <a:gd name="connsiteX32" fmla="*/ 2052766 w 4771624"/>
              <a:gd name="connsiteY32" fmla="*/ 4382153 h 4411096"/>
              <a:gd name="connsiteX33" fmla="*/ 1983326 w 4771624"/>
              <a:gd name="connsiteY33" fmla="*/ 4380249 h 4411096"/>
              <a:gd name="connsiteX34" fmla="*/ 1977618 w 4771624"/>
              <a:gd name="connsiteY34" fmla="*/ 4379297 h 4411096"/>
              <a:gd name="connsiteX35" fmla="*/ 1935762 w 4771624"/>
              <a:gd name="connsiteY35" fmla="*/ 4378345 h 4411096"/>
              <a:gd name="connsiteX36" fmla="*/ 1858714 w 4771624"/>
              <a:gd name="connsiteY36" fmla="*/ 4359309 h 4411096"/>
              <a:gd name="connsiteX37" fmla="*/ 1872982 w 4771624"/>
              <a:gd name="connsiteY37" fmla="*/ 4368827 h 4411096"/>
              <a:gd name="connsiteX38" fmla="*/ 1765492 w 4771624"/>
              <a:gd name="connsiteY38" fmla="*/ 4345984 h 4411096"/>
              <a:gd name="connsiteX39" fmla="*/ 1656100 w 4771624"/>
              <a:gd name="connsiteY39" fmla="*/ 4316477 h 4411096"/>
              <a:gd name="connsiteX40" fmla="*/ 1603782 w 4771624"/>
              <a:gd name="connsiteY40" fmla="*/ 4301248 h 4411096"/>
              <a:gd name="connsiteX41" fmla="*/ 1555270 w 4771624"/>
              <a:gd name="connsiteY41" fmla="*/ 4286020 h 4411096"/>
              <a:gd name="connsiteX42" fmla="*/ 1472512 w 4771624"/>
              <a:gd name="connsiteY42" fmla="*/ 4260320 h 4411096"/>
              <a:gd name="connsiteX43" fmla="*/ 1478218 w 4771624"/>
              <a:gd name="connsiteY43" fmla="*/ 4247947 h 4411096"/>
              <a:gd name="connsiteX44" fmla="*/ 2965000 w 4771624"/>
              <a:gd name="connsiteY44" fmla="*/ 4242236 h 4411096"/>
              <a:gd name="connsiteX45" fmla="*/ 2892706 w 4771624"/>
              <a:gd name="connsiteY45" fmla="*/ 4261272 h 4411096"/>
              <a:gd name="connsiteX46" fmla="*/ 2965000 w 4771624"/>
              <a:gd name="connsiteY46" fmla="*/ 4242236 h 4411096"/>
              <a:gd name="connsiteX47" fmla="*/ 3168564 w 4771624"/>
              <a:gd name="connsiteY47" fmla="*/ 4240332 h 4411096"/>
              <a:gd name="connsiteX48" fmla="*/ 3063928 w 4771624"/>
              <a:gd name="connsiteY48" fmla="*/ 4280308 h 4411096"/>
              <a:gd name="connsiteX49" fmla="*/ 3022074 w 4771624"/>
              <a:gd name="connsiteY49" fmla="*/ 4293634 h 4411096"/>
              <a:gd name="connsiteX50" fmla="*/ 2969756 w 4771624"/>
              <a:gd name="connsiteY50" fmla="*/ 4310766 h 4411096"/>
              <a:gd name="connsiteX51" fmla="*/ 3010658 w 4771624"/>
              <a:gd name="connsiteY51" fmla="*/ 4293634 h 4411096"/>
              <a:gd name="connsiteX52" fmla="*/ 3032538 w 4771624"/>
              <a:gd name="connsiteY52" fmla="*/ 4284116 h 4411096"/>
              <a:gd name="connsiteX53" fmla="*/ 3073442 w 4771624"/>
              <a:gd name="connsiteY53" fmla="*/ 4269838 h 4411096"/>
              <a:gd name="connsiteX54" fmla="*/ 3090562 w 4771624"/>
              <a:gd name="connsiteY54" fmla="*/ 4267935 h 4411096"/>
              <a:gd name="connsiteX55" fmla="*/ 3121002 w 4771624"/>
              <a:gd name="connsiteY55" fmla="*/ 4257465 h 4411096"/>
              <a:gd name="connsiteX56" fmla="*/ 3168564 w 4771624"/>
              <a:gd name="connsiteY56" fmla="*/ 4240332 h 4411096"/>
              <a:gd name="connsiteX57" fmla="*/ 1459194 w 4771624"/>
              <a:gd name="connsiteY57" fmla="*/ 4235573 h 4411096"/>
              <a:gd name="connsiteX58" fmla="*/ 1482976 w 4771624"/>
              <a:gd name="connsiteY58" fmla="*/ 4246043 h 4411096"/>
              <a:gd name="connsiteX59" fmla="*/ 1459194 w 4771624"/>
              <a:gd name="connsiteY59" fmla="*/ 4235573 h 4411096"/>
              <a:gd name="connsiteX60" fmla="*/ 1390706 w 4771624"/>
              <a:gd name="connsiteY60" fmla="*/ 4220344 h 4411096"/>
              <a:gd name="connsiteX61" fmla="*/ 1402122 w 4771624"/>
              <a:gd name="connsiteY61" fmla="*/ 4224151 h 4411096"/>
              <a:gd name="connsiteX62" fmla="*/ 1443024 w 4771624"/>
              <a:gd name="connsiteY62" fmla="*/ 4241284 h 4411096"/>
              <a:gd name="connsiteX63" fmla="*/ 3191674 w 4771624"/>
              <a:gd name="connsiteY63" fmla="*/ 4200261 h 4411096"/>
              <a:gd name="connsiteX64" fmla="*/ 3158100 w 4771624"/>
              <a:gd name="connsiteY64" fmla="*/ 4217489 h 4411096"/>
              <a:gd name="connsiteX65" fmla="*/ 3056318 w 4771624"/>
              <a:gd name="connsiteY65" fmla="*/ 4249850 h 4411096"/>
              <a:gd name="connsiteX66" fmla="*/ 3055440 w 4771624"/>
              <a:gd name="connsiteY66" fmla="*/ 4251608 h 4411096"/>
              <a:gd name="connsiteX67" fmla="*/ 3057270 w 4771624"/>
              <a:gd name="connsiteY67" fmla="*/ 4250803 h 4411096"/>
              <a:gd name="connsiteX68" fmla="*/ 3117198 w 4771624"/>
              <a:gd name="connsiteY68" fmla="*/ 4242236 h 4411096"/>
              <a:gd name="connsiteX69" fmla="*/ 3181674 w 4771624"/>
              <a:gd name="connsiteY69" fmla="*/ 4207570 h 4411096"/>
              <a:gd name="connsiteX70" fmla="*/ 3101978 w 4771624"/>
              <a:gd name="connsiteY70" fmla="*/ 4195597 h 4411096"/>
              <a:gd name="connsiteX71" fmla="*/ 3041098 w 4771624"/>
              <a:gd name="connsiteY71" fmla="*/ 4219392 h 4411096"/>
              <a:gd name="connsiteX72" fmla="*/ 3090562 w 4771624"/>
              <a:gd name="connsiteY72" fmla="*/ 4198452 h 4411096"/>
              <a:gd name="connsiteX73" fmla="*/ 3101978 w 4771624"/>
              <a:gd name="connsiteY73" fmla="*/ 4195597 h 4411096"/>
              <a:gd name="connsiteX74" fmla="*/ 3278908 w 4771624"/>
              <a:gd name="connsiteY74" fmla="*/ 4193693 h 4411096"/>
              <a:gd name="connsiteX75" fmla="*/ 3231346 w 4771624"/>
              <a:gd name="connsiteY75" fmla="*/ 4213682 h 4411096"/>
              <a:gd name="connsiteX76" fmla="*/ 3278908 w 4771624"/>
              <a:gd name="connsiteY76" fmla="*/ 4193693 h 4411096"/>
              <a:gd name="connsiteX77" fmla="*/ 3205662 w 4771624"/>
              <a:gd name="connsiteY77" fmla="*/ 4163235 h 4411096"/>
              <a:gd name="connsiteX78" fmla="*/ 3110538 w 4771624"/>
              <a:gd name="connsiteY78" fmla="*/ 4187982 h 4411096"/>
              <a:gd name="connsiteX79" fmla="*/ 2571190 w 4771624"/>
              <a:gd name="connsiteY79" fmla="*/ 4324092 h 4411096"/>
              <a:gd name="connsiteX80" fmla="*/ 2525530 w 4771624"/>
              <a:gd name="connsiteY80" fmla="*/ 4328851 h 4411096"/>
              <a:gd name="connsiteX81" fmla="*/ 2517918 w 4771624"/>
              <a:gd name="connsiteY81" fmla="*/ 4330755 h 4411096"/>
              <a:gd name="connsiteX82" fmla="*/ 2600678 w 4771624"/>
              <a:gd name="connsiteY82" fmla="*/ 4322188 h 4411096"/>
              <a:gd name="connsiteX83" fmla="*/ 2506504 w 4771624"/>
              <a:gd name="connsiteY83" fmla="*/ 4332658 h 4411096"/>
              <a:gd name="connsiteX84" fmla="*/ 2496042 w 4771624"/>
              <a:gd name="connsiteY84" fmla="*/ 4330755 h 4411096"/>
              <a:gd name="connsiteX85" fmla="*/ 2421846 w 4771624"/>
              <a:gd name="connsiteY85" fmla="*/ 4335514 h 4411096"/>
              <a:gd name="connsiteX86" fmla="*/ 2441822 w 4771624"/>
              <a:gd name="connsiteY86" fmla="*/ 4338369 h 4411096"/>
              <a:gd name="connsiteX87" fmla="*/ 2387600 w 4771624"/>
              <a:gd name="connsiteY87" fmla="*/ 4340273 h 4411096"/>
              <a:gd name="connsiteX88" fmla="*/ 2319110 w 4771624"/>
              <a:gd name="connsiteY88" fmla="*/ 4341225 h 4411096"/>
              <a:gd name="connsiteX89" fmla="*/ 2311502 w 4771624"/>
              <a:gd name="connsiteY89" fmla="*/ 4338369 h 4411096"/>
              <a:gd name="connsiteX90" fmla="*/ 2130766 w 4771624"/>
              <a:gd name="connsiteY90" fmla="*/ 4331707 h 4411096"/>
              <a:gd name="connsiteX91" fmla="*/ 2176426 w 4771624"/>
              <a:gd name="connsiteY91" fmla="*/ 4337417 h 4411096"/>
              <a:gd name="connsiteX92" fmla="*/ 2117450 w 4771624"/>
              <a:gd name="connsiteY92" fmla="*/ 4332658 h 4411096"/>
              <a:gd name="connsiteX93" fmla="*/ 2058474 w 4771624"/>
              <a:gd name="connsiteY93" fmla="*/ 4327899 h 4411096"/>
              <a:gd name="connsiteX94" fmla="*/ 2061326 w 4771624"/>
              <a:gd name="connsiteY94" fmla="*/ 4333610 h 4411096"/>
              <a:gd name="connsiteX95" fmla="*/ 2080350 w 4771624"/>
              <a:gd name="connsiteY95" fmla="*/ 4338369 h 4411096"/>
              <a:gd name="connsiteX96" fmla="*/ 2115546 w 4771624"/>
              <a:gd name="connsiteY96" fmla="*/ 4343128 h 4411096"/>
              <a:gd name="connsiteX97" fmla="*/ 2110790 w 4771624"/>
              <a:gd name="connsiteY97" fmla="*/ 4345984 h 4411096"/>
              <a:gd name="connsiteX98" fmla="*/ 2161206 w 4771624"/>
              <a:gd name="connsiteY98" fmla="*/ 4344080 h 4411096"/>
              <a:gd name="connsiteX99" fmla="*/ 2206866 w 4771624"/>
              <a:gd name="connsiteY99" fmla="*/ 4345984 h 4411096"/>
              <a:gd name="connsiteX100" fmla="*/ 2258232 w 4771624"/>
              <a:gd name="connsiteY100" fmla="*/ 4348839 h 4411096"/>
              <a:gd name="connsiteX101" fmla="*/ 2314354 w 4771624"/>
              <a:gd name="connsiteY101" fmla="*/ 4349791 h 4411096"/>
              <a:gd name="connsiteX102" fmla="*/ 2374282 w 4771624"/>
              <a:gd name="connsiteY102" fmla="*/ 4350743 h 4411096"/>
              <a:gd name="connsiteX103" fmla="*/ 2611140 w 4771624"/>
              <a:gd name="connsiteY103" fmla="*/ 4330755 h 4411096"/>
              <a:gd name="connsiteX104" fmla="*/ 2593066 w 4771624"/>
              <a:gd name="connsiteY104" fmla="*/ 4339321 h 4411096"/>
              <a:gd name="connsiteX105" fmla="*/ 2648238 w 4771624"/>
              <a:gd name="connsiteY105" fmla="*/ 4333610 h 4411096"/>
              <a:gd name="connsiteX106" fmla="*/ 2682482 w 4771624"/>
              <a:gd name="connsiteY106" fmla="*/ 4325996 h 4411096"/>
              <a:gd name="connsiteX107" fmla="*/ 2770948 w 4771624"/>
              <a:gd name="connsiteY107" fmla="*/ 4305056 h 4411096"/>
              <a:gd name="connsiteX108" fmla="*/ 2696750 w 4771624"/>
              <a:gd name="connsiteY108" fmla="*/ 4323140 h 4411096"/>
              <a:gd name="connsiteX109" fmla="*/ 2908878 w 4771624"/>
              <a:gd name="connsiteY109" fmla="*/ 4270790 h 4411096"/>
              <a:gd name="connsiteX110" fmla="*/ 3110538 w 4771624"/>
              <a:gd name="connsiteY110" fmla="*/ 4199404 h 4411096"/>
              <a:gd name="connsiteX111" fmla="*/ 3118150 w 4771624"/>
              <a:gd name="connsiteY111" fmla="*/ 4201308 h 4411096"/>
              <a:gd name="connsiteX112" fmla="*/ 3161906 w 4771624"/>
              <a:gd name="connsiteY112" fmla="*/ 4183223 h 4411096"/>
              <a:gd name="connsiteX113" fmla="*/ 3205662 w 4771624"/>
              <a:gd name="connsiteY113" fmla="*/ 4163235 h 4411096"/>
              <a:gd name="connsiteX114" fmla="*/ 1176678 w 4771624"/>
              <a:gd name="connsiteY114" fmla="*/ 4077572 h 4411096"/>
              <a:gd name="connsiteX115" fmla="*/ 1315558 w 4771624"/>
              <a:gd name="connsiteY115" fmla="*/ 4142295 h 4411096"/>
              <a:gd name="connsiteX116" fmla="*/ 1435414 w 4771624"/>
              <a:gd name="connsiteY116" fmla="*/ 4187031 h 4411096"/>
              <a:gd name="connsiteX117" fmla="*/ 1420194 w 4771624"/>
              <a:gd name="connsiteY117" fmla="*/ 4184175 h 4411096"/>
              <a:gd name="connsiteX118" fmla="*/ 1677978 w 4771624"/>
              <a:gd name="connsiteY118" fmla="*/ 4266031 h 4411096"/>
              <a:gd name="connsiteX119" fmla="*/ 1695102 w 4771624"/>
              <a:gd name="connsiteY119" fmla="*/ 4276501 h 4411096"/>
              <a:gd name="connsiteX120" fmla="*/ 1769298 w 4771624"/>
              <a:gd name="connsiteY120" fmla="*/ 4289827 h 4411096"/>
              <a:gd name="connsiteX121" fmla="*/ 1753126 w 4771624"/>
              <a:gd name="connsiteY121" fmla="*/ 4288875 h 4411096"/>
              <a:gd name="connsiteX122" fmla="*/ 1784518 w 4771624"/>
              <a:gd name="connsiteY122" fmla="*/ 4295538 h 4411096"/>
              <a:gd name="connsiteX123" fmla="*/ 1815908 w 4771624"/>
              <a:gd name="connsiteY123" fmla="*/ 4301248 h 4411096"/>
              <a:gd name="connsiteX124" fmla="*/ 1878690 w 4771624"/>
              <a:gd name="connsiteY124" fmla="*/ 4313622 h 4411096"/>
              <a:gd name="connsiteX125" fmla="*/ 1874884 w 4771624"/>
              <a:gd name="connsiteY125" fmla="*/ 4313622 h 4411096"/>
              <a:gd name="connsiteX126" fmla="*/ 2021374 w 4771624"/>
              <a:gd name="connsiteY126" fmla="*/ 4324092 h 4411096"/>
              <a:gd name="connsiteX127" fmla="*/ 2024228 w 4771624"/>
              <a:gd name="connsiteY127" fmla="*/ 4322188 h 4411096"/>
              <a:gd name="connsiteX128" fmla="*/ 1807346 w 4771624"/>
              <a:gd name="connsiteY128" fmla="*/ 4286020 h 4411096"/>
              <a:gd name="connsiteX129" fmla="*/ 1781662 w 4771624"/>
              <a:gd name="connsiteY129" fmla="*/ 4281260 h 4411096"/>
              <a:gd name="connsiteX130" fmla="*/ 1751224 w 4771624"/>
              <a:gd name="connsiteY130" fmla="*/ 4274598 h 4411096"/>
              <a:gd name="connsiteX131" fmla="*/ 1690346 w 4771624"/>
              <a:gd name="connsiteY131" fmla="*/ 4261272 h 4411096"/>
              <a:gd name="connsiteX132" fmla="*/ 1630418 w 4771624"/>
              <a:gd name="connsiteY132" fmla="*/ 4245091 h 4411096"/>
              <a:gd name="connsiteX133" fmla="*/ 1570490 w 4771624"/>
              <a:gd name="connsiteY133" fmla="*/ 4227959 h 4411096"/>
              <a:gd name="connsiteX134" fmla="*/ 1600930 w 4771624"/>
              <a:gd name="connsiteY134" fmla="*/ 4234621 h 4411096"/>
              <a:gd name="connsiteX135" fmla="*/ 1416390 w 4771624"/>
              <a:gd name="connsiteY135" fmla="*/ 4172753 h 4411096"/>
              <a:gd name="connsiteX136" fmla="*/ 1411634 w 4771624"/>
              <a:gd name="connsiteY136" fmla="*/ 4170850 h 4411096"/>
              <a:gd name="connsiteX137" fmla="*/ 1361218 w 4771624"/>
              <a:gd name="connsiteY137" fmla="*/ 4153717 h 4411096"/>
              <a:gd name="connsiteX138" fmla="*/ 1345998 w 4771624"/>
              <a:gd name="connsiteY138" fmla="*/ 4145151 h 4411096"/>
              <a:gd name="connsiteX139" fmla="*/ 1228045 w 4771624"/>
              <a:gd name="connsiteY139" fmla="*/ 4094705 h 4411096"/>
              <a:gd name="connsiteX140" fmla="*/ 1179532 w 4771624"/>
              <a:gd name="connsiteY140" fmla="*/ 4077572 h 4411096"/>
              <a:gd name="connsiteX141" fmla="*/ 3478666 w 4771624"/>
              <a:gd name="connsiteY141" fmla="*/ 4070909 h 4411096"/>
              <a:gd name="connsiteX142" fmla="*/ 3451082 w 4771624"/>
              <a:gd name="connsiteY142" fmla="*/ 4080427 h 4411096"/>
              <a:gd name="connsiteX143" fmla="*/ 3478666 w 4771624"/>
              <a:gd name="connsiteY143" fmla="*/ 4070909 h 4411096"/>
              <a:gd name="connsiteX144" fmla="*/ 909381 w 4771624"/>
              <a:gd name="connsiteY144" fmla="*/ 3987149 h 4411096"/>
              <a:gd name="connsiteX145" fmla="*/ 953138 w 4771624"/>
              <a:gd name="connsiteY145" fmla="*/ 4010944 h 4411096"/>
              <a:gd name="connsiteX146" fmla="*/ 1002602 w 4771624"/>
              <a:gd name="connsiteY146" fmla="*/ 4034740 h 4411096"/>
              <a:gd name="connsiteX147" fmla="*/ 968358 w 4771624"/>
              <a:gd name="connsiteY147" fmla="*/ 4021414 h 4411096"/>
              <a:gd name="connsiteX148" fmla="*/ 935064 w 4771624"/>
              <a:gd name="connsiteY148" fmla="*/ 4009041 h 4411096"/>
              <a:gd name="connsiteX149" fmla="*/ 909381 w 4771624"/>
              <a:gd name="connsiteY149" fmla="*/ 3987149 h 4411096"/>
              <a:gd name="connsiteX150" fmla="*/ 3621352 w 4771624"/>
              <a:gd name="connsiteY150" fmla="*/ 3910053 h 4411096"/>
              <a:gd name="connsiteX151" fmla="*/ 3587108 w 4771624"/>
              <a:gd name="connsiteY151" fmla="*/ 3931944 h 4411096"/>
              <a:gd name="connsiteX152" fmla="*/ 3566180 w 4771624"/>
              <a:gd name="connsiteY152" fmla="*/ 3947173 h 4411096"/>
              <a:gd name="connsiteX153" fmla="*/ 3485326 w 4771624"/>
              <a:gd name="connsiteY153" fmla="*/ 4000475 h 4411096"/>
              <a:gd name="connsiteX154" fmla="*/ 3486278 w 4771624"/>
              <a:gd name="connsiteY154" fmla="*/ 4000475 h 4411096"/>
              <a:gd name="connsiteX155" fmla="*/ 3485326 w 4771624"/>
              <a:gd name="connsiteY155" fmla="*/ 4001427 h 4411096"/>
              <a:gd name="connsiteX156" fmla="*/ 3473910 w 4771624"/>
              <a:gd name="connsiteY156" fmla="*/ 4008090 h 4411096"/>
              <a:gd name="connsiteX157" fmla="*/ 3480570 w 4771624"/>
              <a:gd name="connsiteY157" fmla="*/ 4012849 h 4411096"/>
              <a:gd name="connsiteX158" fmla="*/ 3518618 w 4771624"/>
              <a:gd name="connsiteY158" fmla="*/ 3988101 h 4411096"/>
              <a:gd name="connsiteX159" fmla="*/ 3556668 w 4771624"/>
              <a:gd name="connsiteY159" fmla="*/ 3961451 h 4411096"/>
              <a:gd name="connsiteX160" fmla="*/ 3549058 w 4771624"/>
              <a:gd name="connsiteY160" fmla="*/ 3966210 h 4411096"/>
              <a:gd name="connsiteX161" fmla="*/ 3567132 w 4771624"/>
              <a:gd name="connsiteY161" fmla="*/ 3952884 h 4411096"/>
              <a:gd name="connsiteX162" fmla="*/ 3585206 w 4771624"/>
              <a:gd name="connsiteY162" fmla="*/ 3938607 h 4411096"/>
              <a:gd name="connsiteX163" fmla="*/ 741964 w 4771624"/>
              <a:gd name="connsiteY163" fmla="*/ 3868173 h 4411096"/>
              <a:gd name="connsiteX164" fmla="*/ 775257 w 4771624"/>
              <a:gd name="connsiteY164" fmla="*/ 3891017 h 4411096"/>
              <a:gd name="connsiteX165" fmla="*/ 805697 w 4771624"/>
              <a:gd name="connsiteY165" fmla="*/ 3910053 h 4411096"/>
              <a:gd name="connsiteX166" fmla="*/ 860868 w 4771624"/>
              <a:gd name="connsiteY166" fmla="*/ 3942415 h 4411096"/>
              <a:gd name="connsiteX167" fmla="*/ 981675 w 4771624"/>
              <a:gd name="connsiteY167" fmla="*/ 4008090 h 4411096"/>
              <a:gd name="connsiteX168" fmla="*/ 1020676 w 4771624"/>
              <a:gd name="connsiteY168" fmla="*/ 4036644 h 4411096"/>
              <a:gd name="connsiteX169" fmla="*/ 948382 w 4771624"/>
              <a:gd name="connsiteY169" fmla="*/ 3995716 h 4411096"/>
              <a:gd name="connsiteX170" fmla="*/ 886552 w 4771624"/>
              <a:gd name="connsiteY170" fmla="*/ 3962403 h 4411096"/>
              <a:gd name="connsiteX171" fmla="*/ 741964 w 4771624"/>
              <a:gd name="connsiteY171" fmla="*/ 3868173 h 4411096"/>
              <a:gd name="connsiteX172" fmla="*/ 3708866 w 4771624"/>
              <a:gd name="connsiteY172" fmla="*/ 3838667 h 4411096"/>
              <a:gd name="connsiteX173" fmla="*/ 3627060 w 4771624"/>
              <a:gd name="connsiteY173" fmla="*/ 3902438 h 4411096"/>
              <a:gd name="connsiteX174" fmla="*/ 3708866 w 4771624"/>
              <a:gd name="connsiteY174" fmla="*/ 3838667 h 4411096"/>
              <a:gd name="connsiteX175" fmla="*/ 468959 w 4771624"/>
              <a:gd name="connsiteY175" fmla="*/ 3570255 h 4411096"/>
              <a:gd name="connsiteX176" fmla="*/ 490837 w 4771624"/>
              <a:gd name="connsiteY176" fmla="*/ 3595002 h 4411096"/>
              <a:gd name="connsiteX177" fmla="*/ 487032 w 4771624"/>
              <a:gd name="connsiteY177" fmla="*/ 3591195 h 4411096"/>
              <a:gd name="connsiteX178" fmla="*/ 4154506 w 4771624"/>
              <a:gd name="connsiteY178" fmla="*/ 3483789 h 4411096"/>
              <a:gd name="connsiteX179" fmla="*/ 4157850 w 4771624"/>
              <a:gd name="connsiteY179" fmla="*/ 3484592 h 4411096"/>
              <a:gd name="connsiteX180" fmla="*/ 4125506 w 4771624"/>
              <a:gd name="connsiteY180" fmla="*/ 3523616 h 4411096"/>
              <a:gd name="connsiteX181" fmla="*/ 4149288 w 4771624"/>
              <a:gd name="connsiteY181" fmla="*/ 3491255 h 4411096"/>
              <a:gd name="connsiteX182" fmla="*/ 4154506 w 4771624"/>
              <a:gd name="connsiteY182" fmla="*/ 3483789 h 4411096"/>
              <a:gd name="connsiteX183" fmla="*/ 351957 w 4771624"/>
              <a:gd name="connsiteY183" fmla="*/ 3408447 h 4411096"/>
              <a:gd name="connsiteX184" fmla="*/ 407129 w 4771624"/>
              <a:gd name="connsiteY184" fmla="*/ 3489351 h 4411096"/>
              <a:gd name="connsiteX185" fmla="*/ 436617 w 4771624"/>
              <a:gd name="connsiteY185" fmla="*/ 3531231 h 4411096"/>
              <a:gd name="connsiteX186" fmla="*/ 428056 w 4771624"/>
              <a:gd name="connsiteY186" fmla="*/ 3525520 h 4411096"/>
              <a:gd name="connsiteX187" fmla="*/ 456593 w 4771624"/>
              <a:gd name="connsiteY187" fmla="*/ 3561689 h 4411096"/>
              <a:gd name="connsiteX188" fmla="*/ 486081 w 4771624"/>
              <a:gd name="connsiteY188" fmla="*/ 3591195 h 4411096"/>
              <a:gd name="connsiteX189" fmla="*/ 519374 w 4771624"/>
              <a:gd name="connsiteY189" fmla="*/ 3626412 h 4411096"/>
              <a:gd name="connsiteX190" fmla="*/ 535545 w 4771624"/>
              <a:gd name="connsiteY190" fmla="*/ 3642593 h 4411096"/>
              <a:gd name="connsiteX191" fmla="*/ 550765 w 4771624"/>
              <a:gd name="connsiteY191" fmla="*/ 3656870 h 4411096"/>
              <a:gd name="connsiteX192" fmla="*/ 575497 w 4771624"/>
              <a:gd name="connsiteY192" fmla="*/ 3680665 h 4411096"/>
              <a:gd name="connsiteX193" fmla="*/ 588815 w 4771624"/>
              <a:gd name="connsiteY193" fmla="*/ 3694943 h 4411096"/>
              <a:gd name="connsiteX194" fmla="*/ 568839 w 4771624"/>
              <a:gd name="connsiteY194" fmla="*/ 3679714 h 4411096"/>
              <a:gd name="connsiteX195" fmla="*/ 634474 w 4771624"/>
              <a:gd name="connsiteY195" fmla="*/ 3737774 h 4411096"/>
              <a:gd name="connsiteX196" fmla="*/ 714378 w 4771624"/>
              <a:gd name="connsiteY196" fmla="*/ 3802498 h 4411096"/>
              <a:gd name="connsiteX197" fmla="*/ 703914 w 4771624"/>
              <a:gd name="connsiteY197" fmla="*/ 3795835 h 4411096"/>
              <a:gd name="connsiteX198" fmla="*/ 854209 w 4771624"/>
              <a:gd name="connsiteY198" fmla="*/ 3893872 h 4411096"/>
              <a:gd name="connsiteX199" fmla="*/ 365274 w 4771624"/>
              <a:gd name="connsiteY199" fmla="*/ 3425579 h 4411096"/>
              <a:gd name="connsiteX200" fmla="*/ 351957 w 4771624"/>
              <a:gd name="connsiteY200" fmla="*/ 3408447 h 4411096"/>
              <a:gd name="connsiteX201" fmla="*/ 4241556 w 4771624"/>
              <a:gd name="connsiteY201" fmla="*/ 3359904 h 4411096"/>
              <a:gd name="connsiteX202" fmla="*/ 4239654 w 4771624"/>
              <a:gd name="connsiteY202" fmla="*/ 3363711 h 4411096"/>
              <a:gd name="connsiteX203" fmla="*/ 4237752 w 4771624"/>
              <a:gd name="connsiteY203" fmla="*/ 3364663 h 4411096"/>
              <a:gd name="connsiteX204" fmla="*/ 4241556 w 4771624"/>
              <a:gd name="connsiteY204" fmla="*/ 3359904 h 4411096"/>
              <a:gd name="connsiteX205" fmla="*/ 4337632 w 4771624"/>
              <a:gd name="connsiteY205" fmla="*/ 3131469 h 4411096"/>
              <a:gd name="connsiteX206" fmla="*/ 4296730 w 4771624"/>
              <a:gd name="connsiteY206" fmla="*/ 3186674 h 4411096"/>
              <a:gd name="connsiteX207" fmla="*/ 4260582 w 4771624"/>
              <a:gd name="connsiteY207" fmla="*/ 3233313 h 4411096"/>
              <a:gd name="connsiteX208" fmla="*/ 4216826 w 4771624"/>
              <a:gd name="connsiteY208" fmla="*/ 3285663 h 4411096"/>
              <a:gd name="connsiteX209" fmla="*/ 4181630 w 4771624"/>
              <a:gd name="connsiteY209" fmla="*/ 3334205 h 4411096"/>
              <a:gd name="connsiteX210" fmla="*/ 4155946 w 4771624"/>
              <a:gd name="connsiteY210" fmla="*/ 3375133 h 4411096"/>
              <a:gd name="connsiteX211" fmla="*/ 4119798 w 4771624"/>
              <a:gd name="connsiteY211" fmla="*/ 3431290 h 4411096"/>
              <a:gd name="connsiteX212" fmla="*/ 4105530 w 4771624"/>
              <a:gd name="connsiteY212" fmla="*/ 3455085 h 4411096"/>
              <a:gd name="connsiteX213" fmla="*/ 4157850 w 4771624"/>
              <a:gd name="connsiteY213" fmla="*/ 3390362 h 4411096"/>
              <a:gd name="connsiteX214" fmla="*/ 4147386 w 4771624"/>
              <a:gd name="connsiteY214" fmla="*/ 3399880 h 4411096"/>
              <a:gd name="connsiteX215" fmla="*/ 4337632 w 4771624"/>
              <a:gd name="connsiteY215" fmla="*/ 3131469 h 4411096"/>
              <a:gd name="connsiteX216" fmla="*/ 4485074 w 4771624"/>
              <a:gd name="connsiteY216" fmla="*/ 2962998 h 4411096"/>
              <a:gd name="connsiteX217" fmla="*/ 4465098 w 4771624"/>
              <a:gd name="connsiteY217" fmla="*/ 3001071 h 4411096"/>
              <a:gd name="connsiteX218" fmla="*/ 4485074 w 4771624"/>
              <a:gd name="connsiteY218" fmla="*/ 2962998 h 4411096"/>
              <a:gd name="connsiteX219" fmla="*/ 107490 w 4771624"/>
              <a:gd name="connsiteY219" fmla="*/ 2962998 h 4411096"/>
              <a:gd name="connsiteX220" fmla="*/ 125564 w 4771624"/>
              <a:gd name="connsiteY220" fmla="*/ 3018203 h 4411096"/>
              <a:gd name="connsiteX221" fmla="*/ 107490 w 4771624"/>
              <a:gd name="connsiteY221" fmla="*/ 2962998 h 4411096"/>
              <a:gd name="connsiteX222" fmla="*/ 4514562 w 4771624"/>
              <a:gd name="connsiteY222" fmla="*/ 2941106 h 4411096"/>
              <a:gd name="connsiteX223" fmla="*/ 4489830 w 4771624"/>
              <a:gd name="connsiteY223" fmla="*/ 2990600 h 4411096"/>
              <a:gd name="connsiteX224" fmla="*/ 4483170 w 4771624"/>
              <a:gd name="connsiteY224" fmla="*/ 3000119 h 4411096"/>
              <a:gd name="connsiteX225" fmla="*/ 4507902 w 4771624"/>
              <a:gd name="connsiteY225" fmla="*/ 2950624 h 4411096"/>
              <a:gd name="connsiteX226" fmla="*/ 30440 w 4771624"/>
              <a:gd name="connsiteY226" fmla="*/ 2566091 h 4411096"/>
              <a:gd name="connsiteX227" fmla="*/ 32342 w 4771624"/>
              <a:gd name="connsiteY227" fmla="*/ 2575609 h 4411096"/>
              <a:gd name="connsiteX228" fmla="*/ 30440 w 4771624"/>
              <a:gd name="connsiteY228" fmla="*/ 2567995 h 4411096"/>
              <a:gd name="connsiteX229" fmla="*/ 4698150 w 4771624"/>
              <a:gd name="connsiteY229" fmla="*/ 2462343 h 4411096"/>
              <a:gd name="connsiteX230" fmla="*/ 4685784 w 4771624"/>
              <a:gd name="connsiteY230" fmla="*/ 2517548 h 4411096"/>
              <a:gd name="connsiteX231" fmla="*/ 4681028 w 4771624"/>
              <a:gd name="connsiteY231" fmla="*/ 2542295 h 4411096"/>
              <a:gd name="connsiteX232" fmla="*/ 4672466 w 4771624"/>
              <a:gd name="connsiteY232" fmla="*/ 2591790 h 4411096"/>
              <a:gd name="connsiteX233" fmla="*/ 4681028 w 4771624"/>
              <a:gd name="connsiteY233" fmla="*/ 2567994 h 4411096"/>
              <a:gd name="connsiteX234" fmla="*/ 4669614 w 4771624"/>
              <a:gd name="connsiteY234" fmla="*/ 2607019 h 4411096"/>
              <a:gd name="connsiteX235" fmla="*/ 4660100 w 4771624"/>
              <a:gd name="connsiteY235" fmla="*/ 2621296 h 4411096"/>
              <a:gd name="connsiteX236" fmla="*/ 4640126 w 4771624"/>
              <a:gd name="connsiteY236" fmla="*/ 2678405 h 4411096"/>
              <a:gd name="connsiteX237" fmla="*/ 4629662 w 4771624"/>
              <a:gd name="connsiteY237" fmla="*/ 2706959 h 4411096"/>
              <a:gd name="connsiteX238" fmla="*/ 4618246 w 4771624"/>
              <a:gd name="connsiteY238" fmla="*/ 2735514 h 4411096"/>
              <a:gd name="connsiteX239" fmla="*/ 4623954 w 4771624"/>
              <a:gd name="connsiteY239" fmla="*/ 2712670 h 4411096"/>
              <a:gd name="connsiteX240" fmla="*/ 4638222 w 4771624"/>
              <a:gd name="connsiteY240" fmla="*/ 2665079 h 4411096"/>
              <a:gd name="connsiteX241" fmla="*/ 4652490 w 4771624"/>
              <a:gd name="connsiteY241" fmla="*/ 2616537 h 4411096"/>
              <a:gd name="connsiteX242" fmla="*/ 4662002 w 4771624"/>
              <a:gd name="connsiteY242" fmla="*/ 2586079 h 4411096"/>
              <a:gd name="connsiteX243" fmla="*/ 4675320 w 4771624"/>
              <a:gd name="connsiteY243" fmla="*/ 2534681 h 4411096"/>
              <a:gd name="connsiteX244" fmla="*/ 4684832 w 4771624"/>
              <a:gd name="connsiteY244" fmla="*/ 2503271 h 4411096"/>
              <a:gd name="connsiteX245" fmla="*/ 4698150 w 4771624"/>
              <a:gd name="connsiteY245" fmla="*/ 2462343 h 4411096"/>
              <a:gd name="connsiteX246" fmla="*/ 4658198 w 4771624"/>
              <a:gd name="connsiteY246" fmla="*/ 2407138 h 4411096"/>
              <a:gd name="connsiteX247" fmla="*/ 4654394 w 4771624"/>
              <a:gd name="connsiteY247" fmla="*/ 2420345 h 4411096"/>
              <a:gd name="connsiteX248" fmla="*/ 4649164 w 4771624"/>
              <a:gd name="connsiteY248" fmla="*/ 2439126 h 4411096"/>
              <a:gd name="connsiteX249" fmla="*/ 4645832 w 4771624"/>
              <a:gd name="connsiteY249" fmla="*/ 2450921 h 4411096"/>
              <a:gd name="connsiteX250" fmla="*/ 4647734 w 4771624"/>
              <a:gd name="connsiteY250" fmla="*/ 2444259 h 4411096"/>
              <a:gd name="connsiteX251" fmla="*/ 4649164 w 4771624"/>
              <a:gd name="connsiteY251" fmla="*/ 2439126 h 4411096"/>
              <a:gd name="connsiteX252" fmla="*/ 42806 w 4771624"/>
              <a:gd name="connsiteY252" fmla="*/ 2358595 h 4411096"/>
              <a:gd name="connsiteX253" fmla="*/ 48513 w 4771624"/>
              <a:gd name="connsiteY253" fmla="*/ 2407138 h 4411096"/>
              <a:gd name="connsiteX254" fmla="*/ 46611 w 4771624"/>
              <a:gd name="connsiteY254" fmla="*/ 2377632 h 4411096"/>
              <a:gd name="connsiteX255" fmla="*/ 42806 w 4771624"/>
              <a:gd name="connsiteY255" fmla="*/ 2358595 h 4411096"/>
              <a:gd name="connsiteX256" fmla="*/ 4760756 w 4771624"/>
              <a:gd name="connsiteY256" fmla="*/ 2159562 h 4411096"/>
              <a:gd name="connsiteX257" fmla="*/ 4757126 w 4771624"/>
              <a:gd name="connsiteY257" fmla="*/ 2196787 h 4411096"/>
              <a:gd name="connsiteX258" fmla="*/ 4746662 w 4771624"/>
              <a:gd name="connsiteY258" fmla="*/ 2258655 h 4411096"/>
              <a:gd name="connsiteX259" fmla="*/ 4746890 w 4771624"/>
              <a:gd name="connsiteY259" fmla="*/ 2255230 h 4411096"/>
              <a:gd name="connsiteX260" fmla="*/ 4755224 w 4771624"/>
              <a:gd name="connsiteY260" fmla="*/ 2206305 h 4411096"/>
              <a:gd name="connsiteX261" fmla="*/ 4698150 w 4771624"/>
              <a:gd name="connsiteY261" fmla="*/ 2034027 h 4411096"/>
              <a:gd name="connsiteX262" fmla="*/ 4699102 w 4771624"/>
              <a:gd name="connsiteY262" fmla="*/ 2076858 h 4411096"/>
              <a:gd name="connsiteX263" fmla="*/ 4698150 w 4771624"/>
              <a:gd name="connsiteY263" fmla="*/ 2111124 h 4411096"/>
              <a:gd name="connsiteX264" fmla="*/ 4697198 w 4771624"/>
              <a:gd name="connsiteY264" fmla="*/ 2145389 h 4411096"/>
              <a:gd name="connsiteX265" fmla="*/ 4698150 w 4771624"/>
              <a:gd name="connsiteY265" fmla="*/ 2086377 h 4411096"/>
              <a:gd name="connsiteX266" fmla="*/ 4695298 w 4771624"/>
              <a:gd name="connsiteY266" fmla="*/ 2045449 h 4411096"/>
              <a:gd name="connsiteX267" fmla="*/ 4687686 w 4771624"/>
              <a:gd name="connsiteY267" fmla="*/ 2235811 h 4411096"/>
              <a:gd name="connsiteX268" fmla="*/ 4691492 w 4771624"/>
              <a:gd name="connsiteY268" fmla="*/ 2217727 h 4411096"/>
              <a:gd name="connsiteX269" fmla="*/ 4679126 w 4771624"/>
              <a:gd name="connsiteY269" fmla="*/ 2313860 h 4411096"/>
              <a:gd name="connsiteX270" fmla="*/ 4701004 w 4771624"/>
              <a:gd name="connsiteY270" fmla="*/ 2054967 h 4411096"/>
              <a:gd name="connsiteX271" fmla="*/ 4732394 w 4771624"/>
              <a:gd name="connsiteY271" fmla="*/ 1985484 h 4411096"/>
              <a:gd name="connsiteX272" fmla="*/ 4737150 w 4771624"/>
              <a:gd name="connsiteY272" fmla="*/ 2010231 h 4411096"/>
              <a:gd name="connsiteX273" fmla="*/ 4732394 w 4771624"/>
              <a:gd name="connsiteY273" fmla="*/ 1986436 h 4411096"/>
              <a:gd name="connsiteX274" fmla="*/ 4732394 w 4771624"/>
              <a:gd name="connsiteY274" fmla="*/ 1985484 h 4411096"/>
              <a:gd name="connsiteX275" fmla="*/ 4762760 w 4771624"/>
              <a:gd name="connsiteY275" fmla="*/ 1954253 h 4411096"/>
              <a:gd name="connsiteX276" fmla="*/ 4763666 w 4771624"/>
              <a:gd name="connsiteY276" fmla="*/ 1961451 h 4411096"/>
              <a:gd name="connsiteX277" fmla="*/ 4764008 w 4771624"/>
              <a:gd name="connsiteY277" fmla="*/ 1964874 h 4411096"/>
              <a:gd name="connsiteX278" fmla="*/ 4762834 w 4771624"/>
              <a:gd name="connsiteY278" fmla="*/ 1955978 h 4411096"/>
              <a:gd name="connsiteX279" fmla="*/ 4762760 w 4771624"/>
              <a:gd name="connsiteY279" fmla="*/ 1954253 h 4411096"/>
              <a:gd name="connsiteX280" fmla="*/ 69440 w 4771624"/>
              <a:gd name="connsiteY280" fmla="*/ 1918857 h 4411096"/>
              <a:gd name="connsiteX281" fmla="*/ 69440 w 4771624"/>
              <a:gd name="connsiteY281" fmla="*/ 1922664 h 4411096"/>
              <a:gd name="connsiteX282" fmla="*/ 68489 w 4771624"/>
              <a:gd name="connsiteY282" fmla="*/ 1921712 h 4411096"/>
              <a:gd name="connsiteX283" fmla="*/ 69440 w 4771624"/>
              <a:gd name="connsiteY283" fmla="*/ 1918857 h 4411096"/>
              <a:gd name="connsiteX284" fmla="*/ 91319 w 4771624"/>
              <a:gd name="connsiteY284" fmla="*/ 1812254 h 4411096"/>
              <a:gd name="connsiteX285" fmla="*/ 79904 w 4771624"/>
              <a:gd name="connsiteY285" fmla="*/ 1876025 h 4411096"/>
              <a:gd name="connsiteX286" fmla="*/ 81807 w 4771624"/>
              <a:gd name="connsiteY286" fmla="*/ 1855085 h 4411096"/>
              <a:gd name="connsiteX287" fmla="*/ 91319 w 4771624"/>
              <a:gd name="connsiteY287" fmla="*/ 1812254 h 4411096"/>
              <a:gd name="connsiteX288" fmla="*/ 101783 w 4771624"/>
              <a:gd name="connsiteY288" fmla="*/ 1798929 h 4411096"/>
              <a:gd name="connsiteX289" fmla="*/ 99880 w 4771624"/>
              <a:gd name="connsiteY289" fmla="*/ 1815110 h 4411096"/>
              <a:gd name="connsiteX290" fmla="*/ 87514 w 4771624"/>
              <a:gd name="connsiteY290" fmla="*/ 1854134 h 4411096"/>
              <a:gd name="connsiteX291" fmla="*/ 136979 w 4771624"/>
              <a:gd name="connsiteY291" fmla="*/ 1577126 h 4411096"/>
              <a:gd name="connsiteX292" fmla="*/ 136979 w 4771624"/>
              <a:gd name="connsiteY292" fmla="*/ 1592385 h 4411096"/>
              <a:gd name="connsiteX293" fmla="*/ 117003 w 4771624"/>
              <a:gd name="connsiteY293" fmla="*/ 1657108 h 4411096"/>
              <a:gd name="connsiteX294" fmla="*/ 139832 w 4771624"/>
              <a:gd name="connsiteY294" fmla="*/ 1590481 h 4411096"/>
              <a:gd name="connsiteX295" fmla="*/ 143637 w 4771624"/>
              <a:gd name="connsiteY295" fmla="*/ 1597144 h 4411096"/>
              <a:gd name="connsiteX296" fmla="*/ 117954 w 4771624"/>
              <a:gd name="connsiteY296" fmla="*/ 1666626 h 4411096"/>
              <a:gd name="connsiteX297" fmla="*/ 107490 w 4771624"/>
              <a:gd name="connsiteY297" fmla="*/ 1698988 h 4411096"/>
              <a:gd name="connsiteX298" fmla="*/ 105588 w 4771624"/>
              <a:gd name="connsiteY298" fmla="*/ 1716121 h 4411096"/>
              <a:gd name="connsiteX299" fmla="*/ 124613 w 4771624"/>
              <a:gd name="connsiteY299" fmla="*/ 1665675 h 4411096"/>
              <a:gd name="connsiteX300" fmla="*/ 120808 w 4771624"/>
              <a:gd name="connsiteY300" fmla="*/ 1681856 h 4411096"/>
              <a:gd name="connsiteX301" fmla="*/ 99880 w 4771624"/>
              <a:gd name="connsiteY301" fmla="*/ 1750386 h 4411096"/>
              <a:gd name="connsiteX302" fmla="*/ 92271 w 4771624"/>
              <a:gd name="connsiteY302" fmla="*/ 1771326 h 4411096"/>
              <a:gd name="connsiteX303" fmla="*/ 94173 w 4771624"/>
              <a:gd name="connsiteY303" fmla="*/ 1745627 h 4411096"/>
              <a:gd name="connsiteX304" fmla="*/ 71343 w 4771624"/>
              <a:gd name="connsiteY304" fmla="*/ 1819869 h 4411096"/>
              <a:gd name="connsiteX305" fmla="*/ 51367 w 4771624"/>
              <a:gd name="connsiteY305" fmla="*/ 1895062 h 4411096"/>
              <a:gd name="connsiteX306" fmla="*/ 61831 w 4771624"/>
              <a:gd name="connsiteY306" fmla="*/ 1848423 h 4411096"/>
              <a:gd name="connsiteX307" fmla="*/ 73246 w 4771624"/>
              <a:gd name="connsiteY307" fmla="*/ 1806543 h 4411096"/>
              <a:gd name="connsiteX308" fmla="*/ 85612 w 4771624"/>
              <a:gd name="connsiteY308" fmla="*/ 1764663 h 4411096"/>
              <a:gd name="connsiteX309" fmla="*/ 102734 w 4771624"/>
              <a:gd name="connsiteY309" fmla="*/ 1718976 h 4411096"/>
              <a:gd name="connsiteX310" fmla="*/ 105588 w 4771624"/>
              <a:gd name="connsiteY310" fmla="*/ 1692325 h 4411096"/>
              <a:gd name="connsiteX311" fmla="*/ 89417 w 4771624"/>
              <a:gd name="connsiteY311" fmla="*/ 1739916 h 4411096"/>
              <a:gd name="connsiteX312" fmla="*/ 80856 w 4771624"/>
              <a:gd name="connsiteY312" fmla="*/ 1766567 h 4411096"/>
              <a:gd name="connsiteX313" fmla="*/ 73246 w 4771624"/>
              <a:gd name="connsiteY313" fmla="*/ 1794170 h 4411096"/>
              <a:gd name="connsiteX314" fmla="*/ 58026 w 4771624"/>
              <a:gd name="connsiteY314" fmla="*/ 1851278 h 4411096"/>
              <a:gd name="connsiteX315" fmla="*/ 45660 w 4771624"/>
              <a:gd name="connsiteY315" fmla="*/ 1908387 h 4411096"/>
              <a:gd name="connsiteX316" fmla="*/ 127466 w 4771624"/>
              <a:gd name="connsiteY316" fmla="*/ 1596192 h 4411096"/>
              <a:gd name="connsiteX317" fmla="*/ 136979 w 4771624"/>
              <a:gd name="connsiteY317" fmla="*/ 1577126 h 4411096"/>
              <a:gd name="connsiteX318" fmla="*/ 261590 w 4771624"/>
              <a:gd name="connsiteY318" fmla="*/ 1328732 h 4411096"/>
              <a:gd name="connsiteX319" fmla="*/ 240663 w 4771624"/>
              <a:gd name="connsiteY319" fmla="*/ 1380130 h 4411096"/>
              <a:gd name="connsiteX320" fmla="*/ 220687 w 4771624"/>
              <a:gd name="connsiteY320" fmla="*/ 1432480 h 4411096"/>
              <a:gd name="connsiteX321" fmla="*/ 248273 w 4771624"/>
              <a:gd name="connsiteY321" fmla="*/ 1372516 h 4411096"/>
              <a:gd name="connsiteX322" fmla="*/ 256834 w 4771624"/>
              <a:gd name="connsiteY322" fmla="*/ 1373467 h 4411096"/>
              <a:gd name="connsiteX323" fmla="*/ 264444 w 4771624"/>
              <a:gd name="connsiteY323" fmla="*/ 1357286 h 4411096"/>
              <a:gd name="connsiteX324" fmla="*/ 246370 w 4771624"/>
              <a:gd name="connsiteY324" fmla="*/ 1403925 h 4411096"/>
              <a:gd name="connsiteX325" fmla="*/ 217833 w 4771624"/>
              <a:gd name="connsiteY325" fmla="*/ 1458179 h 4411096"/>
              <a:gd name="connsiteX326" fmla="*/ 180735 w 4771624"/>
              <a:gd name="connsiteY326" fmla="*/ 1539083 h 4411096"/>
              <a:gd name="connsiteX327" fmla="*/ 136978 w 4771624"/>
              <a:gd name="connsiteY327" fmla="*/ 1664722 h 4411096"/>
              <a:gd name="connsiteX328" fmla="*/ 144588 w 4771624"/>
              <a:gd name="connsiteY328" fmla="*/ 1630457 h 4411096"/>
              <a:gd name="connsiteX329" fmla="*/ 151247 w 4771624"/>
              <a:gd name="connsiteY329" fmla="*/ 1611421 h 4411096"/>
              <a:gd name="connsiteX330" fmla="*/ 157905 w 4771624"/>
              <a:gd name="connsiteY330" fmla="*/ 1593336 h 4411096"/>
              <a:gd name="connsiteX331" fmla="*/ 164564 w 4771624"/>
              <a:gd name="connsiteY331" fmla="*/ 1570493 h 4411096"/>
              <a:gd name="connsiteX332" fmla="*/ 149344 w 4771624"/>
              <a:gd name="connsiteY332" fmla="*/ 1609517 h 4411096"/>
              <a:gd name="connsiteX333" fmla="*/ 144588 w 4771624"/>
              <a:gd name="connsiteY333" fmla="*/ 1614276 h 4411096"/>
              <a:gd name="connsiteX334" fmla="*/ 152198 w 4771624"/>
              <a:gd name="connsiteY334" fmla="*/ 1585722 h 4411096"/>
              <a:gd name="connsiteX335" fmla="*/ 191199 w 4771624"/>
              <a:gd name="connsiteY335" fmla="*/ 1499107 h 4411096"/>
              <a:gd name="connsiteX336" fmla="*/ 208321 w 4771624"/>
              <a:gd name="connsiteY336" fmla="*/ 1443902 h 4411096"/>
              <a:gd name="connsiteX337" fmla="*/ 174076 w 4771624"/>
              <a:gd name="connsiteY337" fmla="*/ 1497203 h 4411096"/>
              <a:gd name="connsiteX338" fmla="*/ 261590 w 4771624"/>
              <a:gd name="connsiteY338" fmla="*/ 1328732 h 4411096"/>
              <a:gd name="connsiteX339" fmla="*/ 4424194 w 4771624"/>
              <a:gd name="connsiteY339" fmla="*/ 1204997 h 4411096"/>
              <a:gd name="connsiteX340" fmla="*/ 4447976 w 4771624"/>
              <a:gd name="connsiteY340" fmla="*/ 1231648 h 4411096"/>
              <a:gd name="connsiteX341" fmla="*/ 4464622 w 4771624"/>
              <a:gd name="connsiteY341" fmla="*/ 1258180 h 4411096"/>
              <a:gd name="connsiteX342" fmla="*/ 4466814 w 4771624"/>
              <a:gd name="connsiteY342" fmla="*/ 1266182 h 4411096"/>
              <a:gd name="connsiteX343" fmla="*/ 4467952 w 4771624"/>
              <a:gd name="connsiteY343" fmla="*/ 1266864 h 4411096"/>
              <a:gd name="connsiteX344" fmla="*/ 4506002 w 4771624"/>
              <a:gd name="connsiteY344" fmla="*/ 1323973 h 4411096"/>
              <a:gd name="connsiteX345" fmla="*/ 4543098 w 4771624"/>
              <a:gd name="connsiteY345" fmla="*/ 1382986 h 4411096"/>
              <a:gd name="connsiteX346" fmla="*/ 4519318 w 4771624"/>
              <a:gd name="connsiteY346" fmla="*/ 1355383 h 4411096"/>
              <a:gd name="connsiteX347" fmla="*/ 4504098 w 4771624"/>
              <a:gd name="connsiteY347" fmla="*/ 1331588 h 4411096"/>
              <a:gd name="connsiteX348" fmla="*/ 4488878 w 4771624"/>
              <a:gd name="connsiteY348" fmla="*/ 1307792 h 4411096"/>
              <a:gd name="connsiteX349" fmla="*/ 4457488 w 4771624"/>
              <a:gd name="connsiteY349" fmla="*/ 1261153 h 4411096"/>
              <a:gd name="connsiteX350" fmla="*/ 4462006 w 4771624"/>
              <a:gd name="connsiteY350" fmla="*/ 1263295 h 4411096"/>
              <a:gd name="connsiteX351" fmla="*/ 4466326 w 4771624"/>
              <a:gd name="connsiteY351" fmla="*/ 1265888 h 4411096"/>
              <a:gd name="connsiteX352" fmla="*/ 4371878 w 4771624"/>
              <a:gd name="connsiteY352" fmla="*/ 1169779 h 4411096"/>
              <a:gd name="connsiteX353" fmla="*/ 4421342 w 4771624"/>
              <a:gd name="connsiteY353" fmla="*/ 1227840 h 4411096"/>
              <a:gd name="connsiteX354" fmla="*/ 4486026 w 4771624"/>
              <a:gd name="connsiteY354" fmla="*/ 1318262 h 4411096"/>
              <a:gd name="connsiteX355" fmla="*/ 4461294 w 4771624"/>
              <a:gd name="connsiteY355" fmla="*/ 1277334 h 4411096"/>
              <a:gd name="connsiteX356" fmla="*/ 4508854 w 4771624"/>
              <a:gd name="connsiteY356" fmla="*/ 1345865 h 4411096"/>
              <a:gd name="connsiteX357" fmla="*/ 4538342 w 4771624"/>
              <a:gd name="connsiteY357" fmla="*/ 1393456 h 4411096"/>
              <a:gd name="connsiteX358" fmla="*/ 4563074 w 4771624"/>
              <a:gd name="connsiteY358" fmla="*/ 1436287 h 4411096"/>
              <a:gd name="connsiteX359" fmla="*/ 4556416 w 4771624"/>
              <a:gd name="connsiteY359" fmla="*/ 1431528 h 4411096"/>
              <a:gd name="connsiteX360" fmla="*/ 4579246 w 4771624"/>
              <a:gd name="connsiteY360" fmla="*/ 1473408 h 4411096"/>
              <a:gd name="connsiteX361" fmla="*/ 4598270 w 4771624"/>
              <a:gd name="connsiteY361" fmla="*/ 1512433 h 4411096"/>
              <a:gd name="connsiteX362" fmla="*/ 4595418 w 4771624"/>
              <a:gd name="connsiteY362" fmla="*/ 1498155 h 4411096"/>
              <a:gd name="connsiteX363" fmla="*/ 4612538 w 4771624"/>
              <a:gd name="connsiteY363" fmla="*/ 1524806 h 4411096"/>
              <a:gd name="connsiteX364" fmla="*/ 4579246 w 4771624"/>
              <a:gd name="connsiteY364" fmla="*/ 1461986 h 4411096"/>
              <a:gd name="connsiteX365" fmla="*/ 4538342 w 4771624"/>
              <a:gd name="connsiteY365" fmla="*/ 1388697 h 4411096"/>
              <a:gd name="connsiteX366" fmla="*/ 4567830 w 4771624"/>
              <a:gd name="connsiteY366" fmla="*/ 1438191 h 4411096"/>
              <a:gd name="connsiteX367" fmla="*/ 4590662 w 4771624"/>
              <a:gd name="connsiteY367" fmla="*/ 1476264 h 4411096"/>
              <a:gd name="connsiteX368" fmla="*/ 4624906 w 4771624"/>
              <a:gd name="connsiteY368" fmla="*/ 1530517 h 4411096"/>
              <a:gd name="connsiteX369" fmla="*/ 4640126 w 4771624"/>
              <a:gd name="connsiteY369" fmla="*/ 1554312 h 4411096"/>
              <a:gd name="connsiteX370" fmla="*/ 4655346 w 4771624"/>
              <a:gd name="connsiteY370" fmla="*/ 1581915 h 4411096"/>
              <a:gd name="connsiteX371" fmla="*/ 4672466 w 4771624"/>
              <a:gd name="connsiteY371" fmla="*/ 1617132 h 4411096"/>
              <a:gd name="connsiteX372" fmla="*/ 4691492 w 4771624"/>
              <a:gd name="connsiteY372" fmla="*/ 1665675 h 4411096"/>
              <a:gd name="connsiteX373" fmla="*/ 4695298 w 4771624"/>
              <a:gd name="connsiteY373" fmla="*/ 1700892 h 4411096"/>
              <a:gd name="connsiteX374" fmla="*/ 4717174 w 4771624"/>
              <a:gd name="connsiteY374" fmla="*/ 1765615 h 4411096"/>
              <a:gd name="connsiteX375" fmla="*/ 4727638 w 4771624"/>
              <a:gd name="connsiteY375" fmla="*/ 1799880 h 4411096"/>
              <a:gd name="connsiteX376" fmla="*/ 4735248 w 4771624"/>
              <a:gd name="connsiteY376" fmla="*/ 1826531 h 4411096"/>
              <a:gd name="connsiteX377" fmla="*/ 4735248 w 4771624"/>
              <a:gd name="connsiteY377" fmla="*/ 1799880 h 4411096"/>
              <a:gd name="connsiteX378" fmla="*/ 4748566 w 4771624"/>
              <a:gd name="connsiteY378" fmla="*/ 1858893 h 4411096"/>
              <a:gd name="connsiteX379" fmla="*/ 4754274 w 4771624"/>
              <a:gd name="connsiteY379" fmla="*/ 1909339 h 4411096"/>
              <a:gd name="connsiteX380" fmla="*/ 4757126 w 4771624"/>
              <a:gd name="connsiteY380" fmla="*/ 1935038 h 4411096"/>
              <a:gd name="connsiteX381" fmla="*/ 4759030 w 4771624"/>
              <a:gd name="connsiteY381" fmla="*/ 1962641 h 4411096"/>
              <a:gd name="connsiteX382" fmla="*/ 4762834 w 4771624"/>
              <a:gd name="connsiteY382" fmla="*/ 1994050 h 4411096"/>
              <a:gd name="connsiteX383" fmla="*/ 4766638 w 4771624"/>
              <a:gd name="connsiteY383" fmla="*/ 2031171 h 4411096"/>
              <a:gd name="connsiteX384" fmla="*/ 4768542 w 4771624"/>
              <a:gd name="connsiteY384" fmla="*/ 2022605 h 4411096"/>
              <a:gd name="connsiteX385" fmla="*/ 4768542 w 4771624"/>
              <a:gd name="connsiteY385" fmla="*/ 2008328 h 4411096"/>
              <a:gd name="connsiteX386" fmla="*/ 4766638 w 4771624"/>
              <a:gd name="connsiteY386" fmla="*/ 1991195 h 4411096"/>
              <a:gd name="connsiteX387" fmla="*/ 4764008 w 4771624"/>
              <a:gd name="connsiteY387" fmla="*/ 1964874 h 4411096"/>
              <a:gd name="connsiteX388" fmla="*/ 4769494 w 4771624"/>
              <a:gd name="connsiteY388" fmla="*/ 2006424 h 4411096"/>
              <a:gd name="connsiteX389" fmla="*/ 4771394 w 4771624"/>
              <a:gd name="connsiteY389" fmla="*/ 2051159 h 4411096"/>
              <a:gd name="connsiteX390" fmla="*/ 4763786 w 4771624"/>
              <a:gd name="connsiteY390" fmla="*/ 2133967 h 4411096"/>
              <a:gd name="connsiteX391" fmla="*/ 4760756 w 4771624"/>
              <a:gd name="connsiteY391" fmla="*/ 2159562 h 4411096"/>
              <a:gd name="connsiteX392" fmla="*/ 4760932 w 4771624"/>
              <a:gd name="connsiteY392" fmla="*/ 2157763 h 4411096"/>
              <a:gd name="connsiteX393" fmla="*/ 4762834 w 4771624"/>
              <a:gd name="connsiteY393" fmla="*/ 2113979 h 4411096"/>
              <a:gd name="connsiteX394" fmla="*/ 4761882 w 4771624"/>
              <a:gd name="connsiteY394" fmla="*/ 2019750 h 4411096"/>
              <a:gd name="connsiteX395" fmla="*/ 4759980 w 4771624"/>
              <a:gd name="connsiteY395" fmla="*/ 1995002 h 4411096"/>
              <a:gd name="connsiteX396" fmla="*/ 4757126 w 4771624"/>
              <a:gd name="connsiteY396" fmla="*/ 1970255 h 4411096"/>
              <a:gd name="connsiteX397" fmla="*/ 4750468 w 4771624"/>
              <a:gd name="connsiteY397" fmla="*/ 1922664 h 4411096"/>
              <a:gd name="connsiteX398" fmla="*/ 4752370 w 4771624"/>
              <a:gd name="connsiteY398" fmla="*/ 1936942 h 4411096"/>
              <a:gd name="connsiteX399" fmla="*/ 4753322 w 4771624"/>
              <a:gd name="connsiteY399" fmla="*/ 1951219 h 4411096"/>
              <a:gd name="connsiteX400" fmla="*/ 4755224 w 4771624"/>
              <a:gd name="connsiteY400" fmla="*/ 1978822 h 4411096"/>
              <a:gd name="connsiteX401" fmla="*/ 4746662 w 4771624"/>
              <a:gd name="connsiteY401" fmla="*/ 1913146 h 4411096"/>
              <a:gd name="connsiteX402" fmla="*/ 4750468 w 4771624"/>
              <a:gd name="connsiteY402" fmla="*/ 1976918 h 4411096"/>
              <a:gd name="connsiteX403" fmla="*/ 4745712 w 4771624"/>
              <a:gd name="connsiteY403" fmla="*/ 1932183 h 4411096"/>
              <a:gd name="connsiteX404" fmla="*/ 4738102 w 4771624"/>
              <a:gd name="connsiteY404" fmla="*/ 1889351 h 4411096"/>
              <a:gd name="connsiteX405" fmla="*/ 4734298 w 4771624"/>
              <a:gd name="connsiteY405" fmla="*/ 1868411 h 4411096"/>
              <a:gd name="connsiteX406" fmla="*/ 4729542 w 4771624"/>
              <a:gd name="connsiteY406" fmla="*/ 1848423 h 4411096"/>
              <a:gd name="connsiteX407" fmla="*/ 4720030 w 4771624"/>
              <a:gd name="connsiteY407" fmla="*/ 1807495 h 4411096"/>
              <a:gd name="connsiteX408" fmla="*/ 4732394 w 4771624"/>
              <a:gd name="connsiteY408" fmla="*/ 1872218 h 4411096"/>
              <a:gd name="connsiteX409" fmla="*/ 4727638 w 4771624"/>
              <a:gd name="connsiteY409" fmla="*/ 1861748 h 4411096"/>
              <a:gd name="connsiteX410" fmla="*/ 4710516 w 4771624"/>
              <a:gd name="connsiteY410" fmla="*/ 1791314 h 4411096"/>
              <a:gd name="connsiteX411" fmla="*/ 4690540 w 4771624"/>
              <a:gd name="connsiteY411" fmla="*/ 1735157 h 4411096"/>
              <a:gd name="connsiteX412" fmla="*/ 4701004 w 4771624"/>
              <a:gd name="connsiteY412" fmla="*/ 1778941 h 4411096"/>
              <a:gd name="connsiteX413" fmla="*/ 4691492 w 4771624"/>
              <a:gd name="connsiteY413" fmla="*/ 1742772 h 4411096"/>
              <a:gd name="connsiteX414" fmla="*/ 4681978 w 4771624"/>
              <a:gd name="connsiteY414" fmla="*/ 1712314 h 4411096"/>
              <a:gd name="connsiteX415" fmla="*/ 4673418 w 4771624"/>
              <a:gd name="connsiteY415" fmla="*/ 1685663 h 4411096"/>
              <a:gd name="connsiteX416" fmla="*/ 4664858 w 4771624"/>
              <a:gd name="connsiteY416" fmla="*/ 1661867 h 4411096"/>
              <a:gd name="connsiteX417" fmla="*/ 4646782 w 4771624"/>
              <a:gd name="connsiteY417" fmla="*/ 1614277 h 4411096"/>
              <a:gd name="connsiteX418" fmla="*/ 4623002 w 4771624"/>
              <a:gd name="connsiteY418" fmla="*/ 1555264 h 4411096"/>
              <a:gd name="connsiteX419" fmla="*/ 4593514 w 4771624"/>
              <a:gd name="connsiteY419" fmla="*/ 1504818 h 4411096"/>
              <a:gd name="connsiteX420" fmla="*/ 4552610 w 4771624"/>
              <a:gd name="connsiteY420" fmla="*/ 1437239 h 4411096"/>
              <a:gd name="connsiteX421" fmla="*/ 4574490 w 4771624"/>
              <a:gd name="connsiteY421" fmla="*/ 1477215 h 4411096"/>
              <a:gd name="connsiteX422" fmla="*/ 4523122 w 4771624"/>
              <a:gd name="connsiteY422" fmla="*/ 1396311 h 4411096"/>
              <a:gd name="connsiteX423" fmla="*/ 4502196 w 4771624"/>
              <a:gd name="connsiteY423" fmla="*/ 1343010 h 4411096"/>
              <a:gd name="connsiteX424" fmla="*/ 4461294 w 4771624"/>
              <a:gd name="connsiteY424" fmla="*/ 1283045 h 4411096"/>
              <a:gd name="connsiteX425" fmla="*/ 4432756 w 4771624"/>
              <a:gd name="connsiteY425" fmla="*/ 1246876 h 4411096"/>
              <a:gd name="connsiteX426" fmla="*/ 4371878 w 4771624"/>
              <a:gd name="connsiteY426" fmla="*/ 1169779 h 4411096"/>
              <a:gd name="connsiteX427" fmla="*/ 452788 w 4771624"/>
              <a:gd name="connsiteY427" fmla="*/ 1012730 h 4411096"/>
              <a:gd name="connsiteX428" fmla="*/ 416641 w 4771624"/>
              <a:gd name="connsiteY428" fmla="*/ 1075550 h 4411096"/>
              <a:gd name="connsiteX429" fmla="*/ 382396 w 4771624"/>
              <a:gd name="connsiteY429" fmla="*/ 1136466 h 4411096"/>
              <a:gd name="connsiteX430" fmla="*/ 422348 w 4771624"/>
              <a:gd name="connsiteY430" fmla="*/ 1073646 h 4411096"/>
              <a:gd name="connsiteX431" fmla="*/ 391909 w 4771624"/>
              <a:gd name="connsiteY431" fmla="*/ 1127900 h 4411096"/>
              <a:gd name="connsiteX432" fmla="*/ 362420 w 4771624"/>
              <a:gd name="connsiteY432" fmla="*/ 1182153 h 4411096"/>
              <a:gd name="connsiteX433" fmla="*/ 338640 w 4771624"/>
              <a:gd name="connsiteY433" fmla="*/ 1214515 h 4411096"/>
              <a:gd name="connsiteX434" fmla="*/ 307249 w 4771624"/>
              <a:gd name="connsiteY434" fmla="*/ 1284949 h 4411096"/>
              <a:gd name="connsiteX435" fmla="*/ 301541 w 4771624"/>
              <a:gd name="connsiteY435" fmla="*/ 1290660 h 4411096"/>
              <a:gd name="connsiteX436" fmla="*/ 279663 w 4771624"/>
              <a:gd name="connsiteY436" fmla="*/ 1325877 h 4411096"/>
              <a:gd name="connsiteX437" fmla="*/ 263492 w 4771624"/>
              <a:gd name="connsiteY437" fmla="*/ 1355383 h 4411096"/>
              <a:gd name="connsiteX438" fmla="*/ 293932 w 4771624"/>
              <a:gd name="connsiteY438" fmla="*/ 1282093 h 4411096"/>
              <a:gd name="connsiteX439" fmla="*/ 301541 w 4771624"/>
              <a:gd name="connsiteY439" fmla="*/ 1261153 h 4411096"/>
              <a:gd name="connsiteX440" fmla="*/ 338640 w 4771624"/>
              <a:gd name="connsiteY440" fmla="*/ 1192623 h 4411096"/>
              <a:gd name="connsiteX441" fmla="*/ 328176 w 4771624"/>
              <a:gd name="connsiteY441" fmla="*/ 1215466 h 4411096"/>
              <a:gd name="connsiteX442" fmla="*/ 384299 w 4771624"/>
              <a:gd name="connsiteY442" fmla="*/ 1120285 h 4411096"/>
              <a:gd name="connsiteX443" fmla="*/ 382396 w 4771624"/>
              <a:gd name="connsiteY443" fmla="*/ 1126948 h 4411096"/>
              <a:gd name="connsiteX444" fmla="*/ 452788 w 4771624"/>
              <a:gd name="connsiteY444" fmla="*/ 1012730 h 4411096"/>
              <a:gd name="connsiteX445" fmla="*/ 673474 w 4771624"/>
              <a:gd name="connsiteY445" fmla="*/ 790006 h 4411096"/>
              <a:gd name="connsiteX446" fmla="*/ 651596 w 4771624"/>
              <a:gd name="connsiteY446" fmla="*/ 812850 h 4411096"/>
              <a:gd name="connsiteX447" fmla="*/ 1108189 w 4771624"/>
              <a:gd name="connsiteY447" fmla="*/ 382629 h 4411096"/>
              <a:gd name="connsiteX448" fmla="*/ 1088919 w 4771624"/>
              <a:gd name="connsiteY448" fmla="*/ 398209 h 4411096"/>
              <a:gd name="connsiteX449" fmla="*/ 1089164 w 4771624"/>
              <a:gd name="connsiteY449" fmla="*/ 397858 h 4411096"/>
              <a:gd name="connsiteX450" fmla="*/ 1108189 w 4771624"/>
              <a:gd name="connsiteY450" fmla="*/ 382629 h 4411096"/>
              <a:gd name="connsiteX451" fmla="*/ 1228997 w 4771624"/>
              <a:gd name="connsiteY451" fmla="*/ 273170 h 4411096"/>
              <a:gd name="connsiteX452" fmla="*/ 1194752 w 4771624"/>
              <a:gd name="connsiteY452" fmla="*/ 295062 h 4411096"/>
              <a:gd name="connsiteX453" fmla="*/ 1218533 w 4771624"/>
              <a:gd name="connsiteY453" fmla="*/ 279833 h 4411096"/>
              <a:gd name="connsiteX454" fmla="*/ 1228997 w 4771624"/>
              <a:gd name="connsiteY454" fmla="*/ 273170 h 4411096"/>
              <a:gd name="connsiteX455" fmla="*/ 1269899 w 4771624"/>
              <a:gd name="connsiteY455" fmla="*/ 249375 h 4411096"/>
              <a:gd name="connsiteX456" fmla="*/ 1255630 w 4771624"/>
              <a:gd name="connsiteY456" fmla="*/ 257941 h 4411096"/>
              <a:gd name="connsiteX457" fmla="*/ 1264191 w 4771624"/>
              <a:gd name="connsiteY457" fmla="*/ 252230 h 4411096"/>
              <a:gd name="connsiteX458" fmla="*/ 1269899 w 4771624"/>
              <a:gd name="connsiteY458" fmla="*/ 249375 h 4411096"/>
              <a:gd name="connsiteX459" fmla="*/ 1395462 w 4771624"/>
              <a:gd name="connsiteY459" fmla="*/ 183700 h 4411096"/>
              <a:gd name="connsiteX460" fmla="*/ 1269899 w 4771624"/>
              <a:gd name="connsiteY460" fmla="*/ 249375 h 4411096"/>
              <a:gd name="connsiteX461" fmla="*/ 1313656 w 4771624"/>
              <a:gd name="connsiteY461" fmla="*/ 224628 h 4411096"/>
              <a:gd name="connsiteX462" fmla="*/ 1340290 w 4771624"/>
              <a:gd name="connsiteY462" fmla="*/ 210351 h 4411096"/>
              <a:gd name="connsiteX463" fmla="*/ 1368828 w 4771624"/>
              <a:gd name="connsiteY463" fmla="*/ 196074 h 4411096"/>
              <a:gd name="connsiteX464" fmla="*/ 1395462 w 4771624"/>
              <a:gd name="connsiteY464" fmla="*/ 183700 h 4411096"/>
              <a:gd name="connsiteX465" fmla="*/ 3318384 w 4771624"/>
              <a:gd name="connsiteY465" fmla="*/ 170096 h 4411096"/>
              <a:gd name="connsiteX466" fmla="*/ 3340738 w 4771624"/>
              <a:gd name="connsiteY466" fmla="*/ 177037 h 4411096"/>
              <a:gd name="connsiteX467" fmla="*/ 3325876 w 4771624"/>
              <a:gd name="connsiteY467" fmla="*/ 172873 h 4411096"/>
              <a:gd name="connsiteX468" fmla="*/ 3315042 w 4771624"/>
              <a:gd name="connsiteY468" fmla="*/ 169058 h 4411096"/>
              <a:gd name="connsiteX469" fmla="*/ 3316224 w 4771624"/>
              <a:gd name="connsiteY469" fmla="*/ 169294 h 4411096"/>
              <a:gd name="connsiteX470" fmla="*/ 3318384 w 4771624"/>
              <a:gd name="connsiteY470" fmla="*/ 170096 h 4411096"/>
              <a:gd name="connsiteX471" fmla="*/ 1598074 w 4771624"/>
              <a:gd name="connsiteY471" fmla="*/ 107555 h 4411096"/>
              <a:gd name="connsiteX472" fmla="*/ 1557172 w 4771624"/>
              <a:gd name="connsiteY472" fmla="*/ 123736 h 4411096"/>
              <a:gd name="connsiteX473" fmla="*/ 1516270 w 4771624"/>
              <a:gd name="connsiteY473" fmla="*/ 141820 h 4411096"/>
              <a:gd name="connsiteX474" fmla="*/ 1533390 w 4771624"/>
              <a:gd name="connsiteY474" fmla="*/ 132302 h 4411096"/>
              <a:gd name="connsiteX475" fmla="*/ 1460146 w 4771624"/>
              <a:gd name="connsiteY475" fmla="*/ 161808 h 4411096"/>
              <a:gd name="connsiteX476" fmla="*/ 1467756 w 4771624"/>
              <a:gd name="connsiteY476" fmla="*/ 153242 h 4411096"/>
              <a:gd name="connsiteX477" fmla="*/ 1598074 w 4771624"/>
              <a:gd name="connsiteY477" fmla="*/ 107555 h 4411096"/>
              <a:gd name="connsiteX478" fmla="*/ 3240858 w 4771624"/>
              <a:gd name="connsiteY478" fmla="*/ 103747 h 4411096"/>
              <a:gd name="connsiteX479" fmla="*/ 3295078 w 4771624"/>
              <a:gd name="connsiteY479" fmla="*/ 124687 h 4411096"/>
              <a:gd name="connsiteX480" fmla="*/ 3347396 w 4771624"/>
              <a:gd name="connsiteY480" fmla="*/ 148482 h 4411096"/>
              <a:gd name="connsiteX481" fmla="*/ 3450130 w 4771624"/>
              <a:gd name="connsiteY481" fmla="*/ 201784 h 4411096"/>
              <a:gd name="connsiteX482" fmla="*/ 3474862 w 4771624"/>
              <a:gd name="connsiteY482" fmla="*/ 216061 h 4411096"/>
              <a:gd name="connsiteX483" fmla="*/ 3499594 w 4771624"/>
              <a:gd name="connsiteY483" fmla="*/ 231290 h 4411096"/>
              <a:gd name="connsiteX484" fmla="*/ 3524326 w 4771624"/>
              <a:gd name="connsiteY484" fmla="*/ 246519 h 4411096"/>
              <a:gd name="connsiteX485" fmla="*/ 3548106 w 4771624"/>
              <a:gd name="connsiteY485" fmla="*/ 261748 h 4411096"/>
              <a:gd name="connsiteX486" fmla="*/ 3641328 w 4771624"/>
              <a:gd name="connsiteY486" fmla="*/ 328375 h 4411096"/>
              <a:gd name="connsiteX487" fmla="*/ 3686986 w 4771624"/>
              <a:gd name="connsiteY487" fmla="*/ 363592 h 4411096"/>
              <a:gd name="connsiteX488" fmla="*/ 3730744 w 4771624"/>
              <a:gd name="connsiteY488" fmla="*/ 399761 h 4411096"/>
              <a:gd name="connsiteX489" fmla="*/ 3752622 w 4771624"/>
              <a:gd name="connsiteY489" fmla="*/ 417846 h 4411096"/>
              <a:gd name="connsiteX490" fmla="*/ 3773550 w 4771624"/>
              <a:gd name="connsiteY490" fmla="*/ 436882 h 4411096"/>
              <a:gd name="connsiteX491" fmla="*/ 3815404 w 4771624"/>
              <a:gd name="connsiteY491" fmla="*/ 474955 h 4411096"/>
              <a:gd name="connsiteX492" fmla="*/ 3973310 w 4771624"/>
              <a:gd name="connsiteY492" fmla="*/ 636763 h 4411096"/>
              <a:gd name="connsiteX493" fmla="*/ 3979016 w 4771624"/>
              <a:gd name="connsiteY493" fmla="*/ 641522 h 4411096"/>
              <a:gd name="connsiteX494" fmla="*/ 3989480 w 4771624"/>
              <a:gd name="connsiteY494" fmla="*/ 655799 h 4411096"/>
              <a:gd name="connsiteX495" fmla="*/ 4057970 w 4771624"/>
              <a:gd name="connsiteY495" fmla="*/ 732896 h 4411096"/>
              <a:gd name="connsiteX496" fmla="*/ 4123604 w 4771624"/>
              <a:gd name="connsiteY496" fmla="*/ 811897 h 4411096"/>
              <a:gd name="connsiteX497" fmla="*/ 4194946 w 4771624"/>
              <a:gd name="connsiteY497" fmla="*/ 893753 h 4411096"/>
              <a:gd name="connsiteX498" fmla="*/ 4170214 w 4771624"/>
              <a:gd name="connsiteY498" fmla="*/ 869958 h 4411096"/>
              <a:gd name="connsiteX499" fmla="*/ 4183532 w 4771624"/>
              <a:gd name="connsiteY499" fmla="*/ 886138 h 4411096"/>
              <a:gd name="connsiteX500" fmla="*/ 4218728 w 4771624"/>
              <a:gd name="connsiteY500" fmla="*/ 929922 h 4411096"/>
              <a:gd name="connsiteX501" fmla="*/ 4332876 w 4771624"/>
              <a:gd name="connsiteY501" fmla="*/ 1069839 h 4411096"/>
              <a:gd name="connsiteX502" fmla="*/ 4417536 w 4771624"/>
              <a:gd name="connsiteY502" fmla="*/ 1188815 h 4411096"/>
              <a:gd name="connsiteX503" fmla="*/ 4420390 w 4771624"/>
              <a:gd name="connsiteY503" fmla="*/ 1196430 h 4411096"/>
              <a:gd name="connsiteX504" fmla="*/ 4425146 w 4771624"/>
              <a:gd name="connsiteY504" fmla="*/ 1203093 h 4411096"/>
              <a:gd name="connsiteX505" fmla="*/ 4417536 w 4771624"/>
              <a:gd name="connsiteY505" fmla="*/ 1194526 h 4411096"/>
              <a:gd name="connsiteX506" fmla="*/ 4408974 w 4771624"/>
              <a:gd name="connsiteY506" fmla="*/ 1184056 h 4411096"/>
              <a:gd name="connsiteX507" fmla="*/ 4395658 w 4771624"/>
              <a:gd name="connsiteY507" fmla="*/ 1176442 h 4411096"/>
              <a:gd name="connsiteX508" fmla="*/ 4291974 w 4771624"/>
              <a:gd name="connsiteY508" fmla="*/ 1043188 h 4411096"/>
              <a:gd name="connsiteX509" fmla="*/ 4330022 w 4771624"/>
              <a:gd name="connsiteY509" fmla="*/ 1100297 h 4411096"/>
              <a:gd name="connsiteX510" fmla="*/ 4180678 w 4771624"/>
              <a:gd name="connsiteY510" fmla="*/ 913741 h 4411096"/>
              <a:gd name="connsiteX511" fmla="*/ 4268192 w 4771624"/>
              <a:gd name="connsiteY511" fmla="*/ 1003212 h 4411096"/>
              <a:gd name="connsiteX512" fmla="*/ 4215874 w 4771624"/>
              <a:gd name="connsiteY512" fmla="*/ 948958 h 4411096"/>
              <a:gd name="connsiteX513" fmla="*/ 4238704 w 4771624"/>
              <a:gd name="connsiteY513" fmla="*/ 970850 h 4411096"/>
              <a:gd name="connsiteX514" fmla="*/ 4166410 w 4771624"/>
              <a:gd name="connsiteY514" fmla="*/ 876620 h 4411096"/>
              <a:gd name="connsiteX515" fmla="*/ 4173068 w 4771624"/>
              <a:gd name="connsiteY515" fmla="*/ 894705 h 4411096"/>
              <a:gd name="connsiteX516" fmla="*/ 4100774 w 4771624"/>
              <a:gd name="connsiteY516" fmla="*/ 812849 h 4411096"/>
              <a:gd name="connsiteX517" fmla="*/ 4032286 w 4771624"/>
              <a:gd name="connsiteY517" fmla="*/ 738607 h 4411096"/>
              <a:gd name="connsiteX518" fmla="*/ 4053214 w 4771624"/>
              <a:gd name="connsiteY518" fmla="*/ 755740 h 4411096"/>
              <a:gd name="connsiteX519" fmla="*/ 4016114 w 4771624"/>
              <a:gd name="connsiteY519" fmla="*/ 716715 h 4411096"/>
              <a:gd name="connsiteX520" fmla="*/ 3970454 w 4771624"/>
              <a:gd name="connsiteY520" fmla="*/ 667221 h 4411096"/>
              <a:gd name="connsiteX521" fmla="*/ 4030382 w 4771624"/>
              <a:gd name="connsiteY521" fmla="*/ 726234 h 4411096"/>
              <a:gd name="connsiteX522" fmla="*/ 3992334 w 4771624"/>
              <a:gd name="connsiteY522" fmla="*/ 683402 h 4411096"/>
              <a:gd name="connsiteX523" fmla="*/ 3965698 w 4771624"/>
              <a:gd name="connsiteY523" fmla="*/ 654847 h 4411096"/>
              <a:gd name="connsiteX524" fmla="*/ 3934308 w 4771624"/>
              <a:gd name="connsiteY524" fmla="*/ 619630 h 4411096"/>
              <a:gd name="connsiteX525" fmla="*/ 3903870 w 4771624"/>
              <a:gd name="connsiteY525" fmla="*/ 588220 h 4411096"/>
              <a:gd name="connsiteX526" fmla="*/ 3842038 w 4771624"/>
              <a:gd name="connsiteY526" fmla="*/ 529208 h 4411096"/>
              <a:gd name="connsiteX527" fmla="*/ 3844892 w 4771624"/>
              <a:gd name="connsiteY527" fmla="*/ 531112 h 4411096"/>
              <a:gd name="connsiteX528" fmla="*/ 3683182 w 4771624"/>
              <a:gd name="connsiteY528" fmla="*/ 391195 h 4411096"/>
              <a:gd name="connsiteX529" fmla="*/ 3687938 w 4771624"/>
              <a:gd name="connsiteY529" fmla="*/ 388339 h 4411096"/>
              <a:gd name="connsiteX530" fmla="*/ 3654646 w 4771624"/>
              <a:gd name="connsiteY530" fmla="*/ 365496 h 4411096"/>
              <a:gd name="connsiteX531" fmla="*/ 3634670 w 4771624"/>
              <a:gd name="connsiteY531" fmla="*/ 349315 h 4411096"/>
              <a:gd name="connsiteX532" fmla="*/ 3555718 w 4771624"/>
              <a:gd name="connsiteY532" fmla="*/ 290303 h 4411096"/>
              <a:gd name="connsiteX533" fmla="*/ 3571888 w 4771624"/>
              <a:gd name="connsiteY533" fmla="*/ 300773 h 4411096"/>
              <a:gd name="connsiteX534" fmla="*/ 3547156 w 4771624"/>
              <a:gd name="connsiteY534" fmla="*/ 276025 h 4411096"/>
              <a:gd name="connsiteX535" fmla="*/ 3530986 w 4771624"/>
              <a:gd name="connsiteY535" fmla="*/ 264604 h 4411096"/>
              <a:gd name="connsiteX536" fmla="*/ 3515766 w 4771624"/>
              <a:gd name="connsiteY536" fmla="*/ 255085 h 4411096"/>
              <a:gd name="connsiteX537" fmla="*/ 3488178 w 4771624"/>
              <a:gd name="connsiteY537" fmla="*/ 238905 h 4411096"/>
              <a:gd name="connsiteX538" fmla="*/ 3464398 w 4771624"/>
              <a:gd name="connsiteY538" fmla="*/ 226531 h 4411096"/>
              <a:gd name="connsiteX539" fmla="*/ 3441570 w 4771624"/>
              <a:gd name="connsiteY539" fmla="*/ 216061 h 4411096"/>
              <a:gd name="connsiteX540" fmla="*/ 3394006 w 4771624"/>
              <a:gd name="connsiteY540" fmla="*/ 194169 h 4411096"/>
              <a:gd name="connsiteX541" fmla="*/ 3365470 w 4771624"/>
              <a:gd name="connsiteY541" fmla="*/ 179892 h 4411096"/>
              <a:gd name="connsiteX542" fmla="*/ 3330274 w 4771624"/>
              <a:gd name="connsiteY542" fmla="*/ 162759 h 4411096"/>
              <a:gd name="connsiteX543" fmla="*/ 3312202 w 4771624"/>
              <a:gd name="connsiteY543" fmla="*/ 144675 h 4411096"/>
              <a:gd name="connsiteX544" fmla="*/ 3406374 w 4771624"/>
              <a:gd name="connsiteY544" fmla="*/ 191314 h 4411096"/>
              <a:gd name="connsiteX545" fmla="*/ 3398762 w 4771624"/>
              <a:gd name="connsiteY545" fmla="*/ 184651 h 4411096"/>
              <a:gd name="connsiteX546" fmla="*/ 3366422 w 4771624"/>
              <a:gd name="connsiteY546" fmla="*/ 167519 h 4411096"/>
              <a:gd name="connsiteX547" fmla="*/ 3359762 w 4771624"/>
              <a:gd name="connsiteY547" fmla="*/ 159904 h 4411096"/>
              <a:gd name="connsiteX548" fmla="*/ 3301738 w 4771624"/>
              <a:gd name="connsiteY548" fmla="*/ 129446 h 4411096"/>
              <a:gd name="connsiteX549" fmla="*/ 3240858 w 4771624"/>
              <a:gd name="connsiteY549" fmla="*/ 103747 h 4411096"/>
              <a:gd name="connsiteX550" fmla="*/ 3178078 w 4771624"/>
              <a:gd name="connsiteY550" fmla="*/ 82808 h 4411096"/>
              <a:gd name="connsiteX551" fmla="*/ 3210418 w 4771624"/>
              <a:gd name="connsiteY551" fmla="*/ 93278 h 4411096"/>
              <a:gd name="connsiteX552" fmla="*/ 3239906 w 4771624"/>
              <a:gd name="connsiteY552" fmla="*/ 104700 h 4411096"/>
              <a:gd name="connsiteX553" fmla="*/ 3209468 w 4771624"/>
              <a:gd name="connsiteY553" fmla="*/ 93278 h 4411096"/>
              <a:gd name="connsiteX554" fmla="*/ 1697004 w 4771624"/>
              <a:gd name="connsiteY554" fmla="*/ 76145 h 4411096"/>
              <a:gd name="connsiteX555" fmla="*/ 1692248 w 4771624"/>
              <a:gd name="connsiteY555" fmla="*/ 88519 h 4411096"/>
              <a:gd name="connsiteX556" fmla="*/ 1638028 w 4771624"/>
              <a:gd name="connsiteY556" fmla="*/ 103748 h 4411096"/>
              <a:gd name="connsiteX557" fmla="*/ 1595222 w 4771624"/>
              <a:gd name="connsiteY557" fmla="*/ 114218 h 4411096"/>
              <a:gd name="connsiteX558" fmla="*/ 1671322 w 4771624"/>
              <a:gd name="connsiteY558" fmla="*/ 93278 h 4411096"/>
              <a:gd name="connsiteX559" fmla="*/ 1697004 w 4771624"/>
              <a:gd name="connsiteY559" fmla="*/ 76145 h 4411096"/>
              <a:gd name="connsiteX560" fmla="*/ 2750140 w 4771624"/>
              <a:gd name="connsiteY560" fmla="*/ 72337 h 4411096"/>
              <a:gd name="connsiteX561" fmla="*/ 2736702 w 4771624"/>
              <a:gd name="connsiteY561" fmla="*/ 75193 h 4411096"/>
              <a:gd name="connsiteX562" fmla="*/ 2787118 w 4771624"/>
              <a:gd name="connsiteY562" fmla="*/ 79000 h 4411096"/>
              <a:gd name="connsiteX563" fmla="*/ 2807094 w 4771624"/>
              <a:gd name="connsiteY563" fmla="*/ 78048 h 4411096"/>
              <a:gd name="connsiteX564" fmla="*/ 2750140 w 4771624"/>
              <a:gd name="connsiteY564" fmla="*/ 72337 h 4411096"/>
              <a:gd name="connsiteX565" fmla="*/ 2661556 w 4771624"/>
              <a:gd name="connsiteY565" fmla="*/ 70434 h 4411096"/>
              <a:gd name="connsiteX566" fmla="*/ 2706264 w 4771624"/>
              <a:gd name="connsiteY566" fmla="*/ 72337 h 4411096"/>
              <a:gd name="connsiteX567" fmla="*/ 2694850 w 4771624"/>
              <a:gd name="connsiteY567" fmla="*/ 70434 h 4411096"/>
              <a:gd name="connsiteX568" fmla="*/ 2661556 w 4771624"/>
              <a:gd name="connsiteY568" fmla="*/ 70434 h 4411096"/>
              <a:gd name="connsiteX569" fmla="*/ 1812430 w 4771624"/>
              <a:gd name="connsiteY569" fmla="*/ 51962 h 4411096"/>
              <a:gd name="connsiteX570" fmla="*/ 1817810 w 4771624"/>
              <a:gd name="connsiteY570" fmla="*/ 52349 h 4411096"/>
              <a:gd name="connsiteX571" fmla="*/ 1764542 w 4771624"/>
              <a:gd name="connsiteY571" fmla="*/ 61867 h 4411096"/>
              <a:gd name="connsiteX572" fmla="*/ 1812430 w 4771624"/>
              <a:gd name="connsiteY572" fmla="*/ 51962 h 4411096"/>
              <a:gd name="connsiteX573" fmla="*/ 2618764 w 4771624"/>
              <a:gd name="connsiteY573" fmla="*/ 23245 h 4411096"/>
              <a:gd name="connsiteX574" fmla="*/ 2739558 w 4771624"/>
              <a:gd name="connsiteY574" fmla="*/ 31409 h 4411096"/>
              <a:gd name="connsiteX575" fmla="*/ 2922194 w 4771624"/>
              <a:gd name="connsiteY575" fmla="*/ 50446 h 4411096"/>
              <a:gd name="connsiteX576" fmla="*/ 2889852 w 4771624"/>
              <a:gd name="connsiteY576" fmla="*/ 48542 h 4411096"/>
              <a:gd name="connsiteX577" fmla="*/ 2829924 w 4771624"/>
              <a:gd name="connsiteY577" fmla="*/ 44735 h 4411096"/>
              <a:gd name="connsiteX578" fmla="*/ 2955488 w 4771624"/>
              <a:gd name="connsiteY578" fmla="*/ 61868 h 4411096"/>
              <a:gd name="connsiteX579" fmla="*/ 2899366 w 4771624"/>
              <a:gd name="connsiteY579" fmla="*/ 53301 h 4411096"/>
              <a:gd name="connsiteX580" fmla="*/ 2901266 w 4771624"/>
              <a:gd name="connsiteY580" fmla="*/ 55205 h 4411096"/>
              <a:gd name="connsiteX581" fmla="*/ 2901266 w 4771624"/>
              <a:gd name="connsiteY581" fmla="*/ 59964 h 4411096"/>
              <a:gd name="connsiteX582" fmla="*/ 3060122 w 4771624"/>
              <a:gd name="connsiteY582" fmla="*/ 86615 h 4411096"/>
              <a:gd name="connsiteX583" fmla="*/ 3028732 w 4771624"/>
              <a:gd name="connsiteY583" fmla="*/ 75193 h 4411096"/>
              <a:gd name="connsiteX584" fmla="*/ 3034440 w 4771624"/>
              <a:gd name="connsiteY584" fmla="*/ 74241 h 4411096"/>
              <a:gd name="connsiteX585" fmla="*/ 2995438 w 4771624"/>
              <a:gd name="connsiteY585" fmla="*/ 66627 h 4411096"/>
              <a:gd name="connsiteX586" fmla="*/ 3272250 w 4771624"/>
              <a:gd name="connsiteY586" fmla="*/ 144675 h 4411096"/>
              <a:gd name="connsiteX587" fmla="*/ 3279858 w 4771624"/>
              <a:gd name="connsiteY587" fmla="*/ 151338 h 4411096"/>
              <a:gd name="connsiteX588" fmla="*/ 3313152 w 4771624"/>
              <a:gd name="connsiteY588" fmla="*/ 168471 h 4411096"/>
              <a:gd name="connsiteX589" fmla="*/ 3315042 w 4771624"/>
              <a:gd name="connsiteY589" fmla="*/ 169058 h 4411096"/>
              <a:gd name="connsiteX590" fmla="*/ 3312780 w 4771624"/>
              <a:gd name="connsiteY590" fmla="*/ 168605 h 4411096"/>
              <a:gd name="connsiteX591" fmla="*/ 3341690 w 4771624"/>
              <a:gd name="connsiteY591" fmla="*/ 183700 h 4411096"/>
              <a:gd name="connsiteX592" fmla="*/ 3499594 w 4771624"/>
              <a:gd name="connsiteY592" fmla="*/ 270315 h 4411096"/>
              <a:gd name="connsiteX593" fmla="*/ 3618498 w 4771624"/>
              <a:gd name="connsiteY593" fmla="*/ 346460 h 4411096"/>
              <a:gd name="connsiteX594" fmla="*/ 3593766 w 4771624"/>
              <a:gd name="connsiteY594" fmla="*/ 333135 h 4411096"/>
              <a:gd name="connsiteX595" fmla="*/ 3567132 w 4771624"/>
              <a:gd name="connsiteY595" fmla="*/ 316954 h 4411096"/>
              <a:gd name="connsiteX596" fmla="*/ 3589962 w 4771624"/>
              <a:gd name="connsiteY596" fmla="*/ 337894 h 4411096"/>
              <a:gd name="connsiteX597" fmla="*/ 3548106 w 4771624"/>
              <a:gd name="connsiteY597" fmla="*/ 311243 h 4411096"/>
              <a:gd name="connsiteX598" fmla="*/ 3507204 w 4771624"/>
              <a:gd name="connsiteY598" fmla="*/ 282688 h 4411096"/>
              <a:gd name="connsiteX599" fmla="*/ 3447276 w 4771624"/>
              <a:gd name="connsiteY599" fmla="*/ 249375 h 4411096"/>
              <a:gd name="connsiteX600" fmla="*/ 3496740 w 4771624"/>
              <a:gd name="connsiteY600" fmla="*/ 285544 h 4411096"/>
              <a:gd name="connsiteX601" fmla="*/ 3554766 w 4771624"/>
              <a:gd name="connsiteY601" fmla="*/ 320761 h 4411096"/>
              <a:gd name="connsiteX602" fmla="*/ 3542398 w 4771624"/>
              <a:gd name="connsiteY602" fmla="*/ 312195 h 4411096"/>
              <a:gd name="connsiteX603" fmla="*/ 3580450 w 4771624"/>
              <a:gd name="connsiteY603" fmla="*/ 336942 h 4411096"/>
              <a:gd name="connsiteX604" fmla="*/ 3621352 w 4771624"/>
              <a:gd name="connsiteY604" fmla="*/ 366448 h 4411096"/>
              <a:gd name="connsiteX605" fmla="*/ 3707914 w 4771624"/>
              <a:gd name="connsiteY605" fmla="*/ 435931 h 4411096"/>
              <a:gd name="connsiteX606" fmla="*/ 3751670 w 4771624"/>
              <a:gd name="connsiteY606" fmla="*/ 474955 h 4411096"/>
              <a:gd name="connsiteX607" fmla="*/ 3794478 w 4771624"/>
              <a:gd name="connsiteY607" fmla="*/ 514931 h 4411096"/>
              <a:gd name="connsiteX608" fmla="*/ 3874382 w 4771624"/>
              <a:gd name="connsiteY608" fmla="*/ 594884 h 4411096"/>
              <a:gd name="connsiteX609" fmla="*/ 3906722 w 4771624"/>
              <a:gd name="connsiteY609" fmla="*/ 625342 h 4411096"/>
              <a:gd name="connsiteX610" fmla="*/ 3936210 w 4771624"/>
              <a:gd name="connsiteY610" fmla="*/ 654848 h 4411096"/>
              <a:gd name="connsiteX611" fmla="*/ 3993286 w 4771624"/>
              <a:gd name="connsiteY611" fmla="*/ 711957 h 4411096"/>
              <a:gd name="connsiteX612" fmla="*/ 4115994 w 4771624"/>
              <a:gd name="connsiteY612" fmla="*/ 850922 h 4411096"/>
              <a:gd name="connsiteX613" fmla="*/ 4127410 w 4771624"/>
              <a:gd name="connsiteY613" fmla="*/ 879476 h 4411096"/>
              <a:gd name="connsiteX614" fmla="*/ 4213020 w 4771624"/>
              <a:gd name="connsiteY614" fmla="*/ 983224 h 4411096"/>
              <a:gd name="connsiteX615" fmla="*/ 4171166 w 4771624"/>
              <a:gd name="connsiteY615" fmla="*/ 926115 h 4411096"/>
              <a:gd name="connsiteX616" fmla="*/ 4259630 w 4771624"/>
              <a:gd name="connsiteY616" fmla="*/ 1038429 h 4411096"/>
              <a:gd name="connsiteX617" fmla="*/ 4251070 w 4771624"/>
              <a:gd name="connsiteY617" fmla="*/ 1029863 h 4411096"/>
              <a:gd name="connsiteX618" fmla="*/ 4306242 w 4771624"/>
              <a:gd name="connsiteY618" fmla="*/ 1094586 h 4411096"/>
              <a:gd name="connsiteX619" fmla="*/ 4398510 w 4771624"/>
              <a:gd name="connsiteY619" fmla="*/ 1225936 h 4411096"/>
              <a:gd name="connsiteX620" fmla="*/ 4442268 w 4771624"/>
              <a:gd name="connsiteY620" fmla="*/ 1278286 h 4411096"/>
              <a:gd name="connsiteX621" fmla="*/ 4450830 w 4771624"/>
              <a:gd name="connsiteY621" fmla="*/ 1296371 h 4411096"/>
              <a:gd name="connsiteX622" fmla="*/ 4479366 w 4771624"/>
              <a:gd name="connsiteY622" fmla="*/ 1344913 h 4411096"/>
              <a:gd name="connsiteX623" fmla="*/ 4569734 w 4771624"/>
              <a:gd name="connsiteY623" fmla="*/ 1483878 h 4411096"/>
              <a:gd name="connsiteX624" fmla="*/ 4578294 w 4771624"/>
              <a:gd name="connsiteY624" fmla="*/ 1504818 h 4411096"/>
              <a:gd name="connsiteX625" fmla="*/ 4595418 w 4771624"/>
              <a:gd name="connsiteY625" fmla="*/ 1548601 h 4411096"/>
              <a:gd name="connsiteX626" fmla="*/ 4605880 w 4771624"/>
              <a:gd name="connsiteY626" fmla="*/ 1570493 h 4411096"/>
              <a:gd name="connsiteX627" fmla="*/ 4615394 w 4771624"/>
              <a:gd name="connsiteY627" fmla="*/ 1591433 h 4411096"/>
              <a:gd name="connsiteX628" fmla="*/ 4633466 w 4771624"/>
              <a:gd name="connsiteY628" fmla="*/ 1630457 h 4411096"/>
              <a:gd name="connsiteX629" fmla="*/ 4650588 w 4771624"/>
              <a:gd name="connsiteY629" fmla="*/ 1668530 h 4411096"/>
              <a:gd name="connsiteX630" fmla="*/ 4659150 w 4771624"/>
              <a:gd name="connsiteY630" fmla="*/ 1686615 h 4411096"/>
              <a:gd name="connsiteX631" fmla="*/ 4666758 w 4771624"/>
              <a:gd name="connsiteY631" fmla="*/ 1704699 h 4411096"/>
              <a:gd name="connsiteX632" fmla="*/ 4681028 w 4771624"/>
              <a:gd name="connsiteY632" fmla="*/ 1741820 h 4411096"/>
              <a:gd name="connsiteX633" fmla="*/ 4693394 w 4771624"/>
              <a:gd name="connsiteY633" fmla="*/ 1780844 h 4411096"/>
              <a:gd name="connsiteX634" fmla="*/ 4713370 w 4771624"/>
              <a:gd name="connsiteY634" fmla="*/ 1865556 h 4411096"/>
              <a:gd name="connsiteX635" fmla="*/ 4710516 w 4771624"/>
              <a:gd name="connsiteY635" fmla="*/ 1874122 h 4411096"/>
              <a:gd name="connsiteX636" fmla="*/ 4720030 w 4771624"/>
              <a:gd name="connsiteY636" fmla="*/ 1927423 h 4411096"/>
              <a:gd name="connsiteX637" fmla="*/ 4723834 w 4771624"/>
              <a:gd name="connsiteY637" fmla="*/ 1956930 h 4411096"/>
              <a:gd name="connsiteX638" fmla="*/ 4726686 w 4771624"/>
              <a:gd name="connsiteY638" fmla="*/ 1982629 h 4411096"/>
              <a:gd name="connsiteX639" fmla="*/ 4726686 w 4771624"/>
              <a:gd name="connsiteY639" fmla="*/ 1983581 h 4411096"/>
              <a:gd name="connsiteX640" fmla="*/ 4731442 w 4771624"/>
              <a:gd name="connsiteY640" fmla="*/ 2008328 h 4411096"/>
              <a:gd name="connsiteX641" fmla="*/ 4740956 w 4771624"/>
              <a:gd name="connsiteY641" fmla="*/ 2080666 h 4411096"/>
              <a:gd name="connsiteX642" fmla="*/ 4742858 w 4771624"/>
              <a:gd name="connsiteY642" fmla="*/ 2126353 h 4411096"/>
              <a:gd name="connsiteX643" fmla="*/ 4743810 w 4771624"/>
              <a:gd name="connsiteY643" fmla="*/ 2155859 h 4411096"/>
              <a:gd name="connsiteX644" fmla="*/ 4742858 w 4771624"/>
              <a:gd name="connsiteY644" fmla="*/ 2191076 h 4411096"/>
              <a:gd name="connsiteX645" fmla="*/ 4746662 w 4771624"/>
              <a:gd name="connsiteY645" fmla="*/ 2172992 h 4411096"/>
              <a:gd name="connsiteX646" fmla="*/ 4749518 w 4771624"/>
              <a:gd name="connsiteY646" fmla="*/ 2136823 h 4411096"/>
              <a:gd name="connsiteX647" fmla="*/ 4747614 w 4771624"/>
              <a:gd name="connsiteY647" fmla="*/ 2058774 h 4411096"/>
              <a:gd name="connsiteX648" fmla="*/ 4741906 w 4771624"/>
              <a:gd name="connsiteY648" fmla="*/ 2026412 h 4411096"/>
              <a:gd name="connsiteX649" fmla="*/ 4739054 w 4771624"/>
              <a:gd name="connsiteY649" fmla="*/ 1964544 h 4411096"/>
              <a:gd name="connsiteX650" fmla="*/ 4734298 w 4771624"/>
              <a:gd name="connsiteY650" fmla="*/ 1933134 h 4411096"/>
              <a:gd name="connsiteX651" fmla="*/ 4730492 w 4771624"/>
              <a:gd name="connsiteY651" fmla="*/ 1909339 h 4411096"/>
              <a:gd name="connsiteX652" fmla="*/ 4738102 w 4771624"/>
              <a:gd name="connsiteY652" fmla="*/ 1936942 h 4411096"/>
              <a:gd name="connsiteX653" fmla="*/ 4743810 w 4771624"/>
              <a:gd name="connsiteY653" fmla="*/ 1974062 h 4411096"/>
              <a:gd name="connsiteX654" fmla="*/ 4749518 w 4771624"/>
              <a:gd name="connsiteY654" fmla="*/ 2017846 h 4411096"/>
              <a:gd name="connsiteX655" fmla="*/ 4752370 w 4771624"/>
              <a:gd name="connsiteY655" fmla="*/ 2066388 h 4411096"/>
              <a:gd name="connsiteX656" fmla="*/ 4752726 w 4771624"/>
              <a:gd name="connsiteY656" fmla="*/ 2167519 h 4411096"/>
              <a:gd name="connsiteX657" fmla="*/ 4746890 w 4771624"/>
              <a:gd name="connsiteY657" fmla="*/ 2255230 h 4411096"/>
              <a:gd name="connsiteX658" fmla="*/ 4740956 w 4771624"/>
              <a:gd name="connsiteY658" fmla="*/ 2290065 h 4411096"/>
              <a:gd name="connsiteX659" fmla="*/ 4743810 w 4771624"/>
              <a:gd name="connsiteY659" fmla="*/ 2301487 h 4411096"/>
              <a:gd name="connsiteX660" fmla="*/ 4741906 w 4771624"/>
              <a:gd name="connsiteY660" fmla="*/ 2341463 h 4411096"/>
              <a:gd name="connsiteX661" fmla="*/ 4739054 w 4771624"/>
              <a:gd name="connsiteY661" fmla="*/ 2309101 h 4411096"/>
              <a:gd name="connsiteX662" fmla="*/ 4726686 w 4771624"/>
              <a:gd name="connsiteY662" fmla="*/ 2375728 h 4411096"/>
              <a:gd name="connsiteX663" fmla="*/ 4714322 w 4771624"/>
              <a:gd name="connsiteY663" fmla="*/ 2438548 h 4411096"/>
              <a:gd name="connsiteX664" fmla="*/ 4720980 w 4771624"/>
              <a:gd name="connsiteY664" fmla="*/ 2427126 h 4411096"/>
              <a:gd name="connsiteX665" fmla="*/ 4713370 w 4771624"/>
              <a:gd name="connsiteY665" fmla="*/ 2464247 h 4411096"/>
              <a:gd name="connsiteX666" fmla="*/ 4707662 w 4771624"/>
              <a:gd name="connsiteY666" fmla="*/ 2491850 h 4411096"/>
              <a:gd name="connsiteX667" fmla="*/ 4714322 w 4771624"/>
              <a:gd name="connsiteY667" fmla="*/ 2449969 h 4411096"/>
              <a:gd name="connsiteX668" fmla="*/ 4696248 w 4771624"/>
              <a:gd name="connsiteY668" fmla="*/ 2504223 h 4411096"/>
              <a:gd name="connsiteX669" fmla="*/ 4684834 w 4771624"/>
              <a:gd name="connsiteY669" fmla="*/ 2547055 h 4411096"/>
              <a:gd name="connsiteX670" fmla="*/ 4718126 w 4771624"/>
              <a:gd name="connsiteY670" fmla="*/ 2378584 h 4411096"/>
              <a:gd name="connsiteX671" fmla="*/ 4706710 w 4771624"/>
              <a:gd name="connsiteY671" fmla="*/ 2423319 h 4411096"/>
              <a:gd name="connsiteX672" fmla="*/ 4713370 w 4771624"/>
              <a:gd name="connsiteY672" fmla="*/ 2387150 h 4411096"/>
              <a:gd name="connsiteX673" fmla="*/ 4718126 w 4771624"/>
              <a:gd name="connsiteY673" fmla="*/ 2369065 h 4411096"/>
              <a:gd name="connsiteX674" fmla="*/ 4723834 w 4771624"/>
              <a:gd name="connsiteY674" fmla="*/ 2341463 h 4411096"/>
              <a:gd name="connsiteX675" fmla="*/ 4712418 w 4771624"/>
              <a:gd name="connsiteY675" fmla="*/ 2375728 h 4411096"/>
              <a:gd name="connsiteX676" fmla="*/ 4709566 w 4771624"/>
              <a:gd name="connsiteY676" fmla="*/ 2369065 h 4411096"/>
              <a:gd name="connsiteX677" fmla="*/ 4711468 w 4771624"/>
              <a:gd name="connsiteY677" fmla="*/ 2367162 h 4411096"/>
              <a:gd name="connsiteX678" fmla="*/ 4719078 w 4771624"/>
              <a:gd name="connsiteY678" fmla="*/ 2311957 h 4411096"/>
              <a:gd name="connsiteX679" fmla="*/ 4712418 w 4771624"/>
              <a:gd name="connsiteY679" fmla="*/ 2327186 h 4411096"/>
              <a:gd name="connsiteX680" fmla="*/ 4699102 w 4771624"/>
              <a:gd name="connsiteY680" fmla="*/ 2384294 h 4411096"/>
              <a:gd name="connsiteX681" fmla="*/ 4687686 w 4771624"/>
              <a:gd name="connsiteY681" fmla="*/ 2438548 h 4411096"/>
              <a:gd name="connsiteX682" fmla="*/ 4669614 w 4771624"/>
              <a:gd name="connsiteY682" fmla="*/ 2531826 h 4411096"/>
              <a:gd name="connsiteX683" fmla="*/ 4659150 w 4771624"/>
              <a:gd name="connsiteY683" fmla="*/ 2578464 h 4411096"/>
              <a:gd name="connsiteX684" fmla="*/ 4646782 w 4771624"/>
              <a:gd name="connsiteY684" fmla="*/ 2624152 h 4411096"/>
              <a:gd name="connsiteX685" fmla="*/ 4627758 w 4771624"/>
              <a:gd name="connsiteY685" fmla="*/ 2673646 h 4411096"/>
              <a:gd name="connsiteX686" fmla="*/ 4610638 w 4771624"/>
              <a:gd name="connsiteY686" fmla="*/ 2712670 h 4411096"/>
              <a:gd name="connsiteX687" fmla="*/ 4573538 w 4771624"/>
              <a:gd name="connsiteY687" fmla="*/ 2785008 h 4411096"/>
              <a:gd name="connsiteX688" fmla="*/ 4570686 w 4771624"/>
              <a:gd name="connsiteY688" fmla="*/ 2802141 h 4411096"/>
              <a:gd name="connsiteX689" fmla="*/ 4529782 w 4771624"/>
              <a:gd name="connsiteY689" fmla="*/ 2880190 h 4411096"/>
              <a:gd name="connsiteX690" fmla="*/ 4523122 w 4771624"/>
              <a:gd name="connsiteY690" fmla="*/ 2879238 h 4411096"/>
              <a:gd name="connsiteX691" fmla="*/ 4536440 w 4771624"/>
              <a:gd name="connsiteY691" fmla="*/ 2856394 h 4411096"/>
              <a:gd name="connsiteX692" fmla="*/ 4539294 w 4771624"/>
              <a:gd name="connsiteY692" fmla="*/ 2846876 h 4411096"/>
              <a:gd name="connsiteX693" fmla="*/ 4540246 w 4771624"/>
              <a:gd name="connsiteY693" fmla="*/ 2843069 h 4411096"/>
              <a:gd name="connsiteX694" fmla="*/ 4501246 w 4771624"/>
              <a:gd name="connsiteY694" fmla="*/ 2923021 h 4411096"/>
              <a:gd name="connsiteX695" fmla="*/ 4485074 w 4771624"/>
              <a:gd name="connsiteY695" fmla="*/ 2955383 h 4411096"/>
              <a:gd name="connsiteX696" fmla="*/ 4483170 w 4771624"/>
              <a:gd name="connsiteY696" fmla="*/ 2923021 h 4411096"/>
              <a:gd name="connsiteX697" fmla="*/ 4468902 w 4771624"/>
              <a:gd name="connsiteY697" fmla="*/ 2951576 h 4411096"/>
              <a:gd name="connsiteX698" fmla="*/ 4453682 w 4771624"/>
              <a:gd name="connsiteY698" fmla="*/ 2979178 h 4411096"/>
              <a:gd name="connsiteX699" fmla="*/ 4423242 w 4771624"/>
              <a:gd name="connsiteY699" fmla="*/ 3034384 h 4411096"/>
              <a:gd name="connsiteX700" fmla="*/ 4414682 w 4771624"/>
              <a:gd name="connsiteY700" fmla="*/ 3059131 h 4411096"/>
              <a:gd name="connsiteX701" fmla="*/ 4382340 w 4771624"/>
              <a:gd name="connsiteY701" fmla="*/ 3108625 h 4411096"/>
              <a:gd name="connsiteX702" fmla="*/ 4358558 w 4771624"/>
              <a:gd name="connsiteY702" fmla="*/ 3148601 h 4411096"/>
              <a:gd name="connsiteX703" fmla="*/ 4336682 w 4771624"/>
              <a:gd name="connsiteY703" fmla="*/ 3182866 h 4411096"/>
              <a:gd name="connsiteX704" fmla="*/ 4337632 w 4771624"/>
              <a:gd name="connsiteY704" fmla="*/ 3180011 h 4411096"/>
              <a:gd name="connsiteX705" fmla="*/ 4245362 w 4771624"/>
              <a:gd name="connsiteY705" fmla="*/ 3316120 h 4411096"/>
              <a:gd name="connsiteX706" fmla="*/ 4230142 w 4771624"/>
              <a:gd name="connsiteY706" fmla="*/ 3347531 h 4411096"/>
              <a:gd name="connsiteX707" fmla="*/ 4200654 w 4771624"/>
              <a:gd name="connsiteY707" fmla="*/ 3400832 h 4411096"/>
              <a:gd name="connsiteX708" fmla="*/ 4233948 w 4771624"/>
              <a:gd name="connsiteY708" fmla="*/ 3360856 h 4411096"/>
              <a:gd name="connsiteX709" fmla="*/ 4232046 w 4771624"/>
              <a:gd name="connsiteY709" fmla="*/ 3370374 h 4411096"/>
              <a:gd name="connsiteX710" fmla="*/ 4215874 w 4771624"/>
              <a:gd name="connsiteY710" fmla="*/ 3392266 h 4411096"/>
              <a:gd name="connsiteX711" fmla="*/ 4230142 w 4771624"/>
              <a:gd name="connsiteY711" fmla="*/ 3377988 h 4411096"/>
              <a:gd name="connsiteX712" fmla="*/ 4306122 w 4771624"/>
              <a:gd name="connsiteY712" fmla="*/ 3265556 h 4411096"/>
              <a:gd name="connsiteX713" fmla="*/ 4308994 w 4771624"/>
              <a:gd name="connsiteY713" fmla="*/ 3260863 h 4411096"/>
              <a:gd name="connsiteX714" fmla="*/ 4273900 w 4771624"/>
              <a:gd name="connsiteY714" fmla="*/ 3312313 h 4411096"/>
              <a:gd name="connsiteX715" fmla="*/ 4310998 w 4771624"/>
              <a:gd name="connsiteY715" fmla="*/ 3257108 h 4411096"/>
              <a:gd name="connsiteX716" fmla="*/ 4312258 w 4771624"/>
              <a:gd name="connsiteY716" fmla="*/ 3255531 h 4411096"/>
              <a:gd name="connsiteX717" fmla="*/ 4334882 w 4771624"/>
              <a:gd name="connsiteY717" fmla="*/ 3218575 h 4411096"/>
              <a:gd name="connsiteX718" fmla="*/ 4352852 w 4771624"/>
              <a:gd name="connsiteY718" fmla="*/ 3183818 h 4411096"/>
              <a:gd name="connsiteX719" fmla="*/ 4309094 w 4771624"/>
              <a:gd name="connsiteY719" fmla="*/ 3252349 h 4411096"/>
              <a:gd name="connsiteX720" fmla="*/ 4350950 w 4771624"/>
              <a:gd name="connsiteY720" fmla="*/ 3182866 h 4411096"/>
              <a:gd name="connsiteX721" fmla="*/ 4406122 w 4771624"/>
              <a:gd name="connsiteY721" fmla="*/ 3094348 h 4411096"/>
              <a:gd name="connsiteX722" fmla="*/ 4422292 w 4771624"/>
              <a:gd name="connsiteY722" fmla="*/ 3074360 h 4411096"/>
              <a:gd name="connsiteX723" fmla="*/ 4460342 w 4771624"/>
              <a:gd name="connsiteY723" fmla="*/ 3005829 h 4411096"/>
              <a:gd name="connsiteX724" fmla="*/ 4418486 w 4771624"/>
              <a:gd name="connsiteY724" fmla="*/ 3091493 h 4411096"/>
              <a:gd name="connsiteX725" fmla="*/ 4485074 w 4771624"/>
              <a:gd name="connsiteY725" fmla="*/ 2977275 h 4411096"/>
              <a:gd name="connsiteX726" fmla="*/ 4492684 w 4771624"/>
              <a:gd name="connsiteY726" fmla="*/ 2952528 h 4411096"/>
              <a:gd name="connsiteX727" fmla="*/ 4508854 w 4771624"/>
              <a:gd name="connsiteY727" fmla="*/ 2937298 h 4411096"/>
              <a:gd name="connsiteX728" fmla="*/ 4480318 w 4771624"/>
              <a:gd name="connsiteY728" fmla="*/ 2993455 h 4411096"/>
              <a:gd name="connsiteX729" fmla="*/ 4450830 w 4771624"/>
              <a:gd name="connsiteY729" fmla="*/ 3048661 h 4411096"/>
              <a:gd name="connsiteX730" fmla="*/ 4471756 w 4771624"/>
              <a:gd name="connsiteY730" fmla="*/ 3020106 h 4411096"/>
              <a:gd name="connsiteX731" fmla="*/ 4418486 w 4771624"/>
              <a:gd name="connsiteY731" fmla="*/ 3111480 h 4411096"/>
              <a:gd name="connsiteX732" fmla="*/ 4428950 w 4771624"/>
              <a:gd name="connsiteY732" fmla="*/ 3088637 h 4411096"/>
              <a:gd name="connsiteX733" fmla="*/ 4368072 w 4771624"/>
              <a:gd name="connsiteY733" fmla="*/ 3180963 h 4411096"/>
              <a:gd name="connsiteX734" fmla="*/ 4350950 w 4771624"/>
              <a:gd name="connsiteY734" fmla="*/ 3202855 h 4411096"/>
              <a:gd name="connsiteX735" fmla="*/ 4333826 w 4771624"/>
              <a:gd name="connsiteY735" fmla="*/ 3229506 h 4411096"/>
              <a:gd name="connsiteX736" fmla="*/ 4306242 w 4771624"/>
              <a:gd name="connsiteY736" fmla="*/ 3273289 h 4411096"/>
              <a:gd name="connsiteX737" fmla="*/ 4259630 w 4771624"/>
              <a:gd name="connsiteY737" fmla="*/ 3349434 h 4411096"/>
              <a:gd name="connsiteX738" fmla="*/ 4244410 w 4771624"/>
              <a:gd name="connsiteY738" fmla="*/ 3371326 h 4411096"/>
              <a:gd name="connsiteX739" fmla="*/ 4226338 w 4771624"/>
              <a:gd name="connsiteY739" fmla="*/ 3395121 h 4411096"/>
              <a:gd name="connsiteX740" fmla="*/ 4182582 w 4771624"/>
              <a:gd name="connsiteY740" fmla="*/ 3451278 h 4411096"/>
              <a:gd name="connsiteX741" fmla="*/ 4198752 w 4771624"/>
              <a:gd name="connsiteY741" fmla="*/ 3417013 h 4411096"/>
              <a:gd name="connsiteX742" fmla="*/ 4113140 w 4771624"/>
              <a:gd name="connsiteY742" fmla="*/ 3533134 h 4411096"/>
              <a:gd name="connsiteX743" fmla="*/ 4131214 w 4771624"/>
              <a:gd name="connsiteY743" fmla="*/ 3502676 h 4411096"/>
              <a:gd name="connsiteX744" fmla="*/ 4063676 w 4771624"/>
              <a:gd name="connsiteY744" fmla="*/ 3573110 h 4411096"/>
              <a:gd name="connsiteX745" fmla="*/ 3926698 w 4771624"/>
              <a:gd name="connsiteY745" fmla="*/ 3734919 h 4411096"/>
              <a:gd name="connsiteX746" fmla="*/ 3748818 w 4771624"/>
              <a:gd name="connsiteY746" fmla="*/ 3899583 h 4411096"/>
              <a:gd name="connsiteX747" fmla="*/ 3754526 w 4771624"/>
              <a:gd name="connsiteY747" fmla="*/ 3891016 h 4411096"/>
              <a:gd name="connsiteX748" fmla="*/ 3730744 w 4771624"/>
              <a:gd name="connsiteY748" fmla="*/ 3911956 h 4411096"/>
              <a:gd name="connsiteX749" fmla="*/ 3706962 w 4771624"/>
              <a:gd name="connsiteY749" fmla="*/ 3930993 h 4411096"/>
              <a:gd name="connsiteX750" fmla="*/ 3663206 w 4771624"/>
              <a:gd name="connsiteY750" fmla="*/ 3965258 h 4411096"/>
              <a:gd name="connsiteX751" fmla="*/ 3620402 w 4771624"/>
              <a:gd name="connsiteY751" fmla="*/ 3995716 h 4411096"/>
              <a:gd name="connsiteX752" fmla="*/ 3599474 w 4771624"/>
              <a:gd name="connsiteY752" fmla="*/ 4010945 h 4411096"/>
              <a:gd name="connsiteX753" fmla="*/ 3578546 w 4771624"/>
              <a:gd name="connsiteY753" fmla="*/ 4025222 h 4411096"/>
              <a:gd name="connsiteX754" fmla="*/ 3398762 w 4771624"/>
              <a:gd name="connsiteY754" fmla="*/ 4135633 h 4411096"/>
              <a:gd name="connsiteX755" fmla="*/ 3341690 w 4771624"/>
              <a:gd name="connsiteY755" fmla="*/ 4161332 h 4411096"/>
              <a:gd name="connsiteX756" fmla="*/ 3283664 w 4771624"/>
              <a:gd name="connsiteY756" fmla="*/ 4186079 h 4411096"/>
              <a:gd name="connsiteX757" fmla="*/ 3339786 w 4771624"/>
              <a:gd name="connsiteY757" fmla="*/ 4147054 h 4411096"/>
              <a:gd name="connsiteX758" fmla="*/ 3382592 w 4771624"/>
              <a:gd name="connsiteY758" fmla="*/ 4128970 h 4411096"/>
              <a:gd name="connsiteX759" fmla="*/ 3425398 w 4771624"/>
              <a:gd name="connsiteY759" fmla="*/ 4108030 h 4411096"/>
              <a:gd name="connsiteX760" fmla="*/ 3510058 w 4771624"/>
              <a:gd name="connsiteY760" fmla="*/ 4060439 h 4411096"/>
              <a:gd name="connsiteX761" fmla="*/ 3480570 w 4771624"/>
              <a:gd name="connsiteY761" fmla="*/ 4073765 h 4411096"/>
              <a:gd name="connsiteX762" fmla="*/ 3575694 w 4771624"/>
              <a:gd name="connsiteY762" fmla="*/ 4014752 h 4411096"/>
              <a:gd name="connsiteX763" fmla="*/ 3559522 w 4771624"/>
              <a:gd name="connsiteY763" fmla="*/ 4020463 h 4411096"/>
              <a:gd name="connsiteX764" fmla="*/ 3589962 w 4771624"/>
              <a:gd name="connsiteY764" fmla="*/ 4002379 h 4411096"/>
              <a:gd name="connsiteX765" fmla="*/ 3620402 w 4771624"/>
              <a:gd name="connsiteY765" fmla="*/ 3983342 h 4411096"/>
              <a:gd name="connsiteX766" fmla="*/ 3658450 w 4771624"/>
              <a:gd name="connsiteY766" fmla="*/ 3952884 h 4411096"/>
              <a:gd name="connsiteX767" fmla="*/ 3675572 w 4771624"/>
              <a:gd name="connsiteY767" fmla="*/ 3935752 h 4411096"/>
              <a:gd name="connsiteX768" fmla="*/ 3695548 w 4771624"/>
              <a:gd name="connsiteY768" fmla="*/ 3917667 h 4411096"/>
              <a:gd name="connsiteX769" fmla="*/ 3741208 w 4771624"/>
              <a:gd name="connsiteY769" fmla="*/ 3881498 h 4411096"/>
              <a:gd name="connsiteX770" fmla="*/ 3664158 w 4771624"/>
              <a:gd name="connsiteY770" fmla="*/ 3955740 h 4411096"/>
              <a:gd name="connsiteX771" fmla="*/ 3657498 w 4771624"/>
              <a:gd name="connsiteY771" fmla="*/ 3962403 h 4411096"/>
              <a:gd name="connsiteX772" fmla="*/ 3648938 w 4771624"/>
              <a:gd name="connsiteY772" fmla="*/ 3971921 h 4411096"/>
              <a:gd name="connsiteX773" fmla="*/ 3686986 w 4771624"/>
              <a:gd name="connsiteY773" fmla="*/ 3939559 h 4411096"/>
              <a:gd name="connsiteX774" fmla="*/ 3722182 w 4771624"/>
              <a:gd name="connsiteY774" fmla="*/ 3911956 h 4411096"/>
              <a:gd name="connsiteX775" fmla="*/ 3760232 w 4771624"/>
              <a:gd name="connsiteY775" fmla="*/ 3880546 h 4411096"/>
              <a:gd name="connsiteX776" fmla="*/ 3807794 w 4771624"/>
              <a:gd name="connsiteY776" fmla="*/ 3838667 h 4411096"/>
              <a:gd name="connsiteX777" fmla="*/ 3780208 w 4771624"/>
              <a:gd name="connsiteY777" fmla="*/ 3865317 h 4411096"/>
              <a:gd name="connsiteX778" fmla="*/ 3834430 w 4771624"/>
              <a:gd name="connsiteY778" fmla="*/ 3819630 h 4411096"/>
              <a:gd name="connsiteX779" fmla="*/ 3887698 w 4771624"/>
              <a:gd name="connsiteY779" fmla="*/ 3772040 h 4411096"/>
              <a:gd name="connsiteX780" fmla="*/ 3916234 w 4771624"/>
              <a:gd name="connsiteY780" fmla="*/ 3738726 h 4411096"/>
              <a:gd name="connsiteX781" fmla="*/ 3955236 w 4771624"/>
              <a:gd name="connsiteY781" fmla="*/ 3692087 h 4411096"/>
              <a:gd name="connsiteX782" fmla="*/ 3861062 w 4771624"/>
              <a:gd name="connsiteY782" fmla="*/ 3783461 h 4411096"/>
              <a:gd name="connsiteX783" fmla="*/ 3822062 w 4771624"/>
              <a:gd name="connsiteY783" fmla="*/ 3818679 h 4411096"/>
              <a:gd name="connsiteX784" fmla="*/ 3792574 w 4771624"/>
              <a:gd name="connsiteY784" fmla="*/ 3844377 h 4411096"/>
              <a:gd name="connsiteX785" fmla="*/ 3749770 w 4771624"/>
              <a:gd name="connsiteY785" fmla="*/ 3879595 h 4411096"/>
              <a:gd name="connsiteX786" fmla="*/ 3847746 w 4771624"/>
              <a:gd name="connsiteY786" fmla="*/ 3778702 h 4411096"/>
              <a:gd name="connsiteX787" fmla="*/ 3854406 w 4771624"/>
              <a:gd name="connsiteY787" fmla="*/ 3772991 h 4411096"/>
              <a:gd name="connsiteX788" fmla="*/ 3843942 w 4771624"/>
              <a:gd name="connsiteY788" fmla="*/ 3761570 h 4411096"/>
              <a:gd name="connsiteX789" fmla="*/ 3805892 w 4771624"/>
              <a:gd name="connsiteY789" fmla="*/ 3800594 h 4411096"/>
              <a:gd name="connsiteX790" fmla="*/ 3767842 w 4771624"/>
              <a:gd name="connsiteY790" fmla="*/ 3834859 h 4411096"/>
              <a:gd name="connsiteX791" fmla="*/ 3678426 w 4771624"/>
              <a:gd name="connsiteY791" fmla="*/ 3909101 h 4411096"/>
              <a:gd name="connsiteX792" fmla="*/ 3702206 w 4771624"/>
              <a:gd name="connsiteY792" fmla="*/ 3896727 h 4411096"/>
              <a:gd name="connsiteX793" fmla="*/ 3759282 w 4771624"/>
              <a:gd name="connsiteY793" fmla="*/ 3850088 h 4411096"/>
              <a:gd name="connsiteX794" fmla="*/ 3698402 w 4771624"/>
              <a:gd name="connsiteY794" fmla="*/ 3903390 h 4411096"/>
              <a:gd name="connsiteX795" fmla="*/ 3709818 w 4771624"/>
              <a:gd name="connsiteY795" fmla="*/ 3891968 h 4411096"/>
              <a:gd name="connsiteX796" fmla="*/ 3668914 w 4771624"/>
              <a:gd name="connsiteY796" fmla="*/ 3923378 h 4411096"/>
              <a:gd name="connsiteX797" fmla="*/ 3647986 w 4771624"/>
              <a:gd name="connsiteY797" fmla="*/ 3938607 h 4411096"/>
              <a:gd name="connsiteX798" fmla="*/ 3627060 w 4771624"/>
              <a:gd name="connsiteY798" fmla="*/ 3953836 h 4411096"/>
              <a:gd name="connsiteX799" fmla="*/ 3585206 w 4771624"/>
              <a:gd name="connsiteY799" fmla="*/ 3983342 h 4411096"/>
              <a:gd name="connsiteX800" fmla="*/ 3542398 w 4771624"/>
              <a:gd name="connsiteY800" fmla="*/ 4011897 h 4411096"/>
              <a:gd name="connsiteX801" fmla="*/ 3599474 w 4771624"/>
              <a:gd name="connsiteY801" fmla="*/ 3966210 h 4411096"/>
              <a:gd name="connsiteX802" fmla="*/ 3530986 w 4771624"/>
              <a:gd name="connsiteY802" fmla="*/ 4009041 h 4411096"/>
              <a:gd name="connsiteX803" fmla="*/ 3515766 w 4771624"/>
              <a:gd name="connsiteY803" fmla="*/ 4029030 h 4411096"/>
              <a:gd name="connsiteX804" fmla="*/ 3439666 w 4771624"/>
              <a:gd name="connsiteY804" fmla="*/ 4073765 h 4411096"/>
              <a:gd name="connsiteX805" fmla="*/ 3407324 w 4771624"/>
              <a:gd name="connsiteY805" fmla="*/ 4091849 h 4411096"/>
              <a:gd name="connsiteX806" fmla="*/ 3377836 w 4771624"/>
              <a:gd name="connsiteY806" fmla="*/ 4106126 h 4411096"/>
              <a:gd name="connsiteX807" fmla="*/ 3289370 w 4771624"/>
              <a:gd name="connsiteY807" fmla="*/ 4144199 h 4411096"/>
              <a:gd name="connsiteX808" fmla="*/ 3276054 w 4771624"/>
              <a:gd name="connsiteY808" fmla="*/ 4150862 h 4411096"/>
              <a:gd name="connsiteX809" fmla="*/ 3238954 w 4771624"/>
              <a:gd name="connsiteY809" fmla="*/ 4175609 h 4411096"/>
              <a:gd name="connsiteX810" fmla="*/ 3224720 w 4771624"/>
              <a:gd name="connsiteY810" fmla="*/ 4183040 h 4411096"/>
              <a:gd name="connsiteX811" fmla="*/ 3230394 w 4771624"/>
              <a:gd name="connsiteY811" fmla="*/ 4180368 h 4411096"/>
              <a:gd name="connsiteX812" fmla="*/ 3262738 w 4771624"/>
              <a:gd name="connsiteY812" fmla="*/ 4164187 h 4411096"/>
              <a:gd name="connsiteX813" fmla="*/ 3295078 w 4771624"/>
              <a:gd name="connsiteY813" fmla="*/ 4148007 h 4411096"/>
              <a:gd name="connsiteX814" fmla="*/ 3326470 w 4771624"/>
              <a:gd name="connsiteY814" fmla="*/ 4130874 h 4411096"/>
              <a:gd name="connsiteX815" fmla="*/ 3299834 w 4771624"/>
              <a:gd name="connsiteY815" fmla="*/ 4149910 h 4411096"/>
              <a:gd name="connsiteX816" fmla="*/ 3346446 w 4771624"/>
              <a:gd name="connsiteY816" fmla="*/ 4127067 h 4411096"/>
              <a:gd name="connsiteX817" fmla="*/ 3385446 w 4771624"/>
              <a:gd name="connsiteY817" fmla="*/ 4105175 h 4411096"/>
              <a:gd name="connsiteX818" fmla="*/ 3420642 w 4771624"/>
              <a:gd name="connsiteY818" fmla="*/ 4088994 h 4411096"/>
              <a:gd name="connsiteX819" fmla="*/ 3361666 w 4771624"/>
              <a:gd name="connsiteY819" fmla="*/ 4124211 h 4411096"/>
              <a:gd name="connsiteX820" fmla="*/ 3301738 w 4771624"/>
              <a:gd name="connsiteY820" fmla="*/ 4157525 h 4411096"/>
              <a:gd name="connsiteX821" fmla="*/ 3345494 w 4771624"/>
              <a:gd name="connsiteY821" fmla="*/ 4138489 h 4411096"/>
              <a:gd name="connsiteX822" fmla="*/ 3286518 w 4771624"/>
              <a:gd name="connsiteY822" fmla="*/ 4167995 h 4411096"/>
              <a:gd name="connsiteX823" fmla="*/ 3262738 w 4771624"/>
              <a:gd name="connsiteY823" fmla="*/ 4176561 h 4411096"/>
              <a:gd name="connsiteX824" fmla="*/ 3214224 w 4771624"/>
              <a:gd name="connsiteY824" fmla="*/ 4199405 h 4411096"/>
              <a:gd name="connsiteX825" fmla="*/ 3166662 w 4771624"/>
              <a:gd name="connsiteY825" fmla="*/ 4223200 h 4411096"/>
              <a:gd name="connsiteX826" fmla="*/ 3206614 w 4771624"/>
              <a:gd name="connsiteY826" fmla="*/ 4207971 h 4411096"/>
              <a:gd name="connsiteX827" fmla="*/ 3258932 w 4771624"/>
              <a:gd name="connsiteY827" fmla="*/ 4185127 h 4411096"/>
              <a:gd name="connsiteX828" fmla="*/ 3299834 w 4771624"/>
              <a:gd name="connsiteY828" fmla="*/ 4167043 h 4411096"/>
              <a:gd name="connsiteX829" fmla="*/ 3306494 w 4771624"/>
              <a:gd name="connsiteY829" fmla="*/ 4168946 h 4411096"/>
              <a:gd name="connsiteX830" fmla="*/ 3198054 w 4771624"/>
              <a:gd name="connsiteY830" fmla="*/ 4215585 h 4411096"/>
              <a:gd name="connsiteX831" fmla="*/ 3076294 w 4771624"/>
              <a:gd name="connsiteY831" fmla="*/ 4264128 h 4411096"/>
              <a:gd name="connsiteX832" fmla="*/ 3079148 w 4771624"/>
              <a:gd name="connsiteY832" fmla="*/ 4262224 h 4411096"/>
              <a:gd name="connsiteX833" fmla="*/ 2910780 w 4771624"/>
              <a:gd name="connsiteY833" fmla="*/ 4323141 h 4411096"/>
              <a:gd name="connsiteX834" fmla="*/ 2762386 w 4771624"/>
              <a:gd name="connsiteY834" fmla="*/ 4360261 h 4411096"/>
              <a:gd name="connsiteX835" fmla="*/ 2763338 w 4771624"/>
              <a:gd name="connsiteY835" fmla="*/ 4357406 h 4411096"/>
              <a:gd name="connsiteX836" fmla="*/ 2696752 w 4771624"/>
              <a:gd name="connsiteY836" fmla="*/ 4370731 h 4411096"/>
              <a:gd name="connsiteX837" fmla="*/ 2754778 w 4771624"/>
              <a:gd name="connsiteY837" fmla="*/ 4358357 h 4411096"/>
              <a:gd name="connsiteX838" fmla="*/ 2790924 w 4771624"/>
              <a:gd name="connsiteY838" fmla="*/ 4351695 h 4411096"/>
              <a:gd name="connsiteX839" fmla="*/ 2830876 w 4771624"/>
              <a:gd name="connsiteY839" fmla="*/ 4343129 h 4411096"/>
              <a:gd name="connsiteX840" fmla="*/ 2822314 w 4771624"/>
              <a:gd name="connsiteY840" fmla="*/ 4340273 h 4411096"/>
              <a:gd name="connsiteX841" fmla="*/ 2977366 w 4771624"/>
              <a:gd name="connsiteY841" fmla="*/ 4291730 h 4411096"/>
              <a:gd name="connsiteX842" fmla="*/ 2915536 w 4771624"/>
              <a:gd name="connsiteY842" fmla="*/ 4311719 h 4411096"/>
              <a:gd name="connsiteX843" fmla="*/ 2846096 w 4771624"/>
              <a:gd name="connsiteY843" fmla="*/ 4329803 h 4411096"/>
              <a:gd name="connsiteX844" fmla="*/ 2787118 w 4771624"/>
              <a:gd name="connsiteY844" fmla="*/ 4345032 h 4411096"/>
              <a:gd name="connsiteX845" fmla="*/ 2755728 w 4771624"/>
              <a:gd name="connsiteY845" fmla="*/ 4356454 h 4411096"/>
              <a:gd name="connsiteX846" fmla="*/ 2709118 w 4771624"/>
              <a:gd name="connsiteY846" fmla="*/ 4360261 h 4411096"/>
              <a:gd name="connsiteX847" fmla="*/ 2687238 w 4771624"/>
              <a:gd name="connsiteY847" fmla="*/ 4365972 h 4411096"/>
              <a:gd name="connsiteX848" fmla="*/ 2682482 w 4771624"/>
              <a:gd name="connsiteY848" fmla="*/ 4361213 h 4411096"/>
              <a:gd name="connsiteX849" fmla="*/ 2710070 w 4771624"/>
              <a:gd name="connsiteY849" fmla="*/ 4353598 h 4411096"/>
              <a:gd name="connsiteX850" fmla="*/ 2752874 w 4771624"/>
              <a:gd name="connsiteY850" fmla="*/ 4344080 h 4411096"/>
              <a:gd name="connsiteX851" fmla="*/ 2767142 w 4771624"/>
              <a:gd name="connsiteY851" fmla="*/ 4344080 h 4411096"/>
              <a:gd name="connsiteX852" fmla="*/ 2816606 w 4771624"/>
              <a:gd name="connsiteY852" fmla="*/ 4329803 h 4411096"/>
              <a:gd name="connsiteX853" fmla="*/ 2850852 w 4771624"/>
              <a:gd name="connsiteY853" fmla="*/ 4320285 h 4411096"/>
              <a:gd name="connsiteX854" fmla="*/ 2897462 w 4771624"/>
              <a:gd name="connsiteY854" fmla="*/ 4307911 h 4411096"/>
              <a:gd name="connsiteX855" fmla="*/ 2859414 w 4771624"/>
              <a:gd name="connsiteY855" fmla="*/ 4320285 h 4411096"/>
              <a:gd name="connsiteX856" fmla="*/ 2925048 w 4771624"/>
              <a:gd name="connsiteY856" fmla="*/ 4302200 h 4411096"/>
              <a:gd name="connsiteX857" fmla="*/ 2981170 w 4771624"/>
              <a:gd name="connsiteY857" fmla="*/ 4281261 h 4411096"/>
              <a:gd name="connsiteX858" fmla="*/ 3016868 w 4771624"/>
              <a:gd name="connsiteY858" fmla="*/ 4267924 h 4411096"/>
              <a:gd name="connsiteX859" fmla="*/ 2860720 w 4771624"/>
              <a:gd name="connsiteY859" fmla="*/ 4313741 h 4411096"/>
              <a:gd name="connsiteX860" fmla="*/ 2671068 w 4771624"/>
              <a:gd name="connsiteY860" fmla="*/ 4353598 h 4411096"/>
              <a:gd name="connsiteX861" fmla="*/ 2643482 w 4771624"/>
              <a:gd name="connsiteY861" fmla="*/ 4365020 h 4411096"/>
              <a:gd name="connsiteX862" fmla="*/ 2615896 w 4771624"/>
              <a:gd name="connsiteY862" fmla="*/ 4375490 h 4411096"/>
              <a:gd name="connsiteX863" fmla="*/ 2574042 w 4771624"/>
              <a:gd name="connsiteY863" fmla="*/ 4394526 h 4411096"/>
              <a:gd name="connsiteX864" fmla="*/ 2297234 w 4771624"/>
              <a:gd name="connsiteY864" fmla="*/ 4409755 h 4411096"/>
              <a:gd name="connsiteX865" fmla="*/ 2303890 w 4771624"/>
              <a:gd name="connsiteY865" fmla="*/ 4407852 h 4411096"/>
              <a:gd name="connsiteX866" fmla="*/ 2205914 w 4771624"/>
              <a:gd name="connsiteY866" fmla="*/ 4406900 h 4411096"/>
              <a:gd name="connsiteX867" fmla="*/ 2205914 w 4771624"/>
              <a:gd name="connsiteY867" fmla="*/ 4400237 h 4411096"/>
              <a:gd name="connsiteX868" fmla="*/ 2083206 w 4771624"/>
              <a:gd name="connsiteY868" fmla="*/ 4395478 h 4411096"/>
              <a:gd name="connsiteX869" fmla="*/ 2147890 w 4771624"/>
              <a:gd name="connsiteY869" fmla="*/ 4396430 h 4411096"/>
              <a:gd name="connsiteX870" fmla="*/ 2198304 w 4771624"/>
              <a:gd name="connsiteY870" fmla="*/ 4398334 h 4411096"/>
              <a:gd name="connsiteX871" fmla="*/ 2243012 w 4771624"/>
              <a:gd name="connsiteY871" fmla="*/ 4399285 h 4411096"/>
              <a:gd name="connsiteX872" fmla="*/ 2221134 w 4771624"/>
              <a:gd name="connsiteY872" fmla="*/ 4400237 h 4411096"/>
              <a:gd name="connsiteX873" fmla="*/ 2270598 w 4771624"/>
              <a:gd name="connsiteY873" fmla="*/ 4402141 h 4411096"/>
              <a:gd name="connsiteX874" fmla="*/ 2326722 w 4771624"/>
              <a:gd name="connsiteY874" fmla="*/ 4400237 h 4411096"/>
              <a:gd name="connsiteX875" fmla="*/ 2377138 w 4771624"/>
              <a:gd name="connsiteY875" fmla="*/ 4399285 h 4411096"/>
              <a:gd name="connsiteX876" fmla="*/ 2409478 w 4771624"/>
              <a:gd name="connsiteY876" fmla="*/ 4400237 h 4411096"/>
              <a:gd name="connsiteX877" fmla="*/ 2447528 w 4771624"/>
              <a:gd name="connsiteY877" fmla="*/ 4403093 h 4411096"/>
              <a:gd name="connsiteX878" fmla="*/ 2513162 w 4771624"/>
              <a:gd name="connsiteY878" fmla="*/ 4396430 h 4411096"/>
              <a:gd name="connsiteX879" fmla="*/ 2536944 w 4771624"/>
              <a:gd name="connsiteY879" fmla="*/ 4389767 h 4411096"/>
              <a:gd name="connsiteX880" fmla="*/ 2492236 w 4771624"/>
              <a:gd name="connsiteY880" fmla="*/ 4390719 h 4411096"/>
              <a:gd name="connsiteX881" fmla="*/ 2472260 w 4771624"/>
              <a:gd name="connsiteY881" fmla="*/ 4388815 h 4411096"/>
              <a:gd name="connsiteX882" fmla="*/ 2412332 w 4771624"/>
              <a:gd name="connsiteY882" fmla="*/ 4393574 h 4411096"/>
              <a:gd name="connsiteX883" fmla="*/ 2341942 w 4771624"/>
              <a:gd name="connsiteY883" fmla="*/ 4395478 h 4411096"/>
              <a:gd name="connsiteX884" fmla="*/ 2419942 w 4771624"/>
              <a:gd name="connsiteY884" fmla="*/ 4390719 h 4411096"/>
              <a:gd name="connsiteX885" fmla="*/ 2481772 w 4771624"/>
              <a:gd name="connsiteY885" fmla="*/ 4387863 h 4411096"/>
              <a:gd name="connsiteX886" fmla="*/ 2516968 w 4771624"/>
              <a:gd name="connsiteY886" fmla="*/ 4366924 h 4411096"/>
              <a:gd name="connsiteX887" fmla="*/ 2496992 w 4771624"/>
              <a:gd name="connsiteY887" fmla="*/ 4371683 h 4411096"/>
              <a:gd name="connsiteX888" fmla="*/ 2474162 w 4771624"/>
              <a:gd name="connsiteY888" fmla="*/ 4374538 h 4411096"/>
              <a:gd name="connsiteX889" fmla="*/ 2450382 w 4771624"/>
              <a:gd name="connsiteY889" fmla="*/ 4376442 h 4411096"/>
              <a:gd name="connsiteX890" fmla="*/ 2469406 w 4771624"/>
              <a:gd name="connsiteY890" fmla="*/ 4380249 h 4411096"/>
              <a:gd name="connsiteX891" fmla="*/ 2360014 w 4771624"/>
              <a:gd name="connsiteY891" fmla="*/ 4389767 h 4411096"/>
              <a:gd name="connsiteX892" fmla="*/ 2296282 w 4771624"/>
              <a:gd name="connsiteY892" fmla="*/ 4391671 h 4411096"/>
              <a:gd name="connsiteX893" fmla="*/ 2265842 w 4771624"/>
              <a:gd name="connsiteY893" fmla="*/ 4392623 h 4411096"/>
              <a:gd name="connsiteX894" fmla="*/ 2237306 w 4771624"/>
              <a:gd name="connsiteY894" fmla="*/ 4392623 h 4411096"/>
              <a:gd name="connsiteX895" fmla="*/ 2241110 w 4771624"/>
              <a:gd name="connsiteY895" fmla="*/ 4391671 h 4411096"/>
              <a:gd name="connsiteX896" fmla="*/ 2195450 w 4771624"/>
              <a:gd name="connsiteY896" fmla="*/ 4390719 h 4411096"/>
              <a:gd name="connsiteX897" fmla="*/ 2172622 w 4771624"/>
              <a:gd name="connsiteY897" fmla="*/ 4389767 h 4411096"/>
              <a:gd name="connsiteX898" fmla="*/ 2149790 w 4771624"/>
              <a:gd name="connsiteY898" fmla="*/ 4388815 h 4411096"/>
              <a:gd name="connsiteX899" fmla="*/ 2191646 w 4771624"/>
              <a:gd name="connsiteY899" fmla="*/ 4385960 h 4411096"/>
              <a:gd name="connsiteX900" fmla="*/ 2127914 w 4771624"/>
              <a:gd name="connsiteY900" fmla="*/ 4385008 h 4411096"/>
              <a:gd name="connsiteX901" fmla="*/ 2064180 w 4771624"/>
              <a:gd name="connsiteY901" fmla="*/ 4383104 h 4411096"/>
              <a:gd name="connsiteX902" fmla="*/ 2065130 w 4771624"/>
              <a:gd name="connsiteY902" fmla="*/ 4379297 h 4411096"/>
              <a:gd name="connsiteX903" fmla="*/ 2024228 w 4771624"/>
              <a:gd name="connsiteY903" fmla="*/ 4374063 h 4411096"/>
              <a:gd name="connsiteX904" fmla="*/ 1989120 w 4771624"/>
              <a:gd name="connsiteY904" fmla="*/ 4368840 h 4411096"/>
              <a:gd name="connsiteX905" fmla="*/ 1998546 w 4771624"/>
              <a:gd name="connsiteY905" fmla="*/ 4367875 h 4411096"/>
              <a:gd name="connsiteX906" fmla="*/ 1877738 w 4771624"/>
              <a:gd name="connsiteY906" fmla="*/ 4346936 h 4411096"/>
              <a:gd name="connsiteX907" fmla="*/ 1721734 w 4771624"/>
              <a:gd name="connsiteY907" fmla="*/ 4314574 h 4411096"/>
              <a:gd name="connsiteX908" fmla="*/ 1752174 w 4771624"/>
              <a:gd name="connsiteY908" fmla="*/ 4319333 h 4411096"/>
              <a:gd name="connsiteX909" fmla="*/ 1677978 w 4771624"/>
              <a:gd name="connsiteY909" fmla="*/ 4301248 h 4411096"/>
              <a:gd name="connsiteX910" fmla="*/ 1618050 w 4771624"/>
              <a:gd name="connsiteY910" fmla="*/ 4286971 h 4411096"/>
              <a:gd name="connsiteX911" fmla="*/ 1623758 w 4771624"/>
              <a:gd name="connsiteY911" fmla="*/ 4288875 h 4411096"/>
              <a:gd name="connsiteX912" fmla="*/ 1565734 w 4771624"/>
              <a:gd name="connsiteY912" fmla="*/ 4271742 h 4411096"/>
              <a:gd name="connsiteX913" fmla="*/ 1533390 w 4771624"/>
              <a:gd name="connsiteY913" fmla="*/ 4255561 h 4411096"/>
              <a:gd name="connsiteX914" fmla="*/ 1487732 w 4771624"/>
              <a:gd name="connsiteY914" fmla="*/ 4241284 h 4411096"/>
              <a:gd name="connsiteX915" fmla="*/ 1462048 w 4771624"/>
              <a:gd name="connsiteY915" fmla="*/ 4235573 h 4411096"/>
              <a:gd name="connsiteX916" fmla="*/ 1383096 w 4771624"/>
              <a:gd name="connsiteY916" fmla="*/ 4202260 h 4411096"/>
              <a:gd name="connsiteX917" fmla="*/ 1384998 w 4771624"/>
              <a:gd name="connsiteY917" fmla="*/ 4208922 h 4411096"/>
              <a:gd name="connsiteX918" fmla="*/ 1289875 w 4771624"/>
              <a:gd name="connsiteY918" fmla="*/ 4170850 h 4411096"/>
              <a:gd name="connsiteX919" fmla="*/ 1286070 w 4771624"/>
              <a:gd name="connsiteY919" fmla="*/ 4174657 h 4411096"/>
              <a:gd name="connsiteX920" fmla="*/ 1341242 w 4771624"/>
              <a:gd name="connsiteY920" fmla="*/ 4197501 h 4411096"/>
              <a:gd name="connsiteX921" fmla="*/ 1396414 w 4771624"/>
              <a:gd name="connsiteY921" fmla="*/ 4220344 h 4411096"/>
              <a:gd name="connsiteX922" fmla="*/ 1316510 w 4771624"/>
              <a:gd name="connsiteY922" fmla="*/ 4195597 h 4411096"/>
              <a:gd name="connsiteX923" fmla="*/ 1264191 w 4771624"/>
              <a:gd name="connsiteY923" fmla="*/ 4166091 h 4411096"/>
              <a:gd name="connsiteX924" fmla="*/ 1217581 w 4771624"/>
              <a:gd name="connsiteY924" fmla="*/ 4148958 h 4411096"/>
              <a:gd name="connsiteX925" fmla="*/ 1229947 w 4771624"/>
              <a:gd name="connsiteY925" fmla="*/ 4152765 h 4411096"/>
              <a:gd name="connsiteX926" fmla="*/ 1147190 w 4771624"/>
              <a:gd name="connsiteY926" fmla="*/ 4115644 h 4411096"/>
              <a:gd name="connsiteX927" fmla="*/ 1210922 w 4771624"/>
              <a:gd name="connsiteY927" fmla="*/ 4149910 h 4411096"/>
              <a:gd name="connsiteX928" fmla="*/ 1287972 w 4771624"/>
              <a:gd name="connsiteY928" fmla="*/ 4182271 h 4411096"/>
              <a:gd name="connsiteX929" fmla="*/ 1199507 w 4771624"/>
              <a:gd name="connsiteY929" fmla="*/ 4148006 h 4411096"/>
              <a:gd name="connsiteX930" fmla="*/ 1130067 w 4771624"/>
              <a:gd name="connsiteY930" fmla="*/ 4117548 h 4411096"/>
              <a:gd name="connsiteX931" fmla="*/ 1068237 w 4771624"/>
              <a:gd name="connsiteY931" fmla="*/ 4086138 h 4411096"/>
              <a:gd name="connsiteX932" fmla="*/ 1010212 w 4771624"/>
              <a:gd name="connsiteY932" fmla="*/ 4053777 h 4411096"/>
              <a:gd name="connsiteX933" fmla="*/ 1051115 w 4771624"/>
              <a:gd name="connsiteY933" fmla="*/ 4066150 h 4411096"/>
              <a:gd name="connsiteX934" fmla="*/ 1072993 w 4771624"/>
              <a:gd name="connsiteY934" fmla="*/ 4072813 h 4411096"/>
              <a:gd name="connsiteX935" fmla="*/ 1152897 w 4771624"/>
              <a:gd name="connsiteY935" fmla="*/ 4112789 h 4411096"/>
              <a:gd name="connsiteX936" fmla="*/ 1131019 w 4771624"/>
              <a:gd name="connsiteY936" fmla="*/ 4102319 h 4411096"/>
              <a:gd name="connsiteX937" fmla="*/ 1193800 w 4771624"/>
              <a:gd name="connsiteY937" fmla="*/ 4133729 h 4411096"/>
              <a:gd name="connsiteX938" fmla="*/ 1270850 w 4771624"/>
              <a:gd name="connsiteY938" fmla="*/ 4162284 h 4411096"/>
              <a:gd name="connsiteX939" fmla="*/ 1237557 w 4771624"/>
              <a:gd name="connsiteY939" fmla="*/ 4140392 h 4411096"/>
              <a:gd name="connsiteX940" fmla="*/ 1208069 w 4771624"/>
              <a:gd name="connsiteY940" fmla="*/ 4132777 h 4411096"/>
              <a:gd name="connsiteX941" fmla="*/ 1118652 w 4771624"/>
              <a:gd name="connsiteY941" fmla="*/ 4090897 h 4411096"/>
              <a:gd name="connsiteX942" fmla="*/ 1132921 w 4771624"/>
              <a:gd name="connsiteY942" fmla="*/ 4088994 h 4411096"/>
              <a:gd name="connsiteX943" fmla="*/ 1089164 w 4771624"/>
              <a:gd name="connsiteY943" fmla="*/ 4066150 h 4411096"/>
              <a:gd name="connsiteX944" fmla="*/ 1045407 w 4771624"/>
              <a:gd name="connsiteY944" fmla="*/ 4043307 h 4411096"/>
              <a:gd name="connsiteX945" fmla="*/ 1053968 w 4771624"/>
              <a:gd name="connsiteY945" fmla="*/ 4047114 h 4411096"/>
              <a:gd name="connsiteX946" fmla="*/ 904625 w 4771624"/>
              <a:gd name="connsiteY946" fmla="*/ 3960499 h 4411096"/>
              <a:gd name="connsiteX947" fmla="*/ 902304 w 4771624"/>
              <a:gd name="connsiteY947" fmla="*/ 3959178 h 4411096"/>
              <a:gd name="connsiteX948" fmla="*/ 900641 w 4771624"/>
              <a:gd name="connsiteY948" fmla="*/ 3958729 h 4411096"/>
              <a:gd name="connsiteX949" fmla="*/ 923649 w 4771624"/>
              <a:gd name="connsiteY949" fmla="*/ 3975728 h 4411096"/>
              <a:gd name="connsiteX950" fmla="*/ 893150 w 4771624"/>
              <a:gd name="connsiteY950" fmla="*/ 3954580 h 4411096"/>
              <a:gd name="connsiteX951" fmla="*/ 899457 w 4771624"/>
              <a:gd name="connsiteY951" fmla="*/ 3957557 h 4411096"/>
              <a:gd name="connsiteX952" fmla="*/ 883936 w 4771624"/>
              <a:gd name="connsiteY952" fmla="*/ 3948720 h 4411096"/>
              <a:gd name="connsiteX953" fmla="*/ 856112 w 4771624"/>
              <a:gd name="connsiteY953" fmla="*/ 3931944 h 4411096"/>
              <a:gd name="connsiteX954" fmla="*/ 797135 w 4771624"/>
              <a:gd name="connsiteY954" fmla="*/ 3893872 h 4411096"/>
              <a:gd name="connsiteX955" fmla="*/ 769549 w 4771624"/>
              <a:gd name="connsiteY955" fmla="*/ 3882450 h 4411096"/>
              <a:gd name="connsiteX956" fmla="*/ 624010 w 4771624"/>
              <a:gd name="connsiteY956" fmla="*/ 3772991 h 4411096"/>
              <a:gd name="connsiteX957" fmla="*/ 655401 w 4771624"/>
              <a:gd name="connsiteY957" fmla="*/ 3800594 h 4411096"/>
              <a:gd name="connsiteX958" fmla="*/ 686792 w 4771624"/>
              <a:gd name="connsiteY958" fmla="*/ 3828197 h 4411096"/>
              <a:gd name="connsiteX959" fmla="*/ 620205 w 4771624"/>
              <a:gd name="connsiteY959" fmla="*/ 3779654 h 4411096"/>
              <a:gd name="connsiteX960" fmla="*/ 565034 w 4771624"/>
              <a:gd name="connsiteY960" fmla="*/ 3739678 h 4411096"/>
              <a:gd name="connsiteX961" fmla="*/ 562180 w 4771624"/>
              <a:gd name="connsiteY961" fmla="*/ 3728256 h 4411096"/>
              <a:gd name="connsiteX962" fmla="*/ 409982 w 4771624"/>
              <a:gd name="connsiteY962" fmla="*/ 3565496 h 4411096"/>
              <a:gd name="connsiteX963" fmla="*/ 300590 w 4771624"/>
              <a:gd name="connsiteY963" fmla="*/ 3418917 h 4411096"/>
              <a:gd name="connsiteX964" fmla="*/ 252077 w 4771624"/>
              <a:gd name="connsiteY964" fmla="*/ 3322783 h 4411096"/>
              <a:gd name="connsiteX965" fmla="*/ 196906 w 4771624"/>
              <a:gd name="connsiteY965" fmla="*/ 3199047 h 4411096"/>
              <a:gd name="connsiteX966" fmla="*/ 189296 w 4771624"/>
              <a:gd name="connsiteY966" fmla="*/ 3190481 h 4411096"/>
              <a:gd name="connsiteX967" fmla="*/ 168369 w 4771624"/>
              <a:gd name="connsiteY967" fmla="*/ 3139083 h 4411096"/>
              <a:gd name="connsiteX968" fmla="*/ 168369 w 4771624"/>
              <a:gd name="connsiteY968" fmla="*/ 3124806 h 4411096"/>
              <a:gd name="connsiteX969" fmla="*/ 91319 w 4771624"/>
              <a:gd name="connsiteY969" fmla="*/ 2885901 h 4411096"/>
              <a:gd name="connsiteX970" fmla="*/ 69440 w 4771624"/>
              <a:gd name="connsiteY970" fmla="*/ 2776442 h 4411096"/>
              <a:gd name="connsiteX971" fmla="*/ 122709 w 4771624"/>
              <a:gd name="connsiteY971" fmla="*/ 2964901 h 4411096"/>
              <a:gd name="connsiteX972" fmla="*/ 117002 w 4771624"/>
              <a:gd name="connsiteY972" fmla="*/ 2964901 h 4411096"/>
              <a:gd name="connsiteX973" fmla="*/ 144588 w 4771624"/>
              <a:gd name="connsiteY973" fmla="*/ 3052468 h 4411096"/>
              <a:gd name="connsiteX974" fmla="*/ 155051 w 4771624"/>
              <a:gd name="connsiteY974" fmla="*/ 3079119 h 4411096"/>
              <a:gd name="connsiteX975" fmla="*/ 173125 w 4771624"/>
              <a:gd name="connsiteY975" fmla="*/ 3130517 h 4411096"/>
              <a:gd name="connsiteX976" fmla="*/ 167417 w 4771624"/>
              <a:gd name="connsiteY976" fmla="*/ 3104818 h 4411096"/>
              <a:gd name="connsiteX977" fmla="*/ 152198 w 4771624"/>
              <a:gd name="connsiteY977" fmla="*/ 3059131 h 4411096"/>
              <a:gd name="connsiteX978" fmla="*/ 186442 w 4771624"/>
              <a:gd name="connsiteY978" fmla="*/ 3140987 h 4411096"/>
              <a:gd name="connsiteX979" fmla="*/ 199759 w 4771624"/>
              <a:gd name="connsiteY979" fmla="*/ 3159071 h 4411096"/>
              <a:gd name="connsiteX980" fmla="*/ 153149 w 4771624"/>
              <a:gd name="connsiteY980" fmla="*/ 3045805 h 4411096"/>
              <a:gd name="connsiteX981" fmla="*/ 119856 w 4771624"/>
              <a:gd name="connsiteY981" fmla="*/ 2940154 h 4411096"/>
              <a:gd name="connsiteX982" fmla="*/ 170271 w 4771624"/>
              <a:gd name="connsiteY982" fmla="*/ 3074360 h 4411096"/>
              <a:gd name="connsiteX983" fmla="*/ 148393 w 4771624"/>
              <a:gd name="connsiteY983" fmla="*/ 3001070 h 4411096"/>
              <a:gd name="connsiteX984" fmla="*/ 127466 w 4771624"/>
              <a:gd name="connsiteY984" fmla="*/ 2949672 h 4411096"/>
              <a:gd name="connsiteX985" fmla="*/ 129368 w 4771624"/>
              <a:gd name="connsiteY985" fmla="*/ 2952528 h 4411096"/>
              <a:gd name="connsiteX986" fmla="*/ 93221 w 4771624"/>
              <a:gd name="connsiteY986" fmla="*/ 2829744 h 4411096"/>
              <a:gd name="connsiteX987" fmla="*/ 57074 w 4771624"/>
              <a:gd name="connsiteY987" fmla="*/ 2717429 h 4411096"/>
              <a:gd name="connsiteX988" fmla="*/ 51367 w 4771624"/>
              <a:gd name="connsiteY988" fmla="*/ 2756454 h 4411096"/>
              <a:gd name="connsiteX989" fmla="*/ 28537 w 4771624"/>
              <a:gd name="connsiteY989" fmla="*/ 2615585 h 4411096"/>
              <a:gd name="connsiteX990" fmla="*/ 44708 w 4771624"/>
              <a:gd name="connsiteY990" fmla="*/ 2681261 h 4411096"/>
              <a:gd name="connsiteX991" fmla="*/ 49464 w 4771624"/>
              <a:gd name="connsiteY991" fmla="*/ 2691731 h 4411096"/>
              <a:gd name="connsiteX992" fmla="*/ 72294 w 4771624"/>
              <a:gd name="connsiteY992" fmla="*/ 2758358 h 4411096"/>
              <a:gd name="connsiteX993" fmla="*/ 71343 w 4771624"/>
              <a:gd name="connsiteY993" fmla="*/ 2706959 h 4411096"/>
              <a:gd name="connsiteX994" fmla="*/ 50415 w 4771624"/>
              <a:gd name="connsiteY994" fmla="*/ 2644140 h 4411096"/>
              <a:gd name="connsiteX995" fmla="*/ 51367 w 4771624"/>
              <a:gd name="connsiteY995" fmla="*/ 2635573 h 4411096"/>
              <a:gd name="connsiteX996" fmla="*/ 31391 w 4771624"/>
              <a:gd name="connsiteY996" fmla="*/ 2534681 h 4411096"/>
              <a:gd name="connsiteX997" fmla="*/ 34244 w 4771624"/>
              <a:gd name="connsiteY997" fmla="*/ 2547055 h 4411096"/>
              <a:gd name="connsiteX998" fmla="*/ 24732 w 4771624"/>
              <a:gd name="connsiteY998" fmla="*/ 2481380 h 4411096"/>
              <a:gd name="connsiteX999" fmla="*/ 18073 w 4771624"/>
              <a:gd name="connsiteY999" fmla="*/ 2421415 h 4411096"/>
              <a:gd name="connsiteX1000" fmla="*/ 5707 w 4771624"/>
              <a:gd name="connsiteY1000" fmla="*/ 2350029 h 4411096"/>
              <a:gd name="connsiteX1001" fmla="*/ 6659 w 4771624"/>
              <a:gd name="connsiteY1001" fmla="*/ 2429030 h 4411096"/>
              <a:gd name="connsiteX1002" fmla="*/ 18073 w 4771624"/>
              <a:gd name="connsiteY1002" fmla="*/ 2548958 h 4411096"/>
              <a:gd name="connsiteX1003" fmla="*/ 34244 w 4771624"/>
              <a:gd name="connsiteY1003" fmla="*/ 2598453 h 4411096"/>
              <a:gd name="connsiteX1004" fmla="*/ 21878 w 4771624"/>
              <a:gd name="connsiteY1004" fmla="*/ 2527066 h 4411096"/>
              <a:gd name="connsiteX1005" fmla="*/ 30440 w 4771624"/>
              <a:gd name="connsiteY1005" fmla="*/ 2567995 h 4411096"/>
              <a:gd name="connsiteX1006" fmla="*/ 40903 w 4771624"/>
              <a:gd name="connsiteY1006" fmla="*/ 2636525 h 4411096"/>
              <a:gd name="connsiteX1007" fmla="*/ 15220 w 4771624"/>
              <a:gd name="connsiteY1007" fmla="*/ 2553717 h 4411096"/>
              <a:gd name="connsiteX1008" fmla="*/ 5707 w 4771624"/>
              <a:gd name="connsiteY1008" fmla="*/ 2484235 h 4411096"/>
              <a:gd name="connsiteX1009" fmla="*/ 0 w 4771624"/>
              <a:gd name="connsiteY1009" fmla="*/ 2436644 h 4411096"/>
              <a:gd name="connsiteX1010" fmla="*/ 951 w 4771624"/>
              <a:gd name="connsiteY1010" fmla="*/ 2348126 h 4411096"/>
              <a:gd name="connsiteX1011" fmla="*/ 1902 w 4771624"/>
              <a:gd name="connsiteY1011" fmla="*/ 2265318 h 4411096"/>
              <a:gd name="connsiteX1012" fmla="*/ 7610 w 4771624"/>
              <a:gd name="connsiteY1012" fmla="*/ 2186317 h 4411096"/>
              <a:gd name="connsiteX1013" fmla="*/ 5707 w 4771624"/>
              <a:gd name="connsiteY1013" fmla="*/ 2230100 h 4411096"/>
              <a:gd name="connsiteX1014" fmla="*/ 13317 w 4771624"/>
              <a:gd name="connsiteY1014" fmla="*/ 2181558 h 4411096"/>
              <a:gd name="connsiteX1015" fmla="*/ 14269 w 4771624"/>
              <a:gd name="connsiteY1015" fmla="*/ 2137775 h 4411096"/>
              <a:gd name="connsiteX1016" fmla="*/ 17122 w 4771624"/>
              <a:gd name="connsiteY1016" fmla="*/ 2133967 h 4411096"/>
              <a:gd name="connsiteX1017" fmla="*/ 19025 w 4771624"/>
              <a:gd name="connsiteY1017" fmla="*/ 2094943 h 4411096"/>
              <a:gd name="connsiteX1018" fmla="*/ 19976 w 4771624"/>
              <a:gd name="connsiteY1018" fmla="*/ 2069244 h 4411096"/>
              <a:gd name="connsiteX1019" fmla="*/ 25683 w 4771624"/>
              <a:gd name="connsiteY1019" fmla="*/ 2004520 h 4411096"/>
              <a:gd name="connsiteX1020" fmla="*/ 33293 w 4771624"/>
              <a:gd name="connsiteY1020" fmla="*/ 2015942 h 4411096"/>
              <a:gd name="connsiteX1021" fmla="*/ 47562 w 4771624"/>
              <a:gd name="connsiteY1021" fmla="*/ 1971207 h 4411096"/>
              <a:gd name="connsiteX1022" fmla="*/ 58025 w 4771624"/>
              <a:gd name="connsiteY1022" fmla="*/ 1929327 h 4411096"/>
              <a:gd name="connsiteX1023" fmla="*/ 71343 w 4771624"/>
              <a:gd name="connsiteY1023" fmla="*/ 1872218 h 4411096"/>
              <a:gd name="connsiteX1024" fmla="*/ 74196 w 4771624"/>
              <a:gd name="connsiteY1024" fmla="*/ 1852230 h 4411096"/>
              <a:gd name="connsiteX1025" fmla="*/ 82757 w 4771624"/>
              <a:gd name="connsiteY1025" fmla="*/ 1817965 h 4411096"/>
              <a:gd name="connsiteX1026" fmla="*/ 80855 w 4771624"/>
              <a:gd name="connsiteY1026" fmla="*/ 1827483 h 4411096"/>
              <a:gd name="connsiteX1027" fmla="*/ 99880 w 4771624"/>
              <a:gd name="connsiteY1027" fmla="*/ 1772278 h 4411096"/>
              <a:gd name="connsiteX1028" fmla="*/ 80855 w 4771624"/>
              <a:gd name="connsiteY1028" fmla="*/ 1844616 h 4411096"/>
              <a:gd name="connsiteX1029" fmla="*/ 64684 w 4771624"/>
              <a:gd name="connsiteY1029" fmla="*/ 1917905 h 4411096"/>
              <a:gd name="connsiteX1030" fmla="*/ 68489 w 4771624"/>
              <a:gd name="connsiteY1030" fmla="*/ 1922664 h 4411096"/>
              <a:gd name="connsiteX1031" fmla="*/ 58025 w 4771624"/>
              <a:gd name="connsiteY1031" fmla="*/ 1985484 h 4411096"/>
              <a:gd name="connsiteX1032" fmla="*/ 54220 w 4771624"/>
              <a:gd name="connsiteY1032" fmla="*/ 2014990 h 4411096"/>
              <a:gd name="connsiteX1033" fmla="*/ 53269 w 4771624"/>
              <a:gd name="connsiteY1033" fmla="*/ 2037834 h 4411096"/>
              <a:gd name="connsiteX1034" fmla="*/ 56123 w 4771624"/>
              <a:gd name="connsiteY1034" fmla="*/ 2017846 h 4411096"/>
              <a:gd name="connsiteX1035" fmla="*/ 58977 w 4771624"/>
              <a:gd name="connsiteY1035" fmla="*/ 2001665 h 4411096"/>
              <a:gd name="connsiteX1036" fmla="*/ 63733 w 4771624"/>
              <a:gd name="connsiteY1036" fmla="*/ 1973111 h 4411096"/>
              <a:gd name="connsiteX1037" fmla="*/ 77050 w 4771624"/>
              <a:gd name="connsiteY1037" fmla="*/ 1902676 h 4411096"/>
              <a:gd name="connsiteX1038" fmla="*/ 73245 w 4771624"/>
              <a:gd name="connsiteY1038" fmla="*/ 1946460 h 4411096"/>
              <a:gd name="connsiteX1039" fmla="*/ 72294 w 4771624"/>
              <a:gd name="connsiteY1039" fmla="*/ 1935990 h 4411096"/>
              <a:gd name="connsiteX1040" fmla="*/ 61830 w 4771624"/>
              <a:gd name="connsiteY1040" fmla="*/ 1988340 h 4411096"/>
              <a:gd name="connsiteX1041" fmla="*/ 56123 w 4771624"/>
              <a:gd name="connsiteY1041" fmla="*/ 2034978 h 4411096"/>
              <a:gd name="connsiteX1042" fmla="*/ 51367 w 4771624"/>
              <a:gd name="connsiteY1042" fmla="*/ 2085425 h 4411096"/>
              <a:gd name="connsiteX1043" fmla="*/ 48513 w 4771624"/>
              <a:gd name="connsiteY1043" fmla="*/ 2114931 h 4411096"/>
              <a:gd name="connsiteX1044" fmla="*/ 45659 w 4771624"/>
              <a:gd name="connsiteY1044" fmla="*/ 2149196 h 4411096"/>
              <a:gd name="connsiteX1045" fmla="*/ 43757 w 4771624"/>
              <a:gd name="connsiteY1045" fmla="*/ 2151100 h 4411096"/>
              <a:gd name="connsiteX1046" fmla="*/ 42806 w 4771624"/>
              <a:gd name="connsiteY1046" fmla="*/ 2180606 h 4411096"/>
              <a:gd name="connsiteX1047" fmla="*/ 42806 w 4771624"/>
              <a:gd name="connsiteY1047" fmla="*/ 2210112 h 4411096"/>
              <a:gd name="connsiteX1048" fmla="*/ 40903 w 4771624"/>
              <a:gd name="connsiteY1048" fmla="*/ 2268173 h 4411096"/>
              <a:gd name="connsiteX1049" fmla="*/ 46611 w 4771624"/>
              <a:gd name="connsiteY1049" fmla="*/ 2373824 h 4411096"/>
              <a:gd name="connsiteX1050" fmla="*/ 42806 w 4771624"/>
              <a:gd name="connsiteY1050" fmla="*/ 2261510 h 4411096"/>
              <a:gd name="connsiteX1051" fmla="*/ 474666 w 4771624"/>
              <a:gd name="connsiteY1051" fmla="*/ 1025104 h 4411096"/>
              <a:gd name="connsiteX1052" fmla="*/ 440422 w 4771624"/>
              <a:gd name="connsiteY1052" fmla="*/ 1131707 h 4411096"/>
              <a:gd name="connsiteX1053" fmla="*/ 514618 w 4771624"/>
              <a:gd name="connsiteY1053" fmla="*/ 1020344 h 4411096"/>
              <a:gd name="connsiteX1054" fmla="*/ 506057 w 4771624"/>
              <a:gd name="connsiteY1054" fmla="*/ 1037477 h 4411096"/>
              <a:gd name="connsiteX1055" fmla="*/ 590717 w 4771624"/>
              <a:gd name="connsiteY1055" fmla="*/ 929922 h 4411096"/>
              <a:gd name="connsiteX1056" fmla="*/ 551716 w 4771624"/>
              <a:gd name="connsiteY1056" fmla="*/ 972754 h 4411096"/>
              <a:gd name="connsiteX1057" fmla="*/ 581205 w 4771624"/>
              <a:gd name="connsiteY1057" fmla="*/ 929922 h 4411096"/>
              <a:gd name="connsiteX1058" fmla="*/ 646840 w 4771624"/>
              <a:gd name="connsiteY1058" fmla="*/ 856632 h 4411096"/>
              <a:gd name="connsiteX1059" fmla="*/ 731500 w 4771624"/>
              <a:gd name="connsiteY1059" fmla="*/ 765258 h 4411096"/>
              <a:gd name="connsiteX1060" fmla="*/ 775257 w 4771624"/>
              <a:gd name="connsiteY1060" fmla="*/ 706246 h 4411096"/>
              <a:gd name="connsiteX1061" fmla="*/ 819965 w 4771624"/>
              <a:gd name="connsiteY1061" fmla="*/ 651992 h 4411096"/>
              <a:gd name="connsiteX1062" fmla="*/ 858965 w 4771624"/>
              <a:gd name="connsiteY1062" fmla="*/ 618679 h 4411096"/>
              <a:gd name="connsiteX1063" fmla="*/ 974065 w 4771624"/>
              <a:gd name="connsiteY1063" fmla="*/ 497798 h 4411096"/>
              <a:gd name="connsiteX1064" fmla="*/ 1040057 w 4771624"/>
              <a:gd name="connsiteY1064" fmla="*/ 437715 h 4411096"/>
              <a:gd name="connsiteX1065" fmla="*/ 1088919 w 4771624"/>
              <a:gd name="connsiteY1065" fmla="*/ 398209 h 4411096"/>
              <a:gd name="connsiteX1066" fmla="*/ 1085998 w 4771624"/>
              <a:gd name="connsiteY1066" fmla="*/ 402394 h 4411096"/>
              <a:gd name="connsiteX1067" fmla="*/ 1109140 w 4771624"/>
              <a:gd name="connsiteY1067" fmla="*/ 388340 h 4411096"/>
              <a:gd name="connsiteX1068" fmla="*/ 1288924 w 4771624"/>
              <a:gd name="connsiteY1068" fmla="*/ 270315 h 4411096"/>
              <a:gd name="connsiteX1069" fmla="*/ 1323168 w 4771624"/>
              <a:gd name="connsiteY1069" fmla="*/ 249375 h 4411096"/>
              <a:gd name="connsiteX1070" fmla="*/ 1342194 w 4771624"/>
              <a:gd name="connsiteY1070" fmla="*/ 237953 h 4411096"/>
              <a:gd name="connsiteX1071" fmla="*/ 1362170 w 4771624"/>
              <a:gd name="connsiteY1071" fmla="*/ 227483 h 4411096"/>
              <a:gd name="connsiteX1072" fmla="*/ 1404974 w 4771624"/>
              <a:gd name="connsiteY1072" fmla="*/ 205591 h 4411096"/>
              <a:gd name="connsiteX1073" fmla="*/ 1450634 w 4771624"/>
              <a:gd name="connsiteY1073" fmla="*/ 184652 h 4411096"/>
              <a:gd name="connsiteX1074" fmla="*/ 1543854 w 4771624"/>
              <a:gd name="connsiteY1074" fmla="*/ 146579 h 4411096"/>
              <a:gd name="connsiteX1075" fmla="*/ 1589514 w 4771624"/>
              <a:gd name="connsiteY1075" fmla="*/ 131350 h 4411096"/>
              <a:gd name="connsiteX1076" fmla="*/ 1631368 w 4771624"/>
              <a:gd name="connsiteY1076" fmla="*/ 117073 h 4411096"/>
              <a:gd name="connsiteX1077" fmla="*/ 1621856 w 4771624"/>
              <a:gd name="connsiteY1077" fmla="*/ 123735 h 4411096"/>
              <a:gd name="connsiteX1078" fmla="*/ 1567634 w 4771624"/>
              <a:gd name="connsiteY1078" fmla="*/ 142772 h 4411096"/>
              <a:gd name="connsiteX1079" fmla="*/ 1451586 w 4771624"/>
              <a:gd name="connsiteY1079" fmla="*/ 189411 h 4411096"/>
              <a:gd name="connsiteX1080" fmla="*/ 1547660 w 4771624"/>
              <a:gd name="connsiteY1080" fmla="*/ 153242 h 4411096"/>
              <a:gd name="connsiteX1081" fmla="*/ 1480122 w 4771624"/>
              <a:gd name="connsiteY1081" fmla="*/ 179892 h 4411096"/>
              <a:gd name="connsiteX1082" fmla="*/ 1432560 w 4771624"/>
              <a:gd name="connsiteY1082" fmla="*/ 204640 h 4411096"/>
              <a:gd name="connsiteX1083" fmla="*/ 1485830 w 4771624"/>
              <a:gd name="connsiteY1083" fmla="*/ 182748 h 4411096"/>
              <a:gd name="connsiteX1084" fmla="*/ 1528634 w 4771624"/>
              <a:gd name="connsiteY1084" fmla="*/ 165615 h 4411096"/>
              <a:gd name="connsiteX1085" fmla="*/ 1622806 w 4771624"/>
              <a:gd name="connsiteY1085" fmla="*/ 130398 h 4411096"/>
              <a:gd name="connsiteX1086" fmla="*/ 1627562 w 4771624"/>
              <a:gd name="connsiteY1086" fmla="*/ 131350 h 4411096"/>
              <a:gd name="connsiteX1087" fmla="*/ 1665614 w 4771624"/>
              <a:gd name="connsiteY1087" fmla="*/ 121832 h 4411096"/>
              <a:gd name="connsiteX1088" fmla="*/ 1675126 w 4771624"/>
              <a:gd name="connsiteY1088" fmla="*/ 114217 h 4411096"/>
              <a:gd name="connsiteX1089" fmla="*/ 1692246 w 4771624"/>
              <a:gd name="connsiteY1089" fmla="*/ 110410 h 4411096"/>
              <a:gd name="connsiteX1090" fmla="*/ 1765492 w 4771624"/>
              <a:gd name="connsiteY1090" fmla="*/ 92326 h 4411096"/>
              <a:gd name="connsiteX1091" fmla="*/ 1839690 w 4771624"/>
              <a:gd name="connsiteY1091" fmla="*/ 77097 h 4411096"/>
              <a:gd name="connsiteX1092" fmla="*/ 1767394 w 4771624"/>
              <a:gd name="connsiteY1092" fmla="*/ 84711 h 4411096"/>
              <a:gd name="connsiteX1093" fmla="*/ 1711272 w 4771624"/>
              <a:gd name="connsiteY1093" fmla="*/ 99940 h 4411096"/>
              <a:gd name="connsiteX1094" fmla="*/ 1704614 w 4771624"/>
              <a:gd name="connsiteY1094" fmla="*/ 98988 h 4411096"/>
              <a:gd name="connsiteX1095" fmla="*/ 1674174 w 4771624"/>
              <a:gd name="connsiteY1095" fmla="*/ 104699 h 4411096"/>
              <a:gd name="connsiteX1096" fmla="*/ 1895812 w 4771624"/>
              <a:gd name="connsiteY1096" fmla="*/ 59012 h 4411096"/>
              <a:gd name="connsiteX1097" fmla="*/ 1912934 w 4771624"/>
              <a:gd name="connsiteY1097" fmla="*/ 60916 h 4411096"/>
              <a:gd name="connsiteX1098" fmla="*/ 2115546 w 4771624"/>
              <a:gd name="connsiteY1098" fmla="*/ 39976 h 4411096"/>
              <a:gd name="connsiteX1099" fmla="*/ 2100326 w 4771624"/>
              <a:gd name="connsiteY1099" fmla="*/ 43783 h 4411096"/>
              <a:gd name="connsiteX1100" fmla="*/ 2355258 w 4771624"/>
              <a:gd name="connsiteY1100" fmla="*/ 36169 h 4411096"/>
              <a:gd name="connsiteX1101" fmla="*/ 2598774 w 4771624"/>
              <a:gd name="connsiteY1101" fmla="*/ 23795 h 4411096"/>
              <a:gd name="connsiteX1102" fmla="*/ 2618764 w 4771624"/>
              <a:gd name="connsiteY1102" fmla="*/ 23245 h 4411096"/>
              <a:gd name="connsiteX1103" fmla="*/ 2069888 w 4771624"/>
              <a:gd name="connsiteY1103" fmla="*/ 21891 h 4411096"/>
              <a:gd name="connsiteX1104" fmla="*/ 2071790 w 4771624"/>
              <a:gd name="connsiteY1104" fmla="*/ 21891 h 4411096"/>
              <a:gd name="connsiteX1105" fmla="*/ 2016618 w 4771624"/>
              <a:gd name="connsiteY1105" fmla="*/ 25698 h 4411096"/>
              <a:gd name="connsiteX1106" fmla="*/ 2190694 w 4771624"/>
              <a:gd name="connsiteY1106" fmla="*/ 15229 h 4411096"/>
              <a:gd name="connsiteX1107" fmla="*/ 2157402 w 4771624"/>
              <a:gd name="connsiteY1107" fmla="*/ 20940 h 4411096"/>
              <a:gd name="connsiteX1108" fmla="*/ 2143134 w 4771624"/>
              <a:gd name="connsiteY1108" fmla="*/ 17133 h 4411096"/>
              <a:gd name="connsiteX1109" fmla="*/ 2190694 w 4771624"/>
              <a:gd name="connsiteY1109" fmla="*/ 15229 h 4411096"/>
              <a:gd name="connsiteX1110" fmla="*/ 2122206 w 4771624"/>
              <a:gd name="connsiteY1110" fmla="*/ 13325 h 4411096"/>
              <a:gd name="connsiteX1111" fmla="*/ 2143134 w 4771624"/>
              <a:gd name="connsiteY1111" fmla="*/ 17132 h 4411096"/>
              <a:gd name="connsiteX1112" fmla="*/ 2069888 w 4771624"/>
              <a:gd name="connsiteY1112" fmla="*/ 21891 h 4411096"/>
              <a:gd name="connsiteX1113" fmla="*/ 2055618 w 4771624"/>
              <a:gd name="connsiteY1113" fmla="*/ 17132 h 4411096"/>
              <a:gd name="connsiteX1114" fmla="*/ 2122206 w 4771624"/>
              <a:gd name="connsiteY1114" fmla="*/ 13325 h 4411096"/>
              <a:gd name="connsiteX1115" fmla="*/ 2210670 w 4771624"/>
              <a:gd name="connsiteY1115" fmla="*/ 11421 h 4411096"/>
              <a:gd name="connsiteX1116" fmla="*/ 2239208 w 4771624"/>
              <a:gd name="connsiteY1116" fmla="*/ 13325 h 4411096"/>
              <a:gd name="connsiteX1117" fmla="*/ 2190694 w 4771624"/>
              <a:gd name="connsiteY1117" fmla="*/ 15228 h 4411096"/>
              <a:gd name="connsiteX1118" fmla="*/ 2614946 w 4771624"/>
              <a:gd name="connsiteY1118" fmla="*/ 0 h 4411096"/>
              <a:gd name="connsiteX1119" fmla="*/ 2858462 w 4771624"/>
              <a:gd name="connsiteY1119" fmla="*/ 16181 h 4411096"/>
              <a:gd name="connsiteX1120" fmla="*/ 2880340 w 4771624"/>
              <a:gd name="connsiteY1120" fmla="*/ 18084 h 4411096"/>
              <a:gd name="connsiteX1121" fmla="*/ 2868926 w 4771624"/>
              <a:gd name="connsiteY1121" fmla="*/ 18084 h 4411096"/>
              <a:gd name="connsiteX1122" fmla="*/ 3013514 w 4771624"/>
              <a:gd name="connsiteY1122" fmla="*/ 40928 h 4411096"/>
              <a:gd name="connsiteX1123" fmla="*/ 3066782 w 4771624"/>
              <a:gd name="connsiteY1123" fmla="*/ 58061 h 4411096"/>
              <a:gd name="connsiteX1124" fmla="*/ 3145734 w 4771624"/>
              <a:gd name="connsiteY1124" fmla="*/ 81856 h 4411096"/>
              <a:gd name="connsiteX1125" fmla="*/ 3117198 w 4771624"/>
              <a:gd name="connsiteY1125" fmla="*/ 66627 h 4411096"/>
              <a:gd name="connsiteX1126" fmla="*/ 3164758 w 4771624"/>
              <a:gd name="connsiteY1126" fmla="*/ 79952 h 4411096"/>
              <a:gd name="connsiteX1127" fmla="*/ 3212322 w 4771624"/>
              <a:gd name="connsiteY1127" fmla="*/ 95181 h 4411096"/>
              <a:gd name="connsiteX1128" fmla="*/ 3204710 w 4771624"/>
              <a:gd name="connsiteY1128" fmla="*/ 95181 h 4411096"/>
              <a:gd name="connsiteX1129" fmla="*/ 3281762 w 4771624"/>
              <a:gd name="connsiteY1129" fmla="*/ 121832 h 4411096"/>
              <a:gd name="connsiteX1130" fmla="*/ 3219930 w 4771624"/>
              <a:gd name="connsiteY1130" fmla="*/ 104700 h 4411096"/>
              <a:gd name="connsiteX1131" fmla="*/ 3185686 w 4771624"/>
              <a:gd name="connsiteY1131" fmla="*/ 95181 h 4411096"/>
              <a:gd name="connsiteX1132" fmla="*/ 3194248 w 4771624"/>
              <a:gd name="connsiteY1132" fmla="*/ 99940 h 4411096"/>
              <a:gd name="connsiteX1133" fmla="*/ 3230394 w 4771624"/>
              <a:gd name="connsiteY1133" fmla="*/ 115170 h 4411096"/>
              <a:gd name="connsiteX1134" fmla="*/ 3098174 w 4771624"/>
              <a:gd name="connsiteY1134" fmla="*/ 76145 h 4411096"/>
              <a:gd name="connsiteX1135" fmla="*/ 2969756 w 4771624"/>
              <a:gd name="connsiteY1135" fmla="*/ 49494 h 4411096"/>
              <a:gd name="connsiteX1136" fmla="*/ 2841340 w 4771624"/>
              <a:gd name="connsiteY1136" fmla="*/ 31410 h 4411096"/>
              <a:gd name="connsiteX1137" fmla="*/ 2710070 w 4771624"/>
              <a:gd name="connsiteY1137" fmla="*/ 20940 h 4411096"/>
              <a:gd name="connsiteX1138" fmla="*/ 2710070 w 4771624"/>
              <a:gd name="connsiteY1138" fmla="*/ 15229 h 4411096"/>
              <a:gd name="connsiteX1139" fmla="*/ 2829926 w 4771624"/>
              <a:gd name="connsiteY1139" fmla="*/ 24747 h 4411096"/>
              <a:gd name="connsiteX1140" fmla="*/ 2860364 w 4771624"/>
              <a:gd name="connsiteY1140" fmla="*/ 25699 h 4411096"/>
              <a:gd name="connsiteX1141" fmla="*/ 2917438 w 4771624"/>
              <a:gd name="connsiteY1141" fmla="*/ 31410 h 4411096"/>
              <a:gd name="connsiteX1142" fmla="*/ 2783314 w 4771624"/>
              <a:gd name="connsiteY1142" fmla="*/ 13325 h 4411096"/>
              <a:gd name="connsiteX1143" fmla="*/ 2630166 w 4771624"/>
              <a:gd name="connsiteY1143" fmla="*/ 8566 h 4411096"/>
              <a:gd name="connsiteX1144" fmla="*/ 2686288 w 4771624"/>
              <a:gd name="connsiteY1144" fmla="*/ 13325 h 4411096"/>
              <a:gd name="connsiteX1145" fmla="*/ 2627312 w 4771624"/>
              <a:gd name="connsiteY1145" fmla="*/ 16181 h 4411096"/>
              <a:gd name="connsiteX1146" fmla="*/ 2613042 w 4771624"/>
              <a:gd name="connsiteY1146" fmla="*/ 13325 h 4411096"/>
              <a:gd name="connsiteX1147" fmla="*/ 2520774 w 4771624"/>
              <a:gd name="connsiteY1147" fmla="*/ 14277 h 4411096"/>
              <a:gd name="connsiteX1148" fmla="*/ 2438016 w 4771624"/>
              <a:gd name="connsiteY1148" fmla="*/ 13325 h 4411096"/>
              <a:gd name="connsiteX1149" fmla="*/ 2355258 w 4771624"/>
              <a:gd name="connsiteY1149" fmla="*/ 13325 h 4411096"/>
              <a:gd name="connsiteX1150" fmla="*/ 2371430 w 4771624"/>
              <a:gd name="connsiteY1150" fmla="*/ 1904 h 4411096"/>
              <a:gd name="connsiteX1151" fmla="*/ 2614946 w 4771624"/>
              <a:gd name="connsiteY1151" fmla="*/ 0 h 441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Lst>
            <a:rect l="l" t="t" r="r" b="b"/>
            <a:pathLst>
              <a:path w="4771624" h="4411096">
                <a:moveTo>
                  <a:pt x="1989034" y="4368827"/>
                </a:moveTo>
                <a:lnTo>
                  <a:pt x="1989120" y="4368840"/>
                </a:lnTo>
                <a:lnTo>
                  <a:pt x="1988082" y="4368946"/>
                </a:lnTo>
                <a:lnTo>
                  <a:pt x="1987612" y="4368915"/>
                </a:lnTo>
                <a:close/>
                <a:moveTo>
                  <a:pt x="2321014" y="4341225"/>
                </a:moveTo>
                <a:cubicBezTo>
                  <a:pt x="2311502" y="4341225"/>
                  <a:pt x="2301990" y="4342177"/>
                  <a:pt x="2295330" y="4343129"/>
                </a:cubicBezTo>
                <a:cubicBezTo>
                  <a:pt x="2310550" y="4342177"/>
                  <a:pt x="2317208" y="4341225"/>
                  <a:pt x="2321014" y="4341225"/>
                </a:cubicBezTo>
                <a:close/>
                <a:moveTo>
                  <a:pt x="2905072" y="4325995"/>
                </a:moveTo>
                <a:cubicBezTo>
                  <a:pt x="2891754" y="4330754"/>
                  <a:pt x="2878438" y="4334561"/>
                  <a:pt x="2859414" y="4340272"/>
                </a:cubicBezTo>
                <a:close/>
                <a:moveTo>
                  <a:pt x="2913634" y="4323140"/>
                </a:moveTo>
                <a:lnTo>
                  <a:pt x="2905072" y="4325995"/>
                </a:lnTo>
                <a:cubicBezTo>
                  <a:pt x="2906974" y="4325043"/>
                  <a:pt x="2908878" y="4325043"/>
                  <a:pt x="2910778" y="4324092"/>
                </a:cubicBezTo>
                <a:cubicBezTo>
                  <a:pt x="2911730" y="4323140"/>
                  <a:pt x="2912682" y="4323140"/>
                  <a:pt x="2913634" y="4323140"/>
                </a:cubicBezTo>
                <a:close/>
                <a:moveTo>
                  <a:pt x="1728394" y="4323140"/>
                </a:moveTo>
                <a:cubicBezTo>
                  <a:pt x="1746466" y="4326947"/>
                  <a:pt x="1764542" y="4330754"/>
                  <a:pt x="1782614" y="4333610"/>
                </a:cubicBezTo>
                <a:lnTo>
                  <a:pt x="1787370" y="4335513"/>
                </a:lnTo>
                <a:cubicBezTo>
                  <a:pt x="1769298" y="4332658"/>
                  <a:pt x="1751224" y="4328851"/>
                  <a:pt x="1733150" y="4325043"/>
                </a:cubicBezTo>
                <a:close/>
                <a:moveTo>
                  <a:pt x="1478218" y="4247947"/>
                </a:moveTo>
                <a:cubicBezTo>
                  <a:pt x="1498194" y="4254609"/>
                  <a:pt x="1528634" y="4264128"/>
                  <a:pt x="1560978" y="4274598"/>
                </a:cubicBezTo>
                <a:cubicBezTo>
                  <a:pt x="1593318" y="4284116"/>
                  <a:pt x="1628514" y="4293634"/>
                  <a:pt x="1658002" y="4301248"/>
                </a:cubicBezTo>
                <a:cubicBezTo>
                  <a:pt x="1663710" y="4304104"/>
                  <a:pt x="1644686" y="4300297"/>
                  <a:pt x="1617100" y="4294586"/>
                </a:cubicBezTo>
                <a:cubicBezTo>
                  <a:pt x="1603782" y="4290779"/>
                  <a:pt x="1587610" y="4287923"/>
                  <a:pt x="1570490" y="4283164"/>
                </a:cubicBezTo>
                <a:cubicBezTo>
                  <a:pt x="1553366" y="4278405"/>
                  <a:pt x="1536246" y="4273646"/>
                  <a:pt x="1521026" y="4267935"/>
                </a:cubicBezTo>
                <a:cubicBezTo>
                  <a:pt x="1547660" y="4289827"/>
                  <a:pt x="1681784" y="4308863"/>
                  <a:pt x="1686540" y="4320285"/>
                </a:cubicBezTo>
                <a:cubicBezTo>
                  <a:pt x="1727442" y="4330755"/>
                  <a:pt x="1755030" y="4337417"/>
                  <a:pt x="1776906" y="4341225"/>
                </a:cubicBezTo>
                <a:cubicBezTo>
                  <a:pt x="1798786" y="4345032"/>
                  <a:pt x="1813054" y="4345984"/>
                  <a:pt x="1827322" y="4347887"/>
                </a:cubicBezTo>
                <a:cubicBezTo>
                  <a:pt x="1841590" y="4349791"/>
                  <a:pt x="1854908" y="4351695"/>
                  <a:pt x="1872982" y="4354550"/>
                </a:cubicBezTo>
                <a:cubicBezTo>
                  <a:pt x="1891054" y="4356454"/>
                  <a:pt x="1914836" y="4360261"/>
                  <a:pt x="1950032" y="4367875"/>
                </a:cubicBezTo>
                <a:cubicBezTo>
                  <a:pt x="1950982" y="4365972"/>
                  <a:pt x="1961446" y="4366924"/>
                  <a:pt x="1971910" y="4367875"/>
                </a:cubicBezTo>
                <a:lnTo>
                  <a:pt x="1987612" y="4368915"/>
                </a:lnTo>
                <a:lnTo>
                  <a:pt x="1974334" y="4369735"/>
                </a:lnTo>
                <a:cubicBezTo>
                  <a:pt x="1956986" y="4369780"/>
                  <a:pt x="1937904" y="4368352"/>
                  <a:pt x="1972862" y="4375490"/>
                </a:cubicBezTo>
                <a:cubicBezTo>
                  <a:pt x="2026130" y="4384056"/>
                  <a:pt x="2004252" y="4376442"/>
                  <a:pt x="2052766" y="4382153"/>
                </a:cubicBezTo>
                <a:lnTo>
                  <a:pt x="1983326" y="4380249"/>
                </a:lnTo>
                <a:lnTo>
                  <a:pt x="1977618" y="4379297"/>
                </a:lnTo>
                <a:cubicBezTo>
                  <a:pt x="1963350" y="4379297"/>
                  <a:pt x="1950032" y="4378345"/>
                  <a:pt x="1935762" y="4378345"/>
                </a:cubicBezTo>
                <a:cubicBezTo>
                  <a:pt x="1843494" y="4363116"/>
                  <a:pt x="1977618" y="4373586"/>
                  <a:pt x="1858714" y="4359309"/>
                </a:cubicBezTo>
                <a:cubicBezTo>
                  <a:pt x="1863470" y="4362165"/>
                  <a:pt x="1868226" y="4365972"/>
                  <a:pt x="1872982" y="4368827"/>
                </a:cubicBezTo>
                <a:cubicBezTo>
                  <a:pt x="1838738" y="4362165"/>
                  <a:pt x="1802590" y="4354550"/>
                  <a:pt x="1765492" y="4345984"/>
                </a:cubicBezTo>
                <a:cubicBezTo>
                  <a:pt x="1729346" y="4335514"/>
                  <a:pt x="1692246" y="4326947"/>
                  <a:pt x="1656100" y="4316477"/>
                </a:cubicBezTo>
                <a:cubicBezTo>
                  <a:pt x="1638026" y="4311718"/>
                  <a:pt x="1620906" y="4306007"/>
                  <a:pt x="1603782" y="4301248"/>
                </a:cubicBezTo>
                <a:cubicBezTo>
                  <a:pt x="1587610" y="4295538"/>
                  <a:pt x="1570490" y="4291730"/>
                  <a:pt x="1555270" y="4286020"/>
                </a:cubicBezTo>
                <a:cubicBezTo>
                  <a:pt x="1523878" y="4275550"/>
                  <a:pt x="1496294" y="4266983"/>
                  <a:pt x="1472512" y="4260320"/>
                </a:cubicBezTo>
                <a:cubicBezTo>
                  <a:pt x="1499146" y="4265080"/>
                  <a:pt x="1512464" y="4262224"/>
                  <a:pt x="1478218" y="4247947"/>
                </a:cubicBezTo>
                <a:close/>
                <a:moveTo>
                  <a:pt x="2965000" y="4242236"/>
                </a:moveTo>
                <a:cubicBezTo>
                  <a:pt x="2943122" y="4253658"/>
                  <a:pt x="2920292" y="4255561"/>
                  <a:pt x="2892706" y="4261272"/>
                </a:cubicBezTo>
                <a:cubicBezTo>
                  <a:pt x="2915536" y="4256513"/>
                  <a:pt x="2957390" y="4242236"/>
                  <a:pt x="2965000" y="4242236"/>
                </a:cubicBezTo>
                <a:close/>
                <a:moveTo>
                  <a:pt x="3168564" y="4240332"/>
                </a:moveTo>
                <a:cubicBezTo>
                  <a:pt x="3120050" y="4260320"/>
                  <a:pt x="3090562" y="4270790"/>
                  <a:pt x="3063928" y="4280308"/>
                </a:cubicBezTo>
                <a:cubicBezTo>
                  <a:pt x="3050610" y="4285067"/>
                  <a:pt x="3037294" y="4288875"/>
                  <a:pt x="3022074" y="4293634"/>
                </a:cubicBezTo>
                <a:cubicBezTo>
                  <a:pt x="3007806" y="4298393"/>
                  <a:pt x="2990682" y="4305056"/>
                  <a:pt x="2969756" y="4310766"/>
                </a:cubicBezTo>
                <a:cubicBezTo>
                  <a:pt x="2991634" y="4304104"/>
                  <a:pt x="2999244" y="4299345"/>
                  <a:pt x="3010658" y="4293634"/>
                </a:cubicBezTo>
                <a:cubicBezTo>
                  <a:pt x="3016366" y="4290778"/>
                  <a:pt x="3023026" y="4287923"/>
                  <a:pt x="3032538" y="4284116"/>
                </a:cubicBezTo>
                <a:cubicBezTo>
                  <a:pt x="3042050" y="4281260"/>
                  <a:pt x="3055366" y="4276501"/>
                  <a:pt x="3073442" y="4269838"/>
                </a:cubicBezTo>
                <a:cubicBezTo>
                  <a:pt x="3071538" y="4272694"/>
                  <a:pt x="3076294" y="4272694"/>
                  <a:pt x="3090562" y="4267935"/>
                </a:cubicBezTo>
                <a:cubicBezTo>
                  <a:pt x="3097222" y="4265079"/>
                  <a:pt x="3107686" y="4262224"/>
                  <a:pt x="3121002" y="4257465"/>
                </a:cubicBezTo>
                <a:cubicBezTo>
                  <a:pt x="3133368" y="4253657"/>
                  <a:pt x="3149538" y="4246995"/>
                  <a:pt x="3168564" y="4240332"/>
                </a:cubicBezTo>
                <a:close/>
                <a:moveTo>
                  <a:pt x="1459194" y="4235573"/>
                </a:moveTo>
                <a:cubicBezTo>
                  <a:pt x="1469658" y="4239380"/>
                  <a:pt x="1476318" y="4243188"/>
                  <a:pt x="1482976" y="4246043"/>
                </a:cubicBezTo>
                <a:cubicBezTo>
                  <a:pt x="1468706" y="4241284"/>
                  <a:pt x="1460146" y="4237477"/>
                  <a:pt x="1459194" y="4235573"/>
                </a:cubicBezTo>
                <a:close/>
                <a:moveTo>
                  <a:pt x="1390706" y="4220344"/>
                </a:moveTo>
                <a:lnTo>
                  <a:pt x="1402122" y="4224151"/>
                </a:lnTo>
                <a:lnTo>
                  <a:pt x="1443024" y="4241284"/>
                </a:lnTo>
                <a:close/>
                <a:moveTo>
                  <a:pt x="3191674" y="4200261"/>
                </a:moveTo>
                <a:lnTo>
                  <a:pt x="3158100" y="4217489"/>
                </a:lnTo>
                <a:cubicBezTo>
                  <a:pt x="3157150" y="4211778"/>
                  <a:pt x="3093418" y="4240332"/>
                  <a:pt x="3056318" y="4249850"/>
                </a:cubicBezTo>
                <a:lnTo>
                  <a:pt x="3055440" y="4251608"/>
                </a:lnTo>
                <a:lnTo>
                  <a:pt x="3057270" y="4250803"/>
                </a:lnTo>
                <a:cubicBezTo>
                  <a:pt x="3062978" y="4253658"/>
                  <a:pt x="3085806" y="4250803"/>
                  <a:pt x="3117198" y="4242236"/>
                </a:cubicBezTo>
                <a:cubicBezTo>
                  <a:pt x="3178552" y="4213682"/>
                  <a:pt x="3173024" y="4215110"/>
                  <a:pt x="3181674" y="4207570"/>
                </a:cubicBezTo>
                <a:close/>
                <a:moveTo>
                  <a:pt x="3101978" y="4195597"/>
                </a:moveTo>
                <a:cubicBezTo>
                  <a:pt x="3082002" y="4204163"/>
                  <a:pt x="3061074" y="4211778"/>
                  <a:pt x="3041098" y="4219392"/>
                </a:cubicBezTo>
                <a:lnTo>
                  <a:pt x="3090562" y="4198452"/>
                </a:lnTo>
                <a:cubicBezTo>
                  <a:pt x="3094368" y="4197500"/>
                  <a:pt x="3098174" y="4196549"/>
                  <a:pt x="3101978" y="4195597"/>
                </a:cubicBezTo>
                <a:close/>
                <a:moveTo>
                  <a:pt x="3278908" y="4193693"/>
                </a:moveTo>
                <a:cubicBezTo>
                  <a:pt x="3293176" y="4187031"/>
                  <a:pt x="3229442" y="4219393"/>
                  <a:pt x="3231346" y="4213682"/>
                </a:cubicBezTo>
                <a:cubicBezTo>
                  <a:pt x="3242760" y="4210826"/>
                  <a:pt x="3264638" y="4199404"/>
                  <a:pt x="3278908" y="4193693"/>
                </a:cubicBezTo>
                <a:close/>
                <a:moveTo>
                  <a:pt x="3205662" y="4163235"/>
                </a:moveTo>
                <a:cubicBezTo>
                  <a:pt x="3180930" y="4167994"/>
                  <a:pt x="3156198" y="4173705"/>
                  <a:pt x="3110538" y="4187982"/>
                </a:cubicBezTo>
                <a:cubicBezTo>
                  <a:pt x="2937414" y="4255561"/>
                  <a:pt x="2755728" y="4302200"/>
                  <a:pt x="2571190" y="4324092"/>
                </a:cubicBezTo>
                <a:cubicBezTo>
                  <a:pt x="2555970" y="4325996"/>
                  <a:pt x="2540750" y="4326947"/>
                  <a:pt x="2525530" y="4328851"/>
                </a:cubicBezTo>
                <a:lnTo>
                  <a:pt x="2517918" y="4330755"/>
                </a:lnTo>
                <a:cubicBezTo>
                  <a:pt x="2545506" y="4327899"/>
                  <a:pt x="2573090" y="4325996"/>
                  <a:pt x="2600678" y="4322188"/>
                </a:cubicBezTo>
                <a:cubicBezTo>
                  <a:pt x="2569286" y="4326947"/>
                  <a:pt x="2537894" y="4328851"/>
                  <a:pt x="2506504" y="4332658"/>
                </a:cubicBezTo>
                <a:cubicBezTo>
                  <a:pt x="2485578" y="4334562"/>
                  <a:pt x="2494138" y="4331707"/>
                  <a:pt x="2496042" y="4330755"/>
                </a:cubicBezTo>
                <a:cubicBezTo>
                  <a:pt x="2471310" y="4332658"/>
                  <a:pt x="2446578" y="4334562"/>
                  <a:pt x="2421846" y="4335514"/>
                </a:cubicBezTo>
                <a:cubicBezTo>
                  <a:pt x="2406626" y="4337417"/>
                  <a:pt x="2405674" y="4338369"/>
                  <a:pt x="2441822" y="4338369"/>
                </a:cubicBezTo>
                <a:cubicBezTo>
                  <a:pt x="2431358" y="4339321"/>
                  <a:pt x="2410430" y="4339321"/>
                  <a:pt x="2387600" y="4340273"/>
                </a:cubicBezTo>
                <a:cubicBezTo>
                  <a:pt x="2364770" y="4341225"/>
                  <a:pt x="2339086" y="4340273"/>
                  <a:pt x="2319110" y="4341225"/>
                </a:cubicBezTo>
                <a:cubicBezTo>
                  <a:pt x="2323866" y="4340273"/>
                  <a:pt x="2320062" y="4339321"/>
                  <a:pt x="2311502" y="4338369"/>
                </a:cubicBezTo>
                <a:cubicBezTo>
                  <a:pt x="2251574" y="4338369"/>
                  <a:pt x="2190694" y="4336466"/>
                  <a:pt x="2130766" y="4331707"/>
                </a:cubicBezTo>
                <a:cubicBezTo>
                  <a:pt x="2144084" y="4333610"/>
                  <a:pt x="2158354" y="4335514"/>
                  <a:pt x="2176426" y="4337417"/>
                </a:cubicBezTo>
                <a:lnTo>
                  <a:pt x="2117450" y="4332658"/>
                </a:lnTo>
                <a:cubicBezTo>
                  <a:pt x="2098426" y="4331707"/>
                  <a:pt x="2078450" y="4330755"/>
                  <a:pt x="2058474" y="4327899"/>
                </a:cubicBezTo>
                <a:cubicBezTo>
                  <a:pt x="2052766" y="4328851"/>
                  <a:pt x="2052766" y="4330755"/>
                  <a:pt x="2061326" y="4333610"/>
                </a:cubicBezTo>
                <a:cubicBezTo>
                  <a:pt x="2065130" y="4334562"/>
                  <a:pt x="2071790" y="4336466"/>
                  <a:pt x="2080350" y="4338369"/>
                </a:cubicBezTo>
                <a:cubicBezTo>
                  <a:pt x="2089864" y="4339321"/>
                  <a:pt x="2101278" y="4341225"/>
                  <a:pt x="2115546" y="4343128"/>
                </a:cubicBezTo>
                <a:cubicBezTo>
                  <a:pt x="2091766" y="4341225"/>
                  <a:pt x="2081302" y="4343128"/>
                  <a:pt x="2110790" y="4345984"/>
                </a:cubicBezTo>
                <a:cubicBezTo>
                  <a:pt x="2114596" y="4345032"/>
                  <a:pt x="2189742" y="4348839"/>
                  <a:pt x="2161206" y="4344080"/>
                </a:cubicBezTo>
                <a:cubicBezTo>
                  <a:pt x="2175474" y="4345032"/>
                  <a:pt x="2190694" y="4345032"/>
                  <a:pt x="2206866" y="4345984"/>
                </a:cubicBezTo>
                <a:cubicBezTo>
                  <a:pt x="2223038" y="4346936"/>
                  <a:pt x="2240158" y="4347887"/>
                  <a:pt x="2258232" y="4348839"/>
                </a:cubicBezTo>
                <a:cubicBezTo>
                  <a:pt x="2276306" y="4349791"/>
                  <a:pt x="2295330" y="4349791"/>
                  <a:pt x="2314354" y="4349791"/>
                </a:cubicBezTo>
                <a:cubicBezTo>
                  <a:pt x="2334330" y="4350743"/>
                  <a:pt x="2354306" y="4350743"/>
                  <a:pt x="2374282" y="4350743"/>
                </a:cubicBezTo>
                <a:cubicBezTo>
                  <a:pt x="2449430" y="4348839"/>
                  <a:pt x="2532188" y="4344080"/>
                  <a:pt x="2611140" y="4330755"/>
                </a:cubicBezTo>
                <a:cubicBezTo>
                  <a:pt x="2534090" y="4345032"/>
                  <a:pt x="2721484" y="4320285"/>
                  <a:pt x="2593066" y="4339321"/>
                </a:cubicBezTo>
                <a:cubicBezTo>
                  <a:pt x="2617798" y="4337417"/>
                  <a:pt x="2634922" y="4336466"/>
                  <a:pt x="2648238" y="4333610"/>
                </a:cubicBezTo>
                <a:cubicBezTo>
                  <a:pt x="2662506" y="4331707"/>
                  <a:pt x="2672018" y="4328851"/>
                  <a:pt x="2682482" y="4325996"/>
                </a:cubicBezTo>
                <a:cubicBezTo>
                  <a:pt x="2702458" y="4321236"/>
                  <a:pt x="2722434" y="4314574"/>
                  <a:pt x="2770948" y="4305056"/>
                </a:cubicBezTo>
                <a:cubicBezTo>
                  <a:pt x="2779510" y="4305056"/>
                  <a:pt x="2718630" y="4315526"/>
                  <a:pt x="2696750" y="4323140"/>
                </a:cubicBezTo>
                <a:cubicBezTo>
                  <a:pt x="2777606" y="4309815"/>
                  <a:pt x="2844194" y="4290779"/>
                  <a:pt x="2908878" y="4270790"/>
                </a:cubicBezTo>
                <a:cubicBezTo>
                  <a:pt x="2973562" y="4249850"/>
                  <a:pt x="3036342" y="4227007"/>
                  <a:pt x="3110538" y="4199404"/>
                </a:cubicBezTo>
                <a:lnTo>
                  <a:pt x="3118150" y="4201308"/>
                </a:lnTo>
                <a:cubicBezTo>
                  <a:pt x="3132418" y="4195597"/>
                  <a:pt x="3146686" y="4189886"/>
                  <a:pt x="3161906" y="4183223"/>
                </a:cubicBezTo>
                <a:cubicBezTo>
                  <a:pt x="3177126" y="4176561"/>
                  <a:pt x="3192346" y="4169898"/>
                  <a:pt x="3205662" y="4163235"/>
                </a:cubicBezTo>
                <a:close/>
                <a:moveTo>
                  <a:pt x="1176678" y="4077572"/>
                </a:moveTo>
                <a:cubicBezTo>
                  <a:pt x="1216630" y="4097560"/>
                  <a:pt x="1267996" y="4120404"/>
                  <a:pt x="1315558" y="4142295"/>
                </a:cubicBezTo>
                <a:cubicBezTo>
                  <a:pt x="1363120" y="4162284"/>
                  <a:pt x="1407828" y="4180368"/>
                  <a:pt x="1435414" y="4187031"/>
                </a:cubicBezTo>
                <a:lnTo>
                  <a:pt x="1420194" y="4184175"/>
                </a:lnTo>
                <a:cubicBezTo>
                  <a:pt x="1515318" y="4225103"/>
                  <a:pt x="1635174" y="4245091"/>
                  <a:pt x="1677978" y="4266031"/>
                </a:cubicBezTo>
                <a:cubicBezTo>
                  <a:pt x="1673222" y="4268887"/>
                  <a:pt x="1697954" y="4272694"/>
                  <a:pt x="1695102" y="4276501"/>
                </a:cubicBezTo>
                <a:lnTo>
                  <a:pt x="1769298" y="4289827"/>
                </a:lnTo>
                <a:lnTo>
                  <a:pt x="1753126" y="4288875"/>
                </a:lnTo>
                <a:lnTo>
                  <a:pt x="1784518" y="4295538"/>
                </a:lnTo>
                <a:lnTo>
                  <a:pt x="1815908" y="4301248"/>
                </a:lnTo>
                <a:lnTo>
                  <a:pt x="1878690" y="4313622"/>
                </a:lnTo>
                <a:lnTo>
                  <a:pt x="1874884" y="4313622"/>
                </a:lnTo>
                <a:cubicBezTo>
                  <a:pt x="1935762" y="4319333"/>
                  <a:pt x="1983326" y="4323140"/>
                  <a:pt x="2021374" y="4324092"/>
                </a:cubicBezTo>
                <a:cubicBezTo>
                  <a:pt x="2021374" y="4322188"/>
                  <a:pt x="2020422" y="4321236"/>
                  <a:pt x="2024228" y="4322188"/>
                </a:cubicBezTo>
                <a:cubicBezTo>
                  <a:pt x="1951934" y="4312670"/>
                  <a:pt x="1879642" y="4301248"/>
                  <a:pt x="1807346" y="4286020"/>
                </a:cubicBezTo>
                <a:cubicBezTo>
                  <a:pt x="1798786" y="4285068"/>
                  <a:pt x="1790226" y="4283164"/>
                  <a:pt x="1781662" y="4281260"/>
                </a:cubicBezTo>
                <a:lnTo>
                  <a:pt x="1751224" y="4274598"/>
                </a:lnTo>
                <a:lnTo>
                  <a:pt x="1690346" y="4261272"/>
                </a:lnTo>
                <a:lnTo>
                  <a:pt x="1630418" y="4245091"/>
                </a:lnTo>
                <a:cubicBezTo>
                  <a:pt x="1610442" y="4239380"/>
                  <a:pt x="1590466" y="4234621"/>
                  <a:pt x="1570490" y="4227959"/>
                </a:cubicBezTo>
                <a:cubicBezTo>
                  <a:pt x="1581904" y="4230814"/>
                  <a:pt x="1594270" y="4233670"/>
                  <a:pt x="1600930" y="4234621"/>
                </a:cubicBezTo>
                <a:cubicBezTo>
                  <a:pt x="1539098" y="4215585"/>
                  <a:pt x="1477268" y="4195597"/>
                  <a:pt x="1416390" y="4172753"/>
                </a:cubicBezTo>
                <a:cubicBezTo>
                  <a:pt x="1414486" y="4171802"/>
                  <a:pt x="1413534" y="4171802"/>
                  <a:pt x="1411634" y="4170850"/>
                </a:cubicBezTo>
                <a:cubicBezTo>
                  <a:pt x="1393558" y="4165139"/>
                  <a:pt x="1375486" y="4158476"/>
                  <a:pt x="1361218" y="4153717"/>
                </a:cubicBezTo>
                <a:cubicBezTo>
                  <a:pt x="1354558" y="4149910"/>
                  <a:pt x="1348850" y="4147054"/>
                  <a:pt x="1345998" y="4145151"/>
                </a:cubicBezTo>
                <a:cubicBezTo>
                  <a:pt x="1306046" y="4128970"/>
                  <a:pt x="1267045" y="4111837"/>
                  <a:pt x="1228045" y="4094705"/>
                </a:cubicBezTo>
                <a:cubicBezTo>
                  <a:pt x="1231849" y="4098512"/>
                  <a:pt x="1216630" y="4093753"/>
                  <a:pt x="1179532" y="4077572"/>
                </a:cubicBezTo>
                <a:close/>
                <a:moveTo>
                  <a:pt x="3478666" y="4070909"/>
                </a:moveTo>
                <a:cubicBezTo>
                  <a:pt x="3411130" y="4112789"/>
                  <a:pt x="3433958" y="4092801"/>
                  <a:pt x="3451082" y="4080427"/>
                </a:cubicBezTo>
                <a:cubicBezTo>
                  <a:pt x="3444422" y="4088042"/>
                  <a:pt x="3465350" y="4078523"/>
                  <a:pt x="3478666" y="4070909"/>
                </a:cubicBezTo>
                <a:close/>
                <a:moveTo>
                  <a:pt x="909381" y="3987149"/>
                </a:moveTo>
                <a:cubicBezTo>
                  <a:pt x="938869" y="4005234"/>
                  <a:pt x="945528" y="4008089"/>
                  <a:pt x="953138" y="4010944"/>
                </a:cubicBezTo>
                <a:cubicBezTo>
                  <a:pt x="960748" y="4013800"/>
                  <a:pt x="969309" y="4017607"/>
                  <a:pt x="1002602" y="4034740"/>
                </a:cubicBezTo>
                <a:cubicBezTo>
                  <a:pt x="1008309" y="4040451"/>
                  <a:pt x="988334" y="4030933"/>
                  <a:pt x="968358" y="4021414"/>
                </a:cubicBezTo>
                <a:cubicBezTo>
                  <a:pt x="948382" y="4011896"/>
                  <a:pt x="928406" y="4002378"/>
                  <a:pt x="935064" y="4009041"/>
                </a:cubicBezTo>
                <a:cubicBezTo>
                  <a:pt x="926503" y="4002378"/>
                  <a:pt x="917942" y="3994764"/>
                  <a:pt x="909381" y="3987149"/>
                </a:cubicBezTo>
                <a:close/>
                <a:moveTo>
                  <a:pt x="3621352" y="3910053"/>
                </a:moveTo>
                <a:cubicBezTo>
                  <a:pt x="3608034" y="3918619"/>
                  <a:pt x="3596620" y="3926233"/>
                  <a:pt x="3587108" y="3931944"/>
                </a:cubicBezTo>
                <a:cubicBezTo>
                  <a:pt x="3580450" y="3937655"/>
                  <a:pt x="3572838" y="3942414"/>
                  <a:pt x="3566180" y="3947173"/>
                </a:cubicBezTo>
                <a:cubicBezTo>
                  <a:pt x="3539546" y="3966210"/>
                  <a:pt x="3512910" y="3983342"/>
                  <a:pt x="3485326" y="4000475"/>
                </a:cubicBezTo>
                <a:cubicBezTo>
                  <a:pt x="3485326" y="4000475"/>
                  <a:pt x="3486278" y="4000475"/>
                  <a:pt x="3486278" y="4000475"/>
                </a:cubicBezTo>
                <a:cubicBezTo>
                  <a:pt x="3486278" y="4001427"/>
                  <a:pt x="3485326" y="4001427"/>
                  <a:pt x="3485326" y="4001427"/>
                </a:cubicBezTo>
                <a:cubicBezTo>
                  <a:pt x="3481520" y="4003330"/>
                  <a:pt x="3477716" y="4006186"/>
                  <a:pt x="3473910" y="4008090"/>
                </a:cubicBezTo>
                <a:cubicBezTo>
                  <a:pt x="3466302" y="4012849"/>
                  <a:pt x="3471058" y="4013800"/>
                  <a:pt x="3480570" y="4012849"/>
                </a:cubicBezTo>
                <a:cubicBezTo>
                  <a:pt x="3492934" y="4005234"/>
                  <a:pt x="3506254" y="3996668"/>
                  <a:pt x="3518618" y="3988101"/>
                </a:cubicBezTo>
                <a:cubicBezTo>
                  <a:pt x="3530986" y="3979535"/>
                  <a:pt x="3544302" y="3970017"/>
                  <a:pt x="3556668" y="3961451"/>
                </a:cubicBezTo>
                <a:cubicBezTo>
                  <a:pt x="3553814" y="3963354"/>
                  <a:pt x="3551912" y="3964306"/>
                  <a:pt x="3549058" y="3966210"/>
                </a:cubicBezTo>
                <a:lnTo>
                  <a:pt x="3567132" y="3952884"/>
                </a:lnTo>
                <a:lnTo>
                  <a:pt x="3585206" y="3938607"/>
                </a:lnTo>
                <a:close/>
                <a:moveTo>
                  <a:pt x="741964" y="3868173"/>
                </a:moveTo>
                <a:cubicBezTo>
                  <a:pt x="753379" y="3876740"/>
                  <a:pt x="764794" y="3883402"/>
                  <a:pt x="775257" y="3891017"/>
                </a:cubicBezTo>
                <a:cubicBezTo>
                  <a:pt x="785721" y="3897679"/>
                  <a:pt x="796184" y="3904342"/>
                  <a:pt x="805697" y="3910053"/>
                </a:cubicBezTo>
                <a:cubicBezTo>
                  <a:pt x="824721" y="3922427"/>
                  <a:pt x="842795" y="3931945"/>
                  <a:pt x="860868" y="3942415"/>
                </a:cubicBezTo>
                <a:cubicBezTo>
                  <a:pt x="896064" y="3962403"/>
                  <a:pt x="932211" y="3981439"/>
                  <a:pt x="981675" y="4008090"/>
                </a:cubicBezTo>
                <a:lnTo>
                  <a:pt x="1020676" y="4036644"/>
                </a:lnTo>
                <a:cubicBezTo>
                  <a:pt x="994041" y="4020463"/>
                  <a:pt x="971212" y="4007138"/>
                  <a:pt x="948382" y="3995716"/>
                </a:cubicBezTo>
                <a:cubicBezTo>
                  <a:pt x="927455" y="3984294"/>
                  <a:pt x="907479" y="3973824"/>
                  <a:pt x="886552" y="3962403"/>
                </a:cubicBezTo>
                <a:cubicBezTo>
                  <a:pt x="845649" y="3939559"/>
                  <a:pt x="801892" y="3914812"/>
                  <a:pt x="741964" y="3868173"/>
                </a:cubicBezTo>
                <a:close/>
                <a:moveTo>
                  <a:pt x="3708866" y="3838667"/>
                </a:moveTo>
                <a:cubicBezTo>
                  <a:pt x="3682230" y="3860558"/>
                  <a:pt x="3654646" y="3881498"/>
                  <a:pt x="3627060" y="3902438"/>
                </a:cubicBezTo>
                <a:cubicBezTo>
                  <a:pt x="3661304" y="3878643"/>
                  <a:pt x="3701256" y="3848185"/>
                  <a:pt x="3708866" y="3838667"/>
                </a:cubicBezTo>
                <a:close/>
                <a:moveTo>
                  <a:pt x="468959" y="3570255"/>
                </a:moveTo>
                <a:cubicBezTo>
                  <a:pt x="475618" y="3576918"/>
                  <a:pt x="487984" y="3590243"/>
                  <a:pt x="490837" y="3595002"/>
                </a:cubicBezTo>
                <a:cubicBezTo>
                  <a:pt x="489886" y="3594050"/>
                  <a:pt x="488935" y="3592147"/>
                  <a:pt x="487032" y="3591195"/>
                </a:cubicBezTo>
                <a:close/>
                <a:moveTo>
                  <a:pt x="4154506" y="3483789"/>
                </a:moveTo>
                <a:cubicBezTo>
                  <a:pt x="4156422" y="3481915"/>
                  <a:pt x="4150716" y="3493159"/>
                  <a:pt x="4157850" y="3484592"/>
                </a:cubicBezTo>
                <a:cubicBezTo>
                  <a:pt x="4147386" y="3497917"/>
                  <a:pt x="4135970" y="3511242"/>
                  <a:pt x="4125506" y="3523616"/>
                </a:cubicBezTo>
                <a:cubicBezTo>
                  <a:pt x="4133118" y="3513146"/>
                  <a:pt x="4141678" y="3502676"/>
                  <a:pt x="4149288" y="3491255"/>
                </a:cubicBezTo>
                <a:cubicBezTo>
                  <a:pt x="4152380" y="3486496"/>
                  <a:pt x="4153866" y="3484414"/>
                  <a:pt x="4154506" y="3483789"/>
                </a:cubicBezTo>
                <a:close/>
                <a:moveTo>
                  <a:pt x="351957" y="3408447"/>
                </a:moveTo>
                <a:cubicBezTo>
                  <a:pt x="371933" y="3438905"/>
                  <a:pt x="390958" y="3467459"/>
                  <a:pt x="407129" y="3489351"/>
                </a:cubicBezTo>
                <a:cubicBezTo>
                  <a:pt x="422348" y="3511242"/>
                  <a:pt x="433763" y="3525520"/>
                  <a:pt x="436617" y="3531231"/>
                </a:cubicBezTo>
                <a:lnTo>
                  <a:pt x="428056" y="3525520"/>
                </a:lnTo>
                <a:cubicBezTo>
                  <a:pt x="435666" y="3535990"/>
                  <a:pt x="446129" y="3549315"/>
                  <a:pt x="456593" y="3561689"/>
                </a:cubicBezTo>
                <a:cubicBezTo>
                  <a:pt x="468008" y="3574062"/>
                  <a:pt x="478471" y="3584532"/>
                  <a:pt x="486081" y="3591195"/>
                </a:cubicBezTo>
                <a:cubicBezTo>
                  <a:pt x="496545" y="3603568"/>
                  <a:pt x="508911" y="3614990"/>
                  <a:pt x="519374" y="3626412"/>
                </a:cubicBezTo>
                <a:cubicBezTo>
                  <a:pt x="525082" y="3632123"/>
                  <a:pt x="530789" y="3637834"/>
                  <a:pt x="535545" y="3642593"/>
                </a:cubicBezTo>
                <a:cubicBezTo>
                  <a:pt x="541253" y="3647352"/>
                  <a:pt x="546009" y="3652111"/>
                  <a:pt x="550765" y="3656870"/>
                </a:cubicBezTo>
                <a:cubicBezTo>
                  <a:pt x="560277" y="3666388"/>
                  <a:pt x="568839" y="3674003"/>
                  <a:pt x="575497" y="3680665"/>
                </a:cubicBezTo>
                <a:cubicBezTo>
                  <a:pt x="582156" y="3687328"/>
                  <a:pt x="586912" y="3692087"/>
                  <a:pt x="588815" y="3694943"/>
                </a:cubicBezTo>
                <a:cubicBezTo>
                  <a:pt x="582156" y="3689232"/>
                  <a:pt x="575497" y="3685425"/>
                  <a:pt x="568839" y="3679714"/>
                </a:cubicBezTo>
                <a:cubicBezTo>
                  <a:pt x="598327" y="3707316"/>
                  <a:pt x="615449" y="3721593"/>
                  <a:pt x="634474" y="3737774"/>
                </a:cubicBezTo>
                <a:cubicBezTo>
                  <a:pt x="653499" y="3753955"/>
                  <a:pt x="674426" y="3771088"/>
                  <a:pt x="714378" y="3802498"/>
                </a:cubicBezTo>
                <a:cubicBezTo>
                  <a:pt x="706768" y="3796787"/>
                  <a:pt x="703914" y="3795835"/>
                  <a:pt x="703914" y="3795835"/>
                </a:cubicBezTo>
                <a:cubicBezTo>
                  <a:pt x="757183" y="3832004"/>
                  <a:pt x="808550" y="3864366"/>
                  <a:pt x="854209" y="3893872"/>
                </a:cubicBezTo>
                <a:cubicBezTo>
                  <a:pt x="663011" y="3769184"/>
                  <a:pt x="489886" y="3615942"/>
                  <a:pt x="365274" y="3425579"/>
                </a:cubicBezTo>
                <a:cubicBezTo>
                  <a:pt x="360518" y="3419868"/>
                  <a:pt x="355762" y="3414157"/>
                  <a:pt x="351957" y="3408447"/>
                </a:cubicBezTo>
                <a:close/>
                <a:moveTo>
                  <a:pt x="4241556" y="3359904"/>
                </a:moveTo>
                <a:cubicBezTo>
                  <a:pt x="4242032" y="3359428"/>
                  <a:pt x="4241556" y="3360380"/>
                  <a:pt x="4239654" y="3363711"/>
                </a:cubicBezTo>
                <a:cubicBezTo>
                  <a:pt x="4238702" y="3364663"/>
                  <a:pt x="4238702" y="3364663"/>
                  <a:pt x="4237752" y="3364663"/>
                </a:cubicBezTo>
                <a:cubicBezTo>
                  <a:pt x="4239654" y="3362284"/>
                  <a:pt x="4241082" y="3360380"/>
                  <a:pt x="4241556" y="3359904"/>
                </a:cubicBezTo>
                <a:close/>
                <a:moveTo>
                  <a:pt x="4337632" y="3131469"/>
                </a:moveTo>
                <a:cubicBezTo>
                  <a:pt x="4323364" y="3150505"/>
                  <a:pt x="4309094" y="3169541"/>
                  <a:pt x="4296730" y="3186674"/>
                </a:cubicBezTo>
                <a:cubicBezTo>
                  <a:pt x="4283412" y="3204758"/>
                  <a:pt x="4271046" y="3219987"/>
                  <a:pt x="4260582" y="3233313"/>
                </a:cubicBezTo>
                <a:cubicBezTo>
                  <a:pt x="4239654" y="3260915"/>
                  <a:pt x="4223484" y="3279000"/>
                  <a:pt x="4216826" y="3285663"/>
                </a:cubicBezTo>
                <a:cubicBezTo>
                  <a:pt x="4205410" y="3301843"/>
                  <a:pt x="4193044" y="3318024"/>
                  <a:pt x="4181630" y="3334205"/>
                </a:cubicBezTo>
                <a:cubicBezTo>
                  <a:pt x="4173068" y="3347531"/>
                  <a:pt x="4164506" y="3361808"/>
                  <a:pt x="4155946" y="3375133"/>
                </a:cubicBezTo>
                <a:cubicBezTo>
                  <a:pt x="4142630" y="3397025"/>
                  <a:pt x="4129312" y="3417013"/>
                  <a:pt x="4119798" y="3431290"/>
                </a:cubicBezTo>
                <a:cubicBezTo>
                  <a:pt x="4110286" y="3446519"/>
                  <a:pt x="4104578" y="3455085"/>
                  <a:pt x="4105530" y="3455085"/>
                </a:cubicBezTo>
                <a:cubicBezTo>
                  <a:pt x="4120750" y="3441760"/>
                  <a:pt x="4135018" y="3417965"/>
                  <a:pt x="4157850" y="3390362"/>
                </a:cubicBezTo>
                <a:cubicBezTo>
                  <a:pt x="4154044" y="3393217"/>
                  <a:pt x="4151190" y="3397025"/>
                  <a:pt x="4147386" y="3399880"/>
                </a:cubicBezTo>
                <a:cubicBezTo>
                  <a:pt x="4215874" y="3313265"/>
                  <a:pt x="4280558" y="3221891"/>
                  <a:pt x="4337632" y="3131469"/>
                </a:cubicBezTo>
                <a:close/>
                <a:moveTo>
                  <a:pt x="4485074" y="2962998"/>
                </a:moveTo>
                <a:lnTo>
                  <a:pt x="4465098" y="3001071"/>
                </a:lnTo>
                <a:cubicBezTo>
                  <a:pt x="4468902" y="2992504"/>
                  <a:pt x="4474610" y="2982034"/>
                  <a:pt x="4485074" y="2962998"/>
                </a:cubicBezTo>
                <a:close/>
                <a:moveTo>
                  <a:pt x="107490" y="2962998"/>
                </a:moveTo>
                <a:cubicBezTo>
                  <a:pt x="116051" y="2983938"/>
                  <a:pt x="120807" y="3003926"/>
                  <a:pt x="125564" y="3018203"/>
                </a:cubicBezTo>
                <a:cubicBezTo>
                  <a:pt x="118905" y="3001071"/>
                  <a:pt x="105588" y="2968709"/>
                  <a:pt x="107490" y="2962998"/>
                </a:cubicBezTo>
                <a:close/>
                <a:moveTo>
                  <a:pt x="4514562" y="2941106"/>
                </a:moveTo>
                <a:cubicBezTo>
                  <a:pt x="4506952" y="2958239"/>
                  <a:pt x="4498390" y="2974420"/>
                  <a:pt x="4489830" y="2990600"/>
                </a:cubicBezTo>
                <a:lnTo>
                  <a:pt x="4483170" y="3000119"/>
                </a:lnTo>
                <a:cubicBezTo>
                  <a:pt x="4491732" y="2983938"/>
                  <a:pt x="4500294" y="2967757"/>
                  <a:pt x="4507902" y="2950624"/>
                </a:cubicBezTo>
                <a:close/>
                <a:moveTo>
                  <a:pt x="30440" y="2566091"/>
                </a:moveTo>
                <a:lnTo>
                  <a:pt x="32342" y="2575609"/>
                </a:lnTo>
                <a:cubicBezTo>
                  <a:pt x="31391" y="2572754"/>
                  <a:pt x="31391" y="2570850"/>
                  <a:pt x="30440" y="2567995"/>
                </a:cubicBezTo>
                <a:close/>
                <a:moveTo>
                  <a:pt x="4698150" y="2462343"/>
                </a:moveTo>
                <a:cubicBezTo>
                  <a:pt x="4692442" y="2488042"/>
                  <a:pt x="4688638" y="2505175"/>
                  <a:pt x="4685784" y="2517548"/>
                </a:cubicBezTo>
                <a:cubicBezTo>
                  <a:pt x="4682930" y="2528970"/>
                  <a:pt x="4681978" y="2536584"/>
                  <a:pt x="4681028" y="2542295"/>
                </a:cubicBezTo>
                <a:cubicBezTo>
                  <a:pt x="4679126" y="2553717"/>
                  <a:pt x="4680076" y="2560380"/>
                  <a:pt x="4672466" y="2591790"/>
                </a:cubicBezTo>
                <a:cubicBezTo>
                  <a:pt x="4675320" y="2583223"/>
                  <a:pt x="4678174" y="2575609"/>
                  <a:pt x="4681028" y="2567994"/>
                </a:cubicBezTo>
                <a:cubicBezTo>
                  <a:pt x="4686734" y="2556573"/>
                  <a:pt x="4672466" y="2598452"/>
                  <a:pt x="4669614" y="2607019"/>
                </a:cubicBezTo>
                <a:cubicBezTo>
                  <a:pt x="4676270" y="2582272"/>
                  <a:pt x="4656294" y="2637477"/>
                  <a:pt x="4660100" y="2621296"/>
                </a:cubicBezTo>
                <a:cubicBezTo>
                  <a:pt x="4654394" y="2640332"/>
                  <a:pt x="4646782" y="2659368"/>
                  <a:pt x="4640126" y="2678405"/>
                </a:cubicBezTo>
                <a:lnTo>
                  <a:pt x="4629662" y="2706959"/>
                </a:lnTo>
                <a:lnTo>
                  <a:pt x="4618246" y="2735514"/>
                </a:lnTo>
                <a:lnTo>
                  <a:pt x="4623954" y="2712670"/>
                </a:lnTo>
                <a:cubicBezTo>
                  <a:pt x="4628710" y="2697441"/>
                  <a:pt x="4633466" y="2680308"/>
                  <a:pt x="4638222" y="2665079"/>
                </a:cubicBezTo>
                <a:cubicBezTo>
                  <a:pt x="4643930" y="2648899"/>
                  <a:pt x="4648686" y="2632718"/>
                  <a:pt x="4652490" y="2616537"/>
                </a:cubicBezTo>
                <a:cubicBezTo>
                  <a:pt x="4655344" y="2607019"/>
                  <a:pt x="4658198" y="2597500"/>
                  <a:pt x="4662002" y="2586079"/>
                </a:cubicBezTo>
                <a:cubicBezTo>
                  <a:pt x="4666758" y="2569898"/>
                  <a:pt x="4669614" y="2553717"/>
                  <a:pt x="4675320" y="2534681"/>
                </a:cubicBezTo>
                <a:cubicBezTo>
                  <a:pt x="4677222" y="2525163"/>
                  <a:pt x="4681028" y="2514693"/>
                  <a:pt x="4684832" y="2503271"/>
                </a:cubicBezTo>
                <a:cubicBezTo>
                  <a:pt x="4688638" y="2491849"/>
                  <a:pt x="4692442" y="2477572"/>
                  <a:pt x="4698150" y="2462343"/>
                </a:cubicBezTo>
                <a:close/>
                <a:moveTo>
                  <a:pt x="4658198" y="2407138"/>
                </a:moveTo>
                <a:cubicBezTo>
                  <a:pt x="4657246" y="2409994"/>
                  <a:pt x="4656058" y="2414277"/>
                  <a:pt x="4654394" y="2420345"/>
                </a:cubicBezTo>
                <a:lnTo>
                  <a:pt x="4649164" y="2439126"/>
                </a:lnTo>
                <a:lnTo>
                  <a:pt x="4645832" y="2450921"/>
                </a:lnTo>
                <a:cubicBezTo>
                  <a:pt x="4646782" y="2448066"/>
                  <a:pt x="4646782" y="2447114"/>
                  <a:pt x="4647734" y="2444259"/>
                </a:cubicBezTo>
                <a:lnTo>
                  <a:pt x="4649164" y="2439126"/>
                </a:lnTo>
                <a:close/>
                <a:moveTo>
                  <a:pt x="42806" y="2358595"/>
                </a:moveTo>
                <a:cubicBezTo>
                  <a:pt x="43757" y="2371921"/>
                  <a:pt x="45659" y="2388102"/>
                  <a:pt x="48513" y="2407138"/>
                </a:cubicBezTo>
                <a:cubicBezTo>
                  <a:pt x="48513" y="2397620"/>
                  <a:pt x="47562" y="2387150"/>
                  <a:pt x="46611" y="2377632"/>
                </a:cubicBezTo>
                <a:cubicBezTo>
                  <a:pt x="45659" y="2370969"/>
                  <a:pt x="44708" y="2364306"/>
                  <a:pt x="42806" y="2358595"/>
                </a:cubicBezTo>
                <a:close/>
                <a:moveTo>
                  <a:pt x="4760756" y="2159562"/>
                </a:moveTo>
                <a:lnTo>
                  <a:pt x="4757126" y="2196787"/>
                </a:lnTo>
                <a:cubicBezTo>
                  <a:pt x="4754274" y="2221534"/>
                  <a:pt x="4750468" y="2242474"/>
                  <a:pt x="4746662" y="2258655"/>
                </a:cubicBezTo>
                <a:lnTo>
                  <a:pt x="4746890" y="2255230"/>
                </a:lnTo>
                <a:lnTo>
                  <a:pt x="4755224" y="2206305"/>
                </a:lnTo>
                <a:close/>
                <a:moveTo>
                  <a:pt x="4698150" y="2034027"/>
                </a:moveTo>
                <a:cubicBezTo>
                  <a:pt x="4698150" y="2049256"/>
                  <a:pt x="4699102" y="2063533"/>
                  <a:pt x="4699102" y="2076858"/>
                </a:cubicBezTo>
                <a:cubicBezTo>
                  <a:pt x="4699102" y="2090184"/>
                  <a:pt x="4698150" y="2101605"/>
                  <a:pt x="4698150" y="2111124"/>
                </a:cubicBezTo>
                <a:cubicBezTo>
                  <a:pt x="4698150" y="2130160"/>
                  <a:pt x="4697198" y="2142534"/>
                  <a:pt x="4697198" y="2145389"/>
                </a:cubicBezTo>
                <a:cubicBezTo>
                  <a:pt x="4698150" y="2124449"/>
                  <a:pt x="4698150" y="2104461"/>
                  <a:pt x="4698150" y="2086377"/>
                </a:cubicBezTo>
                <a:cubicBezTo>
                  <a:pt x="4698150" y="2071147"/>
                  <a:pt x="4696248" y="2057822"/>
                  <a:pt x="4695298" y="2045449"/>
                </a:cubicBezTo>
                <a:cubicBezTo>
                  <a:pt x="4698150" y="2109220"/>
                  <a:pt x="4695298" y="2172992"/>
                  <a:pt x="4687686" y="2235811"/>
                </a:cubicBezTo>
                <a:cubicBezTo>
                  <a:pt x="4689590" y="2229149"/>
                  <a:pt x="4690540" y="2223438"/>
                  <a:pt x="4691492" y="2217727"/>
                </a:cubicBezTo>
                <a:cubicBezTo>
                  <a:pt x="4685784" y="2253896"/>
                  <a:pt x="4683882" y="2284354"/>
                  <a:pt x="4679126" y="2313860"/>
                </a:cubicBezTo>
                <a:cubicBezTo>
                  <a:pt x="4694346" y="2233908"/>
                  <a:pt x="4703858" y="2147293"/>
                  <a:pt x="4701004" y="2054967"/>
                </a:cubicBezTo>
                <a:close/>
                <a:moveTo>
                  <a:pt x="4732394" y="1985484"/>
                </a:moveTo>
                <a:lnTo>
                  <a:pt x="4737150" y="2010231"/>
                </a:lnTo>
                <a:cubicBezTo>
                  <a:pt x="4736200" y="2002617"/>
                  <a:pt x="4734298" y="1994050"/>
                  <a:pt x="4732394" y="1986436"/>
                </a:cubicBezTo>
                <a:cubicBezTo>
                  <a:pt x="4732394" y="1986436"/>
                  <a:pt x="4732394" y="1985484"/>
                  <a:pt x="4732394" y="1985484"/>
                </a:cubicBezTo>
                <a:close/>
                <a:moveTo>
                  <a:pt x="4762760" y="1954253"/>
                </a:moveTo>
                <a:cubicBezTo>
                  <a:pt x="4762924" y="1955324"/>
                  <a:pt x="4763250" y="1957882"/>
                  <a:pt x="4763666" y="1961451"/>
                </a:cubicBezTo>
                <a:lnTo>
                  <a:pt x="4764008" y="1964874"/>
                </a:lnTo>
                <a:lnTo>
                  <a:pt x="4762834" y="1955978"/>
                </a:lnTo>
                <a:cubicBezTo>
                  <a:pt x="4762596" y="1953599"/>
                  <a:pt x="4762596" y="1953182"/>
                  <a:pt x="4762760" y="1954253"/>
                </a:cubicBezTo>
                <a:close/>
                <a:moveTo>
                  <a:pt x="69440" y="1918857"/>
                </a:moveTo>
                <a:lnTo>
                  <a:pt x="69440" y="1922664"/>
                </a:lnTo>
                <a:lnTo>
                  <a:pt x="68489" y="1921712"/>
                </a:lnTo>
                <a:cubicBezTo>
                  <a:pt x="69440" y="1920761"/>
                  <a:pt x="69440" y="1919809"/>
                  <a:pt x="69440" y="1918857"/>
                </a:cubicBezTo>
                <a:close/>
                <a:moveTo>
                  <a:pt x="91319" y="1812254"/>
                </a:moveTo>
                <a:cubicBezTo>
                  <a:pt x="97978" y="1802736"/>
                  <a:pt x="82758" y="1854134"/>
                  <a:pt x="79904" y="1876025"/>
                </a:cubicBezTo>
                <a:cubicBezTo>
                  <a:pt x="74197" y="1890303"/>
                  <a:pt x="78002" y="1874122"/>
                  <a:pt x="81807" y="1855085"/>
                </a:cubicBezTo>
                <a:cubicBezTo>
                  <a:pt x="86563" y="1835097"/>
                  <a:pt x="93222" y="1812254"/>
                  <a:pt x="91319" y="1812254"/>
                </a:cubicBezTo>
                <a:close/>
                <a:moveTo>
                  <a:pt x="101783" y="1798929"/>
                </a:moveTo>
                <a:cubicBezTo>
                  <a:pt x="97978" y="1813206"/>
                  <a:pt x="99880" y="1812254"/>
                  <a:pt x="99880" y="1815110"/>
                </a:cubicBezTo>
                <a:lnTo>
                  <a:pt x="87514" y="1854134"/>
                </a:lnTo>
                <a:close/>
                <a:moveTo>
                  <a:pt x="136979" y="1577126"/>
                </a:moveTo>
                <a:cubicBezTo>
                  <a:pt x="138584" y="1577394"/>
                  <a:pt x="121997" y="1622367"/>
                  <a:pt x="136979" y="1592385"/>
                </a:cubicBezTo>
                <a:cubicBezTo>
                  <a:pt x="123661" y="1625698"/>
                  <a:pt x="109393" y="1669482"/>
                  <a:pt x="117003" y="1657108"/>
                </a:cubicBezTo>
                <a:cubicBezTo>
                  <a:pt x="128417" y="1628554"/>
                  <a:pt x="133174" y="1607614"/>
                  <a:pt x="139832" y="1590481"/>
                </a:cubicBezTo>
                <a:cubicBezTo>
                  <a:pt x="144588" y="1583819"/>
                  <a:pt x="132222" y="1620939"/>
                  <a:pt x="143637" y="1597144"/>
                </a:cubicBezTo>
                <a:cubicBezTo>
                  <a:pt x="136979" y="1614277"/>
                  <a:pt x="126515" y="1641879"/>
                  <a:pt x="117954" y="1666626"/>
                </a:cubicBezTo>
                <a:cubicBezTo>
                  <a:pt x="113198" y="1679000"/>
                  <a:pt x="109393" y="1690422"/>
                  <a:pt x="107490" y="1698988"/>
                </a:cubicBezTo>
                <a:cubicBezTo>
                  <a:pt x="105588" y="1708506"/>
                  <a:pt x="104637" y="1714217"/>
                  <a:pt x="105588" y="1716121"/>
                </a:cubicBezTo>
                <a:cubicBezTo>
                  <a:pt x="117003" y="1683759"/>
                  <a:pt x="122710" y="1669482"/>
                  <a:pt x="124613" y="1665675"/>
                </a:cubicBezTo>
                <a:cubicBezTo>
                  <a:pt x="126515" y="1662819"/>
                  <a:pt x="124613" y="1670434"/>
                  <a:pt x="120808" y="1681856"/>
                </a:cubicBezTo>
                <a:cubicBezTo>
                  <a:pt x="114149" y="1705651"/>
                  <a:pt x="102734" y="1746579"/>
                  <a:pt x="99880" y="1750386"/>
                </a:cubicBezTo>
                <a:cubicBezTo>
                  <a:pt x="98929" y="1753242"/>
                  <a:pt x="95124" y="1760856"/>
                  <a:pt x="92271" y="1771326"/>
                </a:cubicBezTo>
                <a:cubicBezTo>
                  <a:pt x="107490" y="1719928"/>
                  <a:pt x="119856" y="1680904"/>
                  <a:pt x="94173" y="1745627"/>
                </a:cubicBezTo>
                <a:cubicBezTo>
                  <a:pt x="85612" y="1770374"/>
                  <a:pt x="78953" y="1795121"/>
                  <a:pt x="71343" y="1819869"/>
                </a:cubicBezTo>
                <a:cubicBezTo>
                  <a:pt x="63733" y="1844616"/>
                  <a:pt x="58026" y="1870315"/>
                  <a:pt x="51367" y="1895062"/>
                </a:cubicBezTo>
                <a:cubicBezTo>
                  <a:pt x="55172" y="1877929"/>
                  <a:pt x="58977" y="1862700"/>
                  <a:pt x="61831" y="1848423"/>
                </a:cubicBezTo>
                <a:cubicBezTo>
                  <a:pt x="65636" y="1834146"/>
                  <a:pt x="69441" y="1819869"/>
                  <a:pt x="73246" y="1806543"/>
                </a:cubicBezTo>
                <a:cubicBezTo>
                  <a:pt x="77051" y="1793218"/>
                  <a:pt x="80856" y="1778941"/>
                  <a:pt x="85612" y="1764663"/>
                </a:cubicBezTo>
                <a:cubicBezTo>
                  <a:pt x="90368" y="1750386"/>
                  <a:pt x="96075" y="1735157"/>
                  <a:pt x="102734" y="1718976"/>
                </a:cubicBezTo>
                <a:lnTo>
                  <a:pt x="105588" y="1692325"/>
                </a:lnTo>
                <a:cubicBezTo>
                  <a:pt x="100832" y="1706603"/>
                  <a:pt x="95124" y="1722783"/>
                  <a:pt x="89417" y="1739916"/>
                </a:cubicBezTo>
                <a:cubicBezTo>
                  <a:pt x="86563" y="1748483"/>
                  <a:pt x="83709" y="1758001"/>
                  <a:pt x="80856" y="1766567"/>
                </a:cubicBezTo>
                <a:cubicBezTo>
                  <a:pt x="78002" y="1776085"/>
                  <a:pt x="76100" y="1784651"/>
                  <a:pt x="73246" y="1794170"/>
                </a:cubicBezTo>
                <a:cubicBezTo>
                  <a:pt x="67538" y="1813206"/>
                  <a:pt x="62782" y="1832242"/>
                  <a:pt x="58026" y="1851278"/>
                </a:cubicBezTo>
                <a:cubicBezTo>
                  <a:pt x="54221" y="1870315"/>
                  <a:pt x="49465" y="1889351"/>
                  <a:pt x="45660" y="1908387"/>
                </a:cubicBezTo>
                <a:cubicBezTo>
                  <a:pt x="57075" y="1814158"/>
                  <a:pt x="80856" y="1721832"/>
                  <a:pt x="127466" y="1596192"/>
                </a:cubicBezTo>
                <a:cubicBezTo>
                  <a:pt x="133887" y="1581915"/>
                  <a:pt x="136444" y="1577037"/>
                  <a:pt x="136979" y="1577126"/>
                </a:cubicBezTo>
                <a:close/>
                <a:moveTo>
                  <a:pt x="261590" y="1328732"/>
                </a:moveTo>
                <a:cubicBezTo>
                  <a:pt x="254931" y="1345865"/>
                  <a:pt x="247321" y="1362997"/>
                  <a:pt x="240663" y="1380130"/>
                </a:cubicBezTo>
                <a:lnTo>
                  <a:pt x="220687" y="1432480"/>
                </a:lnTo>
                <a:cubicBezTo>
                  <a:pt x="231150" y="1410588"/>
                  <a:pt x="239712" y="1392504"/>
                  <a:pt x="248273" y="1372516"/>
                </a:cubicBezTo>
                <a:lnTo>
                  <a:pt x="256834" y="1373467"/>
                </a:lnTo>
                <a:cubicBezTo>
                  <a:pt x="259687" y="1366805"/>
                  <a:pt x="261590" y="1362046"/>
                  <a:pt x="264444" y="1357286"/>
                </a:cubicBezTo>
                <a:cubicBezTo>
                  <a:pt x="253029" y="1381082"/>
                  <a:pt x="253980" y="1384889"/>
                  <a:pt x="246370" y="1403925"/>
                </a:cubicBezTo>
                <a:cubicBezTo>
                  <a:pt x="238760" y="1417251"/>
                  <a:pt x="229248" y="1435335"/>
                  <a:pt x="217833" y="1458179"/>
                </a:cubicBezTo>
                <a:cubicBezTo>
                  <a:pt x="207370" y="1481022"/>
                  <a:pt x="194052" y="1507673"/>
                  <a:pt x="180735" y="1539083"/>
                </a:cubicBezTo>
                <a:cubicBezTo>
                  <a:pt x="167418" y="1583818"/>
                  <a:pt x="160759" y="1593336"/>
                  <a:pt x="136978" y="1664722"/>
                </a:cubicBezTo>
                <a:cubicBezTo>
                  <a:pt x="129368" y="1677096"/>
                  <a:pt x="136027" y="1656156"/>
                  <a:pt x="144588" y="1630457"/>
                </a:cubicBezTo>
                <a:cubicBezTo>
                  <a:pt x="146490" y="1624746"/>
                  <a:pt x="149344" y="1618083"/>
                  <a:pt x="151247" y="1611421"/>
                </a:cubicBezTo>
                <a:cubicBezTo>
                  <a:pt x="154100" y="1604758"/>
                  <a:pt x="156003" y="1599047"/>
                  <a:pt x="157905" y="1593336"/>
                </a:cubicBezTo>
                <a:cubicBezTo>
                  <a:pt x="161710" y="1581915"/>
                  <a:pt x="164564" y="1573348"/>
                  <a:pt x="164564" y="1570493"/>
                </a:cubicBezTo>
                <a:cubicBezTo>
                  <a:pt x="158857" y="1583818"/>
                  <a:pt x="152198" y="1600951"/>
                  <a:pt x="149344" y="1609517"/>
                </a:cubicBezTo>
                <a:cubicBezTo>
                  <a:pt x="140783" y="1631409"/>
                  <a:pt x="141734" y="1625698"/>
                  <a:pt x="144588" y="1614276"/>
                </a:cubicBezTo>
                <a:cubicBezTo>
                  <a:pt x="147442" y="1603806"/>
                  <a:pt x="153149" y="1586674"/>
                  <a:pt x="152198" y="1585722"/>
                </a:cubicBezTo>
                <a:cubicBezTo>
                  <a:pt x="164564" y="1557167"/>
                  <a:pt x="176930" y="1527661"/>
                  <a:pt x="191199" y="1499107"/>
                </a:cubicBezTo>
                <a:cubicBezTo>
                  <a:pt x="196906" y="1480070"/>
                  <a:pt x="202613" y="1461986"/>
                  <a:pt x="208321" y="1443902"/>
                </a:cubicBezTo>
                <a:cubicBezTo>
                  <a:pt x="159808" y="1538131"/>
                  <a:pt x="202613" y="1450564"/>
                  <a:pt x="174076" y="1497203"/>
                </a:cubicBezTo>
                <a:cubicBezTo>
                  <a:pt x="194052" y="1458179"/>
                  <a:pt x="237809" y="1357286"/>
                  <a:pt x="261590" y="1328732"/>
                </a:cubicBezTo>
                <a:close/>
                <a:moveTo>
                  <a:pt x="4424194" y="1204997"/>
                </a:moveTo>
                <a:cubicBezTo>
                  <a:pt x="4434658" y="1217371"/>
                  <a:pt x="4444170" y="1228792"/>
                  <a:pt x="4447976" y="1231648"/>
                </a:cubicBezTo>
                <a:cubicBezTo>
                  <a:pt x="4456538" y="1244498"/>
                  <a:pt x="4461768" y="1252826"/>
                  <a:pt x="4464622" y="1258180"/>
                </a:cubicBezTo>
                <a:lnTo>
                  <a:pt x="4466814" y="1266182"/>
                </a:lnTo>
                <a:lnTo>
                  <a:pt x="4467952" y="1266864"/>
                </a:lnTo>
                <a:cubicBezTo>
                  <a:pt x="4480318" y="1285901"/>
                  <a:pt x="4493634" y="1304937"/>
                  <a:pt x="4506002" y="1323973"/>
                </a:cubicBezTo>
                <a:cubicBezTo>
                  <a:pt x="4518366" y="1343961"/>
                  <a:pt x="4530734" y="1362998"/>
                  <a:pt x="4543098" y="1382986"/>
                </a:cubicBezTo>
                <a:cubicBezTo>
                  <a:pt x="4537392" y="1378227"/>
                  <a:pt x="4501246" y="1321118"/>
                  <a:pt x="4519318" y="1355383"/>
                </a:cubicBezTo>
                <a:lnTo>
                  <a:pt x="4504098" y="1331588"/>
                </a:lnTo>
                <a:lnTo>
                  <a:pt x="4488878" y="1307792"/>
                </a:lnTo>
                <a:cubicBezTo>
                  <a:pt x="4478414" y="1291612"/>
                  <a:pt x="4467952" y="1276383"/>
                  <a:pt x="4457488" y="1261153"/>
                </a:cubicBezTo>
                <a:cubicBezTo>
                  <a:pt x="4457488" y="1259726"/>
                  <a:pt x="4459628" y="1261392"/>
                  <a:pt x="4462006" y="1263295"/>
                </a:cubicBezTo>
                <a:lnTo>
                  <a:pt x="4466326" y="1265888"/>
                </a:lnTo>
                <a:close/>
                <a:moveTo>
                  <a:pt x="4371878" y="1169779"/>
                </a:moveTo>
                <a:cubicBezTo>
                  <a:pt x="4383292" y="1181201"/>
                  <a:pt x="4400414" y="1202141"/>
                  <a:pt x="4421342" y="1227840"/>
                </a:cubicBezTo>
                <a:cubicBezTo>
                  <a:pt x="4441318" y="1253539"/>
                  <a:pt x="4465098" y="1284949"/>
                  <a:pt x="4486026" y="1318262"/>
                </a:cubicBezTo>
                <a:lnTo>
                  <a:pt x="4461294" y="1277334"/>
                </a:lnTo>
                <a:cubicBezTo>
                  <a:pt x="4469854" y="1286853"/>
                  <a:pt x="4488878" y="1314455"/>
                  <a:pt x="4508854" y="1345865"/>
                </a:cubicBezTo>
                <a:cubicBezTo>
                  <a:pt x="4518366" y="1361094"/>
                  <a:pt x="4528830" y="1377275"/>
                  <a:pt x="4538342" y="1393456"/>
                </a:cubicBezTo>
                <a:cubicBezTo>
                  <a:pt x="4547854" y="1409637"/>
                  <a:pt x="4556416" y="1424866"/>
                  <a:pt x="4563074" y="1436287"/>
                </a:cubicBezTo>
                <a:cubicBezTo>
                  <a:pt x="4538342" y="1399167"/>
                  <a:pt x="4543098" y="1407733"/>
                  <a:pt x="4556416" y="1431528"/>
                </a:cubicBezTo>
                <a:cubicBezTo>
                  <a:pt x="4563074" y="1442950"/>
                  <a:pt x="4571636" y="1458179"/>
                  <a:pt x="4579246" y="1473408"/>
                </a:cubicBezTo>
                <a:cubicBezTo>
                  <a:pt x="4586856" y="1488637"/>
                  <a:pt x="4594466" y="1502914"/>
                  <a:pt x="4598270" y="1512433"/>
                </a:cubicBezTo>
                <a:cubicBezTo>
                  <a:pt x="4602076" y="1514336"/>
                  <a:pt x="4597318" y="1502914"/>
                  <a:pt x="4595418" y="1498155"/>
                </a:cubicBezTo>
                <a:cubicBezTo>
                  <a:pt x="4593514" y="1493396"/>
                  <a:pt x="4595418" y="1494348"/>
                  <a:pt x="4612538" y="1524806"/>
                </a:cubicBezTo>
                <a:cubicBezTo>
                  <a:pt x="4598270" y="1496252"/>
                  <a:pt x="4588758" y="1480071"/>
                  <a:pt x="4579246" y="1461986"/>
                </a:cubicBezTo>
                <a:cubicBezTo>
                  <a:pt x="4569734" y="1443902"/>
                  <a:pt x="4558318" y="1424866"/>
                  <a:pt x="4538342" y="1388697"/>
                </a:cubicBezTo>
                <a:cubicBezTo>
                  <a:pt x="4549758" y="1407733"/>
                  <a:pt x="4559270" y="1423914"/>
                  <a:pt x="4567830" y="1438191"/>
                </a:cubicBezTo>
                <a:cubicBezTo>
                  <a:pt x="4576392" y="1452468"/>
                  <a:pt x="4584002" y="1464842"/>
                  <a:pt x="4590662" y="1476264"/>
                </a:cubicBezTo>
                <a:cubicBezTo>
                  <a:pt x="4604930" y="1498155"/>
                  <a:pt x="4615394" y="1514336"/>
                  <a:pt x="4624906" y="1530517"/>
                </a:cubicBezTo>
                <a:cubicBezTo>
                  <a:pt x="4629662" y="1538131"/>
                  <a:pt x="4635370" y="1545746"/>
                  <a:pt x="4640126" y="1554312"/>
                </a:cubicBezTo>
                <a:cubicBezTo>
                  <a:pt x="4644882" y="1562879"/>
                  <a:pt x="4649638" y="1571445"/>
                  <a:pt x="4655346" y="1581915"/>
                </a:cubicBezTo>
                <a:cubicBezTo>
                  <a:pt x="4661052" y="1592385"/>
                  <a:pt x="4666758" y="1603807"/>
                  <a:pt x="4672466" y="1617132"/>
                </a:cubicBezTo>
                <a:cubicBezTo>
                  <a:pt x="4678174" y="1631409"/>
                  <a:pt x="4684834" y="1647590"/>
                  <a:pt x="4691492" y="1665675"/>
                </a:cubicBezTo>
                <a:cubicBezTo>
                  <a:pt x="4662002" y="1599048"/>
                  <a:pt x="4695298" y="1691374"/>
                  <a:pt x="4695298" y="1700892"/>
                </a:cubicBezTo>
                <a:cubicBezTo>
                  <a:pt x="4701004" y="1717073"/>
                  <a:pt x="4710516" y="1740868"/>
                  <a:pt x="4717174" y="1765615"/>
                </a:cubicBezTo>
                <a:cubicBezTo>
                  <a:pt x="4720980" y="1777037"/>
                  <a:pt x="4724786" y="1789410"/>
                  <a:pt x="4727638" y="1799880"/>
                </a:cubicBezTo>
                <a:cubicBezTo>
                  <a:pt x="4731442" y="1810350"/>
                  <a:pt x="4733346" y="1819869"/>
                  <a:pt x="4735248" y="1826531"/>
                </a:cubicBezTo>
                <a:cubicBezTo>
                  <a:pt x="4735248" y="1817965"/>
                  <a:pt x="4735248" y="1808447"/>
                  <a:pt x="4735248" y="1799880"/>
                </a:cubicBezTo>
                <a:cubicBezTo>
                  <a:pt x="4740956" y="1821772"/>
                  <a:pt x="4745712" y="1841760"/>
                  <a:pt x="4748566" y="1858893"/>
                </a:cubicBezTo>
                <a:cubicBezTo>
                  <a:pt x="4751418" y="1876026"/>
                  <a:pt x="4752370" y="1893158"/>
                  <a:pt x="4754274" y="1909339"/>
                </a:cubicBezTo>
                <a:cubicBezTo>
                  <a:pt x="4755224" y="1917905"/>
                  <a:pt x="4756174" y="1926472"/>
                  <a:pt x="4757126" y="1935038"/>
                </a:cubicBezTo>
                <a:cubicBezTo>
                  <a:pt x="4757126" y="1943604"/>
                  <a:pt x="4758078" y="1953123"/>
                  <a:pt x="4759030" y="1962641"/>
                </a:cubicBezTo>
                <a:cubicBezTo>
                  <a:pt x="4759980" y="1972159"/>
                  <a:pt x="4760932" y="1982629"/>
                  <a:pt x="4762834" y="1994050"/>
                </a:cubicBezTo>
                <a:cubicBezTo>
                  <a:pt x="4763786" y="2005472"/>
                  <a:pt x="4765688" y="2017846"/>
                  <a:pt x="4766638" y="2031171"/>
                </a:cubicBezTo>
                <a:cubicBezTo>
                  <a:pt x="4768542" y="2034978"/>
                  <a:pt x="4768542" y="2030219"/>
                  <a:pt x="4768542" y="2022605"/>
                </a:cubicBezTo>
                <a:cubicBezTo>
                  <a:pt x="4768542" y="2018798"/>
                  <a:pt x="4768542" y="2014039"/>
                  <a:pt x="4768542" y="2008328"/>
                </a:cubicBezTo>
                <a:cubicBezTo>
                  <a:pt x="4767590" y="2002617"/>
                  <a:pt x="4767590" y="1996906"/>
                  <a:pt x="4766638" y="1991195"/>
                </a:cubicBezTo>
                <a:lnTo>
                  <a:pt x="4764008" y="1964874"/>
                </a:lnTo>
                <a:lnTo>
                  <a:pt x="4769494" y="2006424"/>
                </a:lnTo>
                <a:cubicBezTo>
                  <a:pt x="4770444" y="2022605"/>
                  <a:pt x="4771394" y="2036882"/>
                  <a:pt x="4771394" y="2051159"/>
                </a:cubicBezTo>
                <a:cubicBezTo>
                  <a:pt x="4772346" y="2078762"/>
                  <a:pt x="4770444" y="2103509"/>
                  <a:pt x="4763786" y="2133967"/>
                </a:cubicBezTo>
                <a:lnTo>
                  <a:pt x="4760756" y="2159562"/>
                </a:lnTo>
                <a:lnTo>
                  <a:pt x="4760932" y="2157763"/>
                </a:lnTo>
                <a:cubicBezTo>
                  <a:pt x="4761882" y="2143485"/>
                  <a:pt x="4761882" y="2129208"/>
                  <a:pt x="4762834" y="2113979"/>
                </a:cubicBezTo>
                <a:cubicBezTo>
                  <a:pt x="4764738" y="2084473"/>
                  <a:pt x="4762834" y="2052111"/>
                  <a:pt x="4761882" y="2019750"/>
                </a:cubicBezTo>
                <a:cubicBezTo>
                  <a:pt x="4761882" y="2011183"/>
                  <a:pt x="4760932" y="2003569"/>
                  <a:pt x="4759980" y="1995002"/>
                </a:cubicBezTo>
                <a:cubicBezTo>
                  <a:pt x="4759030" y="1986436"/>
                  <a:pt x="4758078" y="1977870"/>
                  <a:pt x="4757126" y="1970255"/>
                </a:cubicBezTo>
                <a:cubicBezTo>
                  <a:pt x="4754274" y="1954074"/>
                  <a:pt x="4753322" y="1937893"/>
                  <a:pt x="4750468" y="1922664"/>
                </a:cubicBezTo>
                <a:lnTo>
                  <a:pt x="4752370" y="1936942"/>
                </a:lnTo>
                <a:lnTo>
                  <a:pt x="4753322" y="1951219"/>
                </a:lnTo>
                <a:lnTo>
                  <a:pt x="4755224" y="1978822"/>
                </a:lnTo>
                <a:cubicBezTo>
                  <a:pt x="4753322" y="1956930"/>
                  <a:pt x="4751418" y="1935038"/>
                  <a:pt x="4746662" y="1913146"/>
                </a:cubicBezTo>
                <a:cubicBezTo>
                  <a:pt x="4749518" y="1934086"/>
                  <a:pt x="4749518" y="1955978"/>
                  <a:pt x="4750468" y="1976918"/>
                </a:cubicBezTo>
                <a:cubicBezTo>
                  <a:pt x="4748566" y="1961689"/>
                  <a:pt x="4747614" y="1946460"/>
                  <a:pt x="4745712" y="1932183"/>
                </a:cubicBezTo>
                <a:cubicBezTo>
                  <a:pt x="4742858" y="1917905"/>
                  <a:pt x="4740956" y="1903628"/>
                  <a:pt x="4738102" y="1889351"/>
                </a:cubicBezTo>
                <a:cubicBezTo>
                  <a:pt x="4737150" y="1881736"/>
                  <a:pt x="4736198" y="1875074"/>
                  <a:pt x="4734298" y="1868411"/>
                </a:cubicBezTo>
                <a:cubicBezTo>
                  <a:pt x="4732394" y="1861748"/>
                  <a:pt x="4731442" y="1855086"/>
                  <a:pt x="4729542" y="1848423"/>
                </a:cubicBezTo>
                <a:cubicBezTo>
                  <a:pt x="4726686" y="1835098"/>
                  <a:pt x="4722882" y="1820820"/>
                  <a:pt x="4720030" y="1807495"/>
                </a:cubicBezTo>
                <a:cubicBezTo>
                  <a:pt x="4727638" y="1839857"/>
                  <a:pt x="4731442" y="1862700"/>
                  <a:pt x="4732394" y="1872218"/>
                </a:cubicBezTo>
                <a:cubicBezTo>
                  <a:pt x="4732394" y="1882688"/>
                  <a:pt x="4731442" y="1879833"/>
                  <a:pt x="4727638" y="1861748"/>
                </a:cubicBezTo>
                <a:cubicBezTo>
                  <a:pt x="4721930" y="1825579"/>
                  <a:pt x="4717174" y="1806543"/>
                  <a:pt x="4710516" y="1791314"/>
                </a:cubicBezTo>
                <a:cubicBezTo>
                  <a:pt x="4703858" y="1775133"/>
                  <a:pt x="4699102" y="1761808"/>
                  <a:pt x="4690540" y="1735157"/>
                </a:cubicBezTo>
                <a:cubicBezTo>
                  <a:pt x="4700054" y="1764663"/>
                  <a:pt x="4710516" y="1802736"/>
                  <a:pt x="4701004" y="1778941"/>
                </a:cubicBezTo>
                <a:cubicBezTo>
                  <a:pt x="4697198" y="1765615"/>
                  <a:pt x="4694346" y="1754193"/>
                  <a:pt x="4691492" y="1742772"/>
                </a:cubicBezTo>
                <a:cubicBezTo>
                  <a:pt x="4687686" y="1731350"/>
                  <a:pt x="4684834" y="1721832"/>
                  <a:pt x="4681978" y="1712314"/>
                </a:cubicBezTo>
                <a:cubicBezTo>
                  <a:pt x="4679126" y="1702795"/>
                  <a:pt x="4676272" y="1694229"/>
                  <a:pt x="4673418" y="1685663"/>
                </a:cubicBezTo>
                <a:cubicBezTo>
                  <a:pt x="4670564" y="1677096"/>
                  <a:pt x="4667710" y="1669482"/>
                  <a:pt x="4664858" y="1661867"/>
                </a:cubicBezTo>
                <a:cubicBezTo>
                  <a:pt x="4659150" y="1646638"/>
                  <a:pt x="4653442" y="1631409"/>
                  <a:pt x="4646782" y="1614277"/>
                </a:cubicBezTo>
                <a:cubicBezTo>
                  <a:pt x="4640126" y="1597144"/>
                  <a:pt x="4632514" y="1578108"/>
                  <a:pt x="4623002" y="1555264"/>
                </a:cubicBezTo>
                <a:cubicBezTo>
                  <a:pt x="4623002" y="1562879"/>
                  <a:pt x="4608734" y="1535276"/>
                  <a:pt x="4593514" y="1504818"/>
                </a:cubicBezTo>
                <a:cubicBezTo>
                  <a:pt x="4577342" y="1474360"/>
                  <a:pt x="4559270" y="1441998"/>
                  <a:pt x="4552610" y="1437239"/>
                </a:cubicBezTo>
                <a:cubicBezTo>
                  <a:pt x="4560222" y="1450565"/>
                  <a:pt x="4567830" y="1463890"/>
                  <a:pt x="4574490" y="1477215"/>
                </a:cubicBezTo>
                <a:cubicBezTo>
                  <a:pt x="4558318" y="1449613"/>
                  <a:pt x="4540246" y="1422962"/>
                  <a:pt x="4523122" y="1396311"/>
                </a:cubicBezTo>
                <a:cubicBezTo>
                  <a:pt x="4481270" y="1318262"/>
                  <a:pt x="4569734" y="1459131"/>
                  <a:pt x="4502196" y="1343010"/>
                </a:cubicBezTo>
                <a:cubicBezTo>
                  <a:pt x="4485074" y="1317311"/>
                  <a:pt x="4471756" y="1298274"/>
                  <a:pt x="4461294" y="1283045"/>
                </a:cubicBezTo>
                <a:cubicBezTo>
                  <a:pt x="4449878" y="1268768"/>
                  <a:pt x="4441318" y="1257346"/>
                  <a:pt x="4432756" y="1246876"/>
                </a:cubicBezTo>
                <a:cubicBezTo>
                  <a:pt x="4415634" y="1225936"/>
                  <a:pt x="4400414" y="1208804"/>
                  <a:pt x="4371878" y="1169779"/>
                </a:cubicBezTo>
                <a:close/>
                <a:moveTo>
                  <a:pt x="452788" y="1012730"/>
                </a:moveTo>
                <a:cubicBezTo>
                  <a:pt x="449934" y="1025104"/>
                  <a:pt x="432812" y="1050803"/>
                  <a:pt x="416641" y="1075550"/>
                </a:cubicBezTo>
                <a:cubicBezTo>
                  <a:pt x="400470" y="1101249"/>
                  <a:pt x="385250" y="1125996"/>
                  <a:pt x="382396" y="1136466"/>
                </a:cubicBezTo>
                <a:cubicBezTo>
                  <a:pt x="395714" y="1115526"/>
                  <a:pt x="409031" y="1094586"/>
                  <a:pt x="422348" y="1073646"/>
                </a:cubicBezTo>
                <a:cubicBezTo>
                  <a:pt x="411885" y="1091731"/>
                  <a:pt x="402372" y="1109815"/>
                  <a:pt x="391909" y="1127900"/>
                </a:cubicBezTo>
                <a:cubicBezTo>
                  <a:pt x="382396" y="1145984"/>
                  <a:pt x="371933" y="1164068"/>
                  <a:pt x="362420" y="1182153"/>
                </a:cubicBezTo>
                <a:cubicBezTo>
                  <a:pt x="384299" y="1138369"/>
                  <a:pt x="357664" y="1175490"/>
                  <a:pt x="338640" y="1214515"/>
                </a:cubicBezTo>
                <a:cubicBezTo>
                  <a:pt x="340542" y="1224985"/>
                  <a:pt x="335786" y="1224033"/>
                  <a:pt x="307249" y="1284949"/>
                </a:cubicBezTo>
                <a:cubicBezTo>
                  <a:pt x="310103" y="1279238"/>
                  <a:pt x="307249" y="1282093"/>
                  <a:pt x="301541" y="1290660"/>
                </a:cubicBezTo>
                <a:cubicBezTo>
                  <a:pt x="296785" y="1298274"/>
                  <a:pt x="288224" y="1311600"/>
                  <a:pt x="279663" y="1325877"/>
                </a:cubicBezTo>
                <a:cubicBezTo>
                  <a:pt x="272053" y="1338250"/>
                  <a:pt x="267297" y="1347769"/>
                  <a:pt x="263492" y="1355383"/>
                </a:cubicBezTo>
                <a:cubicBezTo>
                  <a:pt x="292980" y="1294467"/>
                  <a:pt x="292980" y="1289708"/>
                  <a:pt x="293932" y="1282093"/>
                </a:cubicBezTo>
                <a:cubicBezTo>
                  <a:pt x="294883" y="1278286"/>
                  <a:pt x="295834" y="1273527"/>
                  <a:pt x="301541" y="1261153"/>
                </a:cubicBezTo>
                <a:cubicBezTo>
                  <a:pt x="307249" y="1247828"/>
                  <a:pt x="317712" y="1227840"/>
                  <a:pt x="338640" y="1192623"/>
                </a:cubicBezTo>
                <a:cubicBezTo>
                  <a:pt x="326274" y="1213563"/>
                  <a:pt x="329127" y="1212611"/>
                  <a:pt x="328176" y="1215466"/>
                </a:cubicBezTo>
                <a:cubicBezTo>
                  <a:pt x="339591" y="1198334"/>
                  <a:pt x="370030" y="1146936"/>
                  <a:pt x="384299" y="1120285"/>
                </a:cubicBezTo>
                <a:lnTo>
                  <a:pt x="382396" y="1126948"/>
                </a:lnTo>
                <a:cubicBezTo>
                  <a:pt x="405226" y="1087923"/>
                  <a:pt x="429007" y="1050803"/>
                  <a:pt x="452788" y="1012730"/>
                </a:cubicBezTo>
                <a:close/>
                <a:moveTo>
                  <a:pt x="673474" y="790006"/>
                </a:moveTo>
                <a:cubicBezTo>
                  <a:pt x="663962" y="801428"/>
                  <a:pt x="660157" y="805235"/>
                  <a:pt x="651596" y="812850"/>
                </a:cubicBezTo>
                <a:close/>
                <a:moveTo>
                  <a:pt x="1108189" y="382629"/>
                </a:moveTo>
                <a:lnTo>
                  <a:pt x="1088919" y="398209"/>
                </a:lnTo>
                <a:lnTo>
                  <a:pt x="1089164" y="397858"/>
                </a:lnTo>
                <a:cubicBezTo>
                  <a:pt x="1094872" y="393099"/>
                  <a:pt x="1101530" y="387388"/>
                  <a:pt x="1108189" y="382629"/>
                </a:cubicBezTo>
                <a:close/>
                <a:moveTo>
                  <a:pt x="1228997" y="273170"/>
                </a:moveTo>
                <a:cubicBezTo>
                  <a:pt x="1217582" y="280785"/>
                  <a:pt x="1206167" y="287447"/>
                  <a:pt x="1194752" y="295062"/>
                </a:cubicBezTo>
                <a:cubicBezTo>
                  <a:pt x="1202362" y="290303"/>
                  <a:pt x="1210923" y="284592"/>
                  <a:pt x="1218533" y="279833"/>
                </a:cubicBezTo>
                <a:cubicBezTo>
                  <a:pt x="1222338" y="277929"/>
                  <a:pt x="1226143" y="276025"/>
                  <a:pt x="1228997" y="273170"/>
                </a:cubicBezTo>
                <a:close/>
                <a:moveTo>
                  <a:pt x="1269899" y="249375"/>
                </a:moveTo>
                <a:cubicBezTo>
                  <a:pt x="1265142" y="252230"/>
                  <a:pt x="1260386" y="255086"/>
                  <a:pt x="1255630" y="257941"/>
                </a:cubicBezTo>
                <a:cubicBezTo>
                  <a:pt x="1258484" y="256038"/>
                  <a:pt x="1261337" y="254134"/>
                  <a:pt x="1264191" y="252230"/>
                </a:cubicBezTo>
                <a:cubicBezTo>
                  <a:pt x="1265142" y="251279"/>
                  <a:pt x="1267045" y="250327"/>
                  <a:pt x="1269899" y="249375"/>
                </a:cubicBezTo>
                <a:close/>
                <a:moveTo>
                  <a:pt x="1395462" y="183700"/>
                </a:moveTo>
                <a:cubicBezTo>
                  <a:pt x="1352658" y="203688"/>
                  <a:pt x="1310802" y="225580"/>
                  <a:pt x="1269899" y="249375"/>
                </a:cubicBezTo>
                <a:cubicBezTo>
                  <a:pt x="1284168" y="241761"/>
                  <a:pt x="1298436" y="233194"/>
                  <a:pt x="1313656" y="224628"/>
                </a:cubicBezTo>
                <a:cubicBezTo>
                  <a:pt x="1322218" y="219869"/>
                  <a:pt x="1330778" y="215110"/>
                  <a:pt x="1340290" y="210351"/>
                </a:cubicBezTo>
                <a:cubicBezTo>
                  <a:pt x="1349802" y="205592"/>
                  <a:pt x="1359314" y="200833"/>
                  <a:pt x="1368828" y="196074"/>
                </a:cubicBezTo>
                <a:cubicBezTo>
                  <a:pt x="1377390" y="192266"/>
                  <a:pt x="1385950" y="187507"/>
                  <a:pt x="1395462" y="183700"/>
                </a:cubicBezTo>
                <a:close/>
                <a:moveTo>
                  <a:pt x="3318384" y="170096"/>
                </a:moveTo>
                <a:lnTo>
                  <a:pt x="3340738" y="177037"/>
                </a:lnTo>
                <a:cubicBezTo>
                  <a:pt x="3361190" y="187031"/>
                  <a:pt x="3340976" y="178703"/>
                  <a:pt x="3325876" y="172873"/>
                </a:cubicBezTo>
                <a:close/>
                <a:moveTo>
                  <a:pt x="3315042" y="169058"/>
                </a:moveTo>
                <a:lnTo>
                  <a:pt x="3316224" y="169294"/>
                </a:lnTo>
                <a:lnTo>
                  <a:pt x="3318384" y="170096"/>
                </a:lnTo>
                <a:close/>
                <a:moveTo>
                  <a:pt x="1598074" y="107555"/>
                </a:moveTo>
                <a:lnTo>
                  <a:pt x="1557172" y="123736"/>
                </a:lnTo>
                <a:cubicBezTo>
                  <a:pt x="1542904" y="129447"/>
                  <a:pt x="1529586" y="136109"/>
                  <a:pt x="1516270" y="141820"/>
                </a:cubicBezTo>
                <a:lnTo>
                  <a:pt x="1533390" y="132302"/>
                </a:lnTo>
                <a:cubicBezTo>
                  <a:pt x="1515318" y="137061"/>
                  <a:pt x="1470610" y="155146"/>
                  <a:pt x="1460146" y="161808"/>
                </a:cubicBezTo>
                <a:lnTo>
                  <a:pt x="1467756" y="153242"/>
                </a:lnTo>
                <a:cubicBezTo>
                  <a:pt x="1510562" y="136109"/>
                  <a:pt x="1554318" y="120880"/>
                  <a:pt x="1598074" y="107555"/>
                </a:cubicBezTo>
                <a:close/>
                <a:moveTo>
                  <a:pt x="3240858" y="103747"/>
                </a:moveTo>
                <a:lnTo>
                  <a:pt x="3295078" y="124687"/>
                </a:lnTo>
                <a:cubicBezTo>
                  <a:pt x="3312202" y="132301"/>
                  <a:pt x="3330274" y="140868"/>
                  <a:pt x="3347396" y="148482"/>
                </a:cubicBezTo>
                <a:cubicBezTo>
                  <a:pt x="3382592" y="164663"/>
                  <a:pt x="3415886" y="183699"/>
                  <a:pt x="3450130" y="201784"/>
                </a:cubicBezTo>
                <a:cubicBezTo>
                  <a:pt x="3458690" y="205591"/>
                  <a:pt x="3466302" y="211302"/>
                  <a:pt x="3474862" y="216061"/>
                </a:cubicBezTo>
                <a:lnTo>
                  <a:pt x="3499594" y="231290"/>
                </a:lnTo>
                <a:lnTo>
                  <a:pt x="3524326" y="246519"/>
                </a:lnTo>
                <a:cubicBezTo>
                  <a:pt x="3531936" y="251278"/>
                  <a:pt x="3540498" y="256037"/>
                  <a:pt x="3548106" y="261748"/>
                </a:cubicBezTo>
                <a:cubicBezTo>
                  <a:pt x="3579498" y="283640"/>
                  <a:pt x="3611840" y="304580"/>
                  <a:pt x="3641328" y="328375"/>
                </a:cubicBezTo>
                <a:cubicBezTo>
                  <a:pt x="3656548" y="339797"/>
                  <a:pt x="3672718" y="351219"/>
                  <a:pt x="3686986" y="363592"/>
                </a:cubicBezTo>
                <a:lnTo>
                  <a:pt x="3730744" y="399761"/>
                </a:lnTo>
                <a:cubicBezTo>
                  <a:pt x="3738354" y="405472"/>
                  <a:pt x="3745964" y="411183"/>
                  <a:pt x="3752622" y="417846"/>
                </a:cubicBezTo>
                <a:lnTo>
                  <a:pt x="3773550" y="436882"/>
                </a:lnTo>
                <a:lnTo>
                  <a:pt x="3815404" y="474955"/>
                </a:lnTo>
                <a:cubicBezTo>
                  <a:pt x="3869624" y="527304"/>
                  <a:pt x="3922894" y="580606"/>
                  <a:pt x="3973310" y="636763"/>
                </a:cubicBezTo>
                <a:cubicBezTo>
                  <a:pt x="3972358" y="635811"/>
                  <a:pt x="3973310" y="636763"/>
                  <a:pt x="3979016" y="641522"/>
                </a:cubicBezTo>
                <a:cubicBezTo>
                  <a:pt x="3981870" y="645329"/>
                  <a:pt x="3985674" y="651040"/>
                  <a:pt x="3989480" y="655799"/>
                </a:cubicBezTo>
                <a:cubicBezTo>
                  <a:pt x="4013262" y="680546"/>
                  <a:pt x="4035138" y="707197"/>
                  <a:pt x="4057970" y="732896"/>
                </a:cubicBezTo>
                <a:lnTo>
                  <a:pt x="4123604" y="811897"/>
                </a:lnTo>
                <a:cubicBezTo>
                  <a:pt x="4120750" y="803331"/>
                  <a:pt x="4176874" y="873765"/>
                  <a:pt x="4194946" y="893753"/>
                </a:cubicBezTo>
                <a:cubicBezTo>
                  <a:pt x="4173068" y="869958"/>
                  <a:pt x="4168312" y="866150"/>
                  <a:pt x="4170214" y="869958"/>
                </a:cubicBezTo>
                <a:lnTo>
                  <a:pt x="4183532" y="886138"/>
                </a:lnTo>
                <a:lnTo>
                  <a:pt x="4218728" y="929922"/>
                </a:lnTo>
                <a:cubicBezTo>
                  <a:pt x="4251070" y="966091"/>
                  <a:pt x="4349046" y="1106007"/>
                  <a:pt x="4332876" y="1069839"/>
                </a:cubicBezTo>
                <a:cubicBezTo>
                  <a:pt x="4356658" y="1100297"/>
                  <a:pt x="4380438" y="1140273"/>
                  <a:pt x="4417536" y="1188815"/>
                </a:cubicBezTo>
                <a:cubicBezTo>
                  <a:pt x="4420390" y="1194526"/>
                  <a:pt x="4421342" y="1196430"/>
                  <a:pt x="4420390" y="1196430"/>
                </a:cubicBezTo>
                <a:lnTo>
                  <a:pt x="4425146" y="1203093"/>
                </a:lnTo>
                <a:cubicBezTo>
                  <a:pt x="4422292" y="1200237"/>
                  <a:pt x="4420390" y="1197382"/>
                  <a:pt x="4417536" y="1194526"/>
                </a:cubicBezTo>
                <a:cubicBezTo>
                  <a:pt x="4415634" y="1191671"/>
                  <a:pt x="4412778" y="1188815"/>
                  <a:pt x="4408974" y="1184056"/>
                </a:cubicBezTo>
                <a:cubicBezTo>
                  <a:pt x="4388048" y="1158357"/>
                  <a:pt x="4369974" y="1138369"/>
                  <a:pt x="4395658" y="1176442"/>
                </a:cubicBezTo>
                <a:cubicBezTo>
                  <a:pt x="4352852" y="1118381"/>
                  <a:pt x="4293874" y="1036525"/>
                  <a:pt x="4291974" y="1043188"/>
                </a:cubicBezTo>
                <a:cubicBezTo>
                  <a:pt x="4300534" y="1057465"/>
                  <a:pt x="4311950" y="1074598"/>
                  <a:pt x="4330022" y="1100297"/>
                </a:cubicBezTo>
                <a:cubicBezTo>
                  <a:pt x="4264386" y="1014633"/>
                  <a:pt x="4242508" y="993693"/>
                  <a:pt x="4180678" y="913741"/>
                </a:cubicBezTo>
                <a:cubicBezTo>
                  <a:pt x="4213970" y="949910"/>
                  <a:pt x="4324314" y="1085068"/>
                  <a:pt x="4268192" y="1003212"/>
                </a:cubicBezTo>
                <a:lnTo>
                  <a:pt x="4215874" y="948958"/>
                </a:lnTo>
                <a:cubicBezTo>
                  <a:pt x="4197802" y="922307"/>
                  <a:pt x="4230142" y="961332"/>
                  <a:pt x="4238704" y="970850"/>
                </a:cubicBezTo>
                <a:cubicBezTo>
                  <a:pt x="4237752" y="965139"/>
                  <a:pt x="4180678" y="889946"/>
                  <a:pt x="4166410" y="876620"/>
                </a:cubicBezTo>
                <a:cubicBezTo>
                  <a:pt x="4169264" y="884235"/>
                  <a:pt x="4208264" y="932777"/>
                  <a:pt x="4173068" y="894705"/>
                </a:cubicBezTo>
                <a:cubicBezTo>
                  <a:pt x="4149288" y="867102"/>
                  <a:pt x="4124554" y="840451"/>
                  <a:pt x="4100774" y="812849"/>
                </a:cubicBezTo>
                <a:cubicBezTo>
                  <a:pt x="4077946" y="788101"/>
                  <a:pt x="4055114" y="763354"/>
                  <a:pt x="4032286" y="738607"/>
                </a:cubicBezTo>
                <a:cubicBezTo>
                  <a:pt x="4054164" y="762402"/>
                  <a:pt x="4050358" y="753836"/>
                  <a:pt x="4053214" y="755740"/>
                </a:cubicBezTo>
                <a:cubicBezTo>
                  <a:pt x="4038944" y="738607"/>
                  <a:pt x="4028482" y="729089"/>
                  <a:pt x="4016114" y="716715"/>
                </a:cubicBezTo>
                <a:cubicBezTo>
                  <a:pt x="4003748" y="705294"/>
                  <a:pt x="3990430" y="691016"/>
                  <a:pt x="3970454" y="667221"/>
                </a:cubicBezTo>
                <a:cubicBezTo>
                  <a:pt x="3991382" y="686257"/>
                  <a:pt x="4010406" y="706245"/>
                  <a:pt x="4030382" y="726234"/>
                </a:cubicBezTo>
                <a:cubicBezTo>
                  <a:pt x="4015162" y="709101"/>
                  <a:pt x="4002798" y="694824"/>
                  <a:pt x="3992334" y="683402"/>
                </a:cubicBezTo>
                <a:cubicBezTo>
                  <a:pt x="3981870" y="671980"/>
                  <a:pt x="3973310" y="662462"/>
                  <a:pt x="3965698" y="654847"/>
                </a:cubicBezTo>
                <a:cubicBezTo>
                  <a:pt x="3951430" y="638667"/>
                  <a:pt x="3942870" y="629148"/>
                  <a:pt x="3934308" y="619630"/>
                </a:cubicBezTo>
                <a:cubicBezTo>
                  <a:pt x="3925746" y="610112"/>
                  <a:pt x="3917186" y="601546"/>
                  <a:pt x="3903870" y="588220"/>
                </a:cubicBezTo>
                <a:cubicBezTo>
                  <a:pt x="3890550" y="574895"/>
                  <a:pt x="3872478" y="555859"/>
                  <a:pt x="3842038" y="529208"/>
                </a:cubicBezTo>
                <a:lnTo>
                  <a:pt x="3844892" y="531112"/>
                </a:lnTo>
                <a:cubicBezTo>
                  <a:pt x="3803038" y="490184"/>
                  <a:pt x="3726938" y="421653"/>
                  <a:pt x="3683182" y="391195"/>
                </a:cubicBezTo>
                <a:lnTo>
                  <a:pt x="3687938" y="388339"/>
                </a:lnTo>
                <a:cubicBezTo>
                  <a:pt x="3672718" y="377870"/>
                  <a:pt x="3662254" y="371207"/>
                  <a:pt x="3654646" y="365496"/>
                </a:cubicBezTo>
                <a:cubicBezTo>
                  <a:pt x="3647034" y="359785"/>
                  <a:pt x="3641328" y="355026"/>
                  <a:pt x="3634670" y="349315"/>
                </a:cubicBezTo>
                <a:cubicBezTo>
                  <a:pt x="3621352" y="337893"/>
                  <a:pt x="3605182" y="321712"/>
                  <a:pt x="3555718" y="290303"/>
                </a:cubicBezTo>
                <a:lnTo>
                  <a:pt x="3571888" y="300773"/>
                </a:lnTo>
                <a:cubicBezTo>
                  <a:pt x="3511010" y="258893"/>
                  <a:pt x="3541448" y="276025"/>
                  <a:pt x="3547156" y="276025"/>
                </a:cubicBezTo>
                <a:cubicBezTo>
                  <a:pt x="3541448" y="272218"/>
                  <a:pt x="3535742" y="268411"/>
                  <a:pt x="3530986" y="264604"/>
                </a:cubicBezTo>
                <a:cubicBezTo>
                  <a:pt x="3526230" y="260796"/>
                  <a:pt x="3520522" y="257941"/>
                  <a:pt x="3515766" y="255085"/>
                </a:cubicBezTo>
                <a:cubicBezTo>
                  <a:pt x="3505302" y="248423"/>
                  <a:pt x="3496740" y="243664"/>
                  <a:pt x="3488178" y="238905"/>
                </a:cubicBezTo>
                <a:cubicBezTo>
                  <a:pt x="3479618" y="235097"/>
                  <a:pt x="3472008" y="230338"/>
                  <a:pt x="3464398" y="226531"/>
                </a:cubicBezTo>
                <a:cubicBezTo>
                  <a:pt x="3456788" y="222724"/>
                  <a:pt x="3449178" y="218917"/>
                  <a:pt x="3441570" y="216061"/>
                </a:cubicBezTo>
                <a:cubicBezTo>
                  <a:pt x="3426350" y="209398"/>
                  <a:pt x="3411130" y="202736"/>
                  <a:pt x="3394006" y="194169"/>
                </a:cubicBezTo>
                <a:cubicBezTo>
                  <a:pt x="3385446" y="190362"/>
                  <a:pt x="3375934" y="184651"/>
                  <a:pt x="3365470" y="179892"/>
                </a:cubicBezTo>
                <a:cubicBezTo>
                  <a:pt x="3355006" y="175133"/>
                  <a:pt x="3343590" y="169422"/>
                  <a:pt x="3330274" y="162759"/>
                </a:cubicBezTo>
                <a:cubicBezTo>
                  <a:pt x="3335982" y="161808"/>
                  <a:pt x="3301738" y="142771"/>
                  <a:pt x="3312202" y="144675"/>
                </a:cubicBezTo>
                <a:cubicBezTo>
                  <a:pt x="3335982" y="158000"/>
                  <a:pt x="3377836" y="177037"/>
                  <a:pt x="3406374" y="191314"/>
                </a:cubicBezTo>
                <a:cubicBezTo>
                  <a:pt x="3411130" y="193218"/>
                  <a:pt x="3407324" y="189410"/>
                  <a:pt x="3398762" y="184651"/>
                </a:cubicBezTo>
                <a:cubicBezTo>
                  <a:pt x="3390202" y="179892"/>
                  <a:pt x="3377836" y="172278"/>
                  <a:pt x="3366422" y="167519"/>
                </a:cubicBezTo>
                <a:cubicBezTo>
                  <a:pt x="3343590" y="156097"/>
                  <a:pt x="3326470" y="147530"/>
                  <a:pt x="3359762" y="159904"/>
                </a:cubicBezTo>
                <a:cubicBezTo>
                  <a:pt x="3338834" y="149434"/>
                  <a:pt x="3319810" y="139916"/>
                  <a:pt x="3301738" y="129446"/>
                </a:cubicBezTo>
                <a:cubicBezTo>
                  <a:pt x="3281762" y="120880"/>
                  <a:pt x="3261786" y="112313"/>
                  <a:pt x="3240858" y="103747"/>
                </a:cubicBezTo>
                <a:close/>
                <a:moveTo>
                  <a:pt x="3178078" y="82808"/>
                </a:moveTo>
                <a:cubicBezTo>
                  <a:pt x="3189492" y="86615"/>
                  <a:pt x="3199954" y="90423"/>
                  <a:pt x="3210418" y="93278"/>
                </a:cubicBezTo>
                <a:cubicBezTo>
                  <a:pt x="3220882" y="97085"/>
                  <a:pt x="3230394" y="100892"/>
                  <a:pt x="3239906" y="104700"/>
                </a:cubicBezTo>
                <a:cubicBezTo>
                  <a:pt x="3229444" y="100892"/>
                  <a:pt x="3219930" y="96133"/>
                  <a:pt x="3209468" y="93278"/>
                </a:cubicBezTo>
                <a:close/>
                <a:moveTo>
                  <a:pt x="1697004" y="76145"/>
                </a:moveTo>
                <a:lnTo>
                  <a:pt x="1692248" y="88519"/>
                </a:lnTo>
                <a:cubicBezTo>
                  <a:pt x="1683686" y="91374"/>
                  <a:pt x="1659906" y="98037"/>
                  <a:pt x="1638028" y="103748"/>
                </a:cubicBezTo>
                <a:cubicBezTo>
                  <a:pt x="1616150" y="110410"/>
                  <a:pt x="1596174" y="116121"/>
                  <a:pt x="1595222" y="114218"/>
                </a:cubicBezTo>
                <a:cubicBezTo>
                  <a:pt x="1636126" y="96133"/>
                  <a:pt x="1609490" y="112314"/>
                  <a:pt x="1671322" y="93278"/>
                </a:cubicBezTo>
                <a:cubicBezTo>
                  <a:pt x="1633270" y="100892"/>
                  <a:pt x="1627564" y="96133"/>
                  <a:pt x="1697004" y="76145"/>
                </a:cubicBezTo>
                <a:close/>
                <a:moveTo>
                  <a:pt x="2750140" y="72337"/>
                </a:moveTo>
                <a:cubicBezTo>
                  <a:pt x="2740508" y="72337"/>
                  <a:pt x="2738130" y="73765"/>
                  <a:pt x="2736702" y="75193"/>
                </a:cubicBezTo>
                <a:cubicBezTo>
                  <a:pt x="2753826" y="76145"/>
                  <a:pt x="2769998" y="77097"/>
                  <a:pt x="2787118" y="79000"/>
                </a:cubicBezTo>
                <a:cubicBezTo>
                  <a:pt x="2792826" y="78048"/>
                  <a:pt x="2800436" y="78048"/>
                  <a:pt x="2807094" y="78048"/>
                </a:cubicBezTo>
                <a:cubicBezTo>
                  <a:pt x="2776654" y="73765"/>
                  <a:pt x="2759770" y="72337"/>
                  <a:pt x="2750140" y="72337"/>
                </a:cubicBezTo>
                <a:close/>
                <a:moveTo>
                  <a:pt x="2661556" y="70434"/>
                </a:moveTo>
                <a:cubicBezTo>
                  <a:pt x="2676774" y="70434"/>
                  <a:pt x="2691044" y="71386"/>
                  <a:pt x="2706264" y="72337"/>
                </a:cubicBezTo>
                <a:cubicBezTo>
                  <a:pt x="2703410" y="71386"/>
                  <a:pt x="2699606" y="71386"/>
                  <a:pt x="2694850" y="70434"/>
                </a:cubicBezTo>
                <a:cubicBezTo>
                  <a:pt x="2681532" y="70434"/>
                  <a:pt x="2671068" y="69482"/>
                  <a:pt x="2661556" y="70434"/>
                </a:cubicBezTo>
                <a:close/>
                <a:moveTo>
                  <a:pt x="1812430" y="51962"/>
                </a:moveTo>
                <a:cubicBezTo>
                  <a:pt x="1815968" y="51576"/>
                  <a:pt x="1818048" y="51635"/>
                  <a:pt x="1817810" y="52349"/>
                </a:cubicBezTo>
                <a:cubicBezTo>
                  <a:pt x="1800688" y="56156"/>
                  <a:pt x="1779762" y="59012"/>
                  <a:pt x="1764542" y="61867"/>
                </a:cubicBezTo>
                <a:cubicBezTo>
                  <a:pt x="1778096" y="58298"/>
                  <a:pt x="1801818" y="53123"/>
                  <a:pt x="1812430" y="51962"/>
                </a:cubicBezTo>
                <a:close/>
                <a:moveTo>
                  <a:pt x="2618764" y="23245"/>
                </a:moveTo>
                <a:cubicBezTo>
                  <a:pt x="2645384" y="23557"/>
                  <a:pt x="2690330" y="26412"/>
                  <a:pt x="2739558" y="31409"/>
                </a:cubicBezTo>
                <a:cubicBezTo>
                  <a:pt x="2805192" y="37120"/>
                  <a:pt x="2876534" y="47590"/>
                  <a:pt x="2922194" y="50446"/>
                </a:cubicBezTo>
                <a:cubicBezTo>
                  <a:pt x="2925998" y="51398"/>
                  <a:pt x="2909828" y="50446"/>
                  <a:pt x="2889852" y="48542"/>
                </a:cubicBezTo>
                <a:cubicBezTo>
                  <a:pt x="2869876" y="46638"/>
                  <a:pt x="2845144" y="45687"/>
                  <a:pt x="2829924" y="44735"/>
                </a:cubicBezTo>
                <a:cubicBezTo>
                  <a:pt x="2889852" y="51398"/>
                  <a:pt x="2937414" y="52349"/>
                  <a:pt x="2955488" y="61868"/>
                </a:cubicBezTo>
                <a:cubicBezTo>
                  <a:pt x="2922194" y="56157"/>
                  <a:pt x="2906022" y="54253"/>
                  <a:pt x="2899366" y="53301"/>
                </a:cubicBezTo>
                <a:cubicBezTo>
                  <a:pt x="2892706" y="52349"/>
                  <a:pt x="2895560" y="53301"/>
                  <a:pt x="2901266" y="55205"/>
                </a:cubicBezTo>
                <a:cubicBezTo>
                  <a:pt x="2911730" y="59012"/>
                  <a:pt x="2931706" y="63771"/>
                  <a:pt x="2901266" y="59964"/>
                </a:cubicBezTo>
                <a:cubicBezTo>
                  <a:pt x="2964050" y="68530"/>
                  <a:pt x="3029684" y="80904"/>
                  <a:pt x="3060122" y="86615"/>
                </a:cubicBezTo>
                <a:cubicBezTo>
                  <a:pt x="3010658" y="75193"/>
                  <a:pt x="3019220" y="75193"/>
                  <a:pt x="3028732" y="75193"/>
                </a:cubicBezTo>
                <a:cubicBezTo>
                  <a:pt x="3032538" y="75193"/>
                  <a:pt x="3037294" y="75193"/>
                  <a:pt x="3034440" y="74241"/>
                </a:cubicBezTo>
                <a:cubicBezTo>
                  <a:pt x="3031586" y="73289"/>
                  <a:pt x="3021122" y="70434"/>
                  <a:pt x="2995438" y="66627"/>
                </a:cubicBezTo>
                <a:cubicBezTo>
                  <a:pt x="3075342" y="77097"/>
                  <a:pt x="3183784" y="104699"/>
                  <a:pt x="3272250" y="144675"/>
                </a:cubicBezTo>
                <a:cubicBezTo>
                  <a:pt x="3271298" y="146579"/>
                  <a:pt x="3273200" y="147531"/>
                  <a:pt x="3279858" y="151338"/>
                </a:cubicBezTo>
                <a:cubicBezTo>
                  <a:pt x="3286518" y="154194"/>
                  <a:pt x="3296982" y="160856"/>
                  <a:pt x="3313152" y="168471"/>
                </a:cubicBezTo>
                <a:lnTo>
                  <a:pt x="3315042" y="169058"/>
                </a:lnTo>
                <a:lnTo>
                  <a:pt x="3312780" y="168605"/>
                </a:lnTo>
                <a:cubicBezTo>
                  <a:pt x="3313508" y="169542"/>
                  <a:pt x="3321238" y="173706"/>
                  <a:pt x="3341690" y="183700"/>
                </a:cubicBezTo>
                <a:cubicBezTo>
                  <a:pt x="3385446" y="200832"/>
                  <a:pt x="3446326" y="236050"/>
                  <a:pt x="3499594" y="270315"/>
                </a:cubicBezTo>
                <a:cubicBezTo>
                  <a:pt x="3552862" y="305532"/>
                  <a:pt x="3599474" y="337894"/>
                  <a:pt x="3618498" y="346460"/>
                </a:cubicBezTo>
                <a:cubicBezTo>
                  <a:pt x="3645134" y="369304"/>
                  <a:pt x="3617546" y="350267"/>
                  <a:pt x="3593766" y="333135"/>
                </a:cubicBezTo>
                <a:cubicBezTo>
                  <a:pt x="3582350" y="324568"/>
                  <a:pt x="3569986" y="317906"/>
                  <a:pt x="3567132" y="316954"/>
                </a:cubicBezTo>
                <a:cubicBezTo>
                  <a:pt x="3563326" y="316002"/>
                  <a:pt x="3569034" y="320761"/>
                  <a:pt x="3589962" y="337894"/>
                </a:cubicBezTo>
                <a:cubicBezTo>
                  <a:pt x="3576644" y="329327"/>
                  <a:pt x="3562374" y="320761"/>
                  <a:pt x="3548106" y="311243"/>
                </a:cubicBezTo>
                <a:cubicBezTo>
                  <a:pt x="3534790" y="300773"/>
                  <a:pt x="3520522" y="291255"/>
                  <a:pt x="3507204" y="282688"/>
                </a:cubicBezTo>
                <a:cubicBezTo>
                  <a:pt x="3480570" y="265556"/>
                  <a:pt x="3457740" y="252230"/>
                  <a:pt x="3447276" y="249375"/>
                </a:cubicBezTo>
                <a:cubicBezTo>
                  <a:pt x="3499594" y="279833"/>
                  <a:pt x="3463446" y="264604"/>
                  <a:pt x="3496740" y="285544"/>
                </a:cubicBezTo>
                <a:cubicBezTo>
                  <a:pt x="3516716" y="296966"/>
                  <a:pt x="3535742" y="309339"/>
                  <a:pt x="3554766" y="320761"/>
                </a:cubicBezTo>
                <a:lnTo>
                  <a:pt x="3542398" y="312195"/>
                </a:lnTo>
                <a:cubicBezTo>
                  <a:pt x="3553814" y="319809"/>
                  <a:pt x="3567132" y="328376"/>
                  <a:pt x="3580450" y="336942"/>
                </a:cubicBezTo>
                <a:cubicBezTo>
                  <a:pt x="3593766" y="346460"/>
                  <a:pt x="3607084" y="355978"/>
                  <a:pt x="3621352" y="366448"/>
                </a:cubicBezTo>
                <a:cubicBezTo>
                  <a:pt x="3649890" y="386436"/>
                  <a:pt x="3678426" y="411183"/>
                  <a:pt x="3707914" y="435931"/>
                </a:cubicBezTo>
                <a:cubicBezTo>
                  <a:pt x="3723134" y="448304"/>
                  <a:pt x="3737402" y="461630"/>
                  <a:pt x="3751670" y="474955"/>
                </a:cubicBezTo>
                <a:cubicBezTo>
                  <a:pt x="3765940" y="488280"/>
                  <a:pt x="3781158" y="501606"/>
                  <a:pt x="3794478" y="514931"/>
                </a:cubicBezTo>
                <a:cubicBezTo>
                  <a:pt x="3822062" y="542534"/>
                  <a:pt x="3849648" y="569185"/>
                  <a:pt x="3874382" y="594884"/>
                </a:cubicBezTo>
                <a:cubicBezTo>
                  <a:pt x="3885794" y="605353"/>
                  <a:pt x="3896258" y="615823"/>
                  <a:pt x="3906722" y="625342"/>
                </a:cubicBezTo>
                <a:cubicBezTo>
                  <a:pt x="3916234" y="635812"/>
                  <a:pt x="3926698" y="645330"/>
                  <a:pt x="3936210" y="654848"/>
                </a:cubicBezTo>
                <a:cubicBezTo>
                  <a:pt x="3955236" y="673884"/>
                  <a:pt x="3974260" y="691969"/>
                  <a:pt x="3993286" y="711957"/>
                </a:cubicBezTo>
                <a:cubicBezTo>
                  <a:pt x="4031334" y="750981"/>
                  <a:pt x="4070334" y="793813"/>
                  <a:pt x="4115994" y="850922"/>
                </a:cubicBezTo>
                <a:cubicBezTo>
                  <a:pt x="4086506" y="819512"/>
                  <a:pt x="4190190" y="947055"/>
                  <a:pt x="4127410" y="879476"/>
                </a:cubicBezTo>
                <a:cubicBezTo>
                  <a:pt x="4166410" y="933729"/>
                  <a:pt x="4210166" y="983224"/>
                  <a:pt x="4213020" y="983224"/>
                </a:cubicBezTo>
                <a:cubicBezTo>
                  <a:pt x="4177826" y="935633"/>
                  <a:pt x="4200654" y="966091"/>
                  <a:pt x="4171166" y="926115"/>
                </a:cubicBezTo>
                <a:cubicBezTo>
                  <a:pt x="4194946" y="950862"/>
                  <a:pt x="4241558" y="1011778"/>
                  <a:pt x="4259630" y="1038429"/>
                </a:cubicBezTo>
                <a:cubicBezTo>
                  <a:pt x="4251070" y="1027007"/>
                  <a:pt x="4253922" y="1031766"/>
                  <a:pt x="4251070" y="1029863"/>
                </a:cubicBezTo>
                <a:cubicBezTo>
                  <a:pt x="4292924" y="1086972"/>
                  <a:pt x="4274850" y="1054610"/>
                  <a:pt x="4306242" y="1094586"/>
                </a:cubicBezTo>
                <a:cubicBezTo>
                  <a:pt x="4312900" y="1110767"/>
                  <a:pt x="4373778" y="1185960"/>
                  <a:pt x="4398510" y="1225936"/>
                </a:cubicBezTo>
                <a:cubicBezTo>
                  <a:pt x="4412780" y="1243069"/>
                  <a:pt x="4427998" y="1261153"/>
                  <a:pt x="4442268" y="1278286"/>
                </a:cubicBezTo>
                <a:cubicBezTo>
                  <a:pt x="4429902" y="1264009"/>
                  <a:pt x="4438462" y="1277334"/>
                  <a:pt x="4450830" y="1296371"/>
                </a:cubicBezTo>
                <a:cubicBezTo>
                  <a:pt x="4462244" y="1315407"/>
                  <a:pt x="4478414" y="1339202"/>
                  <a:pt x="4479366" y="1344913"/>
                </a:cubicBezTo>
                <a:cubicBezTo>
                  <a:pt x="4507902" y="1384889"/>
                  <a:pt x="4534538" y="1417251"/>
                  <a:pt x="4569734" y="1483878"/>
                </a:cubicBezTo>
                <a:cubicBezTo>
                  <a:pt x="4561172" y="1470553"/>
                  <a:pt x="4568782" y="1485782"/>
                  <a:pt x="4578294" y="1504818"/>
                </a:cubicBezTo>
                <a:cubicBezTo>
                  <a:pt x="4586856" y="1523854"/>
                  <a:pt x="4597318" y="1546698"/>
                  <a:pt x="4595418" y="1548601"/>
                </a:cubicBezTo>
                <a:cubicBezTo>
                  <a:pt x="4599222" y="1556216"/>
                  <a:pt x="4603026" y="1563830"/>
                  <a:pt x="4605880" y="1570493"/>
                </a:cubicBezTo>
                <a:cubicBezTo>
                  <a:pt x="4609686" y="1578108"/>
                  <a:pt x="4612538" y="1584770"/>
                  <a:pt x="4615394" y="1591433"/>
                </a:cubicBezTo>
                <a:cubicBezTo>
                  <a:pt x="4621100" y="1604758"/>
                  <a:pt x="4627758" y="1618084"/>
                  <a:pt x="4633466" y="1630457"/>
                </a:cubicBezTo>
                <a:cubicBezTo>
                  <a:pt x="4639174" y="1643783"/>
                  <a:pt x="4644882" y="1656156"/>
                  <a:pt x="4650588" y="1668530"/>
                </a:cubicBezTo>
                <a:cubicBezTo>
                  <a:pt x="4653442" y="1674241"/>
                  <a:pt x="4656296" y="1680904"/>
                  <a:pt x="4659150" y="1686615"/>
                </a:cubicBezTo>
                <a:cubicBezTo>
                  <a:pt x="4662002" y="1692325"/>
                  <a:pt x="4663906" y="1698988"/>
                  <a:pt x="4666758" y="1704699"/>
                </a:cubicBezTo>
                <a:cubicBezTo>
                  <a:pt x="4671516" y="1717073"/>
                  <a:pt x="4676272" y="1729446"/>
                  <a:pt x="4681028" y="1741820"/>
                </a:cubicBezTo>
                <a:cubicBezTo>
                  <a:pt x="4685784" y="1755145"/>
                  <a:pt x="4689590" y="1767519"/>
                  <a:pt x="4693394" y="1780844"/>
                </a:cubicBezTo>
                <a:cubicBezTo>
                  <a:pt x="4701954" y="1806543"/>
                  <a:pt x="4707662" y="1835098"/>
                  <a:pt x="4713370" y="1865556"/>
                </a:cubicBezTo>
                <a:cubicBezTo>
                  <a:pt x="4711468" y="1862700"/>
                  <a:pt x="4703858" y="1838905"/>
                  <a:pt x="4710516" y="1874122"/>
                </a:cubicBezTo>
                <a:cubicBezTo>
                  <a:pt x="4713370" y="1888399"/>
                  <a:pt x="4716224" y="1907435"/>
                  <a:pt x="4720030" y="1927423"/>
                </a:cubicBezTo>
                <a:cubicBezTo>
                  <a:pt x="4721930" y="1937893"/>
                  <a:pt x="4722882" y="1947412"/>
                  <a:pt x="4723834" y="1956930"/>
                </a:cubicBezTo>
                <a:cubicBezTo>
                  <a:pt x="4724786" y="1966448"/>
                  <a:pt x="4725736" y="1975014"/>
                  <a:pt x="4726686" y="1982629"/>
                </a:cubicBezTo>
                <a:lnTo>
                  <a:pt x="4726686" y="1983581"/>
                </a:lnTo>
                <a:cubicBezTo>
                  <a:pt x="4728590" y="1998810"/>
                  <a:pt x="4730492" y="2008328"/>
                  <a:pt x="4731442" y="2008328"/>
                </a:cubicBezTo>
                <a:cubicBezTo>
                  <a:pt x="4735248" y="2034978"/>
                  <a:pt x="4738102" y="2054015"/>
                  <a:pt x="4740956" y="2080666"/>
                </a:cubicBezTo>
                <a:cubicBezTo>
                  <a:pt x="4741906" y="2093991"/>
                  <a:pt x="4741906" y="2108268"/>
                  <a:pt x="4742858" y="2126353"/>
                </a:cubicBezTo>
                <a:cubicBezTo>
                  <a:pt x="4743810" y="2134919"/>
                  <a:pt x="4743810" y="2145389"/>
                  <a:pt x="4743810" y="2155859"/>
                </a:cubicBezTo>
                <a:cubicBezTo>
                  <a:pt x="4743810" y="2166329"/>
                  <a:pt x="4743810" y="2177751"/>
                  <a:pt x="4742858" y="2191076"/>
                </a:cubicBezTo>
                <a:cubicBezTo>
                  <a:pt x="4743810" y="2189172"/>
                  <a:pt x="4745712" y="2182510"/>
                  <a:pt x="4746662" y="2172992"/>
                </a:cubicBezTo>
                <a:cubicBezTo>
                  <a:pt x="4748566" y="2163473"/>
                  <a:pt x="4749518" y="2151100"/>
                  <a:pt x="4749518" y="2136823"/>
                </a:cubicBezTo>
                <a:cubicBezTo>
                  <a:pt x="4749518" y="2109220"/>
                  <a:pt x="4749518" y="2077810"/>
                  <a:pt x="4747614" y="2058774"/>
                </a:cubicBezTo>
                <a:lnTo>
                  <a:pt x="4741906" y="2026412"/>
                </a:lnTo>
                <a:cubicBezTo>
                  <a:pt x="4745712" y="2010231"/>
                  <a:pt x="4741906" y="1986436"/>
                  <a:pt x="4739054" y="1964544"/>
                </a:cubicBezTo>
                <a:cubicBezTo>
                  <a:pt x="4738102" y="1953123"/>
                  <a:pt x="4736198" y="1942653"/>
                  <a:pt x="4734298" y="1933134"/>
                </a:cubicBezTo>
                <a:cubicBezTo>
                  <a:pt x="4732394" y="1923616"/>
                  <a:pt x="4730492" y="1915050"/>
                  <a:pt x="4730492" y="1909339"/>
                </a:cubicBezTo>
                <a:cubicBezTo>
                  <a:pt x="4733346" y="1916954"/>
                  <a:pt x="4735248" y="1926472"/>
                  <a:pt x="4738102" y="1936942"/>
                </a:cubicBezTo>
                <a:cubicBezTo>
                  <a:pt x="4740006" y="1948363"/>
                  <a:pt x="4741906" y="1960737"/>
                  <a:pt x="4743810" y="1974062"/>
                </a:cubicBezTo>
                <a:cubicBezTo>
                  <a:pt x="4745712" y="1987388"/>
                  <a:pt x="4748566" y="2002617"/>
                  <a:pt x="4749518" y="2017846"/>
                </a:cubicBezTo>
                <a:cubicBezTo>
                  <a:pt x="4750468" y="2034027"/>
                  <a:pt x="4751418" y="2050208"/>
                  <a:pt x="4752370" y="2066388"/>
                </a:cubicBezTo>
                <a:cubicBezTo>
                  <a:pt x="4753798" y="2099702"/>
                  <a:pt x="4753798" y="2134443"/>
                  <a:pt x="4752726" y="2167519"/>
                </a:cubicBezTo>
                <a:lnTo>
                  <a:pt x="4746890" y="2255230"/>
                </a:lnTo>
                <a:lnTo>
                  <a:pt x="4740956" y="2290065"/>
                </a:lnTo>
                <a:cubicBezTo>
                  <a:pt x="4741906" y="2293872"/>
                  <a:pt x="4742858" y="2294824"/>
                  <a:pt x="4743810" y="2301487"/>
                </a:cubicBezTo>
                <a:cubicBezTo>
                  <a:pt x="4744762" y="2308149"/>
                  <a:pt x="4744762" y="2318619"/>
                  <a:pt x="4741906" y="2341463"/>
                </a:cubicBezTo>
                <a:cubicBezTo>
                  <a:pt x="4740956" y="2327186"/>
                  <a:pt x="4732394" y="2359547"/>
                  <a:pt x="4739054" y="2309101"/>
                </a:cubicBezTo>
                <a:cubicBezTo>
                  <a:pt x="4734298" y="2330041"/>
                  <a:pt x="4730492" y="2352885"/>
                  <a:pt x="4726686" y="2375728"/>
                </a:cubicBezTo>
                <a:cubicBezTo>
                  <a:pt x="4721930" y="2398572"/>
                  <a:pt x="4718126" y="2420463"/>
                  <a:pt x="4714322" y="2438548"/>
                </a:cubicBezTo>
                <a:cubicBezTo>
                  <a:pt x="4725736" y="2395716"/>
                  <a:pt x="4724786" y="2405234"/>
                  <a:pt x="4720980" y="2427126"/>
                </a:cubicBezTo>
                <a:cubicBezTo>
                  <a:pt x="4719078" y="2437596"/>
                  <a:pt x="4716224" y="2451873"/>
                  <a:pt x="4713370" y="2464247"/>
                </a:cubicBezTo>
                <a:cubicBezTo>
                  <a:pt x="4710516" y="2476620"/>
                  <a:pt x="4708614" y="2488042"/>
                  <a:pt x="4707662" y="2491850"/>
                </a:cubicBezTo>
                <a:cubicBezTo>
                  <a:pt x="4694346" y="2536585"/>
                  <a:pt x="4707662" y="2477572"/>
                  <a:pt x="4714322" y="2449969"/>
                </a:cubicBezTo>
                <a:cubicBezTo>
                  <a:pt x="4708614" y="2468054"/>
                  <a:pt x="4701954" y="2487090"/>
                  <a:pt x="4696248" y="2504223"/>
                </a:cubicBezTo>
                <a:cubicBezTo>
                  <a:pt x="4690540" y="2521356"/>
                  <a:pt x="4684834" y="2536585"/>
                  <a:pt x="4684834" y="2547055"/>
                </a:cubicBezTo>
                <a:cubicBezTo>
                  <a:pt x="4681028" y="2547055"/>
                  <a:pt x="4705760" y="2446162"/>
                  <a:pt x="4718126" y="2378584"/>
                </a:cubicBezTo>
                <a:lnTo>
                  <a:pt x="4706710" y="2423319"/>
                </a:lnTo>
                <a:cubicBezTo>
                  <a:pt x="4709566" y="2407138"/>
                  <a:pt x="4710516" y="2397620"/>
                  <a:pt x="4713370" y="2387150"/>
                </a:cubicBezTo>
                <a:cubicBezTo>
                  <a:pt x="4715272" y="2382391"/>
                  <a:pt x="4716224" y="2376680"/>
                  <a:pt x="4718126" y="2369065"/>
                </a:cubicBezTo>
                <a:cubicBezTo>
                  <a:pt x="4720030" y="2361451"/>
                  <a:pt x="4721930" y="2352885"/>
                  <a:pt x="4723834" y="2341463"/>
                </a:cubicBezTo>
                <a:cubicBezTo>
                  <a:pt x="4718126" y="2363354"/>
                  <a:pt x="4715272" y="2372873"/>
                  <a:pt x="4712418" y="2375728"/>
                </a:cubicBezTo>
                <a:cubicBezTo>
                  <a:pt x="4710516" y="2378584"/>
                  <a:pt x="4709566" y="2374776"/>
                  <a:pt x="4709566" y="2369065"/>
                </a:cubicBezTo>
                <a:cubicBezTo>
                  <a:pt x="4711468" y="2363354"/>
                  <a:pt x="4709566" y="2372873"/>
                  <a:pt x="4711468" y="2367162"/>
                </a:cubicBezTo>
                <a:cubicBezTo>
                  <a:pt x="4719078" y="2331945"/>
                  <a:pt x="4722882" y="2304342"/>
                  <a:pt x="4719078" y="2311957"/>
                </a:cubicBezTo>
                <a:cubicBezTo>
                  <a:pt x="4720030" y="2295776"/>
                  <a:pt x="4716224" y="2308149"/>
                  <a:pt x="4712418" y="2327186"/>
                </a:cubicBezTo>
                <a:cubicBezTo>
                  <a:pt x="4708614" y="2346222"/>
                  <a:pt x="4703858" y="2372873"/>
                  <a:pt x="4699102" y="2384294"/>
                </a:cubicBezTo>
                <a:cubicBezTo>
                  <a:pt x="4695298" y="2402379"/>
                  <a:pt x="4691492" y="2420463"/>
                  <a:pt x="4687686" y="2438548"/>
                </a:cubicBezTo>
                <a:cubicBezTo>
                  <a:pt x="4681978" y="2469958"/>
                  <a:pt x="4677222" y="2501368"/>
                  <a:pt x="4669614" y="2531826"/>
                </a:cubicBezTo>
                <a:cubicBezTo>
                  <a:pt x="4665808" y="2548007"/>
                  <a:pt x="4662954" y="2563236"/>
                  <a:pt x="4659150" y="2578464"/>
                </a:cubicBezTo>
                <a:lnTo>
                  <a:pt x="4646782" y="2624152"/>
                </a:lnTo>
                <a:cubicBezTo>
                  <a:pt x="4640126" y="2643188"/>
                  <a:pt x="4633466" y="2659369"/>
                  <a:pt x="4627758" y="2673646"/>
                </a:cubicBezTo>
                <a:cubicBezTo>
                  <a:pt x="4622050" y="2687923"/>
                  <a:pt x="4616344" y="2700297"/>
                  <a:pt x="4610638" y="2712670"/>
                </a:cubicBezTo>
                <a:cubicBezTo>
                  <a:pt x="4598270" y="2736466"/>
                  <a:pt x="4587806" y="2758358"/>
                  <a:pt x="4573538" y="2785008"/>
                </a:cubicBezTo>
                <a:lnTo>
                  <a:pt x="4570686" y="2802141"/>
                </a:lnTo>
                <a:cubicBezTo>
                  <a:pt x="4555466" y="2833551"/>
                  <a:pt x="4539294" y="2863057"/>
                  <a:pt x="4529782" y="2880190"/>
                </a:cubicBezTo>
                <a:cubicBezTo>
                  <a:pt x="4519318" y="2896371"/>
                  <a:pt x="4515514" y="2900178"/>
                  <a:pt x="4523122" y="2879238"/>
                </a:cubicBezTo>
                <a:cubicBezTo>
                  <a:pt x="4525978" y="2878286"/>
                  <a:pt x="4529782" y="2869720"/>
                  <a:pt x="4536440" y="2856394"/>
                </a:cubicBezTo>
                <a:cubicBezTo>
                  <a:pt x="4536440" y="2854491"/>
                  <a:pt x="4537390" y="2850683"/>
                  <a:pt x="4539294" y="2846876"/>
                </a:cubicBezTo>
                <a:cubicBezTo>
                  <a:pt x="4539294" y="2844972"/>
                  <a:pt x="4540246" y="2844021"/>
                  <a:pt x="4540246" y="2843069"/>
                </a:cubicBezTo>
                <a:cubicBezTo>
                  <a:pt x="4524074" y="2876382"/>
                  <a:pt x="4510758" y="2903985"/>
                  <a:pt x="4501246" y="2923021"/>
                </a:cubicBezTo>
                <a:cubicBezTo>
                  <a:pt x="4491732" y="2942058"/>
                  <a:pt x="4486026" y="2953479"/>
                  <a:pt x="4485074" y="2955383"/>
                </a:cubicBezTo>
                <a:cubicBezTo>
                  <a:pt x="4538342" y="2841165"/>
                  <a:pt x="4480318" y="2945865"/>
                  <a:pt x="4483170" y="2923021"/>
                </a:cubicBezTo>
                <a:lnTo>
                  <a:pt x="4468902" y="2951576"/>
                </a:lnTo>
                <a:lnTo>
                  <a:pt x="4453682" y="2979178"/>
                </a:lnTo>
                <a:cubicBezTo>
                  <a:pt x="4443218" y="2997263"/>
                  <a:pt x="4433706" y="3016299"/>
                  <a:pt x="4423242" y="3034384"/>
                </a:cubicBezTo>
                <a:cubicBezTo>
                  <a:pt x="4464146" y="2969660"/>
                  <a:pt x="4427998" y="3035335"/>
                  <a:pt x="4414682" y="3059131"/>
                </a:cubicBezTo>
                <a:cubicBezTo>
                  <a:pt x="4410878" y="3061034"/>
                  <a:pt x="4397560" y="3082926"/>
                  <a:pt x="4382340" y="3108625"/>
                </a:cubicBezTo>
                <a:cubicBezTo>
                  <a:pt x="4374730" y="3121950"/>
                  <a:pt x="4366170" y="3135276"/>
                  <a:pt x="4358558" y="3148601"/>
                </a:cubicBezTo>
                <a:cubicBezTo>
                  <a:pt x="4350950" y="3161927"/>
                  <a:pt x="4342388" y="3173348"/>
                  <a:pt x="4336682" y="3182866"/>
                </a:cubicBezTo>
                <a:lnTo>
                  <a:pt x="4337632" y="3180011"/>
                </a:lnTo>
                <a:cubicBezTo>
                  <a:pt x="4314802" y="3213325"/>
                  <a:pt x="4273898" y="3273289"/>
                  <a:pt x="4245362" y="3316120"/>
                </a:cubicBezTo>
                <a:cubicBezTo>
                  <a:pt x="4247266" y="3315169"/>
                  <a:pt x="4239654" y="3329446"/>
                  <a:pt x="4230142" y="3347531"/>
                </a:cubicBezTo>
                <a:cubicBezTo>
                  <a:pt x="4220630" y="3365615"/>
                  <a:pt x="4208264" y="3386555"/>
                  <a:pt x="4200654" y="3400832"/>
                </a:cubicBezTo>
                <a:cubicBezTo>
                  <a:pt x="4228240" y="3365615"/>
                  <a:pt x="4233948" y="3358952"/>
                  <a:pt x="4233948" y="3360856"/>
                </a:cubicBezTo>
                <a:cubicBezTo>
                  <a:pt x="4234898" y="3362760"/>
                  <a:pt x="4229190" y="3372278"/>
                  <a:pt x="4232046" y="3370374"/>
                </a:cubicBezTo>
                <a:cubicBezTo>
                  <a:pt x="4226338" y="3377037"/>
                  <a:pt x="4216826" y="3390362"/>
                  <a:pt x="4215874" y="3392266"/>
                </a:cubicBezTo>
                <a:cubicBezTo>
                  <a:pt x="4209214" y="3402736"/>
                  <a:pt x="4227290" y="3378940"/>
                  <a:pt x="4230142" y="3377988"/>
                </a:cubicBezTo>
                <a:cubicBezTo>
                  <a:pt x="4257252" y="3339440"/>
                  <a:pt x="4284124" y="3299940"/>
                  <a:pt x="4306122" y="3265556"/>
                </a:cubicBezTo>
                <a:lnTo>
                  <a:pt x="4308994" y="3260863"/>
                </a:lnTo>
                <a:lnTo>
                  <a:pt x="4273900" y="3312313"/>
                </a:lnTo>
                <a:cubicBezTo>
                  <a:pt x="4287218" y="3294229"/>
                  <a:pt x="4298632" y="3275192"/>
                  <a:pt x="4310998" y="3257108"/>
                </a:cubicBezTo>
                <a:lnTo>
                  <a:pt x="4312258" y="3255531"/>
                </a:lnTo>
                <a:lnTo>
                  <a:pt x="4334882" y="3218575"/>
                </a:lnTo>
                <a:cubicBezTo>
                  <a:pt x="4342864" y="3204699"/>
                  <a:pt x="4349046" y="3192861"/>
                  <a:pt x="4352852" y="3183818"/>
                </a:cubicBezTo>
                <a:cubicBezTo>
                  <a:pt x="4334778" y="3206662"/>
                  <a:pt x="4329070" y="3226650"/>
                  <a:pt x="4309094" y="3252349"/>
                </a:cubicBezTo>
                <a:cubicBezTo>
                  <a:pt x="4320510" y="3231409"/>
                  <a:pt x="4334778" y="3208566"/>
                  <a:pt x="4350950" y="3182866"/>
                </a:cubicBezTo>
                <a:cubicBezTo>
                  <a:pt x="4367120" y="3157168"/>
                  <a:pt x="4385194" y="3127661"/>
                  <a:pt x="4406122" y="3094348"/>
                </a:cubicBezTo>
                <a:cubicBezTo>
                  <a:pt x="4411830" y="3087685"/>
                  <a:pt x="4416586" y="3081023"/>
                  <a:pt x="4422292" y="3074360"/>
                </a:cubicBezTo>
                <a:cubicBezTo>
                  <a:pt x="4434658" y="3051516"/>
                  <a:pt x="4447974" y="3028673"/>
                  <a:pt x="4460342" y="3005829"/>
                </a:cubicBezTo>
                <a:cubicBezTo>
                  <a:pt x="4446074" y="3035335"/>
                  <a:pt x="4459390" y="3020106"/>
                  <a:pt x="4418486" y="3091493"/>
                </a:cubicBezTo>
                <a:cubicBezTo>
                  <a:pt x="4427048" y="3083878"/>
                  <a:pt x="4459390" y="3021058"/>
                  <a:pt x="4485074" y="2977275"/>
                </a:cubicBezTo>
                <a:cubicBezTo>
                  <a:pt x="4486976" y="2969660"/>
                  <a:pt x="4489830" y="2961094"/>
                  <a:pt x="4492684" y="2952528"/>
                </a:cubicBezTo>
                <a:cubicBezTo>
                  <a:pt x="4489830" y="2962998"/>
                  <a:pt x="4542148" y="2867816"/>
                  <a:pt x="4508854" y="2937298"/>
                </a:cubicBezTo>
                <a:cubicBezTo>
                  <a:pt x="4499342" y="2956335"/>
                  <a:pt x="4489830" y="2975371"/>
                  <a:pt x="4480318" y="2993455"/>
                </a:cubicBezTo>
                <a:cubicBezTo>
                  <a:pt x="4470806" y="3011540"/>
                  <a:pt x="4461294" y="3030576"/>
                  <a:pt x="4450830" y="3048661"/>
                </a:cubicBezTo>
                <a:cubicBezTo>
                  <a:pt x="4458438" y="3039143"/>
                  <a:pt x="4465098" y="3029625"/>
                  <a:pt x="4471756" y="3020106"/>
                </a:cubicBezTo>
                <a:cubicBezTo>
                  <a:pt x="4453682" y="3050564"/>
                  <a:pt x="4436560" y="3081023"/>
                  <a:pt x="4418486" y="3111480"/>
                </a:cubicBezTo>
                <a:cubicBezTo>
                  <a:pt x="4422292" y="3103866"/>
                  <a:pt x="4425146" y="3096252"/>
                  <a:pt x="4428950" y="3088637"/>
                </a:cubicBezTo>
                <a:cubicBezTo>
                  <a:pt x="4386146" y="3162879"/>
                  <a:pt x="4376634" y="3171445"/>
                  <a:pt x="4368072" y="3180963"/>
                </a:cubicBezTo>
                <a:cubicBezTo>
                  <a:pt x="4364266" y="3185722"/>
                  <a:pt x="4359510" y="3190481"/>
                  <a:pt x="4350950" y="3202855"/>
                </a:cubicBezTo>
                <a:cubicBezTo>
                  <a:pt x="4346194" y="3209517"/>
                  <a:pt x="4340486" y="3218084"/>
                  <a:pt x="4333826" y="3229506"/>
                </a:cubicBezTo>
                <a:cubicBezTo>
                  <a:pt x="4327168" y="3240927"/>
                  <a:pt x="4317656" y="3255204"/>
                  <a:pt x="4306242" y="3273289"/>
                </a:cubicBezTo>
                <a:cubicBezTo>
                  <a:pt x="4293874" y="3297084"/>
                  <a:pt x="4278656" y="3320880"/>
                  <a:pt x="4259630" y="3349434"/>
                </a:cubicBezTo>
                <a:cubicBezTo>
                  <a:pt x="4254874" y="3356097"/>
                  <a:pt x="4250118" y="3363711"/>
                  <a:pt x="4244410" y="3371326"/>
                </a:cubicBezTo>
                <a:cubicBezTo>
                  <a:pt x="4238704" y="3378940"/>
                  <a:pt x="4232996" y="3386555"/>
                  <a:pt x="4226338" y="3395121"/>
                </a:cubicBezTo>
                <a:cubicBezTo>
                  <a:pt x="4213020" y="3412254"/>
                  <a:pt x="4199702" y="3431290"/>
                  <a:pt x="4182582" y="3451278"/>
                </a:cubicBezTo>
                <a:cubicBezTo>
                  <a:pt x="4228240" y="3389410"/>
                  <a:pt x="4184482" y="3441760"/>
                  <a:pt x="4198752" y="3417013"/>
                </a:cubicBezTo>
                <a:cubicBezTo>
                  <a:pt x="4149288" y="3476977"/>
                  <a:pt x="4136922" y="3500773"/>
                  <a:pt x="4113140" y="3533134"/>
                </a:cubicBezTo>
                <a:cubicBezTo>
                  <a:pt x="4097922" y="3546460"/>
                  <a:pt x="4086506" y="3555978"/>
                  <a:pt x="4131214" y="3502676"/>
                </a:cubicBezTo>
                <a:cubicBezTo>
                  <a:pt x="4131214" y="3491255"/>
                  <a:pt x="4074140" y="3573110"/>
                  <a:pt x="4063676" y="3573110"/>
                </a:cubicBezTo>
                <a:cubicBezTo>
                  <a:pt x="3988530" y="3659725"/>
                  <a:pt x="3959042" y="3694943"/>
                  <a:pt x="3926698" y="3734919"/>
                </a:cubicBezTo>
                <a:cubicBezTo>
                  <a:pt x="3893406" y="3772991"/>
                  <a:pt x="3856306" y="3816775"/>
                  <a:pt x="3748818" y="3899583"/>
                </a:cubicBezTo>
                <a:lnTo>
                  <a:pt x="3754526" y="3891016"/>
                </a:lnTo>
                <a:cubicBezTo>
                  <a:pt x="3746914" y="3898631"/>
                  <a:pt x="3738354" y="3905294"/>
                  <a:pt x="3730744" y="3911956"/>
                </a:cubicBezTo>
                <a:cubicBezTo>
                  <a:pt x="3722182" y="3918619"/>
                  <a:pt x="3714574" y="3925282"/>
                  <a:pt x="3706962" y="3930993"/>
                </a:cubicBezTo>
                <a:cubicBezTo>
                  <a:pt x="3691742" y="3942414"/>
                  <a:pt x="3677474" y="3954788"/>
                  <a:pt x="3663206" y="3965258"/>
                </a:cubicBezTo>
                <a:cubicBezTo>
                  <a:pt x="3647986" y="3975728"/>
                  <a:pt x="3634670" y="3985246"/>
                  <a:pt x="3620402" y="3995716"/>
                </a:cubicBezTo>
                <a:cubicBezTo>
                  <a:pt x="3612790" y="4001427"/>
                  <a:pt x="3606132" y="4006186"/>
                  <a:pt x="3599474" y="4010945"/>
                </a:cubicBezTo>
                <a:cubicBezTo>
                  <a:pt x="3592814" y="4015704"/>
                  <a:pt x="3585206" y="4020463"/>
                  <a:pt x="3578546" y="4025222"/>
                </a:cubicBezTo>
                <a:cubicBezTo>
                  <a:pt x="3523374" y="4062343"/>
                  <a:pt x="3468202" y="4095657"/>
                  <a:pt x="3398762" y="4135633"/>
                </a:cubicBezTo>
                <a:cubicBezTo>
                  <a:pt x="3379738" y="4144199"/>
                  <a:pt x="3360714" y="4152765"/>
                  <a:pt x="3341690" y="4161332"/>
                </a:cubicBezTo>
                <a:cubicBezTo>
                  <a:pt x="3322664" y="4169898"/>
                  <a:pt x="3303640" y="4178464"/>
                  <a:pt x="3283664" y="4186079"/>
                </a:cubicBezTo>
                <a:cubicBezTo>
                  <a:pt x="3308396" y="4173705"/>
                  <a:pt x="3373080" y="4133729"/>
                  <a:pt x="3339786" y="4147054"/>
                </a:cubicBezTo>
                <a:cubicBezTo>
                  <a:pt x="3354054" y="4142295"/>
                  <a:pt x="3368322" y="4135633"/>
                  <a:pt x="3382592" y="4128970"/>
                </a:cubicBezTo>
                <a:cubicBezTo>
                  <a:pt x="3396862" y="4122307"/>
                  <a:pt x="3411130" y="4115644"/>
                  <a:pt x="3425398" y="4108030"/>
                </a:cubicBezTo>
                <a:cubicBezTo>
                  <a:pt x="3452982" y="4091849"/>
                  <a:pt x="3481520" y="4076620"/>
                  <a:pt x="3510058" y="4060439"/>
                </a:cubicBezTo>
                <a:cubicBezTo>
                  <a:pt x="3514814" y="4055680"/>
                  <a:pt x="3491034" y="4069006"/>
                  <a:pt x="3480570" y="4073765"/>
                </a:cubicBezTo>
                <a:cubicBezTo>
                  <a:pt x="3513862" y="4052825"/>
                  <a:pt x="3532886" y="4045210"/>
                  <a:pt x="3575694" y="4014752"/>
                </a:cubicBezTo>
                <a:cubicBezTo>
                  <a:pt x="3572838" y="4014752"/>
                  <a:pt x="3524326" y="4045210"/>
                  <a:pt x="3559522" y="4020463"/>
                </a:cubicBezTo>
                <a:lnTo>
                  <a:pt x="3589962" y="4002379"/>
                </a:lnTo>
                <a:lnTo>
                  <a:pt x="3620402" y="3983342"/>
                </a:lnTo>
                <a:cubicBezTo>
                  <a:pt x="3639426" y="3969065"/>
                  <a:pt x="3650840" y="3959547"/>
                  <a:pt x="3658450" y="3952884"/>
                </a:cubicBezTo>
                <a:cubicBezTo>
                  <a:pt x="3666060" y="3945270"/>
                  <a:pt x="3670816" y="3940511"/>
                  <a:pt x="3675572" y="3935752"/>
                </a:cubicBezTo>
                <a:cubicBezTo>
                  <a:pt x="3680328" y="3930993"/>
                  <a:pt x="3686036" y="3926233"/>
                  <a:pt x="3695548" y="3917667"/>
                </a:cubicBezTo>
                <a:cubicBezTo>
                  <a:pt x="3705062" y="3910053"/>
                  <a:pt x="3719330" y="3898631"/>
                  <a:pt x="3741208" y="3881498"/>
                </a:cubicBezTo>
                <a:cubicBezTo>
                  <a:pt x="3727890" y="3897679"/>
                  <a:pt x="3697450" y="3928137"/>
                  <a:pt x="3664158" y="3955740"/>
                </a:cubicBezTo>
                <a:cubicBezTo>
                  <a:pt x="3684134" y="3940511"/>
                  <a:pt x="3670816" y="3950981"/>
                  <a:pt x="3657498" y="3962403"/>
                </a:cubicBezTo>
                <a:cubicBezTo>
                  <a:pt x="3643230" y="3972872"/>
                  <a:pt x="3628962" y="3984294"/>
                  <a:pt x="3648938" y="3971921"/>
                </a:cubicBezTo>
                <a:cubicBezTo>
                  <a:pt x="3663206" y="3959547"/>
                  <a:pt x="3675572" y="3949077"/>
                  <a:pt x="3686986" y="3939559"/>
                </a:cubicBezTo>
                <a:cubicBezTo>
                  <a:pt x="3698402" y="3930041"/>
                  <a:pt x="3709818" y="3921474"/>
                  <a:pt x="3722182" y="3911956"/>
                </a:cubicBezTo>
                <a:cubicBezTo>
                  <a:pt x="3734550" y="3902438"/>
                  <a:pt x="3745964" y="3891968"/>
                  <a:pt x="3760232" y="3880546"/>
                </a:cubicBezTo>
                <a:cubicBezTo>
                  <a:pt x="3774502" y="3869125"/>
                  <a:pt x="3790672" y="3855799"/>
                  <a:pt x="3807794" y="3838667"/>
                </a:cubicBezTo>
                <a:cubicBezTo>
                  <a:pt x="3799234" y="3846281"/>
                  <a:pt x="3798282" y="3850088"/>
                  <a:pt x="3780208" y="3865317"/>
                </a:cubicBezTo>
                <a:cubicBezTo>
                  <a:pt x="3799234" y="3851040"/>
                  <a:pt x="3816354" y="3834859"/>
                  <a:pt x="3834430" y="3819630"/>
                </a:cubicBezTo>
                <a:cubicBezTo>
                  <a:pt x="3852502" y="3804401"/>
                  <a:pt x="3870574" y="3788220"/>
                  <a:pt x="3887698" y="3772040"/>
                </a:cubicBezTo>
                <a:cubicBezTo>
                  <a:pt x="3873430" y="3782509"/>
                  <a:pt x="3894356" y="3761570"/>
                  <a:pt x="3916234" y="3738726"/>
                </a:cubicBezTo>
                <a:cubicBezTo>
                  <a:pt x="3938114" y="3714931"/>
                  <a:pt x="3961894" y="3689232"/>
                  <a:pt x="3955236" y="3692087"/>
                </a:cubicBezTo>
                <a:cubicBezTo>
                  <a:pt x="3901966" y="3745389"/>
                  <a:pt x="3881990" y="3763473"/>
                  <a:pt x="3861062" y="3783461"/>
                </a:cubicBezTo>
                <a:cubicBezTo>
                  <a:pt x="3850600" y="3793931"/>
                  <a:pt x="3839186" y="3803449"/>
                  <a:pt x="3822062" y="3818679"/>
                </a:cubicBezTo>
                <a:cubicBezTo>
                  <a:pt x="3814454" y="3825341"/>
                  <a:pt x="3803990" y="3833908"/>
                  <a:pt x="3792574" y="3844377"/>
                </a:cubicBezTo>
                <a:cubicBezTo>
                  <a:pt x="3781158" y="3854847"/>
                  <a:pt x="3766890" y="3866269"/>
                  <a:pt x="3749770" y="3879595"/>
                </a:cubicBezTo>
                <a:cubicBezTo>
                  <a:pt x="3786866" y="3848185"/>
                  <a:pt x="3829672" y="3801546"/>
                  <a:pt x="3847746" y="3778702"/>
                </a:cubicBezTo>
                <a:cubicBezTo>
                  <a:pt x="3848698" y="3777750"/>
                  <a:pt x="3850600" y="3776799"/>
                  <a:pt x="3854406" y="3772991"/>
                </a:cubicBezTo>
                <a:cubicBezTo>
                  <a:pt x="3869624" y="3751100"/>
                  <a:pt x="3849648" y="3768232"/>
                  <a:pt x="3843942" y="3761570"/>
                </a:cubicBezTo>
                <a:cubicBezTo>
                  <a:pt x="3831574" y="3776799"/>
                  <a:pt x="3818258" y="3789172"/>
                  <a:pt x="3805892" y="3800594"/>
                </a:cubicBezTo>
                <a:cubicBezTo>
                  <a:pt x="3793526" y="3812968"/>
                  <a:pt x="3781158" y="3823438"/>
                  <a:pt x="3767842" y="3834859"/>
                </a:cubicBezTo>
                <a:cubicBezTo>
                  <a:pt x="3741208" y="3856751"/>
                  <a:pt x="3713622" y="3879595"/>
                  <a:pt x="3678426" y="3909101"/>
                </a:cubicBezTo>
                <a:cubicBezTo>
                  <a:pt x="3673670" y="3915763"/>
                  <a:pt x="3685086" y="3909101"/>
                  <a:pt x="3702206" y="3896727"/>
                </a:cubicBezTo>
                <a:cubicBezTo>
                  <a:pt x="3720280" y="3884354"/>
                  <a:pt x="3742158" y="3865317"/>
                  <a:pt x="3759282" y="3850088"/>
                </a:cubicBezTo>
                <a:cubicBezTo>
                  <a:pt x="3739306" y="3867221"/>
                  <a:pt x="3719330" y="3886257"/>
                  <a:pt x="3698402" y="3903390"/>
                </a:cubicBezTo>
                <a:lnTo>
                  <a:pt x="3709818" y="3891968"/>
                </a:lnTo>
                <a:lnTo>
                  <a:pt x="3668914" y="3923378"/>
                </a:lnTo>
                <a:lnTo>
                  <a:pt x="3647986" y="3938607"/>
                </a:lnTo>
                <a:lnTo>
                  <a:pt x="3627060" y="3953836"/>
                </a:lnTo>
                <a:lnTo>
                  <a:pt x="3585206" y="3983342"/>
                </a:lnTo>
                <a:lnTo>
                  <a:pt x="3542398" y="4011897"/>
                </a:lnTo>
                <a:cubicBezTo>
                  <a:pt x="3574742" y="3990005"/>
                  <a:pt x="3584254" y="3979535"/>
                  <a:pt x="3599474" y="3966210"/>
                </a:cubicBezTo>
                <a:cubicBezTo>
                  <a:pt x="3577594" y="3981439"/>
                  <a:pt x="3554766" y="3994764"/>
                  <a:pt x="3530986" y="4009041"/>
                </a:cubicBezTo>
                <a:cubicBezTo>
                  <a:pt x="3538594" y="4009993"/>
                  <a:pt x="3537642" y="4015704"/>
                  <a:pt x="3515766" y="4029030"/>
                </a:cubicBezTo>
                <a:cubicBezTo>
                  <a:pt x="3488178" y="4046162"/>
                  <a:pt x="3462496" y="4061391"/>
                  <a:pt x="3439666" y="4073765"/>
                </a:cubicBezTo>
                <a:cubicBezTo>
                  <a:pt x="3428250" y="4080427"/>
                  <a:pt x="3417788" y="4086138"/>
                  <a:pt x="3407324" y="4091849"/>
                </a:cubicBezTo>
                <a:cubicBezTo>
                  <a:pt x="3396862" y="4096608"/>
                  <a:pt x="3387348" y="4101367"/>
                  <a:pt x="3377836" y="4106126"/>
                </a:cubicBezTo>
                <a:cubicBezTo>
                  <a:pt x="3340738" y="4124211"/>
                  <a:pt x="3312202" y="4135633"/>
                  <a:pt x="3289370" y="4144199"/>
                </a:cubicBezTo>
                <a:cubicBezTo>
                  <a:pt x="3285566" y="4146103"/>
                  <a:pt x="3279858" y="4148958"/>
                  <a:pt x="3276054" y="4150862"/>
                </a:cubicBezTo>
                <a:cubicBezTo>
                  <a:pt x="3286518" y="4148006"/>
                  <a:pt x="3266542" y="4160380"/>
                  <a:pt x="3238954" y="4175609"/>
                </a:cubicBezTo>
                <a:lnTo>
                  <a:pt x="3224720" y="4183040"/>
                </a:lnTo>
                <a:lnTo>
                  <a:pt x="3230394" y="4180368"/>
                </a:lnTo>
                <a:lnTo>
                  <a:pt x="3262738" y="4164187"/>
                </a:lnTo>
                <a:lnTo>
                  <a:pt x="3295078" y="4148007"/>
                </a:lnTo>
                <a:lnTo>
                  <a:pt x="3326470" y="4130874"/>
                </a:lnTo>
                <a:lnTo>
                  <a:pt x="3299834" y="4149910"/>
                </a:lnTo>
                <a:cubicBezTo>
                  <a:pt x="3316006" y="4142296"/>
                  <a:pt x="3332178" y="4134681"/>
                  <a:pt x="3346446" y="4127067"/>
                </a:cubicBezTo>
                <a:cubicBezTo>
                  <a:pt x="3361666" y="4119452"/>
                  <a:pt x="3374030" y="4111838"/>
                  <a:pt x="3385446" y="4105175"/>
                </a:cubicBezTo>
                <a:cubicBezTo>
                  <a:pt x="3407324" y="4092801"/>
                  <a:pt x="3421594" y="4085187"/>
                  <a:pt x="3420642" y="4088994"/>
                </a:cubicBezTo>
                <a:cubicBezTo>
                  <a:pt x="3405422" y="4099464"/>
                  <a:pt x="3383544" y="4111838"/>
                  <a:pt x="3361666" y="4124211"/>
                </a:cubicBezTo>
                <a:cubicBezTo>
                  <a:pt x="3339786" y="4135633"/>
                  <a:pt x="3317908" y="4147055"/>
                  <a:pt x="3301738" y="4157525"/>
                </a:cubicBezTo>
                <a:lnTo>
                  <a:pt x="3345494" y="4138489"/>
                </a:lnTo>
                <a:cubicBezTo>
                  <a:pt x="3309346" y="4160380"/>
                  <a:pt x="3298884" y="4164187"/>
                  <a:pt x="3286518" y="4167995"/>
                </a:cubicBezTo>
                <a:cubicBezTo>
                  <a:pt x="3279858" y="4169898"/>
                  <a:pt x="3273200" y="4171802"/>
                  <a:pt x="3262738" y="4176561"/>
                </a:cubicBezTo>
                <a:cubicBezTo>
                  <a:pt x="3252274" y="4181320"/>
                  <a:pt x="3237054" y="4188935"/>
                  <a:pt x="3214224" y="4199405"/>
                </a:cubicBezTo>
                <a:cubicBezTo>
                  <a:pt x="3250370" y="4188935"/>
                  <a:pt x="3205662" y="4203212"/>
                  <a:pt x="3166662" y="4223200"/>
                </a:cubicBezTo>
                <a:cubicBezTo>
                  <a:pt x="3175222" y="4221296"/>
                  <a:pt x="3190442" y="4214634"/>
                  <a:pt x="3206614" y="4207971"/>
                </a:cubicBezTo>
                <a:cubicBezTo>
                  <a:pt x="3223736" y="4201308"/>
                  <a:pt x="3242762" y="4192742"/>
                  <a:pt x="3258932" y="4185127"/>
                </a:cubicBezTo>
                <a:cubicBezTo>
                  <a:pt x="3276054" y="4177513"/>
                  <a:pt x="3290322" y="4170850"/>
                  <a:pt x="3299834" y="4167043"/>
                </a:cubicBezTo>
                <a:cubicBezTo>
                  <a:pt x="3309346" y="4164187"/>
                  <a:pt x="3312202" y="4163236"/>
                  <a:pt x="3306494" y="4168946"/>
                </a:cubicBezTo>
                <a:cubicBezTo>
                  <a:pt x="3283664" y="4182272"/>
                  <a:pt x="3241810" y="4199405"/>
                  <a:pt x="3198054" y="4215585"/>
                </a:cubicBezTo>
                <a:cubicBezTo>
                  <a:pt x="3154296" y="4231766"/>
                  <a:pt x="3107686" y="4247947"/>
                  <a:pt x="3076294" y="4264128"/>
                </a:cubicBezTo>
                <a:lnTo>
                  <a:pt x="3079148" y="4262224"/>
                </a:lnTo>
                <a:cubicBezTo>
                  <a:pt x="2981170" y="4295538"/>
                  <a:pt x="2946926" y="4308863"/>
                  <a:pt x="2910780" y="4323141"/>
                </a:cubicBezTo>
                <a:cubicBezTo>
                  <a:pt x="2867974" y="4332659"/>
                  <a:pt x="2808998" y="4350743"/>
                  <a:pt x="2762386" y="4360261"/>
                </a:cubicBezTo>
                <a:lnTo>
                  <a:pt x="2763338" y="4357406"/>
                </a:lnTo>
                <a:cubicBezTo>
                  <a:pt x="2740510" y="4362165"/>
                  <a:pt x="2718630" y="4366924"/>
                  <a:pt x="2696752" y="4370731"/>
                </a:cubicBezTo>
                <a:cubicBezTo>
                  <a:pt x="2712922" y="4365972"/>
                  <a:pt x="2731948" y="4362165"/>
                  <a:pt x="2754778" y="4358357"/>
                </a:cubicBezTo>
                <a:cubicBezTo>
                  <a:pt x="2766192" y="4356454"/>
                  <a:pt x="2778558" y="4354550"/>
                  <a:pt x="2790924" y="4351695"/>
                </a:cubicBezTo>
                <a:cubicBezTo>
                  <a:pt x="2803290" y="4349791"/>
                  <a:pt x="2816606" y="4346936"/>
                  <a:pt x="2830876" y="4343129"/>
                </a:cubicBezTo>
                <a:lnTo>
                  <a:pt x="2822314" y="4340273"/>
                </a:lnTo>
                <a:cubicBezTo>
                  <a:pt x="2887950" y="4330755"/>
                  <a:pt x="2928854" y="4310767"/>
                  <a:pt x="2977366" y="4291730"/>
                </a:cubicBezTo>
                <a:cubicBezTo>
                  <a:pt x="2960244" y="4298393"/>
                  <a:pt x="2938366" y="4305056"/>
                  <a:pt x="2915536" y="4311719"/>
                </a:cubicBezTo>
                <a:cubicBezTo>
                  <a:pt x="2891754" y="4317430"/>
                  <a:pt x="2867974" y="4324092"/>
                  <a:pt x="2846096" y="4329803"/>
                </a:cubicBezTo>
                <a:cubicBezTo>
                  <a:pt x="2823266" y="4335514"/>
                  <a:pt x="2803290" y="4340273"/>
                  <a:pt x="2787118" y="4345032"/>
                </a:cubicBezTo>
                <a:cubicBezTo>
                  <a:pt x="2770948" y="4349791"/>
                  <a:pt x="2759534" y="4353598"/>
                  <a:pt x="2755728" y="4356454"/>
                </a:cubicBezTo>
                <a:cubicBezTo>
                  <a:pt x="2740510" y="4357406"/>
                  <a:pt x="2724338" y="4359309"/>
                  <a:pt x="2709118" y="4360261"/>
                </a:cubicBezTo>
                <a:lnTo>
                  <a:pt x="2687238" y="4365972"/>
                </a:lnTo>
                <a:cubicBezTo>
                  <a:pt x="2670118" y="4367876"/>
                  <a:pt x="2670118" y="4365020"/>
                  <a:pt x="2682482" y="4361213"/>
                </a:cubicBezTo>
                <a:cubicBezTo>
                  <a:pt x="2689142" y="4358357"/>
                  <a:pt x="2697702" y="4356454"/>
                  <a:pt x="2710070" y="4353598"/>
                </a:cubicBezTo>
                <a:cubicBezTo>
                  <a:pt x="2722434" y="4350743"/>
                  <a:pt x="2736704" y="4347888"/>
                  <a:pt x="2752874" y="4344080"/>
                </a:cubicBezTo>
                <a:cubicBezTo>
                  <a:pt x="2764290" y="4343129"/>
                  <a:pt x="2769998" y="4342177"/>
                  <a:pt x="2767142" y="4344080"/>
                </a:cubicBezTo>
                <a:cubicBezTo>
                  <a:pt x="2782362" y="4340273"/>
                  <a:pt x="2796630" y="4335514"/>
                  <a:pt x="2816606" y="4329803"/>
                </a:cubicBezTo>
                <a:cubicBezTo>
                  <a:pt x="2826120" y="4326948"/>
                  <a:pt x="2837534" y="4324092"/>
                  <a:pt x="2850852" y="4320285"/>
                </a:cubicBezTo>
                <a:cubicBezTo>
                  <a:pt x="2864170" y="4316478"/>
                  <a:pt x="2879390" y="4312670"/>
                  <a:pt x="2897462" y="4307911"/>
                </a:cubicBezTo>
                <a:lnTo>
                  <a:pt x="2859414" y="4320285"/>
                </a:lnTo>
                <a:cubicBezTo>
                  <a:pt x="2882242" y="4313622"/>
                  <a:pt x="2904122" y="4308863"/>
                  <a:pt x="2925048" y="4302200"/>
                </a:cubicBezTo>
                <a:cubicBezTo>
                  <a:pt x="2945974" y="4295538"/>
                  <a:pt x="2965950" y="4289827"/>
                  <a:pt x="2981170" y="4281261"/>
                </a:cubicBezTo>
                <a:lnTo>
                  <a:pt x="3016868" y="4267924"/>
                </a:lnTo>
                <a:lnTo>
                  <a:pt x="2860720" y="4313741"/>
                </a:lnTo>
                <a:cubicBezTo>
                  <a:pt x="2796870" y="4329803"/>
                  <a:pt x="2733374" y="4343128"/>
                  <a:pt x="2671068" y="4353598"/>
                </a:cubicBezTo>
                <a:cubicBezTo>
                  <a:pt x="2662506" y="4357406"/>
                  <a:pt x="2652994" y="4361213"/>
                  <a:pt x="2643482" y="4365020"/>
                </a:cubicBezTo>
                <a:cubicBezTo>
                  <a:pt x="2633970" y="4368827"/>
                  <a:pt x="2624458" y="4372634"/>
                  <a:pt x="2615896" y="4375490"/>
                </a:cubicBezTo>
                <a:cubicBezTo>
                  <a:pt x="2598774" y="4382153"/>
                  <a:pt x="2582602" y="4388815"/>
                  <a:pt x="2574042" y="4394526"/>
                </a:cubicBezTo>
                <a:cubicBezTo>
                  <a:pt x="2488430" y="4405948"/>
                  <a:pt x="2371430" y="4414514"/>
                  <a:pt x="2297234" y="4409755"/>
                </a:cubicBezTo>
                <a:lnTo>
                  <a:pt x="2303890" y="4407852"/>
                </a:lnTo>
                <a:cubicBezTo>
                  <a:pt x="2267746" y="4407852"/>
                  <a:pt x="2233500" y="4406900"/>
                  <a:pt x="2205914" y="4406900"/>
                </a:cubicBezTo>
                <a:cubicBezTo>
                  <a:pt x="2167866" y="4403093"/>
                  <a:pt x="2232550" y="4402141"/>
                  <a:pt x="2205914" y="4400237"/>
                </a:cubicBezTo>
                <a:cubicBezTo>
                  <a:pt x="2165010" y="4400237"/>
                  <a:pt x="2124108" y="4397382"/>
                  <a:pt x="2083206" y="4395478"/>
                </a:cubicBezTo>
                <a:cubicBezTo>
                  <a:pt x="2087962" y="4393574"/>
                  <a:pt x="2115546" y="4394526"/>
                  <a:pt x="2147890" y="4396430"/>
                </a:cubicBezTo>
                <a:cubicBezTo>
                  <a:pt x="2164060" y="4397382"/>
                  <a:pt x="2181182" y="4398334"/>
                  <a:pt x="2198304" y="4398334"/>
                </a:cubicBezTo>
                <a:cubicBezTo>
                  <a:pt x="2215426" y="4398334"/>
                  <a:pt x="2230646" y="4399285"/>
                  <a:pt x="2243012" y="4399285"/>
                </a:cubicBezTo>
                <a:cubicBezTo>
                  <a:pt x="2233500" y="4399285"/>
                  <a:pt x="2215426" y="4399285"/>
                  <a:pt x="2221134" y="4400237"/>
                </a:cubicBezTo>
                <a:cubicBezTo>
                  <a:pt x="2235402" y="4401189"/>
                  <a:pt x="2252526" y="4402141"/>
                  <a:pt x="2270598" y="4402141"/>
                </a:cubicBezTo>
                <a:cubicBezTo>
                  <a:pt x="2288672" y="4401189"/>
                  <a:pt x="2308648" y="4401189"/>
                  <a:pt x="2326722" y="4400237"/>
                </a:cubicBezTo>
                <a:cubicBezTo>
                  <a:pt x="2345746" y="4400237"/>
                  <a:pt x="2362868" y="4399285"/>
                  <a:pt x="2377138" y="4399285"/>
                </a:cubicBezTo>
                <a:cubicBezTo>
                  <a:pt x="2391406" y="4398334"/>
                  <a:pt x="2402820" y="4399285"/>
                  <a:pt x="2409478" y="4400237"/>
                </a:cubicBezTo>
                <a:cubicBezTo>
                  <a:pt x="2437064" y="4397382"/>
                  <a:pt x="2353356" y="4407852"/>
                  <a:pt x="2447528" y="4403093"/>
                </a:cubicBezTo>
                <a:cubicBezTo>
                  <a:pt x="2478918" y="4403093"/>
                  <a:pt x="2499846" y="4399285"/>
                  <a:pt x="2513162" y="4396430"/>
                </a:cubicBezTo>
                <a:cubicBezTo>
                  <a:pt x="2527432" y="4393574"/>
                  <a:pt x="2534090" y="4390719"/>
                  <a:pt x="2536944" y="4389767"/>
                </a:cubicBezTo>
                <a:cubicBezTo>
                  <a:pt x="2536944" y="4387863"/>
                  <a:pt x="2513162" y="4389767"/>
                  <a:pt x="2492236" y="4390719"/>
                </a:cubicBezTo>
                <a:cubicBezTo>
                  <a:pt x="2471310" y="4391671"/>
                  <a:pt x="2455138" y="4391671"/>
                  <a:pt x="2472260" y="4388815"/>
                </a:cubicBezTo>
                <a:cubicBezTo>
                  <a:pt x="2448478" y="4390719"/>
                  <a:pt x="2431358" y="4391671"/>
                  <a:pt x="2412332" y="4393574"/>
                </a:cubicBezTo>
                <a:cubicBezTo>
                  <a:pt x="2393308" y="4394526"/>
                  <a:pt x="2373332" y="4396430"/>
                  <a:pt x="2341942" y="4395478"/>
                </a:cubicBezTo>
                <a:cubicBezTo>
                  <a:pt x="2365722" y="4395478"/>
                  <a:pt x="2394258" y="4392623"/>
                  <a:pt x="2419942" y="4390719"/>
                </a:cubicBezTo>
                <a:cubicBezTo>
                  <a:pt x="2445626" y="4387863"/>
                  <a:pt x="2468454" y="4387863"/>
                  <a:pt x="2481772" y="4387863"/>
                </a:cubicBezTo>
                <a:cubicBezTo>
                  <a:pt x="2576896" y="4373586"/>
                  <a:pt x="2561676" y="4363116"/>
                  <a:pt x="2516968" y="4366924"/>
                </a:cubicBezTo>
                <a:cubicBezTo>
                  <a:pt x="2519822" y="4367875"/>
                  <a:pt x="2510310" y="4369779"/>
                  <a:pt x="2496992" y="4371683"/>
                </a:cubicBezTo>
                <a:cubicBezTo>
                  <a:pt x="2490334" y="4372634"/>
                  <a:pt x="2481772" y="4373586"/>
                  <a:pt x="2474162" y="4374538"/>
                </a:cubicBezTo>
                <a:cubicBezTo>
                  <a:pt x="2465602" y="4375490"/>
                  <a:pt x="2457990" y="4375490"/>
                  <a:pt x="2450382" y="4376442"/>
                </a:cubicBezTo>
                <a:cubicBezTo>
                  <a:pt x="2421846" y="4379297"/>
                  <a:pt x="2406626" y="4381201"/>
                  <a:pt x="2469406" y="4380249"/>
                </a:cubicBezTo>
                <a:cubicBezTo>
                  <a:pt x="2441822" y="4384056"/>
                  <a:pt x="2401870" y="4387863"/>
                  <a:pt x="2360014" y="4389767"/>
                </a:cubicBezTo>
                <a:cubicBezTo>
                  <a:pt x="2339086" y="4390719"/>
                  <a:pt x="2317210" y="4390719"/>
                  <a:pt x="2296282" y="4391671"/>
                </a:cubicBezTo>
                <a:cubicBezTo>
                  <a:pt x="2285818" y="4391671"/>
                  <a:pt x="2275354" y="4392623"/>
                  <a:pt x="2265842" y="4392623"/>
                </a:cubicBezTo>
                <a:cubicBezTo>
                  <a:pt x="2256330" y="4392623"/>
                  <a:pt x="2246818" y="4392623"/>
                  <a:pt x="2237306" y="4392623"/>
                </a:cubicBezTo>
                <a:lnTo>
                  <a:pt x="2241110" y="4391671"/>
                </a:lnTo>
                <a:lnTo>
                  <a:pt x="2195450" y="4390719"/>
                </a:lnTo>
                <a:lnTo>
                  <a:pt x="2172622" y="4389767"/>
                </a:lnTo>
                <a:cubicBezTo>
                  <a:pt x="2165010" y="4389767"/>
                  <a:pt x="2157402" y="4388815"/>
                  <a:pt x="2149790" y="4388815"/>
                </a:cubicBezTo>
                <a:cubicBezTo>
                  <a:pt x="2163110" y="4388815"/>
                  <a:pt x="2190694" y="4388815"/>
                  <a:pt x="2191646" y="4385960"/>
                </a:cubicBezTo>
                <a:cubicBezTo>
                  <a:pt x="2169766" y="4385960"/>
                  <a:pt x="2148840" y="4385008"/>
                  <a:pt x="2127914" y="4385008"/>
                </a:cubicBezTo>
                <a:cubicBezTo>
                  <a:pt x="2106034" y="4384056"/>
                  <a:pt x="2085106" y="4384056"/>
                  <a:pt x="2064180" y="4383104"/>
                </a:cubicBezTo>
                <a:cubicBezTo>
                  <a:pt x="2100326" y="4383104"/>
                  <a:pt x="2088912" y="4382153"/>
                  <a:pt x="2065130" y="4379297"/>
                </a:cubicBezTo>
                <a:cubicBezTo>
                  <a:pt x="2053240" y="4377870"/>
                  <a:pt x="2038258" y="4375966"/>
                  <a:pt x="2024228" y="4374063"/>
                </a:cubicBezTo>
                <a:lnTo>
                  <a:pt x="1989120" y="4368840"/>
                </a:lnTo>
                <a:lnTo>
                  <a:pt x="1998546" y="4367875"/>
                </a:lnTo>
                <a:cubicBezTo>
                  <a:pt x="1977618" y="4362165"/>
                  <a:pt x="1931006" y="4354550"/>
                  <a:pt x="1877738" y="4346936"/>
                </a:cubicBezTo>
                <a:cubicBezTo>
                  <a:pt x="1825420" y="4337417"/>
                  <a:pt x="1766444" y="4326947"/>
                  <a:pt x="1721734" y="4314574"/>
                </a:cubicBezTo>
                <a:cubicBezTo>
                  <a:pt x="1730298" y="4315526"/>
                  <a:pt x="1748370" y="4319333"/>
                  <a:pt x="1752174" y="4319333"/>
                </a:cubicBezTo>
                <a:cubicBezTo>
                  <a:pt x="1720784" y="4310766"/>
                  <a:pt x="1697954" y="4306007"/>
                  <a:pt x="1677978" y="4301248"/>
                </a:cubicBezTo>
                <a:cubicBezTo>
                  <a:pt x="1658002" y="4296489"/>
                  <a:pt x="1640880" y="4291730"/>
                  <a:pt x="1618050" y="4286971"/>
                </a:cubicBezTo>
                <a:lnTo>
                  <a:pt x="1623758" y="4288875"/>
                </a:lnTo>
                <a:cubicBezTo>
                  <a:pt x="1584758" y="4280309"/>
                  <a:pt x="1573342" y="4276501"/>
                  <a:pt x="1565734" y="4271742"/>
                </a:cubicBezTo>
                <a:cubicBezTo>
                  <a:pt x="1559074" y="4267935"/>
                  <a:pt x="1555270" y="4264128"/>
                  <a:pt x="1533390" y="4255561"/>
                </a:cubicBezTo>
                <a:cubicBezTo>
                  <a:pt x="1523878" y="4252706"/>
                  <a:pt x="1503902" y="4246043"/>
                  <a:pt x="1487732" y="4241284"/>
                </a:cubicBezTo>
                <a:cubicBezTo>
                  <a:pt x="1470610" y="4236525"/>
                  <a:pt x="1457292" y="4231766"/>
                  <a:pt x="1462048" y="4235573"/>
                </a:cubicBezTo>
                <a:cubicBezTo>
                  <a:pt x="1435414" y="4224152"/>
                  <a:pt x="1408778" y="4213681"/>
                  <a:pt x="1383096" y="4202260"/>
                </a:cubicBezTo>
                <a:lnTo>
                  <a:pt x="1384998" y="4208922"/>
                </a:lnTo>
                <a:cubicBezTo>
                  <a:pt x="1340290" y="4190838"/>
                  <a:pt x="1331730" y="4184175"/>
                  <a:pt x="1289875" y="4170850"/>
                </a:cubicBezTo>
                <a:lnTo>
                  <a:pt x="1286070" y="4174657"/>
                </a:lnTo>
                <a:cubicBezTo>
                  <a:pt x="1304142" y="4182271"/>
                  <a:pt x="1323168" y="4189886"/>
                  <a:pt x="1341242" y="4197501"/>
                </a:cubicBezTo>
                <a:cubicBezTo>
                  <a:pt x="1359314" y="4205115"/>
                  <a:pt x="1377388" y="4213681"/>
                  <a:pt x="1396414" y="4220344"/>
                </a:cubicBezTo>
                <a:cubicBezTo>
                  <a:pt x="1339338" y="4200356"/>
                  <a:pt x="1379290" y="4219393"/>
                  <a:pt x="1316510" y="4195597"/>
                </a:cubicBezTo>
                <a:cubicBezTo>
                  <a:pt x="1388802" y="4218441"/>
                  <a:pt x="1268948" y="4174657"/>
                  <a:pt x="1264191" y="4166091"/>
                </a:cubicBezTo>
                <a:lnTo>
                  <a:pt x="1217581" y="4148958"/>
                </a:lnTo>
                <a:lnTo>
                  <a:pt x="1229947" y="4152765"/>
                </a:lnTo>
                <a:cubicBezTo>
                  <a:pt x="1195703" y="4134681"/>
                  <a:pt x="1187141" y="4135633"/>
                  <a:pt x="1147190" y="4115644"/>
                </a:cubicBezTo>
                <a:cubicBezTo>
                  <a:pt x="1170019" y="4128018"/>
                  <a:pt x="1189044" y="4140392"/>
                  <a:pt x="1210922" y="4149910"/>
                </a:cubicBezTo>
                <a:cubicBezTo>
                  <a:pt x="1232801" y="4160380"/>
                  <a:pt x="1256582" y="4170850"/>
                  <a:pt x="1287972" y="4182271"/>
                </a:cubicBezTo>
                <a:cubicBezTo>
                  <a:pt x="1265143" y="4173705"/>
                  <a:pt x="1230898" y="4160380"/>
                  <a:pt x="1199507" y="4148006"/>
                </a:cubicBezTo>
                <a:cubicBezTo>
                  <a:pt x="1169068" y="4134681"/>
                  <a:pt x="1140531" y="4122307"/>
                  <a:pt x="1130067" y="4117548"/>
                </a:cubicBezTo>
                <a:cubicBezTo>
                  <a:pt x="1106286" y="4107078"/>
                  <a:pt x="1087262" y="4096608"/>
                  <a:pt x="1068237" y="4086138"/>
                </a:cubicBezTo>
                <a:cubicBezTo>
                  <a:pt x="1050164" y="4075668"/>
                  <a:pt x="1031139" y="4065198"/>
                  <a:pt x="1010212" y="4053777"/>
                </a:cubicBezTo>
                <a:cubicBezTo>
                  <a:pt x="1052066" y="4074717"/>
                  <a:pt x="1046359" y="4067102"/>
                  <a:pt x="1051115" y="4066150"/>
                </a:cubicBezTo>
                <a:cubicBezTo>
                  <a:pt x="1053968" y="4065198"/>
                  <a:pt x="1058725" y="4066150"/>
                  <a:pt x="1072993" y="4072813"/>
                </a:cubicBezTo>
                <a:cubicBezTo>
                  <a:pt x="1087262" y="4079476"/>
                  <a:pt x="1111043" y="4092801"/>
                  <a:pt x="1152897" y="4112789"/>
                </a:cubicBezTo>
                <a:cubicBezTo>
                  <a:pt x="1149092" y="4111837"/>
                  <a:pt x="1135775" y="4105175"/>
                  <a:pt x="1131019" y="4102319"/>
                </a:cubicBezTo>
                <a:cubicBezTo>
                  <a:pt x="1141482" y="4109934"/>
                  <a:pt x="1166214" y="4122307"/>
                  <a:pt x="1193800" y="4133729"/>
                </a:cubicBezTo>
                <a:cubicBezTo>
                  <a:pt x="1221386" y="4145151"/>
                  <a:pt x="1251825" y="4155621"/>
                  <a:pt x="1270850" y="4162284"/>
                </a:cubicBezTo>
                <a:cubicBezTo>
                  <a:pt x="1263240" y="4154669"/>
                  <a:pt x="1302242" y="4170850"/>
                  <a:pt x="1237557" y="4140392"/>
                </a:cubicBezTo>
                <a:cubicBezTo>
                  <a:pt x="1247069" y="4146103"/>
                  <a:pt x="1232801" y="4142295"/>
                  <a:pt x="1208069" y="4132777"/>
                </a:cubicBezTo>
                <a:cubicBezTo>
                  <a:pt x="1183337" y="4122307"/>
                  <a:pt x="1149092" y="4107078"/>
                  <a:pt x="1118652" y="4090897"/>
                </a:cubicBezTo>
                <a:lnTo>
                  <a:pt x="1132921" y="4088994"/>
                </a:lnTo>
                <a:cubicBezTo>
                  <a:pt x="1117701" y="4081379"/>
                  <a:pt x="1103433" y="4073765"/>
                  <a:pt x="1089164" y="4066150"/>
                </a:cubicBezTo>
                <a:lnTo>
                  <a:pt x="1045407" y="4043307"/>
                </a:lnTo>
                <a:lnTo>
                  <a:pt x="1053968" y="4047114"/>
                </a:lnTo>
                <a:cubicBezTo>
                  <a:pt x="1023529" y="4026174"/>
                  <a:pt x="961699" y="3998571"/>
                  <a:pt x="904625" y="3960499"/>
                </a:cubicBezTo>
                <a:lnTo>
                  <a:pt x="902304" y="3959178"/>
                </a:lnTo>
                <a:lnTo>
                  <a:pt x="900641" y="3958729"/>
                </a:lnTo>
                <a:cubicBezTo>
                  <a:pt x="902425" y="3960915"/>
                  <a:pt x="916515" y="3970731"/>
                  <a:pt x="923649" y="3975728"/>
                </a:cubicBezTo>
                <a:cubicBezTo>
                  <a:pt x="893685" y="3959309"/>
                  <a:pt x="886729" y="3952528"/>
                  <a:pt x="893150" y="3954580"/>
                </a:cubicBezTo>
                <a:lnTo>
                  <a:pt x="899457" y="3957557"/>
                </a:lnTo>
                <a:lnTo>
                  <a:pt x="883936" y="3948720"/>
                </a:lnTo>
                <a:cubicBezTo>
                  <a:pt x="875612" y="3943842"/>
                  <a:pt x="866100" y="3938131"/>
                  <a:pt x="856112" y="3931944"/>
                </a:cubicBezTo>
                <a:cubicBezTo>
                  <a:pt x="836136" y="3919571"/>
                  <a:pt x="815208" y="3905294"/>
                  <a:pt x="797135" y="3893872"/>
                </a:cubicBezTo>
                <a:cubicBezTo>
                  <a:pt x="760988" y="3870076"/>
                  <a:pt x="739110" y="3854847"/>
                  <a:pt x="769549" y="3882450"/>
                </a:cubicBezTo>
                <a:cubicBezTo>
                  <a:pt x="722939" y="3843426"/>
                  <a:pt x="676328" y="3815823"/>
                  <a:pt x="624010" y="3772991"/>
                </a:cubicBezTo>
                <a:cubicBezTo>
                  <a:pt x="634474" y="3782509"/>
                  <a:pt x="644937" y="3791076"/>
                  <a:pt x="655401" y="3800594"/>
                </a:cubicBezTo>
                <a:cubicBezTo>
                  <a:pt x="665865" y="3810112"/>
                  <a:pt x="676328" y="3819630"/>
                  <a:pt x="686792" y="3828197"/>
                </a:cubicBezTo>
                <a:cubicBezTo>
                  <a:pt x="645889" y="3799642"/>
                  <a:pt x="632571" y="3789172"/>
                  <a:pt x="620205" y="3779654"/>
                </a:cubicBezTo>
                <a:cubicBezTo>
                  <a:pt x="608790" y="3770136"/>
                  <a:pt x="597376" y="3763473"/>
                  <a:pt x="565034" y="3739678"/>
                </a:cubicBezTo>
                <a:cubicBezTo>
                  <a:pt x="560277" y="3732063"/>
                  <a:pt x="548863" y="3718738"/>
                  <a:pt x="562180" y="3728256"/>
                </a:cubicBezTo>
                <a:cubicBezTo>
                  <a:pt x="512716" y="3683521"/>
                  <a:pt x="456593" y="3623557"/>
                  <a:pt x="409982" y="3565496"/>
                </a:cubicBezTo>
                <a:cubicBezTo>
                  <a:pt x="362421" y="3507435"/>
                  <a:pt x="323420" y="3451278"/>
                  <a:pt x="300590" y="3418917"/>
                </a:cubicBezTo>
                <a:cubicBezTo>
                  <a:pt x="275858" y="3377988"/>
                  <a:pt x="265395" y="3352290"/>
                  <a:pt x="252077" y="3322783"/>
                </a:cubicBezTo>
                <a:cubicBezTo>
                  <a:pt x="238760" y="3293277"/>
                  <a:pt x="223540" y="3259012"/>
                  <a:pt x="196906" y="3199047"/>
                </a:cubicBezTo>
                <a:cubicBezTo>
                  <a:pt x="191198" y="3185722"/>
                  <a:pt x="191198" y="3191433"/>
                  <a:pt x="189296" y="3190481"/>
                </a:cubicBezTo>
                <a:cubicBezTo>
                  <a:pt x="187393" y="3188577"/>
                  <a:pt x="182637" y="3180011"/>
                  <a:pt x="168369" y="3139083"/>
                </a:cubicBezTo>
                <a:cubicBezTo>
                  <a:pt x="166466" y="3133372"/>
                  <a:pt x="203564" y="3215228"/>
                  <a:pt x="168369" y="3124806"/>
                </a:cubicBezTo>
                <a:cubicBezTo>
                  <a:pt x="138880" y="3061034"/>
                  <a:pt x="119856" y="2969660"/>
                  <a:pt x="91319" y="2885901"/>
                </a:cubicBezTo>
                <a:cubicBezTo>
                  <a:pt x="80855" y="2840213"/>
                  <a:pt x="60879" y="2761213"/>
                  <a:pt x="69440" y="2776442"/>
                </a:cubicBezTo>
                <a:cubicBezTo>
                  <a:pt x="85611" y="2849731"/>
                  <a:pt x="116051" y="2950624"/>
                  <a:pt x="122709" y="2964901"/>
                </a:cubicBezTo>
                <a:cubicBezTo>
                  <a:pt x="117002" y="2956335"/>
                  <a:pt x="135075" y="3017251"/>
                  <a:pt x="117002" y="2964901"/>
                </a:cubicBezTo>
                <a:cubicBezTo>
                  <a:pt x="131270" y="3019155"/>
                  <a:pt x="138880" y="3036287"/>
                  <a:pt x="144588" y="3052468"/>
                </a:cubicBezTo>
                <a:cubicBezTo>
                  <a:pt x="147441" y="3060082"/>
                  <a:pt x="150295" y="3067697"/>
                  <a:pt x="155051" y="3079119"/>
                </a:cubicBezTo>
                <a:cubicBezTo>
                  <a:pt x="159808" y="3090541"/>
                  <a:pt x="164564" y="3106721"/>
                  <a:pt x="173125" y="3130517"/>
                </a:cubicBezTo>
                <a:cubicBezTo>
                  <a:pt x="175978" y="3133372"/>
                  <a:pt x="172174" y="3120999"/>
                  <a:pt x="167417" y="3104818"/>
                </a:cubicBezTo>
                <a:cubicBezTo>
                  <a:pt x="162661" y="3088637"/>
                  <a:pt x="156003" y="3069601"/>
                  <a:pt x="152198" y="3059131"/>
                </a:cubicBezTo>
                <a:cubicBezTo>
                  <a:pt x="155051" y="3058179"/>
                  <a:pt x="172174" y="3104818"/>
                  <a:pt x="186442" y="3140987"/>
                </a:cubicBezTo>
                <a:cubicBezTo>
                  <a:pt x="201662" y="3177156"/>
                  <a:pt x="213077" y="3201903"/>
                  <a:pt x="199759" y="3159071"/>
                </a:cubicBezTo>
                <a:cubicBezTo>
                  <a:pt x="180735" y="3108625"/>
                  <a:pt x="165515" y="3076263"/>
                  <a:pt x="153149" y="3045805"/>
                </a:cubicBezTo>
                <a:cubicBezTo>
                  <a:pt x="140783" y="3015347"/>
                  <a:pt x="129368" y="2985841"/>
                  <a:pt x="119856" y="2940154"/>
                </a:cubicBezTo>
                <a:cubicBezTo>
                  <a:pt x="134124" y="2974419"/>
                  <a:pt x="148393" y="3031528"/>
                  <a:pt x="170271" y="3074360"/>
                </a:cubicBezTo>
                <a:cubicBezTo>
                  <a:pt x="162661" y="3050564"/>
                  <a:pt x="155051" y="3025817"/>
                  <a:pt x="148393" y="3001070"/>
                </a:cubicBezTo>
                <a:cubicBezTo>
                  <a:pt x="140783" y="2983937"/>
                  <a:pt x="134124" y="2966805"/>
                  <a:pt x="127466" y="2949672"/>
                </a:cubicBezTo>
                <a:lnTo>
                  <a:pt x="129368" y="2952528"/>
                </a:lnTo>
                <a:cubicBezTo>
                  <a:pt x="113197" y="2886852"/>
                  <a:pt x="103685" y="2857346"/>
                  <a:pt x="93221" y="2829744"/>
                </a:cubicBezTo>
                <a:cubicBezTo>
                  <a:pt x="82757" y="2802141"/>
                  <a:pt x="72294" y="2776442"/>
                  <a:pt x="57074" y="2717429"/>
                </a:cubicBezTo>
                <a:cubicBezTo>
                  <a:pt x="68489" y="2786912"/>
                  <a:pt x="41854" y="2704104"/>
                  <a:pt x="51367" y="2756454"/>
                </a:cubicBezTo>
                <a:cubicBezTo>
                  <a:pt x="31391" y="2676501"/>
                  <a:pt x="21878" y="2617489"/>
                  <a:pt x="28537" y="2615585"/>
                </a:cubicBezTo>
                <a:cubicBezTo>
                  <a:pt x="36147" y="2652706"/>
                  <a:pt x="41854" y="2671742"/>
                  <a:pt x="44708" y="2681261"/>
                </a:cubicBezTo>
                <a:cubicBezTo>
                  <a:pt x="47562" y="2690779"/>
                  <a:pt x="48513" y="2691731"/>
                  <a:pt x="49464" y="2691731"/>
                </a:cubicBezTo>
                <a:cubicBezTo>
                  <a:pt x="52318" y="2691731"/>
                  <a:pt x="53269" y="2690779"/>
                  <a:pt x="72294" y="2758358"/>
                </a:cubicBezTo>
                <a:cubicBezTo>
                  <a:pt x="69440" y="2735514"/>
                  <a:pt x="89416" y="2788815"/>
                  <a:pt x="71343" y="2706959"/>
                </a:cubicBezTo>
                <a:cubicBezTo>
                  <a:pt x="47562" y="2615585"/>
                  <a:pt x="71343" y="2735514"/>
                  <a:pt x="50415" y="2644140"/>
                </a:cubicBezTo>
                <a:cubicBezTo>
                  <a:pt x="50415" y="2638429"/>
                  <a:pt x="49464" y="2632718"/>
                  <a:pt x="51367" y="2635573"/>
                </a:cubicBezTo>
                <a:cubicBezTo>
                  <a:pt x="39952" y="2593693"/>
                  <a:pt x="42806" y="2586079"/>
                  <a:pt x="31391" y="2534681"/>
                </a:cubicBezTo>
                <a:lnTo>
                  <a:pt x="34244" y="2547055"/>
                </a:lnTo>
                <a:cubicBezTo>
                  <a:pt x="31391" y="2514693"/>
                  <a:pt x="27586" y="2497560"/>
                  <a:pt x="24732" y="2481380"/>
                </a:cubicBezTo>
                <a:cubicBezTo>
                  <a:pt x="20927" y="2464247"/>
                  <a:pt x="19025" y="2449018"/>
                  <a:pt x="18073" y="2421415"/>
                </a:cubicBezTo>
                <a:cubicBezTo>
                  <a:pt x="15220" y="2444259"/>
                  <a:pt x="10464" y="2384294"/>
                  <a:pt x="5707" y="2350029"/>
                </a:cubicBezTo>
                <a:cubicBezTo>
                  <a:pt x="6659" y="2377632"/>
                  <a:pt x="5707" y="2400475"/>
                  <a:pt x="6659" y="2429030"/>
                </a:cubicBezTo>
                <a:cubicBezTo>
                  <a:pt x="7610" y="2457584"/>
                  <a:pt x="9512" y="2493753"/>
                  <a:pt x="18073" y="2548958"/>
                </a:cubicBezTo>
                <a:cubicBezTo>
                  <a:pt x="23781" y="2562284"/>
                  <a:pt x="24732" y="2553717"/>
                  <a:pt x="34244" y="2598453"/>
                </a:cubicBezTo>
                <a:cubicBezTo>
                  <a:pt x="29488" y="2574657"/>
                  <a:pt x="25683" y="2550862"/>
                  <a:pt x="21878" y="2527066"/>
                </a:cubicBezTo>
                <a:cubicBezTo>
                  <a:pt x="24732" y="2542296"/>
                  <a:pt x="27586" y="2553717"/>
                  <a:pt x="30440" y="2567995"/>
                </a:cubicBezTo>
                <a:cubicBezTo>
                  <a:pt x="34244" y="2590838"/>
                  <a:pt x="37098" y="2613682"/>
                  <a:pt x="40903" y="2636525"/>
                </a:cubicBezTo>
                <a:cubicBezTo>
                  <a:pt x="21878" y="2549910"/>
                  <a:pt x="25683" y="2589886"/>
                  <a:pt x="15220" y="2553717"/>
                </a:cubicBezTo>
                <a:cubicBezTo>
                  <a:pt x="9512" y="2513741"/>
                  <a:pt x="7610" y="2497560"/>
                  <a:pt x="5707" y="2484235"/>
                </a:cubicBezTo>
                <a:cubicBezTo>
                  <a:pt x="3805" y="2471861"/>
                  <a:pt x="1902" y="2462343"/>
                  <a:pt x="0" y="2436644"/>
                </a:cubicBezTo>
                <a:cubicBezTo>
                  <a:pt x="2854" y="2439500"/>
                  <a:pt x="951" y="2399523"/>
                  <a:pt x="951" y="2348126"/>
                </a:cubicBezTo>
                <a:cubicBezTo>
                  <a:pt x="951" y="2322426"/>
                  <a:pt x="951" y="2293872"/>
                  <a:pt x="1902" y="2265318"/>
                </a:cubicBezTo>
                <a:cubicBezTo>
                  <a:pt x="3805" y="2237715"/>
                  <a:pt x="5707" y="2210112"/>
                  <a:pt x="7610" y="2186317"/>
                </a:cubicBezTo>
                <a:cubicBezTo>
                  <a:pt x="6659" y="2201546"/>
                  <a:pt x="5707" y="2219631"/>
                  <a:pt x="5707" y="2230100"/>
                </a:cubicBezTo>
                <a:cubicBezTo>
                  <a:pt x="6659" y="2298631"/>
                  <a:pt x="11415" y="2183462"/>
                  <a:pt x="13317" y="2181558"/>
                </a:cubicBezTo>
                <a:cubicBezTo>
                  <a:pt x="13317" y="2167281"/>
                  <a:pt x="14269" y="2153004"/>
                  <a:pt x="14269" y="2137775"/>
                </a:cubicBezTo>
                <a:cubicBezTo>
                  <a:pt x="14269" y="2145389"/>
                  <a:pt x="15220" y="2151100"/>
                  <a:pt x="17122" y="2133967"/>
                </a:cubicBezTo>
                <a:cubicBezTo>
                  <a:pt x="18073" y="2117786"/>
                  <a:pt x="19025" y="2105413"/>
                  <a:pt x="19025" y="2094943"/>
                </a:cubicBezTo>
                <a:cubicBezTo>
                  <a:pt x="19025" y="2085425"/>
                  <a:pt x="19976" y="2076858"/>
                  <a:pt x="19976" y="2069244"/>
                </a:cubicBezTo>
                <a:cubicBezTo>
                  <a:pt x="20927" y="2054015"/>
                  <a:pt x="20927" y="2037834"/>
                  <a:pt x="25683" y="2004520"/>
                </a:cubicBezTo>
                <a:cubicBezTo>
                  <a:pt x="28537" y="1999761"/>
                  <a:pt x="25683" y="2056870"/>
                  <a:pt x="33293" y="2015942"/>
                </a:cubicBezTo>
                <a:cubicBezTo>
                  <a:pt x="36147" y="2009280"/>
                  <a:pt x="41854" y="1995002"/>
                  <a:pt x="47562" y="1971207"/>
                </a:cubicBezTo>
                <a:cubicBezTo>
                  <a:pt x="51367" y="1959785"/>
                  <a:pt x="54220" y="1945508"/>
                  <a:pt x="58025" y="1929327"/>
                </a:cubicBezTo>
                <a:cubicBezTo>
                  <a:pt x="62782" y="1912195"/>
                  <a:pt x="66586" y="1894110"/>
                  <a:pt x="71343" y="1872218"/>
                </a:cubicBezTo>
                <a:cubicBezTo>
                  <a:pt x="71343" y="1869363"/>
                  <a:pt x="72294" y="1861748"/>
                  <a:pt x="74196" y="1852230"/>
                </a:cubicBezTo>
                <a:cubicBezTo>
                  <a:pt x="76099" y="1842712"/>
                  <a:pt x="79904" y="1830338"/>
                  <a:pt x="82757" y="1817965"/>
                </a:cubicBezTo>
                <a:cubicBezTo>
                  <a:pt x="81806" y="1821772"/>
                  <a:pt x="80855" y="1825579"/>
                  <a:pt x="80855" y="1827483"/>
                </a:cubicBezTo>
                <a:lnTo>
                  <a:pt x="99880" y="1772278"/>
                </a:lnTo>
                <a:cubicBezTo>
                  <a:pt x="95124" y="1796073"/>
                  <a:pt x="88465" y="1820820"/>
                  <a:pt x="80855" y="1844616"/>
                </a:cubicBezTo>
                <a:cubicBezTo>
                  <a:pt x="74196" y="1868411"/>
                  <a:pt x="67538" y="1893158"/>
                  <a:pt x="64684" y="1917905"/>
                </a:cubicBezTo>
                <a:lnTo>
                  <a:pt x="68489" y="1922664"/>
                </a:lnTo>
                <a:cubicBezTo>
                  <a:pt x="63733" y="1941701"/>
                  <a:pt x="60879" y="1964544"/>
                  <a:pt x="58025" y="1985484"/>
                </a:cubicBezTo>
                <a:cubicBezTo>
                  <a:pt x="57074" y="1995954"/>
                  <a:pt x="55172" y="2006424"/>
                  <a:pt x="54220" y="2014990"/>
                </a:cubicBezTo>
                <a:cubicBezTo>
                  <a:pt x="54220" y="2023557"/>
                  <a:pt x="53269" y="2032123"/>
                  <a:pt x="53269" y="2037834"/>
                </a:cubicBezTo>
                <a:cubicBezTo>
                  <a:pt x="54220" y="2030219"/>
                  <a:pt x="55172" y="2023557"/>
                  <a:pt x="56123" y="2017846"/>
                </a:cubicBezTo>
                <a:cubicBezTo>
                  <a:pt x="57074" y="2012135"/>
                  <a:pt x="58025" y="2006424"/>
                  <a:pt x="58977" y="2001665"/>
                </a:cubicBezTo>
                <a:cubicBezTo>
                  <a:pt x="60879" y="1991195"/>
                  <a:pt x="61830" y="1982629"/>
                  <a:pt x="63733" y="1973111"/>
                </a:cubicBezTo>
                <a:cubicBezTo>
                  <a:pt x="66586" y="1954074"/>
                  <a:pt x="69440" y="1935038"/>
                  <a:pt x="77050" y="1902676"/>
                </a:cubicBezTo>
                <a:cubicBezTo>
                  <a:pt x="82757" y="1894110"/>
                  <a:pt x="73245" y="1939797"/>
                  <a:pt x="73245" y="1946460"/>
                </a:cubicBezTo>
                <a:lnTo>
                  <a:pt x="72294" y="1935990"/>
                </a:lnTo>
                <a:cubicBezTo>
                  <a:pt x="67538" y="1955026"/>
                  <a:pt x="64684" y="1972159"/>
                  <a:pt x="61830" y="1988340"/>
                </a:cubicBezTo>
                <a:cubicBezTo>
                  <a:pt x="58977" y="2003569"/>
                  <a:pt x="57074" y="2018798"/>
                  <a:pt x="56123" y="2034978"/>
                </a:cubicBezTo>
                <a:cubicBezTo>
                  <a:pt x="54220" y="2050208"/>
                  <a:pt x="53269" y="2067340"/>
                  <a:pt x="51367" y="2085425"/>
                </a:cubicBezTo>
                <a:cubicBezTo>
                  <a:pt x="49464" y="2094943"/>
                  <a:pt x="49464" y="2104461"/>
                  <a:pt x="48513" y="2114931"/>
                </a:cubicBezTo>
                <a:cubicBezTo>
                  <a:pt x="47562" y="2125401"/>
                  <a:pt x="46611" y="2136823"/>
                  <a:pt x="45659" y="2149196"/>
                </a:cubicBezTo>
                <a:cubicBezTo>
                  <a:pt x="43757" y="2163473"/>
                  <a:pt x="44708" y="2154907"/>
                  <a:pt x="43757" y="2151100"/>
                </a:cubicBezTo>
                <a:cubicBezTo>
                  <a:pt x="43757" y="2160618"/>
                  <a:pt x="42806" y="2171088"/>
                  <a:pt x="42806" y="2180606"/>
                </a:cubicBezTo>
                <a:cubicBezTo>
                  <a:pt x="42806" y="2190124"/>
                  <a:pt x="42806" y="2200594"/>
                  <a:pt x="42806" y="2210112"/>
                </a:cubicBezTo>
                <a:cubicBezTo>
                  <a:pt x="42806" y="2229149"/>
                  <a:pt x="40903" y="2249137"/>
                  <a:pt x="40903" y="2268173"/>
                </a:cubicBezTo>
                <a:cubicBezTo>
                  <a:pt x="40903" y="2303390"/>
                  <a:pt x="41854" y="2338607"/>
                  <a:pt x="46611" y="2373824"/>
                </a:cubicBezTo>
                <a:cubicBezTo>
                  <a:pt x="43757" y="2335752"/>
                  <a:pt x="42806" y="2298631"/>
                  <a:pt x="42806" y="2261510"/>
                </a:cubicBezTo>
                <a:cubicBezTo>
                  <a:pt x="45659" y="1819869"/>
                  <a:pt x="241614" y="1401070"/>
                  <a:pt x="474666" y="1025104"/>
                </a:cubicBezTo>
                <a:lnTo>
                  <a:pt x="440422" y="1131707"/>
                </a:lnTo>
                <a:cubicBezTo>
                  <a:pt x="466105" y="1088875"/>
                  <a:pt x="493691" y="1050803"/>
                  <a:pt x="514618" y="1020344"/>
                </a:cubicBezTo>
                <a:cubicBezTo>
                  <a:pt x="525082" y="1005115"/>
                  <a:pt x="507008" y="1034622"/>
                  <a:pt x="506057" y="1037477"/>
                </a:cubicBezTo>
                <a:cubicBezTo>
                  <a:pt x="534594" y="998453"/>
                  <a:pt x="553619" y="977513"/>
                  <a:pt x="590717" y="929922"/>
                </a:cubicBezTo>
                <a:cubicBezTo>
                  <a:pt x="610693" y="898512"/>
                  <a:pt x="569790" y="949910"/>
                  <a:pt x="551716" y="972754"/>
                </a:cubicBezTo>
                <a:cubicBezTo>
                  <a:pt x="551716" y="967995"/>
                  <a:pt x="560277" y="955621"/>
                  <a:pt x="581205" y="929922"/>
                </a:cubicBezTo>
                <a:cubicBezTo>
                  <a:pt x="585010" y="928970"/>
                  <a:pt x="614498" y="893753"/>
                  <a:pt x="646840" y="856632"/>
                </a:cubicBezTo>
                <a:cubicBezTo>
                  <a:pt x="679182" y="819512"/>
                  <a:pt x="715329" y="779536"/>
                  <a:pt x="731500" y="765258"/>
                </a:cubicBezTo>
                <a:cubicBezTo>
                  <a:pt x="788574" y="698631"/>
                  <a:pt x="782866" y="702439"/>
                  <a:pt x="775257" y="706246"/>
                </a:cubicBezTo>
                <a:cubicBezTo>
                  <a:pt x="768598" y="710053"/>
                  <a:pt x="760988" y="714812"/>
                  <a:pt x="819965" y="651992"/>
                </a:cubicBezTo>
                <a:cubicBezTo>
                  <a:pt x="832331" y="640571"/>
                  <a:pt x="845648" y="630101"/>
                  <a:pt x="858965" y="618679"/>
                </a:cubicBezTo>
                <a:cubicBezTo>
                  <a:pt x="892258" y="580606"/>
                  <a:pt x="931259" y="538726"/>
                  <a:pt x="974065" y="497798"/>
                </a:cubicBezTo>
                <a:cubicBezTo>
                  <a:pt x="995468" y="477334"/>
                  <a:pt x="1017584" y="457108"/>
                  <a:pt x="1040057" y="437715"/>
                </a:cubicBezTo>
                <a:lnTo>
                  <a:pt x="1088919" y="398209"/>
                </a:lnTo>
                <a:lnTo>
                  <a:pt x="1085998" y="402394"/>
                </a:lnTo>
                <a:cubicBezTo>
                  <a:pt x="1087559" y="402796"/>
                  <a:pt x="1101293" y="392623"/>
                  <a:pt x="1109140" y="388340"/>
                </a:cubicBezTo>
                <a:cubicBezTo>
                  <a:pt x="1178580" y="337894"/>
                  <a:pt x="1240411" y="291255"/>
                  <a:pt x="1288924" y="270315"/>
                </a:cubicBezTo>
                <a:cubicBezTo>
                  <a:pt x="1299386" y="263652"/>
                  <a:pt x="1310802" y="256989"/>
                  <a:pt x="1323168" y="249375"/>
                </a:cubicBezTo>
                <a:cubicBezTo>
                  <a:pt x="1329826" y="245568"/>
                  <a:pt x="1335534" y="241760"/>
                  <a:pt x="1342194" y="237953"/>
                </a:cubicBezTo>
                <a:cubicBezTo>
                  <a:pt x="1348850" y="235098"/>
                  <a:pt x="1355510" y="231290"/>
                  <a:pt x="1362170" y="227483"/>
                </a:cubicBezTo>
                <a:cubicBezTo>
                  <a:pt x="1376438" y="220821"/>
                  <a:pt x="1390706" y="213206"/>
                  <a:pt x="1404974" y="205591"/>
                </a:cubicBezTo>
                <a:cubicBezTo>
                  <a:pt x="1420194" y="197977"/>
                  <a:pt x="1435414" y="191314"/>
                  <a:pt x="1450634" y="184652"/>
                </a:cubicBezTo>
                <a:cubicBezTo>
                  <a:pt x="1481074" y="170374"/>
                  <a:pt x="1513414" y="158953"/>
                  <a:pt x="1543854" y="146579"/>
                </a:cubicBezTo>
                <a:cubicBezTo>
                  <a:pt x="1559074" y="140868"/>
                  <a:pt x="1575246" y="136109"/>
                  <a:pt x="1589514" y="131350"/>
                </a:cubicBezTo>
                <a:cubicBezTo>
                  <a:pt x="1603782" y="126591"/>
                  <a:pt x="1618050" y="120880"/>
                  <a:pt x="1631368" y="117073"/>
                </a:cubicBezTo>
                <a:cubicBezTo>
                  <a:pt x="1638978" y="117073"/>
                  <a:pt x="1634222" y="118976"/>
                  <a:pt x="1621856" y="123735"/>
                </a:cubicBezTo>
                <a:cubicBezTo>
                  <a:pt x="1609490" y="128495"/>
                  <a:pt x="1589514" y="135157"/>
                  <a:pt x="1567634" y="142772"/>
                </a:cubicBezTo>
                <a:cubicBezTo>
                  <a:pt x="1524830" y="158001"/>
                  <a:pt x="1472512" y="177989"/>
                  <a:pt x="1451586" y="189411"/>
                </a:cubicBezTo>
                <a:cubicBezTo>
                  <a:pt x="1482976" y="175133"/>
                  <a:pt x="1515318" y="164663"/>
                  <a:pt x="1547660" y="153242"/>
                </a:cubicBezTo>
                <a:cubicBezTo>
                  <a:pt x="1518170" y="164663"/>
                  <a:pt x="1497244" y="172278"/>
                  <a:pt x="1480122" y="179892"/>
                </a:cubicBezTo>
                <a:cubicBezTo>
                  <a:pt x="1463000" y="188459"/>
                  <a:pt x="1449682" y="196073"/>
                  <a:pt x="1432560" y="204640"/>
                </a:cubicBezTo>
                <a:cubicBezTo>
                  <a:pt x="1453486" y="197025"/>
                  <a:pt x="1470610" y="189411"/>
                  <a:pt x="1485830" y="182748"/>
                </a:cubicBezTo>
                <a:cubicBezTo>
                  <a:pt x="1502000" y="177037"/>
                  <a:pt x="1515318" y="171326"/>
                  <a:pt x="1528634" y="165615"/>
                </a:cubicBezTo>
                <a:cubicBezTo>
                  <a:pt x="1555270" y="153242"/>
                  <a:pt x="1582854" y="143724"/>
                  <a:pt x="1622806" y="130398"/>
                </a:cubicBezTo>
                <a:cubicBezTo>
                  <a:pt x="1619954" y="132302"/>
                  <a:pt x="1620906" y="133254"/>
                  <a:pt x="1627562" y="131350"/>
                </a:cubicBezTo>
                <a:cubicBezTo>
                  <a:pt x="1634222" y="129446"/>
                  <a:pt x="1646588" y="126591"/>
                  <a:pt x="1665614" y="121832"/>
                </a:cubicBezTo>
                <a:lnTo>
                  <a:pt x="1675126" y="114217"/>
                </a:lnTo>
                <a:cubicBezTo>
                  <a:pt x="1676076" y="114217"/>
                  <a:pt x="1680832" y="113265"/>
                  <a:pt x="1692246" y="110410"/>
                </a:cubicBezTo>
                <a:cubicBezTo>
                  <a:pt x="1716978" y="103747"/>
                  <a:pt x="1740760" y="98036"/>
                  <a:pt x="1765492" y="92326"/>
                </a:cubicBezTo>
                <a:cubicBezTo>
                  <a:pt x="1790226" y="86615"/>
                  <a:pt x="1814958" y="81856"/>
                  <a:pt x="1839690" y="77097"/>
                </a:cubicBezTo>
                <a:cubicBezTo>
                  <a:pt x="1808298" y="80904"/>
                  <a:pt x="1805444" y="77097"/>
                  <a:pt x="1767394" y="84711"/>
                </a:cubicBezTo>
                <a:cubicBezTo>
                  <a:pt x="1781662" y="83759"/>
                  <a:pt x="1749322" y="91374"/>
                  <a:pt x="1711272" y="99940"/>
                </a:cubicBezTo>
                <a:cubicBezTo>
                  <a:pt x="1727442" y="95181"/>
                  <a:pt x="1717930" y="96133"/>
                  <a:pt x="1704614" y="98988"/>
                </a:cubicBezTo>
                <a:cubicBezTo>
                  <a:pt x="1691296" y="101844"/>
                  <a:pt x="1674174" y="105651"/>
                  <a:pt x="1674174" y="104699"/>
                </a:cubicBezTo>
                <a:cubicBezTo>
                  <a:pt x="1750274" y="85663"/>
                  <a:pt x="1845396" y="66627"/>
                  <a:pt x="1895812" y="59012"/>
                </a:cubicBezTo>
                <a:lnTo>
                  <a:pt x="1912934" y="60916"/>
                </a:lnTo>
                <a:cubicBezTo>
                  <a:pt x="1987130" y="51398"/>
                  <a:pt x="2065130" y="41879"/>
                  <a:pt x="2115546" y="39976"/>
                </a:cubicBezTo>
                <a:lnTo>
                  <a:pt x="2100326" y="43783"/>
                </a:lnTo>
                <a:cubicBezTo>
                  <a:pt x="2188792" y="38072"/>
                  <a:pt x="2276306" y="33313"/>
                  <a:pt x="2355258" y="36169"/>
                </a:cubicBezTo>
                <a:cubicBezTo>
                  <a:pt x="2434210" y="30458"/>
                  <a:pt x="2534090" y="26650"/>
                  <a:pt x="2598774" y="23795"/>
                </a:cubicBezTo>
                <a:cubicBezTo>
                  <a:pt x="2603054" y="23319"/>
                  <a:pt x="2609892" y="23140"/>
                  <a:pt x="2618764" y="23245"/>
                </a:cubicBezTo>
                <a:close/>
                <a:moveTo>
                  <a:pt x="2069888" y="21891"/>
                </a:moveTo>
                <a:lnTo>
                  <a:pt x="2071790" y="21891"/>
                </a:lnTo>
                <a:cubicBezTo>
                  <a:pt x="2053718" y="22843"/>
                  <a:pt x="2036594" y="24746"/>
                  <a:pt x="2016618" y="25698"/>
                </a:cubicBezTo>
                <a:close/>
                <a:moveTo>
                  <a:pt x="2190694" y="15229"/>
                </a:moveTo>
                <a:lnTo>
                  <a:pt x="2157402" y="20940"/>
                </a:lnTo>
                <a:cubicBezTo>
                  <a:pt x="2149792" y="19988"/>
                  <a:pt x="2146938" y="19036"/>
                  <a:pt x="2143134" y="17133"/>
                </a:cubicBezTo>
                <a:cubicBezTo>
                  <a:pt x="2158354" y="16181"/>
                  <a:pt x="2174524" y="16181"/>
                  <a:pt x="2190694" y="15229"/>
                </a:cubicBezTo>
                <a:close/>
                <a:moveTo>
                  <a:pt x="2122206" y="13325"/>
                </a:moveTo>
                <a:cubicBezTo>
                  <a:pt x="2134572" y="14277"/>
                  <a:pt x="2139328" y="15229"/>
                  <a:pt x="2143134" y="17132"/>
                </a:cubicBezTo>
                <a:cubicBezTo>
                  <a:pt x="2118402" y="19036"/>
                  <a:pt x="2094620" y="19988"/>
                  <a:pt x="2069888" y="21891"/>
                </a:cubicBezTo>
                <a:lnTo>
                  <a:pt x="2055618" y="17132"/>
                </a:lnTo>
                <a:cubicBezTo>
                  <a:pt x="2090814" y="13325"/>
                  <a:pt x="2109838" y="13325"/>
                  <a:pt x="2122206" y="13325"/>
                </a:cubicBezTo>
                <a:close/>
                <a:moveTo>
                  <a:pt x="2210670" y="11421"/>
                </a:moveTo>
                <a:lnTo>
                  <a:pt x="2239208" y="13325"/>
                </a:lnTo>
                <a:lnTo>
                  <a:pt x="2190694" y="15228"/>
                </a:lnTo>
                <a:close/>
                <a:moveTo>
                  <a:pt x="2614946" y="0"/>
                </a:moveTo>
                <a:cubicBezTo>
                  <a:pt x="2695800" y="2855"/>
                  <a:pt x="2776654" y="6663"/>
                  <a:pt x="2858462" y="16181"/>
                </a:cubicBezTo>
                <a:cubicBezTo>
                  <a:pt x="2862266" y="16181"/>
                  <a:pt x="2867974" y="17133"/>
                  <a:pt x="2880340" y="18084"/>
                </a:cubicBezTo>
                <a:lnTo>
                  <a:pt x="2868926" y="18084"/>
                </a:lnTo>
                <a:cubicBezTo>
                  <a:pt x="2916486" y="23795"/>
                  <a:pt x="2965000" y="31410"/>
                  <a:pt x="3013514" y="40928"/>
                </a:cubicBezTo>
                <a:cubicBezTo>
                  <a:pt x="3060124" y="52350"/>
                  <a:pt x="3061074" y="55205"/>
                  <a:pt x="3066782" y="58061"/>
                </a:cubicBezTo>
                <a:cubicBezTo>
                  <a:pt x="3072490" y="60916"/>
                  <a:pt x="3082002" y="62820"/>
                  <a:pt x="3145734" y="81856"/>
                </a:cubicBezTo>
                <a:cubicBezTo>
                  <a:pt x="3150490" y="79952"/>
                  <a:pt x="3136222" y="75193"/>
                  <a:pt x="3117198" y="66627"/>
                </a:cubicBezTo>
                <a:cubicBezTo>
                  <a:pt x="3133370" y="70434"/>
                  <a:pt x="3148588" y="75193"/>
                  <a:pt x="3164758" y="79952"/>
                </a:cubicBezTo>
                <a:cubicBezTo>
                  <a:pt x="3180930" y="84711"/>
                  <a:pt x="3196150" y="90422"/>
                  <a:pt x="3212322" y="95181"/>
                </a:cubicBezTo>
                <a:lnTo>
                  <a:pt x="3204710" y="95181"/>
                </a:lnTo>
                <a:cubicBezTo>
                  <a:pt x="3230394" y="102796"/>
                  <a:pt x="3256078" y="113266"/>
                  <a:pt x="3281762" y="121832"/>
                </a:cubicBezTo>
                <a:cubicBezTo>
                  <a:pt x="3302690" y="134206"/>
                  <a:pt x="3255126" y="117073"/>
                  <a:pt x="3219930" y="104700"/>
                </a:cubicBezTo>
                <a:cubicBezTo>
                  <a:pt x="3201858" y="98989"/>
                  <a:pt x="3187590" y="95181"/>
                  <a:pt x="3185686" y="95181"/>
                </a:cubicBezTo>
                <a:cubicBezTo>
                  <a:pt x="3184734" y="96133"/>
                  <a:pt x="3187590" y="97085"/>
                  <a:pt x="3194248" y="99940"/>
                </a:cubicBezTo>
                <a:cubicBezTo>
                  <a:pt x="3201858" y="102796"/>
                  <a:pt x="3213272" y="107555"/>
                  <a:pt x="3230394" y="115170"/>
                </a:cubicBezTo>
                <a:cubicBezTo>
                  <a:pt x="3185686" y="98989"/>
                  <a:pt x="3140978" y="86615"/>
                  <a:pt x="3098174" y="76145"/>
                </a:cubicBezTo>
                <a:cubicBezTo>
                  <a:pt x="3055366" y="65675"/>
                  <a:pt x="3012562" y="57109"/>
                  <a:pt x="2969756" y="49494"/>
                </a:cubicBezTo>
                <a:cubicBezTo>
                  <a:pt x="2926950" y="41880"/>
                  <a:pt x="2884146" y="36169"/>
                  <a:pt x="2841340" y="31410"/>
                </a:cubicBezTo>
                <a:cubicBezTo>
                  <a:pt x="2798534" y="26651"/>
                  <a:pt x="2754778" y="22844"/>
                  <a:pt x="2710070" y="20940"/>
                </a:cubicBezTo>
                <a:cubicBezTo>
                  <a:pt x="2744314" y="21892"/>
                  <a:pt x="2716728" y="17133"/>
                  <a:pt x="2710070" y="15229"/>
                </a:cubicBezTo>
                <a:cubicBezTo>
                  <a:pt x="2786168" y="21892"/>
                  <a:pt x="2810900" y="24747"/>
                  <a:pt x="2829926" y="24747"/>
                </a:cubicBezTo>
                <a:cubicBezTo>
                  <a:pt x="2839438" y="24747"/>
                  <a:pt x="2847998" y="24747"/>
                  <a:pt x="2860364" y="25699"/>
                </a:cubicBezTo>
                <a:cubicBezTo>
                  <a:pt x="2872730" y="26651"/>
                  <a:pt x="2889854" y="27603"/>
                  <a:pt x="2917438" y="31410"/>
                </a:cubicBezTo>
                <a:cubicBezTo>
                  <a:pt x="2900316" y="27603"/>
                  <a:pt x="2843242" y="18084"/>
                  <a:pt x="2783314" y="13325"/>
                </a:cubicBezTo>
                <a:cubicBezTo>
                  <a:pt x="2723386" y="8566"/>
                  <a:pt x="2659654" y="6663"/>
                  <a:pt x="2630166" y="8566"/>
                </a:cubicBezTo>
                <a:cubicBezTo>
                  <a:pt x="2649190" y="10470"/>
                  <a:pt x="2667262" y="11422"/>
                  <a:pt x="2686288" y="13325"/>
                </a:cubicBezTo>
                <a:cubicBezTo>
                  <a:pt x="2667262" y="14277"/>
                  <a:pt x="2647288" y="15229"/>
                  <a:pt x="2627312" y="16181"/>
                </a:cubicBezTo>
                <a:cubicBezTo>
                  <a:pt x="2613042" y="15229"/>
                  <a:pt x="2611142" y="14277"/>
                  <a:pt x="2613042" y="13325"/>
                </a:cubicBezTo>
                <a:cubicBezTo>
                  <a:pt x="2601628" y="15229"/>
                  <a:pt x="2565482" y="15229"/>
                  <a:pt x="2520774" y="14277"/>
                </a:cubicBezTo>
                <a:cubicBezTo>
                  <a:pt x="2495090" y="14277"/>
                  <a:pt x="2466554" y="13325"/>
                  <a:pt x="2438016" y="13325"/>
                </a:cubicBezTo>
                <a:cubicBezTo>
                  <a:pt x="2409478" y="13325"/>
                  <a:pt x="2380942" y="12374"/>
                  <a:pt x="2355258" y="13325"/>
                </a:cubicBezTo>
                <a:cubicBezTo>
                  <a:pt x="2419942" y="7615"/>
                  <a:pt x="2283916" y="5711"/>
                  <a:pt x="2371430" y="1904"/>
                </a:cubicBezTo>
                <a:cubicBezTo>
                  <a:pt x="2452284" y="952"/>
                  <a:pt x="2532188" y="952"/>
                  <a:pt x="2614946" y="0"/>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2400" b="0" i="0" dirty="0">
                <a:solidFill>
                  <a:schemeClr val="tx1"/>
                </a:solidFill>
                <a:latin typeface="Bellota Text Light" pitchFamily="2" charset="77"/>
                <a:ea typeface="+mn-ea"/>
                <a:cs typeface="Heebo Light" pitchFamily="2" charset="-79"/>
              </a:defRPr>
            </a:lvl1pPr>
          </a:lstStyle>
          <a:p>
            <a:pPr marL="0" lvl="0" algn="ctr"/>
            <a:endParaRPr lang="en-US" dirty="0"/>
          </a:p>
        </p:txBody>
      </p:sp>
    </p:spTree>
    <p:extLst>
      <p:ext uri="{BB962C8B-B14F-4D97-AF65-F5344CB8AC3E}">
        <p14:creationId xmlns:p14="http://schemas.microsoft.com/office/powerpoint/2010/main" val="414549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4A0838D-0054-BB6E-CD8F-3410054AC4BB}"/>
              </a:ext>
            </a:extLst>
          </p:cNvPr>
          <p:cNvSpPr>
            <a:spLocks noGrp="1"/>
          </p:cNvSpPr>
          <p:nvPr>
            <p:ph type="pic" sz="quarter" idx="10"/>
          </p:nvPr>
        </p:nvSpPr>
        <p:spPr>
          <a:xfrm>
            <a:off x="2493599" y="3586090"/>
            <a:ext cx="5277998" cy="4879210"/>
          </a:xfrm>
          <a:custGeom>
            <a:avLst/>
            <a:gdLst>
              <a:gd name="connsiteX0" fmla="*/ 1989034 w 4771624"/>
              <a:gd name="connsiteY0" fmla="*/ 4368827 h 4411096"/>
              <a:gd name="connsiteX1" fmla="*/ 1989120 w 4771624"/>
              <a:gd name="connsiteY1" fmla="*/ 4368840 h 4411096"/>
              <a:gd name="connsiteX2" fmla="*/ 1988082 w 4771624"/>
              <a:gd name="connsiteY2" fmla="*/ 4368946 h 4411096"/>
              <a:gd name="connsiteX3" fmla="*/ 1987612 w 4771624"/>
              <a:gd name="connsiteY3" fmla="*/ 4368915 h 4411096"/>
              <a:gd name="connsiteX4" fmla="*/ 2321014 w 4771624"/>
              <a:gd name="connsiteY4" fmla="*/ 4341225 h 4411096"/>
              <a:gd name="connsiteX5" fmla="*/ 2295330 w 4771624"/>
              <a:gd name="connsiteY5" fmla="*/ 4343129 h 4411096"/>
              <a:gd name="connsiteX6" fmla="*/ 2321014 w 4771624"/>
              <a:gd name="connsiteY6" fmla="*/ 4341225 h 4411096"/>
              <a:gd name="connsiteX7" fmla="*/ 2905072 w 4771624"/>
              <a:gd name="connsiteY7" fmla="*/ 4325995 h 4411096"/>
              <a:gd name="connsiteX8" fmla="*/ 2859414 w 4771624"/>
              <a:gd name="connsiteY8" fmla="*/ 4340272 h 4411096"/>
              <a:gd name="connsiteX9" fmla="*/ 2913634 w 4771624"/>
              <a:gd name="connsiteY9" fmla="*/ 4323140 h 4411096"/>
              <a:gd name="connsiteX10" fmla="*/ 2905072 w 4771624"/>
              <a:gd name="connsiteY10" fmla="*/ 4325995 h 4411096"/>
              <a:gd name="connsiteX11" fmla="*/ 2910778 w 4771624"/>
              <a:gd name="connsiteY11" fmla="*/ 4324092 h 4411096"/>
              <a:gd name="connsiteX12" fmla="*/ 2913634 w 4771624"/>
              <a:gd name="connsiteY12" fmla="*/ 4323140 h 4411096"/>
              <a:gd name="connsiteX13" fmla="*/ 1728394 w 4771624"/>
              <a:gd name="connsiteY13" fmla="*/ 4323140 h 4411096"/>
              <a:gd name="connsiteX14" fmla="*/ 1782614 w 4771624"/>
              <a:gd name="connsiteY14" fmla="*/ 4333610 h 4411096"/>
              <a:gd name="connsiteX15" fmla="*/ 1787370 w 4771624"/>
              <a:gd name="connsiteY15" fmla="*/ 4335513 h 4411096"/>
              <a:gd name="connsiteX16" fmla="*/ 1733150 w 4771624"/>
              <a:gd name="connsiteY16" fmla="*/ 4325043 h 4411096"/>
              <a:gd name="connsiteX17" fmla="*/ 1478218 w 4771624"/>
              <a:gd name="connsiteY17" fmla="*/ 4247947 h 4411096"/>
              <a:gd name="connsiteX18" fmla="*/ 1560978 w 4771624"/>
              <a:gd name="connsiteY18" fmla="*/ 4274598 h 4411096"/>
              <a:gd name="connsiteX19" fmla="*/ 1658002 w 4771624"/>
              <a:gd name="connsiteY19" fmla="*/ 4301248 h 4411096"/>
              <a:gd name="connsiteX20" fmla="*/ 1617100 w 4771624"/>
              <a:gd name="connsiteY20" fmla="*/ 4294586 h 4411096"/>
              <a:gd name="connsiteX21" fmla="*/ 1570490 w 4771624"/>
              <a:gd name="connsiteY21" fmla="*/ 4283164 h 4411096"/>
              <a:gd name="connsiteX22" fmla="*/ 1521026 w 4771624"/>
              <a:gd name="connsiteY22" fmla="*/ 4267935 h 4411096"/>
              <a:gd name="connsiteX23" fmla="*/ 1686540 w 4771624"/>
              <a:gd name="connsiteY23" fmla="*/ 4320285 h 4411096"/>
              <a:gd name="connsiteX24" fmla="*/ 1776906 w 4771624"/>
              <a:gd name="connsiteY24" fmla="*/ 4341225 h 4411096"/>
              <a:gd name="connsiteX25" fmla="*/ 1827322 w 4771624"/>
              <a:gd name="connsiteY25" fmla="*/ 4347887 h 4411096"/>
              <a:gd name="connsiteX26" fmla="*/ 1872982 w 4771624"/>
              <a:gd name="connsiteY26" fmla="*/ 4354550 h 4411096"/>
              <a:gd name="connsiteX27" fmla="*/ 1950032 w 4771624"/>
              <a:gd name="connsiteY27" fmla="*/ 4367875 h 4411096"/>
              <a:gd name="connsiteX28" fmla="*/ 1971910 w 4771624"/>
              <a:gd name="connsiteY28" fmla="*/ 4367875 h 4411096"/>
              <a:gd name="connsiteX29" fmla="*/ 1987612 w 4771624"/>
              <a:gd name="connsiteY29" fmla="*/ 4368915 h 4411096"/>
              <a:gd name="connsiteX30" fmla="*/ 1974334 w 4771624"/>
              <a:gd name="connsiteY30" fmla="*/ 4369735 h 4411096"/>
              <a:gd name="connsiteX31" fmla="*/ 1972862 w 4771624"/>
              <a:gd name="connsiteY31" fmla="*/ 4375490 h 4411096"/>
              <a:gd name="connsiteX32" fmla="*/ 2052766 w 4771624"/>
              <a:gd name="connsiteY32" fmla="*/ 4382153 h 4411096"/>
              <a:gd name="connsiteX33" fmla="*/ 1983326 w 4771624"/>
              <a:gd name="connsiteY33" fmla="*/ 4380249 h 4411096"/>
              <a:gd name="connsiteX34" fmla="*/ 1977618 w 4771624"/>
              <a:gd name="connsiteY34" fmla="*/ 4379297 h 4411096"/>
              <a:gd name="connsiteX35" fmla="*/ 1935762 w 4771624"/>
              <a:gd name="connsiteY35" fmla="*/ 4378345 h 4411096"/>
              <a:gd name="connsiteX36" fmla="*/ 1858714 w 4771624"/>
              <a:gd name="connsiteY36" fmla="*/ 4359309 h 4411096"/>
              <a:gd name="connsiteX37" fmla="*/ 1872982 w 4771624"/>
              <a:gd name="connsiteY37" fmla="*/ 4368827 h 4411096"/>
              <a:gd name="connsiteX38" fmla="*/ 1765492 w 4771624"/>
              <a:gd name="connsiteY38" fmla="*/ 4345984 h 4411096"/>
              <a:gd name="connsiteX39" fmla="*/ 1656100 w 4771624"/>
              <a:gd name="connsiteY39" fmla="*/ 4316477 h 4411096"/>
              <a:gd name="connsiteX40" fmla="*/ 1603782 w 4771624"/>
              <a:gd name="connsiteY40" fmla="*/ 4301248 h 4411096"/>
              <a:gd name="connsiteX41" fmla="*/ 1555270 w 4771624"/>
              <a:gd name="connsiteY41" fmla="*/ 4286020 h 4411096"/>
              <a:gd name="connsiteX42" fmla="*/ 1472512 w 4771624"/>
              <a:gd name="connsiteY42" fmla="*/ 4260320 h 4411096"/>
              <a:gd name="connsiteX43" fmla="*/ 1478218 w 4771624"/>
              <a:gd name="connsiteY43" fmla="*/ 4247947 h 4411096"/>
              <a:gd name="connsiteX44" fmla="*/ 2965000 w 4771624"/>
              <a:gd name="connsiteY44" fmla="*/ 4242236 h 4411096"/>
              <a:gd name="connsiteX45" fmla="*/ 2892706 w 4771624"/>
              <a:gd name="connsiteY45" fmla="*/ 4261272 h 4411096"/>
              <a:gd name="connsiteX46" fmla="*/ 2965000 w 4771624"/>
              <a:gd name="connsiteY46" fmla="*/ 4242236 h 4411096"/>
              <a:gd name="connsiteX47" fmla="*/ 3168564 w 4771624"/>
              <a:gd name="connsiteY47" fmla="*/ 4240332 h 4411096"/>
              <a:gd name="connsiteX48" fmla="*/ 3063928 w 4771624"/>
              <a:gd name="connsiteY48" fmla="*/ 4280308 h 4411096"/>
              <a:gd name="connsiteX49" fmla="*/ 3022074 w 4771624"/>
              <a:gd name="connsiteY49" fmla="*/ 4293634 h 4411096"/>
              <a:gd name="connsiteX50" fmla="*/ 2969756 w 4771624"/>
              <a:gd name="connsiteY50" fmla="*/ 4310766 h 4411096"/>
              <a:gd name="connsiteX51" fmla="*/ 3010658 w 4771624"/>
              <a:gd name="connsiteY51" fmla="*/ 4293634 h 4411096"/>
              <a:gd name="connsiteX52" fmla="*/ 3032538 w 4771624"/>
              <a:gd name="connsiteY52" fmla="*/ 4284116 h 4411096"/>
              <a:gd name="connsiteX53" fmla="*/ 3073442 w 4771624"/>
              <a:gd name="connsiteY53" fmla="*/ 4269838 h 4411096"/>
              <a:gd name="connsiteX54" fmla="*/ 3090562 w 4771624"/>
              <a:gd name="connsiteY54" fmla="*/ 4267935 h 4411096"/>
              <a:gd name="connsiteX55" fmla="*/ 3121002 w 4771624"/>
              <a:gd name="connsiteY55" fmla="*/ 4257465 h 4411096"/>
              <a:gd name="connsiteX56" fmla="*/ 3168564 w 4771624"/>
              <a:gd name="connsiteY56" fmla="*/ 4240332 h 4411096"/>
              <a:gd name="connsiteX57" fmla="*/ 1459194 w 4771624"/>
              <a:gd name="connsiteY57" fmla="*/ 4235573 h 4411096"/>
              <a:gd name="connsiteX58" fmla="*/ 1482976 w 4771624"/>
              <a:gd name="connsiteY58" fmla="*/ 4246043 h 4411096"/>
              <a:gd name="connsiteX59" fmla="*/ 1459194 w 4771624"/>
              <a:gd name="connsiteY59" fmla="*/ 4235573 h 4411096"/>
              <a:gd name="connsiteX60" fmla="*/ 1390706 w 4771624"/>
              <a:gd name="connsiteY60" fmla="*/ 4220344 h 4411096"/>
              <a:gd name="connsiteX61" fmla="*/ 1402122 w 4771624"/>
              <a:gd name="connsiteY61" fmla="*/ 4224151 h 4411096"/>
              <a:gd name="connsiteX62" fmla="*/ 1443024 w 4771624"/>
              <a:gd name="connsiteY62" fmla="*/ 4241284 h 4411096"/>
              <a:gd name="connsiteX63" fmla="*/ 3191674 w 4771624"/>
              <a:gd name="connsiteY63" fmla="*/ 4200261 h 4411096"/>
              <a:gd name="connsiteX64" fmla="*/ 3158100 w 4771624"/>
              <a:gd name="connsiteY64" fmla="*/ 4217489 h 4411096"/>
              <a:gd name="connsiteX65" fmla="*/ 3056318 w 4771624"/>
              <a:gd name="connsiteY65" fmla="*/ 4249850 h 4411096"/>
              <a:gd name="connsiteX66" fmla="*/ 3055440 w 4771624"/>
              <a:gd name="connsiteY66" fmla="*/ 4251608 h 4411096"/>
              <a:gd name="connsiteX67" fmla="*/ 3057270 w 4771624"/>
              <a:gd name="connsiteY67" fmla="*/ 4250803 h 4411096"/>
              <a:gd name="connsiteX68" fmla="*/ 3117198 w 4771624"/>
              <a:gd name="connsiteY68" fmla="*/ 4242236 h 4411096"/>
              <a:gd name="connsiteX69" fmla="*/ 3181674 w 4771624"/>
              <a:gd name="connsiteY69" fmla="*/ 4207570 h 4411096"/>
              <a:gd name="connsiteX70" fmla="*/ 3101978 w 4771624"/>
              <a:gd name="connsiteY70" fmla="*/ 4195597 h 4411096"/>
              <a:gd name="connsiteX71" fmla="*/ 3041098 w 4771624"/>
              <a:gd name="connsiteY71" fmla="*/ 4219392 h 4411096"/>
              <a:gd name="connsiteX72" fmla="*/ 3090562 w 4771624"/>
              <a:gd name="connsiteY72" fmla="*/ 4198452 h 4411096"/>
              <a:gd name="connsiteX73" fmla="*/ 3101978 w 4771624"/>
              <a:gd name="connsiteY73" fmla="*/ 4195597 h 4411096"/>
              <a:gd name="connsiteX74" fmla="*/ 3278908 w 4771624"/>
              <a:gd name="connsiteY74" fmla="*/ 4193693 h 4411096"/>
              <a:gd name="connsiteX75" fmla="*/ 3231346 w 4771624"/>
              <a:gd name="connsiteY75" fmla="*/ 4213682 h 4411096"/>
              <a:gd name="connsiteX76" fmla="*/ 3278908 w 4771624"/>
              <a:gd name="connsiteY76" fmla="*/ 4193693 h 4411096"/>
              <a:gd name="connsiteX77" fmla="*/ 3205662 w 4771624"/>
              <a:gd name="connsiteY77" fmla="*/ 4163235 h 4411096"/>
              <a:gd name="connsiteX78" fmla="*/ 3110538 w 4771624"/>
              <a:gd name="connsiteY78" fmla="*/ 4187982 h 4411096"/>
              <a:gd name="connsiteX79" fmla="*/ 2571190 w 4771624"/>
              <a:gd name="connsiteY79" fmla="*/ 4324092 h 4411096"/>
              <a:gd name="connsiteX80" fmla="*/ 2525530 w 4771624"/>
              <a:gd name="connsiteY80" fmla="*/ 4328851 h 4411096"/>
              <a:gd name="connsiteX81" fmla="*/ 2517918 w 4771624"/>
              <a:gd name="connsiteY81" fmla="*/ 4330755 h 4411096"/>
              <a:gd name="connsiteX82" fmla="*/ 2600678 w 4771624"/>
              <a:gd name="connsiteY82" fmla="*/ 4322188 h 4411096"/>
              <a:gd name="connsiteX83" fmla="*/ 2506504 w 4771624"/>
              <a:gd name="connsiteY83" fmla="*/ 4332658 h 4411096"/>
              <a:gd name="connsiteX84" fmla="*/ 2496042 w 4771624"/>
              <a:gd name="connsiteY84" fmla="*/ 4330755 h 4411096"/>
              <a:gd name="connsiteX85" fmla="*/ 2421846 w 4771624"/>
              <a:gd name="connsiteY85" fmla="*/ 4335514 h 4411096"/>
              <a:gd name="connsiteX86" fmla="*/ 2441822 w 4771624"/>
              <a:gd name="connsiteY86" fmla="*/ 4338369 h 4411096"/>
              <a:gd name="connsiteX87" fmla="*/ 2387600 w 4771624"/>
              <a:gd name="connsiteY87" fmla="*/ 4340273 h 4411096"/>
              <a:gd name="connsiteX88" fmla="*/ 2319110 w 4771624"/>
              <a:gd name="connsiteY88" fmla="*/ 4341225 h 4411096"/>
              <a:gd name="connsiteX89" fmla="*/ 2311502 w 4771624"/>
              <a:gd name="connsiteY89" fmla="*/ 4338369 h 4411096"/>
              <a:gd name="connsiteX90" fmla="*/ 2130766 w 4771624"/>
              <a:gd name="connsiteY90" fmla="*/ 4331707 h 4411096"/>
              <a:gd name="connsiteX91" fmla="*/ 2176426 w 4771624"/>
              <a:gd name="connsiteY91" fmla="*/ 4337417 h 4411096"/>
              <a:gd name="connsiteX92" fmla="*/ 2117450 w 4771624"/>
              <a:gd name="connsiteY92" fmla="*/ 4332658 h 4411096"/>
              <a:gd name="connsiteX93" fmla="*/ 2058474 w 4771624"/>
              <a:gd name="connsiteY93" fmla="*/ 4327899 h 4411096"/>
              <a:gd name="connsiteX94" fmla="*/ 2061326 w 4771624"/>
              <a:gd name="connsiteY94" fmla="*/ 4333610 h 4411096"/>
              <a:gd name="connsiteX95" fmla="*/ 2080350 w 4771624"/>
              <a:gd name="connsiteY95" fmla="*/ 4338369 h 4411096"/>
              <a:gd name="connsiteX96" fmla="*/ 2115546 w 4771624"/>
              <a:gd name="connsiteY96" fmla="*/ 4343128 h 4411096"/>
              <a:gd name="connsiteX97" fmla="*/ 2110790 w 4771624"/>
              <a:gd name="connsiteY97" fmla="*/ 4345984 h 4411096"/>
              <a:gd name="connsiteX98" fmla="*/ 2161206 w 4771624"/>
              <a:gd name="connsiteY98" fmla="*/ 4344080 h 4411096"/>
              <a:gd name="connsiteX99" fmla="*/ 2206866 w 4771624"/>
              <a:gd name="connsiteY99" fmla="*/ 4345984 h 4411096"/>
              <a:gd name="connsiteX100" fmla="*/ 2258232 w 4771624"/>
              <a:gd name="connsiteY100" fmla="*/ 4348839 h 4411096"/>
              <a:gd name="connsiteX101" fmla="*/ 2314354 w 4771624"/>
              <a:gd name="connsiteY101" fmla="*/ 4349791 h 4411096"/>
              <a:gd name="connsiteX102" fmla="*/ 2374282 w 4771624"/>
              <a:gd name="connsiteY102" fmla="*/ 4350743 h 4411096"/>
              <a:gd name="connsiteX103" fmla="*/ 2611140 w 4771624"/>
              <a:gd name="connsiteY103" fmla="*/ 4330755 h 4411096"/>
              <a:gd name="connsiteX104" fmla="*/ 2593066 w 4771624"/>
              <a:gd name="connsiteY104" fmla="*/ 4339321 h 4411096"/>
              <a:gd name="connsiteX105" fmla="*/ 2648238 w 4771624"/>
              <a:gd name="connsiteY105" fmla="*/ 4333610 h 4411096"/>
              <a:gd name="connsiteX106" fmla="*/ 2682482 w 4771624"/>
              <a:gd name="connsiteY106" fmla="*/ 4325996 h 4411096"/>
              <a:gd name="connsiteX107" fmla="*/ 2770948 w 4771624"/>
              <a:gd name="connsiteY107" fmla="*/ 4305056 h 4411096"/>
              <a:gd name="connsiteX108" fmla="*/ 2696750 w 4771624"/>
              <a:gd name="connsiteY108" fmla="*/ 4323140 h 4411096"/>
              <a:gd name="connsiteX109" fmla="*/ 2908878 w 4771624"/>
              <a:gd name="connsiteY109" fmla="*/ 4270790 h 4411096"/>
              <a:gd name="connsiteX110" fmla="*/ 3110538 w 4771624"/>
              <a:gd name="connsiteY110" fmla="*/ 4199404 h 4411096"/>
              <a:gd name="connsiteX111" fmla="*/ 3118150 w 4771624"/>
              <a:gd name="connsiteY111" fmla="*/ 4201308 h 4411096"/>
              <a:gd name="connsiteX112" fmla="*/ 3161906 w 4771624"/>
              <a:gd name="connsiteY112" fmla="*/ 4183223 h 4411096"/>
              <a:gd name="connsiteX113" fmla="*/ 3205662 w 4771624"/>
              <a:gd name="connsiteY113" fmla="*/ 4163235 h 4411096"/>
              <a:gd name="connsiteX114" fmla="*/ 1176678 w 4771624"/>
              <a:gd name="connsiteY114" fmla="*/ 4077572 h 4411096"/>
              <a:gd name="connsiteX115" fmla="*/ 1315558 w 4771624"/>
              <a:gd name="connsiteY115" fmla="*/ 4142295 h 4411096"/>
              <a:gd name="connsiteX116" fmla="*/ 1435414 w 4771624"/>
              <a:gd name="connsiteY116" fmla="*/ 4187031 h 4411096"/>
              <a:gd name="connsiteX117" fmla="*/ 1420194 w 4771624"/>
              <a:gd name="connsiteY117" fmla="*/ 4184175 h 4411096"/>
              <a:gd name="connsiteX118" fmla="*/ 1677978 w 4771624"/>
              <a:gd name="connsiteY118" fmla="*/ 4266031 h 4411096"/>
              <a:gd name="connsiteX119" fmla="*/ 1695102 w 4771624"/>
              <a:gd name="connsiteY119" fmla="*/ 4276501 h 4411096"/>
              <a:gd name="connsiteX120" fmla="*/ 1769298 w 4771624"/>
              <a:gd name="connsiteY120" fmla="*/ 4289827 h 4411096"/>
              <a:gd name="connsiteX121" fmla="*/ 1753126 w 4771624"/>
              <a:gd name="connsiteY121" fmla="*/ 4288875 h 4411096"/>
              <a:gd name="connsiteX122" fmla="*/ 1784518 w 4771624"/>
              <a:gd name="connsiteY122" fmla="*/ 4295538 h 4411096"/>
              <a:gd name="connsiteX123" fmla="*/ 1815908 w 4771624"/>
              <a:gd name="connsiteY123" fmla="*/ 4301248 h 4411096"/>
              <a:gd name="connsiteX124" fmla="*/ 1878690 w 4771624"/>
              <a:gd name="connsiteY124" fmla="*/ 4313622 h 4411096"/>
              <a:gd name="connsiteX125" fmla="*/ 1874884 w 4771624"/>
              <a:gd name="connsiteY125" fmla="*/ 4313622 h 4411096"/>
              <a:gd name="connsiteX126" fmla="*/ 2021374 w 4771624"/>
              <a:gd name="connsiteY126" fmla="*/ 4324092 h 4411096"/>
              <a:gd name="connsiteX127" fmla="*/ 2024228 w 4771624"/>
              <a:gd name="connsiteY127" fmla="*/ 4322188 h 4411096"/>
              <a:gd name="connsiteX128" fmla="*/ 1807346 w 4771624"/>
              <a:gd name="connsiteY128" fmla="*/ 4286020 h 4411096"/>
              <a:gd name="connsiteX129" fmla="*/ 1781662 w 4771624"/>
              <a:gd name="connsiteY129" fmla="*/ 4281260 h 4411096"/>
              <a:gd name="connsiteX130" fmla="*/ 1751224 w 4771624"/>
              <a:gd name="connsiteY130" fmla="*/ 4274598 h 4411096"/>
              <a:gd name="connsiteX131" fmla="*/ 1690346 w 4771624"/>
              <a:gd name="connsiteY131" fmla="*/ 4261272 h 4411096"/>
              <a:gd name="connsiteX132" fmla="*/ 1630418 w 4771624"/>
              <a:gd name="connsiteY132" fmla="*/ 4245091 h 4411096"/>
              <a:gd name="connsiteX133" fmla="*/ 1570490 w 4771624"/>
              <a:gd name="connsiteY133" fmla="*/ 4227959 h 4411096"/>
              <a:gd name="connsiteX134" fmla="*/ 1600930 w 4771624"/>
              <a:gd name="connsiteY134" fmla="*/ 4234621 h 4411096"/>
              <a:gd name="connsiteX135" fmla="*/ 1416390 w 4771624"/>
              <a:gd name="connsiteY135" fmla="*/ 4172753 h 4411096"/>
              <a:gd name="connsiteX136" fmla="*/ 1411634 w 4771624"/>
              <a:gd name="connsiteY136" fmla="*/ 4170850 h 4411096"/>
              <a:gd name="connsiteX137" fmla="*/ 1361218 w 4771624"/>
              <a:gd name="connsiteY137" fmla="*/ 4153717 h 4411096"/>
              <a:gd name="connsiteX138" fmla="*/ 1345998 w 4771624"/>
              <a:gd name="connsiteY138" fmla="*/ 4145151 h 4411096"/>
              <a:gd name="connsiteX139" fmla="*/ 1228045 w 4771624"/>
              <a:gd name="connsiteY139" fmla="*/ 4094705 h 4411096"/>
              <a:gd name="connsiteX140" fmla="*/ 1179532 w 4771624"/>
              <a:gd name="connsiteY140" fmla="*/ 4077572 h 4411096"/>
              <a:gd name="connsiteX141" fmla="*/ 3478666 w 4771624"/>
              <a:gd name="connsiteY141" fmla="*/ 4070909 h 4411096"/>
              <a:gd name="connsiteX142" fmla="*/ 3451082 w 4771624"/>
              <a:gd name="connsiteY142" fmla="*/ 4080427 h 4411096"/>
              <a:gd name="connsiteX143" fmla="*/ 3478666 w 4771624"/>
              <a:gd name="connsiteY143" fmla="*/ 4070909 h 4411096"/>
              <a:gd name="connsiteX144" fmla="*/ 909381 w 4771624"/>
              <a:gd name="connsiteY144" fmla="*/ 3987149 h 4411096"/>
              <a:gd name="connsiteX145" fmla="*/ 953138 w 4771624"/>
              <a:gd name="connsiteY145" fmla="*/ 4010944 h 4411096"/>
              <a:gd name="connsiteX146" fmla="*/ 1002602 w 4771624"/>
              <a:gd name="connsiteY146" fmla="*/ 4034740 h 4411096"/>
              <a:gd name="connsiteX147" fmla="*/ 968358 w 4771624"/>
              <a:gd name="connsiteY147" fmla="*/ 4021414 h 4411096"/>
              <a:gd name="connsiteX148" fmla="*/ 935064 w 4771624"/>
              <a:gd name="connsiteY148" fmla="*/ 4009041 h 4411096"/>
              <a:gd name="connsiteX149" fmla="*/ 909381 w 4771624"/>
              <a:gd name="connsiteY149" fmla="*/ 3987149 h 4411096"/>
              <a:gd name="connsiteX150" fmla="*/ 3621352 w 4771624"/>
              <a:gd name="connsiteY150" fmla="*/ 3910053 h 4411096"/>
              <a:gd name="connsiteX151" fmla="*/ 3587108 w 4771624"/>
              <a:gd name="connsiteY151" fmla="*/ 3931944 h 4411096"/>
              <a:gd name="connsiteX152" fmla="*/ 3566180 w 4771624"/>
              <a:gd name="connsiteY152" fmla="*/ 3947173 h 4411096"/>
              <a:gd name="connsiteX153" fmla="*/ 3485326 w 4771624"/>
              <a:gd name="connsiteY153" fmla="*/ 4000475 h 4411096"/>
              <a:gd name="connsiteX154" fmla="*/ 3486278 w 4771624"/>
              <a:gd name="connsiteY154" fmla="*/ 4000475 h 4411096"/>
              <a:gd name="connsiteX155" fmla="*/ 3485326 w 4771624"/>
              <a:gd name="connsiteY155" fmla="*/ 4001427 h 4411096"/>
              <a:gd name="connsiteX156" fmla="*/ 3473910 w 4771624"/>
              <a:gd name="connsiteY156" fmla="*/ 4008090 h 4411096"/>
              <a:gd name="connsiteX157" fmla="*/ 3480570 w 4771624"/>
              <a:gd name="connsiteY157" fmla="*/ 4012849 h 4411096"/>
              <a:gd name="connsiteX158" fmla="*/ 3518618 w 4771624"/>
              <a:gd name="connsiteY158" fmla="*/ 3988101 h 4411096"/>
              <a:gd name="connsiteX159" fmla="*/ 3556668 w 4771624"/>
              <a:gd name="connsiteY159" fmla="*/ 3961451 h 4411096"/>
              <a:gd name="connsiteX160" fmla="*/ 3549058 w 4771624"/>
              <a:gd name="connsiteY160" fmla="*/ 3966210 h 4411096"/>
              <a:gd name="connsiteX161" fmla="*/ 3567132 w 4771624"/>
              <a:gd name="connsiteY161" fmla="*/ 3952884 h 4411096"/>
              <a:gd name="connsiteX162" fmla="*/ 3585206 w 4771624"/>
              <a:gd name="connsiteY162" fmla="*/ 3938607 h 4411096"/>
              <a:gd name="connsiteX163" fmla="*/ 741964 w 4771624"/>
              <a:gd name="connsiteY163" fmla="*/ 3868173 h 4411096"/>
              <a:gd name="connsiteX164" fmla="*/ 775257 w 4771624"/>
              <a:gd name="connsiteY164" fmla="*/ 3891017 h 4411096"/>
              <a:gd name="connsiteX165" fmla="*/ 805697 w 4771624"/>
              <a:gd name="connsiteY165" fmla="*/ 3910053 h 4411096"/>
              <a:gd name="connsiteX166" fmla="*/ 860868 w 4771624"/>
              <a:gd name="connsiteY166" fmla="*/ 3942415 h 4411096"/>
              <a:gd name="connsiteX167" fmla="*/ 981675 w 4771624"/>
              <a:gd name="connsiteY167" fmla="*/ 4008090 h 4411096"/>
              <a:gd name="connsiteX168" fmla="*/ 1020676 w 4771624"/>
              <a:gd name="connsiteY168" fmla="*/ 4036644 h 4411096"/>
              <a:gd name="connsiteX169" fmla="*/ 948382 w 4771624"/>
              <a:gd name="connsiteY169" fmla="*/ 3995716 h 4411096"/>
              <a:gd name="connsiteX170" fmla="*/ 886552 w 4771624"/>
              <a:gd name="connsiteY170" fmla="*/ 3962403 h 4411096"/>
              <a:gd name="connsiteX171" fmla="*/ 741964 w 4771624"/>
              <a:gd name="connsiteY171" fmla="*/ 3868173 h 4411096"/>
              <a:gd name="connsiteX172" fmla="*/ 3708866 w 4771624"/>
              <a:gd name="connsiteY172" fmla="*/ 3838667 h 4411096"/>
              <a:gd name="connsiteX173" fmla="*/ 3627060 w 4771624"/>
              <a:gd name="connsiteY173" fmla="*/ 3902438 h 4411096"/>
              <a:gd name="connsiteX174" fmla="*/ 3708866 w 4771624"/>
              <a:gd name="connsiteY174" fmla="*/ 3838667 h 4411096"/>
              <a:gd name="connsiteX175" fmla="*/ 468959 w 4771624"/>
              <a:gd name="connsiteY175" fmla="*/ 3570255 h 4411096"/>
              <a:gd name="connsiteX176" fmla="*/ 490837 w 4771624"/>
              <a:gd name="connsiteY176" fmla="*/ 3595002 h 4411096"/>
              <a:gd name="connsiteX177" fmla="*/ 487032 w 4771624"/>
              <a:gd name="connsiteY177" fmla="*/ 3591195 h 4411096"/>
              <a:gd name="connsiteX178" fmla="*/ 4154506 w 4771624"/>
              <a:gd name="connsiteY178" fmla="*/ 3483789 h 4411096"/>
              <a:gd name="connsiteX179" fmla="*/ 4157850 w 4771624"/>
              <a:gd name="connsiteY179" fmla="*/ 3484592 h 4411096"/>
              <a:gd name="connsiteX180" fmla="*/ 4125506 w 4771624"/>
              <a:gd name="connsiteY180" fmla="*/ 3523616 h 4411096"/>
              <a:gd name="connsiteX181" fmla="*/ 4149288 w 4771624"/>
              <a:gd name="connsiteY181" fmla="*/ 3491255 h 4411096"/>
              <a:gd name="connsiteX182" fmla="*/ 4154506 w 4771624"/>
              <a:gd name="connsiteY182" fmla="*/ 3483789 h 4411096"/>
              <a:gd name="connsiteX183" fmla="*/ 351957 w 4771624"/>
              <a:gd name="connsiteY183" fmla="*/ 3408447 h 4411096"/>
              <a:gd name="connsiteX184" fmla="*/ 407129 w 4771624"/>
              <a:gd name="connsiteY184" fmla="*/ 3489351 h 4411096"/>
              <a:gd name="connsiteX185" fmla="*/ 436617 w 4771624"/>
              <a:gd name="connsiteY185" fmla="*/ 3531231 h 4411096"/>
              <a:gd name="connsiteX186" fmla="*/ 428056 w 4771624"/>
              <a:gd name="connsiteY186" fmla="*/ 3525520 h 4411096"/>
              <a:gd name="connsiteX187" fmla="*/ 456593 w 4771624"/>
              <a:gd name="connsiteY187" fmla="*/ 3561689 h 4411096"/>
              <a:gd name="connsiteX188" fmla="*/ 486081 w 4771624"/>
              <a:gd name="connsiteY188" fmla="*/ 3591195 h 4411096"/>
              <a:gd name="connsiteX189" fmla="*/ 519374 w 4771624"/>
              <a:gd name="connsiteY189" fmla="*/ 3626412 h 4411096"/>
              <a:gd name="connsiteX190" fmla="*/ 535545 w 4771624"/>
              <a:gd name="connsiteY190" fmla="*/ 3642593 h 4411096"/>
              <a:gd name="connsiteX191" fmla="*/ 550765 w 4771624"/>
              <a:gd name="connsiteY191" fmla="*/ 3656870 h 4411096"/>
              <a:gd name="connsiteX192" fmla="*/ 575497 w 4771624"/>
              <a:gd name="connsiteY192" fmla="*/ 3680665 h 4411096"/>
              <a:gd name="connsiteX193" fmla="*/ 588815 w 4771624"/>
              <a:gd name="connsiteY193" fmla="*/ 3694943 h 4411096"/>
              <a:gd name="connsiteX194" fmla="*/ 568839 w 4771624"/>
              <a:gd name="connsiteY194" fmla="*/ 3679714 h 4411096"/>
              <a:gd name="connsiteX195" fmla="*/ 634474 w 4771624"/>
              <a:gd name="connsiteY195" fmla="*/ 3737774 h 4411096"/>
              <a:gd name="connsiteX196" fmla="*/ 714378 w 4771624"/>
              <a:gd name="connsiteY196" fmla="*/ 3802498 h 4411096"/>
              <a:gd name="connsiteX197" fmla="*/ 703914 w 4771624"/>
              <a:gd name="connsiteY197" fmla="*/ 3795835 h 4411096"/>
              <a:gd name="connsiteX198" fmla="*/ 854209 w 4771624"/>
              <a:gd name="connsiteY198" fmla="*/ 3893872 h 4411096"/>
              <a:gd name="connsiteX199" fmla="*/ 365274 w 4771624"/>
              <a:gd name="connsiteY199" fmla="*/ 3425579 h 4411096"/>
              <a:gd name="connsiteX200" fmla="*/ 351957 w 4771624"/>
              <a:gd name="connsiteY200" fmla="*/ 3408447 h 4411096"/>
              <a:gd name="connsiteX201" fmla="*/ 4241556 w 4771624"/>
              <a:gd name="connsiteY201" fmla="*/ 3359904 h 4411096"/>
              <a:gd name="connsiteX202" fmla="*/ 4239654 w 4771624"/>
              <a:gd name="connsiteY202" fmla="*/ 3363711 h 4411096"/>
              <a:gd name="connsiteX203" fmla="*/ 4237752 w 4771624"/>
              <a:gd name="connsiteY203" fmla="*/ 3364663 h 4411096"/>
              <a:gd name="connsiteX204" fmla="*/ 4241556 w 4771624"/>
              <a:gd name="connsiteY204" fmla="*/ 3359904 h 4411096"/>
              <a:gd name="connsiteX205" fmla="*/ 4337632 w 4771624"/>
              <a:gd name="connsiteY205" fmla="*/ 3131469 h 4411096"/>
              <a:gd name="connsiteX206" fmla="*/ 4296730 w 4771624"/>
              <a:gd name="connsiteY206" fmla="*/ 3186674 h 4411096"/>
              <a:gd name="connsiteX207" fmla="*/ 4260582 w 4771624"/>
              <a:gd name="connsiteY207" fmla="*/ 3233313 h 4411096"/>
              <a:gd name="connsiteX208" fmla="*/ 4216826 w 4771624"/>
              <a:gd name="connsiteY208" fmla="*/ 3285663 h 4411096"/>
              <a:gd name="connsiteX209" fmla="*/ 4181630 w 4771624"/>
              <a:gd name="connsiteY209" fmla="*/ 3334205 h 4411096"/>
              <a:gd name="connsiteX210" fmla="*/ 4155946 w 4771624"/>
              <a:gd name="connsiteY210" fmla="*/ 3375133 h 4411096"/>
              <a:gd name="connsiteX211" fmla="*/ 4119798 w 4771624"/>
              <a:gd name="connsiteY211" fmla="*/ 3431290 h 4411096"/>
              <a:gd name="connsiteX212" fmla="*/ 4105530 w 4771624"/>
              <a:gd name="connsiteY212" fmla="*/ 3455085 h 4411096"/>
              <a:gd name="connsiteX213" fmla="*/ 4157850 w 4771624"/>
              <a:gd name="connsiteY213" fmla="*/ 3390362 h 4411096"/>
              <a:gd name="connsiteX214" fmla="*/ 4147386 w 4771624"/>
              <a:gd name="connsiteY214" fmla="*/ 3399880 h 4411096"/>
              <a:gd name="connsiteX215" fmla="*/ 4337632 w 4771624"/>
              <a:gd name="connsiteY215" fmla="*/ 3131469 h 4411096"/>
              <a:gd name="connsiteX216" fmla="*/ 4485074 w 4771624"/>
              <a:gd name="connsiteY216" fmla="*/ 2962998 h 4411096"/>
              <a:gd name="connsiteX217" fmla="*/ 4465098 w 4771624"/>
              <a:gd name="connsiteY217" fmla="*/ 3001071 h 4411096"/>
              <a:gd name="connsiteX218" fmla="*/ 4485074 w 4771624"/>
              <a:gd name="connsiteY218" fmla="*/ 2962998 h 4411096"/>
              <a:gd name="connsiteX219" fmla="*/ 107490 w 4771624"/>
              <a:gd name="connsiteY219" fmla="*/ 2962998 h 4411096"/>
              <a:gd name="connsiteX220" fmla="*/ 125564 w 4771624"/>
              <a:gd name="connsiteY220" fmla="*/ 3018203 h 4411096"/>
              <a:gd name="connsiteX221" fmla="*/ 107490 w 4771624"/>
              <a:gd name="connsiteY221" fmla="*/ 2962998 h 4411096"/>
              <a:gd name="connsiteX222" fmla="*/ 4514562 w 4771624"/>
              <a:gd name="connsiteY222" fmla="*/ 2941106 h 4411096"/>
              <a:gd name="connsiteX223" fmla="*/ 4489830 w 4771624"/>
              <a:gd name="connsiteY223" fmla="*/ 2990600 h 4411096"/>
              <a:gd name="connsiteX224" fmla="*/ 4483170 w 4771624"/>
              <a:gd name="connsiteY224" fmla="*/ 3000119 h 4411096"/>
              <a:gd name="connsiteX225" fmla="*/ 4507902 w 4771624"/>
              <a:gd name="connsiteY225" fmla="*/ 2950624 h 4411096"/>
              <a:gd name="connsiteX226" fmla="*/ 30440 w 4771624"/>
              <a:gd name="connsiteY226" fmla="*/ 2566091 h 4411096"/>
              <a:gd name="connsiteX227" fmla="*/ 32342 w 4771624"/>
              <a:gd name="connsiteY227" fmla="*/ 2575609 h 4411096"/>
              <a:gd name="connsiteX228" fmla="*/ 30440 w 4771624"/>
              <a:gd name="connsiteY228" fmla="*/ 2567995 h 4411096"/>
              <a:gd name="connsiteX229" fmla="*/ 4698150 w 4771624"/>
              <a:gd name="connsiteY229" fmla="*/ 2462343 h 4411096"/>
              <a:gd name="connsiteX230" fmla="*/ 4685784 w 4771624"/>
              <a:gd name="connsiteY230" fmla="*/ 2517548 h 4411096"/>
              <a:gd name="connsiteX231" fmla="*/ 4681028 w 4771624"/>
              <a:gd name="connsiteY231" fmla="*/ 2542295 h 4411096"/>
              <a:gd name="connsiteX232" fmla="*/ 4672466 w 4771624"/>
              <a:gd name="connsiteY232" fmla="*/ 2591790 h 4411096"/>
              <a:gd name="connsiteX233" fmla="*/ 4681028 w 4771624"/>
              <a:gd name="connsiteY233" fmla="*/ 2567994 h 4411096"/>
              <a:gd name="connsiteX234" fmla="*/ 4669614 w 4771624"/>
              <a:gd name="connsiteY234" fmla="*/ 2607019 h 4411096"/>
              <a:gd name="connsiteX235" fmla="*/ 4660100 w 4771624"/>
              <a:gd name="connsiteY235" fmla="*/ 2621296 h 4411096"/>
              <a:gd name="connsiteX236" fmla="*/ 4640126 w 4771624"/>
              <a:gd name="connsiteY236" fmla="*/ 2678405 h 4411096"/>
              <a:gd name="connsiteX237" fmla="*/ 4629662 w 4771624"/>
              <a:gd name="connsiteY237" fmla="*/ 2706959 h 4411096"/>
              <a:gd name="connsiteX238" fmla="*/ 4618246 w 4771624"/>
              <a:gd name="connsiteY238" fmla="*/ 2735514 h 4411096"/>
              <a:gd name="connsiteX239" fmla="*/ 4623954 w 4771624"/>
              <a:gd name="connsiteY239" fmla="*/ 2712670 h 4411096"/>
              <a:gd name="connsiteX240" fmla="*/ 4638222 w 4771624"/>
              <a:gd name="connsiteY240" fmla="*/ 2665079 h 4411096"/>
              <a:gd name="connsiteX241" fmla="*/ 4652490 w 4771624"/>
              <a:gd name="connsiteY241" fmla="*/ 2616537 h 4411096"/>
              <a:gd name="connsiteX242" fmla="*/ 4662002 w 4771624"/>
              <a:gd name="connsiteY242" fmla="*/ 2586079 h 4411096"/>
              <a:gd name="connsiteX243" fmla="*/ 4675320 w 4771624"/>
              <a:gd name="connsiteY243" fmla="*/ 2534681 h 4411096"/>
              <a:gd name="connsiteX244" fmla="*/ 4684832 w 4771624"/>
              <a:gd name="connsiteY244" fmla="*/ 2503271 h 4411096"/>
              <a:gd name="connsiteX245" fmla="*/ 4698150 w 4771624"/>
              <a:gd name="connsiteY245" fmla="*/ 2462343 h 4411096"/>
              <a:gd name="connsiteX246" fmla="*/ 4658198 w 4771624"/>
              <a:gd name="connsiteY246" fmla="*/ 2407138 h 4411096"/>
              <a:gd name="connsiteX247" fmla="*/ 4654394 w 4771624"/>
              <a:gd name="connsiteY247" fmla="*/ 2420345 h 4411096"/>
              <a:gd name="connsiteX248" fmla="*/ 4649164 w 4771624"/>
              <a:gd name="connsiteY248" fmla="*/ 2439126 h 4411096"/>
              <a:gd name="connsiteX249" fmla="*/ 4645832 w 4771624"/>
              <a:gd name="connsiteY249" fmla="*/ 2450921 h 4411096"/>
              <a:gd name="connsiteX250" fmla="*/ 4647734 w 4771624"/>
              <a:gd name="connsiteY250" fmla="*/ 2444259 h 4411096"/>
              <a:gd name="connsiteX251" fmla="*/ 4649164 w 4771624"/>
              <a:gd name="connsiteY251" fmla="*/ 2439126 h 4411096"/>
              <a:gd name="connsiteX252" fmla="*/ 42806 w 4771624"/>
              <a:gd name="connsiteY252" fmla="*/ 2358595 h 4411096"/>
              <a:gd name="connsiteX253" fmla="*/ 48513 w 4771624"/>
              <a:gd name="connsiteY253" fmla="*/ 2407138 h 4411096"/>
              <a:gd name="connsiteX254" fmla="*/ 46611 w 4771624"/>
              <a:gd name="connsiteY254" fmla="*/ 2377632 h 4411096"/>
              <a:gd name="connsiteX255" fmla="*/ 42806 w 4771624"/>
              <a:gd name="connsiteY255" fmla="*/ 2358595 h 4411096"/>
              <a:gd name="connsiteX256" fmla="*/ 4760756 w 4771624"/>
              <a:gd name="connsiteY256" fmla="*/ 2159562 h 4411096"/>
              <a:gd name="connsiteX257" fmla="*/ 4757126 w 4771624"/>
              <a:gd name="connsiteY257" fmla="*/ 2196787 h 4411096"/>
              <a:gd name="connsiteX258" fmla="*/ 4746662 w 4771624"/>
              <a:gd name="connsiteY258" fmla="*/ 2258655 h 4411096"/>
              <a:gd name="connsiteX259" fmla="*/ 4746890 w 4771624"/>
              <a:gd name="connsiteY259" fmla="*/ 2255230 h 4411096"/>
              <a:gd name="connsiteX260" fmla="*/ 4755224 w 4771624"/>
              <a:gd name="connsiteY260" fmla="*/ 2206305 h 4411096"/>
              <a:gd name="connsiteX261" fmla="*/ 4698150 w 4771624"/>
              <a:gd name="connsiteY261" fmla="*/ 2034027 h 4411096"/>
              <a:gd name="connsiteX262" fmla="*/ 4699102 w 4771624"/>
              <a:gd name="connsiteY262" fmla="*/ 2076858 h 4411096"/>
              <a:gd name="connsiteX263" fmla="*/ 4698150 w 4771624"/>
              <a:gd name="connsiteY263" fmla="*/ 2111124 h 4411096"/>
              <a:gd name="connsiteX264" fmla="*/ 4697198 w 4771624"/>
              <a:gd name="connsiteY264" fmla="*/ 2145389 h 4411096"/>
              <a:gd name="connsiteX265" fmla="*/ 4698150 w 4771624"/>
              <a:gd name="connsiteY265" fmla="*/ 2086377 h 4411096"/>
              <a:gd name="connsiteX266" fmla="*/ 4695298 w 4771624"/>
              <a:gd name="connsiteY266" fmla="*/ 2045449 h 4411096"/>
              <a:gd name="connsiteX267" fmla="*/ 4687686 w 4771624"/>
              <a:gd name="connsiteY267" fmla="*/ 2235811 h 4411096"/>
              <a:gd name="connsiteX268" fmla="*/ 4691492 w 4771624"/>
              <a:gd name="connsiteY268" fmla="*/ 2217727 h 4411096"/>
              <a:gd name="connsiteX269" fmla="*/ 4679126 w 4771624"/>
              <a:gd name="connsiteY269" fmla="*/ 2313860 h 4411096"/>
              <a:gd name="connsiteX270" fmla="*/ 4701004 w 4771624"/>
              <a:gd name="connsiteY270" fmla="*/ 2054967 h 4411096"/>
              <a:gd name="connsiteX271" fmla="*/ 4732394 w 4771624"/>
              <a:gd name="connsiteY271" fmla="*/ 1985484 h 4411096"/>
              <a:gd name="connsiteX272" fmla="*/ 4737150 w 4771624"/>
              <a:gd name="connsiteY272" fmla="*/ 2010231 h 4411096"/>
              <a:gd name="connsiteX273" fmla="*/ 4732394 w 4771624"/>
              <a:gd name="connsiteY273" fmla="*/ 1986436 h 4411096"/>
              <a:gd name="connsiteX274" fmla="*/ 4732394 w 4771624"/>
              <a:gd name="connsiteY274" fmla="*/ 1985484 h 4411096"/>
              <a:gd name="connsiteX275" fmla="*/ 4762760 w 4771624"/>
              <a:gd name="connsiteY275" fmla="*/ 1954253 h 4411096"/>
              <a:gd name="connsiteX276" fmla="*/ 4763666 w 4771624"/>
              <a:gd name="connsiteY276" fmla="*/ 1961451 h 4411096"/>
              <a:gd name="connsiteX277" fmla="*/ 4764008 w 4771624"/>
              <a:gd name="connsiteY277" fmla="*/ 1964874 h 4411096"/>
              <a:gd name="connsiteX278" fmla="*/ 4762834 w 4771624"/>
              <a:gd name="connsiteY278" fmla="*/ 1955978 h 4411096"/>
              <a:gd name="connsiteX279" fmla="*/ 4762760 w 4771624"/>
              <a:gd name="connsiteY279" fmla="*/ 1954253 h 4411096"/>
              <a:gd name="connsiteX280" fmla="*/ 69440 w 4771624"/>
              <a:gd name="connsiteY280" fmla="*/ 1918857 h 4411096"/>
              <a:gd name="connsiteX281" fmla="*/ 69440 w 4771624"/>
              <a:gd name="connsiteY281" fmla="*/ 1922664 h 4411096"/>
              <a:gd name="connsiteX282" fmla="*/ 68489 w 4771624"/>
              <a:gd name="connsiteY282" fmla="*/ 1921712 h 4411096"/>
              <a:gd name="connsiteX283" fmla="*/ 69440 w 4771624"/>
              <a:gd name="connsiteY283" fmla="*/ 1918857 h 4411096"/>
              <a:gd name="connsiteX284" fmla="*/ 91319 w 4771624"/>
              <a:gd name="connsiteY284" fmla="*/ 1812254 h 4411096"/>
              <a:gd name="connsiteX285" fmla="*/ 79904 w 4771624"/>
              <a:gd name="connsiteY285" fmla="*/ 1876025 h 4411096"/>
              <a:gd name="connsiteX286" fmla="*/ 81807 w 4771624"/>
              <a:gd name="connsiteY286" fmla="*/ 1855085 h 4411096"/>
              <a:gd name="connsiteX287" fmla="*/ 91319 w 4771624"/>
              <a:gd name="connsiteY287" fmla="*/ 1812254 h 4411096"/>
              <a:gd name="connsiteX288" fmla="*/ 101783 w 4771624"/>
              <a:gd name="connsiteY288" fmla="*/ 1798929 h 4411096"/>
              <a:gd name="connsiteX289" fmla="*/ 99880 w 4771624"/>
              <a:gd name="connsiteY289" fmla="*/ 1815110 h 4411096"/>
              <a:gd name="connsiteX290" fmla="*/ 87514 w 4771624"/>
              <a:gd name="connsiteY290" fmla="*/ 1854134 h 4411096"/>
              <a:gd name="connsiteX291" fmla="*/ 136979 w 4771624"/>
              <a:gd name="connsiteY291" fmla="*/ 1577126 h 4411096"/>
              <a:gd name="connsiteX292" fmla="*/ 136979 w 4771624"/>
              <a:gd name="connsiteY292" fmla="*/ 1592385 h 4411096"/>
              <a:gd name="connsiteX293" fmla="*/ 117003 w 4771624"/>
              <a:gd name="connsiteY293" fmla="*/ 1657108 h 4411096"/>
              <a:gd name="connsiteX294" fmla="*/ 139832 w 4771624"/>
              <a:gd name="connsiteY294" fmla="*/ 1590481 h 4411096"/>
              <a:gd name="connsiteX295" fmla="*/ 143637 w 4771624"/>
              <a:gd name="connsiteY295" fmla="*/ 1597144 h 4411096"/>
              <a:gd name="connsiteX296" fmla="*/ 117954 w 4771624"/>
              <a:gd name="connsiteY296" fmla="*/ 1666626 h 4411096"/>
              <a:gd name="connsiteX297" fmla="*/ 107490 w 4771624"/>
              <a:gd name="connsiteY297" fmla="*/ 1698988 h 4411096"/>
              <a:gd name="connsiteX298" fmla="*/ 105588 w 4771624"/>
              <a:gd name="connsiteY298" fmla="*/ 1716121 h 4411096"/>
              <a:gd name="connsiteX299" fmla="*/ 124613 w 4771624"/>
              <a:gd name="connsiteY299" fmla="*/ 1665675 h 4411096"/>
              <a:gd name="connsiteX300" fmla="*/ 120808 w 4771624"/>
              <a:gd name="connsiteY300" fmla="*/ 1681856 h 4411096"/>
              <a:gd name="connsiteX301" fmla="*/ 99880 w 4771624"/>
              <a:gd name="connsiteY301" fmla="*/ 1750386 h 4411096"/>
              <a:gd name="connsiteX302" fmla="*/ 92271 w 4771624"/>
              <a:gd name="connsiteY302" fmla="*/ 1771326 h 4411096"/>
              <a:gd name="connsiteX303" fmla="*/ 94173 w 4771624"/>
              <a:gd name="connsiteY303" fmla="*/ 1745627 h 4411096"/>
              <a:gd name="connsiteX304" fmla="*/ 71343 w 4771624"/>
              <a:gd name="connsiteY304" fmla="*/ 1819869 h 4411096"/>
              <a:gd name="connsiteX305" fmla="*/ 51367 w 4771624"/>
              <a:gd name="connsiteY305" fmla="*/ 1895062 h 4411096"/>
              <a:gd name="connsiteX306" fmla="*/ 61831 w 4771624"/>
              <a:gd name="connsiteY306" fmla="*/ 1848423 h 4411096"/>
              <a:gd name="connsiteX307" fmla="*/ 73246 w 4771624"/>
              <a:gd name="connsiteY307" fmla="*/ 1806543 h 4411096"/>
              <a:gd name="connsiteX308" fmla="*/ 85612 w 4771624"/>
              <a:gd name="connsiteY308" fmla="*/ 1764663 h 4411096"/>
              <a:gd name="connsiteX309" fmla="*/ 102734 w 4771624"/>
              <a:gd name="connsiteY309" fmla="*/ 1718976 h 4411096"/>
              <a:gd name="connsiteX310" fmla="*/ 105588 w 4771624"/>
              <a:gd name="connsiteY310" fmla="*/ 1692325 h 4411096"/>
              <a:gd name="connsiteX311" fmla="*/ 89417 w 4771624"/>
              <a:gd name="connsiteY311" fmla="*/ 1739916 h 4411096"/>
              <a:gd name="connsiteX312" fmla="*/ 80856 w 4771624"/>
              <a:gd name="connsiteY312" fmla="*/ 1766567 h 4411096"/>
              <a:gd name="connsiteX313" fmla="*/ 73246 w 4771624"/>
              <a:gd name="connsiteY313" fmla="*/ 1794170 h 4411096"/>
              <a:gd name="connsiteX314" fmla="*/ 58026 w 4771624"/>
              <a:gd name="connsiteY314" fmla="*/ 1851278 h 4411096"/>
              <a:gd name="connsiteX315" fmla="*/ 45660 w 4771624"/>
              <a:gd name="connsiteY315" fmla="*/ 1908387 h 4411096"/>
              <a:gd name="connsiteX316" fmla="*/ 127466 w 4771624"/>
              <a:gd name="connsiteY316" fmla="*/ 1596192 h 4411096"/>
              <a:gd name="connsiteX317" fmla="*/ 136979 w 4771624"/>
              <a:gd name="connsiteY317" fmla="*/ 1577126 h 4411096"/>
              <a:gd name="connsiteX318" fmla="*/ 261590 w 4771624"/>
              <a:gd name="connsiteY318" fmla="*/ 1328732 h 4411096"/>
              <a:gd name="connsiteX319" fmla="*/ 240663 w 4771624"/>
              <a:gd name="connsiteY319" fmla="*/ 1380130 h 4411096"/>
              <a:gd name="connsiteX320" fmla="*/ 220687 w 4771624"/>
              <a:gd name="connsiteY320" fmla="*/ 1432480 h 4411096"/>
              <a:gd name="connsiteX321" fmla="*/ 248273 w 4771624"/>
              <a:gd name="connsiteY321" fmla="*/ 1372516 h 4411096"/>
              <a:gd name="connsiteX322" fmla="*/ 256834 w 4771624"/>
              <a:gd name="connsiteY322" fmla="*/ 1373467 h 4411096"/>
              <a:gd name="connsiteX323" fmla="*/ 264444 w 4771624"/>
              <a:gd name="connsiteY323" fmla="*/ 1357286 h 4411096"/>
              <a:gd name="connsiteX324" fmla="*/ 246370 w 4771624"/>
              <a:gd name="connsiteY324" fmla="*/ 1403925 h 4411096"/>
              <a:gd name="connsiteX325" fmla="*/ 217833 w 4771624"/>
              <a:gd name="connsiteY325" fmla="*/ 1458179 h 4411096"/>
              <a:gd name="connsiteX326" fmla="*/ 180735 w 4771624"/>
              <a:gd name="connsiteY326" fmla="*/ 1539083 h 4411096"/>
              <a:gd name="connsiteX327" fmla="*/ 136978 w 4771624"/>
              <a:gd name="connsiteY327" fmla="*/ 1664722 h 4411096"/>
              <a:gd name="connsiteX328" fmla="*/ 144588 w 4771624"/>
              <a:gd name="connsiteY328" fmla="*/ 1630457 h 4411096"/>
              <a:gd name="connsiteX329" fmla="*/ 151247 w 4771624"/>
              <a:gd name="connsiteY329" fmla="*/ 1611421 h 4411096"/>
              <a:gd name="connsiteX330" fmla="*/ 157905 w 4771624"/>
              <a:gd name="connsiteY330" fmla="*/ 1593336 h 4411096"/>
              <a:gd name="connsiteX331" fmla="*/ 164564 w 4771624"/>
              <a:gd name="connsiteY331" fmla="*/ 1570493 h 4411096"/>
              <a:gd name="connsiteX332" fmla="*/ 149344 w 4771624"/>
              <a:gd name="connsiteY332" fmla="*/ 1609517 h 4411096"/>
              <a:gd name="connsiteX333" fmla="*/ 144588 w 4771624"/>
              <a:gd name="connsiteY333" fmla="*/ 1614276 h 4411096"/>
              <a:gd name="connsiteX334" fmla="*/ 152198 w 4771624"/>
              <a:gd name="connsiteY334" fmla="*/ 1585722 h 4411096"/>
              <a:gd name="connsiteX335" fmla="*/ 191199 w 4771624"/>
              <a:gd name="connsiteY335" fmla="*/ 1499107 h 4411096"/>
              <a:gd name="connsiteX336" fmla="*/ 208321 w 4771624"/>
              <a:gd name="connsiteY336" fmla="*/ 1443902 h 4411096"/>
              <a:gd name="connsiteX337" fmla="*/ 174076 w 4771624"/>
              <a:gd name="connsiteY337" fmla="*/ 1497203 h 4411096"/>
              <a:gd name="connsiteX338" fmla="*/ 261590 w 4771624"/>
              <a:gd name="connsiteY338" fmla="*/ 1328732 h 4411096"/>
              <a:gd name="connsiteX339" fmla="*/ 4424194 w 4771624"/>
              <a:gd name="connsiteY339" fmla="*/ 1204997 h 4411096"/>
              <a:gd name="connsiteX340" fmla="*/ 4447976 w 4771624"/>
              <a:gd name="connsiteY340" fmla="*/ 1231648 h 4411096"/>
              <a:gd name="connsiteX341" fmla="*/ 4464622 w 4771624"/>
              <a:gd name="connsiteY341" fmla="*/ 1258180 h 4411096"/>
              <a:gd name="connsiteX342" fmla="*/ 4466814 w 4771624"/>
              <a:gd name="connsiteY342" fmla="*/ 1266182 h 4411096"/>
              <a:gd name="connsiteX343" fmla="*/ 4467952 w 4771624"/>
              <a:gd name="connsiteY343" fmla="*/ 1266864 h 4411096"/>
              <a:gd name="connsiteX344" fmla="*/ 4506002 w 4771624"/>
              <a:gd name="connsiteY344" fmla="*/ 1323973 h 4411096"/>
              <a:gd name="connsiteX345" fmla="*/ 4543098 w 4771624"/>
              <a:gd name="connsiteY345" fmla="*/ 1382986 h 4411096"/>
              <a:gd name="connsiteX346" fmla="*/ 4519318 w 4771624"/>
              <a:gd name="connsiteY346" fmla="*/ 1355383 h 4411096"/>
              <a:gd name="connsiteX347" fmla="*/ 4504098 w 4771624"/>
              <a:gd name="connsiteY347" fmla="*/ 1331588 h 4411096"/>
              <a:gd name="connsiteX348" fmla="*/ 4488878 w 4771624"/>
              <a:gd name="connsiteY348" fmla="*/ 1307792 h 4411096"/>
              <a:gd name="connsiteX349" fmla="*/ 4457488 w 4771624"/>
              <a:gd name="connsiteY349" fmla="*/ 1261153 h 4411096"/>
              <a:gd name="connsiteX350" fmla="*/ 4462006 w 4771624"/>
              <a:gd name="connsiteY350" fmla="*/ 1263295 h 4411096"/>
              <a:gd name="connsiteX351" fmla="*/ 4466326 w 4771624"/>
              <a:gd name="connsiteY351" fmla="*/ 1265888 h 4411096"/>
              <a:gd name="connsiteX352" fmla="*/ 4371878 w 4771624"/>
              <a:gd name="connsiteY352" fmla="*/ 1169779 h 4411096"/>
              <a:gd name="connsiteX353" fmla="*/ 4421342 w 4771624"/>
              <a:gd name="connsiteY353" fmla="*/ 1227840 h 4411096"/>
              <a:gd name="connsiteX354" fmla="*/ 4486026 w 4771624"/>
              <a:gd name="connsiteY354" fmla="*/ 1318262 h 4411096"/>
              <a:gd name="connsiteX355" fmla="*/ 4461294 w 4771624"/>
              <a:gd name="connsiteY355" fmla="*/ 1277334 h 4411096"/>
              <a:gd name="connsiteX356" fmla="*/ 4508854 w 4771624"/>
              <a:gd name="connsiteY356" fmla="*/ 1345865 h 4411096"/>
              <a:gd name="connsiteX357" fmla="*/ 4538342 w 4771624"/>
              <a:gd name="connsiteY357" fmla="*/ 1393456 h 4411096"/>
              <a:gd name="connsiteX358" fmla="*/ 4563074 w 4771624"/>
              <a:gd name="connsiteY358" fmla="*/ 1436287 h 4411096"/>
              <a:gd name="connsiteX359" fmla="*/ 4556416 w 4771624"/>
              <a:gd name="connsiteY359" fmla="*/ 1431528 h 4411096"/>
              <a:gd name="connsiteX360" fmla="*/ 4579246 w 4771624"/>
              <a:gd name="connsiteY360" fmla="*/ 1473408 h 4411096"/>
              <a:gd name="connsiteX361" fmla="*/ 4598270 w 4771624"/>
              <a:gd name="connsiteY361" fmla="*/ 1512433 h 4411096"/>
              <a:gd name="connsiteX362" fmla="*/ 4595418 w 4771624"/>
              <a:gd name="connsiteY362" fmla="*/ 1498155 h 4411096"/>
              <a:gd name="connsiteX363" fmla="*/ 4612538 w 4771624"/>
              <a:gd name="connsiteY363" fmla="*/ 1524806 h 4411096"/>
              <a:gd name="connsiteX364" fmla="*/ 4579246 w 4771624"/>
              <a:gd name="connsiteY364" fmla="*/ 1461986 h 4411096"/>
              <a:gd name="connsiteX365" fmla="*/ 4538342 w 4771624"/>
              <a:gd name="connsiteY365" fmla="*/ 1388697 h 4411096"/>
              <a:gd name="connsiteX366" fmla="*/ 4567830 w 4771624"/>
              <a:gd name="connsiteY366" fmla="*/ 1438191 h 4411096"/>
              <a:gd name="connsiteX367" fmla="*/ 4590662 w 4771624"/>
              <a:gd name="connsiteY367" fmla="*/ 1476264 h 4411096"/>
              <a:gd name="connsiteX368" fmla="*/ 4624906 w 4771624"/>
              <a:gd name="connsiteY368" fmla="*/ 1530517 h 4411096"/>
              <a:gd name="connsiteX369" fmla="*/ 4640126 w 4771624"/>
              <a:gd name="connsiteY369" fmla="*/ 1554312 h 4411096"/>
              <a:gd name="connsiteX370" fmla="*/ 4655346 w 4771624"/>
              <a:gd name="connsiteY370" fmla="*/ 1581915 h 4411096"/>
              <a:gd name="connsiteX371" fmla="*/ 4672466 w 4771624"/>
              <a:gd name="connsiteY371" fmla="*/ 1617132 h 4411096"/>
              <a:gd name="connsiteX372" fmla="*/ 4691492 w 4771624"/>
              <a:gd name="connsiteY372" fmla="*/ 1665675 h 4411096"/>
              <a:gd name="connsiteX373" fmla="*/ 4695298 w 4771624"/>
              <a:gd name="connsiteY373" fmla="*/ 1700892 h 4411096"/>
              <a:gd name="connsiteX374" fmla="*/ 4717174 w 4771624"/>
              <a:gd name="connsiteY374" fmla="*/ 1765615 h 4411096"/>
              <a:gd name="connsiteX375" fmla="*/ 4727638 w 4771624"/>
              <a:gd name="connsiteY375" fmla="*/ 1799880 h 4411096"/>
              <a:gd name="connsiteX376" fmla="*/ 4735248 w 4771624"/>
              <a:gd name="connsiteY376" fmla="*/ 1826531 h 4411096"/>
              <a:gd name="connsiteX377" fmla="*/ 4735248 w 4771624"/>
              <a:gd name="connsiteY377" fmla="*/ 1799880 h 4411096"/>
              <a:gd name="connsiteX378" fmla="*/ 4748566 w 4771624"/>
              <a:gd name="connsiteY378" fmla="*/ 1858893 h 4411096"/>
              <a:gd name="connsiteX379" fmla="*/ 4754274 w 4771624"/>
              <a:gd name="connsiteY379" fmla="*/ 1909339 h 4411096"/>
              <a:gd name="connsiteX380" fmla="*/ 4757126 w 4771624"/>
              <a:gd name="connsiteY380" fmla="*/ 1935038 h 4411096"/>
              <a:gd name="connsiteX381" fmla="*/ 4759030 w 4771624"/>
              <a:gd name="connsiteY381" fmla="*/ 1962641 h 4411096"/>
              <a:gd name="connsiteX382" fmla="*/ 4762834 w 4771624"/>
              <a:gd name="connsiteY382" fmla="*/ 1994050 h 4411096"/>
              <a:gd name="connsiteX383" fmla="*/ 4766638 w 4771624"/>
              <a:gd name="connsiteY383" fmla="*/ 2031171 h 4411096"/>
              <a:gd name="connsiteX384" fmla="*/ 4768542 w 4771624"/>
              <a:gd name="connsiteY384" fmla="*/ 2022605 h 4411096"/>
              <a:gd name="connsiteX385" fmla="*/ 4768542 w 4771624"/>
              <a:gd name="connsiteY385" fmla="*/ 2008328 h 4411096"/>
              <a:gd name="connsiteX386" fmla="*/ 4766638 w 4771624"/>
              <a:gd name="connsiteY386" fmla="*/ 1991195 h 4411096"/>
              <a:gd name="connsiteX387" fmla="*/ 4764008 w 4771624"/>
              <a:gd name="connsiteY387" fmla="*/ 1964874 h 4411096"/>
              <a:gd name="connsiteX388" fmla="*/ 4769494 w 4771624"/>
              <a:gd name="connsiteY388" fmla="*/ 2006424 h 4411096"/>
              <a:gd name="connsiteX389" fmla="*/ 4771394 w 4771624"/>
              <a:gd name="connsiteY389" fmla="*/ 2051159 h 4411096"/>
              <a:gd name="connsiteX390" fmla="*/ 4763786 w 4771624"/>
              <a:gd name="connsiteY390" fmla="*/ 2133967 h 4411096"/>
              <a:gd name="connsiteX391" fmla="*/ 4760756 w 4771624"/>
              <a:gd name="connsiteY391" fmla="*/ 2159562 h 4411096"/>
              <a:gd name="connsiteX392" fmla="*/ 4760932 w 4771624"/>
              <a:gd name="connsiteY392" fmla="*/ 2157763 h 4411096"/>
              <a:gd name="connsiteX393" fmla="*/ 4762834 w 4771624"/>
              <a:gd name="connsiteY393" fmla="*/ 2113979 h 4411096"/>
              <a:gd name="connsiteX394" fmla="*/ 4761882 w 4771624"/>
              <a:gd name="connsiteY394" fmla="*/ 2019750 h 4411096"/>
              <a:gd name="connsiteX395" fmla="*/ 4759980 w 4771624"/>
              <a:gd name="connsiteY395" fmla="*/ 1995002 h 4411096"/>
              <a:gd name="connsiteX396" fmla="*/ 4757126 w 4771624"/>
              <a:gd name="connsiteY396" fmla="*/ 1970255 h 4411096"/>
              <a:gd name="connsiteX397" fmla="*/ 4750468 w 4771624"/>
              <a:gd name="connsiteY397" fmla="*/ 1922664 h 4411096"/>
              <a:gd name="connsiteX398" fmla="*/ 4752370 w 4771624"/>
              <a:gd name="connsiteY398" fmla="*/ 1936942 h 4411096"/>
              <a:gd name="connsiteX399" fmla="*/ 4753322 w 4771624"/>
              <a:gd name="connsiteY399" fmla="*/ 1951219 h 4411096"/>
              <a:gd name="connsiteX400" fmla="*/ 4755224 w 4771624"/>
              <a:gd name="connsiteY400" fmla="*/ 1978822 h 4411096"/>
              <a:gd name="connsiteX401" fmla="*/ 4746662 w 4771624"/>
              <a:gd name="connsiteY401" fmla="*/ 1913146 h 4411096"/>
              <a:gd name="connsiteX402" fmla="*/ 4750468 w 4771624"/>
              <a:gd name="connsiteY402" fmla="*/ 1976918 h 4411096"/>
              <a:gd name="connsiteX403" fmla="*/ 4745712 w 4771624"/>
              <a:gd name="connsiteY403" fmla="*/ 1932183 h 4411096"/>
              <a:gd name="connsiteX404" fmla="*/ 4738102 w 4771624"/>
              <a:gd name="connsiteY404" fmla="*/ 1889351 h 4411096"/>
              <a:gd name="connsiteX405" fmla="*/ 4734298 w 4771624"/>
              <a:gd name="connsiteY405" fmla="*/ 1868411 h 4411096"/>
              <a:gd name="connsiteX406" fmla="*/ 4729542 w 4771624"/>
              <a:gd name="connsiteY406" fmla="*/ 1848423 h 4411096"/>
              <a:gd name="connsiteX407" fmla="*/ 4720030 w 4771624"/>
              <a:gd name="connsiteY407" fmla="*/ 1807495 h 4411096"/>
              <a:gd name="connsiteX408" fmla="*/ 4732394 w 4771624"/>
              <a:gd name="connsiteY408" fmla="*/ 1872218 h 4411096"/>
              <a:gd name="connsiteX409" fmla="*/ 4727638 w 4771624"/>
              <a:gd name="connsiteY409" fmla="*/ 1861748 h 4411096"/>
              <a:gd name="connsiteX410" fmla="*/ 4710516 w 4771624"/>
              <a:gd name="connsiteY410" fmla="*/ 1791314 h 4411096"/>
              <a:gd name="connsiteX411" fmla="*/ 4690540 w 4771624"/>
              <a:gd name="connsiteY411" fmla="*/ 1735157 h 4411096"/>
              <a:gd name="connsiteX412" fmla="*/ 4701004 w 4771624"/>
              <a:gd name="connsiteY412" fmla="*/ 1778941 h 4411096"/>
              <a:gd name="connsiteX413" fmla="*/ 4691492 w 4771624"/>
              <a:gd name="connsiteY413" fmla="*/ 1742772 h 4411096"/>
              <a:gd name="connsiteX414" fmla="*/ 4681978 w 4771624"/>
              <a:gd name="connsiteY414" fmla="*/ 1712314 h 4411096"/>
              <a:gd name="connsiteX415" fmla="*/ 4673418 w 4771624"/>
              <a:gd name="connsiteY415" fmla="*/ 1685663 h 4411096"/>
              <a:gd name="connsiteX416" fmla="*/ 4664858 w 4771624"/>
              <a:gd name="connsiteY416" fmla="*/ 1661867 h 4411096"/>
              <a:gd name="connsiteX417" fmla="*/ 4646782 w 4771624"/>
              <a:gd name="connsiteY417" fmla="*/ 1614277 h 4411096"/>
              <a:gd name="connsiteX418" fmla="*/ 4623002 w 4771624"/>
              <a:gd name="connsiteY418" fmla="*/ 1555264 h 4411096"/>
              <a:gd name="connsiteX419" fmla="*/ 4593514 w 4771624"/>
              <a:gd name="connsiteY419" fmla="*/ 1504818 h 4411096"/>
              <a:gd name="connsiteX420" fmla="*/ 4552610 w 4771624"/>
              <a:gd name="connsiteY420" fmla="*/ 1437239 h 4411096"/>
              <a:gd name="connsiteX421" fmla="*/ 4574490 w 4771624"/>
              <a:gd name="connsiteY421" fmla="*/ 1477215 h 4411096"/>
              <a:gd name="connsiteX422" fmla="*/ 4523122 w 4771624"/>
              <a:gd name="connsiteY422" fmla="*/ 1396311 h 4411096"/>
              <a:gd name="connsiteX423" fmla="*/ 4502196 w 4771624"/>
              <a:gd name="connsiteY423" fmla="*/ 1343010 h 4411096"/>
              <a:gd name="connsiteX424" fmla="*/ 4461294 w 4771624"/>
              <a:gd name="connsiteY424" fmla="*/ 1283045 h 4411096"/>
              <a:gd name="connsiteX425" fmla="*/ 4432756 w 4771624"/>
              <a:gd name="connsiteY425" fmla="*/ 1246876 h 4411096"/>
              <a:gd name="connsiteX426" fmla="*/ 4371878 w 4771624"/>
              <a:gd name="connsiteY426" fmla="*/ 1169779 h 4411096"/>
              <a:gd name="connsiteX427" fmla="*/ 452788 w 4771624"/>
              <a:gd name="connsiteY427" fmla="*/ 1012730 h 4411096"/>
              <a:gd name="connsiteX428" fmla="*/ 416641 w 4771624"/>
              <a:gd name="connsiteY428" fmla="*/ 1075550 h 4411096"/>
              <a:gd name="connsiteX429" fmla="*/ 382396 w 4771624"/>
              <a:gd name="connsiteY429" fmla="*/ 1136466 h 4411096"/>
              <a:gd name="connsiteX430" fmla="*/ 422348 w 4771624"/>
              <a:gd name="connsiteY430" fmla="*/ 1073646 h 4411096"/>
              <a:gd name="connsiteX431" fmla="*/ 391909 w 4771624"/>
              <a:gd name="connsiteY431" fmla="*/ 1127900 h 4411096"/>
              <a:gd name="connsiteX432" fmla="*/ 362420 w 4771624"/>
              <a:gd name="connsiteY432" fmla="*/ 1182153 h 4411096"/>
              <a:gd name="connsiteX433" fmla="*/ 338640 w 4771624"/>
              <a:gd name="connsiteY433" fmla="*/ 1214515 h 4411096"/>
              <a:gd name="connsiteX434" fmla="*/ 307249 w 4771624"/>
              <a:gd name="connsiteY434" fmla="*/ 1284949 h 4411096"/>
              <a:gd name="connsiteX435" fmla="*/ 301541 w 4771624"/>
              <a:gd name="connsiteY435" fmla="*/ 1290660 h 4411096"/>
              <a:gd name="connsiteX436" fmla="*/ 279663 w 4771624"/>
              <a:gd name="connsiteY436" fmla="*/ 1325877 h 4411096"/>
              <a:gd name="connsiteX437" fmla="*/ 263492 w 4771624"/>
              <a:gd name="connsiteY437" fmla="*/ 1355383 h 4411096"/>
              <a:gd name="connsiteX438" fmla="*/ 293932 w 4771624"/>
              <a:gd name="connsiteY438" fmla="*/ 1282093 h 4411096"/>
              <a:gd name="connsiteX439" fmla="*/ 301541 w 4771624"/>
              <a:gd name="connsiteY439" fmla="*/ 1261153 h 4411096"/>
              <a:gd name="connsiteX440" fmla="*/ 338640 w 4771624"/>
              <a:gd name="connsiteY440" fmla="*/ 1192623 h 4411096"/>
              <a:gd name="connsiteX441" fmla="*/ 328176 w 4771624"/>
              <a:gd name="connsiteY441" fmla="*/ 1215466 h 4411096"/>
              <a:gd name="connsiteX442" fmla="*/ 384299 w 4771624"/>
              <a:gd name="connsiteY442" fmla="*/ 1120285 h 4411096"/>
              <a:gd name="connsiteX443" fmla="*/ 382396 w 4771624"/>
              <a:gd name="connsiteY443" fmla="*/ 1126948 h 4411096"/>
              <a:gd name="connsiteX444" fmla="*/ 452788 w 4771624"/>
              <a:gd name="connsiteY444" fmla="*/ 1012730 h 4411096"/>
              <a:gd name="connsiteX445" fmla="*/ 673474 w 4771624"/>
              <a:gd name="connsiteY445" fmla="*/ 790006 h 4411096"/>
              <a:gd name="connsiteX446" fmla="*/ 651596 w 4771624"/>
              <a:gd name="connsiteY446" fmla="*/ 812850 h 4411096"/>
              <a:gd name="connsiteX447" fmla="*/ 1108189 w 4771624"/>
              <a:gd name="connsiteY447" fmla="*/ 382629 h 4411096"/>
              <a:gd name="connsiteX448" fmla="*/ 1088919 w 4771624"/>
              <a:gd name="connsiteY448" fmla="*/ 398209 h 4411096"/>
              <a:gd name="connsiteX449" fmla="*/ 1089164 w 4771624"/>
              <a:gd name="connsiteY449" fmla="*/ 397858 h 4411096"/>
              <a:gd name="connsiteX450" fmla="*/ 1108189 w 4771624"/>
              <a:gd name="connsiteY450" fmla="*/ 382629 h 4411096"/>
              <a:gd name="connsiteX451" fmla="*/ 1228997 w 4771624"/>
              <a:gd name="connsiteY451" fmla="*/ 273170 h 4411096"/>
              <a:gd name="connsiteX452" fmla="*/ 1194752 w 4771624"/>
              <a:gd name="connsiteY452" fmla="*/ 295062 h 4411096"/>
              <a:gd name="connsiteX453" fmla="*/ 1218533 w 4771624"/>
              <a:gd name="connsiteY453" fmla="*/ 279833 h 4411096"/>
              <a:gd name="connsiteX454" fmla="*/ 1228997 w 4771624"/>
              <a:gd name="connsiteY454" fmla="*/ 273170 h 4411096"/>
              <a:gd name="connsiteX455" fmla="*/ 1269899 w 4771624"/>
              <a:gd name="connsiteY455" fmla="*/ 249375 h 4411096"/>
              <a:gd name="connsiteX456" fmla="*/ 1255630 w 4771624"/>
              <a:gd name="connsiteY456" fmla="*/ 257941 h 4411096"/>
              <a:gd name="connsiteX457" fmla="*/ 1264191 w 4771624"/>
              <a:gd name="connsiteY457" fmla="*/ 252230 h 4411096"/>
              <a:gd name="connsiteX458" fmla="*/ 1269899 w 4771624"/>
              <a:gd name="connsiteY458" fmla="*/ 249375 h 4411096"/>
              <a:gd name="connsiteX459" fmla="*/ 1395462 w 4771624"/>
              <a:gd name="connsiteY459" fmla="*/ 183700 h 4411096"/>
              <a:gd name="connsiteX460" fmla="*/ 1269899 w 4771624"/>
              <a:gd name="connsiteY460" fmla="*/ 249375 h 4411096"/>
              <a:gd name="connsiteX461" fmla="*/ 1313656 w 4771624"/>
              <a:gd name="connsiteY461" fmla="*/ 224628 h 4411096"/>
              <a:gd name="connsiteX462" fmla="*/ 1340290 w 4771624"/>
              <a:gd name="connsiteY462" fmla="*/ 210351 h 4411096"/>
              <a:gd name="connsiteX463" fmla="*/ 1368828 w 4771624"/>
              <a:gd name="connsiteY463" fmla="*/ 196074 h 4411096"/>
              <a:gd name="connsiteX464" fmla="*/ 1395462 w 4771624"/>
              <a:gd name="connsiteY464" fmla="*/ 183700 h 4411096"/>
              <a:gd name="connsiteX465" fmla="*/ 3318384 w 4771624"/>
              <a:gd name="connsiteY465" fmla="*/ 170096 h 4411096"/>
              <a:gd name="connsiteX466" fmla="*/ 3340738 w 4771624"/>
              <a:gd name="connsiteY466" fmla="*/ 177037 h 4411096"/>
              <a:gd name="connsiteX467" fmla="*/ 3325876 w 4771624"/>
              <a:gd name="connsiteY467" fmla="*/ 172873 h 4411096"/>
              <a:gd name="connsiteX468" fmla="*/ 3315042 w 4771624"/>
              <a:gd name="connsiteY468" fmla="*/ 169058 h 4411096"/>
              <a:gd name="connsiteX469" fmla="*/ 3316224 w 4771624"/>
              <a:gd name="connsiteY469" fmla="*/ 169294 h 4411096"/>
              <a:gd name="connsiteX470" fmla="*/ 3318384 w 4771624"/>
              <a:gd name="connsiteY470" fmla="*/ 170096 h 4411096"/>
              <a:gd name="connsiteX471" fmla="*/ 1598074 w 4771624"/>
              <a:gd name="connsiteY471" fmla="*/ 107555 h 4411096"/>
              <a:gd name="connsiteX472" fmla="*/ 1557172 w 4771624"/>
              <a:gd name="connsiteY472" fmla="*/ 123736 h 4411096"/>
              <a:gd name="connsiteX473" fmla="*/ 1516270 w 4771624"/>
              <a:gd name="connsiteY473" fmla="*/ 141820 h 4411096"/>
              <a:gd name="connsiteX474" fmla="*/ 1533390 w 4771624"/>
              <a:gd name="connsiteY474" fmla="*/ 132302 h 4411096"/>
              <a:gd name="connsiteX475" fmla="*/ 1460146 w 4771624"/>
              <a:gd name="connsiteY475" fmla="*/ 161808 h 4411096"/>
              <a:gd name="connsiteX476" fmla="*/ 1467756 w 4771624"/>
              <a:gd name="connsiteY476" fmla="*/ 153242 h 4411096"/>
              <a:gd name="connsiteX477" fmla="*/ 1598074 w 4771624"/>
              <a:gd name="connsiteY477" fmla="*/ 107555 h 4411096"/>
              <a:gd name="connsiteX478" fmla="*/ 3240858 w 4771624"/>
              <a:gd name="connsiteY478" fmla="*/ 103747 h 4411096"/>
              <a:gd name="connsiteX479" fmla="*/ 3295078 w 4771624"/>
              <a:gd name="connsiteY479" fmla="*/ 124687 h 4411096"/>
              <a:gd name="connsiteX480" fmla="*/ 3347396 w 4771624"/>
              <a:gd name="connsiteY480" fmla="*/ 148482 h 4411096"/>
              <a:gd name="connsiteX481" fmla="*/ 3450130 w 4771624"/>
              <a:gd name="connsiteY481" fmla="*/ 201784 h 4411096"/>
              <a:gd name="connsiteX482" fmla="*/ 3474862 w 4771624"/>
              <a:gd name="connsiteY482" fmla="*/ 216061 h 4411096"/>
              <a:gd name="connsiteX483" fmla="*/ 3499594 w 4771624"/>
              <a:gd name="connsiteY483" fmla="*/ 231290 h 4411096"/>
              <a:gd name="connsiteX484" fmla="*/ 3524326 w 4771624"/>
              <a:gd name="connsiteY484" fmla="*/ 246519 h 4411096"/>
              <a:gd name="connsiteX485" fmla="*/ 3548106 w 4771624"/>
              <a:gd name="connsiteY485" fmla="*/ 261748 h 4411096"/>
              <a:gd name="connsiteX486" fmla="*/ 3641328 w 4771624"/>
              <a:gd name="connsiteY486" fmla="*/ 328375 h 4411096"/>
              <a:gd name="connsiteX487" fmla="*/ 3686986 w 4771624"/>
              <a:gd name="connsiteY487" fmla="*/ 363592 h 4411096"/>
              <a:gd name="connsiteX488" fmla="*/ 3730744 w 4771624"/>
              <a:gd name="connsiteY488" fmla="*/ 399761 h 4411096"/>
              <a:gd name="connsiteX489" fmla="*/ 3752622 w 4771624"/>
              <a:gd name="connsiteY489" fmla="*/ 417846 h 4411096"/>
              <a:gd name="connsiteX490" fmla="*/ 3773550 w 4771624"/>
              <a:gd name="connsiteY490" fmla="*/ 436882 h 4411096"/>
              <a:gd name="connsiteX491" fmla="*/ 3815404 w 4771624"/>
              <a:gd name="connsiteY491" fmla="*/ 474955 h 4411096"/>
              <a:gd name="connsiteX492" fmla="*/ 3973310 w 4771624"/>
              <a:gd name="connsiteY492" fmla="*/ 636763 h 4411096"/>
              <a:gd name="connsiteX493" fmla="*/ 3979016 w 4771624"/>
              <a:gd name="connsiteY493" fmla="*/ 641522 h 4411096"/>
              <a:gd name="connsiteX494" fmla="*/ 3989480 w 4771624"/>
              <a:gd name="connsiteY494" fmla="*/ 655799 h 4411096"/>
              <a:gd name="connsiteX495" fmla="*/ 4057970 w 4771624"/>
              <a:gd name="connsiteY495" fmla="*/ 732896 h 4411096"/>
              <a:gd name="connsiteX496" fmla="*/ 4123604 w 4771624"/>
              <a:gd name="connsiteY496" fmla="*/ 811897 h 4411096"/>
              <a:gd name="connsiteX497" fmla="*/ 4194946 w 4771624"/>
              <a:gd name="connsiteY497" fmla="*/ 893753 h 4411096"/>
              <a:gd name="connsiteX498" fmla="*/ 4170214 w 4771624"/>
              <a:gd name="connsiteY498" fmla="*/ 869958 h 4411096"/>
              <a:gd name="connsiteX499" fmla="*/ 4183532 w 4771624"/>
              <a:gd name="connsiteY499" fmla="*/ 886138 h 4411096"/>
              <a:gd name="connsiteX500" fmla="*/ 4218728 w 4771624"/>
              <a:gd name="connsiteY500" fmla="*/ 929922 h 4411096"/>
              <a:gd name="connsiteX501" fmla="*/ 4332876 w 4771624"/>
              <a:gd name="connsiteY501" fmla="*/ 1069839 h 4411096"/>
              <a:gd name="connsiteX502" fmla="*/ 4417536 w 4771624"/>
              <a:gd name="connsiteY502" fmla="*/ 1188815 h 4411096"/>
              <a:gd name="connsiteX503" fmla="*/ 4420390 w 4771624"/>
              <a:gd name="connsiteY503" fmla="*/ 1196430 h 4411096"/>
              <a:gd name="connsiteX504" fmla="*/ 4425146 w 4771624"/>
              <a:gd name="connsiteY504" fmla="*/ 1203093 h 4411096"/>
              <a:gd name="connsiteX505" fmla="*/ 4417536 w 4771624"/>
              <a:gd name="connsiteY505" fmla="*/ 1194526 h 4411096"/>
              <a:gd name="connsiteX506" fmla="*/ 4408974 w 4771624"/>
              <a:gd name="connsiteY506" fmla="*/ 1184056 h 4411096"/>
              <a:gd name="connsiteX507" fmla="*/ 4395658 w 4771624"/>
              <a:gd name="connsiteY507" fmla="*/ 1176442 h 4411096"/>
              <a:gd name="connsiteX508" fmla="*/ 4291974 w 4771624"/>
              <a:gd name="connsiteY508" fmla="*/ 1043188 h 4411096"/>
              <a:gd name="connsiteX509" fmla="*/ 4330022 w 4771624"/>
              <a:gd name="connsiteY509" fmla="*/ 1100297 h 4411096"/>
              <a:gd name="connsiteX510" fmla="*/ 4180678 w 4771624"/>
              <a:gd name="connsiteY510" fmla="*/ 913741 h 4411096"/>
              <a:gd name="connsiteX511" fmla="*/ 4268192 w 4771624"/>
              <a:gd name="connsiteY511" fmla="*/ 1003212 h 4411096"/>
              <a:gd name="connsiteX512" fmla="*/ 4215874 w 4771624"/>
              <a:gd name="connsiteY512" fmla="*/ 948958 h 4411096"/>
              <a:gd name="connsiteX513" fmla="*/ 4238704 w 4771624"/>
              <a:gd name="connsiteY513" fmla="*/ 970850 h 4411096"/>
              <a:gd name="connsiteX514" fmla="*/ 4166410 w 4771624"/>
              <a:gd name="connsiteY514" fmla="*/ 876620 h 4411096"/>
              <a:gd name="connsiteX515" fmla="*/ 4173068 w 4771624"/>
              <a:gd name="connsiteY515" fmla="*/ 894705 h 4411096"/>
              <a:gd name="connsiteX516" fmla="*/ 4100774 w 4771624"/>
              <a:gd name="connsiteY516" fmla="*/ 812849 h 4411096"/>
              <a:gd name="connsiteX517" fmla="*/ 4032286 w 4771624"/>
              <a:gd name="connsiteY517" fmla="*/ 738607 h 4411096"/>
              <a:gd name="connsiteX518" fmla="*/ 4053214 w 4771624"/>
              <a:gd name="connsiteY518" fmla="*/ 755740 h 4411096"/>
              <a:gd name="connsiteX519" fmla="*/ 4016114 w 4771624"/>
              <a:gd name="connsiteY519" fmla="*/ 716715 h 4411096"/>
              <a:gd name="connsiteX520" fmla="*/ 3970454 w 4771624"/>
              <a:gd name="connsiteY520" fmla="*/ 667221 h 4411096"/>
              <a:gd name="connsiteX521" fmla="*/ 4030382 w 4771624"/>
              <a:gd name="connsiteY521" fmla="*/ 726234 h 4411096"/>
              <a:gd name="connsiteX522" fmla="*/ 3992334 w 4771624"/>
              <a:gd name="connsiteY522" fmla="*/ 683402 h 4411096"/>
              <a:gd name="connsiteX523" fmla="*/ 3965698 w 4771624"/>
              <a:gd name="connsiteY523" fmla="*/ 654847 h 4411096"/>
              <a:gd name="connsiteX524" fmla="*/ 3934308 w 4771624"/>
              <a:gd name="connsiteY524" fmla="*/ 619630 h 4411096"/>
              <a:gd name="connsiteX525" fmla="*/ 3903870 w 4771624"/>
              <a:gd name="connsiteY525" fmla="*/ 588220 h 4411096"/>
              <a:gd name="connsiteX526" fmla="*/ 3842038 w 4771624"/>
              <a:gd name="connsiteY526" fmla="*/ 529208 h 4411096"/>
              <a:gd name="connsiteX527" fmla="*/ 3844892 w 4771624"/>
              <a:gd name="connsiteY527" fmla="*/ 531112 h 4411096"/>
              <a:gd name="connsiteX528" fmla="*/ 3683182 w 4771624"/>
              <a:gd name="connsiteY528" fmla="*/ 391195 h 4411096"/>
              <a:gd name="connsiteX529" fmla="*/ 3687938 w 4771624"/>
              <a:gd name="connsiteY529" fmla="*/ 388339 h 4411096"/>
              <a:gd name="connsiteX530" fmla="*/ 3654646 w 4771624"/>
              <a:gd name="connsiteY530" fmla="*/ 365496 h 4411096"/>
              <a:gd name="connsiteX531" fmla="*/ 3634670 w 4771624"/>
              <a:gd name="connsiteY531" fmla="*/ 349315 h 4411096"/>
              <a:gd name="connsiteX532" fmla="*/ 3555718 w 4771624"/>
              <a:gd name="connsiteY532" fmla="*/ 290303 h 4411096"/>
              <a:gd name="connsiteX533" fmla="*/ 3571888 w 4771624"/>
              <a:gd name="connsiteY533" fmla="*/ 300773 h 4411096"/>
              <a:gd name="connsiteX534" fmla="*/ 3547156 w 4771624"/>
              <a:gd name="connsiteY534" fmla="*/ 276025 h 4411096"/>
              <a:gd name="connsiteX535" fmla="*/ 3530986 w 4771624"/>
              <a:gd name="connsiteY535" fmla="*/ 264604 h 4411096"/>
              <a:gd name="connsiteX536" fmla="*/ 3515766 w 4771624"/>
              <a:gd name="connsiteY536" fmla="*/ 255085 h 4411096"/>
              <a:gd name="connsiteX537" fmla="*/ 3488178 w 4771624"/>
              <a:gd name="connsiteY537" fmla="*/ 238905 h 4411096"/>
              <a:gd name="connsiteX538" fmla="*/ 3464398 w 4771624"/>
              <a:gd name="connsiteY538" fmla="*/ 226531 h 4411096"/>
              <a:gd name="connsiteX539" fmla="*/ 3441570 w 4771624"/>
              <a:gd name="connsiteY539" fmla="*/ 216061 h 4411096"/>
              <a:gd name="connsiteX540" fmla="*/ 3394006 w 4771624"/>
              <a:gd name="connsiteY540" fmla="*/ 194169 h 4411096"/>
              <a:gd name="connsiteX541" fmla="*/ 3365470 w 4771624"/>
              <a:gd name="connsiteY541" fmla="*/ 179892 h 4411096"/>
              <a:gd name="connsiteX542" fmla="*/ 3330274 w 4771624"/>
              <a:gd name="connsiteY542" fmla="*/ 162759 h 4411096"/>
              <a:gd name="connsiteX543" fmla="*/ 3312202 w 4771624"/>
              <a:gd name="connsiteY543" fmla="*/ 144675 h 4411096"/>
              <a:gd name="connsiteX544" fmla="*/ 3406374 w 4771624"/>
              <a:gd name="connsiteY544" fmla="*/ 191314 h 4411096"/>
              <a:gd name="connsiteX545" fmla="*/ 3398762 w 4771624"/>
              <a:gd name="connsiteY545" fmla="*/ 184651 h 4411096"/>
              <a:gd name="connsiteX546" fmla="*/ 3366422 w 4771624"/>
              <a:gd name="connsiteY546" fmla="*/ 167519 h 4411096"/>
              <a:gd name="connsiteX547" fmla="*/ 3359762 w 4771624"/>
              <a:gd name="connsiteY547" fmla="*/ 159904 h 4411096"/>
              <a:gd name="connsiteX548" fmla="*/ 3301738 w 4771624"/>
              <a:gd name="connsiteY548" fmla="*/ 129446 h 4411096"/>
              <a:gd name="connsiteX549" fmla="*/ 3240858 w 4771624"/>
              <a:gd name="connsiteY549" fmla="*/ 103747 h 4411096"/>
              <a:gd name="connsiteX550" fmla="*/ 3178078 w 4771624"/>
              <a:gd name="connsiteY550" fmla="*/ 82808 h 4411096"/>
              <a:gd name="connsiteX551" fmla="*/ 3210418 w 4771624"/>
              <a:gd name="connsiteY551" fmla="*/ 93278 h 4411096"/>
              <a:gd name="connsiteX552" fmla="*/ 3239906 w 4771624"/>
              <a:gd name="connsiteY552" fmla="*/ 104700 h 4411096"/>
              <a:gd name="connsiteX553" fmla="*/ 3209468 w 4771624"/>
              <a:gd name="connsiteY553" fmla="*/ 93278 h 4411096"/>
              <a:gd name="connsiteX554" fmla="*/ 1697004 w 4771624"/>
              <a:gd name="connsiteY554" fmla="*/ 76145 h 4411096"/>
              <a:gd name="connsiteX555" fmla="*/ 1692248 w 4771624"/>
              <a:gd name="connsiteY555" fmla="*/ 88519 h 4411096"/>
              <a:gd name="connsiteX556" fmla="*/ 1638028 w 4771624"/>
              <a:gd name="connsiteY556" fmla="*/ 103748 h 4411096"/>
              <a:gd name="connsiteX557" fmla="*/ 1595222 w 4771624"/>
              <a:gd name="connsiteY557" fmla="*/ 114218 h 4411096"/>
              <a:gd name="connsiteX558" fmla="*/ 1671322 w 4771624"/>
              <a:gd name="connsiteY558" fmla="*/ 93278 h 4411096"/>
              <a:gd name="connsiteX559" fmla="*/ 1697004 w 4771624"/>
              <a:gd name="connsiteY559" fmla="*/ 76145 h 4411096"/>
              <a:gd name="connsiteX560" fmla="*/ 2750140 w 4771624"/>
              <a:gd name="connsiteY560" fmla="*/ 72337 h 4411096"/>
              <a:gd name="connsiteX561" fmla="*/ 2736702 w 4771624"/>
              <a:gd name="connsiteY561" fmla="*/ 75193 h 4411096"/>
              <a:gd name="connsiteX562" fmla="*/ 2787118 w 4771624"/>
              <a:gd name="connsiteY562" fmla="*/ 79000 h 4411096"/>
              <a:gd name="connsiteX563" fmla="*/ 2807094 w 4771624"/>
              <a:gd name="connsiteY563" fmla="*/ 78048 h 4411096"/>
              <a:gd name="connsiteX564" fmla="*/ 2750140 w 4771624"/>
              <a:gd name="connsiteY564" fmla="*/ 72337 h 4411096"/>
              <a:gd name="connsiteX565" fmla="*/ 2661556 w 4771624"/>
              <a:gd name="connsiteY565" fmla="*/ 70434 h 4411096"/>
              <a:gd name="connsiteX566" fmla="*/ 2706264 w 4771624"/>
              <a:gd name="connsiteY566" fmla="*/ 72337 h 4411096"/>
              <a:gd name="connsiteX567" fmla="*/ 2694850 w 4771624"/>
              <a:gd name="connsiteY567" fmla="*/ 70434 h 4411096"/>
              <a:gd name="connsiteX568" fmla="*/ 2661556 w 4771624"/>
              <a:gd name="connsiteY568" fmla="*/ 70434 h 4411096"/>
              <a:gd name="connsiteX569" fmla="*/ 1812430 w 4771624"/>
              <a:gd name="connsiteY569" fmla="*/ 51962 h 4411096"/>
              <a:gd name="connsiteX570" fmla="*/ 1817810 w 4771624"/>
              <a:gd name="connsiteY570" fmla="*/ 52349 h 4411096"/>
              <a:gd name="connsiteX571" fmla="*/ 1764542 w 4771624"/>
              <a:gd name="connsiteY571" fmla="*/ 61867 h 4411096"/>
              <a:gd name="connsiteX572" fmla="*/ 1812430 w 4771624"/>
              <a:gd name="connsiteY572" fmla="*/ 51962 h 4411096"/>
              <a:gd name="connsiteX573" fmla="*/ 2618764 w 4771624"/>
              <a:gd name="connsiteY573" fmla="*/ 23245 h 4411096"/>
              <a:gd name="connsiteX574" fmla="*/ 2739558 w 4771624"/>
              <a:gd name="connsiteY574" fmla="*/ 31409 h 4411096"/>
              <a:gd name="connsiteX575" fmla="*/ 2922194 w 4771624"/>
              <a:gd name="connsiteY575" fmla="*/ 50446 h 4411096"/>
              <a:gd name="connsiteX576" fmla="*/ 2889852 w 4771624"/>
              <a:gd name="connsiteY576" fmla="*/ 48542 h 4411096"/>
              <a:gd name="connsiteX577" fmla="*/ 2829924 w 4771624"/>
              <a:gd name="connsiteY577" fmla="*/ 44735 h 4411096"/>
              <a:gd name="connsiteX578" fmla="*/ 2955488 w 4771624"/>
              <a:gd name="connsiteY578" fmla="*/ 61868 h 4411096"/>
              <a:gd name="connsiteX579" fmla="*/ 2899366 w 4771624"/>
              <a:gd name="connsiteY579" fmla="*/ 53301 h 4411096"/>
              <a:gd name="connsiteX580" fmla="*/ 2901266 w 4771624"/>
              <a:gd name="connsiteY580" fmla="*/ 55205 h 4411096"/>
              <a:gd name="connsiteX581" fmla="*/ 2901266 w 4771624"/>
              <a:gd name="connsiteY581" fmla="*/ 59964 h 4411096"/>
              <a:gd name="connsiteX582" fmla="*/ 3060122 w 4771624"/>
              <a:gd name="connsiteY582" fmla="*/ 86615 h 4411096"/>
              <a:gd name="connsiteX583" fmla="*/ 3028732 w 4771624"/>
              <a:gd name="connsiteY583" fmla="*/ 75193 h 4411096"/>
              <a:gd name="connsiteX584" fmla="*/ 3034440 w 4771624"/>
              <a:gd name="connsiteY584" fmla="*/ 74241 h 4411096"/>
              <a:gd name="connsiteX585" fmla="*/ 2995438 w 4771624"/>
              <a:gd name="connsiteY585" fmla="*/ 66627 h 4411096"/>
              <a:gd name="connsiteX586" fmla="*/ 3272250 w 4771624"/>
              <a:gd name="connsiteY586" fmla="*/ 144675 h 4411096"/>
              <a:gd name="connsiteX587" fmla="*/ 3279858 w 4771624"/>
              <a:gd name="connsiteY587" fmla="*/ 151338 h 4411096"/>
              <a:gd name="connsiteX588" fmla="*/ 3313152 w 4771624"/>
              <a:gd name="connsiteY588" fmla="*/ 168471 h 4411096"/>
              <a:gd name="connsiteX589" fmla="*/ 3315042 w 4771624"/>
              <a:gd name="connsiteY589" fmla="*/ 169058 h 4411096"/>
              <a:gd name="connsiteX590" fmla="*/ 3312780 w 4771624"/>
              <a:gd name="connsiteY590" fmla="*/ 168605 h 4411096"/>
              <a:gd name="connsiteX591" fmla="*/ 3341690 w 4771624"/>
              <a:gd name="connsiteY591" fmla="*/ 183700 h 4411096"/>
              <a:gd name="connsiteX592" fmla="*/ 3499594 w 4771624"/>
              <a:gd name="connsiteY592" fmla="*/ 270315 h 4411096"/>
              <a:gd name="connsiteX593" fmla="*/ 3618498 w 4771624"/>
              <a:gd name="connsiteY593" fmla="*/ 346460 h 4411096"/>
              <a:gd name="connsiteX594" fmla="*/ 3593766 w 4771624"/>
              <a:gd name="connsiteY594" fmla="*/ 333135 h 4411096"/>
              <a:gd name="connsiteX595" fmla="*/ 3567132 w 4771624"/>
              <a:gd name="connsiteY595" fmla="*/ 316954 h 4411096"/>
              <a:gd name="connsiteX596" fmla="*/ 3589962 w 4771624"/>
              <a:gd name="connsiteY596" fmla="*/ 337894 h 4411096"/>
              <a:gd name="connsiteX597" fmla="*/ 3548106 w 4771624"/>
              <a:gd name="connsiteY597" fmla="*/ 311243 h 4411096"/>
              <a:gd name="connsiteX598" fmla="*/ 3507204 w 4771624"/>
              <a:gd name="connsiteY598" fmla="*/ 282688 h 4411096"/>
              <a:gd name="connsiteX599" fmla="*/ 3447276 w 4771624"/>
              <a:gd name="connsiteY599" fmla="*/ 249375 h 4411096"/>
              <a:gd name="connsiteX600" fmla="*/ 3496740 w 4771624"/>
              <a:gd name="connsiteY600" fmla="*/ 285544 h 4411096"/>
              <a:gd name="connsiteX601" fmla="*/ 3554766 w 4771624"/>
              <a:gd name="connsiteY601" fmla="*/ 320761 h 4411096"/>
              <a:gd name="connsiteX602" fmla="*/ 3542398 w 4771624"/>
              <a:gd name="connsiteY602" fmla="*/ 312195 h 4411096"/>
              <a:gd name="connsiteX603" fmla="*/ 3580450 w 4771624"/>
              <a:gd name="connsiteY603" fmla="*/ 336942 h 4411096"/>
              <a:gd name="connsiteX604" fmla="*/ 3621352 w 4771624"/>
              <a:gd name="connsiteY604" fmla="*/ 366448 h 4411096"/>
              <a:gd name="connsiteX605" fmla="*/ 3707914 w 4771624"/>
              <a:gd name="connsiteY605" fmla="*/ 435931 h 4411096"/>
              <a:gd name="connsiteX606" fmla="*/ 3751670 w 4771624"/>
              <a:gd name="connsiteY606" fmla="*/ 474955 h 4411096"/>
              <a:gd name="connsiteX607" fmla="*/ 3794478 w 4771624"/>
              <a:gd name="connsiteY607" fmla="*/ 514931 h 4411096"/>
              <a:gd name="connsiteX608" fmla="*/ 3874382 w 4771624"/>
              <a:gd name="connsiteY608" fmla="*/ 594884 h 4411096"/>
              <a:gd name="connsiteX609" fmla="*/ 3906722 w 4771624"/>
              <a:gd name="connsiteY609" fmla="*/ 625342 h 4411096"/>
              <a:gd name="connsiteX610" fmla="*/ 3936210 w 4771624"/>
              <a:gd name="connsiteY610" fmla="*/ 654848 h 4411096"/>
              <a:gd name="connsiteX611" fmla="*/ 3993286 w 4771624"/>
              <a:gd name="connsiteY611" fmla="*/ 711957 h 4411096"/>
              <a:gd name="connsiteX612" fmla="*/ 4115994 w 4771624"/>
              <a:gd name="connsiteY612" fmla="*/ 850922 h 4411096"/>
              <a:gd name="connsiteX613" fmla="*/ 4127410 w 4771624"/>
              <a:gd name="connsiteY613" fmla="*/ 879476 h 4411096"/>
              <a:gd name="connsiteX614" fmla="*/ 4213020 w 4771624"/>
              <a:gd name="connsiteY614" fmla="*/ 983224 h 4411096"/>
              <a:gd name="connsiteX615" fmla="*/ 4171166 w 4771624"/>
              <a:gd name="connsiteY615" fmla="*/ 926115 h 4411096"/>
              <a:gd name="connsiteX616" fmla="*/ 4259630 w 4771624"/>
              <a:gd name="connsiteY616" fmla="*/ 1038429 h 4411096"/>
              <a:gd name="connsiteX617" fmla="*/ 4251070 w 4771624"/>
              <a:gd name="connsiteY617" fmla="*/ 1029863 h 4411096"/>
              <a:gd name="connsiteX618" fmla="*/ 4306242 w 4771624"/>
              <a:gd name="connsiteY618" fmla="*/ 1094586 h 4411096"/>
              <a:gd name="connsiteX619" fmla="*/ 4398510 w 4771624"/>
              <a:gd name="connsiteY619" fmla="*/ 1225936 h 4411096"/>
              <a:gd name="connsiteX620" fmla="*/ 4442268 w 4771624"/>
              <a:gd name="connsiteY620" fmla="*/ 1278286 h 4411096"/>
              <a:gd name="connsiteX621" fmla="*/ 4450830 w 4771624"/>
              <a:gd name="connsiteY621" fmla="*/ 1296371 h 4411096"/>
              <a:gd name="connsiteX622" fmla="*/ 4479366 w 4771624"/>
              <a:gd name="connsiteY622" fmla="*/ 1344913 h 4411096"/>
              <a:gd name="connsiteX623" fmla="*/ 4569734 w 4771624"/>
              <a:gd name="connsiteY623" fmla="*/ 1483878 h 4411096"/>
              <a:gd name="connsiteX624" fmla="*/ 4578294 w 4771624"/>
              <a:gd name="connsiteY624" fmla="*/ 1504818 h 4411096"/>
              <a:gd name="connsiteX625" fmla="*/ 4595418 w 4771624"/>
              <a:gd name="connsiteY625" fmla="*/ 1548601 h 4411096"/>
              <a:gd name="connsiteX626" fmla="*/ 4605880 w 4771624"/>
              <a:gd name="connsiteY626" fmla="*/ 1570493 h 4411096"/>
              <a:gd name="connsiteX627" fmla="*/ 4615394 w 4771624"/>
              <a:gd name="connsiteY627" fmla="*/ 1591433 h 4411096"/>
              <a:gd name="connsiteX628" fmla="*/ 4633466 w 4771624"/>
              <a:gd name="connsiteY628" fmla="*/ 1630457 h 4411096"/>
              <a:gd name="connsiteX629" fmla="*/ 4650588 w 4771624"/>
              <a:gd name="connsiteY629" fmla="*/ 1668530 h 4411096"/>
              <a:gd name="connsiteX630" fmla="*/ 4659150 w 4771624"/>
              <a:gd name="connsiteY630" fmla="*/ 1686615 h 4411096"/>
              <a:gd name="connsiteX631" fmla="*/ 4666758 w 4771624"/>
              <a:gd name="connsiteY631" fmla="*/ 1704699 h 4411096"/>
              <a:gd name="connsiteX632" fmla="*/ 4681028 w 4771624"/>
              <a:gd name="connsiteY632" fmla="*/ 1741820 h 4411096"/>
              <a:gd name="connsiteX633" fmla="*/ 4693394 w 4771624"/>
              <a:gd name="connsiteY633" fmla="*/ 1780844 h 4411096"/>
              <a:gd name="connsiteX634" fmla="*/ 4713370 w 4771624"/>
              <a:gd name="connsiteY634" fmla="*/ 1865556 h 4411096"/>
              <a:gd name="connsiteX635" fmla="*/ 4710516 w 4771624"/>
              <a:gd name="connsiteY635" fmla="*/ 1874122 h 4411096"/>
              <a:gd name="connsiteX636" fmla="*/ 4720030 w 4771624"/>
              <a:gd name="connsiteY636" fmla="*/ 1927423 h 4411096"/>
              <a:gd name="connsiteX637" fmla="*/ 4723834 w 4771624"/>
              <a:gd name="connsiteY637" fmla="*/ 1956930 h 4411096"/>
              <a:gd name="connsiteX638" fmla="*/ 4726686 w 4771624"/>
              <a:gd name="connsiteY638" fmla="*/ 1982629 h 4411096"/>
              <a:gd name="connsiteX639" fmla="*/ 4726686 w 4771624"/>
              <a:gd name="connsiteY639" fmla="*/ 1983581 h 4411096"/>
              <a:gd name="connsiteX640" fmla="*/ 4731442 w 4771624"/>
              <a:gd name="connsiteY640" fmla="*/ 2008328 h 4411096"/>
              <a:gd name="connsiteX641" fmla="*/ 4740956 w 4771624"/>
              <a:gd name="connsiteY641" fmla="*/ 2080666 h 4411096"/>
              <a:gd name="connsiteX642" fmla="*/ 4742858 w 4771624"/>
              <a:gd name="connsiteY642" fmla="*/ 2126353 h 4411096"/>
              <a:gd name="connsiteX643" fmla="*/ 4743810 w 4771624"/>
              <a:gd name="connsiteY643" fmla="*/ 2155859 h 4411096"/>
              <a:gd name="connsiteX644" fmla="*/ 4742858 w 4771624"/>
              <a:gd name="connsiteY644" fmla="*/ 2191076 h 4411096"/>
              <a:gd name="connsiteX645" fmla="*/ 4746662 w 4771624"/>
              <a:gd name="connsiteY645" fmla="*/ 2172992 h 4411096"/>
              <a:gd name="connsiteX646" fmla="*/ 4749518 w 4771624"/>
              <a:gd name="connsiteY646" fmla="*/ 2136823 h 4411096"/>
              <a:gd name="connsiteX647" fmla="*/ 4747614 w 4771624"/>
              <a:gd name="connsiteY647" fmla="*/ 2058774 h 4411096"/>
              <a:gd name="connsiteX648" fmla="*/ 4741906 w 4771624"/>
              <a:gd name="connsiteY648" fmla="*/ 2026412 h 4411096"/>
              <a:gd name="connsiteX649" fmla="*/ 4739054 w 4771624"/>
              <a:gd name="connsiteY649" fmla="*/ 1964544 h 4411096"/>
              <a:gd name="connsiteX650" fmla="*/ 4734298 w 4771624"/>
              <a:gd name="connsiteY650" fmla="*/ 1933134 h 4411096"/>
              <a:gd name="connsiteX651" fmla="*/ 4730492 w 4771624"/>
              <a:gd name="connsiteY651" fmla="*/ 1909339 h 4411096"/>
              <a:gd name="connsiteX652" fmla="*/ 4738102 w 4771624"/>
              <a:gd name="connsiteY652" fmla="*/ 1936942 h 4411096"/>
              <a:gd name="connsiteX653" fmla="*/ 4743810 w 4771624"/>
              <a:gd name="connsiteY653" fmla="*/ 1974062 h 4411096"/>
              <a:gd name="connsiteX654" fmla="*/ 4749518 w 4771624"/>
              <a:gd name="connsiteY654" fmla="*/ 2017846 h 4411096"/>
              <a:gd name="connsiteX655" fmla="*/ 4752370 w 4771624"/>
              <a:gd name="connsiteY655" fmla="*/ 2066388 h 4411096"/>
              <a:gd name="connsiteX656" fmla="*/ 4752726 w 4771624"/>
              <a:gd name="connsiteY656" fmla="*/ 2167519 h 4411096"/>
              <a:gd name="connsiteX657" fmla="*/ 4746890 w 4771624"/>
              <a:gd name="connsiteY657" fmla="*/ 2255230 h 4411096"/>
              <a:gd name="connsiteX658" fmla="*/ 4740956 w 4771624"/>
              <a:gd name="connsiteY658" fmla="*/ 2290065 h 4411096"/>
              <a:gd name="connsiteX659" fmla="*/ 4743810 w 4771624"/>
              <a:gd name="connsiteY659" fmla="*/ 2301487 h 4411096"/>
              <a:gd name="connsiteX660" fmla="*/ 4741906 w 4771624"/>
              <a:gd name="connsiteY660" fmla="*/ 2341463 h 4411096"/>
              <a:gd name="connsiteX661" fmla="*/ 4739054 w 4771624"/>
              <a:gd name="connsiteY661" fmla="*/ 2309101 h 4411096"/>
              <a:gd name="connsiteX662" fmla="*/ 4726686 w 4771624"/>
              <a:gd name="connsiteY662" fmla="*/ 2375728 h 4411096"/>
              <a:gd name="connsiteX663" fmla="*/ 4714322 w 4771624"/>
              <a:gd name="connsiteY663" fmla="*/ 2438548 h 4411096"/>
              <a:gd name="connsiteX664" fmla="*/ 4720980 w 4771624"/>
              <a:gd name="connsiteY664" fmla="*/ 2427126 h 4411096"/>
              <a:gd name="connsiteX665" fmla="*/ 4713370 w 4771624"/>
              <a:gd name="connsiteY665" fmla="*/ 2464247 h 4411096"/>
              <a:gd name="connsiteX666" fmla="*/ 4707662 w 4771624"/>
              <a:gd name="connsiteY666" fmla="*/ 2491850 h 4411096"/>
              <a:gd name="connsiteX667" fmla="*/ 4714322 w 4771624"/>
              <a:gd name="connsiteY667" fmla="*/ 2449969 h 4411096"/>
              <a:gd name="connsiteX668" fmla="*/ 4696248 w 4771624"/>
              <a:gd name="connsiteY668" fmla="*/ 2504223 h 4411096"/>
              <a:gd name="connsiteX669" fmla="*/ 4684834 w 4771624"/>
              <a:gd name="connsiteY669" fmla="*/ 2547055 h 4411096"/>
              <a:gd name="connsiteX670" fmla="*/ 4718126 w 4771624"/>
              <a:gd name="connsiteY670" fmla="*/ 2378584 h 4411096"/>
              <a:gd name="connsiteX671" fmla="*/ 4706710 w 4771624"/>
              <a:gd name="connsiteY671" fmla="*/ 2423319 h 4411096"/>
              <a:gd name="connsiteX672" fmla="*/ 4713370 w 4771624"/>
              <a:gd name="connsiteY672" fmla="*/ 2387150 h 4411096"/>
              <a:gd name="connsiteX673" fmla="*/ 4718126 w 4771624"/>
              <a:gd name="connsiteY673" fmla="*/ 2369065 h 4411096"/>
              <a:gd name="connsiteX674" fmla="*/ 4723834 w 4771624"/>
              <a:gd name="connsiteY674" fmla="*/ 2341463 h 4411096"/>
              <a:gd name="connsiteX675" fmla="*/ 4712418 w 4771624"/>
              <a:gd name="connsiteY675" fmla="*/ 2375728 h 4411096"/>
              <a:gd name="connsiteX676" fmla="*/ 4709566 w 4771624"/>
              <a:gd name="connsiteY676" fmla="*/ 2369065 h 4411096"/>
              <a:gd name="connsiteX677" fmla="*/ 4711468 w 4771624"/>
              <a:gd name="connsiteY677" fmla="*/ 2367162 h 4411096"/>
              <a:gd name="connsiteX678" fmla="*/ 4719078 w 4771624"/>
              <a:gd name="connsiteY678" fmla="*/ 2311957 h 4411096"/>
              <a:gd name="connsiteX679" fmla="*/ 4712418 w 4771624"/>
              <a:gd name="connsiteY679" fmla="*/ 2327186 h 4411096"/>
              <a:gd name="connsiteX680" fmla="*/ 4699102 w 4771624"/>
              <a:gd name="connsiteY680" fmla="*/ 2384294 h 4411096"/>
              <a:gd name="connsiteX681" fmla="*/ 4687686 w 4771624"/>
              <a:gd name="connsiteY681" fmla="*/ 2438548 h 4411096"/>
              <a:gd name="connsiteX682" fmla="*/ 4669614 w 4771624"/>
              <a:gd name="connsiteY682" fmla="*/ 2531826 h 4411096"/>
              <a:gd name="connsiteX683" fmla="*/ 4659150 w 4771624"/>
              <a:gd name="connsiteY683" fmla="*/ 2578464 h 4411096"/>
              <a:gd name="connsiteX684" fmla="*/ 4646782 w 4771624"/>
              <a:gd name="connsiteY684" fmla="*/ 2624152 h 4411096"/>
              <a:gd name="connsiteX685" fmla="*/ 4627758 w 4771624"/>
              <a:gd name="connsiteY685" fmla="*/ 2673646 h 4411096"/>
              <a:gd name="connsiteX686" fmla="*/ 4610638 w 4771624"/>
              <a:gd name="connsiteY686" fmla="*/ 2712670 h 4411096"/>
              <a:gd name="connsiteX687" fmla="*/ 4573538 w 4771624"/>
              <a:gd name="connsiteY687" fmla="*/ 2785008 h 4411096"/>
              <a:gd name="connsiteX688" fmla="*/ 4570686 w 4771624"/>
              <a:gd name="connsiteY688" fmla="*/ 2802141 h 4411096"/>
              <a:gd name="connsiteX689" fmla="*/ 4529782 w 4771624"/>
              <a:gd name="connsiteY689" fmla="*/ 2880190 h 4411096"/>
              <a:gd name="connsiteX690" fmla="*/ 4523122 w 4771624"/>
              <a:gd name="connsiteY690" fmla="*/ 2879238 h 4411096"/>
              <a:gd name="connsiteX691" fmla="*/ 4536440 w 4771624"/>
              <a:gd name="connsiteY691" fmla="*/ 2856394 h 4411096"/>
              <a:gd name="connsiteX692" fmla="*/ 4539294 w 4771624"/>
              <a:gd name="connsiteY692" fmla="*/ 2846876 h 4411096"/>
              <a:gd name="connsiteX693" fmla="*/ 4540246 w 4771624"/>
              <a:gd name="connsiteY693" fmla="*/ 2843069 h 4411096"/>
              <a:gd name="connsiteX694" fmla="*/ 4501246 w 4771624"/>
              <a:gd name="connsiteY694" fmla="*/ 2923021 h 4411096"/>
              <a:gd name="connsiteX695" fmla="*/ 4485074 w 4771624"/>
              <a:gd name="connsiteY695" fmla="*/ 2955383 h 4411096"/>
              <a:gd name="connsiteX696" fmla="*/ 4483170 w 4771624"/>
              <a:gd name="connsiteY696" fmla="*/ 2923021 h 4411096"/>
              <a:gd name="connsiteX697" fmla="*/ 4468902 w 4771624"/>
              <a:gd name="connsiteY697" fmla="*/ 2951576 h 4411096"/>
              <a:gd name="connsiteX698" fmla="*/ 4453682 w 4771624"/>
              <a:gd name="connsiteY698" fmla="*/ 2979178 h 4411096"/>
              <a:gd name="connsiteX699" fmla="*/ 4423242 w 4771624"/>
              <a:gd name="connsiteY699" fmla="*/ 3034384 h 4411096"/>
              <a:gd name="connsiteX700" fmla="*/ 4414682 w 4771624"/>
              <a:gd name="connsiteY700" fmla="*/ 3059131 h 4411096"/>
              <a:gd name="connsiteX701" fmla="*/ 4382340 w 4771624"/>
              <a:gd name="connsiteY701" fmla="*/ 3108625 h 4411096"/>
              <a:gd name="connsiteX702" fmla="*/ 4358558 w 4771624"/>
              <a:gd name="connsiteY702" fmla="*/ 3148601 h 4411096"/>
              <a:gd name="connsiteX703" fmla="*/ 4336682 w 4771624"/>
              <a:gd name="connsiteY703" fmla="*/ 3182866 h 4411096"/>
              <a:gd name="connsiteX704" fmla="*/ 4337632 w 4771624"/>
              <a:gd name="connsiteY704" fmla="*/ 3180011 h 4411096"/>
              <a:gd name="connsiteX705" fmla="*/ 4245362 w 4771624"/>
              <a:gd name="connsiteY705" fmla="*/ 3316120 h 4411096"/>
              <a:gd name="connsiteX706" fmla="*/ 4230142 w 4771624"/>
              <a:gd name="connsiteY706" fmla="*/ 3347531 h 4411096"/>
              <a:gd name="connsiteX707" fmla="*/ 4200654 w 4771624"/>
              <a:gd name="connsiteY707" fmla="*/ 3400832 h 4411096"/>
              <a:gd name="connsiteX708" fmla="*/ 4233948 w 4771624"/>
              <a:gd name="connsiteY708" fmla="*/ 3360856 h 4411096"/>
              <a:gd name="connsiteX709" fmla="*/ 4232046 w 4771624"/>
              <a:gd name="connsiteY709" fmla="*/ 3370374 h 4411096"/>
              <a:gd name="connsiteX710" fmla="*/ 4215874 w 4771624"/>
              <a:gd name="connsiteY710" fmla="*/ 3392266 h 4411096"/>
              <a:gd name="connsiteX711" fmla="*/ 4230142 w 4771624"/>
              <a:gd name="connsiteY711" fmla="*/ 3377988 h 4411096"/>
              <a:gd name="connsiteX712" fmla="*/ 4306122 w 4771624"/>
              <a:gd name="connsiteY712" fmla="*/ 3265556 h 4411096"/>
              <a:gd name="connsiteX713" fmla="*/ 4308994 w 4771624"/>
              <a:gd name="connsiteY713" fmla="*/ 3260863 h 4411096"/>
              <a:gd name="connsiteX714" fmla="*/ 4273900 w 4771624"/>
              <a:gd name="connsiteY714" fmla="*/ 3312313 h 4411096"/>
              <a:gd name="connsiteX715" fmla="*/ 4310998 w 4771624"/>
              <a:gd name="connsiteY715" fmla="*/ 3257108 h 4411096"/>
              <a:gd name="connsiteX716" fmla="*/ 4312258 w 4771624"/>
              <a:gd name="connsiteY716" fmla="*/ 3255531 h 4411096"/>
              <a:gd name="connsiteX717" fmla="*/ 4334882 w 4771624"/>
              <a:gd name="connsiteY717" fmla="*/ 3218575 h 4411096"/>
              <a:gd name="connsiteX718" fmla="*/ 4352852 w 4771624"/>
              <a:gd name="connsiteY718" fmla="*/ 3183818 h 4411096"/>
              <a:gd name="connsiteX719" fmla="*/ 4309094 w 4771624"/>
              <a:gd name="connsiteY719" fmla="*/ 3252349 h 4411096"/>
              <a:gd name="connsiteX720" fmla="*/ 4350950 w 4771624"/>
              <a:gd name="connsiteY720" fmla="*/ 3182866 h 4411096"/>
              <a:gd name="connsiteX721" fmla="*/ 4406122 w 4771624"/>
              <a:gd name="connsiteY721" fmla="*/ 3094348 h 4411096"/>
              <a:gd name="connsiteX722" fmla="*/ 4422292 w 4771624"/>
              <a:gd name="connsiteY722" fmla="*/ 3074360 h 4411096"/>
              <a:gd name="connsiteX723" fmla="*/ 4460342 w 4771624"/>
              <a:gd name="connsiteY723" fmla="*/ 3005829 h 4411096"/>
              <a:gd name="connsiteX724" fmla="*/ 4418486 w 4771624"/>
              <a:gd name="connsiteY724" fmla="*/ 3091493 h 4411096"/>
              <a:gd name="connsiteX725" fmla="*/ 4485074 w 4771624"/>
              <a:gd name="connsiteY725" fmla="*/ 2977275 h 4411096"/>
              <a:gd name="connsiteX726" fmla="*/ 4492684 w 4771624"/>
              <a:gd name="connsiteY726" fmla="*/ 2952528 h 4411096"/>
              <a:gd name="connsiteX727" fmla="*/ 4508854 w 4771624"/>
              <a:gd name="connsiteY727" fmla="*/ 2937298 h 4411096"/>
              <a:gd name="connsiteX728" fmla="*/ 4480318 w 4771624"/>
              <a:gd name="connsiteY728" fmla="*/ 2993455 h 4411096"/>
              <a:gd name="connsiteX729" fmla="*/ 4450830 w 4771624"/>
              <a:gd name="connsiteY729" fmla="*/ 3048661 h 4411096"/>
              <a:gd name="connsiteX730" fmla="*/ 4471756 w 4771624"/>
              <a:gd name="connsiteY730" fmla="*/ 3020106 h 4411096"/>
              <a:gd name="connsiteX731" fmla="*/ 4418486 w 4771624"/>
              <a:gd name="connsiteY731" fmla="*/ 3111480 h 4411096"/>
              <a:gd name="connsiteX732" fmla="*/ 4428950 w 4771624"/>
              <a:gd name="connsiteY732" fmla="*/ 3088637 h 4411096"/>
              <a:gd name="connsiteX733" fmla="*/ 4368072 w 4771624"/>
              <a:gd name="connsiteY733" fmla="*/ 3180963 h 4411096"/>
              <a:gd name="connsiteX734" fmla="*/ 4350950 w 4771624"/>
              <a:gd name="connsiteY734" fmla="*/ 3202855 h 4411096"/>
              <a:gd name="connsiteX735" fmla="*/ 4333826 w 4771624"/>
              <a:gd name="connsiteY735" fmla="*/ 3229506 h 4411096"/>
              <a:gd name="connsiteX736" fmla="*/ 4306242 w 4771624"/>
              <a:gd name="connsiteY736" fmla="*/ 3273289 h 4411096"/>
              <a:gd name="connsiteX737" fmla="*/ 4259630 w 4771624"/>
              <a:gd name="connsiteY737" fmla="*/ 3349434 h 4411096"/>
              <a:gd name="connsiteX738" fmla="*/ 4244410 w 4771624"/>
              <a:gd name="connsiteY738" fmla="*/ 3371326 h 4411096"/>
              <a:gd name="connsiteX739" fmla="*/ 4226338 w 4771624"/>
              <a:gd name="connsiteY739" fmla="*/ 3395121 h 4411096"/>
              <a:gd name="connsiteX740" fmla="*/ 4182582 w 4771624"/>
              <a:gd name="connsiteY740" fmla="*/ 3451278 h 4411096"/>
              <a:gd name="connsiteX741" fmla="*/ 4198752 w 4771624"/>
              <a:gd name="connsiteY741" fmla="*/ 3417013 h 4411096"/>
              <a:gd name="connsiteX742" fmla="*/ 4113140 w 4771624"/>
              <a:gd name="connsiteY742" fmla="*/ 3533134 h 4411096"/>
              <a:gd name="connsiteX743" fmla="*/ 4131214 w 4771624"/>
              <a:gd name="connsiteY743" fmla="*/ 3502676 h 4411096"/>
              <a:gd name="connsiteX744" fmla="*/ 4063676 w 4771624"/>
              <a:gd name="connsiteY744" fmla="*/ 3573110 h 4411096"/>
              <a:gd name="connsiteX745" fmla="*/ 3926698 w 4771624"/>
              <a:gd name="connsiteY745" fmla="*/ 3734919 h 4411096"/>
              <a:gd name="connsiteX746" fmla="*/ 3748818 w 4771624"/>
              <a:gd name="connsiteY746" fmla="*/ 3899583 h 4411096"/>
              <a:gd name="connsiteX747" fmla="*/ 3754526 w 4771624"/>
              <a:gd name="connsiteY747" fmla="*/ 3891016 h 4411096"/>
              <a:gd name="connsiteX748" fmla="*/ 3730744 w 4771624"/>
              <a:gd name="connsiteY748" fmla="*/ 3911956 h 4411096"/>
              <a:gd name="connsiteX749" fmla="*/ 3706962 w 4771624"/>
              <a:gd name="connsiteY749" fmla="*/ 3930993 h 4411096"/>
              <a:gd name="connsiteX750" fmla="*/ 3663206 w 4771624"/>
              <a:gd name="connsiteY750" fmla="*/ 3965258 h 4411096"/>
              <a:gd name="connsiteX751" fmla="*/ 3620402 w 4771624"/>
              <a:gd name="connsiteY751" fmla="*/ 3995716 h 4411096"/>
              <a:gd name="connsiteX752" fmla="*/ 3599474 w 4771624"/>
              <a:gd name="connsiteY752" fmla="*/ 4010945 h 4411096"/>
              <a:gd name="connsiteX753" fmla="*/ 3578546 w 4771624"/>
              <a:gd name="connsiteY753" fmla="*/ 4025222 h 4411096"/>
              <a:gd name="connsiteX754" fmla="*/ 3398762 w 4771624"/>
              <a:gd name="connsiteY754" fmla="*/ 4135633 h 4411096"/>
              <a:gd name="connsiteX755" fmla="*/ 3341690 w 4771624"/>
              <a:gd name="connsiteY755" fmla="*/ 4161332 h 4411096"/>
              <a:gd name="connsiteX756" fmla="*/ 3283664 w 4771624"/>
              <a:gd name="connsiteY756" fmla="*/ 4186079 h 4411096"/>
              <a:gd name="connsiteX757" fmla="*/ 3339786 w 4771624"/>
              <a:gd name="connsiteY757" fmla="*/ 4147054 h 4411096"/>
              <a:gd name="connsiteX758" fmla="*/ 3382592 w 4771624"/>
              <a:gd name="connsiteY758" fmla="*/ 4128970 h 4411096"/>
              <a:gd name="connsiteX759" fmla="*/ 3425398 w 4771624"/>
              <a:gd name="connsiteY759" fmla="*/ 4108030 h 4411096"/>
              <a:gd name="connsiteX760" fmla="*/ 3510058 w 4771624"/>
              <a:gd name="connsiteY760" fmla="*/ 4060439 h 4411096"/>
              <a:gd name="connsiteX761" fmla="*/ 3480570 w 4771624"/>
              <a:gd name="connsiteY761" fmla="*/ 4073765 h 4411096"/>
              <a:gd name="connsiteX762" fmla="*/ 3575694 w 4771624"/>
              <a:gd name="connsiteY762" fmla="*/ 4014752 h 4411096"/>
              <a:gd name="connsiteX763" fmla="*/ 3559522 w 4771624"/>
              <a:gd name="connsiteY763" fmla="*/ 4020463 h 4411096"/>
              <a:gd name="connsiteX764" fmla="*/ 3589962 w 4771624"/>
              <a:gd name="connsiteY764" fmla="*/ 4002379 h 4411096"/>
              <a:gd name="connsiteX765" fmla="*/ 3620402 w 4771624"/>
              <a:gd name="connsiteY765" fmla="*/ 3983342 h 4411096"/>
              <a:gd name="connsiteX766" fmla="*/ 3658450 w 4771624"/>
              <a:gd name="connsiteY766" fmla="*/ 3952884 h 4411096"/>
              <a:gd name="connsiteX767" fmla="*/ 3675572 w 4771624"/>
              <a:gd name="connsiteY767" fmla="*/ 3935752 h 4411096"/>
              <a:gd name="connsiteX768" fmla="*/ 3695548 w 4771624"/>
              <a:gd name="connsiteY768" fmla="*/ 3917667 h 4411096"/>
              <a:gd name="connsiteX769" fmla="*/ 3741208 w 4771624"/>
              <a:gd name="connsiteY769" fmla="*/ 3881498 h 4411096"/>
              <a:gd name="connsiteX770" fmla="*/ 3664158 w 4771624"/>
              <a:gd name="connsiteY770" fmla="*/ 3955740 h 4411096"/>
              <a:gd name="connsiteX771" fmla="*/ 3657498 w 4771624"/>
              <a:gd name="connsiteY771" fmla="*/ 3962403 h 4411096"/>
              <a:gd name="connsiteX772" fmla="*/ 3648938 w 4771624"/>
              <a:gd name="connsiteY772" fmla="*/ 3971921 h 4411096"/>
              <a:gd name="connsiteX773" fmla="*/ 3686986 w 4771624"/>
              <a:gd name="connsiteY773" fmla="*/ 3939559 h 4411096"/>
              <a:gd name="connsiteX774" fmla="*/ 3722182 w 4771624"/>
              <a:gd name="connsiteY774" fmla="*/ 3911956 h 4411096"/>
              <a:gd name="connsiteX775" fmla="*/ 3760232 w 4771624"/>
              <a:gd name="connsiteY775" fmla="*/ 3880546 h 4411096"/>
              <a:gd name="connsiteX776" fmla="*/ 3807794 w 4771624"/>
              <a:gd name="connsiteY776" fmla="*/ 3838667 h 4411096"/>
              <a:gd name="connsiteX777" fmla="*/ 3780208 w 4771624"/>
              <a:gd name="connsiteY777" fmla="*/ 3865317 h 4411096"/>
              <a:gd name="connsiteX778" fmla="*/ 3834430 w 4771624"/>
              <a:gd name="connsiteY778" fmla="*/ 3819630 h 4411096"/>
              <a:gd name="connsiteX779" fmla="*/ 3887698 w 4771624"/>
              <a:gd name="connsiteY779" fmla="*/ 3772040 h 4411096"/>
              <a:gd name="connsiteX780" fmla="*/ 3916234 w 4771624"/>
              <a:gd name="connsiteY780" fmla="*/ 3738726 h 4411096"/>
              <a:gd name="connsiteX781" fmla="*/ 3955236 w 4771624"/>
              <a:gd name="connsiteY781" fmla="*/ 3692087 h 4411096"/>
              <a:gd name="connsiteX782" fmla="*/ 3861062 w 4771624"/>
              <a:gd name="connsiteY782" fmla="*/ 3783461 h 4411096"/>
              <a:gd name="connsiteX783" fmla="*/ 3822062 w 4771624"/>
              <a:gd name="connsiteY783" fmla="*/ 3818679 h 4411096"/>
              <a:gd name="connsiteX784" fmla="*/ 3792574 w 4771624"/>
              <a:gd name="connsiteY784" fmla="*/ 3844377 h 4411096"/>
              <a:gd name="connsiteX785" fmla="*/ 3749770 w 4771624"/>
              <a:gd name="connsiteY785" fmla="*/ 3879595 h 4411096"/>
              <a:gd name="connsiteX786" fmla="*/ 3847746 w 4771624"/>
              <a:gd name="connsiteY786" fmla="*/ 3778702 h 4411096"/>
              <a:gd name="connsiteX787" fmla="*/ 3854406 w 4771624"/>
              <a:gd name="connsiteY787" fmla="*/ 3772991 h 4411096"/>
              <a:gd name="connsiteX788" fmla="*/ 3843942 w 4771624"/>
              <a:gd name="connsiteY788" fmla="*/ 3761570 h 4411096"/>
              <a:gd name="connsiteX789" fmla="*/ 3805892 w 4771624"/>
              <a:gd name="connsiteY789" fmla="*/ 3800594 h 4411096"/>
              <a:gd name="connsiteX790" fmla="*/ 3767842 w 4771624"/>
              <a:gd name="connsiteY790" fmla="*/ 3834859 h 4411096"/>
              <a:gd name="connsiteX791" fmla="*/ 3678426 w 4771624"/>
              <a:gd name="connsiteY791" fmla="*/ 3909101 h 4411096"/>
              <a:gd name="connsiteX792" fmla="*/ 3702206 w 4771624"/>
              <a:gd name="connsiteY792" fmla="*/ 3896727 h 4411096"/>
              <a:gd name="connsiteX793" fmla="*/ 3759282 w 4771624"/>
              <a:gd name="connsiteY793" fmla="*/ 3850088 h 4411096"/>
              <a:gd name="connsiteX794" fmla="*/ 3698402 w 4771624"/>
              <a:gd name="connsiteY794" fmla="*/ 3903390 h 4411096"/>
              <a:gd name="connsiteX795" fmla="*/ 3709818 w 4771624"/>
              <a:gd name="connsiteY795" fmla="*/ 3891968 h 4411096"/>
              <a:gd name="connsiteX796" fmla="*/ 3668914 w 4771624"/>
              <a:gd name="connsiteY796" fmla="*/ 3923378 h 4411096"/>
              <a:gd name="connsiteX797" fmla="*/ 3647986 w 4771624"/>
              <a:gd name="connsiteY797" fmla="*/ 3938607 h 4411096"/>
              <a:gd name="connsiteX798" fmla="*/ 3627060 w 4771624"/>
              <a:gd name="connsiteY798" fmla="*/ 3953836 h 4411096"/>
              <a:gd name="connsiteX799" fmla="*/ 3585206 w 4771624"/>
              <a:gd name="connsiteY799" fmla="*/ 3983342 h 4411096"/>
              <a:gd name="connsiteX800" fmla="*/ 3542398 w 4771624"/>
              <a:gd name="connsiteY800" fmla="*/ 4011897 h 4411096"/>
              <a:gd name="connsiteX801" fmla="*/ 3599474 w 4771624"/>
              <a:gd name="connsiteY801" fmla="*/ 3966210 h 4411096"/>
              <a:gd name="connsiteX802" fmla="*/ 3530986 w 4771624"/>
              <a:gd name="connsiteY802" fmla="*/ 4009041 h 4411096"/>
              <a:gd name="connsiteX803" fmla="*/ 3515766 w 4771624"/>
              <a:gd name="connsiteY803" fmla="*/ 4029030 h 4411096"/>
              <a:gd name="connsiteX804" fmla="*/ 3439666 w 4771624"/>
              <a:gd name="connsiteY804" fmla="*/ 4073765 h 4411096"/>
              <a:gd name="connsiteX805" fmla="*/ 3407324 w 4771624"/>
              <a:gd name="connsiteY805" fmla="*/ 4091849 h 4411096"/>
              <a:gd name="connsiteX806" fmla="*/ 3377836 w 4771624"/>
              <a:gd name="connsiteY806" fmla="*/ 4106126 h 4411096"/>
              <a:gd name="connsiteX807" fmla="*/ 3289370 w 4771624"/>
              <a:gd name="connsiteY807" fmla="*/ 4144199 h 4411096"/>
              <a:gd name="connsiteX808" fmla="*/ 3276054 w 4771624"/>
              <a:gd name="connsiteY808" fmla="*/ 4150862 h 4411096"/>
              <a:gd name="connsiteX809" fmla="*/ 3238954 w 4771624"/>
              <a:gd name="connsiteY809" fmla="*/ 4175609 h 4411096"/>
              <a:gd name="connsiteX810" fmla="*/ 3224720 w 4771624"/>
              <a:gd name="connsiteY810" fmla="*/ 4183040 h 4411096"/>
              <a:gd name="connsiteX811" fmla="*/ 3230394 w 4771624"/>
              <a:gd name="connsiteY811" fmla="*/ 4180368 h 4411096"/>
              <a:gd name="connsiteX812" fmla="*/ 3262738 w 4771624"/>
              <a:gd name="connsiteY812" fmla="*/ 4164187 h 4411096"/>
              <a:gd name="connsiteX813" fmla="*/ 3295078 w 4771624"/>
              <a:gd name="connsiteY813" fmla="*/ 4148007 h 4411096"/>
              <a:gd name="connsiteX814" fmla="*/ 3326470 w 4771624"/>
              <a:gd name="connsiteY814" fmla="*/ 4130874 h 4411096"/>
              <a:gd name="connsiteX815" fmla="*/ 3299834 w 4771624"/>
              <a:gd name="connsiteY815" fmla="*/ 4149910 h 4411096"/>
              <a:gd name="connsiteX816" fmla="*/ 3346446 w 4771624"/>
              <a:gd name="connsiteY816" fmla="*/ 4127067 h 4411096"/>
              <a:gd name="connsiteX817" fmla="*/ 3385446 w 4771624"/>
              <a:gd name="connsiteY817" fmla="*/ 4105175 h 4411096"/>
              <a:gd name="connsiteX818" fmla="*/ 3420642 w 4771624"/>
              <a:gd name="connsiteY818" fmla="*/ 4088994 h 4411096"/>
              <a:gd name="connsiteX819" fmla="*/ 3361666 w 4771624"/>
              <a:gd name="connsiteY819" fmla="*/ 4124211 h 4411096"/>
              <a:gd name="connsiteX820" fmla="*/ 3301738 w 4771624"/>
              <a:gd name="connsiteY820" fmla="*/ 4157525 h 4411096"/>
              <a:gd name="connsiteX821" fmla="*/ 3345494 w 4771624"/>
              <a:gd name="connsiteY821" fmla="*/ 4138489 h 4411096"/>
              <a:gd name="connsiteX822" fmla="*/ 3286518 w 4771624"/>
              <a:gd name="connsiteY822" fmla="*/ 4167995 h 4411096"/>
              <a:gd name="connsiteX823" fmla="*/ 3262738 w 4771624"/>
              <a:gd name="connsiteY823" fmla="*/ 4176561 h 4411096"/>
              <a:gd name="connsiteX824" fmla="*/ 3214224 w 4771624"/>
              <a:gd name="connsiteY824" fmla="*/ 4199405 h 4411096"/>
              <a:gd name="connsiteX825" fmla="*/ 3166662 w 4771624"/>
              <a:gd name="connsiteY825" fmla="*/ 4223200 h 4411096"/>
              <a:gd name="connsiteX826" fmla="*/ 3206614 w 4771624"/>
              <a:gd name="connsiteY826" fmla="*/ 4207971 h 4411096"/>
              <a:gd name="connsiteX827" fmla="*/ 3258932 w 4771624"/>
              <a:gd name="connsiteY827" fmla="*/ 4185127 h 4411096"/>
              <a:gd name="connsiteX828" fmla="*/ 3299834 w 4771624"/>
              <a:gd name="connsiteY828" fmla="*/ 4167043 h 4411096"/>
              <a:gd name="connsiteX829" fmla="*/ 3306494 w 4771624"/>
              <a:gd name="connsiteY829" fmla="*/ 4168946 h 4411096"/>
              <a:gd name="connsiteX830" fmla="*/ 3198054 w 4771624"/>
              <a:gd name="connsiteY830" fmla="*/ 4215585 h 4411096"/>
              <a:gd name="connsiteX831" fmla="*/ 3076294 w 4771624"/>
              <a:gd name="connsiteY831" fmla="*/ 4264128 h 4411096"/>
              <a:gd name="connsiteX832" fmla="*/ 3079148 w 4771624"/>
              <a:gd name="connsiteY832" fmla="*/ 4262224 h 4411096"/>
              <a:gd name="connsiteX833" fmla="*/ 2910780 w 4771624"/>
              <a:gd name="connsiteY833" fmla="*/ 4323141 h 4411096"/>
              <a:gd name="connsiteX834" fmla="*/ 2762386 w 4771624"/>
              <a:gd name="connsiteY834" fmla="*/ 4360261 h 4411096"/>
              <a:gd name="connsiteX835" fmla="*/ 2763338 w 4771624"/>
              <a:gd name="connsiteY835" fmla="*/ 4357406 h 4411096"/>
              <a:gd name="connsiteX836" fmla="*/ 2696752 w 4771624"/>
              <a:gd name="connsiteY836" fmla="*/ 4370731 h 4411096"/>
              <a:gd name="connsiteX837" fmla="*/ 2754778 w 4771624"/>
              <a:gd name="connsiteY837" fmla="*/ 4358357 h 4411096"/>
              <a:gd name="connsiteX838" fmla="*/ 2790924 w 4771624"/>
              <a:gd name="connsiteY838" fmla="*/ 4351695 h 4411096"/>
              <a:gd name="connsiteX839" fmla="*/ 2830876 w 4771624"/>
              <a:gd name="connsiteY839" fmla="*/ 4343129 h 4411096"/>
              <a:gd name="connsiteX840" fmla="*/ 2822314 w 4771624"/>
              <a:gd name="connsiteY840" fmla="*/ 4340273 h 4411096"/>
              <a:gd name="connsiteX841" fmla="*/ 2977366 w 4771624"/>
              <a:gd name="connsiteY841" fmla="*/ 4291730 h 4411096"/>
              <a:gd name="connsiteX842" fmla="*/ 2915536 w 4771624"/>
              <a:gd name="connsiteY842" fmla="*/ 4311719 h 4411096"/>
              <a:gd name="connsiteX843" fmla="*/ 2846096 w 4771624"/>
              <a:gd name="connsiteY843" fmla="*/ 4329803 h 4411096"/>
              <a:gd name="connsiteX844" fmla="*/ 2787118 w 4771624"/>
              <a:gd name="connsiteY844" fmla="*/ 4345032 h 4411096"/>
              <a:gd name="connsiteX845" fmla="*/ 2755728 w 4771624"/>
              <a:gd name="connsiteY845" fmla="*/ 4356454 h 4411096"/>
              <a:gd name="connsiteX846" fmla="*/ 2709118 w 4771624"/>
              <a:gd name="connsiteY846" fmla="*/ 4360261 h 4411096"/>
              <a:gd name="connsiteX847" fmla="*/ 2687238 w 4771624"/>
              <a:gd name="connsiteY847" fmla="*/ 4365972 h 4411096"/>
              <a:gd name="connsiteX848" fmla="*/ 2682482 w 4771624"/>
              <a:gd name="connsiteY848" fmla="*/ 4361213 h 4411096"/>
              <a:gd name="connsiteX849" fmla="*/ 2710070 w 4771624"/>
              <a:gd name="connsiteY849" fmla="*/ 4353598 h 4411096"/>
              <a:gd name="connsiteX850" fmla="*/ 2752874 w 4771624"/>
              <a:gd name="connsiteY850" fmla="*/ 4344080 h 4411096"/>
              <a:gd name="connsiteX851" fmla="*/ 2767142 w 4771624"/>
              <a:gd name="connsiteY851" fmla="*/ 4344080 h 4411096"/>
              <a:gd name="connsiteX852" fmla="*/ 2816606 w 4771624"/>
              <a:gd name="connsiteY852" fmla="*/ 4329803 h 4411096"/>
              <a:gd name="connsiteX853" fmla="*/ 2850852 w 4771624"/>
              <a:gd name="connsiteY853" fmla="*/ 4320285 h 4411096"/>
              <a:gd name="connsiteX854" fmla="*/ 2897462 w 4771624"/>
              <a:gd name="connsiteY854" fmla="*/ 4307911 h 4411096"/>
              <a:gd name="connsiteX855" fmla="*/ 2859414 w 4771624"/>
              <a:gd name="connsiteY855" fmla="*/ 4320285 h 4411096"/>
              <a:gd name="connsiteX856" fmla="*/ 2925048 w 4771624"/>
              <a:gd name="connsiteY856" fmla="*/ 4302200 h 4411096"/>
              <a:gd name="connsiteX857" fmla="*/ 2981170 w 4771624"/>
              <a:gd name="connsiteY857" fmla="*/ 4281261 h 4411096"/>
              <a:gd name="connsiteX858" fmla="*/ 3016868 w 4771624"/>
              <a:gd name="connsiteY858" fmla="*/ 4267924 h 4411096"/>
              <a:gd name="connsiteX859" fmla="*/ 2860720 w 4771624"/>
              <a:gd name="connsiteY859" fmla="*/ 4313741 h 4411096"/>
              <a:gd name="connsiteX860" fmla="*/ 2671068 w 4771624"/>
              <a:gd name="connsiteY860" fmla="*/ 4353598 h 4411096"/>
              <a:gd name="connsiteX861" fmla="*/ 2643482 w 4771624"/>
              <a:gd name="connsiteY861" fmla="*/ 4365020 h 4411096"/>
              <a:gd name="connsiteX862" fmla="*/ 2615896 w 4771624"/>
              <a:gd name="connsiteY862" fmla="*/ 4375490 h 4411096"/>
              <a:gd name="connsiteX863" fmla="*/ 2574042 w 4771624"/>
              <a:gd name="connsiteY863" fmla="*/ 4394526 h 4411096"/>
              <a:gd name="connsiteX864" fmla="*/ 2297234 w 4771624"/>
              <a:gd name="connsiteY864" fmla="*/ 4409755 h 4411096"/>
              <a:gd name="connsiteX865" fmla="*/ 2303890 w 4771624"/>
              <a:gd name="connsiteY865" fmla="*/ 4407852 h 4411096"/>
              <a:gd name="connsiteX866" fmla="*/ 2205914 w 4771624"/>
              <a:gd name="connsiteY866" fmla="*/ 4406900 h 4411096"/>
              <a:gd name="connsiteX867" fmla="*/ 2205914 w 4771624"/>
              <a:gd name="connsiteY867" fmla="*/ 4400237 h 4411096"/>
              <a:gd name="connsiteX868" fmla="*/ 2083206 w 4771624"/>
              <a:gd name="connsiteY868" fmla="*/ 4395478 h 4411096"/>
              <a:gd name="connsiteX869" fmla="*/ 2147890 w 4771624"/>
              <a:gd name="connsiteY869" fmla="*/ 4396430 h 4411096"/>
              <a:gd name="connsiteX870" fmla="*/ 2198304 w 4771624"/>
              <a:gd name="connsiteY870" fmla="*/ 4398334 h 4411096"/>
              <a:gd name="connsiteX871" fmla="*/ 2243012 w 4771624"/>
              <a:gd name="connsiteY871" fmla="*/ 4399285 h 4411096"/>
              <a:gd name="connsiteX872" fmla="*/ 2221134 w 4771624"/>
              <a:gd name="connsiteY872" fmla="*/ 4400237 h 4411096"/>
              <a:gd name="connsiteX873" fmla="*/ 2270598 w 4771624"/>
              <a:gd name="connsiteY873" fmla="*/ 4402141 h 4411096"/>
              <a:gd name="connsiteX874" fmla="*/ 2326722 w 4771624"/>
              <a:gd name="connsiteY874" fmla="*/ 4400237 h 4411096"/>
              <a:gd name="connsiteX875" fmla="*/ 2377138 w 4771624"/>
              <a:gd name="connsiteY875" fmla="*/ 4399285 h 4411096"/>
              <a:gd name="connsiteX876" fmla="*/ 2409478 w 4771624"/>
              <a:gd name="connsiteY876" fmla="*/ 4400237 h 4411096"/>
              <a:gd name="connsiteX877" fmla="*/ 2447528 w 4771624"/>
              <a:gd name="connsiteY877" fmla="*/ 4403093 h 4411096"/>
              <a:gd name="connsiteX878" fmla="*/ 2513162 w 4771624"/>
              <a:gd name="connsiteY878" fmla="*/ 4396430 h 4411096"/>
              <a:gd name="connsiteX879" fmla="*/ 2536944 w 4771624"/>
              <a:gd name="connsiteY879" fmla="*/ 4389767 h 4411096"/>
              <a:gd name="connsiteX880" fmla="*/ 2492236 w 4771624"/>
              <a:gd name="connsiteY880" fmla="*/ 4390719 h 4411096"/>
              <a:gd name="connsiteX881" fmla="*/ 2472260 w 4771624"/>
              <a:gd name="connsiteY881" fmla="*/ 4388815 h 4411096"/>
              <a:gd name="connsiteX882" fmla="*/ 2412332 w 4771624"/>
              <a:gd name="connsiteY882" fmla="*/ 4393574 h 4411096"/>
              <a:gd name="connsiteX883" fmla="*/ 2341942 w 4771624"/>
              <a:gd name="connsiteY883" fmla="*/ 4395478 h 4411096"/>
              <a:gd name="connsiteX884" fmla="*/ 2419942 w 4771624"/>
              <a:gd name="connsiteY884" fmla="*/ 4390719 h 4411096"/>
              <a:gd name="connsiteX885" fmla="*/ 2481772 w 4771624"/>
              <a:gd name="connsiteY885" fmla="*/ 4387863 h 4411096"/>
              <a:gd name="connsiteX886" fmla="*/ 2516968 w 4771624"/>
              <a:gd name="connsiteY886" fmla="*/ 4366924 h 4411096"/>
              <a:gd name="connsiteX887" fmla="*/ 2496992 w 4771624"/>
              <a:gd name="connsiteY887" fmla="*/ 4371683 h 4411096"/>
              <a:gd name="connsiteX888" fmla="*/ 2474162 w 4771624"/>
              <a:gd name="connsiteY888" fmla="*/ 4374538 h 4411096"/>
              <a:gd name="connsiteX889" fmla="*/ 2450382 w 4771624"/>
              <a:gd name="connsiteY889" fmla="*/ 4376442 h 4411096"/>
              <a:gd name="connsiteX890" fmla="*/ 2469406 w 4771624"/>
              <a:gd name="connsiteY890" fmla="*/ 4380249 h 4411096"/>
              <a:gd name="connsiteX891" fmla="*/ 2360014 w 4771624"/>
              <a:gd name="connsiteY891" fmla="*/ 4389767 h 4411096"/>
              <a:gd name="connsiteX892" fmla="*/ 2296282 w 4771624"/>
              <a:gd name="connsiteY892" fmla="*/ 4391671 h 4411096"/>
              <a:gd name="connsiteX893" fmla="*/ 2265842 w 4771624"/>
              <a:gd name="connsiteY893" fmla="*/ 4392623 h 4411096"/>
              <a:gd name="connsiteX894" fmla="*/ 2237306 w 4771624"/>
              <a:gd name="connsiteY894" fmla="*/ 4392623 h 4411096"/>
              <a:gd name="connsiteX895" fmla="*/ 2241110 w 4771624"/>
              <a:gd name="connsiteY895" fmla="*/ 4391671 h 4411096"/>
              <a:gd name="connsiteX896" fmla="*/ 2195450 w 4771624"/>
              <a:gd name="connsiteY896" fmla="*/ 4390719 h 4411096"/>
              <a:gd name="connsiteX897" fmla="*/ 2172622 w 4771624"/>
              <a:gd name="connsiteY897" fmla="*/ 4389767 h 4411096"/>
              <a:gd name="connsiteX898" fmla="*/ 2149790 w 4771624"/>
              <a:gd name="connsiteY898" fmla="*/ 4388815 h 4411096"/>
              <a:gd name="connsiteX899" fmla="*/ 2191646 w 4771624"/>
              <a:gd name="connsiteY899" fmla="*/ 4385960 h 4411096"/>
              <a:gd name="connsiteX900" fmla="*/ 2127914 w 4771624"/>
              <a:gd name="connsiteY900" fmla="*/ 4385008 h 4411096"/>
              <a:gd name="connsiteX901" fmla="*/ 2064180 w 4771624"/>
              <a:gd name="connsiteY901" fmla="*/ 4383104 h 4411096"/>
              <a:gd name="connsiteX902" fmla="*/ 2065130 w 4771624"/>
              <a:gd name="connsiteY902" fmla="*/ 4379297 h 4411096"/>
              <a:gd name="connsiteX903" fmla="*/ 2024228 w 4771624"/>
              <a:gd name="connsiteY903" fmla="*/ 4374063 h 4411096"/>
              <a:gd name="connsiteX904" fmla="*/ 1989120 w 4771624"/>
              <a:gd name="connsiteY904" fmla="*/ 4368840 h 4411096"/>
              <a:gd name="connsiteX905" fmla="*/ 1998546 w 4771624"/>
              <a:gd name="connsiteY905" fmla="*/ 4367875 h 4411096"/>
              <a:gd name="connsiteX906" fmla="*/ 1877738 w 4771624"/>
              <a:gd name="connsiteY906" fmla="*/ 4346936 h 4411096"/>
              <a:gd name="connsiteX907" fmla="*/ 1721734 w 4771624"/>
              <a:gd name="connsiteY907" fmla="*/ 4314574 h 4411096"/>
              <a:gd name="connsiteX908" fmla="*/ 1752174 w 4771624"/>
              <a:gd name="connsiteY908" fmla="*/ 4319333 h 4411096"/>
              <a:gd name="connsiteX909" fmla="*/ 1677978 w 4771624"/>
              <a:gd name="connsiteY909" fmla="*/ 4301248 h 4411096"/>
              <a:gd name="connsiteX910" fmla="*/ 1618050 w 4771624"/>
              <a:gd name="connsiteY910" fmla="*/ 4286971 h 4411096"/>
              <a:gd name="connsiteX911" fmla="*/ 1623758 w 4771624"/>
              <a:gd name="connsiteY911" fmla="*/ 4288875 h 4411096"/>
              <a:gd name="connsiteX912" fmla="*/ 1565734 w 4771624"/>
              <a:gd name="connsiteY912" fmla="*/ 4271742 h 4411096"/>
              <a:gd name="connsiteX913" fmla="*/ 1533390 w 4771624"/>
              <a:gd name="connsiteY913" fmla="*/ 4255561 h 4411096"/>
              <a:gd name="connsiteX914" fmla="*/ 1487732 w 4771624"/>
              <a:gd name="connsiteY914" fmla="*/ 4241284 h 4411096"/>
              <a:gd name="connsiteX915" fmla="*/ 1462048 w 4771624"/>
              <a:gd name="connsiteY915" fmla="*/ 4235573 h 4411096"/>
              <a:gd name="connsiteX916" fmla="*/ 1383096 w 4771624"/>
              <a:gd name="connsiteY916" fmla="*/ 4202260 h 4411096"/>
              <a:gd name="connsiteX917" fmla="*/ 1384998 w 4771624"/>
              <a:gd name="connsiteY917" fmla="*/ 4208922 h 4411096"/>
              <a:gd name="connsiteX918" fmla="*/ 1289875 w 4771624"/>
              <a:gd name="connsiteY918" fmla="*/ 4170850 h 4411096"/>
              <a:gd name="connsiteX919" fmla="*/ 1286070 w 4771624"/>
              <a:gd name="connsiteY919" fmla="*/ 4174657 h 4411096"/>
              <a:gd name="connsiteX920" fmla="*/ 1341242 w 4771624"/>
              <a:gd name="connsiteY920" fmla="*/ 4197501 h 4411096"/>
              <a:gd name="connsiteX921" fmla="*/ 1396414 w 4771624"/>
              <a:gd name="connsiteY921" fmla="*/ 4220344 h 4411096"/>
              <a:gd name="connsiteX922" fmla="*/ 1316510 w 4771624"/>
              <a:gd name="connsiteY922" fmla="*/ 4195597 h 4411096"/>
              <a:gd name="connsiteX923" fmla="*/ 1264191 w 4771624"/>
              <a:gd name="connsiteY923" fmla="*/ 4166091 h 4411096"/>
              <a:gd name="connsiteX924" fmla="*/ 1217581 w 4771624"/>
              <a:gd name="connsiteY924" fmla="*/ 4148958 h 4411096"/>
              <a:gd name="connsiteX925" fmla="*/ 1229947 w 4771624"/>
              <a:gd name="connsiteY925" fmla="*/ 4152765 h 4411096"/>
              <a:gd name="connsiteX926" fmla="*/ 1147190 w 4771624"/>
              <a:gd name="connsiteY926" fmla="*/ 4115644 h 4411096"/>
              <a:gd name="connsiteX927" fmla="*/ 1210922 w 4771624"/>
              <a:gd name="connsiteY927" fmla="*/ 4149910 h 4411096"/>
              <a:gd name="connsiteX928" fmla="*/ 1287972 w 4771624"/>
              <a:gd name="connsiteY928" fmla="*/ 4182271 h 4411096"/>
              <a:gd name="connsiteX929" fmla="*/ 1199507 w 4771624"/>
              <a:gd name="connsiteY929" fmla="*/ 4148006 h 4411096"/>
              <a:gd name="connsiteX930" fmla="*/ 1130067 w 4771624"/>
              <a:gd name="connsiteY930" fmla="*/ 4117548 h 4411096"/>
              <a:gd name="connsiteX931" fmla="*/ 1068237 w 4771624"/>
              <a:gd name="connsiteY931" fmla="*/ 4086138 h 4411096"/>
              <a:gd name="connsiteX932" fmla="*/ 1010212 w 4771624"/>
              <a:gd name="connsiteY932" fmla="*/ 4053777 h 4411096"/>
              <a:gd name="connsiteX933" fmla="*/ 1051115 w 4771624"/>
              <a:gd name="connsiteY933" fmla="*/ 4066150 h 4411096"/>
              <a:gd name="connsiteX934" fmla="*/ 1072993 w 4771624"/>
              <a:gd name="connsiteY934" fmla="*/ 4072813 h 4411096"/>
              <a:gd name="connsiteX935" fmla="*/ 1152897 w 4771624"/>
              <a:gd name="connsiteY935" fmla="*/ 4112789 h 4411096"/>
              <a:gd name="connsiteX936" fmla="*/ 1131019 w 4771624"/>
              <a:gd name="connsiteY936" fmla="*/ 4102319 h 4411096"/>
              <a:gd name="connsiteX937" fmla="*/ 1193800 w 4771624"/>
              <a:gd name="connsiteY937" fmla="*/ 4133729 h 4411096"/>
              <a:gd name="connsiteX938" fmla="*/ 1270850 w 4771624"/>
              <a:gd name="connsiteY938" fmla="*/ 4162284 h 4411096"/>
              <a:gd name="connsiteX939" fmla="*/ 1237557 w 4771624"/>
              <a:gd name="connsiteY939" fmla="*/ 4140392 h 4411096"/>
              <a:gd name="connsiteX940" fmla="*/ 1208069 w 4771624"/>
              <a:gd name="connsiteY940" fmla="*/ 4132777 h 4411096"/>
              <a:gd name="connsiteX941" fmla="*/ 1118652 w 4771624"/>
              <a:gd name="connsiteY941" fmla="*/ 4090897 h 4411096"/>
              <a:gd name="connsiteX942" fmla="*/ 1132921 w 4771624"/>
              <a:gd name="connsiteY942" fmla="*/ 4088994 h 4411096"/>
              <a:gd name="connsiteX943" fmla="*/ 1089164 w 4771624"/>
              <a:gd name="connsiteY943" fmla="*/ 4066150 h 4411096"/>
              <a:gd name="connsiteX944" fmla="*/ 1045407 w 4771624"/>
              <a:gd name="connsiteY944" fmla="*/ 4043307 h 4411096"/>
              <a:gd name="connsiteX945" fmla="*/ 1053968 w 4771624"/>
              <a:gd name="connsiteY945" fmla="*/ 4047114 h 4411096"/>
              <a:gd name="connsiteX946" fmla="*/ 904625 w 4771624"/>
              <a:gd name="connsiteY946" fmla="*/ 3960499 h 4411096"/>
              <a:gd name="connsiteX947" fmla="*/ 902304 w 4771624"/>
              <a:gd name="connsiteY947" fmla="*/ 3959178 h 4411096"/>
              <a:gd name="connsiteX948" fmla="*/ 900641 w 4771624"/>
              <a:gd name="connsiteY948" fmla="*/ 3958729 h 4411096"/>
              <a:gd name="connsiteX949" fmla="*/ 923649 w 4771624"/>
              <a:gd name="connsiteY949" fmla="*/ 3975728 h 4411096"/>
              <a:gd name="connsiteX950" fmla="*/ 893150 w 4771624"/>
              <a:gd name="connsiteY950" fmla="*/ 3954580 h 4411096"/>
              <a:gd name="connsiteX951" fmla="*/ 899457 w 4771624"/>
              <a:gd name="connsiteY951" fmla="*/ 3957557 h 4411096"/>
              <a:gd name="connsiteX952" fmla="*/ 883936 w 4771624"/>
              <a:gd name="connsiteY952" fmla="*/ 3948720 h 4411096"/>
              <a:gd name="connsiteX953" fmla="*/ 856112 w 4771624"/>
              <a:gd name="connsiteY953" fmla="*/ 3931944 h 4411096"/>
              <a:gd name="connsiteX954" fmla="*/ 797135 w 4771624"/>
              <a:gd name="connsiteY954" fmla="*/ 3893872 h 4411096"/>
              <a:gd name="connsiteX955" fmla="*/ 769549 w 4771624"/>
              <a:gd name="connsiteY955" fmla="*/ 3882450 h 4411096"/>
              <a:gd name="connsiteX956" fmla="*/ 624010 w 4771624"/>
              <a:gd name="connsiteY956" fmla="*/ 3772991 h 4411096"/>
              <a:gd name="connsiteX957" fmla="*/ 655401 w 4771624"/>
              <a:gd name="connsiteY957" fmla="*/ 3800594 h 4411096"/>
              <a:gd name="connsiteX958" fmla="*/ 686792 w 4771624"/>
              <a:gd name="connsiteY958" fmla="*/ 3828197 h 4411096"/>
              <a:gd name="connsiteX959" fmla="*/ 620205 w 4771624"/>
              <a:gd name="connsiteY959" fmla="*/ 3779654 h 4411096"/>
              <a:gd name="connsiteX960" fmla="*/ 565034 w 4771624"/>
              <a:gd name="connsiteY960" fmla="*/ 3739678 h 4411096"/>
              <a:gd name="connsiteX961" fmla="*/ 562180 w 4771624"/>
              <a:gd name="connsiteY961" fmla="*/ 3728256 h 4411096"/>
              <a:gd name="connsiteX962" fmla="*/ 409982 w 4771624"/>
              <a:gd name="connsiteY962" fmla="*/ 3565496 h 4411096"/>
              <a:gd name="connsiteX963" fmla="*/ 300590 w 4771624"/>
              <a:gd name="connsiteY963" fmla="*/ 3418917 h 4411096"/>
              <a:gd name="connsiteX964" fmla="*/ 252077 w 4771624"/>
              <a:gd name="connsiteY964" fmla="*/ 3322783 h 4411096"/>
              <a:gd name="connsiteX965" fmla="*/ 196906 w 4771624"/>
              <a:gd name="connsiteY965" fmla="*/ 3199047 h 4411096"/>
              <a:gd name="connsiteX966" fmla="*/ 189296 w 4771624"/>
              <a:gd name="connsiteY966" fmla="*/ 3190481 h 4411096"/>
              <a:gd name="connsiteX967" fmla="*/ 168369 w 4771624"/>
              <a:gd name="connsiteY967" fmla="*/ 3139083 h 4411096"/>
              <a:gd name="connsiteX968" fmla="*/ 168369 w 4771624"/>
              <a:gd name="connsiteY968" fmla="*/ 3124806 h 4411096"/>
              <a:gd name="connsiteX969" fmla="*/ 91319 w 4771624"/>
              <a:gd name="connsiteY969" fmla="*/ 2885901 h 4411096"/>
              <a:gd name="connsiteX970" fmla="*/ 69440 w 4771624"/>
              <a:gd name="connsiteY970" fmla="*/ 2776442 h 4411096"/>
              <a:gd name="connsiteX971" fmla="*/ 122709 w 4771624"/>
              <a:gd name="connsiteY971" fmla="*/ 2964901 h 4411096"/>
              <a:gd name="connsiteX972" fmla="*/ 117002 w 4771624"/>
              <a:gd name="connsiteY972" fmla="*/ 2964901 h 4411096"/>
              <a:gd name="connsiteX973" fmla="*/ 144588 w 4771624"/>
              <a:gd name="connsiteY973" fmla="*/ 3052468 h 4411096"/>
              <a:gd name="connsiteX974" fmla="*/ 155051 w 4771624"/>
              <a:gd name="connsiteY974" fmla="*/ 3079119 h 4411096"/>
              <a:gd name="connsiteX975" fmla="*/ 173125 w 4771624"/>
              <a:gd name="connsiteY975" fmla="*/ 3130517 h 4411096"/>
              <a:gd name="connsiteX976" fmla="*/ 167417 w 4771624"/>
              <a:gd name="connsiteY976" fmla="*/ 3104818 h 4411096"/>
              <a:gd name="connsiteX977" fmla="*/ 152198 w 4771624"/>
              <a:gd name="connsiteY977" fmla="*/ 3059131 h 4411096"/>
              <a:gd name="connsiteX978" fmla="*/ 186442 w 4771624"/>
              <a:gd name="connsiteY978" fmla="*/ 3140987 h 4411096"/>
              <a:gd name="connsiteX979" fmla="*/ 199759 w 4771624"/>
              <a:gd name="connsiteY979" fmla="*/ 3159071 h 4411096"/>
              <a:gd name="connsiteX980" fmla="*/ 153149 w 4771624"/>
              <a:gd name="connsiteY980" fmla="*/ 3045805 h 4411096"/>
              <a:gd name="connsiteX981" fmla="*/ 119856 w 4771624"/>
              <a:gd name="connsiteY981" fmla="*/ 2940154 h 4411096"/>
              <a:gd name="connsiteX982" fmla="*/ 170271 w 4771624"/>
              <a:gd name="connsiteY982" fmla="*/ 3074360 h 4411096"/>
              <a:gd name="connsiteX983" fmla="*/ 148393 w 4771624"/>
              <a:gd name="connsiteY983" fmla="*/ 3001070 h 4411096"/>
              <a:gd name="connsiteX984" fmla="*/ 127466 w 4771624"/>
              <a:gd name="connsiteY984" fmla="*/ 2949672 h 4411096"/>
              <a:gd name="connsiteX985" fmla="*/ 129368 w 4771624"/>
              <a:gd name="connsiteY985" fmla="*/ 2952528 h 4411096"/>
              <a:gd name="connsiteX986" fmla="*/ 93221 w 4771624"/>
              <a:gd name="connsiteY986" fmla="*/ 2829744 h 4411096"/>
              <a:gd name="connsiteX987" fmla="*/ 57074 w 4771624"/>
              <a:gd name="connsiteY987" fmla="*/ 2717429 h 4411096"/>
              <a:gd name="connsiteX988" fmla="*/ 51367 w 4771624"/>
              <a:gd name="connsiteY988" fmla="*/ 2756454 h 4411096"/>
              <a:gd name="connsiteX989" fmla="*/ 28537 w 4771624"/>
              <a:gd name="connsiteY989" fmla="*/ 2615585 h 4411096"/>
              <a:gd name="connsiteX990" fmla="*/ 44708 w 4771624"/>
              <a:gd name="connsiteY990" fmla="*/ 2681261 h 4411096"/>
              <a:gd name="connsiteX991" fmla="*/ 49464 w 4771624"/>
              <a:gd name="connsiteY991" fmla="*/ 2691731 h 4411096"/>
              <a:gd name="connsiteX992" fmla="*/ 72294 w 4771624"/>
              <a:gd name="connsiteY992" fmla="*/ 2758358 h 4411096"/>
              <a:gd name="connsiteX993" fmla="*/ 71343 w 4771624"/>
              <a:gd name="connsiteY993" fmla="*/ 2706959 h 4411096"/>
              <a:gd name="connsiteX994" fmla="*/ 50415 w 4771624"/>
              <a:gd name="connsiteY994" fmla="*/ 2644140 h 4411096"/>
              <a:gd name="connsiteX995" fmla="*/ 51367 w 4771624"/>
              <a:gd name="connsiteY995" fmla="*/ 2635573 h 4411096"/>
              <a:gd name="connsiteX996" fmla="*/ 31391 w 4771624"/>
              <a:gd name="connsiteY996" fmla="*/ 2534681 h 4411096"/>
              <a:gd name="connsiteX997" fmla="*/ 34244 w 4771624"/>
              <a:gd name="connsiteY997" fmla="*/ 2547055 h 4411096"/>
              <a:gd name="connsiteX998" fmla="*/ 24732 w 4771624"/>
              <a:gd name="connsiteY998" fmla="*/ 2481380 h 4411096"/>
              <a:gd name="connsiteX999" fmla="*/ 18073 w 4771624"/>
              <a:gd name="connsiteY999" fmla="*/ 2421415 h 4411096"/>
              <a:gd name="connsiteX1000" fmla="*/ 5707 w 4771624"/>
              <a:gd name="connsiteY1000" fmla="*/ 2350029 h 4411096"/>
              <a:gd name="connsiteX1001" fmla="*/ 6659 w 4771624"/>
              <a:gd name="connsiteY1001" fmla="*/ 2429030 h 4411096"/>
              <a:gd name="connsiteX1002" fmla="*/ 18073 w 4771624"/>
              <a:gd name="connsiteY1002" fmla="*/ 2548958 h 4411096"/>
              <a:gd name="connsiteX1003" fmla="*/ 34244 w 4771624"/>
              <a:gd name="connsiteY1003" fmla="*/ 2598453 h 4411096"/>
              <a:gd name="connsiteX1004" fmla="*/ 21878 w 4771624"/>
              <a:gd name="connsiteY1004" fmla="*/ 2527066 h 4411096"/>
              <a:gd name="connsiteX1005" fmla="*/ 30440 w 4771624"/>
              <a:gd name="connsiteY1005" fmla="*/ 2567995 h 4411096"/>
              <a:gd name="connsiteX1006" fmla="*/ 40903 w 4771624"/>
              <a:gd name="connsiteY1006" fmla="*/ 2636525 h 4411096"/>
              <a:gd name="connsiteX1007" fmla="*/ 15220 w 4771624"/>
              <a:gd name="connsiteY1007" fmla="*/ 2553717 h 4411096"/>
              <a:gd name="connsiteX1008" fmla="*/ 5707 w 4771624"/>
              <a:gd name="connsiteY1008" fmla="*/ 2484235 h 4411096"/>
              <a:gd name="connsiteX1009" fmla="*/ 0 w 4771624"/>
              <a:gd name="connsiteY1009" fmla="*/ 2436644 h 4411096"/>
              <a:gd name="connsiteX1010" fmla="*/ 951 w 4771624"/>
              <a:gd name="connsiteY1010" fmla="*/ 2348126 h 4411096"/>
              <a:gd name="connsiteX1011" fmla="*/ 1902 w 4771624"/>
              <a:gd name="connsiteY1011" fmla="*/ 2265318 h 4411096"/>
              <a:gd name="connsiteX1012" fmla="*/ 7610 w 4771624"/>
              <a:gd name="connsiteY1012" fmla="*/ 2186317 h 4411096"/>
              <a:gd name="connsiteX1013" fmla="*/ 5707 w 4771624"/>
              <a:gd name="connsiteY1013" fmla="*/ 2230100 h 4411096"/>
              <a:gd name="connsiteX1014" fmla="*/ 13317 w 4771624"/>
              <a:gd name="connsiteY1014" fmla="*/ 2181558 h 4411096"/>
              <a:gd name="connsiteX1015" fmla="*/ 14269 w 4771624"/>
              <a:gd name="connsiteY1015" fmla="*/ 2137775 h 4411096"/>
              <a:gd name="connsiteX1016" fmla="*/ 17122 w 4771624"/>
              <a:gd name="connsiteY1016" fmla="*/ 2133967 h 4411096"/>
              <a:gd name="connsiteX1017" fmla="*/ 19025 w 4771624"/>
              <a:gd name="connsiteY1017" fmla="*/ 2094943 h 4411096"/>
              <a:gd name="connsiteX1018" fmla="*/ 19976 w 4771624"/>
              <a:gd name="connsiteY1018" fmla="*/ 2069244 h 4411096"/>
              <a:gd name="connsiteX1019" fmla="*/ 25683 w 4771624"/>
              <a:gd name="connsiteY1019" fmla="*/ 2004520 h 4411096"/>
              <a:gd name="connsiteX1020" fmla="*/ 33293 w 4771624"/>
              <a:gd name="connsiteY1020" fmla="*/ 2015942 h 4411096"/>
              <a:gd name="connsiteX1021" fmla="*/ 47562 w 4771624"/>
              <a:gd name="connsiteY1021" fmla="*/ 1971207 h 4411096"/>
              <a:gd name="connsiteX1022" fmla="*/ 58025 w 4771624"/>
              <a:gd name="connsiteY1022" fmla="*/ 1929327 h 4411096"/>
              <a:gd name="connsiteX1023" fmla="*/ 71343 w 4771624"/>
              <a:gd name="connsiteY1023" fmla="*/ 1872218 h 4411096"/>
              <a:gd name="connsiteX1024" fmla="*/ 74196 w 4771624"/>
              <a:gd name="connsiteY1024" fmla="*/ 1852230 h 4411096"/>
              <a:gd name="connsiteX1025" fmla="*/ 82757 w 4771624"/>
              <a:gd name="connsiteY1025" fmla="*/ 1817965 h 4411096"/>
              <a:gd name="connsiteX1026" fmla="*/ 80855 w 4771624"/>
              <a:gd name="connsiteY1026" fmla="*/ 1827483 h 4411096"/>
              <a:gd name="connsiteX1027" fmla="*/ 99880 w 4771624"/>
              <a:gd name="connsiteY1027" fmla="*/ 1772278 h 4411096"/>
              <a:gd name="connsiteX1028" fmla="*/ 80855 w 4771624"/>
              <a:gd name="connsiteY1028" fmla="*/ 1844616 h 4411096"/>
              <a:gd name="connsiteX1029" fmla="*/ 64684 w 4771624"/>
              <a:gd name="connsiteY1029" fmla="*/ 1917905 h 4411096"/>
              <a:gd name="connsiteX1030" fmla="*/ 68489 w 4771624"/>
              <a:gd name="connsiteY1030" fmla="*/ 1922664 h 4411096"/>
              <a:gd name="connsiteX1031" fmla="*/ 58025 w 4771624"/>
              <a:gd name="connsiteY1031" fmla="*/ 1985484 h 4411096"/>
              <a:gd name="connsiteX1032" fmla="*/ 54220 w 4771624"/>
              <a:gd name="connsiteY1032" fmla="*/ 2014990 h 4411096"/>
              <a:gd name="connsiteX1033" fmla="*/ 53269 w 4771624"/>
              <a:gd name="connsiteY1033" fmla="*/ 2037834 h 4411096"/>
              <a:gd name="connsiteX1034" fmla="*/ 56123 w 4771624"/>
              <a:gd name="connsiteY1034" fmla="*/ 2017846 h 4411096"/>
              <a:gd name="connsiteX1035" fmla="*/ 58977 w 4771624"/>
              <a:gd name="connsiteY1035" fmla="*/ 2001665 h 4411096"/>
              <a:gd name="connsiteX1036" fmla="*/ 63733 w 4771624"/>
              <a:gd name="connsiteY1036" fmla="*/ 1973111 h 4411096"/>
              <a:gd name="connsiteX1037" fmla="*/ 77050 w 4771624"/>
              <a:gd name="connsiteY1037" fmla="*/ 1902676 h 4411096"/>
              <a:gd name="connsiteX1038" fmla="*/ 73245 w 4771624"/>
              <a:gd name="connsiteY1038" fmla="*/ 1946460 h 4411096"/>
              <a:gd name="connsiteX1039" fmla="*/ 72294 w 4771624"/>
              <a:gd name="connsiteY1039" fmla="*/ 1935990 h 4411096"/>
              <a:gd name="connsiteX1040" fmla="*/ 61830 w 4771624"/>
              <a:gd name="connsiteY1040" fmla="*/ 1988340 h 4411096"/>
              <a:gd name="connsiteX1041" fmla="*/ 56123 w 4771624"/>
              <a:gd name="connsiteY1041" fmla="*/ 2034978 h 4411096"/>
              <a:gd name="connsiteX1042" fmla="*/ 51367 w 4771624"/>
              <a:gd name="connsiteY1042" fmla="*/ 2085425 h 4411096"/>
              <a:gd name="connsiteX1043" fmla="*/ 48513 w 4771624"/>
              <a:gd name="connsiteY1043" fmla="*/ 2114931 h 4411096"/>
              <a:gd name="connsiteX1044" fmla="*/ 45659 w 4771624"/>
              <a:gd name="connsiteY1044" fmla="*/ 2149196 h 4411096"/>
              <a:gd name="connsiteX1045" fmla="*/ 43757 w 4771624"/>
              <a:gd name="connsiteY1045" fmla="*/ 2151100 h 4411096"/>
              <a:gd name="connsiteX1046" fmla="*/ 42806 w 4771624"/>
              <a:gd name="connsiteY1046" fmla="*/ 2180606 h 4411096"/>
              <a:gd name="connsiteX1047" fmla="*/ 42806 w 4771624"/>
              <a:gd name="connsiteY1047" fmla="*/ 2210112 h 4411096"/>
              <a:gd name="connsiteX1048" fmla="*/ 40903 w 4771624"/>
              <a:gd name="connsiteY1048" fmla="*/ 2268173 h 4411096"/>
              <a:gd name="connsiteX1049" fmla="*/ 46611 w 4771624"/>
              <a:gd name="connsiteY1049" fmla="*/ 2373824 h 4411096"/>
              <a:gd name="connsiteX1050" fmla="*/ 42806 w 4771624"/>
              <a:gd name="connsiteY1050" fmla="*/ 2261510 h 4411096"/>
              <a:gd name="connsiteX1051" fmla="*/ 474666 w 4771624"/>
              <a:gd name="connsiteY1051" fmla="*/ 1025104 h 4411096"/>
              <a:gd name="connsiteX1052" fmla="*/ 440422 w 4771624"/>
              <a:gd name="connsiteY1052" fmla="*/ 1131707 h 4411096"/>
              <a:gd name="connsiteX1053" fmla="*/ 514618 w 4771624"/>
              <a:gd name="connsiteY1053" fmla="*/ 1020344 h 4411096"/>
              <a:gd name="connsiteX1054" fmla="*/ 506057 w 4771624"/>
              <a:gd name="connsiteY1054" fmla="*/ 1037477 h 4411096"/>
              <a:gd name="connsiteX1055" fmla="*/ 590717 w 4771624"/>
              <a:gd name="connsiteY1055" fmla="*/ 929922 h 4411096"/>
              <a:gd name="connsiteX1056" fmla="*/ 551716 w 4771624"/>
              <a:gd name="connsiteY1056" fmla="*/ 972754 h 4411096"/>
              <a:gd name="connsiteX1057" fmla="*/ 581205 w 4771624"/>
              <a:gd name="connsiteY1057" fmla="*/ 929922 h 4411096"/>
              <a:gd name="connsiteX1058" fmla="*/ 646840 w 4771624"/>
              <a:gd name="connsiteY1058" fmla="*/ 856632 h 4411096"/>
              <a:gd name="connsiteX1059" fmla="*/ 731500 w 4771624"/>
              <a:gd name="connsiteY1059" fmla="*/ 765258 h 4411096"/>
              <a:gd name="connsiteX1060" fmla="*/ 775257 w 4771624"/>
              <a:gd name="connsiteY1060" fmla="*/ 706246 h 4411096"/>
              <a:gd name="connsiteX1061" fmla="*/ 819965 w 4771624"/>
              <a:gd name="connsiteY1061" fmla="*/ 651992 h 4411096"/>
              <a:gd name="connsiteX1062" fmla="*/ 858965 w 4771624"/>
              <a:gd name="connsiteY1062" fmla="*/ 618679 h 4411096"/>
              <a:gd name="connsiteX1063" fmla="*/ 974065 w 4771624"/>
              <a:gd name="connsiteY1063" fmla="*/ 497798 h 4411096"/>
              <a:gd name="connsiteX1064" fmla="*/ 1040057 w 4771624"/>
              <a:gd name="connsiteY1064" fmla="*/ 437715 h 4411096"/>
              <a:gd name="connsiteX1065" fmla="*/ 1088919 w 4771624"/>
              <a:gd name="connsiteY1065" fmla="*/ 398209 h 4411096"/>
              <a:gd name="connsiteX1066" fmla="*/ 1085998 w 4771624"/>
              <a:gd name="connsiteY1066" fmla="*/ 402394 h 4411096"/>
              <a:gd name="connsiteX1067" fmla="*/ 1109140 w 4771624"/>
              <a:gd name="connsiteY1067" fmla="*/ 388340 h 4411096"/>
              <a:gd name="connsiteX1068" fmla="*/ 1288924 w 4771624"/>
              <a:gd name="connsiteY1068" fmla="*/ 270315 h 4411096"/>
              <a:gd name="connsiteX1069" fmla="*/ 1323168 w 4771624"/>
              <a:gd name="connsiteY1069" fmla="*/ 249375 h 4411096"/>
              <a:gd name="connsiteX1070" fmla="*/ 1342194 w 4771624"/>
              <a:gd name="connsiteY1070" fmla="*/ 237953 h 4411096"/>
              <a:gd name="connsiteX1071" fmla="*/ 1362170 w 4771624"/>
              <a:gd name="connsiteY1071" fmla="*/ 227483 h 4411096"/>
              <a:gd name="connsiteX1072" fmla="*/ 1404974 w 4771624"/>
              <a:gd name="connsiteY1072" fmla="*/ 205591 h 4411096"/>
              <a:gd name="connsiteX1073" fmla="*/ 1450634 w 4771624"/>
              <a:gd name="connsiteY1073" fmla="*/ 184652 h 4411096"/>
              <a:gd name="connsiteX1074" fmla="*/ 1543854 w 4771624"/>
              <a:gd name="connsiteY1074" fmla="*/ 146579 h 4411096"/>
              <a:gd name="connsiteX1075" fmla="*/ 1589514 w 4771624"/>
              <a:gd name="connsiteY1075" fmla="*/ 131350 h 4411096"/>
              <a:gd name="connsiteX1076" fmla="*/ 1631368 w 4771624"/>
              <a:gd name="connsiteY1076" fmla="*/ 117073 h 4411096"/>
              <a:gd name="connsiteX1077" fmla="*/ 1621856 w 4771624"/>
              <a:gd name="connsiteY1077" fmla="*/ 123735 h 4411096"/>
              <a:gd name="connsiteX1078" fmla="*/ 1567634 w 4771624"/>
              <a:gd name="connsiteY1078" fmla="*/ 142772 h 4411096"/>
              <a:gd name="connsiteX1079" fmla="*/ 1451586 w 4771624"/>
              <a:gd name="connsiteY1079" fmla="*/ 189411 h 4411096"/>
              <a:gd name="connsiteX1080" fmla="*/ 1547660 w 4771624"/>
              <a:gd name="connsiteY1080" fmla="*/ 153242 h 4411096"/>
              <a:gd name="connsiteX1081" fmla="*/ 1480122 w 4771624"/>
              <a:gd name="connsiteY1081" fmla="*/ 179892 h 4411096"/>
              <a:gd name="connsiteX1082" fmla="*/ 1432560 w 4771624"/>
              <a:gd name="connsiteY1082" fmla="*/ 204640 h 4411096"/>
              <a:gd name="connsiteX1083" fmla="*/ 1485830 w 4771624"/>
              <a:gd name="connsiteY1083" fmla="*/ 182748 h 4411096"/>
              <a:gd name="connsiteX1084" fmla="*/ 1528634 w 4771624"/>
              <a:gd name="connsiteY1084" fmla="*/ 165615 h 4411096"/>
              <a:gd name="connsiteX1085" fmla="*/ 1622806 w 4771624"/>
              <a:gd name="connsiteY1085" fmla="*/ 130398 h 4411096"/>
              <a:gd name="connsiteX1086" fmla="*/ 1627562 w 4771624"/>
              <a:gd name="connsiteY1086" fmla="*/ 131350 h 4411096"/>
              <a:gd name="connsiteX1087" fmla="*/ 1665614 w 4771624"/>
              <a:gd name="connsiteY1087" fmla="*/ 121832 h 4411096"/>
              <a:gd name="connsiteX1088" fmla="*/ 1675126 w 4771624"/>
              <a:gd name="connsiteY1088" fmla="*/ 114217 h 4411096"/>
              <a:gd name="connsiteX1089" fmla="*/ 1692246 w 4771624"/>
              <a:gd name="connsiteY1089" fmla="*/ 110410 h 4411096"/>
              <a:gd name="connsiteX1090" fmla="*/ 1765492 w 4771624"/>
              <a:gd name="connsiteY1090" fmla="*/ 92326 h 4411096"/>
              <a:gd name="connsiteX1091" fmla="*/ 1839690 w 4771624"/>
              <a:gd name="connsiteY1091" fmla="*/ 77097 h 4411096"/>
              <a:gd name="connsiteX1092" fmla="*/ 1767394 w 4771624"/>
              <a:gd name="connsiteY1092" fmla="*/ 84711 h 4411096"/>
              <a:gd name="connsiteX1093" fmla="*/ 1711272 w 4771624"/>
              <a:gd name="connsiteY1093" fmla="*/ 99940 h 4411096"/>
              <a:gd name="connsiteX1094" fmla="*/ 1704614 w 4771624"/>
              <a:gd name="connsiteY1094" fmla="*/ 98988 h 4411096"/>
              <a:gd name="connsiteX1095" fmla="*/ 1674174 w 4771624"/>
              <a:gd name="connsiteY1095" fmla="*/ 104699 h 4411096"/>
              <a:gd name="connsiteX1096" fmla="*/ 1895812 w 4771624"/>
              <a:gd name="connsiteY1096" fmla="*/ 59012 h 4411096"/>
              <a:gd name="connsiteX1097" fmla="*/ 1912934 w 4771624"/>
              <a:gd name="connsiteY1097" fmla="*/ 60916 h 4411096"/>
              <a:gd name="connsiteX1098" fmla="*/ 2115546 w 4771624"/>
              <a:gd name="connsiteY1098" fmla="*/ 39976 h 4411096"/>
              <a:gd name="connsiteX1099" fmla="*/ 2100326 w 4771624"/>
              <a:gd name="connsiteY1099" fmla="*/ 43783 h 4411096"/>
              <a:gd name="connsiteX1100" fmla="*/ 2355258 w 4771624"/>
              <a:gd name="connsiteY1100" fmla="*/ 36169 h 4411096"/>
              <a:gd name="connsiteX1101" fmla="*/ 2598774 w 4771624"/>
              <a:gd name="connsiteY1101" fmla="*/ 23795 h 4411096"/>
              <a:gd name="connsiteX1102" fmla="*/ 2618764 w 4771624"/>
              <a:gd name="connsiteY1102" fmla="*/ 23245 h 4411096"/>
              <a:gd name="connsiteX1103" fmla="*/ 2069888 w 4771624"/>
              <a:gd name="connsiteY1103" fmla="*/ 21891 h 4411096"/>
              <a:gd name="connsiteX1104" fmla="*/ 2071790 w 4771624"/>
              <a:gd name="connsiteY1104" fmla="*/ 21891 h 4411096"/>
              <a:gd name="connsiteX1105" fmla="*/ 2016618 w 4771624"/>
              <a:gd name="connsiteY1105" fmla="*/ 25698 h 4411096"/>
              <a:gd name="connsiteX1106" fmla="*/ 2190694 w 4771624"/>
              <a:gd name="connsiteY1106" fmla="*/ 15229 h 4411096"/>
              <a:gd name="connsiteX1107" fmla="*/ 2157402 w 4771624"/>
              <a:gd name="connsiteY1107" fmla="*/ 20940 h 4411096"/>
              <a:gd name="connsiteX1108" fmla="*/ 2143134 w 4771624"/>
              <a:gd name="connsiteY1108" fmla="*/ 17133 h 4411096"/>
              <a:gd name="connsiteX1109" fmla="*/ 2190694 w 4771624"/>
              <a:gd name="connsiteY1109" fmla="*/ 15229 h 4411096"/>
              <a:gd name="connsiteX1110" fmla="*/ 2122206 w 4771624"/>
              <a:gd name="connsiteY1110" fmla="*/ 13325 h 4411096"/>
              <a:gd name="connsiteX1111" fmla="*/ 2143134 w 4771624"/>
              <a:gd name="connsiteY1111" fmla="*/ 17132 h 4411096"/>
              <a:gd name="connsiteX1112" fmla="*/ 2069888 w 4771624"/>
              <a:gd name="connsiteY1112" fmla="*/ 21891 h 4411096"/>
              <a:gd name="connsiteX1113" fmla="*/ 2055618 w 4771624"/>
              <a:gd name="connsiteY1113" fmla="*/ 17132 h 4411096"/>
              <a:gd name="connsiteX1114" fmla="*/ 2122206 w 4771624"/>
              <a:gd name="connsiteY1114" fmla="*/ 13325 h 4411096"/>
              <a:gd name="connsiteX1115" fmla="*/ 2210670 w 4771624"/>
              <a:gd name="connsiteY1115" fmla="*/ 11421 h 4411096"/>
              <a:gd name="connsiteX1116" fmla="*/ 2239208 w 4771624"/>
              <a:gd name="connsiteY1116" fmla="*/ 13325 h 4411096"/>
              <a:gd name="connsiteX1117" fmla="*/ 2190694 w 4771624"/>
              <a:gd name="connsiteY1117" fmla="*/ 15228 h 4411096"/>
              <a:gd name="connsiteX1118" fmla="*/ 2614946 w 4771624"/>
              <a:gd name="connsiteY1118" fmla="*/ 0 h 4411096"/>
              <a:gd name="connsiteX1119" fmla="*/ 2858462 w 4771624"/>
              <a:gd name="connsiteY1119" fmla="*/ 16181 h 4411096"/>
              <a:gd name="connsiteX1120" fmla="*/ 2880340 w 4771624"/>
              <a:gd name="connsiteY1120" fmla="*/ 18084 h 4411096"/>
              <a:gd name="connsiteX1121" fmla="*/ 2868926 w 4771624"/>
              <a:gd name="connsiteY1121" fmla="*/ 18084 h 4411096"/>
              <a:gd name="connsiteX1122" fmla="*/ 3013514 w 4771624"/>
              <a:gd name="connsiteY1122" fmla="*/ 40928 h 4411096"/>
              <a:gd name="connsiteX1123" fmla="*/ 3066782 w 4771624"/>
              <a:gd name="connsiteY1123" fmla="*/ 58061 h 4411096"/>
              <a:gd name="connsiteX1124" fmla="*/ 3145734 w 4771624"/>
              <a:gd name="connsiteY1124" fmla="*/ 81856 h 4411096"/>
              <a:gd name="connsiteX1125" fmla="*/ 3117198 w 4771624"/>
              <a:gd name="connsiteY1125" fmla="*/ 66627 h 4411096"/>
              <a:gd name="connsiteX1126" fmla="*/ 3164758 w 4771624"/>
              <a:gd name="connsiteY1126" fmla="*/ 79952 h 4411096"/>
              <a:gd name="connsiteX1127" fmla="*/ 3212322 w 4771624"/>
              <a:gd name="connsiteY1127" fmla="*/ 95181 h 4411096"/>
              <a:gd name="connsiteX1128" fmla="*/ 3204710 w 4771624"/>
              <a:gd name="connsiteY1128" fmla="*/ 95181 h 4411096"/>
              <a:gd name="connsiteX1129" fmla="*/ 3281762 w 4771624"/>
              <a:gd name="connsiteY1129" fmla="*/ 121832 h 4411096"/>
              <a:gd name="connsiteX1130" fmla="*/ 3219930 w 4771624"/>
              <a:gd name="connsiteY1130" fmla="*/ 104700 h 4411096"/>
              <a:gd name="connsiteX1131" fmla="*/ 3185686 w 4771624"/>
              <a:gd name="connsiteY1131" fmla="*/ 95181 h 4411096"/>
              <a:gd name="connsiteX1132" fmla="*/ 3194248 w 4771624"/>
              <a:gd name="connsiteY1132" fmla="*/ 99940 h 4411096"/>
              <a:gd name="connsiteX1133" fmla="*/ 3230394 w 4771624"/>
              <a:gd name="connsiteY1133" fmla="*/ 115170 h 4411096"/>
              <a:gd name="connsiteX1134" fmla="*/ 3098174 w 4771624"/>
              <a:gd name="connsiteY1134" fmla="*/ 76145 h 4411096"/>
              <a:gd name="connsiteX1135" fmla="*/ 2969756 w 4771624"/>
              <a:gd name="connsiteY1135" fmla="*/ 49494 h 4411096"/>
              <a:gd name="connsiteX1136" fmla="*/ 2841340 w 4771624"/>
              <a:gd name="connsiteY1136" fmla="*/ 31410 h 4411096"/>
              <a:gd name="connsiteX1137" fmla="*/ 2710070 w 4771624"/>
              <a:gd name="connsiteY1137" fmla="*/ 20940 h 4411096"/>
              <a:gd name="connsiteX1138" fmla="*/ 2710070 w 4771624"/>
              <a:gd name="connsiteY1138" fmla="*/ 15229 h 4411096"/>
              <a:gd name="connsiteX1139" fmla="*/ 2829926 w 4771624"/>
              <a:gd name="connsiteY1139" fmla="*/ 24747 h 4411096"/>
              <a:gd name="connsiteX1140" fmla="*/ 2860364 w 4771624"/>
              <a:gd name="connsiteY1140" fmla="*/ 25699 h 4411096"/>
              <a:gd name="connsiteX1141" fmla="*/ 2917438 w 4771624"/>
              <a:gd name="connsiteY1141" fmla="*/ 31410 h 4411096"/>
              <a:gd name="connsiteX1142" fmla="*/ 2783314 w 4771624"/>
              <a:gd name="connsiteY1142" fmla="*/ 13325 h 4411096"/>
              <a:gd name="connsiteX1143" fmla="*/ 2630166 w 4771624"/>
              <a:gd name="connsiteY1143" fmla="*/ 8566 h 4411096"/>
              <a:gd name="connsiteX1144" fmla="*/ 2686288 w 4771624"/>
              <a:gd name="connsiteY1144" fmla="*/ 13325 h 4411096"/>
              <a:gd name="connsiteX1145" fmla="*/ 2627312 w 4771624"/>
              <a:gd name="connsiteY1145" fmla="*/ 16181 h 4411096"/>
              <a:gd name="connsiteX1146" fmla="*/ 2613042 w 4771624"/>
              <a:gd name="connsiteY1146" fmla="*/ 13325 h 4411096"/>
              <a:gd name="connsiteX1147" fmla="*/ 2520774 w 4771624"/>
              <a:gd name="connsiteY1147" fmla="*/ 14277 h 4411096"/>
              <a:gd name="connsiteX1148" fmla="*/ 2438016 w 4771624"/>
              <a:gd name="connsiteY1148" fmla="*/ 13325 h 4411096"/>
              <a:gd name="connsiteX1149" fmla="*/ 2355258 w 4771624"/>
              <a:gd name="connsiteY1149" fmla="*/ 13325 h 4411096"/>
              <a:gd name="connsiteX1150" fmla="*/ 2371430 w 4771624"/>
              <a:gd name="connsiteY1150" fmla="*/ 1904 h 4411096"/>
              <a:gd name="connsiteX1151" fmla="*/ 2614946 w 4771624"/>
              <a:gd name="connsiteY1151" fmla="*/ 0 h 441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Lst>
            <a:rect l="l" t="t" r="r" b="b"/>
            <a:pathLst>
              <a:path w="4771624" h="4411096">
                <a:moveTo>
                  <a:pt x="1989034" y="4368827"/>
                </a:moveTo>
                <a:lnTo>
                  <a:pt x="1989120" y="4368840"/>
                </a:lnTo>
                <a:lnTo>
                  <a:pt x="1988082" y="4368946"/>
                </a:lnTo>
                <a:lnTo>
                  <a:pt x="1987612" y="4368915"/>
                </a:lnTo>
                <a:close/>
                <a:moveTo>
                  <a:pt x="2321014" y="4341225"/>
                </a:moveTo>
                <a:cubicBezTo>
                  <a:pt x="2311502" y="4341225"/>
                  <a:pt x="2301990" y="4342177"/>
                  <a:pt x="2295330" y="4343129"/>
                </a:cubicBezTo>
                <a:cubicBezTo>
                  <a:pt x="2310550" y="4342177"/>
                  <a:pt x="2317208" y="4341225"/>
                  <a:pt x="2321014" y="4341225"/>
                </a:cubicBezTo>
                <a:close/>
                <a:moveTo>
                  <a:pt x="2905072" y="4325995"/>
                </a:moveTo>
                <a:cubicBezTo>
                  <a:pt x="2891754" y="4330754"/>
                  <a:pt x="2878438" y="4334561"/>
                  <a:pt x="2859414" y="4340272"/>
                </a:cubicBezTo>
                <a:close/>
                <a:moveTo>
                  <a:pt x="2913634" y="4323140"/>
                </a:moveTo>
                <a:lnTo>
                  <a:pt x="2905072" y="4325995"/>
                </a:lnTo>
                <a:cubicBezTo>
                  <a:pt x="2906974" y="4325043"/>
                  <a:pt x="2908878" y="4325043"/>
                  <a:pt x="2910778" y="4324092"/>
                </a:cubicBezTo>
                <a:cubicBezTo>
                  <a:pt x="2911730" y="4323140"/>
                  <a:pt x="2912682" y="4323140"/>
                  <a:pt x="2913634" y="4323140"/>
                </a:cubicBezTo>
                <a:close/>
                <a:moveTo>
                  <a:pt x="1728394" y="4323140"/>
                </a:moveTo>
                <a:cubicBezTo>
                  <a:pt x="1746466" y="4326947"/>
                  <a:pt x="1764542" y="4330754"/>
                  <a:pt x="1782614" y="4333610"/>
                </a:cubicBezTo>
                <a:lnTo>
                  <a:pt x="1787370" y="4335513"/>
                </a:lnTo>
                <a:cubicBezTo>
                  <a:pt x="1769298" y="4332658"/>
                  <a:pt x="1751224" y="4328851"/>
                  <a:pt x="1733150" y="4325043"/>
                </a:cubicBezTo>
                <a:close/>
                <a:moveTo>
                  <a:pt x="1478218" y="4247947"/>
                </a:moveTo>
                <a:cubicBezTo>
                  <a:pt x="1498194" y="4254609"/>
                  <a:pt x="1528634" y="4264128"/>
                  <a:pt x="1560978" y="4274598"/>
                </a:cubicBezTo>
                <a:cubicBezTo>
                  <a:pt x="1593318" y="4284116"/>
                  <a:pt x="1628514" y="4293634"/>
                  <a:pt x="1658002" y="4301248"/>
                </a:cubicBezTo>
                <a:cubicBezTo>
                  <a:pt x="1663710" y="4304104"/>
                  <a:pt x="1644686" y="4300297"/>
                  <a:pt x="1617100" y="4294586"/>
                </a:cubicBezTo>
                <a:cubicBezTo>
                  <a:pt x="1603782" y="4290779"/>
                  <a:pt x="1587610" y="4287923"/>
                  <a:pt x="1570490" y="4283164"/>
                </a:cubicBezTo>
                <a:cubicBezTo>
                  <a:pt x="1553366" y="4278405"/>
                  <a:pt x="1536246" y="4273646"/>
                  <a:pt x="1521026" y="4267935"/>
                </a:cubicBezTo>
                <a:cubicBezTo>
                  <a:pt x="1547660" y="4289827"/>
                  <a:pt x="1681784" y="4308863"/>
                  <a:pt x="1686540" y="4320285"/>
                </a:cubicBezTo>
                <a:cubicBezTo>
                  <a:pt x="1727442" y="4330755"/>
                  <a:pt x="1755030" y="4337417"/>
                  <a:pt x="1776906" y="4341225"/>
                </a:cubicBezTo>
                <a:cubicBezTo>
                  <a:pt x="1798786" y="4345032"/>
                  <a:pt x="1813054" y="4345984"/>
                  <a:pt x="1827322" y="4347887"/>
                </a:cubicBezTo>
                <a:cubicBezTo>
                  <a:pt x="1841590" y="4349791"/>
                  <a:pt x="1854908" y="4351695"/>
                  <a:pt x="1872982" y="4354550"/>
                </a:cubicBezTo>
                <a:cubicBezTo>
                  <a:pt x="1891054" y="4356454"/>
                  <a:pt x="1914836" y="4360261"/>
                  <a:pt x="1950032" y="4367875"/>
                </a:cubicBezTo>
                <a:cubicBezTo>
                  <a:pt x="1950982" y="4365972"/>
                  <a:pt x="1961446" y="4366924"/>
                  <a:pt x="1971910" y="4367875"/>
                </a:cubicBezTo>
                <a:lnTo>
                  <a:pt x="1987612" y="4368915"/>
                </a:lnTo>
                <a:lnTo>
                  <a:pt x="1974334" y="4369735"/>
                </a:lnTo>
                <a:cubicBezTo>
                  <a:pt x="1956986" y="4369780"/>
                  <a:pt x="1937904" y="4368352"/>
                  <a:pt x="1972862" y="4375490"/>
                </a:cubicBezTo>
                <a:cubicBezTo>
                  <a:pt x="2026130" y="4384056"/>
                  <a:pt x="2004252" y="4376442"/>
                  <a:pt x="2052766" y="4382153"/>
                </a:cubicBezTo>
                <a:lnTo>
                  <a:pt x="1983326" y="4380249"/>
                </a:lnTo>
                <a:lnTo>
                  <a:pt x="1977618" y="4379297"/>
                </a:lnTo>
                <a:cubicBezTo>
                  <a:pt x="1963350" y="4379297"/>
                  <a:pt x="1950032" y="4378345"/>
                  <a:pt x="1935762" y="4378345"/>
                </a:cubicBezTo>
                <a:cubicBezTo>
                  <a:pt x="1843494" y="4363116"/>
                  <a:pt x="1977618" y="4373586"/>
                  <a:pt x="1858714" y="4359309"/>
                </a:cubicBezTo>
                <a:cubicBezTo>
                  <a:pt x="1863470" y="4362165"/>
                  <a:pt x="1868226" y="4365972"/>
                  <a:pt x="1872982" y="4368827"/>
                </a:cubicBezTo>
                <a:cubicBezTo>
                  <a:pt x="1838738" y="4362165"/>
                  <a:pt x="1802590" y="4354550"/>
                  <a:pt x="1765492" y="4345984"/>
                </a:cubicBezTo>
                <a:cubicBezTo>
                  <a:pt x="1729346" y="4335514"/>
                  <a:pt x="1692246" y="4326947"/>
                  <a:pt x="1656100" y="4316477"/>
                </a:cubicBezTo>
                <a:cubicBezTo>
                  <a:pt x="1638026" y="4311718"/>
                  <a:pt x="1620906" y="4306007"/>
                  <a:pt x="1603782" y="4301248"/>
                </a:cubicBezTo>
                <a:cubicBezTo>
                  <a:pt x="1587610" y="4295538"/>
                  <a:pt x="1570490" y="4291730"/>
                  <a:pt x="1555270" y="4286020"/>
                </a:cubicBezTo>
                <a:cubicBezTo>
                  <a:pt x="1523878" y="4275550"/>
                  <a:pt x="1496294" y="4266983"/>
                  <a:pt x="1472512" y="4260320"/>
                </a:cubicBezTo>
                <a:cubicBezTo>
                  <a:pt x="1499146" y="4265080"/>
                  <a:pt x="1512464" y="4262224"/>
                  <a:pt x="1478218" y="4247947"/>
                </a:cubicBezTo>
                <a:close/>
                <a:moveTo>
                  <a:pt x="2965000" y="4242236"/>
                </a:moveTo>
                <a:cubicBezTo>
                  <a:pt x="2943122" y="4253658"/>
                  <a:pt x="2920292" y="4255561"/>
                  <a:pt x="2892706" y="4261272"/>
                </a:cubicBezTo>
                <a:cubicBezTo>
                  <a:pt x="2915536" y="4256513"/>
                  <a:pt x="2957390" y="4242236"/>
                  <a:pt x="2965000" y="4242236"/>
                </a:cubicBezTo>
                <a:close/>
                <a:moveTo>
                  <a:pt x="3168564" y="4240332"/>
                </a:moveTo>
                <a:cubicBezTo>
                  <a:pt x="3120050" y="4260320"/>
                  <a:pt x="3090562" y="4270790"/>
                  <a:pt x="3063928" y="4280308"/>
                </a:cubicBezTo>
                <a:cubicBezTo>
                  <a:pt x="3050610" y="4285067"/>
                  <a:pt x="3037294" y="4288875"/>
                  <a:pt x="3022074" y="4293634"/>
                </a:cubicBezTo>
                <a:cubicBezTo>
                  <a:pt x="3007806" y="4298393"/>
                  <a:pt x="2990682" y="4305056"/>
                  <a:pt x="2969756" y="4310766"/>
                </a:cubicBezTo>
                <a:cubicBezTo>
                  <a:pt x="2991634" y="4304104"/>
                  <a:pt x="2999244" y="4299345"/>
                  <a:pt x="3010658" y="4293634"/>
                </a:cubicBezTo>
                <a:cubicBezTo>
                  <a:pt x="3016366" y="4290778"/>
                  <a:pt x="3023026" y="4287923"/>
                  <a:pt x="3032538" y="4284116"/>
                </a:cubicBezTo>
                <a:cubicBezTo>
                  <a:pt x="3042050" y="4281260"/>
                  <a:pt x="3055366" y="4276501"/>
                  <a:pt x="3073442" y="4269838"/>
                </a:cubicBezTo>
                <a:cubicBezTo>
                  <a:pt x="3071538" y="4272694"/>
                  <a:pt x="3076294" y="4272694"/>
                  <a:pt x="3090562" y="4267935"/>
                </a:cubicBezTo>
                <a:cubicBezTo>
                  <a:pt x="3097222" y="4265079"/>
                  <a:pt x="3107686" y="4262224"/>
                  <a:pt x="3121002" y="4257465"/>
                </a:cubicBezTo>
                <a:cubicBezTo>
                  <a:pt x="3133368" y="4253657"/>
                  <a:pt x="3149538" y="4246995"/>
                  <a:pt x="3168564" y="4240332"/>
                </a:cubicBezTo>
                <a:close/>
                <a:moveTo>
                  <a:pt x="1459194" y="4235573"/>
                </a:moveTo>
                <a:cubicBezTo>
                  <a:pt x="1469658" y="4239380"/>
                  <a:pt x="1476318" y="4243188"/>
                  <a:pt x="1482976" y="4246043"/>
                </a:cubicBezTo>
                <a:cubicBezTo>
                  <a:pt x="1468706" y="4241284"/>
                  <a:pt x="1460146" y="4237477"/>
                  <a:pt x="1459194" y="4235573"/>
                </a:cubicBezTo>
                <a:close/>
                <a:moveTo>
                  <a:pt x="1390706" y="4220344"/>
                </a:moveTo>
                <a:lnTo>
                  <a:pt x="1402122" y="4224151"/>
                </a:lnTo>
                <a:lnTo>
                  <a:pt x="1443024" y="4241284"/>
                </a:lnTo>
                <a:close/>
                <a:moveTo>
                  <a:pt x="3191674" y="4200261"/>
                </a:moveTo>
                <a:lnTo>
                  <a:pt x="3158100" y="4217489"/>
                </a:lnTo>
                <a:cubicBezTo>
                  <a:pt x="3157150" y="4211778"/>
                  <a:pt x="3093418" y="4240332"/>
                  <a:pt x="3056318" y="4249850"/>
                </a:cubicBezTo>
                <a:lnTo>
                  <a:pt x="3055440" y="4251608"/>
                </a:lnTo>
                <a:lnTo>
                  <a:pt x="3057270" y="4250803"/>
                </a:lnTo>
                <a:cubicBezTo>
                  <a:pt x="3062978" y="4253658"/>
                  <a:pt x="3085806" y="4250803"/>
                  <a:pt x="3117198" y="4242236"/>
                </a:cubicBezTo>
                <a:cubicBezTo>
                  <a:pt x="3178552" y="4213682"/>
                  <a:pt x="3173024" y="4215110"/>
                  <a:pt x="3181674" y="4207570"/>
                </a:cubicBezTo>
                <a:close/>
                <a:moveTo>
                  <a:pt x="3101978" y="4195597"/>
                </a:moveTo>
                <a:cubicBezTo>
                  <a:pt x="3082002" y="4204163"/>
                  <a:pt x="3061074" y="4211778"/>
                  <a:pt x="3041098" y="4219392"/>
                </a:cubicBezTo>
                <a:lnTo>
                  <a:pt x="3090562" y="4198452"/>
                </a:lnTo>
                <a:cubicBezTo>
                  <a:pt x="3094368" y="4197500"/>
                  <a:pt x="3098174" y="4196549"/>
                  <a:pt x="3101978" y="4195597"/>
                </a:cubicBezTo>
                <a:close/>
                <a:moveTo>
                  <a:pt x="3278908" y="4193693"/>
                </a:moveTo>
                <a:cubicBezTo>
                  <a:pt x="3293176" y="4187031"/>
                  <a:pt x="3229442" y="4219393"/>
                  <a:pt x="3231346" y="4213682"/>
                </a:cubicBezTo>
                <a:cubicBezTo>
                  <a:pt x="3242760" y="4210826"/>
                  <a:pt x="3264638" y="4199404"/>
                  <a:pt x="3278908" y="4193693"/>
                </a:cubicBezTo>
                <a:close/>
                <a:moveTo>
                  <a:pt x="3205662" y="4163235"/>
                </a:moveTo>
                <a:cubicBezTo>
                  <a:pt x="3180930" y="4167994"/>
                  <a:pt x="3156198" y="4173705"/>
                  <a:pt x="3110538" y="4187982"/>
                </a:cubicBezTo>
                <a:cubicBezTo>
                  <a:pt x="2937414" y="4255561"/>
                  <a:pt x="2755728" y="4302200"/>
                  <a:pt x="2571190" y="4324092"/>
                </a:cubicBezTo>
                <a:cubicBezTo>
                  <a:pt x="2555970" y="4325996"/>
                  <a:pt x="2540750" y="4326947"/>
                  <a:pt x="2525530" y="4328851"/>
                </a:cubicBezTo>
                <a:lnTo>
                  <a:pt x="2517918" y="4330755"/>
                </a:lnTo>
                <a:cubicBezTo>
                  <a:pt x="2545506" y="4327899"/>
                  <a:pt x="2573090" y="4325996"/>
                  <a:pt x="2600678" y="4322188"/>
                </a:cubicBezTo>
                <a:cubicBezTo>
                  <a:pt x="2569286" y="4326947"/>
                  <a:pt x="2537894" y="4328851"/>
                  <a:pt x="2506504" y="4332658"/>
                </a:cubicBezTo>
                <a:cubicBezTo>
                  <a:pt x="2485578" y="4334562"/>
                  <a:pt x="2494138" y="4331707"/>
                  <a:pt x="2496042" y="4330755"/>
                </a:cubicBezTo>
                <a:cubicBezTo>
                  <a:pt x="2471310" y="4332658"/>
                  <a:pt x="2446578" y="4334562"/>
                  <a:pt x="2421846" y="4335514"/>
                </a:cubicBezTo>
                <a:cubicBezTo>
                  <a:pt x="2406626" y="4337417"/>
                  <a:pt x="2405674" y="4338369"/>
                  <a:pt x="2441822" y="4338369"/>
                </a:cubicBezTo>
                <a:cubicBezTo>
                  <a:pt x="2431358" y="4339321"/>
                  <a:pt x="2410430" y="4339321"/>
                  <a:pt x="2387600" y="4340273"/>
                </a:cubicBezTo>
                <a:cubicBezTo>
                  <a:pt x="2364770" y="4341225"/>
                  <a:pt x="2339086" y="4340273"/>
                  <a:pt x="2319110" y="4341225"/>
                </a:cubicBezTo>
                <a:cubicBezTo>
                  <a:pt x="2323866" y="4340273"/>
                  <a:pt x="2320062" y="4339321"/>
                  <a:pt x="2311502" y="4338369"/>
                </a:cubicBezTo>
                <a:cubicBezTo>
                  <a:pt x="2251574" y="4338369"/>
                  <a:pt x="2190694" y="4336466"/>
                  <a:pt x="2130766" y="4331707"/>
                </a:cubicBezTo>
                <a:cubicBezTo>
                  <a:pt x="2144084" y="4333610"/>
                  <a:pt x="2158354" y="4335514"/>
                  <a:pt x="2176426" y="4337417"/>
                </a:cubicBezTo>
                <a:lnTo>
                  <a:pt x="2117450" y="4332658"/>
                </a:lnTo>
                <a:cubicBezTo>
                  <a:pt x="2098426" y="4331707"/>
                  <a:pt x="2078450" y="4330755"/>
                  <a:pt x="2058474" y="4327899"/>
                </a:cubicBezTo>
                <a:cubicBezTo>
                  <a:pt x="2052766" y="4328851"/>
                  <a:pt x="2052766" y="4330755"/>
                  <a:pt x="2061326" y="4333610"/>
                </a:cubicBezTo>
                <a:cubicBezTo>
                  <a:pt x="2065130" y="4334562"/>
                  <a:pt x="2071790" y="4336466"/>
                  <a:pt x="2080350" y="4338369"/>
                </a:cubicBezTo>
                <a:cubicBezTo>
                  <a:pt x="2089864" y="4339321"/>
                  <a:pt x="2101278" y="4341225"/>
                  <a:pt x="2115546" y="4343128"/>
                </a:cubicBezTo>
                <a:cubicBezTo>
                  <a:pt x="2091766" y="4341225"/>
                  <a:pt x="2081302" y="4343128"/>
                  <a:pt x="2110790" y="4345984"/>
                </a:cubicBezTo>
                <a:cubicBezTo>
                  <a:pt x="2114596" y="4345032"/>
                  <a:pt x="2189742" y="4348839"/>
                  <a:pt x="2161206" y="4344080"/>
                </a:cubicBezTo>
                <a:cubicBezTo>
                  <a:pt x="2175474" y="4345032"/>
                  <a:pt x="2190694" y="4345032"/>
                  <a:pt x="2206866" y="4345984"/>
                </a:cubicBezTo>
                <a:cubicBezTo>
                  <a:pt x="2223038" y="4346936"/>
                  <a:pt x="2240158" y="4347887"/>
                  <a:pt x="2258232" y="4348839"/>
                </a:cubicBezTo>
                <a:cubicBezTo>
                  <a:pt x="2276306" y="4349791"/>
                  <a:pt x="2295330" y="4349791"/>
                  <a:pt x="2314354" y="4349791"/>
                </a:cubicBezTo>
                <a:cubicBezTo>
                  <a:pt x="2334330" y="4350743"/>
                  <a:pt x="2354306" y="4350743"/>
                  <a:pt x="2374282" y="4350743"/>
                </a:cubicBezTo>
                <a:cubicBezTo>
                  <a:pt x="2449430" y="4348839"/>
                  <a:pt x="2532188" y="4344080"/>
                  <a:pt x="2611140" y="4330755"/>
                </a:cubicBezTo>
                <a:cubicBezTo>
                  <a:pt x="2534090" y="4345032"/>
                  <a:pt x="2721484" y="4320285"/>
                  <a:pt x="2593066" y="4339321"/>
                </a:cubicBezTo>
                <a:cubicBezTo>
                  <a:pt x="2617798" y="4337417"/>
                  <a:pt x="2634922" y="4336466"/>
                  <a:pt x="2648238" y="4333610"/>
                </a:cubicBezTo>
                <a:cubicBezTo>
                  <a:pt x="2662506" y="4331707"/>
                  <a:pt x="2672018" y="4328851"/>
                  <a:pt x="2682482" y="4325996"/>
                </a:cubicBezTo>
                <a:cubicBezTo>
                  <a:pt x="2702458" y="4321236"/>
                  <a:pt x="2722434" y="4314574"/>
                  <a:pt x="2770948" y="4305056"/>
                </a:cubicBezTo>
                <a:cubicBezTo>
                  <a:pt x="2779510" y="4305056"/>
                  <a:pt x="2718630" y="4315526"/>
                  <a:pt x="2696750" y="4323140"/>
                </a:cubicBezTo>
                <a:cubicBezTo>
                  <a:pt x="2777606" y="4309815"/>
                  <a:pt x="2844194" y="4290779"/>
                  <a:pt x="2908878" y="4270790"/>
                </a:cubicBezTo>
                <a:cubicBezTo>
                  <a:pt x="2973562" y="4249850"/>
                  <a:pt x="3036342" y="4227007"/>
                  <a:pt x="3110538" y="4199404"/>
                </a:cubicBezTo>
                <a:lnTo>
                  <a:pt x="3118150" y="4201308"/>
                </a:lnTo>
                <a:cubicBezTo>
                  <a:pt x="3132418" y="4195597"/>
                  <a:pt x="3146686" y="4189886"/>
                  <a:pt x="3161906" y="4183223"/>
                </a:cubicBezTo>
                <a:cubicBezTo>
                  <a:pt x="3177126" y="4176561"/>
                  <a:pt x="3192346" y="4169898"/>
                  <a:pt x="3205662" y="4163235"/>
                </a:cubicBezTo>
                <a:close/>
                <a:moveTo>
                  <a:pt x="1176678" y="4077572"/>
                </a:moveTo>
                <a:cubicBezTo>
                  <a:pt x="1216630" y="4097560"/>
                  <a:pt x="1267996" y="4120404"/>
                  <a:pt x="1315558" y="4142295"/>
                </a:cubicBezTo>
                <a:cubicBezTo>
                  <a:pt x="1363120" y="4162284"/>
                  <a:pt x="1407828" y="4180368"/>
                  <a:pt x="1435414" y="4187031"/>
                </a:cubicBezTo>
                <a:lnTo>
                  <a:pt x="1420194" y="4184175"/>
                </a:lnTo>
                <a:cubicBezTo>
                  <a:pt x="1515318" y="4225103"/>
                  <a:pt x="1635174" y="4245091"/>
                  <a:pt x="1677978" y="4266031"/>
                </a:cubicBezTo>
                <a:cubicBezTo>
                  <a:pt x="1673222" y="4268887"/>
                  <a:pt x="1697954" y="4272694"/>
                  <a:pt x="1695102" y="4276501"/>
                </a:cubicBezTo>
                <a:lnTo>
                  <a:pt x="1769298" y="4289827"/>
                </a:lnTo>
                <a:lnTo>
                  <a:pt x="1753126" y="4288875"/>
                </a:lnTo>
                <a:lnTo>
                  <a:pt x="1784518" y="4295538"/>
                </a:lnTo>
                <a:lnTo>
                  <a:pt x="1815908" y="4301248"/>
                </a:lnTo>
                <a:lnTo>
                  <a:pt x="1878690" y="4313622"/>
                </a:lnTo>
                <a:lnTo>
                  <a:pt x="1874884" y="4313622"/>
                </a:lnTo>
                <a:cubicBezTo>
                  <a:pt x="1935762" y="4319333"/>
                  <a:pt x="1983326" y="4323140"/>
                  <a:pt x="2021374" y="4324092"/>
                </a:cubicBezTo>
                <a:cubicBezTo>
                  <a:pt x="2021374" y="4322188"/>
                  <a:pt x="2020422" y="4321236"/>
                  <a:pt x="2024228" y="4322188"/>
                </a:cubicBezTo>
                <a:cubicBezTo>
                  <a:pt x="1951934" y="4312670"/>
                  <a:pt x="1879642" y="4301248"/>
                  <a:pt x="1807346" y="4286020"/>
                </a:cubicBezTo>
                <a:cubicBezTo>
                  <a:pt x="1798786" y="4285068"/>
                  <a:pt x="1790226" y="4283164"/>
                  <a:pt x="1781662" y="4281260"/>
                </a:cubicBezTo>
                <a:lnTo>
                  <a:pt x="1751224" y="4274598"/>
                </a:lnTo>
                <a:lnTo>
                  <a:pt x="1690346" y="4261272"/>
                </a:lnTo>
                <a:lnTo>
                  <a:pt x="1630418" y="4245091"/>
                </a:lnTo>
                <a:cubicBezTo>
                  <a:pt x="1610442" y="4239380"/>
                  <a:pt x="1590466" y="4234621"/>
                  <a:pt x="1570490" y="4227959"/>
                </a:cubicBezTo>
                <a:cubicBezTo>
                  <a:pt x="1581904" y="4230814"/>
                  <a:pt x="1594270" y="4233670"/>
                  <a:pt x="1600930" y="4234621"/>
                </a:cubicBezTo>
                <a:cubicBezTo>
                  <a:pt x="1539098" y="4215585"/>
                  <a:pt x="1477268" y="4195597"/>
                  <a:pt x="1416390" y="4172753"/>
                </a:cubicBezTo>
                <a:cubicBezTo>
                  <a:pt x="1414486" y="4171802"/>
                  <a:pt x="1413534" y="4171802"/>
                  <a:pt x="1411634" y="4170850"/>
                </a:cubicBezTo>
                <a:cubicBezTo>
                  <a:pt x="1393558" y="4165139"/>
                  <a:pt x="1375486" y="4158476"/>
                  <a:pt x="1361218" y="4153717"/>
                </a:cubicBezTo>
                <a:cubicBezTo>
                  <a:pt x="1354558" y="4149910"/>
                  <a:pt x="1348850" y="4147054"/>
                  <a:pt x="1345998" y="4145151"/>
                </a:cubicBezTo>
                <a:cubicBezTo>
                  <a:pt x="1306046" y="4128970"/>
                  <a:pt x="1267045" y="4111837"/>
                  <a:pt x="1228045" y="4094705"/>
                </a:cubicBezTo>
                <a:cubicBezTo>
                  <a:pt x="1231849" y="4098512"/>
                  <a:pt x="1216630" y="4093753"/>
                  <a:pt x="1179532" y="4077572"/>
                </a:cubicBezTo>
                <a:close/>
                <a:moveTo>
                  <a:pt x="3478666" y="4070909"/>
                </a:moveTo>
                <a:cubicBezTo>
                  <a:pt x="3411130" y="4112789"/>
                  <a:pt x="3433958" y="4092801"/>
                  <a:pt x="3451082" y="4080427"/>
                </a:cubicBezTo>
                <a:cubicBezTo>
                  <a:pt x="3444422" y="4088042"/>
                  <a:pt x="3465350" y="4078523"/>
                  <a:pt x="3478666" y="4070909"/>
                </a:cubicBezTo>
                <a:close/>
                <a:moveTo>
                  <a:pt x="909381" y="3987149"/>
                </a:moveTo>
                <a:cubicBezTo>
                  <a:pt x="938869" y="4005234"/>
                  <a:pt x="945528" y="4008089"/>
                  <a:pt x="953138" y="4010944"/>
                </a:cubicBezTo>
                <a:cubicBezTo>
                  <a:pt x="960748" y="4013800"/>
                  <a:pt x="969309" y="4017607"/>
                  <a:pt x="1002602" y="4034740"/>
                </a:cubicBezTo>
                <a:cubicBezTo>
                  <a:pt x="1008309" y="4040451"/>
                  <a:pt x="988334" y="4030933"/>
                  <a:pt x="968358" y="4021414"/>
                </a:cubicBezTo>
                <a:cubicBezTo>
                  <a:pt x="948382" y="4011896"/>
                  <a:pt x="928406" y="4002378"/>
                  <a:pt x="935064" y="4009041"/>
                </a:cubicBezTo>
                <a:cubicBezTo>
                  <a:pt x="926503" y="4002378"/>
                  <a:pt x="917942" y="3994764"/>
                  <a:pt x="909381" y="3987149"/>
                </a:cubicBezTo>
                <a:close/>
                <a:moveTo>
                  <a:pt x="3621352" y="3910053"/>
                </a:moveTo>
                <a:cubicBezTo>
                  <a:pt x="3608034" y="3918619"/>
                  <a:pt x="3596620" y="3926233"/>
                  <a:pt x="3587108" y="3931944"/>
                </a:cubicBezTo>
                <a:cubicBezTo>
                  <a:pt x="3580450" y="3937655"/>
                  <a:pt x="3572838" y="3942414"/>
                  <a:pt x="3566180" y="3947173"/>
                </a:cubicBezTo>
                <a:cubicBezTo>
                  <a:pt x="3539546" y="3966210"/>
                  <a:pt x="3512910" y="3983342"/>
                  <a:pt x="3485326" y="4000475"/>
                </a:cubicBezTo>
                <a:cubicBezTo>
                  <a:pt x="3485326" y="4000475"/>
                  <a:pt x="3486278" y="4000475"/>
                  <a:pt x="3486278" y="4000475"/>
                </a:cubicBezTo>
                <a:cubicBezTo>
                  <a:pt x="3486278" y="4001427"/>
                  <a:pt x="3485326" y="4001427"/>
                  <a:pt x="3485326" y="4001427"/>
                </a:cubicBezTo>
                <a:cubicBezTo>
                  <a:pt x="3481520" y="4003330"/>
                  <a:pt x="3477716" y="4006186"/>
                  <a:pt x="3473910" y="4008090"/>
                </a:cubicBezTo>
                <a:cubicBezTo>
                  <a:pt x="3466302" y="4012849"/>
                  <a:pt x="3471058" y="4013800"/>
                  <a:pt x="3480570" y="4012849"/>
                </a:cubicBezTo>
                <a:cubicBezTo>
                  <a:pt x="3492934" y="4005234"/>
                  <a:pt x="3506254" y="3996668"/>
                  <a:pt x="3518618" y="3988101"/>
                </a:cubicBezTo>
                <a:cubicBezTo>
                  <a:pt x="3530986" y="3979535"/>
                  <a:pt x="3544302" y="3970017"/>
                  <a:pt x="3556668" y="3961451"/>
                </a:cubicBezTo>
                <a:cubicBezTo>
                  <a:pt x="3553814" y="3963354"/>
                  <a:pt x="3551912" y="3964306"/>
                  <a:pt x="3549058" y="3966210"/>
                </a:cubicBezTo>
                <a:lnTo>
                  <a:pt x="3567132" y="3952884"/>
                </a:lnTo>
                <a:lnTo>
                  <a:pt x="3585206" y="3938607"/>
                </a:lnTo>
                <a:close/>
                <a:moveTo>
                  <a:pt x="741964" y="3868173"/>
                </a:moveTo>
                <a:cubicBezTo>
                  <a:pt x="753379" y="3876740"/>
                  <a:pt x="764794" y="3883402"/>
                  <a:pt x="775257" y="3891017"/>
                </a:cubicBezTo>
                <a:cubicBezTo>
                  <a:pt x="785721" y="3897679"/>
                  <a:pt x="796184" y="3904342"/>
                  <a:pt x="805697" y="3910053"/>
                </a:cubicBezTo>
                <a:cubicBezTo>
                  <a:pt x="824721" y="3922427"/>
                  <a:pt x="842795" y="3931945"/>
                  <a:pt x="860868" y="3942415"/>
                </a:cubicBezTo>
                <a:cubicBezTo>
                  <a:pt x="896064" y="3962403"/>
                  <a:pt x="932211" y="3981439"/>
                  <a:pt x="981675" y="4008090"/>
                </a:cubicBezTo>
                <a:lnTo>
                  <a:pt x="1020676" y="4036644"/>
                </a:lnTo>
                <a:cubicBezTo>
                  <a:pt x="994041" y="4020463"/>
                  <a:pt x="971212" y="4007138"/>
                  <a:pt x="948382" y="3995716"/>
                </a:cubicBezTo>
                <a:cubicBezTo>
                  <a:pt x="927455" y="3984294"/>
                  <a:pt x="907479" y="3973824"/>
                  <a:pt x="886552" y="3962403"/>
                </a:cubicBezTo>
                <a:cubicBezTo>
                  <a:pt x="845649" y="3939559"/>
                  <a:pt x="801892" y="3914812"/>
                  <a:pt x="741964" y="3868173"/>
                </a:cubicBezTo>
                <a:close/>
                <a:moveTo>
                  <a:pt x="3708866" y="3838667"/>
                </a:moveTo>
                <a:cubicBezTo>
                  <a:pt x="3682230" y="3860558"/>
                  <a:pt x="3654646" y="3881498"/>
                  <a:pt x="3627060" y="3902438"/>
                </a:cubicBezTo>
                <a:cubicBezTo>
                  <a:pt x="3661304" y="3878643"/>
                  <a:pt x="3701256" y="3848185"/>
                  <a:pt x="3708866" y="3838667"/>
                </a:cubicBezTo>
                <a:close/>
                <a:moveTo>
                  <a:pt x="468959" y="3570255"/>
                </a:moveTo>
                <a:cubicBezTo>
                  <a:pt x="475618" y="3576918"/>
                  <a:pt x="487984" y="3590243"/>
                  <a:pt x="490837" y="3595002"/>
                </a:cubicBezTo>
                <a:cubicBezTo>
                  <a:pt x="489886" y="3594050"/>
                  <a:pt x="488935" y="3592147"/>
                  <a:pt x="487032" y="3591195"/>
                </a:cubicBezTo>
                <a:close/>
                <a:moveTo>
                  <a:pt x="4154506" y="3483789"/>
                </a:moveTo>
                <a:cubicBezTo>
                  <a:pt x="4156422" y="3481915"/>
                  <a:pt x="4150716" y="3493159"/>
                  <a:pt x="4157850" y="3484592"/>
                </a:cubicBezTo>
                <a:cubicBezTo>
                  <a:pt x="4147386" y="3497917"/>
                  <a:pt x="4135970" y="3511242"/>
                  <a:pt x="4125506" y="3523616"/>
                </a:cubicBezTo>
                <a:cubicBezTo>
                  <a:pt x="4133118" y="3513146"/>
                  <a:pt x="4141678" y="3502676"/>
                  <a:pt x="4149288" y="3491255"/>
                </a:cubicBezTo>
                <a:cubicBezTo>
                  <a:pt x="4152380" y="3486496"/>
                  <a:pt x="4153866" y="3484414"/>
                  <a:pt x="4154506" y="3483789"/>
                </a:cubicBezTo>
                <a:close/>
                <a:moveTo>
                  <a:pt x="351957" y="3408447"/>
                </a:moveTo>
                <a:cubicBezTo>
                  <a:pt x="371933" y="3438905"/>
                  <a:pt x="390958" y="3467459"/>
                  <a:pt x="407129" y="3489351"/>
                </a:cubicBezTo>
                <a:cubicBezTo>
                  <a:pt x="422348" y="3511242"/>
                  <a:pt x="433763" y="3525520"/>
                  <a:pt x="436617" y="3531231"/>
                </a:cubicBezTo>
                <a:lnTo>
                  <a:pt x="428056" y="3525520"/>
                </a:lnTo>
                <a:cubicBezTo>
                  <a:pt x="435666" y="3535990"/>
                  <a:pt x="446129" y="3549315"/>
                  <a:pt x="456593" y="3561689"/>
                </a:cubicBezTo>
                <a:cubicBezTo>
                  <a:pt x="468008" y="3574062"/>
                  <a:pt x="478471" y="3584532"/>
                  <a:pt x="486081" y="3591195"/>
                </a:cubicBezTo>
                <a:cubicBezTo>
                  <a:pt x="496545" y="3603568"/>
                  <a:pt x="508911" y="3614990"/>
                  <a:pt x="519374" y="3626412"/>
                </a:cubicBezTo>
                <a:cubicBezTo>
                  <a:pt x="525082" y="3632123"/>
                  <a:pt x="530789" y="3637834"/>
                  <a:pt x="535545" y="3642593"/>
                </a:cubicBezTo>
                <a:cubicBezTo>
                  <a:pt x="541253" y="3647352"/>
                  <a:pt x="546009" y="3652111"/>
                  <a:pt x="550765" y="3656870"/>
                </a:cubicBezTo>
                <a:cubicBezTo>
                  <a:pt x="560277" y="3666388"/>
                  <a:pt x="568839" y="3674003"/>
                  <a:pt x="575497" y="3680665"/>
                </a:cubicBezTo>
                <a:cubicBezTo>
                  <a:pt x="582156" y="3687328"/>
                  <a:pt x="586912" y="3692087"/>
                  <a:pt x="588815" y="3694943"/>
                </a:cubicBezTo>
                <a:cubicBezTo>
                  <a:pt x="582156" y="3689232"/>
                  <a:pt x="575497" y="3685425"/>
                  <a:pt x="568839" y="3679714"/>
                </a:cubicBezTo>
                <a:cubicBezTo>
                  <a:pt x="598327" y="3707316"/>
                  <a:pt x="615449" y="3721593"/>
                  <a:pt x="634474" y="3737774"/>
                </a:cubicBezTo>
                <a:cubicBezTo>
                  <a:pt x="653499" y="3753955"/>
                  <a:pt x="674426" y="3771088"/>
                  <a:pt x="714378" y="3802498"/>
                </a:cubicBezTo>
                <a:cubicBezTo>
                  <a:pt x="706768" y="3796787"/>
                  <a:pt x="703914" y="3795835"/>
                  <a:pt x="703914" y="3795835"/>
                </a:cubicBezTo>
                <a:cubicBezTo>
                  <a:pt x="757183" y="3832004"/>
                  <a:pt x="808550" y="3864366"/>
                  <a:pt x="854209" y="3893872"/>
                </a:cubicBezTo>
                <a:cubicBezTo>
                  <a:pt x="663011" y="3769184"/>
                  <a:pt x="489886" y="3615942"/>
                  <a:pt x="365274" y="3425579"/>
                </a:cubicBezTo>
                <a:cubicBezTo>
                  <a:pt x="360518" y="3419868"/>
                  <a:pt x="355762" y="3414157"/>
                  <a:pt x="351957" y="3408447"/>
                </a:cubicBezTo>
                <a:close/>
                <a:moveTo>
                  <a:pt x="4241556" y="3359904"/>
                </a:moveTo>
                <a:cubicBezTo>
                  <a:pt x="4242032" y="3359428"/>
                  <a:pt x="4241556" y="3360380"/>
                  <a:pt x="4239654" y="3363711"/>
                </a:cubicBezTo>
                <a:cubicBezTo>
                  <a:pt x="4238702" y="3364663"/>
                  <a:pt x="4238702" y="3364663"/>
                  <a:pt x="4237752" y="3364663"/>
                </a:cubicBezTo>
                <a:cubicBezTo>
                  <a:pt x="4239654" y="3362284"/>
                  <a:pt x="4241082" y="3360380"/>
                  <a:pt x="4241556" y="3359904"/>
                </a:cubicBezTo>
                <a:close/>
                <a:moveTo>
                  <a:pt x="4337632" y="3131469"/>
                </a:moveTo>
                <a:cubicBezTo>
                  <a:pt x="4323364" y="3150505"/>
                  <a:pt x="4309094" y="3169541"/>
                  <a:pt x="4296730" y="3186674"/>
                </a:cubicBezTo>
                <a:cubicBezTo>
                  <a:pt x="4283412" y="3204758"/>
                  <a:pt x="4271046" y="3219987"/>
                  <a:pt x="4260582" y="3233313"/>
                </a:cubicBezTo>
                <a:cubicBezTo>
                  <a:pt x="4239654" y="3260915"/>
                  <a:pt x="4223484" y="3279000"/>
                  <a:pt x="4216826" y="3285663"/>
                </a:cubicBezTo>
                <a:cubicBezTo>
                  <a:pt x="4205410" y="3301843"/>
                  <a:pt x="4193044" y="3318024"/>
                  <a:pt x="4181630" y="3334205"/>
                </a:cubicBezTo>
                <a:cubicBezTo>
                  <a:pt x="4173068" y="3347531"/>
                  <a:pt x="4164506" y="3361808"/>
                  <a:pt x="4155946" y="3375133"/>
                </a:cubicBezTo>
                <a:cubicBezTo>
                  <a:pt x="4142630" y="3397025"/>
                  <a:pt x="4129312" y="3417013"/>
                  <a:pt x="4119798" y="3431290"/>
                </a:cubicBezTo>
                <a:cubicBezTo>
                  <a:pt x="4110286" y="3446519"/>
                  <a:pt x="4104578" y="3455085"/>
                  <a:pt x="4105530" y="3455085"/>
                </a:cubicBezTo>
                <a:cubicBezTo>
                  <a:pt x="4120750" y="3441760"/>
                  <a:pt x="4135018" y="3417965"/>
                  <a:pt x="4157850" y="3390362"/>
                </a:cubicBezTo>
                <a:cubicBezTo>
                  <a:pt x="4154044" y="3393217"/>
                  <a:pt x="4151190" y="3397025"/>
                  <a:pt x="4147386" y="3399880"/>
                </a:cubicBezTo>
                <a:cubicBezTo>
                  <a:pt x="4215874" y="3313265"/>
                  <a:pt x="4280558" y="3221891"/>
                  <a:pt x="4337632" y="3131469"/>
                </a:cubicBezTo>
                <a:close/>
                <a:moveTo>
                  <a:pt x="4485074" y="2962998"/>
                </a:moveTo>
                <a:lnTo>
                  <a:pt x="4465098" y="3001071"/>
                </a:lnTo>
                <a:cubicBezTo>
                  <a:pt x="4468902" y="2992504"/>
                  <a:pt x="4474610" y="2982034"/>
                  <a:pt x="4485074" y="2962998"/>
                </a:cubicBezTo>
                <a:close/>
                <a:moveTo>
                  <a:pt x="107490" y="2962998"/>
                </a:moveTo>
                <a:cubicBezTo>
                  <a:pt x="116051" y="2983938"/>
                  <a:pt x="120807" y="3003926"/>
                  <a:pt x="125564" y="3018203"/>
                </a:cubicBezTo>
                <a:cubicBezTo>
                  <a:pt x="118905" y="3001071"/>
                  <a:pt x="105588" y="2968709"/>
                  <a:pt x="107490" y="2962998"/>
                </a:cubicBezTo>
                <a:close/>
                <a:moveTo>
                  <a:pt x="4514562" y="2941106"/>
                </a:moveTo>
                <a:cubicBezTo>
                  <a:pt x="4506952" y="2958239"/>
                  <a:pt x="4498390" y="2974420"/>
                  <a:pt x="4489830" y="2990600"/>
                </a:cubicBezTo>
                <a:lnTo>
                  <a:pt x="4483170" y="3000119"/>
                </a:lnTo>
                <a:cubicBezTo>
                  <a:pt x="4491732" y="2983938"/>
                  <a:pt x="4500294" y="2967757"/>
                  <a:pt x="4507902" y="2950624"/>
                </a:cubicBezTo>
                <a:close/>
                <a:moveTo>
                  <a:pt x="30440" y="2566091"/>
                </a:moveTo>
                <a:lnTo>
                  <a:pt x="32342" y="2575609"/>
                </a:lnTo>
                <a:cubicBezTo>
                  <a:pt x="31391" y="2572754"/>
                  <a:pt x="31391" y="2570850"/>
                  <a:pt x="30440" y="2567995"/>
                </a:cubicBezTo>
                <a:close/>
                <a:moveTo>
                  <a:pt x="4698150" y="2462343"/>
                </a:moveTo>
                <a:cubicBezTo>
                  <a:pt x="4692442" y="2488042"/>
                  <a:pt x="4688638" y="2505175"/>
                  <a:pt x="4685784" y="2517548"/>
                </a:cubicBezTo>
                <a:cubicBezTo>
                  <a:pt x="4682930" y="2528970"/>
                  <a:pt x="4681978" y="2536584"/>
                  <a:pt x="4681028" y="2542295"/>
                </a:cubicBezTo>
                <a:cubicBezTo>
                  <a:pt x="4679126" y="2553717"/>
                  <a:pt x="4680076" y="2560380"/>
                  <a:pt x="4672466" y="2591790"/>
                </a:cubicBezTo>
                <a:cubicBezTo>
                  <a:pt x="4675320" y="2583223"/>
                  <a:pt x="4678174" y="2575609"/>
                  <a:pt x="4681028" y="2567994"/>
                </a:cubicBezTo>
                <a:cubicBezTo>
                  <a:pt x="4686734" y="2556573"/>
                  <a:pt x="4672466" y="2598452"/>
                  <a:pt x="4669614" y="2607019"/>
                </a:cubicBezTo>
                <a:cubicBezTo>
                  <a:pt x="4676270" y="2582272"/>
                  <a:pt x="4656294" y="2637477"/>
                  <a:pt x="4660100" y="2621296"/>
                </a:cubicBezTo>
                <a:cubicBezTo>
                  <a:pt x="4654394" y="2640332"/>
                  <a:pt x="4646782" y="2659368"/>
                  <a:pt x="4640126" y="2678405"/>
                </a:cubicBezTo>
                <a:lnTo>
                  <a:pt x="4629662" y="2706959"/>
                </a:lnTo>
                <a:lnTo>
                  <a:pt x="4618246" y="2735514"/>
                </a:lnTo>
                <a:lnTo>
                  <a:pt x="4623954" y="2712670"/>
                </a:lnTo>
                <a:cubicBezTo>
                  <a:pt x="4628710" y="2697441"/>
                  <a:pt x="4633466" y="2680308"/>
                  <a:pt x="4638222" y="2665079"/>
                </a:cubicBezTo>
                <a:cubicBezTo>
                  <a:pt x="4643930" y="2648899"/>
                  <a:pt x="4648686" y="2632718"/>
                  <a:pt x="4652490" y="2616537"/>
                </a:cubicBezTo>
                <a:cubicBezTo>
                  <a:pt x="4655344" y="2607019"/>
                  <a:pt x="4658198" y="2597500"/>
                  <a:pt x="4662002" y="2586079"/>
                </a:cubicBezTo>
                <a:cubicBezTo>
                  <a:pt x="4666758" y="2569898"/>
                  <a:pt x="4669614" y="2553717"/>
                  <a:pt x="4675320" y="2534681"/>
                </a:cubicBezTo>
                <a:cubicBezTo>
                  <a:pt x="4677222" y="2525163"/>
                  <a:pt x="4681028" y="2514693"/>
                  <a:pt x="4684832" y="2503271"/>
                </a:cubicBezTo>
                <a:cubicBezTo>
                  <a:pt x="4688638" y="2491849"/>
                  <a:pt x="4692442" y="2477572"/>
                  <a:pt x="4698150" y="2462343"/>
                </a:cubicBezTo>
                <a:close/>
                <a:moveTo>
                  <a:pt x="4658198" y="2407138"/>
                </a:moveTo>
                <a:cubicBezTo>
                  <a:pt x="4657246" y="2409994"/>
                  <a:pt x="4656058" y="2414277"/>
                  <a:pt x="4654394" y="2420345"/>
                </a:cubicBezTo>
                <a:lnTo>
                  <a:pt x="4649164" y="2439126"/>
                </a:lnTo>
                <a:lnTo>
                  <a:pt x="4645832" y="2450921"/>
                </a:lnTo>
                <a:cubicBezTo>
                  <a:pt x="4646782" y="2448066"/>
                  <a:pt x="4646782" y="2447114"/>
                  <a:pt x="4647734" y="2444259"/>
                </a:cubicBezTo>
                <a:lnTo>
                  <a:pt x="4649164" y="2439126"/>
                </a:lnTo>
                <a:close/>
                <a:moveTo>
                  <a:pt x="42806" y="2358595"/>
                </a:moveTo>
                <a:cubicBezTo>
                  <a:pt x="43757" y="2371921"/>
                  <a:pt x="45659" y="2388102"/>
                  <a:pt x="48513" y="2407138"/>
                </a:cubicBezTo>
                <a:cubicBezTo>
                  <a:pt x="48513" y="2397620"/>
                  <a:pt x="47562" y="2387150"/>
                  <a:pt x="46611" y="2377632"/>
                </a:cubicBezTo>
                <a:cubicBezTo>
                  <a:pt x="45659" y="2370969"/>
                  <a:pt x="44708" y="2364306"/>
                  <a:pt x="42806" y="2358595"/>
                </a:cubicBezTo>
                <a:close/>
                <a:moveTo>
                  <a:pt x="4760756" y="2159562"/>
                </a:moveTo>
                <a:lnTo>
                  <a:pt x="4757126" y="2196787"/>
                </a:lnTo>
                <a:cubicBezTo>
                  <a:pt x="4754274" y="2221534"/>
                  <a:pt x="4750468" y="2242474"/>
                  <a:pt x="4746662" y="2258655"/>
                </a:cubicBezTo>
                <a:lnTo>
                  <a:pt x="4746890" y="2255230"/>
                </a:lnTo>
                <a:lnTo>
                  <a:pt x="4755224" y="2206305"/>
                </a:lnTo>
                <a:close/>
                <a:moveTo>
                  <a:pt x="4698150" y="2034027"/>
                </a:moveTo>
                <a:cubicBezTo>
                  <a:pt x="4698150" y="2049256"/>
                  <a:pt x="4699102" y="2063533"/>
                  <a:pt x="4699102" y="2076858"/>
                </a:cubicBezTo>
                <a:cubicBezTo>
                  <a:pt x="4699102" y="2090184"/>
                  <a:pt x="4698150" y="2101605"/>
                  <a:pt x="4698150" y="2111124"/>
                </a:cubicBezTo>
                <a:cubicBezTo>
                  <a:pt x="4698150" y="2130160"/>
                  <a:pt x="4697198" y="2142534"/>
                  <a:pt x="4697198" y="2145389"/>
                </a:cubicBezTo>
                <a:cubicBezTo>
                  <a:pt x="4698150" y="2124449"/>
                  <a:pt x="4698150" y="2104461"/>
                  <a:pt x="4698150" y="2086377"/>
                </a:cubicBezTo>
                <a:cubicBezTo>
                  <a:pt x="4698150" y="2071147"/>
                  <a:pt x="4696248" y="2057822"/>
                  <a:pt x="4695298" y="2045449"/>
                </a:cubicBezTo>
                <a:cubicBezTo>
                  <a:pt x="4698150" y="2109220"/>
                  <a:pt x="4695298" y="2172992"/>
                  <a:pt x="4687686" y="2235811"/>
                </a:cubicBezTo>
                <a:cubicBezTo>
                  <a:pt x="4689590" y="2229149"/>
                  <a:pt x="4690540" y="2223438"/>
                  <a:pt x="4691492" y="2217727"/>
                </a:cubicBezTo>
                <a:cubicBezTo>
                  <a:pt x="4685784" y="2253896"/>
                  <a:pt x="4683882" y="2284354"/>
                  <a:pt x="4679126" y="2313860"/>
                </a:cubicBezTo>
                <a:cubicBezTo>
                  <a:pt x="4694346" y="2233908"/>
                  <a:pt x="4703858" y="2147293"/>
                  <a:pt x="4701004" y="2054967"/>
                </a:cubicBezTo>
                <a:close/>
                <a:moveTo>
                  <a:pt x="4732394" y="1985484"/>
                </a:moveTo>
                <a:lnTo>
                  <a:pt x="4737150" y="2010231"/>
                </a:lnTo>
                <a:cubicBezTo>
                  <a:pt x="4736200" y="2002617"/>
                  <a:pt x="4734298" y="1994050"/>
                  <a:pt x="4732394" y="1986436"/>
                </a:cubicBezTo>
                <a:cubicBezTo>
                  <a:pt x="4732394" y="1986436"/>
                  <a:pt x="4732394" y="1985484"/>
                  <a:pt x="4732394" y="1985484"/>
                </a:cubicBezTo>
                <a:close/>
                <a:moveTo>
                  <a:pt x="4762760" y="1954253"/>
                </a:moveTo>
                <a:cubicBezTo>
                  <a:pt x="4762924" y="1955324"/>
                  <a:pt x="4763250" y="1957882"/>
                  <a:pt x="4763666" y="1961451"/>
                </a:cubicBezTo>
                <a:lnTo>
                  <a:pt x="4764008" y="1964874"/>
                </a:lnTo>
                <a:lnTo>
                  <a:pt x="4762834" y="1955978"/>
                </a:lnTo>
                <a:cubicBezTo>
                  <a:pt x="4762596" y="1953599"/>
                  <a:pt x="4762596" y="1953182"/>
                  <a:pt x="4762760" y="1954253"/>
                </a:cubicBezTo>
                <a:close/>
                <a:moveTo>
                  <a:pt x="69440" y="1918857"/>
                </a:moveTo>
                <a:lnTo>
                  <a:pt x="69440" y="1922664"/>
                </a:lnTo>
                <a:lnTo>
                  <a:pt x="68489" y="1921712"/>
                </a:lnTo>
                <a:cubicBezTo>
                  <a:pt x="69440" y="1920761"/>
                  <a:pt x="69440" y="1919809"/>
                  <a:pt x="69440" y="1918857"/>
                </a:cubicBezTo>
                <a:close/>
                <a:moveTo>
                  <a:pt x="91319" y="1812254"/>
                </a:moveTo>
                <a:cubicBezTo>
                  <a:pt x="97978" y="1802736"/>
                  <a:pt x="82758" y="1854134"/>
                  <a:pt x="79904" y="1876025"/>
                </a:cubicBezTo>
                <a:cubicBezTo>
                  <a:pt x="74197" y="1890303"/>
                  <a:pt x="78002" y="1874122"/>
                  <a:pt x="81807" y="1855085"/>
                </a:cubicBezTo>
                <a:cubicBezTo>
                  <a:pt x="86563" y="1835097"/>
                  <a:pt x="93222" y="1812254"/>
                  <a:pt x="91319" y="1812254"/>
                </a:cubicBezTo>
                <a:close/>
                <a:moveTo>
                  <a:pt x="101783" y="1798929"/>
                </a:moveTo>
                <a:cubicBezTo>
                  <a:pt x="97978" y="1813206"/>
                  <a:pt x="99880" y="1812254"/>
                  <a:pt x="99880" y="1815110"/>
                </a:cubicBezTo>
                <a:lnTo>
                  <a:pt x="87514" y="1854134"/>
                </a:lnTo>
                <a:close/>
                <a:moveTo>
                  <a:pt x="136979" y="1577126"/>
                </a:moveTo>
                <a:cubicBezTo>
                  <a:pt x="138584" y="1577394"/>
                  <a:pt x="121997" y="1622367"/>
                  <a:pt x="136979" y="1592385"/>
                </a:cubicBezTo>
                <a:cubicBezTo>
                  <a:pt x="123661" y="1625698"/>
                  <a:pt x="109393" y="1669482"/>
                  <a:pt x="117003" y="1657108"/>
                </a:cubicBezTo>
                <a:cubicBezTo>
                  <a:pt x="128417" y="1628554"/>
                  <a:pt x="133174" y="1607614"/>
                  <a:pt x="139832" y="1590481"/>
                </a:cubicBezTo>
                <a:cubicBezTo>
                  <a:pt x="144588" y="1583819"/>
                  <a:pt x="132222" y="1620939"/>
                  <a:pt x="143637" y="1597144"/>
                </a:cubicBezTo>
                <a:cubicBezTo>
                  <a:pt x="136979" y="1614277"/>
                  <a:pt x="126515" y="1641879"/>
                  <a:pt x="117954" y="1666626"/>
                </a:cubicBezTo>
                <a:cubicBezTo>
                  <a:pt x="113198" y="1679000"/>
                  <a:pt x="109393" y="1690422"/>
                  <a:pt x="107490" y="1698988"/>
                </a:cubicBezTo>
                <a:cubicBezTo>
                  <a:pt x="105588" y="1708506"/>
                  <a:pt x="104637" y="1714217"/>
                  <a:pt x="105588" y="1716121"/>
                </a:cubicBezTo>
                <a:cubicBezTo>
                  <a:pt x="117003" y="1683759"/>
                  <a:pt x="122710" y="1669482"/>
                  <a:pt x="124613" y="1665675"/>
                </a:cubicBezTo>
                <a:cubicBezTo>
                  <a:pt x="126515" y="1662819"/>
                  <a:pt x="124613" y="1670434"/>
                  <a:pt x="120808" y="1681856"/>
                </a:cubicBezTo>
                <a:cubicBezTo>
                  <a:pt x="114149" y="1705651"/>
                  <a:pt x="102734" y="1746579"/>
                  <a:pt x="99880" y="1750386"/>
                </a:cubicBezTo>
                <a:cubicBezTo>
                  <a:pt x="98929" y="1753242"/>
                  <a:pt x="95124" y="1760856"/>
                  <a:pt x="92271" y="1771326"/>
                </a:cubicBezTo>
                <a:cubicBezTo>
                  <a:pt x="107490" y="1719928"/>
                  <a:pt x="119856" y="1680904"/>
                  <a:pt x="94173" y="1745627"/>
                </a:cubicBezTo>
                <a:cubicBezTo>
                  <a:pt x="85612" y="1770374"/>
                  <a:pt x="78953" y="1795121"/>
                  <a:pt x="71343" y="1819869"/>
                </a:cubicBezTo>
                <a:cubicBezTo>
                  <a:pt x="63733" y="1844616"/>
                  <a:pt x="58026" y="1870315"/>
                  <a:pt x="51367" y="1895062"/>
                </a:cubicBezTo>
                <a:cubicBezTo>
                  <a:pt x="55172" y="1877929"/>
                  <a:pt x="58977" y="1862700"/>
                  <a:pt x="61831" y="1848423"/>
                </a:cubicBezTo>
                <a:cubicBezTo>
                  <a:pt x="65636" y="1834146"/>
                  <a:pt x="69441" y="1819869"/>
                  <a:pt x="73246" y="1806543"/>
                </a:cubicBezTo>
                <a:cubicBezTo>
                  <a:pt x="77051" y="1793218"/>
                  <a:pt x="80856" y="1778941"/>
                  <a:pt x="85612" y="1764663"/>
                </a:cubicBezTo>
                <a:cubicBezTo>
                  <a:pt x="90368" y="1750386"/>
                  <a:pt x="96075" y="1735157"/>
                  <a:pt x="102734" y="1718976"/>
                </a:cubicBezTo>
                <a:lnTo>
                  <a:pt x="105588" y="1692325"/>
                </a:lnTo>
                <a:cubicBezTo>
                  <a:pt x="100832" y="1706603"/>
                  <a:pt x="95124" y="1722783"/>
                  <a:pt x="89417" y="1739916"/>
                </a:cubicBezTo>
                <a:cubicBezTo>
                  <a:pt x="86563" y="1748483"/>
                  <a:pt x="83709" y="1758001"/>
                  <a:pt x="80856" y="1766567"/>
                </a:cubicBezTo>
                <a:cubicBezTo>
                  <a:pt x="78002" y="1776085"/>
                  <a:pt x="76100" y="1784651"/>
                  <a:pt x="73246" y="1794170"/>
                </a:cubicBezTo>
                <a:cubicBezTo>
                  <a:pt x="67538" y="1813206"/>
                  <a:pt x="62782" y="1832242"/>
                  <a:pt x="58026" y="1851278"/>
                </a:cubicBezTo>
                <a:cubicBezTo>
                  <a:pt x="54221" y="1870315"/>
                  <a:pt x="49465" y="1889351"/>
                  <a:pt x="45660" y="1908387"/>
                </a:cubicBezTo>
                <a:cubicBezTo>
                  <a:pt x="57075" y="1814158"/>
                  <a:pt x="80856" y="1721832"/>
                  <a:pt x="127466" y="1596192"/>
                </a:cubicBezTo>
                <a:cubicBezTo>
                  <a:pt x="133887" y="1581915"/>
                  <a:pt x="136444" y="1577037"/>
                  <a:pt x="136979" y="1577126"/>
                </a:cubicBezTo>
                <a:close/>
                <a:moveTo>
                  <a:pt x="261590" y="1328732"/>
                </a:moveTo>
                <a:cubicBezTo>
                  <a:pt x="254931" y="1345865"/>
                  <a:pt x="247321" y="1362997"/>
                  <a:pt x="240663" y="1380130"/>
                </a:cubicBezTo>
                <a:lnTo>
                  <a:pt x="220687" y="1432480"/>
                </a:lnTo>
                <a:cubicBezTo>
                  <a:pt x="231150" y="1410588"/>
                  <a:pt x="239712" y="1392504"/>
                  <a:pt x="248273" y="1372516"/>
                </a:cubicBezTo>
                <a:lnTo>
                  <a:pt x="256834" y="1373467"/>
                </a:lnTo>
                <a:cubicBezTo>
                  <a:pt x="259687" y="1366805"/>
                  <a:pt x="261590" y="1362046"/>
                  <a:pt x="264444" y="1357286"/>
                </a:cubicBezTo>
                <a:cubicBezTo>
                  <a:pt x="253029" y="1381082"/>
                  <a:pt x="253980" y="1384889"/>
                  <a:pt x="246370" y="1403925"/>
                </a:cubicBezTo>
                <a:cubicBezTo>
                  <a:pt x="238760" y="1417251"/>
                  <a:pt x="229248" y="1435335"/>
                  <a:pt x="217833" y="1458179"/>
                </a:cubicBezTo>
                <a:cubicBezTo>
                  <a:pt x="207370" y="1481022"/>
                  <a:pt x="194052" y="1507673"/>
                  <a:pt x="180735" y="1539083"/>
                </a:cubicBezTo>
                <a:cubicBezTo>
                  <a:pt x="167418" y="1583818"/>
                  <a:pt x="160759" y="1593336"/>
                  <a:pt x="136978" y="1664722"/>
                </a:cubicBezTo>
                <a:cubicBezTo>
                  <a:pt x="129368" y="1677096"/>
                  <a:pt x="136027" y="1656156"/>
                  <a:pt x="144588" y="1630457"/>
                </a:cubicBezTo>
                <a:cubicBezTo>
                  <a:pt x="146490" y="1624746"/>
                  <a:pt x="149344" y="1618083"/>
                  <a:pt x="151247" y="1611421"/>
                </a:cubicBezTo>
                <a:cubicBezTo>
                  <a:pt x="154100" y="1604758"/>
                  <a:pt x="156003" y="1599047"/>
                  <a:pt x="157905" y="1593336"/>
                </a:cubicBezTo>
                <a:cubicBezTo>
                  <a:pt x="161710" y="1581915"/>
                  <a:pt x="164564" y="1573348"/>
                  <a:pt x="164564" y="1570493"/>
                </a:cubicBezTo>
                <a:cubicBezTo>
                  <a:pt x="158857" y="1583818"/>
                  <a:pt x="152198" y="1600951"/>
                  <a:pt x="149344" y="1609517"/>
                </a:cubicBezTo>
                <a:cubicBezTo>
                  <a:pt x="140783" y="1631409"/>
                  <a:pt x="141734" y="1625698"/>
                  <a:pt x="144588" y="1614276"/>
                </a:cubicBezTo>
                <a:cubicBezTo>
                  <a:pt x="147442" y="1603806"/>
                  <a:pt x="153149" y="1586674"/>
                  <a:pt x="152198" y="1585722"/>
                </a:cubicBezTo>
                <a:cubicBezTo>
                  <a:pt x="164564" y="1557167"/>
                  <a:pt x="176930" y="1527661"/>
                  <a:pt x="191199" y="1499107"/>
                </a:cubicBezTo>
                <a:cubicBezTo>
                  <a:pt x="196906" y="1480070"/>
                  <a:pt x="202613" y="1461986"/>
                  <a:pt x="208321" y="1443902"/>
                </a:cubicBezTo>
                <a:cubicBezTo>
                  <a:pt x="159808" y="1538131"/>
                  <a:pt x="202613" y="1450564"/>
                  <a:pt x="174076" y="1497203"/>
                </a:cubicBezTo>
                <a:cubicBezTo>
                  <a:pt x="194052" y="1458179"/>
                  <a:pt x="237809" y="1357286"/>
                  <a:pt x="261590" y="1328732"/>
                </a:cubicBezTo>
                <a:close/>
                <a:moveTo>
                  <a:pt x="4424194" y="1204997"/>
                </a:moveTo>
                <a:cubicBezTo>
                  <a:pt x="4434658" y="1217371"/>
                  <a:pt x="4444170" y="1228792"/>
                  <a:pt x="4447976" y="1231648"/>
                </a:cubicBezTo>
                <a:cubicBezTo>
                  <a:pt x="4456538" y="1244498"/>
                  <a:pt x="4461768" y="1252826"/>
                  <a:pt x="4464622" y="1258180"/>
                </a:cubicBezTo>
                <a:lnTo>
                  <a:pt x="4466814" y="1266182"/>
                </a:lnTo>
                <a:lnTo>
                  <a:pt x="4467952" y="1266864"/>
                </a:lnTo>
                <a:cubicBezTo>
                  <a:pt x="4480318" y="1285901"/>
                  <a:pt x="4493634" y="1304937"/>
                  <a:pt x="4506002" y="1323973"/>
                </a:cubicBezTo>
                <a:cubicBezTo>
                  <a:pt x="4518366" y="1343961"/>
                  <a:pt x="4530734" y="1362998"/>
                  <a:pt x="4543098" y="1382986"/>
                </a:cubicBezTo>
                <a:cubicBezTo>
                  <a:pt x="4537392" y="1378227"/>
                  <a:pt x="4501246" y="1321118"/>
                  <a:pt x="4519318" y="1355383"/>
                </a:cubicBezTo>
                <a:lnTo>
                  <a:pt x="4504098" y="1331588"/>
                </a:lnTo>
                <a:lnTo>
                  <a:pt x="4488878" y="1307792"/>
                </a:lnTo>
                <a:cubicBezTo>
                  <a:pt x="4478414" y="1291612"/>
                  <a:pt x="4467952" y="1276383"/>
                  <a:pt x="4457488" y="1261153"/>
                </a:cubicBezTo>
                <a:cubicBezTo>
                  <a:pt x="4457488" y="1259726"/>
                  <a:pt x="4459628" y="1261392"/>
                  <a:pt x="4462006" y="1263295"/>
                </a:cubicBezTo>
                <a:lnTo>
                  <a:pt x="4466326" y="1265888"/>
                </a:lnTo>
                <a:close/>
                <a:moveTo>
                  <a:pt x="4371878" y="1169779"/>
                </a:moveTo>
                <a:cubicBezTo>
                  <a:pt x="4383292" y="1181201"/>
                  <a:pt x="4400414" y="1202141"/>
                  <a:pt x="4421342" y="1227840"/>
                </a:cubicBezTo>
                <a:cubicBezTo>
                  <a:pt x="4441318" y="1253539"/>
                  <a:pt x="4465098" y="1284949"/>
                  <a:pt x="4486026" y="1318262"/>
                </a:cubicBezTo>
                <a:lnTo>
                  <a:pt x="4461294" y="1277334"/>
                </a:lnTo>
                <a:cubicBezTo>
                  <a:pt x="4469854" y="1286853"/>
                  <a:pt x="4488878" y="1314455"/>
                  <a:pt x="4508854" y="1345865"/>
                </a:cubicBezTo>
                <a:cubicBezTo>
                  <a:pt x="4518366" y="1361094"/>
                  <a:pt x="4528830" y="1377275"/>
                  <a:pt x="4538342" y="1393456"/>
                </a:cubicBezTo>
                <a:cubicBezTo>
                  <a:pt x="4547854" y="1409637"/>
                  <a:pt x="4556416" y="1424866"/>
                  <a:pt x="4563074" y="1436287"/>
                </a:cubicBezTo>
                <a:cubicBezTo>
                  <a:pt x="4538342" y="1399167"/>
                  <a:pt x="4543098" y="1407733"/>
                  <a:pt x="4556416" y="1431528"/>
                </a:cubicBezTo>
                <a:cubicBezTo>
                  <a:pt x="4563074" y="1442950"/>
                  <a:pt x="4571636" y="1458179"/>
                  <a:pt x="4579246" y="1473408"/>
                </a:cubicBezTo>
                <a:cubicBezTo>
                  <a:pt x="4586856" y="1488637"/>
                  <a:pt x="4594466" y="1502914"/>
                  <a:pt x="4598270" y="1512433"/>
                </a:cubicBezTo>
                <a:cubicBezTo>
                  <a:pt x="4602076" y="1514336"/>
                  <a:pt x="4597318" y="1502914"/>
                  <a:pt x="4595418" y="1498155"/>
                </a:cubicBezTo>
                <a:cubicBezTo>
                  <a:pt x="4593514" y="1493396"/>
                  <a:pt x="4595418" y="1494348"/>
                  <a:pt x="4612538" y="1524806"/>
                </a:cubicBezTo>
                <a:cubicBezTo>
                  <a:pt x="4598270" y="1496252"/>
                  <a:pt x="4588758" y="1480071"/>
                  <a:pt x="4579246" y="1461986"/>
                </a:cubicBezTo>
                <a:cubicBezTo>
                  <a:pt x="4569734" y="1443902"/>
                  <a:pt x="4558318" y="1424866"/>
                  <a:pt x="4538342" y="1388697"/>
                </a:cubicBezTo>
                <a:cubicBezTo>
                  <a:pt x="4549758" y="1407733"/>
                  <a:pt x="4559270" y="1423914"/>
                  <a:pt x="4567830" y="1438191"/>
                </a:cubicBezTo>
                <a:cubicBezTo>
                  <a:pt x="4576392" y="1452468"/>
                  <a:pt x="4584002" y="1464842"/>
                  <a:pt x="4590662" y="1476264"/>
                </a:cubicBezTo>
                <a:cubicBezTo>
                  <a:pt x="4604930" y="1498155"/>
                  <a:pt x="4615394" y="1514336"/>
                  <a:pt x="4624906" y="1530517"/>
                </a:cubicBezTo>
                <a:cubicBezTo>
                  <a:pt x="4629662" y="1538131"/>
                  <a:pt x="4635370" y="1545746"/>
                  <a:pt x="4640126" y="1554312"/>
                </a:cubicBezTo>
                <a:cubicBezTo>
                  <a:pt x="4644882" y="1562879"/>
                  <a:pt x="4649638" y="1571445"/>
                  <a:pt x="4655346" y="1581915"/>
                </a:cubicBezTo>
                <a:cubicBezTo>
                  <a:pt x="4661052" y="1592385"/>
                  <a:pt x="4666758" y="1603807"/>
                  <a:pt x="4672466" y="1617132"/>
                </a:cubicBezTo>
                <a:cubicBezTo>
                  <a:pt x="4678174" y="1631409"/>
                  <a:pt x="4684834" y="1647590"/>
                  <a:pt x="4691492" y="1665675"/>
                </a:cubicBezTo>
                <a:cubicBezTo>
                  <a:pt x="4662002" y="1599048"/>
                  <a:pt x="4695298" y="1691374"/>
                  <a:pt x="4695298" y="1700892"/>
                </a:cubicBezTo>
                <a:cubicBezTo>
                  <a:pt x="4701004" y="1717073"/>
                  <a:pt x="4710516" y="1740868"/>
                  <a:pt x="4717174" y="1765615"/>
                </a:cubicBezTo>
                <a:cubicBezTo>
                  <a:pt x="4720980" y="1777037"/>
                  <a:pt x="4724786" y="1789410"/>
                  <a:pt x="4727638" y="1799880"/>
                </a:cubicBezTo>
                <a:cubicBezTo>
                  <a:pt x="4731442" y="1810350"/>
                  <a:pt x="4733346" y="1819869"/>
                  <a:pt x="4735248" y="1826531"/>
                </a:cubicBezTo>
                <a:cubicBezTo>
                  <a:pt x="4735248" y="1817965"/>
                  <a:pt x="4735248" y="1808447"/>
                  <a:pt x="4735248" y="1799880"/>
                </a:cubicBezTo>
                <a:cubicBezTo>
                  <a:pt x="4740956" y="1821772"/>
                  <a:pt x="4745712" y="1841760"/>
                  <a:pt x="4748566" y="1858893"/>
                </a:cubicBezTo>
                <a:cubicBezTo>
                  <a:pt x="4751418" y="1876026"/>
                  <a:pt x="4752370" y="1893158"/>
                  <a:pt x="4754274" y="1909339"/>
                </a:cubicBezTo>
                <a:cubicBezTo>
                  <a:pt x="4755224" y="1917905"/>
                  <a:pt x="4756174" y="1926472"/>
                  <a:pt x="4757126" y="1935038"/>
                </a:cubicBezTo>
                <a:cubicBezTo>
                  <a:pt x="4757126" y="1943604"/>
                  <a:pt x="4758078" y="1953123"/>
                  <a:pt x="4759030" y="1962641"/>
                </a:cubicBezTo>
                <a:cubicBezTo>
                  <a:pt x="4759980" y="1972159"/>
                  <a:pt x="4760932" y="1982629"/>
                  <a:pt x="4762834" y="1994050"/>
                </a:cubicBezTo>
                <a:cubicBezTo>
                  <a:pt x="4763786" y="2005472"/>
                  <a:pt x="4765688" y="2017846"/>
                  <a:pt x="4766638" y="2031171"/>
                </a:cubicBezTo>
                <a:cubicBezTo>
                  <a:pt x="4768542" y="2034978"/>
                  <a:pt x="4768542" y="2030219"/>
                  <a:pt x="4768542" y="2022605"/>
                </a:cubicBezTo>
                <a:cubicBezTo>
                  <a:pt x="4768542" y="2018798"/>
                  <a:pt x="4768542" y="2014039"/>
                  <a:pt x="4768542" y="2008328"/>
                </a:cubicBezTo>
                <a:cubicBezTo>
                  <a:pt x="4767590" y="2002617"/>
                  <a:pt x="4767590" y="1996906"/>
                  <a:pt x="4766638" y="1991195"/>
                </a:cubicBezTo>
                <a:lnTo>
                  <a:pt x="4764008" y="1964874"/>
                </a:lnTo>
                <a:lnTo>
                  <a:pt x="4769494" y="2006424"/>
                </a:lnTo>
                <a:cubicBezTo>
                  <a:pt x="4770444" y="2022605"/>
                  <a:pt x="4771394" y="2036882"/>
                  <a:pt x="4771394" y="2051159"/>
                </a:cubicBezTo>
                <a:cubicBezTo>
                  <a:pt x="4772346" y="2078762"/>
                  <a:pt x="4770444" y="2103509"/>
                  <a:pt x="4763786" y="2133967"/>
                </a:cubicBezTo>
                <a:lnTo>
                  <a:pt x="4760756" y="2159562"/>
                </a:lnTo>
                <a:lnTo>
                  <a:pt x="4760932" y="2157763"/>
                </a:lnTo>
                <a:cubicBezTo>
                  <a:pt x="4761882" y="2143485"/>
                  <a:pt x="4761882" y="2129208"/>
                  <a:pt x="4762834" y="2113979"/>
                </a:cubicBezTo>
                <a:cubicBezTo>
                  <a:pt x="4764738" y="2084473"/>
                  <a:pt x="4762834" y="2052111"/>
                  <a:pt x="4761882" y="2019750"/>
                </a:cubicBezTo>
                <a:cubicBezTo>
                  <a:pt x="4761882" y="2011183"/>
                  <a:pt x="4760932" y="2003569"/>
                  <a:pt x="4759980" y="1995002"/>
                </a:cubicBezTo>
                <a:cubicBezTo>
                  <a:pt x="4759030" y="1986436"/>
                  <a:pt x="4758078" y="1977870"/>
                  <a:pt x="4757126" y="1970255"/>
                </a:cubicBezTo>
                <a:cubicBezTo>
                  <a:pt x="4754274" y="1954074"/>
                  <a:pt x="4753322" y="1937893"/>
                  <a:pt x="4750468" y="1922664"/>
                </a:cubicBezTo>
                <a:lnTo>
                  <a:pt x="4752370" y="1936942"/>
                </a:lnTo>
                <a:lnTo>
                  <a:pt x="4753322" y="1951219"/>
                </a:lnTo>
                <a:lnTo>
                  <a:pt x="4755224" y="1978822"/>
                </a:lnTo>
                <a:cubicBezTo>
                  <a:pt x="4753322" y="1956930"/>
                  <a:pt x="4751418" y="1935038"/>
                  <a:pt x="4746662" y="1913146"/>
                </a:cubicBezTo>
                <a:cubicBezTo>
                  <a:pt x="4749518" y="1934086"/>
                  <a:pt x="4749518" y="1955978"/>
                  <a:pt x="4750468" y="1976918"/>
                </a:cubicBezTo>
                <a:cubicBezTo>
                  <a:pt x="4748566" y="1961689"/>
                  <a:pt x="4747614" y="1946460"/>
                  <a:pt x="4745712" y="1932183"/>
                </a:cubicBezTo>
                <a:cubicBezTo>
                  <a:pt x="4742858" y="1917905"/>
                  <a:pt x="4740956" y="1903628"/>
                  <a:pt x="4738102" y="1889351"/>
                </a:cubicBezTo>
                <a:cubicBezTo>
                  <a:pt x="4737150" y="1881736"/>
                  <a:pt x="4736198" y="1875074"/>
                  <a:pt x="4734298" y="1868411"/>
                </a:cubicBezTo>
                <a:cubicBezTo>
                  <a:pt x="4732394" y="1861748"/>
                  <a:pt x="4731442" y="1855086"/>
                  <a:pt x="4729542" y="1848423"/>
                </a:cubicBezTo>
                <a:cubicBezTo>
                  <a:pt x="4726686" y="1835098"/>
                  <a:pt x="4722882" y="1820820"/>
                  <a:pt x="4720030" y="1807495"/>
                </a:cubicBezTo>
                <a:cubicBezTo>
                  <a:pt x="4727638" y="1839857"/>
                  <a:pt x="4731442" y="1862700"/>
                  <a:pt x="4732394" y="1872218"/>
                </a:cubicBezTo>
                <a:cubicBezTo>
                  <a:pt x="4732394" y="1882688"/>
                  <a:pt x="4731442" y="1879833"/>
                  <a:pt x="4727638" y="1861748"/>
                </a:cubicBezTo>
                <a:cubicBezTo>
                  <a:pt x="4721930" y="1825579"/>
                  <a:pt x="4717174" y="1806543"/>
                  <a:pt x="4710516" y="1791314"/>
                </a:cubicBezTo>
                <a:cubicBezTo>
                  <a:pt x="4703858" y="1775133"/>
                  <a:pt x="4699102" y="1761808"/>
                  <a:pt x="4690540" y="1735157"/>
                </a:cubicBezTo>
                <a:cubicBezTo>
                  <a:pt x="4700054" y="1764663"/>
                  <a:pt x="4710516" y="1802736"/>
                  <a:pt x="4701004" y="1778941"/>
                </a:cubicBezTo>
                <a:cubicBezTo>
                  <a:pt x="4697198" y="1765615"/>
                  <a:pt x="4694346" y="1754193"/>
                  <a:pt x="4691492" y="1742772"/>
                </a:cubicBezTo>
                <a:cubicBezTo>
                  <a:pt x="4687686" y="1731350"/>
                  <a:pt x="4684834" y="1721832"/>
                  <a:pt x="4681978" y="1712314"/>
                </a:cubicBezTo>
                <a:cubicBezTo>
                  <a:pt x="4679126" y="1702795"/>
                  <a:pt x="4676272" y="1694229"/>
                  <a:pt x="4673418" y="1685663"/>
                </a:cubicBezTo>
                <a:cubicBezTo>
                  <a:pt x="4670564" y="1677096"/>
                  <a:pt x="4667710" y="1669482"/>
                  <a:pt x="4664858" y="1661867"/>
                </a:cubicBezTo>
                <a:cubicBezTo>
                  <a:pt x="4659150" y="1646638"/>
                  <a:pt x="4653442" y="1631409"/>
                  <a:pt x="4646782" y="1614277"/>
                </a:cubicBezTo>
                <a:cubicBezTo>
                  <a:pt x="4640126" y="1597144"/>
                  <a:pt x="4632514" y="1578108"/>
                  <a:pt x="4623002" y="1555264"/>
                </a:cubicBezTo>
                <a:cubicBezTo>
                  <a:pt x="4623002" y="1562879"/>
                  <a:pt x="4608734" y="1535276"/>
                  <a:pt x="4593514" y="1504818"/>
                </a:cubicBezTo>
                <a:cubicBezTo>
                  <a:pt x="4577342" y="1474360"/>
                  <a:pt x="4559270" y="1441998"/>
                  <a:pt x="4552610" y="1437239"/>
                </a:cubicBezTo>
                <a:cubicBezTo>
                  <a:pt x="4560222" y="1450565"/>
                  <a:pt x="4567830" y="1463890"/>
                  <a:pt x="4574490" y="1477215"/>
                </a:cubicBezTo>
                <a:cubicBezTo>
                  <a:pt x="4558318" y="1449613"/>
                  <a:pt x="4540246" y="1422962"/>
                  <a:pt x="4523122" y="1396311"/>
                </a:cubicBezTo>
                <a:cubicBezTo>
                  <a:pt x="4481270" y="1318262"/>
                  <a:pt x="4569734" y="1459131"/>
                  <a:pt x="4502196" y="1343010"/>
                </a:cubicBezTo>
                <a:cubicBezTo>
                  <a:pt x="4485074" y="1317311"/>
                  <a:pt x="4471756" y="1298274"/>
                  <a:pt x="4461294" y="1283045"/>
                </a:cubicBezTo>
                <a:cubicBezTo>
                  <a:pt x="4449878" y="1268768"/>
                  <a:pt x="4441318" y="1257346"/>
                  <a:pt x="4432756" y="1246876"/>
                </a:cubicBezTo>
                <a:cubicBezTo>
                  <a:pt x="4415634" y="1225936"/>
                  <a:pt x="4400414" y="1208804"/>
                  <a:pt x="4371878" y="1169779"/>
                </a:cubicBezTo>
                <a:close/>
                <a:moveTo>
                  <a:pt x="452788" y="1012730"/>
                </a:moveTo>
                <a:cubicBezTo>
                  <a:pt x="449934" y="1025104"/>
                  <a:pt x="432812" y="1050803"/>
                  <a:pt x="416641" y="1075550"/>
                </a:cubicBezTo>
                <a:cubicBezTo>
                  <a:pt x="400470" y="1101249"/>
                  <a:pt x="385250" y="1125996"/>
                  <a:pt x="382396" y="1136466"/>
                </a:cubicBezTo>
                <a:cubicBezTo>
                  <a:pt x="395714" y="1115526"/>
                  <a:pt x="409031" y="1094586"/>
                  <a:pt x="422348" y="1073646"/>
                </a:cubicBezTo>
                <a:cubicBezTo>
                  <a:pt x="411885" y="1091731"/>
                  <a:pt x="402372" y="1109815"/>
                  <a:pt x="391909" y="1127900"/>
                </a:cubicBezTo>
                <a:cubicBezTo>
                  <a:pt x="382396" y="1145984"/>
                  <a:pt x="371933" y="1164068"/>
                  <a:pt x="362420" y="1182153"/>
                </a:cubicBezTo>
                <a:cubicBezTo>
                  <a:pt x="384299" y="1138369"/>
                  <a:pt x="357664" y="1175490"/>
                  <a:pt x="338640" y="1214515"/>
                </a:cubicBezTo>
                <a:cubicBezTo>
                  <a:pt x="340542" y="1224985"/>
                  <a:pt x="335786" y="1224033"/>
                  <a:pt x="307249" y="1284949"/>
                </a:cubicBezTo>
                <a:cubicBezTo>
                  <a:pt x="310103" y="1279238"/>
                  <a:pt x="307249" y="1282093"/>
                  <a:pt x="301541" y="1290660"/>
                </a:cubicBezTo>
                <a:cubicBezTo>
                  <a:pt x="296785" y="1298274"/>
                  <a:pt x="288224" y="1311600"/>
                  <a:pt x="279663" y="1325877"/>
                </a:cubicBezTo>
                <a:cubicBezTo>
                  <a:pt x="272053" y="1338250"/>
                  <a:pt x="267297" y="1347769"/>
                  <a:pt x="263492" y="1355383"/>
                </a:cubicBezTo>
                <a:cubicBezTo>
                  <a:pt x="292980" y="1294467"/>
                  <a:pt x="292980" y="1289708"/>
                  <a:pt x="293932" y="1282093"/>
                </a:cubicBezTo>
                <a:cubicBezTo>
                  <a:pt x="294883" y="1278286"/>
                  <a:pt x="295834" y="1273527"/>
                  <a:pt x="301541" y="1261153"/>
                </a:cubicBezTo>
                <a:cubicBezTo>
                  <a:pt x="307249" y="1247828"/>
                  <a:pt x="317712" y="1227840"/>
                  <a:pt x="338640" y="1192623"/>
                </a:cubicBezTo>
                <a:cubicBezTo>
                  <a:pt x="326274" y="1213563"/>
                  <a:pt x="329127" y="1212611"/>
                  <a:pt x="328176" y="1215466"/>
                </a:cubicBezTo>
                <a:cubicBezTo>
                  <a:pt x="339591" y="1198334"/>
                  <a:pt x="370030" y="1146936"/>
                  <a:pt x="384299" y="1120285"/>
                </a:cubicBezTo>
                <a:lnTo>
                  <a:pt x="382396" y="1126948"/>
                </a:lnTo>
                <a:cubicBezTo>
                  <a:pt x="405226" y="1087923"/>
                  <a:pt x="429007" y="1050803"/>
                  <a:pt x="452788" y="1012730"/>
                </a:cubicBezTo>
                <a:close/>
                <a:moveTo>
                  <a:pt x="673474" y="790006"/>
                </a:moveTo>
                <a:cubicBezTo>
                  <a:pt x="663962" y="801428"/>
                  <a:pt x="660157" y="805235"/>
                  <a:pt x="651596" y="812850"/>
                </a:cubicBezTo>
                <a:close/>
                <a:moveTo>
                  <a:pt x="1108189" y="382629"/>
                </a:moveTo>
                <a:lnTo>
                  <a:pt x="1088919" y="398209"/>
                </a:lnTo>
                <a:lnTo>
                  <a:pt x="1089164" y="397858"/>
                </a:lnTo>
                <a:cubicBezTo>
                  <a:pt x="1094872" y="393099"/>
                  <a:pt x="1101530" y="387388"/>
                  <a:pt x="1108189" y="382629"/>
                </a:cubicBezTo>
                <a:close/>
                <a:moveTo>
                  <a:pt x="1228997" y="273170"/>
                </a:moveTo>
                <a:cubicBezTo>
                  <a:pt x="1217582" y="280785"/>
                  <a:pt x="1206167" y="287447"/>
                  <a:pt x="1194752" y="295062"/>
                </a:cubicBezTo>
                <a:cubicBezTo>
                  <a:pt x="1202362" y="290303"/>
                  <a:pt x="1210923" y="284592"/>
                  <a:pt x="1218533" y="279833"/>
                </a:cubicBezTo>
                <a:cubicBezTo>
                  <a:pt x="1222338" y="277929"/>
                  <a:pt x="1226143" y="276025"/>
                  <a:pt x="1228997" y="273170"/>
                </a:cubicBezTo>
                <a:close/>
                <a:moveTo>
                  <a:pt x="1269899" y="249375"/>
                </a:moveTo>
                <a:cubicBezTo>
                  <a:pt x="1265142" y="252230"/>
                  <a:pt x="1260386" y="255086"/>
                  <a:pt x="1255630" y="257941"/>
                </a:cubicBezTo>
                <a:cubicBezTo>
                  <a:pt x="1258484" y="256038"/>
                  <a:pt x="1261337" y="254134"/>
                  <a:pt x="1264191" y="252230"/>
                </a:cubicBezTo>
                <a:cubicBezTo>
                  <a:pt x="1265142" y="251279"/>
                  <a:pt x="1267045" y="250327"/>
                  <a:pt x="1269899" y="249375"/>
                </a:cubicBezTo>
                <a:close/>
                <a:moveTo>
                  <a:pt x="1395462" y="183700"/>
                </a:moveTo>
                <a:cubicBezTo>
                  <a:pt x="1352658" y="203688"/>
                  <a:pt x="1310802" y="225580"/>
                  <a:pt x="1269899" y="249375"/>
                </a:cubicBezTo>
                <a:cubicBezTo>
                  <a:pt x="1284168" y="241761"/>
                  <a:pt x="1298436" y="233194"/>
                  <a:pt x="1313656" y="224628"/>
                </a:cubicBezTo>
                <a:cubicBezTo>
                  <a:pt x="1322218" y="219869"/>
                  <a:pt x="1330778" y="215110"/>
                  <a:pt x="1340290" y="210351"/>
                </a:cubicBezTo>
                <a:cubicBezTo>
                  <a:pt x="1349802" y="205592"/>
                  <a:pt x="1359314" y="200833"/>
                  <a:pt x="1368828" y="196074"/>
                </a:cubicBezTo>
                <a:cubicBezTo>
                  <a:pt x="1377390" y="192266"/>
                  <a:pt x="1385950" y="187507"/>
                  <a:pt x="1395462" y="183700"/>
                </a:cubicBezTo>
                <a:close/>
                <a:moveTo>
                  <a:pt x="3318384" y="170096"/>
                </a:moveTo>
                <a:lnTo>
                  <a:pt x="3340738" y="177037"/>
                </a:lnTo>
                <a:cubicBezTo>
                  <a:pt x="3361190" y="187031"/>
                  <a:pt x="3340976" y="178703"/>
                  <a:pt x="3325876" y="172873"/>
                </a:cubicBezTo>
                <a:close/>
                <a:moveTo>
                  <a:pt x="3315042" y="169058"/>
                </a:moveTo>
                <a:lnTo>
                  <a:pt x="3316224" y="169294"/>
                </a:lnTo>
                <a:lnTo>
                  <a:pt x="3318384" y="170096"/>
                </a:lnTo>
                <a:close/>
                <a:moveTo>
                  <a:pt x="1598074" y="107555"/>
                </a:moveTo>
                <a:lnTo>
                  <a:pt x="1557172" y="123736"/>
                </a:lnTo>
                <a:cubicBezTo>
                  <a:pt x="1542904" y="129447"/>
                  <a:pt x="1529586" y="136109"/>
                  <a:pt x="1516270" y="141820"/>
                </a:cubicBezTo>
                <a:lnTo>
                  <a:pt x="1533390" y="132302"/>
                </a:lnTo>
                <a:cubicBezTo>
                  <a:pt x="1515318" y="137061"/>
                  <a:pt x="1470610" y="155146"/>
                  <a:pt x="1460146" y="161808"/>
                </a:cubicBezTo>
                <a:lnTo>
                  <a:pt x="1467756" y="153242"/>
                </a:lnTo>
                <a:cubicBezTo>
                  <a:pt x="1510562" y="136109"/>
                  <a:pt x="1554318" y="120880"/>
                  <a:pt x="1598074" y="107555"/>
                </a:cubicBezTo>
                <a:close/>
                <a:moveTo>
                  <a:pt x="3240858" y="103747"/>
                </a:moveTo>
                <a:lnTo>
                  <a:pt x="3295078" y="124687"/>
                </a:lnTo>
                <a:cubicBezTo>
                  <a:pt x="3312202" y="132301"/>
                  <a:pt x="3330274" y="140868"/>
                  <a:pt x="3347396" y="148482"/>
                </a:cubicBezTo>
                <a:cubicBezTo>
                  <a:pt x="3382592" y="164663"/>
                  <a:pt x="3415886" y="183699"/>
                  <a:pt x="3450130" y="201784"/>
                </a:cubicBezTo>
                <a:cubicBezTo>
                  <a:pt x="3458690" y="205591"/>
                  <a:pt x="3466302" y="211302"/>
                  <a:pt x="3474862" y="216061"/>
                </a:cubicBezTo>
                <a:lnTo>
                  <a:pt x="3499594" y="231290"/>
                </a:lnTo>
                <a:lnTo>
                  <a:pt x="3524326" y="246519"/>
                </a:lnTo>
                <a:cubicBezTo>
                  <a:pt x="3531936" y="251278"/>
                  <a:pt x="3540498" y="256037"/>
                  <a:pt x="3548106" y="261748"/>
                </a:cubicBezTo>
                <a:cubicBezTo>
                  <a:pt x="3579498" y="283640"/>
                  <a:pt x="3611840" y="304580"/>
                  <a:pt x="3641328" y="328375"/>
                </a:cubicBezTo>
                <a:cubicBezTo>
                  <a:pt x="3656548" y="339797"/>
                  <a:pt x="3672718" y="351219"/>
                  <a:pt x="3686986" y="363592"/>
                </a:cubicBezTo>
                <a:lnTo>
                  <a:pt x="3730744" y="399761"/>
                </a:lnTo>
                <a:cubicBezTo>
                  <a:pt x="3738354" y="405472"/>
                  <a:pt x="3745964" y="411183"/>
                  <a:pt x="3752622" y="417846"/>
                </a:cubicBezTo>
                <a:lnTo>
                  <a:pt x="3773550" y="436882"/>
                </a:lnTo>
                <a:lnTo>
                  <a:pt x="3815404" y="474955"/>
                </a:lnTo>
                <a:cubicBezTo>
                  <a:pt x="3869624" y="527304"/>
                  <a:pt x="3922894" y="580606"/>
                  <a:pt x="3973310" y="636763"/>
                </a:cubicBezTo>
                <a:cubicBezTo>
                  <a:pt x="3972358" y="635811"/>
                  <a:pt x="3973310" y="636763"/>
                  <a:pt x="3979016" y="641522"/>
                </a:cubicBezTo>
                <a:cubicBezTo>
                  <a:pt x="3981870" y="645329"/>
                  <a:pt x="3985674" y="651040"/>
                  <a:pt x="3989480" y="655799"/>
                </a:cubicBezTo>
                <a:cubicBezTo>
                  <a:pt x="4013262" y="680546"/>
                  <a:pt x="4035138" y="707197"/>
                  <a:pt x="4057970" y="732896"/>
                </a:cubicBezTo>
                <a:lnTo>
                  <a:pt x="4123604" y="811897"/>
                </a:lnTo>
                <a:cubicBezTo>
                  <a:pt x="4120750" y="803331"/>
                  <a:pt x="4176874" y="873765"/>
                  <a:pt x="4194946" y="893753"/>
                </a:cubicBezTo>
                <a:cubicBezTo>
                  <a:pt x="4173068" y="869958"/>
                  <a:pt x="4168312" y="866150"/>
                  <a:pt x="4170214" y="869958"/>
                </a:cubicBezTo>
                <a:lnTo>
                  <a:pt x="4183532" y="886138"/>
                </a:lnTo>
                <a:lnTo>
                  <a:pt x="4218728" y="929922"/>
                </a:lnTo>
                <a:cubicBezTo>
                  <a:pt x="4251070" y="966091"/>
                  <a:pt x="4349046" y="1106007"/>
                  <a:pt x="4332876" y="1069839"/>
                </a:cubicBezTo>
                <a:cubicBezTo>
                  <a:pt x="4356658" y="1100297"/>
                  <a:pt x="4380438" y="1140273"/>
                  <a:pt x="4417536" y="1188815"/>
                </a:cubicBezTo>
                <a:cubicBezTo>
                  <a:pt x="4420390" y="1194526"/>
                  <a:pt x="4421342" y="1196430"/>
                  <a:pt x="4420390" y="1196430"/>
                </a:cubicBezTo>
                <a:lnTo>
                  <a:pt x="4425146" y="1203093"/>
                </a:lnTo>
                <a:cubicBezTo>
                  <a:pt x="4422292" y="1200237"/>
                  <a:pt x="4420390" y="1197382"/>
                  <a:pt x="4417536" y="1194526"/>
                </a:cubicBezTo>
                <a:cubicBezTo>
                  <a:pt x="4415634" y="1191671"/>
                  <a:pt x="4412778" y="1188815"/>
                  <a:pt x="4408974" y="1184056"/>
                </a:cubicBezTo>
                <a:cubicBezTo>
                  <a:pt x="4388048" y="1158357"/>
                  <a:pt x="4369974" y="1138369"/>
                  <a:pt x="4395658" y="1176442"/>
                </a:cubicBezTo>
                <a:cubicBezTo>
                  <a:pt x="4352852" y="1118381"/>
                  <a:pt x="4293874" y="1036525"/>
                  <a:pt x="4291974" y="1043188"/>
                </a:cubicBezTo>
                <a:cubicBezTo>
                  <a:pt x="4300534" y="1057465"/>
                  <a:pt x="4311950" y="1074598"/>
                  <a:pt x="4330022" y="1100297"/>
                </a:cubicBezTo>
                <a:cubicBezTo>
                  <a:pt x="4264386" y="1014633"/>
                  <a:pt x="4242508" y="993693"/>
                  <a:pt x="4180678" y="913741"/>
                </a:cubicBezTo>
                <a:cubicBezTo>
                  <a:pt x="4213970" y="949910"/>
                  <a:pt x="4324314" y="1085068"/>
                  <a:pt x="4268192" y="1003212"/>
                </a:cubicBezTo>
                <a:lnTo>
                  <a:pt x="4215874" y="948958"/>
                </a:lnTo>
                <a:cubicBezTo>
                  <a:pt x="4197802" y="922307"/>
                  <a:pt x="4230142" y="961332"/>
                  <a:pt x="4238704" y="970850"/>
                </a:cubicBezTo>
                <a:cubicBezTo>
                  <a:pt x="4237752" y="965139"/>
                  <a:pt x="4180678" y="889946"/>
                  <a:pt x="4166410" y="876620"/>
                </a:cubicBezTo>
                <a:cubicBezTo>
                  <a:pt x="4169264" y="884235"/>
                  <a:pt x="4208264" y="932777"/>
                  <a:pt x="4173068" y="894705"/>
                </a:cubicBezTo>
                <a:cubicBezTo>
                  <a:pt x="4149288" y="867102"/>
                  <a:pt x="4124554" y="840451"/>
                  <a:pt x="4100774" y="812849"/>
                </a:cubicBezTo>
                <a:cubicBezTo>
                  <a:pt x="4077946" y="788101"/>
                  <a:pt x="4055114" y="763354"/>
                  <a:pt x="4032286" y="738607"/>
                </a:cubicBezTo>
                <a:cubicBezTo>
                  <a:pt x="4054164" y="762402"/>
                  <a:pt x="4050358" y="753836"/>
                  <a:pt x="4053214" y="755740"/>
                </a:cubicBezTo>
                <a:cubicBezTo>
                  <a:pt x="4038944" y="738607"/>
                  <a:pt x="4028482" y="729089"/>
                  <a:pt x="4016114" y="716715"/>
                </a:cubicBezTo>
                <a:cubicBezTo>
                  <a:pt x="4003748" y="705294"/>
                  <a:pt x="3990430" y="691016"/>
                  <a:pt x="3970454" y="667221"/>
                </a:cubicBezTo>
                <a:cubicBezTo>
                  <a:pt x="3991382" y="686257"/>
                  <a:pt x="4010406" y="706245"/>
                  <a:pt x="4030382" y="726234"/>
                </a:cubicBezTo>
                <a:cubicBezTo>
                  <a:pt x="4015162" y="709101"/>
                  <a:pt x="4002798" y="694824"/>
                  <a:pt x="3992334" y="683402"/>
                </a:cubicBezTo>
                <a:cubicBezTo>
                  <a:pt x="3981870" y="671980"/>
                  <a:pt x="3973310" y="662462"/>
                  <a:pt x="3965698" y="654847"/>
                </a:cubicBezTo>
                <a:cubicBezTo>
                  <a:pt x="3951430" y="638667"/>
                  <a:pt x="3942870" y="629148"/>
                  <a:pt x="3934308" y="619630"/>
                </a:cubicBezTo>
                <a:cubicBezTo>
                  <a:pt x="3925746" y="610112"/>
                  <a:pt x="3917186" y="601546"/>
                  <a:pt x="3903870" y="588220"/>
                </a:cubicBezTo>
                <a:cubicBezTo>
                  <a:pt x="3890550" y="574895"/>
                  <a:pt x="3872478" y="555859"/>
                  <a:pt x="3842038" y="529208"/>
                </a:cubicBezTo>
                <a:lnTo>
                  <a:pt x="3844892" y="531112"/>
                </a:lnTo>
                <a:cubicBezTo>
                  <a:pt x="3803038" y="490184"/>
                  <a:pt x="3726938" y="421653"/>
                  <a:pt x="3683182" y="391195"/>
                </a:cubicBezTo>
                <a:lnTo>
                  <a:pt x="3687938" y="388339"/>
                </a:lnTo>
                <a:cubicBezTo>
                  <a:pt x="3672718" y="377870"/>
                  <a:pt x="3662254" y="371207"/>
                  <a:pt x="3654646" y="365496"/>
                </a:cubicBezTo>
                <a:cubicBezTo>
                  <a:pt x="3647034" y="359785"/>
                  <a:pt x="3641328" y="355026"/>
                  <a:pt x="3634670" y="349315"/>
                </a:cubicBezTo>
                <a:cubicBezTo>
                  <a:pt x="3621352" y="337893"/>
                  <a:pt x="3605182" y="321712"/>
                  <a:pt x="3555718" y="290303"/>
                </a:cubicBezTo>
                <a:lnTo>
                  <a:pt x="3571888" y="300773"/>
                </a:lnTo>
                <a:cubicBezTo>
                  <a:pt x="3511010" y="258893"/>
                  <a:pt x="3541448" y="276025"/>
                  <a:pt x="3547156" y="276025"/>
                </a:cubicBezTo>
                <a:cubicBezTo>
                  <a:pt x="3541448" y="272218"/>
                  <a:pt x="3535742" y="268411"/>
                  <a:pt x="3530986" y="264604"/>
                </a:cubicBezTo>
                <a:cubicBezTo>
                  <a:pt x="3526230" y="260796"/>
                  <a:pt x="3520522" y="257941"/>
                  <a:pt x="3515766" y="255085"/>
                </a:cubicBezTo>
                <a:cubicBezTo>
                  <a:pt x="3505302" y="248423"/>
                  <a:pt x="3496740" y="243664"/>
                  <a:pt x="3488178" y="238905"/>
                </a:cubicBezTo>
                <a:cubicBezTo>
                  <a:pt x="3479618" y="235097"/>
                  <a:pt x="3472008" y="230338"/>
                  <a:pt x="3464398" y="226531"/>
                </a:cubicBezTo>
                <a:cubicBezTo>
                  <a:pt x="3456788" y="222724"/>
                  <a:pt x="3449178" y="218917"/>
                  <a:pt x="3441570" y="216061"/>
                </a:cubicBezTo>
                <a:cubicBezTo>
                  <a:pt x="3426350" y="209398"/>
                  <a:pt x="3411130" y="202736"/>
                  <a:pt x="3394006" y="194169"/>
                </a:cubicBezTo>
                <a:cubicBezTo>
                  <a:pt x="3385446" y="190362"/>
                  <a:pt x="3375934" y="184651"/>
                  <a:pt x="3365470" y="179892"/>
                </a:cubicBezTo>
                <a:cubicBezTo>
                  <a:pt x="3355006" y="175133"/>
                  <a:pt x="3343590" y="169422"/>
                  <a:pt x="3330274" y="162759"/>
                </a:cubicBezTo>
                <a:cubicBezTo>
                  <a:pt x="3335982" y="161808"/>
                  <a:pt x="3301738" y="142771"/>
                  <a:pt x="3312202" y="144675"/>
                </a:cubicBezTo>
                <a:cubicBezTo>
                  <a:pt x="3335982" y="158000"/>
                  <a:pt x="3377836" y="177037"/>
                  <a:pt x="3406374" y="191314"/>
                </a:cubicBezTo>
                <a:cubicBezTo>
                  <a:pt x="3411130" y="193218"/>
                  <a:pt x="3407324" y="189410"/>
                  <a:pt x="3398762" y="184651"/>
                </a:cubicBezTo>
                <a:cubicBezTo>
                  <a:pt x="3390202" y="179892"/>
                  <a:pt x="3377836" y="172278"/>
                  <a:pt x="3366422" y="167519"/>
                </a:cubicBezTo>
                <a:cubicBezTo>
                  <a:pt x="3343590" y="156097"/>
                  <a:pt x="3326470" y="147530"/>
                  <a:pt x="3359762" y="159904"/>
                </a:cubicBezTo>
                <a:cubicBezTo>
                  <a:pt x="3338834" y="149434"/>
                  <a:pt x="3319810" y="139916"/>
                  <a:pt x="3301738" y="129446"/>
                </a:cubicBezTo>
                <a:cubicBezTo>
                  <a:pt x="3281762" y="120880"/>
                  <a:pt x="3261786" y="112313"/>
                  <a:pt x="3240858" y="103747"/>
                </a:cubicBezTo>
                <a:close/>
                <a:moveTo>
                  <a:pt x="3178078" y="82808"/>
                </a:moveTo>
                <a:cubicBezTo>
                  <a:pt x="3189492" y="86615"/>
                  <a:pt x="3199954" y="90423"/>
                  <a:pt x="3210418" y="93278"/>
                </a:cubicBezTo>
                <a:cubicBezTo>
                  <a:pt x="3220882" y="97085"/>
                  <a:pt x="3230394" y="100892"/>
                  <a:pt x="3239906" y="104700"/>
                </a:cubicBezTo>
                <a:cubicBezTo>
                  <a:pt x="3229444" y="100892"/>
                  <a:pt x="3219930" y="96133"/>
                  <a:pt x="3209468" y="93278"/>
                </a:cubicBezTo>
                <a:close/>
                <a:moveTo>
                  <a:pt x="1697004" y="76145"/>
                </a:moveTo>
                <a:lnTo>
                  <a:pt x="1692248" y="88519"/>
                </a:lnTo>
                <a:cubicBezTo>
                  <a:pt x="1683686" y="91374"/>
                  <a:pt x="1659906" y="98037"/>
                  <a:pt x="1638028" y="103748"/>
                </a:cubicBezTo>
                <a:cubicBezTo>
                  <a:pt x="1616150" y="110410"/>
                  <a:pt x="1596174" y="116121"/>
                  <a:pt x="1595222" y="114218"/>
                </a:cubicBezTo>
                <a:cubicBezTo>
                  <a:pt x="1636126" y="96133"/>
                  <a:pt x="1609490" y="112314"/>
                  <a:pt x="1671322" y="93278"/>
                </a:cubicBezTo>
                <a:cubicBezTo>
                  <a:pt x="1633270" y="100892"/>
                  <a:pt x="1627564" y="96133"/>
                  <a:pt x="1697004" y="76145"/>
                </a:cubicBezTo>
                <a:close/>
                <a:moveTo>
                  <a:pt x="2750140" y="72337"/>
                </a:moveTo>
                <a:cubicBezTo>
                  <a:pt x="2740508" y="72337"/>
                  <a:pt x="2738130" y="73765"/>
                  <a:pt x="2736702" y="75193"/>
                </a:cubicBezTo>
                <a:cubicBezTo>
                  <a:pt x="2753826" y="76145"/>
                  <a:pt x="2769998" y="77097"/>
                  <a:pt x="2787118" y="79000"/>
                </a:cubicBezTo>
                <a:cubicBezTo>
                  <a:pt x="2792826" y="78048"/>
                  <a:pt x="2800436" y="78048"/>
                  <a:pt x="2807094" y="78048"/>
                </a:cubicBezTo>
                <a:cubicBezTo>
                  <a:pt x="2776654" y="73765"/>
                  <a:pt x="2759770" y="72337"/>
                  <a:pt x="2750140" y="72337"/>
                </a:cubicBezTo>
                <a:close/>
                <a:moveTo>
                  <a:pt x="2661556" y="70434"/>
                </a:moveTo>
                <a:cubicBezTo>
                  <a:pt x="2676774" y="70434"/>
                  <a:pt x="2691044" y="71386"/>
                  <a:pt x="2706264" y="72337"/>
                </a:cubicBezTo>
                <a:cubicBezTo>
                  <a:pt x="2703410" y="71386"/>
                  <a:pt x="2699606" y="71386"/>
                  <a:pt x="2694850" y="70434"/>
                </a:cubicBezTo>
                <a:cubicBezTo>
                  <a:pt x="2681532" y="70434"/>
                  <a:pt x="2671068" y="69482"/>
                  <a:pt x="2661556" y="70434"/>
                </a:cubicBezTo>
                <a:close/>
                <a:moveTo>
                  <a:pt x="1812430" y="51962"/>
                </a:moveTo>
                <a:cubicBezTo>
                  <a:pt x="1815968" y="51576"/>
                  <a:pt x="1818048" y="51635"/>
                  <a:pt x="1817810" y="52349"/>
                </a:cubicBezTo>
                <a:cubicBezTo>
                  <a:pt x="1800688" y="56156"/>
                  <a:pt x="1779762" y="59012"/>
                  <a:pt x="1764542" y="61867"/>
                </a:cubicBezTo>
                <a:cubicBezTo>
                  <a:pt x="1778096" y="58298"/>
                  <a:pt x="1801818" y="53123"/>
                  <a:pt x="1812430" y="51962"/>
                </a:cubicBezTo>
                <a:close/>
                <a:moveTo>
                  <a:pt x="2618764" y="23245"/>
                </a:moveTo>
                <a:cubicBezTo>
                  <a:pt x="2645384" y="23557"/>
                  <a:pt x="2690330" y="26412"/>
                  <a:pt x="2739558" y="31409"/>
                </a:cubicBezTo>
                <a:cubicBezTo>
                  <a:pt x="2805192" y="37120"/>
                  <a:pt x="2876534" y="47590"/>
                  <a:pt x="2922194" y="50446"/>
                </a:cubicBezTo>
                <a:cubicBezTo>
                  <a:pt x="2925998" y="51398"/>
                  <a:pt x="2909828" y="50446"/>
                  <a:pt x="2889852" y="48542"/>
                </a:cubicBezTo>
                <a:cubicBezTo>
                  <a:pt x="2869876" y="46638"/>
                  <a:pt x="2845144" y="45687"/>
                  <a:pt x="2829924" y="44735"/>
                </a:cubicBezTo>
                <a:cubicBezTo>
                  <a:pt x="2889852" y="51398"/>
                  <a:pt x="2937414" y="52349"/>
                  <a:pt x="2955488" y="61868"/>
                </a:cubicBezTo>
                <a:cubicBezTo>
                  <a:pt x="2922194" y="56157"/>
                  <a:pt x="2906022" y="54253"/>
                  <a:pt x="2899366" y="53301"/>
                </a:cubicBezTo>
                <a:cubicBezTo>
                  <a:pt x="2892706" y="52349"/>
                  <a:pt x="2895560" y="53301"/>
                  <a:pt x="2901266" y="55205"/>
                </a:cubicBezTo>
                <a:cubicBezTo>
                  <a:pt x="2911730" y="59012"/>
                  <a:pt x="2931706" y="63771"/>
                  <a:pt x="2901266" y="59964"/>
                </a:cubicBezTo>
                <a:cubicBezTo>
                  <a:pt x="2964050" y="68530"/>
                  <a:pt x="3029684" y="80904"/>
                  <a:pt x="3060122" y="86615"/>
                </a:cubicBezTo>
                <a:cubicBezTo>
                  <a:pt x="3010658" y="75193"/>
                  <a:pt x="3019220" y="75193"/>
                  <a:pt x="3028732" y="75193"/>
                </a:cubicBezTo>
                <a:cubicBezTo>
                  <a:pt x="3032538" y="75193"/>
                  <a:pt x="3037294" y="75193"/>
                  <a:pt x="3034440" y="74241"/>
                </a:cubicBezTo>
                <a:cubicBezTo>
                  <a:pt x="3031586" y="73289"/>
                  <a:pt x="3021122" y="70434"/>
                  <a:pt x="2995438" y="66627"/>
                </a:cubicBezTo>
                <a:cubicBezTo>
                  <a:pt x="3075342" y="77097"/>
                  <a:pt x="3183784" y="104699"/>
                  <a:pt x="3272250" y="144675"/>
                </a:cubicBezTo>
                <a:cubicBezTo>
                  <a:pt x="3271298" y="146579"/>
                  <a:pt x="3273200" y="147531"/>
                  <a:pt x="3279858" y="151338"/>
                </a:cubicBezTo>
                <a:cubicBezTo>
                  <a:pt x="3286518" y="154194"/>
                  <a:pt x="3296982" y="160856"/>
                  <a:pt x="3313152" y="168471"/>
                </a:cubicBezTo>
                <a:lnTo>
                  <a:pt x="3315042" y="169058"/>
                </a:lnTo>
                <a:lnTo>
                  <a:pt x="3312780" y="168605"/>
                </a:lnTo>
                <a:cubicBezTo>
                  <a:pt x="3313508" y="169542"/>
                  <a:pt x="3321238" y="173706"/>
                  <a:pt x="3341690" y="183700"/>
                </a:cubicBezTo>
                <a:cubicBezTo>
                  <a:pt x="3385446" y="200832"/>
                  <a:pt x="3446326" y="236050"/>
                  <a:pt x="3499594" y="270315"/>
                </a:cubicBezTo>
                <a:cubicBezTo>
                  <a:pt x="3552862" y="305532"/>
                  <a:pt x="3599474" y="337894"/>
                  <a:pt x="3618498" y="346460"/>
                </a:cubicBezTo>
                <a:cubicBezTo>
                  <a:pt x="3645134" y="369304"/>
                  <a:pt x="3617546" y="350267"/>
                  <a:pt x="3593766" y="333135"/>
                </a:cubicBezTo>
                <a:cubicBezTo>
                  <a:pt x="3582350" y="324568"/>
                  <a:pt x="3569986" y="317906"/>
                  <a:pt x="3567132" y="316954"/>
                </a:cubicBezTo>
                <a:cubicBezTo>
                  <a:pt x="3563326" y="316002"/>
                  <a:pt x="3569034" y="320761"/>
                  <a:pt x="3589962" y="337894"/>
                </a:cubicBezTo>
                <a:cubicBezTo>
                  <a:pt x="3576644" y="329327"/>
                  <a:pt x="3562374" y="320761"/>
                  <a:pt x="3548106" y="311243"/>
                </a:cubicBezTo>
                <a:cubicBezTo>
                  <a:pt x="3534790" y="300773"/>
                  <a:pt x="3520522" y="291255"/>
                  <a:pt x="3507204" y="282688"/>
                </a:cubicBezTo>
                <a:cubicBezTo>
                  <a:pt x="3480570" y="265556"/>
                  <a:pt x="3457740" y="252230"/>
                  <a:pt x="3447276" y="249375"/>
                </a:cubicBezTo>
                <a:cubicBezTo>
                  <a:pt x="3499594" y="279833"/>
                  <a:pt x="3463446" y="264604"/>
                  <a:pt x="3496740" y="285544"/>
                </a:cubicBezTo>
                <a:cubicBezTo>
                  <a:pt x="3516716" y="296966"/>
                  <a:pt x="3535742" y="309339"/>
                  <a:pt x="3554766" y="320761"/>
                </a:cubicBezTo>
                <a:lnTo>
                  <a:pt x="3542398" y="312195"/>
                </a:lnTo>
                <a:cubicBezTo>
                  <a:pt x="3553814" y="319809"/>
                  <a:pt x="3567132" y="328376"/>
                  <a:pt x="3580450" y="336942"/>
                </a:cubicBezTo>
                <a:cubicBezTo>
                  <a:pt x="3593766" y="346460"/>
                  <a:pt x="3607084" y="355978"/>
                  <a:pt x="3621352" y="366448"/>
                </a:cubicBezTo>
                <a:cubicBezTo>
                  <a:pt x="3649890" y="386436"/>
                  <a:pt x="3678426" y="411183"/>
                  <a:pt x="3707914" y="435931"/>
                </a:cubicBezTo>
                <a:cubicBezTo>
                  <a:pt x="3723134" y="448304"/>
                  <a:pt x="3737402" y="461630"/>
                  <a:pt x="3751670" y="474955"/>
                </a:cubicBezTo>
                <a:cubicBezTo>
                  <a:pt x="3765940" y="488280"/>
                  <a:pt x="3781158" y="501606"/>
                  <a:pt x="3794478" y="514931"/>
                </a:cubicBezTo>
                <a:cubicBezTo>
                  <a:pt x="3822062" y="542534"/>
                  <a:pt x="3849648" y="569185"/>
                  <a:pt x="3874382" y="594884"/>
                </a:cubicBezTo>
                <a:cubicBezTo>
                  <a:pt x="3885794" y="605353"/>
                  <a:pt x="3896258" y="615823"/>
                  <a:pt x="3906722" y="625342"/>
                </a:cubicBezTo>
                <a:cubicBezTo>
                  <a:pt x="3916234" y="635812"/>
                  <a:pt x="3926698" y="645330"/>
                  <a:pt x="3936210" y="654848"/>
                </a:cubicBezTo>
                <a:cubicBezTo>
                  <a:pt x="3955236" y="673884"/>
                  <a:pt x="3974260" y="691969"/>
                  <a:pt x="3993286" y="711957"/>
                </a:cubicBezTo>
                <a:cubicBezTo>
                  <a:pt x="4031334" y="750981"/>
                  <a:pt x="4070334" y="793813"/>
                  <a:pt x="4115994" y="850922"/>
                </a:cubicBezTo>
                <a:cubicBezTo>
                  <a:pt x="4086506" y="819512"/>
                  <a:pt x="4190190" y="947055"/>
                  <a:pt x="4127410" y="879476"/>
                </a:cubicBezTo>
                <a:cubicBezTo>
                  <a:pt x="4166410" y="933729"/>
                  <a:pt x="4210166" y="983224"/>
                  <a:pt x="4213020" y="983224"/>
                </a:cubicBezTo>
                <a:cubicBezTo>
                  <a:pt x="4177826" y="935633"/>
                  <a:pt x="4200654" y="966091"/>
                  <a:pt x="4171166" y="926115"/>
                </a:cubicBezTo>
                <a:cubicBezTo>
                  <a:pt x="4194946" y="950862"/>
                  <a:pt x="4241558" y="1011778"/>
                  <a:pt x="4259630" y="1038429"/>
                </a:cubicBezTo>
                <a:cubicBezTo>
                  <a:pt x="4251070" y="1027007"/>
                  <a:pt x="4253922" y="1031766"/>
                  <a:pt x="4251070" y="1029863"/>
                </a:cubicBezTo>
                <a:cubicBezTo>
                  <a:pt x="4292924" y="1086972"/>
                  <a:pt x="4274850" y="1054610"/>
                  <a:pt x="4306242" y="1094586"/>
                </a:cubicBezTo>
                <a:cubicBezTo>
                  <a:pt x="4312900" y="1110767"/>
                  <a:pt x="4373778" y="1185960"/>
                  <a:pt x="4398510" y="1225936"/>
                </a:cubicBezTo>
                <a:cubicBezTo>
                  <a:pt x="4412780" y="1243069"/>
                  <a:pt x="4427998" y="1261153"/>
                  <a:pt x="4442268" y="1278286"/>
                </a:cubicBezTo>
                <a:cubicBezTo>
                  <a:pt x="4429902" y="1264009"/>
                  <a:pt x="4438462" y="1277334"/>
                  <a:pt x="4450830" y="1296371"/>
                </a:cubicBezTo>
                <a:cubicBezTo>
                  <a:pt x="4462244" y="1315407"/>
                  <a:pt x="4478414" y="1339202"/>
                  <a:pt x="4479366" y="1344913"/>
                </a:cubicBezTo>
                <a:cubicBezTo>
                  <a:pt x="4507902" y="1384889"/>
                  <a:pt x="4534538" y="1417251"/>
                  <a:pt x="4569734" y="1483878"/>
                </a:cubicBezTo>
                <a:cubicBezTo>
                  <a:pt x="4561172" y="1470553"/>
                  <a:pt x="4568782" y="1485782"/>
                  <a:pt x="4578294" y="1504818"/>
                </a:cubicBezTo>
                <a:cubicBezTo>
                  <a:pt x="4586856" y="1523854"/>
                  <a:pt x="4597318" y="1546698"/>
                  <a:pt x="4595418" y="1548601"/>
                </a:cubicBezTo>
                <a:cubicBezTo>
                  <a:pt x="4599222" y="1556216"/>
                  <a:pt x="4603026" y="1563830"/>
                  <a:pt x="4605880" y="1570493"/>
                </a:cubicBezTo>
                <a:cubicBezTo>
                  <a:pt x="4609686" y="1578108"/>
                  <a:pt x="4612538" y="1584770"/>
                  <a:pt x="4615394" y="1591433"/>
                </a:cubicBezTo>
                <a:cubicBezTo>
                  <a:pt x="4621100" y="1604758"/>
                  <a:pt x="4627758" y="1618084"/>
                  <a:pt x="4633466" y="1630457"/>
                </a:cubicBezTo>
                <a:cubicBezTo>
                  <a:pt x="4639174" y="1643783"/>
                  <a:pt x="4644882" y="1656156"/>
                  <a:pt x="4650588" y="1668530"/>
                </a:cubicBezTo>
                <a:cubicBezTo>
                  <a:pt x="4653442" y="1674241"/>
                  <a:pt x="4656296" y="1680904"/>
                  <a:pt x="4659150" y="1686615"/>
                </a:cubicBezTo>
                <a:cubicBezTo>
                  <a:pt x="4662002" y="1692325"/>
                  <a:pt x="4663906" y="1698988"/>
                  <a:pt x="4666758" y="1704699"/>
                </a:cubicBezTo>
                <a:cubicBezTo>
                  <a:pt x="4671516" y="1717073"/>
                  <a:pt x="4676272" y="1729446"/>
                  <a:pt x="4681028" y="1741820"/>
                </a:cubicBezTo>
                <a:cubicBezTo>
                  <a:pt x="4685784" y="1755145"/>
                  <a:pt x="4689590" y="1767519"/>
                  <a:pt x="4693394" y="1780844"/>
                </a:cubicBezTo>
                <a:cubicBezTo>
                  <a:pt x="4701954" y="1806543"/>
                  <a:pt x="4707662" y="1835098"/>
                  <a:pt x="4713370" y="1865556"/>
                </a:cubicBezTo>
                <a:cubicBezTo>
                  <a:pt x="4711468" y="1862700"/>
                  <a:pt x="4703858" y="1838905"/>
                  <a:pt x="4710516" y="1874122"/>
                </a:cubicBezTo>
                <a:cubicBezTo>
                  <a:pt x="4713370" y="1888399"/>
                  <a:pt x="4716224" y="1907435"/>
                  <a:pt x="4720030" y="1927423"/>
                </a:cubicBezTo>
                <a:cubicBezTo>
                  <a:pt x="4721930" y="1937893"/>
                  <a:pt x="4722882" y="1947412"/>
                  <a:pt x="4723834" y="1956930"/>
                </a:cubicBezTo>
                <a:cubicBezTo>
                  <a:pt x="4724786" y="1966448"/>
                  <a:pt x="4725736" y="1975014"/>
                  <a:pt x="4726686" y="1982629"/>
                </a:cubicBezTo>
                <a:lnTo>
                  <a:pt x="4726686" y="1983581"/>
                </a:lnTo>
                <a:cubicBezTo>
                  <a:pt x="4728590" y="1998810"/>
                  <a:pt x="4730492" y="2008328"/>
                  <a:pt x="4731442" y="2008328"/>
                </a:cubicBezTo>
                <a:cubicBezTo>
                  <a:pt x="4735248" y="2034978"/>
                  <a:pt x="4738102" y="2054015"/>
                  <a:pt x="4740956" y="2080666"/>
                </a:cubicBezTo>
                <a:cubicBezTo>
                  <a:pt x="4741906" y="2093991"/>
                  <a:pt x="4741906" y="2108268"/>
                  <a:pt x="4742858" y="2126353"/>
                </a:cubicBezTo>
                <a:cubicBezTo>
                  <a:pt x="4743810" y="2134919"/>
                  <a:pt x="4743810" y="2145389"/>
                  <a:pt x="4743810" y="2155859"/>
                </a:cubicBezTo>
                <a:cubicBezTo>
                  <a:pt x="4743810" y="2166329"/>
                  <a:pt x="4743810" y="2177751"/>
                  <a:pt x="4742858" y="2191076"/>
                </a:cubicBezTo>
                <a:cubicBezTo>
                  <a:pt x="4743810" y="2189172"/>
                  <a:pt x="4745712" y="2182510"/>
                  <a:pt x="4746662" y="2172992"/>
                </a:cubicBezTo>
                <a:cubicBezTo>
                  <a:pt x="4748566" y="2163473"/>
                  <a:pt x="4749518" y="2151100"/>
                  <a:pt x="4749518" y="2136823"/>
                </a:cubicBezTo>
                <a:cubicBezTo>
                  <a:pt x="4749518" y="2109220"/>
                  <a:pt x="4749518" y="2077810"/>
                  <a:pt x="4747614" y="2058774"/>
                </a:cubicBezTo>
                <a:lnTo>
                  <a:pt x="4741906" y="2026412"/>
                </a:lnTo>
                <a:cubicBezTo>
                  <a:pt x="4745712" y="2010231"/>
                  <a:pt x="4741906" y="1986436"/>
                  <a:pt x="4739054" y="1964544"/>
                </a:cubicBezTo>
                <a:cubicBezTo>
                  <a:pt x="4738102" y="1953123"/>
                  <a:pt x="4736198" y="1942653"/>
                  <a:pt x="4734298" y="1933134"/>
                </a:cubicBezTo>
                <a:cubicBezTo>
                  <a:pt x="4732394" y="1923616"/>
                  <a:pt x="4730492" y="1915050"/>
                  <a:pt x="4730492" y="1909339"/>
                </a:cubicBezTo>
                <a:cubicBezTo>
                  <a:pt x="4733346" y="1916954"/>
                  <a:pt x="4735248" y="1926472"/>
                  <a:pt x="4738102" y="1936942"/>
                </a:cubicBezTo>
                <a:cubicBezTo>
                  <a:pt x="4740006" y="1948363"/>
                  <a:pt x="4741906" y="1960737"/>
                  <a:pt x="4743810" y="1974062"/>
                </a:cubicBezTo>
                <a:cubicBezTo>
                  <a:pt x="4745712" y="1987388"/>
                  <a:pt x="4748566" y="2002617"/>
                  <a:pt x="4749518" y="2017846"/>
                </a:cubicBezTo>
                <a:cubicBezTo>
                  <a:pt x="4750468" y="2034027"/>
                  <a:pt x="4751418" y="2050208"/>
                  <a:pt x="4752370" y="2066388"/>
                </a:cubicBezTo>
                <a:cubicBezTo>
                  <a:pt x="4753798" y="2099702"/>
                  <a:pt x="4753798" y="2134443"/>
                  <a:pt x="4752726" y="2167519"/>
                </a:cubicBezTo>
                <a:lnTo>
                  <a:pt x="4746890" y="2255230"/>
                </a:lnTo>
                <a:lnTo>
                  <a:pt x="4740956" y="2290065"/>
                </a:lnTo>
                <a:cubicBezTo>
                  <a:pt x="4741906" y="2293872"/>
                  <a:pt x="4742858" y="2294824"/>
                  <a:pt x="4743810" y="2301487"/>
                </a:cubicBezTo>
                <a:cubicBezTo>
                  <a:pt x="4744762" y="2308149"/>
                  <a:pt x="4744762" y="2318619"/>
                  <a:pt x="4741906" y="2341463"/>
                </a:cubicBezTo>
                <a:cubicBezTo>
                  <a:pt x="4740956" y="2327186"/>
                  <a:pt x="4732394" y="2359547"/>
                  <a:pt x="4739054" y="2309101"/>
                </a:cubicBezTo>
                <a:cubicBezTo>
                  <a:pt x="4734298" y="2330041"/>
                  <a:pt x="4730492" y="2352885"/>
                  <a:pt x="4726686" y="2375728"/>
                </a:cubicBezTo>
                <a:cubicBezTo>
                  <a:pt x="4721930" y="2398572"/>
                  <a:pt x="4718126" y="2420463"/>
                  <a:pt x="4714322" y="2438548"/>
                </a:cubicBezTo>
                <a:cubicBezTo>
                  <a:pt x="4725736" y="2395716"/>
                  <a:pt x="4724786" y="2405234"/>
                  <a:pt x="4720980" y="2427126"/>
                </a:cubicBezTo>
                <a:cubicBezTo>
                  <a:pt x="4719078" y="2437596"/>
                  <a:pt x="4716224" y="2451873"/>
                  <a:pt x="4713370" y="2464247"/>
                </a:cubicBezTo>
                <a:cubicBezTo>
                  <a:pt x="4710516" y="2476620"/>
                  <a:pt x="4708614" y="2488042"/>
                  <a:pt x="4707662" y="2491850"/>
                </a:cubicBezTo>
                <a:cubicBezTo>
                  <a:pt x="4694346" y="2536585"/>
                  <a:pt x="4707662" y="2477572"/>
                  <a:pt x="4714322" y="2449969"/>
                </a:cubicBezTo>
                <a:cubicBezTo>
                  <a:pt x="4708614" y="2468054"/>
                  <a:pt x="4701954" y="2487090"/>
                  <a:pt x="4696248" y="2504223"/>
                </a:cubicBezTo>
                <a:cubicBezTo>
                  <a:pt x="4690540" y="2521356"/>
                  <a:pt x="4684834" y="2536585"/>
                  <a:pt x="4684834" y="2547055"/>
                </a:cubicBezTo>
                <a:cubicBezTo>
                  <a:pt x="4681028" y="2547055"/>
                  <a:pt x="4705760" y="2446162"/>
                  <a:pt x="4718126" y="2378584"/>
                </a:cubicBezTo>
                <a:lnTo>
                  <a:pt x="4706710" y="2423319"/>
                </a:lnTo>
                <a:cubicBezTo>
                  <a:pt x="4709566" y="2407138"/>
                  <a:pt x="4710516" y="2397620"/>
                  <a:pt x="4713370" y="2387150"/>
                </a:cubicBezTo>
                <a:cubicBezTo>
                  <a:pt x="4715272" y="2382391"/>
                  <a:pt x="4716224" y="2376680"/>
                  <a:pt x="4718126" y="2369065"/>
                </a:cubicBezTo>
                <a:cubicBezTo>
                  <a:pt x="4720030" y="2361451"/>
                  <a:pt x="4721930" y="2352885"/>
                  <a:pt x="4723834" y="2341463"/>
                </a:cubicBezTo>
                <a:cubicBezTo>
                  <a:pt x="4718126" y="2363354"/>
                  <a:pt x="4715272" y="2372873"/>
                  <a:pt x="4712418" y="2375728"/>
                </a:cubicBezTo>
                <a:cubicBezTo>
                  <a:pt x="4710516" y="2378584"/>
                  <a:pt x="4709566" y="2374776"/>
                  <a:pt x="4709566" y="2369065"/>
                </a:cubicBezTo>
                <a:cubicBezTo>
                  <a:pt x="4711468" y="2363354"/>
                  <a:pt x="4709566" y="2372873"/>
                  <a:pt x="4711468" y="2367162"/>
                </a:cubicBezTo>
                <a:cubicBezTo>
                  <a:pt x="4719078" y="2331945"/>
                  <a:pt x="4722882" y="2304342"/>
                  <a:pt x="4719078" y="2311957"/>
                </a:cubicBezTo>
                <a:cubicBezTo>
                  <a:pt x="4720030" y="2295776"/>
                  <a:pt x="4716224" y="2308149"/>
                  <a:pt x="4712418" y="2327186"/>
                </a:cubicBezTo>
                <a:cubicBezTo>
                  <a:pt x="4708614" y="2346222"/>
                  <a:pt x="4703858" y="2372873"/>
                  <a:pt x="4699102" y="2384294"/>
                </a:cubicBezTo>
                <a:cubicBezTo>
                  <a:pt x="4695298" y="2402379"/>
                  <a:pt x="4691492" y="2420463"/>
                  <a:pt x="4687686" y="2438548"/>
                </a:cubicBezTo>
                <a:cubicBezTo>
                  <a:pt x="4681978" y="2469958"/>
                  <a:pt x="4677222" y="2501368"/>
                  <a:pt x="4669614" y="2531826"/>
                </a:cubicBezTo>
                <a:cubicBezTo>
                  <a:pt x="4665808" y="2548007"/>
                  <a:pt x="4662954" y="2563236"/>
                  <a:pt x="4659150" y="2578464"/>
                </a:cubicBezTo>
                <a:lnTo>
                  <a:pt x="4646782" y="2624152"/>
                </a:lnTo>
                <a:cubicBezTo>
                  <a:pt x="4640126" y="2643188"/>
                  <a:pt x="4633466" y="2659369"/>
                  <a:pt x="4627758" y="2673646"/>
                </a:cubicBezTo>
                <a:cubicBezTo>
                  <a:pt x="4622050" y="2687923"/>
                  <a:pt x="4616344" y="2700297"/>
                  <a:pt x="4610638" y="2712670"/>
                </a:cubicBezTo>
                <a:cubicBezTo>
                  <a:pt x="4598270" y="2736466"/>
                  <a:pt x="4587806" y="2758358"/>
                  <a:pt x="4573538" y="2785008"/>
                </a:cubicBezTo>
                <a:lnTo>
                  <a:pt x="4570686" y="2802141"/>
                </a:lnTo>
                <a:cubicBezTo>
                  <a:pt x="4555466" y="2833551"/>
                  <a:pt x="4539294" y="2863057"/>
                  <a:pt x="4529782" y="2880190"/>
                </a:cubicBezTo>
                <a:cubicBezTo>
                  <a:pt x="4519318" y="2896371"/>
                  <a:pt x="4515514" y="2900178"/>
                  <a:pt x="4523122" y="2879238"/>
                </a:cubicBezTo>
                <a:cubicBezTo>
                  <a:pt x="4525978" y="2878286"/>
                  <a:pt x="4529782" y="2869720"/>
                  <a:pt x="4536440" y="2856394"/>
                </a:cubicBezTo>
                <a:cubicBezTo>
                  <a:pt x="4536440" y="2854491"/>
                  <a:pt x="4537390" y="2850683"/>
                  <a:pt x="4539294" y="2846876"/>
                </a:cubicBezTo>
                <a:cubicBezTo>
                  <a:pt x="4539294" y="2844972"/>
                  <a:pt x="4540246" y="2844021"/>
                  <a:pt x="4540246" y="2843069"/>
                </a:cubicBezTo>
                <a:cubicBezTo>
                  <a:pt x="4524074" y="2876382"/>
                  <a:pt x="4510758" y="2903985"/>
                  <a:pt x="4501246" y="2923021"/>
                </a:cubicBezTo>
                <a:cubicBezTo>
                  <a:pt x="4491732" y="2942058"/>
                  <a:pt x="4486026" y="2953479"/>
                  <a:pt x="4485074" y="2955383"/>
                </a:cubicBezTo>
                <a:cubicBezTo>
                  <a:pt x="4538342" y="2841165"/>
                  <a:pt x="4480318" y="2945865"/>
                  <a:pt x="4483170" y="2923021"/>
                </a:cubicBezTo>
                <a:lnTo>
                  <a:pt x="4468902" y="2951576"/>
                </a:lnTo>
                <a:lnTo>
                  <a:pt x="4453682" y="2979178"/>
                </a:lnTo>
                <a:cubicBezTo>
                  <a:pt x="4443218" y="2997263"/>
                  <a:pt x="4433706" y="3016299"/>
                  <a:pt x="4423242" y="3034384"/>
                </a:cubicBezTo>
                <a:cubicBezTo>
                  <a:pt x="4464146" y="2969660"/>
                  <a:pt x="4427998" y="3035335"/>
                  <a:pt x="4414682" y="3059131"/>
                </a:cubicBezTo>
                <a:cubicBezTo>
                  <a:pt x="4410878" y="3061034"/>
                  <a:pt x="4397560" y="3082926"/>
                  <a:pt x="4382340" y="3108625"/>
                </a:cubicBezTo>
                <a:cubicBezTo>
                  <a:pt x="4374730" y="3121950"/>
                  <a:pt x="4366170" y="3135276"/>
                  <a:pt x="4358558" y="3148601"/>
                </a:cubicBezTo>
                <a:cubicBezTo>
                  <a:pt x="4350950" y="3161927"/>
                  <a:pt x="4342388" y="3173348"/>
                  <a:pt x="4336682" y="3182866"/>
                </a:cubicBezTo>
                <a:lnTo>
                  <a:pt x="4337632" y="3180011"/>
                </a:lnTo>
                <a:cubicBezTo>
                  <a:pt x="4314802" y="3213325"/>
                  <a:pt x="4273898" y="3273289"/>
                  <a:pt x="4245362" y="3316120"/>
                </a:cubicBezTo>
                <a:cubicBezTo>
                  <a:pt x="4247266" y="3315169"/>
                  <a:pt x="4239654" y="3329446"/>
                  <a:pt x="4230142" y="3347531"/>
                </a:cubicBezTo>
                <a:cubicBezTo>
                  <a:pt x="4220630" y="3365615"/>
                  <a:pt x="4208264" y="3386555"/>
                  <a:pt x="4200654" y="3400832"/>
                </a:cubicBezTo>
                <a:cubicBezTo>
                  <a:pt x="4228240" y="3365615"/>
                  <a:pt x="4233948" y="3358952"/>
                  <a:pt x="4233948" y="3360856"/>
                </a:cubicBezTo>
                <a:cubicBezTo>
                  <a:pt x="4234898" y="3362760"/>
                  <a:pt x="4229190" y="3372278"/>
                  <a:pt x="4232046" y="3370374"/>
                </a:cubicBezTo>
                <a:cubicBezTo>
                  <a:pt x="4226338" y="3377037"/>
                  <a:pt x="4216826" y="3390362"/>
                  <a:pt x="4215874" y="3392266"/>
                </a:cubicBezTo>
                <a:cubicBezTo>
                  <a:pt x="4209214" y="3402736"/>
                  <a:pt x="4227290" y="3378940"/>
                  <a:pt x="4230142" y="3377988"/>
                </a:cubicBezTo>
                <a:cubicBezTo>
                  <a:pt x="4257252" y="3339440"/>
                  <a:pt x="4284124" y="3299940"/>
                  <a:pt x="4306122" y="3265556"/>
                </a:cubicBezTo>
                <a:lnTo>
                  <a:pt x="4308994" y="3260863"/>
                </a:lnTo>
                <a:lnTo>
                  <a:pt x="4273900" y="3312313"/>
                </a:lnTo>
                <a:cubicBezTo>
                  <a:pt x="4287218" y="3294229"/>
                  <a:pt x="4298632" y="3275192"/>
                  <a:pt x="4310998" y="3257108"/>
                </a:cubicBezTo>
                <a:lnTo>
                  <a:pt x="4312258" y="3255531"/>
                </a:lnTo>
                <a:lnTo>
                  <a:pt x="4334882" y="3218575"/>
                </a:lnTo>
                <a:cubicBezTo>
                  <a:pt x="4342864" y="3204699"/>
                  <a:pt x="4349046" y="3192861"/>
                  <a:pt x="4352852" y="3183818"/>
                </a:cubicBezTo>
                <a:cubicBezTo>
                  <a:pt x="4334778" y="3206662"/>
                  <a:pt x="4329070" y="3226650"/>
                  <a:pt x="4309094" y="3252349"/>
                </a:cubicBezTo>
                <a:cubicBezTo>
                  <a:pt x="4320510" y="3231409"/>
                  <a:pt x="4334778" y="3208566"/>
                  <a:pt x="4350950" y="3182866"/>
                </a:cubicBezTo>
                <a:cubicBezTo>
                  <a:pt x="4367120" y="3157168"/>
                  <a:pt x="4385194" y="3127661"/>
                  <a:pt x="4406122" y="3094348"/>
                </a:cubicBezTo>
                <a:cubicBezTo>
                  <a:pt x="4411830" y="3087685"/>
                  <a:pt x="4416586" y="3081023"/>
                  <a:pt x="4422292" y="3074360"/>
                </a:cubicBezTo>
                <a:cubicBezTo>
                  <a:pt x="4434658" y="3051516"/>
                  <a:pt x="4447974" y="3028673"/>
                  <a:pt x="4460342" y="3005829"/>
                </a:cubicBezTo>
                <a:cubicBezTo>
                  <a:pt x="4446074" y="3035335"/>
                  <a:pt x="4459390" y="3020106"/>
                  <a:pt x="4418486" y="3091493"/>
                </a:cubicBezTo>
                <a:cubicBezTo>
                  <a:pt x="4427048" y="3083878"/>
                  <a:pt x="4459390" y="3021058"/>
                  <a:pt x="4485074" y="2977275"/>
                </a:cubicBezTo>
                <a:cubicBezTo>
                  <a:pt x="4486976" y="2969660"/>
                  <a:pt x="4489830" y="2961094"/>
                  <a:pt x="4492684" y="2952528"/>
                </a:cubicBezTo>
                <a:cubicBezTo>
                  <a:pt x="4489830" y="2962998"/>
                  <a:pt x="4542148" y="2867816"/>
                  <a:pt x="4508854" y="2937298"/>
                </a:cubicBezTo>
                <a:cubicBezTo>
                  <a:pt x="4499342" y="2956335"/>
                  <a:pt x="4489830" y="2975371"/>
                  <a:pt x="4480318" y="2993455"/>
                </a:cubicBezTo>
                <a:cubicBezTo>
                  <a:pt x="4470806" y="3011540"/>
                  <a:pt x="4461294" y="3030576"/>
                  <a:pt x="4450830" y="3048661"/>
                </a:cubicBezTo>
                <a:cubicBezTo>
                  <a:pt x="4458438" y="3039143"/>
                  <a:pt x="4465098" y="3029625"/>
                  <a:pt x="4471756" y="3020106"/>
                </a:cubicBezTo>
                <a:cubicBezTo>
                  <a:pt x="4453682" y="3050564"/>
                  <a:pt x="4436560" y="3081023"/>
                  <a:pt x="4418486" y="3111480"/>
                </a:cubicBezTo>
                <a:cubicBezTo>
                  <a:pt x="4422292" y="3103866"/>
                  <a:pt x="4425146" y="3096252"/>
                  <a:pt x="4428950" y="3088637"/>
                </a:cubicBezTo>
                <a:cubicBezTo>
                  <a:pt x="4386146" y="3162879"/>
                  <a:pt x="4376634" y="3171445"/>
                  <a:pt x="4368072" y="3180963"/>
                </a:cubicBezTo>
                <a:cubicBezTo>
                  <a:pt x="4364266" y="3185722"/>
                  <a:pt x="4359510" y="3190481"/>
                  <a:pt x="4350950" y="3202855"/>
                </a:cubicBezTo>
                <a:cubicBezTo>
                  <a:pt x="4346194" y="3209517"/>
                  <a:pt x="4340486" y="3218084"/>
                  <a:pt x="4333826" y="3229506"/>
                </a:cubicBezTo>
                <a:cubicBezTo>
                  <a:pt x="4327168" y="3240927"/>
                  <a:pt x="4317656" y="3255204"/>
                  <a:pt x="4306242" y="3273289"/>
                </a:cubicBezTo>
                <a:cubicBezTo>
                  <a:pt x="4293874" y="3297084"/>
                  <a:pt x="4278656" y="3320880"/>
                  <a:pt x="4259630" y="3349434"/>
                </a:cubicBezTo>
                <a:cubicBezTo>
                  <a:pt x="4254874" y="3356097"/>
                  <a:pt x="4250118" y="3363711"/>
                  <a:pt x="4244410" y="3371326"/>
                </a:cubicBezTo>
                <a:cubicBezTo>
                  <a:pt x="4238704" y="3378940"/>
                  <a:pt x="4232996" y="3386555"/>
                  <a:pt x="4226338" y="3395121"/>
                </a:cubicBezTo>
                <a:cubicBezTo>
                  <a:pt x="4213020" y="3412254"/>
                  <a:pt x="4199702" y="3431290"/>
                  <a:pt x="4182582" y="3451278"/>
                </a:cubicBezTo>
                <a:cubicBezTo>
                  <a:pt x="4228240" y="3389410"/>
                  <a:pt x="4184482" y="3441760"/>
                  <a:pt x="4198752" y="3417013"/>
                </a:cubicBezTo>
                <a:cubicBezTo>
                  <a:pt x="4149288" y="3476977"/>
                  <a:pt x="4136922" y="3500773"/>
                  <a:pt x="4113140" y="3533134"/>
                </a:cubicBezTo>
                <a:cubicBezTo>
                  <a:pt x="4097922" y="3546460"/>
                  <a:pt x="4086506" y="3555978"/>
                  <a:pt x="4131214" y="3502676"/>
                </a:cubicBezTo>
                <a:cubicBezTo>
                  <a:pt x="4131214" y="3491255"/>
                  <a:pt x="4074140" y="3573110"/>
                  <a:pt x="4063676" y="3573110"/>
                </a:cubicBezTo>
                <a:cubicBezTo>
                  <a:pt x="3988530" y="3659725"/>
                  <a:pt x="3959042" y="3694943"/>
                  <a:pt x="3926698" y="3734919"/>
                </a:cubicBezTo>
                <a:cubicBezTo>
                  <a:pt x="3893406" y="3772991"/>
                  <a:pt x="3856306" y="3816775"/>
                  <a:pt x="3748818" y="3899583"/>
                </a:cubicBezTo>
                <a:lnTo>
                  <a:pt x="3754526" y="3891016"/>
                </a:lnTo>
                <a:cubicBezTo>
                  <a:pt x="3746914" y="3898631"/>
                  <a:pt x="3738354" y="3905294"/>
                  <a:pt x="3730744" y="3911956"/>
                </a:cubicBezTo>
                <a:cubicBezTo>
                  <a:pt x="3722182" y="3918619"/>
                  <a:pt x="3714574" y="3925282"/>
                  <a:pt x="3706962" y="3930993"/>
                </a:cubicBezTo>
                <a:cubicBezTo>
                  <a:pt x="3691742" y="3942414"/>
                  <a:pt x="3677474" y="3954788"/>
                  <a:pt x="3663206" y="3965258"/>
                </a:cubicBezTo>
                <a:cubicBezTo>
                  <a:pt x="3647986" y="3975728"/>
                  <a:pt x="3634670" y="3985246"/>
                  <a:pt x="3620402" y="3995716"/>
                </a:cubicBezTo>
                <a:cubicBezTo>
                  <a:pt x="3612790" y="4001427"/>
                  <a:pt x="3606132" y="4006186"/>
                  <a:pt x="3599474" y="4010945"/>
                </a:cubicBezTo>
                <a:cubicBezTo>
                  <a:pt x="3592814" y="4015704"/>
                  <a:pt x="3585206" y="4020463"/>
                  <a:pt x="3578546" y="4025222"/>
                </a:cubicBezTo>
                <a:cubicBezTo>
                  <a:pt x="3523374" y="4062343"/>
                  <a:pt x="3468202" y="4095657"/>
                  <a:pt x="3398762" y="4135633"/>
                </a:cubicBezTo>
                <a:cubicBezTo>
                  <a:pt x="3379738" y="4144199"/>
                  <a:pt x="3360714" y="4152765"/>
                  <a:pt x="3341690" y="4161332"/>
                </a:cubicBezTo>
                <a:cubicBezTo>
                  <a:pt x="3322664" y="4169898"/>
                  <a:pt x="3303640" y="4178464"/>
                  <a:pt x="3283664" y="4186079"/>
                </a:cubicBezTo>
                <a:cubicBezTo>
                  <a:pt x="3308396" y="4173705"/>
                  <a:pt x="3373080" y="4133729"/>
                  <a:pt x="3339786" y="4147054"/>
                </a:cubicBezTo>
                <a:cubicBezTo>
                  <a:pt x="3354054" y="4142295"/>
                  <a:pt x="3368322" y="4135633"/>
                  <a:pt x="3382592" y="4128970"/>
                </a:cubicBezTo>
                <a:cubicBezTo>
                  <a:pt x="3396862" y="4122307"/>
                  <a:pt x="3411130" y="4115644"/>
                  <a:pt x="3425398" y="4108030"/>
                </a:cubicBezTo>
                <a:cubicBezTo>
                  <a:pt x="3452982" y="4091849"/>
                  <a:pt x="3481520" y="4076620"/>
                  <a:pt x="3510058" y="4060439"/>
                </a:cubicBezTo>
                <a:cubicBezTo>
                  <a:pt x="3514814" y="4055680"/>
                  <a:pt x="3491034" y="4069006"/>
                  <a:pt x="3480570" y="4073765"/>
                </a:cubicBezTo>
                <a:cubicBezTo>
                  <a:pt x="3513862" y="4052825"/>
                  <a:pt x="3532886" y="4045210"/>
                  <a:pt x="3575694" y="4014752"/>
                </a:cubicBezTo>
                <a:cubicBezTo>
                  <a:pt x="3572838" y="4014752"/>
                  <a:pt x="3524326" y="4045210"/>
                  <a:pt x="3559522" y="4020463"/>
                </a:cubicBezTo>
                <a:lnTo>
                  <a:pt x="3589962" y="4002379"/>
                </a:lnTo>
                <a:lnTo>
                  <a:pt x="3620402" y="3983342"/>
                </a:lnTo>
                <a:cubicBezTo>
                  <a:pt x="3639426" y="3969065"/>
                  <a:pt x="3650840" y="3959547"/>
                  <a:pt x="3658450" y="3952884"/>
                </a:cubicBezTo>
                <a:cubicBezTo>
                  <a:pt x="3666060" y="3945270"/>
                  <a:pt x="3670816" y="3940511"/>
                  <a:pt x="3675572" y="3935752"/>
                </a:cubicBezTo>
                <a:cubicBezTo>
                  <a:pt x="3680328" y="3930993"/>
                  <a:pt x="3686036" y="3926233"/>
                  <a:pt x="3695548" y="3917667"/>
                </a:cubicBezTo>
                <a:cubicBezTo>
                  <a:pt x="3705062" y="3910053"/>
                  <a:pt x="3719330" y="3898631"/>
                  <a:pt x="3741208" y="3881498"/>
                </a:cubicBezTo>
                <a:cubicBezTo>
                  <a:pt x="3727890" y="3897679"/>
                  <a:pt x="3697450" y="3928137"/>
                  <a:pt x="3664158" y="3955740"/>
                </a:cubicBezTo>
                <a:cubicBezTo>
                  <a:pt x="3684134" y="3940511"/>
                  <a:pt x="3670816" y="3950981"/>
                  <a:pt x="3657498" y="3962403"/>
                </a:cubicBezTo>
                <a:cubicBezTo>
                  <a:pt x="3643230" y="3972872"/>
                  <a:pt x="3628962" y="3984294"/>
                  <a:pt x="3648938" y="3971921"/>
                </a:cubicBezTo>
                <a:cubicBezTo>
                  <a:pt x="3663206" y="3959547"/>
                  <a:pt x="3675572" y="3949077"/>
                  <a:pt x="3686986" y="3939559"/>
                </a:cubicBezTo>
                <a:cubicBezTo>
                  <a:pt x="3698402" y="3930041"/>
                  <a:pt x="3709818" y="3921474"/>
                  <a:pt x="3722182" y="3911956"/>
                </a:cubicBezTo>
                <a:cubicBezTo>
                  <a:pt x="3734550" y="3902438"/>
                  <a:pt x="3745964" y="3891968"/>
                  <a:pt x="3760232" y="3880546"/>
                </a:cubicBezTo>
                <a:cubicBezTo>
                  <a:pt x="3774502" y="3869125"/>
                  <a:pt x="3790672" y="3855799"/>
                  <a:pt x="3807794" y="3838667"/>
                </a:cubicBezTo>
                <a:cubicBezTo>
                  <a:pt x="3799234" y="3846281"/>
                  <a:pt x="3798282" y="3850088"/>
                  <a:pt x="3780208" y="3865317"/>
                </a:cubicBezTo>
                <a:cubicBezTo>
                  <a:pt x="3799234" y="3851040"/>
                  <a:pt x="3816354" y="3834859"/>
                  <a:pt x="3834430" y="3819630"/>
                </a:cubicBezTo>
                <a:cubicBezTo>
                  <a:pt x="3852502" y="3804401"/>
                  <a:pt x="3870574" y="3788220"/>
                  <a:pt x="3887698" y="3772040"/>
                </a:cubicBezTo>
                <a:cubicBezTo>
                  <a:pt x="3873430" y="3782509"/>
                  <a:pt x="3894356" y="3761570"/>
                  <a:pt x="3916234" y="3738726"/>
                </a:cubicBezTo>
                <a:cubicBezTo>
                  <a:pt x="3938114" y="3714931"/>
                  <a:pt x="3961894" y="3689232"/>
                  <a:pt x="3955236" y="3692087"/>
                </a:cubicBezTo>
                <a:cubicBezTo>
                  <a:pt x="3901966" y="3745389"/>
                  <a:pt x="3881990" y="3763473"/>
                  <a:pt x="3861062" y="3783461"/>
                </a:cubicBezTo>
                <a:cubicBezTo>
                  <a:pt x="3850600" y="3793931"/>
                  <a:pt x="3839186" y="3803449"/>
                  <a:pt x="3822062" y="3818679"/>
                </a:cubicBezTo>
                <a:cubicBezTo>
                  <a:pt x="3814454" y="3825341"/>
                  <a:pt x="3803990" y="3833908"/>
                  <a:pt x="3792574" y="3844377"/>
                </a:cubicBezTo>
                <a:cubicBezTo>
                  <a:pt x="3781158" y="3854847"/>
                  <a:pt x="3766890" y="3866269"/>
                  <a:pt x="3749770" y="3879595"/>
                </a:cubicBezTo>
                <a:cubicBezTo>
                  <a:pt x="3786866" y="3848185"/>
                  <a:pt x="3829672" y="3801546"/>
                  <a:pt x="3847746" y="3778702"/>
                </a:cubicBezTo>
                <a:cubicBezTo>
                  <a:pt x="3848698" y="3777750"/>
                  <a:pt x="3850600" y="3776799"/>
                  <a:pt x="3854406" y="3772991"/>
                </a:cubicBezTo>
                <a:cubicBezTo>
                  <a:pt x="3869624" y="3751100"/>
                  <a:pt x="3849648" y="3768232"/>
                  <a:pt x="3843942" y="3761570"/>
                </a:cubicBezTo>
                <a:cubicBezTo>
                  <a:pt x="3831574" y="3776799"/>
                  <a:pt x="3818258" y="3789172"/>
                  <a:pt x="3805892" y="3800594"/>
                </a:cubicBezTo>
                <a:cubicBezTo>
                  <a:pt x="3793526" y="3812968"/>
                  <a:pt x="3781158" y="3823438"/>
                  <a:pt x="3767842" y="3834859"/>
                </a:cubicBezTo>
                <a:cubicBezTo>
                  <a:pt x="3741208" y="3856751"/>
                  <a:pt x="3713622" y="3879595"/>
                  <a:pt x="3678426" y="3909101"/>
                </a:cubicBezTo>
                <a:cubicBezTo>
                  <a:pt x="3673670" y="3915763"/>
                  <a:pt x="3685086" y="3909101"/>
                  <a:pt x="3702206" y="3896727"/>
                </a:cubicBezTo>
                <a:cubicBezTo>
                  <a:pt x="3720280" y="3884354"/>
                  <a:pt x="3742158" y="3865317"/>
                  <a:pt x="3759282" y="3850088"/>
                </a:cubicBezTo>
                <a:cubicBezTo>
                  <a:pt x="3739306" y="3867221"/>
                  <a:pt x="3719330" y="3886257"/>
                  <a:pt x="3698402" y="3903390"/>
                </a:cubicBezTo>
                <a:lnTo>
                  <a:pt x="3709818" y="3891968"/>
                </a:lnTo>
                <a:lnTo>
                  <a:pt x="3668914" y="3923378"/>
                </a:lnTo>
                <a:lnTo>
                  <a:pt x="3647986" y="3938607"/>
                </a:lnTo>
                <a:lnTo>
                  <a:pt x="3627060" y="3953836"/>
                </a:lnTo>
                <a:lnTo>
                  <a:pt x="3585206" y="3983342"/>
                </a:lnTo>
                <a:lnTo>
                  <a:pt x="3542398" y="4011897"/>
                </a:lnTo>
                <a:cubicBezTo>
                  <a:pt x="3574742" y="3990005"/>
                  <a:pt x="3584254" y="3979535"/>
                  <a:pt x="3599474" y="3966210"/>
                </a:cubicBezTo>
                <a:cubicBezTo>
                  <a:pt x="3577594" y="3981439"/>
                  <a:pt x="3554766" y="3994764"/>
                  <a:pt x="3530986" y="4009041"/>
                </a:cubicBezTo>
                <a:cubicBezTo>
                  <a:pt x="3538594" y="4009993"/>
                  <a:pt x="3537642" y="4015704"/>
                  <a:pt x="3515766" y="4029030"/>
                </a:cubicBezTo>
                <a:cubicBezTo>
                  <a:pt x="3488178" y="4046162"/>
                  <a:pt x="3462496" y="4061391"/>
                  <a:pt x="3439666" y="4073765"/>
                </a:cubicBezTo>
                <a:cubicBezTo>
                  <a:pt x="3428250" y="4080427"/>
                  <a:pt x="3417788" y="4086138"/>
                  <a:pt x="3407324" y="4091849"/>
                </a:cubicBezTo>
                <a:cubicBezTo>
                  <a:pt x="3396862" y="4096608"/>
                  <a:pt x="3387348" y="4101367"/>
                  <a:pt x="3377836" y="4106126"/>
                </a:cubicBezTo>
                <a:cubicBezTo>
                  <a:pt x="3340738" y="4124211"/>
                  <a:pt x="3312202" y="4135633"/>
                  <a:pt x="3289370" y="4144199"/>
                </a:cubicBezTo>
                <a:cubicBezTo>
                  <a:pt x="3285566" y="4146103"/>
                  <a:pt x="3279858" y="4148958"/>
                  <a:pt x="3276054" y="4150862"/>
                </a:cubicBezTo>
                <a:cubicBezTo>
                  <a:pt x="3286518" y="4148006"/>
                  <a:pt x="3266542" y="4160380"/>
                  <a:pt x="3238954" y="4175609"/>
                </a:cubicBezTo>
                <a:lnTo>
                  <a:pt x="3224720" y="4183040"/>
                </a:lnTo>
                <a:lnTo>
                  <a:pt x="3230394" y="4180368"/>
                </a:lnTo>
                <a:lnTo>
                  <a:pt x="3262738" y="4164187"/>
                </a:lnTo>
                <a:lnTo>
                  <a:pt x="3295078" y="4148007"/>
                </a:lnTo>
                <a:lnTo>
                  <a:pt x="3326470" y="4130874"/>
                </a:lnTo>
                <a:lnTo>
                  <a:pt x="3299834" y="4149910"/>
                </a:lnTo>
                <a:cubicBezTo>
                  <a:pt x="3316006" y="4142296"/>
                  <a:pt x="3332178" y="4134681"/>
                  <a:pt x="3346446" y="4127067"/>
                </a:cubicBezTo>
                <a:cubicBezTo>
                  <a:pt x="3361666" y="4119452"/>
                  <a:pt x="3374030" y="4111838"/>
                  <a:pt x="3385446" y="4105175"/>
                </a:cubicBezTo>
                <a:cubicBezTo>
                  <a:pt x="3407324" y="4092801"/>
                  <a:pt x="3421594" y="4085187"/>
                  <a:pt x="3420642" y="4088994"/>
                </a:cubicBezTo>
                <a:cubicBezTo>
                  <a:pt x="3405422" y="4099464"/>
                  <a:pt x="3383544" y="4111838"/>
                  <a:pt x="3361666" y="4124211"/>
                </a:cubicBezTo>
                <a:cubicBezTo>
                  <a:pt x="3339786" y="4135633"/>
                  <a:pt x="3317908" y="4147055"/>
                  <a:pt x="3301738" y="4157525"/>
                </a:cubicBezTo>
                <a:lnTo>
                  <a:pt x="3345494" y="4138489"/>
                </a:lnTo>
                <a:cubicBezTo>
                  <a:pt x="3309346" y="4160380"/>
                  <a:pt x="3298884" y="4164187"/>
                  <a:pt x="3286518" y="4167995"/>
                </a:cubicBezTo>
                <a:cubicBezTo>
                  <a:pt x="3279858" y="4169898"/>
                  <a:pt x="3273200" y="4171802"/>
                  <a:pt x="3262738" y="4176561"/>
                </a:cubicBezTo>
                <a:cubicBezTo>
                  <a:pt x="3252274" y="4181320"/>
                  <a:pt x="3237054" y="4188935"/>
                  <a:pt x="3214224" y="4199405"/>
                </a:cubicBezTo>
                <a:cubicBezTo>
                  <a:pt x="3250370" y="4188935"/>
                  <a:pt x="3205662" y="4203212"/>
                  <a:pt x="3166662" y="4223200"/>
                </a:cubicBezTo>
                <a:cubicBezTo>
                  <a:pt x="3175222" y="4221296"/>
                  <a:pt x="3190442" y="4214634"/>
                  <a:pt x="3206614" y="4207971"/>
                </a:cubicBezTo>
                <a:cubicBezTo>
                  <a:pt x="3223736" y="4201308"/>
                  <a:pt x="3242762" y="4192742"/>
                  <a:pt x="3258932" y="4185127"/>
                </a:cubicBezTo>
                <a:cubicBezTo>
                  <a:pt x="3276054" y="4177513"/>
                  <a:pt x="3290322" y="4170850"/>
                  <a:pt x="3299834" y="4167043"/>
                </a:cubicBezTo>
                <a:cubicBezTo>
                  <a:pt x="3309346" y="4164187"/>
                  <a:pt x="3312202" y="4163236"/>
                  <a:pt x="3306494" y="4168946"/>
                </a:cubicBezTo>
                <a:cubicBezTo>
                  <a:pt x="3283664" y="4182272"/>
                  <a:pt x="3241810" y="4199405"/>
                  <a:pt x="3198054" y="4215585"/>
                </a:cubicBezTo>
                <a:cubicBezTo>
                  <a:pt x="3154296" y="4231766"/>
                  <a:pt x="3107686" y="4247947"/>
                  <a:pt x="3076294" y="4264128"/>
                </a:cubicBezTo>
                <a:lnTo>
                  <a:pt x="3079148" y="4262224"/>
                </a:lnTo>
                <a:cubicBezTo>
                  <a:pt x="2981170" y="4295538"/>
                  <a:pt x="2946926" y="4308863"/>
                  <a:pt x="2910780" y="4323141"/>
                </a:cubicBezTo>
                <a:cubicBezTo>
                  <a:pt x="2867974" y="4332659"/>
                  <a:pt x="2808998" y="4350743"/>
                  <a:pt x="2762386" y="4360261"/>
                </a:cubicBezTo>
                <a:lnTo>
                  <a:pt x="2763338" y="4357406"/>
                </a:lnTo>
                <a:cubicBezTo>
                  <a:pt x="2740510" y="4362165"/>
                  <a:pt x="2718630" y="4366924"/>
                  <a:pt x="2696752" y="4370731"/>
                </a:cubicBezTo>
                <a:cubicBezTo>
                  <a:pt x="2712922" y="4365972"/>
                  <a:pt x="2731948" y="4362165"/>
                  <a:pt x="2754778" y="4358357"/>
                </a:cubicBezTo>
                <a:cubicBezTo>
                  <a:pt x="2766192" y="4356454"/>
                  <a:pt x="2778558" y="4354550"/>
                  <a:pt x="2790924" y="4351695"/>
                </a:cubicBezTo>
                <a:cubicBezTo>
                  <a:pt x="2803290" y="4349791"/>
                  <a:pt x="2816606" y="4346936"/>
                  <a:pt x="2830876" y="4343129"/>
                </a:cubicBezTo>
                <a:lnTo>
                  <a:pt x="2822314" y="4340273"/>
                </a:lnTo>
                <a:cubicBezTo>
                  <a:pt x="2887950" y="4330755"/>
                  <a:pt x="2928854" y="4310767"/>
                  <a:pt x="2977366" y="4291730"/>
                </a:cubicBezTo>
                <a:cubicBezTo>
                  <a:pt x="2960244" y="4298393"/>
                  <a:pt x="2938366" y="4305056"/>
                  <a:pt x="2915536" y="4311719"/>
                </a:cubicBezTo>
                <a:cubicBezTo>
                  <a:pt x="2891754" y="4317430"/>
                  <a:pt x="2867974" y="4324092"/>
                  <a:pt x="2846096" y="4329803"/>
                </a:cubicBezTo>
                <a:cubicBezTo>
                  <a:pt x="2823266" y="4335514"/>
                  <a:pt x="2803290" y="4340273"/>
                  <a:pt x="2787118" y="4345032"/>
                </a:cubicBezTo>
                <a:cubicBezTo>
                  <a:pt x="2770948" y="4349791"/>
                  <a:pt x="2759534" y="4353598"/>
                  <a:pt x="2755728" y="4356454"/>
                </a:cubicBezTo>
                <a:cubicBezTo>
                  <a:pt x="2740510" y="4357406"/>
                  <a:pt x="2724338" y="4359309"/>
                  <a:pt x="2709118" y="4360261"/>
                </a:cubicBezTo>
                <a:lnTo>
                  <a:pt x="2687238" y="4365972"/>
                </a:lnTo>
                <a:cubicBezTo>
                  <a:pt x="2670118" y="4367876"/>
                  <a:pt x="2670118" y="4365020"/>
                  <a:pt x="2682482" y="4361213"/>
                </a:cubicBezTo>
                <a:cubicBezTo>
                  <a:pt x="2689142" y="4358357"/>
                  <a:pt x="2697702" y="4356454"/>
                  <a:pt x="2710070" y="4353598"/>
                </a:cubicBezTo>
                <a:cubicBezTo>
                  <a:pt x="2722434" y="4350743"/>
                  <a:pt x="2736704" y="4347888"/>
                  <a:pt x="2752874" y="4344080"/>
                </a:cubicBezTo>
                <a:cubicBezTo>
                  <a:pt x="2764290" y="4343129"/>
                  <a:pt x="2769998" y="4342177"/>
                  <a:pt x="2767142" y="4344080"/>
                </a:cubicBezTo>
                <a:cubicBezTo>
                  <a:pt x="2782362" y="4340273"/>
                  <a:pt x="2796630" y="4335514"/>
                  <a:pt x="2816606" y="4329803"/>
                </a:cubicBezTo>
                <a:cubicBezTo>
                  <a:pt x="2826120" y="4326948"/>
                  <a:pt x="2837534" y="4324092"/>
                  <a:pt x="2850852" y="4320285"/>
                </a:cubicBezTo>
                <a:cubicBezTo>
                  <a:pt x="2864170" y="4316478"/>
                  <a:pt x="2879390" y="4312670"/>
                  <a:pt x="2897462" y="4307911"/>
                </a:cubicBezTo>
                <a:lnTo>
                  <a:pt x="2859414" y="4320285"/>
                </a:lnTo>
                <a:cubicBezTo>
                  <a:pt x="2882242" y="4313622"/>
                  <a:pt x="2904122" y="4308863"/>
                  <a:pt x="2925048" y="4302200"/>
                </a:cubicBezTo>
                <a:cubicBezTo>
                  <a:pt x="2945974" y="4295538"/>
                  <a:pt x="2965950" y="4289827"/>
                  <a:pt x="2981170" y="4281261"/>
                </a:cubicBezTo>
                <a:lnTo>
                  <a:pt x="3016868" y="4267924"/>
                </a:lnTo>
                <a:lnTo>
                  <a:pt x="2860720" y="4313741"/>
                </a:lnTo>
                <a:cubicBezTo>
                  <a:pt x="2796870" y="4329803"/>
                  <a:pt x="2733374" y="4343128"/>
                  <a:pt x="2671068" y="4353598"/>
                </a:cubicBezTo>
                <a:cubicBezTo>
                  <a:pt x="2662506" y="4357406"/>
                  <a:pt x="2652994" y="4361213"/>
                  <a:pt x="2643482" y="4365020"/>
                </a:cubicBezTo>
                <a:cubicBezTo>
                  <a:pt x="2633970" y="4368827"/>
                  <a:pt x="2624458" y="4372634"/>
                  <a:pt x="2615896" y="4375490"/>
                </a:cubicBezTo>
                <a:cubicBezTo>
                  <a:pt x="2598774" y="4382153"/>
                  <a:pt x="2582602" y="4388815"/>
                  <a:pt x="2574042" y="4394526"/>
                </a:cubicBezTo>
                <a:cubicBezTo>
                  <a:pt x="2488430" y="4405948"/>
                  <a:pt x="2371430" y="4414514"/>
                  <a:pt x="2297234" y="4409755"/>
                </a:cubicBezTo>
                <a:lnTo>
                  <a:pt x="2303890" y="4407852"/>
                </a:lnTo>
                <a:cubicBezTo>
                  <a:pt x="2267746" y="4407852"/>
                  <a:pt x="2233500" y="4406900"/>
                  <a:pt x="2205914" y="4406900"/>
                </a:cubicBezTo>
                <a:cubicBezTo>
                  <a:pt x="2167866" y="4403093"/>
                  <a:pt x="2232550" y="4402141"/>
                  <a:pt x="2205914" y="4400237"/>
                </a:cubicBezTo>
                <a:cubicBezTo>
                  <a:pt x="2165010" y="4400237"/>
                  <a:pt x="2124108" y="4397382"/>
                  <a:pt x="2083206" y="4395478"/>
                </a:cubicBezTo>
                <a:cubicBezTo>
                  <a:pt x="2087962" y="4393574"/>
                  <a:pt x="2115546" y="4394526"/>
                  <a:pt x="2147890" y="4396430"/>
                </a:cubicBezTo>
                <a:cubicBezTo>
                  <a:pt x="2164060" y="4397382"/>
                  <a:pt x="2181182" y="4398334"/>
                  <a:pt x="2198304" y="4398334"/>
                </a:cubicBezTo>
                <a:cubicBezTo>
                  <a:pt x="2215426" y="4398334"/>
                  <a:pt x="2230646" y="4399285"/>
                  <a:pt x="2243012" y="4399285"/>
                </a:cubicBezTo>
                <a:cubicBezTo>
                  <a:pt x="2233500" y="4399285"/>
                  <a:pt x="2215426" y="4399285"/>
                  <a:pt x="2221134" y="4400237"/>
                </a:cubicBezTo>
                <a:cubicBezTo>
                  <a:pt x="2235402" y="4401189"/>
                  <a:pt x="2252526" y="4402141"/>
                  <a:pt x="2270598" y="4402141"/>
                </a:cubicBezTo>
                <a:cubicBezTo>
                  <a:pt x="2288672" y="4401189"/>
                  <a:pt x="2308648" y="4401189"/>
                  <a:pt x="2326722" y="4400237"/>
                </a:cubicBezTo>
                <a:cubicBezTo>
                  <a:pt x="2345746" y="4400237"/>
                  <a:pt x="2362868" y="4399285"/>
                  <a:pt x="2377138" y="4399285"/>
                </a:cubicBezTo>
                <a:cubicBezTo>
                  <a:pt x="2391406" y="4398334"/>
                  <a:pt x="2402820" y="4399285"/>
                  <a:pt x="2409478" y="4400237"/>
                </a:cubicBezTo>
                <a:cubicBezTo>
                  <a:pt x="2437064" y="4397382"/>
                  <a:pt x="2353356" y="4407852"/>
                  <a:pt x="2447528" y="4403093"/>
                </a:cubicBezTo>
                <a:cubicBezTo>
                  <a:pt x="2478918" y="4403093"/>
                  <a:pt x="2499846" y="4399285"/>
                  <a:pt x="2513162" y="4396430"/>
                </a:cubicBezTo>
                <a:cubicBezTo>
                  <a:pt x="2527432" y="4393574"/>
                  <a:pt x="2534090" y="4390719"/>
                  <a:pt x="2536944" y="4389767"/>
                </a:cubicBezTo>
                <a:cubicBezTo>
                  <a:pt x="2536944" y="4387863"/>
                  <a:pt x="2513162" y="4389767"/>
                  <a:pt x="2492236" y="4390719"/>
                </a:cubicBezTo>
                <a:cubicBezTo>
                  <a:pt x="2471310" y="4391671"/>
                  <a:pt x="2455138" y="4391671"/>
                  <a:pt x="2472260" y="4388815"/>
                </a:cubicBezTo>
                <a:cubicBezTo>
                  <a:pt x="2448478" y="4390719"/>
                  <a:pt x="2431358" y="4391671"/>
                  <a:pt x="2412332" y="4393574"/>
                </a:cubicBezTo>
                <a:cubicBezTo>
                  <a:pt x="2393308" y="4394526"/>
                  <a:pt x="2373332" y="4396430"/>
                  <a:pt x="2341942" y="4395478"/>
                </a:cubicBezTo>
                <a:cubicBezTo>
                  <a:pt x="2365722" y="4395478"/>
                  <a:pt x="2394258" y="4392623"/>
                  <a:pt x="2419942" y="4390719"/>
                </a:cubicBezTo>
                <a:cubicBezTo>
                  <a:pt x="2445626" y="4387863"/>
                  <a:pt x="2468454" y="4387863"/>
                  <a:pt x="2481772" y="4387863"/>
                </a:cubicBezTo>
                <a:cubicBezTo>
                  <a:pt x="2576896" y="4373586"/>
                  <a:pt x="2561676" y="4363116"/>
                  <a:pt x="2516968" y="4366924"/>
                </a:cubicBezTo>
                <a:cubicBezTo>
                  <a:pt x="2519822" y="4367875"/>
                  <a:pt x="2510310" y="4369779"/>
                  <a:pt x="2496992" y="4371683"/>
                </a:cubicBezTo>
                <a:cubicBezTo>
                  <a:pt x="2490334" y="4372634"/>
                  <a:pt x="2481772" y="4373586"/>
                  <a:pt x="2474162" y="4374538"/>
                </a:cubicBezTo>
                <a:cubicBezTo>
                  <a:pt x="2465602" y="4375490"/>
                  <a:pt x="2457990" y="4375490"/>
                  <a:pt x="2450382" y="4376442"/>
                </a:cubicBezTo>
                <a:cubicBezTo>
                  <a:pt x="2421846" y="4379297"/>
                  <a:pt x="2406626" y="4381201"/>
                  <a:pt x="2469406" y="4380249"/>
                </a:cubicBezTo>
                <a:cubicBezTo>
                  <a:pt x="2441822" y="4384056"/>
                  <a:pt x="2401870" y="4387863"/>
                  <a:pt x="2360014" y="4389767"/>
                </a:cubicBezTo>
                <a:cubicBezTo>
                  <a:pt x="2339086" y="4390719"/>
                  <a:pt x="2317210" y="4390719"/>
                  <a:pt x="2296282" y="4391671"/>
                </a:cubicBezTo>
                <a:cubicBezTo>
                  <a:pt x="2285818" y="4391671"/>
                  <a:pt x="2275354" y="4392623"/>
                  <a:pt x="2265842" y="4392623"/>
                </a:cubicBezTo>
                <a:cubicBezTo>
                  <a:pt x="2256330" y="4392623"/>
                  <a:pt x="2246818" y="4392623"/>
                  <a:pt x="2237306" y="4392623"/>
                </a:cubicBezTo>
                <a:lnTo>
                  <a:pt x="2241110" y="4391671"/>
                </a:lnTo>
                <a:lnTo>
                  <a:pt x="2195450" y="4390719"/>
                </a:lnTo>
                <a:lnTo>
                  <a:pt x="2172622" y="4389767"/>
                </a:lnTo>
                <a:cubicBezTo>
                  <a:pt x="2165010" y="4389767"/>
                  <a:pt x="2157402" y="4388815"/>
                  <a:pt x="2149790" y="4388815"/>
                </a:cubicBezTo>
                <a:cubicBezTo>
                  <a:pt x="2163110" y="4388815"/>
                  <a:pt x="2190694" y="4388815"/>
                  <a:pt x="2191646" y="4385960"/>
                </a:cubicBezTo>
                <a:cubicBezTo>
                  <a:pt x="2169766" y="4385960"/>
                  <a:pt x="2148840" y="4385008"/>
                  <a:pt x="2127914" y="4385008"/>
                </a:cubicBezTo>
                <a:cubicBezTo>
                  <a:pt x="2106034" y="4384056"/>
                  <a:pt x="2085106" y="4384056"/>
                  <a:pt x="2064180" y="4383104"/>
                </a:cubicBezTo>
                <a:cubicBezTo>
                  <a:pt x="2100326" y="4383104"/>
                  <a:pt x="2088912" y="4382153"/>
                  <a:pt x="2065130" y="4379297"/>
                </a:cubicBezTo>
                <a:cubicBezTo>
                  <a:pt x="2053240" y="4377870"/>
                  <a:pt x="2038258" y="4375966"/>
                  <a:pt x="2024228" y="4374063"/>
                </a:cubicBezTo>
                <a:lnTo>
                  <a:pt x="1989120" y="4368840"/>
                </a:lnTo>
                <a:lnTo>
                  <a:pt x="1998546" y="4367875"/>
                </a:lnTo>
                <a:cubicBezTo>
                  <a:pt x="1977618" y="4362165"/>
                  <a:pt x="1931006" y="4354550"/>
                  <a:pt x="1877738" y="4346936"/>
                </a:cubicBezTo>
                <a:cubicBezTo>
                  <a:pt x="1825420" y="4337417"/>
                  <a:pt x="1766444" y="4326947"/>
                  <a:pt x="1721734" y="4314574"/>
                </a:cubicBezTo>
                <a:cubicBezTo>
                  <a:pt x="1730298" y="4315526"/>
                  <a:pt x="1748370" y="4319333"/>
                  <a:pt x="1752174" y="4319333"/>
                </a:cubicBezTo>
                <a:cubicBezTo>
                  <a:pt x="1720784" y="4310766"/>
                  <a:pt x="1697954" y="4306007"/>
                  <a:pt x="1677978" y="4301248"/>
                </a:cubicBezTo>
                <a:cubicBezTo>
                  <a:pt x="1658002" y="4296489"/>
                  <a:pt x="1640880" y="4291730"/>
                  <a:pt x="1618050" y="4286971"/>
                </a:cubicBezTo>
                <a:lnTo>
                  <a:pt x="1623758" y="4288875"/>
                </a:lnTo>
                <a:cubicBezTo>
                  <a:pt x="1584758" y="4280309"/>
                  <a:pt x="1573342" y="4276501"/>
                  <a:pt x="1565734" y="4271742"/>
                </a:cubicBezTo>
                <a:cubicBezTo>
                  <a:pt x="1559074" y="4267935"/>
                  <a:pt x="1555270" y="4264128"/>
                  <a:pt x="1533390" y="4255561"/>
                </a:cubicBezTo>
                <a:cubicBezTo>
                  <a:pt x="1523878" y="4252706"/>
                  <a:pt x="1503902" y="4246043"/>
                  <a:pt x="1487732" y="4241284"/>
                </a:cubicBezTo>
                <a:cubicBezTo>
                  <a:pt x="1470610" y="4236525"/>
                  <a:pt x="1457292" y="4231766"/>
                  <a:pt x="1462048" y="4235573"/>
                </a:cubicBezTo>
                <a:cubicBezTo>
                  <a:pt x="1435414" y="4224152"/>
                  <a:pt x="1408778" y="4213681"/>
                  <a:pt x="1383096" y="4202260"/>
                </a:cubicBezTo>
                <a:lnTo>
                  <a:pt x="1384998" y="4208922"/>
                </a:lnTo>
                <a:cubicBezTo>
                  <a:pt x="1340290" y="4190838"/>
                  <a:pt x="1331730" y="4184175"/>
                  <a:pt x="1289875" y="4170850"/>
                </a:cubicBezTo>
                <a:lnTo>
                  <a:pt x="1286070" y="4174657"/>
                </a:lnTo>
                <a:cubicBezTo>
                  <a:pt x="1304142" y="4182271"/>
                  <a:pt x="1323168" y="4189886"/>
                  <a:pt x="1341242" y="4197501"/>
                </a:cubicBezTo>
                <a:cubicBezTo>
                  <a:pt x="1359314" y="4205115"/>
                  <a:pt x="1377388" y="4213681"/>
                  <a:pt x="1396414" y="4220344"/>
                </a:cubicBezTo>
                <a:cubicBezTo>
                  <a:pt x="1339338" y="4200356"/>
                  <a:pt x="1379290" y="4219393"/>
                  <a:pt x="1316510" y="4195597"/>
                </a:cubicBezTo>
                <a:cubicBezTo>
                  <a:pt x="1388802" y="4218441"/>
                  <a:pt x="1268948" y="4174657"/>
                  <a:pt x="1264191" y="4166091"/>
                </a:cubicBezTo>
                <a:lnTo>
                  <a:pt x="1217581" y="4148958"/>
                </a:lnTo>
                <a:lnTo>
                  <a:pt x="1229947" y="4152765"/>
                </a:lnTo>
                <a:cubicBezTo>
                  <a:pt x="1195703" y="4134681"/>
                  <a:pt x="1187141" y="4135633"/>
                  <a:pt x="1147190" y="4115644"/>
                </a:cubicBezTo>
                <a:cubicBezTo>
                  <a:pt x="1170019" y="4128018"/>
                  <a:pt x="1189044" y="4140392"/>
                  <a:pt x="1210922" y="4149910"/>
                </a:cubicBezTo>
                <a:cubicBezTo>
                  <a:pt x="1232801" y="4160380"/>
                  <a:pt x="1256582" y="4170850"/>
                  <a:pt x="1287972" y="4182271"/>
                </a:cubicBezTo>
                <a:cubicBezTo>
                  <a:pt x="1265143" y="4173705"/>
                  <a:pt x="1230898" y="4160380"/>
                  <a:pt x="1199507" y="4148006"/>
                </a:cubicBezTo>
                <a:cubicBezTo>
                  <a:pt x="1169068" y="4134681"/>
                  <a:pt x="1140531" y="4122307"/>
                  <a:pt x="1130067" y="4117548"/>
                </a:cubicBezTo>
                <a:cubicBezTo>
                  <a:pt x="1106286" y="4107078"/>
                  <a:pt x="1087262" y="4096608"/>
                  <a:pt x="1068237" y="4086138"/>
                </a:cubicBezTo>
                <a:cubicBezTo>
                  <a:pt x="1050164" y="4075668"/>
                  <a:pt x="1031139" y="4065198"/>
                  <a:pt x="1010212" y="4053777"/>
                </a:cubicBezTo>
                <a:cubicBezTo>
                  <a:pt x="1052066" y="4074717"/>
                  <a:pt x="1046359" y="4067102"/>
                  <a:pt x="1051115" y="4066150"/>
                </a:cubicBezTo>
                <a:cubicBezTo>
                  <a:pt x="1053968" y="4065198"/>
                  <a:pt x="1058725" y="4066150"/>
                  <a:pt x="1072993" y="4072813"/>
                </a:cubicBezTo>
                <a:cubicBezTo>
                  <a:pt x="1087262" y="4079476"/>
                  <a:pt x="1111043" y="4092801"/>
                  <a:pt x="1152897" y="4112789"/>
                </a:cubicBezTo>
                <a:cubicBezTo>
                  <a:pt x="1149092" y="4111837"/>
                  <a:pt x="1135775" y="4105175"/>
                  <a:pt x="1131019" y="4102319"/>
                </a:cubicBezTo>
                <a:cubicBezTo>
                  <a:pt x="1141482" y="4109934"/>
                  <a:pt x="1166214" y="4122307"/>
                  <a:pt x="1193800" y="4133729"/>
                </a:cubicBezTo>
                <a:cubicBezTo>
                  <a:pt x="1221386" y="4145151"/>
                  <a:pt x="1251825" y="4155621"/>
                  <a:pt x="1270850" y="4162284"/>
                </a:cubicBezTo>
                <a:cubicBezTo>
                  <a:pt x="1263240" y="4154669"/>
                  <a:pt x="1302242" y="4170850"/>
                  <a:pt x="1237557" y="4140392"/>
                </a:cubicBezTo>
                <a:cubicBezTo>
                  <a:pt x="1247069" y="4146103"/>
                  <a:pt x="1232801" y="4142295"/>
                  <a:pt x="1208069" y="4132777"/>
                </a:cubicBezTo>
                <a:cubicBezTo>
                  <a:pt x="1183337" y="4122307"/>
                  <a:pt x="1149092" y="4107078"/>
                  <a:pt x="1118652" y="4090897"/>
                </a:cubicBezTo>
                <a:lnTo>
                  <a:pt x="1132921" y="4088994"/>
                </a:lnTo>
                <a:cubicBezTo>
                  <a:pt x="1117701" y="4081379"/>
                  <a:pt x="1103433" y="4073765"/>
                  <a:pt x="1089164" y="4066150"/>
                </a:cubicBezTo>
                <a:lnTo>
                  <a:pt x="1045407" y="4043307"/>
                </a:lnTo>
                <a:lnTo>
                  <a:pt x="1053968" y="4047114"/>
                </a:lnTo>
                <a:cubicBezTo>
                  <a:pt x="1023529" y="4026174"/>
                  <a:pt x="961699" y="3998571"/>
                  <a:pt x="904625" y="3960499"/>
                </a:cubicBezTo>
                <a:lnTo>
                  <a:pt x="902304" y="3959178"/>
                </a:lnTo>
                <a:lnTo>
                  <a:pt x="900641" y="3958729"/>
                </a:lnTo>
                <a:cubicBezTo>
                  <a:pt x="902425" y="3960915"/>
                  <a:pt x="916515" y="3970731"/>
                  <a:pt x="923649" y="3975728"/>
                </a:cubicBezTo>
                <a:cubicBezTo>
                  <a:pt x="893685" y="3959309"/>
                  <a:pt x="886729" y="3952528"/>
                  <a:pt x="893150" y="3954580"/>
                </a:cubicBezTo>
                <a:lnTo>
                  <a:pt x="899457" y="3957557"/>
                </a:lnTo>
                <a:lnTo>
                  <a:pt x="883936" y="3948720"/>
                </a:lnTo>
                <a:cubicBezTo>
                  <a:pt x="875612" y="3943842"/>
                  <a:pt x="866100" y="3938131"/>
                  <a:pt x="856112" y="3931944"/>
                </a:cubicBezTo>
                <a:cubicBezTo>
                  <a:pt x="836136" y="3919571"/>
                  <a:pt x="815208" y="3905294"/>
                  <a:pt x="797135" y="3893872"/>
                </a:cubicBezTo>
                <a:cubicBezTo>
                  <a:pt x="760988" y="3870076"/>
                  <a:pt x="739110" y="3854847"/>
                  <a:pt x="769549" y="3882450"/>
                </a:cubicBezTo>
                <a:cubicBezTo>
                  <a:pt x="722939" y="3843426"/>
                  <a:pt x="676328" y="3815823"/>
                  <a:pt x="624010" y="3772991"/>
                </a:cubicBezTo>
                <a:cubicBezTo>
                  <a:pt x="634474" y="3782509"/>
                  <a:pt x="644937" y="3791076"/>
                  <a:pt x="655401" y="3800594"/>
                </a:cubicBezTo>
                <a:cubicBezTo>
                  <a:pt x="665865" y="3810112"/>
                  <a:pt x="676328" y="3819630"/>
                  <a:pt x="686792" y="3828197"/>
                </a:cubicBezTo>
                <a:cubicBezTo>
                  <a:pt x="645889" y="3799642"/>
                  <a:pt x="632571" y="3789172"/>
                  <a:pt x="620205" y="3779654"/>
                </a:cubicBezTo>
                <a:cubicBezTo>
                  <a:pt x="608790" y="3770136"/>
                  <a:pt x="597376" y="3763473"/>
                  <a:pt x="565034" y="3739678"/>
                </a:cubicBezTo>
                <a:cubicBezTo>
                  <a:pt x="560277" y="3732063"/>
                  <a:pt x="548863" y="3718738"/>
                  <a:pt x="562180" y="3728256"/>
                </a:cubicBezTo>
                <a:cubicBezTo>
                  <a:pt x="512716" y="3683521"/>
                  <a:pt x="456593" y="3623557"/>
                  <a:pt x="409982" y="3565496"/>
                </a:cubicBezTo>
                <a:cubicBezTo>
                  <a:pt x="362421" y="3507435"/>
                  <a:pt x="323420" y="3451278"/>
                  <a:pt x="300590" y="3418917"/>
                </a:cubicBezTo>
                <a:cubicBezTo>
                  <a:pt x="275858" y="3377988"/>
                  <a:pt x="265395" y="3352290"/>
                  <a:pt x="252077" y="3322783"/>
                </a:cubicBezTo>
                <a:cubicBezTo>
                  <a:pt x="238760" y="3293277"/>
                  <a:pt x="223540" y="3259012"/>
                  <a:pt x="196906" y="3199047"/>
                </a:cubicBezTo>
                <a:cubicBezTo>
                  <a:pt x="191198" y="3185722"/>
                  <a:pt x="191198" y="3191433"/>
                  <a:pt x="189296" y="3190481"/>
                </a:cubicBezTo>
                <a:cubicBezTo>
                  <a:pt x="187393" y="3188577"/>
                  <a:pt x="182637" y="3180011"/>
                  <a:pt x="168369" y="3139083"/>
                </a:cubicBezTo>
                <a:cubicBezTo>
                  <a:pt x="166466" y="3133372"/>
                  <a:pt x="203564" y="3215228"/>
                  <a:pt x="168369" y="3124806"/>
                </a:cubicBezTo>
                <a:cubicBezTo>
                  <a:pt x="138880" y="3061034"/>
                  <a:pt x="119856" y="2969660"/>
                  <a:pt x="91319" y="2885901"/>
                </a:cubicBezTo>
                <a:cubicBezTo>
                  <a:pt x="80855" y="2840213"/>
                  <a:pt x="60879" y="2761213"/>
                  <a:pt x="69440" y="2776442"/>
                </a:cubicBezTo>
                <a:cubicBezTo>
                  <a:pt x="85611" y="2849731"/>
                  <a:pt x="116051" y="2950624"/>
                  <a:pt x="122709" y="2964901"/>
                </a:cubicBezTo>
                <a:cubicBezTo>
                  <a:pt x="117002" y="2956335"/>
                  <a:pt x="135075" y="3017251"/>
                  <a:pt x="117002" y="2964901"/>
                </a:cubicBezTo>
                <a:cubicBezTo>
                  <a:pt x="131270" y="3019155"/>
                  <a:pt x="138880" y="3036287"/>
                  <a:pt x="144588" y="3052468"/>
                </a:cubicBezTo>
                <a:cubicBezTo>
                  <a:pt x="147441" y="3060082"/>
                  <a:pt x="150295" y="3067697"/>
                  <a:pt x="155051" y="3079119"/>
                </a:cubicBezTo>
                <a:cubicBezTo>
                  <a:pt x="159808" y="3090541"/>
                  <a:pt x="164564" y="3106721"/>
                  <a:pt x="173125" y="3130517"/>
                </a:cubicBezTo>
                <a:cubicBezTo>
                  <a:pt x="175978" y="3133372"/>
                  <a:pt x="172174" y="3120999"/>
                  <a:pt x="167417" y="3104818"/>
                </a:cubicBezTo>
                <a:cubicBezTo>
                  <a:pt x="162661" y="3088637"/>
                  <a:pt x="156003" y="3069601"/>
                  <a:pt x="152198" y="3059131"/>
                </a:cubicBezTo>
                <a:cubicBezTo>
                  <a:pt x="155051" y="3058179"/>
                  <a:pt x="172174" y="3104818"/>
                  <a:pt x="186442" y="3140987"/>
                </a:cubicBezTo>
                <a:cubicBezTo>
                  <a:pt x="201662" y="3177156"/>
                  <a:pt x="213077" y="3201903"/>
                  <a:pt x="199759" y="3159071"/>
                </a:cubicBezTo>
                <a:cubicBezTo>
                  <a:pt x="180735" y="3108625"/>
                  <a:pt x="165515" y="3076263"/>
                  <a:pt x="153149" y="3045805"/>
                </a:cubicBezTo>
                <a:cubicBezTo>
                  <a:pt x="140783" y="3015347"/>
                  <a:pt x="129368" y="2985841"/>
                  <a:pt x="119856" y="2940154"/>
                </a:cubicBezTo>
                <a:cubicBezTo>
                  <a:pt x="134124" y="2974419"/>
                  <a:pt x="148393" y="3031528"/>
                  <a:pt x="170271" y="3074360"/>
                </a:cubicBezTo>
                <a:cubicBezTo>
                  <a:pt x="162661" y="3050564"/>
                  <a:pt x="155051" y="3025817"/>
                  <a:pt x="148393" y="3001070"/>
                </a:cubicBezTo>
                <a:cubicBezTo>
                  <a:pt x="140783" y="2983937"/>
                  <a:pt x="134124" y="2966805"/>
                  <a:pt x="127466" y="2949672"/>
                </a:cubicBezTo>
                <a:lnTo>
                  <a:pt x="129368" y="2952528"/>
                </a:lnTo>
                <a:cubicBezTo>
                  <a:pt x="113197" y="2886852"/>
                  <a:pt x="103685" y="2857346"/>
                  <a:pt x="93221" y="2829744"/>
                </a:cubicBezTo>
                <a:cubicBezTo>
                  <a:pt x="82757" y="2802141"/>
                  <a:pt x="72294" y="2776442"/>
                  <a:pt x="57074" y="2717429"/>
                </a:cubicBezTo>
                <a:cubicBezTo>
                  <a:pt x="68489" y="2786912"/>
                  <a:pt x="41854" y="2704104"/>
                  <a:pt x="51367" y="2756454"/>
                </a:cubicBezTo>
                <a:cubicBezTo>
                  <a:pt x="31391" y="2676501"/>
                  <a:pt x="21878" y="2617489"/>
                  <a:pt x="28537" y="2615585"/>
                </a:cubicBezTo>
                <a:cubicBezTo>
                  <a:pt x="36147" y="2652706"/>
                  <a:pt x="41854" y="2671742"/>
                  <a:pt x="44708" y="2681261"/>
                </a:cubicBezTo>
                <a:cubicBezTo>
                  <a:pt x="47562" y="2690779"/>
                  <a:pt x="48513" y="2691731"/>
                  <a:pt x="49464" y="2691731"/>
                </a:cubicBezTo>
                <a:cubicBezTo>
                  <a:pt x="52318" y="2691731"/>
                  <a:pt x="53269" y="2690779"/>
                  <a:pt x="72294" y="2758358"/>
                </a:cubicBezTo>
                <a:cubicBezTo>
                  <a:pt x="69440" y="2735514"/>
                  <a:pt x="89416" y="2788815"/>
                  <a:pt x="71343" y="2706959"/>
                </a:cubicBezTo>
                <a:cubicBezTo>
                  <a:pt x="47562" y="2615585"/>
                  <a:pt x="71343" y="2735514"/>
                  <a:pt x="50415" y="2644140"/>
                </a:cubicBezTo>
                <a:cubicBezTo>
                  <a:pt x="50415" y="2638429"/>
                  <a:pt x="49464" y="2632718"/>
                  <a:pt x="51367" y="2635573"/>
                </a:cubicBezTo>
                <a:cubicBezTo>
                  <a:pt x="39952" y="2593693"/>
                  <a:pt x="42806" y="2586079"/>
                  <a:pt x="31391" y="2534681"/>
                </a:cubicBezTo>
                <a:lnTo>
                  <a:pt x="34244" y="2547055"/>
                </a:lnTo>
                <a:cubicBezTo>
                  <a:pt x="31391" y="2514693"/>
                  <a:pt x="27586" y="2497560"/>
                  <a:pt x="24732" y="2481380"/>
                </a:cubicBezTo>
                <a:cubicBezTo>
                  <a:pt x="20927" y="2464247"/>
                  <a:pt x="19025" y="2449018"/>
                  <a:pt x="18073" y="2421415"/>
                </a:cubicBezTo>
                <a:cubicBezTo>
                  <a:pt x="15220" y="2444259"/>
                  <a:pt x="10464" y="2384294"/>
                  <a:pt x="5707" y="2350029"/>
                </a:cubicBezTo>
                <a:cubicBezTo>
                  <a:pt x="6659" y="2377632"/>
                  <a:pt x="5707" y="2400475"/>
                  <a:pt x="6659" y="2429030"/>
                </a:cubicBezTo>
                <a:cubicBezTo>
                  <a:pt x="7610" y="2457584"/>
                  <a:pt x="9512" y="2493753"/>
                  <a:pt x="18073" y="2548958"/>
                </a:cubicBezTo>
                <a:cubicBezTo>
                  <a:pt x="23781" y="2562284"/>
                  <a:pt x="24732" y="2553717"/>
                  <a:pt x="34244" y="2598453"/>
                </a:cubicBezTo>
                <a:cubicBezTo>
                  <a:pt x="29488" y="2574657"/>
                  <a:pt x="25683" y="2550862"/>
                  <a:pt x="21878" y="2527066"/>
                </a:cubicBezTo>
                <a:cubicBezTo>
                  <a:pt x="24732" y="2542296"/>
                  <a:pt x="27586" y="2553717"/>
                  <a:pt x="30440" y="2567995"/>
                </a:cubicBezTo>
                <a:cubicBezTo>
                  <a:pt x="34244" y="2590838"/>
                  <a:pt x="37098" y="2613682"/>
                  <a:pt x="40903" y="2636525"/>
                </a:cubicBezTo>
                <a:cubicBezTo>
                  <a:pt x="21878" y="2549910"/>
                  <a:pt x="25683" y="2589886"/>
                  <a:pt x="15220" y="2553717"/>
                </a:cubicBezTo>
                <a:cubicBezTo>
                  <a:pt x="9512" y="2513741"/>
                  <a:pt x="7610" y="2497560"/>
                  <a:pt x="5707" y="2484235"/>
                </a:cubicBezTo>
                <a:cubicBezTo>
                  <a:pt x="3805" y="2471861"/>
                  <a:pt x="1902" y="2462343"/>
                  <a:pt x="0" y="2436644"/>
                </a:cubicBezTo>
                <a:cubicBezTo>
                  <a:pt x="2854" y="2439500"/>
                  <a:pt x="951" y="2399523"/>
                  <a:pt x="951" y="2348126"/>
                </a:cubicBezTo>
                <a:cubicBezTo>
                  <a:pt x="951" y="2322426"/>
                  <a:pt x="951" y="2293872"/>
                  <a:pt x="1902" y="2265318"/>
                </a:cubicBezTo>
                <a:cubicBezTo>
                  <a:pt x="3805" y="2237715"/>
                  <a:pt x="5707" y="2210112"/>
                  <a:pt x="7610" y="2186317"/>
                </a:cubicBezTo>
                <a:cubicBezTo>
                  <a:pt x="6659" y="2201546"/>
                  <a:pt x="5707" y="2219631"/>
                  <a:pt x="5707" y="2230100"/>
                </a:cubicBezTo>
                <a:cubicBezTo>
                  <a:pt x="6659" y="2298631"/>
                  <a:pt x="11415" y="2183462"/>
                  <a:pt x="13317" y="2181558"/>
                </a:cubicBezTo>
                <a:cubicBezTo>
                  <a:pt x="13317" y="2167281"/>
                  <a:pt x="14269" y="2153004"/>
                  <a:pt x="14269" y="2137775"/>
                </a:cubicBezTo>
                <a:cubicBezTo>
                  <a:pt x="14269" y="2145389"/>
                  <a:pt x="15220" y="2151100"/>
                  <a:pt x="17122" y="2133967"/>
                </a:cubicBezTo>
                <a:cubicBezTo>
                  <a:pt x="18073" y="2117786"/>
                  <a:pt x="19025" y="2105413"/>
                  <a:pt x="19025" y="2094943"/>
                </a:cubicBezTo>
                <a:cubicBezTo>
                  <a:pt x="19025" y="2085425"/>
                  <a:pt x="19976" y="2076858"/>
                  <a:pt x="19976" y="2069244"/>
                </a:cubicBezTo>
                <a:cubicBezTo>
                  <a:pt x="20927" y="2054015"/>
                  <a:pt x="20927" y="2037834"/>
                  <a:pt x="25683" y="2004520"/>
                </a:cubicBezTo>
                <a:cubicBezTo>
                  <a:pt x="28537" y="1999761"/>
                  <a:pt x="25683" y="2056870"/>
                  <a:pt x="33293" y="2015942"/>
                </a:cubicBezTo>
                <a:cubicBezTo>
                  <a:pt x="36147" y="2009280"/>
                  <a:pt x="41854" y="1995002"/>
                  <a:pt x="47562" y="1971207"/>
                </a:cubicBezTo>
                <a:cubicBezTo>
                  <a:pt x="51367" y="1959785"/>
                  <a:pt x="54220" y="1945508"/>
                  <a:pt x="58025" y="1929327"/>
                </a:cubicBezTo>
                <a:cubicBezTo>
                  <a:pt x="62782" y="1912195"/>
                  <a:pt x="66586" y="1894110"/>
                  <a:pt x="71343" y="1872218"/>
                </a:cubicBezTo>
                <a:cubicBezTo>
                  <a:pt x="71343" y="1869363"/>
                  <a:pt x="72294" y="1861748"/>
                  <a:pt x="74196" y="1852230"/>
                </a:cubicBezTo>
                <a:cubicBezTo>
                  <a:pt x="76099" y="1842712"/>
                  <a:pt x="79904" y="1830338"/>
                  <a:pt x="82757" y="1817965"/>
                </a:cubicBezTo>
                <a:cubicBezTo>
                  <a:pt x="81806" y="1821772"/>
                  <a:pt x="80855" y="1825579"/>
                  <a:pt x="80855" y="1827483"/>
                </a:cubicBezTo>
                <a:lnTo>
                  <a:pt x="99880" y="1772278"/>
                </a:lnTo>
                <a:cubicBezTo>
                  <a:pt x="95124" y="1796073"/>
                  <a:pt x="88465" y="1820820"/>
                  <a:pt x="80855" y="1844616"/>
                </a:cubicBezTo>
                <a:cubicBezTo>
                  <a:pt x="74196" y="1868411"/>
                  <a:pt x="67538" y="1893158"/>
                  <a:pt x="64684" y="1917905"/>
                </a:cubicBezTo>
                <a:lnTo>
                  <a:pt x="68489" y="1922664"/>
                </a:lnTo>
                <a:cubicBezTo>
                  <a:pt x="63733" y="1941701"/>
                  <a:pt x="60879" y="1964544"/>
                  <a:pt x="58025" y="1985484"/>
                </a:cubicBezTo>
                <a:cubicBezTo>
                  <a:pt x="57074" y="1995954"/>
                  <a:pt x="55172" y="2006424"/>
                  <a:pt x="54220" y="2014990"/>
                </a:cubicBezTo>
                <a:cubicBezTo>
                  <a:pt x="54220" y="2023557"/>
                  <a:pt x="53269" y="2032123"/>
                  <a:pt x="53269" y="2037834"/>
                </a:cubicBezTo>
                <a:cubicBezTo>
                  <a:pt x="54220" y="2030219"/>
                  <a:pt x="55172" y="2023557"/>
                  <a:pt x="56123" y="2017846"/>
                </a:cubicBezTo>
                <a:cubicBezTo>
                  <a:pt x="57074" y="2012135"/>
                  <a:pt x="58025" y="2006424"/>
                  <a:pt x="58977" y="2001665"/>
                </a:cubicBezTo>
                <a:cubicBezTo>
                  <a:pt x="60879" y="1991195"/>
                  <a:pt x="61830" y="1982629"/>
                  <a:pt x="63733" y="1973111"/>
                </a:cubicBezTo>
                <a:cubicBezTo>
                  <a:pt x="66586" y="1954074"/>
                  <a:pt x="69440" y="1935038"/>
                  <a:pt x="77050" y="1902676"/>
                </a:cubicBezTo>
                <a:cubicBezTo>
                  <a:pt x="82757" y="1894110"/>
                  <a:pt x="73245" y="1939797"/>
                  <a:pt x="73245" y="1946460"/>
                </a:cubicBezTo>
                <a:lnTo>
                  <a:pt x="72294" y="1935990"/>
                </a:lnTo>
                <a:cubicBezTo>
                  <a:pt x="67538" y="1955026"/>
                  <a:pt x="64684" y="1972159"/>
                  <a:pt x="61830" y="1988340"/>
                </a:cubicBezTo>
                <a:cubicBezTo>
                  <a:pt x="58977" y="2003569"/>
                  <a:pt x="57074" y="2018798"/>
                  <a:pt x="56123" y="2034978"/>
                </a:cubicBezTo>
                <a:cubicBezTo>
                  <a:pt x="54220" y="2050208"/>
                  <a:pt x="53269" y="2067340"/>
                  <a:pt x="51367" y="2085425"/>
                </a:cubicBezTo>
                <a:cubicBezTo>
                  <a:pt x="49464" y="2094943"/>
                  <a:pt x="49464" y="2104461"/>
                  <a:pt x="48513" y="2114931"/>
                </a:cubicBezTo>
                <a:cubicBezTo>
                  <a:pt x="47562" y="2125401"/>
                  <a:pt x="46611" y="2136823"/>
                  <a:pt x="45659" y="2149196"/>
                </a:cubicBezTo>
                <a:cubicBezTo>
                  <a:pt x="43757" y="2163473"/>
                  <a:pt x="44708" y="2154907"/>
                  <a:pt x="43757" y="2151100"/>
                </a:cubicBezTo>
                <a:cubicBezTo>
                  <a:pt x="43757" y="2160618"/>
                  <a:pt x="42806" y="2171088"/>
                  <a:pt x="42806" y="2180606"/>
                </a:cubicBezTo>
                <a:cubicBezTo>
                  <a:pt x="42806" y="2190124"/>
                  <a:pt x="42806" y="2200594"/>
                  <a:pt x="42806" y="2210112"/>
                </a:cubicBezTo>
                <a:cubicBezTo>
                  <a:pt x="42806" y="2229149"/>
                  <a:pt x="40903" y="2249137"/>
                  <a:pt x="40903" y="2268173"/>
                </a:cubicBezTo>
                <a:cubicBezTo>
                  <a:pt x="40903" y="2303390"/>
                  <a:pt x="41854" y="2338607"/>
                  <a:pt x="46611" y="2373824"/>
                </a:cubicBezTo>
                <a:cubicBezTo>
                  <a:pt x="43757" y="2335752"/>
                  <a:pt x="42806" y="2298631"/>
                  <a:pt x="42806" y="2261510"/>
                </a:cubicBezTo>
                <a:cubicBezTo>
                  <a:pt x="45659" y="1819869"/>
                  <a:pt x="241614" y="1401070"/>
                  <a:pt x="474666" y="1025104"/>
                </a:cubicBezTo>
                <a:lnTo>
                  <a:pt x="440422" y="1131707"/>
                </a:lnTo>
                <a:cubicBezTo>
                  <a:pt x="466105" y="1088875"/>
                  <a:pt x="493691" y="1050803"/>
                  <a:pt x="514618" y="1020344"/>
                </a:cubicBezTo>
                <a:cubicBezTo>
                  <a:pt x="525082" y="1005115"/>
                  <a:pt x="507008" y="1034622"/>
                  <a:pt x="506057" y="1037477"/>
                </a:cubicBezTo>
                <a:cubicBezTo>
                  <a:pt x="534594" y="998453"/>
                  <a:pt x="553619" y="977513"/>
                  <a:pt x="590717" y="929922"/>
                </a:cubicBezTo>
                <a:cubicBezTo>
                  <a:pt x="610693" y="898512"/>
                  <a:pt x="569790" y="949910"/>
                  <a:pt x="551716" y="972754"/>
                </a:cubicBezTo>
                <a:cubicBezTo>
                  <a:pt x="551716" y="967995"/>
                  <a:pt x="560277" y="955621"/>
                  <a:pt x="581205" y="929922"/>
                </a:cubicBezTo>
                <a:cubicBezTo>
                  <a:pt x="585010" y="928970"/>
                  <a:pt x="614498" y="893753"/>
                  <a:pt x="646840" y="856632"/>
                </a:cubicBezTo>
                <a:cubicBezTo>
                  <a:pt x="679182" y="819512"/>
                  <a:pt x="715329" y="779536"/>
                  <a:pt x="731500" y="765258"/>
                </a:cubicBezTo>
                <a:cubicBezTo>
                  <a:pt x="788574" y="698631"/>
                  <a:pt x="782866" y="702439"/>
                  <a:pt x="775257" y="706246"/>
                </a:cubicBezTo>
                <a:cubicBezTo>
                  <a:pt x="768598" y="710053"/>
                  <a:pt x="760988" y="714812"/>
                  <a:pt x="819965" y="651992"/>
                </a:cubicBezTo>
                <a:cubicBezTo>
                  <a:pt x="832331" y="640571"/>
                  <a:pt x="845648" y="630101"/>
                  <a:pt x="858965" y="618679"/>
                </a:cubicBezTo>
                <a:cubicBezTo>
                  <a:pt x="892258" y="580606"/>
                  <a:pt x="931259" y="538726"/>
                  <a:pt x="974065" y="497798"/>
                </a:cubicBezTo>
                <a:cubicBezTo>
                  <a:pt x="995468" y="477334"/>
                  <a:pt x="1017584" y="457108"/>
                  <a:pt x="1040057" y="437715"/>
                </a:cubicBezTo>
                <a:lnTo>
                  <a:pt x="1088919" y="398209"/>
                </a:lnTo>
                <a:lnTo>
                  <a:pt x="1085998" y="402394"/>
                </a:lnTo>
                <a:cubicBezTo>
                  <a:pt x="1087559" y="402796"/>
                  <a:pt x="1101293" y="392623"/>
                  <a:pt x="1109140" y="388340"/>
                </a:cubicBezTo>
                <a:cubicBezTo>
                  <a:pt x="1178580" y="337894"/>
                  <a:pt x="1240411" y="291255"/>
                  <a:pt x="1288924" y="270315"/>
                </a:cubicBezTo>
                <a:cubicBezTo>
                  <a:pt x="1299386" y="263652"/>
                  <a:pt x="1310802" y="256989"/>
                  <a:pt x="1323168" y="249375"/>
                </a:cubicBezTo>
                <a:cubicBezTo>
                  <a:pt x="1329826" y="245568"/>
                  <a:pt x="1335534" y="241760"/>
                  <a:pt x="1342194" y="237953"/>
                </a:cubicBezTo>
                <a:cubicBezTo>
                  <a:pt x="1348850" y="235098"/>
                  <a:pt x="1355510" y="231290"/>
                  <a:pt x="1362170" y="227483"/>
                </a:cubicBezTo>
                <a:cubicBezTo>
                  <a:pt x="1376438" y="220821"/>
                  <a:pt x="1390706" y="213206"/>
                  <a:pt x="1404974" y="205591"/>
                </a:cubicBezTo>
                <a:cubicBezTo>
                  <a:pt x="1420194" y="197977"/>
                  <a:pt x="1435414" y="191314"/>
                  <a:pt x="1450634" y="184652"/>
                </a:cubicBezTo>
                <a:cubicBezTo>
                  <a:pt x="1481074" y="170374"/>
                  <a:pt x="1513414" y="158953"/>
                  <a:pt x="1543854" y="146579"/>
                </a:cubicBezTo>
                <a:cubicBezTo>
                  <a:pt x="1559074" y="140868"/>
                  <a:pt x="1575246" y="136109"/>
                  <a:pt x="1589514" y="131350"/>
                </a:cubicBezTo>
                <a:cubicBezTo>
                  <a:pt x="1603782" y="126591"/>
                  <a:pt x="1618050" y="120880"/>
                  <a:pt x="1631368" y="117073"/>
                </a:cubicBezTo>
                <a:cubicBezTo>
                  <a:pt x="1638978" y="117073"/>
                  <a:pt x="1634222" y="118976"/>
                  <a:pt x="1621856" y="123735"/>
                </a:cubicBezTo>
                <a:cubicBezTo>
                  <a:pt x="1609490" y="128495"/>
                  <a:pt x="1589514" y="135157"/>
                  <a:pt x="1567634" y="142772"/>
                </a:cubicBezTo>
                <a:cubicBezTo>
                  <a:pt x="1524830" y="158001"/>
                  <a:pt x="1472512" y="177989"/>
                  <a:pt x="1451586" y="189411"/>
                </a:cubicBezTo>
                <a:cubicBezTo>
                  <a:pt x="1482976" y="175133"/>
                  <a:pt x="1515318" y="164663"/>
                  <a:pt x="1547660" y="153242"/>
                </a:cubicBezTo>
                <a:cubicBezTo>
                  <a:pt x="1518170" y="164663"/>
                  <a:pt x="1497244" y="172278"/>
                  <a:pt x="1480122" y="179892"/>
                </a:cubicBezTo>
                <a:cubicBezTo>
                  <a:pt x="1463000" y="188459"/>
                  <a:pt x="1449682" y="196073"/>
                  <a:pt x="1432560" y="204640"/>
                </a:cubicBezTo>
                <a:cubicBezTo>
                  <a:pt x="1453486" y="197025"/>
                  <a:pt x="1470610" y="189411"/>
                  <a:pt x="1485830" y="182748"/>
                </a:cubicBezTo>
                <a:cubicBezTo>
                  <a:pt x="1502000" y="177037"/>
                  <a:pt x="1515318" y="171326"/>
                  <a:pt x="1528634" y="165615"/>
                </a:cubicBezTo>
                <a:cubicBezTo>
                  <a:pt x="1555270" y="153242"/>
                  <a:pt x="1582854" y="143724"/>
                  <a:pt x="1622806" y="130398"/>
                </a:cubicBezTo>
                <a:cubicBezTo>
                  <a:pt x="1619954" y="132302"/>
                  <a:pt x="1620906" y="133254"/>
                  <a:pt x="1627562" y="131350"/>
                </a:cubicBezTo>
                <a:cubicBezTo>
                  <a:pt x="1634222" y="129446"/>
                  <a:pt x="1646588" y="126591"/>
                  <a:pt x="1665614" y="121832"/>
                </a:cubicBezTo>
                <a:lnTo>
                  <a:pt x="1675126" y="114217"/>
                </a:lnTo>
                <a:cubicBezTo>
                  <a:pt x="1676076" y="114217"/>
                  <a:pt x="1680832" y="113265"/>
                  <a:pt x="1692246" y="110410"/>
                </a:cubicBezTo>
                <a:cubicBezTo>
                  <a:pt x="1716978" y="103747"/>
                  <a:pt x="1740760" y="98036"/>
                  <a:pt x="1765492" y="92326"/>
                </a:cubicBezTo>
                <a:cubicBezTo>
                  <a:pt x="1790226" y="86615"/>
                  <a:pt x="1814958" y="81856"/>
                  <a:pt x="1839690" y="77097"/>
                </a:cubicBezTo>
                <a:cubicBezTo>
                  <a:pt x="1808298" y="80904"/>
                  <a:pt x="1805444" y="77097"/>
                  <a:pt x="1767394" y="84711"/>
                </a:cubicBezTo>
                <a:cubicBezTo>
                  <a:pt x="1781662" y="83759"/>
                  <a:pt x="1749322" y="91374"/>
                  <a:pt x="1711272" y="99940"/>
                </a:cubicBezTo>
                <a:cubicBezTo>
                  <a:pt x="1727442" y="95181"/>
                  <a:pt x="1717930" y="96133"/>
                  <a:pt x="1704614" y="98988"/>
                </a:cubicBezTo>
                <a:cubicBezTo>
                  <a:pt x="1691296" y="101844"/>
                  <a:pt x="1674174" y="105651"/>
                  <a:pt x="1674174" y="104699"/>
                </a:cubicBezTo>
                <a:cubicBezTo>
                  <a:pt x="1750274" y="85663"/>
                  <a:pt x="1845396" y="66627"/>
                  <a:pt x="1895812" y="59012"/>
                </a:cubicBezTo>
                <a:lnTo>
                  <a:pt x="1912934" y="60916"/>
                </a:lnTo>
                <a:cubicBezTo>
                  <a:pt x="1987130" y="51398"/>
                  <a:pt x="2065130" y="41879"/>
                  <a:pt x="2115546" y="39976"/>
                </a:cubicBezTo>
                <a:lnTo>
                  <a:pt x="2100326" y="43783"/>
                </a:lnTo>
                <a:cubicBezTo>
                  <a:pt x="2188792" y="38072"/>
                  <a:pt x="2276306" y="33313"/>
                  <a:pt x="2355258" y="36169"/>
                </a:cubicBezTo>
                <a:cubicBezTo>
                  <a:pt x="2434210" y="30458"/>
                  <a:pt x="2534090" y="26650"/>
                  <a:pt x="2598774" y="23795"/>
                </a:cubicBezTo>
                <a:cubicBezTo>
                  <a:pt x="2603054" y="23319"/>
                  <a:pt x="2609892" y="23140"/>
                  <a:pt x="2618764" y="23245"/>
                </a:cubicBezTo>
                <a:close/>
                <a:moveTo>
                  <a:pt x="2069888" y="21891"/>
                </a:moveTo>
                <a:lnTo>
                  <a:pt x="2071790" y="21891"/>
                </a:lnTo>
                <a:cubicBezTo>
                  <a:pt x="2053718" y="22843"/>
                  <a:pt x="2036594" y="24746"/>
                  <a:pt x="2016618" y="25698"/>
                </a:cubicBezTo>
                <a:close/>
                <a:moveTo>
                  <a:pt x="2190694" y="15229"/>
                </a:moveTo>
                <a:lnTo>
                  <a:pt x="2157402" y="20940"/>
                </a:lnTo>
                <a:cubicBezTo>
                  <a:pt x="2149792" y="19988"/>
                  <a:pt x="2146938" y="19036"/>
                  <a:pt x="2143134" y="17133"/>
                </a:cubicBezTo>
                <a:cubicBezTo>
                  <a:pt x="2158354" y="16181"/>
                  <a:pt x="2174524" y="16181"/>
                  <a:pt x="2190694" y="15229"/>
                </a:cubicBezTo>
                <a:close/>
                <a:moveTo>
                  <a:pt x="2122206" y="13325"/>
                </a:moveTo>
                <a:cubicBezTo>
                  <a:pt x="2134572" y="14277"/>
                  <a:pt x="2139328" y="15229"/>
                  <a:pt x="2143134" y="17132"/>
                </a:cubicBezTo>
                <a:cubicBezTo>
                  <a:pt x="2118402" y="19036"/>
                  <a:pt x="2094620" y="19988"/>
                  <a:pt x="2069888" y="21891"/>
                </a:cubicBezTo>
                <a:lnTo>
                  <a:pt x="2055618" y="17132"/>
                </a:lnTo>
                <a:cubicBezTo>
                  <a:pt x="2090814" y="13325"/>
                  <a:pt x="2109838" y="13325"/>
                  <a:pt x="2122206" y="13325"/>
                </a:cubicBezTo>
                <a:close/>
                <a:moveTo>
                  <a:pt x="2210670" y="11421"/>
                </a:moveTo>
                <a:lnTo>
                  <a:pt x="2239208" y="13325"/>
                </a:lnTo>
                <a:lnTo>
                  <a:pt x="2190694" y="15228"/>
                </a:lnTo>
                <a:close/>
                <a:moveTo>
                  <a:pt x="2614946" y="0"/>
                </a:moveTo>
                <a:cubicBezTo>
                  <a:pt x="2695800" y="2855"/>
                  <a:pt x="2776654" y="6663"/>
                  <a:pt x="2858462" y="16181"/>
                </a:cubicBezTo>
                <a:cubicBezTo>
                  <a:pt x="2862266" y="16181"/>
                  <a:pt x="2867974" y="17133"/>
                  <a:pt x="2880340" y="18084"/>
                </a:cubicBezTo>
                <a:lnTo>
                  <a:pt x="2868926" y="18084"/>
                </a:lnTo>
                <a:cubicBezTo>
                  <a:pt x="2916486" y="23795"/>
                  <a:pt x="2965000" y="31410"/>
                  <a:pt x="3013514" y="40928"/>
                </a:cubicBezTo>
                <a:cubicBezTo>
                  <a:pt x="3060124" y="52350"/>
                  <a:pt x="3061074" y="55205"/>
                  <a:pt x="3066782" y="58061"/>
                </a:cubicBezTo>
                <a:cubicBezTo>
                  <a:pt x="3072490" y="60916"/>
                  <a:pt x="3082002" y="62820"/>
                  <a:pt x="3145734" y="81856"/>
                </a:cubicBezTo>
                <a:cubicBezTo>
                  <a:pt x="3150490" y="79952"/>
                  <a:pt x="3136222" y="75193"/>
                  <a:pt x="3117198" y="66627"/>
                </a:cubicBezTo>
                <a:cubicBezTo>
                  <a:pt x="3133370" y="70434"/>
                  <a:pt x="3148588" y="75193"/>
                  <a:pt x="3164758" y="79952"/>
                </a:cubicBezTo>
                <a:cubicBezTo>
                  <a:pt x="3180930" y="84711"/>
                  <a:pt x="3196150" y="90422"/>
                  <a:pt x="3212322" y="95181"/>
                </a:cubicBezTo>
                <a:lnTo>
                  <a:pt x="3204710" y="95181"/>
                </a:lnTo>
                <a:cubicBezTo>
                  <a:pt x="3230394" y="102796"/>
                  <a:pt x="3256078" y="113266"/>
                  <a:pt x="3281762" y="121832"/>
                </a:cubicBezTo>
                <a:cubicBezTo>
                  <a:pt x="3302690" y="134206"/>
                  <a:pt x="3255126" y="117073"/>
                  <a:pt x="3219930" y="104700"/>
                </a:cubicBezTo>
                <a:cubicBezTo>
                  <a:pt x="3201858" y="98989"/>
                  <a:pt x="3187590" y="95181"/>
                  <a:pt x="3185686" y="95181"/>
                </a:cubicBezTo>
                <a:cubicBezTo>
                  <a:pt x="3184734" y="96133"/>
                  <a:pt x="3187590" y="97085"/>
                  <a:pt x="3194248" y="99940"/>
                </a:cubicBezTo>
                <a:cubicBezTo>
                  <a:pt x="3201858" y="102796"/>
                  <a:pt x="3213272" y="107555"/>
                  <a:pt x="3230394" y="115170"/>
                </a:cubicBezTo>
                <a:cubicBezTo>
                  <a:pt x="3185686" y="98989"/>
                  <a:pt x="3140978" y="86615"/>
                  <a:pt x="3098174" y="76145"/>
                </a:cubicBezTo>
                <a:cubicBezTo>
                  <a:pt x="3055366" y="65675"/>
                  <a:pt x="3012562" y="57109"/>
                  <a:pt x="2969756" y="49494"/>
                </a:cubicBezTo>
                <a:cubicBezTo>
                  <a:pt x="2926950" y="41880"/>
                  <a:pt x="2884146" y="36169"/>
                  <a:pt x="2841340" y="31410"/>
                </a:cubicBezTo>
                <a:cubicBezTo>
                  <a:pt x="2798534" y="26651"/>
                  <a:pt x="2754778" y="22844"/>
                  <a:pt x="2710070" y="20940"/>
                </a:cubicBezTo>
                <a:cubicBezTo>
                  <a:pt x="2744314" y="21892"/>
                  <a:pt x="2716728" y="17133"/>
                  <a:pt x="2710070" y="15229"/>
                </a:cubicBezTo>
                <a:cubicBezTo>
                  <a:pt x="2786168" y="21892"/>
                  <a:pt x="2810900" y="24747"/>
                  <a:pt x="2829926" y="24747"/>
                </a:cubicBezTo>
                <a:cubicBezTo>
                  <a:pt x="2839438" y="24747"/>
                  <a:pt x="2847998" y="24747"/>
                  <a:pt x="2860364" y="25699"/>
                </a:cubicBezTo>
                <a:cubicBezTo>
                  <a:pt x="2872730" y="26651"/>
                  <a:pt x="2889854" y="27603"/>
                  <a:pt x="2917438" y="31410"/>
                </a:cubicBezTo>
                <a:cubicBezTo>
                  <a:pt x="2900316" y="27603"/>
                  <a:pt x="2843242" y="18084"/>
                  <a:pt x="2783314" y="13325"/>
                </a:cubicBezTo>
                <a:cubicBezTo>
                  <a:pt x="2723386" y="8566"/>
                  <a:pt x="2659654" y="6663"/>
                  <a:pt x="2630166" y="8566"/>
                </a:cubicBezTo>
                <a:cubicBezTo>
                  <a:pt x="2649190" y="10470"/>
                  <a:pt x="2667262" y="11422"/>
                  <a:pt x="2686288" y="13325"/>
                </a:cubicBezTo>
                <a:cubicBezTo>
                  <a:pt x="2667262" y="14277"/>
                  <a:pt x="2647288" y="15229"/>
                  <a:pt x="2627312" y="16181"/>
                </a:cubicBezTo>
                <a:cubicBezTo>
                  <a:pt x="2613042" y="15229"/>
                  <a:pt x="2611142" y="14277"/>
                  <a:pt x="2613042" y="13325"/>
                </a:cubicBezTo>
                <a:cubicBezTo>
                  <a:pt x="2601628" y="15229"/>
                  <a:pt x="2565482" y="15229"/>
                  <a:pt x="2520774" y="14277"/>
                </a:cubicBezTo>
                <a:cubicBezTo>
                  <a:pt x="2495090" y="14277"/>
                  <a:pt x="2466554" y="13325"/>
                  <a:pt x="2438016" y="13325"/>
                </a:cubicBezTo>
                <a:cubicBezTo>
                  <a:pt x="2409478" y="13325"/>
                  <a:pt x="2380942" y="12374"/>
                  <a:pt x="2355258" y="13325"/>
                </a:cubicBezTo>
                <a:cubicBezTo>
                  <a:pt x="2419942" y="7615"/>
                  <a:pt x="2283916" y="5711"/>
                  <a:pt x="2371430" y="1904"/>
                </a:cubicBezTo>
                <a:cubicBezTo>
                  <a:pt x="2452284" y="952"/>
                  <a:pt x="2532188" y="952"/>
                  <a:pt x="2614946" y="0"/>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2400" b="0" i="0" dirty="0">
                <a:solidFill>
                  <a:schemeClr val="tx1"/>
                </a:solidFill>
                <a:latin typeface="Bellota Text Light" pitchFamily="2" charset="77"/>
                <a:ea typeface="+mn-ea"/>
                <a:cs typeface="Heebo Light" pitchFamily="2" charset="-79"/>
              </a:defRPr>
            </a:lvl1pPr>
          </a:lstStyle>
          <a:p>
            <a:pPr marL="0" lvl="0" algn="ctr"/>
            <a:endParaRPr lang="en-US" dirty="0"/>
          </a:p>
        </p:txBody>
      </p:sp>
      <p:sp>
        <p:nvSpPr>
          <p:cNvPr id="3" name="Picture Placeholder 2">
            <a:extLst>
              <a:ext uri="{FF2B5EF4-FFF2-40B4-BE49-F238E27FC236}">
                <a16:creationId xmlns:a16="http://schemas.microsoft.com/office/drawing/2014/main" id="{1FEFCDF9-29F0-CF5A-7BEA-F93AFE537609}"/>
              </a:ext>
            </a:extLst>
          </p:cNvPr>
          <p:cNvSpPr>
            <a:spLocks noGrp="1"/>
          </p:cNvSpPr>
          <p:nvPr>
            <p:ph type="pic" sz="quarter" idx="11"/>
          </p:nvPr>
        </p:nvSpPr>
        <p:spPr>
          <a:xfrm>
            <a:off x="9549826" y="3586090"/>
            <a:ext cx="5277998" cy="4879210"/>
          </a:xfrm>
          <a:custGeom>
            <a:avLst/>
            <a:gdLst>
              <a:gd name="connsiteX0" fmla="*/ 1989034 w 4771624"/>
              <a:gd name="connsiteY0" fmla="*/ 4368827 h 4411096"/>
              <a:gd name="connsiteX1" fmla="*/ 1989120 w 4771624"/>
              <a:gd name="connsiteY1" fmla="*/ 4368840 h 4411096"/>
              <a:gd name="connsiteX2" fmla="*/ 1988082 w 4771624"/>
              <a:gd name="connsiteY2" fmla="*/ 4368946 h 4411096"/>
              <a:gd name="connsiteX3" fmla="*/ 1987612 w 4771624"/>
              <a:gd name="connsiteY3" fmla="*/ 4368915 h 4411096"/>
              <a:gd name="connsiteX4" fmla="*/ 2321014 w 4771624"/>
              <a:gd name="connsiteY4" fmla="*/ 4341225 h 4411096"/>
              <a:gd name="connsiteX5" fmla="*/ 2295330 w 4771624"/>
              <a:gd name="connsiteY5" fmla="*/ 4343129 h 4411096"/>
              <a:gd name="connsiteX6" fmla="*/ 2321014 w 4771624"/>
              <a:gd name="connsiteY6" fmla="*/ 4341225 h 4411096"/>
              <a:gd name="connsiteX7" fmla="*/ 2905072 w 4771624"/>
              <a:gd name="connsiteY7" fmla="*/ 4325995 h 4411096"/>
              <a:gd name="connsiteX8" fmla="*/ 2859414 w 4771624"/>
              <a:gd name="connsiteY8" fmla="*/ 4340272 h 4411096"/>
              <a:gd name="connsiteX9" fmla="*/ 2913634 w 4771624"/>
              <a:gd name="connsiteY9" fmla="*/ 4323140 h 4411096"/>
              <a:gd name="connsiteX10" fmla="*/ 2905072 w 4771624"/>
              <a:gd name="connsiteY10" fmla="*/ 4325995 h 4411096"/>
              <a:gd name="connsiteX11" fmla="*/ 2910778 w 4771624"/>
              <a:gd name="connsiteY11" fmla="*/ 4324092 h 4411096"/>
              <a:gd name="connsiteX12" fmla="*/ 2913634 w 4771624"/>
              <a:gd name="connsiteY12" fmla="*/ 4323140 h 4411096"/>
              <a:gd name="connsiteX13" fmla="*/ 1728394 w 4771624"/>
              <a:gd name="connsiteY13" fmla="*/ 4323140 h 4411096"/>
              <a:gd name="connsiteX14" fmla="*/ 1782614 w 4771624"/>
              <a:gd name="connsiteY14" fmla="*/ 4333610 h 4411096"/>
              <a:gd name="connsiteX15" fmla="*/ 1787370 w 4771624"/>
              <a:gd name="connsiteY15" fmla="*/ 4335513 h 4411096"/>
              <a:gd name="connsiteX16" fmla="*/ 1733150 w 4771624"/>
              <a:gd name="connsiteY16" fmla="*/ 4325043 h 4411096"/>
              <a:gd name="connsiteX17" fmla="*/ 1478218 w 4771624"/>
              <a:gd name="connsiteY17" fmla="*/ 4247947 h 4411096"/>
              <a:gd name="connsiteX18" fmla="*/ 1560978 w 4771624"/>
              <a:gd name="connsiteY18" fmla="*/ 4274598 h 4411096"/>
              <a:gd name="connsiteX19" fmla="*/ 1658002 w 4771624"/>
              <a:gd name="connsiteY19" fmla="*/ 4301248 h 4411096"/>
              <a:gd name="connsiteX20" fmla="*/ 1617100 w 4771624"/>
              <a:gd name="connsiteY20" fmla="*/ 4294586 h 4411096"/>
              <a:gd name="connsiteX21" fmla="*/ 1570490 w 4771624"/>
              <a:gd name="connsiteY21" fmla="*/ 4283164 h 4411096"/>
              <a:gd name="connsiteX22" fmla="*/ 1521026 w 4771624"/>
              <a:gd name="connsiteY22" fmla="*/ 4267935 h 4411096"/>
              <a:gd name="connsiteX23" fmla="*/ 1686540 w 4771624"/>
              <a:gd name="connsiteY23" fmla="*/ 4320285 h 4411096"/>
              <a:gd name="connsiteX24" fmla="*/ 1776906 w 4771624"/>
              <a:gd name="connsiteY24" fmla="*/ 4341225 h 4411096"/>
              <a:gd name="connsiteX25" fmla="*/ 1827322 w 4771624"/>
              <a:gd name="connsiteY25" fmla="*/ 4347887 h 4411096"/>
              <a:gd name="connsiteX26" fmla="*/ 1872982 w 4771624"/>
              <a:gd name="connsiteY26" fmla="*/ 4354550 h 4411096"/>
              <a:gd name="connsiteX27" fmla="*/ 1950032 w 4771624"/>
              <a:gd name="connsiteY27" fmla="*/ 4367875 h 4411096"/>
              <a:gd name="connsiteX28" fmla="*/ 1971910 w 4771624"/>
              <a:gd name="connsiteY28" fmla="*/ 4367875 h 4411096"/>
              <a:gd name="connsiteX29" fmla="*/ 1987612 w 4771624"/>
              <a:gd name="connsiteY29" fmla="*/ 4368915 h 4411096"/>
              <a:gd name="connsiteX30" fmla="*/ 1974334 w 4771624"/>
              <a:gd name="connsiteY30" fmla="*/ 4369735 h 4411096"/>
              <a:gd name="connsiteX31" fmla="*/ 1972862 w 4771624"/>
              <a:gd name="connsiteY31" fmla="*/ 4375490 h 4411096"/>
              <a:gd name="connsiteX32" fmla="*/ 2052766 w 4771624"/>
              <a:gd name="connsiteY32" fmla="*/ 4382153 h 4411096"/>
              <a:gd name="connsiteX33" fmla="*/ 1983326 w 4771624"/>
              <a:gd name="connsiteY33" fmla="*/ 4380249 h 4411096"/>
              <a:gd name="connsiteX34" fmla="*/ 1977618 w 4771624"/>
              <a:gd name="connsiteY34" fmla="*/ 4379297 h 4411096"/>
              <a:gd name="connsiteX35" fmla="*/ 1935762 w 4771624"/>
              <a:gd name="connsiteY35" fmla="*/ 4378345 h 4411096"/>
              <a:gd name="connsiteX36" fmla="*/ 1858714 w 4771624"/>
              <a:gd name="connsiteY36" fmla="*/ 4359309 h 4411096"/>
              <a:gd name="connsiteX37" fmla="*/ 1872982 w 4771624"/>
              <a:gd name="connsiteY37" fmla="*/ 4368827 h 4411096"/>
              <a:gd name="connsiteX38" fmla="*/ 1765492 w 4771624"/>
              <a:gd name="connsiteY38" fmla="*/ 4345984 h 4411096"/>
              <a:gd name="connsiteX39" fmla="*/ 1656100 w 4771624"/>
              <a:gd name="connsiteY39" fmla="*/ 4316477 h 4411096"/>
              <a:gd name="connsiteX40" fmla="*/ 1603782 w 4771624"/>
              <a:gd name="connsiteY40" fmla="*/ 4301248 h 4411096"/>
              <a:gd name="connsiteX41" fmla="*/ 1555270 w 4771624"/>
              <a:gd name="connsiteY41" fmla="*/ 4286020 h 4411096"/>
              <a:gd name="connsiteX42" fmla="*/ 1472512 w 4771624"/>
              <a:gd name="connsiteY42" fmla="*/ 4260320 h 4411096"/>
              <a:gd name="connsiteX43" fmla="*/ 1478218 w 4771624"/>
              <a:gd name="connsiteY43" fmla="*/ 4247947 h 4411096"/>
              <a:gd name="connsiteX44" fmla="*/ 2965000 w 4771624"/>
              <a:gd name="connsiteY44" fmla="*/ 4242236 h 4411096"/>
              <a:gd name="connsiteX45" fmla="*/ 2892706 w 4771624"/>
              <a:gd name="connsiteY45" fmla="*/ 4261272 h 4411096"/>
              <a:gd name="connsiteX46" fmla="*/ 2965000 w 4771624"/>
              <a:gd name="connsiteY46" fmla="*/ 4242236 h 4411096"/>
              <a:gd name="connsiteX47" fmla="*/ 3168564 w 4771624"/>
              <a:gd name="connsiteY47" fmla="*/ 4240332 h 4411096"/>
              <a:gd name="connsiteX48" fmla="*/ 3063928 w 4771624"/>
              <a:gd name="connsiteY48" fmla="*/ 4280308 h 4411096"/>
              <a:gd name="connsiteX49" fmla="*/ 3022074 w 4771624"/>
              <a:gd name="connsiteY49" fmla="*/ 4293634 h 4411096"/>
              <a:gd name="connsiteX50" fmla="*/ 2969756 w 4771624"/>
              <a:gd name="connsiteY50" fmla="*/ 4310766 h 4411096"/>
              <a:gd name="connsiteX51" fmla="*/ 3010658 w 4771624"/>
              <a:gd name="connsiteY51" fmla="*/ 4293634 h 4411096"/>
              <a:gd name="connsiteX52" fmla="*/ 3032538 w 4771624"/>
              <a:gd name="connsiteY52" fmla="*/ 4284116 h 4411096"/>
              <a:gd name="connsiteX53" fmla="*/ 3073442 w 4771624"/>
              <a:gd name="connsiteY53" fmla="*/ 4269838 h 4411096"/>
              <a:gd name="connsiteX54" fmla="*/ 3090562 w 4771624"/>
              <a:gd name="connsiteY54" fmla="*/ 4267935 h 4411096"/>
              <a:gd name="connsiteX55" fmla="*/ 3121002 w 4771624"/>
              <a:gd name="connsiteY55" fmla="*/ 4257465 h 4411096"/>
              <a:gd name="connsiteX56" fmla="*/ 3168564 w 4771624"/>
              <a:gd name="connsiteY56" fmla="*/ 4240332 h 4411096"/>
              <a:gd name="connsiteX57" fmla="*/ 1459194 w 4771624"/>
              <a:gd name="connsiteY57" fmla="*/ 4235573 h 4411096"/>
              <a:gd name="connsiteX58" fmla="*/ 1482976 w 4771624"/>
              <a:gd name="connsiteY58" fmla="*/ 4246043 h 4411096"/>
              <a:gd name="connsiteX59" fmla="*/ 1459194 w 4771624"/>
              <a:gd name="connsiteY59" fmla="*/ 4235573 h 4411096"/>
              <a:gd name="connsiteX60" fmla="*/ 1390706 w 4771624"/>
              <a:gd name="connsiteY60" fmla="*/ 4220344 h 4411096"/>
              <a:gd name="connsiteX61" fmla="*/ 1402122 w 4771624"/>
              <a:gd name="connsiteY61" fmla="*/ 4224151 h 4411096"/>
              <a:gd name="connsiteX62" fmla="*/ 1443024 w 4771624"/>
              <a:gd name="connsiteY62" fmla="*/ 4241284 h 4411096"/>
              <a:gd name="connsiteX63" fmla="*/ 3191674 w 4771624"/>
              <a:gd name="connsiteY63" fmla="*/ 4200261 h 4411096"/>
              <a:gd name="connsiteX64" fmla="*/ 3158100 w 4771624"/>
              <a:gd name="connsiteY64" fmla="*/ 4217489 h 4411096"/>
              <a:gd name="connsiteX65" fmla="*/ 3056318 w 4771624"/>
              <a:gd name="connsiteY65" fmla="*/ 4249850 h 4411096"/>
              <a:gd name="connsiteX66" fmla="*/ 3055440 w 4771624"/>
              <a:gd name="connsiteY66" fmla="*/ 4251608 h 4411096"/>
              <a:gd name="connsiteX67" fmla="*/ 3057270 w 4771624"/>
              <a:gd name="connsiteY67" fmla="*/ 4250803 h 4411096"/>
              <a:gd name="connsiteX68" fmla="*/ 3117198 w 4771624"/>
              <a:gd name="connsiteY68" fmla="*/ 4242236 h 4411096"/>
              <a:gd name="connsiteX69" fmla="*/ 3181674 w 4771624"/>
              <a:gd name="connsiteY69" fmla="*/ 4207570 h 4411096"/>
              <a:gd name="connsiteX70" fmla="*/ 3101978 w 4771624"/>
              <a:gd name="connsiteY70" fmla="*/ 4195597 h 4411096"/>
              <a:gd name="connsiteX71" fmla="*/ 3041098 w 4771624"/>
              <a:gd name="connsiteY71" fmla="*/ 4219392 h 4411096"/>
              <a:gd name="connsiteX72" fmla="*/ 3090562 w 4771624"/>
              <a:gd name="connsiteY72" fmla="*/ 4198452 h 4411096"/>
              <a:gd name="connsiteX73" fmla="*/ 3101978 w 4771624"/>
              <a:gd name="connsiteY73" fmla="*/ 4195597 h 4411096"/>
              <a:gd name="connsiteX74" fmla="*/ 3278908 w 4771624"/>
              <a:gd name="connsiteY74" fmla="*/ 4193693 h 4411096"/>
              <a:gd name="connsiteX75" fmla="*/ 3231346 w 4771624"/>
              <a:gd name="connsiteY75" fmla="*/ 4213682 h 4411096"/>
              <a:gd name="connsiteX76" fmla="*/ 3278908 w 4771624"/>
              <a:gd name="connsiteY76" fmla="*/ 4193693 h 4411096"/>
              <a:gd name="connsiteX77" fmla="*/ 3205662 w 4771624"/>
              <a:gd name="connsiteY77" fmla="*/ 4163235 h 4411096"/>
              <a:gd name="connsiteX78" fmla="*/ 3110538 w 4771624"/>
              <a:gd name="connsiteY78" fmla="*/ 4187982 h 4411096"/>
              <a:gd name="connsiteX79" fmla="*/ 2571190 w 4771624"/>
              <a:gd name="connsiteY79" fmla="*/ 4324092 h 4411096"/>
              <a:gd name="connsiteX80" fmla="*/ 2525530 w 4771624"/>
              <a:gd name="connsiteY80" fmla="*/ 4328851 h 4411096"/>
              <a:gd name="connsiteX81" fmla="*/ 2517918 w 4771624"/>
              <a:gd name="connsiteY81" fmla="*/ 4330755 h 4411096"/>
              <a:gd name="connsiteX82" fmla="*/ 2600678 w 4771624"/>
              <a:gd name="connsiteY82" fmla="*/ 4322188 h 4411096"/>
              <a:gd name="connsiteX83" fmla="*/ 2506504 w 4771624"/>
              <a:gd name="connsiteY83" fmla="*/ 4332658 h 4411096"/>
              <a:gd name="connsiteX84" fmla="*/ 2496042 w 4771624"/>
              <a:gd name="connsiteY84" fmla="*/ 4330755 h 4411096"/>
              <a:gd name="connsiteX85" fmla="*/ 2421846 w 4771624"/>
              <a:gd name="connsiteY85" fmla="*/ 4335514 h 4411096"/>
              <a:gd name="connsiteX86" fmla="*/ 2441822 w 4771624"/>
              <a:gd name="connsiteY86" fmla="*/ 4338369 h 4411096"/>
              <a:gd name="connsiteX87" fmla="*/ 2387600 w 4771624"/>
              <a:gd name="connsiteY87" fmla="*/ 4340273 h 4411096"/>
              <a:gd name="connsiteX88" fmla="*/ 2319110 w 4771624"/>
              <a:gd name="connsiteY88" fmla="*/ 4341225 h 4411096"/>
              <a:gd name="connsiteX89" fmla="*/ 2311502 w 4771624"/>
              <a:gd name="connsiteY89" fmla="*/ 4338369 h 4411096"/>
              <a:gd name="connsiteX90" fmla="*/ 2130766 w 4771624"/>
              <a:gd name="connsiteY90" fmla="*/ 4331707 h 4411096"/>
              <a:gd name="connsiteX91" fmla="*/ 2176426 w 4771624"/>
              <a:gd name="connsiteY91" fmla="*/ 4337417 h 4411096"/>
              <a:gd name="connsiteX92" fmla="*/ 2117450 w 4771624"/>
              <a:gd name="connsiteY92" fmla="*/ 4332658 h 4411096"/>
              <a:gd name="connsiteX93" fmla="*/ 2058474 w 4771624"/>
              <a:gd name="connsiteY93" fmla="*/ 4327899 h 4411096"/>
              <a:gd name="connsiteX94" fmla="*/ 2061326 w 4771624"/>
              <a:gd name="connsiteY94" fmla="*/ 4333610 h 4411096"/>
              <a:gd name="connsiteX95" fmla="*/ 2080350 w 4771624"/>
              <a:gd name="connsiteY95" fmla="*/ 4338369 h 4411096"/>
              <a:gd name="connsiteX96" fmla="*/ 2115546 w 4771624"/>
              <a:gd name="connsiteY96" fmla="*/ 4343128 h 4411096"/>
              <a:gd name="connsiteX97" fmla="*/ 2110790 w 4771624"/>
              <a:gd name="connsiteY97" fmla="*/ 4345984 h 4411096"/>
              <a:gd name="connsiteX98" fmla="*/ 2161206 w 4771624"/>
              <a:gd name="connsiteY98" fmla="*/ 4344080 h 4411096"/>
              <a:gd name="connsiteX99" fmla="*/ 2206866 w 4771624"/>
              <a:gd name="connsiteY99" fmla="*/ 4345984 h 4411096"/>
              <a:gd name="connsiteX100" fmla="*/ 2258232 w 4771624"/>
              <a:gd name="connsiteY100" fmla="*/ 4348839 h 4411096"/>
              <a:gd name="connsiteX101" fmla="*/ 2314354 w 4771624"/>
              <a:gd name="connsiteY101" fmla="*/ 4349791 h 4411096"/>
              <a:gd name="connsiteX102" fmla="*/ 2374282 w 4771624"/>
              <a:gd name="connsiteY102" fmla="*/ 4350743 h 4411096"/>
              <a:gd name="connsiteX103" fmla="*/ 2611140 w 4771624"/>
              <a:gd name="connsiteY103" fmla="*/ 4330755 h 4411096"/>
              <a:gd name="connsiteX104" fmla="*/ 2593066 w 4771624"/>
              <a:gd name="connsiteY104" fmla="*/ 4339321 h 4411096"/>
              <a:gd name="connsiteX105" fmla="*/ 2648238 w 4771624"/>
              <a:gd name="connsiteY105" fmla="*/ 4333610 h 4411096"/>
              <a:gd name="connsiteX106" fmla="*/ 2682482 w 4771624"/>
              <a:gd name="connsiteY106" fmla="*/ 4325996 h 4411096"/>
              <a:gd name="connsiteX107" fmla="*/ 2770948 w 4771624"/>
              <a:gd name="connsiteY107" fmla="*/ 4305056 h 4411096"/>
              <a:gd name="connsiteX108" fmla="*/ 2696750 w 4771624"/>
              <a:gd name="connsiteY108" fmla="*/ 4323140 h 4411096"/>
              <a:gd name="connsiteX109" fmla="*/ 2908878 w 4771624"/>
              <a:gd name="connsiteY109" fmla="*/ 4270790 h 4411096"/>
              <a:gd name="connsiteX110" fmla="*/ 3110538 w 4771624"/>
              <a:gd name="connsiteY110" fmla="*/ 4199404 h 4411096"/>
              <a:gd name="connsiteX111" fmla="*/ 3118150 w 4771624"/>
              <a:gd name="connsiteY111" fmla="*/ 4201308 h 4411096"/>
              <a:gd name="connsiteX112" fmla="*/ 3161906 w 4771624"/>
              <a:gd name="connsiteY112" fmla="*/ 4183223 h 4411096"/>
              <a:gd name="connsiteX113" fmla="*/ 3205662 w 4771624"/>
              <a:gd name="connsiteY113" fmla="*/ 4163235 h 4411096"/>
              <a:gd name="connsiteX114" fmla="*/ 1176678 w 4771624"/>
              <a:gd name="connsiteY114" fmla="*/ 4077572 h 4411096"/>
              <a:gd name="connsiteX115" fmla="*/ 1315558 w 4771624"/>
              <a:gd name="connsiteY115" fmla="*/ 4142295 h 4411096"/>
              <a:gd name="connsiteX116" fmla="*/ 1435414 w 4771624"/>
              <a:gd name="connsiteY116" fmla="*/ 4187031 h 4411096"/>
              <a:gd name="connsiteX117" fmla="*/ 1420194 w 4771624"/>
              <a:gd name="connsiteY117" fmla="*/ 4184175 h 4411096"/>
              <a:gd name="connsiteX118" fmla="*/ 1677978 w 4771624"/>
              <a:gd name="connsiteY118" fmla="*/ 4266031 h 4411096"/>
              <a:gd name="connsiteX119" fmla="*/ 1695102 w 4771624"/>
              <a:gd name="connsiteY119" fmla="*/ 4276501 h 4411096"/>
              <a:gd name="connsiteX120" fmla="*/ 1769298 w 4771624"/>
              <a:gd name="connsiteY120" fmla="*/ 4289827 h 4411096"/>
              <a:gd name="connsiteX121" fmla="*/ 1753126 w 4771624"/>
              <a:gd name="connsiteY121" fmla="*/ 4288875 h 4411096"/>
              <a:gd name="connsiteX122" fmla="*/ 1784518 w 4771624"/>
              <a:gd name="connsiteY122" fmla="*/ 4295538 h 4411096"/>
              <a:gd name="connsiteX123" fmla="*/ 1815908 w 4771624"/>
              <a:gd name="connsiteY123" fmla="*/ 4301248 h 4411096"/>
              <a:gd name="connsiteX124" fmla="*/ 1878690 w 4771624"/>
              <a:gd name="connsiteY124" fmla="*/ 4313622 h 4411096"/>
              <a:gd name="connsiteX125" fmla="*/ 1874884 w 4771624"/>
              <a:gd name="connsiteY125" fmla="*/ 4313622 h 4411096"/>
              <a:gd name="connsiteX126" fmla="*/ 2021374 w 4771624"/>
              <a:gd name="connsiteY126" fmla="*/ 4324092 h 4411096"/>
              <a:gd name="connsiteX127" fmla="*/ 2024228 w 4771624"/>
              <a:gd name="connsiteY127" fmla="*/ 4322188 h 4411096"/>
              <a:gd name="connsiteX128" fmla="*/ 1807346 w 4771624"/>
              <a:gd name="connsiteY128" fmla="*/ 4286020 h 4411096"/>
              <a:gd name="connsiteX129" fmla="*/ 1781662 w 4771624"/>
              <a:gd name="connsiteY129" fmla="*/ 4281260 h 4411096"/>
              <a:gd name="connsiteX130" fmla="*/ 1751224 w 4771624"/>
              <a:gd name="connsiteY130" fmla="*/ 4274598 h 4411096"/>
              <a:gd name="connsiteX131" fmla="*/ 1690346 w 4771624"/>
              <a:gd name="connsiteY131" fmla="*/ 4261272 h 4411096"/>
              <a:gd name="connsiteX132" fmla="*/ 1630418 w 4771624"/>
              <a:gd name="connsiteY132" fmla="*/ 4245091 h 4411096"/>
              <a:gd name="connsiteX133" fmla="*/ 1570490 w 4771624"/>
              <a:gd name="connsiteY133" fmla="*/ 4227959 h 4411096"/>
              <a:gd name="connsiteX134" fmla="*/ 1600930 w 4771624"/>
              <a:gd name="connsiteY134" fmla="*/ 4234621 h 4411096"/>
              <a:gd name="connsiteX135" fmla="*/ 1416390 w 4771624"/>
              <a:gd name="connsiteY135" fmla="*/ 4172753 h 4411096"/>
              <a:gd name="connsiteX136" fmla="*/ 1411634 w 4771624"/>
              <a:gd name="connsiteY136" fmla="*/ 4170850 h 4411096"/>
              <a:gd name="connsiteX137" fmla="*/ 1361218 w 4771624"/>
              <a:gd name="connsiteY137" fmla="*/ 4153717 h 4411096"/>
              <a:gd name="connsiteX138" fmla="*/ 1345998 w 4771624"/>
              <a:gd name="connsiteY138" fmla="*/ 4145151 h 4411096"/>
              <a:gd name="connsiteX139" fmla="*/ 1228045 w 4771624"/>
              <a:gd name="connsiteY139" fmla="*/ 4094705 h 4411096"/>
              <a:gd name="connsiteX140" fmla="*/ 1179532 w 4771624"/>
              <a:gd name="connsiteY140" fmla="*/ 4077572 h 4411096"/>
              <a:gd name="connsiteX141" fmla="*/ 3478666 w 4771624"/>
              <a:gd name="connsiteY141" fmla="*/ 4070909 h 4411096"/>
              <a:gd name="connsiteX142" fmla="*/ 3451082 w 4771624"/>
              <a:gd name="connsiteY142" fmla="*/ 4080427 h 4411096"/>
              <a:gd name="connsiteX143" fmla="*/ 3478666 w 4771624"/>
              <a:gd name="connsiteY143" fmla="*/ 4070909 h 4411096"/>
              <a:gd name="connsiteX144" fmla="*/ 909381 w 4771624"/>
              <a:gd name="connsiteY144" fmla="*/ 3987149 h 4411096"/>
              <a:gd name="connsiteX145" fmla="*/ 953138 w 4771624"/>
              <a:gd name="connsiteY145" fmla="*/ 4010944 h 4411096"/>
              <a:gd name="connsiteX146" fmla="*/ 1002602 w 4771624"/>
              <a:gd name="connsiteY146" fmla="*/ 4034740 h 4411096"/>
              <a:gd name="connsiteX147" fmla="*/ 968358 w 4771624"/>
              <a:gd name="connsiteY147" fmla="*/ 4021414 h 4411096"/>
              <a:gd name="connsiteX148" fmla="*/ 935064 w 4771624"/>
              <a:gd name="connsiteY148" fmla="*/ 4009041 h 4411096"/>
              <a:gd name="connsiteX149" fmla="*/ 909381 w 4771624"/>
              <a:gd name="connsiteY149" fmla="*/ 3987149 h 4411096"/>
              <a:gd name="connsiteX150" fmla="*/ 3621352 w 4771624"/>
              <a:gd name="connsiteY150" fmla="*/ 3910053 h 4411096"/>
              <a:gd name="connsiteX151" fmla="*/ 3587108 w 4771624"/>
              <a:gd name="connsiteY151" fmla="*/ 3931944 h 4411096"/>
              <a:gd name="connsiteX152" fmla="*/ 3566180 w 4771624"/>
              <a:gd name="connsiteY152" fmla="*/ 3947173 h 4411096"/>
              <a:gd name="connsiteX153" fmla="*/ 3485326 w 4771624"/>
              <a:gd name="connsiteY153" fmla="*/ 4000475 h 4411096"/>
              <a:gd name="connsiteX154" fmla="*/ 3486278 w 4771624"/>
              <a:gd name="connsiteY154" fmla="*/ 4000475 h 4411096"/>
              <a:gd name="connsiteX155" fmla="*/ 3485326 w 4771624"/>
              <a:gd name="connsiteY155" fmla="*/ 4001427 h 4411096"/>
              <a:gd name="connsiteX156" fmla="*/ 3473910 w 4771624"/>
              <a:gd name="connsiteY156" fmla="*/ 4008090 h 4411096"/>
              <a:gd name="connsiteX157" fmla="*/ 3480570 w 4771624"/>
              <a:gd name="connsiteY157" fmla="*/ 4012849 h 4411096"/>
              <a:gd name="connsiteX158" fmla="*/ 3518618 w 4771624"/>
              <a:gd name="connsiteY158" fmla="*/ 3988101 h 4411096"/>
              <a:gd name="connsiteX159" fmla="*/ 3556668 w 4771624"/>
              <a:gd name="connsiteY159" fmla="*/ 3961451 h 4411096"/>
              <a:gd name="connsiteX160" fmla="*/ 3549058 w 4771624"/>
              <a:gd name="connsiteY160" fmla="*/ 3966210 h 4411096"/>
              <a:gd name="connsiteX161" fmla="*/ 3567132 w 4771624"/>
              <a:gd name="connsiteY161" fmla="*/ 3952884 h 4411096"/>
              <a:gd name="connsiteX162" fmla="*/ 3585206 w 4771624"/>
              <a:gd name="connsiteY162" fmla="*/ 3938607 h 4411096"/>
              <a:gd name="connsiteX163" fmla="*/ 741964 w 4771624"/>
              <a:gd name="connsiteY163" fmla="*/ 3868173 h 4411096"/>
              <a:gd name="connsiteX164" fmla="*/ 775257 w 4771624"/>
              <a:gd name="connsiteY164" fmla="*/ 3891017 h 4411096"/>
              <a:gd name="connsiteX165" fmla="*/ 805697 w 4771624"/>
              <a:gd name="connsiteY165" fmla="*/ 3910053 h 4411096"/>
              <a:gd name="connsiteX166" fmla="*/ 860868 w 4771624"/>
              <a:gd name="connsiteY166" fmla="*/ 3942415 h 4411096"/>
              <a:gd name="connsiteX167" fmla="*/ 981675 w 4771624"/>
              <a:gd name="connsiteY167" fmla="*/ 4008090 h 4411096"/>
              <a:gd name="connsiteX168" fmla="*/ 1020676 w 4771624"/>
              <a:gd name="connsiteY168" fmla="*/ 4036644 h 4411096"/>
              <a:gd name="connsiteX169" fmla="*/ 948382 w 4771624"/>
              <a:gd name="connsiteY169" fmla="*/ 3995716 h 4411096"/>
              <a:gd name="connsiteX170" fmla="*/ 886552 w 4771624"/>
              <a:gd name="connsiteY170" fmla="*/ 3962403 h 4411096"/>
              <a:gd name="connsiteX171" fmla="*/ 741964 w 4771624"/>
              <a:gd name="connsiteY171" fmla="*/ 3868173 h 4411096"/>
              <a:gd name="connsiteX172" fmla="*/ 3708866 w 4771624"/>
              <a:gd name="connsiteY172" fmla="*/ 3838667 h 4411096"/>
              <a:gd name="connsiteX173" fmla="*/ 3627060 w 4771624"/>
              <a:gd name="connsiteY173" fmla="*/ 3902438 h 4411096"/>
              <a:gd name="connsiteX174" fmla="*/ 3708866 w 4771624"/>
              <a:gd name="connsiteY174" fmla="*/ 3838667 h 4411096"/>
              <a:gd name="connsiteX175" fmla="*/ 468959 w 4771624"/>
              <a:gd name="connsiteY175" fmla="*/ 3570255 h 4411096"/>
              <a:gd name="connsiteX176" fmla="*/ 490837 w 4771624"/>
              <a:gd name="connsiteY176" fmla="*/ 3595002 h 4411096"/>
              <a:gd name="connsiteX177" fmla="*/ 487032 w 4771624"/>
              <a:gd name="connsiteY177" fmla="*/ 3591195 h 4411096"/>
              <a:gd name="connsiteX178" fmla="*/ 4154506 w 4771624"/>
              <a:gd name="connsiteY178" fmla="*/ 3483789 h 4411096"/>
              <a:gd name="connsiteX179" fmla="*/ 4157850 w 4771624"/>
              <a:gd name="connsiteY179" fmla="*/ 3484592 h 4411096"/>
              <a:gd name="connsiteX180" fmla="*/ 4125506 w 4771624"/>
              <a:gd name="connsiteY180" fmla="*/ 3523616 h 4411096"/>
              <a:gd name="connsiteX181" fmla="*/ 4149288 w 4771624"/>
              <a:gd name="connsiteY181" fmla="*/ 3491255 h 4411096"/>
              <a:gd name="connsiteX182" fmla="*/ 4154506 w 4771624"/>
              <a:gd name="connsiteY182" fmla="*/ 3483789 h 4411096"/>
              <a:gd name="connsiteX183" fmla="*/ 351957 w 4771624"/>
              <a:gd name="connsiteY183" fmla="*/ 3408447 h 4411096"/>
              <a:gd name="connsiteX184" fmla="*/ 407129 w 4771624"/>
              <a:gd name="connsiteY184" fmla="*/ 3489351 h 4411096"/>
              <a:gd name="connsiteX185" fmla="*/ 436617 w 4771624"/>
              <a:gd name="connsiteY185" fmla="*/ 3531231 h 4411096"/>
              <a:gd name="connsiteX186" fmla="*/ 428056 w 4771624"/>
              <a:gd name="connsiteY186" fmla="*/ 3525520 h 4411096"/>
              <a:gd name="connsiteX187" fmla="*/ 456593 w 4771624"/>
              <a:gd name="connsiteY187" fmla="*/ 3561689 h 4411096"/>
              <a:gd name="connsiteX188" fmla="*/ 486081 w 4771624"/>
              <a:gd name="connsiteY188" fmla="*/ 3591195 h 4411096"/>
              <a:gd name="connsiteX189" fmla="*/ 519374 w 4771624"/>
              <a:gd name="connsiteY189" fmla="*/ 3626412 h 4411096"/>
              <a:gd name="connsiteX190" fmla="*/ 535545 w 4771624"/>
              <a:gd name="connsiteY190" fmla="*/ 3642593 h 4411096"/>
              <a:gd name="connsiteX191" fmla="*/ 550765 w 4771624"/>
              <a:gd name="connsiteY191" fmla="*/ 3656870 h 4411096"/>
              <a:gd name="connsiteX192" fmla="*/ 575497 w 4771624"/>
              <a:gd name="connsiteY192" fmla="*/ 3680665 h 4411096"/>
              <a:gd name="connsiteX193" fmla="*/ 588815 w 4771624"/>
              <a:gd name="connsiteY193" fmla="*/ 3694943 h 4411096"/>
              <a:gd name="connsiteX194" fmla="*/ 568839 w 4771624"/>
              <a:gd name="connsiteY194" fmla="*/ 3679714 h 4411096"/>
              <a:gd name="connsiteX195" fmla="*/ 634474 w 4771624"/>
              <a:gd name="connsiteY195" fmla="*/ 3737774 h 4411096"/>
              <a:gd name="connsiteX196" fmla="*/ 714378 w 4771624"/>
              <a:gd name="connsiteY196" fmla="*/ 3802498 h 4411096"/>
              <a:gd name="connsiteX197" fmla="*/ 703914 w 4771624"/>
              <a:gd name="connsiteY197" fmla="*/ 3795835 h 4411096"/>
              <a:gd name="connsiteX198" fmla="*/ 854209 w 4771624"/>
              <a:gd name="connsiteY198" fmla="*/ 3893872 h 4411096"/>
              <a:gd name="connsiteX199" fmla="*/ 365274 w 4771624"/>
              <a:gd name="connsiteY199" fmla="*/ 3425579 h 4411096"/>
              <a:gd name="connsiteX200" fmla="*/ 351957 w 4771624"/>
              <a:gd name="connsiteY200" fmla="*/ 3408447 h 4411096"/>
              <a:gd name="connsiteX201" fmla="*/ 4241556 w 4771624"/>
              <a:gd name="connsiteY201" fmla="*/ 3359904 h 4411096"/>
              <a:gd name="connsiteX202" fmla="*/ 4239654 w 4771624"/>
              <a:gd name="connsiteY202" fmla="*/ 3363711 h 4411096"/>
              <a:gd name="connsiteX203" fmla="*/ 4237752 w 4771624"/>
              <a:gd name="connsiteY203" fmla="*/ 3364663 h 4411096"/>
              <a:gd name="connsiteX204" fmla="*/ 4241556 w 4771624"/>
              <a:gd name="connsiteY204" fmla="*/ 3359904 h 4411096"/>
              <a:gd name="connsiteX205" fmla="*/ 4337632 w 4771624"/>
              <a:gd name="connsiteY205" fmla="*/ 3131469 h 4411096"/>
              <a:gd name="connsiteX206" fmla="*/ 4296730 w 4771624"/>
              <a:gd name="connsiteY206" fmla="*/ 3186674 h 4411096"/>
              <a:gd name="connsiteX207" fmla="*/ 4260582 w 4771624"/>
              <a:gd name="connsiteY207" fmla="*/ 3233313 h 4411096"/>
              <a:gd name="connsiteX208" fmla="*/ 4216826 w 4771624"/>
              <a:gd name="connsiteY208" fmla="*/ 3285663 h 4411096"/>
              <a:gd name="connsiteX209" fmla="*/ 4181630 w 4771624"/>
              <a:gd name="connsiteY209" fmla="*/ 3334205 h 4411096"/>
              <a:gd name="connsiteX210" fmla="*/ 4155946 w 4771624"/>
              <a:gd name="connsiteY210" fmla="*/ 3375133 h 4411096"/>
              <a:gd name="connsiteX211" fmla="*/ 4119798 w 4771624"/>
              <a:gd name="connsiteY211" fmla="*/ 3431290 h 4411096"/>
              <a:gd name="connsiteX212" fmla="*/ 4105530 w 4771624"/>
              <a:gd name="connsiteY212" fmla="*/ 3455085 h 4411096"/>
              <a:gd name="connsiteX213" fmla="*/ 4157850 w 4771624"/>
              <a:gd name="connsiteY213" fmla="*/ 3390362 h 4411096"/>
              <a:gd name="connsiteX214" fmla="*/ 4147386 w 4771624"/>
              <a:gd name="connsiteY214" fmla="*/ 3399880 h 4411096"/>
              <a:gd name="connsiteX215" fmla="*/ 4337632 w 4771624"/>
              <a:gd name="connsiteY215" fmla="*/ 3131469 h 4411096"/>
              <a:gd name="connsiteX216" fmla="*/ 4485074 w 4771624"/>
              <a:gd name="connsiteY216" fmla="*/ 2962998 h 4411096"/>
              <a:gd name="connsiteX217" fmla="*/ 4465098 w 4771624"/>
              <a:gd name="connsiteY217" fmla="*/ 3001071 h 4411096"/>
              <a:gd name="connsiteX218" fmla="*/ 4485074 w 4771624"/>
              <a:gd name="connsiteY218" fmla="*/ 2962998 h 4411096"/>
              <a:gd name="connsiteX219" fmla="*/ 107490 w 4771624"/>
              <a:gd name="connsiteY219" fmla="*/ 2962998 h 4411096"/>
              <a:gd name="connsiteX220" fmla="*/ 125564 w 4771624"/>
              <a:gd name="connsiteY220" fmla="*/ 3018203 h 4411096"/>
              <a:gd name="connsiteX221" fmla="*/ 107490 w 4771624"/>
              <a:gd name="connsiteY221" fmla="*/ 2962998 h 4411096"/>
              <a:gd name="connsiteX222" fmla="*/ 4514562 w 4771624"/>
              <a:gd name="connsiteY222" fmla="*/ 2941106 h 4411096"/>
              <a:gd name="connsiteX223" fmla="*/ 4489830 w 4771624"/>
              <a:gd name="connsiteY223" fmla="*/ 2990600 h 4411096"/>
              <a:gd name="connsiteX224" fmla="*/ 4483170 w 4771624"/>
              <a:gd name="connsiteY224" fmla="*/ 3000119 h 4411096"/>
              <a:gd name="connsiteX225" fmla="*/ 4507902 w 4771624"/>
              <a:gd name="connsiteY225" fmla="*/ 2950624 h 4411096"/>
              <a:gd name="connsiteX226" fmla="*/ 30440 w 4771624"/>
              <a:gd name="connsiteY226" fmla="*/ 2566091 h 4411096"/>
              <a:gd name="connsiteX227" fmla="*/ 32342 w 4771624"/>
              <a:gd name="connsiteY227" fmla="*/ 2575609 h 4411096"/>
              <a:gd name="connsiteX228" fmla="*/ 30440 w 4771624"/>
              <a:gd name="connsiteY228" fmla="*/ 2567995 h 4411096"/>
              <a:gd name="connsiteX229" fmla="*/ 4698150 w 4771624"/>
              <a:gd name="connsiteY229" fmla="*/ 2462343 h 4411096"/>
              <a:gd name="connsiteX230" fmla="*/ 4685784 w 4771624"/>
              <a:gd name="connsiteY230" fmla="*/ 2517548 h 4411096"/>
              <a:gd name="connsiteX231" fmla="*/ 4681028 w 4771624"/>
              <a:gd name="connsiteY231" fmla="*/ 2542295 h 4411096"/>
              <a:gd name="connsiteX232" fmla="*/ 4672466 w 4771624"/>
              <a:gd name="connsiteY232" fmla="*/ 2591790 h 4411096"/>
              <a:gd name="connsiteX233" fmla="*/ 4681028 w 4771624"/>
              <a:gd name="connsiteY233" fmla="*/ 2567994 h 4411096"/>
              <a:gd name="connsiteX234" fmla="*/ 4669614 w 4771624"/>
              <a:gd name="connsiteY234" fmla="*/ 2607019 h 4411096"/>
              <a:gd name="connsiteX235" fmla="*/ 4660100 w 4771624"/>
              <a:gd name="connsiteY235" fmla="*/ 2621296 h 4411096"/>
              <a:gd name="connsiteX236" fmla="*/ 4640126 w 4771624"/>
              <a:gd name="connsiteY236" fmla="*/ 2678405 h 4411096"/>
              <a:gd name="connsiteX237" fmla="*/ 4629662 w 4771624"/>
              <a:gd name="connsiteY237" fmla="*/ 2706959 h 4411096"/>
              <a:gd name="connsiteX238" fmla="*/ 4618246 w 4771624"/>
              <a:gd name="connsiteY238" fmla="*/ 2735514 h 4411096"/>
              <a:gd name="connsiteX239" fmla="*/ 4623954 w 4771624"/>
              <a:gd name="connsiteY239" fmla="*/ 2712670 h 4411096"/>
              <a:gd name="connsiteX240" fmla="*/ 4638222 w 4771624"/>
              <a:gd name="connsiteY240" fmla="*/ 2665079 h 4411096"/>
              <a:gd name="connsiteX241" fmla="*/ 4652490 w 4771624"/>
              <a:gd name="connsiteY241" fmla="*/ 2616537 h 4411096"/>
              <a:gd name="connsiteX242" fmla="*/ 4662002 w 4771624"/>
              <a:gd name="connsiteY242" fmla="*/ 2586079 h 4411096"/>
              <a:gd name="connsiteX243" fmla="*/ 4675320 w 4771624"/>
              <a:gd name="connsiteY243" fmla="*/ 2534681 h 4411096"/>
              <a:gd name="connsiteX244" fmla="*/ 4684832 w 4771624"/>
              <a:gd name="connsiteY244" fmla="*/ 2503271 h 4411096"/>
              <a:gd name="connsiteX245" fmla="*/ 4698150 w 4771624"/>
              <a:gd name="connsiteY245" fmla="*/ 2462343 h 4411096"/>
              <a:gd name="connsiteX246" fmla="*/ 4658198 w 4771624"/>
              <a:gd name="connsiteY246" fmla="*/ 2407138 h 4411096"/>
              <a:gd name="connsiteX247" fmla="*/ 4654394 w 4771624"/>
              <a:gd name="connsiteY247" fmla="*/ 2420345 h 4411096"/>
              <a:gd name="connsiteX248" fmla="*/ 4649164 w 4771624"/>
              <a:gd name="connsiteY248" fmla="*/ 2439126 h 4411096"/>
              <a:gd name="connsiteX249" fmla="*/ 4645832 w 4771624"/>
              <a:gd name="connsiteY249" fmla="*/ 2450921 h 4411096"/>
              <a:gd name="connsiteX250" fmla="*/ 4647734 w 4771624"/>
              <a:gd name="connsiteY250" fmla="*/ 2444259 h 4411096"/>
              <a:gd name="connsiteX251" fmla="*/ 4649164 w 4771624"/>
              <a:gd name="connsiteY251" fmla="*/ 2439126 h 4411096"/>
              <a:gd name="connsiteX252" fmla="*/ 42806 w 4771624"/>
              <a:gd name="connsiteY252" fmla="*/ 2358595 h 4411096"/>
              <a:gd name="connsiteX253" fmla="*/ 48513 w 4771624"/>
              <a:gd name="connsiteY253" fmla="*/ 2407138 h 4411096"/>
              <a:gd name="connsiteX254" fmla="*/ 46611 w 4771624"/>
              <a:gd name="connsiteY254" fmla="*/ 2377632 h 4411096"/>
              <a:gd name="connsiteX255" fmla="*/ 42806 w 4771624"/>
              <a:gd name="connsiteY255" fmla="*/ 2358595 h 4411096"/>
              <a:gd name="connsiteX256" fmla="*/ 4760756 w 4771624"/>
              <a:gd name="connsiteY256" fmla="*/ 2159562 h 4411096"/>
              <a:gd name="connsiteX257" fmla="*/ 4757126 w 4771624"/>
              <a:gd name="connsiteY257" fmla="*/ 2196787 h 4411096"/>
              <a:gd name="connsiteX258" fmla="*/ 4746662 w 4771624"/>
              <a:gd name="connsiteY258" fmla="*/ 2258655 h 4411096"/>
              <a:gd name="connsiteX259" fmla="*/ 4746890 w 4771624"/>
              <a:gd name="connsiteY259" fmla="*/ 2255230 h 4411096"/>
              <a:gd name="connsiteX260" fmla="*/ 4755224 w 4771624"/>
              <a:gd name="connsiteY260" fmla="*/ 2206305 h 4411096"/>
              <a:gd name="connsiteX261" fmla="*/ 4698150 w 4771624"/>
              <a:gd name="connsiteY261" fmla="*/ 2034027 h 4411096"/>
              <a:gd name="connsiteX262" fmla="*/ 4699102 w 4771624"/>
              <a:gd name="connsiteY262" fmla="*/ 2076858 h 4411096"/>
              <a:gd name="connsiteX263" fmla="*/ 4698150 w 4771624"/>
              <a:gd name="connsiteY263" fmla="*/ 2111124 h 4411096"/>
              <a:gd name="connsiteX264" fmla="*/ 4697198 w 4771624"/>
              <a:gd name="connsiteY264" fmla="*/ 2145389 h 4411096"/>
              <a:gd name="connsiteX265" fmla="*/ 4698150 w 4771624"/>
              <a:gd name="connsiteY265" fmla="*/ 2086377 h 4411096"/>
              <a:gd name="connsiteX266" fmla="*/ 4695298 w 4771624"/>
              <a:gd name="connsiteY266" fmla="*/ 2045449 h 4411096"/>
              <a:gd name="connsiteX267" fmla="*/ 4687686 w 4771624"/>
              <a:gd name="connsiteY267" fmla="*/ 2235811 h 4411096"/>
              <a:gd name="connsiteX268" fmla="*/ 4691492 w 4771624"/>
              <a:gd name="connsiteY268" fmla="*/ 2217727 h 4411096"/>
              <a:gd name="connsiteX269" fmla="*/ 4679126 w 4771624"/>
              <a:gd name="connsiteY269" fmla="*/ 2313860 h 4411096"/>
              <a:gd name="connsiteX270" fmla="*/ 4701004 w 4771624"/>
              <a:gd name="connsiteY270" fmla="*/ 2054967 h 4411096"/>
              <a:gd name="connsiteX271" fmla="*/ 4732394 w 4771624"/>
              <a:gd name="connsiteY271" fmla="*/ 1985484 h 4411096"/>
              <a:gd name="connsiteX272" fmla="*/ 4737150 w 4771624"/>
              <a:gd name="connsiteY272" fmla="*/ 2010231 h 4411096"/>
              <a:gd name="connsiteX273" fmla="*/ 4732394 w 4771624"/>
              <a:gd name="connsiteY273" fmla="*/ 1986436 h 4411096"/>
              <a:gd name="connsiteX274" fmla="*/ 4732394 w 4771624"/>
              <a:gd name="connsiteY274" fmla="*/ 1985484 h 4411096"/>
              <a:gd name="connsiteX275" fmla="*/ 4762760 w 4771624"/>
              <a:gd name="connsiteY275" fmla="*/ 1954253 h 4411096"/>
              <a:gd name="connsiteX276" fmla="*/ 4763666 w 4771624"/>
              <a:gd name="connsiteY276" fmla="*/ 1961451 h 4411096"/>
              <a:gd name="connsiteX277" fmla="*/ 4764008 w 4771624"/>
              <a:gd name="connsiteY277" fmla="*/ 1964874 h 4411096"/>
              <a:gd name="connsiteX278" fmla="*/ 4762834 w 4771624"/>
              <a:gd name="connsiteY278" fmla="*/ 1955978 h 4411096"/>
              <a:gd name="connsiteX279" fmla="*/ 4762760 w 4771624"/>
              <a:gd name="connsiteY279" fmla="*/ 1954253 h 4411096"/>
              <a:gd name="connsiteX280" fmla="*/ 69440 w 4771624"/>
              <a:gd name="connsiteY280" fmla="*/ 1918857 h 4411096"/>
              <a:gd name="connsiteX281" fmla="*/ 69440 w 4771624"/>
              <a:gd name="connsiteY281" fmla="*/ 1922664 h 4411096"/>
              <a:gd name="connsiteX282" fmla="*/ 68489 w 4771624"/>
              <a:gd name="connsiteY282" fmla="*/ 1921712 h 4411096"/>
              <a:gd name="connsiteX283" fmla="*/ 69440 w 4771624"/>
              <a:gd name="connsiteY283" fmla="*/ 1918857 h 4411096"/>
              <a:gd name="connsiteX284" fmla="*/ 91319 w 4771624"/>
              <a:gd name="connsiteY284" fmla="*/ 1812254 h 4411096"/>
              <a:gd name="connsiteX285" fmla="*/ 79904 w 4771624"/>
              <a:gd name="connsiteY285" fmla="*/ 1876025 h 4411096"/>
              <a:gd name="connsiteX286" fmla="*/ 81807 w 4771624"/>
              <a:gd name="connsiteY286" fmla="*/ 1855085 h 4411096"/>
              <a:gd name="connsiteX287" fmla="*/ 91319 w 4771624"/>
              <a:gd name="connsiteY287" fmla="*/ 1812254 h 4411096"/>
              <a:gd name="connsiteX288" fmla="*/ 101783 w 4771624"/>
              <a:gd name="connsiteY288" fmla="*/ 1798929 h 4411096"/>
              <a:gd name="connsiteX289" fmla="*/ 99880 w 4771624"/>
              <a:gd name="connsiteY289" fmla="*/ 1815110 h 4411096"/>
              <a:gd name="connsiteX290" fmla="*/ 87514 w 4771624"/>
              <a:gd name="connsiteY290" fmla="*/ 1854134 h 4411096"/>
              <a:gd name="connsiteX291" fmla="*/ 136979 w 4771624"/>
              <a:gd name="connsiteY291" fmla="*/ 1577126 h 4411096"/>
              <a:gd name="connsiteX292" fmla="*/ 136979 w 4771624"/>
              <a:gd name="connsiteY292" fmla="*/ 1592385 h 4411096"/>
              <a:gd name="connsiteX293" fmla="*/ 117003 w 4771624"/>
              <a:gd name="connsiteY293" fmla="*/ 1657108 h 4411096"/>
              <a:gd name="connsiteX294" fmla="*/ 139832 w 4771624"/>
              <a:gd name="connsiteY294" fmla="*/ 1590481 h 4411096"/>
              <a:gd name="connsiteX295" fmla="*/ 143637 w 4771624"/>
              <a:gd name="connsiteY295" fmla="*/ 1597144 h 4411096"/>
              <a:gd name="connsiteX296" fmla="*/ 117954 w 4771624"/>
              <a:gd name="connsiteY296" fmla="*/ 1666626 h 4411096"/>
              <a:gd name="connsiteX297" fmla="*/ 107490 w 4771624"/>
              <a:gd name="connsiteY297" fmla="*/ 1698988 h 4411096"/>
              <a:gd name="connsiteX298" fmla="*/ 105588 w 4771624"/>
              <a:gd name="connsiteY298" fmla="*/ 1716121 h 4411096"/>
              <a:gd name="connsiteX299" fmla="*/ 124613 w 4771624"/>
              <a:gd name="connsiteY299" fmla="*/ 1665675 h 4411096"/>
              <a:gd name="connsiteX300" fmla="*/ 120808 w 4771624"/>
              <a:gd name="connsiteY300" fmla="*/ 1681856 h 4411096"/>
              <a:gd name="connsiteX301" fmla="*/ 99880 w 4771624"/>
              <a:gd name="connsiteY301" fmla="*/ 1750386 h 4411096"/>
              <a:gd name="connsiteX302" fmla="*/ 92271 w 4771624"/>
              <a:gd name="connsiteY302" fmla="*/ 1771326 h 4411096"/>
              <a:gd name="connsiteX303" fmla="*/ 94173 w 4771624"/>
              <a:gd name="connsiteY303" fmla="*/ 1745627 h 4411096"/>
              <a:gd name="connsiteX304" fmla="*/ 71343 w 4771624"/>
              <a:gd name="connsiteY304" fmla="*/ 1819869 h 4411096"/>
              <a:gd name="connsiteX305" fmla="*/ 51367 w 4771624"/>
              <a:gd name="connsiteY305" fmla="*/ 1895062 h 4411096"/>
              <a:gd name="connsiteX306" fmla="*/ 61831 w 4771624"/>
              <a:gd name="connsiteY306" fmla="*/ 1848423 h 4411096"/>
              <a:gd name="connsiteX307" fmla="*/ 73246 w 4771624"/>
              <a:gd name="connsiteY307" fmla="*/ 1806543 h 4411096"/>
              <a:gd name="connsiteX308" fmla="*/ 85612 w 4771624"/>
              <a:gd name="connsiteY308" fmla="*/ 1764663 h 4411096"/>
              <a:gd name="connsiteX309" fmla="*/ 102734 w 4771624"/>
              <a:gd name="connsiteY309" fmla="*/ 1718976 h 4411096"/>
              <a:gd name="connsiteX310" fmla="*/ 105588 w 4771624"/>
              <a:gd name="connsiteY310" fmla="*/ 1692325 h 4411096"/>
              <a:gd name="connsiteX311" fmla="*/ 89417 w 4771624"/>
              <a:gd name="connsiteY311" fmla="*/ 1739916 h 4411096"/>
              <a:gd name="connsiteX312" fmla="*/ 80856 w 4771624"/>
              <a:gd name="connsiteY312" fmla="*/ 1766567 h 4411096"/>
              <a:gd name="connsiteX313" fmla="*/ 73246 w 4771624"/>
              <a:gd name="connsiteY313" fmla="*/ 1794170 h 4411096"/>
              <a:gd name="connsiteX314" fmla="*/ 58026 w 4771624"/>
              <a:gd name="connsiteY314" fmla="*/ 1851278 h 4411096"/>
              <a:gd name="connsiteX315" fmla="*/ 45660 w 4771624"/>
              <a:gd name="connsiteY315" fmla="*/ 1908387 h 4411096"/>
              <a:gd name="connsiteX316" fmla="*/ 127466 w 4771624"/>
              <a:gd name="connsiteY316" fmla="*/ 1596192 h 4411096"/>
              <a:gd name="connsiteX317" fmla="*/ 136979 w 4771624"/>
              <a:gd name="connsiteY317" fmla="*/ 1577126 h 4411096"/>
              <a:gd name="connsiteX318" fmla="*/ 261590 w 4771624"/>
              <a:gd name="connsiteY318" fmla="*/ 1328732 h 4411096"/>
              <a:gd name="connsiteX319" fmla="*/ 240663 w 4771624"/>
              <a:gd name="connsiteY319" fmla="*/ 1380130 h 4411096"/>
              <a:gd name="connsiteX320" fmla="*/ 220687 w 4771624"/>
              <a:gd name="connsiteY320" fmla="*/ 1432480 h 4411096"/>
              <a:gd name="connsiteX321" fmla="*/ 248273 w 4771624"/>
              <a:gd name="connsiteY321" fmla="*/ 1372516 h 4411096"/>
              <a:gd name="connsiteX322" fmla="*/ 256834 w 4771624"/>
              <a:gd name="connsiteY322" fmla="*/ 1373467 h 4411096"/>
              <a:gd name="connsiteX323" fmla="*/ 264444 w 4771624"/>
              <a:gd name="connsiteY323" fmla="*/ 1357286 h 4411096"/>
              <a:gd name="connsiteX324" fmla="*/ 246370 w 4771624"/>
              <a:gd name="connsiteY324" fmla="*/ 1403925 h 4411096"/>
              <a:gd name="connsiteX325" fmla="*/ 217833 w 4771624"/>
              <a:gd name="connsiteY325" fmla="*/ 1458179 h 4411096"/>
              <a:gd name="connsiteX326" fmla="*/ 180735 w 4771624"/>
              <a:gd name="connsiteY326" fmla="*/ 1539083 h 4411096"/>
              <a:gd name="connsiteX327" fmla="*/ 136978 w 4771624"/>
              <a:gd name="connsiteY327" fmla="*/ 1664722 h 4411096"/>
              <a:gd name="connsiteX328" fmla="*/ 144588 w 4771624"/>
              <a:gd name="connsiteY328" fmla="*/ 1630457 h 4411096"/>
              <a:gd name="connsiteX329" fmla="*/ 151247 w 4771624"/>
              <a:gd name="connsiteY329" fmla="*/ 1611421 h 4411096"/>
              <a:gd name="connsiteX330" fmla="*/ 157905 w 4771624"/>
              <a:gd name="connsiteY330" fmla="*/ 1593336 h 4411096"/>
              <a:gd name="connsiteX331" fmla="*/ 164564 w 4771624"/>
              <a:gd name="connsiteY331" fmla="*/ 1570493 h 4411096"/>
              <a:gd name="connsiteX332" fmla="*/ 149344 w 4771624"/>
              <a:gd name="connsiteY332" fmla="*/ 1609517 h 4411096"/>
              <a:gd name="connsiteX333" fmla="*/ 144588 w 4771624"/>
              <a:gd name="connsiteY333" fmla="*/ 1614276 h 4411096"/>
              <a:gd name="connsiteX334" fmla="*/ 152198 w 4771624"/>
              <a:gd name="connsiteY334" fmla="*/ 1585722 h 4411096"/>
              <a:gd name="connsiteX335" fmla="*/ 191199 w 4771624"/>
              <a:gd name="connsiteY335" fmla="*/ 1499107 h 4411096"/>
              <a:gd name="connsiteX336" fmla="*/ 208321 w 4771624"/>
              <a:gd name="connsiteY336" fmla="*/ 1443902 h 4411096"/>
              <a:gd name="connsiteX337" fmla="*/ 174076 w 4771624"/>
              <a:gd name="connsiteY337" fmla="*/ 1497203 h 4411096"/>
              <a:gd name="connsiteX338" fmla="*/ 261590 w 4771624"/>
              <a:gd name="connsiteY338" fmla="*/ 1328732 h 4411096"/>
              <a:gd name="connsiteX339" fmla="*/ 4424194 w 4771624"/>
              <a:gd name="connsiteY339" fmla="*/ 1204997 h 4411096"/>
              <a:gd name="connsiteX340" fmla="*/ 4447976 w 4771624"/>
              <a:gd name="connsiteY340" fmla="*/ 1231648 h 4411096"/>
              <a:gd name="connsiteX341" fmla="*/ 4464622 w 4771624"/>
              <a:gd name="connsiteY341" fmla="*/ 1258180 h 4411096"/>
              <a:gd name="connsiteX342" fmla="*/ 4466814 w 4771624"/>
              <a:gd name="connsiteY342" fmla="*/ 1266182 h 4411096"/>
              <a:gd name="connsiteX343" fmla="*/ 4467952 w 4771624"/>
              <a:gd name="connsiteY343" fmla="*/ 1266864 h 4411096"/>
              <a:gd name="connsiteX344" fmla="*/ 4506002 w 4771624"/>
              <a:gd name="connsiteY344" fmla="*/ 1323973 h 4411096"/>
              <a:gd name="connsiteX345" fmla="*/ 4543098 w 4771624"/>
              <a:gd name="connsiteY345" fmla="*/ 1382986 h 4411096"/>
              <a:gd name="connsiteX346" fmla="*/ 4519318 w 4771624"/>
              <a:gd name="connsiteY346" fmla="*/ 1355383 h 4411096"/>
              <a:gd name="connsiteX347" fmla="*/ 4504098 w 4771624"/>
              <a:gd name="connsiteY347" fmla="*/ 1331588 h 4411096"/>
              <a:gd name="connsiteX348" fmla="*/ 4488878 w 4771624"/>
              <a:gd name="connsiteY348" fmla="*/ 1307792 h 4411096"/>
              <a:gd name="connsiteX349" fmla="*/ 4457488 w 4771624"/>
              <a:gd name="connsiteY349" fmla="*/ 1261153 h 4411096"/>
              <a:gd name="connsiteX350" fmla="*/ 4462006 w 4771624"/>
              <a:gd name="connsiteY350" fmla="*/ 1263295 h 4411096"/>
              <a:gd name="connsiteX351" fmla="*/ 4466326 w 4771624"/>
              <a:gd name="connsiteY351" fmla="*/ 1265888 h 4411096"/>
              <a:gd name="connsiteX352" fmla="*/ 4371878 w 4771624"/>
              <a:gd name="connsiteY352" fmla="*/ 1169779 h 4411096"/>
              <a:gd name="connsiteX353" fmla="*/ 4421342 w 4771624"/>
              <a:gd name="connsiteY353" fmla="*/ 1227840 h 4411096"/>
              <a:gd name="connsiteX354" fmla="*/ 4486026 w 4771624"/>
              <a:gd name="connsiteY354" fmla="*/ 1318262 h 4411096"/>
              <a:gd name="connsiteX355" fmla="*/ 4461294 w 4771624"/>
              <a:gd name="connsiteY355" fmla="*/ 1277334 h 4411096"/>
              <a:gd name="connsiteX356" fmla="*/ 4508854 w 4771624"/>
              <a:gd name="connsiteY356" fmla="*/ 1345865 h 4411096"/>
              <a:gd name="connsiteX357" fmla="*/ 4538342 w 4771624"/>
              <a:gd name="connsiteY357" fmla="*/ 1393456 h 4411096"/>
              <a:gd name="connsiteX358" fmla="*/ 4563074 w 4771624"/>
              <a:gd name="connsiteY358" fmla="*/ 1436287 h 4411096"/>
              <a:gd name="connsiteX359" fmla="*/ 4556416 w 4771624"/>
              <a:gd name="connsiteY359" fmla="*/ 1431528 h 4411096"/>
              <a:gd name="connsiteX360" fmla="*/ 4579246 w 4771624"/>
              <a:gd name="connsiteY360" fmla="*/ 1473408 h 4411096"/>
              <a:gd name="connsiteX361" fmla="*/ 4598270 w 4771624"/>
              <a:gd name="connsiteY361" fmla="*/ 1512433 h 4411096"/>
              <a:gd name="connsiteX362" fmla="*/ 4595418 w 4771624"/>
              <a:gd name="connsiteY362" fmla="*/ 1498155 h 4411096"/>
              <a:gd name="connsiteX363" fmla="*/ 4612538 w 4771624"/>
              <a:gd name="connsiteY363" fmla="*/ 1524806 h 4411096"/>
              <a:gd name="connsiteX364" fmla="*/ 4579246 w 4771624"/>
              <a:gd name="connsiteY364" fmla="*/ 1461986 h 4411096"/>
              <a:gd name="connsiteX365" fmla="*/ 4538342 w 4771624"/>
              <a:gd name="connsiteY365" fmla="*/ 1388697 h 4411096"/>
              <a:gd name="connsiteX366" fmla="*/ 4567830 w 4771624"/>
              <a:gd name="connsiteY366" fmla="*/ 1438191 h 4411096"/>
              <a:gd name="connsiteX367" fmla="*/ 4590662 w 4771624"/>
              <a:gd name="connsiteY367" fmla="*/ 1476264 h 4411096"/>
              <a:gd name="connsiteX368" fmla="*/ 4624906 w 4771624"/>
              <a:gd name="connsiteY368" fmla="*/ 1530517 h 4411096"/>
              <a:gd name="connsiteX369" fmla="*/ 4640126 w 4771624"/>
              <a:gd name="connsiteY369" fmla="*/ 1554312 h 4411096"/>
              <a:gd name="connsiteX370" fmla="*/ 4655346 w 4771624"/>
              <a:gd name="connsiteY370" fmla="*/ 1581915 h 4411096"/>
              <a:gd name="connsiteX371" fmla="*/ 4672466 w 4771624"/>
              <a:gd name="connsiteY371" fmla="*/ 1617132 h 4411096"/>
              <a:gd name="connsiteX372" fmla="*/ 4691492 w 4771624"/>
              <a:gd name="connsiteY372" fmla="*/ 1665675 h 4411096"/>
              <a:gd name="connsiteX373" fmla="*/ 4695298 w 4771624"/>
              <a:gd name="connsiteY373" fmla="*/ 1700892 h 4411096"/>
              <a:gd name="connsiteX374" fmla="*/ 4717174 w 4771624"/>
              <a:gd name="connsiteY374" fmla="*/ 1765615 h 4411096"/>
              <a:gd name="connsiteX375" fmla="*/ 4727638 w 4771624"/>
              <a:gd name="connsiteY375" fmla="*/ 1799880 h 4411096"/>
              <a:gd name="connsiteX376" fmla="*/ 4735248 w 4771624"/>
              <a:gd name="connsiteY376" fmla="*/ 1826531 h 4411096"/>
              <a:gd name="connsiteX377" fmla="*/ 4735248 w 4771624"/>
              <a:gd name="connsiteY377" fmla="*/ 1799880 h 4411096"/>
              <a:gd name="connsiteX378" fmla="*/ 4748566 w 4771624"/>
              <a:gd name="connsiteY378" fmla="*/ 1858893 h 4411096"/>
              <a:gd name="connsiteX379" fmla="*/ 4754274 w 4771624"/>
              <a:gd name="connsiteY379" fmla="*/ 1909339 h 4411096"/>
              <a:gd name="connsiteX380" fmla="*/ 4757126 w 4771624"/>
              <a:gd name="connsiteY380" fmla="*/ 1935038 h 4411096"/>
              <a:gd name="connsiteX381" fmla="*/ 4759030 w 4771624"/>
              <a:gd name="connsiteY381" fmla="*/ 1962641 h 4411096"/>
              <a:gd name="connsiteX382" fmla="*/ 4762834 w 4771624"/>
              <a:gd name="connsiteY382" fmla="*/ 1994050 h 4411096"/>
              <a:gd name="connsiteX383" fmla="*/ 4766638 w 4771624"/>
              <a:gd name="connsiteY383" fmla="*/ 2031171 h 4411096"/>
              <a:gd name="connsiteX384" fmla="*/ 4768542 w 4771624"/>
              <a:gd name="connsiteY384" fmla="*/ 2022605 h 4411096"/>
              <a:gd name="connsiteX385" fmla="*/ 4768542 w 4771624"/>
              <a:gd name="connsiteY385" fmla="*/ 2008328 h 4411096"/>
              <a:gd name="connsiteX386" fmla="*/ 4766638 w 4771624"/>
              <a:gd name="connsiteY386" fmla="*/ 1991195 h 4411096"/>
              <a:gd name="connsiteX387" fmla="*/ 4764008 w 4771624"/>
              <a:gd name="connsiteY387" fmla="*/ 1964874 h 4411096"/>
              <a:gd name="connsiteX388" fmla="*/ 4769494 w 4771624"/>
              <a:gd name="connsiteY388" fmla="*/ 2006424 h 4411096"/>
              <a:gd name="connsiteX389" fmla="*/ 4771394 w 4771624"/>
              <a:gd name="connsiteY389" fmla="*/ 2051159 h 4411096"/>
              <a:gd name="connsiteX390" fmla="*/ 4763786 w 4771624"/>
              <a:gd name="connsiteY390" fmla="*/ 2133967 h 4411096"/>
              <a:gd name="connsiteX391" fmla="*/ 4760756 w 4771624"/>
              <a:gd name="connsiteY391" fmla="*/ 2159562 h 4411096"/>
              <a:gd name="connsiteX392" fmla="*/ 4760932 w 4771624"/>
              <a:gd name="connsiteY392" fmla="*/ 2157763 h 4411096"/>
              <a:gd name="connsiteX393" fmla="*/ 4762834 w 4771624"/>
              <a:gd name="connsiteY393" fmla="*/ 2113979 h 4411096"/>
              <a:gd name="connsiteX394" fmla="*/ 4761882 w 4771624"/>
              <a:gd name="connsiteY394" fmla="*/ 2019750 h 4411096"/>
              <a:gd name="connsiteX395" fmla="*/ 4759980 w 4771624"/>
              <a:gd name="connsiteY395" fmla="*/ 1995002 h 4411096"/>
              <a:gd name="connsiteX396" fmla="*/ 4757126 w 4771624"/>
              <a:gd name="connsiteY396" fmla="*/ 1970255 h 4411096"/>
              <a:gd name="connsiteX397" fmla="*/ 4750468 w 4771624"/>
              <a:gd name="connsiteY397" fmla="*/ 1922664 h 4411096"/>
              <a:gd name="connsiteX398" fmla="*/ 4752370 w 4771624"/>
              <a:gd name="connsiteY398" fmla="*/ 1936942 h 4411096"/>
              <a:gd name="connsiteX399" fmla="*/ 4753322 w 4771624"/>
              <a:gd name="connsiteY399" fmla="*/ 1951219 h 4411096"/>
              <a:gd name="connsiteX400" fmla="*/ 4755224 w 4771624"/>
              <a:gd name="connsiteY400" fmla="*/ 1978822 h 4411096"/>
              <a:gd name="connsiteX401" fmla="*/ 4746662 w 4771624"/>
              <a:gd name="connsiteY401" fmla="*/ 1913146 h 4411096"/>
              <a:gd name="connsiteX402" fmla="*/ 4750468 w 4771624"/>
              <a:gd name="connsiteY402" fmla="*/ 1976918 h 4411096"/>
              <a:gd name="connsiteX403" fmla="*/ 4745712 w 4771624"/>
              <a:gd name="connsiteY403" fmla="*/ 1932183 h 4411096"/>
              <a:gd name="connsiteX404" fmla="*/ 4738102 w 4771624"/>
              <a:gd name="connsiteY404" fmla="*/ 1889351 h 4411096"/>
              <a:gd name="connsiteX405" fmla="*/ 4734298 w 4771624"/>
              <a:gd name="connsiteY405" fmla="*/ 1868411 h 4411096"/>
              <a:gd name="connsiteX406" fmla="*/ 4729542 w 4771624"/>
              <a:gd name="connsiteY406" fmla="*/ 1848423 h 4411096"/>
              <a:gd name="connsiteX407" fmla="*/ 4720030 w 4771624"/>
              <a:gd name="connsiteY407" fmla="*/ 1807495 h 4411096"/>
              <a:gd name="connsiteX408" fmla="*/ 4732394 w 4771624"/>
              <a:gd name="connsiteY408" fmla="*/ 1872218 h 4411096"/>
              <a:gd name="connsiteX409" fmla="*/ 4727638 w 4771624"/>
              <a:gd name="connsiteY409" fmla="*/ 1861748 h 4411096"/>
              <a:gd name="connsiteX410" fmla="*/ 4710516 w 4771624"/>
              <a:gd name="connsiteY410" fmla="*/ 1791314 h 4411096"/>
              <a:gd name="connsiteX411" fmla="*/ 4690540 w 4771624"/>
              <a:gd name="connsiteY411" fmla="*/ 1735157 h 4411096"/>
              <a:gd name="connsiteX412" fmla="*/ 4701004 w 4771624"/>
              <a:gd name="connsiteY412" fmla="*/ 1778941 h 4411096"/>
              <a:gd name="connsiteX413" fmla="*/ 4691492 w 4771624"/>
              <a:gd name="connsiteY413" fmla="*/ 1742772 h 4411096"/>
              <a:gd name="connsiteX414" fmla="*/ 4681978 w 4771624"/>
              <a:gd name="connsiteY414" fmla="*/ 1712314 h 4411096"/>
              <a:gd name="connsiteX415" fmla="*/ 4673418 w 4771624"/>
              <a:gd name="connsiteY415" fmla="*/ 1685663 h 4411096"/>
              <a:gd name="connsiteX416" fmla="*/ 4664858 w 4771624"/>
              <a:gd name="connsiteY416" fmla="*/ 1661867 h 4411096"/>
              <a:gd name="connsiteX417" fmla="*/ 4646782 w 4771624"/>
              <a:gd name="connsiteY417" fmla="*/ 1614277 h 4411096"/>
              <a:gd name="connsiteX418" fmla="*/ 4623002 w 4771624"/>
              <a:gd name="connsiteY418" fmla="*/ 1555264 h 4411096"/>
              <a:gd name="connsiteX419" fmla="*/ 4593514 w 4771624"/>
              <a:gd name="connsiteY419" fmla="*/ 1504818 h 4411096"/>
              <a:gd name="connsiteX420" fmla="*/ 4552610 w 4771624"/>
              <a:gd name="connsiteY420" fmla="*/ 1437239 h 4411096"/>
              <a:gd name="connsiteX421" fmla="*/ 4574490 w 4771624"/>
              <a:gd name="connsiteY421" fmla="*/ 1477215 h 4411096"/>
              <a:gd name="connsiteX422" fmla="*/ 4523122 w 4771624"/>
              <a:gd name="connsiteY422" fmla="*/ 1396311 h 4411096"/>
              <a:gd name="connsiteX423" fmla="*/ 4502196 w 4771624"/>
              <a:gd name="connsiteY423" fmla="*/ 1343010 h 4411096"/>
              <a:gd name="connsiteX424" fmla="*/ 4461294 w 4771624"/>
              <a:gd name="connsiteY424" fmla="*/ 1283045 h 4411096"/>
              <a:gd name="connsiteX425" fmla="*/ 4432756 w 4771624"/>
              <a:gd name="connsiteY425" fmla="*/ 1246876 h 4411096"/>
              <a:gd name="connsiteX426" fmla="*/ 4371878 w 4771624"/>
              <a:gd name="connsiteY426" fmla="*/ 1169779 h 4411096"/>
              <a:gd name="connsiteX427" fmla="*/ 452788 w 4771624"/>
              <a:gd name="connsiteY427" fmla="*/ 1012730 h 4411096"/>
              <a:gd name="connsiteX428" fmla="*/ 416641 w 4771624"/>
              <a:gd name="connsiteY428" fmla="*/ 1075550 h 4411096"/>
              <a:gd name="connsiteX429" fmla="*/ 382396 w 4771624"/>
              <a:gd name="connsiteY429" fmla="*/ 1136466 h 4411096"/>
              <a:gd name="connsiteX430" fmla="*/ 422348 w 4771624"/>
              <a:gd name="connsiteY430" fmla="*/ 1073646 h 4411096"/>
              <a:gd name="connsiteX431" fmla="*/ 391909 w 4771624"/>
              <a:gd name="connsiteY431" fmla="*/ 1127900 h 4411096"/>
              <a:gd name="connsiteX432" fmla="*/ 362420 w 4771624"/>
              <a:gd name="connsiteY432" fmla="*/ 1182153 h 4411096"/>
              <a:gd name="connsiteX433" fmla="*/ 338640 w 4771624"/>
              <a:gd name="connsiteY433" fmla="*/ 1214515 h 4411096"/>
              <a:gd name="connsiteX434" fmla="*/ 307249 w 4771624"/>
              <a:gd name="connsiteY434" fmla="*/ 1284949 h 4411096"/>
              <a:gd name="connsiteX435" fmla="*/ 301541 w 4771624"/>
              <a:gd name="connsiteY435" fmla="*/ 1290660 h 4411096"/>
              <a:gd name="connsiteX436" fmla="*/ 279663 w 4771624"/>
              <a:gd name="connsiteY436" fmla="*/ 1325877 h 4411096"/>
              <a:gd name="connsiteX437" fmla="*/ 263492 w 4771624"/>
              <a:gd name="connsiteY437" fmla="*/ 1355383 h 4411096"/>
              <a:gd name="connsiteX438" fmla="*/ 293932 w 4771624"/>
              <a:gd name="connsiteY438" fmla="*/ 1282093 h 4411096"/>
              <a:gd name="connsiteX439" fmla="*/ 301541 w 4771624"/>
              <a:gd name="connsiteY439" fmla="*/ 1261153 h 4411096"/>
              <a:gd name="connsiteX440" fmla="*/ 338640 w 4771624"/>
              <a:gd name="connsiteY440" fmla="*/ 1192623 h 4411096"/>
              <a:gd name="connsiteX441" fmla="*/ 328176 w 4771624"/>
              <a:gd name="connsiteY441" fmla="*/ 1215466 h 4411096"/>
              <a:gd name="connsiteX442" fmla="*/ 384299 w 4771624"/>
              <a:gd name="connsiteY442" fmla="*/ 1120285 h 4411096"/>
              <a:gd name="connsiteX443" fmla="*/ 382396 w 4771624"/>
              <a:gd name="connsiteY443" fmla="*/ 1126948 h 4411096"/>
              <a:gd name="connsiteX444" fmla="*/ 452788 w 4771624"/>
              <a:gd name="connsiteY444" fmla="*/ 1012730 h 4411096"/>
              <a:gd name="connsiteX445" fmla="*/ 673474 w 4771624"/>
              <a:gd name="connsiteY445" fmla="*/ 790006 h 4411096"/>
              <a:gd name="connsiteX446" fmla="*/ 651596 w 4771624"/>
              <a:gd name="connsiteY446" fmla="*/ 812850 h 4411096"/>
              <a:gd name="connsiteX447" fmla="*/ 1108189 w 4771624"/>
              <a:gd name="connsiteY447" fmla="*/ 382629 h 4411096"/>
              <a:gd name="connsiteX448" fmla="*/ 1088919 w 4771624"/>
              <a:gd name="connsiteY448" fmla="*/ 398209 h 4411096"/>
              <a:gd name="connsiteX449" fmla="*/ 1089164 w 4771624"/>
              <a:gd name="connsiteY449" fmla="*/ 397858 h 4411096"/>
              <a:gd name="connsiteX450" fmla="*/ 1108189 w 4771624"/>
              <a:gd name="connsiteY450" fmla="*/ 382629 h 4411096"/>
              <a:gd name="connsiteX451" fmla="*/ 1228997 w 4771624"/>
              <a:gd name="connsiteY451" fmla="*/ 273170 h 4411096"/>
              <a:gd name="connsiteX452" fmla="*/ 1194752 w 4771624"/>
              <a:gd name="connsiteY452" fmla="*/ 295062 h 4411096"/>
              <a:gd name="connsiteX453" fmla="*/ 1218533 w 4771624"/>
              <a:gd name="connsiteY453" fmla="*/ 279833 h 4411096"/>
              <a:gd name="connsiteX454" fmla="*/ 1228997 w 4771624"/>
              <a:gd name="connsiteY454" fmla="*/ 273170 h 4411096"/>
              <a:gd name="connsiteX455" fmla="*/ 1269899 w 4771624"/>
              <a:gd name="connsiteY455" fmla="*/ 249375 h 4411096"/>
              <a:gd name="connsiteX456" fmla="*/ 1255630 w 4771624"/>
              <a:gd name="connsiteY456" fmla="*/ 257941 h 4411096"/>
              <a:gd name="connsiteX457" fmla="*/ 1264191 w 4771624"/>
              <a:gd name="connsiteY457" fmla="*/ 252230 h 4411096"/>
              <a:gd name="connsiteX458" fmla="*/ 1269899 w 4771624"/>
              <a:gd name="connsiteY458" fmla="*/ 249375 h 4411096"/>
              <a:gd name="connsiteX459" fmla="*/ 1395462 w 4771624"/>
              <a:gd name="connsiteY459" fmla="*/ 183700 h 4411096"/>
              <a:gd name="connsiteX460" fmla="*/ 1269899 w 4771624"/>
              <a:gd name="connsiteY460" fmla="*/ 249375 h 4411096"/>
              <a:gd name="connsiteX461" fmla="*/ 1313656 w 4771624"/>
              <a:gd name="connsiteY461" fmla="*/ 224628 h 4411096"/>
              <a:gd name="connsiteX462" fmla="*/ 1340290 w 4771624"/>
              <a:gd name="connsiteY462" fmla="*/ 210351 h 4411096"/>
              <a:gd name="connsiteX463" fmla="*/ 1368828 w 4771624"/>
              <a:gd name="connsiteY463" fmla="*/ 196074 h 4411096"/>
              <a:gd name="connsiteX464" fmla="*/ 1395462 w 4771624"/>
              <a:gd name="connsiteY464" fmla="*/ 183700 h 4411096"/>
              <a:gd name="connsiteX465" fmla="*/ 3318384 w 4771624"/>
              <a:gd name="connsiteY465" fmla="*/ 170096 h 4411096"/>
              <a:gd name="connsiteX466" fmla="*/ 3340738 w 4771624"/>
              <a:gd name="connsiteY466" fmla="*/ 177037 h 4411096"/>
              <a:gd name="connsiteX467" fmla="*/ 3325876 w 4771624"/>
              <a:gd name="connsiteY467" fmla="*/ 172873 h 4411096"/>
              <a:gd name="connsiteX468" fmla="*/ 3315042 w 4771624"/>
              <a:gd name="connsiteY468" fmla="*/ 169058 h 4411096"/>
              <a:gd name="connsiteX469" fmla="*/ 3316224 w 4771624"/>
              <a:gd name="connsiteY469" fmla="*/ 169294 h 4411096"/>
              <a:gd name="connsiteX470" fmla="*/ 3318384 w 4771624"/>
              <a:gd name="connsiteY470" fmla="*/ 170096 h 4411096"/>
              <a:gd name="connsiteX471" fmla="*/ 1598074 w 4771624"/>
              <a:gd name="connsiteY471" fmla="*/ 107555 h 4411096"/>
              <a:gd name="connsiteX472" fmla="*/ 1557172 w 4771624"/>
              <a:gd name="connsiteY472" fmla="*/ 123736 h 4411096"/>
              <a:gd name="connsiteX473" fmla="*/ 1516270 w 4771624"/>
              <a:gd name="connsiteY473" fmla="*/ 141820 h 4411096"/>
              <a:gd name="connsiteX474" fmla="*/ 1533390 w 4771624"/>
              <a:gd name="connsiteY474" fmla="*/ 132302 h 4411096"/>
              <a:gd name="connsiteX475" fmla="*/ 1460146 w 4771624"/>
              <a:gd name="connsiteY475" fmla="*/ 161808 h 4411096"/>
              <a:gd name="connsiteX476" fmla="*/ 1467756 w 4771624"/>
              <a:gd name="connsiteY476" fmla="*/ 153242 h 4411096"/>
              <a:gd name="connsiteX477" fmla="*/ 1598074 w 4771624"/>
              <a:gd name="connsiteY477" fmla="*/ 107555 h 4411096"/>
              <a:gd name="connsiteX478" fmla="*/ 3240858 w 4771624"/>
              <a:gd name="connsiteY478" fmla="*/ 103747 h 4411096"/>
              <a:gd name="connsiteX479" fmla="*/ 3295078 w 4771624"/>
              <a:gd name="connsiteY479" fmla="*/ 124687 h 4411096"/>
              <a:gd name="connsiteX480" fmla="*/ 3347396 w 4771624"/>
              <a:gd name="connsiteY480" fmla="*/ 148482 h 4411096"/>
              <a:gd name="connsiteX481" fmla="*/ 3450130 w 4771624"/>
              <a:gd name="connsiteY481" fmla="*/ 201784 h 4411096"/>
              <a:gd name="connsiteX482" fmla="*/ 3474862 w 4771624"/>
              <a:gd name="connsiteY482" fmla="*/ 216061 h 4411096"/>
              <a:gd name="connsiteX483" fmla="*/ 3499594 w 4771624"/>
              <a:gd name="connsiteY483" fmla="*/ 231290 h 4411096"/>
              <a:gd name="connsiteX484" fmla="*/ 3524326 w 4771624"/>
              <a:gd name="connsiteY484" fmla="*/ 246519 h 4411096"/>
              <a:gd name="connsiteX485" fmla="*/ 3548106 w 4771624"/>
              <a:gd name="connsiteY485" fmla="*/ 261748 h 4411096"/>
              <a:gd name="connsiteX486" fmla="*/ 3641328 w 4771624"/>
              <a:gd name="connsiteY486" fmla="*/ 328375 h 4411096"/>
              <a:gd name="connsiteX487" fmla="*/ 3686986 w 4771624"/>
              <a:gd name="connsiteY487" fmla="*/ 363592 h 4411096"/>
              <a:gd name="connsiteX488" fmla="*/ 3730744 w 4771624"/>
              <a:gd name="connsiteY488" fmla="*/ 399761 h 4411096"/>
              <a:gd name="connsiteX489" fmla="*/ 3752622 w 4771624"/>
              <a:gd name="connsiteY489" fmla="*/ 417846 h 4411096"/>
              <a:gd name="connsiteX490" fmla="*/ 3773550 w 4771624"/>
              <a:gd name="connsiteY490" fmla="*/ 436882 h 4411096"/>
              <a:gd name="connsiteX491" fmla="*/ 3815404 w 4771624"/>
              <a:gd name="connsiteY491" fmla="*/ 474955 h 4411096"/>
              <a:gd name="connsiteX492" fmla="*/ 3973310 w 4771624"/>
              <a:gd name="connsiteY492" fmla="*/ 636763 h 4411096"/>
              <a:gd name="connsiteX493" fmla="*/ 3979016 w 4771624"/>
              <a:gd name="connsiteY493" fmla="*/ 641522 h 4411096"/>
              <a:gd name="connsiteX494" fmla="*/ 3989480 w 4771624"/>
              <a:gd name="connsiteY494" fmla="*/ 655799 h 4411096"/>
              <a:gd name="connsiteX495" fmla="*/ 4057970 w 4771624"/>
              <a:gd name="connsiteY495" fmla="*/ 732896 h 4411096"/>
              <a:gd name="connsiteX496" fmla="*/ 4123604 w 4771624"/>
              <a:gd name="connsiteY496" fmla="*/ 811897 h 4411096"/>
              <a:gd name="connsiteX497" fmla="*/ 4194946 w 4771624"/>
              <a:gd name="connsiteY497" fmla="*/ 893753 h 4411096"/>
              <a:gd name="connsiteX498" fmla="*/ 4170214 w 4771624"/>
              <a:gd name="connsiteY498" fmla="*/ 869958 h 4411096"/>
              <a:gd name="connsiteX499" fmla="*/ 4183532 w 4771624"/>
              <a:gd name="connsiteY499" fmla="*/ 886138 h 4411096"/>
              <a:gd name="connsiteX500" fmla="*/ 4218728 w 4771624"/>
              <a:gd name="connsiteY500" fmla="*/ 929922 h 4411096"/>
              <a:gd name="connsiteX501" fmla="*/ 4332876 w 4771624"/>
              <a:gd name="connsiteY501" fmla="*/ 1069839 h 4411096"/>
              <a:gd name="connsiteX502" fmla="*/ 4417536 w 4771624"/>
              <a:gd name="connsiteY502" fmla="*/ 1188815 h 4411096"/>
              <a:gd name="connsiteX503" fmla="*/ 4420390 w 4771624"/>
              <a:gd name="connsiteY503" fmla="*/ 1196430 h 4411096"/>
              <a:gd name="connsiteX504" fmla="*/ 4425146 w 4771624"/>
              <a:gd name="connsiteY504" fmla="*/ 1203093 h 4411096"/>
              <a:gd name="connsiteX505" fmla="*/ 4417536 w 4771624"/>
              <a:gd name="connsiteY505" fmla="*/ 1194526 h 4411096"/>
              <a:gd name="connsiteX506" fmla="*/ 4408974 w 4771624"/>
              <a:gd name="connsiteY506" fmla="*/ 1184056 h 4411096"/>
              <a:gd name="connsiteX507" fmla="*/ 4395658 w 4771624"/>
              <a:gd name="connsiteY507" fmla="*/ 1176442 h 4411096"/>
              <a:gd name="connsiteX508" fmla="*/ 4291974 w 4771624"/>
              <a:gd name="connsiteY508" fmla="*/ 1043188 h 4411096"/>
              <a:gd name="connsiteX509" fmla="*/ 4330022 w 4771624"/>
              <a:gd name="connsiteY509" fmla="*/ 1100297 h 4411096"/>
              <a:gd name="connsiteX510" fmla="*/ 4180678 w 4771624"/>
              <a:gd name="connsiteY510" fmla="*/ 913741 h 4411096"/>
              <a:gd name="connsiteX511" fmla="*/ 4268192 w 4771624"/>
              <a:gd name="connsiteY511" fmla="*/ 1003212 h 4411096"/>
              <a:gd name="connsiteX512" fmla="*/ 4215874 w 4771624"/>
              <a:gd name="connsiteY512" fmla="*/ 948958 h 4411096"/>
              <a:gd name="connsiteX513" fmla="*/ 4238704 w 4771624"/>
              <a:gd name="connsiteY513" fmla="*/ 970850 h 4411096"/>
              <a:gd name="connsiteX514" fmla="*/ 4166410 w 4771624"/>
              <a:gd name="connsiteY514" fmla="*/ 876620 h 4411096"/>
              <a:gd name="connsiteX515" fmla="*/ 4173068 w 4771624"/>
              <a:gd name="connsiteY515" fmla="*/ 894705 h 4411096"/>
              <a:gd name="connsiteX516" fmla="*/ 4100774 w 4771624"/>
              <a:gd name="connsiteY516" fmla="*/ 812849 h 4411096"/>
              <a:gd name="connsiteX517" fmla="*/ 4032286 w 4771624"/>
              <a:gd name="connsiteY517" fmla="*/ 738607 h 4411096"/>
              <a:gd name="connsiteX518" fmla="*/ 4053214 w 4771624"/>
              <a:gd name="connsiteY518" fmla="*/ 755740 h 4411096"/>
              <a:gd name="connsiteX519" fmla="*/ 4016114 w 4771624"/>
              <a:gd name="connsiteY519" fmla="*/ 716715 h 4411096"/>
              <a:gd name="connsiteX520" fmla="*/ 3970454 w 4771624"/>
              <a:gd name="connsiteY520" fmla="*/ 667221 h 4411096"/>
              <a:gd name="connsiteX521" fmla="*/ 4030382 w 4771624"/>
              <a:gd name="connsiteY521" fmla="*/ 726234 h 4411096"/>
              <a:gd name="connsiteX522" fmla="*/ 3992334 w 4771624"/>
              <a:gd name="connsiteY522" fmla="*/ 683402 h 4411096"/>
              <a:gd name="connsiteX523" fmla="*/ 3965698 w 4771624"/>
              <a:gd name="connsiteY523" fmla="*/ 654847 h 4411096"/>
              <a:gd name="connsiteX524" fmla="*/ 3934308 w 4771624"/>
              <a:gd name="connsiteY524" fmla="*/ 619630 h 4411096"/>
              <a:gd name="connsiteX525" fmla="*/ 3903870 w 4771624"/>
              <a:gd name="connsiteY525" fmla="*/ 588220 h 4411096"/>
              <a:gd name="connsiteX526" fmla="*/ 3842038 w 4771624"/>
              <a:gd name="connsiteY526" fmla="*/ 529208 h 4411096"/>
              <a:gd name="connsiteX527" fmla="*/ 3844892 w 4771624"/>
              <a:gd name="connsiteY527" fmla="*/ 531112 h 4411096"/>
              <a:gd name="connsiteX528" fmla="*/ 3683182 w 4771624"/>
              <a:gd name="connsiteY528" fmla="*/ 391195 h 4411096"/>
              <a:gd name="connsiteX529" fmla="*/ 3687938 w 4771624"/>
              <a:gd name="connsiteY529" fmla="*/ 388339 h 4411096"/>
              <a:gd name="connsiteX530" fmla="*/ 3654646 w 4771624"/>
              <a:gd name="connsiteY530" fmla="*/ 365496 h 4411096"/>
              <a:gd name="connsiteX531" fmla="*/ 3634670 w 4771624"/>
              <a:gd name="connsiteY531" fmla="*/ 349315 h 4411096"/>
              <a:gd name="connsiteX532" fmla="*/ 3555718 w 4771624"/>
              <a:gd name="connsiteY532" fmla="*/ 290303 h 4411096"/>
              <a:gd name="connsiteX533" fmla="*/ 3571888 w 4771624"/>
              <a:gd name="connsiteY533" fmla="*/ 300773 h 4411096"/>
              <a:gd name="connsiteX534" fmla="*/ 3547156 w 4771624"/>
              <a:gd name="connsiteY534" fmla="*/ 276025 h 4411096"/>
              <a:gd name="connsiteX535" fmla="*/ 3530986 w 4771624"/>
              <a:gd name="connsiteY535" fmla="*/ 264604 h 4411096"/>
              <a:gd name="connsiteX536" fmla="*/ 3515766 w 4771624"/>
              <a:gd name="connsiteY536" fmla="*/ 255085 h 4411096"/>
              <a:gd name="connsiteX537" fmla="*/ 3488178 w 4771624"/>
              <a:gd name="connsiteY537" fmla="*/ 238905 h 4411096"/>
              <a:gd name="connsiteX538" fmla="*/ 3464398 w 4771624"/>
              <a:gd name="connsiteY538" fmla="*/ 226531 h 4411096"/>
              <a:gd name="connsiteX539" fmla="*/ 3441570 w 4771624"/>
              <a:gd name="connsiteY539" fmla="*/ 216061 h 4411096"/>
              <a:gd name="connsiteX540" fmla="*/ 3394006 w 4771624"/>
              <a:gd name="connsiteY540" fmla="*/ 194169 h 4411096"/>
              <a:gd name="connsiteX541" fmla="*/ 3365470 w 4771624"/>
              <a:gd name="connsiteY541" fmla="*/ 179892 h 4411096"/>
              <a:gd name="connsiteX542" fmla="*/ 3330274 w 4771624"/>
              <a:gd name="connsiteY542" fmla="*/ 162759 h 4411096"/>
              <a:gd name="connsiteX543" fmla="*/ 3312202 w 4771624"/>
              <a:gd name="connsiteY543" fmla="*/ 144675 h 4411096"/>
              <a:gd name="connsiteX544" fmla="*/ 3406374 w 4771624"/>
              <a:gd name="connsiteY544" fmla="*/ 191314 h 4411096"/>
              <a:gd name="connsiteX545" fmla="*/ 3398762 w 4771624"/>
              <a:gd name="connsiteY545" fmla="*/ 184651 h 4411096"/>
              <a:gd name="connsiteX546" fmla="*/ 3366422 w 4771624"/>
              <a:gd name="connsiteY546" fmla="*/ 167519 h 4411096"/>
              <a:gd name="connsiteX547" fmla="*/ 3359762 w 4771624"/>
              <a:gd name="connsiteY547" fmla="*/ 159904 h 4411096"/>
              <a:gd name="connsiteX548" fmla="*/ 3301738 w 4771624"/>
              <a:gd name="connsiteY548" fmla="*/ 129446 h 4411096"/>
              <a:gd name="connsiteX549" fmla="*/ 3240858 w 4771624"/>
              <a:gd name="connsiteY549" fmla="*/ 103747 h 4411096"/>
              <a:gd name="connsiteX550" fmla="*/ 3178078 w 4771624"/>
              <a:gd name="connsiteY550" fmla="*/ 82808 h 4411096"/>
              <a:gd name="connsiteX551" fmla="*/ 3210418 w 4771624"/>
              <a:gd name="connsiteY551" fmla="*/ 93278 h 4411096"/>
              <a:gd name="connsiteX552" fmla="*/ 3239906 w 4771624"/>
              <a:gd name="connsiteY552" fmla="*/ 104700 h 4411096"/>
              <a:gd name="connsiteX553" fmla="*/ 3209468 w 4771624"/>
              <a:gd name="connsiteY553" fmla="*/ 93278 h 4411096"/>
              <a:gd name="connsiteX554" fmla="*/ 1697004 w 4771624"/>
              <a:gd name="connsiteY554" fmla="*/ 76145 h 4411096"/>
              <a:gd name="connsiteX555" fmla="*/ 1692248 w 4771624"/>
              <a:gd name="connsiteY555" fmla="*/ 88519 h 4411096"/>
              <a:gd name="connsiteX556" fmla="*/ 1638028 w 4771624"/>
              <a:gd name="connsiteY556" fmla="*/ 103748 h 4411096"/>
              <a:gd name="connsiteX557" fmla="*/ 1595222 w 4771624"/>
              <a:gd name="connsiteY557" fmla="*/ 114218 h 4411096"/>
              <a:gd name="connsiteX558" fmla="*/ 1671322 w 4771624"/>
              <a:gd name="connsiteY558" fmla="*/ 93278 h 4411096"/>
              <a:gd name="connsiteX559" fmla="*/ 1697004 w 4771624"/>
              <a:gd name="connsiteY559" fmla="*/ 76145 h 4411096"/>
              <a:gd name="connsiteX560" fmla="*/ 2750140 w 4771624"/>
              <a:gd name="connsiteY560" fmla="*/ 72337 h 4411096"/>
              <a:gd name="connsiteX561" fmla="*/ 2736702 w 4771624"/>
              <a:gd name="connsiteY561" fmla="*/ 75193 h 4411096"/>
              <a:gd name="connsiteX562" fmla="*/ 2787118 w 4771624"/>
              <a:gd name="connsiteY562" fmla="*/ 79000 h 4411096"/>
              <a:gd name="connsiteX563" fmla="*/ 2807094 w 4771624"/>
              <a:gd name="connsiteY563" fmla="*/ 78048 h 4411096"/>
              <a:gd name="connsiteX564" fmla="*/ 2750140 w 4771624"/>
              <a:gd name="connsiteY564" fmla="*/ 72337 h 4411096"/>
              <a:gd name="connsiteX565" fmla="*/ 2661556 w 4771624"/>
              <a:gd name="connsiteY565" fmla="*/ 70434 h 4411096"/>
              <a:gd name="connsiteX566" fmla="*/ 2706264 w 4771624"/>
              <a:gd name="connsiteY566" fmla="*/ 72337 h 4411096"/>
              <a:gd name="connsiteX567" fmla="*/ 2694850 w 4771624"/>
              <a:gd name="connsiteY567" fmla="*/ 70434 h 4411096"/>
              <a:gd name="connsiteX568" fmla="*/ 2661556 w 4771624"/>
              <a:gd name="connsiteY568" fmla="*/ 70434 h 4411096"/>
              <a:gd name="connsiteX569" fmla="*/ 1812430 w 4771624"/>
              <a:gd name="connsiteY569" fmla="*/ 51962 h 4411096"/>
              <a:gd name="connsiteX570" fmla="*/ 1817810 w 4771624"/>
              <a:gd name="connsiteY570" fmla="*/ 52349 h 4411096"/>
              <a:gd name="connsiteX571" fmla="*/ 1764542 w 4771624"/>
              <a:gd name="connsiteY571" fmla="*/ 61867 h 4411096"/>
              <a:gd name="connsiteX572" fmla="*/ 1812430 w 4771624"/>
              <a:gd name="connsiteY572" fmla="*/ 51962 h 4411096"/>
              <a:gd name="connsiteX573" fmla="*/ 2618764 w 4771624"/>
              <a:gd name="connsiteY573" fmla="*/ 23245 h 4411096"/>
              <a:gd name="connsiteX574" fmla="*/ 2739558 w 4771624"/>
              <a:gd name="connsiteY574" fmla="*/ 31409 h 4411096"/>
              <a:gd name="connsiteX575" fmla="*/ 2922194 w 4771624"/>
              <a:gd name="connsiteY575" fmla="*/ 50446 h 4411096"/>
              <a:gd name="connsiteX576" fmla="*/ 2889852 w 4771624"/>
              <a:gd name="connsiteY576" fmla="*/ 48542 h 4411096"/>
              <a:gd name="connsiteX577" fmla="*/ 2829924 w 4771624"/>
              <a:gd name="connsiteY577" fmla="*/ 44735 h 4411096"/>
              <a:gd name="connsiteX578" fmla="*/ 2955488 w 4771624"/>
              <a:gd name="connsiteY578" fmla="*/ 61868 h 4411096"/>
              <a:gd name="connsiteX579" fmla="*/ 2899366 w 4771624"/>
              <a:gd name="connsiteY579" fmla="*/ 53301 h 4411096"/>
              <a:gd name="connsiteX580" fmla="*/ 2901266 w 4771624"/>
              <a:gd name="connsiteY580" fmla="*/ 55205 h 4411096"/>
              <a:gd name="connsiteX581" fmla="*/ 2901266 w 4771624"/>
              <a:gd name="connsiteY581" fmla="*/ 59964 h 4411096"/>
              <a:gd name="connsiteX582" fmla="*/ 3060122 w 4771624"/>
              <a:gd name="connsiteY582" fmla="*/ 86615 h 4411096"/>
              <a:gd name="connsiteX583" fmla="*/ 3028732 w 4771624"/>
              <a:gd name="connsiteY583" fmla="*/ 75193 h 4411096"/>
              <a:gd name="connsiteX584" fmla="*/ 3034440 w 4771624"/>
              <a:gd name="connsiteY584" fmla="*/ 74241 h 4411096"/>
              <a:gd name="connsiteX585" fmla="*/ 2995438 w 4771624"/>
              <a:gd name="connsiteY585" fmla="*/ 66627 h 4411096"/>
              <a:gd name="connsiteX586" fmla="*/ 3272250 w 4771624"/>
              <a:gd name="connsiteY586" fmla="*/ 144675 h 4411096"/>
              <a:gd name="connsiteX587" fmla="*/ 3279858 w 4771624"/>
              <a:gd name="connsiteY587" fmla="*/ 151338 h 4411096"/>
              <a:gd name="connsiteX588" fmla="*/ 3313152 w 4771624"/>
              <a:gd name="connsiteY588" fmla="*/ 168471 h 4411096"/>
              <a:gd name="connsiteX589" fmla="*/ 3315042 w 4771624"/>
              <a:gd name="connsiteY589" fmla="*/ 169058 h 4411096"/>
              <a:gd name="connsiteX590" fmla="*/ 3312780 w 4771624"/>
              <a:gd name="connsiteY590" fmla="*/ 168605 h 4411096"/>
              <a:gd name="connsiteX591" fmla="*/ 3341690 w 4771624"/>
              <a:gd name="connsiteY591" fmla="*/ 183700 h 4411096"/>
              <a:gd name="connsiteX592" fmla="*/ 3499594 w 4771624"/>
              <a:gd name="connsiteY592" fmla="*/ 270315 h 4411096"/>
              <a:gd name="connsiteX593" fmla="*/ 3618498 w 4771624"/>
              <a:gd name="connsiteY593" fmla="*/ 346460 h 4411096"/>
              <a:gd name="connsiteX594" fmla="*/ 3593766 w 4771624"/>
              <a:gd name="connsiteY594" fmla="*/ 333135 h 4411096"/>
              <a:gd name="connsiteX595" fmla="*/ 3567132 w 4771624"/>
              <a:gd name="connsiteY595" fmla="*/ 316954 h 4411096"/>
              <a:gd name="connsiteX596" fmla="*/ 3589962 w 4771624"/>
              <a:gd name="connsiteY596" fmla="*/ 337894 h 4411096"/>
              <a:gd name="connsiteX597" fmla="*/ 3548106 w 4771624"/>
              <a:gd name="connsiteY597" fmla="*/ 311243 h 4411096"/>
              <a:gd name="connsiteX598" fmla="*/ 3507204 w 4771624"/>
              <a:gd name="connsiteY598" fmla="*/ 282688 h 4411096"/>
              <a:gd name="connsiteX599" fmla="*/ 3447276 w 4771624"/>
              <a:gd name="connsiteY599" fmla="*/ 249375 h 4411096"/>
              <a:gd name="connsiteX600" fmla="*/ 3496740 w 4771624"/>
              <a:gd name="connsiteY600" fmla="*/ 285544 h 4411096"/>
              <a:gd name="connsiteX601" fmla="*/ 3554766 w 4771624"/>
              <a:gd name="connsiteY601" fmla="*/ 320761 h 4411096"/>
              <a:gd name="connsiteX602" fmla="*/ 3542398 w 4771624"/>
              <a:gd name="connsiteY602" fmla="*/ 312195 h 4411096"/>
              <a:gd name="connsiteX603" fmla="*/ 3580450 w 4771624"/>
              <a:gd name="connsiteY603" fmla="*/ 336942 h 4411096"/>
              <a:gd name="connsiteX604" fmla="*/ 3621352 w 4771624"/>
              <a:gd name="connsiteY604" fmla="*/ 366448 h 4411096"/>
              <a:gd name="connsiteX605" fmla="*/ 3707914 w 4771624"/>
              <a:gd name="connsiteY605" fmla="*/ 435931 h 4411096"/>
              <a:gd name="connsiteX606" fmla="*/ 3751670 w 4771624"/>
              <a:gd name="connsiteY606" fmla="*/ 474955 h 4411096"/>
              <a:gd name="connsiteX607" fmla="*/ 3794478 w 4771624"/>
              <a:gd name="connsiteY607" fmla="*/ 514931 h 4411096"/>
              <a:gd name="connsiteX608" fmla="*/ 3874382 w 4771624"/>
              <a:gd name="connsiteY608" fmla="*/ 594884 h 4411096"/>
              <a:gd name="connsiteX609" fmla="*/ 3906722 w 4771624"/>
              <a:gd name="connsiteY609" fmla="*/ 625342 h 4411096"/>
              <a:gd name="connsiteX610" fmla="*/ 3936210 w 4771624"/>
              <a:gd name="connsiteY610" fmla="*/ 654848 h 4411096"/>
              <a:gd name="connsiteX611" fmla="*/ 3993286 w 4771624"/>
              <a:gd name="connsiteY611" fmla="*/ 711957 h 4411096"/>
              <a:gd name="connsiteX612" fmla="*/ 4115994 w 4771624"/>
              <a:gd name="connsiteY612" fmla="*/ 850922 h 4411096"/>
              <a:gd name="connsiteX613" fmla="*/ 4127410 w 4771624"/>
              <a:gd name="connsiteY613" fmla="*/ 879476 h 4411096"/>
              <a:gd name="connsiteX614" fmla="*/ 4213020 w 4771624"/>
              <a:gd name="connsiteY614" fmla="*/ 983224 h 4411096"/>
              <a:gd name="connsiteX615" fmla="*/ 4171166 w 4771624"/>
              <a:gd name="connsiteY615" fmla="*/ 926115 h 4411096"/>
              <a:gd name="connsiteX616" fmla="*/ 4259630 w 4771624"/>
              <a:gd name="connsiteY616" fmla="*/ 1038429 h 4411096"/>
              <a:gd name="connsiteX617" fmla="*/ 4251070 w 4771624"/>
              <a:gd name="connsiteY617" fmla="*/ 1029863 h 4411096"/>
              <a:gd name="connsiteX618" fmla="*/ 4306242 w 4771624"/>
              <a:gd name="connsiteY618" fmla="*/ 1094586 h 4411096"/>
              <a:gd name="connsiteX619" fmla="*/ 4398510 w 4771624"/>
              <a:gd name="connsiteY619" fmla="*/ 1225936 h 4411096"/>
              <a:gd name="connsiteX620" fmla="*/ 4442268 w 4771624"/>
              <a:gd name="connsiteY620" fmla="*/ 1278286 h 4411096"/>
              <a:gd name="connsiteX621" fmla="*/ 4450830 w 4771624"/>
              <a:gd name="connsiteY621" fmla="*/ 1296371 h 4411096"/>
              <a:gd name="connsiteX622" fmla="*/ 4479366 w 4771624"/>
              <a:gd name="connsiteY622" fmla="*/ 1344913 h 4411096"/>
              <a:gd name="connsiteX623" fmla="*/ 4569734 w 4771624"/>
              <a:gd name="connsiteY623" fmla="*/ 1483878 h 4411096"/>
              <a:gd name="connsiteX624" fmla="*/ 4578294 w 4771624"/>
              <a:gd name="connsiteY624" fmla="*/ 1504818 h 4411096"/>
              <a:gd name="connsiteX625" fmla="*/ 4595418 w 4771624"/>
              <a:gd name="connsiteY625" fmla="*/ 1548601 h 4411096"/>
              <a:gd name="connsiteX626" fmla="*/ 4605880 w 4771624"/>
              <a:gd name="connsiteY626" fmla="*/ 1570493 h 4411096"/>
              <a:gd name="connsiteX627" fmla="*/ 4615394 w 4771624"/>
              <a:gd name="connsiteY627" fmla="*/ 1591433 h 4411096"/>
              <a:gd name="connsiteX628" fmla="*/ 4633466 w 4771624"/>
              <a:gd name="connsiteY628" fmla="*/ 1630457 h 4411096"/>
              <a:gd name="connsiteX629" fmla="*/ 4650588 w 4771624"/>
              <a:gd name="connsiteY629" fmla="*/ 1668530 h 4411096"/>
              <a:gd name="connsiteX630" fmla="*/ 4659150 w 4771624"/>
              <a:gd name="connsiteY630" fmla="*/ 1686615 h 4411096"/>
              <a:gd name="connsiteX631" fmla="*/ 4666758 w 4771624"/>
              <a:gd name="connsiteY631" fmla="*/ 1704699 h 4411096"/>
              <a:gd name="connsiteX632" fmla="*/ 4681028 w 4771624"/>
              <a:gd name="connsiteY632" fmla="*/ 1741820 h 4411096"/>
              <a:gd name="connsiteX633" fmla="*/ 4693394 w 4771624"/>
              <a:gd name="connsiteY633" fmla="*/ 1780844 h 4411096"/>
              <a:gd name="connsiteX634" fmla="*/ 4713370 w 4771624"/>
              <a:gd name="connsiteY634" fmla="*/ 1865556 h 4411096"/>
              <a:gd name="connsiteX635" fmla="*/ 4710516 w 4771624"/>
              <a:gd name="connsiteY635" fmla="*/ 1874122 h 4411096"/>
              <a:gd name="connsiteX636" fmla="*/ 4720030 w 4771624"/>
              <a:gd name="connsiteY636" fmla="*/ 1927423 h 4411096"/>
              <a:gd name="connsiteX637" fmla="*/ 4723834 w 4771624"/>
              <a:gd name="connsiteY637" fmla="*/ 1956930 h 4411096"/>
              <a:gd name="connsiteX638" fmla="*/ 4726686 w 4771624"/>
              <a:gd name="connsiteY638" fmla="*/ 1982629 h 4411096"/>
              <a:gd name="connsiteX639" fmla="*/ 4726686 w 4771624"/>
              <a:gd name="connsiteY639" fmla="*/ 1983581 h 4411096"/>
              <a:gd name="connsiteX640" fmla="*/ 4731442 w 4771624"/>
              <a:gd name="connsiteY640" fmla="*/ 2008328 h 4411096"/>
              <a:gd name="connsiteX641" fmla="*/ 4740956 w 4771624"/>
              <a:gd name="connsiteY641" fmla="*/ 2080666 h 4411096"/>
              <a:gd name="connsiteX642" fmla="*/ 4742858 w 4771624"/>
              <a:gd name="connsiteY642" fmla="*/ 2126353 h 4411096"/>
              <a:gd name="connsiteX643" fmla="*/ 4743810 w 4771624"/>
              <a:gd name="connsiteY643" fmla="*/ 2155859 h 4411096"/>
              <a:gd name="connsiteX644" fmla="*/ 4742858 w 4771624"/>
              <a:gd name="connsiteY644" fmla="*/ 2191076 h 4411096"/>
              <a:gd name="connsiteX645" fmla="*/ 4746662 w 4771624"/>
              <a:gd name="connsiteY645" fmla="*/ 2172992 h 4411096"/>
              <a:gd name="connsiteX646" fmla="*/ 4749518 w 4771624"/>
              <a:gd name="connsiteY646" fmla="*/ 2136823 h 4411096"/>
              <a:gd name="connsiteX647" fmla="*/ 4747614 w 4771624"/>
              <a:gd name="connsiteY647" fmla="*/ 2058774 h 4411096"/>
              <a:gd name="connsiteX648" fmla="*/ 4741906 w 4771624"/>
              <a:gd name="connsiteY648" fmla="*/ 2026412 h 4411096"/>
              <a:gd name="connsiteX649" fmla="*/ 4739054 w 4771624"/>
              <a:gd name="connsiteY649" fmla="*/ 1964544 h 4411096"/>
              <a:gd name="connsiteX650" fmla="*/ 4734298 w 4771624"/>
              <a:gd name="connsiteY650" fmla="*/ 1933134 h 4411096"/>
              <a:gd name="connsiteX651" fmla="*/ 4730492 w 4771624"/>
              <a:gd name="connsiteY651" fmla="*/ 1909339 h 4411096"/>
              <a:gd name="connsiteX652" fmla="*/ 4738102 w 4771624"/>
              <a:gd name="connsiteY652" fmla="*/ 1936942 h 4411096"/>
              <a:gd name="connsiteX653" fmla="*/ 4743810 w 4771624"/>
              <a:gd name="connsiteY653" fmla="*/ 1974062 h 4411096"/>
              <a:gd name="connsiteX654" fmla="*/ 4749518 w 4771624"/>
              <a:gd name="connsiteY654" fmla="*/ 2017846 h 4411096"/>
              <a:gd name="connsiteX655" fmla="*/ 4752370 w 4771624"/>
              <a:gd name="connsiteY655" fmla="*/ 2066388 h 4411096"/>
              <a:gd name="connsiteX656" fmla="*/ 4752726 w 4771624"/>
              <a:gd name="connsiteY656" fmla="*/ 2167519 h 4411096"/>
              <a:gd name="connsiteX657" fmla="*/ 4746890 w 4771624"/>
              <a:gd name="connsiteY657" fmla="*/ 2255230 h 4411096"/>
              <a:gd name="connsiteX658" fmla="*/ 4740956 w 4771624"/>
              <a:gd name="connsiteY658" fmla="*/ 2290065 h 4411096"/>
              <a:gd name="connsiteX659" fmla="*/ 4743810 w 4771624"/>
              <a:gd name="connsiteY659" fmla="*/ 2301487 h 4411096"/>
              <a:gd name="connsiteX660" fmla="*/ 4741906 w 4771624"/>
              <a:gd name="connsiteY660" fmla="*/ 2341463 h 4411096"/>
              <a:gd name="connsiteX661" fmla="*/ 4739054 w 4771624"/>
              <a:gd name="connsiteY661" fmla="*/ 2309101 h 4411096"/>
              <a:gd name="connsiteX662" fmla="*/ 4726686 w 4771624"/>
              <a:gd name="connsiteY662" fmla="*/ 2375728 h 4411096"/>
              <a:gd name="connsiteX663" fmla="*/ 4714322 w 4771624"/>
              <a:gd name="connsiteY663" fmla="*/ 2438548 h 4411096"/>
              <a:gd name="connsiteX664" fmla="*/ 4720980 w 4771624"/>
              <a:gd name="connsiteY664" fmla="*/ 2427126 h 4411096"/>
              <a:gd name="connsiteX665" fmla="*/ 4713370 w 4771624"/>
              <a:gd name="connsiteY665" fmla="*/ 2464247 h 4411096"/>
              <a:gd name="connsiteX666" fmla="*/ 4707662 w 4771624"/>
              <a:gd name="connsiteY666" fmla="*/ 2491850 h 4411096"/>
              <a:gd name="connsiteX667" fmla="*/ 4714322 w 4771624"/>
              <a:gd name="connsiteY667" fmla="*/ 2449969 h 4411096"/>
              <a:gd name="connsiteX668" fmla="*/ 4696248 w 4771624"/>
              <a:gd name="connsiteY668" fmla="*/ 2504223 h 4411096"/>
              <a:gd name="connsiteX669" fmla="*/ 4684834 w 4771624"/>
              <a:gd name="connsiteY669" fmla="*/ 2547055 h 4411096"/>
              <a:gd name="connsiteX670" fmla="*/ 4718126 w 4771624"/>
              <a:gd name="connsiteY670" fmla="*/ 2378584 h 4411096"/>
              <a:gd name="connsiteX671" fmla="*/ 4706710 w 4771624"/>
              <a:gd name="connsiteY671" fmla="*/ 2423319 h 4411096"/>
              <a:gd name="connsiteX672" fmla="*/ 4713370 w 4771624"/>
              <a:gd name="connsiteY672" fmla="*/ 2387150 h 4411096"/>
              <a:gd name="connsiteX673" fmla="*/ 4718126 w 4771624"/>
              <a:gd name="connsiteY673" fmla="*/ 2369065 h 4411096"/>
              <a:gd name="connsiteX674" fmla="*/ 4723834 w 4771624"/>
              <a:gd name="connsiteY674" fmla="*/ 2341463 h 4411096"/>
              <a:gd name="connsiteX675" fmla="*/ 4712418 w 4771624"/>
              <a:gd name="connsiteY675" fmla="*/ 2375728 h 4411096"/>
              <a:gd name="connsiteX676" fmla="*/ 4709566 w 4771624"/>
              <a:gd name="connsiteY676" fmla="*/ 2369065 h 4411096"/>
              <a:gd name="connsiteX677" fmla="*/ 4711468 w 4771624"/>
              <a:gd name="connsiteY677" fmla="*/ 2367162 h 4411096"/>
              <a:gd name="connsiteX678" fmla="*/ 4719078 w 4771624"/>
              <a:gd name="connsiteY678" fmla="*/ 2311957 h 4411096"/>
              <a:gd name="connsiteX679" fmla="*/ 4712418 w 4771624"/>
              <a:gd name="connsiteY679" fmla="*/ 2327186 h 4411096"/>
              <a:gd name="connsiteX680" fmla="*/ 4699102 w 4771624"/>
              <a:gd name="connsiteY680" fmla="*/ 2384294 h 4411096"/>
              <a:gd name="connsiteX681" fmla="*/ 4687686 w 4771624"/>
              <a:gd name="connsiteY681" fmla="*/ 2438548 h 4411096"/>
              <a:gd name="connsiteX682" fmla="*/ 4669614 w 4771624"/>
              <a:gd name="connsiteY682" fmla="*/ 2531826 h 4411096"/>
              <a:gd name="connsiteX683" fmla="*/ 4659150 w 4771624"/>
              <a:gd name="connsiteY683" fmla="*/ 2578464 h 4411096"/>
              <a:gd name="connsiteX684" fmla="*/ 4646782 w 4771624"/>
              <a:gd name="connsiteY684" fmla="*/ 2624152 h 4411096"/>
              <a:gd name="connsiteX685" fmla="*/ 4627758 w 4771624"/>
              <a:gd name="connsiteY685" fmla="*/ 2673646 h 4411096"/>
              <a:gd name="connsiteX686" fmla="*/ 4610638 w 4771624"/>
              <a:gd name="connsiteY686" fmla="*/ 2712670 h 4411096"/>
              <a:gd name="connsiteX687" fmla="*/ 4573538 w 4771624"/>
              <a:gd name="connsiteY687" fmla="*/ 2785008 h 4411096"/>
              <a:gd name="connsiteX688" fmla="*/ 4570686 w 4771624"/>
              <a:gd name="connsiteY688" fmla="*/ 2802141 h 4411096"/>
              <a:gd name="connsiteX689" fmla="*/ 4529782 w 4771624"/>
              <a:gd name="connsiteY689" fmla="*/ 2880190 h 4411096"/>
              <a:gd name="connsiteX690" fmla="*/ 4523122 w 4771624"/>
              <a:gd name="connsiteY690" fmla="*/ 2879238 h 4411096"/>
              <a:gd name="connsiteX691" fmla="*/ 4536440 w 4771624"/>
              <a:gd name="connsiteY691" fmla="*/ 2856394 h 4411096"/>
              <a:gd name="connsiteX692" fmla="*/ 4539294 w 4771624"/>
              <a:gd name="connsiteY692" fmla="*/ 2846876 h 4411096"/>
              <a:gd name="connsiteX693" fmla="*/ 4540246 w 4771624"/>
              <a:gd name="connsiteY693" fmla="*/ 2843069 h 4411096"/>
              <a:gd name="connsiteX694" fmla="*/ 4501246 w 4771624"/>
              <a:gd name="connsiteY694" fmla="*/ 2923021 h 4411096"/>
              <a:gd name="connsiteX695" fmla="*/ 4485074 w 4771624"/>
              <a:gd name="connsiteY695" fmla="*/ 2955383 h 4411096"/>
              <a:gd name="connsiteX696" fmla="*/ 4483170 w 4771624"/>
              <a:gd name="connsiteY696" fmla="*/ 2923021 h 4411096"/>
              <a:gd name="connsiteX697" fmla="*/ 4468902 w 4771624"/>
              <a:gd name="connsiteY697" fmla="*/ 2951576 h 4411096"/>
              <a:gd name="connsiteX698" fmla="*/ 4453682 w 4771624"/>
              <a:gd name="connsiteY698" fmla="*/ 2979178 h 4411096"/>
              <a:gd name="connsiteX699" fmla="*/ 4423242 w 4771624"/>
              <a:gd name="connsiteY699" fmla="*/ 3034384 h 4411096"/>
              <a:gd name="connsiteX700" fmla="*/ 4414682 w 4771624"/>
              <a:gd name="connsiteY700" fmla="*/ 3059131 h 4411096"/>
              <a:gd name="connsiteX701" fmla="*/ 4382340 w 4771624"/>
              <a:gd name="connsiteY701" fmla="*/ 3108625 h 4411096"/>
              <a:gd name="connsiteX702" fmla="*/ 4358558 w 4771624"/>
              <a:gd name="connsiteY702" fmla="*/ 3148601 h 4411096"/>
              <a:gd name="connsiteX703" fmla="*/ 4336682 w 4771624"/>
              <a:gd name="connsiteY703" fmla="*/ 3182866 h 4411096"/>
              <a:gd name="connsiteX704" fmla="*/ 4337632 w 4771624"/>
              <a:gd name="connsiteY704" fmla="*/ 3180011 h 4411096"/>
              <a:gd name="connsiteX705" fmla="*/ 4245362 w 4771624"/>
              <a:gd name="connsiteY705" fmla="*/ 3316120 h 4411096"/>
              <a:gd name="connsiteX706" fmla="*/ 4230142 w 4771624"/>
              <a:gd name="connsiteY706" fmla="*/ 3347531 h 4411096"/>
              <a:gd name="connsiteX707" fmla="*/ 4200654 w 4771624"/>
              <a:gd name="connsiteY707" fmla="*/ 3400832 h 4411096"/>
              <a:gd name="connsiteX708" fmla="*/ 4233948 w 4771624"/>
              <a:gd name="connsiteY708" fmla="*/ 3360856 h 4411096"/>
              <a:gd name="connsiteX709" fmla="*/ 4232046 w 4771624"/>
              <a:gd name="connsiteY709" fmla="*/ 3370374 h 4411096"/>
              <a:gd name="connsiteX710" fmla="*/ 4215874 w 4771624"/>
              <a:gd name="connsiteY710" fmla="*/ 3392266 h 4411096"/>
              <a:gd name="connsiteX711" fmla="*/ 4230142 w 4771624"/>
              <a:gd name="connsiteY711" fmla="*/ 3377988 h 4411096"/>
              <a:gd name="connsiteX712" fmla="*/ 4306122 w 4771624"/>
              <a:gd name="connsiteY712" fmla="*/ 3265556 h 4411096"/>
              <a:gd name="connsiteX713" fmla="*/ 4308994 w 4771624"/>
              <a:gd name="connsiteY713" fmla="*/ 3260863 h 4411096"/>
              <a:gd name="connsiteX714" fmla="*/ 4273900 w 4771624"/>
              <a:gd name="connsiteY714" fmla="*/ 3312313 h 4411096"/>
              <a:gd name="connsiteX715" fmla="*/ 4310998 w 4771624"/>
              <a:gd name="connsiteY715" fmla="*/ 3257108 h 4411096"/>
              <a:gd name="connsiteX716" fmla="*/ 4312258 w 4771624"/>
              <a:gd name="connsiteY716" fmla="*/ 3255531 h 4411096"/>
              <a:gd name="connsiteX717" fmla="*/ 4334882 w 4771624"/>
              <a:gd name="connsiteY717" fmla="*/ 3218575 h 4411096"/>
              <a:gd name="connsiteX718" fmla="*/ 4352852 w 4771624"/>
              <a:gd name="connsiteY718" fmla="*/ 3183818 h 4411096"/>
              <a:gd name="connsiteX719" fmla="*/ 4309094 w 4771624"/>
              <a:gd name="connsiteY719" fmla="*/ 3252349 h 4411096"/>
              <a:gd name="connsiteX720" fmla="*/ 4350950 w 4771624"/>
              <a:gd name="connsiteY720" fmla="*/ 3182866 h 4411096"/>
              <a:gd name="connsiteX721" fmla="*/ 4406122 w 4771624"/>
              <a:gd name="connsiteY721" fmla="*/ 3094348 h 4411096"/>
              <a:gd name="connsiteX722" fmla="*/ 4422292 w 4771624"/>
              <a:gd name="connsiteY722" fmla="*/ 3074360 h 4411096"/>
              <a:gd name="connsiteX723" fmla="*/ 4460342 w 4771624"/>
              <a:gd name="connsiteY723" fmla="*/ 3005829 h 4411096"/>
              <a:gd name="connsiteX724" fmla="*/ 4418486 w 4771624"/>
              <a:gd name="connsiteY724" fmla="*/ 3091493 h 4411096"/>
              <a:gd name="connsiteX725" fmla="*/ 4485074 w 4771624"/>
              <a:gd name="connsiteY725" fmla="*/ 2977275 h 4411096"/>
              <a:gd name="connsiteX726" fmla="*/ 4492684 w 4771624"/>
              <a:gd name="connsiteY726" fmla="*/ 2952528 h 4411096"/>
              <a:gd name="connsiteX727" fmla="*/ 4508854 w 4771624"/>
              <a:gd name="connsiteY727" fmla="*/ 2937298 h 4411096"/>
              <a:gd name="connsiteX728" fmla="*/ 4480318 w 4771624"/>
              <a:gd name="connsiteY728" fmla="*/ 2993455 h 4411096"/>
              <a:gd name="connsiteX729" fmla="*/ 4450830 w 4771624"/>
              <a:gd name="connsiteY729" fmla="*/ 3048661 h 4411096"/>
              <a:gd name="connsiteX730" fmla="*/ 4471756 w 4771624"/>
              <a:gd name="connsiteY730" fmla="*/ 3020106 h 4411096"/>
              <a:gd name="connsiteX731" fmla="*/ 4418486 w 4771624"/>
              <a:gd name="connsiteY731" fmla="*/ 3111480 h 4411096"/>
              <a:gd name="connsiteX732" fmla="*/ 4428950 w 4771624"/>
              <a:gd name="connsiteY732" fmla="*/ 3088637 h 4411096"/>
              <a:gd name="connsiteX733" fmla="*/ 4368072 w 4771624"/>
              <a:gd name="connsiteY733" fmla="*/ 3180963 h 4411096"/>
              <a:gd name="connsiteX734" fmla="*/ 4350950 w 4771624"/>
              <a:gd name="connsiteY734" fmla="*/ 3202855 h 4411096"/>
              <a:gd name="connsiteX735" fmla="*/ 4333826 w 4771624"/>
              <a:gd name="connsiteY735" fmla="*/ 3229506 h 4411096"/>
              <a:gd name="connsiteX736" fmla="*/ 4306242 w 4771624"/>
              <a:gd name="connsiteY736" fmla="*/ 3273289 h 4411096"/>
              <a:gd name="connsiteX737" fmla="*/ 4259630 w 4771624"/>
              <a:gd name="connsiteY737" fmla="*/ 3349434 h 4411096"/>
              <a:gd name="connsiteX738" fmla="*/ 4244410 w 4771624"/>
              <a:gd name="connsiteY738" fmla="*/ 3371326 h 4411096"/>
              <a:gd name="connsiteX739" fmla="*/ 4226338 w 4771624"/>
              <a:gd name="connsiteY739" fmla="*/ 3395121 h 4411096"/>
              <a:gd name="connsiteX740" fmla="*/ 4182582 w 4771624"/>
              <a:gd name="connsiteY740" fmla="*/ 3451278 h 4411096"/>
              <a:gd name="connsiteX741" fmla="*/ 4198752 w 4771624"/>
              <a:gd name="connsiteY741" fmla="*/ 3417013 h 4411096"/>
              <a:gd name="connsiteX742" fmla="*/ 4113140 w 4771624"/>
              <a:gd name="connsiteY742" fmla="*/ 3533134 h 4411096"/>
              <a:gd name="connsiteX743" fmla="*/ 4131214 w 4771624"/>
              <a:gd name="connsiteY743" fmla="*/ 3502676 h 4411096"/>
              <a:gd name="connsiteX744" fmla="*/ 4063676 w 4771624"/>
              <a:gd name="connsiteY744" fmla="*/ 3573110 h 4411096"/>
              <a:gd name="connsiteX745" fmla="*/ 3926698 w 4771624"/>
              <a:gd name="connsiteY745" fmla="*/ 3734919 h 4411096"/>
              <a:gd name="connsiteX746" fmla="*/ 3748818 w 4771624"/>
              <a:gd name="connsiteY746" fmla="*/ 3899583 h 4411096"/>
              <a:gd name="connsiteX747" fmla="*/ 3754526 w 4771624"/>
              <a:gd name="connsiteY747" fmla="*/ 3891016 h 4411096"/>
              <a:gd name="connsiteX748" fmla="*/ 3730744 w 4771624"/>
              <a:gd name="connsiteY748" fmla="*/ 3911956 h 4411096"/>
              <a:gd name="connsiteX749" fmla="*/ 3706962 w 4771624"/>
              <a:gd name="connsiteY749" fmla="*/ 3930993 h 4411096"/>
              <a:gd name="connsiteX750" fmla="*/ 3663206 w 4771624"/>
              <a:gd name="connsiteY750" fmla="*/ 3965258 h 4411096"/>
              <a:gd name="connsiteX751" fmla="*/ 3620402 w 4771624"/>
              <a:gd name="connsiteY751" fmla="*/ 3995716 h 4411096"/>
              <a:gd name="connsiteX752" fmla="*/ 3599474 w 4771624"/>
              <a:gd name="connsiteY752" fmla="*/ 4010945 h 4411096"/>
              <a:gd name="connsiteX753" fmla="*/ 3578546 w 4771624"/>
              <a:gd name="connsiteY753" fmla="*/ 4025222 h 4411096"/>
              <a:gd name="connsiteX754" fmla="*/ 3398762 w 4771624"/>
              <a:gd name="connsiteY754" fmla="*/ 4135633 h 4411096"/>
              <a:gd name="connsiteX755" fmla="*/ 3341690 w 4771624"/>
              <a:gd name="connsiteY755" fmla="*/ 4161332 h 4411096"/>
              <a:gd name="connsiteX756" fmla="*/ 3283664 w 4771624"/>
              <a:gd name="connsiteY756" fmla="*/ 4186079 h 4411096"/>
              <a:gd name="connsiteX757" fmla="*/ 3339786 w 4771624"/>
              <a:gd name="connsiteY757" fmla="*/ 4147054 h 4411096"/>
              <a:gd name="connsiteX758" fmla="*/ 3382592 w 4771624"/>
              <a:gd name="connsiteY758" fmla="*/ 4128970 h 4411096"/>
              <a:gd name="connsiteX759" fmla="*/ 3425398 w 4771624"/>
              <a:gd name="connsiteY759" fmla="*/ 4108030 h 4411096"/>
              <a:gd name="connsiteX760" fmla="*/ 3510058 w 4771624"/>
              <a:gd name="connsiteY760" fmla="*/ 4060439 h 4411096"/>
              <a:gd name="connsiteX761" fmla="*/ 3480570 w 4771624"/>
              <a:gd name="connsiteY761" fmla="*/ 4073765 h 4411096"/>
              <a:gd name="connsiteX762" fmla="*/ 3575694 w 4771624"/>
              <a:gd name="connsiteY762" fmla="*/ 4014752 h 4411096"/>
              <a:gd name="connsiteX763" fmla="*/ 3559522 w 4771624"/>
              <a:gd name="connsiteY763" fmla="*/ 4020463 h 4411096"/>
              <a:gd name="connsiteX764" fmla="*/ 3589962 w 4771624"/>
              <a:gd name="connsiteY764" fmla="*/ 4002379 h 4411096"/>
              <a:gd name="connsiteX765" fmla="*/ 3620402 w 4771624"/>
              <a:gd name="connsiteY765" fmla="*/ 3983342 h 4411096"/>
              <a:gd name="connsiteX766" fmla="*/ 3658450 w 4771624"/>
              <a:gd name="connsiteY766" fmla="*/ 3952884 h 4411096"/>
              <a:gd name="connsiteX767" fmla="*/ 3675572 w 4771624"/>
              <a:gd name="connsiteY767" fmla="*/ 3935752 h 4411096"/>
              <a:gd name="connsiteX768" fmla="*/ 3695548 w 4771624"/>
              <a:gd name="connsiteY768" fmla="*/ 3917667 h 4411096"/>
              <a:gd name="connsiteX769" fmla="*/ 3741208 w 4771624"/>
              <a:gd name="connsiteY769" fmla="*/ 3881498 h 4411096"/>
              <a:gd name="connsiteX770" fmla="*/ 3664158 w 4771624"/>
              <a:gd name="connsiteY770" fmla="*/ 3955740 h 4411096"/>
              <a:gd name="connsiteX771" fmla="*/ 3657498 w 4771624"/>
              <a:gd name="connsiteY771" fmla="*/ 3962403 h 4411096"/>
              <a:gd name="connsiteX772" fmla="*/ 3648938 w 4771624"/>
              <a:gd name="connsiteY772" fmla="*/ 3971921 h 4411096"/>
              <a:gd name="connsiteX773" fmla="*/ 3686986 w 4771624"/>
              <a:gd name="connsiteY773" fmla="*/ 3939559 h 4411096"/>
              <a:gd name="connsiteX774" fmla="*/ 3722182 w 4771624"/>
              <a:gd name="connsiteY774" fmla="*/ 3911956 h 4411096"/>
              <a:gd name="connsiteX775" fmla="*/ 3760232 w 4771624"/>
              <a:gd name="connsiteY775" fmla="*/ 3880546 h 4411096"/>
              <a:gd name="connsiteX776" fmla="*/ 3807794 w 4771624"/>
              <a:gd name="connsiteY776" fmla="*/ 3838667 h 4411096"/>
              <a:gd name="connsiteX777" fmla="*/ 3780208 w 4771624"/>
              <a:gd name="connsiteY777" fmla="*/ 3865317 h 4411096"/>
              <a:gd name="connsiteX778" fmla="*/ 3834430 w 4771624"/>
              <a:gd name="connsiteY778" fmla="*/ 3819630 h 4411096"/>
              <a:gd name="connsiteX779" fmla="*/ 3887698 w 4771624"/>
              <a:gd name="connsiteY779" fmla="*/ 3772040 h 4411096"/>
              <a:gd name="connsiteX780" fmla="*/ 3916234 w 4771624"/>
              <a:gd name="connsiteY780" fmla="*/ 3738726 h 4411096"/>
              <a:gd name="connsiteX781" fmla="*/ 3955236 w 4771624"/>
              <a:gd name="connsiteY781" fmla="*/ 3692087 h 4411096"/>
              <a:gd name="connsiteX782" fmla="*/ 3861062 w 4771624"/>
              <a:gd name="connsiteY782" fmla="*/ 3783461 h 4411096"/>
              <a:gd name="connsiteX783" fmla="*/ 3822062 w 4771624"/>
              <a:gd name="connsiteY783" fmla="*/ 3818679 h 4411096"/>
              <a:gd name="connsiteX784" fmla="*/ 3792574 w 4771624"/>
              <a:gd name="connsiteY784" fmla="*/ 3844377 h 4411096"/>
              <a:gd name="connsiteX785" fmla="*/ 3749770 w 4771624"/>
              <a:gd name="connsiteY785" fmla="*/ 3879595 h 4411096"/>
              <a:gd name="connsiteX786" fmla="*/ 3847746 w 4771624"/>
              <a:gd name="connsiteY786" fmla="*/ 3778702 h 4411096"/>
              <a:gd name="connsiteX787" fmla="*/ 3854406 w 4771624"/>
              <a:gd name="connsiteY787" fmla="*/ 3772991 h 4411096"/>
              <a:gd name="connsiteX788" fmla="*/ 3843942 w 4771624"/>
              <a:gd name="connsiteY788" fmla="*/ 3761570 h 4411096"/>
              <a:gd name="connsiteX789" fmla="*/ 3805892 w 4771624"/>
              <a:gd name="connsiteY789" fmla="*/ 3800594 h 4411096"/>
              <a:gd name="connsiteX790" fmla="*/ 3767842 w 4771624"/>
              <a:gd name="connsiteY790" fmla="*/ 3834859 h 4411096"/>
              <a:gd name="connsiteX791" fmla="*/ 3678426 w 4771624"/>
              <a:gd name="connsiteY791" fmla="*/ 3909101 h 4411096"/>
              <a:gd name="connsiteX792" fmla="*/ 3702206 w 4771624"/>
              <a:gd name="connsiteY792" fmla="*/ 3896727 h 4411096"/>
              <a:gd name="connsiteX793" fmla="*/ 3759282 w 4771624"/>
              <a:gd name="connsiteY793" fmla="*/ 3850088 h 4411096"/>
              <a:gd name="connsiteX794" fmla="*/ 3698402 w 4771624"/>
              <a:gd name="connsiteY794" fmla="*/ 3903390 h 4411096"/>
              <a:gd name="connsiteX795" fmla="*/ 3709818 w 4771624"/>
              <a:gd name="connsiteY795" fmla="*/ 3891968 h 4411096"/>
              <a:gd name="connsiteX796" fmla="*/ 3668914 w 4771624"/>
              <a:gd name="connsiteY796" fmla="*/ 3923378 h 4411096"/>
              <a:gd name="connsiteX797" fmla="*/ 3647986 w 4771624"/>
              <a:gd name="connsiteY797" fmla="*/ 3938607 h 4411096"/>
              <a:gd name="connsiteX798" fmla="*/ 3627060 w 4771624"/>
              <a:gd name="connsiteY798" fmla="*/ 3953836 h 4411096"/>
              <a:gd name="connsiteX799" fmla="*/ 3585206 w 4771624"/>
              <a:gd name="connsiteY799" fmla="*/ 3983342 h 4411096"/>
              <a:gd name="connsiteX800" fmla="*/ 3542398 w 4771624"/>
              <a:gd name="connsiteY800" fmla="*/ 4011897 h 4411096"/>
              <a:gd name="connsiteX801" fmla="*/ 3599474 w 4771624"/>
              <a:gd name="connsiteY801" fmla="*/ 3966210 h 4411096"/>
              <a:gd name="connsiteX802" fmla="*/ 3530986 w 4771624"/>
              <a:gd name="connsiteY802" fmla="*/ 4009041 h 4411096"/>
              <a:gd name="connsiteX803" fmla="*/ 3515766 w 4771624"/>
              <a:gd name="connsiteY803" fmla="*/ 4029030 h 4411096"/>
              <a:gd name="connsiteX804" fmla="*/ 3439666 w 4771624"/>
              <a:gd name="connsiteY804" fmla="*/ 4073765 h 4411096"/>
              <a:gd name="connsiteX805" fmla="*/ 3407324 w 4771624"/>
              <a:gd name="connsiteY805" fmla="*/ 4091849 h 4411096"/>
              <a:gd name="connsiteX806" fmla="*/ 3377836 w 4771624"/>
              <a:gd name="connsiteY806" fmla="*/ 4106126 h 4411096"/>
              <a:gd name="connsiteX807" fmla="*/ 3289370 w 4771624"/>
              <a:gd name="connsiteY807" fmla="*/ 4144199 h 4411096"/>
              <a:gd name="connsiteX808" fmla="*/ 3276054 w 4771624"/>
              <a:gd name="connsiteY808" fmla="*/ 4150862 h 4411096"/>
              <a:gd name="connsiteX809" fmla="*/ 3238954 w 4771624"/>
              <a:gd name="connsiteY809" fmla="*/ 4175609 h 4411096"/>
              <a:gd name="connsiteX810" fmla="*/ 3224720 w 4771624"/>
              <a:gd name="connsiteY810" fmla="*/ 4183040 h 4411096"/>
              <a:gd name="connsiteX811" fmla="*/ 3230394 w 4771624"/>
              <a:gd name="connsiteY811" fmla="*/ 4180368 h 4411096"/>
              <a:gd name="connsiteX812" fmla="*/ 3262738 w 4771624"/>
              <a:gd name="connsiteY812" fmla="*/ 4164187 h 4411096"/>
              <a:gd name="connsiteX813" fmla="*/ 3295078 w 4771624"/>
              <a:gd name="connsiteY813" fmla="*/ 4148007 h 4411096"/>
              <a:gd name="connsiteX814" fmla="*/ 3326470 w 4771624"/>
              <a:gd name="connsiteY814" fmla="*/ 4130874 h 4411096"/>
              <a:gd name="connsiteX815" fmla="*/ 3299834 w 4771624"/>
              <a:gd name="connsiteY815" fmla="*/ 4149910 h 4411096"/>
              <a:gd name="connsiteX816" fmla="*/ 3346446 w 4771624"/>
              <a:gd name="connsiteY816" fmla="*/ 4127067 h 4411096"/>
              <a:gd name="connsiteX817" fmla="*/ 3385446 w 4771624"/>
              <a:gd name="connsiteY817" fmla="*/ 4105175 h 4411096"/>
              <a:gd name="connsiteX818" fmla="*/ 3420642 w 4771624"/>
              <a:gd name="connsiteY818" fmla="*/ 4088994 h 4411096"/>
              <a:gd name="connsiteX819" fmla="*/ 3361666 w 4771624"/>
              <a:gd name="connsiteY819" fmla="*/ 4124211 h 4411096"/>
              <a:gd name="connsiteX820" fmla="*/ 3301738 w 4771624"/>
              <a:gd name="connsiteY820" fmla="*/ 4157525 h 4411096"/>
              <a:gd name="connsiteX821" fmla="*/ 3345494 w 4771624"/>
              <a:gd name="connsiteY821" fmla="*/ 4138489 h 4411096"/>
              <a:gd name="connsiteX822" fmla="*/ 3286518 w 4771624"/>
              <a:gd name="connsiteY822" fmla="*/ 4167995 h 4411096"/>
              <a:gd name="connsiteX823" fmla="*/ 3262738 w 4771624"/>
              <a:gd name="connsiteY823" fmla="*/ 4176561 h 4411096"/>
              <a:gd name="connsiteX824" fmla="*/ 3214224 w 4771624"/>
              <a:gd name="connsiteY824" fmla="*/ 4199405 h 4411096"/>
              <a:gd name="connsiteX825" fmla="*/ 3166662 w 4771624"/>
              <a:gd name="connsiteY825" fmla="*/ 4223200 h 4411096"/>
              <a:gd name="connsiteX826" fmla="*/ 3206614 w 4771624"/>
              <a:gd name="connsiteY826" fmla="*/ 4207971 h 4411096"/>
              <a:gd name="connsiteX827" fmla="*/ 3258932 w 4771624"/>
              <a:gd name="connsiteY827" fmla="*/ 4185127 h 4411096"/>
              <a:gd name="connsiteX828" fmla="*/ 3299834 w 4771624"/>
              <a:gd name="connsiteY828" fmla="*/ 4167043 h 4411096"/>
              <a:gd name="connsiteX829" fmla="*/ 3306494 w 4771624"/>
              <a:gd name="connsiteY829" fmla="*/ 4168946 h 4411096"/>
              <a:gd name="connsiteX830" fmla="*/ 3198054 w 4771624"/>
              <a:gd name="connsiteY830" fmla="*/ 4215585 h 4411096"/>
              <a:gd name="connsiteX831" fmla="*/ 3076294 w 4771624"/>
              <a:gd name="connsiteY831" fmla="*/ 4264128 h 4411096"/>
              <a:gd name="connsiteX832" fmla="*/ 3079148 w 4771624"/>
              <a:gd name="connsiteY832" fmla="*/ 4262224 h 4411096"/>
              <a:gd name="connsiteX833" fmla="*/ 2910780 w 4771624"/>
              <a:gd name="connsiteY833" fmla="*/ 4323141 h 4411096"/>
              <a:gd name="connsiteX834" fmla="*/ 2762386 w 4771624"/>
              <a:gd name="connsiteY834" fmla="*/ 4360261 h 4411096"/>
              <a:gd name="connsiteX835" fmla="*/ 2763338 w 4771624"/>
              <a:gd name="connsiteY835" fmla="*/ 4357406 h 4411096"/>
              <a:gd name="connsiteX836" fmla="*/ 2696752 w 4771624"/>
              <a:gd name="connsiteY836" fmla="*/ 4370731 h 4411096"/>
              <a:gd name="connsiteX837" fmla="*/ 2754778 w 4771624"/>
              <a:gd name="connsiteY837" fmla="*/ 4358357 h 4411096"/>
              <a:gd name="connsiteX838" fmla="*/ 2790924 w 4771624"/>
              <a:gd name="connsiteY838" fmla="*/ 4351695 h 4411096"/>
              <a:gd name="connsiteX839" fmla="*/ 2830876 w 4771624"/>
              <a:gd name="connsiteY839" fmla="*/ 4343129 h 4411096"/>
              <a:gd name="connsiteX840" fmla="*/ 2822314 w 4771624"/>
              <a:gd name="connsiteY840" fmla="*/ 4340273 h 4411096"/>
              <a:gd name="connsiteX841" fmla="*/ 2977366 w 4771624"/>
              <a:gd name="connsiteY841" fmla="*/ 4291730 h 4411096"/>
              <a:gd name="connsiteX842" fmla="*/ 2915536 w 4771624"/>
              <a:gd name="connsiteY842" fmla="*/ 4311719 h 4411096"/>
              <a:gd name="connsiteX843" fmla="*/ 2846096 w 4771624"/>
              <a:gd name="connsiteY843" fmla="*/ 4329803 h 4411096"/>
              <a:gd name="connsiteX844" fmla="*/ 2787118 w 4771624"/>
              <a:gd name="connsiteY844" fmla="*/ 4345032 h 4411096"/>
              <a:gd name="connsiteX845" fmla="*/ 2755728 w 4771624"/>
              <a:gd name="connsiteY845" fmla="*/ 4356454 h 4411096"/>
              <a:gd name="connsiteX846" fmla="*/ 2709118 w 4771624"/>
              <a:gd name="connsiteY846" fmla="*/ 4360261 h 4411096"/>
              <a:gd name="connsiteX847" fmla="*/ 2687238 w 4771624"/>
              <a:gd name="connsiteY847" fmla="*/ 4365972 h 4411096"/>
              <a:gd name="connsiteX848" fmla="*/ 2682482 w 4771624"/>
              <a:gd name="connsiteY848" fmla="*/ 4361213 h 4411096"/>
              <a:gd name="connsiteX849" fmla="*/ 2710070 w 4771624"/>
              <a:gd name="connsiteY849" fmla="*/ 4353598 h 4411096"/>
              <a:gd name="connsiteX850" fmla="*/ 2752874 w 4771624"/>
              <a:gd name="connsiteY850" fmla="*/ 4344080 h 4411096"/>
              <a:gd name="connsiteX851" fmla="*/ 2767142 w 4771624"/>
              <a:gd name="connsiteY851" fmla="*/ 4344080 h 4411096"/>
              <a:gd name="connsiteX852" fmla="*/ 2816606 w 4771624"/>
              <a:gd name="connsiteY852" fmla="*/ 4329803 h 4411096"/>
              <a:gd name="connsiteX853" fmla="*/ 2850852 w 4771624"/>
              <a:gd name="connsiteY853" fmla="*/ 4320285 h 4411096"/>
              <a:gd name="connsiteX854" fmla="*/ 2897462 w 4771624"/>
              <a:gd name="connsiteY854" fmla="*/ 4307911 h 4411096"/>
              <a:gd name="connsiteX855" fmla="*/ 2859414 w 4771624"/>
              <a:gd name="connsiteY855" fmla="*/ 4320285 h 4411096"/>
              <a:gd name="connsiteX856" fmla="*/ 2925048 w 4771624"/>
              <a:gd name="connsiteY856" fmla="*/ 4302200 h 4411096"/>
              <a:gd name="connsiteX857" fmla="*/ 2981170 w 4771624"/>
              <a:gd name="connsiteY857" fmla="*/ 4281261 h 4411096"/>
              <a:gd name="connsiteX858" fmla="*/ 3016868 w 4771624"/>
              <a:gd name="connsiteY858" fmla="*/ 4267924 h 4411096"/>
              <a:gd name="connsiteX859" fmla="*/ 2860720 w 4771624"/>
              <a:gd name="connsiteY859" fmla="*/ 4313741 h 4411096"/>
              <a:gd name="connsiteX860" fmla="*/ 2671068 w 4771624"/>
              <a:gd name="connsiteY860" fmla="*/ 4353598 h 4411096"/>
              <a:gd name="connsiteX861" fmla="*/ 2643482 w 4771624"/>
              <a:gd name="connsiteY861" fmla="*/ 4365020 h 4411096"/>
              <a:gd name="connsiteX862" fmla="*/ 2615896 w 4771624"/>
              <a:gd name="connsiteY862" fmla="*/ 4375490 h 4411096"/>
              <a:gd name="connsiteX863" fmla="*/ 2574042 w 4771624"/>
              <a:gd name="connsiteY863" fmla="*/ 4394526 h 4411096"/>
              <a:gd name="connsiteX864" fmla="*/ 2297234 w 4771624"/>
              <a:gd name="connsiteY864" fmla="*/ 4409755 h 4411096"/>
              <a:gd name="connsiteX865" fmla="*/ 2303890 w 4771624"/>
              <a:gd name="connsiteY865" fmla="*/ 4407852 h 4411096"/>
              <a:gd name="connsiteX866" fmla="*/ 2205914 w 4771624"/>
              <a:gd name="connsiteY866" fmla="*/ 4406900 h 4411096"/>
              <a:gd name="connsiteX867" fmla="*/ 2205914 w 4771624"/>
              <a:gd name="connsiteY867" fmla="*/ 4400237 h 4411096"/>
              <a:gd name="connsiteX868" fmla="*/ 2083206 w 4771624"/>
              <a:gd name="connsiteY868" fmla="*/ 4395478 h 4411096"/>
              <a:gd name="connsiteX869" fmla="*/ 2147890 w 4771624"/>
              <a:gd name="connsiteY869" fmla="*/ 4396430 h 4411096"/>
              <a:gd name="connsiteX870" fmla="*/ 2198304 w 4771624"/>
              <a:gd name="connsiteY870" fmla="*/ 4398334 h 4411096"/>
              <a:gd name="connsiteX871" fmla="*/ 2243012 w 4771624"/>
              <a:gd name="connsiteY871" fmla="*/ 4399285 h 4411096"/>
              <a:gd name="connsiteX872" fmla="*/ 2221134 w 4771624"/>
              <a:gd name="connsiteY872" fmla="*/ 4400237 h 4411096"/>
              <a:gd name="connsiteX873" fmla="*/ 2270598 w 4771624"/>
              <a:gd name="connsiteY873" fmla="*/ 4402141 h 4411096"/>
              <a:gd name="connsiteX874" fmla="*/ 2326722 w 4771624"/>
              <a:gd name="connsiteY874" fmla="*/ 4400237 h 4411096"/>
              <a:gd name="connsiteX875" fmla="*/ 2377138 w 4771624"/>
              <a:gd name="connsiteY875" fmla="*/ 4399285 h 4411096"/>
              <a:gd name="connsiteX876" fmla="*/ 2409478 w 4771624"/>
              <a:gd name="connsiteY876" fmla="*/ 4400237 h 4411096"/>
              <a:gd name="connsiteX877" fmla="*/ 2447528 w 4771624"/>
              <a:gd name="connsiteY877" fmla="*/ 4403093 h 4411096"/>
              <a:gd name="connsiteX878" fmla="*/ 2513162 w 4771624"/>
              <a:gd name="connsiteY878" fmla="*/ 4396430 h 4411096"/>
              <a:gd name="connsiteX879" fmla="*/ 2536944 w 4771624"/>
              <a:gd name="connsiteY879" fmla="*/ 4389767 h 4411096"/>
              <a:gd name="connsiteX880" fmla="*/ 2492236 w 4771624"/>
              <a:gd name="connsiteY880" fmla="*/ 4390719 h 4411096"/>
              <a:gd name="connsiteX881" fmla="*/ 2472260 w 4771624"/>
              <a:gd name="connsiteY881" fmla="*/ 4388815 h 4411096"/>
              <a:gd name="connsiteX882" fmla="*/ 2412332 w 4771624"/>
              <a:gd name="connsiteY882" fmla="*/ 4393574 h 4411096"/>
              <a:gd name="connsiteX883" fmla="*/ 2341942 w 4771624"/>
              <a:gd name="connsiteY883" fmla="*/ 4395478 h 4411096"/>
              <a:gd name="connsiteX884" fmla="*/ 2419942 w 4771624"/>
              <a:gd name="connsiteY884" fmla="*/ 4390719 h 4411096"/>
              <a:gd name="connsiteX885" fmla="*/ 2481772 w 4771624"/>
              <a:gd name="connsiteY885" fmla="*/ 4387863 h 4411096"/>
              <a:gd name="connsiteX886" fmla="*/ 2516968 w 4771624"/>
              <a:gd name="connsiteY886" fmla="*/ 4366924 h 4411096"/>
              <a:gd name="connsiteX887" fmla="*/ 2496992 w 4771624"/>
              <a:gd name="connsiteY887" fmla="*/ 4371683 h 4411096"/>
              <a:gd name="connsiteX888" fmla="*/ 2474162 w 4771624"/>
              <a:gd name="connsiteY888" fmla="*/ 4374538 h 4411096"/>
              <a:gd name="connsiteX889" fmla="*/ 2450382 w 4771624"/>
              <a:gd name="connsiteY889" fmla="*/ 4376442 h 4411096"/>
              <a:gd name="connsiteX890" fmla="*/ 2469406 w 4771624"/>
              <a:gd name="connsiteY890" fmla="*/ 4380249 h 4411096"/>
              <a:gd name="connsiteX891" fmla="*/ 2360014 w 4771624"/>
              <a:gd name="connsiteY891" fmla="*/ 4389767 h 4411096"/>
              <a:gd name="connsiteX892" fmla="*/ 2296282 w 4771624"/>
              <a:gd name="connsiteY892" fmla="*/ 4391671 h 4411096"/>
              <a:gd name="connsiteX893" fmla="*/ 2265842 w 4771624"/>
              <a:gd name="connsiteY893" fmla="*/ 4392623 h 4411096"/>
              <a:gd name="connsiteX894" fmla="*/ 2237306 w 4771624"/>
              <a:gd name="connsiteY894" fmla="*/ 4392623 h 4411096"/>
              <a:gd name="connsiteX895" fmla="*/ 2241110 w 4771624"/>
              <a:gd name="connsiteY895" fmla="*/ 4391671 h 4411096"/>
              <a:gd name="connsiteX896" fmla="*/ 2195450 w 4771624"/>
              <a:gd name="connsiteY896" fmla="*/ 4390719 h 4411096"/>
              <a:gd name="connsiteX897" fmla="*/ 2172622 w 4771624"/>
              <a:gd name="connsiteY897" fmla="*/ 4389767 h 4411096"/>
              <a:gd name="connsiteX898" fmla="*/ 2149790 w 4771624"/>
              <a:gd name="connsiteY898" fmla="*/ 4388815 h 4411096"/>
              <a:gd name="connsiteX899" fmla="*/ 2191646 w 4771624"/>
              <a:gd name="connsiteY899" fmla="*/ 4385960 h 4411096"/>
              <a:gd name="connsiteX900" fmla="*/ 2127914 w 4771624"/>
              <a:gd name="connsiteY900" fmla="*/ 4385008 h 4411096"/>
              <a:gd name="connsiteX901" fmla="*/ 2064180 w 4771624"/>
              <a:gd name="connsiteY901" fmla="*/ 4383104 h 4411096"/>
              <a:gd name="connsiteX902" fmla="*/ 2065130 w 4771624"/>
              <a:gd name="connsiteY902" fmla="*/ 4379297 h 4411096"/>
              <a:gd name="connsiteX903" fmla="*/ 2024228 w 4771624"/>
              <a:gd name="connsiteY903" fmla="*/ 4374063 h 4411096"/>
              <a:gd name="connsiteX904" fmla="*/ 1989120 w 4771624"/>
              <a:gd name="connsiteY904" fmla="*/ 4368840 h 4411096"/>
              <a:gd name="connsiteX905" fmla="*/ 1998546 w 4771624"/>
              <a:gd name="connsiteY905" fmla="*/ 4367875 h 4411096"/>
              <a:gd name="connsiteX906" fmla="*/ 1877738 w 4771624"/>
              <a:gd name="connsiteY906" fmla="*/ 4346936 h 4411096"/>
              <a:gd name="connsiteX907" fmla="*/ 1721734 w 4771624"/>
              <a:gd name="connsiteY907" fmla="*/ 4314574 h 4411096"/>
              <a:gd name="connsiteX908" fmla="*/ 1752174 w 4771624"/>
              <a:gd name="connsiteY908" fmla="*/ 4319333 h 4411096"/>
              <a:gd name="connsiteX909" fmla="*/ 1677978 w 4771624"/>
              <a:gd name="connsiteY909" fmla="*/ 4301248 h 4411096"/>
              <a:gd name="connsiteX910" fmla="*/ 1618050 w 4771624"/>
              <a:gd name="connsiteY910" fmla="*/ 4286971 h 4411096"/>
              <a:gd name="connsiteX911" fmla="*/ 1623758 w 4771624"/>
              <a:gd name="connsiteY911" fmla="*/ 4288875 h 4411096"/>
              <a:gd name="connsiteX912" fmla="*/ 1565734 w 4771624"/>
              <a:gd name="connsiteY912" fmla="*/ 4271742 h 4411096"/>
              <a:gd name="connsiteX913" fmla="*/ 1533390 w 4771624"/>
              <a:gd name="connsiteY913" fmla="*/ 4255561 h 4411096"/>
              <a:gd name="connsiteX914" fmla="*/ 1487732 w 4771624"/>
              <a:gd name="connsiteY914" fmla="*/ 4241284 h 4411096"/>
              <a:gd name="connsiteX915" fmla="*/ 1462048 w 4771624"/>
              <a:gd name="connsiteY915" fmla="*/ 4235573 h 4411096"/>
              <a:gd name="connsiteX916" fmla="*/ 1383096 w 4771624"/>
              <a:gd name="connsiteY916" fmla="*/ 4202260 h 4411096"/>
              <a:gd name="connsiteX917" fmla="*/ 1384998 w 4771624"/>
              <a:gd name="connsiteY917" fmla="*/ 4208922 h 4411096"/>
              <a:gd name="connsiteX918" fmla="*/ 1289875 w 4771624"/>
              <a:gd name="connsiteY918" fmla="*/ 4170850 h 4411096"/>
              <a:gd name="connsiteX919" fmla="*/ 1286070 w 4771624"/>
              <a:gd name="connsiteY919" fmla="*/ 4174657 h 4411096"/>
              <a:gd name="connsiteX920" fmla="*/ 1341242 w 4771624"/>
              <a:gd name="connsiteY920" fmla="*/ 4197501 h 4411096"/>
              <a:gd name="connsiteX921" fmla="*/ 1396414 w 4771624"/>
              <a:gd name="connsiteY921" fmla="*/ 4220344 h 4411096"/>
              <a:gd name="connsiteX922" fmla="*/ 1316510 w 4771624"/>
              <a:gd name="connsiteY922" fmla="*/ 4195597 h 4411096"/>
              <a:gd name="connsiteX923" fmla="*/ 1264191 w 4771624"/>
              <a:gd name="connsiteY923" fmla="*/ 4166091 h 4411096"/>
              <a:gd name="connsiteX924" fmla="*/ 1217581 w 4771624"/>
              <a:gd name="connsiteY924" fmla="*/ 4148958 h 4411096"/>
              <a:gd name="connsiteX925" fmla="*/ 1229947 w 4771624"/>
              <a:gd name="connsiteY925" fmla="*/ 4152765 h 4411096"/>
              <a:gd name="connsiteX926" fmla="*/ 1147190 w 4771624"/>
              <a:gd name="connsiteY926" fmla="*/ 4115644 h 4411096"/>
              <a:gd name="connsiteX927" fmla="*/ 1210922 w 4771624"/>
              <a:gd name="connsiteY927" fmla="*/ 4149910 h 4411096"/>
              <a:gd name="connsiteX928" fmla="*/ 1287972 w 4771624"/>
              <a:gd name="connsiteY928" fmla="*/ 4182271 h 4411096"/>
              <a:gd name="connsiteX929" fmla="*/ 1199507 w 4771624"/>
              <a:gd name="connsiteY929" fmla="*/ 4148006 h 4411096"/>
              <a:gd name="connsiteX930" fmla="*/ 1130067 w 4771624"/>
              <a:gd name="connsiteY930" fmla="*/ 4117548 h 4411096"/>
              <a:gd name="connsiteX931" fmla="*/ 1068237 w 4771624"/>
              <a:gd name="connsiteY931" fmla="*/ 4086138 h 4411096"/>
              <a:gd name="connsiteX932" fmla="*/ 1010212 w 4771624"/>
              <a:gd name="connsiteY932" fmla="*/ 4053777 h 4411096"/>
              <a:gd name="connsiteX933" fmla="*/ 1051115 w 4771624"/>
              <a:gd name="connsiteY933" fmla="*/ 4066150 h 4411096"/>
              <a:gd name="connsiteX934" fmla="*/ 1072993 w 4771624"/>
              <a:gd name="connsiteY934" fmla="*/ 4072813 h 4411096"/>
              <a:gd name="connsiteX935" fmla="*/ 1152897 w 4771624"/>
              <a:gd name="connsiteY935" fmla="*/ 4112789 h 4411096"/>
              <a:gd name="connsiteX936" fmla="*/ 1131019 w 4771624"/>
              <a:gd name="connsiteY936" fmla="*/ 4102319 h 4411096"/>
              <a:gd name="connsiteX937" fmla="*/ 1193800 w 4771624"/>
              <a:gd name="connsiteY937" fmla="*/ 4133729 h 4411096"/>
              <a:gd name="connsiteX938" fmla="*/ 1270850 w 4771624"/>
              <a:gd name="connsiteY938" fmla="*/ 4162284 h 4411096"/>
              <a:gd name="connsiteX939" fmla="*/ 1237557 w 4771624"/>
              <a:gd name="connsiteY939" fmla="*/ 4140392 h 4411096"/>
              <a:gd name="connsiteX940" fmla="*/ 1208069 w 4771624"/>
              <a:gd name="connsiteY940" fmla="*/ 4132777 h 4411096"/>
              <a:gd name="connsiteX941" fmla="*/ 1118652 w 4771624"/>
              <a:gd name="connsiteY941" fmla="*/ 4090897 h 4411096"/>
              <a:gd name="connsiteX942" fmla="*/ 1132921 w 4771624"/>
              <a:gd name="connsiteY942" fmla="*/ 4088994 h 4411096"/>
              <a:gd name="connsiteX943" fmla="*/ 1089164 w 4771624"/>
              <a:gd name="connsiteY943" fmla="*/ 4066150 h 4411096"/>
              <a:gd name="connsiteX944" fmla="*/ 1045407 w 4771624"/>
              <a:gd name="connsiteY944" fmla="*/ 4043307 h 4411096"/>
              <a:gd name="connsiteX945" fmla="*/ 1053968 w 4771624"/>
              <a:gd name="connsiteY945" fmla="*/ 4047114 h 4411096"/>
              <a:gd name="connsiteX946" fmla="*/ 904625 w 4771624"/>
              <a:gd name="connsiteY946" fmla="*/ 3960499 h 4411096"/>
              <a:gd name="connsiteX947" fmla="*/ 902304 w 4771624"/>
              <a:gd name="connsiteY947" fmla="*/ 3959178 h 4411096"/>
              <a:gd name="connsiteX948" fmla="*/ 900641 w 4771624"/>
              <a:gd name="connsiteY948" fmla="*/ 3958729 h 4411096"/>
              <a:gd name="connsiteX949" fmla="*/ 923649 w 4771624"/>
              <a:gd name="connsiteY949" fmla="*/ 3975728 h 4411096"/>
              <a:gd name="connsiteX950" fmla="*/ 893150 w 4771624"/>
              <a:gd name="connsiteY950" fmla="*/ 3954580 h 4411096"/>
              <a:gd name="connsiteX951" fmla="*/ 899457 w 4771624"/>
              <a:gd name="connsiteY951" fmla="*/ 3957557 h 4411096"/>
              <a:gd name="connsiteX952" fmla="*/ 883936 w 4771624"/>
              <a:gd name="connsiteY952" fmla="*/ 3948720 h 4411096"/>
              <a:gd name="connsiteX953" fmla="*/ 856112 w 4771624"/>
              <a:gd name="connsiteY953" fmla="*/ 3931944 h 4411096"/>
              <a:gd name="connsiteX954" fmla="*/ 797135 w 4771624"/>
              <a:gd name="connsiteY954" fmla="*/ 3893872 h 4411096"/>
              <a:gd name="connsiteX955" fmla="*/ 769549 w 4771624"/>
              <a:gd name="connsiteY955" fmla="*/ 3882450 h 4411096"/>
              <a:gd name="connsiteX956" fmla="*/ 624010 w 4771624"/>
              <a:gd name="connsiteY956" fmla="*/ 3772991 h 4411096"/>
              <a:gd name="connsiteX957" fmla="*/ 655401 w 4771624"/>
              <a:gd name="connsiteY957" fmla="*/ 3800594 h 4411096"/>
              <a:gd name="connsiteX958" fmla="*/ 686792 w 4771624"/>
              <a:gd name="connsiteY958" fmla="*/ 3828197 h 4411096"/>
              <a:gd name="connsiteX959" fmla="*/ 620205 w 4771624"/>
              <a:gd name="connsiteY959" fmla="*/ 3779654 h 4411096"/>
              <a:gd name="connsiteX960" fmla="*/ 565034 w 4771624"/>
              <a:gd name="connsiteY960" fmla="*/ 3739678 h 4411096"/>
              <a:gd name="connsiteX961" fmla="*/ 562180 w 4771624"/>
              <a:gd name="connsiteY961" fmla="*/ 3728256 h 4411096"/>
              <a:gd name="connsiteX962" fmla="*/ 409982 w 4771624"/>
              <a:gd name="connsiteY962" fmla="*/ 3565496 h 4411096"/>
              <a:gd name="connsiteX963" fmla="*/ 300590 w 4771624"/>
              <a:gd name="connsiteY963" fmla="*/ 3418917 h 4411096"/>
              <a:gd name="connsiteX964" fmla="*/ 252077 w 4771624"/>
              <a:gd name="connsiteY964" fmla="*/ 3322783 h 4411096"/>
              <a:gd name="connsiteX965" fmla="*/ 196906 w 4771624"/>
              <a:gd name="connsiteY965" fmla="*/ 3199047 h 4411096"/>
              <a:gd name="connsiteX966" fmla="*/ 189296 w 4771624"/>
              <a:gd name="connsiteY966" fmla="*/ 3190481 h 4411096"/>
              <a:gd name="connsiteX967" fmla="*/ 168369 w 4771624"/>
              <a:gd name="connsiteY967" fmla="*/ 3139083 h 4411096"/>
              <a:gd name="connsiteX968" fmla="*/ 168369 w 4771624"/>
              <a:gd name="connsiteY968" fmla="*/ 3124806 h 4411096"/>
              <a:gd name="connsiteX969" fmla="*/ 91319 w 4771624"/>
              <a:gd name="connsiteY969" fmla="*/ 2885901 h 4411096"/>
              <a:gd name="connsiteX970" fmla="*/ 69440 w 4771624"/>
              <a:gd name="connsiteY970" fmla="*/ 2776442 h 4411096"/>
              <a:gd name="connsiteX971" fmla="*/ 122709 w 4771624"/>
              <a:gd name="connsiteY971" fmla="*/ 2964901 h 4411096"/>
              <a:gd name="connsiteX972" fmla="*/ 117002 w 4771624"/>
              <a:gd name="connsiteY972" fmla="*/ 2964901 h 4411096"/>
              <a:gd name="connsiteX973" fmla="*/ 144588 w 4771624"/>
              <a:gd name="connsiteY973" fmla="*/ 3052468 h 4411096"/>
              <a:gd name="connsiteX974" fmla="*/ 155051 w 4771624"/>
              <a:gd name="connsiteY974" fmla="*/ 3079119 h 4411096"/>
              <a:gd name="connsiteX975" fmla="*/ 173125 w 4771624"/>
              <a:gd name="connsiteY975" fmla="*/ 3130517 h 4411096"/>
              <a:gd name="connsiteX976" fmla="*/ 167417 w 4771624"/>
              <a:gd name="connsiteY976" fmla="*/ 3104818 h 4411096"/>
              <a:gd name="connsiteX977" fmla="*/ 152198 w 4771624"/>
              <a:gd name="connsiteY977" fmla="*/ 3059131 h 4411096"/>
              <a:gd name="connsiteX978" fmla="*/ 186442 w 4771624"/>
              <a:gd name="connsiteY978" fmla="*/ 3140987 h 4411096"/>
              <a:gd name="connsiteX979" fmla="*/ 199759 w 4771624"/>
              <a:gd name="connsiteY979" fmla="*/ 3159071 h 4411096"/>
              <a:gd name="connsiteX980" fmla="*/ 153149 w 4771624"/>
              <a:gd name="connsiteY980" fmla="*/ 3045805 h 4411096"/>
              <a:gd name="connsiteX981" fmla="*/ 119856 w 4771624"/>
              <a:gd name="connsiteY981" fmla="*/ 2940154 h 4411096"/>
              <a:gd name="connsiteX982" fmla="*/ 170271 w 4771624"/>
              <a:gd name="connsiteY982" fmla="*/ 3074360 h 4411096"/>
              <a:gd name="connsiteX983" fmla="*/ 148393 w 4771624"/>
              <a:gd name="connsiteY983" fmla="*/ 3001070 h 4411096"/>
              <a:gd name="connsiteX984" fmla="*/ 127466 w 4771624"/>
              <a:gd name="connsiteY984" fmla="*/ 2949672 h 4411096"/>
              <a:gd name="connsiteX985" fmla="*/ 129368 w 4771624"/>
              <a:gd name="connsiteY985" fmla="*/ 2952528 h 4411096"/>
              <a:gd name="connsiteX986" fmla="*/ 93221 w 4771624"/>
              <a:gd name="connsiteY986" fmla="*/ 2829744 h 4411096"/>
              <a:gd name="connsiteX987" fmla="*/ 57074 w 4771624"/>
              <a:gd name="connsiteY987" fmla="*/ 2717429 h 4411096"/>
              <a:gd name="connsiteX988" fmla="*/ 51367 w 4771624"/>
              <a:gd name="connsiteY988" fmla="*/ 2756454 h 4411096"/>
              <a:gd name="connsiteX989" fmla="*/ 28537 w 4771624"/>
              <a:gd name="connsiteY989" fmla="*/ 2615585 h 4411096"/>
              <a:gd name="connsiteX990" fmla="*/ 44708 w 4771624"/>
              <a:gd name="connsiteY990" fmla="*/ 2681261 h 4411096"/>
              <a:gd name="connsiteX991" fmla="*/ 49464 w 4771624"/>
              <a:gd name="connsiteY991" fmla="*/ 2691731 h 4411096"/>
              <a:gd name="connsiteX992" fmla="*/ 72294 w 4771624"/>
              <a:gd name="connsiteY992" fmla="*/ 2758358 h 4411096"/>
              <a:gd name="connsiteX993" fmla="*/ 71343 w 4771624"/>
              <a:gd name="connsiteY993" fmla="*/ 2706959 h 4411096"/>
              <a:gd name="connsiteX994" fmla="*/ 50415 w 4771624"/>
              <a:gd name="connsiteY994" fmla="*/ 2644140 h 4411096"/>
              <a:gd name="connsiteX995" fmla="*/ 51367 w 4771624"/>
              <a:gd name="connsiteY995" fmla="*/ 2635573 h 4411096"/>
              <a:gd name="connsiteX996" fmla="*/ 31391 w 4771624"/>
              <a:gd name="connsiteY996" fmla="*/ 2534681 h 4411096"/>
              <a:gd name="connsiteX997" fmla="*/ 34244 w 4771624"/>
              <a:gd name="connsiteY997" fmla="*/ 2547055 h 4411096"/>
              <a:gd name="connsiteX998" fmla="*/ 24732 w 4771624"/>
              <a:gd name="connsiteY998" fmla="*/ 2481380 h 4411096"/>
              <a:gd name="connsiteX999" fmla="*/ 18073 w 4771624"/>
              <a:gd name="connsiteY999" fmla="*/ 2421415 h 4411096"/>
              <a:gd name="connsiteX1000" fmla="*/ 5707 w 4771624"/>
              <a:gd name="connsiteY1000" fmla="*/ 2350029 h 4411096"/>
              <a:gd name="connsiteX1001" fmla="*/ 6659 w 4771624"/>
              <a:gd name="connsiteY1001" fmla="*/ 2429030 h 4411096"/>
              <a:gd name="connsiteX1002" fmla="*/ 18073 w 4771624"/>
              <a:gd name="connsiteY1002" fmla="*/ 2548958 h 4411096"/>
              <a:gd name="connsiteX1003" fmla="*/ 34244 w 4771624"/>
              <a:gd name="connsiteY1003" fmla="*/ 2598453 h 4411096"/>
              <a:gd name="connsiteX1004" fmla="*/ 21878 w 4771624"/>
              <a:gd name="connsiteY1004" fmla="*/ 2527066 h 4411096"/>
              <a:gd name="connsiteX1005" fmla="*/ 30440 w 4771624"/>
              <a:gd name="connsiteY1005" fmla="*/ 2567995 h 4411096"/>
              <a:gd name="connsiteX1006" fmla="*/ 40903 w 4771624"/>
              <a:gd name="connsiteY1006" fmla="*/ 2636525 h 4411096"/>
              <a:gd name="connsiteX1007" fmla="*/ 15220 w 4771624"/>
              <a:gd name="connsiteY1007" fmla="*/ 2553717 h 4411096"/>
              <a:gd name="connsiteX1008" fmla="*/ 5707 w 4771624"/>
              <a:gd name="connsiteY1008" fmla="*/ 2484235 h 4411096"/>
              <a:gd name="connsiteX1009" fmla="*/ 0 w 4771624"/>
              <a:gd name="connsiteY1009" fmla="*/ 2436644 h 4411096"/>
              <a:gd name="connsiteX1010" fmla="*/ 951 w 4771624"/>
              <a:gd name="connsiteY1010" fmla="*/ 2348126 h 4411096"/>
              <a:gd name="connsiteX1011" fmla="*/ 1902 w 4771624"/>
              <a:gd name="connsiteY1011" fmla="*/ 2265318 h 4411096"/>
              <a:gd name="connsiteX1012" fmla="*/ 7610 w 4771624"/>
              <a:gd name="connsiteY1012" fmla="*/ 2186317 h 4411096"/>
              <a:gd name="connsiteX1013" fmla="*/ 5707 w 4771624"/>
              <a:gd name="connsiteY1013" fmla="*/ 2230100 h 4411096"/>
              <a:gd name="connsiteX1014" fmla="*/ 13317 w 4771624"/>
              <a:gd name="connsiteY1014" fmla="*/ 2181558 h 4411096"/>
              <a:gd name="connsiteX1015" fmla="*/ 14269 w 4771624"/>
              <a:gd name="connsiteY1015" fmla="*/ 2137775 h 4411096"/>
              <a:gd name="connsiteX1016" fmla="*/ 17122 w 4771624"/>
              <a:gd name="connsiteY1016" fmla="*/ 2133967 h 4411096"/>
              <a:gd name="connsiteX1017" fmla="*/ 19025 w 4771624"/>
              <a:gd name="connsiteY1017" fmla="*/ 2094943 h 4411096"/>
              <a:gd name="connsiteX1018" fmla="*/ 19976 w 4771624"/>
              <a:gd name="connsiteY1018" fmla="*/ 2069244 h 4411096"/>
              <a:gd name="connsiteX1019" fmla="*/ 25683 w 4771624"/>
              <a:gd name="connsiteY1019" fmla="*/ 2004520 h 4411096"/>
              <a:gd name="connsiteX1020" fmla="*/ 33293 w 4771624"/>
              <a:gd name="connsiteY1020" fmla="*/ 2015942 h 4411096"/>
              <a:gd name="connsiteX1021" fmla="*/ 47562 w 4771624"/>
              <a:gd name="connsiteY1021" fmla="*/ 1971207 h 4411096"/>
              <a:gd name="connsiteX1022" fmla="*/ 58025 w 4771624"/>
              <a:gd name="connsiteY1022" fmla="*/ 1929327 h 4411096"/>
              <a:gd name="connsiteX1023" fmla="*/ 71343 w 4771624"/>
              <a:gd name="connsiteY1023" fmla="*/ 1872218 h 4411096"/>
              <a:gd name="connsiteX1024" fmla="*/ 74196 w 4771624"/>
              <a:gd name="connsiteY1024" fmla="*/ 1852230 h 4411096"/>
              <a:gd name="connsiteX1025" fmla="*/ 82757 w 4771624"/>
              <a:gd name="connsiteY1025" fmla="*/ 1817965 h 4411096"/>
              <a:gd name="connsiteX1026" fmla="*/ 80855 w 4771624"/>
              <a:gd name="connsiteY1026" fmla="*/ 1827483 h 4411096"/>
              <a:gd name="connsiteX1027" fmla="*/ 99880 w 4771624"/>
              <a:gd name="connsiteY1027" fmla="*/ 1772278 h 4411096"/>
              <a:gd name="connsiteX1028" fmla="*/ 80855 w 4771624"/>
              <a:gd name="connsiteY1028" fmla="*/ 1844616 h 4411096"/>
              <a:gd name="connsiteX1029" fmla="*/ 64684 w 4771624"/>
              <a:gd name="connsiteY1029" fmla="*/ 1917905 h 4411096"/>
              <a:gd name="connsiteX1030" fmla="*/ 68489 w 4771624"/>
              <a:gd name="connsiteY1030" fmla="*/ 1922664 h 4411096"/>
              <a:gd name="connsiteX1031" fmla="*/ 58025 w 4771624"/>
              <a:gd name="connsiteY1031" fmla="*/ 1985484 h 4411096"/>
              <a:gd name="connsiteX1032" fmla="*/ 54220 w 4771624"/>
              <a:gd name="connsiteY1032" fmla="*/ 2014990 h 4411096"/>
              <a:gd name="connsiteX1033" fmla="*/ 53269 w 4771624"/>
              <a:gd name="connsiteY1033" fmla="*/ 2037834 h 4411096"/>
              <a:gd name="connsiteX1034" fmla="*/ 56123 w 4771624"/>
              <a:gd name="connsiteY1034" fmla="*/ 2017846 h 4411096"/>
              <a:gd name="connsiteX1035" fmla="*/ 58977 w 4771624"/>
              <a:gd name="connsiteY1035" fmla="*/ 2001665 h 4411096"/>
              <a:gd name="connsiteX1036" fmla="*/ 63733 w 4771624"/>
              <a:gd name="connsiteY1036" fmla="*/ 1973111 h 4411096"/>
              <a:gd name="connsiteX1037" fmla="*/ 77050 w 4771624"/>
              <a:gd name="connsiteY1037" fmla="*/ 1902676 h 4411096"/>
              <a:gd name="connsiteX1038" fmla="*/ 73245 w 4771624"/>
              <a:gd name="connsiteY1038" fmla="*/ 1946460 h 4411096"/>
              <a:gd name="connsiteX1039" fmla="*/ 72294 w 4771624"/>
              <a:gd name="connsiteY1039" fmla="*/ 1935990 h 4411096"/>
              <a:gd name="connsiteX1040" fmla="*/ 61830 w 4771624"/>
              <a:gd name="connsiteY1040" fmla="*/ 1988340 h 4411096"/>
              <a:gd name="connsiteX1041" fmla="*/ 56123 w 4771624"/>
              <a:gd name="connsiteY1041" fmla="*/ 2034978 h 4411096"/>
              <a:gd name="connsiteX1042" fmla="*/ 51367 w 4771624"/>
              <a:gd name="connsiteY1042" fmla="*/ 2085425 h 4411096"/>
              <a:gd name="connsiteX1043" fmla="*/ 48513 w 4771624"/>
              <a:gd name="connsiteY1043" fmla="*/ 2114931 h 4411096"/>
              <a:gd name="connsiteX1044" fmla="*/ 45659 w 4771624"/>
              <a:gd name="connsiteY1044" fmla="*/ 2149196 h 4411096"/>
              <a:gd name="connsiteX1045" fmla="*/ 43757 w 4771624"/>
              <a:gd name="connsiteY1045" fmla="*/ 2151100 h 4411096"/>
              <a:gd name="connsiteX1046" fmla="*/ 42806 w 4771624"/>
              <a:gd name="connsiteY1046" fmla="*/ 2180606 h 4411096"/>
              <a:gd name="connsiteX1047" fmla="*/ 42806 w 4771624"/>
              <a:gd name="connsiteY1047" fmla="*/ 2210112 h 4411096"/>
              <a:gd name="connsiteX1048" fmla="*/ 40903 w 4771624"/>
              <a:gd name="connsiteY1048" fmla="*/ 2268173 h 4411096"/>
              <a:gd name="connsiteX1049" fmla="*/ 46611 w 4771624"/>
              <a:gd name="connsiteY1049" fmla="*/ 2373824 h 4411096"/>
              <a:gd name="connsiteX1050" fmla="*/ 42806 w 4771624"/>
              <a:gd name="connsiteY1050" fmla="*/ 2261510 h 4411096"/>
              <a:gd name="connsiteX1051" fmla="*/ 474666 w 4771624"/>
              <a:gd name="connsiteY1051" fmla="*/ 1025104 h 4411096"/>
              <a:gd name="connsiteX1052" fmla="*/ 440422 w 4771624"/>
              <a:gd name="connsiteY1052" fmla="*/ 1131707 h 4411096"/>
              <a:gd name="connsiteX1053" fmla="*/ 514618 w 4771624"/>
              <a:gd name="connsiteY1053" fmla="*/ 1020344 h 4411096"/>
              <a:gd name="connsiteX1054" fmla="*/ 506057 w 4771624"/>
              <a:gd name="connsiteY1054" fmla="*/ 1037477 h 4411096"/>
              <a:gd name="connsiteX1055" fmla="*/ 590717 w 4771624"/>
              <a:gd name="connsiteY1055" fmla="*/ 929922 h 4411096"/>
              <a:gd name="connsiteX1056" fmla="*/ 551716 w 4771624"/>
              <a:gd name="connsiteY1056" fmla="*/ 972754 h 4411096"/>
              <a:gd name="connsiteX1057" fmla="*/ 581205 w 4771624"/>
              <a:gd name="connsiteY1057" fmla="*/ 929922 h 4411096"/>
              <a:gd name="connsiteX1058" fmla="*/ 646840 w 4771624"/>
              <a:gd name="connsiteY1058" fmla="*/ 856632 h 4411096"/>
              <a:gd name="connsiteX1059" fmla="*/ 731500 w 4771624"/>
              <a:gd name="connsiteY1059" fmla="*/ 765258 h 4411096"/>
              <a:gd name="connsiteX1060" fmla="*/ 775257 w 4771624"/>
              <a:gd name="connsiteY1060" fmla="*/ 706246 h 4411096"/>
              <a:gd name="connsiteX1061" fmla="*/ 819965 w 4771624"/>
              <a:gd name="connsiteY1061" fmla="*/ 651992 h 4411096"/>
              <a:gd name="connsiteX1062" fmla="*/ 858965 w 4771624"/>
              <a:gd name="connsiteY1062" fmla="*/ 618679 h 4411096"/>
              <a:gd name="connsiteX1063" fmla="*/ 974065 w 4771624"/>
              <a:gd name="connsiteY1063" fmla="*/ 497798 h 4411096"/>
              <a:gd name="connsiteX1064" fmla="*/ 1040057 w 4771624"/>
              <a:gd name="connsiteY1064" fmla="*/ 437715 h 4411096"/>
              <a:gd name="connsiteX1065" fmla="*/ 1088919 w 4771624"/>
              <a:gd name="connsiteY1065" fmla="*/ 398209 h 4411096"/>
              <a:gd name="connsiteX1066" fmla="*/ 1085998 w 4771624"/>
              <a:gd name="connsiteY1066" fmla="*/ 402394 h 4411096"/>
              <a:gd name="connsiteX1067" fmla="*/ 1109140 w 4771624"/>
              <a:gd name="connsiteY1067" fmla="*/ 388340 h 4411096"/>
              <a:gd name="connsiteX1068" fmla="*/ 1288924 w 4771624"/>
              <a:gd name="connsiteY1068" fmla="*/ 270315 h 4411096"/>
              <a:gd name="connsiteX1069" fmla="*/ 1323168 w 4771624"/>
              <a:gd name="connsiteY1069" fmla="*/ 249375 h 4411096"/>
              <a:gd name="connsiteX1070" fmla="*/ 1342194 w 4771624"/>
              <a:gd name="connsiteY1070" fmla="*/ 237953 h 4411096"/>
              <a:gd name="connsiteX1071" fmla="*/ 1362170 w 4771624"/>
              <a:gd name="connsiteY1071" fmla="*/ 227483 h 4411096"/>
              <a:gd name="connsiteX1072" fmla="*/ 1404974 w 4771624"/>
              <a:gd name="connsiteY1072" fmla="*/ 205591 h 4411096"/>
              <a:gd name="connsiteX1073" fmla="*/ 1450634 w 4771624"/>
              <a:gd name="connsiteY1073" fmla="*/ 184652 h 4411096"/>
              <a:gd name="connsiteX1074" fmla="*/ 1543854 w 4771624"/>
              <a:gd name="connsiteY1074" fmla="*/ 146579 h 4411096"/>
              <a:gd name="connsiteX1075" fmla="*/ 1589514 w 4771624"/>
              <a:gd name="connsiteY1075" fmla="*/ 131350 h 4411096"/>
              <a:gd name="connsiteX1076" fmla="*/ 1631368 w 4771624"/>
              <a:gd name="connsiteY1076" fmla="*/ 117073 h 4411096"/>
              <a:gd name="connsiteX1077" fmla="*/ 1621856 w 4771624"/>
              <a:gd name="connsiteY1077" fmla="*/ 123735 h 4411096"/>
              <a:gd name="connsiteX1078" fmla="*/ 1567634 w 4771624"/>
              <a:gd name="connsiteY1078" fmla="*/ 142772 h 4411096"/>
              <a:gd name="connsiteX1079" fmla="*/ 1451586 w 4771624"/>
              <a:gd name="connsiteY1079" fmla="*/ 189411 h 4411096"/>
              <a:gd name="connsiteX1080" fmla="*/ 1547660 w 4771624"/>
              <a:gd name="connsiteY1080" fmla="*/ 153242 h 4411096"/>
              <a:gd name="connsiteX1081" fmla="*/ 1480122 w 4771624"/>
              <a:gd name="connsiteY1081" fmla="*/ 179892 h 4411096"/>
              <a:gd name="connsiteX1082" fmla="*/ 1432560 w 4771624"/>
              <a:gd name="connsiteY1082" fmla="*/ 204640 h 4411096"/>
              <a:gd name="connsiteX1083" fmla="*/ 1485830 w 4771624"/>
              <a:gd name="connsiteY1083" fmla="*/ 182748 h 4411096"/>
              <a:gd name="connsiteX1084" fmla="*/ 1528634 w 4771624"/>
              <a:gd name="connsiteY1084" fmla="*/ 165615 h 4411096"/>
              <a:gd name="connsiteX1085" fmla="*/ 1622806 w 4771624"/>
              <a:gd name="connsiteY1085" fmla="*/ 130398 h 4411096"/>
              <a:gd name="connsiteX1086" fmla="*/ 1627562 w 4771624"/>
              <a:gd name="connsiteY1086" fmla="*/ 131350 h 4411096"/>
              <a:gd name="connsiteX1087" fmla="*/ 1665614 w 4771624"/>
              <a:gd name="connsiteY1087" fmla="*/ 121832 h 4411096"/>
              <a:gd name="connsiteX1088" fmla="*/ 1675126 w 4771624"/>
              <a:gd name="connsiteY1088" fmla="*/ 114217 h 4411096"/>
              <a:gd name="connsiteX1089" fmla="*/ 1692246 w 4771624"/>
              <a:gd name="connsiteY1089" fmla="*/ 110410 h 4411096"/>
              <a:gd name="connsiteX1090" fmla="*/ 1765492 w 4771624"/>
              <a:gd name="connsiteY1090" fmla="*/ 92326 h 4411096"/>
              <a:gd name="connsiteX1091" fmla="*/ 1839690 w 4771624"/>
              <a:gd name="connsiteY1091" fmla="*/ 77097 h 4411096"/>
              <a:gd name="connsiteX1092" fmla="*/ 1767394 w 4771624"/>
              <a:gd name="connsiteY1092" fmla="*/ 84711 h 4411096"/>
              <a:gd name="connsiteX1093" fmla="*/ 1711272 w 4771624"/>
              <a:gd name="connsiteY1093" fmla="*/ 99940 h 4411096"/>
              <a:gd name="connsiteX1094" fmla="*/ 1704614 w 4771624"/>
              <a:gd name="connsiteY1094" fmla="*/ 98988 h 4411096"/>
              <a:gd name="connsiteX1095" fmla="*/ 1674174 w 4771624"/>
              <a:gd name="connsiteY1095" fmla="*/ 104699 h 4411096"/>
              <a:gd name="connsiteX1096" fmla="*/ 1895812 w 4771624"/>
              <a:gd name="connsiteY1096" fmla="*/ 59012 h 4411096"/>
              <a:gd name="connsiteX1097" fmla="*/ 1912934 w 4771624"/>
              <a:gd name="connsiteY1097" fmla="*/ 60916 h 4411096"/>
              <a:gd name="connsiteX1098" fmla="*/ 2115546 w 4771624"/>
              <a:gd name="connsiteY1098" fmla="*/ 39976 h 4411096"/>
              <a:gd name="connsiteX1099" fmla="*/ 2100326 w 4771624"/>
              <a:gd name="connsiteY1099" fmla="*/ 43783 h 4411096"/>
              <a:gd name="connsiteX1100" fmla="*/ 2355258 w 4771624"/>
              <a:gd name="connsiteY1100" fmla="*/ 36169 h 4411096"/>
              <a:gd name="connsiteX1101" fmla="*/ 2598774 w 4771624"/>
              <a:gd name="connsiteY1101" fmla="*/ 23795 h 4411096"/>
              <a:gd name="connsiteX1102" fmla="*/ 2618764 w 4771624"/>
              <a:gd name="connsiteY1102" fmla="*/ 23245 h 4411096"/>
              <a:gd name="connsiteX1103" fmla="*/ 2069888 w 4771624"/>
              <a:gd name="connsiteY1103" fmla="*/ 21891 h 4411096"/>
              <a:gd name="connsiteX1104" fmla="*/ 2071790 w 4771624"/>
              <a:gd name="connsiteY1104" fmla="*/ 21891 h 4411096"/>
              <a:gd name="connsiteX1105" fmla="*/ 2016618 w 4771624"/>
              <a:gd name="connsiteY1105" fmla="*/ 25698 h 4411096"/>
              <a:gd name="connsiteX1106" fmla="*/ 2190694 w 4771624"/>
              <a:gd name="connsiteY1106" fmla="*/ 15229 h 4411096"/>
              <a:gd name="connsiteX1107" fmla="*/ 2157402 w 4771624"/>
              <a:gd name="connsiteY1107" fmla="*/ 20940 h 4411096"/>
              <a:gd name="connsiteX1108" fmla="*/ 2143134 w 4771624"/>
              <a:gd name="connsiteY1108" fmla="*/ 17133 h 4411096"/>
              <a:gd name="connsiteX1109" fmla="*/ 2190694 w 4771624"/>
              <a:gd name="connsiteY1109" fmla="*/ 15229 h 4411096"/>
              <a:gd name="connsiteX1110" fmla="*/ 2122206 w 4771624"/>
              <a:gd name="connsiteY1110" fmla="*/ 13325 h 4411096"/>
              <a:gd name="connsiteX1111" fmla="*/ 2143134 w 4771624"/>
              <a:gd name="connsiteY1111" fmla="*/ 17132 h 4411096"/>
              <a:gd name="connsiteX1112" fmla="*/ 2069888 w 4771624"/>
              <a:gd name="connsiteY1112" fmla="*/ 21891 h 4411096"/>
              <a:gd name="connsiteX1113" fmla="*/ 2055618 w 4771624"/>
              <a:gd name="connsiteY1113" fmla="*/ 17132 h 4411096"/>
              <a:gd name="connsiteX1114" fmla="*/ 2122206 w 4771624"/>
              <a:gd name="connsiteY1114" fmla="*/ 13325 h 4411096"/>
              <a:gd name="connsiteX1115" fmla="*/ 2210670 w 4771624"/>
              <a:gd name="connsiteY1115" fmla="*/ 11421 h 4411096"/>
              <a:gd name="connsiteX1116" fmla="*/ 2239208 w 4771624"/>
              <a:gd name="connsiteY1116" fmla="*/ 13325 h 4411096"/>
              <a:gd name="connsiteX1117" fmla="*/ 2190694 w 4771624"/>
              <a:gd name="connsiteY1117" fmla="*/ 15228 h 4411096"/>
              <a:gd name="connsiteX1118" fmla="*/ 2614946 w 4771624"/>
              <a:gd name="connsiteY1118" fmla="*/ 0 h 4411096"/>
              <a:gd name="connsiteX1119" fmla="*/ 2858462 w 4771624"/>
              <a:gd name="connsiteY1119" fmla="*/ 16181 h 4411096"/>
              <a:gd name="connsiteX1120" fmla="*/ 2880340 w 4771624"/>
              <a:gd name="connsiteY1120" fmla="*/ 18084 h 4411096"/>
              <a:gd name="connsiteX1121" fmla="*/ 2868926 w 4771624"/>
              <a:gd name="connsiteY1121" fmla="*/ 18084 h 4411096"/>
              <a:gd name="connsiteX1122" fmla="*/ 3013514 w 4771624"/>
              <a:gd name="connsiteY1122" fmla="*/ 40928 h 4411096"/>
              <a:gd name="connsiteX1123" fmla="*/ 3066782 w 4771624"/>
              <a:gd name="connsiteY1123" fmla="*/ 58061 h 4411096"/>
              <a:gd name="connsiteX1124" fmla="*/ 3145734 w 4771624"/>
              <a:gd name="connsiteY1124" fmla="*/ 81856 h 4411096"/>
              <a:gd name="connsiteX1125" fmla="*/ 3117198 w 4771624"/>
              <a:gd name="connsiteY1125" fmla="*/ 66627 h 4411096"/>
              <a:gd name="connsiteX1126" fmla="*/ 3164758 w 4771624"/>
              <a:gd name="connsiteY1126" fmla="*/ 79952 h 4411096"/>
              <a:gd name="connsiteX1127" fmla="*/ 3212322 w 4771624"/>
              <a:gd name="connsiteY1127" fmla="*/ 95181 h 4411096"/>
              <a:gd name="connsiteX1128" fmla="*/ 3204710 w 4771624"/>
              <a:gd name="connsiteY1128" fmla="*/ 95181 h 4411096"/>
              <a:gd name="connsiteX1129" fmla="*/ 3281762 w 4771624"/>
              <a:gd name="connsiteY1129" fmla="*/ 121832 h 4411096"/>
              <a:gd name="connsiteX1130" fmla="*/ 3219930 w 4771624"/>
              <a:gd name="connsiteY1130" fmla="*/ 104700 h 4411096"/>
              <a:gd name="connsiteX1131" fmla="*/ 3185686 w 4771624"/>
              <a:gd name="connsiteY1131" fmla="*/ 95181 h 4411096"/>
              <a:gd name="connsiteX1132" fmla="*/ 3194248 w 4771624"/>
              <a:gd name="connsiteY1132" fmla="*/ 99940 h 4411096"/>
              <a:gd name="connsiteX1133" fmla="*/ 3230394 w 4771624"/>
              <a:gd name="connsiteY1133" fmla="*/ 115170 h 4411096"/>
              <a:gd name="connsiteX1134" fmla="*/ 3098174 w 4771624"/>
              <a:gd name="connsiteY1134" fmla="*/ 76145 h 4411096"/>
              <a:gd name="connsiteX1135" fmla="*/ 2969756 w 4771624"/>
              <a:gd name="connsiteY1135" fmla="*/ 49494 h 4411096"/>
              <a:gd name="connsiteX1136" fmla="*/ 2841340 w 4771624"/>
              <a:gd name="connsiteY1136" fmla="*/ 31410 h 4411096"/>
              <a:gd name="connsiteX1137" fmla="*/ 2710070 w 4771624"/>
              <a:gd name="connsiteY1137" fmla="*/ 20940 h 4411096"/>
              <a:gd name="connsiteX1138" fmla="*/ 2710070 w 4771624"/>
              <a:gd name="connsiteY1138" fmla="*/ 15229 h 4411096"/>
              <a:gd name="connsiteX1139" fmla="*/ 2829926 w 4771624"/>
              <a:gd name="connsiteY1139" fmla="*/ 24747 h 4411096"/>
              <a:gd name="connsiteX1140" fmla="*/ 2860364 w 4771624"/>
              <a:gd name="connsiteY1140" fmla="*/ 25699 h 4411096"/>
              <a:gd name="connsiteX1141" fmla="*/ 2917438 w 4771624"/>
              <a:gd name="connsiteY1141" fmla="*/ 31410 h 4411096"/>
              <a:gd name="connsiteX1142" fmla="*/ 2783314 w 4771624"/>
              <a:gd name="connsiteY1142" fmla="*/ 13325 h 4411096"/>
              <a:gd name="connsiteX1143" fmla="*/ 2630166 w 4771624"/>
              <a:gd name="connsiteY1143" fmla="*/ 8566 h 4411096"/>
              <a:gd name="connsiteX1144" fmla="*/ 2686288 w 4771624"/>
              <a:gd name="connsiteY1144" fmla="*/ 13325 h 4411096"/>
              <a:gd name="connsiteX1145" fmla="*/ 2627312 w 4771624"/>
              <a:gd name="connsiteY1145" fmla="*/ 16181 h 4411096"/>
              <a:gd name="connsiteX1146" fmla="*/ 2613042 w 4771624"/>
              <a:gd name="connsiteY1146" fmla="*/ 13325 h 4411096"/>
              <a:gd name="connsiteX1147" fmla="*/ 2520774 w 4771624"/>
              <a:gd name="connsiteY1147" fmla="*/ 14277 h 4411096"/>
              <a:gd name="connsiteX1148" fmla="*/ 2438016 w 4771624"/>
              <a:gd name="connsiteY1148" fmla="*/ 13325 h 4411096"/>
              <a:gd name="connsiteX1149" fmla="*/ 2355258 w 4771624"/>
              <a:gd name="connsiteY1149" fmla="*/ 13325 h 4411096"/>
              <a:gd name="connsiteX1150" fmla="*/ 2371430 w 4771624"/>
              <a:gd name="connsiteY1150" fmla="*/ 1904 h 4411096"/>
              <a:gd name="connsiteX1151" fmla="*/ 2614946 w 4771624"/>
              <a:gd name="connsiteY1151" fmla="*/ 0 h 441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Lst>
            <a:rect l="l" t="t" r="r" b="b"/>
            <a:pathLst>
              <a:path w="4771624" h="4411096">
                <a:moveTo>
                  <a:pt x="1989034" y="4368827"/>
                </a:moveTo>
                <a:lnTo>
                  <a:pt x="1989120" y="4368840"/>
                </a:lnTo>
                <a:lnTo>
                  <a:pt x="1988082" y="4368946"/>
                </a:lnTo>
                <a:lnTo>
                  <a:pt x="1987612" y="4368915"/>
                </a:lnTo>
                <a:close/>
                <a:moveTo>
                  <a:pt x="2321014" y="4341225"/>
                </a:moveTo>
                <a:cubicBezTo>
                  <a:pt x="2311502" y="4341225"/>
                  <a:pt x="2301990" y="4342177"/>
                  <a:pt x="2295330" y="4343129"/>
                </a:cubicBezTo>
                <a:cubicBezTo>
                  <a:pt x="2310550" y="4342177"/>
                  <a:pt x="2317208" y="4341225"/>
                  <a:pt x="2321014" y="4341225"/>
                </a:cubicBezTo>
                <a:close/>
                <a:moveTo>
                  <a:pt x="2905072" y="4325995"/>
                </a:moveTo>
                <a:cubicBezTo>
                  <a:pt x="2891754" y="4330754"/>
                  <a:pt x="2878438" y="4334561"/>
                  <a:pt x="2859414" y="4340272"/>
                </a:cubicBezTo>
                <a:close/>
                <a:moveTo>
                  <a:pt x="2913634" y="4323140"/>
                </a:moveTo>
                <a:lnTo>
                  <a:pt x="2905072" y="4325995"/>
                </a:lnTo>
                <a:cubicBezTo>
                  <a:pt x="2906974" y="4325043"/>
                  <a:pt x="2908878" y="4325043"/>
                  <a:pt x="2910778" y="4324092"/>
                </a:cubicBezTo>
                <a:cubicBezTo>
                  <a:pt x="2911730" y="4323140"/>
                  <a:pt x="2912682" y="4323140"/>
                  <a:pt x="2913634" y="4323140"/>
                </a:cubicBezTo>
                <a:close/>
                <a:moveTo>
                  <a:pt x="1728394" y="4323140"/>
                </a:moveTo>
                <a:cubicBezTo>
                  <a:pt x="1746466" y="4326947"/>
                  <a:pt x="1764542" y="4330754"/>
                  <a:pt x="1782614" y="4333610"/>
                </a:cubicBezTo>
                <a:lnTo>
                  <a:pt x="1787370" y="4335513"/>
                </a:lnTo>
                <a:cubicBezTo>
                  <a:pt x="1769298" y="4332658"/>
                  <a:pt x="1751224" y="4328851"/>
                  <a:pt x="1733150" y="4325043"/>
                </a:cubicBezTo>
                <a:close/>
                <a:moveTo>
                  <a:pt x="1478218" y="4247947"/>
                </a:moveTo>
                <a:cubicBezTo>
                  <a:pt x="1498194" y="4254609"/>
                  <a:pt x="1528634" y="4264128"/>
                  <a:pt x="1560978" y="4274598"/>
                </a:cubicBezTo>
                <a:cubicBezTo>
                  <a:pt x="1593318" y="4284116"/>
                  <a:pt x="1628514" y="4293634"/>
                  <a:pt x="1658002" y="4301248"/>
                </a:cubicBezTo>
                <a:cubicBezTo>
                  <a:pt x="1663710" y="4304104"/>
                  <a:pt x="1644686" y="4300297"/>
                  <a:pt x="1617100" y="4294586"/>
                </a:cubicBezTo>
                <a:cubicBezTo>
                  <a:pt x="1603782" y="4290779"/>
                  <a:pt x="1587610" y="4287923"/>
                  <a:pt x="1570490" y="4283164"/>
                </a:cubicBezTo>
                <a:cubicBezTo>
                  <a:pt x="1553366" y="4278405"/>
                  <a:pt x="1536246" y="4273646"/>
                  <a:pt x="1521026" y="4267935"/>
                </a:cubicBezTo>
                <a:cubicBezTo>
                  <a:pt x="1547660" y="4289827"/>
                  <a:pt x="1681784" y="4308863"/>
                  <a:pt x="1686540" y="4320285"/>
                </a:cubicBezTo>
                <a:cubicBezTo>
                  <a:pt x="1727442" y="4330755"/>
                  <a:pt x="1755030" y="4337417"/>
                  <a:pt x="1776906" y="4341225"/>
                </a:cubicBezTo>
                <a:cubicBezTo>
                  <a:pt x="1798786" y="4345032"/>
                  <a:pt x="1813054" y="4345984"/>
                  <a:pt x="1827322" y="4347887"/>
                </a:cubicBezTo>
                <a:cubicBezTo>
                  <a:pt x="1841590" y="4349791"/>
                  <a:pt x="1854908" y="4351695"/>
                  <a:pt x="1872982" y="4354550"/>
                </a:cubicBezTo>
                <a:cubicBezTo>
                  <a:pt x="1891054" y="4356454"/>
                  <a:pt x="1914836" y="4360261"/>
                  <a:pt x="1950032" y="4367875"/>
                </a:cubicBezTo>
                <a:cubicBezTo>
                  <a:pt x="1950982" y="4365972"/>
                  <a:pt x="1961446" y="4366924"/>
                  <a:pt x="1971910" y="4367875"/>
                </a:cubicBezTo>
                <a:lnTo>
                  <a:pt x="1987612" y="4368915"/>
                </a:lnTo>
                <a:lnTo>
                  <a:pt x="1974334" y="4369735"/>
                </a:lnTo>
                <a:cubicBezTo>
                  <a:pt x="1956986" y="4369780"/>
                  <a:pt x="1937904" y="4368352"/>
                  <a:pt x="1972862" y="4375490"/>
                </a:cubicBezTo>
                <a:cubicBezTo>
                  <a:pt x="2026130" y="4384056"/>
                  <a:pt x="2004252" y="4376442"/>
                  <a:pt x="2052766" y="4382153"/>
                </a:cubicBezTo>
                <a:lnTo>
                  <a:pt x="1983326" y="4380249"/>
                </a:lnTo>
                <a:lnTo>
                  <a:pt x="1977618" y="4379297"/>
                </a:lnTo>
                <a:cubicBezTo>
                  <a:pt x="1963350" y="4379297"/>
                  <a:pt x="1950032" y="4378345"/>
                  <a:pt x="1935762" y="4378345"/>
                </a:cubicBezTo>
                <a:cubicBezTo>
                  <a:pt x="1843494" y="4363116"/>
                  <a:pt x="1977618" y="4373586"/>
                  <a:pt x="1858714" y="4359309"/>
                </a:cubicBezTo>
                <a:cubicBezTo>
                  <a:pt x="1863470" y="4362165"/>
                  <a:pt x="1868226" y="4365972"/>
                  <a:pt x="1872982" y="4368827"/>
                </a:cubicBezTo>
                <a:cubicBezTo>
                  <a:pt x="1838738" y="4362165"/>
                  <a:pt x="1802590" y="4354550"/>
                  <a:pt x="1765492" y="4345984"/>
                </a:cubicBezTo>
                <a:cubicBezTo>
                  <a:pt x="1729346" y="4335514"/>
                  <a:pt x="1692246" y="4326947"/>
                  <a:pt x="1656100" y="4316477"/>
                </a:cubicBezTo>
                <a:cubicBezTo>
                  <a:pt x="1638026" y="4311718"/>
                  <a:pt x="1620906" y="4306007"/>
                  <a:pt x="1603782" y="4301248"/>
                </a:cubicBezTo>
                <a:cubicBezTo>
                  <a:pt x="1587610" y="4295538"/>
                  <a:pt x="1570490" y="4291730"/>
                  <a:pt x="1555270" y="4286020"/>
                </a:cubicBezTo>
                <a:cubicBezTo>
                  <a:pt x="1523878" y="4275550"/>
                  <a:pt x="1496294" y="4266983"/>
                  <a:pt x="1472512" y="4260320"/>
                </a:cubicBezTo>
                <a:cubicBezTo>
                  <a:pt x="1499146" y="4265080"/>
                  <a:pt x="1512464" y="4262224"/>
                  <a:pt x="1478218" y="4247947"/>
                </a:cubicBezTo>
                <a:close/>
                <a:moveTo>
                  <a:pt x="2965000" y="4242236"/>
                </a:moveTo>
                <a:cubicBezTo>
                  <a:pt x="2943122" y="4253658"/>
                  <a:pt x="2920292" y="4255561"/>
                  <a:pt x="2892706" y="4261272"/>
                </a:cubicBezTo>
                <a:cubicBezTo>
                  <a:pt x="2915536" y="4256513"/>
                  <a:pt x="2957390" y="4242236"/>
                  <a:pt x="2965000" y="4242236"/>
                </a:cubicBezTo>
                <a:close/>
                <a:moveTo>
                  <a:pt x="3168564" y="4240332"/>
                </a:moveTo>
                <a:cubicBezTo>
                  <a:pt x="3120050" y="4260320"/>
                  <a:pt x="3090562" y="4270790"/>
                  <a:pt x="3063928" y="4280308"/>
                </a:cubicBezTo>
                <a:cubicBezTo>
                  <a:pt x="3050610" y="4285067"/>
                  <a:pt x="3037294" y="4288875"/>
                  <a:pt x="3022074" y="4293634"/>
                </a:cubicBezTo>
                <a:cubicBezTo>
                  <a:pt x="3007806" y="4298393"/>
                  <a:pt x="2990682" y="4305056"/>
                  <a:pt x="2969756" y="4310766"/>
                </a:cubicBezTo>
                <a:cubicBezTo>
                  <a:pt x="2991634" y="4304104"/>
                  <a:pt x="2999244" y="4299345"/>
                  <a:pt x="3010658" y="4293634"/>
                </a:cubicBezTo>
                <a:cubicBezTo>
                  <a:pt x="3016366" y="4290778"/>
                  <a:pt x="3023026" y="4287923"/>
                  <a:pt x="3032538" y="4284116"/>
                </a:cubicBezTo>
                <a:cubicBezTo>
                  <a:pt x="3042050" y="4281260"/>
                  <a:pt x="3055366" y="4276501"/>
                  <a:pt x="3073442" y="4269838"/>
                </a:cubicBezTo>
                <a:cubicBezTo>
                  <a:pt x="3071538" y="4272694"/>
                  <a:pt x="3076294" y="4272694"/>
                  <a:pt x="3090562" y="4267935"/>
                </a:cubicBezTo>
                <a:cubicBezTo>
                  <a:pt x="3097222" y="4265079"/>
                  <a:pt x="3107686" y="4262224"/>
                  <a:pt x="3121002" y="4257465"/>
                </a:cubicBezTo>
                <a:cubicBezTo>
                  <a:pt x="3133368" y="4253657"/>
                  <a:pt x="3149538" y="4246995"/>
                  <a:pt x="3168564" y="4240332"/>
                </a:cubicBezTo>
                <a:close/>
                <a:moveTo>
                  <a:pt x="1459194" y="4235573"/>
                </a:moveTo>
                <a:cubicBezTo>
                  <a:pt x="1469658" y="4239380"/>
                  <a:pt x="1476318" y="4243188"/>
                  <a:pt x="1482976" y="4246043"/>
                </a:cubicBezTo>
                <a:cubicBezTo>
                  <a:pt x="1468706" y="4241284"/>
                  <a:pt x="1460146" y="4237477"/>
                  <a:pt x="1459194" y="4235573"/>
                </a:cubicBezTo>
                <a:close/>
                <a:moveTo>
                  <a:pt x="1390706" y="4220344"/>
                </a:moveTo>
                <a:lnTo>
                  <a:pt x="1402122" y="4224151"/>
                </a:lnTo>
                <a:lnTo>
                  <a:pt x="1443024" y="4241284"/>
                </a:lnTo>
                <a:close/>
                <a:moveTo>
                  <a:pt x="3191674" y="4200261"/>
                </a:moveTo>
                <a:lnTo>
                  <a:pt x="3158100" y="4217489"/>
                </a:lnTo>
                <a:cubicBezTo>
                  <a:pt x="3157150" y="4211778"/>
                  <a:pt x="3093418" y="4240332"/>
                  <a:pt x="3056318" y="4249850"/>
                </a:cubicBezTo>
                <a:lnTo>
                  <a:pt x="3055440" y="4251608"/>
                </a:lnTo>
                <a:lnTo>
                  <a:pt x="3057270" y="4250803"/>
                </a:lnTo>
                <a:cubicBezTo>
                  <a:pt x="3062978" y="4253658"/>
                  <a:pt x="3085806" y="4250803"/>
                  <a:pt x="3117198" y="4242236"/>
                </a:cubicBezTo>
                <a:cubicBezTo>
                  <a:pt x="3178552" y="4213682"/>
                  <a:pt x="3173024" y="4215110"/>
                  <a:pt x="3181674" y="4207570"/>
                </a:cubicBezTo>
                <a:close/>
                <a:moveTo>
                  <a:pt x="3101978" y="4195597"/>
                </a:moveTo>
                <a:cubicBezTo>
                  <a:pt x="3082002" y="4204163"/>
                  <a:pt x="3061074" y="4211778"/>
                  <a:pt x="3041098" y="4219392"/>
                </a:cubicBezTo>
                <a:lnTo>
                  <a:pt x="3090562" y="4198452"/>
                </a:lnTo>
                <a:cubicBezTo>
                  <a:pt x="3094368" y="4197500"/>
                  <a:pt x="3098174" y="4196549"/>
                  <a:pt x="3101978" y="4195597"/>
                </a:cubicBezTo>
                <a:close/>
                <a:moveTo>
                  <a:pt x="3278908" y="4193693"/>
                </a:moveTo>
                <a:cubicBezTo>
                  <a:pt x="3293176" y="4187031"/>
                  <a:pt x="3229442" y="4219393"/>
                  <a:pt x="3231346" y="4213682"/>
                </a:cubicBezTo>
                <a:cubicBezTo>
                  <a:pt x="3242760" y="4210826"/>
                  <a:pt x="3264638" y="4199404"/>
                  <a:pt x="3278908" y="4193693"/>
                </a:cubicBezTo>
                <a:close/>
                <a:moveTo>
                  <a:pt x="3205662" y="4163235"/>
                </a:moveTo>
                <a:cubicBezTo>
                  <a:pt x="3180930" y="4167994"/>
                  <a:pt x="3156198" y="4173705"/>
                  <a:pt x="3110538" y="4187982"/>
                </a:cubicBezTo>
                <a:cubicBezTo>
                  <a:pt x="2937414" y="4255561"/>
                  <a:pt x="2755728" y="4302200"/>
                  <a:pt x="2571190" y="4324092"/>
                </a:cubicBezTo>
                <a:cubicBezTo>
                  <a:pt x="2555970" y="4325996"/>
                  <a:pt x="2540750" y="4326947"/>
                  <a:pt x="2525530" y="4328851"/>
                </a:cubicBezTo>
                <a:lnTo>
                  <a:pt x="2517918" y="4330755"/>
                </a:lnTo>
                <a:cubicBezTo>
                  <a:pt x="2545506" y="4327899"/>
                  <a:pt x="2573090" y="4325996"/>
                  <a:pt x="2600678" y="4322188"/>
                </a:cubicBezTo>
                <a:cubicBezTo>
                  <a:pt x="2569286" y="4326947"/>
                  <a:pt x="2537894" y="4328851"/>
                  <a:pt x="2506504" y="4332658"/>
                </a:cubicBezTo>
                <a:cubicBezTo>
                  <a:pt x="2485578" y="4334562"/>
                  <a:pt x="2494138" y="4331707"/>
                  <a:pt x="2496042" y="4330755"/>
                </a:cubicBezTo>
                <a:cubicBezTo>
                  <a:pt x="2471310" y="4332658"/>
                  <a:pt x="2446578" y="4334562"/>
                  <a:pt x="2421846" y="4335514"/>
                </a:cubicBezTo>
                <a:cubicBezTo>
                  <a:pt x="2406626" y="4337417"/>
                  <a:pt x="2405674" y="4338369"/>
                  <a:pt x="2441822" y="4338369"/>
                </a:cubicBezTo>
                <a:cubicBezTo>
                  <a:pt x="2431358" y="4339321"/>
                  <a:pt x="2410430" y="4339321"/>
                  <a:pt x="2387600" y="4340273"/>
                </a:cubicBezTo>
                <a:cubicBezTo>
                  <a:pt x="2364770" y="4341225"/>
                  <a:pt x="2339086" y="4340273"/>
                  <a:pt x="2319110" y="4341225"/>
                </a:cubicBezTo>
                <a:cubicBezTo>
                  <a:pt x="2323866" y="4340273"/>
                  <a:pt x="2320062" y="4339321"/>
                  <a:pt x="2311502" y="4338369"/>
                </a:cubicBezTo>
                <a:cubicBezTo>
                  <a:pt x="2251574" y="4338369"/>
                  <a:pt x="2190694" y="4336466"/>
                  <a:pt x="2130766" y="4331707"/>
                </a:cubicBezTo>
                <a:cubicBezTo>
                  <a:pt x="2144084" y="4333610"/>
                  <a:pt x="2158354" y="4335514"/>
                  <a:pt x="2176426" y="4337417"/>
                </a:cubicBezTo>
                <a:lnTo>
                  <a:pt x="2117450" y="4332658"/>
                </a:lnTo>
                <a:cubicBezTo>
                  <a:pt x="2098426" y="4331707"/>
                  <a:pt x="2078450" y="4330755"/>
                  <a:pt x="2058474" y="4327899"/>
                </a:cubicBezTo>
                <a:cubicBezTo>
                  <a:pt x="2052766" y="4328851"/>
                  <a:pt x="2052766" y="4330755"/>
                  <a:pt x="2061326" y="4333610"/>
                </a:cubicBezTo>
                <a:cubicBezTo>
                  <a:pt x="2065130" y="4334562"/>
                  <a:pt x="2071790" y="4336466"/>
                  <a:pt x="2080350" y="4338369"/>
                </a:cubicBezTo>
                <a:cubicBezTo>
                  <a:pt x="2089864" y="4339321"/>
                  <a:pt x="2101278" y="4341225"/>
                  <a:pt x="2115546" y="4343128"/>
                </a:cubicBezTo>
                <a:cubicBezTo>
                  <a:pt x="2091766" y="4341225"/>
                  <a:pt x="2081302" y="4343128"/>
                  <a:pt x="2110790" y="4345984"/>
                </a:cubicBezTo>
                <a:cubicBezTo>
                  <a:pt x="2114596" y="4345032"/>
                  <a:pt x="2189742" y="4348839"/>
                  <a:pt x="2161206" y="4344080"/>
                </a:cubicBezTo>
                <a:cubicBezTo>
                  <a:pt x="2175474" y="4345032"/>
                  <a:pt x="2190694" y="4345032"/>
                  <a:pt x="2206866" y="4345984"/>
                </a:cubicBezTo>
                <a:cubicBezTo>
                  <a:pt x="2223038" y="4346936"/>
                  <a:pt x="2240158" y="4347887"/>
                  <a:pt x="2258232" y="4348839"/>
                </a:cubicBezTo>
                <a:cubicBezTo>
                  <a:pt x="2276306" y="4349791"/>
                  <a:pt x="2295330" y="4349791"/>
                  <a:pt x="2314354" y="4349791"/>
                </a:cubicBezTo>
                <a:cubicBezTo>
                  <a:pt x="2334330" y="4350743"/>
                  <a:pt x="2354306" y="4350743"/>
                  <a:pt x="2374282" y="4350743"/>
                </a:cubicBezTo>
                <a:cubicBezTo>
                  <a:pt x="2449430" y="4348839"/>
                  <a:pt x="2532188" y="4344080"/>
                  <a:pt x="2611140" y="4330755"/>
                </a:cubicBezTo>
                <a:cubicBezTo>
                  <a:pt x="2534090" y="4345032"/>
                  <a:pt x="2721484" y="4320285"/>
                  <a:pt x="2593066" y="4339321"/>
                </a:cubicBezTo>
                <a:cubicBezTo>
                  <a:pt x="2617798" y="4337417"/>
                  <a:pt x="2634922" y="4336466"/>
                  <a:pt x="2648238" y="4333610"/>
                </a:cubicBezTo>
                <a:cubicBezTo>
                  <a:pt x="2662506" y="4331707"/>
                  <a:pt x="2672018" y="4328851"/>
                  <a:pt x="2682482" y="4325996"/>
                </a:cubicBezTo>
                <a:cubicBezTo>
                  <a:pt x="2702458" y="4321236"/>
                  <a:pt x="2722434" y="4314574"/>
                  <a:pt x="2770948" y="4305056"/>
                </a:cubicBezTo>
                <a:cubicBezTo>
                  <a:pt x="2779510" y="4305056"/>
                  <a:pt x="2718630" y="4315526"/>
                  <a:pt x="2696750" y="4323140"/>
                </a:cubicBezTo>
                <a:cubicBezTo>
                  <a:pt x="2777606" y="4309815"/>
                  <a:pt x="2844194" y="4290779"/>
                  <a:pt x="2908878" y="4270790"/>
                </a:cubicBezTo>
                <a:cubicBezTo>
                  <a:pt x="2973562" y="4249850"/>
                  <a:pt x="3036342" y="4227007"/>
                  <a:pt x="3110538" y="4199404"/>
                </a:cubicBezTo>
                <a:lnTo>
                  <a:pt x="3118150" y="4201308"/>
                </a:lnTo>
                <a:cubicBezTo>
                  <a:pt x="3132418" y="4195597"/>
                  <a:pt x="3146686" y="4189886"/>
                  <a:pt x="3161906" y="4183223"/>
                </a:cubicBezTo>
                <a:cubicBezTo>
                  <a:pt x="3177126" y="4176561"/>
                  <a:pt x="3192346" y="4169898"/>
                  <a:pt x="3205662" y="4163235"/>
                </a:cubicBezTo>
                <a:close/>
                <a:moveTo>
                  <a:pt x="1176678" y="4077572"/>
                </a:moveTo>
                <a:cubicBezTo>
                  <a:pt x="1216630" y="4097560"/>
                  <a:pt x="1267996" y="4120404"/>
                  <a:pt x="1315558" y="4142295"/>
                </a:cubicBezTo>
                <a:cubicBezTo>
                  <a:pt x="1363120" y="4162284"/>
                  <a:pt x="1407828" y="4180368"/>
                  <a:pt x="1435414" y="4187031"/>
                </a:cubicBezTo>
                <a:lnTo>
                  <a:pt x="1420194" y="4184175"/>
                </a:lnTo>
                <a:cubicBezTo>
                  <a:pt x="1515318" y="4225103"/>
                  <a:pt x="1635174" y="4245091"/>
                  <a:pt x="1677978" y="4266031"/>
                </a:cubicBezTo>
                <a:cubicBezTo>
                  <a:pt x="1673222" y="4268887"/>
                  <a:pt x="1697954" y="4272694"/>
                  <a:pt x="1695102" y="4276501"/>
                </a:cubicBezTo>
                <a:lnTo>
                  <a:pt x="1769298" y="4289827"/>
                </a:lnTo>
                <a:lnTo>
                  <a:pt x="1753126" y="4288875"/>
                </a:lnTo>
                <a:lnTo>
                  <a:pt x="1784518" y="4295538"/>
                </a:lnTo>
                <a:lnTo>
                  <a:pt x="1815908" y="4301248"/>
                </a:lnTo>
                <a:lnTo>
                  <a:pt x="1878690" y="4313622"/>
                </a:lnTo>
                <a:lnTo>
                  <a:pt x="1874884" y="4313622"/>
                </a:lnTo>
                <a:cubicBezTo>
                  <a:pt x="1935762" y="4319333"/>
                  <a:pt x="1983326" y="4323140"/>
                  <a:pt x="2021374" y="4324092"/>
                </a:cubicBezTo>
                <a:cubicBezTo>
                  <a:pt x="2021374" y="4322188"/>
                  <a:pt x="2020422" y="4321236"/>
                  <a:pt x="2024228" y="4322188"/>
                </a:cubicBezTo>
                <a:cubicBezTo>
                  <a:pt x="1951934" y="4312670"/>
                  <a:pt x="1879642" y="4301248"/>
                  <a:pt x="1807346" y="4286020"/>
                </a:cubicBezTo>
                <a:cubicBezTo>
                  <a:pt x="1798786" y="4285068"/>
                  <a:pt x="1790226" y="4283164"/>
                  <a:pt x="1781662" y="4281260"/>
                </a:cubicBezTo>
                <a:lnTo>
                  <a:pt x="1751224" y="4274598"/>
                </a:lnTo>
                <a:lnTo>
                  <a:pt x="1690346" y="4261272"/>
                </a:lnTo>
                <a:lnTo>
                  <a:pt x="1630418" y="4245091"/>
                </a:lnTo>
                <a:cubicBezTo>
                  <a:pt x="1610442" y="4239380"/>
                  <a:pt x="1590466" y="4234621"/>
                  <a:pt x="1570490" y="4227959"/>
                </a:cubicBezTo>
                <a:cubicBezTo>
                  <a:pt x="1581904" y="4230814"/>
                  <a:pt x="1594270" y="4233670"/>
                  <a:pt x="1600930" y="4234621"/>
                </a:cubicBezTo>
                <a:cubicBezTo>
                  <a:pt x="1539098" y="4215585"/>
                  <a:pt x="1477268" y="4195597"/>
                  <a:pt x="1416390" y="4172753"/>
                </a:cubicBezTo>
                <a:cubicBezTo>
                  <a:pt x="1414486" y="4171802"/>
                  <a:pt x="1413534" y="4171802"/>
                  <a:pt x="1411634" y="4170850"/>
                </a:cubicBezTo>
                <a:cubicBezTo>
                  <a:pt x="1393558" y="4165139"/>
                  <a:pt x="1375486" y="4158476"/>
                  <a:pt x="1361218" y="4153717"/>
                </a:cubicBezTo>
                <a:cubicBezTo>
                  <a:pt x="1354558" y="4149910"/>
                  <a:pt x="1348850" y="4147054"/>
                  <a:pt x="1345998" y="4145151"/>
                </a:cubicBezTo>
                <a:cubicBezTo>
                  <a:pt x="1306046" y="4128970"/>
                  <a:pt x="1267045" y="4111837"/>
                  <a:pt x="1228045" y="4094705"/>
                </a:cubicBezTo>
                <a:cubicBezTo>
                  <a:pt x="1231849" y="4098512"/>
                  <a:pt x="1216630" y="4093753"/>
                  <a:pt x="1179532" y="4077572"/>
                </a:cubicBezTo>
                <a:close/>
                <a:moveTo>
                  <a:pt x="3478666" y="4070909"/>
                </a:moveTo>
                <a:cubicBezTo>
                  <a:pt x="3411130" y="4112789"/>
                  <a:pt x="3433958" y="4092801"/>
                  <a:pt x="3451082" y="4080427"/>
                </a:cubicBezTo>
                <a:cubicBezTo>
                  <a:pt x="3444422" y="4088042"/>
                  <a:pt x="3465350" y="4078523"/>
                  <a:pt x="3478666" y="4070909"/>
                </a:cubicBezTo>
                <a:close/>
                <a:moveTo>
                  <a:pt x="909381" y="3987149"/>
                </a:moveTo>
                <a:cubicBezTo>
                  <a:pt x="938869" y="4005234"/>
                  <a:pt x="945528" y="4008089"/>
                  <a:pt x="953138" y="4010944"/>
                </a:cubicBezTo>
                <a:cubicBezTo>
                  <a:pt x="960748" y="4013800"/>
                  <a:pt x="969309" y="4017607"/>
                  <a:pt x="1002602" y="4034740"/>
                </a:cubicBezTo>
                <a:cubicBezTo>
                  <a:pt x="1008309" y="4040451"/>
                  <a:pt x="988334" y="4030933"/>
                  <a:pt x="968358" y="4021414"/>
                </a:cubicBezTo>
                <a:cubicBezTo>
                  <a:pt x="948382" y="4011896"/>
                  <a:pt x="928406" y="4002378"/>
                  <a:pt x="935064" y="4009041"/>
                </a:cubicBezTo>
                <a:cubicBezTo>
                  <a:pt x="926503" y="4002378"/>
                  <a:pt x="917942" y="3994764"/>
                  <a:pt x="909381" y="3987149"/>
                </a:cubicBezTo>
                <a:close/>
                <a:moveTo>
                  <a:pt x="3621352" y="3910053"/>
                </a:moveTo>
                <a:cubicBezTo>
                  <a:pt x="3608034" y="3918619"/>
                  <a:pt x="3596620" y="3926233"/>
                  <a:pt x="3587108" y="3931944"/>
                </a:cubicBezTo>
                <a:cubicBezTo>
                  <a:pt x="3580450" y="3937655"/>
                  <a:pt x="3572838" y="3942414"/>
                  <a:pt x="3566180" y="3947173"/>
                </a:cubicBezTo>
                <a:cubicBezTo>
                  <a:pt x="3539546" y="3966210"/>
                  <a:pt x="3512910" y="3983342"/>
                  <a:pt x="3485326" y="4000475"/>
                </a:cubicBezTo>
                <a:cubicBezTo>
                  <a:pt x="3485326" y="4000475"/>
                  <a:pt x="3486278" y="4000475"/>
                  <a:pt x="3486278" y="4000475"/>
                </a:cubicBezTo>
                <a:cubicBezTo>
                  <a:pt x="3486278" y="4001427"/>
                  <a:pt x="3485326" y="4001427"/>
                  <a:pt x="3485326" y="4001427"/>
                </a:cubicBezTo>
                <a:cubicBezTo>
                  <a:pt x="3481520" y="4003330"/>
                  <a:pt x="3477716" y="4006186"/>
                  <a:pt x="3473910" y="4008090"/>
                </a:cubicBezTo>
                <a:cubicBezTo>
                  <a:pt x="3466302" y="4012849"/>
                  <a:pt x="3471058" y="4013800"/>
                  <a:pt x="3480570" y="4012849"/>
                </a:cubicBezTo>
                <a:cubicBezTo>
                  <a:pt x="3492934" y="4005234"/>
                  <a:pt x="3506254" y="3996668"/>
                  <a:pt x="3518618" y="3988101"/>
                </a:cubicBezTo>
                <a:cubicBezTo>
                  <a:pt x="3530986" y="3979535"/>
                  <a:pt x="3544302" y="3970017"/>
                  <a:pt x="3556668" y="3961451"/>
                </a:cubicBezTo>
                <a:cubicBezTo>
                  <a:pt x="3553814" y="3963354"/>
                  <a:pt x="3551912" y="3964306"/>
                  <a:pt x="3549058" y="3966210"/>
                </a:cubicBezTo>
                <a:lnTo>
                  <a:pt x="3567132" y="3952884"/>
                </a:lnTo>
                <a:lnTo>
                  <a:pt x="3585206" y="3938607"/>
                </a:lnTo>
                <a:close/>
                <a:moveTo>
                  <a:pt x="741964" y="3868173"/>
                </a:moveTo>
                <a:cubicBezTo>
                  <a:pt x="753379" y="3876740"/>
                  <a:pt x="764794" y="3883402"/>
                  <a:pt x="775257" y="3891017"/>
                </a:cubicBezTo>
                <a:cubicBezTo>
                  <a:pt x="785721" y="3897679"/>
                  <a:pt x="796184" y="3904342"/>
                  <a:pt x="805697" y="3910053"/>
                </a:cubicBezTo>
                <a:cubicBezTo>
                  <a:pt x="824721" y="3922427"/>
                  <a:pt x="842795" y="3931945"/>
                  <a:pt x="860868" y="3942415"/>
                </a:cubicBezTo>
                <a:cubicBezTo>
                  <a:pt x="896064" y="3962403"/>
                  <a:pt x="932211" y="3981439"/>
                  <a:pt x="981675" y="4008090"/>
                </a:cubicBezTo>
                <a:lnTo>
                  <a:pt x="1020676" y="4036644"/>
                </a:lnTo>
                <a:cubicBezTo>
                  <a:pt x="994041" y="4020463"/>
                  <a:pt x="971212" y="4007138"/>
                  <a:pt x="948382" y="3995716"/>
                </a:cubicBezTo>
                <a:cubicBezTo>
                  <a:pt x="927455" y="3984294"/>
                  <a:pt x="907479" y="3973824"/>
                  <a:pt x="886552" y="3962403"/>
                </a:cubicBezTo>
                <a:cubicBezTo>
                  <a:pt x="845649" y="3939559"/>
                  <a:pt x="801892" y="3914812"/>
                  <a:pt x="741964" y="3868173"/>
                </a:cubicBezTo>
                <a:close/>
                <a:moveTo>
                  <a:pt x="3708866" y="3838667"/>
                </a:moveTo>
                <a:cubicBezTo>
                  <a:pt x="3682230" y="3860558"/>
                  <a:pt x="3654646" y="3881498"/>
                  <a:pt x="3627060" y="3902438"/>
                </a:cubicBezTo>
                <a:cubicBezTo>
                  <a:pt x="3661304" y="3878643"/>
                  <a:pt x="3701256" y="3848185"/>
                  <a:pt x="3708866" y="3838667"/>
                </a:cubicBezTo>
                <a:close/>
                <a:moveTo>
                  <a:pt x="468959" y="3570255"/>
                </a:moveTo>
                <a:cubicBezTo>
                  <a:pt x="475618" y="3576918"/>
                  <a:pt x="487984" y="3590243"/>
                  <a:pt x="490837" y="3595002"/>
                </a:cubicBezTo>
                <a:cubicBezTo>
                  <a:pt x="489886" y="3594050"/>
                  <a:pt x="488935" y="3592147"/>
                  <a:pt x="487032" y="3591195"/>
                </a:cubicBezTo>
                <a:close/>
                <a:moveTo>
                  <a:pt x="4154506" y="3483789"/>
                </a:moveTo>
                <a:cubicBezTo>
                  <a:pt x="4156422" y="3481915"/>
                  <a:pt x="4150716" y="3493159"/>
                  <a:pt x="4157850" y="3484592"/>
                </a:cubicBezTo>
                <a:cubicBezTo>
                  <a:pt x="4147386" y="3497917"/>
                  <a:pt x="4135970" y="3511242"/>
                  <a:pt x="4125506" y="3523616"/>
                </a:cubicBezTo>
                <a:cubicBezTo>
                  <a:pt x="4133118" y="3513146"/>
                  <a:pt x="4141678" y="3502676"/>
                  <a:pt x="4149288" y="3491255"/>
                </a:cubicBezTo>
                <a:cubicBezTo>
                  <a:pt x="4152380" y="3486496"/>
                  <a:pt x="4153866" y="3484414"/>
                  <a:pt x="4154506" y="3483789"/>
                </a:cubicBezTo>
                <a:close/>
                <a:moveTo>
                  <a:pt x="351957" y="3408447"/>
                </a:moveTo>
                <a:cubicBezTo>
                  <a:pt x="371933" y="3438905"/>
                  <a:pt x="390958" y="3467459"/>
                  <a:pt x="407129" y="3489351"/>
                </a:cubicBezTo>
                <a:cubicBezTo>
                  <a:pt x="422348" y="3511242"/>
                  <a:pt x="433763" y="3525520"/>
                  <a:pt x="436617" y="3531231"/>
                </a:cubicBezTo>
                <a:lnTo>
                  <a:pt x="428056" y="3525520"/>
                </a:lnTo>
                <a:cubicBezTo>
                  <a:pt x="435666" y="3535990"/>
                  <a:pt x="446129" y="3549315"/>
                  <a:pt x="456593" y="3561689"/>
                </a:cubicBezTo>
                <a:cubicBezTo>
                  <a:pt x="468008" y="3574062"/>
                  <a:pt x="478471" y="3584532"/>
                  <a:pt x="486081" y="3591195"/>
                </a:cubicBezTo>
                <a:cubicBezTo>
                  <a:pt x="496545" y="3603568"/>
                  <a:pt x="508911" y="3614990"/>
                  <a:pt x="519374" y="3626412"/>
                </a:cubicBezTo>
                <a:cubicBezTo>
                  <a:pt x="525082" y="3632123"/>
                  <a:pt x="530789" y="3637834"/>
                  <a:pt x="535545" y="3642593"/>
                </a:cubicBezTo>
                <a:cubicBezTo>
                  <a:pt x="541253" y="3647352"/>
                  <a:pt x="546009" y="3652111"/>
                  <a:pt x="550765" y="3656870"/>
                </a:cubicBezTo>
                <a:cubicBezTo>
                  <a:pt x="560277" y="3666388"/>
                  <a:pt x="568839" y="3674003"/>
                  <a:pt x="575497" y="3680665"/>
                </a:cubicBezTo>
                <a:cubicBezTo>
                  <a:pt x="582156" y="3687328"/>
                  <a:pt x="586912" y="3692087"/>
                  <a:pt x="588815" y="3694943"/>
                </a:cubicBezTo>
                <a:cubicBezTo>
                  <a:pt x="582156" y="3689232"/>
                  <a:pt x="575497" y="3685425"/>
                  <a:pt x="568839" y="3679714"/>
                </a:cubicBezTo>
                <a:cubicBezTo>
                  <a:pt x="598327" y="3707316"/>
                  <a:pt x="615449" y="3721593"/>
                  <a:pt x="634474" y="3737774"/>
                </a:cubicBezTo>
                <a:cubicBezTo>
                  <a:pt x="653499" y="3753955"/>
                  <a:pt x="674426" y="3771088"/>
                  <a:pt x="714378" y="3802498"/>
                </a:cubicBezTo>
                <a:cubicBezTo>
                  <a:pt x="706768" y="3796787"/>
                  <a:pt x="703914" y="3795835"/>
                  <a:pt x="703914" y="3795835"/>
                </a:cubicBezTo>
                <a:cubicBezTo>
                  <a:pt x="757183" y="3832004"/>
                  <a:pt x="808550" y="3864366"/>
                  <a:pt x="854209" y="3893872"/>
                </a:cubicBezTo>
                <a:cubicBezTo>
                  <a:pt x="663011" y="3769184"/>
                  <a:pt x="489886" y="3615942"/>
                  <a:pt x="365274" y="3425579"/>
                </a:cubicBezTo>
                <a:cubicBezTo>
                  <a:pt x="360518" y="3419868"/>
                  <a:pt x="355762" y="3414157"/>
                  <a:pt x="351957" y="3408447"/>
                </a:cubicBezTo>
                <a:close/>
                <a:moveTo>
                  <a:pt x="4241556" y="3359904"/>
                </a:moveTo>
                <a:cubicBezTo>
                  <a:pt x="4242032" y="3359428"/>
                  <a:pt x="4241556" y="3360380"/>
                  <a:pt x="4239654" y="3363711"/>
                </a:cubicBezTo>
                <a:cubicBezTo>
                  <a:pt x="4238702" y="3364663"/>
                  <a:pt x="4238702" y="3364663"/>
                  <a:pt x="4237752" y="3364663"/>
                </a:cubicBezTo>
                <a:cubicBezTo>
                  <a:pt x="4239654" y="3362284"/>
                  <a:pt x="4241082" y="3360380"/>
                  <a:pt x="4241556" y="3359904"/>
                </a:cubicBezTo>
                <a:close/>
                <a:moveTo>
                  <a:pt x="4337632" y="3131469"/>
                </a:moveTo>
                <a:cubicBezTo>
                  <a:pt x="4323364" y="3150505"/>
                  <a:pt x="4309094" y="3169541"/>
                  <a:pt x="4296730" y="3186674"/>
                </a:cubicBezTo>
                <a:cubicBezTo>
                  <a:pt x="4283412" y="3204758"/>
                  <a:pt x="4271046" y="3219987"/>
                  <a:pt x="4260582" y="3233313"/>
                </a:cubicBezTo>
                <a:cubicBezTo>
                  <a:pt x="4239654" y="3260915"/>
                  <a:pt x="4223484" y="3279000"/>
                  <a:pt x="4216826" y="3285663"/>
                </a:cubicBezTo>
                <a:cubicBezTo>
                  <a:pt x="4205410" y="3301843"/>
                  <a:pt x="4193044" y="3318024"/>
                  <a:pt x="4181630" y="3334205"/>
                </a:cubicBezTo>
                <a:cubicBezTo>
                  <a:pt x="4173068" y="3347531"/>
                  <a:pt x="4164506" y="3361808"/>
                  <a:pt x="4155946" y="3375133"/>
                </a:cubicBezTo>
                <a:cubicBezTo>
                  <a:pt x="4142630" y="3397025"/>
                  <a:pt x="4129312" y="3417013"/>
                  <a:pt x="4119798" y="3431290"/>
                </a:cubicBezTo>
                <a:cubicBezTo>
                  <a:pt x="4110286" y="3446519"/>
                  <a:pt x="4104578" y="3455085"/>
                  <a:pt x="4105530" y="3455085"/>
                </a:cubicBezTo>
                <a:cubicBezTo>
                  <a:pt x="4120750" y="3441760"/>
                  <a:pt x="4135018" y="3417965"/>
                  <a:pt x="4157850" y="3390362"/>
                </a:cubicBezTo>
                <a:cubicBezTo>
                  <a:pt x="4154044" y="3393217"/>
                  <a:pt x="4151190" y="3397025"/>
                  <a:pt x="4147386" y="3399880"/>
                </a:cubicBezTo>
                <a:cubicBezTo>
                  <a:pt x="4215874" y="3313265"/>
                  <a:pt x="4280558" y="3221891"/>
                  <a:pt x="4337632" y="3131469"/>
                </a:cubicBezTo>
                <a:close/>
                <a:moveTo>
                  <a:pt x="4485074" y="2962998"/>
                </a:moveTo>
                <a:lnTo>
                  <a:pt x="4465098" y="3001071"/>
                </a:lnTo>
                <a:cubicBezTo>
                  <a:pt x="4468902" y="2992504"/>
                  <a:pt x="4474610" y="2982034"/>
                  <a:pt x="4485074" y="2962998"/>
                </a:cubicBezTo>
                <a:close/>
                <a:moveTo>
                  <a:pt x="107490" y="2962998"/>
                </a:moveTo>
                <a:cubicBezTo>
                  <a:pt x="116051" y="2983938"/>
                  <a:pt x="120807" y="3003926"/>
                  <a:pt x="125564" y="3018203"/>
                </a:cubicBezTo>
                <a:cubicBezTo>
                  <a:pt x="118905" y="3001071"/>
                  <a:pt x="105588" y="2968709"/>
                  <a:pt x="107490" y="2962998"/>
                </a:cubicBezTo>
                <a:close/>
                <a:moveTo>
                  <a:pt x="4514562" y="2941106"/>
                </a:moveTo>
                <a:cubicBezTo>
                  <a:pt x="4506952" y="2958239"/>
                  <a:pt x="4498390" y="2974420"/>
                  <a:pt x="4489830" y="2990600"/>
                </a:cubicBezTo>
                <a:lnTo>
                  <a:pt x="4483170" y="3000119"/>
                </a:lnTo>
                <a:cubicBezTo>
                  <a:pt x="4491732" y="2983938"/>
                  <a:pt x="4500294" y="2967757"/>
                  <a:pt x="4507902" y="2950624"/>
                </a:cubicBezTo>
                <a:close/>
                <a:moveTo>
                  <a:pt x="30440" y="2566091"/>
                </a:moveTo>
                <a:lnTo>
                  <a:pt x="32342" y="2575609"/>
                </a:lnTo>
                <a:cubicBezTo>
                  <a:pt x="31391" y="2572754"/>
                  <a:pt x="31391" y="2570850"/>
                  <a:pt x="30440" y="2567995"/>
                </a:cubicBezTo>
                <a:close/>
                <a:moveTo>
                  <a:pt x="4698150" y="2462343"/>
                </a:moveTo>
                <a:cubicBezTo>
                  <a:pt x="4692442" y="2488042"/>
                  <a:pt x="4688638" y="2505175"/>
                  <a:pt x="4685784" y="2517548"/>
                </a:cubicBezTo>
                <a:cubicBezTo>
                  <a:pt x="4682930" y="2528970"/>
                  <a:pt x="4681978" y="2536584"/>
                  <a:pt x="4681028" y="2542295"/>
                </a:cubicBezTo>
                <a:cubicBezTo>
                  <a:pt x="4679126" y="2553717"/>
                  <a:pt x="4680076" y="2560380"/>
                  <a:pt x="4672466" y="2591790"/>
                </a:cubicBezTo>
                <a:cubicBezTo>
                  <a:pt x="4675320" y="2583223"/>
                  <a:pt x="4678174" y="2575609"/>
                  <a:pt x="4681028" y="2567994"/>
                </a:cubicBezTo>
                <a:cubicBezTo>
                  <a:pt x="4686734" y="2556573"/>
                  <a:pt x="4672466" y="2598452"/>
                  <a:pt x="4669614" y="2607019"/>
                </a:cubicBezTo>
                <a:cubicBezTo>
                  <a:pt x="4676270" y="2582272"/>
                  <a:pt x="4656294" y="2637477"/>
                  <a:pt x="4660100" y="2621296"/>
                </a:cubicBezTo>
                <a:cubicBezTo>
                  <a:pt x="4654394" y="2640332"/>
                  <a:pt x="4646782" y="2659368"/>
                  <a:pt x="4640126" y="2678405"/>
                </a:cubicBezTo>
                <a:lnTo>
                  <a:pt x="4629662" y="2706959"/>
                </a:lnTo>
                <a:lnTo>
                  <a:pt x="4618246" y="2735514"/>
                </a:lnTo>
                <a:lnTo>
                  <a:pt x="4623954" y="2712670"/>
                </a:lnTo>
                <a:cubicBezTo>
                  <a:pt x="4628710" y="2697441"/>
                  <a:pt x="4633466" y="2680308"/>
                  <a:pt x="4638222" y="2665079"/>
                </a:cubicBezTo>
                <a:cubicBezTo>
                  <a:pt x="4643930" y="2648899"/>
                  <a:pt x="4648686" y="2632718"/>
                  <a:pt x="4652490" y="2616537"/>
                </a:cubicBezTo>
                <a:cubicBezTo>
                  <a:pt x="4655344" y="2607019"/>
                  <a:pt x="4658198" y="2597500"/>
                  <a:pt x="4662002" y="2586079"/>
                </a:cubicBezTo>
                <a:cubicBezTo>
                  <a:pt x="4666758" y="2569898"/>
                  <a:pt x="4669614" y="2553717"/>
                  <a:pt x="4675320" y="2534681"/>
                </a:cubicBezTo>
                <a:cubicBezTo>
                  <a:pt x="4677222" y="2525163"/>
                  <a:pt x="4681028" y="2514693"/>
                  <a:pt x="4684832" y="2503271"/>
                </a:cubicBezTo>
                <a:cubicBezTo>
                  <a:pt x="4688638" y="2491849"/>
                  <a:pt x="4692442" y="2477572"/>
                  <a:pt x="4698150" y="2462343"/>
                </a:cubicBezTo>
                <a:close/>
                <a:moveTo>
                  <a:pt x="4658198" y="2407138"/>
                </a:moveTo>
                <a:cubicBezTo>
                  <a:pt x="4657246" y="2409994"/>
                  <a:pt x="4656058" y="2414277"/>
                  <a:pt x="4654394" y="2420345"/>
                </a:cubicBezTo>
                <a:lnTo>
                  <a:pt x="4649164" y="2439126"/>
                </a:lnTo>
                <a:lnTo>
                  <a:pt x="4645832" y="2450921"/>
                </a:lnTo>
                <a:cubicBezTo>
                  <a:pt x="4646782" y="2448066"/>
                  <a:pt x="4646782" y="2447114"/>
                  <a:pt x="4647734" y="2444259"/>
                </a:cubicBezTo>
                <a:lnTo>
                  <a:pt x="4649164" y="2439126"/>
                </a:lnTo>
                <a:close/>
                <a:moveTo>
                  <a:pt x="42806" y="2358595"/>
                </a:moveTo>
                <a:cubicBezTo>
                  <a:pt x="43757" y="2371921"/>
                  <a:pt x="45659" y="2388102"/>
                  <a:pt x="48513" y="2407138"/>
                </a:cubicBezTo>
                <a:cubicBezTo>
                  <a:pt x="48513" y="2397620"/>
                  <a:pt x="47562" y="2387150"/>
                  <a:pt x="46611" y="2377632"/>
                </a:cubicBezTo>
                <a:cubicBezTo>
                  <a:pt x="45659" y="2370969"/>
                  <a:pt x="44708" y="2364306"/>
                  <a:pt x="42806" y="2358595"/>
                </a:cubicBezTo>
                <a:close/>
                <a:moveTo>
                  <a:pt x="4760756" y="2159562"/>
                </a:moveTo>
                <a:lnTo>
                  <a:pt x="4757126" y="2196787"/>
                </a:lnTo>
                <a:cubicBezTo>
                  <a:pt x="4754274" y="2221534"/>
                  <a:pt x="4750468" y="2242474"/>
                  <a:pt x="4746662" y="2258655"/>
                </a:cubicBezTo>
                <a:lnTo>
                  <a:pt x="4746890" y="2255230"/>
                </a:lnTo>
                <a:lnTo>
                  <a:pt x="4755224" y="2206305"/>
                </a:lnTo>
                <a:close/>
                <a:moveTo>
                  <a:pt x="4698150" y="2034027"/>
                </a:moveTo>
                <a:cubicBezTo>
                  <a:pt x="4698150" y="2049256"/>
                  <a:pt x="4699102" y="2063533"/>
                  <a:pt x="4699102" y="2076858"/>
                </a:cubicBezTo>
                <a:cubicBezTo>
                  <a:pt x="4699102" y="2090184"/>
                  <a:pt x="4698150" y="2101605"/>
                  <a:pt x="4698150" y="2111124"/>
                </a:cubicBezTo>
                <a:cubicBezTo>
                  <a:pt x="4698150" y="2130160"/>
                  <a:pt x="4697198" y="2142534"/>
                  <a:pt x="4697198" y="2145389"/>
                </a:cubicBezTo>
                <a:cubicBezTo>
                  <a:pt x="4698150" y="2124449"/>
                  <a:pt x="4698150" y="2104461"/>
                  <a:pt x="4698150" y="2086377"/>
                </a:cubicBezTo>
                <a:cubicBezTo>
                  <a:pt x="4698150" y="2071147"/>
                  <a:pt x="4696248" y="2057822"/>
                  <a:pt x="4695298" y="2045449"/>
                </a:cubicBezTo>
                <a:cubicBezTo>
                  <a:pt x="4698150" y="2109220"/>
                  <a:pt x="4695298" y="2172992"/>
                  <a:pt x="4687686" y="2235811"/>
                </a:cubicBezTo>
                <a:cubicBezTo>
                  <a:pt x="4689590" y="2229149"/>
                  <a:pt x="4690540" y="2223438"/>
                  <a:pt x="4691492" y="2217727"/>
                </a:cubicBezTo>
                <a:cubicBezTo>
                  <a:pt x="4685784" y="2253896"/>
                  <a:pt x="4683882" y="2284354"/>
                  <a:pt x="4679126" y="2313860"/>
                </a:cubicBezTo>
                <a:cubicBezTo>
                  <a:pt x="4694346" y="2233908"/>
                  <a:pt x="4703858" y="2147293"/>
                  <a:pt x="4701004" y="2054967"/>
                </a:cubicBezTo>
                <a:close/>
                <a:moveTo>
                  <a:pt x="4732394" y="1985484"/>
                </a:moveTo>
                <a:lnTo>
                  <a:pt x="4737150" y="2010231"/>
                </a:lnTo>
                <a:cubicBezTo>
                  <a:pt x="4736200" y="2002617"/>
                  <a:pt x="4734298" y="1994050"/>
                  <a:pt x="4732394" y="1986436"/>
                </a:cubicBezTo>
                <a:cubicBezTo>
                  <a:pt x="4732394" y="1986436"/>
                  <a:pt x="4732394" y="1985484"/>
                  <a:pt x="4732394" y="1985484"/>
                </a:cubicBezTo>
                <a:close/>
                <a:moveTo>
                  <a:pt x="4762760" y="1954253"/>
                </a:moveTo>
                <a:cubicBezTo>
                  <a:pt x="4762924" y="1955324"/>
                  <a:pt x="4763250" y="1957882"/>
                  <a:pt x="4763666" y="1961451"/>
                </a:cubicBezTo>
                <a:lnTo>
                  <a:pt x="4764008" y="1964874"/>
                </a:lnTo>
                <a:lnTo>
                  <a:pt x="4762834" y="1955978"/>
                </a:lnTo>
                <a:cubicBezTo>
                  <a:pt x="4762596" y="1953599"/>
                  <a:pt x="4762596" y="1953182"/>
                  <a:pt x="4762760" y="1954253"/>
                </a:cubicBezTo>
                <a:close/>
                <a:moveTo>
                  <a:pt x="69440" y="1918857"/>
                </a:moveTo>
                <a:lnTo>
                  <a:pt x="69440" y="1922664"/>
                </a:lnTo>
                <a:lnTo>
                  <a:pt x="68489" y="1921712"/>
                </a:lnTo>
                <a:cubicBezTo>
                  <a:pt x="69440" y="1920761"/>
                  <a:pt x="69440" y="1919809"/>
                  <a:pt x="69440" y="1918857"/>
                </a:cubicBezTo>
                <a:close/>
                <a:moveTo>
                  <a:pt x="91319" y="1812254"/>
                </a:moveTo>
                <a:cubicBezTo>
                  <a:pt x="97978" y="1802736"/>
                  <a:pt x="82758" y="1854134"/>
                  <a:pt x="79904" y="1876025"/>
                </a:cubicBezTo>
                <a:cubicBezTo>
                  <a:pt x="74197" y="1890303"/>
                  <a:pt x="78002" y="1874122"/>
                  <a:pt x="81807" y="1855085"/>
                </a:cubicBezTo>
                <a:cubicBezTo>
                  <a:pt x="86563" y="1835097"/>
                  <a:pt x="93222" y="1812254"/>
                  <a:pt x="91319" y="1812254"/>
                </a:cubicBezTo>
                <a:close/>
                <a:moveTo>
                  <a:pt x="101783" y="1798929"/>
                </a:moveTo>
                <a:cubicBezTo>
                  <a:pt x="97978" y="1813206"/>
                  <a:pt x="99880" y="1812254"/>
                  <a:pt x="99880" y="1815110"/>
                </a:cubicBezTo>
                <a:lnTo>
                  <a:pt x="87514" y="1854134"/>
                </a:lnTo>
                <a:close/>
                <a:moveTo>
                  <a:pt x="136979" y="1577126"/>
                </a:moveTo>
                <a:cubicBezTo>
                  <a:pt x="138584" y="1577394"/>
                  <a:pt x="121997" y="1622367"/>
                  <a:pt x="136979" y="1592385"/>
                </a:cubicBezTo>
                <a:cubicBezTo>
                  <a:pt x="123661" y="1625698"/>
                  <a:pt x="109393" y="1669482"/>
                  <a:pt x="117003" y="1657108"/>
                </a:cubicBezTo>
                <a:cubicBezTo>
                  <a:pt x="128417" y="1628554"/>
                  <a:pt x="133174" y="1607614"/>
                  <a:pt x="139832" y="1590481"/>
                </a:cubicBezTo>
                <a:cubicBezTo>
                  <a:pt x="144588" y="1583819"/>
                  <a:pt x="132222" y="1620939"/>
                  <a:pt x="143637" y="1597144"/>
                </a:cubicBezTo>
                <a:cubicBezTo>
                  <a:pt x="136979" y="1614277"/>
                  <a:pt x="126515" y="1641879"/>
                  <a:pt x="117954" y="1666626"/>
                </a:cubicBezTo>
                <a:cubicBezTo>
                  <a:pt x="113198" y="1679000"/>
                  <a:pt x="109393" y="1690422"/>
                  <a:pt x="107490" y="1698988"/>
                </a:cubicBezTo>
                <a:cubicBezTo>
                  <a:pt x="105588" y="1708506"/>
                  <a:pt x="104637" y="1714217"/>
                  <a:pt x="105588" y="1716121"/>
                </a:cubicBezTo>
                <a:cubicBezTo>
                  <a:pt x="117003" y="1683759"/>
                  <a:pt x="122710" y="1669482"/>
                  <a:pt x="124613" y="1665675"/>
                </a:cubicBezTo>
                <a:cubicBezTo>
                  <a:pt x="126515" y="1662819"/>
                  <a:pt x="124613" y="1670434"/>
                  <a:pt x="120808" y="1681856"/>
                </a:cubicBezTo>
                <a:cubicBezTo>
                  <a:pt x="114149" y="1705651"/>
                  <a:pt x="102734" y="1746579"/>
                  <a:pt x="99880" y="1750386"/>
                </a:cubicBezTo>
                <a:cubicBezTo>
                  <a:pt x="98929" y="1753242"/>
                  <a:pt x="95124" y="1760856"/>
                  <a:pt x="92271" y="1771326"/>
                </a:cubicBezTo>
                <a:cubicBezTo>
                  <a:pt x="107490" y="1719928"/>
                  <a:pt x="119856" y="1680904"/>
                  <a:pt x="94173" y="1745627"/>
                </a:cubicBezTo>
                <a:cubicBezTo>
                  <a:pt x="85612" y="1770374"/>
                  <a:pt x="78953" y="1795121"/>
                  <a:pt x="71343" y="1819869"/>
                </a:cubicBezTo>
                <a:cubicBezTo>
                  <a:pt x="63733" y="1844616"/>
                  <a:pt x="58026" y="1870315"/>
                  <a:pt x="51367" y="1895062"/>
                </a:cubicBezTo>
                <a:cubicBezTo>
                  <a:pt x="55172" y="1877929"/>
                  <a:pt x="58977" y="1862700"/>
                  <a:pt x="61831" y="1848423"/>
                </a:cubicBezTo>
                <a:cubicBezTo>
                  <a:pt x="65636" y="1834146"/>
                  <a:pt x="69441" y="1819869"/>
                  <a:pt x="73246" y="1806543"/>
                </a:cubicBezTo>
                <a:cubicBezTo>
                  <a:pt x="77051" y="1793218"/>
                  <a:pt x="80856" y="1778941"/>
                  <a:pt x="85612" y="1764663"/>
                </a:cubicBezTo>
                <a:cubicBezTo>
                  <a:pt x="90368" y="1750386"/>
                  <a:pt x="96075" y="1735157"/>
                  <a:pt x="102734" y="1718976"/>
                </a:cubicBezTo>
                <a:lnTo>
                  <a:pt x="105588" y="1692325"/>
                </a:lnTo>
                <a:cubicBezTo>
                  <a:pt x="100832" y="1706603"/>
                  <a:pt x="95124" y="1722783"/>
                  <a:pt x="89417" y="1739916"/>
                </a:cubicBezTo>
                <a:cubicBezTo>
                  <a:pt x="86563" y="1748483"/>
                  <a:pt x="83709" y="1758001"/>
                  <a:pt x="80856" y="1766567"/>
                </a:cubicBezTo>
                <a:cubicBezTo>
                  <a:pt x="78002" y="1776085"/>
                  <a:pt x="76100" y="1784651"/>
                  <a:pt x="73246" y="1794170"/>
                </a:cubicBezTo>
                <a:cubicBezTo>
                  <a:pt x="67538" y="1813206"/>
                  <a:pt x="62782" y="1832242"/>
                  <a:pt x="58026" y="1851278"/>
                </a:cubicBezTo>
                <a:cubicBezTo>
                  <a:pt x="54221" y="1870315"/>
                  <a:pt x="49465" y="1889351"/>
                  <a:pt x="45660" y="1908387"/>
                </a:cubicBezTo>
                <a:cubicBezTo>
                  <a:pt x="57075" y="1814158"/>
                  <a:pt x="80856" y="1721832"/>
                  <a:pt x="127466" y="1596192"/>
                </a:cubicBezTo>
                <a:cubicBezTo>
                  <a:pt x="133887" y="1581915"/>
                  <a:pt x="136444" y="1577037"/>
                  <a:pt x="136979" y="1577126"/>
                </a:cubicBezTo>
                <a:close/>
                <a:moveTo>
                  <a:pt x="261590" y="1328732"/>
                </a:moveTo>
                <a:cubicBezTo>
                  <a:pt x="254931" y="1345865"/>
                  <a:pt x="247321" y="1362997"/>
                  <a:pt x="240663" y="1380130"/>
                </a:cubicBezTo>
                <a:lnTo>
                  <a:pt x="220687" y="1432480"/>
                </a:lnTo>
                <a:cubicBezTo>
                  <a:pt x="231150" y="1410588"/>
                  <a:pt x="239712" y="1392504"/>
                  <a:pt x="248273" y="1372516"/>
                </a:cubicBezTo>
                <a:lnTo>
                  <a:pt x="256834" y="1373467"/>
                </a:lnTo>
                <a:cubicBezTo>
                  <a:pt x="259687" y="1366805"/>
                  <a:pt x="261590" y="1362046"/>
                  <a:pt x="264444" y="1357286"/>
                </a:cubicBezTo>
                <a:cubicBezTo>
                  <a:pt x="253029" y="1381082"/>
                  <a:pt x="253980" y="1384889"/>
                  <a:pt x="246370" y="1403925"/>
                </a:cubicBezTo>
                <a:cubicBezTo>
                  <a:pt x="238760" y="1417251"/>
                  <a:pt x="229248" y="1435335"/>
                  <a:pt x="217833" y="1458179"/>
                </a:cubicBezTo>
                <a:cubicBezTo>
                  <a:pt x="207370" y="1481022"/>
                  <a:pt x="194052" y="1507673"/>
                  <a:pt x="180735" y="1539083"/>
                </a:cubicBezTo>
                <a:cubicBezTo>
                  <a:pt x="167418" y="1583818"/>
                  <a:pt x="160759" y="1593336"/>
                  <a:pt x="136978" y="1664722"/>
                </a:cubicBezTo>
                <a:cubicBezTo>
                  <a:pt x="129368" y="1677096"/>
                  <a:pt x="136027" y="1656156"/>
                  <a:pt x="144588" y="1630457"/>
                </a:cubicBezTo>
                <a:cubicBezTo>
                  <a:pt x="146490" y="1624746"/>
                  <a:pt x="149344" y="1618083"/>
                  <a:pt x="151247" y="1611421"/>
                </a:cubicBezTo>
                <a:cubicBezTo>
                  <a:pt x="154100" y="1604758"/>
                  <a:pt x="156003" y="1599047"/>
                  <a:pt x="157905" y="1593336"/>
                </a:cubicBezTo>
                <a:cubicBezTo>
                  <a:pt x="161710" y="1581915"/>
                  <a:pt x="164564" y="1573348"/>
                  <a:pt x="164564" y="1570493"/>
                </a:cubicBezTo>
                <a:cubicBezTo>
                  <a:pt x="158857" y="1583818"/>
                  <a:pt x="152198" y="1600951"/>
                  <a:pt x="149344" y="1609517"/>
                </a:cubicBezTo>
                <a:cubicBezTo>
                  <a:pt x="140783" y="1631409"/>
                  <a:pt x="141734" y="1625698"/>
                  <a:pt x="144588" y="1614276"/>
                </a:cubicBezTo>
                <a:cubicBezTo>
                  <a:pt x="147442" y="1603806"/>
                  <a:pt x="153149" y="1586674"/>
                  <a:pt x="152198" y="1585722"/>
                </a:cubicBezTo>
                <a:cubicBezTo>
                  <a:pt x="164564" y="1557167"/>
                  <a:pt x="176930" y="1527661"/>
                  <a:pt x="191199" y="1499107"/>
                </a:cubicBezTo>
                <a:cubicBezTo>
                  <a:pt x="196906" y="1480070"/>
                  <a:pt x="202613" y="1461986"/>
                  <a:pt x="208321" y="1443902"/>
                </a:cubicBezTo>
                <a:cubicBezTo>
                  <a:pt x="159808" y="1538131"/>
                  <a:pt x="202613" y="1450564"/>
                  <a:pt x="174076" y="1497203"/>
                </a:cubicBezTo>
                <a:cubicBezTo>
                  <a:pt x="194052" y="1458179"/>
                  <a:pt x="237809" y="1357286"/>
                  <a:pt x="261590" y="1328732"/>
                </a:cubicBezTo>
                <a:close/>
                <a:moveTo>
                  <a:pt x="4424194" y="1204997"/>
                </a:moveTo>
                <a:cubicBezTo>
                  <a:pt x="4434658" y="1217371"/>
                  <a:pt x="4444170" y="1228792"/>
                  <a:pt x="4447976" y="1231648"/>
                </a:cubicBezTo>
                <a:cubicBezTo>
                  <a:pt x="4456538" y="1244498"/>
                  <a:pt x="4461768" y="1252826"/>
                  <a:pt x="4464622" y="1258180"/>
                </a:cubicBezTo>
                <a:lnTo>
                  <a:pt x="4466814" y="1266182"/>
                </a:lnTo>
                <a:lnTo>
                  <a:pt x="4467952" y="1266864"/>
                </a:lnTo>
                <a:cubicBezTo>
                  <a:pt x="4480318" y="1285901"/>
                  <a:pt x="4493634" y="1304937"/>
                  <a:pt x="4506002" y="1323973"/>
                </a:cubicBezTo>
                <a:cubicBezTo>
                  <a:pt x="4518366" y="1343961"/>
                  <a:pt x="4530734" y="1362998"/>
                  <a:pt x="4543098" y="1382986"/>
                </a:cubicBezTo>
                <a:cubicBezTo>
                  <a:pt x="4537392" y="1378227"/>
                  <a:pt x="4501246" y="1321118"/>
                  <a:pt x="4519318" y="1355383"/>
                </a:cubicBezTo>
                <a:lnTo>
                  <a:pt x="4504098" y="1331588"/>
                </a:lnTo>
                <a:lnTo>
                  <a:pt x="4488878" y="1307792"/>
                </a:lnTo>
                <a:cubicBezTo>
                  <a:pt x="4478414" y="1291612"/>
                  <a:pt x="4467952" y="1276383"/>
                  <a:pt x="4457488" y="1261153"/>
                </a:cubicBezTo>
                <a:cubicBezTo>
                  <a:pt x="4457488" y="1259726"/>
                  <a:pt x="4459628" y="1261392"/>
                  <a:pt x="4462006" y="1263295"/>
                </a:cubicBezTo>
                <a:lnTo>
                  <a:pt x="4466326" y="1265888"/>
                </a:lnTo>
                <a:close/>
                <a:moveTo>
                  <a:pt x="4371878" y="1169779"/>
                </a:moveTo>
                <a:cubicBezTo>
                  <a:pt x="4383292" y="1181201"/>
                  <a:pt x="4400414" y="1202141"/>
                  <a:pt x="4421342" y="1227840"/>
                </a:cubicBezTo>
                <a:cubicBezTo>
                  <a:pt x="4441318" y="1253539"/>
                  <a:pt x="4465098" y="1284949"/>
                  <a:pt x="4486026" y="1318262"/>
                </a:cubicBezTo>
                <a:lnTo>
                  <a:pt x="4461294" y="1277334"/>
                </a:lnTo>
                <a:cubicBezTo>
                  <a:pt x="4469854" y="1286853"/>
                  <a:pt x="4488878" y="1314455"/>
                  <a:pt x="4508854" y="1345865"/>
                </a:cubicBezTo>
                <a:cubicBezTo>
                  <a:pt x="4518366" y="1361094"/>
                  <a:pt x="4528830" y="1377275"/>
                  <a:pt x="4538342" y="1393456"/>
                </a:cubicBezTo>
                <a:cubicBezTo>
                  <a:pt x="4547854" y="1409637"/>
                  <a:pt x="4556416" y="1424866"/>
                  <a:pt x="4563074" y="1436287"/>
                </a:cubicBezTo>
                <a:cubicBezTo>
                  <a:pt x="4538342" y="1399167"/>
                  <a:pt x="4543098" y="1407733"/>
                  <a:pt x="4556416" y="1431528"/>
                </a:cubicBezTo>
                <a:cubicBezTo>
                  <a:pt x="4563074" y="1442950"/>
                  <a:pt x="4571636" y="1458179"/>
                  <a:pt x="4579246" y="1473408"/>
                </a:cubicBezTo>
                <a:cubicBezTo>
                  <a:pt x="4586856" y="1488637"/>
                  <a:pt x="4594466" y="1502914"/>
                  <a:pt x="4598270" y="1512433"/>
                </a:cubicBezTo>
                <a:cubicBezTo>
                  <a:pt x="4602076" y="1514336"/>
                  <a:pt x="4597318" y="1502914"/>
                  <a:pt x="4595418" y="1498155"/>
                </a:cubicBezTo>
                <a:cubicBezTo>
                  <a:pt x="4593514" y="1493396"/>
                  <a:pt x="4595418" y="1494348"/>
                  <a:pt x="4612538" y="1524806"/>
                </a:cubicBezTo>
                <a:cubicBezTo>
                  <a:pt x="4598270" y="1496252"/>
                  <a:pt x="4588758" y="1480071"/>
                  <a:pt x="4579246" y="1461986"/>
                </a:cubicBezTo>
                <a:cubicBezTo>
                  <a:pt x="4569734" y="1443902"/>
                  <a:pt x="4558318" y="1424866"/>
                  <a:pt x="4538342" y="1388697"/>
                </a:cubicBezTo>
                <a:cubicBezTo>
                  <a:pt x="4549758" y="1407733"/>
                  <a:pt x="4559270" y="1423914"/>
                  <a:pt x="4567830" y="1438191"/>
                </a:cubicBezTo>
                <a:cubicBezTo>
                  <a:pt x="4576392" y="1452468"/>
                  <a:pt x="4584002" y="1464842"/>
                  <a:pt x="4590662" y="1476264"/>
                </a:cubicBezTo>
                <a:cubicBezTo>
                  <a:pt x="4604930" y="1498155"/>
                  <a:pt x="4615394" y="1514336"/>
                  <a:pt x="4624906" y="1530517"/>
                </a:cubicBezTo>
                <a:cubicBezTo>
                  <a:pt x="4629662" y="1538131"/>
                  <a:pt x="4635370" y="1545746"/>
                  <a:pt x="4640126" y="1554312"/>
                </a:cubicBezTo>
                <a:cubicBezTo>
                  <a:pt x="4644882" y="1562879"/>
                  <a:pt x="4649638" y="1571445"/>
                  <a:pt x="4655346" y="1581915"/>
                </a:cubicBezTo>
                <a:cubicBezTo>
                  <a:pt x="4661052" y="1592385"/>
                  <a:pt x="4666758" y="1603807"/>
                  <a:pt x="4672466" y="1617132"/>
                </a:cubicBezTo>
                <a:cubicBezTo>
                  <a:pt x="4678174" y="1631409"/>
                  <a:pt x="4684834" y="1647590"/>
                  <a:pt x="4691492" y="1665675"/>
                </a:cubicBezTo>
                <a:cubicBezTo>
                  <a:pt x="4662002" y="1599048"/>
                  <a:pt x="4695298" y="1691374"/>
                  <a:pt x="4695298" y="1700892"/>
                </a:cubicBezTo>
                <a:cubicBezTo>
                  <a:pt x="4701004" y="1717073"/>
                  <a:pt x="4710516" y="1740868"/>
                  <a:pt x="4717174" y="1765615"/>
                </a:cubicBezTo>
                <a:cubicBezTo>
                  <a:pt x="4720980" y="1777037"/>
                  <a:pt x="4724786" y="1789410"/>
                  <a:pt x="4727638" y="1799880"/>
                </a:cubicBezTo>
                <a:cubicBezTo>
                  <a:pt x="4731442" y="1810350"/>
                  <a:pt x="4733346" y="1819869"/>
                  <a:pt x="4735248" y="1826531"/>
                </a:cubicBezTo>
                <a:cubicBezTo>
                  <a:pt x="4735248" y="1817965"/>
                  <a:pt x="4735248" y="1808447"/>
                  <a:pt x="4735248" y="1799880"/>
                </a:cubicBezTo>
                <a:cubicBezTo>
                  <a:pt x="4740956" y="1821772"/>
                  <a:pt x="4745712" y="1841760"/>
                  <a:pt x="4748566" y="1858893"/>
                </a:cubicBezTo>
                <a:cubicBezTo>
                  <a:pt x="4751418" y="1876026"/>
                  <a:pt x="4752370" y="1893158"/>
                  <a:pt x="4754274" y="1909339"/>
                </a:cubicBezTo>
                <a:cubicBezTo>
                  <a:pt x="4755224" y="1917905"/>
                  <a:pt x="4756174" y="1926472"/>
                  <a:pt x="4757126" y="1935038"/>
                </a:cubicBezTo>
                <a:cubicBezTo>
                  <a:pt x="4757126" y="1943604"/>
                  <a:pt x="4758078" y="1953123"/>
                  <a:pt x="4759030" y="1962641"/>
                </a:cubicBezTo>
                <a:cubicBezTo>
                  <a:pt x="4759980" y="1972159"/>
                  <a:pt x="4760932" y="1982629"/>
                  <a:pt x="4762834" y="1994050"/>
                </a:cubicBezTo>
                <a:cubicBezTo>
                  <a:pt x="4763786" y="2005472"/>
                  <a:pt x="4765688" y="2017846"/>
                  <a:pt x="4766638" y="2031171"/>
                </a:cubicBezTo>
                <a:cubicBezTo>
                  <a:pt x="4768542" y="2034978"/>
                  <a:pt x="4768542" y="2030219"/>
                  <a:pt x="4768542" y="2022605"/>
                </a:cubicBezTo>
                <a:cubicBezTo>
                  <a:pt x="4768542" y="2018798"/>
                  <a:pt x="4768542" y="2014039"/>
                  <a:pt x="4768542" y="2008328"/>
                </a:cubicBezTo>
                <a:cubicBezTo>
                  <a:pt x="4767590" y="2002617"/>
                  <a:pt x="4767590" y="1996906"/>
                  <a:pt x="4766638" y="1991195"/>
                </a:cubicBezTo>
                <a:lnTo>
                  <a:pt x="4764008" y="1964874"/>
                </a:lnTo>
                <a:lnTo>
                  <a:pt x="4769494" y="2006424"/>
                </a:lnTo>
                <a:cubicBezTo>
                  <a:pt x="4770444" y="2022605"/>
                  <a:pt x="4771394" y="2036882"/>
                  <a:pt x="4771394" y="2051159"/>
                </a:cubicBezTo>
                <a:cubicBezTo>
                  <a:pt x="4772346" y="2078762"/>
                  <a:pt x="4770444" y="2103509"/>
                  <a:pt x="4763786" y="2133967"/>
                </a:cubicBezTo>
                <a:lnTo>
                  <a:pt x="4760756" y="2159562"/>
                </a:lnTo>
                <a:lnTo>
                  <a:pt x="4760932" y="2157763"/>
                </a:lnTo>
                <a:cubicBezTo>
                  <a:pt x="4761882" y="2143485"/>
                  <a:pt x="4761882" y="2129208"/>
                  <a:pt x="4762834" y="2113979"/>
                </a:cubicBezTo>
                <a:cubicBezTo>
                  <a:pt x="4764738" y="2084473"/>
                  <a:pt x="4762834" y="2052111"/>
                  <a:pt x="4761882" y="2019750"/>
                </a:cubicBezTo>
                <a:cubicBezTo>
                  <a:pt x="4761882" y="2011183"/>
                  <a:pt x="4760932" y="2003569"/>
                  <a:pt x="4759980" y="1995002"/>
                </a:cubicBezTo>
                <a:cubicBezTo>
                  <a:pt x="4759030" y="1986436"/>
                  <a:pt x="4758078" y="1977870"/>
                  <a:pt x="4757126" y="1970255"/>
                </a:cubicBezTo>
                <a:cubicBezTo>
                  <a:pt x="4754274" y="1954074"/>
                  <a:pt x="4753322" y="1937893"/>
                  <a:pt x="4750468" y="1922664"/>
                </a:cubicBezTo>
                <a:lnTo>
                  <a:pt x="4752370" y="1936942"/>
                </a:lnTo>
                <a:lnTo>
                  <a:pt x="4753322" y="1951219"/>
                </a:lnTo>
                <a:lnTo>
                  <a:pt x="4755224" y="1978822"/>
                </a:lnTo>
                <a:cubicBezTo>
                  <a:pt x="4753322" y="1956930"/>
                  <a:pt x="4751418" y="1935038"/>
                  <a:pt x="4746662" y="1913146"/>
                </a:cubicBezTo>
                <a:cubicBezTo>
                  <a:pt x="4749518" y="1934086"/>
                  <a:pt x="4749518" y="1955978"/>
                  <a:pt x="4750468" y="1976918"/>
                </a:cubicBezTo>
                <a:cubicBezTo>
                  <a:pt x="4748566" y="1961689"/>
                  <a:pt x="4747614" y="1946460"/>
                  <a:pt x="4745712" y="1932183"/>
                </a:cubicBezTo>
                <a:cubicBezTo>
                  <a:pt x="4742858" y="1917905"/>
                  <a:pt x="4740956" y="1903628"/>
                  <a:pt x="4738102" y="1889351"/>
                </a:cubicBezTo>
                <a:cubicBezTo>
                  <a:pt x="4737150" y="1881736"/>
                  <a:pt x="4736198" y="1875074"/>
                  <a:pt x="4734298" y="1868411"/>
                </a:cubicBezTo>
                <a:cubicBezTo>
                  <a:pt x="4732394" y="1861748"/>
                  <a:pt x="4731442" y="1855086"/>
                  <a:pt x="4729542" y="1848423"/>
                </a:cubicBezTo>
                <a:cubicBezTo>
                  <a:pt x="4726686" y="1835098"/>
                  <a:pt x="4722882" y="1820820"/>
                  <a:pt x="4720030" y="1807495"/>
                </a:cubicBezTo>
                <a:cubicBezTo>
                  <a:pt x="4727638" y="1839857"/>
                  <a:pt x="4731442" y="1862700"/>
                  <a:pt x="4732394" y="1872218"/>
                </a:cubicBezTo>
                <a:cubicBezTo>
                  <a:pt x="4732394" y="1882688"/>
                  <a:pt x="4731442" y="1879833"/>
                  <a:pt x="4727638" y="1861748"/>
                </a:cubicBezTo>
                <a:cubicBezTo>
                  <a:pt x="4721930" y="1825579"/>
                  <a:pt x="4717174" y="1806543"/>
                  <a:pt x="4710516" y="1791314"/>
                </a:cubicBezTo>
                <a:cubicBezTo>
                  <a:pt x="4703858" y="1775133"/>
                  <a:pt x="4699102" y="1761808"/>
                  <a:pt x="4690540" y="1735157"/>
                </a:cubicBezTo>
                <a:cubicBezTo>
                  <a:pt x="4700054" y="1764663"/>
                  <a:pt x="4710516" y="1802736"/>
                  <a:pt x="4701004" y="1778941"/>
                </a:cubicBezTo>
                <a:cubicBezTo>
                  <a:pt x="4697198" y="1765615"/>
                  <a:pt x="4694346" y="1754193"/>
                  <a:pt x="4691492" y="1742772"/>
                </a:cubicBezTo>
                <a:cubicBezTo>
                  <a:pt x="4687686" y="1731350"/>
                  <a:pt x="4684834" y="1721832"/>
                  <a:pt x="4681978" y="1712314"/>
                </a:cubicBezTo>
                <a:cubicBezTo>
                  <a:pt x="4679126" y="1702795"/>
                  <a:pt x="4676272" y="1694229"/>
                  <a:pt x="4673418" y="1685663"/>
                </a:cubicBezTo>
                <a:cubicBezTo>
                  <a:pt x="4670564" y="1677096"/>
                  <a:pt x="4667710" y="1669482"/>
                  <a:pt x="4664858" y="1661867"/>
                </a:cubicBezTo>
                <a:cubicBezTo>
                  <a:pt x="4659150" y="1646638"/>
                  <a:pt x="4653442" y="1631409"/>
                  <a:pt x="4646782" y="1614277"/>
                </a:cubicBezTo>
                <a:cubicBezTo>
                  <a:pt x="4640126" y="1597144"/>
                  <a:pt x="4632514" y="1578108"/>
                  <a:pt x="4623002" y="1555264"/>
                </a:cubicBezTo>
                <a:cubicBezTo>
                  <a:pt x="4623002" y="1562879"/>
                  <a:pt x="4608734" y="1535276"/>
                  <a:pt x="4593514" y="1504818"/>
                </a:cubicBezTo>
                <a:cubicBezTo>
                  <a:pt x="4577342" y="1474360"/>
                  <a:pt x="4559270" y="1441998"/>
                  <a:pt x="4552610" y="1437239"/>
                </a:cubicBezTo>
                <a:cubicBezTo>
                  <a:pt x="4560222" y="1450565"/>
                  <a:pt x="4567830" y="1463890"/>
                  <a:pt x="4574490" y="1477215"/>
                </a:cubicBezTo>
                <a:cubicBezTo>
                  <a:pt x="4558318" y="1449613"/>
                  <a:pt x="4540246" y="1422962"/>
                  <a:pt x="4523122" y="1396311"/>
                </a:cubicBezTo>
                <a:cubicBezTo>
                  <a:pt x="4481270" y="1318262"/>
                  <a:pt x="4569734" y="1459131"/>
                  <a:pt x="4502196" y="1343010"/>
                </a:cubicBezTo>
                <a:cubicBezTo>
                  <a:pt x="4485074" y="1317311"/>
                  <a:pt x="4471756" y="1298274"/>
                  <a:pt x="4461294" y="1283045"/>
                </a:cubicBezTo>
                <a:cubicBezTo>
                  <a:pt x="4449878" y="1268768"/>
                  <a:pt x="4441318" y="1257346"/>
                  <a:pt x="4432756" y="1246876"/>
                </a:cubicBezTo>
                <a:cubicBezTo>
                  <a:pt x="4415634" y="1225936"/>
                  <a:pt x="4400414" y="1208804"/>
                  <a:pt x="4371878" y="1169779"/>
                </a:cubicBezTo>
                <a:close/>
                <a:moveTo>
                  <a:pt x="452788" y="1012730"/>
                </a:moveTo>
                <a:cubicBezTo>
                  <a:pt x="449934" y="1025104"/>
                  <a:pt x="432812" y="1050803"/>
                  <a:pt x="416641" y="1075550"/>
                </a:cubicBezTo>
                <a:cubicBezTo>
                  <a:pt x="400470" y="1101249"/>
                  <a:pt x="385250" y="1125996"/>
                  <a:pt x="382396" y="1136466"/>
                </a:cubicBezTo>
                <a:cubicBezTo>
                  <a:pt x="395714" y="1115526"/>
                  <a:pt x="409031" y="1094586"/>
                  <a:pt x="422348" y="1073646"/>
                </a:cubicBezTo>
                <a:cubicBezTo>
                  <a:pt x="411885" y="1091731"/>
                  <a:pt x="402372" y="1109815"/>
                  <a:pt x="391909" y="1127900"/>
                </a:cubicBezTo>
                <a:cubicBezTo>
                  <a:pt x="382396" y="1145984"/>
                  <a:pt x="371933" y="1164068"/>
                  <a:pt x="362420" y="1182153"/>
                </a:cubicBezTo>
                <a:cubicBezTo>
                  <a:pt x="384299" y="1138369"/>
                  <a:pt x="357664" y="1175490"/>
                  <a:pt x="338640" y="1214515"/>
                </a:cubicBezTo>
                <a:cubicBezTo>
                  <a:pt x="340542" y="1224985"/>
                  <a:pt x="335786" y="1224033"/>
                  <a:pt x="307249" y="1284949"/>
                </a:cubicBezTo>
                <a:cubicBezTo>
                  <a:pt x="310103" y="1279238"/>
                  <a:pt x="307249" y="1282093"/>
                  <a:pt x="301541" y="1290660"/>
                </a:cubicBezTo>
                <a:cubicBezTo>
                  <a:pt x="296785" y="1298274"/>
                  <a:pt x="288224" y="1311600"/>
                  <a:pt x="279663" y="1325877"/>
                </a:cubicBezTo>
                <a:cubicBezTo>
                  <a:pt x="272053" y="1338250"/>
                  <a:pt x="267297" y="1347769"/>
                  <a:pt x="263492" y="1355383"/>
                </a:cubicBezTo>
                <a:cubicBezTo>
                  <a:pt x="292980" y="1294467"/>
                  <a:pt x="292980" y="1289708"/>
                  <a:pt x="293932" y="1282093"/>
                </a:cubicBezTo>
                <a:cubicBezTo>
                  <a:pt x="294883" y="1278286"/>
                  <a:pt x="295834" y="1273527"/>
                  <a:pt x="301541" y="1261153"/>
                </a:cubicBezTo>
                <a:cubicBezTo>
                  <a:pt x="307249" y="1247828"/>
                  <a:pt x="317712" y="1227840"/>
                  <a:pt x="338640" y="1192623"/>
                </a:cubicBezTo>
                <a:cubicBezTo>
                  <a:pt x="326274" y="1213563"/>
                  <a:pt x="329127" y="1212611"/>
                  <a:pt x="328176" y="1215466"/>
                </a:cubicBezTo>
                <a:cubicBezTo>
                  <a:pt x="339591" y="1198334"/>
                  <a:pt x="370030" y="1146936"/>
                  <a:pt x="384299" y="1120285"/>
                </a:cubicBezTo>
                <a:lnTo>
                  <a:pt x="382396" y="1126948"/>
                </a:lnTo>
                <a:cubicBezTo>
                  <a:pt x="405226" y="1087923"/>
                  <a:pt x="429007" y="1050803"/>
                  <a:pt x="452788" y="1012730"/>
                </a:cubicBezTo>
                <a:close/>
                <a:moveTo>
                  <a:pt x="673474" y="790006"/>
                </a:moveTo>
                <a:cubicBezTo>
                  <a:pt x="663962" y="801428"/>
                  <a:pt x="660157" y="805235"/>
                  <a:pt x="651596" y="812850"/>
                </a:cubicBezTo>
                <a:close/>
                <a:moveTo>
                  <a:pt x="1108189" y="382629"/>
                </a:moveTo>
                <a:lnTo>
                  <a:pt x="1088919" y="398209"/>
                </a:lnTo>
                <a:lnTo>
                  <a:pt x="1089164" y="397858"/>
                </a:lnTo>
                <a:cubicBezTo>
                  <a:pt x="1094872" y="393099"/>
                  <a:pt x="1101530" y="387388"/>
                  <a:pt x="1108189" y="382629"/>
                </a:cubicBezTo>
                <a:close/>
                <a:moveTo>
                  <a:pt x="1228997" y="273170"/>
                </a:moveTo>
                <a:cubicBezTo>
                  <a:pt x="1217582" y="280785"/>
                  <a:pt x="1206167" y="287447"/>
                  <a:pt x="1194752" y="295062"/>
                </a:cubicBezTo>
                <a:cubicBezTo>
                  <a:pt x="1202362" y="290303"/>
                  <a:pt x="1210923" y="284592"/>
                  <a:pt x="1218533" y="279833"/>
                </a:cubicBezTo>
                <a:cubicBezTo>
                  <a:pt x="1222338" y="277929"/>
                  <a:pt x="1226143" y="276025"/>
                  <a:pt x="1228997" y="273170"/>
                </a:cubicBezTo>
                <a:close/>
                <a:moveTo>
                  <a:pt x="1269899" y="249375"/>
                </a:moveTo>
                <a:cubicBezTo>
                  <a:pt x="1265142" y="252230"/>
                  <a:pt x="1260386" y="255086"/>
                  <a:pt x="1255630" y="257941"/>
                </a:cubicBezTo>
                <a:cubicBezTo>
                  <a:pt x="1258484" y="256038"/>
                  <a:pt x="1261337" y="254134"/>
                  <a:pt x="1264191" y="252230"/>
                </a:cubicBezTo>
                <a:cubicBezTo>
                  <a:pt x="1265142" y="251279"/>
                  <a:pt x="1267045" y="250327"/>
                  <a:pt x="1269899" y="249375"/>
                </a:cubicBezTo>
                <a:close/>
                <a:moveTo>
                  <a:pt x="1395462" y="183700"/>
                </a:moveTo>
                <a:cubicBezTo>
                  <a:pt x="1352658" y="203688"/>
                  <a:pt x="1310802" y="225580"/>
                  <a:pt x="1269899" y="249375"/>
                </a:cubicBezTo>
                <a:cubicBezTo>
                  <a:pt x="1284168" y="241761"/>
                  <a:pt x="1298436" y="233194"/>
                  <a:pt x="1313656" y="224628"/>
                </a:cubicBezTo>
                <a:cubicBezTo>
                  <a:pt x="1322218" y="219869"/>
                  <a:pt x="1330778" y="215110"/>
                  <a:pt x="1340290" y="210351"/>
                </a:cubicBezTo>
                <a:cubicBezTo>
                  <a:pt x="1349802" y="205592"/>
                  <a:pt x="1359314" y="200833"/>
                  <a:pt x="1368828" y="196074"/>
                </a:cubicBezTo>
                <a:cubicBezTo>
                  <a:pt x="1377390" y="192266"/>
                  <a:pt x="1385950" y="187507"/>
                  <a:pt x="1395462" y="183700"/>
                </a:cubicBezTo>
                <a:close/>
                <a:moveTo>
                  <a:pt x="3318384" y="170096"/>
                </a:moveTo>
                <a:lnTo>
                  <a:pt x="3340738" y="177037"/>
                </a:lnTo>
                <a:cubicBezTo>
                  <a:pt x="3361190" y="187031"/>
                  <a:pt x="3340976" y="178703"/>
                  <a:pt x="3325876" y="172873"/>
                </a:cubicBezTo>
                <a:close/>
                <a:moveTo>
                  <a:pt x="3315042" y="169058"/>
                </a:moveTo>
                <a:lnTo>
                  <a:pt x="3316224" y="169294"/>
                </a:lnTo>
                <a:lnTo>
                  <a:pt x="3318384" y="170096"/>
                </a:lnTo>
                <a:close/>
                <a:moveTo>
                  <a:pt x="1598074" y="107555"/>
                </a:moveTo>
                <a:lnTo>
                  <a:pt x="1557172" y="123736"/>
                </a:lnTo>
                <a:cubicBezTo>
                  <a:pt x="1542904" y="129447"/>
                  <a:pt x="1529586" y="136109"/>
                  <a:pt x="1516270" y="141820"/>
                </a:cubicBezTo>
                <a:lnTo>
                  <a:pt x="1533390" y="132302"/>
                </a:lnTo>
                <a:cubicBezTo>
                  <a:pt x="1515318" y="137061"/>
                  <a:pt x="1470610" y="155146"/>
                  <a:pt x="1460146" y="161808"/>
                </a:cubicBezTo>
                <a:lnTo>
                  <a:pt x="1467756" y="153242"/>
                </a:lnTo>
                <a:cubicBezTo>
                  <a:pt x="1510562" y="136109"/>
                  <a:pt x="1554318" y="120880"/>
                  <a:pt x="1598074" y="107555"/>
                </a:cubicBezTo>
                <a:close/>
                <a:moveTo>
                  <a:pt x="3240858" y="103747"/>
                </a:moveTo>
                <a:lnTo>
                  <a:pt x="3295078" y="124687"/>
                </a:lnTo>
                <a:cubicBezTo>
                  <a:pt x="3312202" y="132301"/>
                  <a:pt x="3330274" y="140868"/>
                  <a:pt x="3347396" y="148482"/>
                </a:cubicBezTo>
                <a:cubicBezTo>
                  <a:pt x="3382592" y="164663"/>
                  <a:pt x="3415886" y="183699"/>
                  <a:pt x="3450130" y="201784"/>
                </a:cubicBezTo>
                <a:cubicBezTo>
                  <a:pt x="3458690" y="205591"/>
                  <a:pt x="3466302" y="211302"/>
                  <a:pt x="3474862" y="216061"/>
                </a:cubicBezTo>
                <a:lnTo>
                  <a:pt x="3499594" y="231290"/>
                </a:lnTo>
                <a:lnTo>
                  <a:pt x="3524326" y="246519"/>
                </a:lnTo>
                <a:cubicBezTo>
                  <a:pt x="3531936" y="251278"/>
                  <a:pt x="3540498" y="256037"/>
                  <a:pt x="3548106" y="261748"/>
                </a:cubicBezTo>
                <a:cubicBezTo>
                  <a:pt x="3579498" y="283640"/>
                  <a:pt x="3611840" y="304580"/>
                  <a:pt x="3641328" y="328375"/>
                </a:cubicBezTo>
                <a:cubicBezTo>
                  <a:pt x="3656548" y="339797"/>
                  <a:pt x="3672718" y="351219"/>
                  <a:pt x="3686986" y="363592"/>
                </a:cubicBezTo>
                <a:lnTo>
                  <a:pt x="3730744" y="399761"/>
                </a:lnTo>
                <a:cubicBezTo>
                  <a:pt x="3738354" y="405472"/>
                  <a:pt x="3745964" y="411183"/>
                  <a:pt x="3752622" y="417846"/>
                </a:cubicBezTo>
                <a:lnTo>
                  <a:pt x="3773550" y="436882"/>
                </a:lnTo>
                <a:lnTo>
                  <a:pt x="3815404" y="474955"/>
                </a:lnTo>
                <a:cubicBezTo>
                  <a:pt x="3869624" y="527304"/>
                  <a:pt x="3922894" y="580606"/>
                  <a:pt x="3973310" y="636763"/>
                </a:cubicBezTo>
                <a:cubicBezTo>
                  <a:pt x="3972358" y="635811"/>
                  <a:pt x="3973310" y="636763"/>
                  <a:pt x="3979016" y="641522"/>
                </a:cubicBezTo>
                <a:cubicBezTo>
                  <a:pt x="3981870" y="645329"/>
                  <a:pt x="3985674" y="651040"/>
                  <a:pt x="3989480" y="655799"/>
                </a:cubicBezTo>
                <a:cubicBezTo>
                  <a:pt x="4013262" y="680546"/>
                  <a:pt x="4035138" y="707197"/>
                  <a:pt x="4057970" y="732896"/>
                </a:cubicBezTo>
                <a:lnTo>
                  <a:pt x="4123604" y="811897"/>
                </a:lnTo>
                <a:cubicBezTo>
                  <a:pt x="4120750" y="803331"/>
                  <a:pt x="4176874" y="873765"/>
                  <a:pt x="4194946" y="893753"/>
                </a:cubicBezTo>
                <a:cubicBezTo>
                  <a:pt x="4173068" y="869958"/>
                  <a:pt x="4168312" y="866150"/>
                  <a:pt x="4170214" y="869958"/>
                </a:cubicBezTo>
                <a:lnTo>
                  <a:pt x="4183532" y="886138"/>
                </a:lnTo>
                <a:lnTo>
                  <a:pt x="4218728" y="929922"/>
                </a:lnTo>
                <a:cubicBezTo>
                  <a:pt x="4251070" y="966091"/>
                  <a:pt x="4349046" y="1106007"/>
                  <a:pt x="4332876" y="1069839"/>
                </a:cubicBezTo>
                <a:cubicBezTo>
                  <a:pt x="4356658" y="1100297"/>
                  <a:pt x="4380438" y="1140273"/>
                  <a:pt x="4417536" y="1188815"/>
                </a:cubicBezTo>
                <a:cubicBezTo>
                  <a:pt x="4420390" y="1194526"/>
                  <a:pt x="4421342" y="1196430"/>
                  <a:pt x="4420390" y="1196430"/>
                </a:cubicBezTo>
                <a:lnTo>
                  <a:pt x="4425146" y="1203093"/>
                </a:lnTo>
                <a:cubicBezTo>
                  <a:pt x="4422292" y="1200237"/>
                  <a:pt x="4420390" y="1197382"/>
                  <a:pt x="4417536" y="1194526"/>
                </a:cubicBezTo>
                <a:cubicBezTo>
                  <a:pt x="4415634" y="1191671"/>
                  <a:pt x="4412778" y="1188815"/>
                  <a:pt x="4408974" y="1184056"/>
                </a:cubicBezTo>
                <a:cubicBezTo>
                  <a:pt x="4388048" y="1158357"/>
                  <a:pt x="4369974" y="1138369"/>
                  <a:pt x="4395658" y="1176442"/>
                </a:cubicBezTo>
                <a:cubicBezTo>
                  <a:pt x="4352852" y="1118381"/>
                  <a:pt x="4293874" y="1036525"/>
                  <a:pt x="4291974" y="1043188"/>
                </a:cubicBezTo>
                <a:cubicBezTo>
                  <a:pt x="4300534" y="1057465"/>
                  <a:pt x="4311950" y="1074598"/>
                  <a:pt x="4330022" y="1100297"/>
                </a:cubicBezTo>
                <a:cubicBezTo>
                  <a:pt x="4264386" y="1014633"/>
                  <a:pt x="4242508" y="993693"/>
                  <a:pt x="4180678" y="913741"/>
                </a:cubicBezTo>
                <a:cubicBezTo>
                  <a:pt x="4213970" y="949910"/>
                  <a:pt x="4324314" y="1085068"/>
                  <a:pt x="4268192" y="1003212"/>
                </a:cubicBezTo>
                <a:lnTo>
                  <a:pt x="4215874" y="948958"/>
                </a:lnTo>
                <a:cubicBezTo>
                  <a:pt x="4197802" y="922307"/>
                  <a:pt x="4230142" y="961332"/>
                  <a:pt x="4238704" y="970850"/>
                </a:cubicBezTo>
                <a:cubicBezTo>
                  <a:pt x="4237752" y="965139"/>
                  <a:pt x="4180678" y="889946"/>
                  <a:pt x="4166410" y="876620"/>
                </a:cubicBezTo>
                <a:cubicBezTo>
                  <a:pt x="4169264" y="884235"/>
                  <a:pt x="4208264" y="932777"/>
                  <a:pt x="4173068" y="894705"/>
                </a:cubicBezTo>
                <a:cubicBezTo>
                  <a:pt x="4149288" y="867102"/>
                  <a:pt x="4124554" y="840451"/>
                  <a:pt x="4100774" y="812849"/>
                </a:cubicBezTo>
                <a:cubicBezTo>
                  <a:pt x="4077946" y="788101"/>
                  <a:pt x="4055114" y="763354"/>
                  <a:pt x="4032286" y="738607"/>
                </a:cubicBezTo>
                <a:cubicBezTo>
                  <a:pt x="4054164" y="762402"/>
                  <a:pt x="4050358" y="753836"/>
                  <a:pt x="4053214" y="755740"/>
                </a:cubicBezTo>
                <a:cubicBezTo>
                  <a:pt x="4038944" y="738607"/>
                  <a:pt x="4028482" y="729089"/>
                  <a:pt x="4016114" y="716715"/>
                </a:cubicBezTo>
                <a:cubicBezTo>
                  <a:pt x="4003748" y="705294"/>
                  <a:pt x="3990430" y="691016"/>
                  <a:pt x="3970454" y="667221"/>
                </a:cubicBezTo>
                <a:cubicBezTo>
                  <a:pt x="3991382" y="686257"/>
                  <a:pt x="4010406" y="706245"/>
                  <a:pt x="4030382" y="726234"/>
                </a:cubicBezTo>
                <a:cubicBezTo>
                  <a:pt x="4015162" y="709101"/>
                  <a:pt x="4002798" y="694824"/>
                  <a:pt x="3992334" y="683402"/>
                </a:cubicBezTo>
                <a:cubicBezTo>
                  <a:pt x="3981870" y="671980"/>
                  <a:pt x="3973310" y="662462"/>
                  <a:pt x="3965698" y="654847"/>
                </a:cubicBezTo>
                <a:cubicBezTo>
                  <a:pt x="3951430" y="638667"/>
                  <a:pt x="3942870" y="629148"/>
                  <a:pt x="3934308" y="619630"/>
                </a:cubicBezTo>
                <a:cubicBezTo>
                  <a:pt x="3925746" y="610112"/>
                  <a:pt x="3917186" y="601546"/>
                  <a:pt x="3903870" y="588220"/>
                </a:cubicBezTo>
                <a:cubicBezTo>
                  <a:pt x="3890550" y="574895"/>
                  <a:pt x="3872478" y="555859"/>
                  <a:pt x="3842038" y="529208"/>
                </a:cubicBezTo>
                <a:lnTo>
                  <a:pt x="3844892" y="531112"/>
                </a:lnTo>
                <a:cubicBezTo>
                  <a:pt x="3803038" y="490184"/>
                  <a:pt x="3726938" y="421653"/>
                  <a:pt x="3683182" y="391195"/>
                </a:cubicBezTo>
                <a:lnTo>
                  <a:pt x="3687938" y="388339"/>
                </a:lnTo>
                <a:cubicBezTo>
                  <a:pt x="3672718" y="377870"/>
                  <a:pt x="3662254" y="371207"/>
                  <a:pt x="3654646" y="365496"/>
                </a:cubicBezTo>
                <a:cubicBezTo>
                  <a:pt x="3647034" y="359785"/>
                  <a:pt x="3641328" y="355026"/>
                  <a:pt x="3634670" y="349315"/>
                </a:cubicBezTo>
                <a:cubicBezTo>
                  <a:pt x="3621352" y="337893"/>
                  <a:pt x="3605182" y="321712"/>
                  <a:pt x="3555718" y="290303"/>
                </a:cubicBezTo>
                <a:lnTo>
                  <a:pt x="3571888" y="300773"/>
                </a:lnTo>
                <a:cubicBezTo>
                  <a:pt x="3511010" y="258893"/>
                  <a:pt x="3541448" y="276025"/>
                  <a:pt x="3547156" y="276025"/>
                </a:cubicBezTo>
                <a:cubicBezTo>
                  <a:pt x="3541448" y="272218"/>
                  <a:pt x="3535742" y="268411"/>
                  <a:pt x="3530986" y="264604"/>
                </a:cubicBezTo>
                <a:cubicBezTo>
                  <a:pt x="3526230" y="260796"/>
                  <a:pt x="3520522" y="257941"/>
                  <a:pt x="3515766" y="255085"/>
                </a:cubicBezTo>
                <a:cubicBezTo>
                  <a:pt x="3505302" y="248423"/>
                  <a:pt x="3496740" y="243664"/>
                  <a:pt x="3488178" y="238905"/>
                </a:cubicBezTo>
                <a:cubicBezTo>
                  <a:pt x="3479618" y="235097"/>
                  <a:pt x="3472008" y="230338"/>
                  <a:pt x="3464398" y="226531"/>
                </a:cubicBezTo>
                <a:cubicBezTo>
                  <a:pt x="3456788" y="222724"/>
                  <a:pt x="3449178" y="218917"/>
                  <a:pt x="3441570" y="216061"/>
                </a:cubicBezTo>
                <a:cubicBezTo>
                  <a:pt x="3426350" y="209398"/>
                  <a:pt x="3411130" y="202736"/>
                  <a:pt x="3394006" y="194169"/>
                </a:cubicBezTo>
                <a:cubicBezTo>
                  <a:pt x="3385446" y="190362"/>
                  <a:pt x="3375934" y="184651"/>
                  <a:pt x="3365470" y="179892"/>
                </a:cubicBezTo>
                <a:cubicBezTo>
                  <a:pt x="3355006" y="175133"/>
                  <a:pt x="3343590" y="169422"/>
                  <a:pt x="3330274" y="162759"/>
                </a:cubicBezTo>
                <a:cubicBezTo>
                  <a:pt x="3335982" y="161808"/>
                  <a:pt x="3301738" y="142771"/>
                  <a:pt x="3312202" y="144675"/>
                </a:cubicBezTo>
                <a:cubicBezTo>
                  <a:pt x="3335982" y="158000"/>
                  <a:pt x="3377836" y="177037"/>
                  <a:pt x="3406374" y="191314"/>
                </a:cubicBezTo>
                <a:cubicBezTo>
                  <a:pt x="3411130" y="193218"/>
                  <a:pt x="3407324" y="189410"/>
                  <a:pt x="3398762" y="184651"/>
                </a:cubicBezTo>
                <a:cubicBezTo>
                  <a:pt x="3390202" y="179892"/>
                  <a:pt x="3377836" y="172278"/>
                  <a:pt x="3366422" y="167519"/>
                </a:cubicBezTo>
                <a:cubicBezTo>
                  <a:pt x="3343590" y="156097"/>
                  <a:pt x="3326470" y="147530"/>
                  <a:pt x="3359762" y="159904"/>
                </a:cubicBezTo>
                <a:cubicBezTo>
                  <a:pt x="3338834" y="149434"/>
                  <a:pt x="3319810" y="139916"/>
                  <a:pt x="3301738" y="129446"/>
                </a:cubicBezTo>
                <a:cubicBezTo>
                  <a:pt x="3281762" y="120880"/>
                  <a:pt x="3261786" y="112313"/>
                  <a:pt x="3240858" y="103747"/>
                </a:cubicBezTo>
                <a:close/>
                <a:moveTo>
                  <a:pt x="3178078" y="82808"/>
                </a:moveTo>
                <a:cubicBezTo>
                  <a:pt x="3189492" y="86615"/>
                  <a:pt x="3199954" y="90423"/>
                  <a:pt x="3210418" y="93278"/>
                </a:cubicBezTo>
                <a:cubicBezTo>
                  <a:pt x="3220882" y="97085"/>
                  <a:pt x="3230394" y="100892"/>
                  <a:pt x="3239906" y="104700"/>
                </a:cubicBezTo>
                <a:cubicBezTo>
                  <a:pt x="3229444" y="100892"/>
                  <a:pt x="3219930" y="96133"/>
                  <a:pt x="3209468" y="93278"/>
                </a:cubicBezTo>
                <a:close/>
                <a:moveTo>
                  <a:pt x="1697004" y="76145"/>
                </a:moveTo>
                <a:lnTo>
                  <a:pt x="1692248" y="88519"/>
                </a:lnTo>
                <a:cubicBezTo>
                  <a:pt x="1683686" y="91374"/>
                  <a:pt x="1659906" y="98037"/>
                  <a:pt x="1638028" y="103748"/>
                </a:cubicBezTo>
                <a:cubicBezTo>
                  <a:pt x="1616150" y="110410"/>
                  <a:pt x="1596174" y="116121"/>
                  <a:pt x="1595222" y="114218"/>
                </a:cubicBezTo>
                <a:cubicBezTo>
                  <a:pt x="1636126" y="96133"/>
                  <a:pt x="1609490" y="112314"/>
                  <a:pt x="1671322" y="93278"/>
                </a:cubicBezTo>
                <a:cubicBezTo>
                  <a:pt x="1633270" y="100892"/>
                  <a:pt x="1627564" y="96133"/>
                  <a:pt x="1697004" y="76145"/>
                </a:cubicBezTo>
                <a:close/>
                <a:moveTo>
                  <a:pt x="2750140" y="72337"/>
                </a:moveTo>
                <a:cubicBezTo>
                  <a:pt x="2740508" y="72337"/>
                  <a:pt x="2738130" y="73765"/>
                  <a:pt x="2736702" y="75193"/>
                </a:cubicBezTo>
                <a:cubicBezTo>
                  <a:pt x="2753826" y="76145"/>
                  <a:pt x="2769998" y="77097"/>
                  <a:pt x="2787118" y="79000"/>
                </a:cubicBezTo>
                <a:cubicBezTo>
                  <a:pt x="2792826" y="78048"/>
                  <a:pt x="2800436" y="78048"/>
                  <a:pt x="2807094" y="78048"/>
                </a:cubicBezTo>
                <a:cubicBezTo>
                  <a:pt x="2776654" y="73765"/>
                  <a:pt x="2759770" y="72337"/>
                  <a:pt x="2750140" y="72337"/>
                </a:cubicBezTo>
                <a:close/>
                <a:moveTo>
                  <a:pt x="2661556" y="70434"/>
                </a:moveTo>
                <a:cubicBezTo>
                  <a:pt x="2676774" y="70434"/>
                  <a:pt x="2691044" y="71386"/>
                  <a:pt x="2706264" y="72337"/>
                </a:cubicBezTo>
                <a:cubicBezTo>
                  <a:pt x="2703410" y="71386"/>
                  <a:pt x="2699606" y="71386"/>
                  <a:pt x="2694850" y="70434"/>
                </a:cubicBezTo>
                <a:cubicBezTo>
                  <a:pt x="2681532" y="70434"/>
                  <a:pt x="2671068" y="69482"/>
                  <a:pt x="2661556" y="70434"/>
                </a:cubicBezTo>
                <a:close/>
                <a:moveTo>
                  <a:pt x="1812430" y="51962"/>
                </a:moveTo>
                <a:cubicBezTo>
                  <a:pt x="1815968" y="51576"/>
                  <a:pt x="1818048" y="51635"/>
                  <a:pt x="1817810" y="52349"/>
                </a:cubicBezTo>
                <a:cubicBezTo>
                  <a:pt x="1800688" y="56156"/>
                  <a:pt x="1779762" y="59012"/>
                  <a:pt x="1764542" y="61867"/>
                </a:cubicBezTo>
                <a:cubicBezTo>
                  <a:pt x="1778096" y="58298"/>
                  <a:pt x="1801818" y="53123"/>
                  <a:pt x="1812430" y="51962"/>
                </a:cubicBezTo>
                <a:close/>
                <a:moveTo>
                  <a:pt x="2618764" y="23245"/>
                </a:moveTo>
                <a:cubicBezTo>
                  <a:pt x="2645384" y="23557"/>
                  <a:pt x="2690330" y="26412"/>
                  <a:pt x="2739558" y="31409"/>
                </a:cubicBezTo>
                <a:cubicBezTo>
                  <a:pt x="2805192" y="37120"/>
                  <a:pt x="2876534" y="47590"/>
                  <a:pt x="2922194" y="50446"/>
                </a:cubicBezTo>
                <a:cubicBezTo>
                  <a:pt x="2925998" y="51398"/>
                  <a:pt x="2909828" y="50446"/>
                  <a:pt x="2889852" y="48542"/>
                </a:cubicBezTo>
                <a:cubicBezTo>
                  <a:pt x="2869876" y="46638"/>
                  <a:pt x="2845144" y="45687"/>
                  <a:pt x="2829924" y="44735"/>
                </a:cubicBezTo>
                <a:cubicBezTo>
                  <a:pt x="2889852" y="51398"/>
                  <a:pt x="2937414" y="52349"/>
                  <a:pt x="2955488" y="61868"/>
                </a:cubicBezTo>
                <a:cubicBezTo>
                  <a:pt x="2922194" y="56157"/>
                  <a:pt x="2906022" y="54253"/>
                  <a:pt x="2899366" y="53301"/>
                </a:cubicBezTo>
                <a:cubicBezTo>
                  <a:pt x="2892706" y="52349"/>
                  <a:pt x="2895560" y="53301"/>
                  <a:pt x="2901266" y="55205"/>
                </a:cubicBezTo>
                <a:cubicBezTo>
                  <a:pt x="2911730" y="59012"/>
                  <a:pt x="2931706" y="63771"/>
                  <a:pt x="2901266" y="59964"/>
                </a:cubicBezTo>
                <a:cubicBezTo>
                  <a:pt x="2964050" y="68530"/>
                  <a:pt x="3029684" y="80904"/>
                  <a:pt x="3060122" y="86615"/>
                </a:cubicBezTo>
                <a:cubicBezTo>
                  <a:pt x="3010658" y="75193"/>
                  <a:pt x="3019220" y="75193"/>
                  <a:pt x="3028732" y="75193"/>
                </a:cubicBezTo>
                <a:cubicBezTo>
                  <a:pt x="3032538" y="75193"/>
                  <a:pt x="3037294" y="75193"/>
                  <a:pt x="3034440" y="74241"/>
                </a:cubicBezTo>
                <a:cubicBezTo>
                  <a:pt x="3031586" y="73289"/>
                  <a:pt x="3021122" y="70434"/>
                  <a:pt x="2995438" y="66627"/>
                </a:cubicBezTo>
                <a:cubicBezTo>
                  <a:pt x="3075342" y="77097"/>
                  <a:pt x="3183784" y="104699"/>
                  <a:pt x="3272250" y="144675"/>
                </a:cubicBezTo>
                <a:cubicBezTo>
                  <a:pt x="3271298" y="146579"/>
                  <a:pt x="3273200" y="147531"/>
                  <a:pt x="3279858" y="151338"/>
                </a:cubicBezTo>
                <a:cubicBezTo>
                  <a:pt x="3286518" y="154194"/>
                  <a:pt x="3296982" y="160856"/>
                  <a:pt x="3313152" y="168471"/>
                </a:cubicBezTo>
                <a:lnTo>
                  <a:pt x="3315042" y="169058"/>
                </a:lnTo>
                <a:lnTo>
                  <a:pt x="3312780" y="168605"/>
                </a:lnTo>
                <a:cubicBezTo>
                  <a:pt x="3313508" y="169542"/>
                  <a:pt x="3321238" y="173706"/>
                  <a:pt x="3341690" y="183700"/>
                </a:cubicBezTo>
                <a:cubicBezTo>
                  <a:pt x="3385446" y="200832"/>
                  <a:pt x="3446326" y="236050"/>
                  <a:pt x="3499594" y="270315"/>
                </a:cubicBezTo>
                <a:cubicBezTo>
                  <a:pt x="3552862" y="305532"/>
                  <a:pt x="3599474" y="337894"/>
                  <a:pt x="3618498" y="346460"/>
                </a:cubicBezTo>
                <a:cubicBezTo>
                  <a:pt x="3645134" y="369304"/>
                  <a:pt x="3617546" y="350267"/>
                  <a:pt x="3593766" y="333135"/>
                </a:cubicBezTo>
                <a:cubicBezTo>
                  <a:pt x="3582350" y="324568"/>
                  <a:pt x="3569986" y="317906"/>
                  <a:pt x="3567132" y="316954"/>
                </a:cubicBezTo>
                <a:cubicBezTo>
                  <a:pt x="3563326" y="316002"/>
                  <a:pt x="3569034" y="320761"/>
                  <a:pt x="3589962" y="337894"/>
                </a:cubicBezTo>
                <a:cubicBezTo>
                  <a:pt x="3576644" y="329327"/>
                  <a:pt x="3562374" y="320761"/>
                  <a:pt x="3548106" y="311243"/>
                </a:cubicBezTo>
                <a:cubicBezTo>
                  <a:pt x="3534790" y="300773"/>
                  <a:pt x="3520522" y="291255"/>
                  <a:pt x="3507204" y="282688"/>
                </a:cubicBezTo>
                <a:cubicBezTo>
                  <a:pt x="3480570" y="265556"/>
                  <a:pt x="3457740" y="252230"/>
                  <a:pt x="3447276" y="249375"/>
                </a:cubicBezTo>
                <a:cubicBezTo>
                  <a:pt x="3499594" y="279833"/>
                  <a:pt x="3463446" y="264604"/>
                  <a:pt x="3496740" y="285544"/>
                </a:cubicBezTo>
                <a:cubicBezTo>
                  <a:pt x="3516716" y="296966"/>
                  <a:pt x="3535742" y="309339"/>
                  <a:pt x="3554766" y="320761"/>
                </a:cubicBezTo>
                <a:lnTo>
                  <a:pt x="3542398" y="312195"/>
                </a:lnTo>
                <a:cubicBezTo>
                  <a:pt x="3553814" y="319809"/>
                  <a:pt x="3567132" y="328376"/>
                  <a:pt x="3580450" y="336942"/>
                </a:cubicBezTo>
                <a:cubicBezTo>
                  <a:pt x="3593766" y="346460"/>
                  <a:pt x="3607084" y="355978"/>
                  <a:pt x="3621352" y="366448"/>
                </a:cubicBezTo>
                <a:cubicBezTo>
                  <a:pt x="3649890" y="386436"/>
                  <a:pt x="3678426" y="411183"/>
                  <a:pt x="3707914" y="435931"/>
                </a:cubicBezTo>
                <a:cubicBezTo>
                  <a:pt x="3723134" y="448304"/>
                  <a:pt x="3737402" y="461630"/>
                  <a:pt x="3751670" y="474955"/>
                </a:cubicBezTo>
                <a:cubicBezTo>
                  <a:pt x="3765940" y="488280"/>
                  <a:pt x="3781158" y="501606"/>
                  <a:pt x="3794478" y="514931"/>
                </a:cubicBezTo>
                <a:cubicBezTo>
                  <a:pt x="3822062" y="542534"/>
                  <a:pt x="3849648" y="569185"/>
                  <a:pt x="3874382" y="594884"/>
                </a:cubicBezTo>
                <a:cubicBezTo>
                  <a:pt x="3885794" y="605353"/>
                  <a:pt x="3896258" y="615823"/>
                  <a:pt x="3906722" y="625342"/>
                </a:cubicBezTo>
                <a:cubicBezTo>
                  <a:pt x="3916234" y="635812"/>
                  <a:pt x="3926698" y="645330"/>
                  <a:pt x="3936210" y="654848"/>
                </a:cubicBezTo>
                <a:cubicBezTo>
                  <a:pt x="3955236" y="673884"/>
                  <a:pt x="3974260" y="691969"/>
                  <a:pt x="3993286" y="711957"/>
                </a:cubicBezTo>
                <a:cubicBezTo>
                  <a:pt x="4031334" y="750981"/>
                  <a:pt x="4070334" y="793813"/>
                  <a:pt x="4115994" y="850922"/>
                </a:cubicBezTo>
                <a:cubicBezTo>
                  <a:pt x="4086506" y="819512"/>
                  <a:pt x="4190190" y="947055"/>
                  <a:pt x="4127410" y="879476"/>
                </a:cubicBezTo>
                <a:cubicBezTo>
                  <a:pt x="4166410" y="933729"/>
                  <a:pt x="4210166" y="983224"/>
                  <a:pt x="4213020" y="983224"/>
                </a:cubicBezTo>
                <a:cubicBezTo>
                  <a:pt x="4177826" y="935633"/>
                  <a:pt x="4200654" y="966091"/>
                  <a:pt x="4171166" y="926115"/>
                </a:cubicBezTo>
                <a:cubicBezTo>
                  <a:pt x="4194946" y="950862"/>
                  <a:pt x="4241558" y="1011778"/>
                  <a:pt x="4259630" y="1038429"/>
                </a:cubicBezTo>
                <a:cubicBezTo>
                  <a:pt x="4251070" y="1027007"/>
                  <a:pt x="4253922" y="1031766"/>
                  <a:pt x="4251070" y="1029863"/>
                </a:cubicBezTo>
                <a:cubicBezTo>
                  <a:pt x="4292924" y="1086972"/>
                  <a:pt x="4274850" y="1054610"/>
                  <a:pt x="4306242" y="1094586"/>
                </a:cubicBezTo>
                <a:cubicBezTo>
                  <a:pt x="4312900" y="1110767"/>
                  <a:pt x="4373778" y="1185960"/>
                  <a:pt x="4398510" y="1225936"/>
                </a:cubicBezTo>
                <a:cubicBezTo>
                  <a:pt x="4412780" y="1243069"/>
                  <a:pt x="4427998" y="1261153"/>
                  <a:pt x="4442268" y="1278286"/>
                </a:cubicBezTo>
                <a:cubicBezTo>
                  <a:pt x="4429902" y="1264009"/>
                  <a:pt x="4438462" y="1277334"/>
                  <a:pt x="4450830" y="1296371"/>
                </a:cubicBezTo>
                <a:cubicBezTo>
                  <a:pt x="4462244" y="1315407"/>
                  <a:pt x="4478414" y="1339202"/>
                  <a:pt x="4479366" y="1344913"/>
                </a:cubicBezTo>
                <a:cubicBezTo>
                  <a:pt x="4507902" y="1384889"/>
                  <a:pt x="4534538" y="1417251"/>
                  <a:pt x="4569734" y="1483878"/>
                </a:cubicBezTo>
                <a:cubicBezTo>
                  <a:pt x="4561172" y="1470553"/>
                  <a:pt x="4568782" y="1485782"/>
                  <a:pt x="4578294" y="1504818"/>
                </a:cubicBezTo>
                <a:cubicBezTo>
                  <a:pt x="4586856" y="1523854"/>
                  <a:pt x="4597318" y="1546698"/>
                  <a:pt x="4595418" y="1548601"/>
                </a:cubicBezTo>
                <a:cubicBezTo>
                  <a:pt x="4599222" y="1556216"/>
                  <a:pt x="4603026" y="1563830"/>
                  <a:pt x="4605880" y="1570493"/>
                </a:cubicBezTo>
                <a:cubicBezTo>
                  <a:pt x="4609686" y="1578108"/>
                  <a:pt x="4612538" y="1584770"/>
                  <a:pt x="4615394" y="1591433"/>
                </a:cubicBezTo>
                <a:cubicBezTo>
                  <a:pt x="4621100" y="1604758"/>
                  <a:pt x="4627758" y="1618084"/>
                  <a:pt x="4633466" y="1630457"/>
                </a:cubicBezTo>
                <a:cubicBezTo>
                  <a:pt x="4639174" y="1643783"/>
                  <a:pt x="4644882" y="1656156"/>
                  <a:pt x="4650588" y="1668530"/>
                </a:cubicBezTo>
                <a:cubicBezTo>
                  <a:pt x="4653442" y="1674241"/>
                  <a:pt x="4656296" y="1680904"/>
                  <a:pt x="4659150" y="1686615"/>
                </a:cubicBezTo>
                <a:cubicBezTo>
                  <a:pt x="4662002" y="1692325"/>
                  <a:pt x="4663906" y="1698988"/>
                  <a:pt x="4666758" y="1704699"/>
                </a:cubicBezTo>
                <a:cubicBezTo>
                  <a:pt x="4671516" y="1717073"/>
                  <a:pt x="4676272" y="1729446"/>
                  <a:pt x="4681028" y="1741820"/>
                </a:cubicBezTo>
                <a:cubicBezTo>
                  <a:pt x="4685784" y="1755145"/>
                  <a:pt x="4689590" y="1767519"/>
                  <a:pt x="4693394" y="1780844"/>
                </a:cubicBezTo>
                <a:cubicBezTo>
                  <a:pt x="4701954" y="1806543"/>
                  <a:pt x="4707662" y="1835098"/>
                  <a:pt x="4713370" y="1865556"/>
                </a:cubicBezTo>
                <a:cubicBezTo>
                  <a:pt x="4711468" y="1862700"/>
                  <a:pt x="4703858" y="1838905"/>
                  <a:pt x="4710516" y="1874122"/>
                </a:cubicBezTo>
                <a:cubicBezTo>
                  <a:pt x="4713370" y="1888399"/>
                  <a:pt x="4716224" y="1907435"/>
                  <a:pt x="4720030" y="1927423"/>
                </a:cubicBezTo>
                <a:cubicBezTo>
                  <a:pt x="4721930" y="1937893"/>
                  <a:pt x="4722882" y="1947412"/>
                  <a:pt x="4723834" y="1956930"/>
                </a:cubicBezTo>
                <a:cubicBezTo>
                  <a:pt x="4724786" y="1966448"/>
                  <a:pt x="4725736" y="1975014"/>
                  <a:pt x="4726686" y="1982629"/>
                </a:cubicBezTo>
                <a:lnTo>
                  <a:pt x="4726686" y="1983581"/>
                </a:lnTo>
                <a:cubicBezTo>
                  <a:pt x="4728590" y="1998810"/>
                  <a:pt x="4730492" y="2008328"/>
                  <a:pt x="4731442" y="2008328"/>
                </a:cubicBezTo>
                <a:cubicBezTo>
                  <a:pt x="4735248" y="2034978"/>
                  <a:pt x="4738102" y="2054015"/>
                  <a:pt x="4740956" y="2080666"/>
                </a:cubicBezTo>
                <a:cubicBezTo>
                  <a:pt x="4741906" y="2093991"/>
                  <a:pt x="4741906" y="2108268"/>
                  <a:pt x="4742858" y="2126353"/>
                </a:cubicBezTo>
                <a:cubicBezTo>
                  <a:pt x="4743810" y="2134919"/>
                  <a:pt x="4743810" y="2145389"/>
                  <a:pt x="4743810" y="2155859"/>
                </a:cubicBezTo>
                <a:cubicBezTo>
                  <a:pt x="4743810" y="2166329"/>
                  <a:pt x="4743810" y="2177751"/>
                  <a:pt x="4742858" y="2191076"/>
                </a:cubicBezTo>
                <a:cubicBezTo>
                  <a:pt x="4743810" y="2189172"/>
                  <a:pt x="4745712" y="2182510"/>
                  <a:pt x="4746662" y="2172992"/>
                </a:cubicBezTo>
                <a:cubicBezTo>
                  <a:pt x="4748566" y="2163473"/>
                  <a:pt x="4749518" y="2151100"/>
                  <a:pt x="4749518" y="2136823"/>
                </a:cubicBezTo>
                <a:cubicBezTo>
                  <a:pt x="4749518" y="2109220"/>
                  <a:pt x="4749518" y="2077810"/>
                  <a:pt x="4747614" y="2058774"/>
                </a:cubicBezTo>
                <a:lnTo>
                  <a:pt x="4741906" y="2026412"/>
                </a:lnTo>
                <a:cubicBezTo>
                  <a:pt x="4745712" y="2010231"/>
                  <a:pt x="4741906" y="1986436"/>
                  <a:pt x="4739054" y="1964544"/>
                </a:cubicBezTo>
                <a:cubicBezTo>
                  <a:pt x="4738102" y="1953123"/>
                  <a:pt x="4736198" y="1942653"/>
                  <a:pt x="4734298" y="1933134"/>
                </a:cubicBezTo>
                <a:cubicBezTo>
                  <a:pt x="4732394" y="1923616"/>
                  <a:pt x="4730492" y="1915050"/>
                  <a:pt x="4730492" y="1909339"/>
                </a:cubicBezTo>
                <a:cubicBezTo>
                  <a:pt x="4733346" y="1916954"/>
                  <a:pt x="4735248" y="1926472"/>
                  <a:pt x="4738102" y="1936942"/>
                </a:cubicBezTo>
                <a:cubicBezTo>
                  <a:pt x="4740006" y="1948363"/>
                  <a:pt x="4741906" y="1960737"/>
                  <a:pt x="4743810" y="1974062"/>
                </a:cubicBezTo>
                <a:cubicBezTo>
                  <a:pt x="4745712" y="1987388"/>
                  <a:pt x="4748566" y="2002617"/>
                  <a:pt x="4749518" y="2017846"/>
                </a:cubicBezTo>
                <a:cubicBezTo>
                  <a:pt x="4750468" y="2034027"/>
                  <a:pt x="4751418" y="2050208"/>
                  <a:pt x="4752370" y="2066388"/>
                </a:cubicBezTo>
                <a:cubicBezTo>
                  <a:pt x="4753798" y="2099702"/>
                  <a:pt x="4753798" y="2134443"/>
                  <a:pt x="4752726" y="2167519"/>
                </a:cubicBezTo>
                <a:lnTo>
                  <a:pt x="4746890" y="2255230"/>
                </a:lnTo>
                <a:lnTo>
                  <a:pt x="4740956" y="2290065"/>
                </a:lnTo>
                <a:cubicBezTo>
                  <a:pt x="4741906" y="2293872"/>
                  <a:pt x="4742858" y="2294824"/>
                  <a:pt x="4743810" y="2301487"/>
                </a:cubicBezTo>
                <a:cubicBezTo>
                  <a:pt x="4744762" y="2308149"/>
                  <a:pt x="4744762" y="2318619"/>
                  <a:pt x="4741906" y="2341463"/>
                </a:cubicBezTo>
                <a:cubicBezTo>
                  <a:pt x="4740956" y="2327186"/>
                  <a:pt x="4732394" y="2359547"/>
                  <a:pt x="4739054" y="2309101"/>
                </a:cubicBezTo>
                <a:cubicBezTo>
                  <a:pt x="4734298" y="2330041"/>
                  <a:pt x="4730492" y="2352885"/>
                  <a:pt x="4726686" y="2375728"/>
                </a:cubicBezTo>
                <a:cubicBezTo>
                  <a:pt x="4721930" y="2398572"/>
                  <a:pt x="4718126" y="2420463"/>
                  <a:pt x="4714322" y="2438548"/>
                </a:cubicBezTo>
                <a:cubicBezTo>
                  <a:pt x="4725736" y="2395716"/>
                  <a:pt x="4724786" y="2405234"/>
                  <a:pt x="4720980" y="2427126"/>
                </a:cubicBezTo>
                <a:cubicBezTo>
                  <a:pt x="4719078" y="2437596"/>
                  <a:pt x="4716224" y="2451873"/>
                  <a:pt x="4713370" y="2464247"/>
                </a:cubicBezTo>
                <a:cubicBezTo>
                  <a:pt x="4710516" y="2476620"/>
                  <a:pt x="4708614" y="2488042"/>
                  <a:pt x="4707662" y="2491850"/>
                </a:cubicBezTo>
                <a:cubicBezTo>
                  <a:pt x="4694346" y="2536585"/>
                  <a:pt x="4707662" y="2477572"/>
                  <a:pt x="4714322" y="2449969"/>
                </a:cubicBezTo>
                <a:cubicBezTo>
                  <a:pt x="4708614" y="2468054"/>
                  <a:pt x="4701954" y="2487090"/>
                  <a:pt x="4696248" y="2504223"/>
                </a:cubicBezTo>
                <a:cubicBezTo>
                  <a:pt x="4690540" y="2521356"/>
                  <a:pt x="4684834" y="2536585"/>
                  <a:pt x="4684834" y="2547055"/>
                </a:cubicBezTo>
                <a:cubicBezTo>
                  <a:pt x="4681028" y="2547055"/>
                  <a:pt x="4705760" y="2446162"/>
                  <a:pt x="4718126" y="2378584"/>
                </a:cubicBezTo>
                <a:lnTo>
                  <a:pt x="4706710" y="2423319"/>
                </a:lnTo>
                <a:cubicBezTo>
                  <a:pt x="4709566" y="2407138"/>
                  <a:pt x="4710516" y="2397620"/>
                  <a:pt x="4713370" y="2387150"/>
                </a:cubicBezTo>
                <a:cubicBezTo>
                  <a:pt x="4715272" y="2382391"/>
                  <a:pt x="4716224" y="2376680"/>
                  <a:pt x="4718126" y="2369065"/>
                </a:cubicBezTo>
                <a:cubicBezTo>
                  <a:pt x="4720030" y="2361451"/>
                  <a:pt x="4721930" y="2352885"/>
                  <a:pt x="4723834" y="2341463"/>
                </a:cubicBezTo>
                <a:cubicBezTo>
                  <a:pt x="4718126" y="2363354"/>
                  <a:pt x="4715272" y="2372873"/>
                  <a:pt x="4712418" y="2375728"/>
                </a:cubicBezTo>
                <a:cubicBezTo>
                  <a:pt x="4710516" y="2378584"/>
                  <a:pt x="4709566" y="2374776"/>
                  <a:pt x="4709566" y="2369065"/>
                </a:cubicBezTo>
                <a:cubicBezTo>
                  <a:pt x="4711468" y="2363354"/>
                  <a:pt x="4709566" y="2372873"/>
                  <a:pt x="4711468" y="2367162"/>
                </a:cubicBezTo>
                <a:cubicBezTo>
                  <a:pt x="4719078" y="2331945"/>
                  <a:pt x="4722882" y="2304342"/>
                  <a:pt x="4719078" y="2311957"/>
                </a:cubicBezTo>
                <a:cubicBezTo>
                  <a:pt x="4720030" y="2295776"/>
                  <a:pt x="4716224" y="2308149"/>
                  <a:pt x="4712418" y="2327186"/>
                </a:cubicBezTo>
                <a:cubicBezTo>
                  <a:pt x="4708614" y="2346222"/>
                  <a:pt x="4703858" y="2372873"/>
                  <a:pt x="4699102" y="2384294"/>
                </a:cubicBezTo>
                <a:cubicBezTo>
                  <a:pt x="4695298" y="2402379"/>
                  <a:pt x="4691492" y="2420463"/>
                  <a:pt x="4687686" y="2438548"/>
                </a:cubicBezTo>
                <a:cubicBezTo>
                  <a:pt x="4681978" y="2469958"/>
                  <a:pt x="4677222" y="2501368"/>
                  <a:pt x="4669614" y="2531826"/>
                </a:cubicBezTo>
                <a:cubicBezTo>
                  <a:pt x="4665808" y="2548007"/>
                  <a:pt x="4662954" y="2563236"/>
                  <a:pt x="4659150" y="2578464"/>
                </a:cubicBezTo>
                <a:lnTo>
                  <a:pt x="4646782" y="2624152"/>
                </a:lnTo>
                <a:cubicBezTo>
                  <a:pt x="4640126" y="2643188"/>
                  <a:pt x="4633466" y="2659369"/>
                  <a:pt x="4627758" y="2673646"/>
                </a:cubicBezTo>
                <a:cubicBezTo>
                  <a:pt x="4622050" y="2687923"/>
                  <a:pt x="4616344" y="2700297"/>
                  <a:pt x="4610638" y="2712670"/>
                </a:cubicBezTo>
                <a:cubicBezTo>
                  <a:pt x="4598270" y="2736466"/>
                  <a:pt x="4587806" y="2758358"/>
                  <a:pt x="4573538" y="2785008"/>
                </a:cubicBezTo>
                <a:lnTo>
                  <a:pt x="4570686" y="2802141"/>
                </a:lnTo>
                <a:cubicBezTo>
                  <a:pt x="4555466" y="2833551"/>
                  <a:pt x="4539294" y="2863057"/>
                  <a:pt x="4529782" y="2880190"/>
                </a:cubicBezTo>
                <a:cubicBezTo>
                  <a:pt x="4519318" y="2896371"/>
                  <a:pt x="4515514" y="2900178"/>
                  <a:pt x="4523122" y="2879238"/>
                </a:cubicBezTo>
                <a:cubicBezTo>
                  <a:pt x="4525978" y="2878286"/>
                  <a:pt x="4529782" y="2869720"/>
                  <a:pt x="4536440" y="2856394"/>
                </a:cubicBezTo>
                <a:cubicBezTo>
                  <a:pt x="4536440" y="2854491"/>
                  <a:pt x="4537390" y="2850683"/>
                  <a:pt x="4539294" y="2846876"/>
                </a:cubicBezTo>
                <a:cubicBezTo>
                  <a:pt x="4539294" y="2844972"/>
                  <a:pt x="4540246" y="2844021"/>
                  <a:pt x="4540246" y="2843069"/>
                </a:cubicBezTo>
                <a:cubicBezTo>
                  <a:pt x="4524074" y="2876382"/>
                  <a:pt x="4510758" y="2903985"/>
                  <a:pt x="4501246" y="2923021"/>
                </a:cubicBezTo>
                <a:cubicBezTo>
                  <a:pt x="4491732" y="2942058"/>
                  <a:pt x="4486026" y="2953479"/>
                  <a:pt x="4485074" y="2955383"/>
                </a:cubicBezTo>
                <a:cubicBezTo>
                  <a:pt x="4538342" y="2841165"/>
                  <a:pt x="4480318" y="2945865"/>
                  <a:pt x="4483170" y="2923021"/>
                </a:cubicBezTo>
                <a:lnTo>
                  <a:pt x="4468902" y="2951576"/>
                </a:lnTo>
                <a:lnTo>
                  <a:pt x="4453682" y="2979178"/>
                </a:lnTo>
                <a:cubicBezTo>
                  <a:pt x="4443218" y="2997263"/>
                  <a:pt x="4433706" y="3016299"/>
                  <a:pt x="4423242" y="3034384"/>
                </a:cubicBezTo>
                <a:cubicBezTo>
                  <a:pt x="4464146" y="2969660"/>
                  <a:pt x="4427998" y="3035335"/>
                  <a:pt x="4414682" y="3059131"/>
                </a:cubicBezTo>
                <a:cubicBezTo>
                  <a:pt x="4410878" y="3061034"/>
                  <a:pt x="4397560" y="3082926"/>
                  <a:pt x="4382340" y="3108625"/>
                </a:cubicBezTo>
                <a:cubicBezTo>
                  <a:pt x="4374730" y="3121950"/>
                  <a:pt x="4366170" y="3135276"/>
                  <a:pt x="4358558" y="3148601"/>
                </a:cubicBezTo>
                <a:cubicBezTo>
                  <a:pt x="4350950" y="3161927"/>
                  <a:pt x="4342388" y="3173348"/>
                  <a:pt x="4336682" y="3182866"/>
                </a:cubicBezTo>
                <a:lnTo>
                  <a:pt x="4337632" y="3180011"/>
                </a:lnTo>
                <a:cubicBezTo>
                  <a:pt x="4314802" y="3213325"/>
                  <a:pt x="4273898" y="3273289"/>
                  <a:pt x="4245362" y="3316120"/>
                </a:cubicBezTo>
                <a:cubicBezTo>
                  <a:pt x="4247266" y="3315169"/>
                  <a:pt x="4239654" y="3329446"/>
                  <a:pt x="4230142" y="3347531"/>
                </a:cubicBezTo>
                <a:cubicBezTo>
                  <a:pt x="4220630" y="3365615"/>
                  <a:pt x="4208264" y="3386555"/>
                  <a:pt x="4200654" y="3400832"/>
                </a:cubicBezTo>
                <a:cubicBezTo>
                  <a:pt x="4228240" y="3365615"/>
                  <a:pt x="4233948" y="3358952"/>
                  <a:pt x="4233948" y="3360856"/>
                </a:cubicBezTo>
                <a:cubicBezTo>
                  <a:pt x="4234898" y="3362760"/>
                  <a:pt x="4229190" y="3372278"/>
                  <a:pt x="4232046" y="3370374"/>
                </a:cubicBezTo>
                <a:cubicBezTo>
                  <a:pt x="4226338" y="3377037"/>
                  <a:pt x="4216826" y="3390362"/>
                  <a:pt x="4215874" y="3392266"/>
                </a:cubicBezTo>
                <a:cubicBezTo>
                  <a:pt x="4209214" y="3402736"/>
                  <a:pt x="4227290" y="3378940"/>
                  <a:pt x="4230142" y="3377988"/>
                </a:cubicBezTo>
                <a:cubicBezTo>
                  <a:pt x="4257252" y="3339440"/>
                  <a:pt x="4284124" y="3299940"/>
                  <a:pt x="4306122" y="3265556"/>
                </a:cubicBezTo>
                <a:lnTo>
                  <a:pt x="4308994" y="3260863"/>
                </a:lnTo>
                <a:lnTo>
                  <a:pt x="4273900" y="3312313"/>
                </a:lnTo>
                <a:cubicBezTo>
                  <a:pt x="4287218" y="3294229"/>
                  <a:pt x="4298632" y="3275192"/>
                  <a:pt x="4310998" y="3257108"/>
                </a:cubicBezTo>
                <a:lnTo>
                  <a:pt x="4312258" y="3255531"/>
                </a:lnTo>
                <a:lnTo>
                  <a:pt x="4334882" y="3218575"/>
                </a:lnTo>
                <a:cubicBezTo>
                  <a:pt x="4342864" y="3204699"/>
                  <a:pt x="4349046" y="3192861"/>
                  <a:pt x="4352852" y="3183818"/>
                </a:cubicBezTo>
                <a:cubicBezTo>
                  <a:pt x="4334778" y="3206662"/>
                  <a:pt x="4329070" y="3226650"/>
                  <a:pt x="4309094" y="3252349"/>
                </a:cubicBezTo>
                <a:cubicBezTo>
                  <a:pt x="4320510" y="3231409"/>
                  <a:pt x="4334778" y="3208566"/>
                  <a:pt x="4350950" y="3182866"/>
                </a:cubicBezTo>
                <a:cubicBezTo>
                  <a:pt x="4367120" y="3157168"/>
                  <a:pt x="4385194" y="3127661"/>
                  <a:pt x="4406122" y="3094348"/>
                </a:cubicBezTo>
                <a:cubicBezTo>
                  <a:pt x="4411830" y="3087685"/>
                  <a:pt x="4416586" y="3081023"/>
                  <a:pt x="4422292" y="3074360"/>
                </a:cubicBezTo>
                <a:cubicBezTo>
                  <a:pt x="4434658" y="3051516"/>
                  <a:pt x="4447974" y="3028673"/>
                  <a:pt x="4460342" y="3005829"/>
                </a:cubicBezTo>
                <a:cubicBezTo>
                  <a:pt x="4446074" y="3035335"/>
                  <a:pt x="4459390" y="3020106"/>
                  <a:pt x="4418486" y="3091493"/>
                </a:cubicBezTo>
                <a:cubicBezTo>
                  <a:pt x="4427048" y="3083878"/>
                  <a:pt x="4459390" y="3021058"/>
                  <a:pt x="4485074" y="2977275"/>
                </a:cubicBezTo>
                <a:cubicBezTo>
                  <a:pt x="4486976" y="2969660"/>
                  <a:pt x="4489830" y="2961094"/>
                  <a:pt x="4492684" y="2952528"/>
                </a:cubicBezTo>
                <a:cubicBezTo>
                  <a:pt x="4489830" y="2962998"/>
                  <a:pt x="4542148" y="2867816"/>
                  <a:pt x="4508854" y="2937298"/>
                </a:cubicBezTo>
                <a:cubicBezTo>
                  <a:pt x="4499342" y="2956335"/>
                  <a:pt x="4489830" y="2975371"/>
                  <a:pt x="4480318" y="2993455"/>
                </a:cubicBezTo>
                <a:cubicBezTo>
                  <a:pt x="4470806" y="3011540"/>
                  <a:pt x="4461294" y="3030576"/>
                  <a:pt x="4450830" y="3048661"/>
                </a:cubicBezTo>
                <a:cubicBezTo>
                  <a:pt x="4458438" y="3039143"/>
                  <a:pt x="4465098" y="3029625"/>
                  <a:pt x="4471756" y="3020106"/>
                </a:cubicBezTo>
                <a:cubicBezTo>
                  <a:pt x="4453682" y="3050564"/>
                  <a:pt x="4436560" y="3081023"/>
                  <a:pt x="4418486" y="3111480"/>
                </a:cubicBezTo>
                <a:cubicBezTo>
                  <a:pt x="4422292" y="3103866"/>
                  <a:pt x="4425146" y="3096252"/>
                  <a:pt x="4428950" y="3088637"/>
                </a:cubicBezTo>
                <a:cubicBezTo>
                  <a:pt x="4386146" y="3162879"/>
                  <a:pt x="4376634" y="3171445"/>
                  <a:pt x="4368072" y="3180963"/>
                </a:cubicBezTo>
                <a:cubicBezTo>
                  <a:pt x="4364266" y="3185722"/>
                  <a:pt x="4359510" y="3190481"/>
                  <a:pt x="4350950" y="3202855"/>
                </a:cubicBezTo>
                <a:cubicBezTo>
                  <a:pt x="4346194" y="3209517"/>
                  <a:pt x="4340486" y="3218084"/>
                  <a:pt x="4333826" y="3229506"/>
                </a:cubicBezTo>
                <a:cubicBezTo>
                  <a:pt x="4327168" y="3240927"/>
                  <a:pt x="4317656" y="3255204"/>
                  <a:pt x="4306242" y="3273289"/>
                </a:cubicBezTo>
                <a:cubicBezTo>
                  <a:pt x="4293874" y="3297084"/>
                  <a:pt x="4278656" y="3320880"/>
                  <a:pt x="4259630" y="3349434"/>
                </a:cubicBezTo>
                <a:cubicBezTo>
                  <a:pt x="4254874" y="3356097"/>
                  <a:pt x="4250118" y="3363711"/>
                  <a:pt x="4244410" y="3371326"/>
                </a:cubicBezTo>
                <a:cubicBezTo>
                  <a:pt x="4238704" y="3378940"/>
                  <a:pt x="4232996" y="3386555"/>
                  <a:pt x="4226338" y="3395121"/>
                </a:cubicBezTo>
                <a:cubicBezTo>
                  <a:pt x="4213020" y="3412254"/>
                  <a:pt x="4199702" y="3431290"/>
                  <a:pt x="4182582" y="3451278"/>
                </a:cubicBezTo>
                <a:cubicBezTo>
                  <a:pt x="4228240" y="3389410"/>
                  <a:pt x="4184482" y="3441760"/>
                  <a:pt x="4198752" y="3417013"/>
                </a:cubicBezTo>
                <a:cubicBezTo>
                  <a:pt x="4149288" y="3476977"/>
                  <a:pt x="4136922" y="3500773"/>
                  <a:pt x="4113140" y="3533134"/>
                </a:cubicBezTo>
                <a:cubicBezTo>
                  <a:pt x="4097922" y="3546460"/>
                  <a:pt x="4086506" y="3555978"/>
                  <a:pt x="4131214" y="3502676"/>
                </a:cubicBezTo>
                <a:cubicBezTo>
                  <a:pt x="4131214" y="3491255"/>
                  <a:pt x="4074140" y="3573110"/>
                  <a:pt x="4063676" y="3573110"/>
                </a:cubicBezTo>
                <a:cubicBezTo>
                  <a:pt x="3988530" y="3659725"/>
                  <a:pt x="3959042" y="3694943"/>
                  <a:pt x="3926698" y="3734919"/>
                </a:cubicBezTo>
                <a:cubicBezTo>
                  <a:pt x="3893406" y="3772991"/>
                  <a:pt x="3856306" y="3816775"/>
                  <a:pt x="3748818" y="3899583"/>
                </a:cubicBezTo>
                <a:lnTo>
                  <a:pt x="3754526" y="3891016"/>
                </a:lnTo>
                <a:cubicBezTo>
                  <a:pt x="3746914" y="3898631"/>
                  <a:pt x="3738354" y="3905294"/>
                  <a:pt x="3730744" y="3911956"/>
                </a:cubicBezTo>
                <a:cubicBezTo>
                  <a:pt x="3722182" y="3918619"/>
                  <a:pt x="3714574" y="3925282"/>
                  <a:pt x="3706962" y="3930993"/>
                </a:cubicBezTo>
                <a:cubicBezTo>
                  <a:pt x="3691742" y="3942414"/>
                  <a:pt x="3677474" y="3954788"/>
                  <a:pt x="3663206" y="3965258"/>
                </a:cubicBezTo>
                <a:cubicBezTo>
                  <a:pt x="3647986" y="3975728"/>
                  <a:pt x="3634670" y="3985246"/>
                  <a:pt x="3620402" y="3995716"/>
                </a:cubicBezTo>
                <a:cubicBezTo>
                  <a:pt x="3612790" y="4001427"/>
                  <a:pt x="3606132" y="4006186"/>
                  <a:pt x="3599474" y="4010945"/>
                </a:cubicBezTo>
                <a:cubicBezTo>
                  <a:pt x="3592814" y="4015704"/>
                  <a:pt x="3585206" y="4020463"/>
                  <a:pt x="3578546" y="4025222"/>
                </a:cubicBezTo>
                <a:cubicBezTo>
                  <a:pt x="3523374" y="4062343"/>
                  <a:pt x="3468202" y="4095657"/>
                  <a:pt x="3398762" y="4135633"/>
                </a:cubicBezTo>
                <a:cubicBezTo>
                  <a:pt x="3379738" y="4144199"/>
                  <a:pt x="3360714" y="4152765"/>
                  <a:pt x="3341690" y="4161332"/>
                </a:cubicBezTo>
                <a:cubicBezTo>
                  <a:pt x="3322664" y="4169898"/>
                  <a:pt x="3303640" y="4178464"/>
                  <a:pt x="3283664" y="4186079"/>
                </a:cubicBezTo>
                <a:cubicBezTo>
                  <a:pt x="3308396" y="4173705"/>
                  <a:pt x="3373080" y="4133729"/>
                  <a:pt x="3339786" y="4147054"/>
                </a:cubicBezTo>
                <a:cubicBezTo>
                  <a:pt x="3354054" y="4142295"/>
                  <a:pt x="3368322" y="4135633"/>
                  <a:pt x="3382592" y="4128970"/>
                </a:cubicBezTo>
                <a:cubicBezTo>
                  <a:pt x="3396862" y="4122307"/>
                  <a:pt x="3411130" y="4115644"/>
                  <a:pt x="3425398" y="4108030"/>
                </a:cubicBezTo>
                <a:cubicBezTo>
                  <a:pt x="3452982" y="4091849"/>
                  <a:pt x="3481520" y="4076620"/>
                  <a:pt x="3510058" y="4060439"/>
                </a:cubicBezTo>
                <a:cubicBezTo>
                  <a:pt x="3514814" y="4055680"/>
                  <a:pt x="3491034" y="4069006"/>
                  <a:pt x="3480570" y="4073765"/>
                </a:cubicBezTo>
                <a:cubicBezTo>
                  <a:pt x="3513862" y="4052825"/>
                  <a:pt x="3532886" y="4045210"/>
                  <a:pt x="3575694" y="4014752"/>
                </a:cubicBezTo>
                <a:cubicBezTo>
                  <a:pt x="3572838" y="4014752"/>
                  <a:pt x="3524326" y="4045210"/>
                  <a:pt x="3559522" y="4020463"/>
                </a:cubicBezTo>
                <a:lnTo>
                  <a:pt x="3589962" y="4002379"/>
                </a:lnTo>
                <a:lnTo>
                  <a:pt x="3620402" y="3983342"/>
                </a:lnTo>
                <a:cubicBezTo>
                  <a:pt x="3639426" y="3969065"/>
                  <a:pt x="3650840" y="3959547"/>
                  <a:pt x="3658450" y="3952884"/>
                </a:cubicBezTo>
                <a:cubicBezTo>
                  <a:pt x="3666060" y="3945270"/>
                  <a:pt x="3670816" y="3940511"/>
                  <a:pt x="3675572" y="3935752"/>
                </a:cubicBezTo>
                <a:cubicBezTo>
                  <a:pt x="3680328" y="3930993"/>
                  <a:pt x="3686036" y="3926233"/>
                  <a:pt x="3695548" y="3917667"/>
                </a:cubicBezTo>
                <a:cubicBezTo>
                  <a:pt x="3705062" y="3910053"/>
                  <a:pt x="3719330" y="3898631"/>
                  <a:pt x="3741208" y="3881498"/>
                </a:cubicBezTo>
                <a:cubicBezTo>
                  <a:pt x="3727890" y="3897679"/>
                  <a:pt x="3697450" y="3928137"/>
                  <a:pt x="3664158" y="3955740"/>
                </a:cubicBezTo>
                <a:cubicBezTo>
                  <a:pt x="3684134" y="3940511"/>
                  <a:pt x="3670816" y="3950981"/>
                  <a:pt x="3657498" y="3962403"/>
                </a:cubicBezTo>
                <a:cubicBezTo>
                  <a:pt x="3643230" y="3972872"/>
                  <a:pt x="3628962" y="3984294"/>
                  <a:pt x="3648938" y="3971921"/>
                </a:cubicBezTo>
                <a:cubicBezTo>
                  <a:pt x="3663206" y="3959547"/>
                  <a:pt x="3675572" y="3949077"/>
                  <a:pt x="3686986" y="3939559"/>
                </a:cubicBezTo>
                <a:cubicBezTo>
                  <a:pt x="3698402" y="3930041"/>
                  <a:pt x="3709818" y="3921474"/>
                  <a:pt x="3722182" y="3911956"/>
                </a:cubicBezTo>
                <a:cubicBezTo>
                  <a:pt x="3734550" y="3902438"/>
                  <a:pt x="3745964" y="3891968"/>
                  <a:pt x="3760232" y="3880546"/>
                </a:cubicBezTo>
                <a:cubicBezTo>
                  <a:pt x="3774502" y="3869125"/>
                  <a:pt x="3790672" y="3855799"/>
                  <a:pt x="3807794" y="3838667"/>
                </a:cubicBezTo>
                <a:cubicBezTo>
                  <a:pt x="3799234" y="3846281"/>
                  <a:pt x="3798282" y="3850088"/>
                  <a:pt x="3780208" y="3865317"/>
                </a:cubicBezTo>
                <a:cubicBezTo>
                  <a:pt x="3799234" y="3851040"/>
                  <a:pt x="3816354" y="3834859"/>
                  <a:pt x="3834430" y="3819630"/>
                </a:cubicBezTo>
                <a:cubicBezTo>
                  <a:pt x="3852502" y="3804401"/>
                  <a:pt x="3870574" y="3788220"/>
                  <a:pt x="3887698" y="3772040"/>
                </a:cubicBezTo>
                <a:cubicBezTo>
                  <a:pt x="3873430" y="3782509"/>
                  <a:pt x="3894356" y="3761570"/>
                  <a:pt x="3916234" y="3738726"/>
                </a:cubicBezTo>
                <a:cubicBezTo>
                  <a:pt x="3938114" y="3714931"/>
                  <a:pt x="3961894" y="3689232"/>
                  <a:pt x="3955236" y="3692087"/>
                </a:cubicBezTo>
                <a:cubicBezTo>
                  <a:pt x="3901966" y="3745389"/>
                  <a:pt x="3881990" y="3763473"/>
                  <a:pt x="3861062" y="3783461"/>
                </a:cubicBezTo>
                <a:cubicBezTo>
                  <a:pt x="3850600" y="3793931"/>
                  <a:pt x="3839186" y="3803449"/>
                  <a:pt x="3822062" y="3818679"/>
                </a:cubicBezTo>
                <a:cubicBezTo>
                  <a:pt x="3814454" y="3825341"/>
                  <a:pt x="3803990" y="3833908"/>
                  <a:pt x="3792574" y="3844377"/>
                </a:cubicBezTo>
                <a:cubicBezTo>
                  <a:pt x="3781158" y="3854847"/>
                  <a:pt x="3766890" y="3866269"/>
                  <a:pt x="3749770" y="3879595"/>
                </a:cubicBezTo>
                <a:cubicBezTo>
                  <a:pt x="3786866" y="3848185"/>
                  <a:pt x="3829672" y="3801546"/>
                  <a:pt x="3847746" y="3778702"/>
                </a:cubicBezTo>
                <a:cubicBezTo>
                  <a:pt x="3848698" y="3777750"/>
                  <a:pt x="3850600" y="3776799"/>
                  <a:pt x="3854406" y="3772991"/>
                </a:cubicBezTo>
                <a:cubicBezTo>
                  <a:pt x="3869624" y="3751100"/>
                  <a:pt x="3849648" y="3768232"/>
                  <a:pt x="3843942" y="3761570"/>
                </a:cubicBezTo>
                <a:cubicBezTo>
                  <a:pt x="3831574" y="3776799"/>
                  <a:pt x="3818258" y="3789172"/>
                  <a:pt x="3805892" y="3800594"/>
                </a:cubicBezTo>
                <a:cubicBezTo>
                  <a:pt x="3793526" y="3812968"/>
                  <a:pt x="3781158" y="3823438"/>
                  <a:pt x="3767842" y="3834859"/>
                </a:cubicBezTo>
                <a:cubicBezTo>
                  <a:pt x="3741208" y="3856751"/>
                  <a:pt x="3713622" y="3879595"/>
                  <a:pt x="3678426" y="3909101"/>
                </a:cubicBezTo>
                <a:cubicBezTo>
                  <a:pt x="3673670" y="3915763"/>
                  <a:pt x="3685086" y="3909101"/>
                  <a:pt x="3702206" y="3896727"/>
                </a:cubicBezTo>
                <a:cubicBezTo>
                  <a:pt x="3720280" y="3884354"/>
                  <a:pt x="3742158" y="3865317"/>
                  <a:pt x="3759282" y="3850088"/>
                </a:cubicBezTo>
                <a:cubicBezTo>
                  <a:pt x="3739306" y="3867221"/>
                  <a:pt x="3719330" y="3886257"/>
                  <a:pt x="3698402" y="3903390"/>
                </a:cubicBezTo>
                <a:lnTo>
                  <a:pt x="3709818" y="3891968"/>
                </a:lnTo>
                <a:lnTo>
                  <a:pt x="3668914" y="3923378"/>
                </a:lnTo>
                <a:lnTo>
                  <a:pt x="3647986" y="3938607"/>
                </a:lnTo>
                <a:lnTo>
                  <a:pt x="3627060" y="3953836"/>
                </a:lnTo>
                <a:lnTo>
                  <a:pt x="3585206" y="3983342"/>
                </a:lnTo>
                <a:lnTo>
                  <a:pt x="3542398" y="4011897"/>
                </a:lnTo>
                <a:cubicBezTo>
                  <a:pt x="3574742" y="3990005"/>
                  <a:pt x="3584254" y="3979535"/>
                  <a:pt x="3599474" y="3966210"/>
                </a:cubicBezTo>
                <a:cubicBezTo>
                  <a:pt x="3577594" y="3981439"/>
                  <a:pt x="3554766" y="3994764"/>
                  <a:pt x="3530986" y="4009041"/>
                </a:cubicBezTo>
                <a:cubicBezTo>
                  <a:pt x="3538594" y="4009993"/>
                  <a:pt x="3537642" y="4015704"/>
                  <a:pt x="3515766" y="4029030"/>
                </a:cubicBezTo>
                <a:cubicBezTo>
                  <a:pt x="3488178" y="4046162"/>
                  <a:pt x="3462496" y="4061391"/>
                  <a:pt x="3439666" y="4073765"/>
                </a:cubicBezTo>
                <a:cubicBezTo>
                  <a:pt x="3428250" y="4080427"/>
                  <a:pt x="3417788" y="4086138"/>
                  <a:pt x="3407324" y="4091849"/>
                </a:cubicBezTo>
                <a:cubicBezTo>
                  <a:pt x="3396862" y="4096608"/>
                  <a:pt x="3387348" y="4101367"/>
                  <a:pt x="3377836" y="4106126"/>
                </a:cubicBezTo>
                <a:cubicBezTo>
                  <a:pt x="3340738" y="4124211"/>
                  <a:pt x="3312202" y="4135633"/>
                  <a:pt x="3289370" y="4144199"/>
                </a:cubicBezTo>
                <a:cubicBezTo>
                  <a:pt x="3285566" y="4146103"/>
                  <a:pt x="3279858" y="4148958"/>
                  <a:pt x="3276054" y="4150862"/>
                </a:cubicBezTo>
                <a:cubicBezTo>
                  <a:pt x="3286518" y="4148006"/>
                  <a:pt x="3266542" y="4160380"/>
                  <a:pt x="3238954" y="4175609"/>
                </a:cubicBezTo>
                <a:lnTo>
                  <a:pt x="3224720" y="4183040"/>
                </a:lnTo>
                <a:lnTo>
                  <a:pt x="3230394" y="4180368"/>
                </a:lnTo>
                <a:lnTo>
                  <a:pt x="3262738" y="4164187"/>
                </a:lnTo>
                <a:lnTo>
                  <a:pt x="3295078" y="4148007"/>
                </a:lnTo>
                <a:lnTo>
                  <a:pt x="3326470" y="4130874"/>
                </a:lnTo>
                <a:lnTo>
                  <a:pt x="3299834" y="4149910"/>
                </a:lnTo>
                <a:cubicBezTo>
                  <a:pt x="3316006" y="4142296"/>
                  <a:pt x="3332178" y="4134681"/>
                  <a:pt x="3346446" y="4127067"/>
                </a:cubicBezTo>
                <a:cubicBezTo>
                  <a:pt x="3361666" y="4119452"/>
                  <a:pt x="3374030" y="4111838"/>
                  <a:pt x="3385446" y="4105175"/>
                </a:cubicBezTo>
                <a:cubicBezTo>
                  <a:pt x="3407324" y="4092801"/>
                  <a:pt x="3421594" y="4085187"/>
                  <a:pt x="3420642" y="4088994"/>
                </a:cubicBezTo>
                <a:cubicBezTo>
                  <a:pt x="3405422" y="4099464"/>
                  <a:pt x="3383544" y="4111838"/>
                  <a:pt x="3361666" y="4124211"/>
                </a:cubicBezTo>
                <a:cubicBezTo>
                  <a:pt x="3339786" y="4135633"/>
                  <a:pt x="3317908" y="4147055"/>
                  <a:pt x="3301738" y="4157525"/>
                </a:cubicBezTo>
                <a:lnTo>
                  <a:pt x="3345494" y="4138489"/>
                </a:lnTo>
                <a:cubicBezTo>
                  <a:pt x="3309346" y="4160380"/>
                  <a:pt x="3298884" y="4164187"/>
                  <a:pt x="3286518" y="4167995"/>
                </a:cubicBezTo>
                <a:cubicBezTo>
                  <a:pt x="3279858" y="4169898"/>
                  <a:pt x="3273200" y="4171802"/>
                  <a:pt x="3262738" y="4176561"/>
                </a:cubicBezTo>
                <a:cubicBezTo>
                  <a:pt x="3252274" y="4181320"/>
                  <a:pt x="3237054" y="4188935"/>
                  <a:pt x="3214224" y="4199405"/>
                </a:cubicBezTo>
                <a:cubicBezTo>
                  <a:pt x="3250370" y="4188935"/>
                  <a:pt x="3205662" y="4203212"/>
                  <a:pt x="3166662" y="4223200"/>
                </a:cubicBezTo>
                <a:cubicBezTo>
                  <a:pt x="3175222" y="4221296"/>
                  <a:pt x="3190442" y="4214634"/>
                  <a:pt x="3206614" y="4207971"/>
                </a:cubicBezTo>
                <a:cubicBezTo>
                  <a:pt x="3223736" y="4201308"/>
                  <a:pt x="3242762" y="4192742"/>
                  <a:pt x="3258932" y="4185127"/>
                </a:cubicBezTo>
                <a:cubicBezTo>
                  <a:pt x="3276054" y="4177513"/>
                  <a:pt x="3290322" y="4170850"/>
                  <a:pt x="3299834" y="4167043"/>
                </a:cubicBezTo>
                <a:cubicBezTo>
                  <a:pt x="3309346" y="4164187"/>
                  <a:pt x="3312202" y="4163236"/>
                  <a:pt x="3306494" y="4168946"/>
                </a:cubicBezTo>
                <a:cubicBezTo>
                  <a:pt x="3283664" y="4182272"/>
                  <a:pt x="3241810" y="4199405"/>
                  <a:pt x="3198054" y="4215585"/>
                </a:cubicBezTo>
                <a:cubicBezTo>
                  <a:pt x="3154296" y="4231766"/>
                  <a:pt x="3107686" y="4247947"/>
                  <a:pt x="3076294" y="4264128"/>
                </a:cubicBezTo>
                <a:lnTo>
                  <a:pt x="3079148" y="4262224"/>
                </a:lnTo>
                <a:cubicBezTo>
                  <a:pt x="2981170" y="4295538"/>
                  <a:pt x="2946926" y="4308863"/>
                  <a:pt x="2910780" y="4323141"/>
                </a:cubicBezTo>
                <a:cubicBezTo>
                  <a:pt x="2867974" y="4332659"/>
                  <a:pt x="2808998" y="4350743"/>
                  <a:pt x="2762386" y="4360261"/>
                </a:cubicBezTo>
                <a:lnTo>
                  <a:pt x="2763338" y="4357406"/>
                </a:lnTo>
                <a:cubicBezTo>
                  <a:pt x="2740510" y="4362165"/>
                  <a:pt x="2718630" y="4366924"/>
                  <a:pt x="2696752" y="4370731"/>
                </a:cubicBezTo>
                <a:cubicBezTo>
                  <a:pt x="2712922" y="4365972"/>
                  <a:pt x="2731948" y="4362165"/>
                  <a:pt x="2754778" y="4358357"/>
                </a:cubicBezTo>
                <a:cubicBezTo>
                  <a:pt x="2766192" y="4356454"/>
                  <a:pt x="2778558" y="4354550"/>
                  <a:pt x="2790924" y="4351695"/>
                </a:cubicBezTo>
                <a:cubicBezTo>
                  <a:pt x="2803290" y="4349791"/>
                  <a:pt x="2816606" y="4346936"/>
                  <a:pt x="2830876" y="4343129"/>
                </a:cubicBezTo>
                <a:lnTo>
                  <a:pt x="2822314" y="4340273"/>
                </a:lnTo>
                <a:cubicBezTo>
                  <a:pt x="2887950" y="4330755"/>
                  <a:pt x="2928854" y="4310767"/>
                  <a:pt x="2977366" y="4291730"/>
                </a:cubicBezTo>
                <a:cubicBezTo>
                  <a:pt x="2960244" y="4298393"/>
                  <a:pt x="2938366" y="4305056"/>
                  <a:pt x="2915536" y="4311719"/>
                </a:cubicBezTo>
                <a:cubicBezTo>
                  <a:pt x="2891754" y="4317430"/>
                  <a:pt x="2867974" y="4324092"/>
                  <a:pt x="2846096" y="4329803"/>
                </a:cubicBezTo>
                <a:cubicBezTo>
                  <a:pt x="2823266" y="4335514"/>
                  <a:pt x="2803290" y="4340273"/>
                  <a:pt x="2787118" y="4345032"/>
                </a:cubicBezTo>
                <a:cubicBezTo>
                  <a:pt x="2770948" y="4349791"/>
                  <a:pt x="2759534" y="4353598"/>
                  <a:pt x="2755728" y="4356454"/>
                </a:cubicBezTo>
                <a:cubicBezTo>
                  <a:pt x="2740510" y="4357406"/>
                  <a:pt x="2724338" y="4359309"/>
                  <a:pt x="2709118" y="4360261"/>
                </a:cubicBezTo>
                <a:lnTo>
                  <a:pt x="2687238" y="4365972"/>
                </a:lnTo>
                <a:cubicBezTo>
                  <a:pt x="2670118" y="4367876"/>
                  <a:pt x="2670118" y="4365020"/>
                  <a:pt x="2682482" y="4361213"/>
                </a:cubicBezTo>
                <a:cubicBezTo>
                  <a:pt x="2689142" y="4358357"/>
                  <a:pt x="2697702" y="4356454"/>
                  <a:pt x="2710070" y="4353598"/>
                </a:cubicBezTo>
                <a:cubicBezTo>
                  <a:pt x="2722434" y="4350743"/>
                  <a:pt x="2736704" y="4347888"/>
                  <a:pt x="2752874" y="4344080"/>
                </a:cubicBezTo>
                <a:cubicBezTo>
                  <a:pt x="2764290" y="4343129"/>
                  <a:pt x="2769998" y="4342177"/>
                  <a:pt x="2767142" y="4344080"/>
                </a:cubicBezTo>
                <a:cubicBezTo>
                  <a:pt x="2782362" y="4340273"/>
                  <a:pt x="2796630" y="4335514"/>
                  <a:pt x="2816606" y="4329803"/>
                </a:cubicBezTo>
                <a:cubicBezTo>
                  <a:pt x="2826120" y="4326948"/>
                  <a:pt x="2837534" y="4324092"/>
                  <a:pt x="2850852" y="4320285"/>
                </a:cubicBezTo>
                <a:cubicBezTo>
                  <a:pt x="2864170" y="4316478"/>
                  <a:pt x="2879390" y="4312670"/>
                  <a:pt x="2897462" y="4307911"/>
                </a:cubicBezTo>
                <a:lnTo>
                  <a:pt x="2859414" y="4320285"/>
                </a:lnTo>
                <a:cubicBezTo>
                  <a:pt x="2882242" y="4313622"/>
                  <a:pt x="2904122" y="4308863"/>
                  <a:pt x="2925048" y="4302200"/>
                </a:cubicBezTo>
                <a:cubicBezTo>
                  <a:pt x="2945974" y="4295538"/>
                  <a:pt x="2965950" y="4289827"/>
                  <a:pt x="2981170" y="4281261"/>
                </a:cubicBezTo>
                <a:lnTo>
                  <a:pt x="3016868" y="4267924"/>
                </a:lnTo>
                <a:lnTo>
                  <a:pt x="2860720" y="4313741"/>
                </a:lnTo>
                <a:cubicBezTo>
                  <a:pt x="2796870" y="4329803"/>
                  <a:pt x="2733374" y="4343128"/>
                  <a:pt x="2671068" y="4353598"/>
                </a:cubicBezTo>
                <a:cubicBezTo>
                  <a:pt x="2662506" y="4357406"/>
                  <a:pt x="2652994" y="4361213"/>
                  <a:pt x="2643482" y="4365020"/>
                </a:cubicBezTo>
                <a:cubicBezTo>
                  <a:pt x="2633970" y="4368827"/>
                  <a:pt x="2624458" y="4372634"/>
                  <a:pt x="2615896" y="4375490"/>
                </a:cubicBezTo>
                <a:cubicBezTo>
                  <a:pt x="2598774" y="4382153"/>
                  <a:pt x="2582602" y="4388815"/>
                  <a:pt x="2574042" y="4394526"/>
                </a:cubicBezTo>
                <a:cubicBezTo>
                  <a:pt x="2488430" y="4405948"/>
                  <a:pt x="2371430" y="4414514"/>
                  <a:pt x="2297234" y="4409755"/>
                </a:cubicBezTo>
                <a:lnTo>
                  <a:pt x="2303890" y="4407852"/>
                </a:lnTo>
                <a:cubicBezTo>
                  <a:pt x="2267746" y="4407852"/>
                  <a:pt x="2233500" y="4406900"/>
                  <a:pt x="2205914" y="4406900"/>
                </a:cubicBezTo>
                <a:cubicBezTo>
                  <a:pt x="2167866" y="4403093"/>
                  <a:pt x="2232550" y="4402141"/>
                  <a:pt x="2205914" y="4400237"/>
                </a:cubicBezTo>
                <a:cubicBezTo>
                  <a:pt x="2165010" y="4400237"/>
                  <a:pt x="2124108" y="4397382"/>
                  <a:pt x="2083206" y="4395478"/>
                </a:cubicBezTo>
                <a:cubicBezTo>
                  <a:pt x="2087962" y="4393574"/>
                  <a:pt x="2115546" y="4394526"/>
                  <a:pt x="2147890" y="4396430"/>
                </a:cubicBezTo>
                <a:cubicBezTo>
                  <a:pt x="2164060" y="4397382"/>
                  <a:pt x="2181182" y="4398334"/>
                  <a:pt x="2198304" y="4398334"/>
                </a:cubicBezTo>
                <a:cubicBezTo>
                  <a:pt x="2215426" y="4398334"/>
                  <a:pt x="2230646" y="4399285"/>
                  <a:pt x="2243012" y="4399285"/>
                </a:cubicBezTo>
                <a:cubicBezTo>
                  <a:pt x="2233500" y="4399285"/>
                  <a:pt x="2215426" y="4399285"/>
                  <a:pt x="2221134" y="4400237"/>
                </a:cubicBezTo>
                <a:cubicBezTo>
                  <a:pt x="2235402" y="4401189"/>
                  <a:pt x="2252526" y="4402141"/>
                  <a:pt x="2270598" y="4402141"/>
                </a:cubicBezTo>
                <a:cubicBezTo>
                  <a:pt x="2288672" y="4401189"/>
                  <a:pt x="2308648" y="4401189"/>
                  <a:pt x="2326722" y="4400237"/>
                </a:cubicBezTo>
                <a:cubicBezTo>
                  <a:pt x="2345746" y="4400237"/>
                  <a:pt x="2362868" y="4399285"/>
                  <a:pt x="2377138" y="4399285"/>
                </a:cubicBezTo>
                <a:cubicBezTo>
                  <a:pt x="2391406" y="4398334"/>
                  <a:pt x="2402820" y="4399285"/>
                  <a:pt x="2409478" y="4400237"/>
                </a:cubicBezTo>
                <a:cubicBezTo>
                  <a:pt x="2437064" y="4397382"/>
                  <a:pt x="2353356" y="4407852"/>
                  <a:pt x="2447528" y="4403093"/>
                </a:cubicBezTo>
                <a:cubicBezTo>
                  <a:pt x="2478918" y="4403093"/>
                  <a:pt x="2499846" y="4399285"/>
                  <a:pt x="2513162" y="4396430"/>
                </a:cubicBezTo>
                <a:cubicBezTo>
                  <a:pt x="2527432" y="4393574"/>
                  <a:pt x="2534090" y="4390719"/>
                  <a:pt x="2536944" y="4389767"/>
                </a:cubicBezTo>
                <a:cubicBezTo>
                  <a:pt x="2536944" y="4387863"/>
                  <a:pt x="2513162" y="4389767"/>
                  <a:pt x="2492236" y="4390719"/>
                </a:cubicBezTo>
                <a:cubicBezTo>
                  <a:pt x="2471310" y="4391671"/>
                  <a:pt x="2455138" y="4391671"/>
                  <a:pt x="2472260" y="4388815"/>
                </a:cubicBezTo>
                <a:cubicBezTo>
                  <a:pt x="2448478" y="4390719"/>
                  <a:pt x="2431358" y="4391671"/>
                  <a:pt x="2412332" y="4393574"/>
                </a:cubicBezTo>
                <a:cubicBezTo>
                  <a:pt x="2393308" y="4394526"/>
                  <a:pt x="2373332" y="4396430"/>
                  <a:pt x="2341942" y="4395478"/>
                </a:cubicBezTo>
                <a:cubicBezTo>
                  <a:pt x="2365722" y="4395478"/>
                  <a:pt x="2394258" y="4392623"/>
                  <a:pt x="2419942" y="4390719"/>
                </a:cubicBezTo>
                <a:cubicBezTo>
                  <a:pt x="2445626" y="4387863"/>
                  <a:pt x="2468454" y="4387863"/>
                  <a:pt x="2481772" y="4387863"/>
                </a:cubicBezTo>
                <a:cubicBezTo>
                  <a:pt x="2576896" y="4373586"/>
                  <a:pt x="2561676" y="4363116"/>
                  <a:pt x="2516968" y="4366924"/>
                </a:cubicBezTo>
                <a:cubicBezTo>
                  <a:pt x="2519822" y="4367875"/>
                  <a:pt x="2510310" y="4369779"/>
                  <a:pt x="2496992" y="4371683"/>
                </a:cubicBezTo>
                <a:cubicBezTo>
                  <a:pt x="2490334" y="4372634"/>
                  <a:pt x="2481772" y="4373586"/>
                  <a:pt x="2474162" y="4374538"/>
                </a:cubicBezTo>
                <a:cubicBezTo>
                  <a:pt x="2465602" y="4375490"/>
                  <a:pt x="2457990" y="4375490"/>
                  <a:pt x="2450382" y="4376442"/>
                </a:cubicBezTo>
                <a:cubicBezTo>
                  <a:pt x="2421846" y="4379297"/>
                  <a:pt x="2406626" y="4381201"/>
                  <a:pt x="2469406" y="4380249"/>
                </a:cubicBezTo>
                <a:cubicBezTo>
                  <a:pt x="2441822" y="4384056"/>
                  <a:pt x="2401870" y="4387863"/>
                  <a:pt x="2360014" y="4389767"/>
                </a:cubicBezTo>
                <a:cubicBezTo>
                  <a:pt x="2339086" y="4390719"/>
                  <a:pt x="2317210" y="4390719"/>
                  <a:pt x="2296282" y="4391671"/>
                </a:cubicBezTo>
                <a:cubicBezTo>
                  <a:pt x="2285818" y="4391671"/>
                  <a:pt x="2275354" y="4392623"/>
                  <a:pt x="2265842" y="4392623"/>
                </a:cubicBezTo>
                <a:cubicBezTo>
                  <a:pt x="2256330" y="4392623"/>
                  <a:pt x="2246818" y="4392623"/>
                  <a:pt x="2237306" y="4392623"/>
                </a:cubicBezTo>
                <a:lnTo>
                  <a:pt x="2241110" y="4391671"/>
                </a:lnTo>
                <a:lnTo>
                  <a:pt x="2195450" y="4390719"/>
                </a:lnTo>
                <a:lnTo>
                  <a:pt x="2172622" y="4389767"/>
                </a:lnTo>
                <a:cubicBezTo>
                  <a:pt x="2165010" y="4389767"/>
                  <a:pt x="2157402" y="4388815"/>
                  <a:pt x="2149790" y="4388815"/>
                </a:cubicBezTo>
                <a:cubicBezTo>
                  <a:pt x="2163110" y="4388815"/>
                  <a:pt x="2190694" y="4388815"/>
                  <a:pt x="2191646" y="4385960"/>
                </a:cubicBezTo>
                <a:cubicBezTo>
                  <a:pt x="2169766" y="4385960"/>
                  <a:pt x="2148840" y="4385008"/>
                  <a:pt x="2127914" y="4385008"/>
                </a:cubicBezTo>
                <a:cubicBezTo>
                  <a:pt x="2106034" y="4384056"/>
                  <a:pt x="2085106" y="4384056"/>
                  <a:pt x="2064180" y="4383104"/>
                </a:cubicBezTo>
                <a:cubicBezTo>
                  <a:pt x="2100326" y="4383104"/>
                  <a:pt x="2088912" y="4382153"/>
                  <a:pt x="2065130" y="4379297"/>
                </a:cubicBezTo>
                <a:cubicBezTo>
                  <a:pt x="2053240" y="4377870"/>
                  <a:pt x="2038258" y="4375966"/>
                  <a:pt x="2024228" y="4374063"/>
                </a:cubicBezTo>
                <a:lnTo>
                  <a:pt x="1989120" y="4368840"/>
                </a:lnTo>
                <a:lnTo>
                  <a:pt x="1998546" y="4367875"/>
                </a:lnTo>
                <a:cubicBezTo>
                  <a:pt x="1977618" y="4362165"/>
                  <a:pt x="1931006" y="4354550"/>
                  <a:pt x="1877738" y="4346936"/>
                </a:cubicBezTo>
                <a:cubicBezTo>
                  <a:pt x="1825420" y="4337417"/>
                  <a:pt x="1766444" y="4326947"/>
                  <a:pt x="1721734" y="4314574"/>
                </a:cubicBezTo>
                <a:cubicBezTo>
                  <a:pt x="1730298" y="4315526"/>
                  <a:pt x="1748370" y="4319333"/>
                  <a:pt x="1752174" y="4319333"/>
                </a:cubicBezTo>
                <a:cubicBezTo>
                  <a:pt x="1720784" y="4310766"/>
                  <a:pt x="1697954" y="4306007"/>
                  <a:pt x="1677978" y="4301248"/>
                </a:cubicBezTo>
                <a:cubicBezTo>
                  <a:pt x="1658002" y="4296489"/>
                  <a:pt x="1640880" y="4291730"/>
                  <a:pt x="1618050" y="4286971"/>
                </a:cubicBezTo>
                <a:lnTo>
                  <a:pt x="1623758" y="4288875"/>
                </a:lnTo>
                <a:cubicBezTo>
                  <a:pt x="1584758" y="4280309"/>
                  <a:pt x="1573342" y="4276501"/>
                  <a:pt x="1565734" y="4271742"/>
                </a:cubicBezTo>
                <a:cubicBezTo>
                  <a:pt x="1559074" y="4267935"/>
                  <a:pt x="1555270" y="4264128"/>
                  <a:pt x="1533390" y="4255561"/>
                </a:cubicBezTo>
                <a:cubicBezTo>
                  <a:pt x="1523878" y="4252706"/>
                  <a:pt x="1503902" y="4246043"/>
                  <a:pt x="1487732" y="4241284"/>
                </a:cubicBezTo>
                <a:cubicBezTo>
                  <a:pt x="1470610" y="4236525"/>
                  <a:pt x="1457292" y="4231766"/>
                  <a:pt x="1462048" y="4235573"/>
                </a:cubicBezTo>
                <a:cubicBezTo>
                  <a:pt x="1435414" y="4224152"/>
                  <a:pt x="1408778" y="4213681"/>
                  <a:pt x="1383096" y="4202260"/>
                </a:cubicBezTo>
                <a:lnTo>
                  <a:pt x="1384998" y="4208922"/>
                </a:lnTo>
                <a:cubicBezTo>
                  <a:pt x="1340290" y="4190838"/>
                  <a:pt x="1331730" y="4184175"/>
                  <a:pt x="1289875" y="4170850"/>
                </a:cubicBezTo>
                <a:lnTo>
                  <a:pt x="1286070" y="4174657"/>
                </a:lnTo>
                <a:cubicBezTo>
                  <a:pt x="1304142" y="4182271"/>
                  <a:pt x="1323168" y="4189886"/>
                  <a:pt x="1341242" y="4197501"/>
                </a:cubicBezTo>
                <a:cubicBezTo>
                  <a:pt x="1359314" y="4205115"/>
                  <a:pt x="1377388" y="4213681"/>
                  <a:pt x="1396414" y="4220344"/>
                </a:cubicBezTo>
                <a:cubicBezTo>
                  <a:pt x="1339338" y="4200356"/>
                  <a:pt x="1379290" y="4219393"/>
                  <a:pt x="1316510" y="4195597"/>
                </a:cubicBezTo>
                <a:cubicBezTo>
                  <a:pt x="1388802" y="4218441"/>
                  <a:pt x="1268948" y="4174657"/>
                  <a:pt x="1264191" y="4166091"/>
                </a:cubicBezTo>
                <a:lnTo>
                  <a:pt x="1217581" y="4148958"/>
                </a:lnTo>
                <a:lnTo>
                  <a:pt x="1229947" y="4152765"/>
                </a:lnTo>
                <a:cubicBezTo>
                  <a:pt x="1195703" y="4134681"/>
                  <a:pt x="1187141" y="4135633"/>
                  <a:pt x="1147190" y="4115644"/>
                </a:cubicBezTo>
                <a:cubicBezTo>
                  <a:pt x="1170019" y="4128018"/>
                  <a:pt x="1189044" y="4140392"/>
                  <a:pt x="1210922" y="4149910"/>
                </a:cubicBezTo>
                <a:cubicBezTo>
                  <a:pt x="1232801" y="4160380"/>
                  <a:pt x="1256582" y="4170850"/>
                  <a:pt x="1287972" y="4182271"/>
                </a:cubicBezTo>
                <a:cubicBezTo>
                  <a:pt x="1265143" y="4173705"/>
                  <a:pt x="1230898" y="4160380"/>
                  <a:pt x="1199507" y="4148006"/>
                </a:cubicBezTo>
                <a:cubicBezTo>
                  <a:pt x="1169068" y="4134681"/>
                  <a:pt x="1140531" y="4122307"/>
                  <a:pt x="1130067" y="4117548"/>
                </a:cubicBezTo>
                <a:cubicBezTo>
                  <a:pt x="1106286" y="4107078"/>
                  <a:pt x="1087262" y="4096608"/>
                  <a:pt x="1068237" y="4086138"/>
                </a:cubicBezTo>
                <a:cubicBezTo>
                  <a:pt x="1050164" y="4075668"/>
                  <a:pt x="1031139" y="4065198"/>
                  <a:pt x="1010212" y="4053777"/>
                </a:cubicBezTo>
                <a:cubicBezTo>
                  <a:pt x="1052066" y="4074717"/>
                  <a:pt x="1046359" y="4067102"/>
                  <a:pt x="1051115" y="4066150"/>
                </a:cubicBezTo>
                <a:cubicBezTo>
                  <a:pt x="1053968" y="4065198"/>
                  <a:pt x="1058725" y="4066150"/>
                  <a:pt x="1072993" y="4072813"/>
                </a:cubicBezTo>
                <a:cubicBezTo>
                  <a:pt x="1087262" y="4079476"/>
                  <a:pt x="1111043" y="4092801"/>
                  <a:pt x="1152897" y="4112789"/>
                </a:cubicBezTo>
                <a:cubicBezTo>
                  <a:pt x="1149092" y="4111837"/>
                  <a:pt x="1135775" y="4105175"/>
                  <a:pt x="1131019" y="4102319"/>
                </a:cubicBezTo>
                <a:cubicBezTo>
                  <a:pt x="1141482" y="4109934"/>
                  <a:pt x="1166214" y="4122307"/>
                  <a:pt x="1193800" y="4133729"/>
                </a:cubicBezTo>
                <a:cubicBezTo>
                  <a:pt x="1221386" y="4145151"/>
                  <a:pt x="1251825" y="4155621"/>
                  <a:pt x="1270850" y="4162284"/>
                </a:cubicBezTo>
                <a:cubicBezTo>
                  <a:pt x="1263240" y="4154669"/>
                  <a:pt x="1302242" y="4170850"/>
                  <a:pt x="1237557" y="4140392"/>
                </a:cubicBezTo>
                <a:cubicBezTo>
                  <a:pt x="1247069" y="4146103"/>
                  <a:pt x="1232801" y="4142295"/>
                  <a:pt x="1208069" y="4132777"/>
                </a:cubicBezTo>
                <a:cubicBezTo>
                  <a:pt x="1183337" y="4122307"/>
                  <a:pt x="1149092" y="4107078"/>
                  <a:pt x="1118652" y="4090897"/>
                </a:cubicBezTo>
                <a:lnTo>
                  <a:pt x="1132921" y="4088994"/>
                </a:lnTo>
                <a:cubicBezTo>
                  <a:pt x="1117701" y="4081379"/>
                  <a:pt x="1103433" y="4073765"/>
                  <a:pt x="1089164" y="4066150"/>
                </a:cubicBezTo>
                <a:lnTo>
                  <a:pt x="1045407" y="4043307"/>
                </a:lnTo>
                <a:lnTo>
                  <a:pt x="1053968" y="4047114"/>
                </a:lnTo>
                <a:cubicBezTo>
                  <a:pt x="1023529" y="4026174"/>
                  <a:pt x="961699" y="3998571"/>
                  <a:pt x="904625" y="3960499"/>
                </a:cubicBezTo>
                <a:lnTo>
                  <a:pt x="902304" y="3959178"/>
                </a:lnTo>
                <a:lnTo>
                  <a:pt x="900641" y="3958729"/>
                </a:lnTo>
                <a:cubicBezTo>
                  <a:pt x="902425" y="3960915"/>
                  <a:pt x="916515" y="3970731"/>
                  <a:pt x="923649" y="3975728"/>
                </a:cubicBezTo>
                <a:cubicBezTo>
                  <a:pt x="893685" y="3959309"/>
                  <a:pt x="886729" y="3952528"/>
                  <a:pt x="893150" y="3954580"/>
                </a:cubicBezTo>
                <a:lnTo>
                  <a:pt x="899457" y="3957557"/>
                </a:lnTo>
                <a:lnTo>
                  <a:pt x="883936" y="3948720"/>
                </a:lnTo>
                <a:cubicBezTo>
                  <a:pt x="875612" y="3943842"/>
                  <a:pt x="866100" y="3938131"/>
                  <a:pt x="856112" y="3931944"/>
                </a:cubicBezTo>
                <a:cubicBezTo>
                  <a:pt x="836136" y="3919571"/>
                  <a:pt x="815208" y="3905294"/>
                  <a:pt x="797135" y="3893872"/>
                </a:cubicBezTo>
                <a:cubicBezTo>
                  <a:pt x="760988" y="3870076"/>
                  <a:pt x="739110" y="3854847"/>
                  <a:pt x="769549" y="3882450"/>
                </a:cubicBezTo>
                <a:cubicBezTo>
                  <a:pt x="722939" y="3843426"/>
                  <a:pt x="676328" y="3815823"/>
                  <a:pt x="624010" y="3772991"/>
                </a:cubicBezTo>
                <a:cubicBezTo>
                  <a:pt x="634474" y="3782509"/>
                  <a:pt x="644937" y="3791076"/>
                  <a:pt x="655401" y="3800594"/>
                </a:cubicBezTo>
                <a:cubicBezTo>
                  <a:pt x="665865" y="3810112"/>
                  <a:pt x="676328" y="3819630"/>
                  <a:pt x="686792" y="3828197"/>
                </a:cubicBezTo>
                <a:cubicBezTo>
                  <a:pt x="645889" y="3799642"/>
                  <a:pt x="632571" y="3789172"/>
                  <a:pt x="620205" y="3779654"/>
                </a:cubicBezTo>
                <a:cubicBezTo>
                  <a:pt x="608790" y="3770136"/>
                  <a:pt x="597376" y="3763473"/>
                  <a:pt x="565034" y="3739678"/>
                </a:cubicBezTo>
                <a:cubicBezTo>
                  <a:pt x="560277" y="3732063"/>
                  <a:pt x="548863" y="3718738"/>
                  <a:pt x="562180" y="3728256"/>
                </a:cubicBezTo>
                <a:cubicBezTo>
                  <a:pt x="512716" y="3683521"/>
                  <a:pt x="456593" y="3623557"/>
                  <a:pt x="409982" y="3565496"/>
                </a:cubicBezTo>
                <a:cubicBezTo>
                  <a:pt x="362421" y="3507435"/>
                  <a:pt x="323420" y="3451278"/>
                  <a:pt x="300590" y="3418917"/>
                </a:cubicBezTo>
                <a:cubicBezTo>
                  <a:pt x="275858" y="3377988"/>
                  <a:pt x="265395" y="3352290"/>
                  <a:pt x="252077" y="3322783"/>
                </a:cubicBezTo>
                <a:cubicBezTo>
                  <a:pt x="238760" y="3293277"/>
                  <a:pt x="223540" y="3259012"/>
                  <a:pt x="196906" y="3199047"/>
                </a:cubicBezTo>
                <a:cubicBezTo>
                  <a:pt x="191198" y="3185722"/>
                  <a:pt x="191198" y="3191433"/>
                  <a:pt x="189296" y="3190481"/>
                </a:cubicBezTo>
                <a:cubicBezTo>
                  <a:pt x="187393" y="3188577"/>
                  <a:pt x="182637" y="3180011"/>
                  <a:pt x="168369" y="3139083"/>
                </a:cubicBezTo>
                <a:cubicBezTo>
                  <a:pt x="166466" y="3133372"/>
                  <a:pt x="203564" y="3215228"/>
                  <a:pt x="168369" y="3124806"/>
                </a:cubicBezTo>
                <a:cubicBezTo>
                  <a:pt x="138880" y="3061034"/>
                  <a:pt x="119856" y="2969660"/>
                  <a:pt x="91319" y="2885901"/>
                </a:cubicBezTo>
                <a:cubicBezTo>
                  <a:pt x="80855" y="2840213"/>
                  <a:pt x="60879" y="2761213"/>
                  <a:pt x="69440" y="2776442"/>
                </a:cubicBezTo>
                <a:cubicBezTo>
                  <a:pt x="85611" y="2849731"/>
                  <a:pt x="116051" y="2950624"/>
                  <a:pt x="122709" y="2964901"/>
                </a:cubicBezTo>
                <a:cubicBezTo>
                  <a:pt x="117002" y="2956335"/>
                  <a:pt x="135075" y="3017251"/>
                  <a:pt x="117002" y="2964901"/>
                </a:cubicBezTo>
                <a:cubicBezTo>
                  <a:pt x="131270" y="3019155"/>
                  <a:pt x="138880" y="3036287"/>
                  <a:pt x="144588" y="3052468"/>
                </a:cubicBezTo>
                <a:cubicBezTo>
                  <a:pt x="147441" y="3060082"/>
                  <a:pt x="150295" y="3067697"/>
                  <a:pt x="155051" y="3079119"/>
                </a:cubicBezTo>
                <a:cubicBezTo>
                  <a:pt x="159808" y="3090541"/>
                  <a:pt x="164564" y="3106721"/>
                  <a:pt x="173125" y="3130517"/>
                </a:cubicBezTo>
                <a:cubicBezTo>
                  <a:pt x="175978" y="3133372"/>
                  <a:pt x="172174" y="3120999"/>
                  <a:pt x="167417" y="3104818"/>
                </a:cubicBezTo>
                <a:cubicBezTo>
                  <a:pt x="162661" y="3088637"/>
                  <a:pt x="156003" y="3069601"/>
                  <a:pt x="152198" y="3059131"/>
                </a:cubicBezTo>
                <a:cubicBezTo>
                  <a:pt x="155051" y="3058179"/>
                  <a:pt x="172174" y="3104818"/>
                  <a:pt x="186442" y="3140987"/>
                </a:cubicBezTo>
                <a:cubicBezTo>
                  <a:pt x="201662" y="3177156"/>
                  <a:pt x="213077" y="3201903"/>
                  <a:pt x="199759" y="3159071"/>
                </a:cubicBezTo>
                <a:cubicBezTo>
                  <a:pt x="180735" y="3108625"/>
                  <a:pt x="165515" y="3076263"/>
                  <a:pt x="153149" y="3045805"/>
                </a:cubicBezTo>
                <a:cubicBezTo>
                  <a:pt x="140783" y="3015347"/>
                  <a:pt x="129368" y="2985841"/>
                  <a:pt x="119856" y="2940154"/>
                </a:cubicBezTo>
                <a:cubicBezTo>
                  <a:pt x="134124" y="2974419"/>
                  <a:pt x="148393" y="3031528"/>
                  <a:pt x="170271" y="3074360"/>
                </a:cubicBezTo>
                <a:cubicBezTo>
                  <a:pt x="162661" y="3050564"/>
                  <a:pt x="155051" y="3025817"/>
                  <a:pt x="148393" y="3001070"/>
                </a:cubicBezTo>
                <a:cubicBezTo>
                  <a:pt x="140783" y="2983937"/>
                  <a:pt x="134124" y="2966805"/>
                  <a:pt x="127466" y="2949672"/>
                </a:cubicBezTo>
                <a:lnTo>
                  <a:pt x="129368" y="2952528"/>
                </a:lnTo>
                <a:cubicBezTo>
                  <a:pt x="113197" y="2886852"/>
                  <a:pt x="103685" y="2857346"/>
                  <a:pt x="93221" y="2829744"/>
                </a:cubicBezTo>
                <a:cubicBezTo>
                  <a:pt x="82757" y="2802141"/>
                  <a:pt x="72294" y="2776442"/>
                  <a:pt x="57074" y="2717429"/>
                </a:cubicBezTo>
                <a:cubicBezTo>
                  <a:pt x="68489" y="2786912"/>
                  <a:pt x="41854" y="2704104"/>
                  <a:pt x="51367" y="2756454"/>
                </a:cubicBezTo>
                <a:cubicBezTo>
                  <a:pt x="31391" y="2676501"/>
                  <a:pt x="21878" y="2617489"/>
                  <a:pt x="28537" y="2615585"/>
                </a:cubicBezTo>
                <a:cubicBezTo>
                  <a:pt x="36147" y="2652706"/>
                  <a:pt x="41854" y="2671742"/>
                  <a:pt x="44708" y="2681261"/>
                </a:cubicBezTo>
                <a:cubicBezTo>
                  <a:pt x="47562" y="2690779"/>
                  <a:pt x="48513" y="2691731"/>
                  <a:pt x="49464" y="2691731"/>
                </a:cubicBezTo>
                <a:cubicBezTo>
                  <a:pt x="52318" y="2691731"/>
                  <a:pt x="53269" y="2690779"/>
                  <a:pt x="72294" y="2758358"/>
                </a:cubicBezTo>
                <a:cubicBezTo>
                  <a:pt x="69440" y="2735514"/>
                  <a:pt x="89416" y="2788815"/>
                  <a:pt x="71343" y="2706959"/>
                </a:cubicBezTo>
                <a:cubicBezTo>
                  <a:pt x="47562" y="2615585"/>
                  <a:pt x="71343" y="2735514"/>
                  <a:pt x="50415" y="2644140"/>
                </a:cubicBezTo>
                <a:cubicBezTo>
                  <a:pt x="50415" y="2638429"/>
                  <a:pt x="49464" y="2632718"/>
                  <a:pt x="51367" y="2635573"/>
                </a:cubicBezTo>
                <a:cubicBezTo>
                  <a:pt x="39952" y="2593693"/>
                  <a:pt x="42806" y="2586079"/>
                  <a:pt x="31391" y="2534681"/>
                </a:cubicBezTo>
                <a:lnTo>
                  <a:pt x="34244" y="2547055"/>
                </a:lnTo>
                <a:cubicBezTo>
                  <a:pt x="31391" y="2514693"/>
                  <a:pt x="27586" y="2497560"/>
                  <a:pt x="24732" y="2481380"/>
                </a:cubicBezTo>
                <a:cubicBezTo>
                  <a:pt x="20927" y="2464247"/>
                  <a:pt x="19025" y="2449018"/>
                  <a:pt x="18073" y="2421415"/>
                </a:cubicBezTo>
                <a:cubicBezTo>
                  <a:pt x="15220" y="2444259"/>
                  <a:pt x="10464" y="2384294"/>
                  <a:pt x="5707" y="2350029"/>
                </a:cubicBezTo>
                <a:cubicBezTo>
                  <a:pt x="6659" y="2377632"/>
                  <a:pt x="5707" y="2400475"/>
                  <a:pt x="6659" y="2429030"/>
                </a:cubicBezTo>
                <a:cubicBezTo>
                  <a:pt x="7610" y="2457584"/>
                  <a:pt x="9512" y="2493753"/>
                  <a:pt x="18073" y="2548958"/>
                </a:cubicBezTo>
                <a:cubicBezTo>
                  <a:pt x="23781" y="2562284"/>
                  <a:pt x="24732" y="2553717"/>
                  <a:pt x="34244" y="2598453"/>
                </a:cubicBezTo>
                <a:cubicBezTo>
                  <a:pt x="29488" y="2574657"/>
                  <a:pt x="25683" y="2550862"/>
                  <a:pt x="21878" y="2527066"/>
                </a:cubicBezTo>
                <a:cubicBezTo>
                  <a:pt x="24732" y="2542296"/>
                  <a:pt x="27586" y="2553717"/>
                  <a:pt x="30440" y="2567995"/>
                </a:cubicBezTo>
                <a:cubicBezTo>
                  <a:pt x="34244" y="2590838"/>
                  <a:pt x="37098" y="2613682"/>
                  <a:pt x="40903" y="2636525"/>
                </a:cubicBezTo>
                <a:cubicBezTo>
                  <a:pt x="21878" y="2549910"/>
                  <a:pt x="25683" y="2589886"/>
                  <a:pt x="15220" y="2553717"/>
                </a:cubicBezTo>
                <a:cubicBezTo>
                  <a:pt x="9512" y="2513741"/>
                  <a:pt x="7610" y="2497560"/>
                  <a:pt x="5707" y="2484235"/>
                </a:cubicBezTo>
                <a:cubicBezTo>
                  <a:pt x="3805" y="2471861"/>
                  <a:pt x="1902" y="2462343"/>
                  <a:pt x="0" y="2436644"/>
                </a:cubicBezTo>
                <a:cubicBezTo>
                  <a:pt x="2854" y="2439500"/>
                  <a:pt x="951" y="2399523"/>
                  <a:pt x="951" y="2348126"/>
                </a:cubicBezTo>
                <a:cubicBezTo>
                  <a:pt x="951" y="2322426"/>
                  <a:pt x="951" y="2293872"/>
                  <a:pt x="1902" y="2265318"/>
                </a:cubicBezTo>
                <a:cubicBezTo>
                  <a:pt x="3805" y="2237715"/>
                  <a:pt x="5707" y="2210112"/>
                  <a:pt x="7610" y="2186317"/>
                </a:cubicBezTo>
                <a:cubicBezTo>
                  <a:pt x="6659" y="2201546"/>
                  <a:pt x="5707" y="2219631"/>
                  <a:pt x="5707" y="2230100"/>
                </a:cubicBezTo>
                <a:cubicBezTo>
                  <a:pt x="6659" y="2298631"/>
                  <a:pt x="11415" y="2183462"/>
                  <a:pt x="13317" y="2181558"/>
                </a:cubicBezTo>
                <a:cubicBezTo>
                  <a:pt x="13317" y="2167281"/>
                  <a:pt x="14269" y="2153004"/>
                  <a:pt x="14269" y="2137775"/>
                </a:cubicBezTo>
                <a:cubicBezTo>
                  <a:pt x="14269" y="2145389"/>
                  <a:pt x="15220" y="2151100"/>
                  <a:pt x="17122" y="2133967"/>
                </a:cubicBezTo>
                <a:cubicBezTo>
                  <a:pt x="18073" y="2117786"/>
                  <a:pt x="19025" y="2105413"/>
                  <a:pt x="19025" y="2094943"/>
                </a:cubicBezTo>
                <a:cubicBezTo>
                  <a:pt x="19025" y="2085425"/>
                  <a:pt x="19976" y="2076858"/>
                  <a:pt x="19976" y="2069244"/>
                </a:cubicBezTo>
                <a:cubicBezTo>
                  <a:pt x="20927" y="2054015"/>
                  <a:pt x="20927" y="2037834"/>
                  <a:pt x="25683" y="2004520"/>
                </a:cubicBezTo>
                <a:cubicBezTo>
                  <a:pt x="28537" y="1999761"/>
                  <a:pt x="25683" y="2056870"/>
                  <a:pt x="33293" y="2015942"/>
                </a:cubicBezTo>
                <a:cubicBezTo>
                  <a:pt x="36147" y="2009280"/>
                  <a:pt x="41854" y="1995002"/>
                  <a:pt x="47562" y="1971207"/>
                </a:cubicBezTo>
                <a:cubicBezTo>
                  <a:pt x="51367" y="1959785"/>
                  <a:pt x="54220" y="1945508"/>
                  <a:pt x="58025" y="1929327"/>
                </a:cubicBezTo>
                <a:cubicBezTo>
                  <a:pt x="62782" y="1912195"/>
                  <a:pt x="66586" y="1894110"/>
                  <a:pt x="71343" y="1872218"/>
                </a:cubicBezTo>
                <a:cubicBezTo>
                  <a:pt x="71343" y="1869363"/>
                  <a:pt x="72294" y="1861748"/>
                  <a:pt x="74196" y="1852230"/>
                </a:cubicBezTo>
                <a:cubicBezTo>
                  <a:pt x="76099" y="1842712"/>
                  <a:pt x="79904" y="1830338"/>
                  <a:pt x="82757" y="1817965"/>
                </a:cubicBezTo>
                <a:cubicBezTo>
                  <a:pt x="81806" y="1821772"/>
                  <a:pt x="80855" y="1825579"/>
                  <a:pt x="80855" y="1827483"/>
                </a:cubicBezTo>
                <a:lnTo>
                  <a:pt x="99880" y="1772278"/>
                </a:lnTo>
                <a:cubicBezTo>
                  <a:pt x="95124" y="1796073"/>
                  <a:pt x="88465" y="1820820"/>
                  <a:pt x="80855" y="1844616"/>
                </a:cubicBezTo>
                <a:cubicBezTo>
                  <a:pt x="74196" y="1868411"/>
                  <a:pt x="67538" y="1893158"/>
                  <a:pt x="64684" y="1917905"/>
                </a:cubicBezTo>
                <a:lnTo>
                  <a:pt x="68489" y="1922664"/>
                </a:lnTo>
                <a:cubicBezTo>
                  <a:pt x="63733" y="1941701"/>
                  <a:pt x="60879" y="1964544"/>
                  <a:pt x="58025" y="1985484"/>
                </a:cubicBezTo>
                <a:cubicBezTo>
                  <a:pt x="57074" y="1995954"/>
                  <a:pt x="55172" y="2006424"/>
                  <a:pt x="54220" y="2014990"/>
                </a:cubicBezTo>
                <a:cubicBezTo>
                  <a:pt x="54220" y="2023557"/>
                  <a:pt x="53269" y="2032123"/>
                  <a:pt x="53269" y="2037834"/>
                </a:cubicBezTo>
                <a:cubicBezTo>
                  <a:pt x="54220" y="2030219"/>
                  <a:pt x="55172" y="2023557"/>
                  <a:pt x="56123" y="2017846"/>
                </a:cubicBezTo>
                <a:cubicBezTo>
                  <a:pt x="57074" y="2012135"/>
                  <a:pt x="58025" y="2006424"/>
                  <a:pt x="58977" y="2001665"/>
                </a:cubicBezTo>
                <a:cubicBezTo>
                  <a:pt x="60879" y="1991195"/>
                  <a:pt x="61830" y="1982629"/>
                  <a:pt x="63733" y="1973111"/>
                </a:cubicBezTo>
                <a:cubicBezTo>
                  <a:pt x="66586" y="1954074"/>
                  <a:pt x="69440" y="1935038"/>
                  <a:pt x="77050" y="1902676"/>
                </a:cubicBezTo>
                <a:cubicBezTo>
                  <a:pt x="82757" y="1894110"/>
                  <a:pt x="73245" y="1939797"/>
                  <a:pt x="73245" y="1946460"/>
                </a:cubicBezTo>
                <a:lnTo>
                  <a:pt x="72294" y="1935990"/>
                </a:lnTo>
                <a:cubicBezTo>
                  <a:pt x="67538" y="1955026"/>
                  <a:pt x="64684" y="1972159"/>
                  <a:pt x="61830" y="1988340"/>
                </a:cubicBezTo>
                <a:cubicBezTo>
                  <a:pt x="58977" y="2003569"/>
                  <a:pt x="57074" y="2018798"/>
                  <a:pt x="56123" y="2034978"/>
                </a:cubicBezTo>
                <a:cubicBezTo>
                  <a:pt x="54220" y="2050208"/>
                  <a:pt x="53269" y="2067340"/>
                  <a:pt x="51367" y="2085425"/>
                </a:cubicBezTo>
                <a:cubicBezTo>
                  <a:pt x="49464" y="2094943"/>
                  <a:pt x="49464" y="2104461"/>
                  <a:pt x="48513" y="2114931"/>
                </a:cubicBezTo>
                <a:cubicBezTo>
                  <a:pt x="47562" y="2125401"/>
                  <a:pt x="46611" y="2136823"/>
                  <a:pt x="45659" y="2149196"/>
                </a:cubicBezTo>
                <a:cubicBezTo>
                  <a:pt x="43757" y="2163473"/>
                  <a:pt x="44708" y="2154907"/>
                  <a:pt x="43757" y="2151100"/>
                </a:cubicBezTo>
                <a:cubicBezTo>
                  <a:pt x="43757" y="2160618"/>
                  <a:pt x="42806" y="2171088"/>
                  <a:pt x="42806" y="2180606"/>
                </a:cubicBezTo>
                <a:cubicBezTo>
                  <a:pt x="42806" y="2190124"/>
                  <a:pt x="42806" y="2200594"/>
                  <a:pt x="42806" y="2210112"/>
                </a:cubicBezTo>
                <a:cubicBezTo>
                  <a:pt x="42806" y="2229149"/>
                  <a:pt x="40903" y="2249137"/>
                  <a:pt x="40903" y="2268173"/>
                </a:cubicBezTo>
                <a:cubicBezTo>
                  <a:pt x="40903" y="2303390"/>
                  <a:pt x="41854" y="2338607"/>
                  <a:pt x="46611" y="2373824"/>
                </a:cubicBezTo>
                <a:cubicBezTo>
                  <a:pt x="43757" y="2335752"/>
                  <a:pt x="42806" y="2298631"/>
                  <a:pt x="42806" y="2261510"/>
                </a:cubicBezTo>
                <a:cubicBezTo>
                  <a:pt x="45659" y="1819869"/>
                  <a:pt x="241614" y="1401070"/>
                  <a:pt x="474666" y="1025104"/>
                </a:cubicBezTo>
                <a:lnTo>
                  <a:pt x="440422" y="1131707"/>
                </a:lnTo>
                <a:cubicBezTo>
                  <a:pt x="466105" y="1088875"/>
                  <a:pt x="493691" y="1050803"/>
                  <a:pt x="514618" y="1020344"/>
                </a:cubicBezTo>
                <a:cubicBezTo>
                  <a:pt x="525082" y="1005115"/>
                  <a:pt x="507008" y="1034622"/>
                  <a:pt x="506057" y="1037477"/>
                </a:cubicBezTo>
                <a:cubicBezTo>
                  <a:pt x="534594" y="998453"/>
                  <a:pt x="553619" y="977513"/>
                  <a:pt x="590717" y="929922"/>
                </a:cubicBezTo>
                <a:cubicBezTo>
                  <a:pt x="610693" y="898512"/>
                  <a:pt x="569790" y="949910"/>
                  <a:pt x="551716" y="972754"/>
                </a:cubicBezTo>
                <a:cubicBezTo>
                  <a:pt x="551716" y="967995"/>
                  <a:pt x="560277" y="955621"/>
                  <a:pt x="581205" y="929922"/>
                </a:cubicBezTo>
                <a:cubicBezTo>
                  <a:pt x="585010" y="928970"/>
                  <a:pt x="614498" y="893753"/>
                  <a:pt x="646840" y="856632"/>
                </a:cubicBezTo>
                <a:cubicBezTo>
                  <a:pt x="679182" y="819512"/>
                  <a:pt x="715329" y="779536"/>
                  <a:pt x="731500" y="765258"/>
                </a:cubicBezTo>
                <a:cubicBezTo>
                  <a:pt x="788574" y="698631"/>
                  <a:pt x="782866" y="702439"/>
                  <a:pt x="775257" y="706246"/>
                </a:cubicBezTo>
                <a:cubicBezTo>
                  <a:pt x="768598" y="710053"/>
                  <a:pt x="760988" y="714812"/>
                  <a:pt x="819965" y="651992"/>
                </a:cubicBezTo>
                <a:cubicBezTo>
                  <a:pt x="832331" y="640571"/>
                  <a:pt x="845648" y="630101"/>
                  <a:pt x="858965" y="618679"/>
                </a:cubicBezTo>
                <a:cubicBezTo>
                  <a:pt x="892258" y="580606"/>
                  <a:pt x="931259" y="538726"/>
                  <a:pt x="974065" y="497798"/>
                </a:cubicBezTo>
                <a:cubicBezTo>
                  <a:pt x="995468" y="477334"/>
                  <a:pt x="1017584" y="457108"/>
                  <a:pt x="1040057" y="437715"/>
                </a:cubicBezTo>
                <a:lnTo>
                  <a:pt x="1088919" y="398209"/>
                </a:lnTo>
                <a:lnTo>
                  <a:pt x="1085998" y="402394"/>
                </a:lnTo>
                <a:cubicBezTo>
                  <a:pt x="1087559" y="402796"/>
                  <a:pt x="1101293" y="392623"/>
                  <a:pt x="1109140" y="388340"/>
                </a:cubicBezTo>
                <a:cubicBezTo>
                  <a:pt x="1178580" y="337894"/>
                  <a:pt x="1240411" y="291255"/>
                  <a:pt x="1288924" y="270315"/>
                </a:cubicBezTo>
                <a:cubicBezTo>
                  <a:pt x="1299386" y="263652"/>
                  <a:pt x="1310802" y="256989"/>
                  <a:pt x="1323168" y="249375"/>
                </a:cubicBezTo>
                <a:cubicBezTo>
                  <a:pt x="1329826" y="245568"/>
                  <a:pt x="1335534" y="241760"/>
                  <a:pt x="1342194" y="237953"/>
                </a:cubicBezTo>
                <a:cubicBezTo>
                  <a:pt x="1348850" y="235098"/>
                  <a:pt x="1355510" y="231290"/>
                  <a:pt x="1362170" y="227483"/>
                </a:cubicBezTo>
                <a:cubicBezTo>
                  <a:pt x="1376438" y="220821"/>
                  <a:pt x="1390706" y="213206"/>
                  <a:pt x="1404974" y="205591"/>
                </a:cubicBezTo>
                <a:cubicBezTo>
                  <a:pt x="1420194" y="197977"/>
                  <a:pt x="1435414" y="191314"/>
                  <a:pt x="1450634" y="184652"/>
                </a:cubicBezTo>
                <a:cubicBezTo>
                  <a:pt x="1481074" y="170374"/>
                  <a:pt x="1513414" y="158953"/>
                  <a:pt x="1543854" y="146579"/>
                </a:cubicBezTo>
                <a:cubicBezTo>
                  <a:pt x="1559074" y="140868"/>
                  <a:pt x="1575246" y="136109"/>
                  <a:pt x="1589514" y="131350"/>
                </a:cubicBezTo>
                <a:cubicBezTo>
                  <a:pt x="1603782" y="126591"/>
                  <a:pt x="1618050" y="120880"/>
                  <a:pt x="1631368" y="117073"/>
                </a:cubicBezTo>
                <a:cubicBezTo>
                  <a:pt x="1638978" y="117073"/>
                  <a:pt x="1634222" y="118976"/>
                  <a:pt x="1621856" y="123735"/>
                </a:cubicBezTo>
                <a:cubicBezTo>
                  <a:pt x="1609490" y="128495"/>
                  <a:pt x="1589514" y="135157"/>
                  <a:pt x="1567634" y="142772"/>
                </a:cubicBezTo>
                <a:cubicBezTo>
                  <a:pt x="1524830" y="158001"/>
                  <a:pt x="1472512" y="177989"/>
                  <a:pt x="1451586" y="189411"/>
                </a:cubicBezTo>
                <a:cubicBezTo>
                  <a:pt x="1482976" y="175133"/>
                  <a:pt x="1515318" y="164663"/>
                  <a:pt x="1547660" y="153242"/>
                </a:cubicBezTo>
                <a:cubicBezTo>
                  <a:pt x="1518170" y="164663"/>
                  <a:pt x="1497244" y="172278"/>
                  <a:pt x="1480122" y="179892"/>
                </a:cubicBezTo>
                <a:cubicBezTo>
                  <a:pt x="1463000" y="188459"/>
                  <a:pt x="1449682" y="196073"/>
                  <a:pt x="1432560" y="204640"/>
                </a:cubicBezTo>
                <a:cubicBezTo>
                  <a:pt x="1453486" y="197025"/>
                  <a:pt x="1470610" y="189411"/>
                  <a:pt x="1485830" y="182748"/>
                </a:cubicBezTo>
                <a:cubicBezTo>
                  <a:pt x="1502000" y="177037"/>
                  <a:pt x="1515318" y="171326"/>
                  <a:pt x="1528634" y="165615"/>
                </a:cubicBezTo>
                <a:cubicBezTo>
                  <a:pt x="1555270" y="153242"/>
                  <a:pt x="1582854" y="143724"/>
                  <a:pt x="1622806" y="130398"/>
                </a:cubicBezTo>
                <a:cubicBezTo>
                  <a:pt x="1619954" y="132302"/>
                  <a:pt x="1620906" y="133254"/>
                  <a:pt x="1627562" y="131350"/>
                </a:cubicBezTo>
                <a:cubicBezTo>
                  <a:pt x="1634222" y="129446"/>
                  <a:pt x="1646588" y="126591"/>
                  <a:pt x="1665614" y="121832"/>
                </a:cubicBezTo>
                <a:lnTo>
                  <a:pt x="1675126" y="114217"/>
                </a:lnTo>
                <a:cubicBezTo>
                  <a:pt x="1676076" y="114217"/>
                  <a:pt x="1680832" y="113265"/>
                  <a:pt x="1692246" y="110410"/>
                </a:cubicBezTo>
                <a:cubicBezTo>
                  <a:pt x="1716978" y="103747"/>
                  <a:pt x="1740760" y="98036"/>
                  <a:pt x="1765492" y="92326"/>
                </a:cubicBezTo>
                <a:cubicBezTo>
                  <a:pt x="1790226" y="86615"/>
                  <a:pt x="1814958" y="81856"/>
                  <a:pt x="1839690" y="77097"/>
                </a:cubicBezTo>
                <a:cubicBezTo>
                  <a:pt x="1808298" y="80904"/>
                  <a:pt x="1805444" y="77097"/>
                  <a:pt x="1767394" y="84711"/>
                </a:cubicBezTo>
                <a:cubicBezTo>
                  <a:pt x="1781662" y="83759"/>
                  <a:pt x="1749322" y="91374"/>
                  <a:pt x="1711272" y="99940"/>
                </a:cubicBezTo>
                <a:cubicBezTo>
                  <a:pt x="1727442" y="95181"/>
                  <a:pt x="1717930" y="96133"/>
                  <a:pt x="1704614" y="98988"/>
                </a:cubicBezTo>
                <a:cubicBezTo>
                  <a:pt x="1691296" y="101844"/>
                  <a:pt x="1674174" y="105651"/>
                  <a:pt x="1674174" y="104699"/>
                </a:cubicBezTo>
                <a:cubicBezTo>
                  <a:pt x="1750274" y="85663"/>
                  <a:pt x="1845396" y="66627"/>
                  <a:pt x="1895812" y="59012"/>
                </a:cubicBezTo>
                <a:lnTo>
                  <a:pt x="1912934" y="60916"/>
                </a:lnTo>
                <a:cubicBezTo>
                  <a:pt x="1987130" y="51398"/>
                  <a:pt x="2065130" y="41879"/>
                  <a:pt x="2115546" y="39976"/>
                </a:cubicBezTo>
                <a:lnTo>
                  <a:pt x="2100326" y="43783"/>
                </a:lnTo>
                <a:cubicBezTo>
                  <a:pt x="2188792" y="38072"/>
                  <a:pt x="2276306" y="33313"/>
                  <a:pt x="2355258" y="36169"/>
                </a:cubicBezTo>
                <a:cubicBezTo>
                  <a:pt x="2434210" y="30458"/>
                  <a:pt x="2534090" y="26650"/>
                  <a:pt x="2598774" y="23795"/>
                </a:cubicBezTo>
                <a:cubicBezTo>
                  <a:pt x="2603054" y="23319"/>
                  <a:pt x="2609892" y="23140"/>
                  <a:pt x="2618764" y="23245"/>
                </a:cubicBezTo>
                <a:close/>
                <a:moveTo>
                  <a:pt x="2069888" y="21891"/>
                </a:moveTo>
                <a:lnTo>
                  <a:pt x="2071790" y="21891"/>
                </a:lnTo>
                <a:cubicBezTo>
                  <a:pt x="2053718" y="22843"/>
                  <a:pt x="2036594" y="24746"/>
                  <a:pt x="2016618" y="25698"/>
                </a:cubicBezTo>
                <a:close/>
                <a:moveTo>
                  <a:pt x="2190694" y="15229"/>
                </a:moveTo>
                <a:lnTo>
                  <a:pt x="2157402" y="20940"/>
                </a:lnTo>
                <a:cubicBezTo>
                  <a:pt x="2149792" y="19988"/>
                  <a:pt x="2146938" y="19036"/>
                  <a:pt x="2143134" y="17133"/>
                </a:cubicBezTo>
                <a:cubicBezTo>
                  <a:pt x="2158354" y="16181"/>
                  <a:pt x="2174524" y="16181"/>
                  <a:pt x="2190694" y="15229"/>
                </a:cubicBezTo>
                <a:close/>
                <a:moveTo>
                  <a:pt x="2122206" y="13325"/>
                </a:moveTo>
                <a:cubicBezTo>
                  <a:pt x="2134572" y="14277"/>
                  <a:pt x="2139328" y="15229"/>
                  <a:pt x="2143134" y="17132"/>
                </a:cubicBezTo>
                <a:cubicBezTo>
                  <a:pt x="2118402" y="19036"/>
                  <a:pt x="2094620" y="19988"/>
                  <a:pt x="2069888" y="21891"/>
                </a:cubicBezTo>
                <a:lnTo>
                  <a:pt x="2055618" y="17132"/>
                </a:lnTo>
                <a:cubicBezTo>
                  <a:pt x="2090814" y="13325"/>
                  <a:pt x="2109838" y="13325"/>
                  <a:pt x="2122206" y="13325"/>
                </a:cubicBezTo>
                <a:close/>
                <a:moveTo>
                  <a:pt x="2210670" y="11421"/>
                </a:moveTo>
                <a:lnTo>
                  <a:pt x="2239208" y="13325"/>
                </a:lnTo>
                <a:lnTo>
                  <a:pt x="2190694" y="15228"/>
                </a:lnTo>
                <a:close/>
                <a:moveTo>
                  <a:pt x="2614946" y="0"/>
                </a:moveTo>
                <a:cubicBezTo>
                  <a:pt x="2695800" y="2855"/>
                  <a:pt x="2776654" y="6663"/>
                  <a:pt x="2858462" y="16181"/>
                </a:cubicBezTo>
                <a:cubicBezTo>
                  <a:pt x="2862266" y="16181"/>
                  <a:pt x="2867974" y="17133"/>
                  <a:pt x="2880340" y="18084"/>
                </a:cubicBezTo>
                <a:lnTo>
                  <a:pt x="2868926" y="18084"/>
                </a:lnTo>
                <a:cubicBezTo>
                  <a:pt x="2916486" y="23795"/>
                  <a:pt x="2965000" y="31410"/>
                  <a:pt x="3013514" y="40928"/>
                </a:cubicBezTo>
                <a:cubicBezTo>
                  <a:pt x="3060124" y="52350"/>
                  <a:pt x="3061074" y="55205"/>
                  <a:pt x="3066782" y="58061"/>
                </a:cubicBezTo>
                <a:cubicBezTo>
                  <a:pt x="3072490" y="60916"/>
                  <a:pt x="3082002" y="62820"/>
                  <a:pt x="3145734" y="81856"/>
                </a:cubicBezTo>
                <a:cubicBezTo>
                  <a:pt x="3150490" y="79952"/>
                  <a:pt x="3136222" y="75193"/>
                  <a:pt x="3117198" y="66627"/>
                </a:cubicBezTo>
                <a:cubicBezTo>
                  <a:pt x="3133370" y="70434"/>
                  <a:pt x="3148588" y="75193"/>
                  <a:pt x="3164758" y="79952"/>
                </a:cubicBezTo>
                <a:cubicBezTo>
                  <a:pt x="3180930" y="84711"/>
                  <a:pt x="3196150" y="90422"/>
                  <a:pt x="3212322" y="95181"/>
                </a:cubicBezTo>
                <a:lnTo>
                  <a:pt x="3204710" y="95181"/>
                </a:lnTo>
                <a:cubicBezTo>
                  <a:pt x="3230394" y="102796"/>
                  <a:pt x="3256078" y="113266"/>
                  <a:pt x="3281762" y="121832"/>
                </a:cubicBezTo>
                <a:cubicBezTo>
                  <a:pt x="3302690" y="134206"/>
                  <a:pt x="3255126" y="117073"/>
                  <a:pt x="3219930" y="104700"/>
                </a:cubicBezTo>
                <a:cubicBezTo>
                  <a:pt x="3201858" y="98989"/>
                  <a:pt x="3187590" y="95181"/>
                  <a:pt x="3185686" y="95181"/>
                </a:cubicBezTo>
                <a:cubicBezTo>
                  <a:pt x="3184734" y="96133"/>
                  <a:pt x="3187590" y="97085"/>
                  <a:pt x="3194248" y="99940"/>
                </a:cubicBezTo>
                <a:cubicBezTo>
                  <a:pt x="3201858" y="102796"/>
                  <a:pt x="3213272" y="107555"/>
                  <a:pt x="3230394" y="115170"/>
                </a:cubicBezTo>
                <a:cubicBezTo>
                  <a:pt x="3185686" y="98989"/>
                  <a:pt x="3140978" y="86615"/>
                  <a:pt x="3098174" y="76145"/>
                </a:cubicBezTo>
                <a:cubicBezTo>
                  <a:pt x="3055366" y="65675"/>
                  <a:pt x="3012562" y="57109"/>
                  <a:pt x="2969756" y="49494"/>
                </a:cubicBezTo>
                <a:cubicBezTo>
                  <a:pt x="2926950" y="41880"/>
                  <a:pt x="2884146" y="36169"/>
                  <a:pt x="2841340" y="31410"/>
                </a:cubicBezTo>
                <a:cubicBezTo>
                  <a:pt x="2798534" y="26651"/>
                  <a:pt x="2754778" y="22844"/>
                  <a:pt x="2710070" y="20940"/>
                </a:cubicBezTo>
                <a:cubicBezTo>
                  <a:pt x="2744314" y="21892"/>
                  <a:pt x="2716728" y="17133"/>
                  <a:pt x="2710070" y="15229"/>
                </a:cubicBezTo>
                <a:cubicBezTo>
                  <a:pt x="2786168" y="21892"/>
                  <a:pt x="2810900" y="24747"/>
                  <a:pt x="2829926" y="24747"/>
                </a:cubicBezTo>
                <a:cubicBezTo>
                  <a:pt x="2839438" y="24747"/>
                  <a:pt x="2847998" y="24747"/>
                  <a:pt x="2860364" y="25699"/>
                </a:cubicBezTo>
                <a:cubicBezTo>
                  <a:pt x="2872730" y="26651"/>
                  <a:pt x="2889854" y="27603"/>
                  <a:pt x="2917438" y="31410"/>
                </a:cubicBezTo>
                <a:cubicBezTo>
                  <a:pt x="2900316" y="27603"/>
                  <a:pt x="2843242" y="18084"/>
                  <a:pt x="2783314" y="13325"/>
                </a:cubicBezTo>
                <a:cubicBezTo>
                  <a:pt x="2723386" y="8566"/>
                  <a:pt x="2659654" y="6663"/>
                  <a:pt x="2630166" y="8566"/>
                </a:cubicBezTo>
                <a:cubicBezTo>
                  <a:pt x="2649190" y="10470"/>
                  <a:pt x="2667262" y="11422"/>
                  <a:pt x="2686288" y="13325"/>
                </a:cubicBezTo>
                <a:cubicBezTo>
                  <a:pt x="2667262" y="14277"/>
                  <a:pt x="2647288" y="15229"/>
                  <a:pt x="2627312" y="16181"/>
                </a:cubicBezTo>
                <a:cubicBezTo>
                  <a:pt x="2613042" y="15229"/>
                  <a:pt x="2611142" y="14277"/>
                  <a:pt x="2613042" y="13325"/>
                </a:cubicBezTo>
                <a:cubicBezTo>
                  <a:pt x="2601628" y="15229"/>
                  <a:pt x="2565482" y="15229"/>
                  <a:pt x="2520774" y="14277"/>
                </a:cubicBezTo>
                <a:cubicBezTo>
                  <a:pt x="2495090" y="14277"/>
                  <a:pt x="2466554" y="13325"/>
                  <a:pt x="2438016" y="13325"/>
                </a:cubicBezTo>
                <a:cubicBezTo>
                  <a:pt x="2409478" y="13325"/>
                  <a:pt x="2380942" y="12374"/>
                  <a:pt x="2355258" y="13325"/>
                </a:cubicBezTo>
                <a:cubicBezTo>
                  <a:pt x="2419942" y="7615"/>
                  <a:pt x="2283916" y="5711"/>
                  <a:pt x="2371430" y="1904"/>
                </a:cubicBezTo>
                <a:cubicBezTo>
                  <a:pt x="2452284" y="952"/>
                  <a:pt x="2532188" y="952"/>
                  <a:pt x="2614946" y="0"/>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2400" b="0" i="0" dirty="0">
                <a:solidFill>
                  <a:schemeClr val="tx1"/>
                </a:solidFill>
                <a:latin typeface="Bellota Text Light" pitchFamily="2" charset="77"/>
                <a:ea typeface="+mn-ea"/>
                <a:cs typeface="Heebo Light" pitchFamily="2" charset="-79"/>
              </a:defRPr>
            </a:lvl1pPr>
          </a:lstStyle>
          <a:p>
            <a:pPr marL="0" lvl="0" algn="ctr"/>
            <a:endParaRPr lang="en-US" dirty="0"/>
          </a:p>
        </p:txBody>
      </p:sp>
      <p:sp>
        <p:nvSpPr>
          <p:cNvPr id="4" name="Picture Placeholder 3">
            <a:extLst>
              <a:ext uri="{FF2B5EF4-FFF2-40B4-BE49-F238E27FC236}">
                <a16:creationId xmlns:a16="http://schemas.microsoft.com/office/drawing/2014/main" id="{84EE7ADD-8980-622F-038C-1D2C1EA4CB2E}"/>
              </a:ext>
            </a:extLst>
          </p:cNvPr>
          <p:cNvSpPr>
            <a:spLocks noGrp="1"/>
          </p:cNvSpPr>
          <p:nvPr>
            <p:ph type="pic" sz="quarter" idx="12"/>
          </p:nvPr>
        </p:nvSpPr>
        <p:spPr>
          <a:xfrm>
            <a:off x="16606053" y="3586090"/>
            <a:ext cx="5277998" cy="4879210"/>
          </a:xfrm>
          <a:custGeom>
            <a:avLst/>
            <a:gdLst>
              <a:gd name="connsiteX0" fmla="*/ 1989034 w 4771624"/>
              <a:gd name="connsiteY0" fmla="*/ 4368827 h 4411096"/>
              <a:gd name="connsiteX1" fmla="*/ 1989120 w 4771624"/>
              <a:gd name="connsiteY1" fmla="*/ 4368840 h 4411096"/>
              <a:gd name="connsiteX2" fmla="*/ 1988082 w 4771624"/>
              <a:gd name="connsiteY2" fmla="*/ 4368946 h 4411096"/>
              <a:gd name="connsiteX3" fmla="*/ 1987612 w 4771624"/>
              <a:gd name="connsiteY3" fmla="*/ 4368915 h 4411096"/>
              <a:gd name="connsiteX4" fmla="*/ 2321014 w 4771624"/>
              <a:gd name="connsiteY4" fmla="*/ 4341225 h 4411096"/>
              <a:gd name="connsiteX5" fmla="*/ 2295330 w 4771624"/>
              <a:gd name="connsiteY5" fmla="*/ 4343129 h 4411096"/>
              <a:gd name="connsiteX6" fmla="*/ 2321014 w 4771624"/>
              <a:gd name="connsiteY6" fmla="*/ 4341225 h 4411096"/>
              <a:gd name="connsiteX7" fmla="*/ 2905072 w 4771624"/>
              <a:gd name="connsiteY7" fmla="*/ 4325995 h 4411096"/>
              <a:gd name="connsiteX8" fmla="*/ 2859414 w 4771624"/>
              <a:gd name="connsiteY8" fmla="*/ 4340272 h 4411096"/>
              <a:gd name="connsiteX9" fmla="*/ 2913634 w 4771624"/>
              <a:gd name="connsiteY9" fmla="*/ 4323140 h 4411096"/>
              <a:gd name="connsiteX10" fmla="*/ 2905072 w 4771624"/>
              <a:gd name="connsiteY10" fmla="*/ 4325995 h 4411096"/>
              <a:gd name="connsiteX11" fmla="*/ 2910778 w 4771624"/>
              <a:gd name="connsiteY11" fmla="*/ 4324092 h 4411096"/>
              <a:gd name="connsiteX12" fmla="*/ 2913634 w 4771624"/>
              <a:gd name="connsiteY12" fmla="*/ 4323140 h 4411096"/>
              <a:gd name="connsiteX13" fmla="*/ 1728394 w 4771624"/>
              <a:gd name="connsiteY13" fmla="*/ 4323140 h 4411096"/>
              <a:gd name="connsiteX14" fmla="*/ 1782614 w 4771624"/>
              <a:gd name="connsiteY14" fmla="*/ 4333610 h 4411096"/>
              <a:gd name="connsiteX15" fmla="*/ 1787370 w 4771624"/>
              <a:gd name="connsiteY15" fmla="*/ 4335513 h 4411096"/>
              <a:gd name="connsiteX16" fmla="*/ 1733150 w 4771624"/>
              <a:gd name="connsiteY16" fmla="*/ 4325043 h 4411096"/>
              <a:gd name="connsiteX17" fmla="*/ 1478218 w 4771624"/>
              <a:gd name="connsiteY17" fmla="*/ 4247947 h 4411096"/>
              <a:gd name="connsiteX18" fmla="*/ 1560978 w 4771624"/>
              <a:gd name="connsiteY18" fmla="*/ 4274598 h 4411096"/>
              <a:gd name="connsiteX19" fmla="*/ 1658002 w 4771624"/>
              <a:gd name="connsiteY19" fmla="*/ 4301248 h 4411096"/>
              <a:gd name="connsiteX20" fmla="*/ 1617100 w 4771624"/>
              <a:gd name="connsiteY20" fmla="*/ 4294586 h 4411096"/>
              <a:gd name="connsiteX21" fmla="*/ 1570490 w 4771624"/>
              <a:gd name="connsiteY21" fmla="*/ 4283164 h 4411096"/>
              <a:gd name="connsiteX22" fmla="*/ 1521026 w 4771624"/>
              <a:gd name="connsiteY22" fmla="*/ 4267935 h 4411096"/>
              <a:gd name="connsiteX23" fmla="*/ 1686540 w 4771624"/>
              <a:gd name="connsiteY23" fmla="*/ 4320285 h 4411096"/>
              <a:gd name="connsiteX24" fmla="*/ 1776906 w 4771624"/>
              <a:gd name="connsiteY24" fmla="*/ 4341225 h 4411096"/>
              <a:gd name="connsiteX25" fmla="*/ 1827322 w 4771624"/>
              <a:gd name="connsiteY25" fmla="*/ 4347887 h 4411096"/>
              <a:gd name="connsiteX26" fmla="*/ 1872982 w 4771624"/>
              <a:gd name="connsiteY26" fmla="*/ 4354550 h 4411096"/>
              <a:gd name="connsiteX27" fmla="*/ 1950032 w 4771624"/>
              <a:gd name="connsiteY27" fmla="*/ 4367875 h 4411096"/>
              <a:gd name="connsiteX28" fmla="*/ 1971910 w 4771624"/>
              <a:gd name="connsiteY28" fmla="*/ 4367875 h 4411096"/>
              <a:gd name="connsiteX29" fmla="*/ 1987612 w 4771624"/>
              <a:gd name="connsiteY29" fmla="*/ 4368915 h 4411096"/>
              <a:gd name="connsiteX30" fmla="*/ 1974334 w 4771624"/>
              <a:gd name="connsiteY30" fmla="*/ 4369735 h 4411096"/>
              <a:gd name="connsiteX31" fmla="*/ 1972862 w 4771624"/>
              <a:gd name="connsiteY31" fmla="*/ 4375490 h 4411096"/>
              <a:gd name="connsiteX32" fmla="*/ 2052766 w 4771624"/>
              <a:gd name="connsiteY32" fmla="*/ 4382153 h 4411096"/>
              <a:gd name="connsiteX33" fmla="*/ 1983326 w 4771624"/>
              <a:gd name="connsiteY33" fmla="*/ 4380249 h 4411096"/>
              <a:gd name="connsiteX34" fmla="*/ 1977618 w 4771624"/>
              <a:gd name="connsiteY34" fmla="*/ 4379297 h 4411096"/>
              <a:gd name="connsiteX35" fmla="*/ 1935762 w 4771624"/>
              <a:gd name="connsiteY35" fmla="*/ 4378345 h 4411096"/>
              <a:gd name="connsiteX36" fmla="*/ 1858714 w 4771624"/>
              <a:gd name="connsiteY36" fmla="*/ 4359309 h 4411096"/>
              <a:gd name="connsiteX37" fmla="*/ 1872982 w 4771624"/>
              <a:gd name="connsiteY37" fmla="*/ 4368827 h 4411096"/>
              <a:gd name="connsiteX38" fmla="*/ 1765492 w 4771624"/>
              <a:gd name="connsiteY38" fmla="*/ 4345984 h 4411096"/>
              <a:gd name="connsiteX39" fmla="*/ 1656100 w 4771624"/>
              <a:gd name="connsiteY39" fmla="*/ 4316477 h 4411096"/>
              <a:gd name="connsiteX40" fmla="*/ 1603782 w 4771624"/>
              <a:gd name="connsiteY40" fmla="*/ 4301248 h 4411096"/>
              <a:gd name="connsiteX41" fmla="*/ 1555270 w 4771624"/>
              <a:gd name="connsiteY41" fmla="*/ 4286020 h 4411096"/>
              <a:gd name="connsiteX42" fmla="*/ 1472512 w 4771624"/>
              <a:gd name="connsiteY42" fmla="*/ 4260320 h 4411096"/>
              <a:gd name="connsiteX43" fmla="*/ 1478218 w 4771624"/>
              <a:gd name="connsiteY43" fmla="*/ 4247947 h 4411096"/>
              <a:gd name="connsiteX44" fmla="*/ 2965000 w 4771624"/>
              <a:gd name="connsiteY44" fmla="*/ 4242236 h 4411096"/>
              <a:gd name="connsiteX45" fmla="*/ 2892706 w 4771624"/>
              <a:gd name="connsiteY45" fmla="*/ 4261272 h 4411096"/>
              <a:gd name="connsiteX46" fmla="*/ 2965000 w 4771624"/>
              <a:gd name="connsiteY46" fmla="*/ 4242236 h 4411096"/>
              <a:gd name="connsiteX47" fmla="*/ 3168564 w 4771624"/>
              <a:gd name="connsiteY47" fmla="*/ 4240332 h 4411096"/>
              <a:gd name="connsiteX48" fmla="*/ 3063928 w 4771624"/>
              <a:gd name="connsiteY48" fmla="*/ 4280308 h 4411096"/>
              <a:gd name="connsiteX49" fmla="*/ 3022074 w 4771624"/>
              <a:gd name="connsiteY49" fmla="*/ 4293634 h 4411096"/>
              <a:gd name="connsiteX50" fmla="*/ 2969756 w 4771624"/>
              <a:gd name="connsiteY50" fmla="*/ 4310766 h 4411096"/>
              <a:gd name="connsiteX51" fmla="*/ 3010658 w 4771624"/>
              <a:gd name="connsiteY51" fmla="*/ 4293634 h 4411096"/>
              <a:gd name="connsiteX52" fmla="*/ 3032538 w 4771624"/>
              <a:gd name="connsiteY52" fmla="*/ 4284116 h 4411096"/>
              <a:gd name="connsiteX53" fmla="*/ 3073442 w 4771624"/>
              <a:gd name="connsiteY53" fmla="*/ 4269838 h 4411096"/>
              <a:gd name="connsiteX54" fmla="*/ 3090562 w 4771624"/>
              <a:gd name="connsiteY54" fmla="*/ 4267935 h 4411096"/>
              <a:gd name="connsiteX55" fmla="*/ 3121002 w 4771624"/>
              <a:gd name="connsiteY55" fmla="*/ 4257465 h 4411096"/>
              <a:gd name="connsiteX56" fmla="*/ 3168564 w 4771624"/>
              <a:gd name="connsiteY56" fmla="*/ 4240332 h 4411096"/>
              <a:gd name="connsiteX57" fmla="*/ 1459194 w 4771624"/>
              <a:gd name="connsiteY57" fmla="*/ 4235573 h 4411096"/>
              <a:gd name="connsiteX58" fmla="*/ 1482976 w 4771624"/>
              <a:gd name="connsiteY58" fmla="*/ 4246043 h 4411096"/>
              <a:gd name="connsiteX59" fmla="*/ 1459194 w 4771624"/>
              <a:gd name="connsiteY59" fmla="*/ 4235573 h 4411096"/>
              <a:gd name="connsiteX60" fmla="*/ 1390706 w 4771624"/>
              <a:gd name="connsiteY60" fmla="*/ 4220344 h 4411096"/>
              <a:gd name="connsiteX61" fmla="*/ 1402122 w 4771624"/>
              <a:gd name="connsiteY61" fmla="*/ 4224151 h 4411096"/>
              <a:gd name="connsiteX62" fmla="*/ 1443024 w 4771624"/>
              <a:gd name="connsiteY62" fmla="*/ 4241284 h 4411096"/>
              <a:gd name="connsiteX63" fmla="*/ 3191674 w 4771624"/>
              <a:gd name="connsiteY63" fmla="*/ 4200261 h 4411096"/>
              <a:gd name="connsiteX64" fmla="*/ 3158100 w 4771624"/>
              <a:gd name="connsiteY64" fmla="*/ 4217489 h 4411096"/>
              <a:gd name="connsiteX65" fmla="*/ 3056318 w 4771624"/>
              <a:gd name="connsiteY65" fmla="*/ 4249850 h 4411096"/>
              <a:gd name="connsiteX66" fmla="*/ 3055440 w 4771624"/>
              <a:gd name="connsiteY66" fmla="*/ 4251608 h 4411096"/>
              <a:gd name="connsiteX67" fmla="*/ 3057270 w 4771624"/>
              <a:gd name="connsiteY67" fmla="*/ 4250803 h 4411096"/>
              <a:gd name="connsiteX68" fmla="*/ 3117198 w 4771624"/>
              <a:gd name="connsiteY68" fmla="*/ 4242236 h 4411096"/>
              <a:gd name="connsiteX69" fmla="*/ 3181674 w 4771624"/>
              <a:gd name="connsiteY69" fmla="*/ 4207570 h 4411096"/>
              <a:gd name="connsiteX70" fmla="*/ 3101978 w 4771624"/>
              <a:gd name="connsiteY70" fmla="*/ 4195597 h 4411096"/>
              <a:gd name="connsiteX71" fmla="*/ 3041098 w 4771624"/>
              <a:gd name="connsiteY71" fmla="*/ 4219392 h 4411096"/>
              <a:gd name="connsiteX72" fmla="*/ 3090562 w 4771624"/>
              <a:gd name="connsiteY72" fmla="*/ 4198452 h 4411096"/>
              <a:gd name="connsiteX73" fmla="*/ 3101978 w 4771624"/>
              <a:gd name="connsiteY73" fmla="*/ 4195597 h 4411096"/>
              <a:gd name="connsiteX74" fmla="*/ 3278908 w 4771624"/>
              <a:gd name="connsiteY74" fmla="*/ 4193693 h 4411096"/>
              <a:gd name="connsiteX75" fmla="*/ 3231346 w 4771624"/>
              <a:gd name="connsiteY75" fmla="*/ 4213682 h 4411096"/>
              <a:gd name="connsiteX76" fmla="*/ 3278908 w 4771624"/>
              <a:gd name="connsiteY76" fmla="*/ 4193693 h 4411096"/>
              <a:gd name="connsiteX77" fmla="*/ 3205662 w 4771624"/>
              <a:gd name="connsiteY77" fmla="*/ 4163235 h 4411096"/>
              <a:gd name="connsiteX78" fmla="*/ 3110538 w 4771624"/>
              <a:gd name="connsiteY78" fmla="*/ 4187982 h 4411096"/>
              <a:gd name="connsiteX79" fmla="*/ 2571190 w 4771624"/>
              <a:gd name="connsiteY79" fmla="*/ 4324092 h 4411096"/>
              <a:gd name="connsiteX80" fmla="*/ 2525530 w 4771624"/>
              <a:gd name="connsiteY80" fmla="*/ 4328851 h 4411096"/>
              <a:gd name="connsiteX81" fmla="*/ 2517918 w 4771624"/>
              <a:gd name="connsiteY81" fmla="*/ 4330755 h 4411096"/>
              <a:gd name="connsiteX82" fmla="*/ 2600678 w 4771624"/>
              <a:gd name="connsiteY82" fmla="*/ 4322188 h 4411096"/>
              <a:gd name="connsiteX83" fmla="*/ 2506504 w 4771624"/>
              <a:gd name="connsiteY83" fmla="*/ 4332658 h 4411096"/>
              <a:gd name="connsiteX84" fmla="*/ 2496042 w 4771624"/>
              <a:gd name="connsiteY84" fmla="*/ 4330755 h 4411096"/>
              <a:gd name="connsiteX85" fmla="*/ 2421846 w 4771624"/>
              <a:gd name="connsiteY85" fmla="*/ 4335514 h 4411096"/>
              <a:gd name="connsiteX86" fmla="*/ 2441822 w 4771624"/>
              <a:gd name="connsiteY86" fmla="*/ 4338369 h 4411096"/>
              <a:gd name="connsiteX87" fmla="*/ 2387600 w 4771624"/>
              <a:gd name="connsiteY87" fmla="*/ 4340273 h 4411096"/>
              <a:gd name="connsiteX88" fmla="*/ 2319110 w 4771624"/>
              <a:gd name="connsiteY88" fmla="*/ 4341225 h 4411096"/>
              <a:gd name="connsiteX89" fmla="*/ 2311502 w 4771624"/>
              <a:gd name="connsiteY89" fmla="*/ 4338369 h 4411096"/>
              <a:gd name="connsiteX90" fmla="*/ 2130766 w 4771624"/>
              <a:gd name="connsiteY90" fmla="*/ 4331707 h 4411096"/>
              <a:gd name="connsiteX91" fmla="*/ 2176426 w 4771624"/>
              <a:gd name="connsiteY91" fmla="*/ 4337417 h 4411096"/>
              <a:gd name="connsiteX92" fmla="*/ 2117450 w 4771624"/>
              <a:gd name="connsiteY92" fmla="*/ 4332658 h 4411096"/>
              <a:gd name="connsiteX93" fmla="*/ 2058474 w 4771624"/>
              <a:gd name="connsiteY93" fmla="*/ 4327899 h 4411096"/>
              <a:gd name="connsiteX94" fmla="*/ 2061326 w 4771624"/>
              <a:gd name="connsiteY94" fmla="*/ 4333610 h 4411096"/>
              <a:gd name="connsiteX95" fmla="*/ 2080350 w 4771624"/>
              <a:gd name="connsiteY95" fmla="*/ 4338369 h 4411096"/>
              <a:gd name="connsiteX96" fmla="*/ 2115546 w 4771624"/>
              <a:gd name="connsiteY96" fmla="*/ 4343128 h 4411096"/>
              <a:gd name="connsiteX97" fmla="*/ 2110790 w 4771624"/>
              <a:gd name="connsiteY97" fmla="*/ 4345984 h 4411096"/>
              <a:gd name="connsiteX98" fmla="*/ 2161206 w 4771624"/>
              <a:gd name="connsiteY98" fmla="*/ 4344080 h 4411096"/>
              <a:gd name="connsiteX99" fmla="*/ 2206866 w 4771624"/>
              <a:gd name="connsiteY99" fmla="*/ 4345984 h 4411096"/>
              <a:gd name="connsiteX100" fmla="*/ 2258232 w 4771624"/>
              <a:gd name="connsiteY100" fmla="*/ 4348839 h 4411096"/>
              <a:gd name="connsiteX101" fmla="*/ 2314354 w 4771624"/>
              <a:gd name="connsiteY101" fmla="*/ 4349791 h 4411096"/>
              <a:gd name="connsiteX102" fmla="*/ 2374282 w 4771624"/>
              <a:gd name="connsiteY102" fmla="*/ 4350743 h 4411096"/>
              <a:gd name="connsiteX103" fmla="*/ 2611140 w 4771624"/>
              <a:gd name="connsiteY103" fmla="*/ 4330755 h 4411096"/>
              <a:gd name="connsiteX104" fmla="*/ 2593066 w 4771624"/>
              <a:gd name="connsiteY104" fmla="*/ 4339321 h 4411096"/>
              <a:gd name="connsiteX105" fmla="*/ 2648238 w 4771624"/>
              <a:gd name="connsiteY105" fmla="*/ 4333610 h 4411096"/>
              <a:gd name="connsiteX106" fmla="*/ 2682482 w 4771624"/>
              <a:gd name="connsiteY106" fmla="*/ 4325996 h 4411096"/>
              <a:gd name="connsiteX107" fmla="*/ 2770948 w 4771624"/>
              <a:gd name="connsiteY107" fmla="*/ 4305056 h 4411096"/>
              <a:gd name="connsiteX108" fmla="*/ 2696750 w 4771624"/>
              <a:gd name="connsiteY108" fmla="*/ 4323140 h 4411096"/>
              <a:gd name="connsiteX109" fmla="*/ 2908878 w 4771624"/>
              <a:gd name="connsiteY109" fmla="*/ 4270790 h 4411096"/>
              <a:gd name="connsiteX110" fmla="*/ 3110538 w 4771624"/>
              <a:gd name="connsiteY110" fmla="*/ 4199404 h 4411096"/>
              <a:gd name="connsiteX111" fmla="*/ 3118150 w 4771624"/>
              <a:gd name="connsiteY111" fmla="*/ 4201308 h 4411096"/>
              <a:gd name="connsiteX112" fmla="*/ 3161906 w 4771624"/>
              <a:gd name="connsiteY112" fmla="*/ 4183223 h 4411096"/>
              <a:gd name="connsiteX113" fmla="*/ 3205662 w 4771624"/>
              <a:gd name="connsiteY113" fmla="*/ 4163235 h 4411096"/>
              <a:gd name="connsiteX114" fmla="*/ 1176678 w 4771624"/>
              <a:gd name="connsiteY114" fmla="*/ 4077572 h 4411096"/>
              <a:gd name="connsiteX115" fmla="*/ 1315558 w 4771624"/>
              <a:gd name="connsiteY115" fmla="*/ 4142295 h 4411096"/>
              <a:gd name="connsiteX116" fmla="*/ 1435414 w 4771624"/>
              <a:gd name="connsiteY116" fmla="*/ 4187031 h 4411096"/>
              <a:gd name="connsiteX117" fmla="*/ 1420194 w 4771624"/>
              <a:gd name="connsiteY117" fmla="*/ 4184175 h 4411096"/>
              <a:gd name="connsiteX118" fmla="*/ 1677978 w 4771624"/>
              <a:gd name="connsiteY118" fmla="*/ 4266031 h 4411096"/>
              <a:gd name="connsiteX119" fmla="*/ 1695102 w 4771624"/>
              <a:gd name="connsiteY119" fmla="*/ 4276501 h 4411096"/>
              <a:gd name="connsiteX120" fmla="*/ 1769298 w 4771624"/>
              <a:gd name="connsiteY120" fmla="*/ 4289827 h 4411096"/>
              <a:gd name="connsiteX121" fmla="*/ 1753126 w 4771624"/>
              <a:gd name="connsiteY121" fmla="*/ 4288875 h 4411096"/>
              <a:gd name="connsiteX122" fmla="*/ 1784518 w 4771624"/>
              <a:gd name="connsiteY122" fmla="*/ 4295538 h 4411096"/>
              <a:gd name="connsiteX123" fmla="*/ 1815908 w 4771624"/>
              <a:gd name="connsiteY123" fmla="*/ 4301248 h 4411096"/>
              <a:gd name="connsiteX124" fmla="*/ 1878690 w 4771624"/>
              <a:gd name="connsiteY124" fmla="*/ 4313622 h 4411096"/>
              <a:gd name="connsiteX125" fmla="*/ 1874884 w 4771624"/>
              <a:gd name="connsiteY125" fmla="*/ 4313622 h 4411096"/>
              <a:gd name="connsiteX126" fmla="*/ 2021374 w 4771624"/>
              <a:gd name="connsiteY126" fmla="*/ 4324092 h 4411096"/>
              <a:gd name="connsiteX127" fmla="*/ 2024228 w 4771624"/>
              <a:gd name="connsiteY127" fmla="*/ 4322188 h 4411096"/>
              <a:gd name="connsiteX128" fmla="*/ 1807346 w 4771624"/>
              <a:gd name="connsiteY128" fmla="*/ 4286020 h 4411096"/>
              <a:gd name="connsiteX129" fmla="*/ 1781662 w 4771624"/>
              <a:gd name="connsiteY129" fmla="*/ 4281260 h 4411096"/>
              <a:gd name="connsiteX130" fmla="*/ 1751224 w 4771624"/>
              <a:gd name="connsiteY130" fmla="*/ 4274598 h 4411096"/>
              <a:gd name="connsiteX131" fmla="*/ 1690346 w 4771624"/>
              <a:gd name="connsiteY131" fmla="*/ 4261272 h 4411096"/>
              <a:gd name="connsiteX132" fmla="*/ 1630418 w 4771624"/>
              <a:gd name="connsiteY132" fmla="*/ 4245091 h 4411096"/>
              <a:gd name="connsiteX133" fmla="*/ 1570490 w 4771624"/>
              <a:gd name="connsiteY133" fmla="*/ 4227959 h 4411096"/>
              <a:gd name="connsiteX134" fmla="*/ 1600930 w 4771624"/>
              <a:gd name="connsiteY134" fmla="*/ 4234621 h 4411096"/>
              <a:gd name="connsiteX135" fmla="*/ 1416390 w 4771624"/>
              <a:gd name="connsiteY135" fmla="*/ 4172753 h 4411096"/>
              <a:gd name="connsiteX136" fmla="*/ 1411634 w 4771624"/>
              <a:gd name="connsiteY136" fmla="*/ 4170850 h 4411096"/>
              <a:gd name="connsiteX137" fmla="*/ 1361218 w 4771624"/>
              <a:gd name="connsiteY137" fmla="*/ 4153717 h 4411096"/>
              <a:gd name="connsiteX138" fmla="*/ 1345998 w 4771624"/>
              <a:gd name="connsiteY138" fmla="*/ 4145151 h 4411096"/>
              <a:gd name="connsiteX139" fmla="*/ 1228045 w 4771624"/>
              <a:gd name="connsiteY139" fmla="*/ 4094705 h 4411096"/>
              <a:gd name="connsiteX140" fmla="*/ 1179532 w 4771624"/>
              <a:gd name="connsiteY140" fmla="*/ 4077572 h 4411096"/>
              <a:gd name="connsiteX141" fmla="*/ 3478666 w 4771624"/>
              <a:gd name="connsiteY141" fmla="*/ 4070909 h 4411096"/>
              <a:gd name="connsiteX142" fmla="*/ 3451082 w 4771624"/>
              <a:gd name="connsiteY142" fmla="*/ 4080427 h 4411096"/>
              <a:gd name="connsiteX143" fmla="*/ 3478666 w 4771624"/>
              <a:gd name="connsiteY143" fmla="*/ 4070909 h 4411096"/>
              <a:gd name="connsiteX144" fmla="*/ 909381 w 4771624"/>
              <a:gd name="connsiteY144" fmla="*/ 3987149 h 4411096"/>
              <a:gd name="connsiteX145" fmla="*/ 953138 w 4771624"/>
              <a:gd name="connsiteY145" fmla="*/ 4010944 h 4411096"/>
              <a:gd name="connsiteX146" fmla="*/ 1002602 w 4771624"/>
              <a:gd name="connsiteY146" fmla="*/ 4034740 h 4411096"/>
              <a:gd name="connsiteX147" fmla="*/ 968358 w 4771624"/>
              <a:gd name="connsiteY147" fmla="*/ 4021414 h 4411096"/>
              <a:gd name="connsiteX148" fmla="*/ 935064 w 4771624"/>
              <a:gd name="connsiteY148" fmla="*/ 4009041 h 4411096"/>
              <a:gd name="connsiteX149" fmla="*/ 909381 w 4771624"/>
              <a:gd name="connsiteY149" fmla="*/ 3987149 h 4411096"/>
              <a:gd name="connsiteX150" fmla="*/ 3621352 w 4771624"/>
              <a:gd name="connsiteY150" fmla="*/ 3910053 h 4411096"/>
              <a:gd name="connsiteX151" fmla="*/ 3587108 w 4771624"/>
              <a:gd name="connsiteY151" fmla="*/ 3931944 h 4411096"/>
              <a:gd name="connsiteX152" fmla="*/ 3566180 w 4771624"/>
              <a:gd name="connsiteY152" fmla="*/ 3947173 h 4411096"/>
              <a:gd name="connsiteX153" fmla="*/ 3485326 w 4771624"/>
              <a:gd name="connsiteY153" fmla="*/ 4000475 h 4411096"/>
              <a:gd name="connsiteX154" fmla="*/ 3486278 w 4771624"/>
              <a:gd name="connsiteY154" fmla="*/ 4000475 h 4411096"/>
              <a:gd name="connsiteX155" fmla="*/ 3485326 w 4771624"/>
              <a:gd name="connsiteY155" fmla="*/ 4001427 h 4411096"/>
              <a:gd name="connsiteX156" fmla="*/ 3473910 w 4771624"/>
              <a:gd name="connsiteY156" fmla="*/ 4008090 h 4411096"/>
              <a:gd name="connsiteX157" fmla="*/ 3480570 w 4771624"/>
              <a:gd name="connsiteY157" fmla="*/ 4012849 h 4411096"/>
              <a:gd name="connsiteX158" fmla="*/ 3518618 w 4771624"/>
              <a:gd name="connsiteY158" fmla="*/ 3988101 h 4411096"/>
              <a:gd name="connsiteX159" fmla="*/ 3556668 w 4771624"/>
              <a:gd name="connsiteY159" fmla="*/ 3961451 h 4411096"/>
              <a:gd name="connsiteX160" fmla="*/ 3549058 w 4771624"/>
              <a:gd name="connsiteY160" fmla="*/ 3966210 h 4411096"/>
              <a:gd name="connsiteX161" fmla="*/ 3567132 w 4771624"/>
              <a:gd name="connsiteY161" fmla="*/ 3952884 h 4411096"/>
              <a:gd name="connsiteX162" fmla="*/ 3585206 w 4771624"/>
              <a:gd name="connsiteY162" fmla="*/ 3938607 h 4411096"/>
              <a:gd name="connsiteX163" fmla="*/ 741964 w 4771624"/>
              <a:gd name="connsiteY163" fmla="*/ 3868173 h 4411096"/>
              <a:gd name="connsiteX164" fmla="*/ 775257 w 4771624"/>
              <a:gd name="connsiteY164" fmla="*/ 3891017 h 4411096"/>
              <a:gd name="connsiteX165" fmla="*/ 805697 w 4771624"/>
              <a:gd name="connsiteY165" fmla="*/ 3910053 h 4411096"/>
              <a:gd name="connsiteX166" fmla="*/ 860868 w 4771624"/>
              <a:gd name="connsiteY166" fmla="*/ 3942415 h 4411096"/>
              <a:gd name="connsiteX167" fmla="*/ 981675 w 4771624"/>
              <a:gd name="connsiteY167" fmla="*/ 4008090 h 4411096"/>
              <a:gd name="connsiteX168" fmla="*/ 1020676 w 4771624"/>
              <a:gd name="connsiteY168" fmla="*/ 4036644 h 4411096"/>
              <a:gd name="connsiteX169" fmla="*/ 948382 w 4771624"/>
              <a:gd name="connsiteY169" fmla="*/ 3995716 h 4411096"/>
              <a:gd name="connsiteX170" fmla="*/ 886552 w 4771624"/>
              <a:gd name="connsiteY170" fmla="*/ 3962403 h 4411096"/>
              <a:gd name="connsiteX171" fmla="*/ 741964 w 4771624"/>
              <a:gd name="connsiteY171" fmla="*/ 3868173 h 4411096"/>
              <a:gd name="connsiteX172" fmla="*/ 3708866 w 4771624"/>
              <a:gd name="connsiteY172" fmla="*/ 3838667 h 4411096"/>
              <a:gd name="connsiteX173" fmla="*/ 3627060 w 4771624"/>
              <a:gd name="connsiteY173" fmla="*/ 3902438 h 4411096"/>
              <a:gd name="connsiteX174" fmla="*/ 3708866 w 4771624"/>
              <a:gd name="connsiteY174" fmla="*/ 3838667 h 4411096"/>
              <a:gd name="connsiteX175" fmla="*/ 468959 w 4771624"/>
              <a:gd name="connsiteY175" fmla="*/ 3570255 h 4411096"/>
              <a:gd name="connsiteX176" fmla="*/ 490837 w 4771624"/>
              <a:gd name="connsiteY176" fmla="*/ 3595002 h 4411096"/>
              <a:gd name="connsiteX177" fmla="*/ 487032 w 4771624"/>
              <a:gd name="connsiteY177" fmla="*/ 3591195 h 4411096"/>
              <a:gd name="connsiteX178" fmla="*/ 4154506 w 4771624"/>
              <a:gd name="connsiteY178" fmla="*/ 3483789 h 4411096"/>
              <a:gd name="connsiteX179" fmla="*/ 4157850 w 4771624"/>
              <a:gd name="connsiteY179" fmla="*/ 3484592 h 4411096"/>
              <a:gd name="connsiteX180" fmla="*/ 4125506 w 4771624"/>
              <a:gd name="connsiteY180" fmla="*/ 3523616 h 4411096"/>
              <a:gd name="connsiteX181" fmla="*/ 4149288 w 4771624"/>
              <a:gd name="connsiteY181" fmla="*/ 3491255 h 4411096"/>
              <a:gd name="connsiteX182" fmla="*/ 4154506 w 4771624"/>
              <a:gd name="connsiteY182" fmla="*/ 3483789 h 4411096"/>
              <a:gd name="connsiteX183" fmla="*/ 351957 w 4771624"/>
              <a:gd name="connsiteY183" fmla="*/ 3408447 h 4411096"/>
              <a:gd name="connsiteX184" fmla="*/ 407129 w 4771624"/>
              <a:gd name="connsiteY184" fmla="*/ 3489351 h 4411096"/>
              <a:gd name="connsiteX185" fmla="*/ 436617 w 4771624"/>
              <a:gd name="connsiteY185" fmla="*/ 3531231 h 4411096"/>
              <a:gd name="connsiteX186" fmla="*/ 428056 w 4771624"/>
              <a:gd name="connsiteY186" fmla="*/ 3525520 h 4411096"/>
              <a:gd name="connsiteX187" fmla="*/ 456593 w 4771624"/>
              <a:gd name="connsiteY187" fmla="*/ 3561689 h 4411096"/>
              <a:gd name="connsiteX188" fmla="*/ 486081 w 4771624"/>
              <a:gd name="connsiteY188" fmla="*/ 3591195 h 4411096"/>
              <a:gd name="connsiteX189" fmla="*/ 519374 w 4771624"/>
              <a:gd name="connsiteY189" fmla="*/ 3626412 h 4411096"/>
              <a:gd name="connsiteX190" fmla="*/ 535545 w 4771624"/>
              <a:gd name="connsiteY190" fmla="*/ 3642593 h 4411096"/>
              <a:gd name="connsiteX191" fmla="*/ 550765 w 4771624"/>
              <a:gd name="connsiteY191" fmla="*/ 3656870 h 4411096"/>
              <a:gd name="connsiteX192" fmla="*/ 575497 w 4771624"/>
              <a:gd name="connsiteY192" fmla="*/ 3680665 h 4411096"/>
              <a:gd name="connsiteX193" fmla="*/ 588815 w 4771624"/>
              <a:gd name="connsiteY193" fmla="*/ 3694943 h 4411096"/>
              <a:gd name="connsiteX194" fmla="*/ 568839 w 4771624"/>
              <a:gd name="connsiteY194" fmla="*/ 3679714 h 4411096"/>
              <a:gd name="connsiteX195" fmla="*/ 634474 w 4771624"/>
              <a:gd name="connsiteY195" fmla="*/ 3737774 h 4411096"/>
              <a:gd name="connsiteX196" fmla="*/ 714378 w 4771624"/>
              <a:gd name="connsiteY196" fmla="*/ 3802498 h 4411096"/>
              <a:gd name="connsiteX197" fmla="*/ 703914 w 4771624"/>
              <a:gd name="connsiteY197" fmla="*/ 3795835 h 4411096"/>
              <a:gd name="connsiteX198" fmla="*/ 854209 w 4771624"/>
              <a:gd name="connsiteY198" fmla="*/ 3893872 h 4411096"/>
              <a:gd name="connsiteX199" fmla="*/ 365274 w 4771624"/>
              <a:gd name="connsiteY199" fmla="*/ 3425579 h 4411096"/>
              <a:gd name="connsiteX200" fmla="*/ 351957 w 4771624"/>
              <a:gd name="connsiteY200" fmla="*/ 3408447 h 4411096"/>
              <a:gd name="connsiteX201" fmla="*/ 4241556 w 4771624"/>
              <a:gd name="connsiteY201" fmla="*/ 3359904 h 4411096"/>
              <a:gd name="connsiteX202" fmla="*/ 4239654 w 4771624"/>
              <a:gd name="connsiteY202" fmla="*/ 3363711 h 4411096"/>
              <a:gd name="connsiteX203" fmla="*/ 4237752 w 4771624"/>
              <a:gd name="connsiteY203" fmla="*/ 3364663 h 4411096"/>
              <a:gd name="connsiteX204" fmla="*/ 4241556 w 4771624"/>
              <a:gd name="connsiteY204" fmla="*/ 3359904 h 4411096"/>
              <a:gd name="connsiteX205" fmla="*/ 4337632 w 4771624"/>
              <a:gd name="connsiteY205" fmla="*/ 3131469 h 4411096"/>
              <a:gd name="connsiteX206" fmla="*/ 4296730 w 4771624"/>
              <a:gd name="connsiteY206" fmla="*/ 3186674 h 4411096"/>
              <a:gd name="connsiteX207" fmla="*/ 4260582 w 4771624"/>
              <a:gd name="connsiteY207" fmla="*/ 3233313 h 4411096"/>
              <a:gd name="connsiteX208" fmla="*/ 4216826 w 4771624"/>
              <a:gd name="connsiteY208" fmla="*/ 3285663 h 4411096"/>
              <a:gd name="connsiteX209" fmla="*/ 4181630 w 4771624"/>
              <a:gd name="connsiteY209" fmla="*/ 3334205 h 4411096"/>
              <a:gd name="connsiteX210" fmla="*/ 4155946 w 4771624"/>
              <a:gd name="connsiteY210" fmla="*/ 3375133 h 4411096"/>
              <a:gd name="connsiteX211" fmla="*/ 4119798 w 4771624"/>
              <a:gd name="connsiteY211" fmla="*/ 3431290 h 4411096"/>
              <a:gd name="connsiteX212" fmla="*/ 4105530 w 4771624"/>
              <a:gd name="connsiteY212" fmla="*/ 3455085 h 4411096"/>
              <a:gd name="connsiteX213" fmla="*/ 4157850 w 4771624"/>
              <a:gd name="connsiteY213" fmla="*/ 3390362 h 4411096"/>
              <a:gd name="connsiteX214" fmla="*/ 4147386 w 4771624"/>
              <a:gd name="connsiteY214" fmla="*/ 3399880 h 4411096"/>
              <a:gd name="connsiteX215" fmla="*/ 4337632 w 4771624"/>
              <a:gd name="connsiteY215" fmla="*/ 3131469 h 4411096"/>
              <a:gd name="connsiteX216" fmla="*/ 4485074 w 4771624"/>
              <a:gd name="connsiteY216" fmla="*/ 2962998 h 4411096"/>
              <a:gd name="connsiteX217" fmla="*/ 4465098 w 4771624"/>
              <a:gd name="connsiteY217" fmla="*/ 3001071 h 4411096"/>
              <a:gd name="connsiteX218" fmla="*/ 4485074 w 4771624"/>
              <a:gd name="connsiteY218" fmla="*/ 2962998 h 4411096"/>
              <a:gd name="connsiteX219" fmla="*/ 107490 w 4771624"/>
              <a:gd name="connsiteY219" fmla="*/ 2962998 h 4411096"/>
              <a:gd name="connsiteX220" fmla="*/ 125564 w 4771624"/>
              <a:gd name="connsiteY220" fmla="*/ 3018203 h 4411096"/>
              <a:gd name="connsiteX221" fmla="*/ 107490 w 4771624"/>
              <a:gd name="connsiteY221" fmla="*/ 2962998 h 4411096"/>
              <a:gd name="connsiteX222" fmla="*/ 4514562 w 4771624"/>
              <a:gd name="connsiteY222" fmla="*/ 2941106 h 4411096"/>
              <a:gd name="connsiteX223" fmla="*/ 4489830 w 4771624"/>
              <a:gd name="connsiteY223" fmla="*/ 2990600 h 4411096"/>
              <a:gd name="connsiteX224" fmla="*/ 4483170 w 4771624"/>
              <a:gd name="connsiteY224" fmla="*/ 3000119 h 4411096"/>
              <a:gd name="connsiteX225" fmla="*/ 4507902 w 4771624"/>
              <a:gd name="connsiteY225" fmla="*/ 2950624 h 4411096"/>
              <a:gd name="connsiteX226" fmla="*/ 30440 w 4771624"/>
              <a:gd name="connsiteY226" fmla="*/ 2566091 h 4411096"/>
              <a:gd name="connsiteX227" fmla="*/ 32342 w 4771624"/>
              <a:gd name="connsiteY227" fmla="*/ 2575609 h 4411096"/>
              <a:gd name="connsiteX228" fmla="*/ 30440 w 4771624"/>
              <a:gd name="connsiteY228" fmla="*/ 2567995 h 4411096"/>
              <a:gd name="connsiteX229" fmla="*/ 4698150 w 4771624"/>
              <a:gd name="connsiteY229" fmla="*/ 2462343 h 4411096"/>
              <a:gd name="connsiteX230" fmla="*/ 4685784 w 4771624"/>
              <a:gd name="connsiteY230" fmla="*/ 2517548 h 4411096"/>
              <a:gd name="connsiteX231" fmla="*/ 4681028 w 4771624"/>
              <a:gd name="connsiteY231" fmla="*/ 2542295 h 4411096"/>
              <a:gd name="connsiteX232" fmla="*/ 4672466 w 4771624"/>
              <a:gd name="connsiteY232" fmla="*/ 2591790 h 4411096"/>
              <a:gd name="connsiteX233" fmla="*/ 4681028 w 4771624"/>
              <a:gd name="connsiteY233" fmla="*/ 2567994 h 4411096"/>
              <a:gd name="connsiteX234" fmla="*/ 4669614 w 4771624"/>
              <a:gd name="connsiteY234" fmla="*/ 2607019 h 4411096"/>
              <a:gd name="connsiteX235" fmla="*/ 4660100 w 4771624"/>
              <a:gd name="connsiteY235" fmla="*/ 2621296 h 4411096"/>
              <a:gd name="connsiteX236" fmla="*/ 4640126 w 4771624"/>
              <a:gd name="connsiteY236" fmla="*/ 2678405 h 4411096"/>
              <a:gd name="connsiteX237" fmla="*/ 4629662 w 4771624"/>
              <a:gd name="connsiteY237" fmla="*/ 2706959 h 4411096"/>
              <a:gd name="connsiteX238" fmla="*/ 4618246 w 4771624"/>
              <a:gd name="connsiteY238" fmla="*/ 2735514 h 4411096"/>
              <a:gd name="connsiteX239" fmla="*/ 4623954 w 4771624"/>
              <a:gd name="connsiteY239" fmla="*/ 2712670 h 4411096"/>
              <a:gd name="connsiteX240" fmla="*/ 4638222 w 4771624"/>
              <a:gd name="connsiteY240" fmla="*/ 2665079 h 4411096"/>
              <a:gd name="connsiteX241" fmla="*/ 4652490 w 4771624"/>
              <a:gd name="connsiteY241" fmla="*/ 2616537 h 4411096"/>
              <a:gd name="connsiteX242" fmla="*/ 4662002 w 4771624"/>
              <a:gd name="connsiteY242" fmla="*/ 2586079 h 4411096"/>
              <a:gd name="connsiteX243" fmla="*/ 4675320 w 4771624"/>
              <a:gd name="connsiteY243" fmla="*/ 2534681 h 4411096"/>
              <a:gd name="connsiteX244" fmla="*/ 4684832 w 4771624"/>
              <a:gd name="connsiteY244" fmla="*/ 2503271 h 4411096"/>
              <a:gd name="connsiteX245" fmla="*/ 4698150 w 4771624"/>
              <a:gd name="connsiteY245" fmla="*/ 2462343 h 4411096"/>
              <a:gd name="connsiteX246" fmla="*/ 4658198 w 4771624"/>
              <a:gd name="connsiteY246" fmla="*/ 2407138 h 4411096"/>
              <a:gd name="connsiteX247" fmla="*/ 4654394 w 4771624"/>
              <a:gd name="connsiteY247" fmla="*/ 2420345 h 4411096"/>
              <a:gd name="connsiteX248" fmla="*/ 4649164 w 4771624"/>
              <a:gd name="connsiteY248" fmla="*/ 2439126 h 4411096"/>
              <a:gd name="connsiteX249" fmla="*/ 4645832 w 4771624"/>
              <a:gd name="connsiteY249" fmla="*/ 2450921 h 4411096"/>
              <a:gd name="connsiteX250" fmla="*/ 4647734 w 4771624"/>
              <a:gd name="connsiteY250" fmla="*/ 2444259 h 4411096"/>
              <a:gd name="connsiteX251" fmla="*/ 4649164 w 4771624"/>
              <a:gd name="connsiteY251" fmla="*/ 2439126 h 4411096"/>
              <a:gd name="connsiteX252" fmla="*/ 42806 w 4771624"/>
              <a:gd name="connsiteY252" fmla="*/ 2358595 h 4411096"/>
              <a:gd name="connsiteX253" fmla="*/ 48513 w 4771624"/>
              <a:gd name="connsiteY253" fmla="*/ 2407138 h 4411096"/>
              <a:gd name="connsiteX254" fmla="*/ 46611 w 4771624"/>
              <a:gd name="connsiteY254" fmla="*/ 2377632 h 4411096"/>
              <a:gd name="connsiteX255" fmla="*/ 42806 w 4771624"/>
              <a:gd name="connsiteY255" fmla="*/ 2358595 h 4411096"/>
              <a:gd name="connsiteX256" fmla="*/ 4760756 w 4771624"/>
              <a:gd name="connsiteY256" fmla="*/ 2159562 h 4411096"/>
              <a:gd name="connsiteX257" fmla="*/ 4757126 w 4771624"/>
              <a:gd name="connsiteY257" fmla="*/ 2196787 h 4411096"/>
              <a:gd name="connsiteX258" fmla="*/ 4746662 w 4771624"/>
              <a:gd name="connsiteY258" fmla="*/ 2258655 h 4411096"/>
              <a:gd name="connsiteX259" fmla="*/ 4746890 w 4771624"/>
              <a:gd name="connsiteY259" fmla="*/ 2255230 h 4411096"/>
              <a:gd name="connsiteX260" fmla="*/ 4755224 w 4771624"/>
              <a:gd name="connsiteY260" fmla="*/ 2206305 h 4411096"/>
              <a:gd name="connsiteX261" fmla="*/ 4698150 w 4771624"/>
              <a:gd name="connsiteY261" fmla="*/ 2034027 h 4411096"/>
              <a:gd name="connsiteX262" fmla="*/ 4699102 w 4771624"/>
              <a:gd name="connsiteY262" fmla="*/ 2076858 h 4411096"/>
              <a:gd name="connsiteX263" fmla="*/ 4698150 w 4771624"/>
              <a:gd name="connsiteY263" fmla="*/ 2111124 h 4411096"/>
              <a:gd name="connsiteX264" fmla="*/ 4697198 w 4771624"/>
              <a:gd name="connsiteY264" fmla="*/ 2145389 h 4411096"/>
              <a:gd name="connsiteX265" fmla="*/ 4698150 w 4771624"/>
              <a:gd name="connsiteY265" fmla="*/ 2086377 h 4411096"/>
              <a:gd name="connsiteX266" fmla="*/ 4695298 w 4771624"/>
              <a:gd name="connsiteY266" fmla="*/ 2045449 h 4411096"/>
              <a:gd name="connsiteX267" fmla="*/ 4687686 w 4771624"/>
              <a:gd name="connsiteY267" fmla="*/ 2235811 h 4411096"/>
              <a:gd name="connsiteX268" fmla="*/ 4691492 w 4771624"/>
              <a:gd name="connsiteY268" fmla="*/ 2217727 h 4411096"/>
              <a:gd name="connsiteX269" fmla="*/ 4679126 w 4771624"/>
              <a:gd name="connsiteY269" fmla="*/ 2313860 h 4411096"/>
              <a:gd name="connsiteX270" fmla="*/ 4701004 w 4771624"/>
              <a:gd name="connsiteY270" fmla="*/ 2054967 h 4411096"/>
              <a:gd name="connsiteX271" fmla="*/ 4732394 w 4771624"/>
              <a:gd name="connsiteY271" fmla="*/ 1985484 h 4411096"/>
              <a:gd name="connsiteX272" fmla="*/ 4737150 w 4771624"/>
              <a:gd name="connsiteY272" fmla="*/ 2010231 h 4411096"/>
              <a:gd name="connsiteX273" fmla="*/ 4732394 w 4771624"/>
              <a:gd name="connsiteY273" fmla="*/ 1986436 h 4411096"/>
              <a:gd name="connsiteX274" fmla="*/ 4732394 w 4771624"/>
              <a:gd name="connsiteY274" fmla="*/ 1985484 h 4411096"/>
              <a:gd name="connsiteX275" fmla="*/ 4762760 w 4771624"/>
              <a:gd name="connsiteY275" fmla="*/ 1954253 h 4411096"/>
              <a:gd name="connsiteX276" fmla="*/ 4763666 w 4771624"/>
              <a:gd name="connsiteY276" fmla="*/ 1961451 h 4411096"/>
              <a:gd name="connsiteX277" fmla="*/ 4764008 w 4771624"/>
              <a:gd name="connsiteY277" fmla="*/ 1964874 h 4411096"/>
              <a:gd name="connsiteX278" fmla="*/ 4762834 w 4771624"/>
              <a:gd name="connsiteY278" fmla="*/ 1955978 h 4411096"/>
              <a:gd name="connsiteX279" fmla="*/ 4762760 w 4771624"/>
              <a:gd name="connsiteY279" fmla="*/ 1954253 h 4411096"/>
              <a:gd name="connsiteX280" fmla="*/ 69440 w 4771624"/>
              <a:gd name="connsiteY280" fmla="*/ 1918857 h 4411096"/>
              <a:gd name="connsiteX281" fmla="*/ 69440 w 4771624"/>
              <a:gd name="connsiteY281" fmla="*/ 1922664 h 4411096"/>
              <a:gd name="connsiteX282" fmla="*/ 68489 w 4771624"/>
              <a:gd name="connsiteY282" fmla="*/ 1921712 h 4411096"/>
              <a:gd name="connsiteX283" fmla="*/ 69440 w 4771624"/>
              <a:gd name="connsiteY283" fmla="*/ 1918857 h 4411096"/>
              <a:gd name="connsiteX284" fmla="*/ 91319 w 4771624"/>
              <a:gd name="connsiteY284" fmla="*/ 1812254 h 4411096"/>
              <a:gd name="connsiteX285" fmla="*/ 79904 w 4771624"/>
              <a:gd name="connsiteY285" fmla="*/ 1876025 h 4411096"/>
              <a:gd name="connsiteX286" fmla="*/ 81807 w 4771624"/>
              <a:gd name="connsiteY286" fmla="*/ 1855085 h 4411096"/>
              <a:gd name="connsiteX287" fmla="*/ 91319 w 4771624"/>
              <a:gd name="connsiteY287" fmla="*/ 1812254 h 4411096"/>
              <a:gd name="connsiteX288" fmla="*/ 101783 w 4771624"/>
              <a:gd name="connsiteY288" fmla="*/ 1798929 h 4411096"/>
              <a:gd name="connsiteX289" fmla="*/ 99880 w 4771624"/>
              <a:gd name="connsiteY289" fmla="*/ 1815110 h 4411096"/>
              <a:gd name="connsiteX290" fmla="*/ 87514 w 4771624"/>
              <a:gd name="connsiteY290" fmla="*/ 1854134 h 4411096"/>
              <a:gd name="connsiteX291" fmla="*/ 136979 w 4771624"/>
              <a:gd name="connsiteY291" fmla="*/ 1577126 h 4411096"/>
              <a:gd name="connsiteX292" fmla="*/ 136979 w 4771624"/>
              <a:gd name="connsiteY292" fmla="*/ 1592385 h 4411096"/>
              <a:gd name="connsiteX293" fmla="*/ 117003 w 4771624"/>
              <a:gd name="connsiteY293" fmla="*/ 1657108 h 4411096"/>
              <a:gd name="connsiteX294" fmla="*/ 139832 w 4771624"/>
              <a:gd name="connsiteY294" fmla="*/ 1590481 h 4411096"/>
              <a:gd name="connsiteX295" fmla="*/ 143637 w 4771624"/>
              <a:gd name="connsiteY295" fmla="*/ 1597144 h 4411096"/>
              <a:gd name="connsiteX296" fmla="*/ 117954 w 4771624"/>
              <a:gd name="connsiteY296" fmla="*/ 1666626 h 4411096"/>
              <a:gd name="connsiteX297" fmla="*/ 107490 w 4771624"/>
              <a:gd name="connsiteY297" fmla="*/ 1698988 h 4411096"/>
              <a:gd name="connsiteX298" fmla="*/ 105588 w 4771624"/>
              <a:gd name="connsiteY298" fmla="*/ 1716121 h 4411096"/>
              <a:gd name="connsiteX299" fmla="*/ 124613 w 4771624"/>
              <a:gd name="connsiteY299" fmla="*/ 1665675 h 4411096"/>
              <a:gd name="connsiteX300" fmla="*/ 120808 w 4771624"/>
              <a:gd name="connsiteY300" fmla="*/ 1681856 h 4411096"/>
              <a:gd name="connsiteX301" fmla="*/ 99880 w 4771624"/>
              <a:gd name="connsiteY301" fmla="*/ 1750386 h 4411096"/>
              <a:gd name="connsiteX302" fmla="*/ 92271 w 4771624"/>
              <a:gd name="connsiteY302" fmla="*/ 1771326 h 4411096"/>
              <a:gd name="connsiteX303" fmla="*/ 94173 w 4771624"/>
              <a:gd name="connsiteY303" fmla="*/ 1745627 h 4411096"/>
              <a:gd name="connsiteX304" fmla="*/ 71343 w 4771624"/>
              <a:gd name="connsiteY304" fmla="*/ 1819869 h 4411096"/>
              <a:gd name="connsiteX305" fmla="*/ 51367 w 4771624"/>
              <a:gd name="connsiteY305" fmla="*/ 1895062 h 4411096"/>
              <a:gd name="connsiteX306" fmla="*/ 61831 w 4771624"/>
              <a:gd name="connsiteY306" fmla="*/ 1848423 h 4411096"/>
              <a:gd name="connsiteX307" fmla="*/ 73246 w 4771624"/>
              <a:gd name="connsiteY307" fmla="*/ 1806543 h 4411096"/>
              <a:gd name="connsiteX308" fmla="*/ 85612 w 4771624"/>
              <a:gd name="connsiteY308" fmla="*/ 1764663 h 4411096"/>
              <a:gd name="connsiteX309" fmla="*/ 102734 w 4771624"/>
              <a:gd name="connsiteY309" fmla="*/ 1718976 h 4411096"/>
              <a:gd name="connsiteX310" fmla="*/ 105588 w 4771624"/>
              <a:gd name="connsiteY310" fmla="*/ 1692325 h 4411096"/>
              <a:gd name="connsiteX311" fmla="*/ 89417 w 4771624"/>
              <a:gd name="connsiteY311" fmla="*/ 1739916 h 4411096"/>
              <a:gd name="connsiteX312" fmla="*/ 80856 w 4771624"/>
              <a:gd name="connsiteY312" fmla="*/ 1766567 h 4411096"/>
              <a:gd name="connsiteX313" fmla="*/ 73246 w 4771624"/>
              <a:gd name="connsiteY313" fmla="*/ 1794170 h 4411096"/>
              <a:gd name="connsiteX314" fmla="*/ 58026 w 4771624"/>
              <a:gd name="connsiteY314" fmla="*/ 1851278 h 4411096"/>
              <a:gd name="connsiteX315" fmla="*/ 45660 w 4771624"/>
              <a:gd name="connsiteY315" fmla="*/ 1908387 h 4411096"/>
              <a:gd name="connsiteX316" fmla="*/ 127466 w 4771624"/>
              <a:gd name="connsiteY316" fmla="*/ 1596192 h 4411096"/>
              <a:gd name="connsiteX317" fmla="*/ 136979 w 4771624"/>
              <a:gd name="connsiteY317" fmla="*/ 1577126 h 4411096"/>
              <a:gd name="connsiteX318" fmla="*/ 261590 w 4771624"/>
              <a:gd name="connsiteY318" fmla="*/ 1328732 h 4411096"/>
              <a:gd name="connsiteX319" fmla="*/ 240663 w 4771624"/>
              <a:gd name="connsiteY319" fmla="*/ 1380130 h 4411096"/>
              <a:gd name="connsiteX320" fmla="*/ 220687 w 4771624"/>
              <a:gd name="connsiteY320" fmla="*/ 1432480 h 4411096"/>
              <a:gd name="connsiteX321" fmla="*/ 248273 w 4771624"/>
              <a:gd name="connsiteY321" fmla="*/ 1372516 h 4411096"/>
              <a:gd name="connsiteX322" fmla="*/ 256834 w 4771624"/>
              <a:gd name="connsiteY322" fmla="*/ 1373467 h 4411096"/>
              <a:gd name="connsiteX323" fmla="*/ 264444 w 4771624"/>
              <a:gd name="connsiteY323" fmla="*/ 1357286 h 4411096"/>
              <a:gd name="connsiteX324" fmla="*/ 246370 w 4771624"/>
              <a:gd name="connsiteY324" fmla="*/ 1403925 h 4411096"/>
              <a:gd name="connsiteX325" fmla="*/ 217833 w 4771624"/>
              <a:gd name="connsiteY325" fmla="*/ 1458179 h 4411096"/>
              <a:gd name="connsiteX326" fmla="*/ 180735 w 4771624"/>
              <a:gd name="connsiteY326" fmla="*/ 1539083 h 4411096"/>
              <a:gd name="connsiteX327" fmla="*/ 136978 w 4771624"/>
              <a:gd name="connsiteY327" fmla="*/ 1664722 h 4411096"/>
              <a:gd name="connsiteX328" fmla="*/ 144588 w 4771624"/>
              <a:gd name="connsiteY328" fmla="*/ 1630457 h 4411096"/>
              <a:gd name="connsiteX329" fmla="*/ 151247 w 4771624"/>
              <a:gd name="connsiteY329" fmla="*/ 1611421 h 4411096"/>
              <a:gd name="connsiteX330" fmla="*/ 157905 w 4771624"/>
              <a:gd name="connsiteY330" fmla="*/ 1593336 h 4411096"/>
              <a:gd name="connsiteX331" fmla="*/ 164564 w 4771624"/>
              <a:gd name="connsiteY331" fmla="*/ 1570493 h 4411096"/>
              <a:gd name="connsiteX332" fmla="*/ 149344 w 4771624"/>
              <a:gd name="connsiteY332" fmla="*/ 1609517 h 4411096"/>
              <a:gd name="connsiteX333" fmla="*/ 144588 w 4771624"/>
              <a:gd name="connsiteY333" fmla="*/ 1614276 h 4411096"/>
              <a:gd name="connsiteX334" fmla="*/ 152198 w 4771624"/>
              <a:gd name="connsiteY334" fmla="*/ 1585722 h 4411096"/>
              <a:gd name="connsiteX335" fmla="*/ 191199 w 4771624"/>
              <a:gd name="connsiteY335" fmla="*/ 1499107 h 4411096"/>
              <a:gd name="connsiteX336" fmla="*/ 208321 w 4771624"/>
              <a:gd name="connsiteY336" fmla="*/ 1443902 h 4411096"/>
              <a:gd name="connsiteX337" fmla="*/ 174076 w 4771624"/>
              <a:gd name="connsiteY337" fmla="*/ 1497203 h 4411096"/>
              <a:gd name="connsiteX338" fmla="*/ 261590 w 4771624"/>
              <a:gd name="connsiteY338" fmla="*/ 1328732 h 4411096"/>
              <a:gd name="connsiteX339" fmla="*/ 4424194 w 4771624"/>
              <a:gd name="connsiteY339" fmla="*/ 1204997 h 4411096"/>
              <a:gd name="connsiteX340" fmla="*/ 4447976 w 4771624"/>
              <a:gd name="connsiteY340" fmla="*/ 1231648 h 4411096"/>
              <a:gd name="connsiteX341" fmla="*/ 4464622 w 4771624"/>
              <a:gd name="connsiteY341" fmla="*/ 1258180 h 4411096"/>
              <a:gd name="connsiteX342" fmla="*/ 4466814 w 4771624"/>
              <a:gd name="connsiteY342" fmla="*/ 1266182 h 4411096"/>
              <a:gd name="connsiteX343" fmla="*/ 4467952 w 4771624"/>
              <a:gd name="connsiteY343" fmla="*/ 1266864 h 4411096"/>
              <a:gd name="connsiteX344" fmla="*/ 4506002 w 4771624"/>
              <a:gd name="connsiteY344" fmla="*/ 1323973 h 4411096"/>
              <a:gd name="connsiteX345" fmla="*/ 4543098 w 4771624"/>
              <a:gd name="connsiteY345" fmla="*/ 1382986 h 4411096"/>
              <a:gd name="connsiteX346" fmla="*/ 4519318 w 4771624"/>
              <a:gd name="connsiteY346" fmla="*/ 1355383 h 4411096"/>
              <a:gd name="connsiteX347" fmla="*/ 4504098 w 4771624"/>
              <a:gd name="connsiteY347" fmla="*/ 1331588 h 4411096"/>
              <a:gd name="connsiteX348" fmla="*/ 4488878 w 4771624"/>
              <a:gd name="connsiteY348" fmla="*/ 1307792 h 4411096"/>
              <a:gd name="connsiteX349" fmla="*/ 4457488 w 4771624"/>
              <a:gd name="connsiteY349" fmla="*/ 1261153 h 4411096"/>
              <a:gd name="connsiteX350" fmla="*/ 4462006 w 4771624"/>
              <a:gd name="connsiteY350" fmla="*/ 1263295 h 4411096"/>
              <a:gd name="connsiteX351" fmla="*/ 4466326 w 4771624"/>
              <a:gd name="connsiteY351" fmla="*/ 1265888 h 4411096"/>
              <a:gd name="connsiteX352" fmla="*/ 4371878 w 4771624"/>
              <a:gd name="connsiteY352" fmla="*/ 1169779 h 4411096"/>
              <a:gd name="connsiteX353" fmla="*/ 4421342 w 4771624"/>
              <a:gd name="connsiteY353" fmla="*/ 1227840 h 4411096"/>
              <a:gd name="connsiteX354" fmla="*/ 4486026 w 4771624"/>
              <a:gd name="connsiteY354" fmla="*/ 1318262 h 4411096"/>
              <a:gd name="connsiteX355" fmla="*/ 4461294 w 4771624"/>
              <a:gd name="connsiteY355" fmla="*/ 1277334 h 4411096"/>
              <a:gd name="connsiteX356" fmla="*/ 4508854 w 4771624"/>
              <a:gd name="connsiteY356" fmla="*/ 1345865 h 4411096"/>
              <a:gd name="connsiteX357" fmla="*/ 4538342 w 4771624"/>
              <a:gd name="connsiteY357" fmla="*/ 1393456 h 4411096"/>
              <a:gd name="connsiteX358" fmla="*/ 4563074 w 4771624"/>
              <a:gd name="connsiteY358" fmla="*/ 1436287 h 4411096"/>
              <a:gd name="connsiteX359" fmla="*/ 4556416 w 4771624"/>
              <a:gd name="connsiteY359" fmla="*/ 1431528 h 4411096"/>
              <a:gd name="connsiteX360" fmla="*/ 4579246 w 4771624"/>
              <a:gd name="connsiteY360" fmla="*/ 1473408 h 4411096"/>
              <a:gd name="connsiteX361" fmla="*/ 4598270 w 4771624"/>
              <a:gd name="connsiteY361" fmla="*/ 1512433 h 4411096"/>
              <a:gd name="connsiteX362" fmla="*/ 4595418 w 4771624"/>
              <a:gd name="connsiteY362" fmla="*/ 1498155 h 4411096"/>
              <a:gd name="connsiteX363" fmla="*/ 4612538 w 4771624"/>
              <a:gd name="connsiteY363" fmla="*/ 1524806 h 4411096"/>
              <a:gd name="connsiteX364" fmla="*/ 4579246 w 4771624"/>
              <a:gd name="connsiteY364" fmla="*/ 1461986 h 4411096"/>
              <a:gd name="connsiteX365" fmla="*/ 4538342 w 4771624"/>
              <a:gd name="connsiteY365" fmla="*/ 1388697 h 4411096"/>
              <a:gd name="connsiteX366" fmla="*/ 4567830 w 4771624"/>
              <a:gd name="connsiteY366" fmla="*/ 1438191 h 4411096"/>
              <a:gd name="connsiteX367" fmla="*/ 4590662 w 4771624"/>
              <a:gd name="connsiteY367" fmla="*/ 1476264 h 4411096"/>
              <a:gd name="connsiteX368" fmla="*/ 4624906 w 4771624"/>
              <a:gd name="connsiteY368" fmla="*/ 1530517 h 4411096"/>
              <a:gd name="connsiteX369" fmla="*/ 4640126 w 4771624"/>
              <a:gd name="connsiteY369" fmla="*/ 1554312 h 4411096"/>
              <a:gd name="connsiteX370" fmla="*/ 4655346 w 4771624"/>
              <a:gd name="connsiteY370" fmla="*/ 1581915 h 4411096"/>
              <a:gd name="connsiteX371" fmla="*/ 4672466 w 4771624"/>
              <a:gd name="connsiteY371" fmla="*/ 1617132 h 4411096"/>
              <a:gd name="connsiteX372" fmla="*/ 4691492 w 4771624"/>
              <a:gd name="connsiteY372" fmla="*/ 1665675 h 4411096"/>
              <a:gd name="connsiteX373" fmla="*/ 4695298 w 4771624"/>
              <a:gd name="connsiteY373" fmla="*/ 1700892 h 4411096"/>
              <a:gd name="connsiteX374" fmla="*/ 4717174 w 4771624"/>
              <a:gd name="connsiteY374" fmla="*/ 1765615 h 4411096"/>
              <a:gd name="connsiteX375" fmla="*/ 4727638 w 4771624"/>
              <a:gd name="connsiteY375" fmla="*/ 1799880 h 4411096"/>
              <a:gd name="connsiteX376" fmla="*/ 4735248 w 4771624"/>
              <a:gd name="connsiteY376" fmla="*/ 1826531 h 4411096"/>
              <a:gd name="connsiteX377" fmla="*/ 4735248 w 4771624"/>
              <a:gd name="connsiteY377" fmla="*/ 1799880 h 4411096"/>
              <a:gd name="connsiteX378" fmla="*/ 4748566 w 4771624"/>
              <a:gd name="connsiteY378" fmla="*/ 1858893 h 4411096"/>
              <a:gd name="connsiteX379" fmla="*/ 4754274 w 4771624"/>
              <a:gd name="connsiteY379" fmla="*/ 1909339 h 4411096"/>
              <a:gd name="connsiteX380" fmla="*/ 4757126 w 4771624"/>
              <a:gd name="connsiteY380" fmla="*/ 1935038 h 4411096"/>
              <a:gd name="connsiteX381" fmla="*/ 4759030 w 4771624"/>
              <a:gd name="connsiteY381" fmla="*/ 1962641 h 4411096"/>
              <a:gd name="connsiteX382" fmla="*/ 4762834 w 4771624"/>
              <a:gd name="connsiteY382" fmla="*/ 1994050 h 4411096"/>
              <a:gd name="connsiteX383" fmla="*/ 4766638 w 4771624"/>
              <a:gd name="connsiteY383" fmla="*/ 2031171 h 4411096"/>
              <a:gd name="connsiteX384" fmla="*/ 4768542 w 4771624"/>
              <a:gd name="connsiteY384" fmla="*/ 2022605 h 4411096"/>
              <a:gd name="connsiteX385" fmla="*/ 4768542 w 4771624"/>
              <a:gd name="connsiteY385" fmla="*/ 2008328 h 4411096"/>
              <a:gd name="connsiteX386" fmla="*/ 4766638 w 4771624"/>
              <a:gd name="connsiteY386" fmla="*/ 1991195 h 4411096"/>
              <a:gd name="connsiteX387" fmla="*/ 4764008 w 4771624"/>
              <a:gd name="connsiteY387" fmla="*/ 1964874 h 4411096"/>
              <a:gd name="connsiteX388" fmla="*/ 4769494 w 4771624"/>
              <a:gd name="connsiteY388" fmla="*/ 2006424 h 4411096"/>
              <a:gd name="connsiteX389" fmla="*/ 4771394 w 4771624"/>
              <a:gd name="connsiteY389" fmla="*/ 2051159 h 4411096"/>
              <a:gd name="connsiteX390" fmla="*/ 4763786 w 4771624"/>
              <a:gd name="connsiteY390" fmla="*/ 2133967 h 4411096"/>
              <a:gd name="connsiteX391" fmla="*/ 4760756 w 4771624"/>
              <a:gd name="connsiteY391" fmla="*/ 2159562 h 4411096"/>
              <a:gd name="connsiteX392" fmla="*/ 4760932 w 4771624"/>
              <a:gd name="connsiteY392" fmla="*/ 2157763 h 4411096"/>
              <a:gd name="connsiteX393" fmla="*/ 4762834 w 4771624"/>
              <a:gd name="connsiteY393" fmla="*/ 2113979 h 4411096"/>
              <a:gd name="connsiteX394" fmla="*/ 4761882 w 4771624"/>
              <a:gd name="connsiteY394" fmla="*/ 2019750 h 4411096"/>
              <a:gd name="connsiteX395" fmla="*/ 4759980 w 4771624"/>
              <a:gd name="connsiteY395" fmla="*/ 1995002 h 4411096"/>
              <a:gd name="connsiteX396" fmla="*/ 4757126 w 4771624"/>
              <a:gd name="connsiteY396" fmla="*/ 1970255 h 4411096"/>
              <a:gd name="connsiteX397" fmla="*/ 4750468 w 4771624"/>
              <a:gd name="connsiteY397" fmla="*/ 1922664 h 4411096"/>
              <a:gd name="connsiteX398" fmla="*/ 4752370 w 4771624"/>
              <a:gd name="connsiteY398" fmla="*/ 1936942 h 4411096"/>
              <a:gd name="connsiteX399" fmla="*/ 4753322 w 4771624"/>
              <a:gd name="connsiteY399" fmla="*/ 1951219 h 4411096"/>
              <a:gd name="connsiteX400" fmla="*/ 4755224 w 4771624"/>
              <a:gd name="connsiteY400" fmla="*/ 1978822 h 4411096"/>
              <a:gd name="connsiteX401" fmla="*/ 4746662 w 4771624"/>
              <a:gd name="connsiteY401" fmla="*/ 1913146 h 4411096"/>
              <a:gd name="connsiteX402" fmla="*/ 4750468 w 4771624"/>
              <a:gd name="connsiteY402" fmla="*/ 1976918 h 4411096"/>
              <a:gd name="connsiteX403" fmla="*/ 4745712 w 4771624"/>
              <a:gd name="connsiteY403" fmla="*/ 1932183 h 4411096"/>
              <a:gd name="connsiteX404" fmla="*/ 4738102 w 4771624"/>
              <a:gd name="connsiteY404" fmla="*/ 1889351 h 4411096"/>
              <a:gd name="connsiteX405" fmla="*/ 4734298 w 4771624"/>
              <a:gd name="connsiteY405" fmla="*/ 1868411 h 4411096"/>
              <a:gd name="connsiteX406" fmla="*/ 4729542 w 4771624"/>
              <a:gd name="connsiteY406" fmla="*/ 1848423 h 4411096"/>
              <a:gd name="connsiteX407" fmla="*/ 4720030 w 4771624"/>
              <a:gd name="connsiteY407" fmla="*/ 1807495 h 4411096"/>
              <a:gd name="connsiteX408" fmla="*/ 4732394 w 4771624"/>
              <a:gd name="connsiteY408" fmla="*/ 1872218 h 4411096"/>
              <a:gd name="connsiteX409" fmla="*/ 4727638 w 4771624"/>
              <a:gd name="connsiteY409" fmla="*/ 1861748 h 4411096"/>
              <a:gd name="connsiteX410" fmla="*/ 4710516 w 4771624"/>
              <a:gd name="connsiteY410" fmla="*/ 1791314 h 4411096"/>
              <a:gd name="connsiteX411" fmla="*/ 4690540 w 4771624"/>
              <a:gd name="connsiteY411" fmla="*/ 1735157 h 4411096"/>
              <a:gd name="connsiteX412" fmla="*/ 4701004 w 4771624"/>
              <a:gd name="connsiteY412" fmla="*/ 1778941 h 4411096"/>
              <a:gd name="connsiteX413" fmla="*/ 4691492 w 4771624"/>
              <a:gd name="connsiteY413" fmla="*/ 1742772 h 4411096"/>
              <a:gd name="connsiteX414" fmla="*/ 4681978 w 4771624"/>
              <a:gd name="connsiteY414" fmla="*/ 1712314 h 4411096"/>
              <a:gd name="connsiteX415" fmla="*/ 4673418 w 4771624"/>
              <a:gd name="connsiteY415" fmla="*/ 1685663 h 4411096"/>
              <a:gd name="connsiteX416" fmla="*/ 4664858 w 4771624"/>
              <a:gd name="connsiteY416" fmla="*/ 1661867 h 4411096"/>
              <a:gd name="connsiteX417" fmla="*/ 4646782 w 4771624"/>
              <a:gd name="connsiteY417" fmla="*/ 1614277 h 4411096"/>
              <a:gd name="connsiteX418" fmla="*/ 4623002 w 4771624"/>
              <a:gd name="connsiteY418" fmla="*/ 1555264 h 4411096"/>
              <a:gd name="connsiteX419" fmla="*/ 4593514 w 4771624"/>
              <a:gd name="connsiteY419" fmla="*/ 1504818 h 4411096"/>
              <a:gd name="connsiteX420" fmla="*/ 4552610 w 4771624"/>
              <a:gd name="connsiteY420" fmla="*/ 1437239 h 4411096"/>
              <a:gd name="connsiteX421" fmla="*/ 4574490 w 4771624"/>
              <a:gd name="connsiteY421" fmla="*/ 1477215 h 4411096"/>
              <a:gd name="connsiteX422" fmla="*/ 4523122 w 4771624"/>
              <a:gd name="connsiteY422" fmla="*/ 1396311 h 4411096"/>
              <a:gd name="connsiteX423" fmla="*/ 4502196 w 4771624"/>
              <a:gd name="connsiteY423" fmla="*/ 1343010 h 4411096"/>
              <a:gd name="connsiteX424" fmla="*/ 4461294 w 4771624"/>
              <a:gd name="connsiteY424" fmla="*/ 1283045 h 4411096"/>
              <a:gd name="connsiteX425" fmla="*/ 4432756 w 4771624"/>
              <a:gd name="connsiteY425" fmla="*/ 1246876 h 4411096"/>
              <a:gd name="connsiteX426" fmla="*/ 4371878 w 4771624"/>
              <a:gd name="connsiteY426" fmla="*/ 1169779 h 4411096"/>
              <a:gd name="connsiteX427" fmla="*/ 452788 w 4771624"/>
              <a:gd name="connsiteY427" fmla="*/ 1012730 h 4411096"/>
              <a:gd name="connsiteX428" fmla="*/ 416641 w 4771624"/>
              <a:gd name="connsiteY428" fmla="*/ 1075550 h 4411096"/>
              <a:gd name="connsiteX429" fmla="*/ 382396 w 4771624"/>
              <a:gd name="connsiteY429" fmla="*/ 1136466 h 4411096"/>
              <a:gd name="connsiteX430" fmla="*/ 422348 w 4771624"/>
              <a:gd name="connsiteY430" fmla="*/ 1073646 h 4411096"/>
              <a:gd name="connsiteX431" fmla="*/ 391909 w 4771624"/>
              <a:gd name="connsiteY431" fmla="*/ 1127900 h 4411096"/>
              <a:gd name="connsiteX432" fmla="*/ 362420 w 4771624"/>
              <a:gd name="connsiteY432" fmla="*/ 1182153 h 4411096"/>
              <a:gd name="connsiteX433" fmla="*/ 338640 w 4771624"/>
              <a:gd name="connsiteY433" fmla="*/ 1214515 h 4411096"/>
              <a:gd name="connsiteX434" fmla="*/ 307249 w 4771624"/>
              <a:gd name="connsiteY434" fmla="*/ 1284949 h 4411096"/>
              <a:gd name="connsiteX435" fmla="*/ 301541 w 4771624"/>
              <a:gd name="connsiteY435" fmla="*/ 1290660 h 4411096"/>
              <a:gd name="connsiteX436" fmla="*/ 279663 w 4771624"/>
              <a:gd name="connsiteY436" fmla="*/ 1325877 h 4411096"/>
              <a:gd name="connsiteX437" fmla="*/ 263492 w 4771624"/>
              <a:gd name="connsiteY437" fmla="*/ 1355383 h 4411096"/>
              <a:gd name="connsiteX438" fmla="*/ 293932 w 4771624"/>
              <a:gd name="connsiteY438" fmla="*/ 1282093 h 4411096"/>
              <a:gd name="connsiteX439" fmla="*/ 301541 w 4771624"/>
              <a:gd name="connsiteY439" fmla="*/ 1261153 h 4411096"/>
              <a:gd name="connsiteX440" fmla="*/ 338640 w 4771624"/>
              <a:gd name="connsiteY440" fmla="*/ 1192623 h 4411096"/>
              <a:gd name="connsiteX441" fmla="*/ 328176 w 4771624"/>
              <a:gd name="connsiteY441" fmla="*/ 1215466 h 4411096"/>
              <a:gd name="connsiteX442" fmla="*/ 384299 w 4771624"/>
              <a:gd name="connsiteY442" fmla="*/ 1120285 h 4411096"/>
              <a:gd name="connsiteX443" fmla="*/ 382396 w 4771624"/>
              <a:gd name="connsiteY443" fmla="*/ 1126948 h 4411096"/>
              <a:gd name="connsiteX444" fmla="*/ 452788 w 4771624"/>
              <a:gd name="connsiteY444" fmla="*/ 1012730 h 4411096"/>
              <a:gd name="connsiteX445" fmla="*/ 673474 w 4771624"/>
              <a:gd name="connsiteY445" fmla="*/ 790006 h 4411096"/>
              <a:gd name="connsiteX446" fmla="*/ 651596 w 4771624"/>
              <a:gd name="connsiteY446" fmla="*/ 812850 h 4411096"/>
              <a:gd name="connsiteX447" fmla="*/ 1108189 w 4771624"/>
              <a:gd name="connsiteY447" fmla="*/ 382629 h 4411096"/>
              <a:gd name="connsiteX448" fmla="*/ 1088919 w 4771624"/>
              <a:gd name="connsiteY448" fmla="*/ 398209 h 4411096"/>
              <a:gd name="connsiteX449" fmla="*/ 1089164 w 4771624"/>
              <a:gd name="connsiteY449" fmla="*/ 397858 h 4411096"/>
              <a:gd name="connsiteX450" fmla="*/ 1108189 w 4771624"/>
              <a:gd name="connsiteY450" fmla="*/ 382629 h 4411096"/>
              <a:gd name="connsiteX451" fmla="*/ 1228997 w 4771624"/>
              <a:gd name="connsiteY451" fmla="*/ 273170 h 4411096"/>
              <a:gd name="connsiteX452" fmla="*/ 1194752 w 4771624"/>
              <a:gd name="connsiteY452" fmla="*/ 295062 h 4411096"/>
              <a:gd name="connsiteX453" fmla="*/ 1218533 w 4771624"/>
              <a:gd name="connsiteY453" fmla="*/ 279833 h 4411096"/>
              <a:gd name="connsiteX454" fmla="*/ 1228997 w 4771624"/>
              <a:gd name="connsiteY454" fmla="*/ 273170 h 4411096"/>
              <a:gd name="connsiteX455" fmla="*/ 1269899 w 4771624"/>
              <a:gd name="connsiteY455" fmla="*/ 249375 h 4411096"/>
              <a:gd name="connsiteX456" fmla="*/ 1255630 w 4771624"/>
              <a:gd name="connsiteY456" fmla="*/ 257941 h 4411096"/>
              <a:gd name="connsiteX457" fmla="*/ 1264191 w 4771624"/>
              <a:gd name="connsiteY457" fmla="*/ 252230 h 4411096"/>
              <a:gd name="connsiteX458" fmla="*/ 1269899 w 4771624"/>
              <a:gd name="connsiteY458" fmla="*/ 249375 h 4411096"/>
              <a:gd name="connsiteX459" fmla="*/ 1395462 w 4771624"/>
              <a:gd name="connsiteY459" fmla="*/ 183700 h 4411096"/>
              <a:gd name="connsiteX460" fmla="*/ 1269899 w 4771624"/>
              <a:gd name="connsiteY460" fmla="*/ 249375 h 4411096"/>
              <a:gd name="connsiteX461" fmla="*/ 1313656 w 4771624"/>
              <a:gd name="connsiteY461" fmla="*/ 224628 h 4411096"/>
              <a:gd name="connsiteX462" fmla="*/ 1340290 w 4771624"/>
              <a:gd name="connsiteY462" fmla="*/ 210351 h 4411096"/>
              <a:gd name="connsiteX463" fmla="*/ 1368828 w 4771624"/>
              <a:gd name="connsiteY463" fmla="*/ 196074 h 4411096"/>
              <a:gd name="connsiteX464" fmla="*/ 1395462 w 4771624"/>
              <a:gd name="connsiteY464" fmla="*/ 183700 h 4411096"/>
              <a:gd name="connsiteX465" fmla="*/ 3318384 w 4771624"/>
              <a:gd name="connsiteY465" fmla="*/ 170096 h 4411096"/>
              <a:gd name="connsiteX466" fmla="*/ 3340738 w 4771624"/>
              <a:gd name="connsiteY466" fmla="*/ 177037 h 4411096"/>
              <a:gd name="connsiteX467" fmla="*/ 3325876 w 4771624"/>
              <a:gd name="connsiteY467" fmla="*/ 172873 h 4411096"/>
              <a:gd name="connsiteX468" fmla="*/ 3315042 w 4771624"/>
              <a:gd name="connsiteY468" fmla="*/ 169058 h 4411096"/>
              <a:gd name="connsiteX469" fmla="*/ 3316224 w 4771624"/>
              <a:gd name="connsiteY469" fmla="*/ 169294 h 4411096"/>
              <a:gd name="connsiteX470" fmla="*/ 3318384 w 4771624"/>
              <a:gd name="connsiteY470" fmla="*/ 170096 h 4411096"/>
              <a:gd name="connsiteX471" fmla="*/ 1598074 w 4771624"/>
              <a:gd name="connsiteY471" fmla="*/ 107555 h 4411096"/>
              <a:gd name="connsiteX472" fmla="*/ 1557172 w 4771624"/>
              <a:gd name="connsiteY472" fmla="*/ 123736 h 4411096"/>
              <a:gd name="connsiteX473" fmla="*/ 1516270 w 4771624"/>
              <a:gd name="connsiteY473" fmla="*/ 141820 h 4411096"/>
              <a:gd name="connsiteX474" fmla="*/ 1533390 w 4771624"/>
              <a:gd name="connsiteY474" fmla="*/ 132302 h 4411096"/>
              <a:gd name="connsiteX475" fmla="*/ 1460146 w 4771624"/>
              <a:gd name="connsiteY475" fmla="*/ 161808 h 4411096"/>
              <a:gd name="connsiteX476" fmla="*/ 1467756 w 4771624"/>
              <a:gd name="connsiteY476" fmla="*/ 153242 h 4411096"/>
              <a:gd name="connsiteX477" fmla="*/ 1598074 w 4771624"/>
              <a:gd name="connsiteY477" fmla="*/ 107555 h 4411096"/>
              <a:gd name="connsiteX478" fmla="*/ 3240858 w 4771624"/>
              <a:gd name="connsiteY478" fmla="*/ 103747 h 4411096"/>
              <a:gd name="connsiteX479" fmla="*/ 3295078 w 4771624"/>
              <a:gd name="connsiteY479" fmla="*/ 124687 h 4411096"/>
              <a:gd name="connsiteX480" fmla="*/ 3347396 w 4771624"/>
              <a:gd name="connsiteY480" fmla="*/ 148482 h 4411096"/>
              <a:gd name="connsiteX481" fmla="*/ 3450130 w 4771624"/>
              <a:gd name="connsiteY481" fmla="*/ 201784 h 4411096"/>
              <a:gd name="connsiteX482" fmla="*/ 3474862 w 4771624"/>
              <a:gd name="connsiteY482" fmla="*/ 216061 h 4411096"/>
              <a:gd name="connsiteX483" fmla="*/ 3499594 w 4771624"/>
              <a:gd name="connsiteY483" fmla="*/ 231290 h 4411096"/>
              <a:gd name="connsiteX484" fmla="*/ 3524326 w 4771624"/>
              <a:gd name="connsiteY484" fmla="*/ 246519 h 4411096"/>
              <a:gd name="connsiteX485" fmla="*/ 3548106 w 4771624"/>
              <a:gd name="connsiteY485" fmla="*/ 261748 h 4411096"/>
              <a:gd name="connsiteX486" fmla="*/ 3641328 w 4771624"/>
              <a:gd name="connsiteY486" fmla="*/ 328375 h 4411096"/>
              <a:gd name="connsiteX487" fmla="*/ 3686986 w 4771624"/>
              <a:gd name="connsiteY487" fmla="*/ 363592 h 4411096"/>
              <a:gd name="connsiteX488" fmla="*/ 3730744 w 4771624"/>
              <a:gd name="connsiteY488" fmla="*/ 399761 h 4411096"/>
              <a:gd name="connsiteX489" fmla="*/ 3752622 w 4771624"/>
              <a:gd name="connsiteY489" fmla="*/ 417846 h 4411096"/>
              <a:gd name="connsiteX490" fmla="*/ 3773550 w 4771624"/>
              <a:gd name="connsiteY490" fmla="*/ 436882 h 4411096"/>
              <a:gd name="connsiteX491" fmla="*/ 3815404 w 4771624"/>
              <a:gd name="connsiteY491" fmla="*/ 474955 h 4411096"/>
              <a:gd name="connsiteX492" fmla="*/ 3973310 w 4771624"/>
              <a:gd name="connsiteY492" fmla="*/ 636763 h 4411096"/>
              <a:gd name="connsiteX493" fmla="*/ 3979016 w 4771624"/>
              <a:gd name="connsiteY493" fmla="*/ 641522 h 4411096"/>
              <a:gd name="connsiteX494" fmla="*/ 3989480 w 4771624"/>
              <a:gd name="connsiteY494" fmla="*/ 655799 h 4411096"/>
              <a:gd name="connsiteX495" fmla="*/ 4057970 w 4771624"/>
              <a:gd name="connsiteY495" fmla="*/ 732896 h 4411096"/>
              <a:gd name="connsiteX496" fmla="*/ 4123604 w 4771624"/>
              <a:gd name="connsiteY496" fmla="*/ 811897 h 4411096"/>
              <a:gd name="connsiteX497" fmla="*/ 4194946 w 4771624"/>
              <a:gd name="connsiteY497" fmla="*/ 893753 h 4411096"/>
              <a:gd name="connsiteX498" fmla="*/ 4170214 w 4771624"/>
              <a:gd name="connsiteY498" fmla="*/ 869958 h 4411096"/>
              <a:gd name="connsiteX499" fmla="*/ 4183532 w 4771624"/>
              <a:gd name="connsiteY499" fmla="*/ 886138 h 4411096"/>
              <a:gd name="connsiteX500" fmla="*/ 4218728 w 4771624"/>
              <a:gd name="connsiteY500" fmla="*/ 929922 h 4411096"/>
              <a:gd name="connsiteX501" fmla="*/ 4332876 w 4771624"/>
              <a:gd name="connsiteY501" fmla="*/ 1069839 h 4411096"/>
              <a:gd name="connsiteX502" fmla="*/ 4417536 w 4771624"/>
              <a:gd name="connsiteY502" fmla="*/ 1188815 h 4411096"/>
              <a:gd name="connsiteX503" fmla="*/ 4420390 w 4771624"/>
              <a:gd name="connsiteY503" fmla="*/ 1196430 h 4411096"/>
              <a:gd name="connsiteX504" fmla="*/ 4425146 w 4771624"/>
              <a:gd name="connsiteY504" fmla="*/ 1203093 h 4411096"/>
              <a:gd name="connsiteX505" fmla="*/ 4417536 w 4771624"/>
              <a:gd name="connsiteY505" fmla="*/ 1194526 h 4411096"/>
              <a:gd name="connsiteX506" fmla="*/ 4408974 w 4771624"/>
              <a:gd name="connsiteY506" fmla="*/ 1184056 h 4411096"/>
              <a:gd name="connsiteX507" fmla="*/ 4395658 w 4771624"/>
              <a:gd name="connsiteY507" fmla="*/ 1176442 h 4411096"/>
              <a:gd name="connsiteX508" fmla="*/ 4291974 w 4771624"/>
              <a:gd name="connsiteY508" fmla="*/ 1043188 h 4411096"/>
              <a:gd name="connsiteX509" fmla="*/ 4330022 w 4771624"/>
              <a:gd name="connsiteY509" fmla="*/ 1100297 h 4411096"/>
              <a:gd name="connsiteX510" fmla="*/ 4180678 w 4771624"/>
              <a:gd name="connsiteY510" fmla="*/ 913741 h 4411096"/>
              <a:gd name="connsiteX511" fmla="*/ 4268192 w 4771624"/>
              <a:gd name="connsiteY511" fmla="*/ 1003212 h 4411096"/>
              <a:gd name="connsiteX512" fmla="*/ 4215874 w 4771624"/>
              <a:gd name="connsiteY512" fmla="*/ 948958 h 4411096"/>
              <a:gd name="connsiteX513" fmla="*/ 4238704 w 4771624"/>
              <a:gd name="connsiteY513" fmla="*/ 970850 h 4411096"/>
              <a:gd name="connsiteX514" fmla="*/ 4166410 w 4771624"/>
              <a:gd name="connsiteY514" fmla="*/ 876620 h 4411096"/>
              <a:gd name="connsiteX515" fmla="*/ 4173068 w 4771624"/>
              <a:gd name="connsiteY515" fmla="*/ 894705 h 4411096"/>
              <a:gd name="connsiteX516" fmla="*/ 4100774 w 4771624"/>
              <a:gd name="connsiteY516" fmla="*/ 812849 h 4411096"/>
              <a:gd name="connsiteX517" fmla="*/ 4032286 w 4771624"/>
              <a:gd name="connsiteY517" fmla="*/ 738607 h 4411096"/>
              <a:gd name="connsiteX518" fmla="*/ 4053214 w 4771624"/>
              <a:gd name="connsiteY518" fmla="*/ 755740 h 4411096"/>
              <a:gd name="connsiteX519" fmla="*/ 4016114 w 4771624"/>
              <a:gd name="connsiteY519" fmla="*/ 716715 h 4411096"/>
              <a:gd name="connsiteX520" fmla="*/ 3970454 w 4771624"/>
              <a:gd name="connsiteY520" fmla="*/ 667221 h 4411096"/>
              <a:gd name="connsiteX521" fmla="*/ 4030382 w 4771624"/>
              <a:gd name="connsiteY521" fmla="*/ 726234 h 4411096"/>
              <a:gd name="connsiteX522" fmla="*/ 3992334 w 4771624"/>
              <a:gd name="connsiteY522" fmla="*/ 683402 h 4411096"/>
              <a:gd name="connsiteX523" fmla="*/ 3965698 w 4771624"/>
              <a:gd name="connsiteY523" fmla="*/ 654847 h 4411096"/>
              <a:gd name="connsiteX524" fmla="*/ 3934308 w 4771624"/>
              <a:gd name="connsiteY524" fmla="*/ 619630 h 4411096"/>
              <a:gd name="connsiteX525" fmla="*/ 3903870 w 4771624"/>
              <a:gd name="connsiteY525" fmla="*/ 588220 h 4411096"/>
              <a:gd name="connsiteX526" fmla="*/ 3842038 w 4771624"/>
              <a:gd name="connsiteY526" fmla="*/ 529208 h 4411096"/>
              <a:gd name="connsiteX527" fmla="*/ 3844892 w 4771624"/>
              <a:gd name="connsiteY527" fmla="*/ 531112 h 4411096"/>
              <a:gd name="connsiteX528" fmla="*/ 3683182 w 4771624"/>
              <a:gd name="connsiteY528" fmla="*/ 391195 h 4411096"/>
              <a:gd name="connsiteX529" fmla="*/ 3687938 w 4771624"/>
              <a:gd name="connsiteY529" fmla="*/ 388339 h 4411096"/>
              <a:gd name="connsiteX530" fmla="*/ 3654646 w 4771624"/>
              <a:gd name="connsiteY530" fmla="*/ 365496 h 4411096"/>
              <a:gd name="connsiteX531" fmla="*/ 3634670 w 4771624"/>
              <a:gd name="connsiteY531" fmla="*/ 349315 h 4411096"/>
              <a:gd name="connsiteX532" fmla="*/ 3555718 w 4771624"/>
              <a:gd name="connsiteY532" fmla="*/ 290303 h 4411096"/>
              <a:gd name="connsiteX533" fmla="*/ 3571888 w 4771624"/>
              <a:gd name="connsiteY533" fmla="*/ 300773 h 4411096"/>
              <a:gd name="connsiteX534" fmla="*/ 3547156 w 4771624"/>
              <a:gd name="connsiteY534" fmla="*/ 276025 h 4411096"/>
              <a:gd name="connsiteX535" fmla="*/ 3530986 w 4771624"/>
              <a:gd name="connsiteY535" fmla="*/ 264604 h 4411096"/>
              <a:gd name="connsiteX536" fmla="*/ 3515766 w 4771624"/>
              <a:gd name="connsiteY536" fmla="*/ 255085 h 4411096"/>
              <a:gd name="connsiteX537" fmla="*/ 3488178 w 4771624"/>
              <a:gd name="connsiteY537" fmla="*/ 238905 h 4411096"/>
              <a:gd name="connsiteX538" fmla="*/ 3464398 w 4771624"/>
              <a:gd name="connsiteY538" fmla="*/ 226531 h 4411096"/>
              <a:gd name="connsiteX539" fmla="*/ 3441570 w 4771624"/>
              <a:gd name="connsiteY539" fmla="*/ 216061 h 4411096"/>
              <a:gd name="connsiteX540" fmla="*/ 3394006 w 4771624"/>
              <a:gd name="connsiteY540" fmla="*/ 194169 h 4411096"/>
              <a:gd name="connsiteX541" fmla="*/ 3365470 w 4771624"/>
              <a:gd name="connsiteY541" fmla="*/ 179892 h 4411096"/>
              <a:gd name="connsiteX542" fmla="*/ 3330274 w 4771624"/>
              <a:gd name="connsiteY542" fmla="*/ 162759 h 4411096"/>
              <a:gd name="connsiteX543" fmla="*/ 3312202 w 4771624"/>
              <a:gd name="connsiteY543" fmla="*/ 144675 h 4411096"/>
              <a:gd name="connsiteX544" fmla="*/ 3406374 w 4771624"/>
              <a:gd name="connsiteY544" fmla="*/ 191314 h 4411096"/>
              <a:gd name="connsiteX545" fmla="*/ 3398762 w 4771624"/>
              <a:gd name="connsiteY545" fmla="*/ 184651 h 4411096"/>
              <a:gd name="connsiteX546" fmla="*/ 3366422 w 4771624"/>
              <a:gd name="connsiteY546" fmla="*/ 167519 h 4411096"/>
              <a:gd name="connsiteX547" fmla="*/ 3359762 w 4771624"/>
              <a:gd name="connsiteY547" fmla="*/ 159904 h 4411096"/>
              <a:gd name="connsiteX548" fmla="*/ 3301738 w 4771624"/>
              <a:gd name="connsiteY548" fmla="*/ 129446 h 4411096"/>
              <a:gd name="connsiteX549" fmla="*/ 3240858 w 4771624"/>
              <a:gd name="connsiteY549" fmla="*/ 103747 h 4411096"/>
              <a:gd name="connsiteX550" fmla="*/ 3178078 w 4771624"/>
              <a:gd name="connsiteY550" fmla="*/ 82808 h 4411096"/>
              <a:gd name="connsiteX551" fmla="*/ 3210418 w 4771624"/>
              <a:gd name="connsiteY551" fmla="*/ 93278 h 4411096"/>
              <a:gd name="connsiteX552" fmla="*/ 3239906 w 4771624"/>
              <a:gd name="connsiteY552" fmla="*/ 104700 h 4411096"/>
              <a:gd name="connsiteX553" fmla="*/ 3209468 w 4771624"/>
              <a:gd name="connsiteY553" fmla="*/ 93278 h 4411096"/>
              <a:gd name="connsiteX554" fmla="*/ 1697004 w 4771624"/>
              <a:gd name="connsiteY554" fmla="*/ 76145 h 4411096"/>
              <a:gd name="connsiteX555" fmla="*/ 1692248 w 4771624"/>
              <a:gd name="connsiteY555" fmla="*/ 88519 h 4411096"/>
              <a:gd name="connsiteX556" fmla="*/ 1638028 w 4771624"/>
              <a:gd name="connsiteY556" fmla="*/ 103748 h 4411096"/>
              <a:gd name="connsiteX557" fmla="*/ 1595222 w 4771624"/>
              <a:gd name="connsiteY557" fmla="*/ 114218 h 4411096"/>
              <a:gd name="connsiteX558" fmla="*/ 1671322 w 4771624"/>
              <a:gd name="connsiteY558" fmla="*/ 93278 h 4411096"/>
              <a:gd name="connsiteX559" fmla="*/ 1697004 w 4771624"/>
              <a:gd name="connsiteY559" fmla="*/ 76145 h 4411096"/>
              <a:gd name="connsiteX560" fmla="*/ 2750140 w 4771624"/>
              <a:gd name="connsiteY560" fmla="*/ 72337 h 4411096"/>
              <a:gd name="connsiteX561" fmla="*/ 2736702 w 4771624"/>
              <a:gd name="connsiteY561" fmla="*/ 75193 h 4411096"/>
              <a:gd name="connsiteX562" fmla="*/ 2787118 w 4771624"/>
              <a:gd name="connsiteY562" fmla="*/ 79000 h 4411096"/>
              <a:gd name="connsiteX563" fmla="*/ 2807094 w 4771624"/>
              <a:gd name="connsiteY563" fmla="*/ 78048 h 4411096"/>
              <a:gd name="connsiteX564" fmla="*/ 2750140 w 4771624"/>
              <a:gd name="connsiteY564" fmla="*/ 72337 h 4411096"/>
              <a:gd name="connsiteX565" fmla="*/ 2661556 w 4771624"/>
              <a:gd name="connsiteY565" fmla="*/ 70434 h 4411096"/>
              <a:gd name="connsiteX566" fmla="*/ 2706264 w 4771624"/>
              <a:gd name="connsiteY566" fmla="*/ 72337 h 4411096"/>
              <a:gd name="connsiteX567" fmla="*/ 2694850 w 4771624"/>
              <a:gd name="connsiteY567" fmla="*/ 70434 h 4411096"/>
              <a:gd name="connsiteX568" fmla="*/ 2661556 w 4771624"/>
              <a:gd name="connsiteY568" fmla="*/ 70434 h 4411096"/>
              <a:gd name="connsiteX569" fmla="*/ 1812430 w 4771624"/>
              <a:gd name="connsiteY569" fmla="*/ 51962 h 4411096"/>
              <a:gd name="connsiteX570" fmla="*/ 1817810 w 4771624"/>
              <a:gd name="connsiteY570" fmla="*/ 52349 h 4411096"/>
              <a:gd name="connsiteX571" fmla="*/ 1764542 w 4771624"/>
              <a:gd name="connsiteY571" fmla="*/ 61867 h 4411096"/>
              <a:gd name="connsiteX572" fmla="*/ 1812430 w 4771624"/>
              <a:gd name="connsiteY572" fmla="*/ 51962 h 4411096"/>
              <a:gd name="connsiteX573" fmla="*/ 2618764 w 4771624"/>
              <a:gd name="connsiteY573" fmla="*/ 23245 h 4411096"/>
              <a:gd name="connsiteX574" fmla="*/ 2739558 w 4771624"/>
              <a:gd name="connsiteY574" fmla="*/ 31409 h 4411096"/>
              <a:gd name="connsiteX575" fmla="*/ 2922194 w 4771624"/>
              <a:gd name="connsiteY575" fmla="*/ 50446 h 4411096"/>
              <a:gd name="connsiteX576" fmla="*/ 2889852 w 4771624"/>
              <a:gd name="connsiteY576" fmla="*/ 48542 h 4411096"/>
              <a:gd name="connsiteX577" fmla="*/ 2829924 w 4771624"/>
              <a:gd name="connsiteY577" fmla="*/ 44735 h 4411096"/>
              <a:gd name="connsiteX578" fmla="*/ 2955488 w 4771624"/>
              <a:gd name="connsiteY578" fmla="*/ 61868 h 4411096"/>
              <a:gd name="connsiteX579" fmla="*/ 2899366 w 4771624"/>
              <a:gd name="connsiteY579" fmla="*/ 53301 h 4411096"/>
              <a:gd name="connsiteX580" fmla="*/ 2901266 w 4771624"/>
              <a:gd name="connsiteY580" fmla="*/ 55205 h 4411096"/>
              <a:gd name="connsiteX581" fmla="*/ 2901266 w 4771624"/>
              <a:gd name="connsiteY581" fmla="*/ 59964 h 4411096"/>
              <a:gd name="connsiteX582" fmla="*/ 3060122 w 4771624"/>
              <a:gd name="connsiteY582" fmla="*/ 86615 h 4411096"/>
              <a:gd name="connsiteX583" fmla="*/ 3028732 w 4771624"/>
              <a:gd name="connsiteY583" fmla="*/ 75193 h 4411096"/>
              <a:gd name="connsiteX584" fmla="*/ 3034440 w 4771624"/>
              <a:gd name="connsiteY584" fmla="*/ 74241 h 4411096"/>
              <a:gd name="connsiteX585" fmla="*/ 2995438 w 4771624"/>
              <a:gd name="connsiteY585" fmla="*/ 66627 h 4411096"/>
              <a:gd name="connsiteX586" fmla="*/ 3272250 w 4771624"/>
              <a:gd name="connsiteY586" fmla="*/ 144675 h 4411096"/>
              <a:gd name="connsiteX587" fmla="*/ 3279858 w 4771624"/>
              <a:gd name="connsiteY587" fmla="*/ 151338 h 4411096"/>
              <a:gd name="connsiteX588" fmla="*/ 3313152 w 4771624"/>
              <a:gd name="connsiteY588" fmla="*/ 168471 h 4411096"/>
              <a:gd name="connsiteX589" fmla="*/ 3315042 w 4771624"/>
              <a:gd name="connsiteY589" fmla="*/ 169058 h 4411096"/>
              <a:gd name="connsiteX590" fmla="*/ 3312780 w 4771624"/>
              <a:gd name="connsiteY590" fmla="*/ 168605 h 4411096"/>
              <a:gd name="connsiteX591" fmla="*/ 3341690 w 4771624"/>
              <a:gd name="connsiteY591" fmla="*/ 183700 h 4411096"/>
              <a:gd name="connsiteX592" fmla="*/ 3499594 w 4771624"/>
              <a:gd name="connsiteY592" fmla="*/ 270315 h 4411096"/>
              <a:gd name="connsiteX593" fmla="*/ 3618498 w 4771624"/>
              <a:gd name="connsiteY593" fmla="*/ 346460 h 4411096"/>
              <a:gd name="connsiteX594" fmla="*/ 3593766 w 4771624"/>
              <a:gd name="connsiteY594" fmla="*/ 333135 h 4411096"/>
              <a:gd name="connsiteX595" fmla="*/ 3567132 w 4771624"/>
              <a:gd name="connsiteY595" fmla="*/ 316954 h 4411096"/>
              <a:gd name="connsiteX596" fmla="*/ 3589962 w 4771624"/>
              <a:gd name="connsiteY596" fmla="*/ 337894 h 4411096"/>
              <a:gd name="connsiteX597" fmla="*/ 3548106 w 4771624"/>
              <a:gd name="connsiteY597" fmla="*/ 311243 h 4411096"/>
              <a:gd name="connsiteX598" fmla="*/ 3507204 w 4771624"/>
              <a:gd name="connsiteY598" fmla="*/ 282688 h 4411096"/>
              <a:gd name="connsiteX599" fmla="*/ 3447276 w 4771624"/>
              <a:gd name="connsiteY599" fmla="*/ 249375 h 4411096"/>
              <a:gd name="connsiteX600" fmla="*/ 3496740 w 4771624"/>
              <a:gd name="connsiteY600" fmla="*/ 285544 h 4411096"/>
              <a:gd name="connsiteX601" fmla="*/ 3554766 w 4771624"/>
              <a:gd name="connsiteY601" fmla="*/ 320761 h 4411096"/>
              <a:gd name="connsiteX602" fmla="*/ 3542398 w 4771624"/>
              <a:gd name="connsiteY602" fmla="*/ 312195 h 4411096"/>
              <a:gd name="connsiteX603" fmla="*/ 3580450 w 4771624"/>
              <a:gd name="connsiteY603" fmla="*/ 336942 h 4411096"/>
              <a:gd name="connsiteX604" fmla="*/ 3621352 w 4771624"/>
              <a:gd name="connsiteY604" fmla="*/ 366448 h 4411096"/>
              <a:gd name="connsiteX605" fmla="*/ 3707914 w 4771624"/>
              <a:gd name="connsiteY605" fmla="*/ 435931 h 4411096"/>
              <a:gd name="connsiteX606" fmla="*/ 3751670 w 4771624"/>
              <a:gd name="connsiteY606" fmla="*/ 474955 h 4411096"/>
              <a:gd name="connsiteX607" fmla="*/ 3794478 w 4771624"/>
              <a:gd name="connsiteY607" fmla="*/ 514931 h 4411096"/>
              <a:gd name="connsiteX608" fmla="*/ 3874382 w 4771624"/>
              <a:gd name="connsiteY608" fmla="*/ 594884 h 4411096"/>
              <a:gd name="connsiteX609" fmla="*/ 3906722 w 4771624"/>
              <a:gd name="connsiteY609" fmla="*/ 625342 h 4411096"/>
              <a:gd name="connsiteX610" fmla="*/ 3936210 w 4771624"/>
              <a:gd name="connsiteY610" fmla="*/ 654848 h 4411096"/>
              <a:gd name="connsiteX611" fmla="*/ 3993286 w 4771624"/>
              <a:gd name="connsiteY611" fmla="*/ 711957 h 4411096"/>
              <a:gd name="connsiteX612" fmla="*/ 4115994 w 4771624"/>
              <a:gd name="connsiteY612" fmla="*/ 850922 h 4411096"/>
              <a:gd name="connsiteX613" fmla="*/ 4127410 w 4771624"/>
              <a:gd name="connsiteY613" fmla="*/ 879476 h 4411096"/>
              <a:gd name="connsiteX614" fmla="*/ 4213020 w 4771624"/>
              <a:gd name="connsiteY614" fmla="*/ 983224 h 4411096"/>
              <a:gd name="connsiteX615" fmla="*/ 4171166 w 4771624"/>
              <a:gd name="connsiteY615" fmla="*/ 926115 h 4411096"/>
              <a:gd name="connsiteX616" fmla="*/ 4259630 w 4771624"/>
              <a:gd name="connsiteY616" fmla="*/ 1038429 h 4411096"/>
              <a:gd name="connsiteX617" fmla="*/ 4251070 w 4771624"/>
              <a:gd name="connsiteY617" fmla="*/ 1029863 h 4411096"/>
              <a:gd name="connsiteX618" fmla="*/ 4306242 w 4771624"/>
              <a:gd name="connsiteY618" fmla="*/ 1094586 h 4411096"/>
              <a:gd name="connsiteX619" fmla="*/ 4398510 w 4771624"/>
              <a:gd name="connsiteY619" fmla="*/ 1225936 h 4411096"/>
              <a:gd name="connsiteX620" fmla="*/ 4442268 w 4771624"/>
              <a:gd name="connsiteY620" fmla="*/ 1278286 h 4411096"/>
              <a:gd name="connsiteX621" fmla="*/ 4450830 w 4771624"/>
              <a:gd name="connsiteY621" fmla="*/ 1296371 h 4411096"/>
              <a:gd name="connsiteX622" fmla="*/ 4479366 w 4771624"/>
              <a:gd name="connsiteY622" fmla="*/ 1344913 h 4411096"/>
              <a:gd name="connsiteX623" fmla="*/ 4569734 w 4771624"/>
              <a:gd name="connsiteY623" fmla="*/ 1483878 h 4411096"/>
              <a:gd name="connsiteX624" fmla="*/ 4578294 w 4771624"/>
              <a:gd name="connsiteY624" fmla="*/ 1504818 h 4411096"/>
              <a:gd name="connsiteX625" fmla="*/ 4595418 w 4771624"/>
              <a:gd name="connsiteY625" fmla="*/ 1548601 h 4411096"/>
              <a:gd name="connsiteX626" fmla="*/ 4605880 w 4771624"/>
              <a:gd name="connsiteY626" fmla="*/ 1570493 h 4411096"/>
              <a:gd name="connsiteX627" fmla="*/ 4615394 w 4771624"/>
              <a:gd name="connsiteY627" fmla="*/ 1591433 h 4411096"/>
              <a:gd name="connsiteX628" fmla="*/ 4633466 w 4771624"/>
              <a:gd name="connsiteY628" fmla="*/ 1630457 h 4411096"/>
              <a:gd name="connsiteX629" fmla="*/ 4650588 w 4771624"/>
              <a:gd name="connsiteY629" fmla="*/ 1668530 h 4411096"/>
              <a:gd name="connsiteX630" fmla="*/ 4659150 w 4771624"/>
              <a:gd name="connsiteY630" fmla="*/ 1686615 h 4411096"/>
              <a:gd name="connsiteX631" fmla="*/ 4666758 w 4771624"/>
              <a:gd name="connsiteY631" fmla="*/ 1704699 h 4411096"/>
              <a:gd name="connsiteX632" fmla="*/ 4681028 w 4771624"/>
              <a:gd name="connsiteY632" fmla="*/ 1741820 h 4411096"/>
              <a:gd name="connsiteX633" fmla="*/ 4693394 w 4771624"/>
              <a:gd name="connsiteY633" fmla="*/ 1780844 h 4411096"/>
              <a:gd name="connsiteX634" fmla="*/ 4713370 w 4771624"/>
              <a:gd name="connsiteY634" fmla="*/ 1865556 h 4411096"/>
              <a:gd name="connsiteX635" fmla="*/ 4710516 w 4771624"/>
              <a:gd name="connsiteY635" fmla="*/ 1874122 h 4411096"/>
              <a:gd name="connsiteX636" fmla="*/ 4720030 w 4771624"/>
              <a:gd name="connsiteY636" fmla="*/ 1927423 h 4411096"/>
              <a:gd name="connsiteX637" fmla="*/ 4723834 w 4771624"/>
              <a:gd name="connsiteY637" fmla="*/ 1956930 h 4411096"/>
              <a:gd name="connsiteX638" fmla="*/ 4726686 w 4771624"/>
              <a:gd name="connsiteY638" fmla="*/ 1982629 h 4411096"/>
              <a:gd name="connsiteX639" fmla="*/ 4726686 w 4771624"/>
              <a:gd name="connsiteY639" fmla="*/ 1983581 h 4411096"/>
              <a:gd name="connsiteX640" fmla="*/ 4731442 w 4771624"/>
              <a:gd name="connsiteY640" fmla="*/ 2008328 h 4411096"/>
              <a:gd name="connsiteX641" fmla="*/ 4740956 w 4771624"/>
              <a:gd name="connsiteY641" fmla="*/ 2080666 h 4411096"/>
              <a:gd name="connsiteX642" fmla="*/ 4742858 w 4771624"/>
              <a:gd name="connsiteY642" fmla="*/ 2126353 h 4411096"/>
              <a:gd name="connsiteX643" fmla="*/ 4743810 w 4771624"/>
              <a:gd name="connsiteY643" fmla="*/ 2155859 h 4411096"/>
              <a:gd name="connsiteX644" fmla="*/ 4742858 w 4771624"/>
              <a:gd name="connsiteY644" fmla="*/ 2191076 h 4411096"/>
              <a:gd name="connsiteX645" fmla="*/ 4746662 w 4771624"/>
              <a:gd name="connsiteY645" fmla="*/ 2172992 h 4411096"/>
              <a:gd name="connsiteX646" fmla="*/ 4749518 w 4771624"/>
              <a:gd name="connsiteY646" fmla="*/ 2136823 h 4411096"/>
              <a:gd name="connsiteX647" fmla="*/ 4747614 w 4771624"/>
              <a:gd name="connsiteY647" fmla="*/ 2058774 h 4411096"/>
              <a:gd name="connsiteX648" fmla="*/ 4741906 w 4771624"/>
              <a:gd name="connsiteY648" fmla="*/ 2026412 h 4411096"/>
              <a:gd name="connsiteX649" fmla="*/ 4739054 w 4771624"/>
              <a:gd name="connsiteY649" fmla="*/ 1964544 h 4411096"/>
              <a:gd name="connsiteX650" fmla="*/ 4734298 w 4771624"/>
              <a:gd name="connsiteY650" fmla="*/ 1933134 h 4411096"/>
              <a:gd name="connsiteX651" fmla="*/ 4730492 w 4771624"/>
              <a:gd name="connsiteY651" fmla="*/ 1909339 h 4411096"/>
              <a:gd name="connsiteX652" fmla="*/ 4738102 w 4771624"/>
              <a:gd name="connsiteY652" fmla="*/ 1936942 h 4411096"/>
              <a:gd name="connsiteX653" fmla="*/ 4743810 w 4771624"/>
              <a:gd name="connsiteY653" fmla="*/ 1974062 h 4411096"/>
              <a:gd name="connsiteX654" fmla="*/ 4749518 w 4771624"/>
              <a:gd name="connsiteY654" fmla="*/ 2017846 h 4411096"/>
              <a:gd name="connsiteX655" fmla="*/ 4752370 w 4771624"/>
              <a:gd name="connsiteY655" fmla="*/ 2066388 h 4411096"/>
              <a:gd name="connsiteX656" fmla="*/ 4752726 w 4771624"/>
              <a:gd name="connsiteY656" fmla="*/ 2167519 h 4411096"/>
              <a:gd name="connsiteX657" fmla="*/ 4746890 w 4771624"/>
              <a:gd name="connsiteY657" fmla="*/ 2255230 h 4411096"/>
              <a:gd name="connsiteX658" fmla="*/ 4740956 w 4771624"/>
              <a:gd name="connsiteY658" fmla="*/ 2290065 h 4411096"/>
              <a:gd name="connsiteX659" fmla="*/ 4743810 w 4771624"/>
              <a:gd name="connsiteY659" fmla="*/ 2301487 h 4411096"/>
              <a:gd name="connsiteX660" fmla="*/ 4741906 w 4771624"/>
              <a:gd name="connsiteY660" fmla="*/ 2341463 h 4411096"/>
              <a:gd name="connsiteX661" fmla="*/ 4739054 w 4771624"/>
              <a:gd name="connsiteY661" fmla="*/ 2309101 h 4411096"/>
              <a:gd name="connsiteX662" fmla="*/ 4726686 w 4771624"/>
              <a:gd name="connsiteY662" fmla="*/ 2375728 h 4411096"/>
              <a:gd name="connsiteX663" fmla="*/ 4714322 w 4771624"/>
              <a:gd name="connsiteY663" fmla="*/ 2438548 h 4411096"/>
              <a:gd name="connsiteX664" fmla="*/ 4720980 w 4771624"/>
              <a:gd name="connsiteY664" fmla="*/ 2427126 h 4411096"/>
              <a:gd name="connsiteX665" fmla="*/ 4713370 w 4771624"/>
              <a:gd name="connsiteY665" fmla="*/ 2464247 h 4411096"/>
              <a:gd name="connsiteX666" fmla="*/ 4707662 w 4771624"/>
              <a:gd name="connsiteY666" fmla="*/ 2491850 h 4411096"/>
              <a:gd name="connsiteX667" fmla="*/ 4714322 w 4771624"/>
              <a:gd name="connsiteY667" fmla="*/ 2449969 h 4411096"/>
              <a:gd name="connsiteX668" fmla="*/ 4696248 w 4771624"/>
              <a:gd name="connsiteY668" fmla="*/ 2504223 h 4411096"/>
              <a:gd name="connsiteX669" fmla="*/ 4684834 w 4771624"/>
              <a:gd name="connsiteY669" fmla="*/ 2547055 h 4411096"/>
              <a:gd name="connsiteX670" fmla="*/ 4718126 w 4771624"/>
              <a:gd name="connsiteY670" fmla="*/ 2378584 h 4411096"/>
              <a:gd name="connsiteX671" fmla="*/ 4706710 w 4771624"/>
              <a:gd name="connsiteY671" fmla="*/ 2423319 h 4411096"/>
              <a:gd name="connsiteX672" fmla="*/ 4713370 w 4771624"/>
              <a:gd name="connsiteY672" fmla="*/ 2387150 h 4411096"/>
              <a:gd name="connsiteX673" fmla="*/ 4718126 w 4771624"/>
              <a:gd name="connsiteY673" fmla="*/ 2369065 h 4411096"/>
              <a:gd name="connsiteX674" fmla="*/ 4723834 w 4771624"/>
              <a:gd name="connsiteY674" fmla="*/ 2341463 h 4411096"/>
              <a:gd name="connsiteX675" fmla="*/ 4712418 w 4771624"/>
              <a:gd name="connsiteY675" fmla="*/ 2375728 h 4411096"/>
              <a:gd name="connsiteX676" fmla="*/ 4709566 w 4771624"/>
              <a:gd name="connsiteY676" fmla="*/ 2369065 h 4411096"/>
              <a:gd name="connsiteX677" fmla="*/ 4711468 w 4771624"/>
              <a:gd name="connsiteY677" fmla="*/ 2367162 h 4411096"/>
              <a:gd name="connsiteX678" fmla="*/ 4719078 w 4771624"/>
              <a:gd name="connsiteY678" fmla="*/ 2311957 h 4411096"/>
              <a:gd name="connsiteX679" fmla="*/ 4712418 w 4771624"/>
              <a:gd name="connsiteY679" fmla="*/ 2327186 h 4411096"/>
              <a:gd name="connsiteX680" fmla="*/ 4699102 w 4771624"/>
              <a:gd name="connsiteY680" fmla="*/ 2384294 h 4411096"/>
              <a:gd name="connsiteX681" fmla="*/ 4687686 w 4771624"/>
              <a:gd name="connsiteY681" fmla="*/ 2438548 h 4411096"/>
              <a:gd name="connsiteX682" fmla="*/ 4669614 w 4771624"/>
              <a:gd name="connsiteY682" fmla="*/ 2531826 h 4411096"/>
              <a:gd name="connsiteX683" fmla="*/ 4659150 w 4771624"/>
              <a:gd name="connsiteY683" fmla="*/ 2578464 h 4411096"/>
              <a:gd name="connsiteX684" fmla="*/ 4646782 w 4771624"/>
              <a:gd name="connsiteY684" fmla="*/ 2624152 h 4411096"/>
              <a:gd name="connsiteX685" fmla="*/ 4627758 w 4771624"/>
              <a:gd name="connsiteY685" fmla="*/ 2673646 h 4411096"/>
              <a:gd name="connsiteX686" fmla="*/ 4610638 w 4771624"/>
              <a:gd name="connsiteY686" fmla="*/ 2712670 h 4411096"/>
              <a:gd name="connsiteX687" fmla="*/ 4573538 w 4771624"/>
              <a:gd name="connsiteY687" fmla="*/ 2785008 h 4411096"/>
              <a:gd name="connsiteX688" fmla="*/ 4570686 w 4771624"/>
              <a:gd name="connsiteY688" fmla="*/ 2802141 h 4411096"/>
              <a:gd name="connsiteX689" fmla="*/ 4529782 w 4771624"/>
              <a:gd name="connsiteY689" fmla="*/ 2880190 h 4411096"/>
              <a:gd name="connsiteX690" fmla="*/ 4523122 w 4771624"/>
              <a:gd name="connsiteY690" fmla="*/ 2879238 h 4411096"/>
              <a:gd name="connsiteX691" fmla="*/ 4536440 w 4771624"/>
              <a:gd name="connsiteY691" fmla="*/ 2856394 h 4411096"/>
              <a:gd name="connsiteX692" fmla="*/ 4539294 w 4771624"/>
              <a:gd name="connsiteY692" fmla="*/ 2846876 h 4411096"/>
              <a:gd name="connsiteX693" fmla="*/ 4540246 w 4771624"/>
              <a:gd name="connsiteY693" fmla="*/ 2843069 h 4411096"/>
              <a:gd name="connsiteX694" fmla="*/ 4501246 w 4771624"/>
              <a:gd name="connsiteY694" fmla="*/ 2923021 h 4411096"/>
              <a:gd name="connsiteX695" fmla="*/ 4485074 w 4771624"/>
              <a:gd name="connsiteY695" fmla="*/ 2955383 h 4411096"/>
              <a:gd name="connsiteX696" fmla="*/ 4483170 w 4771624"/>
              <a:gd name="connsiteY696" fmla="*/ 2923021 h 4411096"/>
              <a:gd name="connsiteX697" fmla="*/ 4468902 w 4771624"/>
              <a:gd name="connsiteY697" fmla="*/ 2951576 h 4411096"/>
              <a:gd name="connsiteX698" fmla="*/ 4453682 w 4771624"/>
              <a:gd name="connsiteY698" fmla="*/ 2979178 h 4411096"/>
              <a:gd name="connsiteX699" fmla="*/ 4423242 w 4771624"/>
              <a:gd name="connsiteY699" fmla="*/ 3034384 h 4411096"/>
              <a:gd name="connsiteX700" fmla="*/ 4414682 w 4771624"/>
              <a:gd name="connsiteY700" fmla="*/ 3059131 h 4411096"/>
              <a:gd name="connsiteX701" fmla="*/ 4382340 w 4771624"/>
              <a:gd name="connsiteY701" fmla="*/ 3108625 h 4411096"/>
              <a:gd name="connsiteX702" fmla="*/ 4358558 w 4771624"/>
              <a:gd name="connsiteY702" fmla="*/ 3148601 h 4411096"/>
              <a:gd name="connsiteX703" fmla="*/ 4336682 w 4771624"/>
              <a:gd name="connsiteY703" fmla="*/ 3182866 h 4411096"/>
              <a:gd name="connsiteX704" fmla="*/ 4337632 w 4771624"/>
              <a:gd name="connsiteY704" fmla="*/ 3180011 h 4411096"/>
              <a:gd name="connsiteX705" fmla="*/ 4245362 w 4771624"/>
              <a:gd name="connsiteY705" fmla="*/ 3316120 h 4411096"/>
              <a:gd name="connsiteX706" fmla="*/ 4230142 w 4771624"/>
              <a:gd name="connsiteY706" fmla="*/ 3347531 h 4411096"/>
              <a:gd name="connsiteX707" fmla="*/ 4200654 w 4771624"/>
              <a:gd name="connsiteY707" fmla="*/ 3400832 h 4411096"/>
              <a:gd name="connsiteX708" fmla="*/ 4233948 w 4771624"/>
              <a:gd name="connsiteY708" fmla="*/ 3360856 h 4411096"/>
              <a:gd name="connsiteX709" fmla="*/ 4232046 w 4771624"/>
              <a:gd name="connsiteY709" fmla="*/ 3370374 h 4411096"/>
              <a:gd name="connsiteX710" fmla="*/ 4215874 w 4771624"/>
              <a:gd name="connsiteY710" fmla="*/ 3392266 h 4411096"/>
              <a:gd name="connsiteX711" fmla="*/ 4230142 w 4771624"/>
              <a:gd name="connsiteY711" fmla="*/ 3377988 h 4411096"/>
              <a:gd name="connsiteX712" fmla="*/ 4306122 w 4771624"/>
              <a:gd name="connsiteY712" fmla="*/ 3265556 h 4411096"/>
              <a:gd name="connsiteX713" fmla="*/ 4308994 w 4771624"/>
              <a:gd name="connsiteY713" fmla="*/ 3260863 h 4411096"/>
              <a:gd name="connsiteX714" fmla="*/ 4273900 w 4771624"/>
              <a:gd name="connsiteY714" fmla="*/ 3312313 h 4411096"/>
              <a:gd name="connsiteX715" fmla="*/ 4310998 w 4771624"/>
              <a:gd name="connsiteY715" fmla="*/ 3257108 h 4411096"/>
              <a:gd name="connsiteX716" fmla="*/ 4312258 w 4771624"/>
              <a:gd name="connsiteY716" fmla="*/ 3255531 h 4411096"/>
              <a:gd name="connsiteX717" fmla="*/ 4334882 w 4771624"/>
              <a:gd name="connsiteY717" fmla="*/ 3218575 h 4411096"/>
              <a:gd name="connsiteX718" fmla="*/ 4352852 w 4771624"/>
              <a:gd name="connsiteY718" fmla="*/ 3183818 h 4411096"/>
              <a:gd name="connsiteX719" fmla="*/ 4309094 w 4771624"/>
              <a:gd name="connsiteY719" fmla="*/ 3252349 h 4411096"/>
              <a:gd name="connsiteX720" fmla="*/ 4350950 w 4771624"/>
              <a:gd name="connsiteY720" fmla="*/ 3182866 h 4411096"/>
              <a:gd name="connsiteX721" fmla="*/ 4406122 w 4771624"/>
              <a:gd name="connsiteY721" fmla="*/ 3094348 h 4411096"/>
              <a:gd name="connsiteX722" fmla="*/ 4422292 w 4771624"/>
              <a:gd name="connsiteY722" fmla="*/ 3074360 h 4411096"/>
              <a:gd name="connsiteX723" fmla="*/ 4460342 w 4771624"/>
              <a:gd name="connsiteY723" fmla="*/ 3005829 h 4411096"/>
              <a:gd name="connsiteX724" fmla="*/ 4418486 w 4771624"/>
              <a:gd name="connsiteY724" fmla="*/ 3091493 h 4411096"/>
              <a:gd name="connsiteX725" fmla="*/ 4485074 w 4771624"/>
              <a:gd name="connsiteY725" fmla="*/ 2977275 h 4411096"/>
              <a:gd name="connsiteX726" fmla="*/ 4492684 w 4771624"/>
              <a:gd name="connsiteY726" fmla="*/ 2952528 h 4411096"/>
              <a:gd name="connsiteX727" fmla="*/ 4508854 w 4771624"/>
              <a:gd name="connsiteY727" fmla="*/ 2937298 h 4411096"/>
              <a:gd name="connsiteX728" fmla="*/ 4480318 w 4771624"/>
              <a:gd name="connsiteY728" fmla="*/ 2993455 h 4411096"/>
              <a:gd name="connsiteX729" fmla="*/ 4450830 w 4771624"/>
              <a:gd name="connsiteY729" fmla="*/ 3048661 h 4411096"/>
              <a:gd name="connsiteX730" fmla="*/ 4471756 w 4771624"/>
              <a:gd name="connsiteY730" fmla="*/ 3020106 h 4411096"/>
              <a:gd name="connsiteX731" fmla="*/ 4418486 w 4771624"/>
              <a:gd name="connsiteY731" fmla="*/ 3111480 h 4411096"/>
              <a:gd name="connsiteX732" fmla="*/ 4428950 w 4771624"/>
              <a:gd name="connsiteY732" fmla="*/ 3088637 h 4411096"/>
              <a:gd name="connsiteX733" fmla="*/ 4368072 w 4771624"/>
              <a:gd name="connsiteY733" fmla="*/ 3180963 h 4411096"/>
              <a:gd name="connsiteX734" fmla="*/ 4350950 w 4771624"/>
              <a:gd name="connsiteY734" fmla="*/ 3202855 h 4411096"/>
              <a:gd name="connsiteX735" fmla="*/ 4333826 w 4771624"/>
              <a:gd name="connsiteY735" fmla="*/ 3229506 h 4411096"/>
              <a:gd name="connsiteX736" fmla="*/ 4306242 w 4771624"/>
              <a:gd name="connsiteY736" fmla="*/ 3273289 h 4411096"/>
              <a:gd name="connsiteX737" fmla="*/ 4259630 w 4771624"/>
              <a:gd name="connsiteY737" fmla="*/ 3349434 h 4411096"/>
              <a:gd name="connsiteX738" fmla="*/ 4244410 w 4771624"/>
              <a:gd name="connsiteY738" fmla="*/ 3371326 h 4411096"/>
              <a:gd name="connsiteX739" fmla="*/ 4226338 w 4771624"/>
              <a:gd name="connsiteY739" fmla="*/ 3395121 h 4411096"/>
              <a:gd name="connsiteX740" fmla="*/ 4182582 w 4771624"/>
              <a:gd name="connsiteY740" fmla="*/ 3451278 h 4411096"/>
              <a:gd name="connsiteX741" fmla="*/ 4198752 w 4771624"/>
              <a:gd name="connsiteY741" fmla="*/ 3417013 h 4411096"/>
              <a:gd name="connsiteX742" fmla="*/ 4113140 w 4771624"/>
              <a:gd name="connsiteY742" fmla="*/ 3533134 h 4411096"/>
              <a:gd name="connsiteX743" fmla="*/ 4131214 w 4771624"/>
              <a:gd name="connsiteY743" fmla="*/ 3502676 h 4411096"/>
              <a:gd name="connsiteX744" fmla="*/ 4063676 w 4771624"/>
              <a:gd name="connsiteY744" fmla="*/ 3573110 h 4411096"/>
              <a:gd name="connsiteX745" fmla="*/ 3926698 w 4771624"/>
              <a:gd name="connsiteY745" fmla="*/ 3734919 h 4411096"/>
              <a:gd name="connsiteX746" fmla="*/ 3748818 w 4771624"/>
              <a:gd name="connsiteY746" fmla="*/ 3899583 h 4411096"/>
              <a:gd name="connsiteX747" fmla="*/ 3754526 w 4771624"/>
              <a:gd name="connsiteY747" fmla="*/ 3891016 h 4411096"/>
              <a:gd name="connsiteX748" fmla="*/ 3730744 w 4771624"/>
              <a:gd name="connsiteY748" fmla="*/ 3911956 h 4411096"/>
              <a:gd name="connsiteX749" fmla="*/ 3706962 w 4771624"/>
              <a:gd name="connsiteY749" fmla="*/ 3930993 h 4411096"/>
              <a:gd name="connsiteX750" fmla="*/ 3663206 w 4771624"/>
              <a:gd name="connsiteY750" fmla="*/ 3965258 h 4411096"/>
              <a:gd name="connsiteX751" fmla="*/ 3620402 w 4771624"/>
              <a:gd name="connsiteY751" fmla="*/ 3995716 h 4411096"/>
              <a:gd name="connsiteX752" fmla="*/ 3599474 w 4771624"/>
              <a:gd name="connsiteY752" fmla="*/ 4010945 h 4411096"/>
              <a:gd name="connsiteX753" fmla="*/ 3578546 w 4771624"/>
              <a:gd name="connsiteY753" fmla="*/ 4025222 h 4411096"/>
              <a:gd name="connsiteX754" fmla="*/ 3398762 w 4771624"/>
              <a:gd name="connsiteY754" fmla="*/ 4135633 h 4411096"/>
              <a:gd name="connsiteX755" fmla="*/ 3341690 w 4771624"/>
              <a:gd name="connsiteY755" fmla="*/ 4161332 h 4411096"/>
              <a:gd name="connsiteX756" fmla="*/ 3283664 w 4771624"/>
              <a:gd name="connsiteY756" fmla="*/ 4186079 h 4411096"/>
              <a:gd name="connsiteX757" fmla="*/ 3339786 w 4771624"/>
              <a:gd name="connsiteY757" fmla="*/ 4147054 h 4411096"/>
              <a:gd name="connsiteX758" fmla="*/ 3382592 w 4771624"/>
              <a:gd name="connsiteY758" fmla="*/ 4128970 h 4411096"/>
              <a:gd name="connsiteX759" fmla="*/ 3425398 w 4771624"/>
              <a:gd name="connsiteY759" fmla="*/ 4108030 h 4411096"/>
              <a:gd name="connsiteX760" fmla="*/ 3510058 w 4771624"/>
              <a:gd name="connsiteY760" fmla="*/ 4060439 h 4411096"/>
              <a:gd name="connsiteX761" fmla="*/ 3480570 w 4771624"/>
              <a:gd name="connsiteY761" fmla="*/ 4073765 h 4411096"/>
              <a:gd name="connsiteX762" fmla="*/ 3575694 w 4771624"/>
              <a:gd name="connsiteY762" fmla="*/ 4014752 h 4411096"/>
              <a:gd name="connsiteX763" fmla="*/ 3559522 w 4771624"/>
              <a:gd name="connsiteY763" fmla="*/ 4020463 h 4411096"/>
              <a:gd name="connsiteX764" fmla="*/ 3589962 w 4771624"/>
              <a:gd name="connsiteY764" fmla="*/ 4002379 h 4411096"/>
              <a:gd name="connsiteX765" fmla="*/ 3620402 w 4771624"/>
              <a:gd name="connsiteY765" fmla="*/ 3983342 h 4411096"/>
              <a:gd name="connsiteX766" fmla="*/ 3658450 w 4771624"/>
              <a:gd name="connsiteY766" fmla="*/ 3952884 h 4411096"/>
              <a:gd name="connsiteX767" fmla="*/ 3675572 w 4771624"/>
              <a:gd name="connsiteY767" fmla="*/ 3935752 h 4411096"/>
              <a:gd name="connsiteX768" fmla="*/ 3695548 w 4771624"/>
              <a:gd name="connsiteY768" fmla="*/ 3917667 h 4411096"/>
              <a:gd name="connsiteX769" fmla="*/ 3741208 w 4771624"/>
              <a:gd name="connsiteY769" fmla="*/ 3881498 h 4411096"/>
              <a:gd name="connsiteX770" fmla="*/ 3664158 w 4771624"/>
              <a:gd name="connsiteY770" fmla="*/ 3955740 h 4411096"/>
              <a:gd name="connsiteX771" fmla="*/ 3657498 w 4771624"/>
              <a:gd name="connsiteY771" fmla="*/ 3962403 h 4411096"/>
              <a:gd name="connsiteX772" fmla="*/ 3648938 w 4771624"/>
              <a:gd name="connsiteY772" fmla="*/ 3971921 h 4411096"/>
              <a:gd name="connsiteX773" fmla="*/ 3686986 w 4771624"/>
              <a:gd name="connsiteY773" fmla="*/ 3939559 h 4411096"/>
              <a:gd name="connsiteX774" fmla="*/ 3722182 w 4771624"/>
              <a:gd name="connsiteY774" fmla="*/ 3911956 h 4411096"/>
              <a:gd name="connsiteX775" fmla="*/ 3760232 w 4771624"/>
              <a:gd name="connsiteY775" fmla="*/ 3880546 h 4411096"/>
              <a:gd name="connsiteX776" fmla="*/ 3807794 w 4771624"/>
              <a:gd name="connsiteY776" fmla="*/ 3838667 h 4411096"/>
              <a:gd name="connsiteX777" fmla="*/ 3780208 w 4771624"/>
              <a:gd name="connsiteY777" fmla="*/ 3865317 h 4411096"/>
              <a:gd name="connsiteX778" fmla="*/ 3834430 w 4771624"/>
              <a:gd name="connsiteY778" fmla="*/ 3819630 h 4411096"/>
              <a:gd name="connsiteX779" fmla="*/ 3887698 w 4771624"/>
              <a:gd name="connsiteY779" fmla="*/ 3772040 h 4411096"/>
              <a:gd name="connsiteX780" fmla="*/ 3916234 w 4771624"/>
              <a:gd name="connsiteY780" fmla="*/ 3738726 h 4411096"/>
              <a:gd name="connsiteX781" fmla="*/ 3955236 w 4771624"/>
              <a:gd name="connsiteY781" fmla="*/ 3692087 h 4411096"/>
              <a:gd name="connsiteX782" fmla="*/ 3861062 w 4771624"/>
              <a:gd name="connsiteY782" fmla="*/ 3783461 h 4411096"/>
              <a:gd name="connsiteX783" fmla="*/ 3822062 w 4771624"/>
              <a:gd name="connsiteY783" fmla="*/ 3818679 h 4411096"/>
              <a:gd name="connsiteX784" fmla="*/ 3792574 w 4771624"/>
              <a:gd name="connsiteY784" fmla="*/ 3844377 h 4411096"/>
              <a:gd name="connsiteX785" fmla="*/ 3749770 w 4771624"/>
              <a:gd name="connsiteY785" fmla="*/ 3879595 h 4411096"/>
              <a:gd name="connsiteX786" fmla="*/ 3847746 w 4771624"/>
              <a:gd name="connsiteY786" fmla="*/ 3778702 h 4411096"/>
              <a:gd name="connsiteX787" fmla="*/ 3854406 w 4771624"/>
              <a:gd name="connsiteY787" fmla="*/ 3772991 h 4411096"/>
              <a:gd name="connsiteX788" fmla="*/ 3843942 w 4771624"/>
              <a:gd name="connsiteY788" fmla="*/ 3761570 h 4411096"/>
              <a:gd name="connsiteX789" fmla="*/ 3805892 w 4771624"/>
              <a:gd name="connsiteY789" fmla="*/ 3800594 h 4411096"/>
              <a:gd name="connsiteX790" fmla="*/ 3767842 w 4771624"/>
              <a:gd name="connsiteY790" fmla="*/ 3834859 h 4411096"/>
              <a:gd name="connsiteX791" fmla="*/ 3678426 w 4771624"/>
              <a:gd name="connsiteY791" fmla="*/ 3909101 h 4411096"/>
              <a:gd name="connsiteX792" fmla="*/ 3702206 w 4771624"/>
              <a:gd name="connsiteY792" fmla="*/ 3896727 h 4411096"/>
              <a:gd name="connsiteX793" fmla="*/ 3759282 w 4771624"/>
              <a:gd name="connsiteY793" fmla="*/ 3850088 h 4411096"/>
              <a:gd name="connsiteX794" fmla="*/ 3698402 w 4771624"/>
              <a:gd name="connsiteY794" fmla="*/ 3903390 h 4411096"/>
              <a:gd name="connsiteX795" fmla="*/ 3709818 w 4771624"/>
              <a:gd name="connsiteY795" fmla="*/ 3891968 h 4411096"/>
              <a:gd name="connsiteX796" fmla="*/ 3668914 w 4771624"/>
              <a:gd name="connsiteY796" fmla="*/ 3923378 h 4411096"/>
              <a:gd name="connsiteX797" fmla="*/ 3647986 w 4771624"/>
              <a:gd name="connsiteY797" fmla="*/ 3938607 h 4411096"/>
              <a:gd name="connsiteX798" fmla="*/ 3627060 w 4771624"/>
              <a:gd name="connsiteY798" fmla="*/ 3953836 h 4411096"/>
              <a:gd name="connsiteX799" fmla="*/ 3585206 w 4771624"/>
              <a:gd name="connsiteY799" fmla="*/ 3983342 h 4411096"/>
              <a:gd name="connsiteX800" fmla="*/ 3542398 w 4771624"/>
              <a:gd name="connsiteY800" fmla="*/ 4011897 h 4411096"/>
              <a:gd name="connsiteX801" fmla="*/ 3599474 w 4771624"/>
              <a:gd name="connsiteY801" fmla="*/ 3966210 h 4411096"/>
              <a:gd name="connsiteX802" fmla="*/ 3530986 w 4771624"/>
              <a:gd name="connsiteY802" fmla="*/ 4009041 h 4411096"/>
              <a:gd name="connsiteX803" fmla="*/ 3515766 w 4771624"/>
              <a:gd name="connsiteY803" fmla="*/ 4029030 h 4411096"/>
              <a:gd name="connsiteX804" fmla="*/ 3439666 w 4771624"/>
              <a:gd name="connsiteY804" fmla="*/ 4073765 h 4411096"/>
              <a:gd name="connsiteX805" fmla="*/ 3407324 w 4771624"/>
              <a:gd name="connsiteY805" fmla="*/ 4091849 h 4411096"/>
              <a:gd name="connsiteX806" fmla="*/ 3377836 w 4771624"/>
              <a:gd name="connsiteY806" fmla="*/ 4106126 h 4411096"/>
              <a:gd name="connsiteX807" fmla="*/ 3289370 w 4771624"/>
              <a:gd name="connsiteY807" fmla="*/ 4144199 h 4411096"/>
              <a:gd name="connsiteX808" fmla="*/ 3276054 w 4771624"/>
              <a:gd name="connsiteY808" fmla="*/ 4150862 h 4411096"/>
              <a:gd name="connsiteX809" fmla="*/ 3238954 w 4771624"/>
              <a:gd name="connsiteY809" fmla="*/ 4175609 h 4411096"/>
              <a:gd name="connsiteX810" fmla="*/ 3224720 w 4771624"/>
              <a:gd name="connsiteY810" fmla="*/ 4183040 h 4411096"/>
              <a:gd name="connsiteX811" fmla="*/ 3230394 w 4771624"/>
              <a:gd name="connsiteY811" fmla="*/ 4180368 h 4411096"/>
              <a:gd name="connsiteX812" fmla="*/ 3262738 w 4771624"/>
              <a:gd name="connsiteY812" fmla="*/ 4164187 h 4411096"/>
              <a:gd name="connsiteX813" fmla="*/ 3295078 w 4771624"/>
              <a:gd name="connsiteY813" fmla="*/ 4148007 h 4411096"/>
              <a:gd name="connsiteX814" fmla="*/ 3326470 w 4771624"/>
              <a:gd name="connsiteY814" fmla="*/ 4130874 h 4411096"/>
              <a:gd name="connsiteX815" fmla="*/ 3299834 w 4771624"/>
              <a:gd name="connsiteY815" fmla="*/ 4149910 h 4411096"/>
              <a:gd name="connsiteX816" fmla="*/ 3346446 w 4771624"/>
              <a:gd name="connsiteY816" fmla="*/ 4127067 h 4411096"/>
              <a:gd name="connsiteX817" fmla="*/ 3385446 w 4771624"/>
              <a:gd name="connsiteY817" fmla="*/ 4105175 h 4411096"/>
              <a:gd name="connsiteX818" fmla="*/ 3420642 w 4771624"/>
              <a:gd name="connsiteY818" fmla="*/ 4088994 h 4411096"/>
              <a:gd name="connsiteX819" fmla="*/ 3361666 w 4771624"/>
              <a:gd name="connsiteY819" fmla="*/ 4124211 h 4411096"/>
              <a:gd name="connsiteX820" fmla="*/ 3301738 w 4771624"/>
              <a:gd name="connsiteY820" fmla="*/ 4157525 h 4411096"/>
              <a:gd name="connsiteX821" fmla="*/ 3345494 w 4771624"/>
              <a:gd name="connsiteY821" fmla="*/ 4138489 h 4411096"/>
              <a:gd name="connsiteX822" fmla="*/ 3286518 w 4771624"/>
              <a:gd name="connsiteY822" fmla="*/ 4167995 h 4411096"/>
              <a:gd name="connsiteX823" fmla="*/ 3262738 w 4771624"/>
              <a:gd name="connsiteY823" fmla="*/ 4176561 h 4411096"/>
              <a:gd name="connsiteX824" fmla="*/ 3214224 w 4771624"/>
              <a:gd name="connsiteY824" fmla="*/ 4199405 h 4411096"/>
              <a:gd name="connsiteX825" fmla="*/ 3166662 w 4771624"/>
              <a:gd name="connsiteY825" fmla="*/ 4223200 h 4411096"/>
              <a:gd name="connsiteX826" fmla="*/ 3206614 w 4771624"/>
              <a:gd name="connsiteY826" fmla="*/ 4207971 h 4411096"/>
              <a:gd name="connsiteX827" fmla="*/ 3258932 w 4771624"/>
              <a:gd name="connsiteY827" fmla="*/ 4185127 h 4411096"/>
              <a:gd name="connsiteX828" fmla="*/ 3299834 w 4771624"/>
              <a:gd name="connsiteY828" fmla="*/ 4167043 h 4411096"/>
              <a:gd name="connsiteX829" fmla="*/ 3306494 w 4771624"/>
              <a:gd name="connsiteY829" fmla="*/ 4168946 h 4411096"/>
              <a:gd name="connsiteX830" fmla="*/ 3198054 w 4771624"/>
              <a:gd name="connsiteY830" fmla="*/ 4215585 h 4411096"/>
              <a:gd name="connsiteX831" fmla="*/ 3076294 w 4771624"/>
              <a:gd name="connsiteY831" fmla="*/ 4264128 h 4411096"/>
              <a:gd name="connsiteX832" fmla="*/ 3079148 w 4771624"/>
              <a:gd name="connsiteY832" fmla="*/ 4262224 h 4411096"/>
              <a:gd name="connsiteX833" fmla="*/ 2910780 w 4771624"/>
              <a:gd name="connsiteY833" fmla="*/ 4323141 h 4411096"/>
              <a:gd name="connsiteX834" fmla="*/ 2762386 w 4771624"/>
              <a:gd name="connsiteY834" fmla="*/ 4360261 h 4411096"/>
              <a:gd name="connsiteX835" fmla="*/ 2763338 w 4771624"/>
              <a:gd name="connsiteY835" fmla="*/ 4357406 h 4411096"/>
              <a:gd name="connsiteX836" fmla="*/ 2696752 w 4771624"/>
              <a:gd name="connsiteY836" fmla="*/ 4370731 h 4411096"/>
              <a:gd name="connsiteX837" fmla="*/ 2754778 w 4771624"/>
              <a:gd name="connsiteY837" fmla="*/ 4358357 h 4411096"/>
              <a:gd name="connsiteX838" fmla="*/ 2790924 w 4771624"/>
              <a:gd name="connsiteY838" fmla="*/ 4351695 h 4411096"/>
              <a:gd name="connsiteX839" fmla="*/ 2830876 w 4771624"/>
              <a:gd name="connsiteY839" fmla="*/ 4343129 h 4411096"/>
              <a:gd name="connsiteX840" fmla="*/ 2822314 w 4771624"/>
              <a:gd name="connsiteY840" fmla="*/ 4340273 h 4411096"/>
              <a:gd name="connsiteX841" fmla="*/ 2977366 w 4771624"/>
              <a:gd name="connsiteY841" fmla="*/ 4291730 h 4411096"/>
              <a:gd name="connsiteX842" fmla="*/ 2915536 w 4771624"/>
              <a:gd name="connsiteY842" fmla="*/ 4311719 h 4411096"/>
              <a:gd name="connsiteX843" fmla="*/ 2846096 w 4771624"/>
              <a:gd name="connsiteY843" fmla="*/ 4329803 h 4411096"/>
              <a:gd name="connsiteX844" fmla="*/ 2787118 w 4771624"/>
              <a:gd name="connsiteY844" fmla="*/ 4345032 h 4411096"/>
              <a:gd name="connsiteX845" fmla="*/ 2755728 w 4771624"/>
              <a:gd name="connsiteY845" fmla="*/ 4356454 h 4411096"/>
              <a:gd name="connsiteX846" fmla="*/ 2709118 w 4771624"/>
              <a:gd name="connsiteY846" fmla="*/ 4360261 h 4411096"/>
              <a:gd name="connsiteX847" fmla="*/ 2687238 w 4771624"/>
              <a:gd name="connsiteY847" fmla="*/ 4365972 h 4411096"/>
              <a:gd name="connsiteX848" fmla="*/ 2682482 w 4771624"/>
              <a:gd name="connsiteY848" fmla="*/ 4361213 h 4411096"/>
              <a:gd name="connsiteX849" fmla="*/ 2710070 w 4771624"/>
              <a:gd name="connsiteY849" fmla="*/ 4353598 h 4411096"/>
              <a:gd name="connsiteX850" fmla="*/ 2752874 w 4771624"/>
              <a:gd name="connsiteY850" fmla="*/ 4344080 h 4411096"/>
              <a:gd name="connsiteX851" fmla="*/ 2767142 w 4771624"/>
              <a:gd name="connsiteY851" fmla="*/ 4344080 h 4411096"/>
              <a:gd name="connsiteX852" fmla="*/ 2816606 w 4771624"/>
              <a:gd name="connsiteY852" fmla="*/ 4329803 h 4411096"/>
              <a:gd name="connsiteX853" fmla="*/ 2850852 w 4771624"/>
              <a:gd name="connsiteY853" fmla="*/ 4320285 h 4411096"/>
              <a:gd name="connsiteX854" fmla="*/ 2897462 w 4771624"/>
              <a:gd name="connsiteY854" fmla="*/ 4307911 h 4411096"/>
              <a:gd name="connsiteX855" fmla="*/ 2859414 w 4771624"/>
              <a:gd name="connsiteY855" fmla="*/ 4320285 h 4411096"/>
              <a:gd name="connsiteX856" fmla="*/ 2925048 w 4771624"/>
              <a:gd name="connsiteY856" fmla="*/ 4302200 h 4411096"/>
              <a:gd name="connsiteX857" fmla="*/ 2981170 w 4771624"/>
              <a:gd name="connsiteY857" fmla="*/ 4281261 h 4411096"/>
              <a:gd name="connsiteX858" fmla="*/ 3016868 w 4771624"/>
              <a:gd name="connsiteY858" fmla="*/ 4267924 h 4411096"/>
              <a:gd name="connsiteX859" fmla="*/ 2860720 w 4771624"/>
              <a:gd name="connsiteY859" fmla="*/ 4313741 h 4411096"/>
              <a:gd name="connsiteX860" fmla="*/ 2671068 w 4771624"/>
              <a:gd name="connsiteY860" fmla="*/ 4353598 h 4411096"/>
              <a:gd name="connsiteX861" fmla="*/ 2643482 w 4771624"/>
              <a:gd name="connsiteY861" fmla="*/ 4365020 h 4411096"/>
              <a:gd name="connsiteX862" fmla="*/ 2615896 w 4771624"/>
              <a:gd name="connsiteY862" fmla="*/ 4375490 h 4411096"/>
              <a:gd name="connsiteX863" fmla="*/ 2574042 w 4771624"/>
              <a:gd name="connsiteY863" fmla="*/ 4394526 h 4411096"/>
              <a:gd name="connsiteX864" fmla="*/ 2297234 w 4771624"/>
              <a:gd name="connsiteY864" fmla="*/ 4409755 h 4411096"/>
              <a:gd name="connsiteX865" fmla="*/ 2303890 w 4771624"/>
              <a:gd name="connsiteY865" fmla="*/ 4407852 h 4411096"/>
              <a:gd name="connsiteX866" fmla="*/ 2205914 w 4771624"/>
              <a:gd name="connsiteY866" fmla="*/ 4406900 h 4411096"/>
              <a:gd name="connsiteX867" fmla="*/ 2205914 w 4771624"/>
              <a:gd name="connsiteY867" fmla="*/ 4400237 h 4411096"/>
              <a:gd name="connsiteX868" fmla="*/ 2083206 w 4771624"/>
              <a:gd name="connsiteY868" fmla="*/ 4395478 h 4411096"/>
              <a:gd name="connsiteX869" fmla="*/ 2147890 w 4771624"/>
              <a:gd name="connsiteY869" fmla="*/ 4396430 h 4411096"/>
              <a:gd name="connsiteX870" fmla="*/ 2198304 w 4771624"/>
              <a:gd name="connsiteY870" fmla="*/ 4398334 h 4411096"/>
              <a:gd name="connsiteX871" fmla="*/ 2243012 w 4771624"/>
              <a:gd name="connsiteY871" fmla="*/ 4399285 h 4411096"/>
              <a:gd name="connsiteX872" fmla="*/ 2221134 w 4771624"/>
              <a:gd name="connsiteY872" fmla="*/ 4400237 h 4411096"/>
              <a:gd name="connsiteX873" fmla="*/ 2270598 w 4771624"/>
              <a:gd name="connsiteY873" fmla="*/ 4402141 h 4411096"/>
              <a:gd name="connsiteX874" fmla="*/ 2326722 w 4771624"/>
              <a:gd name="connsiteY874" fmla="*/ 4400237 h 4411096"/>
              <a:gd name="connsiteX875" fmla="*/ 2377138 w 4771624"/>
              <a:gd name="connsiteY875" fmla="*/ 4399285 h 4411096"/>
              <a:gd name="connsiteX876" fmla="*/ 2409478 w 4771624"/>
              <a:gd name="connsiteY876" fmla="*/ 4400237 h 4411096"/>
              <a:gd name="connsiteX877" fmla="*/ 2447528 w 4771624"/>
              <a:gd name="connsiteY877" fmla="*/ 4403093 h 4411096"/>
              <a:gd name="connsiteX878" fmla="*/ 2513162 w 4771624"/>
              <a:gd name="connsiteY878" fmla="*/ 4396430 h 4411096"/>
              <a:gd name="connsiteX879" fmla="*/ 2536944 w 4771624"/>
              <a:gd name="connsiteY879" fmla="*/ 4389767 h 4411096"/>
              <a:gd name="connsiteX880" fmla="*/ 2492236 w 4771624"/>
              <a:gd name="connsiteY880" fmla="*/ 4390719 h 4411096"/>
              <a:gd name="connsiteX881" fmla="*/ 2472260 w 4771624"/>
              <a:gd name="connsiteY881" fmla="*/ 4388815 h 4411096"/>
              <a:gd name="connsiteX882" fmla="*/ 2412332 w 4771624"/>
              <a:gd name="connsiteY882" fmla="*/ 4393574 h 4411096"/>
              <a:gd name="connsiteX883" fmla="*/ 2341942 w 4771624"/>
              <a:gd name="connsiteY883" fmla="*/ 4395478 h 4411096"/>
              <a:gd name="connsiteX884" fmla="*/ 2419942 w 4771624"/>
              <a:gd name="connsiteY884" fmla="*/ 4390719 h 4411096"/>
              <a:gd name="connsiteX885" fmla="*/ 2481772 w 4771624"/>
              <a:gd name="connsiteY885" fmla="*/ 4387863 h 4411096"/>
              <a:gd name="connsiteX886" fmla="*/ 2516968 w 4771624"/>
              <a:gd name="connsiteY886" fmla="*/ 4366924 h 4411096"/>
              <a:gd name="connsiteX887" fmla="*/ 2496992 w 4771624"/>
              <a:gd name="connsiteY887" fmla="*/ 4371683 h 4411096"/>
              <a:gd name="connsiteX888" fmla="*/ 2474162 w 4771624"/>
              <a:gd name="connsiteY888" fmla="*/ 4374538 h 4411096"/>
              <a:gd name="connsiteX889" fmla="*/ 2450382 w 4771624"/>
              <a:gd name="connsiteY889" fmla="*/ 4376442 h 4411096"/>
              <a:gd name="connsiteX890" fmla="*/ 2469406 w 4771624"/>
              <a:gd name="connsiteY890" fmla="*/ 4380249 h 4411096"/>
              <a:gd name="connsiteX891" fmla="*/ 2360014 w 4771624"/>
              <a:gd name="connsiteY891" fmla="*/ 4389767 h 4411096"/>
              <a:gd name="connsiteX892" fmla="*/ 2296282 w 4771624"/>
              <a:gd name="connsiteY892" fmla="*/ 4391671 h 4411096"/>
              <a:gd name="connsiteX893" fmla="*/ 2265842 w 4771624"/>
              <a:gd name="connsiteY893" fmla="*/ 4392623 h 4411096"/>
              <a:gd name="connsiteX894" fmla="*/ 2237306 w 4771624"/>
              <a:gd name="connsiteY894" fmla="*/ 4392623 h 4411096"/>
              <a:gd name="connsiteX895" fmla="*/ 2241110 w 4771624"/>
              <a:gd name="connsiteY895" fmla="*/ 4391671 h 4411096"/>
              <a:gd name="connsiteX896" fmla="*/ 2195450 w 4771624"/>
              <a:gd name="connsiteY896" fmla="*/ 4390719 h 4411096"/>
              <a:gd name="connsiteX897" fmla="*/ 2172622 w 4771624"/>
              <a:gd name="connsiteY897" fmla="*/ 4389767 h 4411096"/>
              <a:gd name="connsiteX898" fmla="*/ 2149790 w 4771624"/>
              <a:gd name="connsiteY898" fmla="*/ 4388815 h 4411096"/>
              <a:gd name="connsiteX899" fmla="*/ 2191646 w 4771624"/>
              <a:gd name="connsiteY899" fmla="*/ 4385960 h 4411096"/>
              <a:gd name="connsiteX900" fmla="*/ 2127914 w 4771624"/>
              <a:gd name="connsiteY900" fmla="*/ 4385008 h 4411096"/>
              <a:gd name="connsiteX901" fmla="*/ 2064180 w 4771624"/>
              <a:gd name="connsiteY901" fmla="*/ 4383104 h 4411096"/>
              <a:gd name="connsiteX902" fmla="*/ 2065130 w 4771624"/>
              <a:gd name="connsiteY902" fmla="*/ 4379297 h 4411096"/>
              <a:gd name="connsiteX903" fmla="*/ 2024228 w 4771624"/>
              <a:gd name="connsiteY903" fmla="*/ 4374063 h 4411096"/>
              <a:gd name="connsiteX904" fmla="*/ 1989120 w 4771624"/>
              <a:gd name="connsiteY904" fmla="*/ 4368840 h 4411096"/>
              <a:gd name="connsiteX905" fmla="*/ 1998546 w 4771624"/>
              <a:gd name="connsiteY905" fmla="*/ 4367875 h 4411096"/>
              <a:gd name="connsiteX906" fmla="*/ 1877738 w 4771624"/>
              <a:gd name="connsiteY906" fmla="*/ 4346936 h 4411096"/>
              <a:gd name="connsiteX907" fmla="*/ 1721734 w 4771624"/>
              <a:gd name="connsiteY907" fmla="*/ 4314574 h 4411096"/>
              <a:gd name="connsiteX908" fmla="*/ 1752174 w 4771624"/>
              <a:gd name="connsiteY908" fmla="*/ 4319333 h 4411096"/>
              <a:gd name="connsiteX909" fmla="*/ 1677978 w 4771624"/>
              <a:gd name="connsiteY909" fmla="*/ 4301248 h 4411096"/>
              <a:gd name="connsiteX910" fmla="*/ 1618050 w 4771624"/>
              <a:gd name="connsiteY910" fmla="*/ 4286971 h 4411096"/>
              <a:gd name="connsiteX911" fmla="*/ 1623758 w 4771624"/>
              <a:gd name="connsiteY911" fmla="*/ 4288875 h 4411096"/>
              <a:gd name="connsiteX912" fmla="*/ 1565734 w 4771624"/>
              <a:gd name="connsiteY912" fmla="*/ 4271742 h 4411096"/>
              <a:gd name="connsiteX913" fmla="*/ 1533390 w 4771624"/>
              <a:gd name="connsiteY913" fmla="*/ 4255561 h 4411096"/>
              <a:gd name="connsiteX914" fmla="*/ 1487732 w 4771624"/>
              <a:gd name="connsiteY914" fmla="*/ 4241284 h 4411096"/>
              <a:gd name="connsiteX915" fmla="*/ 1462048 w 4771624"/>
              <a:gd name="connsiteY915" fmla="*/ 4235573 h 4411096"/>
              <a:gd name="connsiteX916" fmla="*/ 1383096 w 4771624"/>
              <a:gd name="connsiteY916" fmla="*/ 4202260 h 4411096"/>
              <a:gd name="connsiteX917" fmla="*/ 1384998 w 4771624"/>
              <a:gd name="connsiteY917" fmla="*/ 4208922 h 4411096"/>
              <a:gd name="connsiteX918" fmla="*/ 1289875 w 4771624"/>
              <a:gd name="connsiteY918" fmla="*/ 4170850 h 4411096"/>
              <a:gd name="connsiteX919" fmla="*/ 1286070 w 4771624"/>
              <a:gd name="connsiteY919" fmla="*/ 4174657 h 4411096"/>
              <a:gd name="connsiteX920" fmla="*/ 1341242 w 4771624"/>
              <a:gd name="connsiteY920" fmla="*/ 4197501 h 4411096"/>
              <a:gd name="connsiteX921" fmla="*/ 1396414 w 4771624"/>
              <a:gd name="connsiteY921" fmla="*/ 4220344 h 4411096"/>
              <a:gd name="connsiteX922" fmla="*/ 1316510 w 4771624"/>
              <a:gd name="connsiteY922" fmla="*/ 4195597 h 4411096"/>
              <a:gd name="connsiteX923" fmla="*/ 1264191 w 4771624"/>
              <a:gd name="connsiteY923" fmla="*/ 4166091 h 4411096"/>
              <a:gd name="connsiteX924" fmla="*/ 1217581 w 4771624"/>
              <a:gd name="connsiteY924" fmla="*/ 4148958 h 4411096"/>
              <a:gd name="connsiteX925" fmla="*/ 1229947 w 4771624"/>
              <a:gd name="connsiteY925" fmla="*/ 4152765 h 4411096"/>
              <a:gd name="connsiteX926" fmla="*/ 1147190 w 4771624"/>
              <a:gd name="connsiteY926" fmla="*/ 4115644 h 4411096"/>
              <a:gd name="connsiteX927" fmla="*/ 1210922 w 4771624"/>
              <a:gd name="connsiteY927" fmla="*/ 4149910 h 4411096"/>
              <a:gd name="connsiteX928" fmla="*/ 1287972 w 4771624"/>
              <a:gd name="connsiteY928" fmla="*/ 4182271 h 4411096"/>
              <a:gd name="connsiteX929" fmla="*/ 1199507 w 4771624"/>
              <a:gd name="connsiteY929" fmla="*/ 4148006 h 4411096"/>
              <a:gd name="connsiteX930" fmla="*/ 1130067 w 4771624"/>
              <a:gd name="connsiteY930" fmla="*/ 4117548 h 4411096"/>
              <a:gd name="connsiteX931" fmla="*/ 1068237 w 4771624"/>
              <a:gd name="connsiteY931" fmla="*/ 4086138 h 4411096"/>
              <a:gd name="connsiteX932" fmla="*/ 1010212 w 4771624"/>
              <a:gd name="connsiteY932" fmla="*/ 4053777 h 4411096"/>
              <a:gd name="connsiteX933" fmla="*/ 1051115 w 4771624"/>
              <a:gd name="connsiteY933" fmla="*/ 4066150 h 4411096"/>
              <a:gd name="connsiteX934" fmla="*/ 1072993 w 4771624"/>
              <a:gd name="connsiteY934" fmla="*/ 4072813 h 4411096"/>
              <a:gd name="connsiteX935" fmla="*/ 1152897 w 4771624"/>
              <a:gd name="connsiteY935" fmla="*/ 4112789 h 4411096"/>
              <a:gd name="connsiteX936" fmla="*/ 1131019 w 4771624"/>
              <a:gd name="connsiteY936" fmla="*/ 4102319 h 4411096"/>
              <a:gd name="connsiteX937" fmla="*/ 1193800 w 4771624"/>
              <a:gd name="connsiteY937" fmla="*/ 4133729 h 4411096"/>
              <a:gd name="connsiteX938" fmla="*/ 1270850 w 4771624"/>
              <a:gd name="connsiteY938" fmla="*/ 4162284 h 4411096"/>
              <a:gd name="connsiteX939" fmla="*/ 1237557 w 4771624"/>
              <a:gd name="connsiteY939" fmla="*/ 4140392 h 4411096"/>
              <a:gd name="connsiteX940" fmla="*/ 1208069 w 4771624"/>
              <a:gd name="connsiteY940" fmla="*/ 4132777 h 4411096"/>
              <a:gd name="connsiteX941" fmla="*/ 1118652 w 4771624"/>
              <a:gd name="connsiteY941" fmla="*/ 4090897 h 4411096"/>
              <a:gd name="connsiteX942" fmla="*/ 1132921 w 4771624"/>
              <a:gd name="connsiteY942" fmla="*/ 4088994 h 4411096"/>
              <a:gd name="connsiteX943" fmla="*/ 1089164 w 4771624"/>
              <a:gd name="connsiteY943" fmla="*/ 4066150 h 4411096"/>
              <a:gd name="connsiteX944" fmla="*/ 1045407 w 4771624"/>
              <a:gd name="connsiteY944" fmla="*/ 4043307 h 4411096"/>
              <a:gd name="connsiteX945" fmla="*/ 1053968 w 4771624"/>
              <a:gd name="connsiteY945" fmla="*/ 4047114 h 4411096"/>
              <a:gd name="connsiteX946" fmla="*/ 904625 w 4771624"/>
              <a:gd name="connsiteY946" fmla="*/ 3960499 h 4411096"/>
              <a:gd name="connsiteX947" fmla="*/ 902304 w 4771624"/>
              <a:gd name="connsiteY947" fmla="*/ 3959178 h 4411096"/>
              <a:gd name="connsiteX948" fmla="*/ 900641 w 4771624"/>
              <a:gd name="connsiteY948" fmla="*/ 3958729 h 4411096"/>
              <a:gd name="connsiteX949" fmla="*/ 923649 w 4771624"/>
              <a:gd name="connsiteY949" fmla="*/ 3975728 h 4411096"/>
              <a:gd name="connsiteX950" fmla="*/ 893150 w 4771624"/>
              <a:gd name="connsiteY950" fmla="*/ 3954580 h 4411096"/>
              <a:gd name="connsiteX951" fmla="*/ 899457 w 4771624"/>
              <a:gd name="connsiteY951" fmla="*/ 3957557 h 4411096"/>
              <a:gd name="connsiteX952" fmla="*/ 883936 w 4771624"/>
              <a:gd name="connsiteY952" fmla="*/ 3948720 h 4411096"/>
              <a:gd name="connsiteX953" fmla="*/ 856112 w 4771624"/>
              <a:gd name="connsiteY953" fmla="*/ 3931944 h 4411096"/>
              <a:gd name="connsiteX954" fmla="*/ 797135 w 4771624"/>
              <a:gd name="connsiteY954" fmla="*/ 3893872 h 4411096"/>
              <a:gd name="connsiteX955" fmla="*/ 769549 w 4771624"/>
              <a:gd name="connsiteY955" fmla="*/ 3882450 h 4411096"/>
              <a:gd name="connsiteX956" fmla="*/ 624010 w 4771624"/>
              <a:gd name="connsiteY956" fmla="*/ 3772991 h 4411096"/>
              <a:gd name="connsiteX957" fmla="*/ 655401 w 4771624"/>
              <a:gd name="connsiteY957" fmla="*/ 3800594 h 4411096"/>
              <a:gd name="connsiteX958" fmla="*/ 686792 w 4771624"/>
              <a:gd name="connsiteY958" fmla="*/ 3828197 h 4411096"/>
              <a:gd name="connsiteX959" fmla="*/ 620205 w 4771624"/>
              <a:gd name="connsiteY959" fmla="*/ 3779654 h 4411096"/>
              <a:gd name="connsiteX960" fmla="*/ 565034 w 4771624"/>
              <a:gd name="connsiteY960" fmla="*/ 3739678 h 4411096"/>
              <a:gd name="connsiteX961" fmla="*/ 562180 w 4771624"/>
              <a:gd name="connsiteY961" fmla="*/ 3728256 h 4411096"/>
              <a:gd name="connsiteX962" fmla="*/ 409982 w 4771624"/>
              <a:gd name="connsiteY962" fmla="*/ 3565496 h 4411096"/>
              <a:gd name="connsiteX963" fmla="*/ 300590 w 4771624"/>
              <a:gd name="connsiteY963" fmla="*/ 3418917 h 4411096"/>
              <a:gd name="connsiteX964" fmla="*/ 252077 w 4771624"/>
              <a:gd name="connsiteY964" fmla="*/ 3322783 h 4411096"/>
              <a:gd name="connsiteX965" fmla="*/ 196906 w 4771624"/>
              <a:gd name="connsiteY965" fmla="*/ 3199047 h 4411096"/>
              <a:gd name="connsiteX966" fmla="*/ 189296 w 4771624"/>
              <a:gd name="connsiteY966" fmla="*/ 3190481 h 4411096"/>
              <a:gd name="connsiteX967" fmla="*/ 168369 w 4771624"/>
              <a:gd name="connsiteY967" fmla="*/ 3139083 h 4411096"/>
              <a:gd name="connsiteX968" fmla="*/ 168369 w 4771624"/>
              <a:gd name="connsiteY968" fmla="*/ 3124806 h 4411096"/>
              <a:gd name="connsiteX969" fmla="*/ 91319 w 4771624"/>
              <a:gd name="connsiteY969" fmla="*/ 2885901 h 4411096"/>
              <a:gd name="connsiteX970" fmla="*/ 69440 w 4771624"/>
              <a:gd name="connsiteY970" fmla="*/ 2776442 h 4411096"/>
              <a:gd name="connsiteX971" fmla="*/ 122709 w 4771624"/>
              <a:gd name="connsiteY971" fmla="*/ 2964901 h 4411096"/>
              <a:gd name="connsiteX972" fmla="*/ 117002 w 4771624"/>
              <a:gd name="connsiteY972" fmla="*/ 2964901 h 4411096"/>
              <a:gd name="connsiteX973" fmla="*/ 144588 w 4771624"/>
              <a:gd name="connsiteY973" fmla="*/ 3052468 h 4411096"/>
              <a:gd name="connsiteX974" fmla="*/ 155051 w 4771624"/>
              <a:gd name="connsiteY974" fmla="*/ 3079119 h 4411096"/>
              <a:gd name="connsiteX975" fmla="*/ 173125 w 4771624"/>
              <a:gd name="connsiteY975" fmla="*/ 3130517 h 4411096"/>
              <a:gd name="connsiteX976" fmla="*/ 167417 w 4771624"/>
              <a:gd name="connsiteY976" fmla="*/ 3104818 h 4411096"/>
              <a:gd name="connsiteX977" fmla="*/ 152198 w 4771624"/>
              <a:gd name="connsiteY977" fmla="*/ 3059131 h 4411096"/>
              <a:gd name="connsiteX978" fmla="*/ 186442 w 4771624"/>
              <a:gd name="connsiteY978" fmla="*/ 3140987 h 4411096"/>
              <a:gd name="connsiteX979" fmla="*/ 199759 w 4771624"/>
              <a:gd name="connsiteY979" fmla="*/ 3159071 h 4411096"/>
              <a:gd name="connsiteX980" fmla="*/ 153149 w 4771624"/>
              <a:gd name="connsiteY980" fmla="*/ 3045805 h 4411096"/>
              <a:gd name="connsiteX981" fmla="*/ 119856 w 4771624"/>
              <a:gd name="connsiteY981" fmla="*/ 2940154 h 4411096"/>
              <a:gd name="connsiteX982" fmla="*/ 170271 w 4771624"/>
              <a:gd name="connsiteY982" fmla="*/ 3074360 h 4411096"/>
              <a:gd name="connsiteX983" fmla="*/ 148393 w 4771624"/>
              <a:gd name="connsiteY983" fmla="*/ 3001070 h 4411096"/>
              <a:gd name="connsiteX984" fmla="*/ 127466 w 4771624"/>
              <a:gd name="connsiteY984" fmla="*/ 2949672 h 4411096"/>
              <a:gd name="connsiteX985" fmla="*/ 129368 w 4771624"/>
              <a:gd name="connsiteY985" fmla="*/ 2952528 h 4411096"/>
              <a:gd name="connsiteX986" fmla="*/ 93221 w 4771624"/>
              <a:gd name="connsiteY986" fmla="*/ 2829744 h 4411096"/>
              <a:gd name="connsiteX987" fmla="*/ 57074 w 4771624"/>
              <a:gd name="connsiteY987" fmla="*/ 2717429 h 4411096"/>
              <a:gd name="connsiteX988" fmla="*/ 51367 w 4771624"/>
              <a:gd name="connsiteY988" fmla="*/ 2756454 h 4411096"/>
              <a:gd name="connsiteX989" fmla="*/ 28537 w 4771624"/>
              <a:gd name="connsiteY989" fmla="*/ 2615585 h 4411096"/>
              <a:gd name="connsiteX990" fmla="*/ 44708 w 4771624"/>
              <a:gd name="connsiteY990" fmla="*/ 2681261 h 4411096"/>
              <a:gd name="connsiteX991" fmla="*/ 49464 w 4771624"/>
              <a:gd name="connsiteY991" fmla="*/ 2691731 h 4411096"/>
              <a:gd name="connsiteX992" fmla="*/ 72294 w 4771624"/>
              <a:gd name="connsiteY992" fmla="*/ 2758358 h 4411096"/>
              <a:gd name="connsiteX993" fmla="*/ 71343 w 4771624"/>
              <a:gd name="connsiteY993" fmla="*/ 2706959 h 4411096"/>
              <a:gd name="connsiteX994" fmla="*/ 50415 w 4771624"/>
              <a:gd name="connsiteY994" fmla="*/ 2644140 h 4411096"/>
              <a:gd name="connsiteX995" fmla="*/ 51367 w 4771624"/>
              <a:gd name="connsiteY995" fmla="*/ 2635573 h 4411096"/>
              <a:gd name="connsiteX996" fmla="*/ 31391 w 4771624"/>
              <a:gd name="connsiteY996" fmla="*/ 2534681 h 4411096"/>
              <a:gd name="connsiteX997" fmla="*/ 34244 w 4771624"/>
              <a:gd name="connsiteY997" fmla="*/ 2547055 h 4411096"/>
              <a:gd name="connsiteX998" fmla="*/ 24732 w 4771624"/>
              <a:gd name="connsiteY998" fmla="*/ 2481380 h 4411096"/>
              <a:gd name="connsiteX999" fmla="*/ 18073 w 4771624"/>
              <a:gd name="connsiteY999" fmla="*/ 2421415 h 4411096"/>
              <a:gd name="connsiteX1000" fmla="*/ 5707 w 4771624"/>
              <a:gd name="connsiteY1000" fmla="*/ 2350029 h 4411096"/>
              <a:gd name="connsiteX1001" fmla="*/ 6659 w 4771624"/>
              <a:gd name="connsiteY1001" fmla="*/ 2429030 h 4411096"/>
              <a:gd name="connsiteX1002" fmla="*/ 18073 w 4771624"/>
              <a:gd name="connsiteY1002" fmla="*/ 2548958 h 4411096"/>
              <a:gd name="connsiteX1003" fmla="*/ 34244 w 4771624"/>
              <a:gd name="connsiteY1003" fmla="*/ 2598453 h 4411096"/>
              <a:gd name="connsiteX1004" fmla="*/ 21878 w 4771624"/>
              <a:gd name="connsiteY1004" fmla="*/ 2527066 h 4411096"/>
              <a:gd name="connsiteX1005" fmla="*/ 30440 w 4771624"/>
              <a:gd name="connsiteY1005" fmla="*/ 2567995 h 4411096"/>
              <a:gd name="connsiteX1006" fmla="*/ 40903 w 4771624"/>
              <a:gd name="connsiteY1006" fmla="*/ 2636525 h 4411096"/>
              <a:gd name="connsiteX1007" fmla="*/ 15220 w 4771624"/>
              <a:gd name="connsiteY1007" fmla="*/ 2553717 h 4411096"/>
              <a:gd name="connsiteX1008" fmla="*/ 5707 w 4771624"/>
              <a:gd name="connsiteY1008" fmla="*/ 2484235 h 4411096"/>
              <a:gd name="connsiteX1009" fmla="*/ 0 w 4771624"/>
              <a:gd name="connsiteY1009" fmla="*/ 2436644 h 4411096"/>
              <a:gd name="connsiteX1010" fmla="*/ 951 w 4771624"/>
              <a:gd name="connsiteY1010" fmla="*/ 2348126 h 4411096"/>
              <a:gd name="connsiteX1011" fmla="*/ 1902 w 4771624"/>
              <a:gd name="connsiteY1011" fmla="*/ 2265318 h 4411096"/>
              <a:gd name="connsiteX1012" fmla="*/ 7610 w 4771624"/>
              <a:gd name="connsiteY1012" fmla="*/ 2186317 h 4411096"/>
              <a:gd name="connsiteX1013" fmla="*/ 5707 w 4771624"/>
              <a:gd name="connsiteY1013" fmla="*/ 2230100 h 4411096"/>
              <a:gd name="connsiteX1014" fmla="*/ 13317 w 4771624"/>
              <a:gd name="connsiteY1014" fmla="*/ 2181558 h 4411096"/>
              <a:gd name="connsiteX1015" fmla="*/ 14269 w 4771624"/>
              <a:gd name="connsiteY1015" fmla="*/ 2137775 h 4411096"/>
              <a:gd name="connsiteX1016" fmla="*/ 17122 w 4771624"/>
              <a:gd name="connsiteY1016" fmla="*/ 2133967 h 4411096"/>
              <a:gd name="connsiteX1017" fmla="*/ 19025 w 4771624"/>
              <a:gd name="connsiteY1017" fmla="*/ 2094943 h 4411096"/>
              <a:gd name="connsiteX1018" fmla="*/ 19976 w 4771624"/>
              <a:gd name="connsiteY1018" fmla="*/ 2069244 h 4411096"/>
              <a:gd name="connsiteX1019" fmla="*/ 25683 w 4771624"/>
              <a:gd name="connsiteY1019" fmla="*/ 2004520 h 4411096"/>
              <a:gd name="connsiteX1020" fmla="*/ 33293 w 4771624"/>
              <a:gd name="connsiteY1020" fmla="*/ 2015942 h 4411096"/>
              <a:gd name="connsiteX1021" fmla="*/ 47562 w 4771624"/>
              <a:gd name="connsiteY1021" fmla="*/ 1971207 h 4411096"/>
              <a:gd name="connsiteX1022" fmla="*/ 58025 w 4771624"/>
              <a:gd name="connsiteY1022" fmla="*/ 1929327 h 4411096"/>
              <a:gd name="connsiteX1023" fmla="*/ 71343 w 4771624"/>
              <a:gd name="connsiteY1023" fmla="*/ 1872218 h 4411096"/>
              <a:gd name="connsiteX1024" fmla="*/ 74196 w 4771624"/>
              <a:gd name="connsiteY1024" fmla="*/ 1852230 h 4411096"/>
              <a:gd name="connsiteX1025" fmla="*/ 82757 w 4771624"/>
              <a:gd name="connsiteY1025" fmla="*/ 1817965 h 4411096"/>
              <a:gd name="connsiteX1026" fmla="*/ 80855 w 4771624"/>
              <a:gd name="connsiteY1026" fmla="*/ 1827483 h 4411096"/>
              <a:gd name="connsiteX1027" fmla="*/ 99880 w 4771624"/>
              <a:gd name="connsiteY1027" fmla="*/ 1772278 h 4411096"/>
              <a:gd name="connsiteX1028" fmla="*/ 80855 w 4771624"/>
              <a:gd name="connsiteY1028" fmla="*/ 1844616 h 4411096"/>
              <a:gd name="connsiteX1029" fmla="*/ 64684 w 4771624"/>
              <a:gd name="connsiteY1029" fmla="*/ 1917905 h 4411096"/>
              <a:gd name="connsiteX1030" fmla="*/ 68489 w 4771624"/>
              <a:gd name="connsiteY1030" fmla="*/ 1922664 h 4411096"/>
              <a:gd name="connsiteX1031" fmla="*/ 58025 w 4771624"/>
              <a:gd name="connsiteY1031" fmla="*/ 1985484 h 4411096"/>
              <a:gd name="connsiteX1032" fmla="*/ 54220 w 4771624"/>
              <a:gd name="connsiteY1032" fmla="*/ 2014990 h 4411096"/>
              <a:gd name="connsiteX1033" fmla="*/ 53269 w 4771624"/>
              <a:gd name="connsiteY1033" fmla="*/ 2037834 h 4411096"/>
              <a:gd name="connsiteX1034" fmla="*/ 56123 w 4771624"/>
              <a:gd name="connsiteY1034" fmla="*/ 2017846 h 4411096"/>
              <a:gd name="connsiteX1035" fmla="*/ 58977 w 4771624"/>
              <a:gd name="connsiteY1035" fmla="*/ 2001665 h 4411096"/>
              <a:gd name="connsiteX1036" fmla="*/ 63733 w 4771624"/>
              <a:gd name="connsiteY1036" fmla="*/ 1973111 h 4411096"/>
              <a:gd name="connsiteX1037" fmla="*/ 77050 w 4771624"/>
              <a:gd name="connsiteY1037" fmla="*/ 1902676 h 4411096"/>
              <a:gd name="connsiteX1038" fmla="*/ 73245 w 4771624"/>
              <a:gd name="connsiteY1038" fmla="*/ 1946460 h 4411096"/>
              <a:gd name="connsiteX1039" fmla="*/ 72294 w 4771624"/>
              <a:gd name="connsiteY1039" fmla="*/ 1935990 h 4411096"/>
              <a:gd name="connsiteX1040" fmla="*/ 61830 w 4771624"/>
              <a:gd name="connsiteY1040" fmla="*/ 1988340 h 4411096"/>
              <a:gd name="connsiteX1041" fmla="*/ 56123 w 4771624"/>
              <a:gd name="connsiteY1041" fmla="*/ 2034978 h 4411096"/>
              <a:gd name="connsiteX1042" fmla="*/ 51367 w 4771624"/>
              <a:gd name="connsiteY1042" fmla="*/ 2085425 h 4411096"/>
              <a:gd name="connsiteX1043" fmla="*/ 48513 w 4771624"/>
              <a:gd name="connsiteY1043" fmla="*/ 2114931 h 4411096"/>
              <a:gd name="connsiteX1044" fmla="*/ 45659 w 4771624"/>
              <a:gd name="connsiteY1044" fmla="*/ 2149196 h 4411096"/>
              <a:gd name="connsiteX1045" fmla="*/ 43757 w 4771624"/>
              <a:gd name="connsiteY1045" fmla="*/ 2151100 h 4411096"/>
              <a:gd name="connsiteX1046" fmla="*/ 42806 w 4771624"/>
              <a:gd name="connsiteY1046" fmla="*/ 2180606 h 4411096"/>
              <a:gd name="connsiteX1047" fmla="*/ 42806 w 4771624"/>
              <a:gd name="connsiteY1047" fmla="*/ 2210112 h 4411096"/>
              <a:gd name="connsiteX1048" fmla="*/ 40903 w 4771624"/>
              <a:gd name="connsiteY1048" fmla="*/ 2268173 h 4411096"/>
              <a:gd name="connsiteX1049" fmla="*/ 46611 w 4771624"/>
              <a:gd name="connsiteY1049" fmla="*/ 2373824 h 4411096"/>
              <a:gd name="connsiteX1050" fmla="*/ 42806 w 4771624"/>
              <a:gd name="connsiteY1050" fmla="*/ 2261510 h 4411096"/>
              <a:gd name="connsiteX1051" fmla="*/ 474666 w 4771624"/>
              <a:gd name="connsiteY1051" fmla="*/ 1025104 h 4411096"/>
              <a:gd name="connsiteX1052" fmla="*/ 440422 w 4771624"/>
              <a:gd name="connsiteY1052" fmla="*/ 1131707 h 4411096"/>
              <a:gd name="connsiteX1053" fmla="*/ 514618 w 4771624"/>
              <a:gd name="connsiteY1053" fmla="*/ 1020344 h 4411096"/>
              <a:gd name="connsiteX1054" fmla="*/ 506057 w 4771624"/>
              <a:gd name="connsiteY1054" fmla="*/ 1037477 h 4411096"/>
              <a:gd name="connsiteX1055" fmla="*/ 590717 w 4771624"/>
              <a:gd name="connsiteY1055" fmla="*/ 929922 h 4411096"/>
              <a:gd name="connsiteX1056" fmla="*/ 551716 w 4771624"/>
              <a:gd name="connsiteY1056" fmla="*/ 972754 h 4411096"/>
              <a:gd name="connsiteX1057" fmla="*/ 581205 w 4771624"/>
              <a:gd name="connsiteY1057" fmla="*/ 929922 h 4411096"/>
              <a:gd name="connsiteX1058" fmla="*/ 646840 w 4771624"/>
              <a:gd name="connsiteY1058" fmla="*/ 856632 h 4411096"/>
              <a:gd name="connsiteX1059" fmla="*/ 731500 w 4771624"/>
              <a:gd name="connsiteY1059" fmla="*/ 765258 h 4411096"/>
              <a:gd name="connsiteX1060" fmla="*/ 775257 w 4771624"/>
              <a:gd name="connsiteY1060" fmla="*/ 706246 h 4411096"/>
              <a:gd name="connsiteX1061" fmla="*/ 819965 w 4771624"/>
              <a:gd name="connsiteY1061" fmla="*/ 651992 h 4411096"/>
              <a:gd name="connsiteX1062" fmla="*/ 858965 w 4771624"/>
              <a:gd name="connsiteY1062" fmla="*/ 618679 h 4411096"/>
              <a:gd name="connsiteX1063" fmla="*/ 974065 w 4771624"/>
              <a:gd name="connsiteY1063" fmla="*/ 497798 h 4411096"/>
              <a:gd name="connsiteX1064" fmla="*/ 1040057 w 4771624"/>
              <a:gd name="connsiteY1064" fmla="*/ 437715 h 4411096"/>
              <a:gd name="connsiteX1065" fmla="*/ 1088919 w 4771624"/>
              <a:gd name="connsiteY1065" fmla="*/ 398209 h 4411096"/>
              <a:gd name="connsiteX1066" fmla="*/ 1085998 w 4771624"/>
              <a:gd name="connsiteY1066" fmla="*/ 402394 h 4411096"/>
              <a:gd name="connsiteX1067" fmla="*/ 1109140 w 4771624"/>
              <a:gd name="connsiteY1067" fmla="*/ 388340 h 4411096"/>
              <a:gd name="connsiteX1068" fmla="*/ 1288924 w 4771624"/>
              <a:gd name="connsiteY1068" fmla="*/ 270315 h 4411096"/>
              <a:gd name="connsiteX1069" fmla="*/ 1323168 w 4771624"/>
              <a:gd name="connsiteY1069" fmla="*/ 249375 h 4411096"/>
              <a:gd name="connsiteX1070" fmla="*/ 1342194 w 4771624"/>
              <a:gd name="connsiteY1070" fmla="*/ 237953 h 4411096"/>
              <a:gd name="connsiteX1071" fmla="*/ 1362170 w 4771624"/>
              <a:gd name="connsiteY1071" fmla="*/ 227483 h 4411096"/>
              <a:gd name="connsiteX1072" fmla="*/ 1404974 w 4771624"/>
              <a:gd name="connsiteY1072" fmla="*/ 205591 h 4411096"/>
              <a:gd name="connsiteX1073" fmla="*/ 1450634 w 4771624"/>
              <a:gd name="connsiteY1073" fmla="*/ 184652 h 4411096"/>
              <a:gd name="connsiteX1074" fmla="*/ 1543854 w 4771624"/>
              <a:gd name="connsiteY1074" fmla="*/ 146579 h 4411096"/>
              <a:gd name="connsiteX1075" fmla="*/ 1589514 w 4771624"/>
              <a:gd name="connsiteY1075" fmla="*/ 131350 h 4411096"/>
              <a:gd name="connsiteX1076" fmla="*/ 1631368 w 4771624"/>
              <a:gd name="connsiteY1076" fmla="*/ 117073 h 4411096"/>
              <a:gd name="connsiteX1077" fmla="*/ 1621856 w 4771624"/>
              <a:gd name="connsiteY1077" fmla="*/ 123735 h 4411096"/>
              <a:gd name="connsiteX1078" fmla="*/ 1567634 w 4771624"/>
              <a:gd name="connsiteY1078" fmla="*/ 142772 h 4411096"/>
              <a:gd name="connsiteX1079" fmla="*/ 1451586 w 4771624"/>
              <a:gd name="connsiteY1079" fmla="*/ 189411 h 4411096"/>
              <a:gd name="connsiteX1080" fmla="*/ 1547660 w 4771624"/>
              <a:gd name="connsiteY1080" fmla="*/ 153242 h 4411096"/>
              <a:gd name="connsiteX1081" fmla="*/ 1480122 w 4771624"/>
              <a:gd name="connsiteY1081" fmla="*/ 179892 h 4411096"/>
              <a:gd name="connsiteX1082" fmla="*/ 1432560 w 4771624"/>
              <a:gd name="connsiteY1082" fmla="*/ 204640 h 4411096"/>
              <a:gd name="connsiteX1083" fmla="*/ 1485830 w 4771624"/>
              <a:gd name="connsiteY1083" fmla="*/ 182748 h 4411096"/>
              <a:gd name="connsiteX1084" fmla="*/ 1528634 w 4771624"/>
              <a:gd name="connsiteY1084" fmla="*/ 165615 h 4411096"/>
              <a:gd name="connsiteX1085" fmla="*/ 1622806 w 4771624"/>
              <a:gd name="connsiteY1085" fmla="*/ 130398 h 4411096"/>
              <a:gd name="connsiteX1086" fmla="*/ 1627562 w 4771624"/>
              <a:gd name="connsiteY1086" fmla="*/ 131350 h 4411096"/>
              <a:gd name="connsiteX1087" fmla="*/ 1665614 w 4771624"/>
              <a:gd name="connsiteY1087" fmla="*/ 121832 h 4411096"/>
              <a:gd name="connsiteX1088" fmla="*/ 1675126 w 4771624"/>
              <a:gd name="connsiteY1088" fmla="*/ 114217 h 4411096"/>
              <a:gd name="connsiteX1089" fmla="*/ 1692246 w 4771624"/>
              <a:gd name="connsiteY1089" fmla="*/ 110410 h 4411096"/>
              <a:gd name="connsiteX1090" fmla="*/ 1765492 w 4771624"/>
              <a:gd name="connsiteY1090" fmla="*/ 92326 h 4411096"/>
              <a:gd name="connsiteX1091" fmla="*/ 1839690 w 4771624"/>
              <a:gd name="connsiteY1091" fmla="*/ 77097 h 4411096"/>
              <a:gd name="connsiteX1092" fmla="*/ 1767394 w 4771624"/>
              <a:gd name="connsiteY1092" fmla="*/ 84711 h 4411096"/>
              <a:gd name="connsiteX1093" fmla="*/ 1711272 w 4771624"/>
              <a:gd name="connsiteY1093" fmla="*/ 99940 h 4411096"/>
              <a:gd name="connsiteX1094" fmla="*/ 1704614 w 4771624"/>
              <a:gd name="connsiteY1094" fmla="*/ 98988 h 4411096"/>
              <a:gd name="connsiteX1095" fmla="*/ 1674174 w 4771624"/>
              <a:gd name="connsiteY1095" fmla="*/ 104699 h 4411096"/>
              <a:gd name="connsiteX1096" fmla="*/ 1895812 w 4771624"/>
              <a:gd name="connsiteY1096" fmla="*/ 59012 h 4411096"/>
              <a:gd name="connsiteX1097" fmla="*/ 1912934 w 4771624"/>
              <a:gd name="connsiteY1097" fmla="*/ 60916 h 4411096"/>
              <a:gd name="connsiteX1098" fmla="*/ 2115546 w 4771624"/>
              <a:gd name="connsiteY1098" fmla="*/ 39976 h 4411096"/>
              <a:gd name="connsiteX1099" fmla="*/ 2100326 w 4771624"/>
              <a:gd name="connsiteY1099" fmla="*/ 43783 h 4411096"/>
              <a:gd name="connsiteX1100" fmla="*/ 2355258 w 4771624"/>
              <a:gd name="connsiteY1100" fmla="*/ 36169 h 4411096"/>
              <a:gd name="connsiteX1101" fmla="*/ 2598774 w 4771624"/>
              <a:gd name="connsiteY1101" fmla="*/ 23795 h 4411096"/>
              <a:gd name="connsiteX1102" fmla="*/ 2618764 w 4771624"/>
              <a:gd name="connsiteY1102" fmla="*/ 23245 h 4411096"/>
              <a:gd name="connsiteX1103" fmla="*/ 2069888 w 4771624"/>
              <a:gd name="connsiteY1103" fmla="*/ 21891 h 4411096"/>
              <a:gd name="connsiteX1104" fmla="*/ 2071790 w 4771624"/>
              <a:gd name="connsiteY1104" fmla="*/ 21891 h 4411096"/>
              <a:gd name="connsiteX1105" fmla="*/ 2016618 w 4771624"/>
              <a:gd name="connsiteY1105" fmla="*/ 25698 h 4411096"/>
              <a:gd name="connsiteX1106" fmla="*/ 2190694 w 4771624"/>
              <a:gd name="connsiteY1106" fmla="*/ 15229 h 4411096"/>
              <a:gd name="connsiteX1107" fmla="*/ 2157402 w 4771624"/>
              <a:gd name="connsiteY1107" fmla="*/ 20940 h 4411096"/>
              <a:gd name="connsiteX1108" fmla="*/ 2143134 w 4771624"/>
              <a:gd name="connsiteY1108" fmla="*/ 17133 h 4411096"/>
              <a:gd name="connsiteX1109" fmla="*/ 2190694 w 4771624"/>
              <a:gd name="connsiteY1109" fmla="*/ 15229 h 4411096"/>
              <a:gd name="connsiteX1110" fmla="*/ 2122206 w 4771624"/>
              <a:gd name="connsiteY1110" fmla="*/ 13325 h 4411096"/>
              <a:gd name="connsiteX1111" fmla="*/ 2143134 w 4771624"/>
              <a:gd name="connsiteY1111" fmla="*/ 17132 h 4411096"/>
              <a:gd name="connsiteX1112" fmla="*/ 2069888 w 4771624"/>
              <a:gd name="connsiteY1112" fmla="*/ 21891 h 4411096"/>
              <a:gd name="connsiteX1113" fmla="*/ 2055618 w 4771624"/>
              <a:gd name="connsiteY1113" fmla="*/ 17132 h 4411096"/>
              <a:gd name="connsiteX1114" fmla="*/ 2122206 w 4771624"/>
              <a:gd name="connsiteY1114" fmla="*/ 13325 h 4411096"/>
              <a:gd name="connsiteX1115" fmla="*/ 2210670 w 4771624"/>
              <a:gd name="connsiteY1115" fmla="*/ 11421 h 4411096"/>
              <a:gd name="connsiteX1116" fmla="*/ 2239208 w 4771624"/>
              <a:gd name="connsiteY1116" fmla="*/ 13325 h 4411096"/>
              <a:gd name="connsiteX1117" fmla="*/ 2190694 w 4771624"/>
              <a:gd name="connsiteY1117" fmla="*/ 15228 h 4411096"/>
              <a:gd name="connsiteX1118" fmla="*/ 2614946 w 4771624"/>
              <a:gd name="connsiteY1118" fmla="*/ 0 h 4411096"/>
              <a:gd name="connsiteX1119" fmla="*/ 2858462 w 4771624"/>
              <a:gd name="connsiteY1119" fmla="*/ 16181 h 4411096"/>
              <a:gd name="connsiteX1120" fmla="*/ 2880340 w 4771624"/>
              <a:gd name="connsiteY1120" fmla="*/ 18084 h 4411096"/>
              <a:gd name="connsiteX1121" fmla="*/ 2868926 w 4771624"/>
              <a:gd name="connsiteY1121" fmla="*/ 18084 h 4411096"/>
              <a:gd name="connsiteX1122" fmla="*/ 3013514 w 4771624"/>
              <a:gd name="connsiteY1122" fmla="*/ 40928 h 4411096"/>
              <a:gd name="connsiteX1123" fmla="*/ 3066782 w 4771624"/>
              <a:gd name="connsiteY1123" fmla="*/ 58061 h 4411096"/>
              <a:gd name="connsiteX1124" fmla="*/ 3145734 w 4771624"/>
              <a:gd name="connsiteY1124" fmla="*/ 81856 h 4411096"/>
              <a:gd name="connsiteX1125" fmla="*/ 3117198 w 4771624"/>
              <a:gd name="connsiteY1125" fmla="*/ 66627 h 4411096"/>
              <a:gd name="connsiteX1126" fmla="*/ 3164758 w 4771624"/>
              <a:gd name="connsiteY1126" fmla="*/ 79952 h 4411096"/>
              <a:gd name="connsiteX1127" fmla="*/ 3212322 w 4771624"/>
              <a:gd name="connsiteY1127" fmla="*/ 95181 h 4411096"/>
              <a:gd name="connsiteX1128" fmla="*/ 3204710 w 4771624"/>
              <a:gd name="connsiteY1128" fmla="*/ 95181 h 4411096"/>
              <a:gd name="connsiteX1129" fmla="*/ 3281762 w 4771624"/>
              <a:gd name="connsiteY1129" fmla="*/ 121832 h 4411096"/>
              <a:gd name="connsiteX1130" fmla="*/ 3219930 w 4771624"/>
              <a:gd name="connsiteY1130" fmla="*/ 104700 h 4411096"/>
              <a:gd name="connsiteX1131" fmla="*/ 3185686 w 4771624"/>
              <a:gd name="connsiteY1131" fmla="*/ 95181 h 4411096"/>
              <a:gd name="connsiteX1132" fmla="*/ 3194248 w 4771624"/>
              <a:gd name="connsiteY1132" fmla="*/ 99940 h 4411096"/>
              <a:gd name="connsiteX1133" fmla="*/ 3230394 w 4771624"/>
              <a:gd name="connsiteY1133" fmla="*/ 115170 h 4411096"/>
              <a:gd name="connsiteX1134" fmla="*/ 3098174 w 4771624"/>
              <a:gd name="connsiteY1134" fmla="*/ 76145 h 4411096"/>
              <a:gd name="connsiteX1135" fmla="*/ 2969756 w 4771624"/>
              <a:gd name="connsiteY1135" fmla="*/ 49494 h 4411096"/>
              <a:gd name="connsiteX1136" fmla="*/ 2841340 w 4771624"/>
              <a:gd name="connsiteY1136" fmla="*/ 31410 h 4411096"/>
              <a:gd name="connsiteX1137" fmla="*/ 2710070 w 4771624"/>
              <a:gd name="connsiteY1137" fmla="*/ 20940 h 4411096"/>
              <a:gd name="connsiteX1138" fmla="*/ 2710070 w 4771624"/>
              <a:gd name="connsiteY1138" fmla="*/ 15229 h 4411096"/>
              <a:gd name="connsiteX1139" fmla="*/ 2829926 w 4771624"/>
              <a:gd name="connsiteY1139" fmla="*/ 24747 h 4411096"/>
              <a:gd name="connsiteX1140" fmla="*/ 2860364 w 4771624"/>
              <a:gd name="connsiteY1140" fmla="*/ 25699 h 4411096"/>
              <a:gd name="connsiteX1141" fmla="*/ 2917438 w 4771624"/>
              <a:gd name="connsiteY1141" fmla="*/ 31410 h 4411096"/>
              <a:gd name="connsiteX1142" fmla="*/ 2783314 w 4771624"/>
              <a:gd name="connsiteY1142" fmla="*/ 13325 h 4411096"/>
              <a:gd name="connsiteX1143" fmla="*/ 2630166 w 4771624"/>
              <a:gd name="connsiteY1143" fmla="*/ 8566 h 4411096"/>
              <a:gd name="connsiteX1144" fmla="*/ 2686288 w 4771624"/>
              <a:gd name="connsiteY1144" fmla="*/ 13325 h 4411096"/>
              <a:gd name="connsiteX1145" fmla="*/ 2627312 w 4771624"/>
              <a:gd name="connsiteY1145" fmla="*/ 16181 h 4411096"/>
              <a:gd name="connsiteX1146" fmla="*/ 2613042 w 4771624"/>
              <a:gd name="connsiteY1146" fmla="*/ 13325 h 4411096"/>
              <a:gd name="connsiteX1147" fmla="*/ 2520774 w 4771624"/>
              <a:gd name="connsiteY1147" fmla="*/ 14277 h 4411096"/>
              <a:gd name="connsiteX1148" fmla="*/ 2438016 w 4771624"/>
              <a:gd name="connsiteY1148" fmla="*/ 13325 h 4411096"/>
              <a:gd name="connsiteX1149" fmla="*/ 2355258 w 4771624"/>
              <a:gd name="connsiteY1149" fmla="*/ 13325 h 4411096"/>
              <a:gd name="connsiteX1150" fmla="*/ 2371430 w 4771624"/>
              <a:gd name="connsiteY1150" fmla="*/ 1904 h 4411096"/>
              <a:gd name="connsiteX1151" fmla="*/ 2614946 w 4771624"/>
              <a:gd name="connsiteY1151" fmla="*/ 0 h 441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Lst>
            <a:rect l="l" t="t" r="r" b="b"/>
            <a:pathLst>
              <a:path w="4771624" h="4411096">
                <a:moveTo>
                  <a:pt x="1989034" y="4368827"/>
                </a:moveTo>
                <a:lnTo>
                  <a:pt x="1989120" y="4368840"/>
                </a:lnTo>
                <a:lnTo>
                  <a:pt x="1988082" y="4368946"/>
                </a:lnTo>
                <a:lnTo>
                  <a:pt x="1987612" y="4368915"/>
                </a:lnTo>
                <a:close/>
                <a:moveTo>
                  <a:pt x="2321014" y="4341225"/>
                </a:moveTo>
                <a:cubicBezTo>
                  <a:pt x="2311502" y="4341225"/>
                  <a:pt x="2301990" y="4342177"/>
                  <a:pt x="2295330" y="4343129"/>
                </a:cubicBezTo>
                <a:cubicBezTo>
                  <a:pt x="2310550" y="4342177"/>
                  <a:pt x="2317208" y="4341225"/>
                  <a:pt x="2321014" y="4341225"/>
                </a:cubicBezTo>
                <a:close/>
                <a:moveTo>
                  <a:pt x="2905072" y="4325995"/>
                </a:moveTo>
                <a:cubicBezTo>
                  <a:pt x="2891754" y="4330754"/>
                  <a:pt x="2878438" y="4334561"/>
                  <a:pt x="2859414" y="4340272"/>
                </a:cubicBezTo>
                <a:close/>
                <a:moveTo>
                  <a:pt x="2913634" y="4323140"/>
                </a:moveTo>
                <a:lnTo>
                  <a:pt x="2905072" y="4325995"/>
                </a:lnTo>
                <a:cubicBezTo>
                  <a:pt x="2906974" y="4325043"/>
                  <a:pt x="2908878" y="4325043"/>
                  <a:pt x="2910778" y="4324092"/>
                </a:cubicBezTo>
                <a:cubicBezTo>
                  <a:pt x="2911730" y="4323140"/>
                  <a:pt x="2912682" y="4323140"/>
                  <a:pt x="2913634" y="4323140"/>
                </a:cubicBezTo>
                <a:close/>
                <a:moveTo>
                  <a:pt x="1728394" y="4323140"/>
                </a:moveTo>
                <a:cubicBezTo>
                  <a:pt x="1746466" y="4326947"/>
                  <a:pt x="1764542" y="4330754"/>
                  <a:pt x="1782614" y="4333610"/>
                </a:cubicBezTo>
                <a:lnTo>
                  <a:pt x="1787370" y="4335513"/>
                </a:lnTo>
                <a:cubicBezTo>
                  <a:pt x="1769298" y="4332658"/>
                  <a:pt x="1751224" y="4328851"/>
                  <a:pt x="1733150" y="4325043"/>
                </a:cubicBezTo>
                <a:close/>
                <a:moveTo>
                  <a:pt x="1478218" y="4247947"/>
                </a:moveTo>
                <a:cubicBezTo>
                  <a:pt x="1498194" y="4254609"/>
                  <a:pt x="1528634" y="4264128"/>
                  <a:pt x="1560978" y="4274598"/>
                </a:cubicBezTo>
                <a:cubicBezTo>
                  <a:pt x="1593318" y="4284116"/>
                  <a:pt x="1628514" y="4293634"/>
                  <a:pt x="1658002" y="4301248"/>
                </a:cubicBezTo>
                <a:cubicBezTo>
                  <a:pt x="1663710" y="4304104"/>
                  <a:pt x="1644686" y="4300297"/>
                  <a:pt x="1617100" y="4294586"/>
                </a:cubicBezTo>
                <a:cubicBezTo>
                  <a:pt x="1603782" y="4290779"/>
                  <a:pt x="1587610" y="4287923"/>
                  <a:pt x="1570490" y="4283164"/>
                </a:cubicBezTo>
                <a:cubicBezTo>
                  <a:pt x="1553366" y="4278405"/>
                  <a:pt x="1536246" y="4273646"/>
                  <a:pt x="1521026" y="4267935"/>
                </a:cubicBezTo>
                <a:cubicBezTo>
                  <a:pt x="1547660" y="4289827"/>
                  <a:pt x="1681784" y="4308863"/>
                  <a:pt x="1686540" y="4320285"/>
                </a:cubicBezTo>
                <a:cubicBezTo>
                  <a:pt x="1727442" y="4330755"/>
                  <a:pt x="1755030" y="4337417"/>
                  <a:pt x="1776906" y="4341225"/>
                </a:cubicBezTo>
                <a:cubicBezTo>
                  <a:pt x="1798786" y="4345032"/>
                  <a:pt x="1813054" y="4345984"/>
                  <a:pt x="1827322" y="4347887"/>
                </a:cubicBezTo>
                <a:cubicBezTo>
                  <a:pt x="1841590" y="4349791"/>
                  <a:pt x="1854908" y="4351695"/>
                  <a:pt x="1872982" y="4354550"/>
                </a:cubicBezTo>
                <a:cubicBezTo>
                  <a:pt x="1891054" y="4356454"/>
                  <a:pt x="1914836" y="4360261"/>
                  <a:pt x="1950032" y="4367875"/>
                </a:cubicBezTo>
                <a:cubicBezTo>
                  <a:pt x="1950982" y="4365972"/>
                  <a:pt x="1961446" y="4366924"/>
                  <a:pt x="1971910" y="4367875"/>
                </a:cubicBezTo>
                <a:lnTo>
                  <a:pt x="1987612" y="4368915"/>
                </a:lnTo>
                <a:lnTo>
                  <a:pt x="1974334" y="4369735"/>
                </a:lnTo>
                <a:cubicBezTo>
                  <a:pt x="1956986" y="4369780"/>
                  <a:pt x="1937904" y="4368352"/>
                  <a:pt x="1972862" y="4375490"/>
                </a:cubicBezTo>
                <a:cubicBezTo>
                  <a:pt x="2026130" y="4384056"/>
                  <a:pt x="2004252" y="4376442"/>
                  <a:pt x="2052766" y="4382153"/>
                </a:cubicBezTo>
                <a:lnTo>
                  <a:pt x="1983326" y="4380249"/>
                </a:lnTo>
                <a:lnTo>
                  <a:pt x="1977618" y="4379297"/>
                </a:lnTo>
                <a:cubicBezTo>
                  <a:pt x="1963350" y="4379297"/>
                  <a:pt x="1950032" y="4378345"/>
                  <a:pt x="1935762" y="4378345"/>
                </a:cubicBezTo>
                <a:cubicBezTo>
                  <a:pt x="1843494" y="4363116"/>
                  <a:pt x="1977618" y="4373586"/>
                  <a:pt x="1858714" y="4359309"/>
                </a:cubicBezTo>
                <a:cubicBezTo>
                  <a:pt x="1863470" y="4362165"/>
                  <a:pt x="1868226" y="4365972"/>
                  <a:pt x="1872982" y="4368827"/>
                </a:cubicBezTo>
                <a:cubicBezTo>
                  <a:pt x="1838738" y="4362165"/>
                  <a:pt x="1802590" y="4354550"/>
                  <a:pt x="1765492" y="4345984"/>
                </a:cubicBezTo>
                <a:cubicBezTo>
                  <a:pt x="1729346" y="4335514"/>
                  <a:pt x="1692246" y="4326947"/>
                  <a:pt x="1656100" y="4316477"/>
                </a:cubicBezTo>
                <a:cubicBezTo>
                  <a:pt x="1638026" y="4311718"/>
                  <a:pt x="1620906" y="4306007"/>
                  <a:pt x="1603782" y="4301248"/>
                </a:cubicBezTo>
                <a:cubicBezTo>
                  <a:pt x="1587610" y="4295538"/>
                  <a:pt x="1570490" y="4291730"/>
                  <a:pt x="1555270" y="4286020"/>
                </a:cubicBezTo>
                <a:cubicBezTo>
                  <a:pt x="1523878" y="4275550"/>
                  <a:pt x="1496294" y="4266983"/>
                  <a:pt x="1472512" y="4260320"/>
                </a:cubicBezTo>
                <a:cubicBezTo>
                  <a:pt x="1499146" y="4265080"/>
                  <a:pt x="1512464" y="4262224"/>
                  <a:pt x="1478218" y="4247947"/>
                </a:cubicBezTo>
                <a:close/>
                <a:moveTo>
                  <a:pt x="2965000" y="4242236"/>
                </a:moveTo>
                <a:cubicBezTo>
                  <a:pt x="2943122" y="4253658"/>
                  <a:pt x="2920292" y="4255561"/>
                  <a:pt x="2892706" y="4261272"/>
                </a:cubicBezTo>
                <a:cubicBezTo>
                  <a:pt x="2915536" y="4256513"/>
                  <a:pt x="2957390" y="4242236"/>
                  <a:pt x="2965000" y="4242236"/>
                </a:cubicBezTo>
                <a:close/>
                <a:moveTo>
                  <a:pt x="3168564" y="4240332"/>
                </a:moveTo>
                <a:cubicBezTo>
                  <a:pt x="3120050" y="4260320"/>
                  <a:pt x="3090562" y="4270790"/>
                  <a:pt x="3063928" y="4280308"/>
                </a:cubicBezTo>
                <a:cubicBezTo>
                  <a:pt x="3050610" y="4285067"/>
                  <a:pt x="3037294" y="4288875"/>
                  <a:pt x="3022074" y="4293634"/>
                </a:cubicBezTo>
                <a:cubicBezTo>
                  <a:pt x="3007806" y="4298393"/>
                  <a:pt x="2990682" y="4305056"/>
                  <a:pt x="2969756" y="4310766"/>
                </a:cubicBezTo>
                <a:cubicBezTo>
                  <a:pt x="2991634" y="4304104"/>
                  <a:pt x="2999244" y="4299345"/>
                  <a:pt x="3010658" y="4293634"/>
                </a:cubicBezTo>
                <a:cubicBezTo>
                  <a:pt x="3016366" y="4290778"/>
                  <a:pt x="3023026" y="4287923"/>
                  <a:pt x="3032538" y="4284116"/>
                </a:cubicBezTo>
                <a:cubicBezTo>
                  <a:pt x="3042050" y="4281260"/>
                  <a:pt x="3055366" y="4276501"/>
                  <a:pt x="3073442" y="4269838"/>
                </a:cubicBezTo>
                <a:cubicBezTo>
                  <a:pt x="3071538" y="4272694"/>
                  <a:pt x="3076294" y="4272694"/>
                  <a:pt x="3090562" y="4267935"/>
                </a:cubicBezTo>
                <a:cubicBezTo>
                  <a:pt x="3097222" y="4265079"/>
                  <a:pt x="3107686" y="4262224"/>
                  <a:pt x="3121002" y="4257465"/>
                </a:cubicBezTo>
                <a:cubicBezTo>
                  <a:pt x="3133368" y="4253657"/>
                  <a:pt x="3149538" y="4246995"/>
                  <a:pt x="3168564" y="4240332"/>
                </a:cubicBezTo>
                <a:close/>
                <a:moveTo>
                  <a:pt x="1459194" y="4235573"/>
                </a:moveTo>
                <a:cubicBezTo>
                  <a:pt x="1469658" y="4239380"/>
                  <a:pt x="1476318" y="4243188"/>
                  <a:pt x="1482976" y="4246043"/>
                </a:cubicBezTo>
                <a:cubicBezTo>
                  <a:pt x="1468706" y="4241284"/>
                  <a:pt x="1460146" y="4237477"/>
                  <a:pt x="1459194" y="4235573"/>
                </a:cubicBezTo>
                <a:close/>
                <a:moveTo>
                  <a:pt x="1390706" y="4220344"/>
                </a:moveTo>
                <a:lnTo>
                  <a:pt x="1402122" y="4224151"/>
                </a:lnTo>
                <a:lnTo>
                  <a:pt x="1443024" y="4241284"/>
                </a:lnTo>
                <a:close/>
                <a:moveTo>
                  <a:pt x="3191674" y="4200261"/>
                </a:moveTo>
                <a:lnTo>
                  <a:pt x="3158100" y="4217489"/>
                </a:lnTo>
                <a:cubicBezTo>
                  <a:pt x="3157150" y="4211778"/>
                  <a:pt x="3093418" y="4240332"/>
                  <a:pt x="3056318" y="4249850"/>
                </a:cubicBezTo>
                <a:lnTo>
                  <a:pt x="3055440" y="4251608"/>
                </a:lnTo>
                <a:lnTo>
                  <a:pt x="3057270" y="4250803"/>
                </a:lnTo>
                <a:cubicBezTo>
                  <a:pt x="3062978" y="4253658"/>
                  <a:pt x="3085806" y="4250803"/>
                  <a:pt x="3117198" y="4242236"/>
                </a:cubicBezTo>
                <a:cubicBezTo>
                  <a:pt x="3178552" y="4213682"/>
                  <a:pt x="3173024" y="4215110"/>
                  <a:pt x="3181674" y="4207570"/>
                </a:cubicBezTo>
                <a:close/>
                <a:moveTo>
                  <a:pt x="3101978" y="4195597"/>
                </a:moveTo>
                <a:cubicBezTo>
                  <a:pt x="3082002" y="4204163"/>
                  <a:pt x="3061074" y="4211778"/>
                  <a:pt x="3041098" y="4219392"/>
                </a:cubicBezTo>
                <a:lnTo>
                  <a:pt x="3090562" y="4198452"/>
                </a:lnTo>
                <a:cubicBezTo>
                  <a:pt x="3094368" y="4197500"/>
                  <a:pt x="3098174" y="4196549"/>
                  <a:pt x="3101978" y="4195597"/>
                </a:cubicBezTo>
                <a:close/>
                <a:moveTo>
                  <a:pt x="3278908" y="4193693"/>
                </a:moveTo>
                <a:cubicBezTo>
                  <a:pt x="3293176" y="4187031"/>
                  <a:pt x="3229442" y="4219393"/>
                  <a:pt x="3231346" y="4213682"/>
                </a:cubicBezTo>
                <a:cubicBezTo>
                  <a:pt x="3242760" y="4210826"/>
                  <a:pt x="3264638" y="4199404"/>
                  <a:pt x="3278908" y="4193693"/>
                </a:cubicBezTo>
                <a:close/>
                <a:moveTo>
                  <a:pt x="3205662" y="4163235"/>
                </a:moveTo>
                <a:cubicBezTo>
                  <a:pt x="3180930" y="4167994"/>
                  <a:pt x="3156198" y="4173705"/>
                  <a:pt x="3110538" y="4187982"/>
                </a:cubicBezTo>
                <a:cubicBezTo>
                  <a:pt x="2937414" y="4255561"/>
                  <a:pt x="2755728" y="4302200"/>
                  <a:pt x="2571190" y="4324092"/>
                </a:cubicBezTo>
                <a:cubicBezTo>
                  <a:pt x="2555970" y="4325996"/>
                  <a:pt x="2540750" y="4326947"/>
                  <a:pt x="2525530" y="4328851"/>
                </a:cubicBezTo>
                <a:lnTo>
                  <a:pt x="2517918" y="4330755"/>
                </a:lnTo>
                <a:cubicBezTo>
                  <a:pt x="2545506" y="4327899"/>
                  <a:pt x="2573090" y="4325996"/>
                  <a:pt x="2600678" y="4322188"/>
                </a:cubicBezTo>
                <a:cubicBezTo>
                  <a:pt x="2569286" y="4326947"/>
                  <a:pt x="2537894" y="4328851"/>
                  <a:pt x="2506504" y="4332658"/>
                </a:cubicBezTo>
                <a:cubicBezTo>
                  <a:pt x="2485578" y="4334562"/>
                  <a:pt x="2494138" y="4331707"/>
                  <a:pt x="2496042" y="4330755"/>
                </a:cubicBezTo>
                <a:cubicBezTo>
                  <a:pt x="2471310" y="4332658"/>
                  <a:pt x="2446578" y="4334562"/>
                  <a:pt x="2421846" y="4335514"/>
                </a:cubicBezTo>
                <a:cubicBezTo>
                  <a:pt x="2406626" y="4337417"/>
                  <a:pt x="2405674" y="4338369"/>
                  <a:pt x="2441822" y="4338369"/>
                </a:cubicBezTo>
                <a:cubicBezTo>
                  <a:pt x="2431358" y="4339321"/>
                  <a:pt x="2410430" y="4339321"/>
                  <a:pt x="2387600" y="4340273"/>
                </a:cubicBezTo>
                <a:cubicBezTo>
                  <a:pt x="2364770" y="4341225"/>
                  <a:pt x="2339086" y="4340273"/>
                  <a:pt x="2319110" y="4341225"/>
                </a:cubicBezTo>
                <a:cubicBezTo>
                  <a:pt x="2323866" y="4340273"/>
                  <a:pt x="2320062" y="4339321"/>
                  <a:pt x="2311502" y="4338369"/>
                </a:cubicBezTo>
                <a:cubicBezTo>
                  <a:pt x="2251574" y="4338369"/>
                  <a:pt x="2190694" y="4336466"/>
                  <a:pt x="2130766" y="4331707"/>
                </a:cubicBezTo>
                <a:cubicBezTo>
                  <a:pt x="2144084" y="4333610"/>
                  <a:pt x="2158354" y="4335514"/>
                  <a:pt x="2176426" y="4337417"/>
                </a:cubicBezTo>
                <a:lnTo>
                  <a:pt x="2117450" y="4332658"/>
                </a:lnTo>
                <a:cubicBezTo>
                  <a:pt x="2098426" y="4331707"/>
                  <a:pt x="2078450" y="4330755"/>
                  <a:pt x="2058474" y="4327899"/>
                </a:cubicBezTo>
                <a:cubicBezTo>
                  <a:pt x="2052766" y="4328851"/>
                  <a:pt x="2052766" y="4330755"/>
                  <a:pt x="2061326" y="4333610"/>
                </a:cubicBezTo>
                <a:cubicBezTo>
                  <a:pt x="2065130" y="4334562"/>
                  <a:pt x="2071790" y="4336466"/>
                  <a:pt x="2080350" y="4338369"/>
                </a:cubicBezTo>
                <a:cubicBezTo>
                  <a:pt x="2089864" y="4339321"/>
                  <a:pt x="2101278" y="4341225"/>
                  <a:pt x="2115546" y="4343128"/>
                </a:cubicBezTo>
                <a:cubicBezTo>
                  <a:pt x="2091766" y="4341225"/>
                  <a:pt x="2081302" y="4343128"/>
                  <a:pt x="2110790" y="4345984"/>
                </a:cubicBezTo>
                <a:cubicBezTo>
                  <a:pt x="2114596" y="4345032"/>
                  <a:pt x="2189742" y="4348839"/>
                  <a:pt x="2161206" y="4344080"/>
                </a:cubicBezTo>
                <a:cubicBezTo>
                  <a:pt x="2175474" y="4345032"/>
                  <a:pt x="2190694" y="4345032"/>
                  <a:pt x="2206866" y="4345984"/>
                </a:cubicBezTo>
                <a:cubicBezTo>
                  <a:pt x="2223038" y="4346936"/>
                  <a:pt x="2240158" y="4347887"/>
                  <a:pt x="2258232" y="4348839"/>
                </a:cubicBezTo>
                <a:cubicBezTo>
                  <a:pt x="2276306" y="4349791"/>
                  <a:pt x="2295330" y="4349791"/>
                  <a:pt x="2314354" y="4349791"/>
                </a:cubicBezTo>
                <a:cubicBezTo>
                  <a:pt x="2334330" y="4350743"/>
                  <a:pt x="2354306" y="4350743"/>
                  <a:pt x="2374282" y="4350743"/>
                </a:cubicBezTo>
                <a:cubicBezTo>
                  <a:pt x="2449430" y="4348839"/>
                  <a:pt x="2532188" y="4344080"/>
                  <a:pt x="2611140" y="4330755"/>
                </a:cubicBezTo>
                <a:cubicBezTo>
                  <a:pt x="2534090" y="4345032"/>
                  <a:pt x="2721484" y="4320285"/>
                  <a:pt x="2593066" y="4339321"/>
                </a:cubicBezTo>
                <a:cubicBezTo>
                  <a:pt x="2617798" y="4337417"/>
                  <a:pt x="2634922" y="4336466"/>
                  <a:pt x="2648238" y="4333610"/>
                </a:cubicBezTo>
                <a:cubicBezTo>
                  <a:pt x="2662506" y="4331707"/>
                  <a:pt x="2672018" y="4328851"/>
                  <a:pt x="2682482" y="4325996"/>
                </a:cubicBezTo>
                <a:cubicBezTo>
                  <a:pt x="2702458" y="4321236"/>
                  <a:pt x="2722434" y="4314574"/>
                  <a:pt x="2770948" y="4305056"/>
                </a:cubicBezTo>
                <a:cubicBezTo>
                  <a:pt x="2779510" y="4305056"/>
                  <a:pt x="2718630" y="4315526"/>
                  <a:pt x="2696750" y="4323140"/>
                </a:cubicBezTo>
                <a:cubicBezTo>
                  <a:pt x="2777606" y="4309815"/>
                  <a:pt x="2844194" y="4290779"/>
                  <a:pt x="2908878" y="4270790"/>
                </a:cubicBezTo>
                <a:cubicBezTo>
                  <a:pt x="2973562" y="4249850"/>
                  <a:pt x="3036342" y="4227007"/>
                  <a:pt x="3110538" y="4199404"/>
                </a:cubicBezTo>
                <a:lnTo>
                  <a:pt x="3118150" y="4201308"/>
                </a:lnTo>
                <a:cubicBezTo>
                  <a:pt x="3132418" y="4195597"/>
                  <a:pt x="3146686" y="4189886"/>
                  <a:pt x="3161906" y="4183223"/>
                </a:cubicBezTo>
                <a:cubicBezTo>
                  <a:pt x="3177126" y="4176561"/>
                  <a:pt x="3192346" y="4169898"/>
                  <a:pt x="3205662" y="4163235"/>
                </a:cubicBezTo>
                <a:close/>
                <a:moveTo>
                  <a:pt x="1176678" y="4077572"/>
                </a:moveTo>
                <a:cubicBezTo>
                  <a:pt x="1216630" y="4097560"/>
                  <a:pt x="1267996" y="4120404"/>
                  <a:pt x="1315558" y="4142295"/>
                </a:cubicBezTo>
                <a:cubicBezTo>
                  <a:pt x="1363120" y="4162284"/>
                  <a:pt x="1407828" y="4180368"/>
                  <a:pt x="1435414" y="4187031"/>
                </a:cubicBezTo>
                <a:lnTo>
                  <a:pt x="1420194" y="4184175"/>
                </a:lnTo>
                <a:cubicBezTo>
                  <a:pt x="1515318" y="4225103"/>
                  <a:pt x="1635174" y="4245091"/>
                  <a:pt x="1677978" y="4266031"/>
                </a:cubicBezTo>
                <a:cubicBezTo>
                  <a:pt x="1673222" y="4268887"/>
                  <a:pt x="1697954" y="4272694"/>
                  <a:pt x="1695102" y="4276501"/>
                </a:cubicBezTo>
                <a:lnTo>
                  <a:pt x="1769298" y="4289827"/>
                </a:lnTo>
                <a:lnTo>
                  <a:pt x="1753126" y="4288875"/>
                </a:lnTo>
                <a:lnTo>
                  <a:pt x="1784518" y="4295538"/>
                </a:lnTo>
                <a:lnTo>
                  <a:pt x="1815908" y="4301248"/>
                </a:lnTo>
                <a:lnTo>
                  <a:pt x="1878690" y="4313622"/>
                </a:lnTo>
                <a:lnTo>
                  <a:pt x="1874884" y="4313622"/>
                </a:lnTo>
                <a:cubicBezTo>
                  <a:pt x="1935762" y="4319333"/>
                  <a:pt x="1983326" y="4323140"/>
                  <a:pt x="2021374" y="4324092"/>
                </a:cubicBezTo>
                <a:cubicBezTo>
                  <a:pt x="2021374" y="4322188"/>
                  <a:pt x="2020422" y="4321236"/>
                  <a:pt x="2024228" y="4322188"/>
                </a:cubicBezTo>
                <a:cubicBezTo>
                  <a:pt x="1951934" y="4312670"/>
                  <a:pt x="1879642" y="4301248"/>
                  <a:pt x="1807346" y="4286020"/>
                </a:cubicBezTo>
                <a:cubicBezTo>
                  <a:pt x="1798786" y="4285068"/>
                  <a:pt x="1790226" y="4283164"/>
                  <a:pt x="1781662" y="4281260"/>
                </a:cubicBezTo>
                <a:lnTo>
                  <a:pt x="1751224" y="4274598"/>
                </a:lnTo>
                <a:lnTo>
                  <a:pt x="1690346" y="4261272"/>
                </a:lnTo>
                <a:lnTo>
                  <a:pt x="1630418" y="4245091"/>
                </a:lnTo>
                <a:cubicBezTo>
                  <a:pt x="1610442" y="4239380"/>
                  <a:pt x="1590466" y="4234621"/>
                  <a:pt x="1570490" y="4227959"/>
                </a:cubicBezTo>
                <a:cubicBezTo>
                  <a:pt x="1581904" y="4230814"/>
                  <a:pt x="1594270" y="4233670"/>
                  <a:pt x="1600930" y="4234621"/>
                </a:cubicBezTo>
                <a:cubicBezTo>
                  <a:pt x="1539098" y="4215585"/>
                  <a:pt x="1477268" y="4195597"/>
                  <a:pt x="1416390" y="4172753"/>
                </a:cubicBezTo>
                <a:cubicBezTo>
                  <a:pt x="1414486" y="4171802"/>
                  <a:pt x="1413534" y="4171802"/>
                  <a:pt x="1411634" y="4170850"/>
                </a:cubicBezTo>
                <a:cubicBezTo>
                  <a:pt x="1393558" y="4165139"/>
                  <a:pt x="1375486" y="4158476"/>
                  <a:pt x="1361218" y="4153717"/>
                </a:cubicBezTo>
                <a:cubicBezTo>
                  <a:pt x="1354558" y="4149910"/>
                  <a:pt x="1348850" y="4147054"/>
                  <a:pt x="1345998" y="4145151"/>
                </a:cubicBezTo>
                <a:cubicBezTo>
                  <a:pt x="1306046" y="4128970"/>
                  <a:pt x="1267045" y="4111837"/>
                  <a:pt x="1228045" y="4094705"/>
                </a:cubicBezTo>
                <a:cubicBezTo>
                  <a:pt x="1231849" y="4098512"/>
                  <a:pt x="1216630" y="4093753"/>
                  <a:pt x="1179532" y="4077572"/>
                </a:cubicBezTo>
                <a:close/>
                <a:moveTo>
                  <a:pt x="3478666" y="4070909"/>
                </a:moveTo>
                <a:cubicBezTo>
                  <a:pt x="3411130" y="4112789"/>
                  <a:pt x="3433958" y="4092801"/>
                  <a:pt x="3451082" y="4080427"/>
                </a:cubicBezTo>
                <a:cubicBezTo>
                  <a:pt x="3444422" y="4088042"/>
                  <a:pt x="3465350" y="4078523"/>
                  <a:pt x="3478666" y="4070909"/>
                </a:cubicBezTo>
                <a:close/>
                <a:moveTo>
                  <a:pt x="909381" y="3987149"/>
                </a:moveTo>
                <a:cubicBezTo>
                  <a:pt x="938869" y="4005234"/>
                  <a:pt x="945528" y="4008089"/>
                  <a:pt x="953138" y="4010944"/>
                </a:cubicBezTo>
                <a:cubicBezTo>
                  <a:pt x="960748" y="4013800"/>
                  <a:pt x="969309" y="4017607"/>
                  <a:pt x="1002602" y="4034740"/>
                </a:cubicBezTo>
                <a:cubicBezTo>
                  <a:pt x="1008309" y="4040451"/>
                  <a:pt x="988334" y="4030933"/>
                  <a:pt x="968358" y="4021414"/>
                </a:cubicBezTo>
                <a:cubicBezTo>
                  <a:pt x="948382" y="4011896"/>
                  <a:pt x="928406" y="4002378"/>
                  <a:pt x="935064" y="4009041"/>
                </a:cubicBezTo>
                <a:cubicBezTo>
                  <a:pt x="926503" y="4002378"/>
                  <a:pt x="917942" y="3994764"/>
                  <a:pt x="909381" y="3987149"/>
                </a:cubicBezTo>
                <a:close/>
                <a:moveTo>
                  <a:pt x="3621352" y="3910053"/>
                </a:moveTo>
                <a:cubicBezTo>
                  <a:pt x="3608034" y="3918619"/>
                  <a:pt x="3596620" y="3926233"/>
                  <a:pt x="3587108" y="3931944"/>
                </a:cubicBezTo>
                <a:cubicBezTo>
                  <a:pt x="3580450" y="3937655"/>
                  <a:pt x="3572838" y="3942414"/>
                  <a:pt x="3566180" y="3947173"/>
                </a:cubicBezTo>
                <a:cubicBezTo>
                  <a:pt x="3539546" y="3966210"/>
                  <a:pt x="3512910" y="3983342"/>
                  <a:pt x="3485326" y="4000475"/>
                </a:cubicBezTo>
                <a:cubicBezTo>
                  <a:pt x="3485326" y="4000475"/>
                  <a:pt x="3486278" y="4000475"/>
                  <a:pt x="3486278" y="4000475"/>
                </a:cubicBezTo>
                <a:cubicBezTo>
                  <a:pt x="3486278" y="4001427"/>
                  <a:pt x="3485326" y="4001427"/>
                  <a:pt x="3485326" y="4001427"/>
                </a:cubicBezTo>
                <a:cubicBezTo>
                  <a:pt x="3481520" y="4003330"/>
                  <a:pt x="3477716" y="4006186"/>
                  <a:pt x="3473910" y="4008090"/>
                </a:cubicBezTo>
                <a:cubicBezTo>
                  <a:pt x="3466302" y="4012849"/>
                  <a:pt x="3471058" y="4013800"/>
                  <a:pt x="3480570" y="4012849"/>
                </a:cubicBezTo>
                <a:cubicBezTo>
                  <a:pt x="3492934" y="4005234"/>
                  <a:pt x="3506254" y="3996668"/>
                  <a:pt x="3518618" y="3988101"/>
                </a:cubicBezTo>
                <a:cubicBezTo>
                  <a:pt x="3530986" y="3979535"/>
                  <a:pt x="3544302" y="3970017"/>
                  <a:pt x="3556668" y="3961451"/>
                </a:cubicBezTo>
                <a:cubicBezTo>
                  <a:pt x="3553814" y="3963354"/>
                  <a:pt x="3551912" y="3964306"/>
                  <a:pt x="3549058" y="3966210"/>
                </a:cubicBezTo>
                <a:lnTo>
                  <a:pt x="3567132" y="3952884"/>
                </a:lnTo>
                <a:lnTo>
                  <a:pt x="3585206" y="3938607"/>
                </a:lnTo>
                <a:close/>
                <a:moveTo>
                  <a:pt x="741964" y="3868173"/>
                </a:moveTo>
                <a:cubicBezTo>
                  <a:pt x="753379" y="3876740"/>
                  <a:pt x="764794" y="3883402"/>
                  <a:pt x="775257" y="3891017"/>
                </a:cubicBezTo>
                <a:cubicBezTo>
                  <a:pt x="785721" y="3897679"/>
                  <a:pt x="796184" y="3904342"/>
                  <a:pt x="805697" y="3910053"/>
                </a:cubicBezTo>
                <a:cubicBezTo>
                  <a:pt x="824721" y="3922427"/>
                  <a:pt x="842795" y="3931945"/>
                  <a:pt x="860868" y="3942415"/>
                </a:cubicBezTo>
                <a:cubicBezTo>
                  <a:pt x="896064" y="3962403"/>
                  <a:pt x="932211" y="3981439"/>
                  <a:pt x="981675" y="4008090"/>
                </a:cubicBezTo>
                <a:lnTo>
                  <a:pt x="1020676" y="4036644"/>
                </a:lnTo>
                <a:cubicBezTo>
                  <a:pt x="994041" y="4020463"/>
                  <a:pt x="971212" y="4007138"/>
                  <a:pt x="948382" y="3995716"/>
                </a:cubicBezTo>
                <a:cubicBezTo>
                  <a:pt x="927455" y="3984294"/>
                  <a:pt x="907479" y="3973824"/>
                  <a:pt x="886552" y="3962403"/>
                </a:cubicBezTo>
                <a:cubicBezTo>
                  <a:pt x="845649" y="3939559"/>
                  <a:pt x="801892" y="3914812"/>
                  <a:pt x="741964" y="3868173"/>
                </a:cubicBezTo>
                <a:close/>
                <a:moveTo>
                  <a:pt x="3708866" y="3838667"/>
                </a:moveTo>
                <a:cubicBezTo>
                  <a:pt x="3682230" y="3860558"/>
                  <a:pt x="3654646" y="3881498"/>
                  <a:pt x="3627060" y="3902438"/>
                </a:cubicBezTo>
                <a:cubicBezTo>
                  <a:pt x="3661304" y="3878643"/>
                  <a:pt x="3701256" y="3848185"/>
                  <a:pt x="3708866" y="3838667"/>
                </a:cubicBezTo>
                <a:close/>
                <a:moveTo>
                  <a:pt x="468959" y="3570255"/>
                </a:moveTo>
                <a:cubicBezTo>
                  <a:pt x="475618" y="3576918"/>
                  <a:pt x="487984" y="3590243"/>
                  <a:pt x="490837" y="3595002"/>
                </a:cubicBezTo>
                <a:cubicBezTo>
                  <a:pt x="489886" y="3594050"/>
                  <a:pt x="488935" y="3592147"/>
                  <a:pt x="487032" y="3591195"/>
                </a:cubicBezTo>
                <a:close/>
                <a:moveTo>
                  <a:pt x="4154506" y="3483789"/>
                </a:moveTo>
                <a:cubicBezTo>
                  <a:pt x="4156422" y="3481915"/>
                  <a:pt x="4150716" y="3493159"/>
                  <a:pt x="4157850" y="3484592"/>
                </a:cubicBezTo>
                <a:cubicBezTo>
                  <a:pt x="4147386" y="3497917"/>
                  <a:pt x="4135970" y="3511242"/>
                  <a:pt x="4125506" y="3523616"/>
                </a:cubicBezTo>
                <a:cubicBezTo>
                  <a:pt x="4133118" y="3513146"/>
                  <a:pt x="4141678" y="3502676"/>
                  <a:pt x="4149288" y="3491255"/>
                </a:cubicBezTo>
                <a:cubicBezTo>
                  <a:pt x="4152380" y="3486496"/>
                  <a:pt x="4153866" y="3484414"/>
                  <a:pt x="4154506" y="3483789"/>
                </a:cubicBezTo>
                <a:close/>
                <a:moveTo>
                  <a:pt x="351957" y="3408447"/>
                </a:moveTo>
                <a:cubicBezTo>
                  <a:pt x="371933" y="3438905"/>
                  <a:pt x="390958" y="3467459"/>
                  <a:pt x="407129" y="3489351"/>
                </a:cubicBezTo>
                <a:cubicBezTo>
                  <a:pt x="422348" y="3511242"/>
                  <a:pt x="433763" y="3525520"/>
                  <a:pt x="436617" y="3531231"/>
                </a:cubicBezTo>
                <a:lnTo>
                  <a:pt x="428056" y="3525520"/>
                </a:lnTo>
                <a:cubicBezTo>
                  <a:pt x="435666" y="3535990"/>
                  <a:pt x="446129" y="3549315"/>
                  <a:pt x="456593" y="3561689"/>
                </a:cubicBezTo>
                <a:cubicBezTo>
                  <a:pt x="468008" y="3574062"/>
                  <a:pt x="478471" y="3584532"/>
                  <a:pt x="486081" y="3591195"/>
                </a:cubicBezTo>
                <a:cubicBezTo>
                  <a:pt x="496545" y="3603568"/>
                  <a:pt x="508911" y="3614990"/>
                  <a:pt x="519374" y="3626412"/>
                </a:cubicBezTo>
                <a:cubicBezTo>
                  <a:pt x="525082" y="3632123"/>
                  <a:pt x="530789" y="3637834"/>
                  <a:pt x="535545" y="3642593"/>
                </a:cubicBezTo>
                <a:cubicBezTo>
                  <a:pt x="541253" y="3647352"/>
                  <a:pt x="546009" y="3652111"/>
                  <a:pt x="550765" y="3656870"/>
                </a:cubicBezTo>
                <a:cubicBezTo>
                  <a:pt x="560277" y="3666388"/>
                  <a:pt x="568839" y="3674003"/>
                  <a:pt x="575497" y="3680665"/>
                </a:cubicBezTo>
                <a:cubicBezTo>
                  <a:pt x="582156" y="3687328"/>
                  <a:pt x="586912" y="3692087"/>
                  <a:pt x="588815" y="3694943"/>
                </a:cubicBezTo>
                <a:cubicBezTo>
                  <a:pt x="582156" y="3689232"/>
                  <a:pt x="575497" y="3685425"/>
                  <a:pt x="568839" y="3679714"/>
                </a:cubicBezTo>
                <a:cubicBezTo>
                  <a:pt x="598327" y="3707316"/>
                  <a:pt x="615449" y="3721593"/>
                  <a:pt x="634474" y="3737774"/>
                </a:cubicBezTo>
                <a:cubicBezTo>
                  <a:pt x="653499" y="3753955"/>
                  <a:pt x="674426" y="3771088"/>
                  <a:pt x="714378" y="3802498"/>
                </a:cubicBezTo>
                <a:cubicBezTo>
                  <a:pt x="706768" y="3796787"/>
                  <a:pt x="703914" y="3795835"/>
                  <a:pt x="703914" y="3795835"/>
                </a:cubicBezTo>
                <a:cubicBezTo>
                  <a:pt x="757183" y="3832004"/>
                  <a:pt x="808550" y="3864366"/>
                  <a:pt x="854209" y="3893872"/>
                </a:cubicBezTo>
                <a:cubicBezTo>
                  <a:pt x="663011" y="3769184"/>
                  <a:pt x="489886" y="3615942"/>
                  <a:pt x="365274" y="3425579"/>
                </a:cubicBezTo>
                <a:cubicBezTo>
                  <a:pt x="360518" y="3419868"/>
                  <a:pt x="355762" y="3414157"/>
                  <a:pt x="351957" y="3408447"/>
                </a:cubicBezTo>
                <a:close/>
                <a:moveTo>
                  <a:pt x="4241556" y="3359904"/>
                </a:moveTo>
                <a:cubicBezTo>
                  <a:pt x="4242032" y="3359428"/>
                  <a:pt x="4241556" y="3360380"/>
                  <a:pt x="4239654" y="3363711"/>
                </a:cubicBezTo>
                <a:cubicBezTo>
                  <a:pt x="4238702" y="3364663"/>
                  <a:pt x="4238702" y="3364663"/>
                  <a:pt x="4237752" y="3364663"/>
                </a:cubicBezTo>
                <a:cubicBezTo>
                  <a:pt x="4239654" y="3362284"/>
                  <a:pt x="4241082" y="3360380"/>
                  <a:pt x="4241556" y="3359904"/>
                </a:cubicBezTo>
                <a:close/>
                <a:moveTo>
                  <a:pt x="4337632" y="3131469"/>
                </a:moveTo>
                <a:cubicBezTo>
                  <a:pt x="4323364" y="3150505"/>
                  <a:pt x="4309094" y="3169541"/>
                  <a:pt x="4296730" y="3186674"/>
                </a:cubicBezTo>
                <a:cubicBezTo>
                  <a:pt x="4283412" y="3204758"/>
                  <a:pt x="4271046" y="3219987"/>
                  <a:pt x="4260582" y="3233313"/>
                </a:cubicBezTo>
                <a:cubicBezTo>
                  <a:pt x="4239654" y="3260915"/>
                  <a:pt x="4223484" y="3279000"/>
                  <a:pt x="4216826" y="3285663"/>
                </a:cubicBezTo>
                <a:cubicBezTo>
                  <a:pt x="4205410" y="3301843"/>
                  <a:pt x="4193044" y="3318024"/>
                  <a:pt x="4181630" y="3334205"/>
                </a:cubicBezTo>
                <a:cubicBezTo>
                  <a:pt x="4173068" y="3347531"/>
                  <a:pt x="4164506" y="3361808"/>
                  <a:pt x="4155946" y="3375133"/>
                </a:cubicBezTo>
                <a:cubicBezTo>
                  <a:pt x="4142630" y="3397025"/>
                  <a:pt x="4129312" y="3417013"/>
                  <a:pt x="4119798" y="3431290"/>
                </a:cubicBezTo>
                <a:cubicBezTo>
                  <a:pt x="4110286" y="3446519"/>
                  <a:pt x="4104578" y="3455085"/>
                  <a:pt x="4105530" y="3455085"/>
                </a:cubicBezTo>
                <a:cubicBezTo>
                  <a:pt x="4120750" y="3441760"/>
                  <a:pt x="4135018" y="3417965"/>
                  <a:pt x="4157850" y="3390362"/>
                </a:cubicBezTo>
                <a:cubicBezTo>
                  <a:pt x="4154044" y="3393217"/>
                  <a:pt x="4151190" y="3397025"/>
                  <a:pt x="4147386" y="3399880"/>
                </a:cubicBezTo>
                <a:cubicBezTo>
                  <a:pt x="4215874" y="3313265"/>
                  <a:pt x="4280558" y="3221891"/>
                  <a:pt x="4337632" y="3131469"/>
                </a:cubicBezTo>
                <a:close/>
                <a:moveTo>
                  <a:pt x="4485074" y="2962998"/>
                </a:moveTo>
                <a:lnTo>
                  <a:pt x="4465098" y="3001071"/>
                </a:lnTo>
                <a:cubicBezTo>
                  <a:pt x="4468902" y="2992504"/>
                  <a:pt x="4474610" y="2982034"/>
                  <a:pt x="4485074" y="2962998"/>
                </a:cubicBezTo>
                <a:close/>
                <a:moveTo>
                  <a:pt x="107490" y="2962998"/>
                </a:moveTo>
                <a:cubicBezTo>
                  <a:pt x="116051" y="2983938"/>
                  <a:pt x="120807" y="3003926"/>
                  <a:pt x="125564" y="3018203"/>
                </a:cubicBezTo>
                <a:cubicBezTo>
                  <a:pt x="118905" y="3001071"/>
                  <a:pt x="105588" y="2968709"/>
                  <a:pt x="107490" y="2962998"/>
                </a:cubicBezTo>
                <a:close/>
                <a:moveTo>
                  <a:pt x="4514562" y="2941106"/>
                </a:moveTo>
                <a:cubicBezTo>
                  <a:pt x="4506952" y="2958239"/>
                  <a:pt x="4498390" y="2974420"/>
                  <a:pt x="4489830" y="2990600"/>
                </a:cubicBezTo>
                <a:lnTo>
                  <a:pt x="4483170" y="3000119"/>
                </a:lnTo>
                <a:cubicBezTo>
                  <a:pt x="4491732" y="2983938"/>
                  <a:pt x="4500294" y="2967757"/>
                  <a:pt x="4507902" y="2950624"/>
                </a:cubicBezTo>
                <a:close/>
                <a:moveTo>
                  <a:pt x="30440" y="2566091"/>
                </a:moveTo>
                <a:lnTo>
                  <a:pt x="32342" y="2575609"/>
                </a:lnTo>
                <a:cubicBezTo>
                  <a:pt x="31391" y="2572754"/>
                  <a:pt x="31391" y="2570850"/>
                  <a:pt x="30440" y="2567995"/>
                </a:cubicBezTo>
                <a:close/>
                <a:moveTo>
                  <a:pt x="4698150" y="2462343"/>
                </a:moveTo>
                <a:cubicBezTo>
                  <a:pt x="4692442" y="2488042"/>
                  <a:pt x="4688638" y="2505175"/>
                  <a:pt x="4685784" y="2517548"/>
                </a:cubicBezTo>
                <a:cubicBezTo>
                  <a:pt x="4682930" y="2528970"/>
                  <a:pt x="4681978" y="2536584"/>
                  <a:pt x="4681028" y="2542295"/>
                </a:cubicBezTo>
                <a:cubicBezTo>
                  <a:pt x="4679126" y="2553717"/>
                  <a:pt x="4680076" y="2560380"/>
                  <a:pt x="4672466" y="2591790"/>
                </a:cubicBezTo>
                <a:cubicBezTo>
                  <a:pt x="4675320" y="2583223"/>
                  <a:pt x="4678174" y="2575609"/>
                  <a:pt x="4681028" y="2567994"/>
                </a:cubicBezTo>
                <a:cubicBezTo>
                  <a:pt x="4686734" y="2556573"/>
                  <a:pt x="4672466" y="2598452"/>
                  <a:pt x="4669614" y="2607019"/>
                </a:cubicBezTo>
                <a:cubicBezTo>
                  <a:pt x="4676270" y="2582272"/>
                  <a:pt x="4656294" y="2637477"/>
                  <a:pt x="4660100" y="2621296"/>
                </a:cubicBezTo>
                <a:cubicBezTo>
                  <a:pt x="4654394" y="2640332"/>
                  <a:pt x="4646782" y="2659368"/>
                  <a:pt x="4640126" y="2678405"/>
                </a:cubicBezTo>
                <a:lnTo>
                  <a:pt x="4629662" y="2706959"/>
                </a:lnTo>
                <a:lnTo>
                  <a:pt x="4618246" y="2735514"/>
                </a:lnTo>
                <a:lnTo>
                  <a:pt x="4623954" y="2712670"/>
                </a:lnTo>
                <a:cubicBezTo>
                  <a:pt x="4628710" y="2697441"/>
                  <a:pt x="4633466" y="2680308"/>
                  <a:pt x="4638222" y="2665079"/>
                </a:cubicBezTo>
                <a:cubicBezTo>
                  <a:pt x="4643930" y="2648899"/>
                  <a:pt x="4648686" y="2632718"/>
                  <a:pt x="4652490" y="2616537"/>
                </a:cubicBezTo>
                <a:cubicBezTo>
                  <a:pt x="4655344" y="2607019"/>
                  <a:pt x="4658198" y="2597500"/>
                  <a:pt x="4662002" y="2586079"/>
                </a:cubicBezTo>
                <a:cubicBezTo>
                  <a:pt x="4666758" y="2569898"/>
                  <a:pt x="4669614" y="2553717"/>
                  <a:pt x="4675320" y="2534681"/>
                </a:cubicBezTo>
                <a:cubicBezTo>
                  <a:pt x="4677222" y="2525163"/>
                  <a:pt x="4681028" y="2514693"/>
                  <a:pt x="4684832" y="2503271"/>
                </a:cubicBezTo>
                <a:cubicBezTo>
                  <a:pt x="4688638" y="2491849"/>
                  <a:pt x="4692442" y="2477572"/>
                  <a:pt x="4698150" y="2462343"/>
                </a:cubicBezTo>
                <a:close/>
                <a:moveTo>
                  <a:pt x="4658198" y="2407138"/>
                </a:moveTo>
                <a:cubicBezTo>
                  <a:pt x="4657246" y="2409994"/>
                  <a:pt x="4656058" y="2414277"/>
                  <a:pt x="4654394" y="2420345"/>
                </a:cubicBezTo>
                <a:lnTo>
                  <a:pt x="4649164" y="2439126"/>
                </a:lnTo>
                <a:lnTo>
                  <a:pt x="4645832" y="2450921"/>
                </a:lnTo>
                <a:cubicBezTo>
                  <a:pt x="4646782" y="2448066"/>
                  <a:pt x="4646782" y="2447114"/>
                  <a:pt x="4647734" y="2444259"/>
                </a:cubicBezTo>
                <a:lnTo>
                  <a:pt x="4649164" y="2439126"/>
                </a:lnTo>
                <a:close/>
                <a:moveTo>
                  <a:pt x="42806" y="2358595"/>
                </a:moveTo>
                <a:cubicBezTo>
                  <a:pt x="43757" y="2371921"/>
                  <a:pt x="45659" y="2388102"/>
                  <a:pt x="48513" y="2407138"/>
                </a:cubicBezTo>
                <a:cubicBezTo>
                  <a:pt x="48513" y="2397620"/>
                  <a:pt x="47562" y="2387150"/>
                  <a:pt x="46611" y="2377632"/>
                </a:cubicBezTo>
                <a:cubicBezTo>
                  <a:pt x="45659" y="2370969"/>
                  <a:pt x="44708" y="2364306"/>
                  <a:pt x="42806" y="2358595"/>
                </a:cubicBezTo>
                <a:close/>
                <a:moveTo>
                  <a:pt x="4760756" y="2159562"/>
                </a:moveTo>
                <a:lnTo>
                  <a:pt x="4757126" y="2196787"/>
                </a:lnTo>
                <a:cubicBezTo>
                  <a:pt x="4754274" y="2221534"/>
                  <a:pt x="4750468" y="2242474"/>
                  <a:pt x="4746662" y="2258655"/>
                </a:cubicBezTo>
                <a:lnTo>
                  <a:pt x="4746890" y="2255230"/>
                </a:lnTo>
                <a:lnTo>
                  <a:pt x="4755224" y="2206305"/>
                </a:lnTo>
                <a:close/>
                <a:moveTo>
                  <a:pt x="4698150" y="2034027"/>
                </a:moveTo>
                <a:cubicBezTo>
                  <a:pt x="4698150" y="2049256"/>
                  <a:pt x="4699102" y="2063533"/>
                  <a:pt x="4699102" y="2076858"/>
                </a:cubicBezTo>
                <a:cubicBezTo>
                  <a:pt x="4699102" y="2090184"/>
                  <a:pt x="4698150" y="2101605"/>
                  <a:pt x="4698150" y="2111124"/>
                </a:cubicBezTo>
                <a:cubicBezTo>
                  <a:pt x="4698150" y="2130160"/>
                  <a:pt x="4697198" y="2142534"/>
                  <a:pt x="4697198" y="2145389"/>
                </a:cubicBezTo>
                <a:cubicBezTo>
                  <a:pt x="4698150" y="2124449"/>
                  <a:pt x="4698150" y="2104461"/>
                  <a:pt x="4698150" y="2086377"/>
                </a:cubicBezTo>
                <a:cubicBezTo>
                  <a:pt x="4698150" y="2071147"/>
                  <a:pt x="4696248" y="2057822"/>
                  <a:pt x="4695298" y="2045449"/>
                </a:cubicBezTo>
                <a:cubicBezTo>
                  <a:pt x="4698150" y="2109220"/>
                  <a:pt x="4695298" y="2172992"/>
                  <a:pt x="4687686" y="2235811"/>
                </a:cubicBezTo>
                <a:cubicBezTo>
                  <a:pt x="4689590" y="2229149"/>
                  <a:pt x="4690540" y="2223438"/>
                  <a:pt x="4691492" y="2217727"/>
                </a:cubicBezTo>
                <a:cubicBezTo>
                  <a:pt x="4685784" y="2253896"/>
                  <a:pt x="4683882" y="2284354"/>
                  <a:pt x="4679126" y="2313860"/>
                </a:cubicBezTo>
                <a:cubicBezTo>
                  <a:pt x="4694346" y="2233908"/>
                  <a:pt x="4703858" y="2147293"/>
                  <a:pt x="4701004" y="2054967"/>
                </a:cubicBezTo>
                <a:close/>
                <a:moveTo>
                  <a:pt x="4732394" y="1985484"/>
                </a:moveTo>
                <a:lnTo>
                  <a:pt x="4737150" y="2010231"/>
                </a:lnTo>
                <a:cubicBezTo>
                  <a:pt x="4736200" y="2002617"/>
                  <a:pt x="4734298" y="1994050"/>
                  <a:pt x="4732394" y="1986436"/>
                </a:cubicBezTo>
                <a:cubicBezTo>
                  <a:pt x="4732394" y="1986436"/>
                  <a:pt x="4732394" y="1985484"/>
                  <a:pt x="4732394" y="1985484"/>
                </a:cubicBezTo>
                <a:close/>
                <a:moveTo>
                  <a:pt x="4762760" y="1954253"/>
                </a:moveTo>
                <a:cubicBezTo>
                  <a:pt x="4762924" y="1955324"/>
                  <a:pt x="4763250" y="1957882"/>
                  <a:pt x="4763666" y="1961451"/>
                </a:cubicBezTo>
                <a:lnTo>
                  <a:pt x="4764008" y="1964874"/>
                </a:lnTo>
                <a:lnTo>
                  <a:pt x="4762834" y="1955978"/>
                </a:lnTo>
                <a:cubicBezTo>
                  <a:pt x="4762596" y="1953599"/>
                  <a:pt x="4762596" y="1953182"/>
                  <a:pt x="4762760" y="1954253"/>
                </a:cubicBezTo>
                <a:close/>
                <a:moveTo>
                  <a:pt x="69440" y="1918857"/>
                </a:moveTo>
                <a:lnTo>
                  <a:pt x="69440" y="1922664"/>
                </a:lnTo>
                <a:lnTo>
                  <a:pt x="68489" y="1921712"/>
                </a:lnTo>
                <a:cubicBezTo>
                  <a:pt x="69440" y="1920761"/>
                  <a:pt x="69440" y="1919809"/>
                  <a:pt x="69440" y="1918857"/>
                </a:cubicBezTo>
                <a:close/>
                <a:moveTo>
                  <a:pt x="91319" y="1812254"/>
                </a:moveTo>
                <a:cubicBezTo>
                  <a:pt x="97978" y="1802736"/>
                  <a:pt x="82758" y="1854134"/>
                  <a:pt x="79904" y="1876025"/>
                </a:cubicBezTo>
                <a:cubicBezTo>
                  <a:pt x="74197" y="1890303"/>
                  <a:pt x="78002" y="1874122"/>
                  <a:pt x="81807" y="1855085"/>
                </a:cubicBezTo>
                <a:cubicBezTo>
                  <a:pt x="86563" y="1835097"/>
                  <a:pt x="93222" y="1812254"/>
                  <a:pt x="91319" y="1812254"/>
                </a:cubicBezTo>
                <a:close/>
                <a:moveTo>
                  <a:pt x="101783" y="1798929"/>
                </a:moveTo>
                <a:cubicBezTo>
                  <a:pt x="97978" y="1813206"/>
                  <a:pt x="99880" y="1812254"/>
                  <a:pt x="99880" y="1815110"/>
                </a:cubicBezTo>
                <a:lnTo>
                  <a:pt x="87514" y="1854134"/>
                </a:lnTo>
                <a:close/>
                <a:moveTo>
                  <a:pt x="136979" y="1577126"/>
                </a:moveTo>
                <a:cubicBezTo>
                  <a:pt x="138584" y="1577394"/>
                  <a:pt x="121997" y="1622367"/>
                  <a:pt x="136979" y="1592385"/>
                </a:cubicBezTo>
                <a:cubicBezTo>
                  <a:pt x="123661" y="1625698"/>
                  <a:pt x="109393" y="1669482"/>
                  <a:pt x="117003" y="1657108"/>
                </a:cubicBezTo>
                <a:cubicBezTo>
                  <a:pt x="128417" y="1628554"/>
                  <a:pt x="133174" y="1607614"/>
                  <a:pt x="139832" y="1590481"/>
                </a:cubicBezTo>
                <a:cubicBezTo>
                  <a:pt x="144588" y="1583819"/>
                  <a:pt x="132222" y="1620939"/>
                  <a:pt x="143637" y="1597144"/>
                </a:cubicBezTo>
                <a:cubicBezTo>
                  <a:pt x="136979" y="1614277"/>
                  <a:pt x="126515" y="1641879"/>
                  <a:pt x="117954" y="1666626"/>
                </a:cubicBezTo>
                <a:cubicBezTo>
                  <a:pt x="113198" y="1679000"/>
                  <a:pt x="109393" y="1690422"/>
                  <a:pt x="107490" y="1698988"/>
                </a:cubicBezTo>
                <a:cubicBezTo>
                  <a:pt x="105588" y="1708506"/>
                  <a:pt x="104637" y="1714217"/>
                  <a:pt x="105588" y="1716121"/>
                </a:cubicBezTo>
                <a:cubicBezTo>
                  <a:pt x="117003" y="1683759"/>
                  <a:pt x="122710" y="1669482"/>
                  <a:pt x="124613" y="1665675"/>
                </a:cubicBezTo>
                <a:cubicBezTo>
                  <a:pt x="126515" y="1662819"/>
                  <a:pt x="124613" y="1670434"/>
                  <a:pt x="120808" y="1681856"/>
                </a:cubicBezTo>
                <a:cubicBezTo>
                  <a:pt x="114149" y="1705651"/>
                  <a:pt x="102734" y="1746579"/>
                  <a:pt x="99880" y="1750386"/>
                </a:cubicBezTo>
                <a:cubicBezTo>
                  <a:pt x="98929" y="1753242"/>
                  <a:pt x="95124" y="1760856"/>
                  <a:pt x="92271" y="1771326"/>
                </a:cubicBezTo>
                <a:cubicBezTo>
                  <a:pt x="107490" y="1719928"/>
                  <a:pt x="119856" y="1680904"/>
                  <a:pt x="94173" y="1745627"/>
                </a:cubicBezTo>
                <a:cubicBezTo>
                  <a:pt x="85612" y="1770374"/>
                  <a:pt x="78953" y="1795121"/>
                  <a:pt x="71343" y="1819869"/>
                </a:cubicBezTo>
                <a:cubicBezTo>
                  <a:pt x="63733" y="1844616"/>
                  <a:pt x="58026" y="1870315"/>
                  <a:pt x="51367" y="1895062"/>
                </a:cubicBezTo>
                <a:cubicBezTo>
                  <a:pt x="55172" y="1877929"/>
                  <a:pt x="58977" y="1862700"/>
                  <a:pt x="61831" y="1848423"/>
                </a:cubicBezTo>
                <a:cubicBezTo>
                  <a:pt x="65636" y="1834146"/>
                  <a:pt x="69441" y="1819869"/>
                  <a:pt x="73246" y="1806543"/>
                </a:cubicBezTo>
                <a:cubicBezTo>
                  <a:pt x="77051" y="1793218"/>
                  <a:pt x="80856" y="1778941"/>
                  <a:pt x="85612" y="1764663"/>
                </a:cubicBezTo>
                <a:cubicBezTo>
                  <a:pt x="90368" y="1750386"/>
                  <a:pt x="96075" y="1735157"/>
                  <a:pt x="102734" y="1718976"/>
                </a:cubicBezTo>
                <a:lnTo>
                  <a:pt x="105588" y="1692325"/>
                </a:lnTo>
                <a:cubicBezTo>
                  <a:pt x="100832" y="1706603"/>
                  <a:pt x="95124" y="1722783"/>
                  <a:pt x="89417" y="1739916"/>
                </a:cubicBezTo>
                <a:cubicBezTo>
                  <a:pt x="86563" y="1748483"/>
                  <a:pt x="83709" y="1758001"/>
                  <a:pt x="80856" y="1766567"/>
                </a:cubicBezTo>
                <a:cubicBezTo>
                  <a:pt x="78002" y="1776085"/>
                  <a:pt x="76100" y="1784651"/>
                  <a:pt x="73246" y="1794170"/>
                </a:cubicBezTo>
                <a:cubicBezTo>
                  <a:pt x="67538" y="1813206"/>
                  <a:pt x="62782" y="1832242"/>
                  <a:pt x="58026" y="1851278"/>
                </a:cubicBezTo>
                <a:cubicBezTo>
                  <a:pt x="54221" y="1870315"/>
                  <a:pt x="49465" y="1889351"/>
                  <a:pt x="45660" y="1908387"/>
                </a:cubicBezTo>
                <a:cubicBezTo>
                  <a:pt x="57075" y="1814158"/>
                  <a:pt x="80856" y="1721832"/>
                  <a:pt x="127466" y="1596192"/>
                </a:cubicBezTo>
                <a:cubicBezTo>
                  <a:pt x="133887" y="1581915"/>
                  <a:pt x="136444" y="1577037"/>
                  <a:pt x="136979" y="1577126"/>
                </a:cubicBezTo>
                <a:close/>
                <a:moveTo>
                  <a:pt x="261590" y="1328732"/>
                </a:moveTo>
                <a:cubicBezTo>
                  <a:pt x="254931" y="1345865"/>
                  <a:pt x="247321" y="1362997"/>
                  <a:pt x="240663" y="1380130"/>
                </a:cubicBezTo>
                <a:lnTo>
                  <a:pt x="220687" y="1432480"/>
                </a:lnTo>
                <a:cubicBezTo>
                  <a:pt x="231150" y="1410588"/>
                  <a:pt x="239712" y="1392504"/>
                  <a:pt x="248273" y="1372516"/>
                </a:cubicBezTo>
                <a:lnTo>
                  <a:pt x="256834" y="1373467"/>
                </a:lnTo>
                <a:cubicBezTo>
                  <a:pt x="259687" y="1366805"/>
                  <a:pt x="261590" y="1362046"/>
                  <a:pt x="264444" y="1357286"/>
                </a:cubicBezTo>
                <a:cubicBezTo>
                  <a:pt x="253029" y="1381082"/>
                  <a:pt x="253980" y="1384889"/>
                  <a:pt x="246370" y="1403925"/>
                </a:cubicBezTo>
                <a:cubicBezTo>
                  <a:pt x="238760" y="1417251"/>
                  <a:pt x="229248" y="1435335"/>
                  <a:pt x="217833" y="1458179"/>
                </a:cubicBezTo>
                <a:cubicBezTo>
                  <a:pt x="207370" y="1481022"/>
                  <a:pt x="194052" y="1507673"/>
                  <a:pt x="180735" y="1539083"/>
                </a:cubicBezTo>
                <a:cubicBezTo>
                  <a:pt x="167418" y="1583818"/>
                  <a:pt x="160759" y="1593336"/>
                  <a:pt x="136978" y="1664722"/>
                </a:cubicBezTo>
                <a:cubicBezTo>
                  <a:pt x="129368" y="1677096"/>
                  <a:pt x="136027" y="1656156"/>
                  <a:pt x="144588" y="1630457"/>
                </a:cubicBezTo>
                <a:cubicBezTo>
                  <a:pt x="146490" y="1624746"/>
                  <a:pt x="149344" y="1618083"/>
                  <a:pt x="151247" y="1611421"/>
                </a:cubicBezTo>
                <a:cubicBezTo>
                  <a:pt x="154100" y="1604758"/>
                  <a:pt x="156003" y="1599047"/>
                  <a:pt x="157905" y="1593336"/>
                </a:cubicBezTo>
                <a:cubicBezTo>
                  <a:pt x="161710" y="1581915"/>
                  <a:pt x="164564" y="1573348"/>
                  <a:pt x="164564" y="1570493"/>
                </a:cubicBezTo>
                <a:cubicBezTo>
                  <a:pt x="158857" y="1583818"/>
                  <a:pt x="152198" y="1600951"/>
                  <a:pt x="149344" y="1609517"/>
                </a:cubicBezTo>
                <a:cubicBezTo>
                  <a:pt x="140783" y="1631409"/>
                  <a:pt x="141734" y="1625698"/>
                  <a:pt x="144588" y="1614276"/>
                </a:cubicBezTo>
                <a:cubicBezTo>
                  <a:pt x="147442" y="1603806"/>
                  <a:pt x="153149" y="1586674"/>
                  <a:pt x="152198" y="1585722"/>
                </a:cubicBezTo>
                <a:cubicBezTo>
                  <a:pt x="164564" y="1557167"/>
                  <a:pt x="176930" y="1527661"/>
                  <a:pt x="191199" y="1499107"/>
                </a:cubicBezTo>
                <a:cubicBezTo>
                  <a:pt x="196906" y="1480070"/>
                  <a:pt x="202613" y="1461986"/>
                  <a:pt x="208321" y="1443902"/>
                </a:cubicBezTo>
                <a:cubicBezTo>
                  <a:pt x="159808" y="1538131"/>
                  <a:pt x="202613" y="1450564"/>
                  <a:pt x="174076" y="1497203"/>
                </a:cubicBezTo>
                <a:cubicBezTo>
                  <a:pt x="194052" y="1458179"/>
                  <a:pt x="237809" y="1357286"/>
                  <a:pt x="261590" y="1328732"/>
                </a:cubicBezTo>
                <a:close/>
                <a:moveTo>
                  <a:pt x="4424194" y="1204997"/>
                </a:moveTo>
                <a:cubicBezTo>
                  <a:pt x="4434658" y="1217371"/>
                  <a:pt x="4444170" y="1228792"/>
                  <a:pt x="4447976" y="1231648"/>
                </a:cubicBezTo>
                <a:cubicBezTo>
                  <a:pt x="4456538" y="1244498"/>
                  <a:pt x="4461768" y="1252826"/>
                  <a:pt x="4464622" y="1258180"/>
                </a:cubicBezTo>
                <a:lnTo>
                  <a:pt x="4466814" y="1266182"/>
                </a:lnTo>
                <a:lnTo>
                  <a:pt x="4467952" y="1266864"/>
                </a:lnTo>
                <a:cubicBezTo>
                  <a:pt x="4480318" y="1285901"/>
                  <a:pt x="4493634" y="1304937"/>
                  <a:pt x="4506002" y="1323973"/>
                </a:cubicBezTo>
                <a:cubicBezTo>
                  <a:pt x="4518366" y="1343961"/>
                  <a:pt x="4530734" y="1362998"/>
                  <a:pt x="4543098" y="1382986"/>
                </a:cubicBezTo>
                <a:cubicBezTo>
                  <a:pt x="4537392" y="1378227"/>
                  <a:pt x="4501246" y="1321118"/>
                  <a:pt x="4519318" y="1355383"/>
                </a:cubicBezTo>
                <a:lnTo>
                  <a:pt x="4504098" y="1331588"/>
                </a:lnTo>
                <a:lnTo>
                  <a:pt x="4488878" y="1307792"/>
                </a:lnTo>
                <a:cubicBezTo>
                  <a:pt x="4478414" y="1291612"/>
                  <a:pt x="4467952" y="1276383"/>
                  <a:pt x="4457488" y="1261153"/>
                </a:cubicBezTo>
                <a:cubicBezTo>
                  <a:pt x="4457488" y="1259726"/>
                  <a:pt x="4459628" y="1261392"/>
                  <a:pt x="4462006" y="1263295"/>
                </a:cubicBezTo>
                <a:lnTo>
                  <a:pt x="4466326" y="1265888"/>
                </a:lnTo>
                <a:close/>
                <a:moveTo>
                  <a:pt x="4371878" y="1169779"/>
                </a:moveTo>
                <a:cubicBezTo>
                  <a:pt x="4383292" y="1181201"/>
                  <a:pt x="4400414" y="1202141"/>
                  <a:pt x="4421342" y="1227840"/>
                </a:cubicBezTo>
                <a:cubicBezTo>
                  <a:pt x="4441318" y="1253539"/>
                  <a:pt x="4465098" y="1284949"/>
                  <a:pt x="4486026" y="1318262"/>
                </a:cubicBezTo>
                <a:lnTo>
                  <a:pt x="4461294" y="1277334"/>
                </a:lnTo>
                <a:cubicBezTo>
                  <a:pt x="4469854" y="1286853"/>
                  <a:pt x="4488878" y="1314455"/>
                  <a:pt x="4508854" y="1345865"/>
                </a:cubicBezTo>
                <a:cubicBezTo>
                  <a:pt x="4518366" y="1361094"/>
                  <a:pt x="4528830" y="1377275"/>
                  <a:pt x="4538342" y="1393456"/>
                </a:cubicBezTo>
                <a:cubicBezTo>
                  <a:pt x="4547854" y="1409637"/>
                  <a:pt x="4556416" y="1424866"/>
                  <a:pt x="4563074" y="1436287"/>
                </a:cubicBezTo>
                <a:cubicBezTo>
                  <a:pt x="4538342" y="1399167"/>
                  <a:pt x="4543098" y="1407733"/>
                  <a:pt x="4556416" y="1431528"/>
                </a:cubicBezTo>
                <a:cubicBezTo>
                  <a:pt x="4563074" y="1442950"/>
                  <a:pt x="4571636" y="1458179"/>
                  <a:pt x="4579246" y="1473408"/>
                </a:cubicBezTo>
                <a:cubicBezTo>
                  <a:pt x="4586856" y="1488637"/>
                  <a:pt x="4594466" y="1502914"/>
                  <a:pt x="4598270" y="1512433"/>
                </a:cubicBezTo>
                <a:cubicBezTo>
                  <a:pt x="4602076" y="1514336"/>
                  <a:pt x="4597318" y="1502914"/>
                  <a:pt x="4595418" y="1498155"/>
                </a:cubicBezTo>
                <a:cubicBezTo>
                  <a:pt x="4593514" y="1493396"/>
                  <a:pt x="4595418" y="1494348"/>
                  <a:pt x="4612538" y="1524806"/>
                </a:cubicBezTo>
                <a:cubicBezTo>
                  <a:pt x="4598270" y="1496252"/>
                  <a:pt x="4588758" y="1480071"/>
                  <a:pt x="4579246" y="1461986"/>
                </a:cubicBezTo>
                <a:cubicBezTo>
                  <a:pt x="4569734" y="1443902"/>
                  <a:pt x="4558318" y="1424866"/>
                  <a:pt x="4538342" y="1388697"/>
                </a:cubicBezTo>
                <a:cubicBezTo>
                  <a:pt x="4549758" y="1407733"/>
                  <a:pt x="4559270" y="1423914"/>
                  <a:pt x="4567830" y="1438191"/>
                </a:cubicBezTo>
                <a:cubicBezTo>
                  <a:pt x="4576392" y="1452468"/>
                  <a:pt x="4584002" y="1464842"/>
                  <a:pt x="4590662" y="1476264"/>
                </a:cubicBezTo>
                <a:cubicBezTo>
                  <a:pt x="4604930" y="1498155"/>
                  <a:pt x="4615394" y="1514336"/>
                  <a:pt x="4624906" y="1530517"/>
                </a:cubicBezTo>
                <a:cubicBezTo>
                  <a:pt x="4629662" y="1538131"/>
                  <a:pt x="4635370" y="1545746"/>
                  <a:pt x="4640126" y="1554312"/>
                </a:cubicBezTo>
                <a:cubicBezTo>
                  <a:pt x="4644882" y="1562879"/>
                  <a:pt x="4649638" y="1571445"/>
                  <a:pt x="4655346" y="1581915"/>
                </a:cubicBezTo>
                <a:cubicBezTo>
                  <a:pt x="4661052" y="1592385"/>
                  <a:pt x="4666758" y="1603807"/>
                  <a:pt x="4672466" y="1617132"/>
                </a:cubicBezTo>
                <a:cubicBezTo>
                  <a:pt x="4678174" y="1631409"/>
                  <a:pt x="4684834" y="1647590"/>
                  <a:pt x="4691492" y="1665675"/>
                </a:cubicBezTo>
                <a:cubicBezTo>
                  <a:pt x="4662002" y="1599048"/>
                  <a:pt x="4695298" y="1691374"/>
                  <a:pt x="4695298" y="1700892"/>
                </a:cubicBezTo>
                <a:cubicBezTo>
                  <a:pt x="4701004" y="1717073"/>
                  <a:pt x="4710516" y="1740868"/>
                  <a:pt x="4717174" y="1765615"/>
                </a:cubicBezTo>
                <a:cubicBezTo>
                  <a:pt x="4720980" y="1777037"/>
                  <a:pt x="4724786" y="1789410"/>
                  <a:pt x="4727638" y="1799880"/>
                </a:cubicBezTo>
                <a:cubicBezTo>
                  <a:pt x="4731442" y="1810350"/>
                  <a:pt x="4733346" y="1819869"/>
                  <a:pt x="4735248" y="1826531"/>
                </a:cubicBezTo>
                <a:cubicBezTo>
                  <a:pt x="4735248" y="1817965"/>
                  <a:pt x="4735248" y="1808447"/>
                  <a:pt x="4735248" y="1799880"/>
                </a:cubicBezTo>
                <a:cubicBezTo>
                  <a:pt x="4740956" y="1821772"/>
                  <a:pt x="4745712" y="1841760"/>
                  <a:pt x="4748566" y="1858893"/>
                </a:cubicBezTo>
                <a:cubicBezTo>
                  <a:pt x="4751418" y="1876026"/>
                  <a:pt x="4752370" y="1893158"/>
                  <a:pt x="4754274" y="1909339"/>
                </a:cubicBezTo>
                <a:cubicBezTo>
                  <a:pt x="4755224" y="1917905"/>
                  <a:pt x="4756174" y="1926472"/>
                  <a:pt x="4757126" y="1935038"/>
                </a:cubicBezTo>
                <a:cubicBezTo>
                  <a:pt x="4757126" y="1943604"/>
                  <a:pt x="4758078" y="1953123"/>
                  <a:pt x="4759030" y="1962641"/>
                </a:cubicBezTo>
                <a:cubicBezTo>
                  <a:pt x="4759980" y="1972159"/>
                  <a:pt x="4760932" y="1982629"/>
                  <a:pt x="4762834" y="1994050"/>
                </a:cubicBezTo>
                <a:cubicBezTo>
                  <a:pt x="4763786" y="2005472"/>
                  <a:pt x="4765688" y="2017846"/>
                  <a:pt x="4766638" y="2031171"/>
                </a:cubicBezTo>
                <a:cubicBezTo>
                  <a:pt x="4768542" y="2034978"/>
                  <a:pt x="4768542" y="2030219"/>
                  <a:pt x="4768542" y="2022605"/>
                </a:cubicBezTo>
                <a:cubicBezTo>
                  <a:pt x="4768542" y="2018798"/>
                  <a:pt x="4768542" y="2014039"/>
                  <a:pt x="4768542" y="2008328"/>
                </a:cubicBezTo>
                <a:cubicBezTo>
                  <a:pt x="4767590" y="2002617"/>
                  <a:pt x="4767590" y="1996906"/>
                  <a:pt x="4766638" y="1991195"/>
                </a:cubicBezTo>
                <a:lnTo>
                  <a:pt x="4764008" y="1964874"/>
                </a:lnTo>
                <a:lnTo>
                  <a:pt x="4769494" y="2006424"/>
                </a:lnTo>
                <a:cubicBezTo>
                  <a:pt x="4770444" y="2022605"/>
                  <a:pt x="4771394" y="2036882"/>
                  <a:pt x="4771394" y="2051159"/>
                </a:cubicBezTo>
                <a:cubicBezTo>
                  <a:pt x="4772346" y="2078762"/>
                  <a:pt x="4770444" y="2103509"/>
                  <a:pt x="4763786" y="2133967"/>
                </a:cubicBezTo>
                <a:lnTo>
                  <a:pt x="4760756" y="2159562"/>
                </a:lnTo>
                <a:lnTo>
                  <a:pt x="4760932" y="2157763"/>
                </a:lnTo>
                <a:cubicBezTo>
                  <a:pt x="4761882" y="2143485"/>
                  <a:pt x="4761882" y="2129208"/>
                  <a:pt x="4762834" y="2113979"/>
                </a:cubicBezTo>
                <a:cubicBezTo>
                  <a:pt x="4764738" y="2084473"/>
                  <a:pt x="4762834" y="2052111"/>
                  <a:pt x="4761882" y="2019750"/>
                </a:cubicBezTo>
                <a:cubicBezTo>
                  <a:pt x="4761882" y="2011183"/>
                  <a:pt x="4760932" y="2003569"/>
                  <a:pt x="4759980" y="1995002"/>
                </a:cubicBezTo>
                <a:cubicBezTo>
                  <a:pt x="4759030" y="1986436"/>
                  <a:pt x="4758078" y="1977870"/>
                  <a:pt x="4757126" y="1970255"/>
                </a:cubicBezTo>
                <a:cubicBezTo>
                  <a:pt x="4754274" y="1954074"/>
                  <a:pt x="4753322" y="1937893"/>
                  <a:pt x="4750468" y="1922664"/>
                </a:cubicBezTo>
                <a:lnTo>
                  <a:pt x="4752370" y="1936942"/>
                </a:lnTo>
                <a:lnTo>
                  <a:pt x="4753322" y="1951219"/>
                </a:lnTo>
                <a:lnTo>
                  <a:pt x="4755224" y="1978822"/>
                </a:lnTo>
                <a:cubicBezTo>
                  <a:pt x="4753322" y="1956930"/>
                  <a:pt x="4751418" y="1935038"/>
                  <a:pt x="4746662" y="1913146"/>
                </a:cubicBezTo>
                <a:cubicBezTo>
                  <a:pt x="4749518" y="1934086"/>
                  <a:pt x="4749518" y="1955978"/>
                  <a:pt x="4750468" y="1976918"/>
                </a:cubicBezTo>
                <a:cubicBezTo>
                  <a:pt x="4748566" y="1961689"/>
                  <a:pt x="4747614" y="1946460"/>
                  <a:pt x="4745712" y="1932183"/>
                </a:cubicBezTo>
                <a:cubicBezTo>
                  <a:pt x="4742858" y="1917905"/>
                  <a:pt x="4740956" y="1903628"/>
                  <a:pt x="4738102" y="1889351"/>
                </a:cubicBezTo>
                <a:cubicBezTo>
                  <a:pt x="4737150" y="1881736"/>
                  <a:pt x="4736198" y="1875074"/>
                  <a:pt x="4734298" y="1868411"/>
                </a:cubicBezTo>
                <a:cubicBezTo>
                  <a:pt x="4732394" y="1861748"/>
                  <a:pt x="4731442" y="1855086"/>
                  <a:pt x="4729542" y="1848423"/>
                </a:cubicBezTo>
                <a:cubicBezTo>
                  <a:pt x="4726686" y="1835098"/>
                  <a:pt x="4722882" y="1820820"/>
                  <a:pt x="4720030" y="1807495"/>
                </a:cubicBezTo>
                <a:cubicBezTo>
                  <a:pt x="4727638" y="1839857"/>
                  <a:pt x="4731442" y="1862700"/>
                  <a:pt x="4732394" y="1872218"/>
                </a:cubicBezTo>
                <a:cubicBezTo>
                  <a:pt x="4732394" y="1882688"/>
                  <a:pt x="4731442" y="1879833"/>
                  <a:pt x="4727638" y="1861748"/>
                </a:cubicBezTo>
                <a:cubicBezTo>
                  <a:pt x="4721930" y="1825579"/>
                  <a:pt x="4717174" y="1806543"/>
                  <a:pt x="4710516" y="1791314"/>
                </a:cubicBezTo>
                <a:cubicBezTo>
                  <a:pt x="4703858" y="1775133"/>
                  <a:pt x="4699102" y="1761808"/>
                  <a:pt x="4690540" y="1735157"/>
                </a:cubicBezTo>
                <a:cubicBezTo>
                  <a:pt x="4700054" y="1764663"/>
                  <a:pt x="4710516" y="1802736"/>
                  <a:pt x="4701004" y="1778941"/>
                </a:cubicBezTo>
                <a:cubicBezTo>
                  <a:pt x="4697198" y="1765615"/>
                  <a:pt x="4694346" y="1754193"/>
                  <a:pt x="4691492" y="1742772"/>
                </a:cubicBezTo>
                <a:cubicBezTo>
                  <a:pt x="4687686" y="1731350"/>
                  <a:pt x="4684834" y="1721832"/>
                  <a:pt x="4681978" y="1712314"/>
                </a:cubicBezTo>
                <a:cubicBezTo>
                  <a:pt x="4679126" y="1702795"/>
                  <a:pt x="4676272" y="1694229"/>
                  <a:pt x="4673418" y="1685663"/>
                </a:cubicBezTo>
                <a:cubicBezTo>
                  <a:pt x="4670564" y="1677096"/>
                  <a:pt x="4667710" y="1669482"/>
                  <a:pt x="4664858" y="1661867"/>
                </a:cubicBezTo>
                <a:cubicBezTo>
                  <a:pt x="4659150" y="1646638"/>
                  <a:pt x="4653442" y="1631409"/>
                  <a:pt x="4646782" y="1614277"/>
                </a:cubicBezTo>
                <a:cubicBezTo>
                  <a:pt x="4640126" y="1597144"/>
                  <a:pt x="4632514" y="1578108"/>
                  <a:pt x="4623002" y="1555264"/>
                </a:cubicBezTo>
                <a:cubicBezTo>
                  <a:pt x="4623002" y="1562879"/>
                  <a:pt x="4608734" y="1535276"/>
                  <a:pt x="4593514" y="1504818"/>
                </a:cubicBezTo>
                <a:cubicBezTo>
                  <a:pt x="4577342" y="1474360"/>
                  <a:pt x="4559270" y="1441998"/>
                  <a:pt x="4552610" y="1437239"/>
                </a:cubicBezTo>
                <a:cubicBezTo>
                  <a:pt x="4560222" y="1450565"/>
                  <a:pt x="4567830" y="1463890"/>
                  <a:pt x="4574490" y="1477215"/>
                </a:cubicBezTo>
                <a:cubicBezTo>
                  <a:pt x="4558318" y="1449613"/>
                  <a:pt x="4540246" y="1422962"/>
                  <a:pt x="4523122" y="1396311"/>
                </a:cubicBezTo>
                <a:cubicBezTo>
                  <a:pt x="4481270" y="1318262"/>
                  <a:pt x="4569734" y="1459131"/>
                  <a:pt x="4502196" y="1343010"/>
                </a:cubicBezTo>
                <a:cubicBezTo>
                  <a:pt x="4485074" y="1317311"/>
                  <a:pt x="4471756" y="1298274"/>
                  <a:pt x="4461294" y="1283045"/>
                </a:cubicBezTo>
                <a:cubicBezTo>
                  <a:pt x="4449878" y="1268768"/>
                  <a:pt x="4441318" y="1257346"/>
                  <a:pt x="4432756" y="1246876"/>
                </a:cubicBezTo>
                <a:cubicBezTo>
                  <a:pt x="4415634" y="1225936"/>
                  <a:pt x="4400414" y="1208804"/>
                  <a:pt x="4371878" y="1169779"/>
                </a:cubicBezTo>
                <a:close/>
                <a:moveTo>
                  <a:pt x="452788" y="1012730"/>
                </a:moveTo>
                <a:cubicBezTo>
                  <a:pt x="449934" y="1025104"/>
                  <a:pt x="432812" y="1050803"/>
                  <a:pt x="416641" y="1075550"/>
                </a:cubicBezTo>
                <a:cubicBezTo>
                  <a:pt x="400470" y="1101249"/>
                  <a:pt x="385250" y="1125996"/>
                  <a:pt x="382396" y="1136466"/>
                </a:cubicBezTo>
                <a:cubicBezTo>
                  <a:pt x="395714" y="1115526"/>
                  <a:pt x="409031" y="1094586"/>
                  <a:pt x="422348" y="1073646"/>
                </a:cubicBezTo>
                <a:cubicBezTo>
                  <a:pt x="411885" y="1091731"/>
                  <a:pt x="402372" y="1109815"/>
                  <a:pt x="391909" y="1127900"/>
                </a:cubicBezTo>
                <a:cubicBezTo>
                  <a:pt x="382396" y="1145984"/>
                  <a:pt x="371933" y="1164068"/>
                  <a:pt x="362420" y="1182153"/>
                </a:cubicBezTo>
                <a:cubicBezTo>
                  <a:pt x="384299" y="1138369"/>
                  <a:pt x="357664" y="1175490"/>
                  <a:pt x="338640" y="1214515"/>
                </a:cubicBezTo>
                <a:cubicBezTo>
                  <a:pt x="340542" y="1224985"/>
                  <a:pt x="335786" y="1224033"/>
                  <a:pt x="307249" y="1284949"/>
                </a:cubicBezTo>
                <a:cubicBezTo>
                  <a:pt x="310103" y="1279238"/>
                  <a:pt x="307249" y="1282093"/>
                  <a:pt x="301541" y="1290660"/>
                </a:cubicBezTo>
                <a:cubicBezTo>
                  <a:pt x="296785" y="1298274"/>
                  <a:pt x="288224" y="1311600"/>
                  <a:pt x="279663" y="1325877"/>
                </a:cubicBezTo>
                <a:cubicBezTo>
                  <a:pt x="272053" y="1338250"/>
                  <a:pt x="267297" y="1347769"/>
                  <a:pt x="263492" y="1355383"/>
                </a:cubicBezTo>
                <a:cubicBezTo>
                  <a:pt x="292980" y="1294467"/>
                  <a:pt x="292980" y="1289708"/>
                  <a:pt x="293932" y="1282093"/>
                </a:cubicBezTo>
                <a:cubicBezTo>
                  <a:pt x="294883" y="1278286"/>
                  <a:pt x="295834" y="1273527"/>
                  <a:pt x="301541" y="1261153"/>
                </a:cubicBezTo>
                <a:cubicBezTo>
                  <a:pt x="307249" y="1247828"/>
                  <a:pt x="317712" y="1227840"/>
                  <a:pt x="338640" y="1192623"/>
                </a:cubicBezTo>
                <a:cubicBezTo>
                  <a:pt x="326274" y="1213563"/>
                  <a:pt x="329127" y="1212611"/>
                  <a:pt x="328176" y="1215466"/>
                </a:cubicBezTo>
                <a:cubicBezTo>
                  <a:pt x="339591" y="1198334"/>
                  <a:pt x="370030" y="1146936"/>
                  <a:pt x="384299" y="1120285"/>
                </a:cubicBezTo>
                <a:lnTo>
                  <a:pt x="382396" y="1126948"/>
                </a:lnTo>
                <a:cubicBezTo>
                  <a:pt x="405226" y="1087923"/>
                  <a:pt x="429007" y="1050803"/>
                  <a:pt x="452788" y="1012730"/>
                </a:cubicBezTo>
                <a:close/>
                <a:moveTo>
                  <a:pt x="673474" y="790006"/>
                </a:moveTo>
                <a:cubicBezTo>
                  <a:pt x="663962" y="801428"/>
                  <a:pt x="660157" y="805235"/>
                  <a:pt x="651596" y="812850"/>
                </a:cubicBezTo>
                <a:close/>
                <a:moveTo>
                  <a:pt x="1108189" y="382629"/>
                </a:moveTo>
                <a:lnTo>
                  <a:pt x="1088919" y="398209"/>
                </a:lnTo>
                <a:lnTo>
                  <a:pt x="1089164" y="397858"/>
                </a:lnTo>
                <a:cubicBezTo>
                  <a:pt x="1094872" y="393099"/>
                  <a:pt x="1101530" y="387388"/>
                  <a:pt x="1108189" y="382629"/>
                </a:cubicBezTo>
                <a:close/>
                <a:moveTo>
                  <a:pt x="1228997" y="273170"/>
                </a:moveTo>
                <a:cubicBezTo>
                  <a:pt x="1217582" y="280785"/>
                  <a:pt x="1206167" y="287447"/>
                  <a:pt x="1194752" y="295062"/>
                </a:cubicBezTo>
                <a:cubicBezTo>
                  <a:pt x="1202362" y="290303"/>
                  <a:pt x="1210923" y="284592"/>
                  <a:pt x="1218533" y="279833"/>
                </a:cubicBezTo>
                <a:cubicBezTo>
                  <a:pt x="1222338" y="277929"/>
                  <a:pt x="1226143" y="276025"/>
                  <a:pt x="1228997" y="273170"/>
                </a:cubicBezTo>
                <a:close/>
                <a:moveTo>
                  <a:pt x="1269899" y="249375"/>
                </a:moveTo>
                <a:cubicBezTo>
                  <a:pt x="1265142" y="252230"/>
                  <a:pt x="1260386" y="255086"/>
                  <a:pt x="1255630" y="257941"/>
                </a:cubicBezTo>
                <a:cubicBezTo>
                  <a:pt x="1258484" y="256038"/>
                  <a:pt x="1261337" y="254134"/>
                  <a:pt x="1264191" y="252230"/>
                </a:cubicBezTo>
                <a:cubicBezTo>
                  <a:pt x="1265142" y="251279"/>
                  <a:pt x="1267045" y="250327"/>
                  <a:pt x="1269899" y="249375"/>
                </a:cubicBezTo>
                <a:close/>
                <a:moveTo>
                  <a:pt x="1395462" y="183700"/>
                </a:moveTo>
                <a:cubicBezTo>
                  <a:pt x="1352658" y="203688"/>
                  <a:pt x="1310802" y="225580"/>
                  <a:pt x="1269899" y="249375"/>
                </a:cubicBezTo>
                <a:cubicBezTo>
                  <a:pt x="1284168" y="241761"/>
                  <a:pt x="1298436" y="233194"/>
                  <a:pt x="1313656" y="224628"/>
                </a:cubicBezTo>
                <a:cubicBezTo>
                  <a:pt x="1322218" y="219869"/>
                  <a:pt x="1330778" y="215110"/>
                  <a:pt x="1340290" y="210351"/>
                </a:cubicBezTo>
                <a:cubicBezTo>
                  <a:pt x="1349802" y="205592"/>
                  <a:pt x="1359314" y="200833"/>
                  <a:pt x="1368828" y="196074"/>
                </a:cubicBezTo>
                <a:cubicBezTo>
                  <a:pt x="1377390" y="192266"/>
                  <a:pt x="1385950" y="187507"/>
                  <a:pt x="1395462" y="183700"/>
                </a:cubicBezTo>
                <a:close/>
                <a:moveTo>
                  <a:pt x="3318384" y="170096"/>
                </a:moveTo>
                <a:lnTo>
                  <a:pt x="3340738" y="177037"/>
                </a:lnTo>
                <a:cubicBezTo>
                  <a:pt x="3361190" y="187031"/>
                  <a:pt x="3340976" y="178703"/>
                  <a:pt x="3325876" y="172873"/>
                </a:cubicBezTo>
                <a:close/>
                <a:moveTo>
                  <a:pt x="3315042" y="169058"/>
                </a:moveTo>
                <a:lnTo>
                  <a:pt x="3316224" y="169294"/>
                </a:lnTo>
                <a:lnTo>
                  <a:pt x="3318384" y="170096"/>
                </a:lnTo>
                <a:close/>
                <a:moveTo>
                  <a:pt x="1598074" y="107555"/>
                </a:moveTo>
                <a:lnTo>
                  <a:pt x="1557172" y="123736"/>
                </a:lnTo>
                <a:cubicBezTo>
                  <a:pt x="1542904" y="129447"/>
                  <a:pt x="1529586" y="136109"/>
                  <a:pt x="1516270" y="141820"/>
                </a:cubicBezTo>
                <a:lnTo>
                  <a:pt x="1533390" y="132302"/>
                </a:lnTo>
                <a:cubicBezTo>
                  <a:pt x="1515318" y="137061"/>
                  <a:pt x="1470610" y="155146"/>
                  <a:pt x="1460146" y="161808"/>
                </a:cubicBezTo>
                <a:lnTo>
                  <a:pt x="1467756" y="153242"/>
                </a:lnTo>
                <a:cubicBezTo>
                  <a:pt x="1510562" y="136109"/>
                  <a:pt x="1554318" y="120880"/>
                  <a:pt x="1598074" y="107555"/>
                </a:cubicBezTo>
                <a:close/>
                <a:moveTo>
                  <a:pt x="3240858" y="103747"/>
                </a:moveTo>
                <a:lnTo>
                  <a:pt x="3295078" y="124687"/>
                </a:lnTo>
                <a:cubicBezTo>
                  <a:pt x="3312202" y="132301"/>
                  <a:pt x="3330274" y="140868"/>
                  <a:pt x="3347396" y="148482"/>
                </a:cubicBezTo>
                <a:cubicBezTo>
                  <a:pt x="3382592" y="164663"/>
                  <a:pt x="3415886" y="183699"/>
                  <a:pt x="3450130" y="201784"/>
                </a:cubicBezTo>
                <a:cubicBezTo>
                  <a:pt x="3458690" y="205591"/>
                  <a:pt x="3466302" y="211302"/>
                  <a:pt x="3474862" y="216061"/>
                </a:cubicBezTo>
                <a:lnTo>
                  <a:pt x="3499594" y="231290"/>
                </a:lnTo>
                <a:lnTo>
                  <a:pt x="3524326" y="246519"/>
                </a:lnTo>
                <a:cubicBezTo>
                  <a:pt x="3531936" y="251278"/>
                  <a:pt x="3540498" y="256037"/>
                  <a:pt x="3548106" y="261748"/>
                </a:cubicBezTo>
                <a:cubicBezTo>
                  <a:pt x="3579498" y="283640"/>
                  <a:pt x="3611840" y="304580"/>
                  <a:pt x="3641328" y="328375"/>
                </a:cubicBezTo>
                <a:cubicBezTo>
                  <a:pt x="3656548" y="339797"/>
                  <a:pt x="3672718" y="351219"/>
                  <a:pt x="3686986" y="363592"/>
                </a:cubicBezTo>
                <a:lnTo>
                  <a:pt x="3730744" y="399761"/>
                </a:lnTo>
                <a:cubicBezTo>
                  <a:pt x="3738354" y="405472"/>
                  <a:pt x="3745964" y="411183"/>
                  <a:pt x="3752622" y="417846"/>
                </a:cubicBezTo>
                <a:lnTo>
                  <a:pt x="3773550" y="436882"/>
                </a:lnTo>
                <a:lnTo>
                  <a:pt x="3815404" y="474955"/>
                </a:lnTo>
                <a:cubicBezTo>
                  <a:pt x="3869624" y="527304"/>
                  <a:pt x="3922894" y="580606"/>
                  <a:pt x="3973310" y="636763"/>
                </a:cubicBezTo>
                <a:cubicBezTo>
                  <a:pt x="3972358" y="635811"/>
                  <a:pt x="3973310" y="636763"/>
                  <a:pt x="3979016" y="641522"/>
                </a:cubicBezTo>
                <a:cubicBezTo>
                  <a:pt x="3981870" y="645329"/>
                  <a:pt x="3985674" y="651040"/>
                  <a:pt x="3989480" y="655799"/>
                </a:cubicBezTo>
                <a:cubicBezTo>
                  <a:pt x="4013262" y="680546"/>
                  <a:pt x="4035138" y="707197"/>
                  <a:pt x="4057970" y="732896"/>
                </a:cubicBezTo>
                <a:lnTo>
                  <a:pt x="4123604" y="811897"/>
                </a:lnTo>
                <a:cubicBezTo>
                  <a:pt x="4120750" y="803331"/>
                  <a:pt x="4176874" y="873765"/>
                  <a:pt x="4194946" y="893753"/>
                </a:cubicBezTo>
                <a:cubicBezTo>
                  <a:pt x="4173068" y="869958"/>
                  <a:pt x="4168312" y="866150"/>
                  <a:pt x="4170214" y="869958"/>
                </a:cubicBezTo>
                <a:lnTo>
                  <a:pt x="4183532" y="886138"/>
                </a:lnTo>
                <a:lnTo>
                  <a:pt x="4218728" y="929922"/>
                </a:lnTo>
                <a:cubicBezTo>
                  <a:pt x="4251070" y="966091"/>
                  <a:pt x="4349046" y="1106007"/>
                  <a:pt x="4332876" y="1069839"/>
                </a:cubicBezTo>
                <a:cubicBezTo>
                  <a:pt x="4356658" y="1100297"/>
                  <a:pt x="4380438" y="1140273"/>
                  <a:pt x="4417536" y="1188815"/>
                </a:cubicBezTo>
                <a:cubicBezTo>
                  <a:pt x="4420390" y="1194526"/>
                  <a:pt x="4421342" y="1196430"/>
                  <a:pt x="4420390" y="1196430"/>
                </a:cubicBezTo>
                <a:lnTo>
                  <a:pt x="4425146" y="1203093"/>
                </a:lnTo>
                <a:cubicBezTo>
                  <a:pt x="4422292" y="1200237"/>
                  <a:pt x="4420390" y="1197382"/>
                  <a:pt x="4417536" y="1194526"/>
                </a:cubicBezTo>
                <a:cubicBezTo>
                  <a:pt x="4415634" y="1191671"/>
                  <a:pt x="4412778" y="1188815"/>
                  <a:pt x="4408974" y="1184056"/>
                </a:cubicBezTo>
                <a:cubicBezTo>
                  <a:pt x="4388048" y="1158357"/>
                  <a:pt x="4369974" y="1138369"/>
                  <a:pt x="4395658" y="1176442"/>
                </a:cubicBezTo>
                <a:cubicBezTo>
                  <a:pt x="4352852" y="1118381"/>
                  <a:pt x="4293874" y="1036525"/>
                  <a:pt x="4291974" y="1043188"/>
                </a:cubicBezTo>
                <a:cubicBezTo>
                  <a:pt x="4300534" y="1057465"/>
                  <a:pt x="4311950" y="1074598"/>
                  <a:pt x="4330022" y="1100297"/>
                </a:cubicBezTo>
                <a:cubicBezTo>
                  <a:pt x="4264386" y="1014633"/>
                  <a:pt x="4242508" y="993693"/>
                  <a:pt x="4180678" y="913741"/>
                </a:cubicBezTo>
                <a:cubicBezTo>
                  <a:pt x="4213970" y="949910"/>
                  <a:pt x="4324314" y="1085068"/>
                  <a:pt x="4268192" y="1003212"/>
                </a:cubicBezTo>
                <a:lnTo>
                  <a:pt x="4215874" y="948958"/>
                </a:lnTo>
                <a:cubicBezTo>
                  <a:pt x="4197802" y="922307"/>
                  <a:pt x="4230142" y="961332"/>
                  <a:pt x="4238704" y="970850"/>
                </a:cubicBezTo>
                <a:cubicBezTo>
                  <a:pt x="4237752" y="965139"/>
                  <a:pt x="4180678" y="889946"/>
                  <a:pt x="4166410" y="876620"/>
                </a:cubicBezTo>
                <a:cubicBezTo>
                  <a:pt x="4169264" y="884235"/>
                  <a:pt x="4208264" y="932777"/>
                  <a:pt x="4173068" y="894705"/>
                </a:cubicBezTo>
                <a:cubicBezTo>
                  <a:pt x="4149288" y="867102"/>
                  <a:pt x="4124554" y="840451"/>
                  <a:pt x="4100774" y="812849"/>
                </a:cubicBezTo>
                <a:cubicBezTo>
                  <a:pt x="4077946" y="788101"/>
                  <a:pt x="4055114" y="763354"/>
                  <a:pt x="4032286" y="738607"/>
                </a:cubicBezTo>
                <a:cubicBezTo>
                  <a:pt x="4054164" y="762402"/>
                  <a:pt x="4050358" y="753836"/>
                  <a:pt x="4053214" y="755740"/>
                </a:cubicBezTo>
                <a:cubicBezTo>
                  <a:pt x="4038944" y="738607"/>
                  <a:pt x="4028482" y="729089"/>
                  <a:pt x="4016114" y="716715"/>
                </a:cubicBezTo>
                <a:cubicBezTo>
                  <a:pt x="4003748" y="705294"/>
                  <a:pt x="3990430" y="691016"/>
                  <a:pt x="3970454" y="667221"/>
                </a:cubicBezTo>
                <a:cubicBezTo>
                  <a:pt x="3991382" y="686257"/>
                  <a:pt x="4010406" y="706245"/>
                  <a:pt x="4030382" y="726234"/>
                </a:cubicBezTo>
                <a:cubicBezTo>
                  <a:pt x="4015162" y="709101"/>
                  <a:pt x="4002798" y="694824"/>
                  <a:pt x="3992334" y="683402"/>
                </a:cubicBezTo>
                <a:cubicBezTo>
                  <a:pt x="3981870" y="671980"/>
                  <a:pt x="3973310" y="662462"/>
                  <a:pt x="3965698" y="654847"/>
                </a:cubicBezTo>
                <a:cubicBezTo>
                  <a:pt x="3951430" y="638667"/>
                  <a:pt x="3942870" y="629148"/>
                  <a:pt x="3934308" y="619630"/>
                </a:cubicBezTo>
                <a:cubicBezTo>
                  <a:pt x="3925746" y="610112"/>
                  <a:pt x="3917186" y="601546"/>
                  <a:pt x="3903870" y="588220"/>
                </a:cubicBezTo>
                <a:cubicBezTo>
                  <a:pt x="3890550" y="574895"/>
                  <a:pt x="3872478" y="555859"/>
                  <a:pt x="3842038" y="529208"/>
                </a:cubicBezTo>
                <a:lnTo>
                  <a:pt x="3844892" y="531112"/>
                </a:lnTo>
                <a:cubicBezTo>
                  <a:pt x="3803038" y="490184"/>
                  <a:pt x="3726938" y="421653"/>
                  <a:pt x="3683182" y="391195"/>
                </a:cubicBezTo>
                <a:lnTo>
                  <a:pt x="3687938" y="388339"/>
                </a:lnTo>
                <a:cubicBezTo>
                  <a:pt x="3672718" y="377870"/>
                  <a:pt x="3662254" y="371207"/>
                  <a:pt x="3654646" y="365496"/>
                </a:cubicBezTo>
                <a:cubicBezTo>
                  <a:pt x="3647034" y="359785"/>
                  <a:pt x="3641328" y="355026"/>
                  <a:pt x="3634670" y="349315"/>
                </a:cubicBezTo>
                <a:cubicBezTo>
                  <a:pt x="3621352" y="337893"/>
                  <a:pt x="3605182" y="321712"/>
                  <a:pt x="3555718" y="290303"/>
                </a:cubicBezTo>
                <a:lnTo>
                  <a:pt x="3571888" y="300773"/>
                </a:lnTo>
                <a:cubicBezTo>
                  <a:pt x="3511010" y="258893"/>
                  <a:pt x="3541448" y="276025"/>
                  <a:pt x="3547156" y="276025"/>
                </a:cubicBezTo>
                <a:cubicBezTo>
                  <a:pt x="3541448" y="272218"/>
                  <a:pt x="3535742" y="268411"/>
                  <a:pt x="3530986" y="264604"/>
                </a:cubicBezTo>
                <a:cubicBezTo>
                  <a:pt x="3526230" y="260796"/>
                  <a:pt x="3520522" y="257941"/>
                  <a:pt x="3515766" y="255085"/>
                </a:cubicBezTo>
                <a:cubicBezTo>
                  <a:pt x="3505302" y="248423"/>
                  <a:pt x="3496740" y="243664"/>
                  <a:pt x="3488178" y="238905"/>
                </a:cubicBezTo>
                <a:cubicBezTo>
                  <a:pt x="3479618" y="235097"/>
                  <a:pt x="3472008" y="230338"/>
                  <a:pt x="3464398" y="226531"/>
                </a:cubicBezTo>
                <a:cubicBezTo>
                  <a:pt x="3456788" y="222724"/>
                  <a:pt x="3449178" y="218917"/>
                  <a:pt x="3441570" y="216061"/>
                </a:cubicBezTo>
                <a:cubicBezTo>
                  <a:pt x="3426350" y="209398"/>
                  <a:pt x="3411130" y="202736"/>
                  <a:pt x="3394006" y="194169"/>
                </a:cubicBezTo>
                <a:cubicBezTo>
                  <a:pt x="3385446" y="190362"/>
                  <a:pt x="3375934" y="184651"/>
                  <a:pt x="3365470" y="179892"/>
                </a:cubicBezTo>
                <a:cubicBezTo>
                  <a:pt x="3355006" y="175133"/>
                  <a:pt x="3343590" y="169422"/>
                  <a:pt x="3330274" y="162759"/>
                </a:cubicBezTo>
                <a:cubicBezTo>
                  <a:pt x="3335982" y="161808"/>
                  <a:pt x="3301738" y="142771"/>
                  <a:pt x="3312202" y="144675"/>
                </a:cubicBezTo>
                <a:cubicBezTo>
                  <a:pt x="3335982" y="158000"/>
                  <a:pt x="3377836" y="177037"/>
                  <a:pt x="3406374" y="191314"/>
                </a:cubicBezTo>
                <a:cubicBezTo>
                  <a:pt x="3411130" y="193218"/>
                  <a:pt x="3407324" y="189410"/>
                  <a:pt x="3398762" y="184651"/>
                </a:cubicBezTo>
                <a:cubicBezTo>
                  <a:pt x="3390202" y="179892"/>
                  <a:pt x="3377836" y="172278"/>
                  <a:pt x="3366422" y="167519"/>
                </a:cubicBezTo>
                <a:cubicBezTo>
                  <a:pt x="3343590" y="156097"/>
                  <a:pt x="3326470" y="147530"/>
                  <a:pt x="3359762" y="159904"/>
                </a:cubicBezTo>
                <a:cubicBezTo>
                  <a:pt x="3338834" y="149434"/>
                  <a:pt x="3319810" y="139916"/>
                  <a:pt x="3301738" y="129446"/>
                </a:cubicBezTo>
                <a:cubicBezTo>
                  <a:pt x="3281762" y="120880"/>
                  <a:pt x="3261786" y="112313"/>
                  <a:pt x="3240858" y="103747"/>
                </a:cubicBezTo>
                <a:close/>
                <a:moveTo>
                  <a:pt x="3178078" y="82808"/>
                </a:moveTo>
                <a:cubicBezTo>
                  <a:pt x="3189492" y="86615"/>
                  <a:pt x="3199954" y="90423"/>
                  <a:pt x="3210418" y="93278"/>
                </a:cubicBezTo>
                <a:cubicBezTo>
                  <a:pt x="3220882" y="97085"/>
                  <a:pt x="3230394" y="100892"/>
                  <a:pt x="3239906" y="104700"/>
                </a:cubicBezTo>
                <a:cubicBezTo>
                  <a:pt x="3229444" y="100892"/>
                  <a:pt x="3219930" y="96133"/>
                  <a:pt x="3209468" y="93278"/>
                </a:cubicBezTo>
                <a:close/>
                <a:moveTo>
                  <a:pt x="1697004" y="76145"/>
                </a:moveTo>
                <a:lnTo>
                  <a:pt x="1692248" y="88519"/>
                </a:lnTo>
                <a:cubicBezTo>
                  <a:pt x="1683686" y="91374"/>
                  <a:pt x="1659906" y="98037"/>
                  <a:pt x="1638028" y="103748"/>
                </a:cubicBezTo>
                <a:cubicBezTo>
                  <a:pt x="1616150" y="110410"/>
                  <a:pt x="1596174" y="116121"/>
                  <a:pt x="1595222" y="114218"/>
                </a:cubicBezTo>
                <a:cubicBezTo>
                  <a:pt x="1636126" y="96133"/>
                  <a:pt x="1609490" y="112314"/>
                  <a:pt x="1671322" y="93278"/>
                </a:cubicBezTo>
                <a:cubicBezTo>
                  <a:pt x="1633270" y="100892"/>
                  <a:pt x="1627564" y="96133"/>
                  <a:pt x="1697004" y="76145"/>
                </a:cubicBezTo>
                <a:close/>
                <a:moveTo>
                  <a:pt x="2750140" y="72337"/>
                </a:moveTo>
                <a:cubicBezTo>
                  <a:pt x="2740508" y="72337"/>
                  <a:pt x="2738130" y="73765"/>
                  <a:pt x="2736702" y="75193"/>
                </a:cubicBezTo>
                <a:cubicBezTo>
                  <a:pt x="2753826" y="76145"/>
                  <a:pt x="2769998" y="77097"/>
                  <a:pt x="2787118" y="79000"/>
                </a:cubicBezTo>
                <a:cubicBezTo>
                  <a:pt x="2792826" y="78048"/>
                  <a:pt x="2800436" y="78048"/>
                  <a:pt x="2807094" y="78048"/>
                </a:cubicBezTo>
                <a:cubicBezTo>
                  <a:pt x="2776654" y="73765"/>
                  <a:pt x="2759770" y="72337"/>
                  <a:pt x="2750140" y="72337"/>
                </a:cubicBezTo>
                <a:close/>
                <a:moveTo>
                  <a:pt x="2661556" y="70434"/>
                </a:moveTo>
                <a:cubicBezTo>
                  <a:pt x="2676774" y="70434"/>
                  <a:pt x="2691044" y="71386"/>
                  <a:pt x="2706264" y="72337"/>
                </a:cubicBezTo>
                <a:cubicBezTo>
                  <a:pt x="2703410" y="71386"/>
                  <a:pt x="2699606" y="71386"/>
                  <a:pt x="2694850" y="70434"/>
                </a:cubicBezTo>
                <a:cubicBezTo>
                  <a:pt x="2681532" y="70434"/>
                  <a:pt x="2671068" y="69482"/>
                  <a:pt x="2661556" y="70434"/>
                </a:cubicBezTo>
                <a:close/>
                <a:moveTo>
                  <a:pt x="1812430" y="51962"/>
                </a:moveTo>
                <a:cubicBezTo>
                  <a:pt x="1815968" y="51576"/>
                  <a:pt x="1818048" y="51635"/>
                  <a:pt x="1817810" y="52349"/>
                </a:cubicBezTo>
                <a:cubicBezTo>
                  <a:pt x="1800688" y="56156"/>
                  <a:pt x="1779762" y="59012"/>
                  <a:pt x="1764542" y="61867"/>
                </a:cubicBezTo>
                <a:cubicBezTo>
                  <a:pt x="1778096" y="58298"/>
                  <a:pt x="1801818" y="53123"/>
                  <a:pt x="1812430" y="51962"/>
                </a:cubicBezTo>
                <a:close/>
                <a:moveTo>
                  <a:pt x="2618764" y="23245"/>
                </a:moveTo>
                <a:cubicBezTo>
                  <a:pt x="2645384" y="23557"/>
                  <a:pt x="2690330" y="26412"/>
                  <a:pt x="2739558" y="31409"/>
                </a:cubicBezTo>
                <a:cubicBezTo>
                  <a:pt x="2805192" y="37120"/>
                  <a:pt x="2876534" y="47590"/>
                  <a:pt x="2922194" y="50446"/>
                </a:cubicBezTo>
                <a:cubicBezTo>
                  <a:pt x="2925998" y="51398"/>
                  <a:pt x="2909828" y="50446"/>
                  <a:pt x="2889852" y="48542"/>
                </a:cubicBezTo>
                <a:cubicBezTo>
                  <a:pt x="2869876" y="46638"/>
                  <a:pt x="2845144" y="45687"/>
                  <a:pt x="2829924" y="44735"/>
                </a:cubicBezTo>
                <a:cubicBezTo>
                  <a:pt x="2889852" y="51398"/>
                  <a:pt x="2937414" y="52349"/>
                  <a:pt x="2955488" y="61868"/>
                </a:cubicBezTo>
                <a:cubicBezTo>
                  <a:pt x="2922194" y="56157"/>
                  <a:pt x="2906022" y="54253"/>
                  <a:pt x="2899366" y="53301"/>
                </a:cubicBezTo>
                <a:cubicBezTo>
                  <a:pt x="2892706" y="52349"/>
                  <a:pt x="2895560" y="53301"/>
                  <a:pt x="2901266" y="55205"/>
                </a:cubicBezTo>
                <a:cubicBezTo>
                  <a:pt x="2911730" y="59012"/>
                  <a:pt x="2931706" y="63771"/>
                  <a:pt x="2901266" y="59964"/>
                </a:cubicBezTo>
                <a:cubicBezTo>
                  <a:pt x="2964050" y="68530"/>
                  <a:pt x="3029684" y="80904"/>
                  <a:pt x="3060122" y="86615"/>
                </a:cubicBezTo>
                <a:cubicBezTo>
                  <a:pt x="3010658" y="75193"/>
                  <a:pt x="3019220" y="75193"/>
                  <a:pt x="3028732" y="75193"/>
                </a:cubicBezTo>
                <a:cubicBezTo>
                  <a:pt x="3032538" y="75193"/>
                  <a:pt x="3037294" y="75193"/>
                  <a:pt x="3034440" y="74241"/>
                </a:cubicBezTo>
                <a:cubicBezTo>
                  <a:pt x="3031586" y="73289"/>
                  <a:pt x="3021122" y="70434"/>
                  <a:pt x="2995438" y="66627"/>
                </a:cubicBezTo>
                <a:cubicBezTo>
                  <a:pt x="3075342" y="77097"/>
                  <a:pt x="3183784" y="104699"/>
                  <a:pt x="3272250" y="144675"/>
                </a:cubicBezTo>
                <a:cubicBezTo>
                  <a:pt x="3271298" y="146579"/>
                  <a:pt x="3273200" y="147531"/>
                  <a:pt x="3279858" y="151338"/>
                </a:cubicBezTo>
                <a:cubicBezTo>
                  <a:pt x="3286518" y="154194"/>
                  <a:pt x="3296982" y="160856"/>
                  <a:pt x="3313152" y="168471"/>
                </a:cubicBezTo>
                <a:lnTo>
                  <a:pt x="3315042" y="169058"/>
                </a:lnTo>
                <a:lnTo>
                  <a:pt x="3312780" y="168605"/>
                </a:lnTo>
                <a:cubicBezTo>
                  <a:pt x="3313508" y="169542"/>
                  <a:pt x="3321238" y="173706"/>
                  <a:pt x="3341690" y="183700"/>
                </a:cubicBezTo>
                <a:cubicBezTo>
                  <a:pt x="3385446" y="200832"/>
                  <a:pt x="3446326" y="236050"/>
                  <a:pt x="3499594" y="270315"/>
                </a:cubicBezTo>
                <a:cubicBezTo>
                  <a:pt x="3552862" y="305532"/>
                  <a:pt x="3599474" y="337894"/>
                  <a:pt x="3618498" y="346460"/>
                </a:cubicBezTo>
                <a:cubicBezTo>
                  <a:pt x="3645134" y="369304"/>
                  <a:pt x="3617546" y="350267"/>
                  <a:pt x="3593766" y="333135"/>
                </a:cubicBezTo>
                <a:cubicBezTo>
                  <a:pt x="3582350" y="324568"/>
                  <a:pt x="3569986" y="317906"/>
                  <a:pt x="3567132" y="316954"/>
                </a:cubicBezTo>
                <a:cubicBezTo>
                  <a:pt x="3563326" y="316002"/>
                  <a:pt x="3569034" y="320761"/>
                  <a:pt x="3589962" y="337894"/>
                </a:cubicBezTo>
                <a:cubicBezTo>
                  <a:pt x="3576644" y="329327"/>
                  <a:pt x="3562374" y="320761"/>
                  <a:pt x="3548106" y="311243"/>
                </a:cubicBezTo>
                <a:cubicBezTo>
                  <a:pt x="3534790" y="300773"/>
                  <a:pt x="3520522" y="291255"/>
                  <a:pt x="3507204" y="282688"/>
                </a:cubicBezTo>
                <a:cubicBezTo>
                  <a:pt x="3480570" y="265556"/>
                  <a:pt x="3457740" y="252230"/>
                  <a:pt x="3447276" y="249375"/>
                </a:cubicBezTo>
                <a:cubicBezTo>
                  <a:pt x="3499594" y="279833"/>
                  <a:pt x="3463446" y="264604"/>
                  <a:pt x="3496740" y="285544"/>
                </a:cubicBezTo>
                <a:cubicBezTo>
                  <a:pt x="3516716" y="296966"/>
                  <a:pt x="3535742" y="309339"/>
                  <a:pt x="3554766" y="320761"/>
                </a:cubicBezTo>
                <a:lnTo>
                  <a:pt x="3542398" y="312195"/>
                </a:lnTo>
                <a:cubicBezTo>
                  <a:pt x="3553814" y="319809"/>
                  <a:pt x="3567132" y="328376"/>
                  <a:pt x="3580450" y="336942"/>
                </a:cubicBezTo>
                <a:cubicBezTo>
                  <a:pt x="3593766" y="346460"/>
                  <a:pt x="3607084" y="355978"/>
                  <a:pt x="3621352" y="366448"/>
                </a:cubicBezTo>
                <a:cubicBezTo>
                  <a:pt x="3649890" y="386436"/>
                  <a:pt x="3678426" y="411183"/>
                  <a:pt x="3707914" y="435931"/>
                </a:cubicBezTo>
                <a:cubicBezTo>
                  <a:pt x="3723134" y="448304"/>
                  <a:pt x="3737402" y="461630"/>
                  <a:pt x="3751670" y="474955"/>
                </a:cubicBezTo>
                <a:cubicBezTo>
                  <a:pt x="3765940" y="488280"/>
                  <a:pt x="3781158" y="501606"/>
                  <a:pt x="3794478" y="514931"/>
                </a:cubicBezTo>
                <a:cubicBezTo>
                  <a:pt x="3822062" y="542534"/>
                  <a:pt x="3849648" y="569185"/>
                  <a:pt x="3874382" y="594884"/>
                </a:cubicBezTo>
                <a:cubicBezTo>
                  <a:pt x="3885794" y="605353"/>
                  <a:pt x="3896258" y="615823"/>
                  <a:pt x="3906722" y="625342"/>
                </a:cubicBezTo>
                <a:cubicBezTo>
                  <a:pt x="3916234" y="635812"/>
                  <a:pt x="3926698" y="645330"/>
                  <a:pt x="3936210" y="654848"/>
                </a:cubicBezTo>
                <a:cubicBezTo>
                  <a:pt x="3955236" y="673884"/>
                  <a:pt x="3974260" y="691969"/>
                  <a:pt x="3993286" y="711957"/>
                </a:cubicBezTo>
                <a:cubicBezTo>
                  <a:pt x="4031334" y="750981"/>
                  <a:pt x="4070334" y="793813"/>
                  <a:pt x="4115994" y="850922"/>
                </a:cubicBezTo>
                <a:cubicBezTo>
                  <a:pt x="4086506" y="819512"/>
                  <a:pt x="4190190" y="947055"/>
                  <a:pt x="4127410" y="879476"/>
                </a:cubicBezTo>
                <a:cubicBezTo>
                  <a:pt x="4166410" y="933729"/>
                  <a:pt x="4210166" y="983224"/>
                  <a:pt x="4213020" y="983224"/>
                </a:cubicBezTo>
                <a:cubicBezTo>
                  <a:pt x="4177826" y="935633"/>
                  <a:pt x="4200654" y="966091"/>
                  <a:pt x="4171166" y="926115"/>
                </a:cubicBezTo>
                <a:cubicBezTo>
                  <a:pt x="4194946" y="950862"/>
                  <a:pt x="4241558" y="1011778"/>
                  <a:pt x="4259630" y="1038429"/>
                </a:cubicBezTo>
                <a:cubicBezTo>
                  <a:pt x="4251070" y="1027007"/>
                  <a:pt x="4253922" y="1031766"/>
                  <a:pt x="4251070" y="1029863"/>
                </a:cubicBezTo>
                <a:cubicBezTo>
                  <a:pt x="4292924" y="1086972"/>
                  <a:pt x="4274850" y="1054610"/>
                  <a:pt x="4306242" y="1094586"/>
                </a:cubicBezTo>
                <a:cubicBezTo>
                  <a:pt x="4312900" y="1110767"/>
                  <a:pt x="4373778" y="1185960"/>
                  <a:pt x="4398510" y="1225936"/>
                </a:cubicBezTo>
                <a:cubicBezTo>
                  <a:pt x="4412780" y="1243069"/>
                  <a:pt x="4427998" y="1261153"/>
                  <a:pt x="4442268" y="1278286"/>
                </a:cubicBezTo>
                <a:cubicBezTo>
                  <a:pt x="4429902" y="1264009"/>
                  <a:pt x="4438462" y="1277334"/>
                  <a:pt x="4450830" y="1296371"/>
                </a:cubicBezTo>
                <a:cubicBezTo>
                  <a:pt x="4462244" y="1315407"/>
                  <a:pt x="4478414" y="1339202"/>
                  <a:pt x="4479366" y="1344913"/>
                </a:cubicBezTo>
                <a:cubicBezTo>
                  <a:pt x="4507902" y="1384889"/>
                  <a:pt x="4534538" y="1417251"/>
                  <a:pt x="4569734" y="1483878"/>
                </a:cubicBezTo>
                <a:cubicBezTo>
                  <a:pt x="4561172" y="1470553"/>
                  <a:pt x="4568782" y="1485782"/>
                  <a:pt x="4578294" y="1504818"/>
                </a:cubicBezTo>
                <a:cubicBezTo>
                  <a:pt x="4586856" y="1523854"/>
                  <a:pt x="4597318" y="1546698"/>
                  <a:pt x="4595418" y="1548601"/>
                </a:cubicBezTo>
                <a:cubicBezTo>
                  <a:pt x="4599222" y="1556216"/>
                  <a:pt x="4603026" y="1563830"/>
                  <a:pt x="4605880" y="1570493"/>
                </a:cubicBezTo>
                <a:cubicBezTo>
                  <a:pt x="4609686" y="1578108"/>
                  <a:pt x="4612538" y="1584770"/>
                  <a:pt x="4615394" y="1591433"/>
                </a:cubicBezTo>
                <a:cubicBezTo>
                  <a:pt x="4621100" y="1604758"/>
                  <a:pt x="4627758" y="1618084"/>
                  <a:pt x="4633466" y="1630457"/>
                </a:cubicBezTo>
                <a:cubicBezTo>
                  <a:pt x="4639174" y="1643783"/>
                  <a:pt x="4644882" y="1656156"/>
                  <a:pt x="4650588" y="1668530"/>
                </a:cubicBezTo>
                <a:cubicBezTo>
                  <a:pt x="4653442" y="1674241"/>
                  <a:pt x="4656296" y="1680904"/>
                  <a:pt x="4659150" y="1686615"/>
                </a:cubicBezTo>
                <a:cubicBezTo>
                  <a:pt x="4662002" y="1692325"/>
                  <a:pt x="4663906" y="1698988"/>
                  <a:pt x="4666758" y="1704699"/>
                </a:cubicBezTo>
                <a:cubicBezTo>
                  <a:pt x="4671516" y="1717073"/>
                  <a:pt x="4676272" y="1729446"/>
                  <a:pt x="4681028" y="1741820"/>
                </a:cubicBezTo>
                <a:cubicBezTo>
                  <a:pt x="4685784" y="1755145"/>
                  <a:pt x="4689590" y="1767519"/>
                  <a:pt x="4693394" y="1780844"/>
                </a:cubicBezTo>
                <a:cubicBezTo>
                  <a:pt x="4701954" y="1806543"/>
                  <a:pt x="4707662" y="1835098"/>
                  <a:pt x="4713370" y="1865556"/>
                </a:cubicBezTo>
                <a:cubicBezTo>
                  <a:pt x="4711468" y="1862700"/>
                  <a:pt x="4703858" y="1838905"/>
                  <a:pt x="4710516" y="1874122"/>
                </a:cubicBezTo>
                <a:cubicBezTo>
                  <a:pt x="4713370" y="1888399"/>
                  <a:pt x="4716224" y="1907435"/>
                  <a:pt x="4720030" y="1927423"/>
                </a:cubicBezTo>
                <a:cubicBezTo>
                  <a:pt x="4721930" y="1937893"/>
                  <a:pt x="4722882" y="1947412"/>
                  <a:pt x="4723834" y="1956930"/>
                </a:cubicBezTo>
                <a:cubicBezTo>
                  <a:pt x="4724786" y="1966448"/>
                  <a:pt x="4725736" y="1975014"/>
                  <a:pt x="4726686" y="1982629"/>
                </a:cubicBezTo>
                <a:lnTo>
                  <a:pt x="4726686" y="1983581"/>
                </a:lnTo>
                <a:cubicBezTo>
                  <a:pt x="4728590" y="1998810"/>
                  <a:pt x="4730492" y="2008328"/>
                  <a:pt x="4731442" y="2008328"/>
                </a:cubicBezTo>
                <a:cubicBezTo>
                  <a:pt x="4735248" y="2034978"/>
                  <a:pt x="4738102" y="2054015"/>
                  <a:pt x="4740956" y="2080666"/>
                </a:cubicBezTo>
                <a:cubicBezTo>
                  <a:pt x="4741906" y="2093991"/>
                  <a:pt x="4741906" y="2108268"/>
                  <a:pt x="4742858" y="2126353"/>
                </a:cubicBezTo>
                <a:cubicBezTo>
                  <a:pt x="4743810" y="2134919"/>
                  <a:pt x="4743810" y="2145389"/>
                  <a:pt x="4743810" y="2155859"/>
                </a:cubicBezTo>
                <a:cubicBezTo>
                  <a:pt x="4743810" y="2166329"/>
                  <a:pt x="4743810" y="2177751"/>
                  <a:pt x="4742858" y="2191076"/>
                </a:cubicBezTo>
                <a:cubicBezTo>
                  <a:pt x="4743810" y="2189172"/>
                  <a:pt x="4745712" y="2182510"/>
                  <a:pt x="4746662" y="2172992"/>
                </a:cubicBezTo>
                <a:cubicBezTo>
                  <a:pt x="4748566" y="2163473"/>
                  <a:pt x="4749518" y="2151100"/>
                  <a:pt x="4749518" y="2136823"/>
                </a:cubicBezTo>
                <a:cubicBezTo>
                  <a:pt x="4749518" y="2109220"/>
                  <a:pt x="4749518" y="2077810"/>
                  <a:pt x="4747614" y="2058774"/>
                </a:cubicBezTo>
                <a:lnTo>
                  <a:pt x="4741906" y="2026412"/>
                </a:lnTo>
                <a:cubicBezTo>
                  <a:pt x="4745712" y="2010231"/>
                  <a:pt x="4741906" y="1986436"/>
                  <a:pt x="4739054" y="1964544"/>
                </a:cubicBezTo>
                <a:cubicBezTo>
                  <a:pt x="4738102" y="1953123"/>
                  <a:pt x="4736198" y="1942653"/>
                  <a:pt x="4734298" y="1933134"/>
                </a:cubicBezTo>
                <a:cubicBezTo>
                  <a:pt x="4732394" y="1923616"/>
                  <a:pt x="4730492" y="1915050"/>
                  <a:pt x="4730492" y="1909339"/>
                </a:cubicBezTo>
                <a:cubicBezTo>
                  <a:pt x="4733346" y="1916954"/>
                  <a:pt x="4735248" y="1926472"/>
                  <a:pt x="4738102" y="1936942"/>
                </a:cubicBezTo>
                <a:cubicBezTo>
                  <a:pt x="4740006" y="1948363"/>
                  <a:pt x="4741906" y="1960737"/>
                  <a:pt x="4743810" y="1974062"/>
                </a:cubicBezTo>
                <a:cubicBezTo>
                  <a:pt x="4745712" y="1987388"/>
                  <a:pt x="4748566" y="2002617"/>
                  <a:pt x="4749518" y="2017846"/>
                </a:cubicBezTo>
                <a:cubicBezTo>
                  <a:pt x="4750468" y="2034027"/>
                  <a:pt x="4751418" y="2050208"/>
                  <a:pt x="4752370" y="2066388"/>
                </a:cubicBezTo>
                <a:cubicBezTo>
                  <a:pt x="4753798" y="2099702"/>
                  <a:pt x="4753798" y="2134443"/>
                  <a:pt x="4752726" y="2167519"/>
                </a:cubicBezTo>
                <a:lnTo>
                  <a:pt x="4746890" y="2255230"/>
                </a:lnTo>
                <a:lnTo>
                  <a:pt x="4740956" y="2290065"/>
                </a:lnTo>
                <a:cubicBezTo>
                  <a:pt x="4741906" y="2293872"/>
                  <a:pt x="4742858" y="2294824"/>
                  <a:pt x="4743810" y="2301487"/>
                </a:cubicBezTo>
                <a:cubicBezTo>
                  <a:pt x="4744762" y="2308149"/>
                  <a:pt x="4744762" y="2318619"/>
                  <a:pt x="4741906" y="2341463"/>
                </a:cubicBezTo>
                <a:cubicBezTo>
                  <a:pt x="4740956" y="2327186"/>
                  <a:pt x="4732394" y="2359547"/>
                  <a:pt x="4739054" y="2309101"/>
                </a:cubicBezTo>
                <a:cubicBezTo>
                  <a:pt x="4734298" y="2330041"/>
                  <a:pt x="4730492" y="2352885"/>
                  <a:pt x="4726686" y="2375728"/>
                </a:cubicBezTo>
                <a:cubicBezTo>
                  <a:pt x="4721930" y="2398572"/>
                  <a:pt x="4718126" y="2420463"/>
                  <a:pt x="4714322" y="2438548"/>
                </a:cubicBezTo>
                <a:cubicBezTo>
                  <a:pt x="4725736" y="2395716"/>
                  <a:pt x="4724786" y="2405234"/>
                  <a:pt x="4720980" y="2427126"/>
                </a:cubicBezTo>
                <a:cubicBezTo>
                  <a:pt x="4719078" y="2437596"/>
                  <a:pt x="4716224" y="2451873"/>
                  <a:pt x="4713370" y="2464247"/>
                </a:cubicBezTo>
                <a:cubicBezTo>
                  <a:pt x="4710516" y="2476620"/>
                  <a:pt x="4708614" y="2488042"/>
                  <a:pt x="4707662" y="2491850"/>
                </a:cubicBezTo>
                <a:cubicBezTo>
                  <a:pt x="4694346" y="2536585"/>
                  <a:pt x="4707662" y="2477572"/>
                  <a:pt x="4714322" y="2449969"/>
                </a:cubicBezTo>
                <a:cubicBezTo>
                  <a:pt x="4708614" y="2468054"/>
                  <a:pt x="4701954" y="2487090"/>
                  <a:pt x="4696248" y="2504223"/>
                </a:cubicBezTo>
                <a:cubicBezTo>
                  <a:pt x="4690540" y="2521356"/>
                  <a:pt x="4684834" y="2536585"/>
                  <a:pt x="4684834" y="2547055"/>
                </a:cubicBezTo>
                <a:cubicBezTo>
                  <a:pt x="4681028" y="2547055"/>
                  <a:pt x="4705760" y="2446162"/>
                  <a:pt x="4718126" y="2378584"/>
                </a:cubicBezTo>
                <a:lnTo>
                  <a:pt x="4706710" y="2423319"/>
                </a:lnTo>
                <a:cubicBezTo>
                  <a:pt x="4709566" y="2407138"/>
                  <a:pt x="4710516" y="2397620"/>
                  <a:pt x="4713370" y="2387150"/>
                </a:cubicBezTo>
                <a:cubicBezTo>
                  <a:pt x="4715272" y="2382391"/>
                  <a:pt x="4716224" y="2376680"/>
                  <a:pt x="4718126" y="2369065"/>
                </a:cubicBezTo>
                <a:cubicBezTo>
                  <a:pt x="4720030" y="2361451"/>
                  <a:pt x="4721930" y="2352885"/>
                  <a:pt x="4723834" y="2341463"/>
                </a:cubicBezTo>
                <a:cubicBezTo>
                  <a:pt x="4718126" y="2363354"/>
                  <a:pt x="4715272" y="2372873"/>
                  <a:pt x="4712418" y="2375728"/>
                </a:cubicBezTo>
                <a:cubicBezTo>
                  <a:pt x="4710516" y="2378584"/>
                  <a:pt x="4709566" y="2374776"/>
                  <a:pt x="4709566" y="2369065"/>
                </a:cubicBezTo>
                <a:cubicBezTo>
                  <a:pt x="4711468" y="2363354"/>
                  <a:pt x="4709566" y="2372873"/>
                  <a:pt x="4711468" y="2367162"/>
                </a:cubicBezTo>
                <a:cubicBezTo>
                  <a:pt x="4719078" y="2331945"/>
                  <a:pt x="4722882" y="2304342"/>
                  <a:pt x="4719078" y="2311957"/>
                </a:cubicBezTo>
                <a:cubicBezTo>
                  <a:pt x="4720030" y="2295776"/>
                  <a:pt x="4716224" y="2308149"/>
                  <a:pt x="4712418" y="2327186"/>
                </a:cubicBezTo>
                <a:cubicBezTo>
                  <a:pt x="4708614" y="2346222"/>
                  <a:pt x="4703858" y="2372873"/>
                  <a:pt x="4699102" y="2384294"/>
                </a:cubicBezTo>
                <a:cubicBezTo>
                  <a:pt x="4695298" y="2402379"/>
                  <a:pt x="4691492" y="2420463"/>
                  <a:pt x="4687686" y="2438548"/>
                </a:cubicBezTo>
                <a:cubicBezTo>
                  <a:pt x="4681978" y="2469958"/>
                  <a:pt x="4677222" y="2501368"/>
                  <a:pt x="4669614" y="2531826"/>
                </a:cubicBezTo>
                <a:cubicBezTo>
                  <a:pt x="4665808" y="2548007"/>
                  <a:pt x="4662954" y="2563236"/>
                  <a:pt x="4659150" y="2578464"/>
                </a:cubicBezTo>
                <a:lnTo>
                  <a:pt x="4646782" y="2624152"/>
                </a:lnTo>
                <a:cubicBezTo>
                  <a:pt x="4640126" y="2643188"/>
                  <a:pt x="4633466" y="2659369"/>
                  <a:pt x="4627758" y="2673646"/>
                </a:cubicBezTo>
                <a:cubicBezTo>
                  <a:pt x="4622050" y="2687923"/>
                  <a:pt x="4616344" y="2700297"/>
                  <a:pt x="4610638" y="2712670"/>
                </a:cubicBezTo>
                <a:cubicBezTo>
                  <a:pt x="4598270" y="2736466"/>
                  <a:pt x="4587806" y="2758358"/>
                  <a:pt x="4573538" y="2785008"/>
                </a:cubicBezTo>
                <a:lnTo>
                  <a:pt x="4570686" y="2802141"/>
                </a:lnTo>
                <a:cubicBezTo>
                  <a:pt x="4555466" y="2833551"/>
                  <a:pt x="4539294" y="2863057"/>
                  <a:pt x="4529782" y="2880190"/>
                </a:cubicBezTo>
                <a:cubicBezTo>
                  <a:pt x="4519318" y="2896371"/>
                  <a:pt x="4515514" y="2900178"/>
                  <a:pt x="4523122" y="2879238"/>
                </a:cubicBezTo>
                <a:cubicBezTo>
                  <a:pt x="4525978" y="2878286"/>
                  <a:pt x="4529782" y="2869720"/>
                  <a:pt x="4536440" y="2856394"/>
                </a:cubicBezTo>
                <a:cubicBezTo>
                  <a:pt x="4536440" y="2854491"/>
                  <a:pt x="4537390" y="2850683"/>
                  <a:pt x="4539294" y="2846876"/>
                </a:cubicBezTo>
                <a:cubicBezTo>
                  <a:pt x="4539294" y="2844972"/>
                  <a:pt x="4540246" y="2844021"/>
                  <a:pt x="4540246" y="2843069"/>
                </a:cubicBezTo>
                <a:cubicBezTo>
                  <a:pt x="4524074" y="2876382"/>
                  <a:pt x="4510758" y="2903985"/>
                  <a:pt x="4501246" y="2923021"/>
                </a:cubicBezTo>
                <a:cubicBezTo>
                  <a:pt x="4491732" y="2942058"/>
                  <a:pt x="4486026" y="2953479"/>
                  <a:pt x="4485074" y="2955383"/>
                </a:cubicBezTo>
                <a:cubicBezTo>
                  <a:pt x="4538342" y="2841165"/>
                  <a:pt x="4480318" y="2945865"/>
                  <a:pt x="4483170" y="2923021"/>
                </a:cubicBezTo>
                <a:lnTo>
                  <a:pt x="4468902" y="2951576"/>
                </a:lnTo>
                <a:lnTo>
                  <a:pt x="4453682" y="2979178"/>
                </a:lnTo>
                <a:cubicBezTo>
                  <a:pt x="4443218" y="2997263"/>
                  <a:pt x="4433706" y="3016299"/>
                  <a:pt x="4423242" y="3034384"/>
                </a:cubicBezTo>
                <a:cubicBezTo>
                  <a:pt x="4464146" y="2969660"/>
                  <a:pt x="4427998" y="3035335"/>
                  <a:pt x="4414682" y="3059131"/>
                </a:cubicBezTo>
                <a:cubicBezTo>
                  <a:pt x="4410878" y="3061034"/>
                  <a:pt x="4397560" y="3082926"/>
                  <a:pt x="4382340" y="3108625"/>
                </a:cubicBezTo>
                <a:cubicBezTo>
                  <a:pt x="4374730" y="3121950"/>
                  <a:pt x="4366170" y="3135276"/>
                  <a:pt x="4358558" y="3148601"/>
                </a:cubicBezTo>
                <a:cubicBezTo>
                  <a:pt x="4350950" y="3161927"/>
                  <a:pt x="4342388" y="3173348"/>
                  <a:pt x="4336682" y="3182866"/>
                </a:cubicBezTo>
                <a:lnTo>
                  <a:pt x="4337632" y="3180011"/>
                </a:lnTo>
                <a:cubicBezTo>
                  <a:pt x="4314802" y="3213325"/>
                  <a:pt x="4273898" y="3273289"/>
                  <a:pt x="4245362" y="3316120"/>
                </a:cubicBezTo>
                <a:cubicBezTo>
                  <a:pt x="4247266" y="3315169"/>
                  <a:pt x="4239654" y="3329446"/>
                  <a:pt x="4230142" y="3347531"/>
                </a:cubicBezTo>
                <a:cubicBezTo>
                  <a:pt x="4220630" y="3365615"/>
                  <a:pt x="4208264" y="3386555"/>
                  <a:pt x="4200654" y="3400832"/>
                </a:cubicBezTo>
                <a:cubicBezTo>
                  <a:pt x="4228240" y="3365615"/>
                  <a:pt x="4233948" y="3358952"/>
                  <a:pt x="4233948" y="3360856"/>
                </a:cubicBezTo>
                <a:cubicBezTo>
                  <a:pt x="4234898" y="3362760"/>
                  <a:pt x="4229190" y="3372278"/>
                  <a:pt x="4232046" y="3370374"/>
                </a:cubicBezTo>
                <a:cubicBezTo>
                  <a:pt x="4226338" y="3377037"/>
                  <a:pt x="4216826" y="3390362"/>
                  <a:pt x="4215874" y="3392266"/>
                </a:cubicBezTo>
                <a:cubicBezTo>
                  <a:pt x="4209214" y="3402736"/>
                  <a:pt x="4227290" y="3378940"/>
                  <a:pt x="4230142" y="3377988"/>
                </a:cubicBezTo>
                <a:cubicBezTo>
                  <a:pt x="4257252" y="3339440"/>
                  <a:pt x="4284124" y="3299940"/>
                  <a:pt x="4306122" y="3265556"/>
                </a:cubicBezTo>
                <a:lnTo>
                  <a:pt x="4308994" y="3260863"/>
                </a:lnTo>
                <a:lnTo>
                  <a:pt x="4273900" y="3312313"/>
                </a:lnTo>
                <a:cubicBezTo>
                  <a:pt x="4287218" y="3294229"/>
                  <a:pt x="4298632" y="3275192"/>
                  <a:pt x="4310998" y="3257108"/>
                </a:cubicBezTo>
                <a:lnTo>
                  <a:pt x="4312258" y="3255531"/>
                </a:lnTo>
                <a:lnTo>
                  <a:pt x="4334882" y="3218575"/>
                </a:lnTo>
                <a:cubicBezTo>
                  <a:pt x="4342864" y="3204699"/>
                  <a:pt x="4349046" y="3192861"/>
                  <a:pt x="4352852" y="3183818"/>
                </a:cubicBezTo>
                <a:cubicBezTo>
                  <a:pt x="4334778" y="3206662"/>
                  <a:pt x="4329070" y="3226650"/>
                  <a:pt x="4309094" y="3252349"/>
                </a:cubicBezTo>
                <a:cubicBezTo>
                  <a:pt x="4320510" y="3231409"/>
                  <a:pt x="4334778" y="3208566"/>
                  <a:pt x="4350950" y="3182866"/>
                </a:cubicBezTo>
                <a:cubicBezTo>
                  <a:pt x="4367120" y="3157168"/>
                  <a:pt x="4385194" y="3127661"/>
                  <a:pt x="4406122" y="3094348"/>
                </a:cubicBezTo>
                <a:cubicBezTo>
                  <a:pt x="4411830" y="3087685"/>
                  <a:pt x="4416586" y="3081023"/>
                  <a:pt x="4422292" y="3074360"/>
                </a:cubicBezTo>
                <a:cubicBezTo>
                  <a:pt x="4434658" y="3051516"/>
                  <a:pt x="4447974" y="3028673"/>
                  <a:pt x="4460342" y="3005829"/>
                </a:cubicBezTo>
                <a:cubicBezTo>
                  <a:pt x="4446074" y="3035335"/>
                  <a:pt x="4459390" y="3020106"/>
                  <a:pt x="4418486" y="3091493"/>
                </a:cubicBezTo>
                <a:cubicBezTo>
                  <a:pt x="4427048" y="3083878"/>
                  <a:pt x="4459390" y="3021058"/>
                  <a:pt x="4485074" y="2977275"/>
                </a:cubicBezTo>
                <a:cubicBezTo>
                  <a:pt x="4486976" y="2969660"/>
                  <a:pt x="4489830" y="2961094"/>
                  <a:pt x="4492684" y="2952528"/>
                </a:cubicBezTo>
                <a:cubicBezTo>
                  <a:pt x="4489830" y="2962998"/>
                  <a:pt x="4542148" y="2867816"/>
                  <a:pt x="4508854" y="2937298"/>
                </a:cubicBezTo>
                <a:cubicBezTo>
                  <a:pt x="4499342" y="2956335"/>
                  <a:pt x="4489830" y="2975371"/>
                  <a:pt x="4480318" y="2993455"/>
                </a:cubicBezTo>
                <a:cubicBezTo>
                  <a:pt x="4470806" y="3011540"/>
                  <a:pt x="4461294" y="3030576"/>
                  <a:pt x="4450830" y="3048661"/>
                </a:cubicBezTo>
                <a:cubicBezTo>
                  <a:pt x="4458438" y="3039143"/>
                  <a:pt x="4465098" y="3029625"/>
                  <a:pt x="4471756" y="3020106"/>
                </a:cubicBezTo>
                <a:cubicBezTo>
                  <a:pt x="4453682" y="3050564"/>
                  <a:pt x="4436560" y="3081023"/>
                  <a:pt x="4418486" y="3111480"/>
                </a:cubicBezTo>
                <a:cubicBezTo>
                  <a:pt x="4422292" y="3103866"/>
                  <a:pt x="4425146" y="3096252"/>
                  <a:pt x="4428950" y="3088637"/>
                </a:cubicBezTo>
                <a:cubicBezTo>
                  <a:pt x="4386146" y="3162879"/>
                  <a:pt x="4376634" y="3171445"/>
                  <a:pt x="4368072" y="3180963"/>
                </a:cubicBezTo>
                <a:cubicBezTo>
                  <a:pt x="4364266" y="3185722"/>
                  <a:pt x="4359510" y="3190481"/>
                  <a:pt x="4350950" y="3202855"/>
                </a:cubicBezTo>
                <a:cubicBezTo>
                  <a:pt x="4346194" y="3209517"/>
                  <a:pt x="4340486" y="3218084"/>
                  <a:pt x="4333826" y="3229506"/>
                </a:cubicBezTo>
                <a:cubicBezTo>
                  <a:pt x="4327168" y="3240927"/>
                  <a:pt x="4317656" y="3255204"/>
                  <a:pt x="4306242" y="3273289"/>
                </a:cubicBezTo>
                <a:cubicBezTo>
                  <a:pt x="4293874" y="3297084"/>
                  <a:pt x="4278656" y="3320880"/>
                  <a:pt x="4259630" y="3349434"/>
                </a:cubicBezTo>
                <a:cubicBezTo>
                  <a:pt x="4254874" y="3356097"/>
                  <a:pt x="4250118" y="3363711"/>
                  <a:pt x="4244410" y="3371326"/>
                </a:cubicBezTo>
                <a:cubicBezTo>
                  <a:pt x="4238704" y="3378940"/>
                  <a:pt x="4232996" y="3386555"/>
                  <a:pt x="4226338" y="3395121"/>
                </a:cubicBezTo>
                <a:cubicBezTo>
                  <a:pt x="4213020" y="3412254"/>
                  <a:pt x="4199702" y="3431290"/>
                  <a:pt x="4182582" y="3451278"/>
                </a:cubicBezTo>
                <a:cubicBezTo>
                  <a:pt x="4228240" y="3389410"/>
                  <a:pt x="4184482" y="3441760"/>
                  <a:pt x="4198752" y="3417013"/>
                </a:cubicBezTo>
                <a:cubicBezTo>
                  <a:pt x="4149288" y="3476977"/>
                  <a:pt x="4136922" y="3500773"/>
                  <a:pt x="4113140" y="3533134"/>
                </a:cubicBezTo>
                <a:cubicBezTo>
                  <a:pt x="4097922" y="3546460"/>
                  <a:pt x="4086506" y="3555978"/>
                  <a:pt x="4131214" y="3502676"/>
                </a:cubicBezTo>
                <a:cubicBezTo>
                  <a:pt x="4131214" y="3491255"/>
                  <a:pt x="4074140" y="3573110"/>
                  <a:pt x="4063676" y="3573110"/>
                </a:cubicBezTo>
                <a:cubicBezTo>
                  <a:pt x="3988530" y="3659725"/>
                  <a:pt x="3959042" y="3694943"/>
                  <a:pt x="3926698" y="3734919"/>
                </a:cubicBezTo>
                <a:cubicBezTo>
                  <a:pt x="3893406" y="3772991"/>
                  <a:pt x="3856306" y="3816775"/>
                  <a:pt x="3748818" y="3899583"/>
                </a:cubicBezTo>
                <a:lnTo>
                  <a:pt x="3754526" y="3891016"/>
                </a:lnTo>
                <a:cubicBezTo>
                  <a:pt x="3746914" y="3898631"/>
                  <a:pt x="3738354" y="3905294"/>
                  <a:pt x="3730744" y="3911956"/>
                </a:cubicBezTo>
                <a:cubicBezTo>
                  <a:pt x="3722182" y="3918619"/>
                  <a:pt x="3714574" y="3925282"/>
                  <a:pt x="3706962" y="3930993"/>
                </a:cubicBezTo>
                <a:cubicBezTo>
                  <a:pt x="3691742" y="3942414"/>
                  <a:pt x="3677474" y="3954788"/>
                  <a:pt x="3663206" y="3965258"/>
                </a:cubicBezTo>
                <a:cubicBezTo>
                  <a:pt x="3647986" y="3975728"/>
                  <a:pt x="3634670" y="3985246"/>
                  <a:pt x="3620402" y="3995716"/>
                </a:cubicBezTo>
                <a:cubicBezTo>
                  <a:pt x="3612790" y="4001427"/>
                  <a:pt x="3606132" y="4006186"/>
                  <a:pt x="3599474" y="4010945"/>
                </a:cubicBezTo>
                <a:cubicBezTo>
                  <a:pt x="3592814" y="4015704"/>
                  <a:pt x="3585206" y="4020463"/>
                  <a:pt x="3578546" y="4025222"/>
                </a:cubicBezTo>
                <a:cubicBezTo>
                  <a:pt x="3523374" y="4062343"/>
                  <a:pt x="3468202" y="4095657"/>
                  <a:pt x="3398762" y="4135633"/>
                </a:cubicBezTo>
                <a:cubicBezTo>
                  <a:pt x="3379738" y="4144199"/>
                  <a:pt x="3360714" y="4152765"/>
                  <a:pt x="3341690" y="4161332"/>
                </a:cubicBezTo>
                <a:cubicBezTo>
                  <a:pt x="3322664" y="4169898"/>
                  <a:pt x="3303640" y="4178464"/>
                  <a:pt x="3283664" y="4186079"/>
                </a:cubicBezTo>
                <a:cubicBezTo>
                  <a:pt x="3308396" y="4173705"/>
                  <a:pt x="3373080" y="4133729"/>
                  <a:pt x="3339786" y="4147054"/>
                </a:cubicBezTo>
                <a:cubicBezTo>
                  <a:pt x="3354054" y="4142295"/>
                  <a:pt x="3368322" y="4135633"/>
                  <a:pt x="3382592" y="4128970"/>
                </a:cubicBezTo>
                <a:cubicBezTo>
                  <a:pt x="3396862" y="4122307"/>
                  <a:pt x="3411130" y="4115644"/>
                  <a:pt x="3425398" y="4108030"/>
                </a:cubicBezTo>
                <a:cubicBezTo>
                  <a:pt x="3452982" y="4091849"/>
                  <a:pt x="3481520" y="4076620"/>
                  <a:pt x="3510058" y="4060439"/>
                </a:cubicBezTo>
                <a:cubicBezTo>
                  <a:pt x="3514814" y="4055680"/>
                  <a:pt x="3491034" y="4069006"/>
                  <a:pt x="3480570" y="4073765"/>
                </a:cubicBezTo>
                <a:cubicBezTo>
                  <a:pt x="3513862" y="4052825"/>
                  <a:pt x="3532886" y="4045210"/>
                  <a:pt x="3575694" y="4014752"/>
                </a:cubicBezTo>
                <a:cubicBezTo>
                  <a:pt x="3572838" y="4014752"/>
                  <a:pt x="3524326" y="4045210"/>
                  <a:pt x="3559522" y="4020463"/>
                </a:cubicBezTo>
                <a:lnTo>
                  <a:pt x="3589962" y="4002379"/>
                </a:lnTo>
                <a:lnTo>
                  <a:pt x="3620402" y="3983342"/>
                </a:lnTo>
                <a:cubicBezTo>
                  <a:pt x="3639426" y="3969065"/>
                  <a:pt x="3650840" y="3959547"/>
                  <a:pt x="3658450" y="3952884"/>
                </a:cubicBezTo>
                <a:cubicBezTo>
                  <a:pt x="3666060" y="3945270"/>
                  <a:pt x="3670816" y="3940511"/>
                  <a:pt x="3675572" y="3935752"/>
                </a:cubicBezTo>
                <a:cubicBezTo>
                  <a:pt x="3680328" y="3930993"/>
                  <a:pt x="3686036" y="3926233"/>
                  <a:pt x="3695548" y="3917667"/>
                </a:cubicBezTo>
                <a:cubicBezTo>
                  <a:pt x="3705062" y="3910053"/>
                  <a:pt x="3719330" y="3898631"/>
                  <a:pt x="3741208" y="3881498"/>
                </a:cubicBezTo>
                <a:cubicBezTo>
                  <a:pt x="3727890" y="3897679"/>
                  <a:pt x="3697450" y="3928137"/>
                  <a:pt x="3664158" y="3955740"/>
                </a:cubicBezTo>
                <a:cubicBezTo>
                  <a:pt x="3684134" y="3940511"/>
                  <a:pt x="3670816" y="3950981"/>
                  <a:pt x="3657498" y="3962403"/>
                </a:cubicBezTo>
                <a:cubicBezTo>
                  <a:pt x="3643230" y="3972872"/>
                  <a:pt x="3628962" y="3984294"/>
                  <a:pt x="3648938" y="3971921"/>
                </a:cubicBezTo>
                <a:cubicBezTo>
                  <a:pt x="3663206" y="3959547"/>
                  <a:pt x="3675572" y="3949077"/>
                  <a:pt x="3686986" y="3939559"/>
                </a:cubicBezTo>
                <a:cubicBezTo>
                  <a:pt x="3698402" y="3930041"/>
                  <a:pt x="3709818" y="3921474"/>
                  <a:pt x="3722182" y="3911956"/>
                </a:cubicBezTo>
                <a:cubicBezTo>
                  <a:pt x="3734550" y="3902438"/>
                  <a:pt x="3745964" y="3891968"/>
                  <a:pt x="3760232" y="3880546"/>
                </a:cubicBezTo>
                <a:cubicBezTo>
                  <a:pt x="3774502" y="3869125"/>
                  <a:pt x="3790672" y="3855799"/>
                  <a:pt x="3807794" y="3838667"/>
                </a:cubicBezTo>
                <a:cubicBezTo>
                  <a:pt x="3799234" y="3846281"/>
                  <a:pt x="3798282" y="3850088"/>
                  <a:pt x="3780208" y="3865317"/>
                </a:cubicBezTo>
                <a:cubicBezTo>
                  <a:pt x="3799234" y="3851040"/>
                  <a:pt x="3816354" y="3834859"/>
                  <a:pt x="3834430" y="3819630"/>
                </a:cubicBezTo>
                <a:cubicBezTo>
                  <a:pt x="3852502" y="3804401"/>
                  <a:pt x="3870574" y="3788220"/>
                  <a:pt x="3887698" y="3772040"/>
                </a:cubicBezTo>
                <a:cubicBezTo>
                  <a:pt x="3873430" y="3782509"/>
                  <a:pt x="3894356" y="3761570"/>
                  <a:pt x="3916234" y="3738726"/>
                </a:cubicBezTo>
                <a:cubicBezTo>
                  <a:pt x="3938114" y="3714931"/>
                  <a:pt x="3961894" y="3689232"/>
                  <a:pt x="3955236" y="3692087"/>
                </a:cubicBezTo>
                <a:cubicBezTo>
                  <a:pt x="3901966" y="3745389"/>
                  <a:pt x="3881990" y="3763473"/>
                  <a:pt x="3861062" y="3783461"/>
                </a:cubicBezTo>
                <a:cubicBezTo>
                  <a:pt x="3850600" y="3793931"/>
                  <a:pt x="3839186" y="3803449"/>
                  <a:pt x="3822062" y="3818679"/>
                </a:cubicBezTo>
                <a:cubicBezTo>
                  <a:pt x="3814454" y="3825341"/>
                  <a:pt x="3803990" y="3833908"/>
                  <a:pt x="3792574" y="3844377"/>
                </a:cubicBezTo>
                <a:cubicBezTo>
                  <a:pt x="3781158" y="3854847"/>
                  <a:pt x="3766890" y="3866269"/>
                  <a:pt x="3749770" y="3879595"/>
                </a:cubicBezTo>
                <a:cubicBezTo>
                  <a:pt x="3786866" y="3848185"/>
                  <a:pt x="3829672" y="3801546"/>
                  <a:pt x="3847746" y="3778702"/>
                </a:cubicBezTo>
                <a:cubicBezTo>
                  <a:pt x="3848698" y="3777750"/>
                  <a:pt x="3850600" y="3776799"/>
                  <a:pt x="3854406" y="3772991"/>
                </a:cubicBezTo>
                <a:cubicBezTo>
                  <a:pt x="3869624" y="3751100"/>
                  <a:pt x="3849648" y="3768232"/>
                  <a:pt x="3843942" y="3761570"/>
                </a:cubicBezTo>
                <a:cubicBezTo>
                  <a:pt x="3831574" y="3776799"/>
                  <a:pt x="3818258" y="3789172"/>
                  <a:pt x="3805892" y="3800594"/>
                </a:cubicBezTo>
                <a:cubicBezTo>
                  <a:pt x="3793526" y="3812968"/>
                  <a:pt x="3781158" y="3823438"/>
                  <a:pt x="3767842" y="3834859"/>
                </a:cubicBezTo>
                <a:cubicBezTo>
                  <a:pt x="3741208" y="3856751"/>
                  <a:pt x="3713622" y="3879595"/>
                  <a:pt x="3678426" y="3909101"/>
                </a:cubicBezTo>
                <a:cubicBezTo>
                  <a:pt x="3673670" y="3915763"/>
                  <a:pt x="3685086" y="3909101"/>
                  <a:pt x="3702206" y="3896727"/>
                </a:cubicBezTo>
                <a:cubicBezTo>
                  <a:pt x="3720280" y="3884354"/>
                  <a:pt x="3742158" y="3865317"/>
                  <a:pt x="3759282" y="3850088"/>
                </a:cubicBezTo>
                <a:cubicBezTo>
                  <a:pt x="3739306" y="3867221"/>
                  <a:pt x="3719330" y="3886257"/>
                  <a:pt x="3698402" y="3903390"/>
                </a:cubicBezTo>
                <a:lnTo>
                  <a:pt x="3709818" y="3891968"/>
                </a:lnTo>
                <a:lnTo>
                  <a:pt x="3668914" y="3923378"/>
                </a:lnTo>
                <a:lnTo>
                  <a:pt x="3647986" y="3938607"/>
                </a:lnTo>
                <a:lnTo>
                  <a:pt x="3627060" y="3953836"/>
                </a:lnTo>
                <a:lnTo>
                  <a:pt x="3585206" y="3983342"/>
                </a:lnTo>
                <a:lnTo>
                  <a:pt x="3542398" y="4011897"/>
                </a:lnTo>
                <a:cubicBezTo>
                  <a:pt x="3574742" y="3990005"/>
                  <a:pt x="3584254" y="3979535"/>
                  <a:pt x="3599474" y="3966210"/>
                </a:cubicBezTo>
                <a:cubicBezTo>
                  <a:pt x="3577594" y="3981439"/>
                  <a:pt x="3554766" y="3994764"/>
                  <a:pt x="3530986" y="4009041"/>
                </a:cubicBezTo>
                <a:cubicBezTo>
                  <a:pt x="3538594" y="4009993"/>
                  <a:pt x="3537642" y="4015704"/>
                  <a:pt x="3515766" y="4029030"/>
                </a:cubicBezTo>
                <a:cubicBezTo>
                  <a:pt x="3488178" y="4046162"/>
                  <a:pt x="3462496" y="4061391"/>
                  <a:pt x="3439666" y="4073765"/>
                </a:cubicBezTo>
                <a:cubicBezTo>
                  <a:pt x="3428250" y="4080427"/>
                  <a:pt x="3417788" y="4086138"/>
                  <a:pt x="3407324" y="4091849"/>
                </a:cubicBezTo>
                <a:cubicBezTo>
                  <a:pt x="3396862" y="4096608"/>
                  <a:pt x="3387348" y="4101367"/>
                  <a:pt x="3377836" y="4106126"/>
                </a:cubicBezTo>
                <a:cubicBezTo>
                  <a:pt x="3340738" y="4124211"/>
                  <a:pt x="3312202" y="4135633"/>
                  <a:pt x="3289370" y="4144199"/>
                </a:cubicBezTo>
                <a:cubicBezTo>
                  <a:pt x="3285566" y="4146103"/>
                  <a:pt x="3279858" y="4148958"/>
                  <a:pt x="3276054" y="4150862"/>
                </a:cubicBezTo>
                <a:cubicBezTo>
                  <a:pt x="3286518" y="4148006"/>
                  <a:pt x="3266542" y="4160380"/>
                  <a:pt x="3238954" y="4175609"/>
                </a:cubicBezTo>
                <a:lnTo>
                  <a:pt x="3224720" y="4183040"/>
                </a:lnTo>
                <a:lnTo>
                  <a:pt x="3230394" y="4180368"/>
                </a:lnTo>
                <a:lnTo>
                  <a:pt x="3262738" y="4164187"/>
                </a:lnTo>
                <a:lnTo>
                  <a:pt x="3295078" y="4148007"/>
                </a:lnTo>
                <a:lnTo>
                  <a:pt x="3326470" y="4130874"/>
                </a:lnTo>
                <a:lnTo>
                  <a:pt x="3299834" y="4149910"/>
                </a:lnTo>
                <a:cubicBezTo>
                  <a:pt x="3316006" y="4142296"/>
                  <a:pt x="3332178" y="4134681"/>
                  <a:pt x="3346446" y="4127067"/>
                </a:cubicBezTo>
                <a:cubicBezTo>
                  <a:pt x="3361666" y="4119452"/>
                  <a:pt x="3374030" y="4111838"/>
                  <a:pt x="3385446" y="4105175"/>
                </a:cubicBezTo>
                <a:cubicBezTo>
                  <a:pt x="3407324" y="4092801"/>
                  <a:pt x="3421594" y="4085187"/>
                  <a:pt x="3420642" y="4088994"/>
                </a:cubicBezTo>
                <a:cubicBezTo>
                  <a:pt x="3405422" y="4099464"/>
                  <a:pt x="3383544" y="4111838"/>
                  <a:pt x="3361666" y="4124211"/>
                </a:cubicBezTo>
                <a:cubicBezTo>
                  <a:pt x="3339786" y="4135633"/>
                  <a:pt x="3317908" y="4147055"/>
                  <a:pt x="3301738" y="4157525"/>
                </a:cubicBezTo>
                <a:lnTo>
                  <a:pt x="3345494" y="4138489"/>
                </a:lnTo>
                <a:cubicBezTo>
                  <a:pt x="3309346" y="4160380"/>
                  <a:pt x="3298884" y="4164187"/>
                  <a:pt x="3286518" y="4167995"/>
                </a:cubicBezTo>
                <a:cubicBezTo>
                  <a:pt x="3279858" y="4169898"/>
                  <a:pt x="3273200" y="4171802"/>
                  <a:pt x="3262738" y="4176561"/>
                </a:cubicBezTo>
                <a:cubicBezTo>
                  <a:pt x="3252274" y="4181320"/>
                  <a:pt x="3237054" y="4188935"/>
                  <a:pt x="3214224" y="4199405"/>
                </a:cubicBezTo>
                <a:cubicBezTo>
                  <a:pt x="3250370" y="4188935"/>
                  <a:pt x="3205662" y="4203212"/>
                  <a:pt x="3166662" y="4223200"/>
                </a:cubicBezTo>
                <a:cubicBezTo>
                  <a:pt x="3175222" y="4221296"/>
                  <a:pt x="3190442" y="4214634"/>
                  <a:pt x="3206614" y="4207971"/>
                </a:cubicBezTo>
                <a:cubicBezTo>
                  <a:pt x="3223736" y="4201308"/>
                  <a:pt x="3242762" y="4192742"/>
                  <a:pt x="3258932" y="4185127"/>
                </a:cubicBezTo>
                <a:cubicBezTo>
                  <a:pt x="3276054" y="4177513"/>
                  <a:pt x="3290322" y="4170850"/>
                  <a:pt x="3299834" y="4167043"/>
                </a:cubicBezTo>
                <a:cubicBezTo>
                  <a:pt x="3309346" y="4164187"/>
                  <a:pt x="3312202" y="4163236"/>
                  <a:pt x="3306494" y="4168946"/>
                </a:cubicBezTo>
                <a:cubicBezTo>
                  <a:pt x="3283664" y="4182272"/>
                  <a:pt x="3241810" y="4199405"/>
                  <a:pt x="3198054" y="4215585"/>
                </a:cubicBezTo>
                <a:cubicBezTo>
                  <a:pt x="3154296" y="4231766"/>
                  <a:pt x="3107686" y="4247947"/>
                  <a:pt x="3076294" y="4264128"/>
                </a:cubicBezTo>
                <a:lnTo>
                  <a:pt x="3079148" y="4262224"/>
                </a:lnTo>
                <a:cubicBezTo>
                  <a:pt x="2981170" y="4295538"/>
                  <a:pt x="2946926" y="4308863"/>
                  <a:pt x="2910780" y="4323141"/>
                </a:cubicBezTo>
                <a:cubicBezTo>
                  <a:pt x="2867974" y="4332659"/>
                  <a:pt x="2808998" y="4350743"/>
                  <a:pt x="2762386" y="4360261"/>
                </a:cubicBezTo>
                <a:lnTo>
                  <a:pt x="2763338" y="4357406"/>
                </a:lnTo>
                <a:cubicBezTo>
                  <a:pt x="2740510" y="4362165"/>
                  <a:pt x="2718630" y="4366924"/>
                  <a:pt x="2696752" y="4370731"/>
                </a:cubicBezTo>
                <a:cubicBezTo>
                  <a:pt x="2712922" y="4365972"/>
                  <a:pt x="2731948" y="4362165"/>
                  <a:pt x="2754778" y="4358357"/>
                </a:cubicBezTo>
                <a:cubicBezTo>
                  <a:pt x="2766192" y="4356454"/>
                  <a:pt x="2778558" y="4354550"/>
                  <a:pt x="2790924" y="4351695"/>
                </a:cubicBezTo>
                <a:cubicBezTo>
                  <a:pt x="2803290" y="4349791"/>
                  <a:pt x="2816606" y="4346936"/>
                  <a:pt x="2830876" y="4343129"/>
                </a:cubicBezTo>
                <a:lnTo>
                  <a:pt x="2822314" y="4340273"/>
                </a:lnTo>
                <a:cubicBezTo>
                  <a:pt x="2887950" y="4330755"/>
                  <a:pt x="2928854" y="4310767"/>
                  <a:pt x="2977366" y="4291730"/>
                </a:cubicBezTo>
                <a:cubicBezTo>
                  <a:pt x="2960244" y="4298393"/>
                  <a:pt x="2938366" y="4305056"/>
                  <a:pt x="2915536" y="4311719"/>
                </a:cubicBezTo>
                <a:cubicBezTo>
                  <a:pt x="2891754" y="4317430"/>
                  <a:pt x="2867974" y="4324092"/>
                  <a:pt x="2846096" y="4329803"/>
                </a:cubicBezTo>
                <a:cubicBezTo>
                  <a:pt x="2823266" y="4335514"/>
                  <a:pt x="2803290" y="4340273"/>
                  <a:pt x="2787118" y="4345032"/>
                </a:cubicBezTo>
                <a:cubicBezTo>
                  <a:pt x="2770948" y="4349791"/>
                  <a:pt x="2759534" y="4353598"/>
                  <a:pt x="2755728" y="4356454"/>
                </a:cubicBezTo>
                <a:cubicBezTo>
                  <a:pt x="2740510" y="4357406"/>
                  <a:pt x="2724338" y="4359309"/>
                  <a:pt x="2709118" y="4360261"/>
                </a:cubicBezTo>
                <a:lnTo>
                  <a:pt x="2687238" y="4365972"/>
                </a:lnTo>
                <a:cubicBezTo>
                  <a:pt x="2670118" y="4367876"/>
                  <a:pt x="2670118" y="4365020"/>
                  <a:pt x="2682482" y="4361213"/>
                </a:cubicBezTo>
                <a:cubicBezTo>
                  <a:pt x="2689142" y="4358357"/>
                  <a:pt x="2697702" y="4356454"/>
                  <a:pt x="2710070" y="4353598"/>
                </a:cubicBezTo>
                <a:cubicBezTo>
                  <a:pt x="2722434" y="4350743"/>
                  <a:pt x="2736704" y="4347888"/>
                  <a:pt x="2752874" y="4344080"/>
                </a:cubicBezTo>
                <a:cubicBezTo>
                  <a:pt x="2764290" y="4343129"/>
                  <a:pt x="2769998" y="4342177"/>
                  <a:pt x="2767142" y="4344080"/>
                </a:cubicBezTo>
                <a:cubicBezTo>
                  <a:pt x="2782362" y="4340273"/>
                  <a:pt x="2796630" y="4335514"/>
                  <a:pt x="2816606" y="4329803"/>
                </a:cubicBezTo>
                <a:cubicBezTo>
                  <a:pt x="2826120" y="4326948"/>
                  <a:pt x="2837534" y="4324092"/>
                  <a:pt x="2850852" y="4320285"/>
                </a:cubicBezTo>
                <a:cubicBezTo>
                  <a:pt x="2864170" y="4316478"/>
                  <a:pt x="2879390" y="4312670"/>
                  <a:pt x="2897462" y="4307911"/>
                </a:cubicBezTo>
                <a:lnTo>
                  <a:pt x="2859414" y="4320285"/>
                </a:lnTo>
                <a:cubicBezTo>
                  <a:pt x="2882242" y="4313622"/>
                  <a:pt x="2904122" y="4308863"/>
                  <a:pt x="2925048" y="4302200"/>
                </a:cubicBezTo>
                <a:cubicBezTo>
                  <a:pt x="2945974" y="4295538"/>
                  <a:pt x="2965950" y="4289827"/>
                  <a:pt x="2981170" y="4281261"/>
                </a:cubicBezTo>
                <a:lnTo>
                  <a:pt x="3016868" y="4267924"/>
                </a:lnTo>
                <a:lnTo>
                  <a:pt x="2860720" y="4313741"/>
                </a:lnTo>
                <a:cubicBezTo>
                  <a:pt x="2796870" y="4329803"/>
                  <a:pt x="2733374" y="4343128"/>
                  <a:pt x="2671068" y="4353598"/>
                </a:cubicBezTo>
                <a:cubicBezTo>
                  <a:pt x="2662506" y="4357406"/>
                  <a:pt x="2652994" y="4361213"/>
                  <a:pt x="2643482" y="4365020"/>
                </a:cubicBezTo>
                <a:cubicBezTo>
                  <a:pt x="2633970" y="4368827"/>
                  <a:pt x="2624458" y="4372634"/>
                  <a:pt x="2615896" y="4375490"/>
                </a:cubicBezTo>
                <a:cubicBezTo>
                  <a:pt x="2598774" y="4382153"/>
                  <a:pt x="2582602" y="4388815"/>
                  <a:pt x="2574042" y="4394526"/>
                </a:cubicBezTo>
                <a:cubicBezTo>
                  <a:pt x="2488430" y="4405948"/>
                  <a:pt x="2371430" y="4414514"/>
                  <a:pt x="2297234" y="4409755"/>
                </a:cubicBezTo>
                <a:lnTo>
                  <a:pt x="2303890" y="4407852"/>
                </a:lnTo>
                <a:cubicBezTo>
                  <a:pt x="2267746" y="4407852"/>
                  <a:pt x="2233500" y="4406900"/>
                  <a:pt x="2205914" y="4406900"/>
                </a:cubicBezTo>
                <a:cubicBezTo>
                  <a:pt x="2167866" y="4403093"/>
                  <a:pt x="2232550" y="4402141"/>
                  <a:pt x="2205914" y="4400237"/>
                </a:cubicBezTo>
                <a:cubicBezTo>
                  <a:pt x="2165010" y="4400237"/>
                  <a:pt x="2124108" y="4397382"/>
                  <a:pt x="2083206" y="4395478"/>
                </a:cubicBezTo>
                <a:cubicBezTo>
                  <a:pt x="2087962" y="4393574"/>
                  <a:pt x="2115546" y="4394526"/>
                  <a:pt x="2147890" y="4396430"/>
                </a:cubicBezTo>
                <a:cubicBezTo>
                  <a:pt x="2164060" y="4397382"/>
                  <a:pt x="2181182" y="4398334"/>
                  <a:pt x="2198304" y="4398334"/>
                </a:cubicBezTo>
                <a:cubicBezTo>
                  <a:pt x="2215426" y="4398334"/>
                  <a:pt x="2230646" y="4399285"/>
                  <a:pt x="2243012" y="4399285"/>
                </a:cubicBezTo>
                <a:cubicBezTo>
                  <a:pt x="2233500" y="4399285"/>
                  <a:pt x="2215426" y="4399285"/>
                  <a:pt x="2221134" y="4400237"/>
                </a:cubicBezTo>
                <a:cubicBezTo>
                  <a:pt x="2235402" y="4401189"/>
                  <a:pt x="2252526" y="4402141"/>
                  <a:pt x="2270598" y="4402141"/>
                </a:cubicBezTo>
                <a:cubicBezTo>
                  <a:pt x="2288672" y="4401189"/>
                  <a:pt x="2308648" y="4401189"/>
                  <a:pt x="2326722" y="4400237"/>
                </a:cubicBezTo>
                <a:cubicBezTo>
                  <a:pt x="2345746" y="4400237"/>
                  <a:pt x="2362868" y="4399285"/>
                  <a:pt x="2377138" y="4399285"/>
                </a:cubicBezTo>
                <a:cubicBezTo>
                  <a:pt x="2391406" y="4398334"/>
                  <a:pt x="2402820" y="4399285"/>
                  <a:pt x="2409478" y="4400237"/>
                </a:cubicBezTo>
                <a:cubicBezTo>
                  <a:pt x="2437064" y="4397382"/>
                  <a:pt x="2353356" y="4407852"/>
                  <a:pt x="2447528" y="4403093"/>
                </a:cubicBezTo>
                <a:cubicBezTo>
                  <a:pt x="2478918" y="4403093"/>
                  <a:pt x="2499846" y="4399285"/>
                  <a:pt x="2513162" y="4396430"/>
                </a:cubicBezTo>
                <a:cubicBezTo>
                  <a:pt x="2527432" y="4393574"/>
                  <a:pt x="2534090" y="4390719"/>
                  <a:pt x="2536944" y="4389767"/>
                </a:cubicBezTo>
                <a:cubicBezTo>
                  <a:pt x="2536944" y="4387863"/>
                  <a:pt x="2513162" y="4389767"/>
                  <a:pt x="2492236" y="4390719"/>
                </a:cubicBezTo>
                <a:cubicBezTo>
                  <a:pt x="2471310" y="4391671"/>
                  <a:pt x="2455138" y="4391671"/>
                  <a:pt x="2472260" y="4388815"/>
                </a:cubicBezTo>
                <a:cubicBezTo>
                  <a:pt x="2448478" y="4390719"/>
                  <a:pt x="2431358" y="4391671"/>
                  <a:pt x="2412332" y="4393574"/>
                </a:cubicBezTo>
                <a:cubicBezTo>
                  <a:pt x="2393308" y="4394526"/>
                  <a:pt x="2373332" y="4396430"/>
                  <a:pt x="2341942" y="4395478"/>
                </a:cubicBezTo>
                <a:cubicBezTo>
                  <a:pt x="2365722" y="4395478"/>
                  <a:pt x="2394258" y="4392623"/>
                  <a:pt x="2419942" y="4390719"/>
                </a:cubicBezTo>
                <a:cubicBezTo>
                  <a:pt x="2445626" y="4387863"/>
                  <a:pt x="2468454" y="4387863"/>
                  <a:pt x="2481772" y="4387863"/>
                </a:cubicBezTo>
                <a:cubicBezTo>
                  <a:pt x="2576896" y="4373586"/>
                  <a:pt x="2561676" y="4363116"/>
                  <a:pt x="2516968" y="4366924"/>
                </a:cubicBezTo>
                <a:cubicBezTo>
                  <a:pt x="2519822" y="4367875"/>
                  <a:pt x="2510310" y="4369779"/>
                  <a:pt x="2496992" y="4371683"/>
                </a:cubicBezTo>
                <a:cubicBezTo>
                  <a:pt x="2490334" y="4372634"/>
                  <a:pt x="2481772" y="4373586"/>
                  <a:pt x="2474162" y="4374538"/>
                </a:cubicBezTo>
                <a:cubicBezTo>
                  <a:pt x="2465602" y="4375490"/>
                  <a:pt x="2457990" y="4375490"/>
                  <a:pt x="2450382" y="4376442"/>
                </a:cubicBezTo>
                <a:cubicBezTo>
                  <a:pt x="2421846" y="4379297"/>
                  <a:pt x="2406626" y="4381201"/>
                  <a:pt x="2469406" y="4380249"/>
                </a:cubicBezTo>
                <a:cubicBezTo>
                  <a:pt x="2441822" y="4384056"/>
                  <a:pt x="2401870" y="4387863"/>
                  <a:pt x="2360014" y="4389767"/>
                </a:cubicBezTo>
                <a:cubicBezTo>
                  <a:pt x="2339086" y="4390719"/>
                  <a:pt x="2317210" y="4390719"/>
                  <a:pt x="2296282" y="4391671"/>
                </a:cubicBezTo>
                <a:cubicBezTo>
                  <a:pt x="2285818" y="4391671"/>
                  <a:pt x="2275354" y="4392623"/>
                  <a:pt x="2265842" y="4392623"/>
                </a:cubicBezTo>
                <a:cubicBezTo>
                  <a:pt x="2256330" y="4392623"/>
                  <a:pt x="2246818" y="4392623"/>
                  <a:pt x="2237306" y="4392623"/>
                </a:cubicBezTo>
                <a:lnTo>
                  <a:pt x="2241110" y="4391671"/>
                </a:lnTo>
                <a:lnTo>
                  <a:pt x="2195450" y="4390719"/>
                </a:lnTo>
                <a:lnTo>
                  <a:pt x="2172622" y="4389767"/>
                </a:lnTo>
                <a:cubicBezTo>
                  <a:pt x="2165010" y="4389767"/>
                  <a:pt x="2157402" y="4388815"/>
                  <a:pt x="2149790" y="4388815"/>
                </a:cubicBezTo>
                <a:cubicBezTo>
                  <a:pt x="2163110" y="4388815"/>
                  <a:pt x="2190694" y="4388815"/>
                  <a:pt x="2191646" y="4385960"/>
                </a:cubicBezTo>
                <a:cubicBezTo>
                  <a:pt x="2169766" y="4385960"/>
                  <a:pt x="2148840" y="4385008"/>
                  <a:pt x="2127914" y="4385008"/>
                </a:cubicBezTo>
                <a:cubicBezTo>
                  <a:pt x="2106034" y="4384056"/>
                  <a:pt x="2085106" y="4384056"/>
                  <a:pt x="2064180" y="4383104"/>
                </a:cubicBezTo>
                <a:cubicBezTo>
                  <a:pt x="2100326" y="4383104"/>
                  <a:pt x="2088912" y="4382153"/>
                  <a:pt x="2065130" y="4379297"/>
                </a:cubicBezTo>
                <a:cubicBezTo>
                  <a:pt x="2053240" y="4377870"/>
                  <a:pt x="2038258" y="4375966"/>
                  <a:pt x="2024228" y="4374063"/>
                </a:cubicBezTo>
                <a:lnTo>
                  <a:pt x="1989120" y="4368840"/>
                </a:lnTo>
                <a:lnTo>
                  <a:pt x="1998546" y="4367875"/>
                </a:lnTo>
                <a:cubicBezTo>
                  <a:pt x="1977618" y="4362165"/>
                  <a:pt x="1931006" y="4354550"/>
                  <a:pt x="1877738" y="4346936"/>
                </a:cubicBezTo>
                <a:cubicBezTo>
                  <a:pt x="1825420" y="4337417"/>
                  <a:pt x="1766444" y="4326947"/>
                  <a:pt x="1721734" y="4314574"/>
                </a:cubicBezTo>
                <a:cubicBezTo>
                  <a:pt x="1730298" y="4315526"/>
                  <a:pt x="1748370" y="4319333"/>
                  <a:pt x="1752174" y="4319333"/>
                </a:cubicBezTo>
                <a:cubicBezTo>
                  <a:pt x="1720784" y="4310766"/>
                  <a:pt x="1697954" y="4306007"/>
                  <a:pt x="1677978" y="4301248"/>
                </a:cubicBezTo>
                <a:cubicBezTo>
                  <a:pt x="1658002" y="4296489"/>
                  <a:pt x="1640880" y="4291730"/>
                  <a:pt x="1618050" y="4286971"/>
                </a:cubicBezTo>
                <a:lnTo>
                  <a:pt x="1623758" y="4288875"/>
                </a:lnTo>
                <a:cubicBezTo>
                  <a:pt x="1584758" y="4280309"/>
                  <a:pt x="1573342" y="4276501"/>
                  <a:pt x="1565734" y="4271742"/>
                </a:cubicBezTo>
                <a:cubicBezTo>
                  <a:pt x="1559074" y="4267935"/>
                  <a:pt x="1555270" y="4264128"/>
                  <a:pt x="1533390" y="4255561"/>
                </a:cubicBezTo>
                <a:cubicBezTo>
                  <a:pt x="1523878" y="4252706"/>
                  <a:pt x="1503902" y="4246043"/>
                  <a:pt x="1487732" y="4241284"/>
                </a:cubicBezTo>
                <a:cubicBezTo>
                  <a:pt x="1470610" y="4236525"/>
                  <a:pt x="1457292" y="4231766"/>
                  <a:pt x="1462048" y="4235573"/>
                </a:cubicBezTo>
                <a:cubicBezTo>
                  <a:pt x="1435414" y="4224152"/>
                  <a:pt x="1408778" y="4213681"/>
                  <a:pt x="1383096" y="4202260"/>
                </a:cubicBezTo>
                <a:lnTo>
                  <a:pt x="1384998" y="4208922"/>
                </a:lnTo>
                <a:cubicBezTo>
                  <a:pt x="1340290" y="4190838"/>
                  <a:pt x="1331730" y="4184175"/>
                  <a:pt x="1289875" y="4170850"/>
                </a:cubicBezTo>
                <a:lnTo>
                  <a:pt x="1286070" y="4174657"/>
                </a:lnTo>
                <a:cubicBezTo>
                  <a:pt x="1304142" y="4182271"/>
                  <a:pt x="1323168" y="4189886"/>
                  <a:pt x="1341242" y="4197501"/>
                </a:cubicBezTo>
                <a:cubicBezTo>
                  <a:pt x="1359314" y="4205115"/>
                  <a:pt x="1377388" y="4213681"/>
                  <a:pt x="1396414" y="4220344"/>
                </a:cubicBezTo>
                <a:cubicBezTo>
                  <a:pt x="1339338" y="4200356"/>
                  <a:pt x="1379290" y="4219393"/>
                  <a:pt x="1316510" y="4195597"/>
                </a:cubicBezTo>
                <a:cubicBezTo>
                  <a:pt x="1388802" y="4218441"/>
                  <a:pt x="1268948" y="4174657"/>
                  <a:pt x="1264191" y="4166091"/>
                </a:cubicBezTo>
                <a:lnTo>
                  <a:pt x="1217581" y="4148958"/>
                </a:lnTo>
                <a:lnTo>
                  <a:pt x="1229947" y="4152765"/>
                </a:lnTo>
                <a:cubicBezTo>
                  <a:pt x="1195703" y="4134681"/>
                  <a:pt x="1187141" y="4135633"/>
                  <a:pt x="1147190" y="4115644"/>
                </a:cubicBezTo>
                <a:cubicBezTo>
                  <a:pt x="1170019" y="4128018"/>
                  <a:pt x="1189044" y="4140392"/>
                  <a:pt x="1210922" y="4149910"/>
                </a:cubicBezTo>
                <a:cubicBezTo>
                  <a:pt x="1232801" y="4160380"/>
                  <a:pt x="1256582" y="4170850"/>
                  <a:pt x="1287972" y="4182271"/>
                </a:cubicBezTo>
                <a:cubicBezTo>
                  <a:pt x="1265143" y="4173705"/>
                  <a:pt x="1230898" y="4160380"/>
                  <a:pt x="1199507" y="4148006"/>
                </a:cubicBezTo>
                <a:cubicBezTo>
                  <a:pt x="1169068" y="4134681"/>
                  <a:pt x="1140531" y="4122307"/>
                  <a:pt x="1130067" y="4117548"/>
                </a:cubicBezTo>
                <a:cubicBezTo>
                  <a:pt x="1106286" y="4107078"/>
                  <a:pt x="1087262" y="4096608"/>
                  <a:pt x="1068237" y="4086138"/>
                </a:cubicBezTo>
                <a:cubicBezTo>
                  <a:pt x="1050164" y="4075668"/>
                  <a:pt x="1031139" y="4065198"/>
                  <a:pt x="1010212" y="4053777"/>
                </a:cubicBezTo>
                <a:cubicBezTo>
                  <a:pt x="1052066" y="4074717"/>
                  <a:pt x="1046359" y="4067102"/>
                  <a:pt x="1051115" y="4066150"/>
                </a:cubicBezTo>
                <a:cubicBezTo>
                  <a:pt x="1053968" y="4065198"/>
                  <a:pt x="1058725" y="4066150"/>
                  <a:pt x="1072993" y="4072813"/>
                </a:cubicBezTo>
                <a:cubicBezTo>
                  <a:pt x="1087262" y="4079476"/>
                  <a:pt x="1111043" y="4092801"/>
                  <a:pt x="1152897" y="4112789"/>
                </a:cubicBezTo>
                <a:cubicBezTo>
                  <a:pt x="1149092" y="4111837"/>
                  <a:pt x="1135775" y="4105175"/>
                  <a:pt x="1131019" y="4102319"/>
                </a:cubicBezTo>
                <a:cubicBezTo>
                  <a:pt x="1141482" y="4109934"/>
                  <a:pt x="1166214" y="4122307"/>
                  <a:pt x="1193800" y="4133729"/>
                </a:cubicBezTo>
                <a:cubicBezTo>
                  <a:pt x="1221386" y="4145151"/>
                  <a:pt x="1251825" y="4155621"/>
                  <a:pt x="1270850" y="4162284"/>
                </a:cubicBezTo>
                <a:cubicBezTo>
                  <a:pt x="1263240" y="4154669"/>
                  <a:pt x="1302242" y="4170850"/>
                  <a:pt x="1237557" y="4140392"/>
                </a:cubicBezTo>
                <a:cubicBezTo>
                  <a:pt x="1247069" y="4146103"/>
                  <a:pt x="1232801" y="4142295"/>
                  <a:pt x="1208069" y="4132777"/>
                </a:cubicBezTo>
                <a:cubicBezTo>
                  <a:pt x="1183337" y="4122307"/>
                  <a:pt x="1149092" y="4107078"/>
                  <a:pt x="1118652" y="4090897"/>
                </a:cubicBezTo>
                <a:lnTo>
                  <a:pt x="1132921" y="4088994"/>
                </a:lnTo>
                <a:cubicBezTo>
                  <a:pt x="1117701" y="4081379"/>
                  <a:pt x="1103433" y="4073765"/>
                  <a:pt x="1089164" y="4066150"/>
                </a:cubicBezTo>
                <a:lnTo>
                  <a:pt x="1045407" y="4043307"/>
                </a:lnTo>
                <a:lnTo>
                  <a:pt x="1053968" y="4047114"/>
                </a:lnTo>
                <a:cubicBezTo>
                  <a:pt x="1023529" y="4026174"/>
                  <a:pt x="961699" y="3998571"/>
                  <a:pt x="904625" y="3960499"/>
                </a:cubicBezTo>
                <a:lnTo>
                  <a:pt x="902304" y="3959178"/>
                </a:lnTo>
                <a:lnTo>
                  <a:pt x="900641" y="3958729"/>
                </a:lnTo>
                <a:cubicBezTo>
                  <a:pt x="902425" y="3960915"/>
                  <a:pt x="916515" y="3970731"/>
                  <a:pt x="923649" y="3975728"/>
                </a:cubicBezTo>
                <a:cubicBezTo>
                  <a:pt x="893685" y="3959309"/>
                  <a:pt x="886729" y="3952528"/>
                  <a:pt x="893150" y="3954580"/>
                </a:cubicBezTo>
                <a:lnTo>
                  <a:pt x="899457" y="3957557"/>
                </a:lnTo>
                <a:lnTo>
                  <a:pt x="883936" y="3948720"/>
                </a:lnTo>
                <a:cubicBezTo>
                  <a:pt x="875612" y="3943842"/>
                  <a:pt x="866100" y="3938131"/>
                  <a:pt x="856112" y="3931944"/>
                </a:cubicBezTo>
                <a:cubicBezTo>
                  <a:pt x="836136" y="3919571"/>
                  <a:pt x="815208" y="3905294"/>
                  <a:pt x="797135" y="3893872"/>
                </a:cubicBezTo>
                <a:cubicBezTo>
                  <a:pt x="760988" y="3870076"/>
                  <a:pt x="739110" y="3854847"/>
                  <a:pt x="769549" y="3882450"/>
                </a:cubicBezTo>
                <a:cubicBezTo>
                  <a:pt x="722939" y="3843426"/>
                  <a:pt x="676328" y="3815823"/>
                  <a:pt x="624010" y="3772991"/>
                </a:cubicBezTo>
                <a:cubicBezTo>
                  <a:pt x="634474" y="3782509"/>
                  <a:pt x="644937" y="3791076"/>
                  <a:pt x="655401" y="3800594"/>
                </a:cubicBezTo>
                <a:cubicBezTo>
                  <a:pt x="665865" y="3810112"/>
                  <a:pt x="676328" y="3819630"/>
                  <a:pt x="686792" y="3828197"/>
                </a:cubicBezTo>
                <a:cubicBezTo>
                  <a:pt x="645889" y="3799642"/>
                  <a:pt x="632571" y="3789172"/>
                  <a:pt x="620205" y="3779654"/>
                </a:cubicBezTo>
                <a:cubicBezTo>
                  <a:pt x="608790" y="3770136"/>
                  <a:pt x="597376" y="3763473"/>
                  <a:pt x="565034" y="3739678"/>
                </a:cubicBezTo>
                <a:cubicBezTo>
                  <a:pt x="560277" y="3732063"/>
                  <a:pt x="548863" y="3718738"/>
                  <a:pt x="562180" y="3728256"/>
                </a:cubicBezTo>
                <a:cubicBezTo>
                  <a:pt x="512716" y="3683521"/>
                  <a:pt x="456593" y="3623557"/>
                  <a:pt x="409982" y="3565496"/>
                </a:cubicBezTo>
                <a:cubicBezTo>
                  <a:pt x="362421" y="3507435"/>
                  <a:pt x="323420" y="3451278"/>
                  <a:pt x="300590" y="3418917"/>
                </a:cubicBezTo>
                <a:cubicBezTo>
                  <a:pt x="275858" y="3377988"/>
                  <a:pt x="265395" y="3352290"/>
                  <a:pt x="252077" y="3322783"/>
                </a:cubicBezTo>
                <a:cubicBezTo>
                  <a:pt x="238760" y="3293277"/>
                  <a:pt x="223540" y="3259012"/>
                  <a:pt x="196906" y="3199047"/>
                </a:cubicBezTo>
                <a:cubicBezTo>
                  <a:pt x="191198" y="3185722"/>
                  <a:pt x="191198" y="3191433"/>
                  <a:pt x="189296" y="3190481"/>
                </a:cubicBezTo>
                <a:cubicBezTo>
                  <a:pt x="187393" y="3188577"/>
                  <a:pt x="182637" y="3180011"/>
                  <a:pt x="168369" y="3139083"/>
                </a:cubicBezTo>
                <a:cubicBezTo>
                  <a:pt x="166466" y="3133372"/>
                  <a:pt x="203564" y="3215228"/>
                  <a:pt x="168369" y="3124806"/>
                </a:cubicBezTo>
                <a:cubicBezTo>
                  <a:pt x="138880" y="3061034"/>
                  <a:pt x="119856" y="2969660"/>
                  <a:pt x="91319" y="2885901"/>
                </a:cubicBezTo>
                <a:cubicBezTo>
                  <a:pt x="80855" y="2840213"/>
                  <a:pt x="60879" y="2761213"/>
                  <a:pt x="69440" y="2776442"/>
                </a:cubicBezTo>
                <a:cubicBezTo>
                  <a:pt x="85611" y="2849731"/>
                  <a:pt x="116051" y="2950624"/>
                  <a:pt x="122709" y="2964901"/>
                </a:cubicBezTo>
                <a:cubicBezTo>
                  <a:pt x="117002" y="2956335"/>
                  <a:pt x="135075" y="3017251"/>
                  <a:pt x="117002" y="2964901"/>
                </a:cubicBezTo>
                <a:cubicBezTo>
                  <a:pt x="131270" y="3019155"/>
                  <a:pt x="138880" y="3036287"/>
                  <a:pt x="144588" y="3052468"/>
                </a:cubicBezTo>
                <a:cubicBezTo>
                  <a:pt x="147441" y="3060082"/>
                  <a:pt x="150295" y="3067697"/>
                  <a:pt x="155051" y="3079119"/>
                </a:cubicBezTo>
                <a:cubicBezTo>
                  <a:pt x="159808" y="3090541"/>
                  <a:pt x="164564" y="3106721"/>
                  <a:pt x="173125" y="3130517"/>
                </a:cubicBezTo>
                <a:cubicBezTo>
                  <a:pt x="175978" y="3133372"/>
                  <a:pt x="172174" y="3120999"/>
                  <a:pt x="167417" y="3104818"/>
                </a:cubicBezTo>
                <a:cubicBezTo>
                  <a:pt x="162661" y="3088637"/>
                  <a:pt x="156003" y="3069601"/>
                  <a:pt x="152198" y="3059131"/>
                </a:cubicBezTo>
                <a:cubicBezTo>
                  <a:pt x="155051" y="3058179"/>
                  <a:pt x="172174" y="3104818"/>
                  <a:pt x="186442" y="3140987"/>
                </a:cubicBezTo>
                <a:cubicBezTo>
                  <a:pt x="201662" y="3177156"/>
                  <a:pt x="213077" y="3201903"/>
                  <a:pt x="199759" y="3159071"/>
                </a:cubicBezTo>
                <a:cubicBezTo>
                  <a:pt x="180735" y="3108625"/>
                  <a:pt x="165515" y="3076263"/>
                  <a:pt x="153149" y="3045805"/>
                </a:cubicBezTo>
                <a:cubicBezTo>
                  <a:pt x="140783" y="3015347"/>
                  <a:pt x="129368" y="2985841"/>
                  <a:pt x="119856" y="2940154"/>
                </a:cubicBezTo>
                <a:cubicBezTo>
                  <a:pt x="134124" y="2974419"/>
                  <a:pt x="148393" y="3031528"/>
                  <a:pt x="170271" y="3074360"/>
                </a:cubicBezTo>
                <a:cubicBezTo>
                  <a:pt x="162661" y="3050564"/>
                  <a:pt x="155051" y="3025817"/>
                  <a:pt x="148393" y="3001070"/>
                </a:cubicBezTo>
                <a:cubicBezTo>
                  <a:pt x="140783" y="2983937"/>
                  <a:pt x="134124" y="2966805"/>
                  <a:pt x="127466" y="2949672"/>
                </a:cubicBezTo>
                <a:lnTo>
                  <a:pt x="129368" y="2952528"/>
                </a:lnTo>
                <a:cubicBezTo>
                  <a:pt x="113197" y="2886852"/>
                  <a:pt x="103685" y="2857346"/>
                  <a:pt x="93221" y="2829744"/>
                </a:cubicBezTo>
                <a:cubicBezTo>
                  <a:pt x="82757" y="2802141"/>
                  <a:pt x="72294" y="2776442"/>
                  <a:pt x="57074" y="2717429"/>
                </a:cubicBezTo>
                <a:cubicBezTo>
                  <a:pt x="68489" y="2786912"/>
                  <a:pt x="41854" y="2704104"/>
                  <a:pt x="51367" y="2756454"/>
                </a:cubicBezTo>
                <a:cubicBezTo>
                  <a:pt x="31391" y="2676501"/>
                  <a:pt x="21878" y="2617489"/>
                  <a:pt x="28537" y="2615585"/>
                </a:cubicBezTo>
                <a:cubicBezTo>
                  <a:pt x="36147" y="2652706"/>
                  <a:pt x="41854" y="2671742"/>
                  <a:pt x="44708" y="2681261"/>
                </a:cubicBezTo>
                <a:cubicBezTo>
                  <a:pt x="47562" y="2690779"/>
                  <a:pt x="48513" y="2691731"/>
                  <a:pt x="49464" y="2691731"/>
                </a:cubicBezTo>
                <a:cubicBezTo>
                  <a:pt x="52318" y="2691731"/>
                  <a:pt x="53269" y="2690779"/>
                  <a:pt x="72294" y="2758358"/>
                </a:cubicBezTo>
                <a:cubicBezTo>
                  <a:pt x="69440" y="2735514"/>
                  <a:pt x="89416" y="2788815"/>
                  <a:pt x="71343" y="2706959"/>
                </a:cubicBezTo>
                <a:cubicBezTo>
                  <a:pt x="47562" y="2615585"/>
                  <a:pt x="71343" y="2735514"/>
                  <a:pt x="50415" y="2644140"/>
                </a:cubicBezTo>
                <a:cubicBezTo>
                  <a:pt x="50415" y="2638429"/>
                  <a:pt x="49464" y="2632718"/>
                  <a:pt x="51367" y="2635573"/>
                </a:cubicBezTo>
                <a:cubicBezTo>
                  <a:pt x="39952" y="2593693"/>
                  <a:pt x="42806" y="2586079"/>
                  <a:pt x="31391" y="2534681"/>
                </a:cubicBezTo>
                <a:lnTo>
                  <a:pt x="34244" y="2547055"/>
                </a:lnTo>
                <a:cubicBezTo>
                  <a:pt x="31391" y="2514693"/>
                  <a:pt x="27586" y="2497560"/>
                  <a:pt x="24732" y="2481380"/>
                </a:cubicBezTo>
                <a:cubicBezTo>
                  <a:pt x="20927" y="2464247"/>
                  <a:pt x="19025" y="2449018"/>
                  <a:pt x="18073" y="2421415"/>
                </a:cubicBezTo>
                <a:cubicBezTo>
                  <a:pt x="15220" y="2444259"/>
                  <a:pt x="10464" y="2384294"/>
                  <a:pt x="5707" y="2350029"/>
                </a:cubicBezTo>
                <a:cubicBezTo>
                  <a:pt x="6659" y="2377632"/>
                  <a:pt x="5707" y="2400475"/>
                  <a:pt x="6659" y="2429030"/>
                </a:cubicBezTo>
                <a:cubicBezTo>
                  <a:pt x="7610" y="2457584"/>
                  <a:pt x="9512" y="2493753"/>
                  <a:pt x="18073" y="2548958"/>
                </a:cubicBezTo>
                <a:cubicBezTo>
                  <a:pt x="23781" y="2562284"/>
                  <a:pt x="24732" y="2553717"/>
                  <a:pt x="34244" y="2598453"/>
                </a:cubicBezTo>
                <a:cubicBezTo>
                  <a:pt x="29488" y="2574657"/>
                  <a:pt x="25683" y="2550862"/>
                  <a:pt x="21878" y="2527066"/>
                </a:cubicBezTo>
                <a:cubicBezTo>
                  <a:pt x="24732" y="2542296"/>
                  <a:pt x="27586" y="2553717"/>
                  <a:pt x="30440" y="2567995"/>
                </a:cubicBezTo>
                <a:cubicBezTo>
                  <a:pt x="34244" y="2590838"/>
                  <a:pt x="37098" y="2613682"/>
                  <a:pt x="40903" y="2636525"/>
                </a:cubicBezTo>
                <a:cubicBezTo>
                  <a:pt x="21878" y="2549910"/>
                  <a:pt x="25683" y="2589886"/>
                  <a:pt x="15220" y="2553717"/>
                </a:cubicBezTo>
                <a:cubicBezTo>
                  <a:pt x="9512" y="2513741"/>
                  <a:pt x="7610" y="2497560"/>
                  <a:pt x="5707" y="2484235"/>
                </a:cubicBezTo>
                <a:cubicBezTo>
                  <a:pt x="3805" y="2471861"/>
                  <a:pt x="1902" y="2462343"/>
                  <a:pt x="0" y="2436644"/>
                </a:cubicBezTo>
                <a:cubicBezTo>
                  <a:pt x="2854" y="2439500"/>
                  <a:pt x="951" y="2399523"/>
                  <a:pt x="951" y="2348126"/>
                </a:cubicBezTo>
                <a:cubicBezTo>
                  <a:pt x="951" y="2322426"/>
                  <a:pt x="951" y="2293872"/>
                  <a:pt x="1902" y="2265318"/>
                </a:cubicBezTo>
                <a:cubicBezTo>
                  <a:pt x="3805" y="2237715"/>
                  <a:pt x="5707" y="2210112"/>
                  <a:pt x="7610" y="2186317"/>
                </a:cubicBezTo>
                <a:cubicBezTo>
                  <a:pt x="6659" y="2201546"/>
                  <a:pt x="5707" y="2219631"/>
                  <a:pt x="5707" y="2230100"/>
                </a:cubicBezTo>
                <a:cubicBezTo>
                  <a:pt x="6659" y="2298631"/>
                  <a:pt x="11415" y="2183462"/>
                  <a:pt x="13317" y="2181558"/>
                </a:cubicBezTo>
                <a:cubicBezTo>
                  <a:pt x="13317" y="2167281"/>
                  <a:pt x="14269" y="2153004"/>
                  <a:pt x="14269" y="2137775"/>
                </a:cubicBezTo>
                <a:cubicBezTo>
                  <a:pt x="14269" y="2145389"/>
                  <a:pt x="15220" y="2151100"/>
                  <a:pt x="17122" y="2133967"/>
                </a:cubicBezTo>
                <a:cubicBezTo>
                  <a:pt x="18073" y="2117786"/>
                  <a:pt x="19025" y="2105413"/>
                  <a:pt x="19025" y="2094943"/>
                </a:cubicBezTo>
                <a:cubicBezTo>
                  <a:pt x="19025" y="2085425"/>
                  <a:pt x="19976" y="2076858"/>
                  <a:pt x="19976" y="2069244"/>
                </a:cubicBezTo>
                <a:cubicBezTo>
                  <a:pt x="20927" y="2054015"/>
                  <a:pt x="20927" y="2037834"/>
                  <a:pt x="25683" y="2004520"/>
                </a:cubicBezTo>
                <a:cubicBezTo>
                  <a:pt x="28537" y="1999761"/>
                  <a:pt x="25683" y="2056870"/>
                  <a:pt x="33293" y="2015942"/>
                </a:cubicBezTo>
                <a:cubicBezTo>
                  <a:pt x="36147" y="2009280"/>
                  <a:pt x="41854" y="1995002"/>
                  <a:pt x="47562" y="1971207"/>
                </a:cubicBezTo>
                <a:cubicBezTo>
                  <a:pt x="51367" y="1959785"/>
                  <a:pt x="54220" y="1945508"/>
                  <a:pt x="58025" y="1929327"/>
                </a:cubicBezTo>
                <a:cubicBezTo>
                  <a:pt x="62782" y="1912195"/>
                  <a:pt x="66586" y="1894110"/>
                  <a:pt x="71343" y="1872218"/>
                </a:cubicBezTo>
                <a:cubicBezTo>
                  <a:pt x="71343" y="1869363"/>
                  <a:pt x="72294" y="1861748"/>
                  <a:pt x="74196" y="1852230"/>
                </a:cubicBezTo>
                <a:cubicBezTo>
                  <a:pt x="76099" y="1842712"/>
                  <a:pt x="79904" y="1830338"/>
                  <a:pt x="82757" y="1817965"/>
                </a:cubicBezTo>
                <a:cubicBezTo>
                  <a:pt x="81806" y="1821772"/>
                  <a:pt x="80855" y="1825579"/>
                  <a:pt x="80855" y="1827483"/>
                </a:cubicBezTo>
                <a:lnTo>
                  <a:pt x="99880" y="1772278"/>
                </a:lnTo>
                <a:cubicBezTo>
                  <a:pt x="95124" y="1796073"/>
                  <a:pt x="88465" y="1820820"/>
                  <a:pt x="80855" y="1844616"/>
                </a:cubicBezTo>
                <a:cubicBezTo>
                  <a:pt x="74196" y="1868411"/>
                  <a:pt x="67538" y="1893158"/>
                  <a:pt x="64684" y="1917905"/>
                </a:cubicBezTo>
                <a:lnTo>
                  <a:pt x="68489" y="1922664"/>
                </a:lnTo>
                <a:cubicBezTo>
                  <a:pt x="63733" y="1941701"/>
                  <a:pt x="60879" y="1964544"/>
                  <a:pt x="58025" y="1985484"/>
                </a:cubicBezTo>
                <a:cubicBezTo>
                  <a:pt x="57074" y="1995954"/>
                  <a:pt x="55172" y="2006424"/>
                  <a:pt x="54220" y="2014990"/>
                </a:cubicBezTo>
                <a:cubicBezTo>
                  <a:pt x="54220" y="2023557"/>
                  <a:pt x="53269" y="2032123"/>
                  <a:pt x="53269" y="2037834"/>
                </a:cubicBezTo>
                <a:cubicBezTo>
                  <a:pt x="54220" y="2030219"/>
                  <a:pt x="55172" y="2023557"/>
                  <a:pt x="56123" y="2017846"/>
                </a:cubicBezTo>
                <a:cubicBezTo>
                  <a:pt x="57074" y="2012135"/>
                  <a:pt x="58025" y="2006424"/>
                  <a:pt x="58977" y="2001665"/>
                </a:cubicBezTo>
                <a:cubicBezTo>
                  <a:pt x="60879" y="1991195"/>
                  <a:pt x="61830" y="1982629"/>
                  <a:pt x="63733" y="1973111"/>
                </a:cubicBezTo>
                <a:cubicBezTo>
                  <a:pt x="66586" y="1954074"/>
                  <a:pt x="69440" y="1935038"/>
                  <a:pt x="77050" y="1902676"/>
                </a:cubicBezTo>
                <a:cubicBezTo>
                  <a:pt x="82757" y="1894110"/>
                  <a:pt x="73245" y="1939797"/>
                  <a:pt x="73245" y="1946460"/>
                </a:cubicBezTo>
                <a:lnTo>
                  <a:pt x="72294" y="1935990"/>
                </a:lnTo>
                <a:cubicBezTo>
                  <a:pt x="67538" y="1955026"/>
                  <a:pt x="64684" y="1972159"/>
                  <a:pt x="61830" y="1988340"/>
                </a:cubicBezTo>
                <a:cubicBezTo>
                  <a:pt x="58977" y="2003569"/>
                  <a:pt x="57074" y="2018798"/>
                  <a:pt x="56123" y="2034978"/>
                </a:cubicBezTo>
                <a:cubicBezTo>
                  <a:pt x="54220" y="2050208"/>
                  <a:pt x="53269" y="2067340"/>
                  <a:pt x="51367" y="2085425"/>
                </a:cubicBezTo>
                <a:cubicBezTo>
                  <a:pt x="49464" y="2094943"/>
                  <a:pt x="49464" y="2104461"/>
                  <a:pt x="48513" y="2114931"/>
                </a:cubicBezTo>
                <a:cubicBezTo>
                  <a:pt x="47562" y="2125401"/>
                  <a:pt x="46611" y="2136823"/>
                  <a:pt x="45659" y="2149196"/>
                </a:cubicBezTo>
                <a:cubicBezTo>
                  <a:pt x="43757" y="2163473"/>
                  <a:pt x="44708" y="2154907"/>
                  <a:pt x="43757" y="2151100"/>
                </a:cubicBezTo>
                <a:cubicBezTo>
                  <a:pt x="43757" y="2160618"/>
                  <a:pt x="42806" y="2171088"/>
                  <a:pt x="42806" y="2180606"/>
                </a:cubicBezTo>
                <a:cubicBezTo>
                  <a:pt x="42806" y="2190124"/>
                  <a:pt x="42806" y="2200594"/>
                  <a:pt x="42806" y="2210112"/>
                </a:cubicBezTo>
                <a:cubicBezTo>
                  <a:pt x="42806" y="2229149"/>
                  <a:pt x="40903" y="2249137"/>
                  <a:pt x="40903" y="2268173"/>
                </a:cubicBezTo>
                <a:cubicBezTo>
                  <a:pt x="40903" y="2303390"/>
                  <a:pt x="41854" y="2338607"/>
                  <a:pt x="46611" y="2373824"/>
                </a:cubicBezTo>
                <a:cubicBezTo>
                  <a:pt x="43757" y="2335752"/>
                  <a:pt x="42806" y="2298631"/>
                  <a:pt x="42806" y="2261510"/>
                </a:cubicBezTo>
                <a:cubicBezTo>
                  <a:pt x="45659" y="1819869"/>
                  <a:pt x="241614" y="1401070"/>
                  <a:pt x="474666" y="1025104"/>
                </a:cubicBezTo>
                <a:lnTo>
                  <a:pt x="440422" y="1131707"/>
                </a:lnTo>
                <a:cubicBezTo>
                  <a:pt x="466105" y="1088875"/>
                  <a:pt x="493691" y="1050803"/>
                  <a:pt x="514618" y="1020344"/>
                </a:cubicBezTo>
                <a:cubicBezTo>
                  <a:pt x="525082" y="1005115"/>
                  <a:pt x="507008" y="1034622"/>
                  <a:pt x="506057" y="1037477"/>
                </a:cubicBezTo>
                <a:cubicBezTo>
                  <a:pt x="534594" y="998453"/>
                  <a:pt x="553619" y="977513"/>
                  <a:pt x="590717" y="929922"/>
                </a:cubicBezTo>
                <a:cubicBezTo>
                  <a:pt x="610693" y="898512"/>
                  <a:pt x="569790" y="949910"/>
                  <a:pt x="551716" y="972754"/>
                </a:cubicBezTo>
                <a:cubicBezTo>
                  <a:pt x="551716" y="967995"/>
                  <a:pt x="560277" y="955621"/>
                  <a:pt x="581205" y="929922"/>
                </a:cubicBezTo>
                <a:cubicBezTo>
                  <a:pt x="585010" y="928970"/>
                  <a:pt x="614498" y="893753"/>
                  <a:pt x="646840" y="856632"/>
                </a:cubicBezTo>
                <a:cubicBezTo>
                  <a:pt x="679182" y="819512"/>
                  <a:pt x="715329" y="779536"/>
                  <a:pt x="731500" y="765258"/>
                </a:cubicBezTo>
                <a:cubicBezTo>
                  <a:pt x="788574" y="698631"/>
                  <a:pt x="782866" y="702439"/>
                  <a:pt x="775257" y="706246"/>
                </a:cubicBezTo>
                <a:cubicBezTo>
                  <a:pt x="768598" y="710053"/>
                  <a:pt x="760988" y="714812"/>
                  <a:pt x="819965" y="651992"/>
                </a:cubicBezTo>
                <a:cubicBezTo>
                  <a:pt x="832331" y="640571"/>
                  <a:pt x="845648" y="630101"/>
                  <a:pt x="858965" y="618679"/>
                </a:cubicBezTo>
                <a:cubicBezTo>
                  <a:pt x="892258" y="580606"/>
                  <a:pt x="931259" y="538726"/>
                  <a:pt x="974065" y="497798"/>
                </a:cubicBezTo>
                <a:cubicBezTo>
                  <a:pt x="995468" y="477334"/>
                  <a:pt x="1017584" y="457108"/>
                  <a:pt x="1040057" y="437715"/>
                </a:cubicBezTo>
                <a:lnTo>
                  <a:pt x="1088919" y="398209"/>
                </a:lnTo>
                <a:lnTo>
                  <a:pt x="1085998" y="402394"/>
                </a:lnTo>
                <a:cubicBezTo>
                  <a:pt x="1087559" y="402796"/>
                  <a:pt x="1101293" y="392623"/>
                  <a:pt x="1109140" y="388340"/>
                </a:cubicBezTo>
                <a:cubicBezTo>
                  <a:pt x="1178580" y="337894"/>
                  <a:pt x="1240411" y="291255"/>
                  <a:pt x="1288924" y="270315"/>
                </a:cubicBezTo>
                <a:cubicBezTo>
                  <a:pt x="1299386" y="263652"/>
                  <a:pt x="1310802" y="256989"/>
                  <a:pt x="1323168" y="249375"/>
                </a:cubicBezTo>
                <a:cubicBezTo>
                  <a:pt x="1329826" y="245568"/>
                  <a:pt x="1335534" y="241760"/>
                  <a:pt x="1342194" y="237953"/>
                </a:cubicBezTo>
                <a:cubicBezTo>
                  <a:pt x="1348850" y="235098"/>
                  <a:pt x="1355510" y="231290"/>
                  <a:pt x="1362170" y="227483"/>
                </a:cubicBezTo>
                <a:cubicBezTo>
                  <a:pt x="1376438" y="220821"/>
                  <a:pt x="1390706" y="213206"/>
                  <a:pt x="1404974" y="205591"/>
                </a:cubicBezTo>
                <a:cubicBezTo>
                  <a:pt x="1420194" y="197977"/>
                  <a:pt x="1435414" y="191314"/>
                  <a:pt x="1450634" y="184652"/>
                </a:cubicBezTo>
                <a:cubicBezTo>
                  <a:pt x="1481074" y="170374"/>
                  <a:pt x="1513414" y="158953"/>
                  <a:pt x="1543854" y="146579"/>
                </a:cubicBezTo>
                <a:cubicBezTo>
                  <a:pt x="1559074" y="140868"/>
                  <a:pt x="1575246" y="136109"/>
                  <a:pt x="1589514" y="131350"/>
                </a:cubicBezTo>
                <a:cubicBezTo>
                  <a:pt x="1603782" y="126591"/>
                  <a:pt x="1618050" y="120880"/>
                  <a:pt x="1631368" y="117073"/>
                </a:cubicBezTo>
                <a:cubicBezTo>
                  <a:pt x="1638978" y="117073"/>
                  <a:pt x="1634222" y="118976"/>
                  <a:pt x="1621856" y="123735"/>
                </a:cubicBezTo>
                <a:cubicBezTo>
                  <a:pt x="1609490" y="128495"/>
                  <a:pt x="1589514" y="135157"/>
                  <a:pt x="1567634" y="142772"/>
                </a:cubicBezTo>
                <a:cubicBezTo>
                  <a:pt x="1524830" y="158001"/>
                  <a:pt x="1472512" y="177989"/>
                  <a:pt x="1451586" y="189411"/>
                </a:cubicBezTo>
                <a:cubicBezTo>
                  <a:pt x="1482976" y="175133"/>
                  <a:pt x="1515318" y="164663"/>
                  <a:pt x="1547660" y="153242"/>
                </a:cubicBezTo>
                <a:cubicBezTo>
                  <a:pt x="1518170" y="164663"/>
                  <a:pt x="1497244" y="172278"/>
                  <a:pt x="1480122" y="179892"/>
                </a:cubicBezTo>
                <a:cubicBezTo>
                  <a:pt x="1463000" y="188459"/>
                  <a:pt x="1449682" y="196073"/>
                  <a:pt x="1432560" y="204640"/>
                </a:cubicBezTo>
                <a:cubicBezTo>
                  <a:pt x="1453486" y="197025"/>
                  <a:pt x="1470610" y="189411"/>
                  <a:pt x="1485830" y="182748"/>
                </a:cubicBezTo>
                <a:cubicBezTo>
                  <a:pt x="1502000" y="177037"/>
                  <a:pt x="1515318" y="171326"/>
                  <a:pt x="1528634" y="165615"/>
                </a:cubicBezTo>
                <a:cubicBezTo>
                  <a:pt x="1555270" y="153242"/>
                  <a:pt x="1582854" y="143724"/>
                  <a:pt x="1622806" y="130398"/>
                </a:cubicBezTo>
                <a:cubicBezTo>
                  <a:pt x="1619954" y="132302"/>
                  <a:pt x="1620906" y="133254"/>
                  <a:pt x="1627562" y="131350"/>
                </a:cubicBezTo>
                <a:cubicBezTo>
                  <a:pt x="1634222" y="129446"/>
                  <a:pt x="1646588" y="126591"/>
                  <a:pt x="1665614" y="121832"/>
                </a:cubicBezTo>
                <a:lnTo>
                  <a:pt x="1675126" y="114217"/>
                </a:lnTo>
                <a:cubicBezTo>
                  <a:pt x="1676076" y="114217"/>
                  <a:pt x="1680832" y="113265"/>
                  <a:pt x="1692246" y="110410"/>
                </a:cubicBezTo>
                <a:cubicBezTo>
                  <a:pt x="1716978" y="103747"/>
                  <a:pt x="1740760" y="98036"/>
                  <a:pt x="1765492" y="92326"/>
                </a:cubicBezTo>
                <a:cubicBezTo>
                  <a:pt x="1790226" y="86615"/>
                  <a:pt x="1814958" y="81856"/>
                  <a:pt x="1839690" y="77097"/>
                </a:cubicBezTo>
                <a:cubicBezTo>
                  <a:pt x="1808298" y="80904"/>
                  <a:pt x="1805444" y="77097"/>
                  <a:pt x="1767394" y="84711"/>
                </a:cubicBezTo>
                <a:cubicBezTo>
                  <a:pt x="1781662" y="83759"/>
                  <a:pt x="1749322" y="91374"/>
                  <a:pt x="1711272" y="99940"/>
                </a:cubicBezTo>
                <a:cubicBezTo>
                  <a:pt x="1727442" y="95181"/>
                  <a:pt x="1717930" y="96133"/>
                  <a:pt x="1704614" y="98988"/>
                </a:cubicBezTo>
                <a:cubicBezTo>
                  <a:pt x="1691296" y="101844"/>
                  <a:pt x="1674174" y="105651"/>
                  <a:pt x="1674174" y="104699"/>
                </a:cubicBezTo>
                <a:cubicBezTo>
                  <a:pt x="1750274" y="85663"/>
                  <a:pt x="1845396" y="66627"/>
                  <a:pt x="1895812" y="59012"/>
                </a:cubicBezTo>
                <a:lnTo>
                  <a:pt x="1912934" y="60916"/>
                </a:lnTo>
                <a:cubicBezTo>
                  <a:pt x="1987130" y="51398"/>
                  <a:pt x="2065130" y="41879"/>
                  <a:pt x="2115546" y="39976"/>
                </a:cubicBezTo>
                <a:lnTo>
                  <a:pt x="2100326" y="43783"/>
                </a:lnTo>
                <a:cubicBezTo>
                  <a:pt x="2188792" y="38072"/>
                  <a:pt x="2276306" y="33313"/>
                  <a:pt x="2355258" y="36169"/>
                </a:cubicBezTo>
                <a:cubicBezTo>
                  <a:pt x="2434210" y="30458"/>
                  <a:pt x="2534090" y="26650"/>
                  <a:pt x="2598774" y="23795"/>
                </a:cubicBezTo>
                <a:cubicBezTo>
                  <a:pt x="2603054" y="23319"/>
                  <a:pt x="2609892" y="23140"/>
                  <a:pt x="2618764" y="23245"/>
                </a:cubicBezTo>
                <a:close/>
                <a:moveTo>
                  <a:pt x="2069888" y="21891"/>
                </a:moveTo>
                <a:lnTo>
                  <a:pt x="2071790" y="21891"/>
                </a:lnTo>
                <a:cubicBezTo>
                  <a:pt x="2053718" y="22843"/>
                  <a:pt x="2036594" y="24746"/>
                  <a:pt x="2016618" y="25698"/>
                </a:cubicBezTo>
                <a:close/>
                <a:moveTo>
                  <a:pt x="2190694" y="15229"/>
                </a:moveTo>
                <a:lnTo>
                  <a:pt x="2157402" y="20940"/>
                </a:lnTo>
                <a:cubicBezTo>
                  <a:pt x="2149792" y="19988"/>
                  <a:pt x="2146938" y="19036"/>
                  <a:pt x="2143134" y="17133"/>
                </a:cubicBezTo>
                <a:cubicBezTo>
                  <a:pt x="2158354" y="16181"/>
                  <a:pt x="2174524" y="16181"/>
                  <a:pt x="2190694" y="15229"/>
                </a:cubicBezTo>
                <a:close/>
                <a:moveTo>
                  <a:pt x="2122206" y="13325"/>
                </a:moveTo>
                <a:cubicBezTo>
                  <a:pt x="2134572" y="14277"/>
                  <a:pt x="2139328" y="15229"/>
                  <a:pt x="2143134" y="17132"/>
                </a:cubicBezTo>
                <a:cubicBezTo>
                  <a:pt x="2118402" y="19036"/>
                  <a:pt x="2094620" y="19988"/>
                  <a:pt x="2069888" y="21891"/>
                </a:cubicBezTo>
                <a:lnTo>
                  <a:pt x="2055618" y="17132"/>
                </a:lnTo>
                <a:cubicBezTo>
                  <a:pt x="2090814" y="13325"/>
                  <a:pt x="2109838" y="13325"/>
                  <a:pt x="2122206" y="13325"/>
                </a:cubicBezTo>
                <a:close/>
                <a:moveTo>
                  <a:pt x="2210670" y="11421"/>
                </a:moveTo>
                <a:lnTo>
                  <a:pt x="2239208" y="13325"/>
                </a:lnTo>
                <a:lnTo>
                  <a:pt x="2190694" y="15228"/>
                </a:lnTo>
                <a:close/>
                <a:moveTo>
                  <a:pt x="2614946" y="0"/>
                </a:moveTo>
                <a:cubicBezTo>
                  <a:pt x="2695800" y="2855"/>
                  <a:pt x="2776654" y="6663"/>
                  <a:pt x="2858462" y="16181"/>
                </a:cubicBezTo>
                <a:cubicBezTo>
                  <a:pt x="2862266" y="16181"/>
                  <a:pt x="2867974" y="17133"/>
                  <a:pt x="2880340" y="18084"/>
                </a:cubicBezTo>
                <a:lnTo>
                  <a:pt x="2868926" y="18084"/>
                </a:lnTo>
                <a:cubicBezTo>
                  <a:pt x="2916486" y="23795"/>
                  <a:pt x="2965000" y="31410"/>
                  <a:pt x="3013514" y="40928"/>
                </a:cubicBezTo>
                <a:cubicBezTo>
                  <a:pt x="3060124" y="52350"/>
                  <a:pt x="3061074" y="55205"/>
                  <a:pt x="3066782" y="58061"/>
                </a:cubicBezTo>
                <a:cubicBezTo>
                  <a:pt x="3072490" y="60916"/>
                  <a:pt x="3082002" y="62820"/>
                  <a:pt x="3145734" y="81856"/>
                </a:cubicBezTo>
                <a:cubicBezTo>
                  <a:pt x="3150490" y="79952"/>
                  <a:pt x="3136222" y="75193"/>
                  <a:pt x="3117198" y="66627"/>
                </a:cubicBezTo>
                <a:cubicBezTo>
                  <a:pt x="3133370" y="70434"/>
                  <a:pt x="3148588" y="75193"/>
                  <a:pt x="3164758" y="79952"/>
                </a:cubicBezTo>
                <a:cubicBezTo>
                  <a:pt x="3180930" y="84711"/>
                  <a:pt x="3196150" y="90422"/>
                  <a:pt x="3212322" y="95181"/>
                </a:cubicBezTo>
                <a:lnTo>
                  <a:pt x="3204710" y="95181"/>
                </a:lnTo>
                <a:cubicBezTo>
                  <a:pt x="3230394" y="102796"/>
                  <a:pt x="3256078" y="113266"/>
                  <a:pt x="3281762" y="121832"/>
                </a:cubicBezTo>
                <a:cubicBezTo>
                  <a:pt x="3302690" y="134206"/>
                  <a:pt x="3255126" y="117073"/>
                  <a:pt x="3219930" y="104700"/>
                </a:cubicBezTo>
                <a:cubicBezTo>
                  <a:pt x="3201858" y="98989"/>
                  <a:pt x="3187590" y="95181"/>
                  <a:pt x="3185686" y="95181"/>
                </a:cubicBezTo>
                <a:cubicBezTo>
                  <a:pt x="3184734" y="96133"/>
                  <a:pt x="3187590" y="97085"/>
                  <a:pt x="3194248" y="99940"/>
                </a:cubicBezTo>
                <a:cubicBezTo>
                  <a:pt x="3201858" y="102796"/>
                  <a:pt x="3213272" y="107555"/>
                  <a:pt x="3230394" y="115170"/>
                </a:cubicBezTo>
                <a:cubicBezTo>
                  <a:pt x="3185686" y="98989"/>
                  <a:pt x="3140978" y="86615"/>
                  <a:pt x="3098174" y="76145"/>
                </a:cubicBezTo>
                <a:cubicBezTo>
                  <a:pt x="3055366" y="65675"/>
                  <a:pt x="3012562" y="57109"/>
                  <a:pt x="2969756" y="49494"/>
                </a:cubicBezTo>
                <a:cubicBezTo>
                  <a:pt x="2926950" y="41880"/>
                  <a:pt x="2884146" y="36169"/>
                  <a:pt x="2841340" y="31410"/>
                </a:cubicBezTo>
                <a:cubicBezTo>
                  <a:pt x="2798534" y="26651"/>
                  <a:pt x="2754778" y="22844"/>
                  <a:pt x="2710070" y="20940"/>
                </a:cubicBezTo>
                <a:cubicBezTo>
                  <a:pt x="2744314" y="21892"/>
                  <a:pt x="2716728" y="17133"/>
                  <a:pt x="2710070" y="15229"/>
                </a:cubicBezTo>
                <a:cubicBezTo>
                  <a:pt x="2786168" y="21892"/>
                  <a:pt x="2810900" y="24747"/>
                  <a:pt x="2829926" y="24747"/>
                </a:cubicBezTo>
                <a:cubicBezTo>
                  <a:pt x="2839438" y="24747"/>
                  <a:pt x="2847998" y="24747"/>
                  <a:pt x="2860364" y="25699"/>
                </a:cubicBezTo>
                <a:cubicBezTo>
                  <a:pt x="2872730" y="26651"/>
                  <a:pt x="2889854" y="27603"/>
                  <a:pt x="2917438" y="31410"/>
                </a:cubicBezTo>
                <a:cubicBezTo>
                  <a:pt x="2900316" y="27603"/>
                  <a:pt x="2843242" y="18084"/>
                  <a:pt x="2783314" y="13325"/>
                </a:cubicBezTo>
                <a:cubicBezTo>
                  <a:pt x="2723386" y="8566"/>
                  <a:pt x="2659654" y="6663"/>
                  <a:pt x="2630166" y="8566"/>
                </a:cubicBezTo>
                <a:cubicBezTo>
                  <a:pt x="2649190" y="10470"/>
                  <a:pt x="2667262" y="11422"/>
                  <a:pt x="2686288" y="13325"/>
                </a:cubicBezTo>
                <a:cubicBezTo>
                  <a:pt x="2667262" y="14277"/>
                  <a:pt x="2647288" y="15229"/>
                  <a:pt x="2627312" y="16181"/>
                </a:cubicBezTo>
                <a:cubicBezTo>
                  <a:pt x="2613042" y="15229"/>
                  <a:pt x="2611142" y="14277"/>
                  <a:pt x="2613042" y="13325"/>
                </a:cubicBezTo>
                <a:cubicBezTo>
                  <a:pt x="2601628" y="15229"/>
                  <a:pt x="2565482" y="15229"/>
                  <a:pt x="2520774" y="14277"/>
                </a:cubicBezTo>
                <a:cubicBezTo>
                  <a:pt x="2495090" y="14277"/>
                  <a:pt x="2466554" y="13325"/>
                  <a:pt x="2438016" y="13325"/>
                </a:cubicBezTo>
                <a:cubicBezTo>
                  <a:pt x="2409478" y="13325"/>
                  <a:pt x="2380942" y="12374"/>
                  <a:pt x="2355258" y="13325"/>
                </a:cubicBezTo>
                <a:cubicBezTo>
                  <a:pt x="2419942" y="7615"/>
                  <a:pt x="2283916" y="5711"/>
                  <a:pt x="2371430" y="1904"/>
                </a:cubicBezTo>
                <a:cubicBezTo>
                  <a:pt x="2452284" y="952"/>
                  <a:pt x="2532188" y="952"/>
                  <a:pt x="2614946" y="0"/>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2400" b="0" i="0" dirty="0">
                <a:solidFill>
                  <a:schemeClr val="tx1"/>
                </a:solidFill>
                <a:latin typeface="Bellota Text Light" pitchFamily="2" charset="77"/>
                <a:ea typeface="+mn-ea"/>
                <a:cs typeface="Heebo Light" pitchFamily="2" charset="-79"/>
              </a:defRPr>
            </a:lvl1pPr>
          </a:lstStyle>
          <a:p>
            <a:pPr marL="0" lvl="0" algn="ctr"/>
            <a:endParaRPr lang="en-US" dirty="0"/>
          </a:p>
        </p:txBody>
      </p:sp>
    </p:spTree>
    <p:extLst>
      <p:ext uri="{BB962C8B-B14F-4D97-AF65-F5344CB8AC3E}">
        <p14:creationId xmlns:p14="http://schemas.microsoft.com/office/powerpoint/2010/main" val="287719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8CC6644-B467-10FC-D2D4-86A71EDA7AE1}"/>
              </a:ext>
            </a:extLst>
          </p:cNvPr>
          <p:cNvSpPr>
            <a:spLocks noGrp="1"/>
          </p:cNvSpPr>
          <p:nvPr>
            <p:ph type="pic" sz="quarter" idx="10"/>
          </p:nvPr>
        </p:nvSpPr>
        <p:spPr>
          <a:xfrm>
            <a:off x="12606838" y="2377852"/>
            <a:ext cx="9692640" cy="8960296"/>
          </a:xfrm>
          <a:custGeom>
            <a:avLst/>
            <a:gdLst>
              <a:gd name="connsiteX0" fmla="*/ 1989034 w 4771624"/>
              <a:gd name="connsiteY0" fmla="*/ 4368827 h 4411096"/>
              <a:gd name="connsiteX1" fmla="*/ 1989120 w 4771624"/>
              <a:gd name="connsiteY1" fmla="*/ 4368840 h 4411096"/>
              <a:gd name="connsiteX2" fmla="*/ 1988082 w 4771624"/>
              <a:gd name="connsiteY2" fmla="*/ 4368946 h 4411096"/>
              <a:gd name="connsiteX3" fmla="*/ 1987612 w 4771624"/>
              <a:gd name="connsiteY3" fmla="*/ 4368915 h 4411096"/>
              <a:gd name="connsiteX4" fmla="*/ 2321014 w 4771624"/>
              <a:gd name="connsiteY4" fmla="*/ 4341225 h 4411096"/>
              <a:gd name="connsiteX5" fmla="*/ 2295330 w 4771624"/>
              <a:gd name="connsiteY5" fmla="*/ 4343129 h 4411096"/>
              <a:gd name="connsiteX6" fmla="*/ 2321014 w 4771624"/>
              <a:gd name="connsiteY6" fmla="*/ 4341225 h 4411096"/>
              <a:gd name="connsiteX7" fmla="*/ 2905072 w 4771624"/>
              <a:gd name="connsiteY7" fmla="*/ 4325995 h 4411096"/>
              <a:gd name="connsiteX8" fmla="*/ 2859414 w 4771624"/>
              <a:gd name="connsiteY8" fmla="*/ 4340272 h 4411096"/>
              <a:gd name="connsiteX9" fmla="*/ 2913634 w 4771624"/>
              <a:gd name="connsiteY9" fmla="*/ 4323140 h 4411096"/>
              <a:gd name="connsiteX10" fmla="*/ 2905072 w 4771624"/>
              <a:gd name="connsiteY10" fmla="*/ 4325995 h 4411096"/>
              <a:gd name="connsiteX11" fmla="*/ 2910778 w 4771624"/>
              <a:gd name="connsiteY11" fmla="*/ 4324092 h 4411096"/>
              <a:gd name="connsiteX12" fmla="*/ 2913634 w 4771624"/>
              <a:gd name="connsiteY12" fmla="*/ 4323140 h 4411096"/>
              <a:gd name="connsiteX13" fmla="*/ 1728394 w 4771624"/>
              <a:gd name="connsiteY13" fmla="*/ 4323140 h 4411096"/>
              <a:gd name="connsiteX14" fmla="*/ 1782614 w 4771624"/>
              <a:gd name="connsiteY14" fmla="*/ 4333610 h 4411096"/>
              <a:gd name="connsiteX15" fmla="*/ 1787370 w 4771624"/>
              <a:gd name="connsiteY15" fmla="*/ 4335513 h 4411096"/>
              <a:gd name="connsiteX16" fmla="*/ 1733150 w 4771624"/>
              <a:gd name="connsiteY16" fmla="*/ 4325043 h 4411096"/>
              <a:gd name="connsiteX17" fmla="*/ 1478218 w 4771624"/>
              <a:gd name="connsiteY17" fmla="*/ 4247947 h 4411096"/>
              <a:gd name="connsiteX18" fmla="*/ 1560978 w 4771624"/>
              <a:gd name="connsiteY18" fmla="*/ 4274598 h 4411096"/>
              <a:gd name="connsiteX19" fmla="*/ 1658002 w 4771624"/>
              <a:gd name="connsiteY19" fmla="*/ 4301248 h 4411096"/>
              <a:gd name="connsiteX20" fmla="*/ 1617100 w 4771624"/>
              <a:gd name="connsiteY20" fmla="*/ 4294586 h 4411096"/>
              <a:gd name="connsiteX21" fmla="*/ 1570490 w 4771624"/>
              <a:gd name="connsiteY21" fmla="*/ 4283164 h 4411096"/>
              <a:gd name="connsiteX22" fmla="*/ 1521026 w 4771624"/>
              <a:gd name="connsiteY22" fmla="*/ 4267935 h 4411096"/>
              <a:gd name="connsiteX23" fmla="*/ 1686540 w 4771624"/>
              <a:gd name="connsiteY23" fmla="*/ 4320285 h 4411096"/>
              <a:gd name="connsiteX24" fmla="*/ 1776906 w 4771624"/>
              <a:gd name="connsiteY24" fmla="*/ 4341225 h 4411096"/>
              <a:gd name="connsiteX25" fmla="*/ 1827322 w 4771624"/>
              <a:gd name="connsiteY25" fmla="*/ 4347887 h 4411096"/>
              <a:gd name="connsiteX26" fmla="*/ 1872982 w 4771624"/>
              <a:gd name="connsiteY26" fmla="*/ 4354550 h 4411096"/>
              <a:gd name="connsiteX27" fmla="*/ 1950032 w 4771624"/>
              <a:gd name="connsiteY27" fmla="*/ 4367875 h 4411096"/>
              <a:gd name="connsiteX28" fmla="*/ 1971910 w 4771624"/>
              <a:gd name="connsiteY28" fmla="*/ 4367875 h 4411096"/>
              <a:gd name="connsiteX29" fmla="*/ 1987612 w 4771624"/>
              <a:gd name="connsiteY29" fmla="*/ 4368915 h 4411096"/>
              <a:gd name="connsiteX30" fmla="*/ 1974334 w 4771624"/>
              <a:gd name="connsiteY30" fmla="*/ 4369735 h 4411096"/>
              <a:gd name="connsiteX31" fmla="*/ 1972862 w 4771624"/>
              <a:gd name="connsiteY31" fmla="*/ 4375490 h 4411096"/>
              <a:gd name="connsiteX32" fmla="*/ 2052766 w 4771624"/>
              <a:gd name="connsiteY32" fmla="*/ 4382153 h 4411096"/>
              <a:gd name="connsiteX33" fmla="*/ 1983326 w 4771624"/>
              <a:gd name="connsiteY33" fmla="*/ 4380249 h 4411096"/>
              <a:gd name="connsiteX34" fmla="*/ 1977618 w 4771624"/>
              <a:gd name="connsiteY34" fmla="*/ 4379297 h 4411096"/>
              <a:gd name="connsiteX35" fmla="*/ 1935762 w 4771624"/>
              <a:gd name="connsiteY35" fmla="*/ 4378345 h 4411096"/>
              <a:gd name="connsiteX36" fmla="*/ 1858714 w 4771624"/>
              <a:gd name="connsiteY36" fmla="*/ 4359309 h 4411096"/>
              <a:gd name="connsiteX37" fmla="*/ 1872982 w 4771624"/>
              <a:gd name="connsiteY37" fmla="*/ 4368827 h 4411096"/>
              <a:gd name="connsiteX38" fmla="*/ 1765492 w 4771624"/>
              <a:gd name="connsiteY38" fmla="*/ 4345984 h 4411096"/>
              <a:gd name="connsiteX39" fmla="*/ 1656100 w 4771624"/>
              <a:gd name="connsiteY39" fmla="*/ 4316477 h 4411096"/>
              <a:gd name="connsiteX40" fmla="*/ 1603782 w 4771624"/>
              <a:gd name="connsiteY40" fmla="*/ 4301248 h 4411096"/>
              <a:gd name="connsiteX41" fmla="*/ 1555270 w 4771624"/>
              <a:gd name="connsiteY41" fmla="*/ 4286020 h 4411096"/>
              <a:gd name="connsiteX42" fmla="*/ 1472512 w 4771624"/>
              <a:gd name="connsiteY42" fmla="*/ 4260320 h 4411096"/>
              <a:gd name="connsiteX43" fmla="*/ 1478218 w 4771624"/>
              <a:gd name="connsiteY43" fmla="*/ 4247947 h 4411096"/>
              <a:gd name="connsiteX44" fmla="*/ 2965000 w 4771624"/>
              <a:gd name="connsiteY44" fmla="*/ 4242236 h 4411096"/>
              <a:gd name="connsiteX45" fmla="*/ 2892706 w 4771624"/>
              <a:gd name="connsiteY45" fmla="*/ 4261272 h 4411096"/>
              <a:gd name="connsiteX46" fmla="*/ 2965000 w 4771624"/>
              <a:gd name="connsiteY46" fmla="*/ 4242236 h 4411096"/>
              <a:gd name="connsiteX47" fmla="*/ 3168564 w 4771624"/>
              <a:gd name="connsiteY47" fmla="*/ 4240332 h 4411096"/>
              <a:gd name="connsiteX48" fmla="*/ 3063928 w 4771624"/>
              <a:gd name="connsiteY48" fmla="*/ 4280308 h 4411096"/>
              <a:gd name="connsiteX49" fmla="*/ 3022074 w 4771624"/>
              <a:gd name="connsiteY49" fmla="*/ 4293634 h 4411096"/>
              <a:gd name="connsiteX50" fmla="*/ 2969756 w 4771624"/>
              <a:gd name="connsiteY50" fmla="*/ 4310766 h 4411096"/>
              <a:gd name="connsiteX51" fmla="*/ 3010658 w 4771624"/>
              <a:gd name="connsiteY51" fmla="*/ 4293634 h 4411096"/>
              <a:gd name="connsiteX52" fmla="*/ 3032538 w 4771624"/>
              <a:gd name="connsiteY52" fmla="*/ 4284116 h 4411096"/>
              <a:gd name="connsiteX53" fmla="*/ 3073442 w 4771624"/>
              <a:gd name="connsiteY53" fmla="*/ 4269838 h 4411096"/>
              <a:gd name="connsiteX54" fmla="*/ 3090562 w 4771624"/>
              <a:gd name="connsiteY54" fmla="*/ 4267935 h 4411096"/>
              <a:gd name="connsiteX55" fmla="*/ 3121002 w 4771624"/>
              <a:gd name="connsiteY55" fmla="*/ 4257465 h 4411096"/>
              <a:gd name="connsiteX56" fmla="*/ 3168564 w 4771624"/>
              <a:gd name="connsiteY56" fmla="*/ 4240332 h 4411096"/>
              <a:gd name="connsiteX57" fmla="*/ 1459194 w 4771624"/>
              <a:gd name="connsiteY57" fmla="*/ 4235573 h 4411096"/>
              <a:gd name="connsiteX58" fmla="*/ 1482976 w 4771624"/>
              <a:gd name="connsiteY58" fmla="*/ 4246043 h 4411096"/>
              <a:gd name="connsiteX59" fmla="*/ 1459194 w 4771624"/>
              <a:gd name="connsiteY59" fmla="*/ 4235573 h 4411096"/>
              <a:gd name="connsiteX60" fmla="*/ 1390706 w 4771624"/>
              <a:gd name="connsiteY60" fmla="*/ 4220344 h 4411096"/>
              <a:gd name="connsiteX61" fmla="*/ 1402122 w 4771624"/>
              <a:gd name="connsiteY61" fmla="*/ 4224151 h 4411096"/>
              <a:gd name="connsiteX62" fmla="*/ 1443024 w 4771624"/>
              <a:gd name="connsiteY62" fmla="*/ 4241284 h 4411096"/>
              <a:gd name="connsiteX63" fmla="*/ 3191674 w 4771624"/>
              <a:gd name="connsiteY63" fmla="*/ 4200261 h 4411096"/>
              <a:gd name="connsiteX64" fmla="*/ 3158100 w 4771624"/>
              <a:gd name="connsiteY64" fmla="*/ 4217489 h 4411096"/>
              <a:gd name="connsiteX65" fmla="*/ 3056318 w 4771624"/>
              <a:gd name="connsiteY65" fmla="*/ 4249850 h 4411096"/>
              <a:gd name="connsiteX66" fmla="*/ 3055440 w 4771624"/>
              <a:gd name="connsiteY66" fmla="*/ 4251608 h 4411096"/>
              <a:gd name="connsiteX67" fmla="*/ 3057270 w 4771624"/>
              <a:gd name="connsiteY67" fmla="*/ 4250803 h 4411096"/>
              <a:gd name="connsiteX68" fmla="*/ 3117198 w 4771624"/>
              <a:gd name="connsiteY68" fmla="*/ 4242236 h 4411096"/>
              <a:gd name="connsiteX69" fmla="*/ 3181674 w 4771624"/>
              <a:gd name="connsiteY69" fmla="*/ 4207570 h 4411096"/>
              <a:gd name="connsiteX70" fmla="*/ 3101978 w 4771624"/>
              <a:gd name="connsiteY70" fmla="*/ 4195597 h 4411096"/>
              <a:gd name="connsiteX71" fmla="*/ 3041098 w 4771624"/>
              <a:gd name="connsiteY71" fmla="*/ 4219392 h 4411096"/>
              <a:gd name="connsiteX72" fmla="*/ 3090562 w 4771624"/>
              <a:gd name="connsiteY72" fmla="*/ 4198452 h 4411096"/>
              <a:gd name="connsiteX73" fmla="*/ 3101978 w 4771624"/>
              <a:gd name="connsiteY73" fmla="*/ 4195597 h 4411096"/>
              <a:gd name="connsiteX74" fmla="*/ 3278908 w 4771624"/>
              <a:gd name="connsiteY74" fmla="*/ 4193693 h 4411096"/>
              <a:gd name="connsiteX75" fmla="*/ 3231346 w 4771624"/>
              <a:gd name="connsiteY75" fmla="*/ 4213682 h 4411096"/>
              <a:gd name="connsiteX76" fmla="*/ 3278908 w 4771624"/>
              <a:gd name="connsiteY76" fmla="*/ 4193693 h 4411096"/>
              <a:gd name="connsiteX77" fmla="*/ 3205662 w 4771624"/>
              <a:gd name="connsiteY77" fmla="*/ 4163235 h 4411096"/>
              <a:gd name="connsiteX78" fmla="*/ 3110538 w 4771624"/>
              <a:gd name="connsiteY78" fmla="*/ 4187982 h 4411096"/>
              <a:gd name="connsiteX79" fmla="*/ 2571190 w 4771624"/>
              <a:gd name="connsiteY79" fmla="*/ 4324092 h 4411096"/>
              <a:gd name="connsiteX80" fmla="*/ 2525530 w 4771624"/>
              <a:gd name="connsiteY80" fmla="*/ 4328851 h 4411096"/>
              <a:gd name="connsiteX81" fmla="*/ 2517918 w 4771624"/>
              <a:gd name="connsiteY81" fmla="*/ 4330755 h 4411096"/>
              <a:gd name="connsiteX82" fmla="*/ 2600678 w 4771624"/>
              <a:gd name="connsiteY82" fmla="*/ 4322188 h 4411096"/>
              <a:gd name="connsiteX83" fmla="*/ 2506504 w 4771624"/>
              <a:gd name="connsiteY83" fmla="*/ 4332658 h 4411096"/>
              <a:gd name="connsiteX84" fmla="*/ 2496042 w 4771624"/>
              <a:gd name="connsiteY84" fmla="*/ 4330755 h 4411096"/>
              <a:gd name="connsiteX85" fmla="*/ 2421846 w 4771624"/>
              <a:gd name="connsiteY85" fmla="*/ 4335514 h 4411096"/>
              <a:gd name="connsiteX86" fmla="*/ 2441822 w 4771624"/>
              <a:gd name="connsiteY86" fmla="*/ 4338369 h 4411096"/>
              <a:gd name="connsiteX87" fmla="*/ 2387600 w 4771624"/>
              <a:gd name="connsiteY87" fmla="*/ 4340273 h 4411096"/>
              <a:gd name="connsiteX88" fmla="*/ 2319110 w 4771624"/>
              <a:gd name="connsiteY88" fmla="*/ 4341225 h 4411096"/>
              <a:gd name="connsiteX89" fmla="*/ 2311502 w 4771624"/>
              <a:gd name="connsiteY89" fmla="*/ 4338369 h 4411096"/>
              <a:gd name="connsiteX90" fmla="*/ 2130766 w 4771624"/>
              <a:gd name="connsiteY90" fmla="*/ 4331707 h 4411096"/>
              <a:gd name="connsiteX91" fmla="*/ 2176426 w 4771624"/>
              <a:gd name="connsiteY91" fmla="*/ 4337417 h 4411096"/>
              <a:gd name="connsiteX92" fmla="*/ 2117450 w 4771624"/>
              <a:gd name="connsiteY92" fmla="*/ 4332658 h 4411096"/>
              <a:gd name="connsiteX93" fmla="*/ 2058474 w 4771624"/>
              <a:gd name="connsiteY93" fmla="*/ 4327899 h 4411096"/>
              <a:gd name="connsiteX94" fmla="*/ 2061326 w 4771624"/>
              <a:gd name="connsiteY94" fmla="*/ 4333610 h 4411096"/>
              <a:gd name="connsiteX95" fmla="*/ 2080350 w 4771624"/>
              <a:gd name="connsiteY95" fmla="*/ 4338369 h 4411096"/>
              <a:gd name="connsiteX96" fmla="*/ 2115546 w 4771624"/>
              <a:gd name="connsiteY96" fmla="*/ 4343128 h 4411096"/>
              <a:gd name="connsiteX97" fmla="*/ 2110790 w 4771624"/>
              <a:gd name="connsiteY97" fmla="*/ 4345984 h 4411096"/>
              <a:gd name="connsiteX98" fmla="*/ 2161206 w 4771624"/>
              <a:gd name="connsiteY98" fmla="*/ 4344080 h 4411096"/>
              <a:gd name="connsiteX99" fmla="*/ 2206866 w 4771624"/>
              <a:gd name="connsiteY99" fmla="*/ 4345984 h 4411096"/>
              <a:gd name="connsiteX100" fmla="*/ 2258232 w 4771624"/>
              <a:gd name="connsiteY100" fmla="*/ 4348839 h 4411096"/>
              <a:gd name="connsiteX101" fmla="*/ 2314354 w 4771624"/>
              <a:gd name="connsiteY101" fmla="*/ 4349791 h 4411096"/>
              <a:gd name="connsiteX102" fmla="*/ 2374282 w 4771624"/>
              <a:gd name="connsiteY102" fmla="*/ 4350743 h 4411096"/>
              <a:gd name="connsiteX103" fmla="*/ 2611140 w 4771624"/>
              <a:gd name="connsiteY103" fmla="*/ 4330755 h 4411096"/>
              <a:gd name="connsiteX104" fmla="*/ 2593066 w 4771624"/>
              <a:gd name="connsiteY104" fmla="*/ 4339321 h 4411096"/>
              <a:gd name="connsiteX105" fmla="*/ 2648238 w 4771624"/>
              <a:gd name="connsiteY105" fmla="*/ 4333610 h 4411096"/>
              <a:gd name="connsiteX106" fmla="*/ 2682482 w 4771624"/>
              <a:gd name="connsiteY106" fmla="*/ 4325996 h 4411096"/>
              <a:gd name="connsiteX107" fmla="*/ 2770948 w 4771624"/>
              <a:gd name="connsiteY107" fmla="*/ 4305056 h 4411096"/>
              <a:gd name="connsiteX108" fmla="*/ 2696750 w 4771624"/>
              <a:gd name="connsiteY108" fmla="*/ 4323140 h 4411096"/>
              <a:gd name="connsiteX109" fmla="*/ 2908878 w 4771624"/>
              <a:gd name="connsiteY109" fmla="*/ 4270790 h 4411096"/>
              <a:gd name="connsiteX110" fmla="*/ 3110538 w 4771624"/>
              <a:gd name="connsiteY110" fmla="*/ 4199404 h 4411096"/>
              <a:gd name="connsiteX111" fmla="*/ 3118150 w 4771624"/>
              <a:gd name="connsiteY111" fmla="*/ 4201308 h 4411096"/>
              <a:gd name="connsiteX112" fmla="*/ 3161906 w 4771624"/>
              <a:gd name="connsiteY112" fmla="*/ 4183223 h 4411096"/>
              <a:gd name="connsiteX113" fmla="*/ 3205662 w 4771624"/>
              <a:gd name="connsiteY113" fmla="*/ 4163235 h 4411096"/>
              <a:gd name="connsiteX114" fmla="*/ 1176678 w 4771624"/>
              <a:gd name="connsiteY114" fmla="*/ 4077572 h 4411096"/>
              <a:gd name="connsiteX115" fmla="*/ 1315558 w 4771624"/>
              <a:gd name="connsiteY115" fmla="*/ 4142295 h 4411096"/>
              <a:gd name="connsiteX116" fmla="*/ 1435414 w 4771624"/>
              <a:gd name="connsiteY116" fmla="*/ 4187031 h 4411096"/>
              <a:gd name="connsiteX117" fmla="*/ 1420194 w 4771624"/>
              <a:gd name="connsiteY117" fmla="*/ 4184175 h 4411096"/>
              <a:gd name="connsiteX118" fmla="*/ 1677978 w 4771624"/>
              <a:gd name="connsiteY118" fmla="*/ 4266031 h 4411096"/>
              <a:gd name="connsiteX119" fmla="*/ 1695102 w 4771624"/>
              <a:gd name="connsiteY119" fmla="*/ 4276501 h 4411096"/>
              <a:gd name="connsiteX120" fmla="*/ 1769298 w 4771624"/>
              <a:gd name="connsiteY120" fmla="*/ 4289827 h 4411096"/>
              <a:gd name="connsiteX121" fmla="*/ 1753126 w 4771624"/>
              <a:gd name="connsiteY121" fmla="*/ 4288875 h 4411096"/>
              <a:gd name="connsiteX122" fmla="*/ 1784518 w 4771624"/>
              <a:gd name="connsiteY122" fmla="*/ 4295538 h 4411096"/>
              <a:gd name="connsiteX123" fmla="*/ 1815908 w 4771624"/>
              <a:gd name="connsiteY123" fmla="*/ 4301248 h 4411096"/>
              <a:gd name="connsiteX124" fmla="*/ 1878690 w 4771624"/>
              <a:gd name="connsiteY124" fmla="*/ 4313622 h 4411096"/>
              <a:gd name="connsiteX125" fmla="*/ 1874884 w 4771624"/>
              <a:gd name="connsiteY125" fmla="*/ 4313622 h 4411096"/>
              <a:gd name="connsiteX126" fmla="*/ 2021374 w 4771624"/>
              <a:gd name="connsiteY126" fmla="*/ 4324092 h 4411096"/>
              <a:gd name="connsiteX127" fmla="*/ 2024228 w 4771624"/>
              <a:gd name="connsiteY127" fmla="*/ 4322188 h 4411096"/>
              <a:gd name="connsiteX128" fmla="*/ 1807346 w 4771624"/>
              <a:gd name="connsiteY128" fmla="*/ 4286020 h 4411096"/>
              <a:gd name="connsiteX129" fmla="*/ 1781662 w 4771624"/>
              <a:gd name="connsiteY129" fmla="*/ 4281260 h 4411096"/>
              <a:gd name="connsiteX130" fmla="*/ 1751224 w 4771624"/>
              <a:gd name="connsiteY130" fmla="*/ 4274598 h 4411096"/>
              <a:gd name="connsiteX131" fmla="*/ 1690346 w 4771624"/>
              <a:gd name="connsiteY131" fmla="*/ 4261272 h 4411096"/>
              <a:gd name="connsiteX132" fmla="*/ 1630418 w 4771624"/>
              <a:gd name="connsiteY132" fmla="*/ 4245091 h 4411096"/>
              <a:gd name="connsiteX133" fmla="*/ 1570490 w 4771624"/>
              <a:gd name="connsiteY133" fmla="*/ 4227959 h 4411096"/>
              <a:gd name="connsiteX134" fmla="*/ 1600930 w 4771624"/>
              <a:gd name="connsiteY134" fmla="*/ 4234621 h 4411096"/>
              <a:gd name="connsiteX135" fmla="*/ 1416390 w 4771624"/>
              <a:gd name="connsiteY135" fmla="*/ 4172753 h 4411096"/>
              <a:gd name="connsiteX136" fmla="*/ 1411634 w 4771624"/>
              <a:gd name="connsiteY136" fmla="*/ 4170850 h 4411096"/>
              <a:gd name="connsiteX137" fmla="*/ 1361218 w 4771624"/>
              <a:gd name="connsiteY137" fmla="*/ 4153717 h 4411096"/>
              <a:gd name="connsiteX138" fmla="*/ 1345998 w 4771624"/>
              <a:gd name="connsiteY138" fmla="*/ 4145151 h 4411096"/>
              <a:gd name="connsiteX139" fmla="*/ 1228045 w 4771624"/>
              <a:gd name="connsiteY139" fmla="*/ 4094705 h 4411096"/>
              <a:gd name="connsiteX140" fmla="*/ 1179532 w 4771624"/>
              <a:gd name="connsiteY140" fmla="*/ 4077572 h 4411096"/>
              <a:gd name="connsiteX141" fmla="*/ 3478666 w 4771624"/>
              <a:gd name="connsiteY141" fmla="*/ 4070909 h 4411096"/>
              <a:gd name="connsiteX142" fmla="*/ 3451082 w 4771624"/>
              <a:gd name="connsiteY142" fmla="*/ 4080427 h 4411096"/>
              <a:gd name="connsiteX143" fmla="*/ 3478666 w 4771624"/>
              <a:gd name="connsiteY143" fmla="*/ 4070909 h 4411096"/>
              <a:gd name="connsiteX144" fmla="*/ 909381 w 4771624"/>
              <a:gd name="connsiteY144" fmla="*/ 3987149 h 4411096"/>
              <a:gd name="connsiteX145" fmla="*/ 953138 w 4771624"/>
              <a:gd name="connsiteY145" fmla="*/ 4010944 h 4411096"/>
              <a:gd name="connsiteX146" fmla="*/ 1002602 w 4771624"/>
              <a:gd name="connsiteY146" fmla="*/ 4034740 h 4411096"/>
              <a:gd name="connsiteX147" fmla="*/ 968358 w 4771624"/>
              <a:gd name="connsiteY147" fmla="*/ 4021414 h 4411096"/>
              <a:gd name="connsiteX148" fmla="*/ 935064 w 4771624"/>
              <a:gd name="connsiteY148" fmla="*/ 4009041 h 4411096"/>
              <a:gd name="connsiteX149" fmla="*/ 909381 w 4771624"/>
              <a:gd name="connsiteY149" fmla="*/ 3987149 h 4411096"/>
              <a:gd name="connsiteX150" fmla="*/ 3621352 w 4771624"/>
              <a:gd name="connsiteY150" fmla="*/ 3910053 h 4411096"/>
              <a:gd name="connsiteX151" fmla="*/ 3587108 w 4771624"/>
              <a:gd name="connsiteY151" fmla="*/ 3931944 h 4411096"/>
              <a:gd name="connsiteX152" fmla="*/ 3566180 w 4771624"/>
              <a:gd name="connsiteY152" fmla="*/ 3947173 h 4411096"/>
              <a:gd name="connsiteX153" fmla="*/ 3485326 w 4771624"/>
              <a:gd name="connsiteY153" fmla="*/ 4000475 h 4411096"/>
              <a:gd name="connsiteX154" fmla="*/ 3486278 w 4771624"/>
              <a:gd name="connsiteY154" fmla="*/ 4000475 h 4411096"/>
              <a:gd name="connsiteX155" fmla="*/ 3485326 w 4771624"/>
              <a:gd name="connsiteY155" fmla="*/ 4001427 h 4411096"/>
              <a:gd name="connsiteX156" fmla="*/ 3473910 w 4771624"/>
              <a:gd name="connsiteY156" fmla="*/ 4008090 h 4411096"/>
              <a:gd name="connsiteX157" fmla="*/ 3480570 w 4771624"/>
              <a:gd name="connsiteY157" fmla="*/ 4012849 h 4411096"/>
              <a:gd name="connsiteX158" fmla="*/ 3518618 w 4771624"/>
              <a:gd name="connsiteY158" fmla="*/ 3988101 h 4411096"/>
              <a:gd name="connsiteX159" fmla="*/ 3556668 w 4771624"/>
              <a:gd name="connsiteY159" fmla="*/ 3961451 h 4411096"/>
              <a:gd name="connsiteX160" fmla="*/ 3549058 w 4771624"/>
              <a:gd name="connsiteY160" fmla="*/ 3966210 h 4411096"/>
              <a:gd name="connsiteX161" fmla="*/ 3567132 w 4771624"/>
              <a:gd name="connsiteY161" fmla="*/ 3952884 h 4411096"/>
              <a:gd name="connsiteX162" fmla="*/ 3585206 w 4771624"/>
              <a:gd name="connsiteY162" fmla="*/ 3938607 h 4411096"/>
              <a:gd name="connsiteX163" fmla="*/ 741964 w 4771624"/>
              <a:gd name="connsiteY163" fmla="*/ 3868173 h 4411096"/>
              <a:gd name="connsiteX164" fmla="*/ 775257 w 4771624"/>
              <a:gd name="connsiteY164" fmla="*/ 3891017 h 4411096"/>
              <a:gd name="connsiteX165" fmla="*/ 805697 w 4771624"/>
              <a:gd name="connsiteY165" fmla="*/ 3910053 h 4411096"/>
              <a:gd name="connsiteX166" fmla="*/ 860868 w 4771624"/>
              <a:gd name="connsiteY166" fmla="*/ 3942415 h 4411096"/>
              <a:gd name="connsiteX167" fmla="*/ 981675 w 4771624"/>
              <a:gd name="connsiteY167" fmla="*/ 4008090 h 4411096"/>
              <a:gd name="connsiteX168" fmla="*/ 1020676 w 4771624"/>
              <a:gd name="connsiteY168" fmla="*/ 4036644 h 4411096"/>
              <a:gd name="connsiteX169" fmla="*/ 948382 w 4771624"/>
              <a:gd name="connsiteY169" fmla="*/ 3995716 h 4411096"/>
              <a:gd name="connsiteX170" fmla="*/ 886552 w 4771624"/>
              <a:gd name="connsiteY170" fmla="*/ 3962403 h 4411096"/>
              <a:gd name="connsiteX171" fmla="*/ 741964 w 4771624"/>
              <a:gd name="connsiteY171" fmla="*/ 3868173 h 4411096"/>
              <a:gd name="connsiteX172" fmla="*/ 3708866 w 4771624"/>
              <a:gd name="connsiteY172" fmla="*/ 3838667 h 4411096"/>
              <a:gd name="connsiteX173" fmla="*/ 3627060 w 4771624"/>
              <a:gd name="connsiteY173" fmla="*/ 3902438 h 4411096"/>
              <a:gd name="connsiteX174" fmla="*/ 3708866 w 4771624"/>
              <a:gd name="connsiteY174" fmla="*/ 3838667 h 4411096"/>
              <a:gd name="connsiteX175" fmla="*/ 468959 w 4771624"/>
              <a:gd name="connsiteY175" fmla="*/ 3570255 h 4411096"/>
              <a:gd name="connsiteX176" fmla="*/ 490837 w 4771624"/>
              <a:gd name="connsiteY176" fmla="*/ 3595002 h 4411096"/>
              <a:gd name="connsiteX177" fmla="*/ 487032 w 4771624"/>
              <a:gd name="connsiteY177" fmla="*/ 3591195 h 4411096"/>
              <a:gd name="connsiteX178" fmla="*/ 4154506 w 4771624"/>
              <a:gd name="connsiteY178" fmla="*/ 3483789 h 4411096"/>
              <a:gd name="connsiteX179" fmla="*/ 4157850 w 4771624"/>
              <a:gd name="connsiteY179" fmla="*/ 3484592 h 4411096"/>
              <a:gd name="connsiteX180" fmla="*/ 4125506 w 4771624"/>
              <a:gd name="connsiteY180" fmla="*/ 3523616 h 4411096"/>
              <a:gd name="connsiteX181" fmla="*/ 4149288 w 4771624"/>
              <a:gd name="connsiteY181" fmla="*/ 3491255 h 4411096"/>
              <a:gd name="connsiteX182" fmla="*/ 4154506 w 4771624"/>
              <a:gd name="connsiteY182" fmla="*/ 3483789 h 4411096"/>
              <a:gd name="connsiteX183" fmla="*/ 351957 w 4771624"/>
              <a:gd name="connsiteY183" fmla="*/ 3408447 h 4411096"/>
              <a:gd name="connsiteX184" fmla="*/ 407129 w 4771624"/>
              <a:gd name="connsiteY184" fmla="*/ 3489351 h 4411096"/>
              <a:gd name="connsiteX185" fmla="*/ 436617 w 4771624"/>
              <a:gd name="connsiteY185" fmla="*/ 3531231 h 4411096"/>
              <a:gd name="connsiteX186" fmla="*/ 428056 w 4771624"/>
              <a:gd name="connsiteY186" fmla="*/ 3525520 h 4411096"/>
              <a:gd name="connsiteX187" fmla="*/ 456593 w 4771624"/>
              <a:gd name="connsiteY187" fmla="*/ 3561689 h 4411096"/>
              <a:gd name="connsiteX188" fmla="*/ 486081 w 4771624"/>
              <a:gd name="connsiteY188" fmla="*/ 3591195 h 4411096"/>
              <a:gd name="connsiteX189" fmla="*/ 519374 w 4771624"/>
              <a:gd name="connsiteY189" fmla="*/ 3626412 h 4411096"/>
              <a:gd name="connsiteX190" fmla="*/ 535545 w 4771624"/>
              <a:gd name="connsiteY190" fmla="*/ 3642593 h 4411096"/>
              <a:gd name="connsiteX191" fmla="*/ 550765 w 4771624"/>
              <a:gd name="connsiteY191" fmla="*/ 3656870 h 4411096"/>
              <a:gd name="connsiteX192" fmla="*/ 575497 w 4771624"/>
              <a:gd name="connsiteY192" fmla="*/ 3680665 h 4411096"/>
              <a:gd name="connsiteX193" fmla="*/ 588815 w 4771624"/>
              <a:gd name="connsiteY193" fmla="*/ 3694943 h 4411096"/>
              <a:gd name="connsiteX194" fmla="*/ 568839 w 4771624"/>
              <a:gd name="connsiteY194" fmla="*/ 3679714 h 4411096"/>
              <a:gd name="connsiteX195" fmla="*/ 634474 w 4771624"/>
              <a:gd name="connsiteY195" fmla="*/ 3737774 h 4411096"/>
              <a:gd name="connsiteX196" fmla="*/ 714378 w 4771624"/>
              <a:gd name="connsiteY196" fmla="*/ 3802498 h 4411096"/>
              <a:gd name="connsiteX197" fmla="*/ 703914 w 4771624"/>
              <a:gd name="connsiteY197" fmla="*/ 3795835 h 4411096"/>
              <a:gd name="connsiteX198" fmla="*/ 854209 w 4771624"/>
              <a:gd name="connsiteY198" fmla="*/ 3893872 h 4411096"/>
              <a:gd name="connsiteX199" fmla="*/ 365274 w 4771624"/>
              <a:gd name="connsiteY199" fmla="*/ 3425579 h 4411096"/>
              <a:gd name="connsiteX200" fmla="*/ 351957 w 4771624"/>
              <a:gd name="connsiteY200" fmla="*/ 3408447 h 4411096"/>
              <a:gd name="connsiteX201" fmla="*/ 4241556 w 4771624"/>
              <a:gd name="connsiteY201" fmla="*/ 3359904 h 4411096"/>
              <a:gd name="connsiteX202" fmla="*/ 4239654 w 4771624"/>
              <a:gd name="connsiteY202" fmla="*/ 3363711 h 4411096"/>
              <a:gd name="connsiteX203" fmla="*/ 4237752 w 4771624"/>
              <a:gd name="connsiteY203" fmla="*/ 3364663 h 4411096"/>
              <a:gd name="connsiteX204" fmla="*/ 4241556 w 4771624"/>
              <a:gd name="connsiteY204" fmla="*/ 3359904 h 4411096"/>
              <a:gd name="connsiteX205" fmla="*/ 4337632 w 4771624"/>
              <a:gd name="connsiteY205" fmla="*/ 3131469 h 4411096"/>
              <a:gd name="connsiteX206" fmla="*/ 4296730 w 4771624"/>
              <a:gd name="connsiteY206" fmla="*/ 3186674 h 4411096"/>
              <a:gd name="connsiteX207" fmla="*/ 4260582 w 4771624"/>
              <a:gd name="connsiteY207" fmla="*/ 3233313 h 4411096"/>
              <a:gd name="connsiteX208" fmla="*/ 4216826 w 4771624"/>
              <a:gd name="connsiteY208" fmla="*/ 3285663 h 4411096"/>
              <a:gd name="connsiteX209" fmla="*/ 4181630 w 4771624"/>
              <a:gd name="connsiteY209" fmla="*/ 3334205 h 4411096"/>
              <a:gd name="connsiteX210" fmla="*/ 4155946 w 4771624"/>
              <a:gd name="connsiteY210" fmla="*/ 3375133 h 4411096"/>
              <a:gd name="connsiteX211" fmla="*/ 4119798 w 4771624"/>
              <a:gd name="connsiteY211" fmla="*/ 3431290 h 4411096"/>
              <a:gd name="connsiteX212" fmla="*/ 4105530 w 4771624"/>
              <a:gd name="connsiteY212" fmla="*/ 3455085 h 4411096"/>
              <a:gd name="connsiteX213" fmla="*/ 4157850 w 4771624"/>
              <a:gd name="connsiteY213" fmla="*/ 3390362 h 4411096"/>
              <a:gd name="connsiteX214" fmla="*/ 4147386 w 4771624"/>
              <a:gd name="connsiteY214" fmla="*/ 3399880 h 4411096"/>
              <a:gd name="connsiteX215" fmla="*/ 4337632 w 4771624"/>
              <a:gd name="connsiteY215" fmla="*/ 3131469 h 4411096"/>
              <a:gd name="connsiteX216" fmla="*/ 4485074 w 4771624"/>
              <a:gd name="connsiteY216" fmla="*/ 2962998 h 4411096"/>
              <a:gd name="connsiteX217" fmla="*/ 4465098 w 4771624"/>
              <a:gd name="connsiteY217" fmla="*/ 3001071 h 4411096"/>
              <a:gd name="connsiteX218" fmla="*/ 4485074 w 4771624"/>
              <a:gd name="connsiteY218" fmla="*/ 2962998 h 4411096"/>
              <a:gd name="connsiteX219" fmla="*/ 107490 w 4771624"/>
              <a:gd name="connsiteY219" fmla="*/ 2962998 h 4411096"/>
              <a:gd name="connsiteX220" fmla="*/ 125564 w 4771624"/>
              <a:gd name="connsiteY220" fmla="*/ 3018203 h 4411096"/>
              <a:gd name="connsiteX221" fmla="*/ 107490 w 4771624"/>
              <a:gd name="connsiteY221" fmla="*/ 2962998 h 4411096"/>
              <a:gd name="connsiteX222" fmla="*/ 4514562 w 4771624"/>
              <a:gd name="connsiteY222" fmla="*/ 2941106 h 4411096"/>
              <a:gd name="connsiteX223" fmla="*/ 4489830 w 4771624"/>
              <a:gd name="connsiteY223" fmla="*/ 2990600 h 4411096"/>
              <a:gd name="connsiteX224" fmla="*/ 4483170 w 4771624"/>
              <a:gd name="connsiteY224" fmla="*/ 3000119 h 4411096"/>
              <a:gd name="connsiteX225" fmla="*/ 4507902 w 4771624"/>
              <a:gd name="connsiteY225" fmla="*/ 2950624 h 4411096"/>
              <a:gd name="connsiteX226" fmla="*/ 30440 w 4771624"/>
              <a:gd name="connsiteY226" fmla="*/ 2566091 h 4411096"/>
              <a:gd name="connsiteX227" fmla="*/ 32342 w 4771624"/>
              <a:gd name="connsiteY227" fmla="*/ 2575609 h 4411096"/>
              <a:gd name="connsiteX228" fmla="*/ 30440 w 4771624"/>
              <a:gd name="connsiteY228" fmla="*/ 2567995 h 4411096"/>
              <a:gd name="connsiteX229" fmla="*/ 4698150 w 4771624"/>
              <a:gd name="connsiteY229" fmla="*/ 2462343 h 4411096"/>
              <a:gd name="connsiteX230" fmla="*/ 4685784 w 4771624"/>
              <a:gd name="connsiteY230" fmla="*/ 2517548 h 4411096"/>
              <a:gd name="connsiteX231" fmla="*/ 4681028 w 4771624"/>
              <a:gd name="connsiteY231" fmla="*/ 2542295 h 4411096"/>
              <a:gd name="connsiteX232" fmla="*/ 4672466 w 4771624"/>
              <a:gd name="connsiteY232" fmla="*/ 2591790 h 4411096"/>
              <a:gd name="connsiteX233" fmla="*/ 4681028 w 4771624"/>
              <a:gd name="connsiteY233" fmla="*/ 2567994 h 4411096"/>
              <a:gd name="connsiteX234" fmla="*/ 4669614 w 4771624"/>
              <a:gd name="connsiteY234" fmla="*/ 2607019 h 4411096"/>
              <a:gd name="connsiteX235" fmla="*/ 4660100 w 4771624"/>
              <a:gd name="connsiteY235" fmla="*/ 2621296 h 4411096"/>
              <a:gd name="connsiteX236" fmla="*/ 4640126 w 4771624"/>
              <a:gd name="connsiteY236" fmla="*/ 2678405 h 4411096"/>
              <a:gd name="connsiteX237" fmla="*/ 4629662 w 4771624"/>
              <a:gd name="connsiteY237" fmla="*/ 2706959 h 4411096"/>
              <a:gd name="connsiteX238" fmla="*/ 4618246 w 4771624"/>
              <a:gd name="connsiteY238" fmla="*/ 2735514 h 4411096"/>
              <a:gd name="connsiteX239" fmla="*/ 4623954 w 4771624"/>
              <a:gd name="connsiteY239" fmla="*/ 2712670 h 4411096"/>
              <a:gd name="connsiteX240" fmla="*/ 4638222 w 4771624"/>
              <a:gd name="connsiteY240" fmla="*/ 2665079 h 4411096"/>
              <a:gd name="connsiteX241" fmla="*/ 4652490 w 4771624"/>
              <a:gd name="connsiteY241" fmla="*/ 2616537 h 4411096"/>
              <a:gd name="connsiteX242" fmla="*/ 4662002 w 4771624"/>
              <a:gd name="connsiteY242" fmla="*/ 2586079 h 4411096"/>
              <a:gd name="connsiteX243" fmla="*/ 4675320 w 4771624"/>
              <a:gd name="connsiteY243" fmla="*/ 2534681 h 4411096"/>
              <a:gd name="connsiteX244" fmla="*/ 4684832 w 4771624"/>
              <a:gd name="connsiteY244" fmla="*/ 2503271 h 4411096"/>
              <a:gd name="connsiteX245" fmla="*/ 4698150 w 4771624"/>
              <a:gd name="connsiteY245" fmla="*/ 2462343 h 4411096"/>
              <a:gd name="connsiteX246" fmla="*/ 4658198 w 4771624"/>
              <a:gd name="connsiteY246" fmla="*/ 2407138 h 4411096"/>
              <a:gd name="connsiteX247" fmla="*/ 4654394 w 4771624"/>
              <a:gd name="connsiteY247" fmla="*/ 2420345 h 4411096"/>
              <a:gd name="connsiteX248" fmla="*/ 4649164 w 4771624"/>
              <a:gd name="connsiteY248" fmla="*/ 2439126 h 4411096"/>
              <a:gd name="connsiteX249" fmla="*/ 4645832 w 4771624"/>
              <a:gd name="connsiteY249" fmla="*/ 2450921 h 4411096"/>
              <a:gd name="connsiteX250" fmla="*/ 4647734 w 4771624"/>
              <a:gd name="connsiteY250" fmla="*/ 2444259 h 4411096"/>
              <a:gd name="connsiteX251" fmla="*/ 4649164 w 4771624"/>
              <a:gd name="connsiteY251" fmla="*/ 2439126 h 4411096"/>
              <a:gd name="connsiteX252" fmla="*/ 42806 w 4771624"/>
              <a:gd name="connsiteY252" fmla="*/ 2358595 h 4411096"/>
              <a:gd name="connsiteX253" fmla="*/ 48513 w 4771624"/>
              <a:gd name="connsiteY253" fmla="*/ 2407138 h 4411096"/>
              <a:gd name="connsiteX254" fmla="*/ 46611 w 4771624"/>
              <a:gd name="connsiteY254" fmla="*/ 2377632 h 4411096"/>
              <a:gd name="connsiteX255" fmla="*/ 42806 w 4771624"/>
              <a:gd name="connsiteY255" fmla="*/ 2358595 h 4411096"/>
              <a:gd name="connsiteX256" fmla="*/ 4760756 w 4771624"/>
              <a:gd name="connsiteY256" fmla="*/ 2159562 h 4411096"/>
              <a:gd name="connsiteX257" fmla="*/ 4757126 w 4771624"/>
              <a:gd name="connsiteY257" fmla="*/ 2196787 h 4411096"/>
              <a:gd name="connsiteX258" fmla="*/ 4746662 w 4771624"/>
              <a:gd name="connsiteY258" fmla="*/ 2258655 h 4411096"/>
              <a:gd name="connsiteX259" fmla="*/ 4746890 w 4771624"/>
              <a:gd name="connsiteY259" fmla="*/ 2255230 h 4411096"/>
              <a:gd name="connsiteX260" fmla="*/ 4755224 w 4771624"/>
              <a:gd name="connsiteY260" fmla="*/ 2206305 h 4411096"/>
              <a:gd name="connsiteX261" fmla="*/ 4698150 w 4771624"/>
              <a:gd name="connsiteY261" fmla="*/ 2034027 h 4411096"/>
              <a:gd name="connsiteX262" fmla="*/ 4699102 w 4771624"/>
              <a:gd name="connsiteY262" fmla="*/ 2076858 h 4411096"/>
              <a:gd name="connsiteX263" fmla="*/ 4698150 w 4771624"/>
              <a:gd name="connsiteY263" fmla="*/ 2111124 h 4411096"/>
              <a:gd name="connsiteX264" fmla="*/ 4697198 w 4771624"/>
              <a:gd name="connsiteY264" fmla="*/ 2145389 h 4411096"/>
              <a:gd name="connsiteX265" fmla="*/ 4698150 w 4771624"/>
              <a:gd name="connsiteY265" fmla="*/ 2086377 h 4411096"/>
              <a:gd name="connsiteX266" fmla="*/ 4695298 w 4771624"/>
              <a:gd name="connsiteY266" fmla="*/ 2045449 h 4411096"/>
              <a:gd name="connsiteX267" fmla="*/ 4687686 w 4771624"/>
              <a:gd name="connsiteY267" fmla="*/ 2235811 h 4411096"/>
              <a:gd name="connsiteX268" fmla="*/ 4691492 w 4771624"/>
              <a:gd name="connsiteY268" fmla="*/ 2217727 h 4411096"/>
              <a:gd name="connsiteX269" fmla="*/ 4679126 w 4771624"/>
              <a:gd name="connsiteY269" fmla="*/ 2313860 h 4411096"/>
              <a:gd name="connsiteX270" fmla="*/ 4701004 w 4771624"/>
              <a:gd name="connsiteY270" fmla="*/ 2054967 h 4411096"/>
              <a:gd name="connsiteX271" fmla="*/ 4732394 w 4771624"/>
              <a:gd name="connsiteY271" fmla="*/ 1985484 h 4411096"/>
              <a:gd name="connsiteX272" fmla="*/ 4737150 w 4771624"/>
              <a:gd name="connsiteY272" fmla="*/ 2010231 h 4411096"/>
              <a:gd name="connsiteX273" fmla="*/ 4732394 w 4771624"/>
              <a:gd name="connsiteY273" fmla="*/ 1986436 h 4411096"/>
              <a:gd name="connsiteX274" fmla="*/ 4732394 w 4771624"/>
              <a:gd name="connsiteY274" fmla="*/ 1985484 h 4411096"/>
              <a:gd name="connsiteX275" fmla="*/ 4762760 w 4771624"/>
              <a:gd name="connsiteY275" fmla="*/ 1954253 h 4411096"/>
              <a:gd name="connsiteX276" fmla="*/ 4763666 w 4771624"/>
              <a:gd name="connsiteY276" fmla="*/ 1961451 h 4411096"/>
              <a:gd name="connsiteX277" fmla="*/ 4764008 w 4771624"/>
              <a:gd name="connsiteY277" fmla="*/ 1964874 h 4411096"/>
              <a:gd name="connsiteX278" fmla="*/ 4762834 w 4771624"/>
              <a:gd name="connsiteY278" fmla="*/ 1955978 h 4411096"/>
              <a:gd name="connsiteX279" fmla="*/ 4762760 w 4771624"/>
              <a:gd name="connsiteY279" fmla="*/ 1954253 h 4411096"/>
              <a:gd name="connsiteX280" fmla="*/ 69440 w 4771624"/>
              <a:gd name="connsiteY280" fmla="*/ 1918857 h 4411096"/>
              <a:gd name="connsiteX281" fmla="*/ 69440 w 4771624"/>
              <a:gd name="connsiteY281" fmla="*/ 1922664 h 4411096"/>
              <a:gd name="connsiteX282" fmla="*/ 68489 w 4771624"/>
              <a:gd name="connsiteY282" fmla="*/ 1921712 h 4411096"/>
              <a:gd name="connsiteX283" fmla="*/ 69440 w 4771624"/>
              <a:gd name="connsiteY283" fmla="*/ 1918857 h 4411096"/>
              <a:gd name="connsiteX284" fmla="*/ 91319 w 4771624"/>
              <a:gd name="connsiteY284" fmla="*/ 1812254 h 4411096"/>
              <a:gd name="connsiteX285" fmla="*/ 79904 w 4771624"/>
              <a:gd name="connsiteY285" fmla="*/ 1876025 h 4411096"/>
              <a:gd name="connsiteX286" fmla="*/ 81807 w 4771624"/>
              <a:gd name="connsiteY286" fmla="*/ 1855085 h 4411096"/>
              <a:gd name="connsiteX287" fmla="*/ 91319 w 4771624"/>
              <a:gd name="connsiteY287" fmla="*/ 1812254 h 4411096"/>
              <a:gd name="connsiteX288" fmla="*/ 101783 w 4771624"/>
              <a:gd name="connsiteY288" fmla="*/ 1798929 h 4411096"/>
              <a:gd name="connsiteX289" fmla="*/ 99880 w 4771624"/>
              <a:gd name="connsiteY289" fmla="*/ 1815110 h 4411096"/>
              <a:gd name="connsiteX290" fmla="*/ 87514 w 4771624"/>
              <a:gd name="connsiteY290" fmla="*/ 1854134 h 4411096"/>
              <a:gd name="connsiteX291" fmla="*/ 136979 w 4771624"/>
              <a:gd name="connsiteY291" fmla="*/ 1577126 h 4411096"/>
              <a:gd name="connsiteX292" fmla="*/ 136979 w 4771624"/>
              <a:gd name="connsiteY292" fmla="*/ 1592385 h 4411096"/>
              <a:gd name="connsiteX293" fmla="*/ 117003 w 4771624"/>
              <a:gd name="connsiteY293" fmla="*/ 1657108 h 4411096"/>
              <a:gd name="connsiteX294" fmla="*/ 139832 w 4771624"/>
              <a:gd name="connsiteY294" fmla="*/ 1590481 h 4411096"/>
              <a:gd name="connsiteX295" fmla="*/ 143637 w 4771624"/>
              <a:gd name="connsiteY295" fmla="*/ 1597144 h 4411096"/>
              <a:gd name="connsiteX296" fmla="*/ 117954 w 4771624"/>
              <a:gd name="connsiteY296" fmla="*/ 1666626 h 4411096"/>
              <a:gd name="connsiteX297" fmla="*/ 107490 w 4771624"/>
              <a:gd name="connsiteY297" fmla="*/ 1698988 h 4411096"/>
              <a:gd name="connsiteX298" fmla="*/ 105588 w 4771624"/>
              <a:gd name="connsiteY298" fmla="*/ 1716121 h 4411096"/>
              <a:gd name="connsiteX299" fmla="*/ 124613 w 4771624"/>
              <a:gd name="connsiteY299" fmla="*/ 1665675 h 4411096"/>
              <a:gd name="connsiteX300" fmla="*/ 120808 w 4771624"/>
              <a:gd name="connsiteY300" fmla="*/ 1681856 h 4411096"/>
              <a:gd name="connsiteX301" fmla="*/ 99880 w 4771624"/>
              <a:gd name="connsiteY301" fmla="*/ 1750386 h 4411096"/>
              <a:gd name="connsiteX302" fmla="*/ 92271 w 4771624"/>
              <a:gd name="connsiteY302" fmla="*/ 1771326 h 4411096"/>
              <a:gd name="connsiteX303" fmla="*/ 94173 w 4771624"/>
              <a:gd name="connsiteY303" fmla="*/ 1745627 h 4411096"/>
              <a:gd name="connsiteX304" fmla="*/ 71343 w 4771624"/>
              <a:gd name="connsiteY304" fmla="*/ 1819869 h 4411096"/>
              <a:gd name="connsiteX305" fmla="*/ 51367 w 4771624"/>
              <a:gd name="connsiteY305" fmla="*/ 1895062 h 4411096"/>
              <a:gd name="connsiteX306" fmla="*/ 61831 w 4771624"/>
              <a:gd name="connsiteY306" fmla="*/ 1848423 h 4411096"/>
              <a:gd name="connsiteX307" fmla="*/ 73246 w 4771624"/>
              <a:gd name="connsiteY307" fmla="*/ 1806543 h 4411096"/>
              <a:gd name="connsiteX308" fmla="*/ 85612 w 4771624"/>
              <a:gd name="connsiteY308" fmla="*/ 1764663 h 4411096"/>
              <a:gd name="connsiteX309" fmla="*/ 102734 w 4771624"/>
              <a:gd name="connsiteY309" fmla="*/ 1718976 h 4411096"/>
              <a:gd name="connsiteX310" fmla="*/ 105588 w 4771624"/>
              <a:gd name="connsiteY310" fmla="*/ 1692325 h 4411096"/>
              <a:gd name="connsiteX311" fmla="*/ 89417 w 4771624"/>
              <a:gd name="connsiteY311" fmla="*/ 1739916 h 4411096"/>
              <a:gd name="connsiteX312" fmla="*/ 80856 w 4771624"/>
              <a:gd name="connsiteY312" fmla="*/ 1766567 h 4411096"/>
              <a:gd name="connsiteX313" fmla="*/ 73246 w 4771624"/>
              <a:gd name="connsiteY313" fmla="*/ 1794170 h 4411096"/>
              <a:gd name="connsiteX314" fmla="*/ 58026 w 4771624"/>
              <a:gd name="connsiteY314" fmla="*/ 1851278 h 4411096"/>
              <a:gd name="connsiteX315" fmla="*/ 45660 w 4771624"/>
              <a:gd name="connsiteY315" fmla="*/ 1908387 h 4411096"/>
              <a:gd name="connsiteX316" fmla="*/ 127466 w 4771624"/>
              <a:gd name="connsiteY316" fmla="*/ 1596192 h 4411096"/>
              <a:gd name="connsiteX317" fmla="*/ 136979 w 4771624"/>
              <a:gd name="connsiteY317" fmla="*/ 1577126 h 4411096"/>
              <a:gd name="connsiteX318" fmla="*/ 261590 w 4771624"/>
              <a:gd name="connsiteY318" fmla="*/ 1328732 h 4411096"/>
              <a:gd name="connsiteX319" fmla="*/ 240663 w 4771624"/>
              <a:gd name="connsiteY319" fmla="*/ 1380130 h 4411096"/>
              <a:gd name="connsiteX320" fmla="*/ 220687 w 4771624"/>
              <a:gd name="connsiteY320" fmla="*/ 1432480 h 4411096"/>
              <a:gd name="connsiteX321" fmla="*/ 248273 w 4771624"/>
              <a:gd name="connsiteY321" fmla="*/ 1372516 h 4411096"/>
              <a:gd name="connsiteX322" fmla="*/ 256834 w 4771624"/>
              <a:gd name="connsiteY322" fmla="*/ 1373467 h 4411096"/>
              <a:gd name="connsiteX323" fmla="*/ 264444 w 4771624"/>
              <a:gd name="connsiteY323" fmla="*/ 1357286 h 4411096"/>
              <a:gd name="connsiteX324" fmla="*/ 246370 w 4771624"/>
              <a:gd name="connsiteY324" fmla="*/ 1403925 h 4411096"/>
              <a:gd name="connsiteX325" fmla="*/ 217833 w 4771624"/>
              <a:gd name="connsiteY325" fmla="*/ 1458179 h 4411096"/>
              <a:gd name="connsiteX326" fmla="*/ 180735 w 4771624"/>
              <a:gd name="connsiteY326" fmla="*/ 1539083 h 4411096"/>
              <a:gd name="connsiteX327" fmla="*/ 136978 w 4771624"/>
              <a:gd name="connsiteY327" fmla="*/ 1664722 h 4411096"/>
              <a:gd name="connsiteX328" fmla="*/ 144588 w 4771624"/>
              <a:gd name="connsiteY328" fmla="*/ 1630457 h 4411096"/>
              <a:gd name="connsiteX329" fmla="*/ 151247 w 4771624"/>
              <a:gd name="connsiteY329" fmla="*/ 1611421 h 4411096"/>
              <a:gd name="connsiteX330" fmla="*/ 157905 w 4771624"/>
              <a:gd name="connsiteY330" fmla="*/ 1593336 h 4411096"/>
              <a:gd name="connsiteX331" fmla="*/ 164564 w 4771624"/>
              <a:gd name="connsiteY331" fmla="*/ 1570493 h 4411096"/>
              <a:gd name="connsiteX332" fmla="*/ 149344 w 4771624"/>
              <a:gd name="connsiteY332" fmla="*/ 1609517 h 4411096"/>
              <a:gd name="connsiteX333" fmla="*/ 144588 w 4771624"/>
              <a:gd name="connsiteY333" fmla="*/ 1614276 h 4411096"/>
              <a:gd name="connsiteX334" fmla="*/ 152198 w 4771624"/>
              <a:gd name="connsiteY334" fmla="*/ 1585722 h 4411096"/>
              <a:gd name="connsiteX335" fmla="*/ 191199 w 4771624"/>
              <a:gd name="connsiteY335" fmla="*/ 1499107 h 4411096"/>
              <a:gd name="connsiteX336" fmla="*/ 208321 w 4771624"/>
              <a:gd name="connsiteY336" fmla="*/ 1443902 h 4411096"/>
              <a:gd name="connsiteX337" fmla="*/ 174076 w 4771624"/>
              <a:gd name="connsiteY337" fmla="*/ 1497203 h 4411096"/>
              <a:gd name="connsiteX338" fmla="*/ 261590 w 4771624"/>
              <a:gd name="connsiteY338" fmla="*/ 1328732 h 4411096"/>
              <a:gd name="connsiteX339" fmla="*/ 4424194 w 4771624"/>
              <a:gd name="connsiteY339" fmla="*/ 1204997 h 4411096"/>
              <a:gd name="connsiteX340" fmla="*/ 4447976 w 4771624"/>
              <a:gd name="connsiteY340" fmla="*/ 1231648 h 4411096"/>
              <a:gd name="connsiteX341" fmla="*/ 4464622 w 4771624"/>
              <a:gd name="connsiteY341" fmla="*/ 1258180 h 4411096"/>
              <a:gd name="connsiteX342" fmla="*/ 4466814 w 4771624"/>
              <a:gd name="connsiteY342" fmla="*/ 1266182 h 4411096"/>
              <a:gd name="connsiteX343" fmla="*/ 4467952 w 4771624"/>
              <a:gd name="connsiteY343" fmla="*/ 1266864 h 4411096"/>
              <a:gd name="connsiteX344" fmla="*/ 4506002 w 4771624"/>
              <a:gd name="connsiteY344" fmla="*/ 1323973 h 4411096"/>
              <a:gd name="connsiteX345" fmla="*/ 4543098 w 4771624"/>
              <a:gd name="connsiteY345" fmla="*/ 1382986 h 4411096"/>
              <a:gd name="connsiteX346" fmla="*/ 4519318 w 4771624"/>
              <a:gd name="connsiteY346" fmla="*/ 1355383 h 4411096"/>
              <a:gd name="connsiteX347" fmla="*/ 4504098 w 4771624"/>
              <a:gd name="connsiteY347" fmla="*/ 1331588 h 4411096"/>
              <a:gd name="connsiteX348" fmla="*/ 4488878 w 4771624"/>
              <a:gd name="connsiteY348" fmla="*/ 1307792 h 4411096"/>
              <a:gd name="connsiteX349" fmla="*/ 4457488 w 4771624"/>
              <a:gd name="connsiteY349" fmla="*/ 1261153 h 4411096"/>
              <a:gd name="connsiteX350" fmla="*/ 4462006 w 4771624"/>
              <a:gd name="connsiteY350" fmla="*/ 1263295 h 4411096"/>
              <a:gd name="connsiteX351" fmla="*/ 4466326 w 4771624"/>
              <a:gd name="connsiteY351" fmla="*/ 1265888 h 4411096"/>
              <a:gd name="connsiteX352" fmla="*/ 4371878 w 4771624"/>
              <a:gd name="connsiteY352" fmla="*/ 1169779 h 4411096"/>
              <a:gd name="connsiteX353" fmla="*/ 4421342 w 4771624"/>
              <a:gd name="connsiteY353" fmla="*/ 1227840 h 4411096"/>
              <a:gd name="connsiteX354" fmla="*/ 4486026 w 4771624"/>
              <a:gd name="connsiteY354" fmla="*/ 1318262 h 4411096"/>
              <a:gd name="connsiteX355" fmla="*/ 4461294 w 4771624"/>
              <a:gd name="connsiteY355" fmla="*/ 1277334 h 4411096"/>
              <a:gd name="connsiteX356" fmla="*/ 4508854 w 4771624"/>
              <a:gd name="connsiteY356" fmla="*/ 1345865 h 4411096"/>
              <a:gd name="connsiteX357" fmla="*/ 4538342 w 4771624"/>
              <a:gd name="connsiteY357" fmla="*/ 1393456 h 4411096"/>
              <a:gd name="connsiteX358" fmla="*/ 4563074 w 4771624"/>
              <a:gd name="connsiteY358" fmla="*/ 1436287 h 4411096"/>
              <a:gd name="connsiteX359" fmla="*/ 4556416 w 4771624"/>
              <a:gd name="connsiteY359" fmla="*/ 1431528 h 4411096"/>
              <a:gd name="connsiteX360" fmla="*/ 4579246 w 4771624"/>
              <a:gd name="connsiteY360" fmla="*/ 1473408 h 4411096"/>
              <a:gd name="connsiteX361" fmla="*/ 4598270 w 4771624"/>
              <a:gd name="connsiteY361" fmla="*/ 1512433 h 4411096"/>
              <a:gd name="connsiteX362" fmla="*/ 4595418 w 4771624"/>
              <a:gd name="connsiteY362" fmla="*/ 1498155 h 4411096"/>
              <a:gd name="connsiteX363" fmla="*/ 4612538 w 4771624"/>
              <a:gd name="connsiteY363" fmla="*/ 1524806 h 4411096"/>
              <a:gd name="connsiteX364" fmla="*/ 4579246 w 4771624"/>
              <a:gd name="connsiteY364" fmla="*/ 1461986 h 4411096"/>
              <a:gd name="connsiteX365" fmla="*/ 4538342 w 4771624"/>
              <a:gd name="connsiteY365" fmla="*/ 1388697 h 4411096"/>
              <a:gd name="connsiteX366" fmla="*/ 4567830 w 4771624"/>
              <a:gd name="connsiteY366" fmla="*/ 1438191 h 4411096"/>
              <a:gd name="connsiteX367" fmla="*/ 4590662 w 4771624"/>
              <a:gd name="connsiteY367" fmla="*/ 1476264 h 4411096"/>
              <a:gd name="connsiteX368" fmla="*/ 4624906 w 4771624"/>
              <a:gd name="connsiteY368" fmla="*/ 1530517 h 4411096"/>
              <a:gd name="connsiteX369" fmla="*/ 4640126 w 4771624"/>
              <a:gd name="connsiteY369" fmla="*/ 1554312 h 4411096"/>
              <a:gd name="connsiteX370" fmla="*/ 4655346 w 4771624"/>
              <a:gd name="connsiteY370" fmla="*/ 1581915 h 4411096"/>
              <a:gd name="connsiteX371" fmla="*/ 4672466 w 4771624"/>
              <a:gd name="connsiteY371" fmla="*/ 1617132 h 4411096"/>
              <a:gd name="connsiteX372" fmla="*/ 4691492 w 4771624"/>
              <a:gd name="connsiteY372" fmla="*/ 1665675 h 4411096"/>
              <a:gd name="connsiteX373" fmla="*/ 4695298 w 4771624"/>
              <a:gd name="connsiteY373" fmla="*/ 1700892 h 4411096"/>
              <a:gd name="connsiteX374" fmla="*/ 4717174 w 4771624"/>
              <a:gd name="connsiteY374" fmla="*/ 1765615 h 4411096"/>
              <a:gd name="connsiteX375" fmla="*/ 4727638 w 4771624"/>
              <a:gd name="connsiteY375" fmla="*/ 1799880 h 4411096"/>
              <a:gd name="connsiteX376" fmla="*/ 4735248 w 4771624"/>
              <a:gd name="connsiteY376" fmla="*/ 1826531 h 4411096"/>
              <a:gd name="connsiteX377" fmla="*/ 4735248 w 4771624"/>
              <a:gd name="connsiteY377" fmla="*/ 1799880 h 4411096"/>
              <a:gd name="connsiteX378" fmla="*/ 4748566 w 4771624"/>
              <a:gd name="connsiteY378" fmla="*/ 1858893 h 4411096"/>
              <a:gd name="connsiteX379" fmla="*/ 4754274 w 4771624"/>
              <a:gd name="connsiteY379" fmla="*/ 1909339 h 4411096"/>
              <a:gd name="connsiteX380" fmla="*/ 4757126 w 4771624"/>
              <a:gd name="connsiteY380" fmla="*/ 1935038 h 4411096"/>
              <a:gd name="connsiteX381" fmla="*/ 4759030 w 4771624"/>
              <a:gd name="connsiteY381" fmla="*/ 1962641 h 4411096"/>
              <a:gd name="connsiteX382" fmla="*/ 4762834 w 4771624"/>
              <a:gd name="connsiteY382" fmla="*/ 1994050 h 4411096"/>
              <a:gd name="connsiteX383" fmla="*/ 4766638 w 4771624"/>
              <a:gd name="connsiteY383" fmla="*/ 2031171 h 4411096"/>
              <a:gd name="connsiteX384" fmla="*/ 4768542 w 4771624"/>
              <a:gd name="connsiteY384" fmla="*/ 2022605 h 4411096"/>
              <a:gd name="connsiteX385" fmla="*/ 4768542 w 4771624"/>
              <a:gd name="connsiteY385" fmla="*/ 2008328 h 4411096"/>
              <a:gd name="connsiteX386" fmla="*/ 4766638 w 4771624"/>
              <a:gd name="connsiteY386" fmla="*/ 1991195 h 4411096"/>
              <a:gd name="connsiteX387" fmla="*/ 4764008 w 4771624"/>
              <a:gd name="connsiteY387" fmla="*/ 1964874 h 4411096"/>
              <a:gd name="connsiteX388" fmla="*/ 4769494 w 4771624"/>
              <a:gd name="connsiteY388" fmla="*/ 2006424 h 4411096"/>
              <a:gd name="connsiteX389" fmla="*/ 4771394 w 4771624"/>
              <a:gd name="connsiteY389" fmla="*/ 2051159 h 4411096"/>
              <a:gd name="connsiteX390" fmla="*/ 4763786 w 4771624"/>
              <a:gd name="connsiteY390" fmla="*/ 2133967 h 4411096"/>
              <a:gd name="connsiteX391" fmla="*/ 4760756 w 4771624"/>
              <a:gd name="connsiteY391" fmla="*/ 2159562 h 4411096"/>
              <a:gd name="connsiteX392" fmla="*/ 4760932 w 4771624"/>
              <a:gd name="connsiteY392" fmla="*/ 2157763 h 4411096"/>
              <a:gd name="connsiteX393" fmla="*/ 4762834 w 4771624"/>
              <a:gd name="connsiteY393" fmla="*/ 2113979 h 4411096"/>
              <a:gd name="connsiteX394" fmla="*/ 4761882 w 4771624"/>
              <a:gd name="connsiteY394" fmla="*/ 2019750 h 4411096"/>
              <a:gd name="connsiteX395" fmla="*/ 4759980 w 4771624"/>
              <a:gd name="connsiteY395" fmla="*/ 1995002 h 4411096"/>
              <a:gd name="connsiteX396" fmla="*/ 4757126 w 4771624"/>
              <a:gd name="connsiteY396" fmla="*/ 1970255 h 4411096"/>
              <a:gd name="connsiteX397" fmla="*/ 4750468 w 4771624"/>
              <a:gd name="connsiteY397" fmla="*/ 1922664 h 4411096"/>
              <a:gd name="connsiteX398" fmla="*/ 4752370 w 4771624"/>
              <a:gd name="connsiteY398" fmla="*/ 1936942 h 4411096"/>
              <a:gd name="connsiteX399" fmla="*/ 4753322 w 4771624"/>
              <a:gd name="connsiteY399" fmla="*/ 1951219 h 4411096"/>
              <a:gd name="connsiteX400" fmla="*/ 4755224 w 4771624"/>
              <a:gd name="connsiteY400" fmla="*/ 1978822 h 4411096"/>
              <a:gd name="connsiteX401" fmla="*/ 4746662 w 4771624"/>
              <a:gd name="connsiteY401" fmla="*/ 1913146 h 4411096"/>
              <a:gd name="connsiteX402" fmla="*/ 4750468 w 4771624"/>
              <a:gd name="connsiteY402" fmla="*/ 1976918 h 4411096"/>
              <a:gd name="connsiteX403" fmla="*/ 4745712 w 4771624"/>
              <a:gd name="connsiteY403" fmla="*/ 1932183 h 4411096"/>
              <a:gd name="connsiteX404" fmla="*/ 4738102 w 4771624"/>
              <a:gd name="connsiteY404" fmla="*/ 1889351 h 4411096"/>
              <a:gd name="connsiteX405" fmla="*/ 4734298 w 4771624"/>
              <a:gd name="connsiteY405" fmla="*/ 1868411 h 4411096"/>
              <a:gd name="connsiteX406" fmla="*/ 4729542 w 4771624"/>
              <a:gd name="connsiteY406" fmla="*/ 1848423 h 4411096"/>
              <a:gd name="connsiteX407" fmla="*/ 4720030 w 4771624"/>
              <a:gd name="connsiteY407" fmla="*/ 1807495 h 4411096"/>
              <a:gd name="connsiteX408" fmla="*/ 4732394 w 4771624"/>
              <a:gd name="connsiteY408" fmla="*/ 1872218 h 4411096"/>
              <a:gd name="connsiteX409" fmla="*/ 4727638 w 4771624"/>
              <a:gd name="connsiteY409" fmla="*/ 1861748 h 4411096"/>
              <a:gd name="connsiteX410" fmla="*/ 4710516 w 4771624"/>
              <a:gd name="connsiteY410" fmla="*/ 1791314 h 4411096"/>
              <a:gd name="connsiteX411" fmla="*/ 4690540 w 4771624"/>
              <a:gd name="connsiteY411" fmla="*/ 1735157 h 4411096"/>
              <a:gd name="connsiteX412" fmla="*/ 4701004 w 4771624"/>
              <a:gd name="connsiteY412" fmla="*/ 1778941 h 4411096"/>
              <a:gd name="connsiteX413" fmla="*/ 4691492 w 4771624"/>
              <a:gd name="connsiteY413" fmla="*/ 1742772 h 4411096"/>
              <a:gd name="connsiteX414" fmla="*/ 4681978 w 4771624"/>
              <a:gd name="connsiteY414" fmla="*/ 1712314 h 4411096"/>
              <a:gd name="connsiteX415" fmla="*/ 4673418 w 4771624"/>
              <a:gd name="connsiteY415" fmla="*/ 1685663 h 4411096"/>
              <a:gd name="connsiteX416" fmla="*/ 4664858 w 4771624"/>
              <a:gd name="connsiteY416" fmla="*/ 1661867 h 4411096"/>
              <a:gd name="connsiteX417" fmla="*/ 4646782 w 4771624"/>
              <a:gd name="connsiteY417" fmla="*/ 1614277 h 4411096"/>
              <a:gd name="connsiteX418" fmla="*/ 4623002 w 4771624"/>
              <a:gd name="connsiteY418" fmla="*/ 1555264 h 4411096"/>
              <a:gd name="connsiteX419" fmla="*/ 4593514 w 4771624"/>
              <a:gd name="connsiteY419" fmla="*/ 1504818 h 4411096"/>
              <a:gd name="connsiteX420" fmla="*/ 4552610 w 4771624"/>
              <a:gd name="connsiteY420" fmla="*/ 1437239 h 4411096"/>
              <a:gd name="connsiteX421" fmla="*/ 4574490 w 4771624"/>
              <a:gd name="connsiteY421" fmla="*/ 1477215 h 4411096"/>
              <a:gd name="connsiteX422" fmla="*/ 4523122 w 4771624"/>
              <a:gd name="connsiteY422" fmla="*/ 1396311 h 4411096"/>
              <a:gd name="connsiteX423" fmla="*/ 4502196 w 4771624"/>
              <a:gd name="connsiteY423" fmla="*/ 1343010 h 4411096"/>
              <a:gd name="connsiteX424" fmla="*/ 4461294 w 4771624"/>
              <a:gd name="connsiteY424" fmla="*/ 1283045 h 4411096"/>
              <a:gd name="connsiteX425" fmla="*/ 4432756 w 4771624"/>
              <a:gd name="connsiteY425" fmla="*/ 1246876 h 4411096"/>
              <a:gd name="connsiteX426" fmla="*/ 4371878 w 4771624"/>
              <a:gd name="connsiteY426" fmla="*/ 1169779 h 4411096"/>
              <a:gd name="connsiteX427" fmla="*/ 452788 w 4771624"/>
              <a:gd name="connsiteY427" fmla="*/ 1012730 h 4411096"/>
              <a:gd name="connsiteX428" fmla="*/ 416641 w 4771624"/>
              <a:gd name="connsiteY428" fmla="*/ 1075550 h 4411096"/>
              <a:gd name="connsiteX429" fmla="*/ 382396 w 4771624"/>
              <a:gd name="connsiteY429" fmla="*/ 1136466 h 4411096"/>
              <a:gd name="connsiteX430" fmla="*/ 422348 w 4771624"/>
              <a:gd name="connsiteY430" fmla="*/ 1073646 h 4411096"/>
              <a:gd name="connsiteX431" fmla="*/ 391909 w 4771624"/>
              <a:gd name="connsiteY431" fmla="*/ 1127900 h 4411096"/>
              <a:gd name="connsiteX432" fmla="*/ 362420 w 4771624"/>
              <a:gd name="connsiteY432" fmla="*/ 1182153 h 4411096"/>
              <a:gd name="connsiteX433" fmla="*/ 338640 w 4771624"/>
              <a:gd name="connsiteY433" fmla="*/ 1214515 h 4411096"/>
              <a:gd name="connsiteX434" fmla="*/ 307249 w 4771624"/>
              <a:gd name="connsiteY434" fmla="*/ 1284949 h 4411096"/>
              <a:gd name="connsiteX435" fmla="*/ 301541 w 4771624"/>
              <a:gd name="connsiteY435" fmla="*/ 1290660 h 4411096"/>
              <a:gd name="connsiteX436" fmla="*/ 279663 w 4771624"/>
              <a:gd name="connsiteY436" fmla="*/ 1325877 h 4411096"/>
              <a:gd name="connsiteX437" fmla="*/ 263492 w 4771624"/>
              <a:gd name="connsiteY437" fmla="*/ 1355383 h 4411096"/>
              <a:gd name="connsiteX438" fmla="*/ 293932 w 4771624"/>
              <a:gd name="connsiteY438" fmla="*/ 1282093 h 4411096"/>
              <a:gd name="connsiteX439" fmla="*/ 301541 w 4771624"/>
              <a:gd name="connsiteY439" fmla="*/ 1261153 h 4411096"/>
              <a:gd name="connsiteX440" fmla="*/ 338640 w 4771624"/>
              <a:gd name="connsiteY440" fmla="*/ 1192623 h 4411096"/>
              <a:gd name="connsiteX441" fmla="*/ 328176 w 4771624"/>
              <a:gd name="connsiteY441" fmla="*/ 1215466 h 4411096"/>
              <a:gd name="connsiteX442" fmla="*/ 384299 w 4771624"/>
              <a:gd name="connsiteY442" fmla="*/ 1120285 h 4411096"/>
              <a:gd name="connsiteX443" fmla="*/ 382396 w 4771624"/>
              <a:gd name="connsiteY443" fmla="*/ 1126948 h 4411096"/>
              <a:gd name="connsiteX444" fmla="*/ 452788 w 4771624"/>
              <a:gd name="connsiteY444" fmla="*/ 1012730 h 4411096"/>
              <a:gd name="connsiteX445" fmla="*/ 673474 w 4771624"/>
              <a:gd name="connsiteY445" fmla="*/ 790006 h 4411096"/>
              <a:gd name="connsiteX446" fmla="*/ 651596 w 4771624"/>
              <a:gd name="connsiteY446" fmla="*/ 812850 h 4411096"/>
              <a:gd name="connsiteX447" fmla="*/ 1108189 w 4771624"/>
              <a:gd name="connsiteY447" fmla="*/ 382629 h 4411096"/>
              <a:gd name="connsiteX448" fmla="*/ 1088919 w 4771624"/>
              <a:gd name="connsiteY448" fmla="*/ 398209 h 4411096"/>
              <a:gd name="connsiteX449" fmla="*/ 1089164 w 4771624"/>
              <a:gd name="connsiteY449" fmla="*/ 397858 h 4411096"/>
              <a:gd name="connsiteX450" fmla="*/ 1108189 w 4771624"/>
              <a:gd name="connsiteY450" fmla="*/ 382629 h 4411096"/>
              <a:gd name="connsiteX451" fmla="*/ 1228997 w 4771624"/>
              <a:gd name="connsiteY451" fmla="*/ 273170 h 4411096"/>
              <a:gd name="connsiteX452" fmla="*/ 1194752 w 4771624"/>
              <a:gd name="connsiteY452" fmla="*/ 295062 h 4411096"/>
              <a:gd name="connsiteX453" fmla="*/ 1218533 w 4771624"/>
              <a:gd name="connsiteY453" fmla="*/ 279833 h 4411096"/>
              <a:gd name="connsiteX454" fmla="*/ 1228997 w 4771624"/>
              <a:gd name="connsiteY454" fmla="*/ 273170 h 4411096"/>
              <a:gd name="connsiteX455" fmla="*/ 1269899 w 4771624"/>
              <a:gd name="connsiteY455" fmla="*/ 249375 h 4411096"/>
              <a:gd name="connsiteX456" fmla="*/ 1255630 w 4771624"/>
              <a:gd name="connsiteY456" fmla="*/ 257941 h 4411096"/>
              <a:gd name="connsiteX457" fmla="*/ 1264191 w 4771624"/>
              <a:gd name="connsiteY457" fmla="*/ 252230 h 4411096"/>
              <a:gd name="connsiteX458" fmla="*/ 1269899 w 4771624"/>
              <a:gd name="connsiteY458" fmla="*/ 249375 h 4411096"/>
              <a:gd name="connsiteX459" fmla="*/ 1395462 w 4771624"/>
              <a:gd name="connsiteY459" fmla="*/ 183700 h 4411096"/>
              <a:gd name="connsiteX460" fmla="*/ 1269899 w 4771624"/>
              <a:gd name="connsiteY460" fmla="*/ 249375 h 4411096"/>
              <a:gd name="connsiteX461" fmla="*/ 1313656 w 4771624"/>
              <a:gd name="connsiteY461" fmla="*/ 224628 h 4411096"/>
              <a:gd name="connsiteX462" fmla="*/ 1340290 w 4771624"/>
              <a:gd name="connsiteY462" fmla="*/ 210351 h 4411096"/>
              <a:gd name="connsiteX463" fmla="*/ 1368828 w 4771624"/>
              <a:gd name="connsiteY463" fmla="*/ 196074 h 4411096"/>
              <a:gd name="connsiteX464" fmla="*/ 1395462 w 4771624"/>
              <a:gd name="connsiteY464" fmla="*/ 183700 h 4411096"/>
              <a:gd name="connsiteX465" fmla="*/ 3318384 w 4771624"/>
              <a:gd name="connsiteY465" fmla="*/ 170096 h 4411096"/>
              <a:gd name="connsiteX466" fmla="*/ 3340738 w 4771624"/>
              <a:gd name="connsiteY466" fmla="*/ 177037 h 4411096"/>
              <a:gd name="connsiteX467" fmla="*/ 3325876 w 4771624"/>
              <a:gd name="connsiteY467" fmla="*/ 172873 h 4411096"/>
              <a:gd name="connsiteX468" fmla="*/ 3315042 w 4771624"/>
              <a:gd name="connsiteY468" fmla="*/ 169058 h 4411096"/>
              <a:gd name="connsiteX469" fmla="*/ 3316224 w 4771624"/>
              <a:gd name="connsiteY469" fmla="*/ 169294 h 4411096"/>
              <a:gd name="connsiteX470" fmla="*/ 3318384 w 4771624"/>
              <a:gd name="connsiteY470" fmla="*/ 170096 h 4411096"/>
              <a:gd name="connsiteX471" fmla="*/ 1598074 w 4771624"/>
              <a:gd name="connsiteY471" fmla="*/ 107555 h 4411096"/>
              <a:gd name="connsiteX472" fmla="*/ 1557172 w 4771624"/>
              <a:gd name="connsiteY472" fmla="*/ 123736 h 4411096"/>
              <a:gd name="connsiteX473" fmla="*/ 1516270 w 4771624"/>
              <a:gd name="connsiteY473" fmla="*/ 141820 h 4411096"/>
              <a:gd name="connsiteX474" fmla="*/ 1533390 w 4771624"/>
              <a:gd name="connsiteY474" fmla="*/ 132302 h 4411096"/>
              <a:gd name="connsiteX475" fmla="*/ 1460146 w 4771624"/>
              <a:gd name="connsiteY475" fmla="*/ 161808 h 4411096"/>
              <a:gd name="connsiteX476" fmla="*/ 1467756 w 4771624"/>
              <a:gd name="connsiteY476" fmla="*/ 153242 h 4411096"/>
              <a:gd name="connsiteX477" fmla="*/ 1598074 w 4771624"/>
              <a:gd name="connsiteY477" fmla="*/ 107555 h 4411096"/>
              <a:gd name="connsiteX478" fmla="*/ 3240858 w 4771624"/>
              <a:gd name="connsiteY478" fmla="*/ 103747 h 4411096"/>
              <a:gd name="connsiteX479" fmla="*/ 3295078 w 4771624"/>
              <a:gd name="connsiteY479" fmla="*/ 124687 h 4411096"/>
              <a:gd name="connsiteX480" fmla="*/ 3347396 w 4771624"/>
              <a:gd name="connsiteY480" fmla="*/ 148482 h 4411096"/>
              <a:gd name="connsiteX481" fmla="*/ 3450130 w 4771624"/>
              <a:gd name="connsiteY481" fmla="*/ 201784 h 4411096"/>
              <a:gd name="connsiteX482" fmla="*/ 3474862 w 4771624"/>
              <a:gd name="connsiteY482" fmla="*/ 216061 h 4411096"/>
              <a:gd name="connsiteX483" fmla="*/ 3499594 w 4771624"/>
              <a:gd name="connsiteY483" fmla="*/ 231290 h 4411096"/>
              <a:gd name="connsiteX484" fmla="*/ 3524326 w 4771624"/>
              <a:gd name="connsiteY484" fmla="*/ 246519 h 4411096"/>
              <a:gd name="connsiteX485" fmla="*/ 3548106 w 4771624"/>
              <a:gd name="connsiteY485" fmla="*/ 261748 h 4411096"/>
              <a:gd name="connsiteX486" fmla="*/ 3641328 w 4771624"/>
              <a:gd name="connsiteY486" fmla="*/ 328375 h 4411096"/>
              <a:gd name="connsiteX487" fmla="*/ 3686986 w 4771624"/>
              <a:gd name="connsiteY487" fmla="*/ 363592 h 4411096"/>
              <a:gd name="connsiteX488" fmla="*/ 3730744 w 4771624"/>
              <a:gd name="connsiteY488" fmla="*/ 399761 h 4411096"/>
              <a:gd name="connsiteX489" fmla="*/ 3752622 w 4771624"/>
              <a:gd name="connsiteY489" fmla="*/ 417846 h 4411096"/>
              <a:gd name="connsiteX490" fmla="*/ 3773550 w 4771624"/>
              <a:gd name="connsiteY490" fmla="*/ 436882 h 4411096"/>
              <a:gd name="connsiteX491" fmla="*/ 3815404 w 4771624"/>
              <a:gd name="connsiteY491" fmla="*/ 474955 h 4411096"/>
              <a:gd name="connsiteX492" fmla="*/ 3973310 w 4771624"/>
              <a:gd name="connsiteY492" fmla="*/ 636763 h 4411096"/>
              <a:gd name="connsiteX493" fmla="*/ 3979016 w 4771624"/>
              <a:gd name="connsiteY493" fmla="*/ 641522 h 4411096"/>
              <a:gd name="connsiteX494" fmla="*/ 3989480 w 4771624"/>
              <a:gd name="connsiteY494" fmla="*/ 655799 h 4411096"/>
              <a:gd name="connsiteX495" fmla="*/ 4057970 w 4771624"/>
              <a:gd name="connsiteY495" fmla="*/ 732896 h 4411096"/>
              <a:gd name="connsiteX496" fmla="*/ 4123604 w 4771624"/>
              <a:gd name="connsiteY496" fmla="*/ 811897 h 4411096"/>
              <a:gd name="connsiteX497" fmla="*/ 4194946 w 4771624"/>
              <a:gd name="connsiteY497" fmla="*/ 893753 h 4411096"/>
              <a:gd name="connsiteX498" fmla="*/ 4170214 w 4771624"/>
              <a:gd name="connsiteY498" fmla="*/ 869958 h 4411096"/>
              <a:gd name="connsiteX499" fmla="*/ 4183532 w 4771624"/>
              <a:gd name="connsiteY499" fmla="*/ 886138 h 4411096"/>
              <a:gd name="connsiteX500" fmla="*/ 4218728 w 4771624"/>
              <a:gd name="connsiteY500" fmla="*/ 929922 h 4411096"/>
              <a:gd name="connsiteX501" fmla="*/ 4332876 w 4771624"/>
              <a:gd name="connsiteY501" fmla="*/ 1069839 h 4411096"/>
              <a:gd name="connsiteX502" fmla="*/ 4417536 w 4771624"/>
              <a:gd name="connsiteY502" fmla="*/ 1188815 h 4411096"/>
              <a:gd name="connsiteX503" fmla="*/ 4420390 w 4771624"/>
              <a:gd name="connsiteY503" fmla="*/ 1196430 h 4411096"/>
              <a:gd name="connsiteX504" fmla="*/ 4425146 w 4771624"/>
              <a:gd name="connsiteY504" fmla="*/ 1203093 h 4411096"/>
              <a:gd name="connsiteX505" fmla="*/ 4417536 w 4771624"/>
              <a:gd name="connsiteY505" fmla="*/ 1194526 h 4411096"/>
              <a:gd name="connsiteX506" fmla="*/ 4408974 w 4771624"/>
              <a:gd name="connsiteY506" fmla="*/ 1184056 h 4411096"/>
              <a:gd name="connsiteX507" fmla="*/ 4395658 w 4771624"/>
              <a:gd name="connsiteY507" fmla="*/ 1176442 h 4411096"/>
              <a:gd name="connsiteX508" fmla="*/ 4291974 w 4771624"/>
              <a:gd name="connsiteY508" fmla="*/ 1043188 h 4411096"/>
              <a:gd name="connsiteX509" fmla="*/ 4330022 w 4771624"/>
              <a:gd name="connsiteY509" fmla="*/ 1100297 h 4411096"/>
              <a:gd name="connsiteX510" fmla="*/ 4180678 w 4771624"/>
              <a:gd name="connsiteY510" fmla="*/ 913741 h 4411096"/>
              <a:gd name="connsiteX511" fmla="*/ 4268192 w 4771624"/>
              <a:gd name="connsiteY511" fmla="*/ 1003212 h 4411096"/>
              <a:gd name="connsiteX512" fmla="*/ 4215874 w 4771624"/>
              <a:gd name="connsiteY512" fmla="*/ 948958 h 4411096"/>
              <a:gd name="connsiteX513" fmla="*/ 4238704 w 4771624"/>
              <a:gd name="connsiteY513" fmla="*/ 970850 h 4411096"/>
              <a:gd name="connsiteX514" fmla="*/ 4166410 w 4771624"/>
              <a:gd name="connsiteY514" fmla="*/ 876620 h 4411096"/>
              <a:gd name="connsiteX515" fmla="*/ 4173068 w 4771624"/>
              <a:gd name="connsiteY515" fmla="*/ 894705 h 4411096"/>
              <a:gd name="connsiteX516" fmla="*/ 4100774 w 4771624"/>
              <a:gd name="connsiteY516" fmla="*/ 812849 h 4411096"/>
              <a:gd name="connsiteX517" fmla="*/ 4032286 w 4771624"/>
              <a:gd name="connsiteY517" fmla="*/ 738607 h 4411096"/>
              <a:gd name="connsiteX518" fmla="*/ 4053214 w 4771624"/>
              <a:gd name="connsiteY518" fmla="*/ 755740 h 4411096"/>
              <a:gd name="connsiteX519" fmla="*/ 4016114 w 4771624"/>
              <a:gd name="connsiteY519" fmla="*/ 716715 h 4411096"/>
              <a:gd name="connsiteX520" fmla="*/ 3970454 w 4771624"/>
              <a:gd name="connsiteY520" fmla="*/ 667221 h 4411096"/>
              <a:gd name="connsiteX521" fmla="*/ 4030382 w 4771624"/>
              <a:gd name="connsiteY521" fmla="*/ 726234 h 4411096"/>
              <a:gd name="connsiteX522" fmla="*/ 3992334 w 4771624"/>
              <a:gd name="connsiteY522" fmla="*/ 683402 h 4411096"/>
              <a:gd name="connsiteX523" fmla="*/ 3965698 w 4771624"/>
              <a:gd name="connsiteY523" fmla="*/ 654847 h 4411096"/>
              <a:gd name="connsiteX524" fmla="*/ 3934308 w 4771624"/>
              <a:gd name="connsiteY524" fmla="*/ 619630 h 4411096"/>
              <a:gd name="connsiteX525" fmla="*/ 3903870 w 4771624"/>
              <a:gd name="connsiteY525" fmla="*/ 588220 h 4411096"/>
              <a:gd name="connsiteX526" fmla="*/ 3842038 w 4771624"/>
              <a:gd name="connsiteY526" fmla="*/ 529208 h 4411096"/>
              <a:gd name="connsiteX527" fmla="*/ 3844892 w 4771624"/>
              <a:gd name="connsiteY527" fmla="*/ 531112 h 4411096"/>
              <a:gd name="connsiteX528" fmla="*/ 3683182 w 4771624"/>
              <a:gd name="connsiteY528" fmla="*/ 391195 h 4411096"/>
              <a:gd name="connsiteX529" fmla="*/ 3687938 w 4771624"/>
              <a:gd name="connsiteY529" fmla="*/ 388339 h 4411096"/>
              <a:gd name="connsiteX530" fmla="*/ 3654646 w 4771624"/>
              <a:gd name="connsiteY530" fmla="*/ 365496 h 4411096"/>
              <a:gd name="connsiteX531" fmla="*/ 3634670 w 4771624"/>
              <a:gd name="connsiteY531" fmla="*/ 349315 h 4411096"/>
              <a:gd name="connsiteX532" fmla="*/ 3555718 w 4771624"/>
              <a:gd name="connsiteY532" fmla="*/ 290303 h 4411096"/>
              <a:gd name="connsiteX533" fmla="*/ 3571888 w 4771624"/>
              <a:gd name="connsiteY533" fmla="*/ 300773 h 4411096"/>
              <a:gd name="connsiteX534" fmla="*/ 3547156 w 4771624"/>
              <a:gd name="connsiteY534" fmla="*/ 276025 h 4411096"/>
              <a:gd name="connsiteX535" fmla="*/ 3530986 w 4771624"/>
              <a:gd name="connsiteY535" fmla="*/ 264604 h 4411096"/>
              <a:gd name="connsiteX536" fmla="*/ 3515766 w 4771624"/>
              <a:gd name="connsiteY536" fmla="*/ 255085 h 4411096"/>
              <a:gd name="connsiteX537" fmla="*/ 3488178 w 4771624"/>
              <a:gd name="connsiteY537" fmla="*/ 238905 h 4411096"/>
              <a:gd name="connsiteX538" fmla="*/ 3464398 w 4771624"/>
              <a:gd name="connsiteY538" fmla="*/ 226531 h 4411096"/>
              <a:gd name="connsiteX539" fmla="*/ 3441570 w 4771624"/>
              <a:gd name="connsiteY539" fmla="*/ 216061 h 4411096"/>
              <a:gd name="connsiteX540" fmla="*/ 3394006 w 4771624"/>
              <a:gd name="connsiteY540" fmla="*/ 194169 h 4411096"/>
              <a:gd name="connsiteX541" fmla="*/ 3365470 w 4771624"/>
              <a:gd name="connsiteY541" fmla="*/ 179892 h 4411096"/>
              <a:gd name="connsiteX542" fmla="*/ 3330274 w 4771624"/>
              <a:gd name="connsiteY542" fmla="*/ 162759 h 4411096"/>
              <a:gd name="connsiteX543" fmla="*/ 3312202 w 4771624"/>
              <a:gd name="connsiteY543" fmla="*/ 144675 h 4411096"/>
              <a:gd name="connsiteX544" fmla="*/ 3406374 w 4771624"/>
              <a:gd name="connsiteY544" fmla="*/ 191314 h 4411096"/>
              <a:gd name="connsiteX545" fmla="*/ 3398762 w 4771624"/>
              <a:gd name="connsiteY545" fmla="*/ 184651 h 4411096"/>
              <a:gd name="connsiteX546" fmla="*/ 3366422 w 4771624"/>
              <a:gd name="connsiteY546" fmla="*/ 167519 h 4411096"/>
              <a:gd name="connsiteX547" fmla="*/ 3359762 w 4771624"/>
              <a:gd name="connsiteY547" fmla="*/ 159904 h 4411096"/>
              <a:gd name="connsiteX548" fmla="*/ 3301738 w 4771624"/>
              <a:gd name="connsiteY548" fmla="*/ 129446 h 4411096"/>
              <a:gd name="connsiteX549" fmla="*/ 3240858 w 4771624"/>
              <a:gd name="connsiteY549" fmla="*/ 103747 h 4411096"/>
              <a:gd name="connsiteX550" fmla="*/ 3178078 w 4771624"/>
              <a:gd name="connsiteY550" fmla="*/ 82808 h 4411096"/>
              <a:gd name="connsiteX551" fmla="*/ 3210418 w 4771624"/>
              <a:gd name="connsiteY551" fmla="*/ 93278 h 4411096"/>
              <a:gd name="connsiteX552" fmla="*/ 3239906 w 4771624"/>
              <a:gd name="connsiteY552" fmla="*/ 104700 h 4411096"/>
              <a:gd name="connsiteX553" fmla="*/ 3209468 w 4771624"/>
              <a:gd name="connsiteY553" fmla="*/ 93278 h 4411096"/>
              <a:gd name="connsiteX554" fmla="*/ 1697004 w 4771624"/>
              <a:gd name="connsiteY554" fmla="*/ 76145 h 4411096"/>
              <a:gd name="connsiteX555" fmla="*/ 1692248 w 4771624"/>
              <a:gd name="connsiteY555" fmla="*/ 88519 h 4411096"/>
              <a:gd name="connsiteX556" fmla="*/ 1638028 w 4771624"/>
              <a:gd name="connsiteY556" fmla="*/ 103748 h 4411096"/>
              <a:gd name="connsiteX557" fmla="*/ 1595222 w 4771624"/>
              <a:gd name="connsiteY557" fmla="*/ 114218 h 4411096"/>
              <a:gd name="connsiteX558" fmla="*/ 1671322 w 4771624"/>
              <a:gd name="connsiteY558" fmla="*/ 93278 h 4411096"/>
              <a:gd name="connsiteX559" fmla="*/ 1697004 w 4771624"/>
              <a:gd name="connsiteY559" fmla="*/ 76145 h 4411096"/>
              <a:gd name="connsiteX560" fmla="*/ 2750140 w 4771624"/>
              <a:gd name="connsiteY560" fmla="*/ 72337 h 4411096"/>
              <a:gd name="connsiteX561" fmla="*/ 2736702 w 4771624"/>
              <a:gd name="connsiteY561" fmla="*/ 75193 h 4411096"/>
              <a:gd name="connsiteX562" fmla="*/ 2787118 w 4771624"/>
              <a:gd name="connsiteY562" fmla="*/ 79000 h 4411096"/>
              <a:gd name="connsiteX563" fmla="*/ 2807094 w 4771624"/>
              <a:gd name="connsiteY563" fmla="*/ 78048 h 4411096"/>
              <a:gd name="connsiteX564" fmla="*/ 2750140 w 4771624"/>
              <a:gd name="connsiteY564" fmla="*/ 72337 h 4411096"/>
              <a:gd name="connsiteX565" fmla="*/ 2661556 w 4771624"/>
              <a:gd name="connsiteY565" fmla="*/ 70434 h 4411096"/>
              <a:gd name="connsiteX566" fmla="*/ 2706264 w 4771624"/>
              <a:gd name="connsiteY566" fmla="*/ 72337 h 4411096"/>
              <a:gd name="connsiteX567" fmla="*/ 2694850 w 4771624"/>
              <a:gd name="connsiteY567" fmla="*/ 70434 h 4411096"/>
              <a:gd name="connsiteX568" fmla="*/ 2661556 w 4771624"/>
              <a:gd name="connsiteY568" fmla="*/ 70434 h 4411096"/>
              <a:gd name="connsiteX569" fmla="*/ 1812430 w 4771624"/>
              <a:gd name="connsiteY569" fmla="*/ 51962 h 4411096"/>
              <a:gd name="connsiteX570" fmla="*/ 1817810 w 4771624"/>
              <a:gd name="connsiteY570" fmla="*/ 52349 h 4411096"/>
              <a:gd name="connsiteX571" fmla="*/ 1764542 w 4771624"/>
              <a:gd name="connsiteY571" fmla="*/ 61867 h 4411096"/>
              <a:gd name="connsiteX572" fmla="*/ 1812430 w 4771624"/>
              <a:gd name="connsiteY572" fmla="*/ 51962 h 4411096"/>
              <a:gd name="connsiteX573" fmla="*/ 2618764 w 4771624"/>
              <a:gd name="connsiteY573" fmla="*/ 23245 h 4411096"/>
              <a:gd name="connsiteX574" fmla="*/ 2739558 w 4771624"/>
              <a:gd name="connsiteY574" fmla="*/ 31409 h 4411096"/>
              <a:gd name="connsiteX575" fmla="*/ 2922194 w 4771624"/>
              <a:gd name="connsiteY575" fmla="*/ 50446 h 4411096"/>
              <a:gd name="connsiteX576" fmla="*/ 2889852 w 4771624"/>
              <a:gd name="connsiteY576" fmla="*/ 48542 h 4411096"/>
              <a:gd name="connsiteX577" fmla="*/ 2829924 w 4771624"/>
              <a:gd name="connsiteY577" fmla="*/ 44735 h 4411096"/>
              <a:gd name="connsiteX578" fmla="*/ 2955488 w 4771624"/>
              <a:gd name="connsiteY578" fmla="*/ 61868 h 4411096"/>
              <a:gd name="connsiteX579" fmla="*/ 2899366 w 4771624"/>
              <a:gd name="connsiteY579" fmla="*/ 53301 h 4411096"/>
              <a:gd name="connsiteX580" fmla="*/ 2901266 w 4771624"/>
              <a:gd name="connsiteY580" fmla="*/ 55205 h 4411096"/>
              <a:gd name="connsiteX581" fmla="*/ 2901266 w 4771624"/>
              <a:gd name="connsiteY581" fmla="*/ 59964 h 4411096"/>
              <a:gd name="connsiteX582" fmla="*/ 3060122 w 4771624"/>
              <a:gd name="connsiteY582" fmla="*/ 86615 h 4411096"/>
              <a:gd name="connsiteX583" fmla="*/ 3028732 w 4771624"/>
              <a:gd name="connsiteY583" fmla="*/ 75193 h 4411096"/>
              <a:gd name="connsiteX584" fmla="*/ 3034440 w 4771624"/>
              <a:gd name="connsiteY584" fmla="*/ 74241 h 4411096"/>
              <a:gd name="connsiteX585" fmla="*/ 2995438 w 4771624"/>
              <a:gd name="connsiteY585" fmla="*/ 66627 h 4411096"/>
              <a:gd name="connsiteX586" fmla="*/ 3272250 w 4771624"/>
              <a:gd name="connsiteY586" fmla="*/ 144675 h 4411096"/>
              <a:gd name="connsiteX587" fmla="*/ 3279858 w 4771624"/>
              <a:gd name="connsiteY587" fmla="*/ 151338 h 4411096"/>
              <a:gd name="connsiteX588" fmla="*/ 3313152 w 4771624"/>
              <a:gd name="connsiteY588" fmla="*/ 168471 h 4411096"/>
              <a:gd name="connsiteX589" fmla="*/ 3315042 w 4771624"/>
              <a:gd name="connsiteY589" fmla="*/ 169058 h 4411096"/>
              <a:gd name="connsiteX590" fmla="*/ 3312780 w 4771624"/>
              <a:gd name="connsiteY590" fmla="*/ 168605 h 4411096"/>
              <a:gd name="connsiteX591" fmla="*/ 3341690 w 4771624"/>
              <a:gd name="connsiteY591" fmla="*/ 183700 h 4411096"/>
              <a:gd name="connsiteX592" fmla="*/ 3499594 w 4771624"/>
              <a:gd name="connsiteY592" fmla="*/ 270315 h 4411096"/>
              <a:gd name="connsiteX593" fmla="*/ 3618498 w 4771624"/>
              <a:gd name="connsiteY593" fmla="*/ 346460 h 4411096"/>
              <a:gd name="connsiteX594" fmla="*/ 3593766 w 4771624"/>
              <a:gd name="connsiteY594" fmla="*/ 333135 h 4411096"/>
              <a:gd name="connsiteX595" fmla="*/ 3567132 w 4771624"/>
              <a:gd name="connsiteY595" fmla="*/ 316954 h 4411096"/>
              <a:gd name="connsiteX596" fmla="*/ 3589962 w 4771624"/>
              <a:gd name="connsiteY596" fmla="*/ 337894 h 4411096"/>
              <a:gd name="connsiteX597" fmla="*/ 3548106 w 4771624"/>
              <a:gd name="connsiteY597" fmla="*/ 311243 h 4411096"/>
              <a:gd name="connsiteX598" fmla="*/ 3507204 w 4771624"/>
              <a:gd name="connsiteY598" fmla="*/ 282688 h 4411096"/>
              <a:gd name="connsiteX599" fmla="*/ 3447276 w 4771624"/>
              <a:gd name="connsiteY599" fmla="*/ 249375 h 4411096"/>
              <a:gd name="connsiteX600" fmla="*/ 3496740 w 4771624"/>
              <a:gd name="connsiteY600" fmla="*/ 285544 h 4411096"/>
              <a:gd name="connsiteX601" fmla="*/ 3554766 w 4771624"/>
              <a:gd name="connsiteY601" fmla="*/ 320761 h 4411096"/>
              <a:gd name="connsiteX602" fmla="*/ 3542398 w 4771624"/>
              <a:gd name="connsiteY602" fmla="*/ 312195 h 4411096"/>
              <a:gd name="connsiteX603" fmla="*/ 3580450 w 4771624"/>
              <a:gd name="connsiteY603" fmla="*/ 336942 h 4411096"/>
              <a:gd name="connsiteX604" fmla="*/ 3621352 w 4771624"/>
              <a:gd name="connsiteY604" fmla="*/ 366448 h 4411096"/>
              <a:gd name="connsiteX605" fmla="*/ 3707914 w 4771624"/>
              <a:gd name="connsiteY605" fmla="*/ 435931 h 4411096"/>
              <a:gd name="connsiteX606" fmla="*/ 3751670 w 4771624"/>
              <a:gd name="connsiteY606" fmla="*/ 474955 h 4411096"/>
              <a:gd name="connsiteX607" fmla="*/ 3794478 w 4771624"/>
              <a:gd name="connsiteY607" fmla="*/ 514931 h 4411096"/>
              <a:gd name="connsiteX608" fmla="*/ 3874382 w 4771624"/>
              <a:gd name="connsiteY608" fmla="*/ 594884 h 4411096"/>
              <a:gd name="connsiteX609" fmla="*/ 3906722 w 4771624"/>
              <a:gd name="connsiteY609" fmla="*/ 625342 h 4411096"/>
              <a:gd name="connsiteX610" fmla="*/ 3936210 w 4771624"/>
              <a:gd name="connsiteY610" fmla="*/ 654848 h 4411096"/>
              <a:gd name="connsiteX611" fmla="*/ 3993286 w 4771624"/>
              <a:gd name="connsiteY611" fmla="*/ 711957 h 4411096"/>
              <a:gd name="connsiteX612" fmla="*/ 4115994 w 4771624"/>
              <a:gd name="connsiteY612" fmla="*/ 850922 h 4411096"/>
              <a:gd name="connsiteX613" fmla="*/ 4127410 w 4771624"/>
              <a:gd name="connsiteY613" fmla="*/ 879476 h 4411096"/>
              <a:gd name="connsiteX614" fmla="*/ 4213020 w 4771624"/>
              <a:gd name="connsiteY614" fmla="*/ 983224 h 4411096"/>
              <a:gd name="connsiteX615" fmla="*/ 4171166 w 4771624"/>
              <a:gd name="connsiteY615" fmla="*/ 926115 h 4411096"/>
              <a:gd name="connsiteX616" fmla="*/ 4259630 w 4771624"/>
              <a:gd name="connsiteY616" fmla="*/ 1038429 h 4411096"/>
              <a:gd name="connsiteX617" fmla="*/ 4251070 w 4771624"/>
              <a:gd name="connsiteY617" fmla="*/ 1029863 h 4411096"/>
              <a:gd name="connsiteX618" fmla="*/ 4306242 w 4771624"/>
              <a:gd name="connsiteY618" fmla="*/ 1094586 h 4411096"/>
              <a:gd name="connsiteX619" fmla="*/ 4398510 w 4771624"/>
              <a:gd name="connsiteY619" fmla="*/ 1225936 h 4411096"/>
              <a:gd name="connsiteX620" fmla="*/ 4442268 w 4771624"/>
              <a:gd name="connsiteY620" fmla="*/ 1278286 h 4411096"/>
              <a:gd name="connsiteX621" fmla="*/ 4450830 w 4771624"/>
              <a:gd name="connsiteY621" fmla="*/ 1296371 h 4411096"/>
              <a:gd name="connsiteX622" fmla="*/ 4479366 w 4771624"/>
              <a:gd name="connsiteY622" fmla="*/ 1344913 h 4411096"/>
              <a:gd name="connsiteX623" fmla="*/ 4569734 w 4771624"/>
              <a:gd name="connsiteY623" fmla="*/ 1483878 h 4411096"/>
              <a:gd name="connsiteX624" fmla="*/ 4578294 w 4771624"/>
              <a:gd name="connsiteY624" fmla="*/ 1504818 h 4411096"/>
              <a:gd name="connsiteX625" fmla="*/ 4595418 w 4771624"/>
              <a:gd name="connsiteY625" fmla="*/ 1548601 h 4411096"/>
              <a:gd name="connsiteX626" fmla="*/ 4605880 w 4771624"/>
              <a:gd name="connsiteY626" fmla="*/ 1570493 h 4411096"/>
              <a:gd name="connsiteX627" fmla="*/ 4615394 w 4771624"/>
              <a:gd name="connsiteY627" fmla="*/ 1591433 h 4411096"/>
              <a:gd name="connsiteX628" fmla="*/ 4633466 w 4771624"/>
              <a:gd name="connsiteY628" fmla="*/ 1630457 h 4411096"/>
              <a:gd name="connsiteX629" fmla="*/ 4650588 w 4771624"/>
              <a:gd name="connsiteY629" fmla="*/ 1668530 h 4411096"/>
              <a:gd name="connsiteX630" fmla="*/ 4659150 w 4771624"/>
              <a:gd name="connsiteY630" fmla="*/ 1686615 h 4411096"/>
              <a:gd name="connsiteX631" fmla="*/ 4666758 w 4771624"/>
              <a:gd name="connsiteY631" fmla="*/ 1704699 h 4411096"/>
              <a:gd name="connsiteX632" fmla="*/ 4681028 w 4771624"/>
              <a:gd name="connsiteY632" fmla="*/ 1741820 h 4411096"/>
              <a:gd name="connsiteX633" fmla="*/ 4693394 w 4771624"/>
              <a:gd name="connsiteY633" fmla="*/ 1780844 h 4411096"/>
              <a:gd name="connsiteX634" fmla="*/ 4713370 w 4771624"/>
              <a:gd name="connsiteY634" fmla="*/ 1865556 h 4411096"/>
              <a:gd name="connsiteX635" fmla="*/ 4710516 w 4771624"/>
              <a:gd name="connsiteY635" fmla="*/ 1874122 h 4411096"/>
              <a:gd name="connsiteX636" fmla="*/ 4720030 w 4771624"/>
              <a:gd name="connsiteY636" fmla="*/ 1927423 h 4411096"/>
              <a:gd name="connsiteX637" fmla="*/ 4723834 w 4771624"/>
              <a:gd name="connsiteY637" fmla="*/ 1956930 h 4411096"/>
              <a:gd name="connsiteX638" fmla="*/ 4726686 w 4771624"/>
              <a:gd name="connsiteY638" fmla="*/ 1982629 h 4411096"/>
              <a:gd name="connsiteX639" fmla="*/ 4726686 w 4771624"/>
              <a:gd name="connsiteY639" fmla="*/ 1983581 h 4411096"/>
              <a:gd name="connsiteX640" fmla="*/ 4731442 w 4771624"/>
              <a:gd name="connsiteY640" fmla="*/ 2008328 h 4411096"/>
              <a:gd name="connsiteX641" fmla="*/ 4740956 w 4771624"/>
              <a:gd name="connsiteY641" fmla="*/ 2080666 h 4411096"/>
              <a:gd name="connsiteX642" fmla="*/ 4742858 w 4771624"/>
              <a:gd name="connsiteY642" fmla="*/ 2126353 h 4411096"/>
              <a:gd name="connsiteX643" fmla="*/ 4743810 w 4771624"/>
              <a:gd name="connsiteY643" fmla="*/ 2155859 h 4411096"/>
              <a:gd name="connsiteX644" fmla="*/ 4742858 w 4771624"/>
              <a:gd name="connsiteY644" fmla="*/ 2191076 h 4411096"/>
              <a:gd name="connsiteX645" fmla="*/ 4746662 w 4771624"/>
              <a:gd name="connsiteY645" fmla="*/ 2172992 h 4411096"/>
              <a:gd name="connsiteX646" fmla="*/ 4749518 w 4771624"/>
              <a:gd name="connsiteY646" fmla="*/ 2136823 h 4411096"/>
              <a:gd name="connsiteX647" fmla="*/ 4747614 w 4771624"/>
              <a:gd name="connsiteY647" fmla="*/ 2058774 h 4411096"/>
              <a:gd name="connsiteX648" fmla="*/ 4741906 w 4771624"/>
              <a:gd name="connsiteY648" fmla="*/ 2026412 h 4411096"/>
              <a:gd name="connsiteX649" fmla="*/ 4739054 w 4771624"/>
              <a:gd name="connsiteY649" fmla="*/ 1964544 h 4411096"/>
              <a:gd name="connsiteX650" fmla="*/ 4734298 w 4771624"/>
              <a:gd name="connsiteY650" fmla="*/ 1933134 h 4411096"/>
              <a:gd name="connsiteX651" fmla="*/ 4730492 w 4771624"/>
              <a:gd name="connsiteY651" fmla="*/ 1909339 h 4411096"/>
              <a:gd name="connsiteX652" fmla="*/ 4738102 w 4771624"/>
              <a:gd name="connsiteY652" fmla="*/ 1936942 h 4411096"/>
              <a:gd name="connsiteX653" fmla="*/ 4743810 w 4771624"/>
              <a:gd name="connsiteY653" fmla="*/ 1974062 h 4411096"/>
              <a:gd name="connsiteX654" fmla="*/ 4749518 w 4771624"/>
              <a:gd name="connsiteY654" fmla="*/ 2017846 h 4411096"/>
              <a:gd name="connsiteX655" fmla="*/ 4752370 w 4771624"/>
              <a:gd name="connsiteY655" fmla="*/ 2066388 h 4411096"/>
              <a:gd name="connsiteX656" fmla="*/ 4752726 w 4771624"/>
              <a:gd name="connsiteY656" fmla="*/ 2167519 h 4411096"/>
              <a:gd name="connsiteX657" fmla="*/ 4746890 w 4771624"/>
              <a:gd name="connsiteY657" fmla="*/ 2255230 h 4411096"/>
              <a:gd name="connsiteX658" fmla="*/ 4740956 w 4771624"/>
              <a:gd name="connsiteY658" fmla="*/ 2290065 h 4411096"/>
              <a:gd name="connsiteX659" fmla="*/ 4743810 w 4771624"/>
              <a:gd name="connsiteY659" fmla="*/ 2301487 h 4411096"/>
              <a:gd name="connsiteX660" fmla="*/ 4741906 w 4771624"/>
              <a:gd name="connsiteY660" fmla="*/ 2341463 h 4411096"/>
              <a:gd name="connsiteX661" fmla="*/ 4739054 w 4771624"/>
              <a:gd name="connsiteY661" fmla="*/ 2309101 h 4411096"/>
              <a:gd name="connsiteX662" fmla="*/ 4726686 w 4771624"/>
              <a:gd name="connsiteY662" fmla="*/ 2375728 h 4411096"/>
              <a:gd name="connsiteX663" fmla="*/ 4714322 w 4771624"/>
              <a:gd name="connsiteY663" fmla="*/ 2438548 h 4411096"/>
              <a:gd name="connsiteX664" fmla="*/ 4720980 w 4771624"/>
              <a:gd name="connsiteY664" fmla="*/ 2427126 h 4411096"/>
              <a:gd name="connsiteX665" fmla="*/ 4713370 w 4771624"/>
              <a:gd name="connsiteY665" fmla="*/ 2464247 h 4411096"/>
              <a:gd name="connsiteX666" fmla="*/ 4707662 w 4771624"/>
              <a:gd name="connsiteY666" fmla="*/ 2491850 h 4411096"/>
              <a:gd name="connsiteX667" fmla="*/ 4714322 w 4771624"/>
              <a:gd name="connsiteY667" fmla="*/ 2449969 h 4411096"/>
              <a:gd name="connsiteX668" fmla="*/ 4696248 w 4771624"/>
              <a:gd name="connsiteY668" fmla="*/ 2504223 h 4411096"/>
              <a:gd name="connsiteX669" fmla="*/ 4684834 w 4771624"/>
              <a:gd name="connsiteY669" fmla="*/ 2547055 h 4411096"/>
              <a:gd name="connsiteX670" fmla="*/ 4718126 w 4771624"/>
              <a:gd name="connsiteY670" fmla="*/ 2378584 h 4411096"/>
              <a:gd name="connsiteX671" fmla="*/ 4706710 w 4771624"/>
              <a:gd name="connsiteY671" fmla="*/ 2423319 h 4411096"/>
              <a:gd name="connsiteX672" fmla="*/ 4713370 w 4771624"/>
              <a:gd name="connsiteY672" fmla="*/ 2387150 h 4411096"/>
              <a:gd name="connsiteX673" fmla="*/ 4718126 w 4771624"/>
              <a:gd name="connsiteY673" fmla="*/ 2369065 h 4411096"/>
              <a:gd name="connsiteX674" fmla="*/ 4723834 w 4771624"/>
              <a:gd name="connsiteY674" fmla="*/ 2341463 h 4411096"/>
              <a:gd name="connsiteX675" fmla="*/ 4712418 w 4771624"/>
              <a:gd name="connsiteY675" fmla="*/ 2375728 h 4411096"/>
              <a:gd name="connsiteX676" fmla="*/ 4709566 w 4771624"/>
              <a:gd name="connsiteY676" fmla="*/ 2369065 h 4411096"/>
              <a:gd name="connsiteX677" fmla="*/ 4711468 w 4771624"/>
              <a:gd name="connsiteY677" fmla="*/ 2367162 h 4411096"/>
              <a:gd name="connsiteX678" fmla="*/ 4719078 w 4771624"/>
              <a:gd name="connsiteY678" fmla="*/ 2311957 h 4411096"/>
              <a:gd name="connsiteX679" fmla="*/ 4712418 w 4771624"/>
              <a:gd name="connsiteY679" fmla="*/ 2327186 h 4411096"/>
              <a:gd name="connsiteX680" fmla="*/ 4699102 w 4771624"/>
              <a:gd name="connsiteY680" fmla="*/ 2384294 h 4411096"/>
              <a:gd name="connsiteX681" fmla="*/ 4687686 w 4771624"/>
              <a:gd name="connsiteY681" fmla="*/ 2438548 h 4411096"/>
              <a:gd name="connsiteX682" fmla="*/ 4669614 w 4771624"/>
              <a:gd name="connsiteY682" fmla="*/ 2531826 h 4411096"/>
              <a:gd name="connsiteX683" fmla="*/ 4659150 w 4771624"/>
              <a:gd name="connsiteY683" fmla="*/ 2578464 h 4411096"/>
              <a:gd name="connsiteX684" fmla="*/ 4646782 w 4771624"/>
              <a:gd name="connsiteY684" fmla="*/ 2624152 h 4411096"/>
              <a:gd name="connsiteX685" fmla="*/ 4627758 w 4771624"/>
              <a:gd name="connsiteY685" fmla="*/ 2673646 h 4411096"/>
              <a:gd name="connsiteX686" fmla="*/ 4610638 w 4771624"/>
              <a:gd name="connsiteY686" fmla="*/ 2712670 h 4411096"/>
              <a:gd name="connsiteX687" fmla="*/ 4573538 w 4771624"/>
              <a:gd name="connsiteY687" fmla="*/ 2785008 h 4411096"/>
              <a:gd name="connsiteX688" fmla="*/ 4570686 w 4771624"/>
              <a:gd name="connsiteY688" fmla="*/ 2802141 h 4411096"/>
              <a:gd name="connsiteX689" fmla="*/ 4529782 w 4771624"/>
              <a:gd name="connsiteY689" fmla="*/ 2880190 h 4411096"/>
              <a:gd name="connsiteX690" fmla="*/ 4523122 w 4771624"/>
              <a:gd name="connsiteY690" fmla="*/ 2879238 h 4411096"/>
              <a:gd name="connsiteX691" fmla="*/ 4536440 w 4771624"/>
              <a:gd name="connsiteY691" fmla="*/ 2856394 h 4411096"/>
              <a:gd name="connsiteX692" fmla="*/ 4539294 w 4771624"/>
              <a:gd name="connsiteY692" fmla="*/ 2846876 h 4411096"/>
              <a:gd name="connsiteX693" fmla="*/ 4540246 w 4771624"/>
              <a:gd name="connsiteY693" fmla="*/ 2843069 h 4411096"/>
              <a:gd name="connsiteX694" fmla="*/ 4501246 w 4771624"/>
              <a:gd name="connsiteY694" fmla="*/ 2923021 h 4411096"/>
              <a:gd name="connsiteX695" fmla="*/ 4485074 w 4771624"/>
              <a:gd name="connsiteY695" fmla="*/ 2955383 h 4411096"/>
              <a:gd name="connsiteX696" fmla="*/ 4483170 w 4771624"/>
              <a:gd name="connsiteY696" fmla="*/ 2923021 h 4411096"/>
              <a:gd name="connsiteX697" fmla="*/ 4468902 w 4771624"/>
              <a:gd name="connsiteY697" fmla="*/ 2951576 h 4411096"/>
              <a:gd name="connsiteX698" fmla="*/ 4453682 w 4771624"/>
              <a:gd name="connsiteY698" fmla="*/ 2979178 h 4411096"/>
              <a:gd name="connsiteX699" fmla="*/ 4423242 w 4771624"/>
              <a:gd name="connsiteY699" fmla="*/ 3034384 h 4411096"/>
              <a:gd name="connsiteX700" fmla="*/ 4414682 w 4771624"/>
              <a:gd name="connsiteY700" fmla="*/ 3059131 h 4411096"/>
              <a:gd name="connsiteX701" fmla="*/ 4382340 w 4771624"/>
              <a:gd name="connsiteY701" fmla="*/ 3108625 h 4411096"/>
              <a:gd name="connsiteX702" fmla="*/ 4358558 w 4771624"/>
              <a:gd name="connsiteY702" fmla="*/ 3148601 h 4411096"/>
              <a:gd name="connsiteX703" fmla="*/ 4336682 w 4771624"/>
              <a:gd name="connsiteY703" fmla="*/ 3182866 h 4411096"/>
              <a:gd name="connsiteX704" fmla="*/ 4337632 w 4771624"/>
              <a:gd name="connsiteY704" fmla="*/ 3180011 h 4411096"/>
              <a:gd name="connsiteX705" fmla="*/ 4245362 w 4771624"/>
              <a:gd name="connsiteY705" fmla="*/ 3316120 h 4411096"/>
              <a:gd name="connsiteX706" fmla="*/ 4230142 w 4771624"/>
              <a:gd name="connsiteY706" fmla="*/ 3347531 h 4411096"/>
              <a:gd name="connsiteX707" fmla="*/ 4200654 w 4771624"/>
              <a:gd name="connsiteY707" fmla="*/ 3400832 h 4411096"/>
              <a:gd name="connsiteX708" fmla="*/ 4233948 w 4771624"/>
              <a:gd name="connsiteY708" fmla="*/ 3360856 h 4411096"/>
              <a:gd name="connsiteX709" fmla="*/ 4232046 w 4771624"/>
              <a:gd name="connsiteY709" fmla="*/ 3370374 h 4411096"/>
              <a:gd name="connsiteX710" fmla="*/ 4215874 w 4771624"/>
              <a:gd name="connsiteY710" fmla="*/ 3392266 h 4411096"/>
              <a:gd name="connsiteX711" fmla="*/ 4230142 w 4771624"/>
              <a:gd name="connsiteY711" fmla="*/ 3377988 h 4411096"/>
              <a:gd name="connsiteX712" fmla="*/ 4306122 w 4771624"/>
              <a:gd name="connsiteY712" fmla="*/ 3265556 h 4411096"/>
              <a:gd name="connsiteX713" fmla="*/ 4308994 w 4771624"/>
              <a:gd name="connsiteY713" fmla="*/ 3260863 h 4411096"/>
              <a:gd name="connsiteX714" fmla="*/ 4273900 w 4771624"/>
              <a:gd name="connsiteY714" fmla="*/ 3312313 h 4411096"/>
              <a:gd name="connsiteX715" fmla="*/ 4310998 w 4771624"/>
              <a:gd name="connsiteY715" fmla="*/ 3257108 h 4411096"/>
              <a:gd name="connsiteX716" fmla="*/ 4312258 w 4771624"/>
              <a:gd name="connsiteY716" fmla="*/ 3255531 h 4411096"/>
              <a:gd name="connsiteX717" fmla="*/ 4334882 w 4771624"/>
              <a:gd name="connsiteY717" fmla="*/ 3218575 h 4411096"/>
              <a:gd name="connsiteX718" fmla="*/ 4352852 w 4771624"/>
              <a:gd name="connsiteY718" fmla="*/ 3183818 h 4411096"/>
              <a:gd name="connsiteX719" fmla="*/ 4309094 w 4771624"/>
              <a:gd name="connsiteY719" fmla="*/ 3252349 h 4411096"/>
              <a:gd name="connsiteX720" fmla="*/ 4350950 w 4771624"/>
              <a:gd name="connsiteY720" fmla="*/ 3182866 h 4411096"/>
              <a:gd name="connsiteX721" fmla="*/ 4406122 w 4771624"/>
              <a:gd name="connsiteY721" fmla="*/ 3094348 h 4411096"/>
              <a:gd name="connsiteX722" fmla="*/ 4422292 w 4771624"/>
              <a:gd name="connsiteY722" fmla="*/ 3074360 h 4411096"/>
              <a:gd name="connsiteX723" fmla="*/ 4460342 w 4771624"/>
              <a:gd name="connsiteY723" fmla="*/ 3005829 h 4411096"/>
              <a:gd name="connsiteX724" fmla="*/ 4418486 w 4771624"/>
              <a:gd name="connsiteY724" fmla="*/ 3091493 h 4411096"/>
              <a:gd name="connsiteX725" fmla="*/ 4485074 w 4771624"/>
              <a:gd name="connsiteY725" fmla="*/ 2977275 h 4411096"/>
              <a:gd name="connsiteX726" fmla="*/ 4492684 w 4771624"/>
              <a:gd name="connsiteY726" fmla="*/ 2952528 h 4411096"/>
              <a:gd name="connsiteX727" fmla="*/ 4508854 w 4771624"/>
              <a:gd name="connsiteY727" fmla="*/ 2937298 h 4411096"/>
              <a:gd name="connsiteX728" fmla="*/ 4480318 w 4771624"/>
              <a:gd name="connsiteY728" fmla="*/ 2993455 h 4411096"/>
              <a:gd name="connsiteX729" fmla="*/ 4450830 w 4771624"/>
              <a:gd name="connsiteY729" fmla="*/ 3048661 h 4411096"/>
              <a:gd name="connsiteX730" fmla="*/ 4471756 w 4771624"/>
              <a:gd name="connsiteY730" fmla="*/ 3020106 h 4411096"/>
              <a:gd name="connsiteX731" fmla="*/ 4418486 w 4771624"/>
              <a:gd name="connsiteY731" fmla="*/ 3111480 h 4411096"/>
              <a:gd name="connsiteX732" fmla="*/ 4428950 w 4771624"/>
              <a:gd name="connsiteY732" fmla="*/ 3088637 h 4411096"/>
              <a:gd name="connsiteX733" fmla="*/ 4368072 w 4771624"/>
              <a:gd name="connsiteY733" fmla="*/ 3180963 h 4411096"/>
              <a:gd name="connsiteX734" fmla="*/ 4350950 w 4771624"/>
              <a:gd name="connsiteY734" fmla="*/ 3202855 h 4411096"/>
              <a:gd name="connsiteX735" fmla="*/ 4333826 w 4771624"/>
              <a:gd name="connsiteY735" fmla="*/ 3229506 h 4411096"/>
              <a:gd name="connsiteX736" fmla="*/ 4306242 w 4771624"/>
              <a:gd name="connsiteY736" fmla="*/ 3273289 h 4411096"/>
              <a:gd name="connsiteX737" fmla="*/ 4259630 w 4771624"/>
              <a:gd name="connsiteY737" fmla="*/ 3349434 h 4411096"/>
              <a:gd name="connsiteX738" fmla="*/ 4244410 w 4771624"/>
              <a:gd name="connsiteY738" fmla="*/ 3371326 h 4411096"/>
              <a:gd name="connsiteX739" fmla="*/ 4226338 w 4771624"/>
              <a:gd name="connsiteY739" fmla="*/ 3395121 h 4411096"/>
              <a:gd name="connsiteX740" fmla="*/ 4182582 w 4771624"/>
              <a:gd name="connsiteY740" fmla="*/ 3451278 h 4411096"/>
              <a:gd name="connsiteX741" fmla="*/ 4198752 w 4771624"/>
              <a:gd name="connsiteY741" fmla="*/ 3417013 h 4411096"/>
              <a:gd name="connsiteX742" fmla="*/ 4113140 w 4771624"/>
              <a:gd name="connsiteY742" fmla="*/ 3533134 h 4411096"/>
              <a:gd name="connsiteX743" fmla="*/ 4131214 w 4771624"/>
              <a:gd name="connsiteY743" fmla="*/ 3502676 h 4411096"/>
              <a:gd name="connsiteX744" fmla="*/ 4063676 w 4771624"/>
              <a:gd name="connsiteY744" fmla="*/ 3573110 h 4411096"/>
              <a:gd name="connsiteX745" fmla="*/ 3926698 w 4771624"/>
              <a:gd name="connsiteY745" fmla="*/ 3734919 h 4411096"/>
              <a:gd name="connsiteX746" fmla="*/ 3748818 w 4771624"/>
              <a:gd name="connsiteY746" fmla="*/ 3899583 h 4411096"/>
              <a:gd name="connsiteX747" fmla="*/ 3754526 w 4771624"/>
              <a:gd name="connsiteY747" fmla="*/ 3891016 h 4411096"/>
              <a:gd name="connsiteX748" fmla="*/ 3730744 w 4771624"/>
              <a:gd name="connsiteY748" fmla="*/ 3911956 h 4411096"/>
              <a:gd name="connsiteX749" fmla="*/ 3706962 w 4771624"/>
              <a:gd name="connsiteY749" fmla="*/ 3930993 h 4411096"/>
              <a:gd name="connsiteX750" fmla="*/ 3663206 w 4771624"/>
              <a:gd name="connsiteY750" fmla="*/ 3965258 h 4411096"/>
              <a:gd name="connsiteX751" fmla="*/ 3620402 w 4771624"/>
              <a:gd name="connsiteY751" fmla="*/ 3995716 h 4411096"/>
              <a:gd name="connsiteX752" fmla="*/ 3599474 w 4771624"/>
              <a:gd name="connsiteY752" fmla="*/ 4010945 h 4411096"/>
              <a:gd name="connsiteX753" fmla="*/ 3578546 w 4771624"/>
              <a:gd name="connsiteY753" fmla="*/ 4025222 h 4411096"/>
              <a:gd name="connsiteX754" fmla="*/ 3398762 w 4771624"/>
              <a:gd name="connsiteY754" fmla="*/ 4135633 h 4411096"/>
              <a:gd name="connsiteX755" fmla="*/ 3341690 w 4771624"/>
              <a:gd name="connsiteY755" fmla="*/ 4161332 h 4411096"/>
              <a:gd name="connsiteX756" fmla="*/ 3283664 w 4771624"/>
              <a:gd name="connsiteY756" fmla="*/ 4186079 h 4411096"/>
              <a:gd name="connsiteX757" fmla="*/ 3339786 w 4771624"/>
              <a:gd name="connsiteY757" fmla="*/ 4147054 h 4411096"/>
              <a:gd name="connsiteX758" fmla="*/ 3382592 w 4771624"/>
              <a:gd name="connsiteY758" fmla="*/ 4128970 h 4411096"/>
              <a:gd name="connsiteX759" fmla="*/ 3425398 w 4771624"/>
              <a:gd name="connsiteY759" fmla="*/ 4108030 h 4411096"/>
              <a:gd name="connsiteX760" fmla="*/ 3510058 w 4771624"/>
              <a:gd name="connsiteY760" fmla="*/ 4060439 h 4411096"/>
              <a:gd name="connsiteX761" fmla="*/ 3480570 w 4771624"/>
              <a:gd name="connsiteY761" fmla="*/ 4073765 h 4411096"/>
              <a:gd name="connsiteX762" fmla="*/ 3575694 w 4771624"/>
              <a:gd name="connsiteY762" fmla="*/ 4014752 h 4411096"/>
              <a:gd name="connsiteX763" fmla="*/ 3559522 w 4771624"/>
              <a:gd name="connsiteY763" fmla="*/ 4020463 h 4411096"/>
              <a:gd name="connsiteX764" fmla="*/ 3589962 w 4771624"/>
              <a:gd name="connsiteY764" fmla="*/ 4002379 h 4411096"/>
              <a:gd name="connsiteX765" fmla="*/ 3620402 w 4771624"/>
              <a:gd name="connsiteY765" fmla="*/ 3983342 h 4411096"/>
              <a:gd name="connsiteX766" fmla="*/ 3658450 w 4771624"/>
              <a:gd name="connsiteY766" fmla="*/ 3952884 h 4411096"/>
              <a:gd name="connsiteX767" fmla="*/ 3675572 w 4771624"/>
              <a:gd name="connsiteY767" fmla="*/ 3935752 h 4411096"/>
              <a:gd name="connsiteX768" fmla="*/ 3695548 w 4771624"/>
              <a:gd name="connsiteY768" fmla="*/ 3917667 h 4411096"/>
              <a:gd name="connsiteX769" fmla="*/ 3741208 w 4771624"/>
              <a:gd name="connsiteY769" fmla="*/ 3881498 h 4411096"/>
              <a:gd name="connsiteX770" fmla="*/ 3664158 w 4771624"/>
              <a:gd name="connsiteY770" fmla="*/ 3955740 h 4411096"/>
              <a:gd name="connsiteX771" fmla="*/ 3657498 w 4771624"/>
              <a:gd name="connsiteY771" fmla="*/ 3962403 h 4411096"/>
              <a:gd name="connsiteX772" fmla="*/ 3648938 w 4771624"/>
              <a:gd name="connsiteY772" fmla="*/ 3971921 h 4411096"/>
              <a:gd name="connsiteX773" fmla="*/ 3686986 w 4771624"/>
              <a:gd name="connsiteY773" fmla="*/ 3939559 h 4411096"/>
              <a:gd name="connsiteX774" fmla="*/ 3722182 w 4771624"/>
              <a:gd name="connsiteY774" fmla="*/ 3911956 h 4411096"/>
              <a:gd name="connsiteX775" fmla="*/ 3760232 w 4771624"/>
              <a:gd name="connsiteY775" fmla="*/ 3880546 h 4411096"/>
              <a:gd name="connsiteX776" fmla="*/ 3807794 w 4771624"/>
              <a:gd name="connsiteY776" fmla="*/ 3838667 h 4411096"/>
              <a:gd name="connsiteX777" fmla="*/ 3780208 w 4771624"/>
              <a:gd name="connsiteY777" fmla="*/ 3865317 h 4411096"/>
              <a:gd name="connsiteX778" fmla="*/ 3834430 w 4771624"/>
              <a:gd name="connsiteY778" fmla="*/ 3819630 h 4411096"/>
              <a:gd name="connsiteX779" fmla="*/ 3887698 w 4771624"/>
              <a:gd name="connsiteY779" fmla="*/ 3772040 h 4411096"/>
              <a:gd name="connsiteX780" fmla="*/ 3916234 w 4771624"/>
              <a:gd name="connsiteY780" fmla="*/ 3738726 h 4411096"/>
              <a:gd name="connsiteX781" fmla="*/ 3955236 w 4771624"/>
              <a:gd name="connsiteY781" fmla="*/ 3692087 h 4411096"/>
              <a:gd name="connsiteX782" fmla="*/ 3861062 w 4771624"/>
              <a:gd name="connsiteY782" fmla="*/ 3783461 h 4411096"/>
              <a:gd name="connsiteX783" fmla="*/ 3822062 w 4771624"/>
              <a:gd name="connsiteY783" fmla="*/ 3818679 h 4411096"/>
              <a:gd name="connsiteX784" fmla="*/ 3792574 w 4771624"/>
              <a:gd name="connsiteY784" fmla="*/ 3844377 h 4411096"/>
              <a:gd name="connsiteX785" fmla="*/ 3749770 w 4771624"/>
              <a:gd name="connsiteY785" fmla="*/ 3879595 h 4411096"/>
              <a:gd name="connsiteX786" fmla="*/ 3847746 w 4771624"/>
              <a:gd name="connsiteY786" fmla="*/ 3778702 h 4411096"/>
              <a:gd name="connsiteX787" fmla="*/ 3854406 w 4771624"/>
              <a:gd name="connsiteY787" fmla="*/ 3772991 h 4411096"/>
              <a:gd name="connsiteX788" fmla="*/ 3843942 w 4771624"/>
              <a:gd name="connsiteY788" fmla="*/ 3761570 h 4411096"/>
              <a:gd name="connsiteX789" fmla="*/ 3805892 w 4771624"/>
              <a:gd name="connsiteY789" fmla="*/ 3800594 h 4411096"/>
              <a:gd name="connsiteX790" fmla="*/ 3767842 w 4771624"/>
              <a:gd name="connsiteY790" fmla="*/ 3834859 h 4411096"/>
              <a:gd name="connsiteX791" fmla="*/ 3678426 w 4771624"/>
              <a:gd name="connsiteY791" fmla="*/ 3909101 h 4411096"/>
              <a:gd name="connsiteX792" fmla="*/ 3702206 w 4771624"/>
              <a:gd name="connsiteY792" fmla="*/ 3896727 h 4411096"/>
              <a:gd name="connsiteX793" fmla="*/ 3759282 w 4771624"/>
              <a:gd name="connsiteY793" fmla="*/ 3850088 h 4411096"/>
              <a:gd name="connsiteX794" fmla="*/ 3698402 w 4771624"/>
              <a:gd name="connsiteY794" fmla="*/ 3903390 h 4411096"/>
              <a:gd name="connsiteX795" fmla="*/ 3709818 w 4771624"/>
              <a:gd name="connsiteY795" fmla="*/ 3891968 h 4411096"/>
              <a:gd name="connsiteX796" fmla="*/ 3668914 w 4771624"/>
              <a:gd name="connsiteY796" fmla="*/ 3923378 h 4411096"/>
              <a:gd name="connsiteX797" fmla="*/ 3647986 w 4771624"/>
              <a:gd name="connsiteY797" fmla="*/ 3938607 h 4411096"/>
              <a:gd name="connsiteX798" fmla="*/ 3627060 w 4771624"/>
              <a:gd name="connsiteY798" fmla="*/ 3953836 h 4411096"/>
              <a:gd name="connsiteX799" fmla="*/ 3585206 w 4771624"/>
              <a:gd name="connsiteY799" fmla="*/ 3983342 h 4411096"/>
              <a:gd name="connsiteX800" fmla="*/ 3542398 w 4771624"/>
              <a:gd name="connsiteY800" fmla="*/ 4011897 h 4411096"/>
              <a:gd name="connsiteX801" fmla="*/ 3599474 w 4771624"/>
              <a:gd name="connsiteY801" fmla="*/ 3966210 h 4411096"/>
              <a:gd name="connsiteX802" fmla="*/ 3530986 w 4771624"/>
              <a:gd name="connsiteY802" fmla="*/ 4009041 h 4411096"/>
              <a:gd name="connsiteX803" fmla="*/ 3515766 w 4771624"/>
              <a:gd name="connsiteY803" fmla="*/ 4029030 h 4411096"/>
              <a:gd name="connsiteX804" fmla="*/ 3439666 w 4771624"/>
              <a:gd name="connsiteY804" fmla="*/ 4073765 h 4411096"/>
              <a:gd name="connsiteX805" fmla="*/ 3407324 w 4771624"/>
              <a:gd name="connsiteY805" fmla="*/ 4091849 h 4411096"/>
              <a:gd name="connsiteX806" fmla="*/ 3377836 w 4771624"/>
              <a:gd name="connsiteY806" fmla="*/ 4106126 h 4411096"/>
              <a:gd name="connsiteX807" fmla="*/ 3289370 w 4771624"/>
              <a:gd name="connsiteY807" fmla="*/ 4144199 h 4411096"/>
              <a:gd name="connsiteX808" fmla="*/ 3276054 w 4771624"/>
              <a:gd name="connsiteY808" fmla="*/ 4150862 h 4411096"/>
              <a:gd name="connsiteX809" fmla="*/ 3238954 w 4771624"/>
              <a:gd name="connsiteY809" fmla="*/ 4175609 h 4411096"/>
              <a:gd name="connsiteX810" fmla="*/ 3224720 w 4771624"/>
              <a:gd name="connsiteY810" fmla="*/ 4183040 h 4411096"/>
              <a:gd name="connsiteX811" fmla="*/ 3230394 w 4771624"/>
              <a:gd name="connsiteY811" fmla="*/ 4180368 h 4411096"/>
              <a:gd name="connsiteX812" fmla="*/ 3262738 w 4771624"/>
              <a:gd name="connsiteY812" fmla="*/ 4164187 h 4411096"/>
              <a:gd name="connsiteX813" fmla="*/ 3295078 w 4771624"/>
              <a:gd name="connsiteY813" fmla="*/ 4148007 h 4411096"/>
              <a:gd name="connsiteX814" fmla="*/ 3326470 w 4771624"/>
              <a:gd name="connsiteY814" fmla="*/ 4130874 h 4411096"/>
              <a:gd name="connsiteX815" fmla="*/ 3299834 w 4771624"/>
              <a:gd name="connsiteY815" fmla="*/ 4149910 h 4411096"/>
              <a:gd name="connsiteX816" fmla="*/ 3346446 w 4771624"/>
              <a:gd name="connsiteY816" fmla="*/ 4127067 h 4411096"/>
              <a:gd name="connsiteX817" fmla="*/ 3385446 w 4771624"/>
              <a:gd name="connsiteY817" fmla="*/ 4105175 h 4411096"/>
              <a:gd name="connsiteX818" fmla="*/ 3420642 w 4771624"/>
              <a:gd name="connsiteY818" fmla="*/ 4088994 h 4411096"/>
              <a:gd name="connsiteX819" fmla="*/ 3361666 w 4771624"/>
              <a:gd name="connsiteY819" fmla="*/ 4124211 h 4411096"/>
              <a:gd name="connsiteX820" fmla="*/ 3301738 w 4771624"/>
              <a:gd name="connsiteY820" fmla="*/ 4157525 h 4411096"/>
              <a:gd name="connsiteX821" fmla="*/ 3345494 w 4771624"/>
              <a:gd name="connsiteY821" fmla="*/ 4138489 h 4411096"/>
              <a:gd name="connsiteX822" fmla="*/ 3286518 w 4771624"/>
              <a:gd name="connsiteY822" fmla="*/ 4167995 h 4411096"/>
              <a:gd name="connsiteX823" fmla="*/ 3262738 w 4771624"/>
              <a:gd name="connsiteY823" fmla="*/ 4176561 h 4411096"/>
              <a:gd name="connsiteX824" fmla="*/ 3214224 w 4771624"/>
              <a:gd name="connsiteY824" fmla="*/ 4199405 h 4411096"/>
              <a:gd name="connsiteX825" fmla="*/ 3166662 w 4771624"/>
              <a:gd name="connsiteY825" fmla="*/ 4223200 h 4411096"/>
              <a:gd name="connsiteX826" fmla="*/ 3206614 w 4771624"/>
              <a:gd name="connsiteY826" fmla="*/ 4207971 h 4411096"/>
              <a:gd name="connsiteX827" fmla="*/ 3258932 w 4771624"/>
              <a:gd name="connsiteY827" fmla="*/ 4185127 h 4411096"/>
              <a:gd name="connsiteX828" fmla="*/ 3299834 w 4771624"/>
              <a:gd name="connsiteY828" fmla="*/ 4167043 h 4411096"/>
              <a:gd name="connsiteX829" fmla="*/ 3306494 w 4771624"/>
              <a:gd name="connsiteY829" fmla="*/ 4168946 h 4411096"/>
              <a:gd name="connsiteX830" fmla="*/ 3198054 w 4771624"/>
              <a:gd name="connsiteY830" fmla="*/ 4215585 h 4411096"/>
              <a:gd name="connsiteX831" fmla="*/ 3076294 w 4771624"/>
              <a:gd name="connsiteY831" fmla="*/ 4264128 h 4411096"/>
              <a:gd name="connsiteX832" fmla="*/ 3079148 w 4771624"/>
              <a:gd name="connsiteY832" fmla="*/ 4262224 h 4411096"/>
              <a:gd name="connsiteX833" fmla="*/ 2910780 w 4771624"/>
              <a:gd name="connsiteY833" fmla="*/ 4323141 h 4411096"/>
              <a:gd name="connsiteX834" fmla="*/ 2762386 w 4771624"/>
              <a:gd name="connsiteY834" fmla="*/ 4360261 h 4411096"/>
              <a:gd name="connsiteX835" fmla="*/ 2763338 w 4771624"/>
              <a:gd name="connsiteY835" fmla="*/ 4357406 h 4411096"/>
              <a:gd name="connsiteX836" fmla="*/ 2696752 w 4771624"/>
              <a:gd name="connsiteY836" fmla="*/ 4370731 h 4411096"/>
              <a:gd name="connsiteX837" fmla="*/ 2754778 w 4771624"/>
              <a:gd name="connsiteY837" fmla="*/ 4358357 h 4411096"/>
              <a:gd name="connsiteX838" fmla="*/ 2790924 w 4771624"/>
              <a:gd name="connsiteY838" fmla="*/ 4351695 h 4411096"/>
              <a:gd name="connsiteX839" fmla="*/ 2830876 w 4771624"/>
              <a:gd name="connsiteY839" fmla="*/ 4343129 h 4411096"/>
              <a:gd name="connsiteX840" fmla="*/ 2822314 w 4771624"/>
              <a:gd name="connsiteY840" fmla="*/ 4340273 h 4411096"/>
              <a:gd name="connsiteX841" fmla="*/ 2977366 w 4771624"/>
              <a:gd name="connsiteY841" fmla="*/ 4291730 h 4411096"/>
              <a:gd name="connsiteX842" fmla="*/ 2915536 w 4771624"/>
              <a:gd name="connsiteY842" fmla="*/ 4311719 h 4411096"/>
              <a:gd name="connsiteX843" fmla="*/ 2846096 w 4771624"/>
              <a:gd name="connsiteY843" fmla="*/ 4329803 h 4411096"/>
              <a:gd name="connsiteX844" fmla="*/ 2787118 w 4771624"/>
              <a:gd name="connsiteY844" fmla="*/ 4345032 h 4411096"/>
              <a:gd name="connsiteX845" fmla="*/ 2755728 w 4771624"/>
              <a:gd name="connsiteY845" fmla="*/ 4356454 h 4411096"/>
              <a:gd name="connsiteX846" fmla="*/ 2709118 w 4771624"/>
              <a:gd name="connsiteY846" fmla="*/ 4360261 h 4411096"/>
              <a:gd name="connsiteX847" fmla="*/ 2687238 w 4771624"/>
              <a:gd name="connsiteY847" fmla="*/ 4365972 h 4411096"/>
              <a:gd name="connsiteX848" fmla="*/ 2682482 w 4771624"/>
              <a:gd name="connsiteY848" fmla="*/ 4361213 h 4411096"/>
              <a:gd name="connsiteX849" fmla="*/ 2710070 w 4771624"/>
              <a:gd name="connsiteY849" fmla="*/ 4353598 h 4411096"/>
              <a:gd name="connsiteX850" fmla="*/ 2752874 w 4771624"/>
              <a:gd name="connsiteY850" fmla="*/ 4344080 h 4411096"/>
              <a:gd name="connsiteX851" fmla="*/ 2767142 w 4771624"/>
              <a:gd name="connsiteY851" fmla="*/ 4344080 h 4411096"/>
              <a:gd name="connsiteX852" fmla="*/ 2816606 w 4771624"/>
              <a:gd name="connsiteY852" fmla="*/ 4329803 h 4411096"/>
              <a:gd name="connsiteX853" fmla="*/ 2850852 w 4771624"/>
              <a:gd name="connsiteY853" fmla="*/ 4320285 h 4411096"/>
              <a:gd name="connsiteX854" fmla="*/ 2897462 w 4771624"/>
              <a:gd name="connsiteY854" fmla="*/ 4307911 h 4411096"/>
              <a:gd name="connsiteX855" fmla="*/ 2859414 w 4771624"/>
              <a:gd name="connsiteY855" fmla="*/ 4320285 h 4411096"/>
              <a:gd name="connsiteX856" fmla="*/ 2925048 w 4771624"/>
              <a:gd name="connsiteY856" fmla="*/ 4302200 h 4411096"/>
              <a:gd name="connsiteX857" fmla="*/ 2981170 w 4771624"/>
              <a:gd name="connsiteY857" fmla="*/ 4281261 h 4411096"/>
              <a:gd name="connsiteX858" fmla="*/ 3016868 w 4771624"/>
              <a:gd name="connsiteY858" fmla="*/ 4267924 h 4411096"/>
              <a:gd name="connsiteX859" fmla="*/ 2860720 w 4771624"/>
              <a:gd name="connsiteY859" fmla="*/ 4313741 h 4411096"/>
              <a:gd name="connsiteX860" fmla="*/ 2671068 w 4771624"/>
              <a:gd name="connsiteY860" fmla="*/ 4353598 h 4411096"/>
              <a:gd name="connsiteX861" fmla="*/ 2643482 w 4771624"/>
              <a:gd name="connsiteY861" fmla="*/ 4365020 h 4411096"/>
              <a:gd name="connsiteX862" fmla="*/ 2615896 w 4771624"/>
              <a:gd name="connsiteY862" fmla="*/ 4375490 h 4411096"/>
              <a:gd name="connsiteX863" fmla="*/ 2574042 w 4771624"/>
              <a:gd name="connsiteY863" fmla="*/ 4394526 h 4411096"/>
              <a:gd name="connsiteX864" fmla="*/ 2297234 w 4771624"/>
              <a:gd name="connsiteY864" fmla="*/ 4409755 h 4411096"/>
              <a:gd name="connsiteX865" fmla="*/ 2303890 w 4771624"/>
              <a:gd name="connsiteY865" fmla="*/ 4407852 h 4411096"/>
              <a:gd name="connsiteX866" fmla="*/ 2205914 w 4771624"/>
              <a:gd name="connsiteY866" fmla="*/ 4406900 h 4411096"/>
              <a:gd name="connsiteX867" fmla="*/ 2205914 w 4771624"/>
              <a:gd name="connsiteY867" fmla="*/ 4400237 h 4411096"/>
              <a:gd name="connsiteX868" fmla="*/ 2083206 w 4771624"/>
              <a:gd name="connsiteY868" fmla="*/ 4395478 h 4411096"/>
              <a:gd name="connsiteX869" fmla="*/ 2147890 w 4771624"/>
              <a:gd name="connsiteY869" fmla="*/ 4396430 h 4411096"/>
              <a:gd name="connsiteX870" fmla="*/ 2198304 w 4771624"/>
              <a:gd name="connsiteY870" fmla="*/ 4398334 h 4411096"/>
              <a:gd name="connsiteX871" fmla="*/ 2243012 w 4771624"/>
              <a:gd name="connsiteY871" fmla="*/ 4399285 h 4411096"/>
              <a:gd name="connsiteX872" fmla="*/ 2221134 w 4771624"/>
              <a:gd name="connsiteY872" fmla="*/ 4400237 h 4411096"/>
              <a:gd name="connsiteX873" fmla="*/ 2270598 w 4771624"/>
              <a:gd name="connsiteY873" fmla="*/ 4402141 h 4411096"/>
              <a:gd name="connsiteX874" fmla="*/ 2326722 w 4771624"/>
              <a:gd name="connsiteY874" fmla="*/ 4400237 h 4411096"/>
              <a:gd name="connsiteX875" fmla="*/ 2377138 w 4771624"/>
              <a:gd name="connsiteY875" fmla="*/ 4399285 h 4411096"/>
              <a:gd name="connsiteX876" fmla="*/ 2409478 w 4771624"/>
              <a:gd name="connsiteY876" fmla="*/ 4400237 h 4411096"/>
              <a:gd name="connsiteX877" fmla="*/ 2447528 w 4771624"/>
              <a:gd name="connsiteY877" fmla="*/ 4403093 h 4411096"/>
              <a:gd name="connsiteX878" fmla="*/ 2513162 w 4771624"/>
              <a:gd name="connsiteY878" fmla="*/ 4396430 h 4411096"/>
              <a:gd name="connsiteX879" fmla="*/ 2536944 w 4771624"/>
              <a:gd name="connsiteY879" fmla="*/ 4389767 h 4411096"/>
              <a:gd name="connsiteX880" fmla="*/ 2492236 w 4771624"/>
              <a:gd name="connsiteY880" fmla="*/ 4390719 h 4411096"/>
              <a:gd name="connsiteX881" fmla="*/ 2472260 w 4771624"/>
              <a:gd name="connsiteY881" fmla="*/ 4388815 h 4411096"/>
              <a:gd name="connsiteX882" fmla="*/ 2412332 w 4771624"/>
              <a:gd name="connsiteY882" fmla="*/ 4393574 h 4411096"/>
              <a:gd name="connsiteX883" fmla="*/ 2341942 w 4771624"/>
              <a:gd name="connsiteY883" fmla="*/ 4395478 h 4411096"/>
              <a:gd name="connsiteX884" fmla="*/ 2419942 w 4771624"/>
              <a:gd name="connsiteY884" fmla="*/ 4390719 h 4411096"/>
              <a:gd name="connsiteX885" fmla="*/ 2481772 w 4771624"/>
              <a:gd name="connsiteY885" fmla="*/ 4387863 h 4411096"/>
              <a:gd name="connsiteX886" fmla="*/ 2516968 w 4771624"/>
              <a:gd name="connsiteY886" fmla="*/ 4366924 h 4411096"/>
              <a:gd name="connsiteX887" fmla="*/ 2496992 w 4771624"/>
              <a:gd name="connsiteY887" fmla="*/ 4371683 h 4411096"/>
              <a:gd name="connsiteX888" fmla="*/ 2474162 w 4771624"/>
              <a:gd name="connsiteY888" fmla="*/ 4374538 h 4411096"/>
              <a:gd name="connsiteX889" fmla="*/ 2450382 w 4771624"/>
              <a:gd name="connsiteY889" fmla="*/ 4376442 h 4411096"/>
              <a:gd name="connsiteX890" fmla="*/ 2469406 w 4771624"/>
              <a:gd name="connsiteY890" fmla="*/ 4380249 h 4411096"/>
              <a:gd name="connsiteX891" fmla="*/ 2360014 w 4771624"/>
              <a:gd name="connsiteY891" fmla="*/ 4389767 h 4411096"/>
              <a:gd name="connsiteX892" fmla="*/ 2296282 w 4771624"/>
              <a:gd name="connsiteY892" fmla="*/ 4391671 h 4411096"/>
              <a:gd name="connsiteX893" fmla="*/ 2265842 w 4771624"/>
              <a:gd name="connsiteY893" fmla="*/ 4392623 h 4411096"/>
              <a:gd name="connsiteX894" fmla="*/ 2237306 w 4771624"/>
              <a:gd name="connsiteY894" fmla="*/ 4392623 h 4411096"/>
              <a:gd name="connsiteX895" fmla="*/ 2241110 w 4771624"/>
              <a:gd name="connsiteY895" fmla="*/ 4391671 h 4411096"/>
              <a:gd name="connsiteX896" fmla="*/ 2195450 w 4771624"/>
              <a:gd name="connsiteY896" fmla="*/ 4390719 h 4411096"/>
              <a:gd name="connsiteX897" fmla="*/ 2172622 w 4771624"/>
              <a:gd name="connsiteY897" fmla="*/ 4389767 h 4411096"/>
              <a:gd name="connsiteX898" fmla="*/ 2149790 w 4771624"/>
              <a:gd name="connsiteY898" fmla="*/ 4388815 h 4411096"/>
              <a:gd name="connsiteX899" fmla="*/ 2191646 w 4771624"/>
              <a:gd name="connsiteY899" fmla="*/ 4385960 h 4411096"/>
              <a:gd name="connsiteX900" fmla="*/ 2127914 w 4771624"/>
              <a:gd name="connsiteY900" fmla="*/ 4385008 h 4411096"/>
              <a:gd name="connsiteX901" fmla="*/ 2064180 w 4771624"/>
              <a:gd name="connsiteY901" fmla="*/ 4383104 h 4411096"/>
              <a:gd name="connsiteX902" fmla="*/ 2065130 w 4771624"/>
              <a:gd name="connsiteY902" fmla="*/ 4379297 h 4411096"/>
              <a:gd name="connsiteX903" fmla="*/ 2024228 w 4771624"/>
              <a:gd name="connsiteY903" fmla="*/ 4374063 h 4411096"/>
              <a:gd name="connsiteX904" fmla="*/ 1989120 w 4771624"/>
              <a:gd name="connsiteY904" fmla="*/ 4368840 h 4411096"/>
              <a:gd name="connsiteX905" fmla="*/ 1998546 w 4771624"/>
              <a:gd name="connsiteY905" fmla="*/ 4367875 h 4411096"/>
              <a:gd name="connsiteX906" fmla="*/ 1877738 w 4771624"/>
              <a:gd name="connsiteY906" fmla="*/ 4346936 h 4411096"/>
              <a:gd name="connsiteX907" fmla="*/ 1721734 w 4771624"/>
              <a:gd name="connsiteY907" fmla="*/ 4314574 h 4411096"/>
              <a:gd name="connsiteX908" fmla="*/ 1752174 w 4771624"/>
              <a:gd name="connsiteY908" fmla="*/ 4319333 h 4411096"/>
              <a:gd name="connsiteX909" fmla="*/ 1677978 w 4771624"/>
              <a:gd name="connsiteY909" fmla="*/ 4301248 h 4411096"/>
              <a:gd name="connsiteX910" fmla="*/ 1618050 w 4771624"/>
              <a:gd name="connsiteY910" fmla="*/ 4286971 h 4411096"/>
              <a:gd name="connsiteX911" fmla="*/ 1623758 w 4771624"/>
              <a:gd name="connsiteY911" fmla="*/ 4288875 h 4411096"/>
              <a:gd name="connsiteX912" fmla="*/ 1565734 w 4771624"/>
              <a:gd name="connsiteY912" fmla="*/ 4271742 h 4411096"/>
              <a:gd name="connsiteX913" fmla="*/ 1533390 w 4771624"/>
              <a:gd name="connsiteY913" fmla="*/ 4255561 h 4411096"/>
              <a:gd name="connsiteX914" fmla="*/ 1487732 w 4771624"/>
              <a:gd name="connsiteY914" fmla="*/ 4241284 h 4411096"/>
              <a:gd name="connsiteX915" fmla="*/ 1462048 w 4771624"/>
              <a:gd name="connsiteY915" fmla="*/ 4235573 h 4411096"/>
              <a:gd name="connsiteX916" fmla="*/ 1383096 w 4771624"/>
              <a:gd name="connsiteY916" fmla="*/ 4202260 h 4411096"/>
              <a:gd name="connsiteX917" fmla="*/ 1384998 w 4771624"/>
              <a:gd name="connsiteY917" fmla="*/ 4208922 h 4411096"/>
              <a:gd name="connsiteX918" fmla="*/ 1289875 w 4771624"/>
              <a:gd name="connsiteY918" fmla="*/ 4170850 h 4411096"/>
              <a:gd name="connsiteX919" fmla="*/ 1286070 w 4771624"/>
              <a:gd name="connsiteY919" fmla="*/ 4174657 h 4411096"/>
              <a:gd name="connsiteX920" fmla="*/ 1341242 w 4771624"/>
              <a:gd name="connsiteY920" fmla="*/ 4197501 h 4411096"/>
              <a:gd name="connsiteX921" fmla="*/ 1396414 w 4771624"/>
              <a:gd name="connsiteY921" fmla="*/ 4220344 h 4411096"/>
              <a:gd name="connsiteX922" fmla="*/ 1316510 w 4771624"/>
              <a:gd name="connsiteY922" fmla="*/ 4195597 h 4411096"/>
              <a:gd name="connsiteX923" fmla="*/ 1264191 w 4771624"/>
              <a:gd name="connsiteY923" fmla="*/ 4166091 h 4411096"/>
              <a:gd name="connsiteX924" fmla="*/ 1217581 w 4771624"/>
              <a:gd name="connsiteY924" fmla="*/ 4148958 h 4411096"/>
              <a:gd name="connsiteX925" fmla="*/ 1229947 w 4771624"/>
              <a:gd name="connsiteY925" fmla="*/ 4152765 h 4411096"/>
              <a:gd name="connsiteX926" fmla="*/ 1147190 w 4771624"/>
              <a:gd name="connsiteY926" fmla="*/ 4115644 h 4411096"/>
              <a:gd name="connsiteX927" fmla="*/ 1210922 w 4771624"/>
              <a:gd name="connsiteY927" fmla="*/ 4149910 h 4411096"/>
              <a:gd name="connsiteX928" fmla="*/ 1287972 w 4771624"/>
              <a:gd name="connsiteY928" fmla="*/ 4182271 h 4411096"/>
              <a:gd name="connsiteX929" fmla="*/ 1199507 w 4771624"/>
              <a:gd name="connsiteY929" fmla="*/ 4148006 h 4411096"/>
              <a:gd name="connsiteX930" fmla="*/ 1130067 w 4771624"/>
              <a:gd name="connsiteY930" fmla="*/ 4117548 h 4411096"/>
              <a:gd name="connsiteX931" fmla="*/ 1068237 w 4771624"/>
              <a:gd name="connsiteY931" fmla="*/ 4086138 h 4411096"/>
              <a:gd name="connsiteX932" fmla="*/ 1010212 w 4771624"/>
              <a:gd name="connsiteY932" fmla="*/ 4053777 h 4411096"/>
              <a:gd name="connsiteX933" fmla="*/ 1051115 w 4771624"/>
              <a:gd name="connsiteY933" fmla="*/ 4066150 h 4411096"/>
              <a:gd name="connsiteX934" fmla="*/ 1072993 w 4771624"/>
              <a:gd name="connsiteY934" fmla="*/ 4072813 h 4411096"/>
              <a:gd name="connsiteX935" fmla="*/ 1152897 w 4771624"/>
              <a:gd name="connsiteY935" fmla="*/ 4112789 h 4411096"/>
              <a:gd name="connsiteX936" fmla="*/ 1131019 w 4771624"/>
              <a:gd name="connsiteY936" fmla="*/ 4102319 h 4411096"/>
              <a:gd name="connsiteX937" fmla="*/ 1193800 w 4771624"/>
              <a:gd name="connsiteY937" fmla="*/ 4133729 h 4411096"/>
              <a:gd name="connsiteX938" fmla="*/ 1270850 w 4771624"/>
              <a:gd name="connsiteY938" fmla="*/ 4162284 h 4411096"/>
              <a:gd name="connsiteX939" fmla="*/ 1237557 w 4771624"/>
              <a:gd name="connsiteY939" fmla="*/ 4140392 h 4411096"/>
              <a:gd name="connsiteX940" fmla="*/ 1208069 w 4771624"/>
              <a:gd name="connsiteY940" fmla="*/ 4132777 h 4411096"/>
              <a:gd name="connsiteX941" fmla="*/ 1118652 w 4771624"/>
              <a:gd name="connsiteY941" fmla="*/ 4090897 h 4411096"/>
              <a:gd name="connsiteX942" fmla="*/ 1132921 w 4771624"/>
              <a:gd name="connsiteY942" fmla="*/ 4088994 h 4411096"/>
              <a:gd name="connsiteX943" fmla="*/ 1089164 w 4771624"/>
              <a:gd name="connsiteY943" fmla="*/ 4066150 h 4411096"/>
              <a:gd name="connsiteX944" fmla="*/ 1045407 w 4771624"/>
              <a:gd name="connsiteY944" fmla="*/ 4043307 h 4411096"/>
              <a:gd name="connsiteX945" fmla="*/ 1053968 w 4771624"/>
              <a:gd name="connsiteY945" fmla="*/ 4047114 h 4411096"/>
              <a:gd name="connsiteX946" fmla="*/ 904625 w 4771624"/>
              <a:gd name="connsiteY946" fmla="*/ 3960499 h 4411096"/>
              <a:gd name="connsiteX947" fmla="*/ 902304 w 4771624"/>
              <a:gd name="connsiteY947" fmla="*/ 3959178 h 4411096"/>
              <a:gd name="connsiteX948" fmla="*/ 900641 w 4771624"/>
              <a:gd name="connsiteY948" fmla="*/ 3958729 h 4411096"/>
              <a:gd name="connsiteX949" fmla="*/ 923649 w 4771624"/>
              <a:gd name="connsiteY949" fmla="*/ 3975728 h 4411096"/>
              <a:gd name="connsiteX950" fmla="*/ 893150 w 4771624"/>
              <a:gd name="connsiteY950" fmla="*/ 3954580 h 4411096"/>
              <a:gd name="connsiteX951" fmla="*/ 899457 w 4771624"/>
              <a:gd name="connsiteY951" fmla="*/ 3957557 h 4411096"/>
              <a:gd name="connsiteX952" fmla="*/ 883936 w 4771624"/>
              <a:gd name="connsiteY952" fmla="*/ 3948720 h 4411096"/>
              <a:gd name="connsiteX953" fmla="*/ 856112 w 4771624"/>
              <a:gd name="connsiteY953" fmla="*/ 3931944 h 4411096"/>
              <a:gd name="connsiteX954" fmla="*/ 797135 w 4771624"/>
              <a:gd name="connsiteY954" fmla="*/ 3893872 h 4411096"/>
              <a:gd name="connsiteX955" fmla="*/ 769549 w 4771624"/>
              <a:gd name="connsiteY955" fmla="*/ 3882450 h 4411096"/>
              <a:gd name="connsiteX956" fmla="*/ 624010 w 4771624"/>
              <a:gd name="connsiteY956" fmla="*/ 3772991 h 4411096"/>
              <a:gd name="connsiteX957" fmla="*/ 655401 w 4771624"/>
              <a:gd name="connsiteY957" fmla="*/ 3800594 h 4411096"/>
              <a:gd name="connsiteX958" fmla="*/ 686792 w 4771624"/>
              <a:gd name="connsiteY958" fmla="*/ 3828197 h 4411096"/>
              <a:gd name="connsiteX959" fmla="*/ 620205 w 4771624"/>
              <a:gd name="connsiteY959" fmla="*/ 3779654 h 4411096"/>
              <a:gd name="connsiteX960" fmla="*/ 565034 w 4771624"/>
              <a:gd name="connsiteY960" fmla="*/ 3739678 h 4411096"/>
              <a:gd name="connsiteX961" fmla="*/ 562180 w 4771624"/>
              <a:gd name="connsiteY961" fmla="*/ 3728256 h 4411096"/>
              <a:gd name="connsiteX962" fmla="*/ 409982 w 4771624"/>
              <a:gd name="connsiteY962" fmla="*/ 3565496 h 4411096"/>
              <a:gd name="connsiteX963" fmla="*/ 300590 w 4771624"/>
              <a:gd name="connsiteY963" fmla="*/ 3418917 h 4411096"/>
              <a:gd name="connsiteX964" fmla="*/ 252077 w 4771624"/>
              <a:gd name="connsiteY964" fmla="*/ 3322783 h 4411096"/>
              <a:gd name="connsiteX965" fmla="*/ 196906 w 4771624"/>
              <a:gd name="connsiteY965" fmla="*/ 3199047 h 4411096"/>
              <a:gd name="connsiteX966" fmla="*/ 189296 w 4771624"/>
              <a:gd name="connsiteY966" fmla="*/ 3190481 h 4411096"/>
              <a:gd name="connsiteX967" fmla="*/ 168369 w 4771624"/>
              <a:gd name="connsiteY967" fmla="*/ 3139083 h 4411096"/>
              <a:gd name="connsiteX968" fmla="*/ 168369 w 4771624"/>
              <a:gd name="connsiteY968" fmla="*/ 3124806 h 4411096"/>
              <a:gd name="connsiteX969" fmla="*/ 91319 w 4771624"/>
              <a:gd name="connsiteY969" fmla="*/ 2885901 h 4411096"/>
              <a:gd name="connsiteX970" fmla="*/ 69440 w 4771624"/>
              <a:gd name="connsiteY970" fmla="*/ 2776442 h 4411096"/>
              <a:gd name="connsiteX971" fmla="*/ 122709 w 4771624"/>
              <a:gd name="connsiteY971" fmla="*/ 2964901 h 4411096"/>
              <a:gd name="connsiteX972" fmla="*/ 117002 w 4771624"/>
              <a:gd name="connsiteY972" fmla="*/ 2964901 h 4411096"/>
              <a:gd name="connsiteX973" fmla="*/ 144588 w 4771624"/>
              <a:gd name="connsiteY973" fmla="*/ 3052468 h 4411096"/>
              <a:gd name="connsiteX974" fmla="*/ 155051 w 4771624"/>
              <a:gd name="connsiteY974" fmla="*/ 3079119 h 4411096"/>
              <a:gd name="connsiteX975" fmla="*/ 173125 w 4771624"/>
              <a:gd name="connsiteY975" fmla="*/ 3130517 h 4411096"/>
              <a:gd name="connsiteX976" fmla="*/ 167417 w 4771624"/>
              <a:gd name="connsiteY976" fmla="*/ 3104818 h 4411096"/>
              <a:gd name="connsiteX977" fmla="*/ 152198 w 4771624"/>
              <a:gd name="connsiteY977" fmla="*/ 3059131 h 4411096"/>
              <a:gd name="connsiteX978" fmla="*/ 186442 w 4771624"/>
              <a:gd name="connsiteY978" fmla="*/ 3140987 h 4411096"/>
              <a:gd name="connsiteX979" fmla="*/ 199759 w 4771624"/>
              <a:gd name="connsiteY979" fmla="*/ 3159071 h 4411096"/>
              <a:gd name="connsiteX980" fmla="*/ 153149 w 4771624"/>
              <a:gd name="connsiteY980" fmla="*/ 3045805 h 4411096"/>
              <a:gd name="connsiteX981" fmla="*/ 119856 w 4771624"/>
              <a:gd name="connsiteY981" fmla="*/ 2940154 h 4411096"/>
              <a:gd name="connsiteX982" fmla="*/ 170271 w 4771624"/>
              <a:gd name="connsiteY982" fmla="*/ 3074360 h 4411096"/>
              <a:gd name="connsiteX983" fmla="*/ 148393 w 4771624"/>
              <a:gd name="connsiteY983" fmla="*/ 3001070 h 4411096"/>
              <a:gd name="connsiteX984" fmla="*/ 127466 w 4771624"/>
              <a:gd name="connsiteY984" fmla="*/ 2949672 h 4411096"/>
              <a:gd name="connsiteX985" fmla="*/ 129368 w 4771624"/>
              <a:gd name="connsiteY985" fmla="*/ 2952528 h 4411096"/>
              <a:gd name="connsiteX986" fmla="*/ 93221 w 4771624"/>
              <a:gd name="connsiteY986" fmla="*/ 2829744 h 4411096"/>
              <a:gd name="connsiteX987" fmla="*/ 57074 w 4771624"/>
              <a:gd name="connsiteY987" fmla="*/ 2717429 h 4411096"/>
              <a:gd name="connsiteX988" fmla="*/ 51367 w 4771624"/>
              <a:gd name="connsiteY988" fmla="*/ 2756454 h 4411096"/>
              <a:gd name="connsiteX989" fmla="*/ 28537 w 4771624"/>
              <a:gd name="connsiteY989" fmla="*/ 2615585 h 4411096"/>
              <a:gd name="connsiteX990" fmla="*/ 44708 w 4771624"/>
              <a:gd name="connsiteY990" fmla="*/ 2681261 h 4411096"/>
              <a:gd name="connsiteX991" fmla="*/ 49464 w 4771624"/>
              <a:gd name="connsiteY991" fmla="*/ 2691731 h 4411096"/>
              <a:gd name="connsiteX992" fmla="*/ 72294 w 4771624"/>
              <a:gd name="connsiteY992" fmla="*/ 2758358 h 4411096"/>
              <a:gd name="connsiteX993" fmla="*/ 71343 w 4771624"/>
              <a:gd name="connsiteY993" fmla="*/ 2706959 h 4411096"/>
              <a:gd name="connsiteX994" fmla="*/ 50415 w 4771624"/>
              <a:gd name="connsiteY994" fmla="*/ 2644140 h 4411096"/>
              <a:gd name="connsiteX995" fmla="*/ 51367 w 4771624"/>
              <a:gd name="connsiteY995" fmla="*/ 2635573 h 4411096"/>
              <a:gd name="connsiteX996" fmla="*/ 31391 w 4771624"/>
              <a:gd name="connsiteY996" fmla="*/ 2534681 h 4411096"/>
              <a:gd name="connsiteX997" fmla="*/ 34244 w 4771624"/>
              <a:gd name="connsiteY997" fmla="*/ 2547055 h 4411096"/>
              <a:gd name="connsiteX998" fmla="*/ 24732 w 4771624"/>
              <a:gd name="connsiteY998" fmla="*/ 2481380 h 4411096"/>
              <a:gd name="connsiteX999" fmla="*/ 18073 w 4771624"/>
              <a:gd name="connsiteY999" fmla="*/ 2421415 h 4411096"/>
              <a:gd name="connsiteX1000" fmla="*/ 5707 w 4771624"/>
              <a:gd name="connsiteY1000" fmla="*/ 2350029 h 4411096"/>
              <a:gd name="connsiteX1001" fmla="*/ 6659 w 4771624"/>
              <a:gd name="connsiteY1001" fmla="*/ 2429030 h 4411096"/>
              <a:gd name="connsiteX1002" fmla="*/ 18073 w 4771624"/>
              <a:gd name="connsiteY1002" fmla="*/ 2548958 h 4411096"/>
              <a:gd name="connsiteX1003" fmla="*/ 34244 w 4771624"/>
              <a:gd name="connsiteY1003" fmla="*/ 2598453 h 4411096"/>
              <a:gd name="connsiteX1004" fmla="*/ 21878 w 4771624"/>
              <a:gd name="connsiteY1004" fmla="*/ 2527066 h 4411096"/>
              <a:gd name="connsiteX1005" fmla="*/ 30440 w 4771624"/>
              <a:gd name="connsiteY1005" fmla="*/ 2567995 h 4411096"/>
              <a:gd name="connsiteX1006" fmla="*/ 40903 w 4771624"/>
              <a:gd name="connsiteY1006" fmla="*/ 2636525 h 4411096"/>
              <a:gd name="connsiteX1007" fmla="*/ 15220 w 4771624"/>
              <a:gd name="connsiteY1007" fmla="*/ 2553717 h 4411096"/>
              <a:gd name="connsiteX1008" fmla="*/ 5707 w 4771624"/>
              <a:gd name="connsiteY1008" fmla="*/ 2484235 h 4411096"/>
              <a:gd name="connsiteX1009" fmla="*/ 0 w 4771624"/>
              <a:gd name="connsiteY1009" fmla="*/ 2436644 h 4411096"/>
              <a:gd name="connsiteX1010" fmla="*/ 951 w 4771624"/>
              <a:gd name="connsiteY1010" fmla="*/ 2348126 h 4411096"/>
              <a:gd name="connsiteX1011" fmla="*/ 1902 w 4771624"/>
              <a:gd name="connsiteY1011" fmla="*/ 2265318 h 4411096"/>
              <a:gd name="connsiteX1012" fmla="*/ 7610 w 4771624"/>
              <a:gd name="connsiteY1012" fmla="*/ 2186317 h 4411096"/>
              <a:gd name="connsiteX1013" fmla="*/ 5707 w 4771624"/>
              <a:gd name="connsiteY1013" fmla="*/ 2230100 h 4411096"/>
              <a:gd name="connsiteX1014" fmla="*/ 13317 w 4771624"/>
              <a:gd name="connsiteY1014" fmla="*/ 2181558 h 4411096"/>
              <a:gd name="connsiteX1015" fmla="*/ 14269 w 4771624"/>
              <a:gd name="connsiteY1015" fmla="*/ 2137775 h 4411096"/>
              <a:gd name="connsiteX1016" fmla="*/ 17122 w 4771624"/>
              <a:gd name="connsiteY1016" fmla="*/ 2133967 h 4411096"/>
              <a:gd name="connsiteX1017" fmla="*/ 19025 w 4771624"/>
              <a:gd name="connsiteY1017" fmla="*/ 2094943 h 4411096"/>
              <a:gd name="connsiteX1018" fmla="*/ 19976 w 4771624"/>
              <a:gd name="connsiteY1018" fmla="*/ 2069244 h 4411096"/>
              <a:gd name="connsiteX1019" fmla="*/ 25683 w 4771624"/>
              <a:gd name="connsiteY1019" fmla="*/ 2004520 h 4411096"/>
              <a:gd name="connsiteX1020" fmla="*/ 33293 w 4771624"/>
              <a:gd name="connsiteY1020" fmla="*/ 2015942 h 4411096"/>
              <a:gd name="connsiteX1021" fmla="*/ 47562 w 4771624"/>
              <a:gd name="connsiteY1021" fmla="*/ 1971207 h 4411096"/>
              <a:gd name="connsiteX1022" fmla="*/ 58025 w 4771624"/>
              <a:gd name="connsiteY1022" fmla="*/ 1929327 h 4411096"/>
              <a:gd name="connsiteX1023" fmla="*/ 71343 w 4771624"/>
              <a:gd name="connsiteY1023" fmla="*/ 1872218 h 4411096"/>
              <a:gd name="connsiteX1024" fmla="*/ 74196 w 4771624"/>
              <a:gd name="connsiteY1024" fmla="*/ 1852230 h 4411096"/>
              <a:gd name="connsiteX1025" fmla="*/ 82757 w 4771624"/>
              <a:gd name="connsiteY1025" fmla="*/ 1817965 h 4411096"/>
              <a:gd name="connsiteX1026" fmla="*/ 80855 w 4771624"/>
              <a:gd name="connsiteY1026" fmla="*/ 1827483 h 4411096"/>
              <a:gd name="connsiteX1027" fmla="*/ 99880 w 4771624"/>
              <a:gd name="connsiteY1027" fmla="*/ 1772278 h 4411096"/>
              <a:gd name="connsiteX1028" fmla="*/ 80855 w 4771624"/>
              <a:gd name="connsiteY1028" fmla="*/ 1844616 h 4411096"/>
              <a:gd name="connsiteX1029" fmla="*/ 64684 w 4771624"/>
              <a:gd name="connsiteY1029" fmla="*/ 1917905 h 4411096"/>
              <a:gd name="connsiteX1030" fmla="*/ 68489 w 4771624"/>
              <a:gd name="connsiteY1030" fmla="*/ 1922664 h 4411096"/>
              <a:gd name="connsiteX1031" fmla="*/ 58025 w 4771624"/>
              <a:gd name="connsiteY1031" fmla="*/ 1985484 h 4411096"/>
              <a:gd name="connsiteX1032" fmla="*/ 54220 w 4771624"/>
              <a:gd name="connsiteY1032" fmla="*/ 2014990 h 4411096"/>
              <a:gd name="connsiteX1033" fmla="*/ 53269 w 4771624"/>
              <a:gd name="connsiteY1033" fmla="*/ 2037834 h 4411096"/>
              <a:gd name="connsiteX1034" fmla="*/ 56123 w 4771624"/>
              <a:gd name="connsiteY1034" fmla="*/ 2017846 h 4411096"/>
              <a:gd name="connsiteX1035" fmla="*/ 58977 w 4771624"/>
              <a:gd name="connsiteY1035" fmla="*/ 2001665 h 4411096"/>
              <a:gd name="connsiteX1036" fmla="*/ 63733 w 4771624"/>
              <a:gd name="connsiteY1036" fmla="*/ 1973111 h 4411096"/>
              <a:gd name="connsiteX1037" fmla="*/ 77050 w 4771624"/>
              <a:gd name="connsiteY1037" fmla="*/ 1902676 h 4411096"/>
              <a:gd name="connsiteX1038" fmla="*/ 73245 w 4771624"/>
              <a:gd name="connsiteY1038" fmla="*/ 1946460 h 4411096"/>
              <a:gd name="connsiteX1039" fmla="*/ 72294 w 4771624"/>
              <a:gd name="connsiteY1039" fmla="*/ 1935990 h 4411096"/>
              <a:gd name="connsiteX1040" fmla="*/ 61830 w 4771624"/>
              <a:gd name="connsiteY1040" fmla="*/ 1988340 h 4411096"/>
              <a:gd name="connsiteX1041" fmla="*/ 56123 w 4771624"/>
              <a:gd name="connsiteY1041" fmla="*/ 2034978 h 4411096"/>
              <a:gd name="connsiteX1042" fmla="*/ 51367 w 4771624"/>
              <a:gd name="connsiteY1042" fmla="*/ 2085425 h 4411096"/>
              <a:gd name="connsiteX1043" fmla="*/ 48513 w 4771624"/>
              <a:gd name="connsiteY1043" fmla="*/ 2114931 h 4411096"/>
              <a:gd name="connsiteX1044" fmla="*/ 45659 w 4771624"/>
              <a:gd name="connsiteY1044" fmla="*/ 2149196 h 4411096"/>
              <a:gd name="connsiteX1045" fmla="*/ 43757 w 4771624"/>
              <a:gd name="connsiteY1045" fmla="*/ 2151100 h 4411096"/>
              <a:gd name="connsiteX1046" fmla="*/ 42806 w 4771624"/>
              <a:gd name="connsiteY1046" fmla="*/ 2180606 h 4411096"/>
              <a:gd name="connsiteX1047" fmla="*/ 42806 w 4771624"/>
              <a:gd name="connsiteY1047" fmla="*/ 2210112 h 4411096"/>
              <a:gd name="connsiteX1048" fmla="*/ 40903 w 4771624"/>
              <a:gd name="connsiteY1048" fmla="*/ 2268173 h 4411096"/>
              <a:gd name="connsiteX1049" fmla="*/ 46611 w 4771624"/>
              <a:gd name="connsiteY1049" fmla="*/ 2373824 h 4411096"/>
              <a:gd name="connsiteX1050" fmla="*/ 42806 w 4771624"/>
              <a:gd name="connsiteY1050" fmla="*/ 2261510 h 4411096"/>
              <a:gd name="connsiteX1051" fmla="*/ 474666 w 4771624"/>
              <a:gd name="connsiteY1051" fmla="*/ 1025104 h 4411096"/>
              <a:gd name="connsiteX1052" fmla="*/ 440422 w 4771624"/>
              <a:gd name="connsiteY1052" fmla="*/ 1131707 h 4411096"/>
              <a:gd name="connsiteX1053" fmla="*/ 514618 w 4771624"/>
              <a:gd name="connsiteY1053" fmla="*/ 1020344 h 4411096"/>
              <a:gd name="connsiteX1054" fmla="*/ 506057 w 4771624"/>
              <a:gd name="connsiteY1054" fmla="*/ 1037477 h 4411096"/>
              <a:gd name="connsiteX1055" fmla="*/ 590717 w 4771624"/>
              <a:gd name="connsiteY1055" fmla="*/ 929922 h 4411096"/>
              <a:gd name="connsiteX1056" fmla="*/ 551716 w 4771624"/>
              <a:gd name="connsiteY1056" fmla="*/ 972754 h 4411096"/>
              <a:gd name="connsiteX1057" fmla="*/ 581205 w 4771624"/>
              <a:gd name="connsiteY1057" fmla="*/ 929922 h 4411096"/>
              <a:gd name="connsiteX1058" fmla="*/ 646840 w 4771624"/>
              <a:gd name="connsiteY1058" fmla="*/ 856632 h 4411096"/>
              <a:gd name="connsiteX1059" fmla="*/ 731500 w 4771624"/>
              <a:gd name="connsiteY1059" fmla="*/ 765258 h 4411096"/>
              <a:gd name="connsiteX1060" fmla="*/ 775257 w 4771624"/>
              <a:gd name="connsiteY1060" fmla="*/ 706246 h 4411096"/>
              <a:gd name="connsiteX1061" fmla="*/ 819965 w 4771624"/>
              <a:gd name="connsiteY1061" fmla="*/ 651992 h 4411096"/>
              <a:gd name="connsiteX1062" fmla="*/ 858965 w 4771624"/>
              <a:gd name="connsiteY1062" fmla="*/ 618679 h 4411096"/>
              <a:gd name="connsiteX1063" fmla="*/ 974065 w 4771624"/>
              <a:gd name="connsiteY1063" fmla="*/ 497798 h 4411096"/>
              <a:gd name="connsiteX1064" fmla="*/ 1040057 w 4771624"/>
              <a:gd name="connsiteY1064" fmla="*/ 437715 h 4411096"/>
              <a:gd name="connsiteX1065" fmla="*/ 1088919 w 4771624"/>
              <a:gd name="connsiteY1065" fmla="*/ 398209 h 4411096"/>
              <a:gd name="connsiteX1066" fmla="*/ 1085998 w 4771624"/>
              <a:gd name="connsiteY1066" fmla="*/ 402394 h 4411096"/>
              <a:gd name="connsiteX1067" fmla="*/ 1109140 w 4771624"/>
              <a:gd name="connsiteY1067" fmla="*/ 388340 h 4411096"/>
              <a:gd name="connsiteX1068" fmla="*/ 1288924 w 4771624"/>
              <a:gd name="connsiteY1068" fmla="*/ 270315 h 4411096"/>
              <a:gd name="connsiteX1069" fmla="*/ 1323168 w 4771624"/>
              <a:gd name="connsiteY1069" fmla="*/ 249375 h 4411096"/>
              <a:gd name="connsiteX1070" fmla="*/ 1342194 w 4771624"/>
              <a:gd name="connsiteY1070" fmla="*/ 237953 h 4411096"/>
              <a:gd name="connsiteX1071" fmla="*/ 1362170 w 4771624"/>
              <a:gd name="connsiteY1071" fmla="*/ 227483 h 4411096"/>
              <a:gd name="connsiteX1072" fmla="*/ 1404974 w 4771624"/>
              <a:gd name="connsiteY1072" fmla="*/ 205591 h 4411096"/>
              <a:gd name="connsiteX1073" fmla="*/ 1450634 w 4771624"/>
              <a:gd name="connsiteY1073" fmla="*/ 184652 h 4411096"/>
              <a:gd name="connsiteX1074" fmla="*/ 1543854 w 4771624"/>
              <a:gd name="connsiteY1074" fmla="*/ 146579 h 4411096"/>
              <a:gd name="connsiteX1075" fmla="*/ 1589514 w 4771624"/>
              <a:gd name="connsiteY1075" fmla="*/ 131350 h 4411096"/>
              <a:gd name="connsiteX1076" fmla="*/ 1631368 w 4771624"/>
              <a:gd name="connsiteY1076" fmla="*/ 117073 h 4411096"/>
              <a:gd name="connsiteX1077" fmla="*/ 1621856 w 4771624"/>
              <a:gd name="connsiteY1077" fmla="*/ 123735 h 4411096"/>
              <a:gd name="connsiteX1078" fmla="*/ 1567634 w 4771624"/>
              <a:gd name="connsiteY1078" fmla="*/ 142772 h 4411096"/>
              <a:gd name="connsiteX1079" fmla="*/ 1451586 w 4771624"/>
              <a:gd name="connsiteY1079" fmla="*/ 189411 h 4411096"/>
              <a:gd name="connsiteX1080" fmla="*/ 1547660 w 4771624"/>
              <a:gd name="connsiteY1080" fmla="*/ 153242 h 4411096"/>
              <a:gd name="connsiteX1081" fmla="*/ 1480122 w 4771624"/>
              <a:gd name="connsiteY1081" fmla="*/ 179892 h 4411096"/>
              <a:gd name="connsiteX1082" fmla="*/ 1432560 w 4771624"/>
              <a:gd name="connsiteY1082" fmla="*/ 204640 h 4411096"/>
              <a:gd name="connsiteX1083" fmla="*/ 1485830 w 4771624"/>
              <a:gd name="connsiteY1083" fmla="*/ 182748 h 4411096"/>
              <a:gd name="connsiteX1084" fmla="*/ 1528634 w 4771624"/>
              <a:gd name="connsiteY1084" fmla="*/ 165615 h 4411096"/>
              <a:gd name="connsiteX1085" fmla="*/ 1622806 w 4771624"/>
              <a:gd name="connsiteY1085" fmla="*/ 130398 h 4411096"/>
              <a:gd name="connsiteX1086" fmla="*/ 1627562 w 4771624"/>
              <a:gd name="connsiteY1086" fmla="*/ 131350 h 4411096"/>
              <a:gd name="connsiteX1087" fmla="*/ 1665614 w 4771624"/>
              <a:gd name="connsiteY1087" fmla="*/ 121832 h 4411096"/>
              <a:gd name="connsiteX1088" fmla="*/ 1675126 w 4771624"/>
              <a:gd name="connsiteY1088" fmla="*/ 114217 h 4411096"/>
              <a:gd name="connsiteX1089" fmla="*/ 1692246 w 4771624"/>
              <a:gd name="connsiteY1089" fmla="*/ 110410 h 4411096"/>
              <a:gd name="connsiteX1090" fmla="*/ 1765492 w 4771624"/>
              <a:gd name="connsiteY1090" fmla="*/ 92326 h 4411096"/>
              <a:gd name="connsiteX1091" fmla="*/ 1839690 w 4771624"/>
              <a:gd name="connsiteY1091" fmla="*/ 77097 h 4411096"/>
              <a:gd name="connsiteX1092" fmla="*/ 1767394 w 4771624"/>
              <a:gd name="connsiteY1092" fmla="*/ 84711 h 4411096"/>
              <a:gd name="connsiteX1093" fmla="*/ 1711272 w 4771624"/>
              <a:gd name="connsiteY1093" fmla="*/ 99940 h 4411096"/>
              <a:gd name="connsiteX1094" fmla="*/ 1704614 w 4771624"/>
              <a:gd name="connsiteY1094" fmla="*/ 98988 h 4411096"/>
              <a:gd name="connsiteX1095" fmla="*/ 1674174 w 4771624"/>
              <a:gd name="connsiteY1095" fmla="*/ 104699 h 4411096"/>
              <a:gd name="connsiteX1096" fmla="*/ 1895812 w 4771624"/>
              <a:gd name="connsiteY1096" fmla="*/ 59012 h 4411096"/>
              <a:gd name="connsiteX1097" fmla="*/ 1912934 w 4771624"/>
              <a:gd name="connsiteY1097" fmla="*/ 60916 h 4411096"/>
              <a:gd name="connsiteX1098" fmla="*/ 2115546 w 4771624"/>
              <a:gd name="connsiteY1098" fmla="*/ 39976 h 4411096"/>
              <a:gd name="connsiteX1099" fmla="*/ 2100326 w 4771624"/>
              <a:gd name="connsiteY1099" fmla="*/ 43783 h 4411096"/>
              <a:gd name="connsiteX1100" fmla="*/ 2355258 w 4771624"/>
              <a:gd name="connsiteY1100" fmla="*/ 36169 h 4411096"/>
              <a:gd name="connsiteX1101" fmla="*/ 2598774 w 4771624"/>
              <a:gd name="connsiteY1101" fmla="*/ 23795 h 4411096"/>
              <a:gd name="connsiteX1102" fmla="*/ 2618764 w 4771624"/>
              <a:gd name="connsiteY1102" fmla="*/ 23245 h 4411096"/>
              <a:gd name="connsiteX1103" fmla="*/ 2069888 w 4771624"/>
              <a:gd name="connsiteY1103" fmla="*/ 21891 h 4411096"/>
              <a:gd name="connsiteX1104" fmla="*/ 2071790 w 4771624"/>
              <a:gd name="connsiteY1104" fmla="*/ 21891 h 4411096"/>
              <a:gd name="connsiteX1105" fmla="*/ 2016618 w 4771624"/>
              <a:gd name="connsiteY1105" fmla="*/ 25698 h 4411096"/>
              <a:gd name="connsiteX1106" fmla="*/ 2190694 w 4771624"/>
              <a:gd name="connsiteY1106" fmla="*/ 15229 h 4411096"/>
              <a:gd name="connsiteX1107" fmla="*/ 2157402 w 4771624"/>
              <a:gd name="connsiteY1107" fmla="*/ 20940 h 4411096"/>
              <a:gd name="connsiteX1108" fmla="*/ 2143134 w 4771624"/>
              <a:gd name="connsiteY1108" fmla="*/ 17133 h 4411096"/>
              <a:gd name="connsiteX1109" fmla="*/ 2190694 w 4771624"/>
              <a:gd name="connsiteY1109" fmla="*/ 15229 h 4411096"/>
              <a:gd name="connsiteX1110" fmla="*/ 2122206 w 4771624"/>
              <a:gd name="connsiteY1110" fmla="*/ 13325 h 4411096"/>
              <a:gd name="connsiteX1111" fmla="*/ 2143134 w 4771624"/>
              <a:gd name="connsiteY1111" fmla="*/ 17132 h 4411096"/>
              <a:gd name="connsiteX1112" fmla="*/ 2069888 w 4771624"/>
              <a:gd name="connsiteY1112" fmla="*/ 21891 h 4411096"/>
              <a:gd name="connsiteX1113" fmla="*/ 2055618 w 4771624"/>
              <a:gd name="connsiteY1113" fmla="*/ 17132 h 4411096"/>
              <a:gd name="connsiteX1114" fmla="*/ 2122206 w 4771624"/>
              <a:gd name="connsiteY1114" fmla="*/ 13325 h 4411096"/>
              <a:gd name="connsiteX1115" fmla="*/ 2210670 w 4771624"/>
              <a:gd name="connsiteY1115" fmla="*/ 11421 h 4411096"/>
              <a:gd name="connsiteX1116" fmla="*/ 2239208 w 4771624"/>
              <a:gd name="connsiteY1116" fmla="*/ 13325 h 4411096"/>
              <a:gd name="connsiteX1117" fmla="*/ 2190694 w 4771624"/>
              <a:gd name="connsiteY1117" fmla="*/ 15228 h 4411096"/>
              <a:gd name="connsiteX1118" fmla="*/ 2614946 w 4771624"/>
              <a:gd name="connsiteY1118" fmla="*/ 0 h 4411096"/>
              <a:gd name="connsiteX1119" fmla="*/ 2858462 w 4771624"/>
              <a:gd name="connsiteY1119" fmla="*/ 16181 h 4411096"/>
              <a:gd name="connsiteX1120" fmla="*/ 2880340 w 4771624"/>
              <a:gd name="connsiteY1120" fmla="*/ 18084 h 4411096"/>
              <a:gd name="connsiteX1121" fmla="*/ 2868926 w 4771624"/>
              <a:gd name="connsiteY1121" fmla="*/ 18084 h 4411096"/>
              <a:gd name="connsiteX1122" fmla="*/ 3013514 w 4771624"/>
              <a:gd name="connsiteY1122" fmla="*/ 40928 h 4411096"/>
              <a:gd name="connsiteX1123" fmla="*/ 3066782 w 4771624"/>
              <a:gd name="connsiteY1123" fmla="*/ 58061 h 4411096"/>
              <a:gd name="connsiteX1124" fmla="*/ 3145734 w 4771624"/>
              <a:gd name="connsiteY1124" fmla="*/ 81856 h 4411096"/>
              <a:gd name="connsiteX1125" fmla="*/ 3117198 w 4771624"/>
              <a:gd name="connsiteY1125" fmla="*/ 66627 h 4411096"/>
              <a:gd name="connsiteX1126" fmla="*/ 3164758 w 4771624"/>
              <a:gd name="connsiteY1126" fmla="*/ 79952 h 4411096"/>
              <a:gd name="connsiteX1127" fmla="*/ 3212322 w 4771624"/>
              <a:gd name="connsiteY1127" fmla="*/ 95181 h 4411096"/>
              <a:gd name="connsiteX1128" fmla="*/ 3204710 w 4771624"/>
              <a:gd name="connsiteY1128" fmla="*/ 95181 h 4411096"/>
              <a:gd name="connsiteX1129" fmla="*/ 3281762 w 4771624"/>
              <a:gd name="connsiteY1129" fmla="*/ 121832 h 4411096"/>
              <a:gd name="connsiteX1130" fmla="*/ 3219930 w 4771624"/>
              <a:gd name="connsiteY1130" fmla="*/ 104700 h 4411096"/>
              <a:gd name="connsiteX1131" fmla="*/ 3185686 w 4771624"/>
              <a:gd name="connsiteY1131" fmla="*/ 95181 h 4411096"/>
              <a:gd name="connsiteX1132" fmla="*/ 3194248 w 4771624"/>
              <a:gd name="connsiteY1132" fmla="*/ 99940 h 4411096"/>
              <a:gd name="connsiteX1133" fmla="*/ 3230394 w 4771624"/>
              <a:gd name="connsiteY1133" fmla="*/ 115170 h 4411096"/>
              <a:gd name="connsiteX1134" fmla="*/ 3098174 w 4771624"/>
              <a:gd name="connsiteY1134" fmla="*/ 76145 h 4411096"/>
              <a:gd name="connsiteX1135" fmla="*/ 2969756 w 4771624"/>
              <a:gd name="connsiteY1135" fmla="*/ 49494 h 4411096"/>
              <a:gd name="connsiteX1136" fmla="*/ 2841340 w 4771624"/>
              <a:gd name="connsiteY1136" fmla="*/ 31410 h 4411096"/>
              <a:gd name="connsiteX1137" fmla="*/ 2710070 w 4771624"/>
              <a:gd name="connsiteY1137" fmla="*/ 20940 h 4411096"/>
              <a:gd name="connsiteX1138" fmla="*/ 2710070 w 4771624"/>
              <a:gd name="connsiteY1138" fmla="*/ 15229 h 4411096"/>
              <a:gd name="connsiteX1139" fmla="*/ 2829926 w 4771624"/>
              <a:gd name="connsiteY1139" fmla="*/ 24747 h 4411096"/>
              <a:gd name="connsiteX1140" fmla="*/ 2860364 w 4771624"/>
              <a:gd name="connsiteY1140" fmla="*/ 25699 h 4411096"/>
              <a:gd name="connsiteX1141" fmla="*/ 2917438 w 4771624"/>
              <a:gd name="connsiteY1141" fmla="*/ 31410 h 4411096"/>
              <a:gd name="connsiteX1142" fmla="*/ 2783314 w 4771624"/>
              <a:gd name="connsiteY1142" fmla="*/ 13325 h 4411096"/>
              <a:gd name="connsiteX1143" fmla="*/ 2630166 w 4771624"/>
              <a:gd name="connsiteY1143" fmla="*/ 8566 h 4411096"/>
              <a:gd name="connsiteX1144" fmla="*/ 2686288 w 4771624"/>
              <a:gd name="connsiteY1144" fmla="*/ 13325 h 4411096"/>
              <a:gd name="connsiteX1145" fmla="*/ 2627312 w 4771624"/>
              <a:gd name="connsiteY1145" fmla="*/ 16181 h 4411096"/>
              <a:gd name="connsiteX1146" fmla="*/ 2613042 w 4771624"/>
              <a:gd name="connsiteY1146" fmla="*/ 13325 h 4411096"/>
              <a:gd name="connsiteX1147" fmla="*/ 2520774 w 4771624"/>
              <a:gd name="connsiteY1147" fmla="*/ 14277 h 4411096"/>
              <a:gd name="connsiteX1148" fmla="*/ 2438016 w 4771624"/>
              <a:gd name="connsiteY1148" fmla="*/ 13325 h 4411096"/>
              <a:gd name="connsiteX1149" fmla="*/ 2355258 w 4771624"/>
              <a:gd name="connsiteY1149" fmla="*/ 13325 h 4411096"/>
              <a:gd name="connsiteX1150" fmla="*/ 2371430 w 4771624"/>
              <a:gd name="connsiteY1150" fmla="*/ 1904 h 4411096"/>
              <a:gd name="connsiteX1151" fmla="*/ 2614946 w 4771624"/>
              <a:gd name="connsiteY1151" fmla="*/ 0 h 441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Lst>
            <a:rect l="l" t="t" r="r" b="b"/>
            <a:pathLst>
              <a:path w="4771624" h="4411096">
                <a:moveTo>
                  <a:pt x="1989034" y="4368827"/>
                </a:moveTo>
                <a:lnTo>
                  <a:pt x="1989120" y="4368840"/>
                </a:lnTo>
                <a:lnTo>
                  <a:pt x="1988082" y="4368946"/>
                </a:lnTo>
                <a:lnTo>
                  <a:pt x="1987612" y="4368915"/>
                </a:lnTo>
                <a:close/>
                <a:moveTo>
                  <a:pt x="2321014" y="4341225"/>
                </a:moveTo>
                <a:cubicBezTo>
                  <a:pt x="2311502" y="4341225"/>
                  <a:pt x="2301990" y="4342177"/>
                  <a:pt x="2295330" y="4343129"/>
                </a:cubicBezTo>
                <a:cubicBezTo>
                  <a:pt x="2310550" y="4342177"/>
                  <a:pt x="2317208" y="4341225"/>
                  <a:pt x="2321014" y="4341225"/>
                </a:cubicBezTo>
                <a:close/>
                <a:moveTo>
                  <a:pt x="2905072" y="4325995"/>
                </a:moveTo>
                <a:cubicBezTo>
                  <a:pt x="2891754" y="4330754"/>
                  <a:pt x="2878438" y="4334561"/>
                  <a:pt x="2859414" y="4340272"/>
                </a:cubicBezTo>
                <a:close/>
                <a:moveTo>
                  <a:pt x="2913634" y="4323140"/>
                </a:moveTo>
                <a:lnTo>
                  <a:pt x="2905072" y="4325995"/>
                </a:lnTo>
                <a:cubicBezTo>
                  <a:pt x="2906974" y="4325043"/>
                  <a:pt x="2908878" y="4325043"/>
                  <a:pt x="2910778" y="4324092"/>
                </a:cubicBezTo>
                <a:cubicBezTo>
                  <a:pt x="2911730" y="4323140"/>
                  <a:pt x="2912682" y="4323140"/>
                  <a:pt x="2913634" y="4323140"/>
                </a:cubicBezTo>
                <a:close/>
                <a:moveTo>
                  <a:pt x="1728394" y="4323140"/>
                </a:moveTo>
                <a:cubicBezTo>
                  <a:pt x="1746466" y="4326947"/>
                  <a:pt x="1764542" y="4330754"/>
                  <a:pt x="1782614" y="4333610"/>
                </a:cubicBezTo>
                <a:lnTo>
                  <a:pt x="1787370" y="4335513"/>
                </a:lnTo>
                <a:cubicBezTo>
                  <a:pt x="1769298" y="4332658"/>
                  <a:pt x="1751224" y="4328851"/>
                  <a:pt x="1733150" y="4325043"/>
                </a:cubicBezTo>
                <a:close/>
                <a:moveTo>
                  <a:pt x="1478218" y="4247947"/>
                </a:moveTo>
                <a:cubicBezTo>
                  <a:pt x="1498194" y="4254609"/>
                  <a:pt x="1528634" y="4264128"/>
                  <a:pt x="1560978" y="4274598"/>
                </a:cubicBezTo>
                <a:cubicBezTo>
                  <a:pt x="1593318" y="4284116"/>
                  <a:pt x="1628514" y="4293634"/>
                  <a:pt x="1658002" y="4301248"/>
                </a:cubicBezTo>
                <a:cubicBezTo>
                  <a:pt x="1663710" y="4304104"/>
                  <a:pt x="1644686" y="4300297"/>
                  <a:pt x="1617100" y="4294586"/>
                </a:cubicBezTo>
                <a:cubicBezTo>
                  <a:pt x="1603782" y="4290779"/>
                  <a:pt x="1587610" y="4287923"/>
                  <a:pt x="1570490" y="4283164"/>
                </a:cubicBezTo>
                <a:cubicBezTo>
                  <a:pt x="1553366" y="4278405"/>
                  <a:pt x="1536246" y="4273646"/>
                  <a:pt x="1521026" y="4267935"/>
                </a:cubicBezTo>
                <a:cubicBezTo>
                  <a:pt x="1547660" y="4289827"/>
                  <a:pt x="1681784" y="4308863"/>
                  <a:pt x="1686540" y="4320285"/>
                </a:cubicBezTo>
                <a:cubicBezTo>
                  <a:pt x="1727442" y="4330755"/>
                  <a:pt x="1755030" y="4337417"/>
                  <a:pt x="1776906" y="4341225"/>
                </a:cubicBezTo>
                <a:cubicBezTo>
                  <a:pt x="1798786" y="4345032"/>
                  <a:pt x="1813054" y="4345984"/>
                  <a:pt x="1827322" y="4347887"/>
                </a:cubicBezTo>
                <a:cubicBezTo>
                  <a:pt x="1841590" y="4349791"/>
                  <a:pt x="1854908" y="4351695"/>
                  <a:pt x="1872982" y="4354550"/>
                </a:cubicBezTo>
                <a:cubicBezTo>
                  <a:pt x="1891054" y="4356454"/>
                  <a:pt x="1914836" y="4360261"/>
                  <a:pt x="1950032" y="4367875"/>
                </a:cubicBezTo>
                <a:cubicBezTo>
                  <a:pt x="1950982" y="4365972"/>
                  <a:pt x="1961446" y="4366924"/>
                  <a:pt x="1971910" y="4367875"/>
                </a:cubicBezTo>
                <a:lnTo>
                  <a:pt x="1987612" y="4368915"/>
                </a:lnTo>
                <a:lnTo>
                  <a:pt x="1974334" y="4369735"/>
                </a:lnTo>
                <a:cubicBezTo>
                  <a:pt x="1956986" y="4369780"/>
                  <a:pt x="1937904" y="4368352"/>
                  <a:pt x="1972862" y="4375490"/>
                </a:cubicBezTo>
                <a:cubicBezTo>
                  <a:pt x="2026130" y="4384056"/>
                  <a:pt x="2004252" y="4376442"/>
                  <a:pt x="2052766" y="4382153"/>
                </a:cubicBezTo>
                <a:lnTo>
                  <a:pt x="1983326" y="4380249"/>
                </a:lnTo>
                <a:lnTo>
                  <a:pt x="1977618" y="4379297"/>
                </a:lnTo>
                <a:cubicBezTo>
                  <a:pt x="1963350" y="4379297"/>
                  <a:pt x="1950032" y="4378345"/>
                  <a:pt x="1935762" y="4378345"/>
                </a:cubicBezTo>
                <a:cubicBezTo>
                  <a:pt x="1843494" y="4363116"/>
                  <a:pt x="1977618" y="4373586"/>
                  <a:pt x="1858714" y="4359309"/>
                </a:cubicBezTo>
                <a:cubicBezTo>
                  <a:pt x="1863470" y="4362165"/>
                  <a:pt x="1868226" y="4365972"/>
                  <a:pt x="1872982" y="4368827"/>
                </a:cubicBezTo>
                <a:cubicBezTo>
                  <a:pt x="1838738" y="4362165"/>
                  <a:pt x="1802590" y="4354550"/>
                  <a:pt x="1765492" y="4345984"/>
                </a:cubicBezTo>
                <a:cubicBezTo>
                  <a:pt x="1729346" y="4335514"/>
                  <a:pt x="1692246" y="4326947"/>
                  <a:pt x="1656100" y="4316477"/>
                </a:cubicBezTo>
                <a:cubicBezTo>
                  <a:pt x="1638026" y="4311718"/>
                  <a:pt x="1620906" y="4306007"/>
                  <a:pt x="1603782" y="4301248"/>
                </a:cubicBezTo>
                <a:cubicBezTo>
                  <a:pt x="1587610" y="4295538"/>
                  <a:pt x="1570490" y="4291730"/>
                  <a:pt x="1555270" y="4286020"/>
                </a:cubicBezTo>
                <a:cubicBezTo>
                  <a:pt x="1523878" y="4275550"/>
                  <a:pt x="1496294" y="4266983"/>
                  <a:pt x="1472512" y="4260320"/>
                </a:cubicBezTo>
                <a:cubicBezTo>
                  <a:pt x="1499146" y="4265080"/>
                  <a:pt x="1512464" y="4262224"/>
                  <a:pt x="1478218" y="4247947"/>
                </a:cubicBezTo>
                <a:close/>
                <a:moveTo>
                  <a:pt x="2965000" y="4242236"/>
                </a:moveTo>
                <a:cubicBezTo>
                  <a:pt x="2943122" y="4253658"/>
                  <a:pt x="2920292" y="4255561"/>
                  <a:pt x="2892706" y="4261272"/>
                </a:cubicBezTo>
                <a:cubicBezTo>
                  <a:pt x="2915536" y="4256513"/>
                  <a:pt x="2957390" y="4242236"/>
                  <a:pt x="2965000" y="4242236"/>
                </a:cubicBezTo>
                <a:close/>
                <a:moveTo>
                  <a:pt x="3168564" y="4240332"/>
                </a:moveTo>
                <a:cubicBezTo>
                  <a:pt x="3120050" y="4260320"/>
                  <a:pt x="3090562" y="4270790"/>
                  <a:pt x="3063928" y="4280308"/>
                </a:cubicBezTo>
                <a:cubicBezTo>
                  <a:pt x="3050610" y="4285067"/>
                  <a:pt x="3037294" y="4288875"/>
                  <a:pt x="3022074" y="4293634"/>
                </a:cubicBezTo>
                <a:cubicBezTo>
                  <a:pt x="3007806" y="4298393"/>
                  <a:pt x="2990682" y="4305056"/>
                  <a:pt x="2969756" y="4310766"/>
                </a:cubicBezTo>
                <a:cubicBezTo>
                  <a:pt x="2991634" y="4304104"/>
                  <a:pt x="2999244" y="4299345"/>
                  <a:pt x="3010658" y="4293634"/>
                </a:cubicBezTo>
                <a:cubicBezTo>
                  <a:pt x="3016366" y="4290778"/>
                  <a:pt x="3023026" y="4287923"/>
                  <a:pt x="3032538" y="4284116"/>
                </a:cubicBezTo>
                <a:cubicBezTo>
                  <a:pt x="3042050" y="4281260"/>
                  <a:pt x="3055366" y="4276501"/>
                  <a:pt x="3073442" y="4269838"/>
                </a:cubicBezTo>
                <a:cubicBezTo>
                  <a:pt x="3071538" y="4272694"/>
                  <a:pt x="3076294" y="4272694"/>
                  <a:pt x="3090562" y="4267935"/>
                </a:cubicBezTo>
                <a:cubicBezTo>
                  <a:pt x="3097222" y="4265079"/>
                  <a:pt x="3107686" y="4262224"/>
                  <a:pt x="3121002" y="4257465"/>
                </a:cubicBezTo>
                <a:cubicBezTo>
                  <a:pt x="3133368" y="4253657"/>
                  <a:pt x="3149538" y="4246995"/>
                  <a:pt x="3168564" y="4240332"/>
                </a:cubicBezTo>
                <a:close/>
                <a:moveTo>
                  <a:pt x="1459194" y="4235573"/>
                </a:moveTo>
                <a:cubicBezTo>
                  <a:pt x="1469658" y="4239380"/>
                  <a:pt x="1476318" y="4243188"/>
                  <a:pt x="1482976" y="4246043"/>
                </a:cubicBezTo>
                <a:cubicBezTo>
                  <a:pt x="1468706" y="4241284"/>
                  <a:pt x="1460146" y="4237477"/>
                  <a:pt x="1459194" y="4235573"/>
                </a:cubicBezTo>
                <a:close/>
                <a:moveTo>
                  <a:pt x="1390706" y="4220344"/>
                </a:moveTo>
                <a:lnTo>
                  <a:pt x="1402122" y="4224151"/>
                </a:lnTo>
                <a:lnTo>
                  <a:pt x="1443024" y="4241284"/>
                </a:lnTo>
                <a:close/>
                <a:moveTo>
                  <a:pt x="3191674" y="4200261"/>
                </a:moveTo>
                <a:lnTo>
                  <a:pt x="3158100" y="4217489"/>
                </a:lnTo>
                <a:cubicBezTo>
                  <a:pt x="3157150" y="4211778"/>
                  <a:pt x="3093418" y="4240332"/>
                  <a:pt x="3056318" y="4249850"/>
                </a:cubicBezTo>
                <a:lnTo>
                  <a:pt x="3055440" y="4251608"/>
                </a:lnTo>
                <a:lnTo>
                  <a:pt x="3057270" y="4250803"/>
                </a:lnTo>
                <a:cubicBezTo>
                  <a:pt x="3062978" y="4253658"/>
                  <a:pt x="3085806" y="4250803"/>
                  <a:pt x="3117198" y="4242236"/>
                </a:cubicBezTo>
                <a:cubicBezTo>
                  <a:pt x="3178552" y="4213682"/>
                  <a:pt x="3173024" y="4215110"/>
                  <a:pt x="3181674" y="4207570"/>
                </a:cubicBezTo>
                <a:close/>
                <a:moveTo>
                  <a:pt x="3101978" y="4195597"/>
                </a:moveTo>
                <a:cubicBezTo>
                  <a:pt x="3082002" y="4204163"/>
                  <a:pt x="3061074" y="4211778"/>
                  <a:pt x="3041098" y="4219392"/>
                </a:cubicBezTo>
                <a:lnTo>
                  <a:pt x="3090562" y="4198452"/>
                </a:lnTo>
                <a:cubicBezTo>
                  <a:pt x="3094368" y="4197500"/>
                  <a:pt x="3098174" y="4196549"/>
                  <a:pt x="3101978" y="4195597"/>
                </a:cubicBezTo>
                <a:close/>
                <a:moveTo>
                  <a:pt x="3278908" y="4193693"/>
                </a:moveTo>
                <a:cubicBezTo>
                  <a:pt x="3293176" y="4187031"/>
                  <a:pt x="3229442" y="4219393"/>
                  <a:pt x="3231346" y="4213682"/>
                </a:cubicBezTo>
                <a:cubicBezTo>
                  <a:pt x="3242760" y="4210826"/>
                  <a:pt x="3264638" y="4199404"/>
                  <a:pt x="3278908" y="4193693"/>
                </a:cubicBezTo>
                <a:close/>
                <a:moveTo>
                  <a:pt x="3205662" y="4163235"/>
                </a:moveTo>
                <a:cubicBezTo>
                  <a:pt x="3180930" y="4167994"/>
                  <a:pt x="3156198" y="4173705"/>
                  <a:pt x="3110538" y="4187982"/>
                </a:cubicBezTo>
                <a:cubicBezTo>
                  <a:pt x="2937414" y="4255561"/>
                  <a:pt x="2755728" y="4302200"/>
                  <a:pt x="2571190" y="4324092"/>
                </a:cubicBezTo>
                <a:cubicBezTo>
                  <a:pt x="2555970" y="4325996"/>
                  <a:pt x="2540750" y="4326947"/>
                  <a:pt x="2525530" y="4328851"/>
                </a:cubicBezTo>
                <a:lnTo>
                  <a:pt x="2517918" y="4330755"/>
                </a:lnTo>
                <a:cubicBezTo>
                  <a:pt x="2545506" y="4327899"/>
                  <a:pt x="2573090" y="4325996"/>
                  <a:pt x="2600678" y="4322188"/>
                </a:cubicBezTo>
                <a:cubicBezTo>
                  <a:pt x="2569286" y="4326947"/>
                  <a:pt x="2537894" y="4328851"/>
                  <a:pt x="2506504" y="4332658"/>
                </a:cubicBezTo>
                <a:cubicBezTo>
                  <a:pt x="2485578" y="4334562"/>
                  <a:pt x="2494138" y="4331707"/>
                  <a:pt x="2496042" y="4330755"/>
                </a:cubicBezTo>
                <a:cubicBezTo>
                  <a:pt x="2471310" y="4332658"/>
                  <a:pt x="2446578" y="4334562"/>
                  <a:pt x="2421846" y="4335514"/>
                </a:cubicBezTo>
                <a:cubicBezTo>
                  <a:pt x="2406626" y="4337417"/>
                  <a:pt x="2405674" y="4338369"/>
                  <a:pt x="2441822" y="4338369"/>
                </a:cubicBezTo>
                <a:cubicBezTo>
                  <a:pt x="2431358" y="4339321"/>
                  <a:pt x="2410430" y="4339321"/>
                  <a:pt x="2387600" y="4340273"/>
                </a:cubicBezTo>
                <a:cubicBezTo>
                  <a:pt x="2364770" y="4341225"/>
                  <a:pt x="2339086" y="4340273"/>
                  <a:pt x="2319110" y="4341225"/>
                </a:cubicBezTo>
                <a:cubicBezTo>
                  <a:pt x="2323866" y="4340273"/>
                  <a:pt x="2320062" y="4339321"/>
                  <a:pt x="2311502" y="4338369"/>
                </a:cubicBezTo>
                <a:cubicBezTo>
                  <a:pt x="2251574" y="4338369"/>
                  <a:pt x="2190694" y="4336466"/>
                  <a:pt x="2130766" y="4331707"/>
                </a:cubicBezTo>
                <a:cubicBezTo>
                  <a:pt x="2144084" y="4333610"/>
                  <a:pt x="2158354" y="4335514"/>
                  <a:pt x="2176426" y="4337417"/>
                </a:cubicBezTo>
                <a:lnTo>
                  <a:pt x="2117450" y="4332658"/>
                </a:lnTo>
                <a:cubicBezTo>
                  <a:pt x="2098426" y="4331707"/>
                  <a:pt x="2078450" y="4330755"/>
                  <a:pt x="2058474" y="4327899"/>
                </a:cubicBezTo>
                <a:cubicBezTo>
                  <a:pt x="2052766" y="4328851"/>
                  <a:pt x="2052766" y="4330755"/>
                  <a:pt x="2061326" y="4333610"/>
                </a:cubicBezTo>
                <a:cubicBezTo>
                  <a:pt x="2065130" y="4334562"/>
                  <a:pt x="2071790" y="4336466"/>
                  <a:pt x="2080350" y="4338369"/>
                </a:cubicBezTo>
                <a:cubicBezTo>
                  <a:pt x="2089864" y="4339321"/>
                  <a:pt x="2101278" y="4341225"/>
                  <a:pt x="2115546" y="4343128"/>
                </a:cubicBezTo>
                <a:cubicBezTo>
                  <a:pt x="2091766" y="4341225"/>
                  <a:pt x="2081302" y="4343128"/>
                  <a:pt x="2110790" y="4345984"/>
                </a:cubicBezTo>
                <a:cubicBezTo>
                  <a:pt x="2114596" y="4345032"/>
                  <a:pt x="2189742" y="4348839"/>
                  <a:pt x="2161206" y="4344080"/>
                </a:cubicBezTo>
                <a:cubicBezTo>
                  <a:pt x="2175474" y="4345032"/>
                  <a:pt x="2190694" y="4345032"/>
                  <a:pt x="2206866" y="4345984"/>
                </a:cubicBezTo>
                <a:cubicBezTo>
                  <a:pt x="2223038" y="4346936"/>
                  <a:pt x="2240158" y="4347887"/>
                  <a:pt x="2258232" y="4348839"/>
                </a:cubicBezTo>
                <a:cubicBezTo>
                  <a:pt x="2276306" y="4349791"/>
                  <a:pt x="2295330" y="4349791"/>
                  <a:pt x="2314354" y="4349791"/>
                </a:cubicBezTo>
                <a:cubicBezTo>
                  <a:pt x="2334330" y="4350743"/>
                  <a:pt x="2354306" y="4350743"/>
                  <a:pt x="2374282" y="4350743"/>
                </a:cubicBezTo>
                <a:cubicBezTo>
                  <a:pt x="2449430" y="4348839"/>
                  <a:pt x="2532188" y="4344080"/>
                  <a:pt x="2611140" y="4330755"/>
                </a:cubicBezTo>
                <a:cubicBezTo>
                  <a:pt x="2534090" y="4345032"/>
                  <a:pt x="2721484" y="4320285"/>
                  <a:pt x="2593066" y="4339321"/>
                </a:cubicBezTo>
                <a:cubicBezTo>
                  <a:pt x="2617798" y="4337417"/>
                  <a:pt x="2634922" y="4336466"/>
                  <a:pt x="2648238" y="4333610"/>
                </a:cubicBezTo>
                <a:cubicBezTo>
                  <a:pt x="2662506" y="4331707"/>
                  <a:pt x="2672018" y="4328851"/>
                  <a:pt x="2682482" y="4325996"/>
                </a:cubicBezTo>
                <a:cubicBezTo>
                  <a:pt x="2702458" y="4321236"/>
                  <a:pt x="2722434" y="4314574"/>
                  <a:pt x="2770948" y="4305056"/>
                </a:cubicBezTo>
                <a:cubicBezTo>
                  <a:pt x="2779510" y="4305056"/>
                  <a:pt x="2718630" y="4315526"/>
                  <a:pt x="2696750" y="4323140"/>
                </a:cubicBezTo>
                <a:cubicBezTo>
                  <a:pt x="2777606" y="4309815"/>
                  <a:pt x="2844194" y="4290779"/>
                  <a:pt x="2908878" y="4270790"/>
                </a:cubicBezTo>
                <a:cubicBezTo>
                  <a:pt x="2973562" y="4249850"/>
                  <a:pt x="3036342" y="4227007"/>
                  <a:pt x="3110538" y="4199404"/>
                </a:cubicBezTo>
                <a:lnTo>
                  <a:pt x="3118150" y="4201308"/>
                </a:lnTo>
                <a:cubicBezTo>
                  <a:pt x="3132418" y="4195597"/>
                  <a:pt x="3146686" y="4189886"/>
                  <a:pt x="3161906" y="4183223"/>
                </a:cubicBezTo>
                <a:cubicBezTo>
                  <a:pt x="3177126" y="4176561"/>
                  <a:pt x="3192346" y="4169898"/>
                  <a:pt x="3205662" y="4163235"/>
                </a:cubicBezTo>
                <a:close/>
                <a:moveTo>
                  <a:pt x="1176678" y="4077572"/>
                </a:moveTo>
                <a:cubicBezTo>
                  <a:pt x="1216630" y="4097560"/>
                  <a:pt x="1267996" y="4120404"/>
                  <a:pt x="1315558" y="4142295"/>
                </a:cubicBezTo>
                <a:cubicBezTo>
                  <a:pt x="1363120" y="4162284"/>
                  <a:pt x="1407828" y="4180368"/>
                  <a:pt x="1435414" y="4187031"/>
                </a:cubicBezTo>
                <a:lnTo>
                  <a:pt x="1420194" y="4184175"/>
                </a:lnTo>
                <a:cubicBezTo>
                  <a:pt x="1515318" y="4225103"/>
                  <a:pt x="1635174" y="4245091"/>
                  <a:pt x="1677978" y="4266031"/>
                </a:cubicBezTo>
                <a:cubicBezTo>
                  <a:pt x="1673222" y="4268887"/>
                  <a:pt x="1697954" y="4272694"/>
                  <a:pt x="1695102" y="4276501"/>
                </a:cubicBezTo>
                <a:lnTo>
                  <a:pt x="1769298" y="4289827"/>
                </a:lnTo>
                <a:lnTo>
                  <a:pt x="1753126" y="4288875"/>
                </a:lnTo>
                <a:lnTo>
                  <a:pt x="1784518" y="4295538"/>
                </a:lnTo>
                <a:lnTo>
                  <a:pt x="1815908" y="4301248"/>
                </a:lnTo>
                <a:lnTo>
                  <a:pt x="1878690" y="4313622"/>
                </a:lnTo>
                <a:lnTo>
                  <a:pt x="1874884" y="4313622"/>
                </a:lnTo>
                <a:cubicBezTo>
                  <a:pt x="1935762" y="4319333"/>
                  <a:pt x="1983326" y="4323140"/>
                  <a:pt x="2021374" y="4324092"/>
                </a:cubicBezTo>
                <a:cubicBezTo>
                  <a:pt x="2021374" y="4322188"/>
                  <a:pt x="2020422" y="4321236"/>
                  <a:pt x="2024228" y="4322188"/>
                </a:cubicBezTo>
                <a:cubicBezTo>
                  <a:pt x="1951934" y="4312670"/>
                  <a:pt x="1879642" y="4301248"/>
                  <a:pt x="1807346" y="4286020"/>
                </a:cubicBezTo>
                <a:cubicBezTo>
                  <a:pt x="1798786" y="4285068"/>
                  <a:pt x="1790226" y="4283164"/>
                  <a:pt x="1781662" y="4281260"/>
                </a:cubicBezTo>
                <a:lnTo>
                  <a:pt x="1751224" y="4274598"/>
                </a:lnTo>
                <a:lnTo>
                  <a:pt x="1690346" y="4261272"/>
                </a:lnTo>
                <a:lnTo>
                  <a:pt x="1630418" y="4245091"/>
                </a:lnTo>
                <a:cubicBezTo>
                  <a:pt x="1610442" y="4239380"/>
                  <a:pt x="1590466" y="4234621"/>
                  <a:pt x="1570490" y="4227959"/>
                </a:cubicBezTo>
                <a:cubicBezTo>
                  <a:pt x="1581904" y="4230814"/>
                  <a:pt x="1594270" y="4233670"/>
                  <a:pt x="1600930" y="4234621"/>
                </a:cubicBezTo>
                <a:cubicBezTo>
                  <a:pt x="1539098" y="4215585"/>
                  <a:pt x="1477268" y="4195597"/>
                  <a:pt x="1416390" y="4172753"/>
                </a:cubicBezTo>
                <a:cubicBezTo>
                  <a:pt x="1414486" y="4171802"/>
                  <a:pt x="1413534" y="4171802"/>
                  <a:pt x="1411634" y="4170850"/>
                </a:cubicBezTo>
                <a:cubicBezTo>
                  <a:pt x="1393558" y="4165139"/>
                  <a:pt x="1375486" y="4158476"/>
                  <a:pt x="1361218" y="4153717"/>
                </a:cubicBezTo>
                <a:cubicBezTo>
                  <a:pt x="1354558" y="4149910"/>
                  <a:pt x="1348850" y="4147054"/>
                  <a:pt x="1345998" y="4145151"/>
                </a:cubicBezTo>
                <a:cubicBezTo>
                  <a:pt x="1306046" y="4128970"/>
                  <a:pt x="1267045" y="4111837"/>
                  <a:pt x="1228045" y="4094705"/>
                </a:cubicBezTo>
                <a:cubicBezTo>
                  <a:pt x="1231849" y="4098512"/>
                  <a:pt x="1216630" y="4093753"/>
                  <a:pt x="1179532" y="4077572"/>
                </a:cubicBezTo>
                <a:close/>
                <a:moveTo>
                  <a:pt x="3478666" y="4070909"/>
                </a:moveTo>
                <a:cubicBezTo>
                  <a:pt x="3411130" y="4112789"/>
                  <a:pt x="3433958" y="4092801"/>
                  <a:pt x="3451082" y="4080427"/>
                </a:cubicBezTo>
                <a:cubicBezTo>
                  <a:pt x="3444422" y="4088042"/>
                  <a:pt x="3465350" y="4078523"/>
                  <a:pt x="3478666" y="4070909"/>
                </a:cubicBezTo>
                <a:close/>
                <a:moveTo>
                  <a:pt x="909381" y="3987149"/>
                </a:moveTo>
                <a:cubicBezTo>
                  <a:pt x="938869" y="4005234"/>
                  <a:pt x="945528" y="4008089"/>
                  <a:pt x="953138" y="4010944"/>
                </a:cubicBezTo>
                <a:cubicBezTo>
                  <a:pt x="960748" y="4013800"/>
                  <a:pt x="969309" y="4017607"/>
                  <a:pt x="1002602" y="4034740"/>
                </a:cubicBezTo>
                <a:cubicBezTo>
                  <a:pt x="1008309" y="4040451"/>
                  <a:pt x="988334" y="4030933"/>
                  <a:pt x="968358" y="4021414"/>
                </a:cubicBezTo>
                <a:cubicBezTo>
                  <a:pt x="948382" y="4011896"/>
                  <a:pt x="928406" y="4002378"/>
                  <a:pt x="935064" y="4009041"/>
                </a:cubicBezTo>
                <a:cubicBezTo>
                  <a:pt x="926503" y="4002378"/>
                  <a:pt x="917942" y="3994764"/>
                  <a:pt x="909381" y="3987149"/>
                </a:cubicBezTo>
                <a:close/>
                <a:moveTo>
                  <a:pt x="3621352" y="3910053"/>
                </a:moveTo>
                <a:cubicBezTo>
                  <a:pt x="3608034" y="3918619"/>
                  <a:pt x="3596620" y="3926233"/>
                  <a:pt x="3587108" y="3931944"/>
                </a:cubicBezTo>
                <a:cubicBezTo>
                  <a:pt x="3580450" y="3937655"/>
                  <a:pt x="3572838" y="3942414"/>
                  <a:pt x="3566180" y="3947173"/>
                </a:cubicBezTo>
                <a:cubicBezTo>
                  <a:pt x="3539546" y="3966210"/>
                  <a:pt x="3512910" y="3983342"/>
                  <a:pt x="3485326" y="4000475"/>
                </a:cubicBezTo>
                <a:cubicBezTo>
                  <a:pt x="3485326" y="4000475"/>
                  <a:pt x="3486278" y="4000475"/>
                  <a:pt x="3486278" y="4000475"/>
                </a:cubicBezTo>
                <a:cubicBezTo>
                  <a:pt x="3486278" y="4001427"/>
                  <a:pt x="3485326" y="4001427"/>
                  <a:pt x="3485326" y="4001427"/>
                </a:cubicBezTo>
                <a:cubicBezTo>
                  <a:pt x="3481520" y="4003330"/>
                  <a:pt x="3477716" y="4006186"/>
                  <a:pt x="3473910" y="4008090"/>
                </a:cubicBezTo>
                <a:cubicBezTo>
                  <a:pt x="3466302" y="4012849"/>
                  <a:pt x="3471058" y="4013800"/>
                  <a:pt x="3480570" y="4012849"/>
                </a:cubicBezTo>
                <a:cubicBezTo>
                  <a:pt x="3492934" y="4005234"/>
                  <a:pt x="3506254" y="3996668"/>
                  <a:pt x="3518618" y="3988101"/>
                </a:cubicBezTo>
                <a:cubicBezTo>
                  <a:pt x="3530986" y="3979535"/>
                  <a:pt x="3544302" y="3970017"/>
                  <a:pt x="3556668" y="3961451"/>
                </a:cubicBezTo>
                <a:cubicBezTo>
                  <a:pt x="3553814" y="3963354"/>
                  <a:pt x="3551912" y="3964306"/>
                  <a:pt x="3549058" y="3966210"/>
                </a:cubicBezTo>
                <a:lnTo>
                  <a:pt x="3567132" y="3952884"/>
                </a:lnTo>
                <a:lnTo>
                  <a:pt x="3585206" y="3938607"/>
                </a:lnTo>
                <a:close/>
                <a:moveTo>
                  <a:pt x="741964" y="3868173"/>
                </a:moveTo>
                <a:cubicBezTo>
                  <a:pt x="753379" y="3876740"/>
                  <a:pt x="764794" y="3883402"/>
                  <a:pt x="775257" y="3891017"/>
                </a:cubicBezTo>
                <a:cubicBezTo>
                  <a:pt x="785721" y="3897679"/>
                  <a:pt x="796184" y="3904342"/>
                  <a:pt x="805697" y="3910053"/>
                </a:cubicBezTo>
                <a:cubicBezTo>
                  <a:pt x="824721" y="3922427"/>
                  <a:pt x="842795" y="3931945"/>
                  <a:pt x="860868" y="3942415"/>
                </a:cubicBezTo>
                <a:cubicBezTo>
                  <a:pt x="896064" y="3962403"/>
                  <a:pt x="932211" y="3981439"/>
                  <a:pt x="981675" y="4008090"/>
                </a:cubicBezTo>
                <a:lnTo>
                  <a:pt x="1020676" y="4036644"/>
                </a:lnTo>
                <a:cubicBezTo>
                  <a:pt x="994041" y="4020463"/>
                  <a:pt x="971212" y="4007138"/>
                  <a:pt x="948382" y="3995716"/>
                </a:cubicBezTo>
                <a:cubicBezTo>
                  <a:pt x="927455" y="3984294"/>
                  <a:pt x="907479" y="3973824"/>
                  <a:pt x="886552" y="3962403"/>
                </a:cubicBezTo>
                <a:cubicBezTo>
                  <a:pt x="845649" y="3939559"/>
                  <a:pt x="801892" y="3914812"/>
                  <a:pt x="741964" y="3868173"/>
                </a:cubicBezTo>
                <a:close/>
                <a:moveTo>
                  <a:pt x="3708866" y="3838667"/>
                </a:moveTo>
                <a:cubicBezTo>
                  <a:pt x="3682230" y="3860558"/>
                  <a:pt x="3654646" y="3881498"/>
                  <a:pt x="3627060" y="3902438"/>
                </a:cubicBezTo>
                <a:cubicBezTo>
                  <a:pt x="3661304" y="3878643"/>
                  <a:pt x="3701256" y="3848185"/>
                  <a:pt x="3708866" y="3838667"/>
                </a:cubicBezTo>
                <a:close/>
                <a:moveTo>
                  <a:pt x="468959" y="3570255"/>
                </a:moveTo>
                <a:cubicBezTo>
                  <a:pt x="475618" y="3576918"/>
                  <a:pt x="487984" y="3590243"/>
                  <a:pt x="490837" y="3595002"/>
                </a:cubicBezTo>
                <a:cubicBezTo>
                  <a:pt x="489886" y="3594050"/>
                  <a:pt x="488935" y="3592147"/>
                  <a:pt x="487032" y="3591195"/>
                </a:cubicBezTo>
                <a:close/>
                <a:moveTo>
                  <a:pt x="4154506" y="3483789"/>
                </a:moveTo>
                <a:cubicBezTo>
                  <a:pt x="4156422" y="3481915"/>
                  <a:pt x="4150716" y="3493159"/>
                  <a:pt x="4157850" y="3484592"/>
                </a:cubicBezTo>
                <a:cubicBezTo>
                  <a:pt x="4147386" y="3497917"/>
                  <a:pt x="4135970" y="3511242"/>
                  <a:pt x="4125506" y="3523616"/>
                </a:cubicBezTo>
                <a:cubicBezTo>
                  <a:pt x="4133118" y="3513146"/>
                  <a:pt x="4141678" y="3502676"/>
                  <a:pt x="4149288" y="3491255"/>
                </a:cubicBezTo>
                <a:cubicBezTo>
                  <a:pt x="4152380" y="3486496"/>
                  <a:pt x="4153866" y="3484414"/>
                  <a:pt x="4154506" y="3483789"/>
                </a:cubicBezTo>
                <a:close/>
                <a:moveTo>
                  <a:pt x="351957" y="3408447"/>
                </a:moveTo>
                <a:cubicBezTo>
                  <a:pt x="371933" y="3438905"/>
                  <a:pt x="390958" y="3467459"/>
                  <a:pt x="407129" y="3489351"/>
                </a:cubicBezTo>
                <a:cubicBezTo>
                  <a:pt x="422348" y="3511242"/>
                  <a:pt x="433763" y="3525520"/>
                  <a:pt x="436617" y="3531231"/>
                </a:cubicBezTo>
                <a:lnTo>
                  <a:pt x="428056" y="3525520"/>
                </a:lnTo>
                <a:cubicBezTo>
                  <a:pt x="435666" y="3535990"/>
                  <a:pt x="446129" y="3549315"/>
                  <a:pt x="456593" y="3561689"/>
                </a:cubicBezTo>
                <a:cubicBezTo>
                  <a:pt x="468008" y="3574062"/>
                  <a:pt x="478471" y="3584532"/>
                  <a:pt x="486081" y="3591195"/>
                </a:cubicBezTo>
                <a:cubicBezTo>
                  <a:pt x="496545" y="3603568"/>
                  <a:pt x="508911" y="3614990"/>
                  <a:pt x="519374" y="3626412"/>
                </a:cubicBezTo>
                <a:cubicBezTo>
                  <a:pt x="525082" y="3632123"/>
                  <a:pt x="530789" y="3637834"/>
                  <a:pt x="535545" y="3642593"/>
                </a:cubicBezTo>
                <a:cubicBezTo>
                  <a:pt x="541253" y="3647352"/>
                  <a:pt x="546009" y="3652111"/>
                  <a:pt x="550765" y="3656870"/>
                </a:cubicBezTo>
                <a:cubicBezTo>
                  <a:pt x="560277" y="3666388"/>
                  <a:pt x="568839" y="3674003"/>
                  <a:pt x="575497" y="3680665"/>
                </a:cubicBezTo>
                <a:cubicBezTo>
                  <a:pt x="582156" y="3687328"/>
                  <a:pt x="586912" y="3692087"/>
                  <a:pt x="588815" y="3694943"/>
                </a:cubicBezTo>
                <a:cubicBezTo>
                  <a:pt x="582156" y="3689232"/>
                  <a:pt x="575497" y="3685425"/>
                  <a:pt x="568839" y="3679714"/>
                </a:cubicBezTo>
                <a:cubicBezTo>
                  <a:pt x="598327" y="3707316"/>
                  <a:pt x="615449" y="3721593"/>
                  <a:pt x="634474" y="3737774"/>
                </a:cubicBezTo>
                <a:cubicBezTo>
                  <a:pt x="653499" y="3753955"/>
                  <a:pt x="674426" y="3771088"/>
                  <a:pt x="714378" y="3802498"/>
                </a:cubicBezTo>
                <a:cubicBezTo>
                  <a:pt x="706768" y="3796787"/>
                  <a:pt x="703914" y="3795835"/>
                  <a:pt x="703914" y="3795835"/>
                </a:cubicBezTo>
                <a:cubicBezTo>
                  <a:pt x="757183" y="3832004"/>
                  <a:pt x="808550" y="3864366"/>
                  <a:pt x="854209" y="3893872"/>
                </a:cubicBezTo>
                <a:cubicBezTo>
                  <a:pt x="663011" y="3769184"/>
                  <a:pt x="489886" y="3615942"/>
                  <a:pt x="365274" y="3425579"/>
                </a:cubicBezTo>
                <a:cubicBezTo>
                  <a:pt x="360518" y="3419868"/>
                  <a:pt x="355762" y="3414157"/>
                  <a:pt x="351957" y="3408447"/>
                </a:cubicBezTo>
                <a:close/>
                <a:moveTo>
                  <a:pt x="4241556" y="3359904"/>
                </a:moveTo>
                <a:cubicBezTo>
                  <a:pt x="4242032" y="3359428"/>
                  <a:pt x="4241556" y="3360380"/>
                  <a:pt x="4239654" y="3363711"/>
                </a:cubicBezTo>
                <a:cubicBezTo>
                  <a:pt x="4238702" y="3364663"/>
                  <a:pt x="4238702" y="3364663"/>
                  <a:pt x="4237752" y="3364663"/>
                </a:cubicBezTo>
                <a:cubicBezTo>
                  <a:pt x="4239654" y="3362284"/>
                  <a:pt x="4241082" y="3360380"/>
                  <a:pt x="4241556" y="3359904"/>
                </a:cubicBezTo>
                <a:close/>
                <a:moveTo>
                  <a:pt x="4337632" y="3131469"/>
                </a:moveTo>
                <a:cubicBezTo>
                  <a:pt x="4323364" y="3150505"/>
                  <a:pt x="4309094" y="3169541"/>
                  <a:pt x="4296730" y="3186674"/>
                </a:cubicBezTo>
                <a:cubicBezTo>
                  <a:pt x="4283412" y="3204758"/>
                  <a:pt x="4271046" y="3219987"/>
                  <a:pt x="4260582" y="3233313"/>
                </a:cubicBezTo>
                <a:cubicBezTo>
                  <a:pt x="4239654" y="3260915"/>
                  <a:pt x="4223484" y="3279000"/>
                  <a:pt x="4216826" y="3285663"/>
                </a:cubicBezTo>
                <a:cubicBezTo>
                  <a:pt x="4205410" y="3301843"/>
                  <a:pt x="4193044" y="3318024"/>
                  <a:pt x="4181630" y="3334205"/>
                </a:cubicBezTo>
                <a:cubicBezTo>
                  <a:pt x="4173068" y="3347531"/>
                  <a:pt x="4164506" y="3361808"/>
                  <a:pt x="4155946" y="3375133"/>
                </a:cubicBezTo>
                <a:cubicBezTo>
                  <a:pt x="4142630" y="3397025"/>
                  <a:pt x="4129312" y="3417013"/>
                  <a:pt x="4119798" y="3431290"/>
                </a:cubicBezTo>
                <a:cubicBezTo>
                  <a:pt x="4110286" y="3446519"/>
                  <a:pt x="4104578" y="3455085"/>
                  <a:pt x="4105530" y="3455085"/>
                </a:cubicBezTo>
                <a:cubicBezTo>
                  <a:pt x="4120750" y="3441760"/>
                  <a:pt x="4135018" y="3417965"/>
                  <a:pt x="4157850" y="3390362"/>
                </a:cubicBezTo>
                <a:cubicBezTo>
                  <a:pt x="4154044" y="3393217"/>
                  <a:pt x="4151190" y="3397025"/>
                  <a:pt x="4147386" y="3399880"/>
                </a:cubicBezTo>
                <a:cubicBezTo>
                  <a:pt x="4215874" y="3313265"/>
                  <a:pt x="4280558" y="3221891"/>
                  <a:pt x="4337632" y="3131469"/>
                </a:cubicBezTo>
                <a:close/>
                <a:moveTo>
                  <a:pt x="4485074" y="2962998"/>
                </a:moveTo>
                <a:lnTo>
                  <a:pt x="4465098" y="3001071"/>
                </a:lnTo>
                <a:cubicBezTo>
                  <a:pt x="4468902" y="2992504"/>
                  <a:pt x="4474610" y="2982034"/>
                  <a:pt x="4485074" y="2962998"/>
                </a:cubicBezTo>
                <a:close/>
                <a:moveTo>
                  <a:pt x="107490" y="2962998"/>
                </a:moveTo>
                <a:cubicBezTo>
                  <a:pt x="116051" y="2983938"/>
                  <a:pt x="120807" y="3003926"/>
                  <a:pt x="125564" y="3018203"/>
                </a:cubicBezTo>
                <a:cubicBezTo>
                  <a:pt x="118905" y="3001071"/>
                  <a:pt x="105588" y="2968709"/>
                  <a:pt x="107490" y="2962998"/>
                </a:cubicBezTo>
                <a:close/>
                <a:moveTo>
                  <a:pt x="4514562" y="2941106"/>
                </a:moveTo>
                <a:cubicBezTo>
                  <a:pt x="4506952" y="2958239"/>
                  <a:pt x="4498390" y="2974420"/>
                  <a:pt x="4489830" y="2990600"/>
                </a:cubicBezTo>
                <a:lnTo>
                  <a:pt x="4483170" y="3000119"/>
                </a:lnTo>
                <a:cubicBezTo>
                  <a:pt x="4491732" y="2983938"/>
                  <a:pt x="4500294" y="2967757"/>
                  <a:pt x="4507902" y="2950624"/>
                </a:cubicBezTo>
                <a:close/>
                <a:moveTo>
                  <a:pt x="30440" y="2566091"/>
                </a:moveTo>
                <a:lnTo>
                  <a:pt x="32342" y="2575609"/>
                </a:lnTo>
                <a:cubicBezTo>
                  <a:pt x="31391" y="2572754"/>
                  <a:pt x="31391" y="2570850"/>
                  <a:pt x="30440" y="2567995"/>
                </a:cubicBezTo>
                <a:close/>
                <a:moveTo>
                  <a:pt x="4698150" y="2462343"/>
                </a:moveTo>
                <a:cubicBezTo>
                  <a:pt x="4692442" y="2488042"/>
                  <a:pt x="4688638" y="2505175"/>
                  <a:pt x="4685784" y="2517548"/>
                </a:cubicBezTo>
                <a:cubicBezTo>
                  <a:pt x="4682930" y="2528970"/>
                  <a:pt x="4681978" y="2536584"/>
                  <a:pt x="4681028" y="2542295"/>
                </a:cubicBezTo>
                <a:cubicBezTo>
                  <a:pt x="4679126" y="2553717"/>
                  <a:pt x="4680076" y="2560380"/>
                  <a:pt x="4672466" y="2591790"/>
                </a:cubicBezTo>
                <a:cubicBezTo>
                  <a:pt x="4675320" y="2583223"/>
                  <a:pt x="4678174" y="2575609"/>
                  <a:pt x="4681028" y="2567994"/>
                </a:cubicBezTo>
                <a:cubicBezTo>
                  <a:pt x="4686734" y="2556573"/>
                  <a:pt x="4672466" y="2598452"/>
                  <a:pt x="4669614" y="2607019"/>
                </a:cubicBezTo>
                <a:cubicBezTo>
                  <a:pt x="4676270" y="2582272"/>
                  <a:pt x="4656294" y="2637477"/>
                  <a:pt x="4660100" y="2621296"/>
                </a:cubicBezTo>
                <a:cubicBezTo>
                  <a:pt x="4654394" y="2640332"/>
                  <a:pt x="4646782" y="2659368"/>
                  <a:pt x="4640126" y="2678405"/>
                </a:cubicBezTo>
                <a:lnTo>
                  <a:pt x="4629662" y="2706959"/>
                </a:lnTo>
                <a:lnTo>
                  <a:pt x="4618246" y="2735514"/>
                </a:lnTo>
                <a:lnTo>
                  <a:pt x="4623954" y="2712670"/>
                </a:lnTo>
                <a:cubicBezTo>
                  <a:pt x="4628710" y="2697441"/>
                  <a:pt x="4633466" y="2680308"/>
                  <a:pt x="4638222" y="2665079"/>
                </a:cubicBezTo>
                <a:cubicBezTo>
                  <a:pt x="4643930" y="2648899"/>
                  <a:pt x="4648686" y="2632718"/>
                  <a:pt x="4652490" y="2616537"/>
                </a:cubicBezTo>
                <a:cubicBezTo>
                  <a:pt x="4655344" y="2607019"/>
                  <a:pt x="4658198" y="2597500"/>
                  <a:pt x="4662002" y="2586079"/>
                </a:cubicBezTo>
                <a:cubicBezTo>
                  <a:pt x="4666758" y="2569898"/>
                  <a:pt x="4669614" y="2553717"/>
                  <a:pt x="4675320" y="2534681"/>
                </a:cubicBezTo>
                <a:cubicBezTo>
                  <a:pt x="4677222" y="2525163"/>
                  <a:pt x="4681028" y="2514693"/>
                  <a:pt x="4684832" y="2503271"/>
                </a:cubicBezTo>
                <a:cubicBezTo>
                  <a:pt x="4688638" y="2491849"/>
                  <a:pt x="4692442" y="2477572"/>
                  <a:pt x="4698150" y="2462343"/>
                </a:cubicBezTo>
                <a:close/>
                <a:moveTo>
                  <a:pt x="4658198" y="2407138"/>
                </a:moveTo>
                <a:cubicBezTo>
                  <a:pt x="4657246" y="2409994"/>
                  <a:pt x="4656058" y="2414277"/>
                  <a:pt x="4654394" y="2420345"/>
                </a:cubicBezTo>
                <a:lnTo>
                  <a:pt x="4649164" y="2439126"/>
                </a:lnTo>
                <a:lnTo>
                  <a:pt x="4645832" y="2450921"/>
                </a:lnTo>
                <a:cubicBezTo>
                  <a:pt x="4646782" y="2448066"/>
                  <a:pt x="4646782" y="2447114"/>
                  <a:pt x="4647734" y="2444259"/>
                </a:cubicBezTo>
                <a:lnTo>
                  <a:pt x="4649164" y="2439126"/>
                </a:lnTo>
                <a:close/>
                <a:moveTo>
                  <a:pt x="42806" y="2358595"/>
                </a:moveTo>
                <a:cubicBezTo>
                  <a:pt x="43757" y="2371921"/>
                  <a:pt x="45659" y="2388102"/>
                  <a:pt x="48513" y="2407138"/>
                </a:cubicBezTo>
                <a:cubicBezTo>
                  <a:pt x="48513" y="2397620"/>
                  <a:pt x="47562" y="2387150"/>
                  <a:pt x="46611" y="2377632"/>
                </a:cubicBezTo>
                <a:cubicBezTo>
                  <a:pt x="45659" y="2370969"/>
                  <a:pt x="44708" y="2364306"/>
                  <a:pt x="42806" y="2358595"/>
                </a:cubicBezTo>
                <a:close/>
                <a:moveTo>
                  <a:pt x="4760756" y="2159562"/>
                </a:moveTo>
                <a:lnTo>
                  <a:pt x="4757126" y="2196787"/>
                </a:lnTo>
                <a:cubicBezTo>
                  <a:pt x="4754274" y="2221534"/>
                  <a:pt x="4750468" y="2242474"/>
                  <a:pt x="4746662" y="2258655"/>
                </a:cubicBezTo>
                <a:lnTo>
                  <a:pt x="4746890" y="2255230"/>
                </a:lnTo>
                <a:lnTo>
                  <a:pt x="4755224" y="2206305"/>
                </a:lnTo>
                <a:close/>
                <a:moveTo>
                  <a:pt x="4698150" y="2034027"/>
                </a:moveTo>
                <a:cubicBezTo>
                  <a:pt x="4698150" y="2049256"/>
                  <a:pt x="4699102" y="2063533"/>
                  <a:pt x="4699102" y="2076858"/>
                </a:cubicBezTo>
                <a:cubicBezTo>
                  <a:pt x="4699102" y="2090184"/>
                  <a:pt x="4698150" y="2101605"/>
                  <a:pt x="4698150" y="2111124"/>
                </a:cubicBezTo>
                <a:cubicBezTo>
                  <a:pt x="4698150" y="2130160"/>
                  <a:pt x="4697198" y="2142534"/>
                  <a:pt x="4697198" y="2145389"/>
                </a:cubicBezTo>
                <a:cubicBezTo>
                  <a:pt x="4698150" y="2124449"/>
                  <a:pt x="4698150" y="2104461"/>
                  <a:pt x="4698150" y="2086377"/>
                </a:cubicBezTo>
                <a:cubicBezTo>
                  <a:pt x="4698150" y="2071147"/>
                  <a:pt x="4696248" y="2057822"/>
                  <a:pt x="4695298" y="2045449"/>
                </a:cubicBezTo>
                <a:cubicBezTo>
                  <a:pt x="4698150" y="2109220"/>
                  <a:pt x="4695298" y="2172992"/>
                  <a:pt x="4687686" y="2235811"/>
                </a:cubicBezTo>
                <a:cubicBezTo>
                  <a:pt x="4689590" y="2229149"/>
                  <a:pt x="4690540" y="2223438"/>
                  <a:pt x="4691492" y="2217727"/>
                </a:cubicBezTo>
                <a:cubicBezTo>
                  <a:pt x="4685784" y="2253896"/>
                  <a:pt x="4683882" y="2284354"/>
                  <a:pt x="4679126" y="2313860"/>
                </a:cubicBezTo>
                <a:cubicBezTo>
                  <a:pt x="4694346" y="2233908"/>
                  <a:pt x="4703858" y="2147293"/>
                  <a:pt x="4701004" y="2054967"/>
                </a:cubicBezTo>
                <a:close/>
                <a:moveTo>
                  <a:pt x="4732394" y="1985484"/>
                </a:moveTo>
                <a:lnTo>
                  <a:pt x="4737150" y="2010231"/>
                </a:lnTo>
                <a:cubicBezTo>
                  <a:pt x="4736200" y="2002617"/>
                  <a:pt x="4734298" y="1994050"/>
                  <a:pt x="4732394" y="1986436"/>
                </a:cubicBezTo>
                <a:cubicBezTo>
                  <a:pt x="4732394" y="1986436"/>
                  <a:pt x="4732394" y="1985484"/>
                  <a:pt x="4732394" y="1985484"/>
                </a:cubicBezTo>
                <a:close/>
                <a:moveTo>
                  <a:pt x="4762760" y="1954253"/>
                </a:moveTo>
                <a:cubicBezTo>
                  <a:pt x="4762924" y="1955324"/>
                  <a:pt x="4763250" y="1957882"/>
                  <a:pt x="4763666" y="1961451"/>
                </a:cubicBezTo>
                <a:lnTo>
                  <a:pt x="4764008" y="1964874"/>
                </a:lnTo>
                <a:lnTo>
                  <a:pt x="4762834" y="1955978"/>
                </a:lnTo>
                <a:cubicBezTo>
                  <a:pt x="4762596" y="1953599"/>
                  <a:pt x="4762596" y="1953182"/>
                  <a:pt x="4762760" y="1954253"/>
                </a:cubicBezTo>
                <a:close/>
                <a:moveTo>
                  <a:pt x="69440" y="1918857"/>
                </a:moveTo>
                <a:lnTo>
                  <a:pt x="69440" y="1922664"/>
                </a:lnTo>
                <a:lnTo>
                  <a:pt x="68489" y="1921712"/>
                </a:lnTo>
                <a:cubicBezTo>
                  <a:pt x="69440" y="1920761"/>
                  <a:pt x="69440" y="1919809"/>
                  <a:pt x="69440" y="1918857"/>
                </a:cubicBezTo>
                <a:close/>
                <a:moveTo>
                  <a:pt x="91319" y="1812254"/>
                </a:moveTo>
                <a:cubicBezTo>
                  <a:pt x="97978" y="1802736"/>
                  <a:pt x="82758" y="1854134"/>
                  <a:pt x="79904" y="1876025"/>
                </a:cubicBezTo>
                <a:cubicBezTo>
                  <a:pt x="74197" y="1890303"/>
                  <a:pt x="78002" y="1874122"/>
                  <a:pt x="81807" y="1855085"/>
                </a:cubicBezTo>
                <a:cubicBezTo>
                  <a:pt x="86563" y="1835097"/>
                  <a:pt x="93222" y="1812254"/>
                  <a:pt x="91319" y="1812254"/>
                </a:cubicBezTo>
                <a:close/>
                <a:moveTo>
                  <a:pt x="101783" y="1798929"/>
                </a:moveTo>
                <a:cubicBezTo>
                  <a:pt x="97978" y="1813206"/>
                  <a:pt x="99880" y="1812254"/>
                  <a:pt x="99880" y="1815110"/>
                </a:cubicBezTo>
                <a:lnTo>
                  <a:pt x="87514" y="1854134"/>
                </a:lnTo>
                <a:close/>
                <a:moveTo>
                  <a:pt x="136979" y="1577126"/>
                </a:moveTo>
                <a:cubicBezTo>
                  <a:pt x="138584" y="1577394"/>
                  <a:pt x="121997" y="1622367"/>
                  <a:pt x="136979" y="1592385"/>
                </a:cubicBezTo>
                <a:cubicBezTo>
                  <a:pt x="123661" y="1625698"/>
                  <a:pt x="109393" y="1669482"/>
                  <a:pt x="117003" y="1657108"/>
                </a:cubicBezTo>
                <a:cubicBezTo>
                  <a:pt x="128417" y="1628554"/>
                  <a:pt x="133174" y="1607614"/>
                  <a:pt x="139832" y="1590481"/>
                </a:cubicBezTo>
                <a:cubicBezTo>
                  <a:pt x="144588" y="1583819"/>
                  <a:pt x="132222" y="1620939"/>
                  <a:pt x="143637" y="1597144"/>
                </a:cubicBezTo>
                <a:cubicBezTo>
                  <a:pt x="136979" y="1614277"/>
                  <a:pt x="126515" y="1641879"/>
                  <a:pt x="117954" y="1666626"/>
                </a:cubicBezTo>
                <a:cubicBezTo>
                  <a:pt x="113198" y="1679000"/>
                  <a:pt x="109393" y="1690422"/>
                  <a:pt x="107490" y="1698988"/>
                </a:cubicBezTo>
                <a:cubicBezTo>
                  <a:pt x="105588" y="1708506"/>
                  <a:pt x="104637" y="1714217"/>
                  <a:pt x="105588" y="1716121"/>
                </a:cubicBezTo>
                <a:cubicBezTo>
                  <a:pt x="117003" y="1683759"/>
                  <a:pt x="122710" y="1669482"/>
                  <a:pt x="124613" y="1665675"/>
                </a:cubicBezTo>
                <a:cubicBezTo>
                  <a:pt x="126515" y="1662819"/>
                  <a:pt x="124613" y="1670434"/>
                  <a:pt x="120808" y="1681856"/>
                </a:cubicBezTo>
                <a:cubicBezTo>
                  <a:pt x="114149" y="1705651"/>
                  <a:pt x="102734" y="1746579"/>
                  <a:pt x="99880" y="1750386"/>
                </a:cubicBezTo>
                <a:cubicBezTo>
                  <a:pt x="98929" y="1753242"/>
                  <a:pt x="95124" y="1760856"/>
                  <a:pt x="92271" y="1771326"/>
                </a:cubicBezTo>
                <a:cubicBezTo>
                  <a:pt x="107490" y="1719928"/>
                  <a:pt x="119856" y="1680904"/>
                  <a:pt x="94173" y="1745627"/>
                </a:cubicBezTo>
                <a:cubicBezTo>
                  <a:pt x="85612" y="1770374"/>
                  <a:pt x="78953" y="1795121"/>
                  <a:pt x="71343" y="1819869"/>
                </a:cubicBezTo>
                <a:cubicBezTo>
                  <a:pt x="63733" y="1844616"/>
                  <a:pt x="58026" y="1870315"/>
                  <a:pt x="51367" y="1895062"/>
                </a:cubicBezTo>
                <a:cubicBezTo>
                  <a:pt x="55172" y="1877929"/>
                  <a:pt x="58977" y="1862700"/>
                  <a:pt x="61831" y="1848423"/>
                </a:cubicBezTo>
                <a:cubicBezTo>
                  <a:pt x="65636" y="1834146"/>
                  <a:pt x="69441" y="1819869"/>
                  <a:pt x="73246" y="1806543"/>
                </a:cubicBezTo>
                <a:cubicBezTo>
                  <a:pt x="77051" y="1793218"/>
                  <a:pt x="80856" y="1778941"/>
                  <a:pt x="85612" y="1764663"/>
                </a:cubicBezTo>
                <a:cubicBezTo>
                  <a:pt x="90368" y="1750386"/>
                  <a:pt x="96075" y="1735157"/>
                  <a:pt x="102734" y="1718976"/>
                </a:cubicBezTo>
                <a:lnTo>
                  <a:pt x="105588" y="1692325"/>
                </a:lnTo>
                <a:cubicBezTo>
                  <a:pt x="100832" y="1706603"/>
                  <a:pt x="95124" y="1722783"/>
                  <a:pt x="89417" y="1739916"/>
                </a:cubicBezTo>
                <a:cubicBezTo>
                  <a:pt x="86563" y="1748483"/>
                  <a:pt x="83709" y="1758001"/>
                  <a:pt x="80856" y="1766567"/>
                </a:cubicBezTo>
                <a:cubicBezTo>
                  <a:pt x="78002" y="1776085"/>
                  <a:pt x="76100" y="1784651"/>
                  <a:pt x="73246" y="1794170"/>
                </a:cubicBezTo>
                <a:cubicBezTo>
                  <a:pt x="67538" y="1813206"/>
                  <a:pt x="62782" y="1832242"/>
                  <a:pt x="58026" y="1851278"/>
                </a:cubicBezTo>
                <a:cubicBezTo>
                  <a:pt x="54221" y="1870315"/>
                  <a:pt x="49465" y="1889351"/>
                  <a:pt x="45660" y="1908387"/>
                </a:cubicBezTo>
                <a:cubicBezTo>
                  <a:pt x="57075" y="1814158"/>
                  <a:pt x="80856" y="1721832"/>
                  <a:pt x="127466" y="1596192"/>
                </a:cubicBezTo>
                <a:cubicBezTo>
                  <a:pt x="133887" y="1581915"/>
                  <a:pt x="136444" y="1577037"/>
                  <a:pt x="136979" y="1577126"/>
                </a:cubicBezTo>
                <a:close/>
                <a:moveTo>
                  <a:pt x="261590" y="1328732"/>
                </a:moveTo>
                <a:cubicBezTo>
                  <a:pt x="254931" y="1345865"/>
                  <a:pt x="247321" y="1362997"/>
                  <a:pt x="240663" y="1380130"/>
                </a:cubicBezTo>
                <a:lnTo>
                  <a:pt x="220687" y="1432480"/>
                </a:lnTo>
                <a:cubicBezTo>
                  <a:pt x="231150" y="1410588"/>
                  <a:pt x="239712" y="1392504"/>
                  <a:pt x="248273" y="1372516"/>
                </a:cubicBezTo>
                <a:lnTo>
                  <a:pt x="256834" y="1373467"/>
                </a:lnTo>
                <a:cubicBezTo>
                  <a:pt x="259687" y="1366805"/>
                  <a:pt x="261590" y="1362046"/>
                  <a:pt x="264444" y="1357286"/>
                </a:cubicBezTo>
                <a:cubicBezTo>
                  <a:pt x="253029" y="1381082"/>
                  <a:pt x="253980" y="1384889"/>
                  <a:pt x="246370" y="1403925"/>
                </a:cubicBezTo>
                <a:cubicBezTo>
                  <a:pt x="238760" y="1417251"/>
                  <a:pt x="229248" y="1435335"/>
                  <a:pt x="217833" y="1458179"/>
                </a:cubicBezTo>
                <a:cubicBezTo>
                  <a:pt x="207370" y="1481022"/>
                  <a:pt x="194052" y="1507673"/>
                  <a:pt x="180735" y="1539083"/>
                </a:cubicBezTo>
                <a:cubicBezTo>
                  <a:pt x="167418" y="1583818"/>
                  <a:pt x="160759" y="1593336"/>
                  <a:pt x="136978" y="1664722"/>
                </a:cubicBezTo>
                <a:cubicBezTo>
                  <a:pt x="129368" y="1677096"/>
                  <a:pt x="136027" y="1656156"/>
                  <a:pt x="144588" y="1630457"/>
                </a:cubicBezTo>
                <a:cubicBezTo>
                  <a:pt x="146490" y="1624746"/>
                  <a:pt x="149344" y="1618083"/>
                  <a:pt x="151247" y="1611421"/>
                </a:cubicBezTo>
                <a:cubicBezTo>
                  <a:pt x="154100" y="1604758"/>
                  <a:pt x="156003" y="1599047"/>
                  <a:pt x="157905" y="1593336"/>
                </a:cubicBezTo>
                <a:cubicBezTo>
                  <a:pt x="161710" y="1581915"/>
                  <a:pt x="164564" y="1573348"/>
                  <a:pt x="164564" y="1570493"/>
                </a:cubicBezTo>
                <a:cubicBezTo>
                  <a:pt x="158857" y="1583818"/>
                  <a:pt x="152198" y="1600951"/>
                  <a:pt x="149344" y="1609517"/>
                </a:cubicBezTo>
                <a:cubicBezTo>
                  <a:pt x="140783" y="1631409"/>
                  <a:pt x="141734" y="1625698"/>
                  <a:pt x="144588" y="1614276"/>
                </a:cubicBezTo>
                <a:cubicBezTo>
                  <a:pt x="147442" y="1603806"/>
                  <a:pt x="153149" y="1586674"/>
                  <a:pt x="152198" y="1585722"/>
                </a:cubicBezTo>
                <a:cubicBezTo>
                  <a:pt x="164564" y="1557167"/>
                  <a:pt x="176930" y="1527661"/>
                  <a:pt x="191199" y="1499107"/>
                </a:cubicBezTo>
                <a:cubicBezTo>
                  <a:pt x="196906" y="1480070"/>
                  <a:pt x="202613" y="1461986"/>
                  <a:pt x="208321" y="1443902"/>
                </a:cubicBezTo>
                <a:cubicBezTo>
                  <a:pt x="159808" y="1538131"/>
                  <a:pt x="202613" y="1450564"/>
                  <a:pt x="174076" y="1497203"/>
                </a:cubicBezTo>
                <a:cubicBezTo>
                  <a:pt x="194052" y="1458179"/>
                  <a:pt x="237809" y="1357286"/>
                  <a:pt x="261590" y="1328732"/>
                </a:cubicBezTo>
                <a:close/>
                <a:moveTo>
                  <a:pt x="4424194" y="1204997"/>
                </a:moveTo>
                <a:cubicBezTo>
                  <a:pt x="4434658" y="1217371"/>
                  <a:pt x="4444170" y="1228792"/>
                  <a:pt x="4447976" y="1231648"/>
                </a:cubicBezTo>
                <a:cubicBezTo>
                  <a:pt x="4456538" y="1244498"/>
                  <a:pt x="4461768" y="1252826"/>
                  <a:pt x="4464622" y="1258180"/>
                </a:cubicBezTo>
                <a:lnTo>
                  <a:pt x="4466814" y="1266182"/>
                </a:lnTo>
                <a:lnTo>
                  <a:pt x="4467952" y="1266864"/>
                </a:lnTo>
                <a:cubicBezTo>
                  <a:pt x="4480318" y="1285901"/>
                  <a:pt x="4493634" y="1304937"/>
                  <a:pt x="4506002" y="1323973"/>
                </a:cubicBezTo>
                <a:cubicBezTo>
                  <a:pt x="4518366" y="1343961"/>
                  <a:pt x="4530734" y="1362998"/>
                  <a:pt x="4543098" y="1382986"/>
                </a:cubicBezTo>
                <a:cubicBezTo>
                  <a:pt x="4537392" y="1378227"/>
                  <a:pt x="4501246" y="1321118"/>
                  <a:pt x="4519318" y="1355383"/>
                </a:cubicBezTo>
                <a:lnTo>
                  <a:pt x="4504098" y="1331588"/>
                </a:lnTo>
                <a:lnTo>
                  <a:pt x="4488878" y="1307792"/>
                </a:lnTo>
                <a:cubicBezTo>
                  <a:pt x="4478414" y="1291612"/>
                  <a:pt x="4467952" y="1276383"/>
                  <a:pt x="4457488" y="1261153"/>
                </a:cubicBezTo>
                <a:cubicBezTo>
                  <a:pt x="4457488" y="1259726"/>
                  <a:pt x="4459628" y="1261392"/>
                  <a:pt x="4462006" y="1263295"/>
                </a:cubicBezTo>
                <a:lnTo>
                  <a:pt x="4466326" y="1265888"/>
                </a:lnTo>
                <a:close/>
                <a:moveTo>
                  <a:pt x="4371878" y="1169779"/>
                </a:moveTo>
                <a:cubicBezTo>
                  <a:pt x="4383292" y="1181201"/>
                  <a:pt x="4400414" y="1202141"/>
                  <a:pt x="4421342" y="1227840"/>
                </a:cubicBezTo>
                <a:cubicBezTo>
                  <a:pt x="4441318" y="1253539"/>
                  <a:pt x="4465098" y="1284949"/>
                  <a:pt x="4486026" y="1318262"/>
                </a:cubicBezTo>
                <a:lnTo>
                  <a:pt x="4461294" y="1277334"/>
                </a:lnTo>
                <a:cubicBezTo>
                  <a:pt x="4469854" y="1286853"/>
                  <a:pt x="4488878" y="1314455"/>
                  <a:pt x="4508854" y="1345865"/>
                </a:cubicBezTo>
                <a:cubicBezTo>
                  <a:pt x="4518366" y="1361094"/>
                  <a:pt x="4528830" y="1377275"/>
                  <a:pt x="4538342" y="1393456"/>
                </a:cubicBezTo>
                <a:cubicBezTo>
                  <a:pt x="4547854" y="1409637"/>
                  <a:pt x="4556416" y="1424866"/>
                  <a:pt x="4563074" y="1436287"/>
                </a:cubicBezTo>
                <a:cubicBezTo>
                  <a:pt x="4538342" y="1399167"/>
                  <a:pt x="4543098" y="1407733"/>
                  <a:pt x="4556416" y="1431528"/>
                </a:cubicBezTo>
                <a:cubicBezTo>
                  <a:pt x="4563074" y="1442950"/>
                  <a:pt x="4571636" y="1458179"/>
                  <a:pt x="4579246" y="1473408"/>
                </a:cubicBezTo>
                <a:cubicBezTo>
                  <a:pt x="4586856" y="1488637"/>
                  <a:pt x="4594466" y="1502914"/>
                  <a:pt x="4598270" y="1512433"/>
                </a:cubicBezTo>
                <a:cubicBezTo>
                  <a:pt x="4602076" y="1514336"/>
                  <a:pt x="4597318" y="1502914"/>
                  <a:pt x="4595418" y="1498155"/>
                </a:cubicBezTo>
                <a:cubicBezTo>
                  <a:pt x="4593514" y="1493396"/>
                  <a:pt x="4595418" y="1494348"/>
                  <a:pt x="4612538" y="1524806"/>
                </a:cubicBezTo>
                <a:cubicBezTo>
                  <a:pt x="4598270" y="1496252"/>
                  <a:pt x="4588758" y="1480071"/>
                  <a:pt x="4579246" y="1461986"/>
                </a:cubicBezTo>
                <a:cubicBezTo>
                  <a:pt x="4569734" y="1443902"/>
                  <a:pt x="4558318" y="1424866"/>
                  <a:pt x="4538342" y="1388697"/>
                </a:cubicBezTo>
                <a:cubicBezTo>
                  <a:pt x="4549758" y="1407733"/>
                  <a:pt x="4559270" y="1423914"/>
                  <a:pt x="4567830" y="1438191"/>
                </a:cubicBezTo>
                <a:cubicBezTo>
                  <a:pt x="4576392" y="1452468"/>
                  <a:pt x="4584002" y="1464842"/>
                  <a:pt x="4590662" y="1476264"/>
                </a:cubicBezTo>
                <a:cubicBezTo>
                  <a:pt x="4604930" y="1498155"/>
                  <a:pt x="4615394" y="1514336"/>
                  <a:pt x="4624906" y="1530517"/>
                </a:cubicBezTo>
                <a:cubicBezTo>
                  <a:pt x="4629662" y="1538131"/>
                  <a:pt x="4635370" y="1545746"/>
                  <a:pt x="4640126" y="1554312"/>
                </a:cubicBezTo>
                <a:cubicBezTo>
                  <a:pt x="4644882" y="1562879"/>
                  <a:pt x="4649638" y="1571445"/>
                  <a:pt x="4655346" y="1581915"/>
                </a:cubicBezTo>
                <a:cubicBezTo>
                  <a:pt x="4661052" y="1592385"/>
                  <a:pt x="4666758" y="1603807"/>
                  <a:pt x="4672466" y="1617132"/>
                </a:cubicBezTo>
                <a:cubicBezTo>
                  <a:pt x="4678174" y="1631409"/>
                  <a:pt x="4684834" y="1647590"/>
                  <a:pt x="4691492" y="1665675"/>
                </a:cubicBezTo>
                <a:cubicBezTo>
                  <a:pt x="4662002" y="1599048"/>
                  <a:pt x="4695298" y="1691374"/>
                  <a:pt x="4695298" y="1700892"/>
                </a:cubicBezTo>
                <a:cubicBezTo>
                  <a:pt x="4701004" y="1717073"/>
                  <a:pt x="4710516" y="1740868"/>
                  <a:pt x="4717174" y="1765615"/>
                </a:cubicBezTo>
                <a:cubicBezTo>
                  <a:pt x="4720980" y="1777037"/>
                  <a:pt x="4724786" y="1789410"/>
                  <a:pt x="4727638" y="1799880"/>
                </a:cubicBezTo>
                <a:cubicBezTo>
                  <a:pt x="4731442" y="1810350"/>
                  <a:pt x="4733346" y="1819869"/>
                  <a:pt x="4735248" y="1826531"/>
                </a:cubicBezTo>
                <a:cubicBezTo>
                  <a:pt x="4735248" y="1817965"/>
                  <a:pt x="4735248" y="1808447"/>
                  <a:pt x="4735248" y="1799880"/>
                </a:cubicBezTo>
                <a:cubicBezTo>
                  <a:pt x="4740956" y="1821772"/>
                  <a:pt x="4745712" y="1841760"/>
                  <a:pt x="4748566" y="1858893"/>
                </a:cubicBezTo>
                <a:cubicBezTo>
                  <a:pt x="4751418" y="1876026"/>
                  <a:pt x="4752370" y="1893158"/>
                  <a:pt x="4754274" y="1909339"/>
                </a:cubicBezTo>
                <a:cubicBezTo>
                  <a:pt x="4755224" y="1917905"/>
                  <a:pt x="4756174" y="1926472"/>
                  <a:pt x="4757126" y="1935038"/>
                </a:cubicBezTo>
                <a:cubicBezTo>
                  <a:pt x="4757126" y="1943604"/>
                  <a:pt x="4758078" y="1953123"/>
                  <a:pt x="4759030" y="1962641"/>
                </a:cubicBezTo>
                <a:cubicBezTo>
                  <a:pt x="4759980" y="1972159"/>
                  <a:pt x="4760932" y="1982629"/>
                  <a:pt x="4762834" y="1994050"/>
                </a:cubicBezTo>
                <a:cubicBezTo>
                  <a:pt x="4763786" y="2005472"/>
                  <a:pt x="4765688" y="2017846"/>
                  <a:pt x="4766638" y="2031171"/>
                </a:cubicBezTo>
                <a:cubicBezTo>
                  <a:pt x="4768542" y="2034978"/>
                  <a:pt x="4768542" y="2030219"/>
                  <a:pt x="4768542" y="2022605"/>
                </a:cubicBezTo>
                <a:cubicBezTo>
                  <a:pt x="4768542" y="2018798"/>
                  <a:pt x="4768542" y="2014039"/>
                  <a:pt x="4768542" y="2008328"/>
                </a:cubicBezTo>
                <a:cubicBezTo>
                  <a:pt x="4767590" y="2002617"/>
                  <a:pt x="4767590" y="1996906"/>
                  <a:pt x="4766638" y="1991195"/>
                </a:cubicBezTo>
                <a:lnTo>
                  <a:pt x="4764008" y="1964874"/>
                </a:lnTo>
                <a:lnTo>
                  <a:pt x="4769494" y="2006424"/>
                </a:lnTo>
                <a:cubicBezTo>
                  <a:pt x="4770444" y="2022605"/>
                  <a:pt x="4771394" y="2036882"/>
                  <a:pt x="4771394" y="2051159"/>
                </a:cubicBezTo>
                <a:cubicBezTo>
                  <a:pt x="4772346" y="2078762"/>
                  <a:pt x="4770444" y="2103509"/>
                  <a:pt x="4763786" y="2133967"/>
                </a:cubicBezTo>
                <a:lnTo>
                  <a:pt x="4760756" y="2159562"/>
                </a:lnTo>
                <a:lnTo>
                  <a:pt x="4760932" y="2157763"/>
                </a:lnTo>
                <a:cubicBezTo>
                  <a:pt x="4761882" y="2143485"/>
                  <a:pt x="4761882" y="2129208"/>
                  <a:pt x="4762834" y="2113979"/>
                </a:cubicBezTo>
                <a:cubicBezTo>
                  <a:pt x="4764738" y="2084473"/>
                  <a:pt x="4762834" y="2052111"/>
                  <a:pt x="4761882" y="2019750"/>
                </a:cubicBezTo>
                <a:cubicBezTo>
                  <a:pt x="4761882" y="2011183"/>
                  <a:pt x="4760932" y="2003569"/>
                  <a:pt x="4759980" y="1995002"/>
                </a:cubicBezTo>
                <a:cubicBezTo>
                  <a:pt x="4759030" y="1986436"/>
                  <a:pt x="4758078" y="1977870"/>
                  <a:pt x="4757126" y="1970255"/>
                </a:cubicBezTo>
                <a:cubicBezTo>
                  <a:pt x="4754274" y="1954074"/>
                  <a:pt x="4753322" y="1937893"/>
                  <a:pt x="4750468" y="1922664"/>
                </a:cubicBezTo>
                <a:lnTo>
                  <a:pt x="4752370" y="1936942"/>
                </a:lnTo>
                <a:lnTo>
                  <a:pt x="4753322" y="1951219"/>
                </a:lnTo>
                <a:lnTo>
                  <a:pt x="4755224" y="1978822"/>
                </a:lnTo>
                <a:cubicBezTo>
                  <a:pt x="4753322" y="1956930"/>
                  <a:pt x="4751418" y="1935038"/>
                  <a:pt x="4746662" y="1913146"/>
                </a:cubicBezTo>
                <a:cubicBezTo>
                  <a:pt x="4749518" y="1934086"/>
                  <a:pt x="4749518" y="1955978"/>
                  <a:pt x="4750468" y="1976918"/>
                </a:cubicBezTo>
                <a:cubicBezTo>
                  <a:pt x="4748566" y="1961689"/>
                  <a:pt x="4747614" y="1946460"/>
                  <a:pt x="4745712" y="1932183"/>
                </a:cubicBezTo>
                <a:cubicBezTo>
                  <a:pt x="4742858" y="1917905"/>
                  <a:pt x="4740956" y="1903628"/>
                  <a:pt x="4738102" y="1889351"/>
                </a:cubicBezTo>
                <a:cubicBezTo>
                  <a:pt x="4737150" y="1881736"/>
                  <a:pt x="4736198" y="1875074"/>
                  <a:pt x="4734298" y="1868411"/>
                </a:cubicBezTo>
                <a:cubicBezTo>
                  <a:pt x="4732394" y="1861748"/>
                  <a:pt x="4731442" y="1855086"/>
                  <a:pt x="4729542" y="1848423"/>
                </a:cubicBezTo>
                <a:cubicBezTo>
                  <a:pt x="4726686" y="1835098"/>
                  <a:pt x="4722882" y="1820820"/>
                  <a:pt x="4720030" y="1807495"/>
                </a:cubicBezTo>
                <a:cubicBezTo>
                  <a:pt x="4727638" y="1839857"/>
                  <a:pt x="4731442" y="1862700"/>
                  <a:pt x="4732394" y="1872218"/>
                </a:cubicBezTo>
                <a:cubicBezTo>
                  <a:pt x="4732394" y="1882688"/>
                  <a:pt x="4731442" y="1879833"/>
                  <a:pt x="4727638" y="1861748"/>
                </a:cubicBezTo>
                <a:cubicBezTo>
                  <a:pt x="4721930" y="1825579"/>
                  <a:pt x="4717174" y="1806543"/>
                  <a:pt x="4710516" y="1791314"/>
                </a:cubicBezTo>
                <a:cubicBezTo>
                  <a:pt x="4703858" y="1775133"/>
                  <a:pt x="4699102" y="1761808"/>
                  <a:pt x="4690540" y="1735157"/>
                </a:cubicBezTo>
                <a:cubicBezTo>
                  <a:pt x="4700054" y="1764663"/>
                  <a:pt x="4710516" y="1802736"/>
                  <a:pt x="4701004" y="1778941"/>
                </a:cubicBezTo>
                <a:cubicBezTo>
                  <a:pt x="4697198" y="1765615"/>
                  <a:pt x="4694346" y="1754193"/>
                  <a:pt x="4691492" y="1742772"/>
                </a:cubicBezTo>
                <a:cubicBezTo>
                  <a:pt x="4687686" y="1731350"/>
                  <a:pt x="4684834" y="1721832"/>
                  <a:pt x="4681978" y="1712314"/>
                </a:cubicBezTo>
                <a:cubicBezTo>
                  <a:pt x="4679126" y="1702795"/>
                  <a:pt x="4676272" y="1694229"/>
                  <a:pt x="4673418" y="1685663"/>
                </a:cubicBezTo>
                <a:cubicBezTo>
                  <a:pt x="4670564" y="1677096"/>
                  <a:pt x="4667710" y="1669482"/>
                  <a:pt x="4664858" y="1661867"/>
                </a:cubicBezTo>
                <a:cubicBezTo>
                  <a:pt x="4659150" y="1646638"/>
                  <a:pt x="4653442" y="1631409"/>
                  <a:pt x="4646782" y="1614277"/>
                </a:cubicBezTo>
                <a:cubicBezTo>
                  <a:pt x="4640126" y="1597144"/>
                  <a:pt x="4632514" y="1578108"/>
                  <a:pt x="4623002" y="1555264"/>
                </a:cubicBezTo>
                <a:cubicBezTo>
                  <a:pt x="4623002" y="1562879"/>
                  <a:pt x="4608734" y="1535276"/>
                  <a:pt x="4593514" y="1504818"/>
                </a:cubicBezTo>
                <a:cubicBezTo>
                  <a:pt x="4577342" y="1474360"/>
                  <a:pt x="4559270" y="1441998"/>
                  <a:pt x="4552610" y="1437239"/>
                </a:cubicBezTo>
                <a:cubicBezTo>
                  <a:pt x="4560222" y="1450565"/>
                  <a:pt x="4567830" y="1463890"/>
                  <a:pt x="4574490" y="1477215"/>
                </a:cubicBezTo>
                <a:cubicBezTo>
                  <a:pt x="4558318" y="1449613"/>
                  <a:pt x="4540246" y="1422962"/>
                  <a:pt x="4523122" y="1396311"/>
                </a:cubicBezTo>
                <a:cubicBezTo>
                  <a:pt x="4481270" y="1318262"/>
                  <a:pt x="4569734" y="1459131"/>
                  <a:pt x="4502196" y="1343010"/>
                </a:cubicBezTo>
                <a:cubicBezTo>
                  <a:pt x="4485074" y="1317311"/>
                  <a:pt x="4471756" y="1298274"/>
                  <a:pt x="4461294" y="1283045"/>
                </a:cubicBezTo>
                <a:cubicBezTo>
                  <a:pt x="4449878" y="1268768"/>
                  <a:pt x="4441318" y="1257346"/>
                  <a:pt x="4432756" y="1246876"/>
                </a:cubicBezTo>
                <a:cubicBezTo>
                  <a:pt x="4415634" y="1225936"/>
                  <a:pt x="4400414" y="1208804"/>
                  <a:pt x="4371878" y="1169779"/>
                </a:cubicBezTo>
                <a:close/>
                <a:moveTo>
                  <a:pt x="452788" y="1012730"/>
                </a:moveTo>
                <a:cubicBezTo>
                  <a:pt x="449934" y="1025104"/>
                  <a:pt x="432812" y="1050803"/>
                  <a:pt x="416641" y="1075550"/>
                </a:cubicBezTo>
                <a:cubicBezTo>
                  <a:pt x="400470" y="1101249"/>
                  <a:pt x="385250" y="1125996"/>
                  <a:pt x="382396" y="1136466"/>
                </a:cubicBezTo>
                <a:cubicBezTo>
                  <a:pt x="395714" y="1115526"/>
                  <a:pt x="409031" y="1094586"/>
                  <a:pt x="422348" y="1073646"/>
                </a:cubicBezTo>
                <a:cubicBezTo>
                  <a:pt x="411885" y="1091731"/>
                  <a:pt x="402372" y="1109815"/>
                  <a:pt x="391909" y="1127900"/>
                </a:cubicBezTo>
                <a:cubicBezTo>
                  <a:pt x="382396" y="1145984"/>
                  <a:pt x="371933" y="1164068"/>
                  <a:pt x="362420" y="1182153"/>
                </a:cubicBezTo>
                <a:cubicBezTo>
                  <a:pt x="384299" y="1138369"/>
                  <a:pt x="357664" y="1175490"/>
                  <a:pt x="338640" y="1214515"/>
                </a:cubicBezTo>
                <a:cubicBezTo>
                  <a:pt x="340542" y="1224985"/>
                  <a:pt x="335786" y="1224033"/>
                  <a:pt x="307249" y="1284949"/>
                </a:cubicBezTo>
                <a:cubicBezTo>
                  <a:pt x="310103" y="1279238"/>
                  <a:pt x="307249" y="1282093"/>
                  <a:pt x="301541" y="1290660"/>
                </a:cubicBezTo>
                <a:cubicBezTo>
                  <a:pt x="296785" y="1298274"/>
                  <a:pt x="288224" y="1311600"/>
                  <a:pt x="279663" y="1325877"/>
                </a:cubicBezTo>
                <a:cubicBezTo>
                  <a:pt x="272053" y="1338250"/>
                  <a:pt x="267297" y="1347769"/>
                  <a:pt x="263492" y="1355383"/>
                </a:cubicBezTo>
                <a:cubicBezTo>
                  <a:pt x="292980" y="1294467"/>
                  <a:pt x="292980" y="1289708"/>
                  <a:pt x="293932" y="1282093"/>
                </a:cubicBezTo>
                <a:cubicBezTo>
                  <a:pt x="294883" y="1278286"/>
                  <a:pt x="295834" y="1273527"/>
                  <a:pt x="301541" y="1261153"/>
                </a:cubicBezTo>
                <a:cubicBezTo>
                  <a:pt x="307249" y="1247828"/>
                  <a:pt x="317712" y="1227840"/>
                  <a:pt x="338640" y="1192623"/>
                </a:cubicBezTo>
                <a:cubicBezTo>
                  <a:pt x="326274" y="1213563"/>
                  <a:pt x="329127" y="1212611"/>
                  <a:pt x="328176" y="1215466"/>
                </a:cubicBezTo>
                <a:cubicBezTo>
                  <a:pt x="339591" y="1198334"/>
                  <a:pt x="370030" y="1146936"/>
                  <a:pt x="384299" y="1120285"/>
                </a:cubicBezTo>
                <a:lnTo>
                  <a:pt x="382396" y="1126948"/>
                </a:lnTo>
                <a:cubicBezTo>
                  <a:pt x="405226" y="1087923"/>
                  <a:pt x="429007" y="1050803"/>
                  <a:pt x="452788" y="1012730"/>
                </a:cubicBezTo>
                <a:close/>
                <a:moveTo>
                  <a:pt x="673474" y="790006"/>
                </a:moveTo>
                <a:cubicBezTo>
                  <a:pt x="663962" y="801428"/>
                  <a:pt x="660157" y="805235"/>
                  <a:pt x="651596" y="812850"/>
                </a:cubicBezTo>
                <a:close/>
                <a:moveTo>
                  <a:pt x="1108189" y="382629"/>
                </a:moveTo>
                <a:lnTo>
                  <a:pt x="1088919" y="398209"/>
                </a:lnTo>
                <a:lnTo>
                  <a:pt x="1089164" y="397858"/>
                </a:lnTo>
                <a:cubicBezTo>
                  <a:pt x="1094872" y="393099"/>
                  <a:pt x="1101530" y="387388"/>
                  <a:pt x="1108189" y="382629"/>
                </a:cubicBezTo>
                <a:close/>
                <a:moveTo>
                  <a:pt x="1228997" y="273170"/>
                </a:moveTo>
                <a:cubicBezTo>
                  <a:pt x="1217582" y="280785"/>
                  <a:pt x="1206167" y="287447"/>
                  <a:pt x="1194752" y="295062"/>
                </a:cubicBezTo>
                <a:cubicBezTo>
                  <a:pt x="1202362" y="290303"/>
                  <a:pt x="1210923" y="284592"/>
                  <a:pt x="1218533" y="279833"/>
                </a:cubicBezTo>
                <a:cubicBezTo>
                  <a:pt x="1222338" y="277929"/>
                  <a:pt x="1226143" y="276025"/>
                  <a:pt x="1228997" y="273170"/>
                </a:cubicBezTo>
                <a:close/>
                <a:moveTo>
                  <a:pt x="1269899" y="249375"/>
                </a:moveTo>
                <a:cubicBezTo>
                  <a:pt x="1265142" y="252230"/>
                  <a:pt x="1260386" y="255086"/>
                  <a:pt x="1255630" y="257941"/>
                </a:cubicBezTo>
                <a:cubicBezTo>
                  <a:pt x="1258484" y="256038"/>
                  <a:pt x="1261337" y="254134"/>
                  <a:pt x="1264191" y="252230"/>
                </a:cubicBezTo>
                <a:cubicBezTo>
                  <a:pt x="1265142" y="251279"/>
                  <a:pt x="1267045" y="250327"/>
                  <a:pt x="1269899" y="249375"/>
                </a:cubicBezTo>
                <a:close/>
                <a:moveTo>
                  <a:pt x="1395462" y="183700"/>
                </a:moveTo>
                <a:cubicBezTo>
                  <a:pt x="1352658" y="203688"/>
                  <a:pt x="1310802" y="225580"/>
                  <a:pt x="1269899" y="249375"/>
                </a:cubicBezTo>
                <a:cubicBezTo>
                  <a:pt x="1284168" y="241761"/>
                  <a:pt x="1298436" y="233194"/>
                  <a:pt x="1313656" y="224628"/>
                </a:cubicBezTo>
                <a:cubicBezTo>
                  <a:pt x="1322218" y="219869"/>
                  <a:pt x="1330778" y="215110"/>
                  <a:pt x="1340290" y="210351"/>
                </a:cubicBezTo>
                <a:cubicBezTo>
                  <a:pt x="1349802" y="205592"/>
                  <a:pt x="1359314" y="200833"/>
                  <a:pt x="1368828" y="196074"/>
                </a:cubicBezTo>
                <a:cubicBezTo>
                  <a:pt x="1377390" y="192266"/>
                  <a:pt x="1385950" y="187507"/>
                  <a:pt x="1395462" y="183700"/>
                </a:cubicBezTo>
                <a:close/>
                <a:moveTo>
                  <a:pt x="3318384" y="170096"/>
                </a:moveTo>
                <a:lnTo>
                  <a:pt x="3340738" y="177037"/>
                </a:lnTo>
                <a:cubicBezTo>
                  <a:pt x="3361190" y="187031"/>
                  <a:pt x="3340976" y="178703"/>
                  <a:pt x="3325876" y="172873"/>
                </a:cubicBezTo>
                <a:close/>
                <a:moveTo>
                  <a:pt x="3315042" y="169058"/>
                </a:moveTo>
                <a:lnTo>
                  <a:pt x="3316224" y="169294"/>
                </a:lnTo>
                <a:lnTo>
                  <a:pt x="3318384" y="170096"/>
                </a:lnTo>
                <a:close/>
                <a:moveTo>
                  <a:pt x="1598074" y="107555"/>
                </a:moveTo>
                <a:lnTo>
                  <a:pt x="1557172" y="123736"/>
                </a:lnTo>
                <a:cubicBezTo>
                  <a:pt x="1542904" y="129447"/>
                  <a:pt x="1529586" y="136109"/>
                  <a:pt x="1516270" y="141820"/>
                </a:cubicBezTo>
                <a:lnTo>
                  <a:pt x="1533390" y="132302"/>
                </a:lnTo>
                <a:cubicBezTo>
                  <a:pt x="1515318" y="137061"/>
                  <a:pt x="1470610" y="155146"/>
                  <a:pt x="1460146" y="161808"/>
                </a:cubicBezTo>
                <a:lnTo>
                  <a:pt x="1467756" y="153242"/>
                </a:lnTo>
                <a:cubicBezTo>
                  <a:pt x="1510562" y="136109"/>
                  <a:pt x="1554318" y="120880"/>
                  <a:pt x="1598074" y="107555"/>
                </a:cubicBezTo>
                <a:close/>
                <a:moveTo>
                  <a:pt x="3240858" y="103747"/>
                </a:moveTo>
                <a:lnTo>
                  <a:pt x="3295078" y="124687"/>
                </a:lnTo>
                <a:cubicBezTo>
                  <a:pt x="3312202" y="132301"/>
                  <a:pt x="3330274" y="140868"/>
                  <a:pt x="3347396" y="148482"/>
                </a:cubicBezTo>
                <a:cubicBezTo>
                  <a:pt x="3382592" y="164663"/>
                  <a:pt x="3415886" y="183699"/>
                  <a:pt x="3450130" y="201784"/>
                </a:cubicBezTo>
                <a:cubicBezTo>
                  <a:pt x="3458690" y="205591"/>
                  <a:pt x="3466302" y="211302"/>
                  <a:pt x="3474862" y="216061"/>
                </a:cubicBezTo>
                <a:lnTo>
                  <a:pt x="3499594" y="231290"/>
                </a:lnTo>
                <a:lnTo>
                  <a:pt x="3524326" y="246519"/>
                </a:lnTo>
                <a:cubicBezTo>
                  <a:pt x="3531936" y="251278"/>
                  <a:pt x="3540498" y="256037"/>
                  <a:pt x="3548106" y="261748"/>
                </a:cubicBezTo>
                <a:cubicBezTo>
                  <a:pt x="3579498" y="283640"/>
                  <a:pt x="3611840" y="304580"/>
                  <a:pt x="3641328" y="328375"/>
                </a:cubicBezTo>
                <a:cubicBezTo>
                  <a:pt x="3656548" y="339797"/>
                  <a:pt x="3672718" y="351219"/>
                  <a:pt x="3686986" y="363592"/>
                </a:cubicBezTo>
                <a:lnTo>
                  <a:pt x="3730744" y="399761"/>
                </a:lnTo>
                <a:cubicBezTo>
                  <a:pt x="3738354" y="405472"/>
                  <a:pt x="3745964" y="411183"/>
                  <a:pt x="3752622" y="417846"/>
                </a:cubicBezTo>
                <a:lnTo>
                  <a:pt x="3773550" y="436882"/>
                </a:lnTo>
                <a:lnTo>
                  <a:pt x="3815404" y="474955"/>
                </a:lnTo>
                <a:cubicBezTo>
                  <a:pt x="3869624" y="527304"/>
                  <a:pt x="3922894" y="580606"/>
                  <a:pt x="3973310" y="636763"/>
                </a:cubicBezTo>
                <a:cubicBezTo>
                  <a:pt x="3972358" y="635811"/>
                  <a:pt x="3973310" y="636763"/>
                  <a:pt x="3979016" y="641522"/>
                </a:cubicBezTo>
                <a:cubicBezTo>
                  <a:pt x="3981870" y="645329"/>
                  <a:pt x="3985674" y="651040"/>
                  <a:pt x="3989480" y="655799"/>
                </a:cubicBezTo>
                <a:cubicBezTo>
                  <a:pt x="4013262" y="680546"/>
                  <a:pt x="4035138" y="707197"/>
                  <a:pt x="4057970" y="732896"/>
                </a:cubicBezTo>
                <a:lnTo>
                  <a:pt x="4123604" y="811897"/>
                </a:lnTo>
                <a:cubicBezTo>
                  <a:pt x="4120750" y="803331"/>
                  <a:pt x="4176874" y="873765"/>
                  <a:pt x="4194946" y="893753"/>
                </a:cubicBezTo>
                <a:cubicBezTo>
                  <a:pt x="4173068" y="869958"/>
                  <a:pt x="4168312" y="866150"/>
                  <a:pt x="4170214" y="869958"/>
                </a:cubicBezTo>
                <a:lnTo>
                  <a:pt x="4183532" y="886138"/>
                </a:lnTo>
                <a:lnTo>
                  <a:pt x="4218728" y="929922"/>
                </a:lnTo>
                <a:cubicBezTo>
                  <a:pt x="4251070" y="966091"/>
                  <a:pt x="4349046" y="1106007"/>
                  <a:pt x="4332876" y="1069839"/>
                </a:cubicBezTo>
                <a:cubicBezTo>
                  <a:pt x="4356658" y="1100297"/>
                  <a:pt x="4380438" y="1140273"/>
                  <a:pt x="4417536" y="1188815"/>
                </a:cubicBezTo>
                <a:cubicBezTo>
                  <a:pt x="4420390" y="1194526"/>
                  <a:pt x="4421342" y="1196430"/>
                  <a:pt x="4420390" y="1196430"/>
                </a:cubicBezTo>
                <a:lnTo>
                  <a:pt x="4425146" y="1203093"/>
                </a:lnTo>
                <a:cubicBezTo>
                  <a:pt x="4422292" y="1200237"/>
                  <a:pt x="4420390" y="1197382"/>
                  <a:pt x="4417536" y="1194526"/>
                </a:cubicBezTo>
                <a:cubicBezTo>
                  <a:pt x="4415634" y="1191671"/>
                  <a:pt x="4412778" y="1188815"/>
                  <a:pt x="4408974" y="1184056"/>
                </a:cubicBezTo>
                <a:cubicBezTo>
                  <a:pt x="4388048" y="1158357"/>
                  <a:pt x="4369974" y="1138369"/>
                  <a:pt x="4395658" y="1176442"/>
                </a:cubicBezTo>
                <a:cubicBezTo>
                  <a:pt x="4352852" y="1118381"/>
                  <a:pt x="4293874" y="1036525"/>
                  <a:pt x="4291974" y="1043188"/>
                </a:cubicBezTo>
                <a:cubicBezTo>
                  <a:pt x="4300534" y="1057465"/>
                  <a:pt x="4311950" y="1074598"/>
                  <a:pt x="4330022" y="1100297"/>
                </a:cubicBezTo>
                <a:cubicBezTo>
                  <a:pt x="4264386" y="1014633"/>
                  <a:pt x="4242508" y="993693"/>
                  <a:pt x="4180678" y="913741"/>
                </a:cubicBezTo>
                <a:cubicBezTo>
                  <a:pt x="4213970" y="949910"/>
                  <a:pt x="4324314" y="1085068"/>
                  <a:pt x="4268192" y="1003212"/>
                </a:cubicBezTo>
                <a:lnTo>
                  <a:pt x="4215874" y="948958"/>
                </a:lnTo>
                <a:cubicBezTo>
                  <a:pt x="4197802" y="922307"/>
                  <a:pt x="4230142" y="961332"/>
                  <a:pt x="4238704" y="970850"/>
                </a:cubicBezTo>
                <a:cubicBezTo>
                  <a:pt x="4237752" y="965139"/>
                  <a:pt x="4180678" y="889946"/>
                  <a:pt x="4166410" y="876620"/>
                </a:cubicBezTo>
                <a:cubicBezTo>
                  <a:pt x="4169264" y="884235"/>
                  <a:pt x="4208264" y="932777"/>
                  <a:pt x="4173068" y="894705"/>
                </a:cubicBezTo>
                <a:cubicBezTo>
                  <a:pt x="4149288" y="867102"/>
                  <a:pt x="4124554" y="840451"/>
                  <a:pt x="4100774" y="812849"/>
                </a:cubicBezTo>
                <a:cubicBezTo>
                  <a:pt x="4077946" y="788101"/>
                  <a:pt x="4055114" y="763354"/>
                  <a:pt x="4032286" y="738607"/>
                </a:cubicBezTo>
                <a:cubicBezTo>
                  <a:pt x="4054164" y="762402"/>
                  <a:pt x="4050358" y="753836"/>
                  <a:pt x="4053214" y="755740"/>
                </a:cubicBezTo>
                <a:cubicBezTo>
                  <a:pt x="4038944" y="738607"/>
                  <a:pt x="4028482" y="729089"/>
                  <a:pt x="4016114" y="716715"/>
                </a:cubicBezTo>
                <a:cubicBezTo>
                  <a:pt x="4003748" y="705294"/>
                  <a:pt x="3990430" y="691016"/>
                  <a:pt x="3970454" y="667221"/>
                </a:cubicBezTo>
                <a:cubicBezTo>
                  <a:pt x="3991382" y="686257"/>
                  <a:pt x="4010406" y="706245"/>
                  <a:pt x="4030382" y="726234"/>
                </a:cubicBezTo>
                <a:cubicBezTo>
                  <a:pt x="4015162" y="709101"/>
                  <a:pt x="4002798" y="694824"/>
                  <a:pt x="3992334" y="683402"/>
                </a:cubicBezTo>
                <a:cubicBezTo>
                  <a:pt x="3981870" y="671980"/>
                  <a:pt x="3973310" y="662462"/>
                  <a:pt x="3965698" y="654847"/>
                </a:cubicBezTo>
                <a:cubicBezTo>
                  <a:pt x="3951430" y="638667"/>
                  <a:pt x="3942870" y="629148"/>
                  <a:pt x="3934308" y="619630"/>
                </a:cubicBezTo>
                <a:cubicBezTo>
                  <a:pt x="3925746" y="610112"/>
                  <a:pt x="3917186" y="601546"/>
                  <a:pt x="3903870" y="588220"/>
                </a:cubicBezTo>
                <a:cubicBezTo>
                  <a:pt x="3890550" y="574895"/>
                  <a:pt x="3872478" y="555859"/>
                  <a:pt x="3842038" y="529208"/>
                </a:cubicBezTo>
                <a:lnTo>
                  <a:pt x="3844892" y="531112"/>
                </a:lnTo>
                <a:cubicBezTo>
                  <a:pt x="3803038" y="490184"/>
                  <a:pt x="3726938" y="421653"/>
                  <a:pt x="3683182" y="391195"/>
                </a:cubicBezTo>
                <a:lnTo>
                  <a:pt x="3687938" y="388339"/>
                </a:lnTo>
                <a:cubicBezTo>
                  <a:pt x="3672718" y="377870"/>
                  <a:pt x="3662254" y="371207"/>
                  <a:pt x="3654646" y="365496"/>
                </a:cubicBezTo>
                <a:cubicBezTo>
                  <a:pt x="3647034" y="359785"/>
                  <a:pt x="3641328" y="355026"/>
                  <a:pt x="3634670" y="349315"/>
                </a:cubicBezTo>
                <a:cubicBezTo>
                  <a:pt x="3621352" y="337893"/>
                  <a:pt x="3605182" y="321712"/>
                  <a:pt x="3555718" y="290303"/>
                </a:cubicBezTo>
                <a:lnTo>
                  <a:pt x="3571888" y="300773"/>
                </a:lnTo>
                <a:cubicBezTo>
                  <a:pt x="3511010" y="258893"/>
                  <a:pt x="3541448" y="276025"/>
                  <a:pt x="3547156" y="276025"/>
                </a:cubicBezTo>
                <a:cubicBezTo>
                  <a:pt x="3541448" y="272218"/>
                  <a:pt x="3535742" y="268411"/>
                  <a:pt x="3530986" y="264604"/>
                </a:cubicBezTo>
                <a:cubicBezTo>
                  <a:pt x="3526230" y="260796"/>
                  <a:pt x="3520522" y="257941"/>
                  <a:pt x="3515766" y="255085"/>
                </a:cubicBezTo>
                <a:cubicBezTo>
                  <a:pt x="3505302" y="248423"/>
                  <a:pt x="3496740" y="243664"/>
                  <a:pt x="3488178" y="238905"/>
                </a:cubicBezTo>
                <a:cubicBezTo>
                  <a:pt x="3479618" y="235097"/>
                  <a:pt x="3472008" y="230338"/>
                  <a:pt x="3464398" y="226531"/>
                </a:cubicBezTo>
                <a:cubicBezTo>
                  <a:pt x="3456788" y="222724"/>
                  <a:pt x="3449178" y="218917"/>
                  <a:pt x="3441570" y="216061"/>
                </a:cubicBezTo>
                <a:cubicBezTo>
                  <a:pt x="3426350" y="209398"/>
                  <a:pt x="3411130" y="202736"/>
                  <a:pt x="3394006" y="194169"/>
                </a:cubicBezTo>
                <a:cubicBezTo>
                  <a:pt x="3385446" y="190362"/>
                  <a:pt x="3375934" y="184651"/>
                  <a:pt x="3365470" y="179892"/>
                </a:cubicBezTo>
                <a:cubicBezTo>
                  <a:pt x="3355006" y="175133"/>
                  <a:pt x="3343590" y="169422"/>
                  <a:pt x="3330274" y="162759"/>
                </a:cubicBezTo>
                <a:cubicBezTo>
                  <a:pt x="3335982" y="161808"/>
                  <a:pt x="3301738" y="142771"/>
                  <a:pt x="3312202" y="144675"/>
                </a:cubicBezTo>
                <a:cubicBezTo>
                  <a:pt x="3335982" y="158000"/>
                  <a:pt x="3377836" y="177037"/>
                  <a:pt x="3406374" y="191314"/>
                </a:cubicBezTo>
                <a:cubicBezTo>
                  <a:pt x="3411130" y="193218"/>
                  <a:pt x="3407324" y="189410"/>
                  <a:pt x="3398762" y="184651"/>
                </a:cubicBezTo>
                <a:cubicBezTo>
                  <a:pt x="3390202" y="179892"/>
                  <a:pt x="3377836" y="172278"/>
                  <a:pt x="3366422" y="167519"/>
                </a:cubicBezTo>
                <a:cubicBezTo>
                  <a:pt x="3343590" y="156097"/>
                  <a:pt x="3326470" y="147530"/>
                  <a:pt x="3359762" y="159904"/>
                </a:cubicBezTo>
                <a:cubicBezTo>
                  <a:pt x="3338834" y="149434"/>
                  <a:pt x="3319810" y="139916"/>
                  <a:pt x="3301738" y="129446"/>
                </a:cubicBezTo>
                <a:cubicBezTo>
                  <a:pt x="3281762" y="120880"/>
                  <a:pt x="3261786" y="112313"/>
                  <a:pt x="3240858" y="103747"/>
                </a:cubicBezTo>
                <a:close/>
                <a:moveTo>
                  <a:pt x="3178078" y="82808"/>
                </a:moveTo>
                <a:cubicBezTo>
                  <a:pt x="3189492" y="86615"/>
                  <a:pt x="3199954" y="90423"/>
                  <a:pt x="3210418" y="93278"/>
                </a:cubicBezTo>
                <a:cubicBezTo>
                  <a:pt x="3220882" y="97085"/>
                  <a:pt x="3230394" y="100892"/>
                  <a:pt x="3239906" y="104700"/>
                </a:cubicBezTo>
                <a:cubicBezTo>
                  <a:pt x="3229444" y="100892"/>
                  <a:pt x="3219930" y="96133"/>
                  <a:pt x="3209468" y="93278"/>
                </a:cubicBezTo>
                <a:close/>
                <a:moveTo>
                  <a:pt x="1697004" y="76145"/>
                </a:moveTo>
                <a:lnTo>
                  <a:pt x="1692248" y="88519"/>
                </a:lnTo>
                <a:cubicBezTo>
                  <a:pt x="1683686" y="91374"/>
                  <a:pt x="1659906" y="98037"/>
                  <a:pt x="1638028" y="103748"/>
                </a:cubicBezTo>
                <a:cubicBezTo>
                  <a:pt x="1616150" y="110410"/>
                  <a:pt x="1596174" y="116121"/>
                  <a:pt x="1595222" y="114218"/>
                </a:cubicBezTo>
                <a:cubicBezTo>
                  <a:pt x="1636126" y="96133"/>
                  <a:pt x="1609490" y="112314"/>
                  <a:pt x="1671322" y="93278"/>
                </a:cubicBezTo>
                <a:cubicBezTo>
                  <a:pt x="1633270" y="100892"/>
                  <a:pt x="1627564" y="96133"/>
                  <a:pt x="1697004" y="76145"/>
                </a:cubicBezTo>
                <a:close/>
                <a:moveTo>
                  <a:pt x="2750140" y="72337"/>
                </a:moveTo>
                <a:cubicBezTo>
                  <a:pt x="2740508" y="72337"/>
                  <a:pt x="2738130" y="73765"/>
                  <a:pt x="2736702" y="75193"/>
                </a:cubicBezTo>
                <a:cubicBezTo>
                  <a:pt x="2753826" y="76145"/>
                  <a:pt x="2769998" y="77097"/>
                  <a:pt x="2787118" y="79000"/>
                </a:cubicBezTo>
                <a:cubicBezTo>
                  <a:pt x="2792826" y="78048"/>
                  <a:pt x="2800436" y="78048"/>
                  <a:pt x="2807094" y="78048"/>
                </a:cubicBezTo>
                <a:cubicBezTo>
                  <a:pt x="2776654" y="73765"/>
                  <a:pt x="2759770" y="72337"/>
                  <a:pt x="2750140" y="72337"/>
                </a:cubicBezTo>
                <a:close/>
                <a:moveTo>
                  <a:pt x="2661556" y="70434"/>
                </a:moveTo>
                <a:cubicBezTo>
                  <a:pt x="2676774" y="70434"/>
                  <a:pt x="2691044" y="71386"/>
                  <a:pt x="2706264" y="72337"/>
                </a:cubicBezTo>
                <a:cubicBezTo>
                  <a:pt x="2703410" y="71386"/>
                  <a:pt x="2699606" y="71386"/>
                  <a:pt x="2694850" y="70434"/>
                </a:cubicBezTo>
                <a:cubicBezTo>
                  <a:pt x="2681532" y="70434"/>
                  <a:pt x="2671068" y="69482"/>
                  <a:pt x="2661556" y="70434"/>
                </a:cubicBezTo>
                <a:close/>
                <a:moveTo>
                  <a:pt x="1812430" y="51962"/>
                </a:moveTo>
                <a:cubicBezTo>
                  <a:pt x="1815968" y="51576"/>
                  <a:pt x="1818048" y="51635"/>
                  <a:pt x="1817810" y="52349"/>
                </a:cubicBezTo>
                <a:cubicBezTo>
                  <a:pt x="1800688" y="56156"/>
                  <a:pt x="1779762" y="59012"/>
                  <a:pt x="1764542" y="61867"/>
                </a:cubicBezTo>
                <a:cubicBezTo>
                  <a:pt x="1778096" y="58298"/>
                  <a:pt x="1801818" y="53123"/>
                  <a:pt x="1812430" y="51962"/>
                </a:cubicBezTo>
                <a:close/>
                <a:moveTo>
                  <a:pt x="2618764" y="23245"/>
                </a:moveTo>
                <a:cubicBezTo>
                  <a:pt x="2645384" y="23557"/>
                  <a:pt x="2690330" y="26412"/>
                  <a:pt x="2739558" y="31409"/>
                </a:cubicBezTo>
                <a:cubicBezTo>
                  <a:pt x="2805192" y="37120"/>
                  <a:pt x="2876534" y="47590"/>
                  <a:pt x="2922194" y="50446"/>
                </a:cubicBezTo>
                <a:cubicBezTo>
                  <a:pt x="2925998" y="51398"/>
                  <a:pt x="2909828" y="50446"/>
                  <a:pt x="2889852" y="48542"/>
                </a:cubicBezTo>
                <a:cubicBezTo>
                  <a:pt x="2869876" y="46638"/>
                  <a:pt x="2845144" y="45687"/>
                  <a:pt x="2829924" y="44735"/>
                </a:cubicBezTo>
                <a:cubicBezTo>
                  <a:pt x="2889852" y="51398"/>
                  <a:pt x="2937414" y="52349"/>
                  <a:pt x="2955488" y="61868"/>
                </a:cubicBezTo>
                <a:cubicBezTo>
                  <a:pt x="2922194" y="56157"/>
                  <a:pt x="2906022" y="54253"/>
                  <a:pt x="2899366" y="53301"/>
                </a:cubicBezTo>
                <a:cubicBezTo>
                  <a:pt x="2892706" y="52349"/>
                  <a:pt x="2895560" y="53301"/>
                  <a:pt x="2901266" y="55205"/>
                </a:cubicBezTo>
                <a:cubicBezTo>
                  <a:pt x="2911730" y="59012"/>
                  <a:pt x="2931706" y="63771"/>
                  <a:pt x="2901266" y="59964"/>
                </a:cubicBezTo>
                <a:cubicBezTo>
                  <a:pt x="2964050" y="68530"/>
                  <a:pt x="3029684" y="80904"/>
                  <a:pt x="3060122" y="86615"/>
                </a:cubicBezTo>
                <a:cubicBezTo>
                  <a:pt x="3010658" y="75193"/>
                  <a:pt x="3019220" y="75193"/>
                  <a:pt x="3028732" y="75193"/>
                </a:cubicBezTo>
                <a:cubicBezTo>
                  <a:pt x="3032538" y="75193"/>
                  <a:pt x="3037294" y="75193"/>
                  <a:pt x="3034440" y="74241"/>
                </a:cubicBezTo>
                <a:cubicBezTo>
                  <a:pt x="3031586" y="73289"/>
                  <a:pt x="3021122" y="70434"/>
                  <a:pt x="2995438" y="66627"/>
                </a:cubicBezTo>
                <a:cubicBezTo>
                  <a:pt x="3075342" y="77097"/>
                  <a:pt x="3183784" y="104699"/>
                  <a:pt x="3272250" y="144675"/>
                </a:cubicBezTo>
                <a:cubicBezTo>
                  <a:pt x="3271298" y="146579"/>
                  <a:pt x="3273200" y="147531"/>
                  <a:pt x="3279858" y="151338"/>
                </a:cubicBezTo>
                <a:cubicBezTo>
                  <a:pt x="3286518" y="154194"/>
                  <a:pt x="3296982" y="160856"/>
                  <a:pt x="3313152" y="168471"/>
                </a:cubicBezTo>
                <a:lnTo>
                  <a:pt x="3315042" y="169058"/>
                </a:lnTo>
                <a:lnTo>
                  <a:pt x="3312780" y="168605"/>
                </a:lnTo>
                <a:cubicBezTo>
                  <a:pt x="3313508" y="169542"/>
                  <a:pt x="3321238" y="173706"/>
                  <a:pt x="3341690" y="183700"/>
                </a:cubicBezTo>
                <a:cubicBezTo>
                  <a:pt x="3385446" y="200832"/>
                  <a:pt x="3446326" y="236050"/>
                  <a:pt x="3499594" y="270315"/>
                </a:cubicBezTo>
                <a:cubicBezTo>
                  <a:pt x="3552862" y="305532"/>
                  <a:pt x="3599474" y="337894"/>
                  <a:pt x="3618498" y="346460"/>
                </a:cubicBezTo>
                <a:cubicBezTo>
                  <a:pt x="3645134" y="369304"/>
                  <a:pt x="3617546" y="350267"/>
                  <a:pt x="3593766" y="333135"/>
                </a:cubicBezTo>
                <a:cubicBezTo>
                  <a:pt x="3582350" y="324568"/>
                  <a:pt x="3569986" y="317906"/>
                  <a:pt x="3567132" y="316954"/>
                </a:cubicBezTo>
                <a:cubicBezTo>
                  <a:pt x="3563326" y="316002"/>
                  <a:pt x="3569034" y="320761"/>
                  <a:pt x="3589962" y="337894"/>
                </a:cubicBezTo>
                <a:cubicBezTo>
                  <a:pt x="3576644" y="329327"/>
                  <a:pt x="3562374" y="320761"/>
                  <a:pt x="3548106" y="311243"/>
                </a:cubicBezTo>
                <a:cubicBezTo>
                  <a:pt x="3534790" y="300773"/>
                  <a:pt x="3520522" y="291255"/>
                  <a:pt x="3507204" y="282688"/>
                </a:cubicBezTo>
                <a:cubicBezTo>
                  <a:pt x="3480570" y="265556"/>
                  <a:pt x="3457740" y="252230"/>
                  <a:pt x="3447276" y="249375"/>
                </a:cubicBezTo>
                <a:cubicBezTo>
                  <a:pt x="3499594" y="279833"/>
                  <a:pt x="3463446" y="264604"/>
                  <a:pt x="3496740" y="285544"/>
                </a:cubicBezTo>
                <a:cubicBezTo>
                  <a:pt x="3516716" y="296966"/>
                  <a:pt x="3535742" y="309339"/>
                  <a:pt x="3554766" y="320761"/>
                </a:cubicBezTo>
                <a:lnTo>
                  <a:pt x="3542398" y="312195"/>
                </a:lnTo>
                <a:cubicBezTo>
                  <a:pt x="3553814" y="319809"/>
                  <a:pt x="3567132" y="328376"/>
                  <a:pt x="3580450" y="336942"/>
                </a:cubicBezTo>
                <a:cubicBezTo>
                  <a:pt x="3593766" y="346460"/>
                  <a:pt x="3607084" y="355978"/>
                  <a:pt x="3621352" y="366448"/>
                </a:cubicBezTo>
                <a:cubicBezTo>
                  <a:pt x="3649890" y="386436"/>
                  <a:pt x="3678426" y="411183"/>
                  <a:pt x="3707914" y="435931"/>
                </a:cubicBezTo>
                <a:cubicBezTo>
                  <a:pt x="3723134" y="448304"/>
                  <a:pt x="3737402" y="461630"/>
                  <a:pt x="3751670" y="474955"/>
                </a:cubicBezTo>
                <a:cubicBezTo>
                  <a:pt x="3765940" y="488280"/>
                  <a:pt x="3781158" y="501606"/>
                  <a:pt x="3794478" y="514931"/>
                </a:cubicBezTo>
                <a:cubicBezTo>
                  <a:pt x="3822062" y="542534"/>
                  <a:pt x="3849648" y="569185"/>
                  <a:pt x="3874382" y="594884"/>
                </a:cubicBezTo>
                <a:cubicBezTo>
                  <a:pt x="3885794" y="605353"/>
                  <a:pt x="3896258" y="615823"/>
                  <a:pt x="3906722" y="625342"/>
                </a:cubicBezTo>
                <a:cubicBezTo>
                  <a:pt x="3916234" y="635812"/>
                  <a:pt x="3926698" y="645330"/>
                  <a:pt x="3936210" y="654848"/>
                </a:cubicBezTo>
                <a:cubicBezTo>
                  <a:pt x="3955236" y="673884"/>
                  <a:pt x="3974260" y="691969"/>
                  <a:pt x="3993286" y="711957"/>
                </a:cubicBezTo>
                <a:cubicBezTo>
                  <a:pt x="4031334" y="750981"/>
                  <a:pt x="4070334" y="793813"/>
                  <a:pt x="4115994" y="850922"/>
                </a:cubicBezTo>
                <a:cubicBezTo>
                  <a:pt x="4086506" y="819512"/>
                  <a:pt x="4190190" y="947055"/>
                  <a:pt x="4127410" y="879476"/>
                </a:cubicBezTo>
                <a:cubicBezTo>
                  <a:pt x="4166410" y="933729"/>
                  <a:pt x="4210166" y="983224"/>
                  <a:pt x="4213020" y="983224"/>
                </a:cubicBezTo>
                <a:cubicBezTo>
                  <a:pt x="4177826" y="935633"/>
                  <a:pt x="4200654" y="966091"/>
                  <a:pt x="4171166" y="926115"/>
                </a:cubicBezTo>
                <a:cubicBezTo>
                  <a:pt x="4194946" y="950862"/>
                  <a:pt x="4241558" y="1011778"/>
                  <a:pt x="4259630" y="1038429"/>
                </a:cubicBezTo>
                <a:cubicBezTo>
                  <a:pt x="4251070" y="1027007"/>
                  <a:pt x="4253922" y="1031766"/>
                  <a:pt x="4251070" y="1029863"/>
                </a:cubicBezTo>
                <a:cubicBezTo>
                  <a:pt x="4292924" y="1086972"/>
                  <a:pt x="4274850" y="1054610"/>
                  <a:pt x="4306242" y="1094586"/>
                </a:cubicBezTo>
                <a:cubicBezTo>
                  <a:pt x="4312900" y="1110767"/>
                  <a:pt x="4373778" y="1185960"/>
                  <a:pt x="4398510" y="1225936"/>
                </a:cubicBezTo>
                <a:cubicBezTo>
                  <a:pt x="4412780" y="1243069"/>
                  <a:pt x="4427998" y="1261153"/>
                  <a:pt x="4442268" y="1278286"/>
                </a:cubicBezTo>
                <a:cubicBezTo>
                  <a:pt x="4429902" y="1264009"/>
                  <a:pt x="4438462" y="1277334"/>
                  <a:pt x="4450830" y="1296371"/>
                </a:cubicBezTo>
                <a:cubicBezTo>
                  <a:pt x="4462244" y="1315407"/>
                  <a:pt x="4478414" y="1339202"/>
                  <a:pt x="4479366" y="1344913"/>
                </a:cubicBezTo>
                <a:cubicBezTo>
                  <a:pt x="4507902" y="1384889"/>
                  <a:pt x="4534538" y="1417251"/>
                  <a:pt x="4569734" y="1483878"/>
                </a:cubicBezTo>
                <a:cubicBezTo>
                  <a:pt x="4561172" y="1470553"/>
                  <a:pt x="4568782" y="1485782"/>
                  <a:pt x="4578294" y="1504818"/>
                </a:cubicBezTo>
                <a:cubicBezTo>
                  <a:pt x="4586856" y="1523854"/>
                  <a:pt x="4597318" y="1546698"/>
                  <a:pt x="4595418" y="1548601"/>
                </a:cubicBezTo>
                <a:cubicBezTo>
                  <a:pt x="4599222" y="1556216"/>
                  <a:pt x="4603026" y="1563830"/>
                  <a:pt x="4605880" y="1570493"/>
                </a:cubicBezTo>
                <a:cubicBezTo>
                  <a:pt x="4609686" y="1578108"/>
                  <a:pt x="4612538" y="1584770"/>
                  <a:pt x="4615394" y="1591433"/>
                </a:cubicBezTo>
                <a:cubicBezTo>
                  <a:pt x="4621100" y="1604758"/>
                  <a:pt x="4627758" y="1618084"/>
                  <a:pt x="4633466" y="1630457"/>
                </a:cubicBezTo>
                <a:cubicBezTo>
                  <a:pt x="4639174" y="1643783"/>
                  <a:pt x="4644882" y="1656156"/>
                  <a:pt x="4650588" y="1668530"/>
                </a:cubicBezTo>
                <a:cubicBezTo>
                  <a:pt x="4653442" y="1674241"/>
                  <a:pt x="4656296" y="1680904"/>
                  <a:pt x="4659150" y="1686615"/>
                </a:cubicBezTo>
                <a:cubicBezTo>
                  <a:pt x="4662002" y="1692325"/>
                  <a:pt x="4663906" y="1698988"/>
                  <a:pt x="4666758" y="1704699"/>
                </a:cubicBezTo>
                <a:cubicBezTo>
                  <a:pt x="4671516" y="1717073"/>
                  <a:pt x="4676272" y="1729446"/>
                  <a:pt x="4681028" y="1741820"/>
                </a:cubicBezTo>
                <a:cubicBezTo>
                  <a:pt x="4685784" y="1755145"/>
                  <a:pt x="4689590" y="1767519"/>
                  <a:pt x="4693394" y="1780844"/>
                </a:cubicBezTo>
                <a:cubicBezTo>
                  <a:pt x="4701954" y="1806543"/>
                  <a:pt x="4707662" y="1835098"/>
                  <a:pt x="4713370" y="1865556"/>
                </a:cubicBezTo>
                <a:cubicBezTo>
                  <a:pt x="4711468" y="1862700"/>
                  <a:pt x="4703858" y="1838905"/>
                  <a:pt x="4710516" y="1874122"/>
                </a:cubicBezTo>
                <a:cubicBezTo>
                  <a:pt x="4713370" y="1888399"/>
                  <a:pt x="4716224" y="1907435"/>
                  <a:pt x="4720030" y="1927423"/>
                </a:cubicBezTo>
                <a:cubicBezTo>
                  <a:pt x="4721930" y="1937893"/>
                  <a:pt x="4722882" y="1947412"/>
                  <a:pt x="4723834" y="1956930"/>
                </a:cubicBezTo>
                <a:cubicBezTo>
                  <a:pt x="4724786" y="1966448"/>
                  <a:pt x="4725736" y="1975014"/>
                  <a:pt x="4726686" y="1982629"/>
                </a:cubicBezTo>
                <a:lnTo>
                  <a:pt x="4726686" y="1983581"/>
                </a:lnTo>
                <a:cubicBezTo>
                  <a:pt x="4728590" y="1998810"/>
                  <a:pt x="4730492" y="2008328"/>
                  <a:pt x="4731442" y="2008328"/>
                </a:cubicBezTo>
                <a:cubicBezTo>
                  <a:pt x="4735248" y="2034978"/>
                  <a:pt x="4738102" y="2054015"/>
                  <a:pt x="4740956" y="2080666"/>
                </a:cubicBezTo>
                <a:cubicBezTo>
                  <a:pt x="4741906" y="2093991"/>
                  <a:pt x="4741906" y="2108268"/>
                  <a:pt x="4742858" y="2126353"/>
                </a:cubicBezTo>
                <a:cubicBezTo>
                  <a:pt x="4743810" y="2134919"/>
                  <a:pt x="4743810" y="2145389"/>
                  <a:pt x="4743810" y="2155859"/>
                </a:cubicBezTo>
                <a:cubicBezTo>
                  <a:pt x="4743810" y="2166329"/>
                  <a:pt x="4743810" y="2177751"/>
                  <a:pt x="4742858" y="2191076"/>
                </a:cubicBezTo>
                <a:cubicBezTo>
                  <a:pt x="4743810" y="2189172"/>
                  <a:pt x="4745712" y="2182510"/>
                  <a:pt x="4746662" y="2172992"/>
                </a:cubicBezTo>
                <a:cubicBezTo>
                  <a:pt x="4748566" y="2163473"/>
                  <a:pt x="4749518" y="2151100"/>
                  <a:pt x="4749518" y="2136823"/>
                </a:cubicBezTo>
                <a:cubicBezTo>
                  <a:pt x="4749518" y="2109220"/>
                  <a:pt x="4749518" y="2077810"/>
                  <a:pt x="4747614" y="2058774"/>
                </a:cubicBezTo>
                <a:lnTo>
                  <a:pt x="4741906" y="2026412"/>
                </a:lnTo>
                <a:cubicBezTo>
                  <a:pt x="4745712" y="2010231"/>
                  <a:pt x="4741906" y="1986436"/>
                  <a:pt x="4739054" y="1964544"/>
                </a:cubicBezTo>
                <a:cubicBezTo>
                  <a:pt x="4738102" y="1953123"/>
                  <a:pt x="4736198" y="1942653"/>
                  <a:pt x="4734298" y="1933134"/>
                </a:cubicBezTo>
                <a:cubicBezTo>
                  <a:pt x="4732394" y="1923616"/>
                  <a:pt x="4730492" y="1915050"/>
                  <a:pt x="4730492" y="1909339"/>
                </a:cubicBezTo>
                <a:cubicBezTo>
                  <a:pt x="4733346" y="1916954"/>
                  <a:pt x="4735248" y="1926472"/>
                  <a:pt x="4738102" y="1936942"/>
                </a:cubicBezTo>
                <a:cubicBezTo>
                  <a:pt x="4740006" y="1948363"/>
                  <a:pt x="4741906" y="1960737"/>
                  <a:pt x="4743810" y="1974062"/>
                </a:cubicBezTo>
                <a:cubicBezTo>
                  <a:pt x="4745712" y="1987388"/>
                  <a:pt x="4748566" y="2002617"/>
                  <a:pt x="4749518" y="2017846"/>
                </a:cubicBezTo>
                <a:cubicBezTo>
                  <a:pt x="4750468" y="2034027"/>
                  <a:pt x="4751418" y="2050208"/>
                  <a:pt x="4752370" y="2066388"/>
                </a:cubicBezTo>
                <a:cubicBezTo>
                  <a:pt x="4753798" y="2099702"/>
                  <a:pt x="4753798" y="2134443"/>
                  <a:pt x="4752726" y="2167519"/>
                </a:cubicBezTo>
                <a:lnTo>
                  <a:pt x="4746890" y="2255230"/>
                </a:lnTo>
                <a:lnTo>
                  <a:pt x="4740956" y="2290065"/>
                </a:lnTo>
                <a:cubicBezTo>
                  <a:pt x="4741906" y="2293872"/>
                  <a:pt x="4742858" y="2294824"/>
                  <a:pt x="4743810" y="2301487"/>
                </a:cubicBezTo>
                <a:cubicBezTo>
                  <a:pt x="4744762" y="2308149"/>
                  <a:pt x="4744762" y="2318619"/>
                  <a:pt x="4741906" y="2341463"/>
                </a:cubicBezTo>
                <a:cubicBezTo>
                  <a:pt x="4740956" y="2327186"/>
                  <a:pt x="4732394" y="2359547"/>
                  <a:pt x="4739054" y="2309101"/>
                </a:cubicBezTo>
                <a:cubicBezTo>
                  <a:pt x="4734298" y="2330041"/>
                  <a:pt x="4730492" y="2352885"/>
                  <a:pt x="4726686" y="2375728"/>
                </a:cubicBezTo>
                <a:cubicBezTo>
                  <a:pt x="4721930" y="2398572"/>
                  <a:pt x="4718126" y="2420463"/>
                  <a:pt x="4714322" y="2438548"/>
                </a:cubicBezTo>
                <a:cubicBezTo>
                  <a:pt x="4725736" y="2395716"/>
                  <a:pt x="4724786" y="2405234"/>
                  <a:pt x="4720980" y="2427126"/>
                </a:cubicBezTo>
                <a:cubicBezTo>
                  <a:pt x="4719078" y="2437596"/>
                  <a:pt x="4716224" y="2451873"/>
                  <a:pt x="4713370" y="2464247"/>
                </a:cubicBezTo>
                <a:cubicBezTo>
                  <a:pt x="4710516" y="2476620"/>
                  <a:pt x="4708614" y="2488042"/>
                  <a:pt x="4707662" y="2491850"/>
                </a:cubicBezTo>
                <a:cubicBezTo>
                  <a:pt x="4694346" y="2536585"/>
                  <a:pt x="4707662" y="2477572"/>
                  <a:pt x="4714322" y="2449969"/>
                </a:cubicBezTo>
                <a:cubicBezTo>
                  <a:pt x="4708614" y="2468054"/>
                  <a:pt x="4701954" y="2487090"/>
                  <a:pt x="4696248" y="2504223"/>
                </a:cubicBezTo>
                <a:cubicBezTo>
                  <a:pt x="4690540" y="2521356"/>
                  <a:pt x="4684834" y="2536585"/>
                  <a:pt x="4684834" y="2547055"/>
                </a:cubicBezTo>
                <a:cubicBezTo>
                  <a:pt x="4681028" y="2547055"/>
                  <a:pt x="4705760" y="2446162"/>
                  <a:pt x="4718126" y="2378584"/>
                </a:cubicBezTo>
                <a:lnTo>
                  <a:pt x="4706710" y="2423319"/>
                </a:lnTo>
                <a:cubicBezTo>
                  <a:pt x="4709566" y="2407138"/>
                  <a:pt x="4710516" y="2397620"/>
                  <a:pt x="4713370" y="2387150"/>
                </a:cubicBezTo>
                <a:cubicBezTo>
                  <a:pt x="4715272" y="2382391"/>
                  <a:pt x="4716224" y="2376680"/>
                  <a:pt x="4718126" y="2369065"/>
                </a:cubicBezTo>
                <a:cubicBezTo>
                  <a:pt x="4720030" y="2361451"/>
                  <a:pt x="4721930" y="2352885"/>
                  <a:pt x="4723834" y="2341463"/>
                </a:cubicBezTo>
                <a:cubicBezTo>
                  <a:pt x="4718126" y="2363354"/>
                  <a:pt x="4715272" y="2372873"/>
                  <a:pt x="4712418" y="2375728"/>
                </a:cubicBezTo>
                <a:cubicBezTo>
                  <a:pt x="4710516" y="2378584"/>
                  <a:pt x="4709566" y="2374776"/>
                  <a:pt x="4709566" y="2369065"/>
                </a:cubicBezTo>
                <a:cubicBezTo>
                  <a:pt x="4711468" y="2363354"/>
                  <a:pt x="4709566" y="2372873"/>
                  <a:pt x="4711468" y="2367162"/>
                </a:cubicBezTo>
                <a:cubicBezTo>
                  <a:pt x="4719078" y="2331945"/>
                  <a:pt x="4722882" y="2304342"/>
                  <a:pt x="4719078" y="2311957"/>
                </a:cubicBezTo>
                <a:cubicBezTo>
                  <a:pt x="4720030" y="2295776"/>
                  <a:pt x="4716224" y="2308149"/>
                  <a:pt x="4712418" y="2327186"/>
                </a:cubicBezTo>
                <a:cubicBezTo>
                  <a:pt x="4708614" y="2346222"/>
                  <a:pt x="4703858" y="2372873"/>
                  <a:pt x="4699102" y="2384294"/>
                </a:cubicBezTo>
                <a:cubicBezTo>
                  <a:pt x="4695298" y="2402379"/>
                  <a:pt x="4691492" y="2420463"/>
                  <a:pt x="4687686" y="2438548"/>
                </a:cubicBezTo>
                <a:cubicBezTo>
                  <a:pt x="4681978" y="2469958"/>
                  <a:pt x="4677222" y="2501368"/>
                  <a:pt x="4669614" y="2531826"/>
                </a:cubicBezTo>
                <a:cubicBezTo>
                  <a:pt x="4665808" y="2548007"/>
                  <a:pt x="4662954" y="2563236"/>
                  <a:pt x="4659150" y="2578464"/>
                </a:cubicBezTo>
                <a:lnTo>
                  <a:pt x="4646782" y="2624152"/>
                </a:lnTo>
                <a:cubicBezTo>
                  <a:pt x="4640126" y="2643188"/>
                  <a:pt x="4633466" y="2659369"/>
                  <a:pt x="4627758" y="2673646"/>
                </a:cubicBezTo>
                <a:cubicBezTo>
                  <a:pt x="4622050" y="2687923"/>
                  <a:pt x="4616344" y="2700297"/>
                  <a:pt x="4610638" y="2712670"/>
                </a:cubicBezTo>
                <a:cubicBezTo>
                  <a:pt x="4598270" y="2736466"/>
                  <a:pt x="4587806" y="2758358"/>
                  <a:pt x="4573538" y="2785008"/>
                </a:cubicBezTo>
                <a:lnTo>
                  <a:pt x="4570686" y="2802141"/>
                </a:lnTo>
                <a:cubicBezTo>
                  <a:pt x="4555466" y="2833551"/>
                  <a:pt x="4539294" y="2863057"/>
                  <a:pt x="4529782" y="2880190"/>
                </a:cubicBezTo>
                <a:cubicBezTo>
                  <a:pt x="4519318" y="2896371"/>
                  <a:pt x="4515514" y="2900178"/>
                  <a:pt x="4523122" y="2879238"/>
                </a:cubicBezTo>
                <a:cubicBezTo>
                  <a:pt x="4525978" y="2878286"/>
                  <a:pt x="4529782" y="2869720"/>
                  <a:pt x="4536440" y="2856394"/>
                </a:cubicBezTo>
                <a:cubicBezTo>
                  <a:pt x="4536440" y="2854491"/>
                  <a:pt x="4537390" y="2850683"/>
                  <a:pt x="4539294" y="2846876"/>
                </a:cubicBezTo>
                <a:cubicBezTo>
                  <a:pt x="4539294" y="2844972"/>
                  <a:pt x="4540246" y="2844021"/>
                  <a:pt x="4540246" y="2843069"/>
                </a:cubicBezTo>
                <a:cubicBezTo>
                  <a:pt x="4524074" y="2876382"/>
                  <a:pt x="4510758" y="2903985"/>
                  <a:pt x="4501246" y="2923021"/>
                </a:cubicBezTo>
                <a:cubicBezTo>
                  <a:pt x="4491732" y="2942058"/>
                  <a:pt x="4486026" y="2953479"/>
                  <a:pt x="4485074" y="2955383"/>
                </a:cubicBezTo>
                <a:cubicBezTo>
                  <a:pt x="4538342" y="2841165"/>
                  <a:pt x="4480318" y="2945865"/>
                  <a:pt x="4483170" y="2923021"/>
                </a:cubicBezTo>
                <a:lnTo>
                  <a:pt x="4468902" y="2951576"/>
                </a:lnTo>
                <a:lnTo>
                  <a:pt x="4453682" y="2979178"/>
                </a:lnTo>
                <a:cubicBezTo>
                  <a:pt x="4443218" y="2997263"/>
                  <a:pt x="4433706" y="3016299"/>
                  <a:pt x="4423242" y="3034384"/>
                </a:cubicBezTo>
                <a:cubicBezTo>
                  <a:pt x="4464146" y="2969660"/>
                  <a:pt x="4427998" y="3035335"/>
                  <a:pt x="4414682" y="3059131"/>
                </a:cubicBezTo>
                <a:cubicBezTo>
                  <a:pt x="4410878" y="3061034"/>
                  <a:pt x="4397560" y="3082926"/>
                  <a:pt x="4382340" y="3108625"/>
                </a:cubicBezTo>
                <a:cubicBezTo>
                  <a:pt x="4374730" y="3121950"/>
                  <a:pt x="4366170" y="3135276"/>
                  <a:pt x="4358558" y="3148601"/>
                </a:cubicBezTo>
                <a:cubicBezTo>
                  <a:pt x="4350950" y="3161927"/>
                  <a:pt x="4342388" y="3173348"/>
                  <a:pt x="4336682" y="3182866"/>
                </a:cubicBezTo>
                <a:lnTo>
                  <a:pt x="4337632" y="3180011"/>
                </a:lnTo>
                <a:cubicBezTo>
                  <a:pt x="4314802" y="3213325"/>
                  <a:pt x="4273898" y="3273289"/>
                  <a:pt x="4245362" y="3316120"/>
                </a:cubicBezTo>
                <a:cubicBezTo>
                  <a:pt x="4247266" y="3315169"/>
                  <a:pt x="4239654" y="3329446"/>
                  <a:pt x="4230142" y="3347531"/>
                </a:cubicBezTo>
                <a:cubicBezTo>
                  <a:pt x="4220630" y="3365615"/>
                  <a:pt x="4208264" y="3386555"/>
                  <a:pt x="4200654" y="3400832"/>
                </a:cubicBezTo>
                <a:cubicBezTo>
                  <a:pt x="4228240" y="3365615"/>
                  <a:pt x="4233948" y="3358952"/>
                  <a:pt x="4233948" y="3360856"/>
                </a:cubicBezTo>
                <a:cubicBezTo>
                  <a:pt x="4234898" y="3362760"/>
                  <a:pt x="4229190" y="3372278"/>
                  <a:pt x="4232046" y="3370374"/>
                </a:cubicBezTo>
                <a:cubicBezTo>
                  <a:pt x="4226338" y="3377037"/>
                  <a:pt x="4216826" y="3390362"/>
                  <a:pt x="4215874" y="3392266"/>
                </a:cubicBezTo>
                <a:cubicBezTo>
                  <a:pt x="4209214" y="3402736"/>
                  <a:pt x="4227290" y="3378940"/>
                  <a:pt x="4230142" y="3377988"/>
                </a:cubicBezTo>
                <a:cubicBezTo>
                  <a:pt x="4257252" y="3339440"/>
                  <a:pt x="4284124" y="3299940"/>
                  <a:pt x="4306122" y="3265556"/>
                </a:cubicBezTo>
                <a:lnTo>
                  <a:pt x="4308994" y="3260863"/>
                </a:lnTo>
                <a:lnTo>
                  <a:pt x="4273900" y="3312313"/>
                </a:lnTo>
                <a:cubicBezTo>
                  <a:pt x="4287218" y="3294229"/>
                  <a:pt x="4298632" y="3275192"/>
                  <a:pt x="4310998" y="3257108"/>
                </a:cubicBezTo>
                <a:lnTo>
                  <a:pt x="4312258" y="3255531"/>
                </a:lnTo>
                <a:lnTo>
                  <a:pt x="4334882" y="3218575"/>
                </a:lnTo>
                <a:cubicBezTo>
                  <a:pt x="4342864" y="3204699"/>
                  <a:pt x="4349046" y="3192861"/>
                  <a:pt x="4352852" y="3183818"/>
                </a:cubicBezTo>
                <a:cubicBezTo>
                  <a:pt x="4334778" y="3206662"/>
                  <a:pt x="4329070" y="3226650"/>
                  <a:pt x="4309094" y="3252349"/>
                </a:cubicBezTo>
                <a:cubicBezTo>
                  <a:pt x="4320510" y="3231409"/>
                  <a:pt x="4334778" y="3208566"/>
                  <a:pt x="4350950" y="3182866"/>
                </a:cubicBezTo>
                <a:cubicBezTo>
                  <a:pt x="4367120" y="3157168"/>
                  <a:pt x="4385194" y="3127661"/>
                  <a:pt x="4406122" y="3094348"/>
                </a:cubicBezTo>
                <a:cubicBezTo>
                  <a:pt x="4411830" y="3087685"/>
                  <a:pt x="4416586" y="3081023"/>
                  <a:pt x="4422292" y="3074360"/>
                </a:cubicBezTo>
                <a:cubicBezTo>
                  <a:pt x="4434658" y="3051516"/>
                  <a:pt x="4447974" y="3028673"/>
                  <a:pt x="4460342" y="3005829"/>
                </a:cubicBezTo>
                <a:cubicBezTo>
                  <a:pt x="4446074" y="3035335"/>
                  <a:pt x="4459390" y="3020106"/>
                  <a:pt x="4418486" y="3091493"/>
                </a:cubicBezTo>
                <a:cubicBezTo>
                  <a:pt x="4427048" y="3083878"/>
                  <a:pt x="4459390" y="3021058"/>
                  <a:pt x="4485074" y="2977275"/>
                </a:cubicBezTo>
                <a:cubicBezTo>
                  <a:pt x="4486976" y="2969660"/>
                  <a:pt x="4489830" y="2961094"/>
                  <a:pt x="4492684" y="2952528"/>
                </a:cubicBezTo>
                <a:cubicBezTo>
                  <a:pt x="4489830" y="2962998"/>
                  <a:pt x="4542148" y="2867816"/>
                  <a:pt x="4508854" y="2937298"/>
                </a:cubicBezTo>
                <a:cubicBezTo>
                  <a:pt x="4499342" y="2956335"/>
                  <a:pt x="4489830" y="2975371"/>
                  <a:pt x="4480318" y="2993455"/>
                </a:cubicBezTo>
                <a:cubicBezTo>
                  <a:pt x="4470806" y="3011540"/>
                  <a:pt x="4461294" y="3030576"/>
                  <a:pt x="4450830" y="3048661"/>
                </a:cubicBezTo>
                <a:cubicBezTo>
                  <a:pt x="4458438" y="3039143"/>
                  <a:pt x="4465098" y="3029625"/>
                  <a:pt x="4471756" y="3020106"/>
                </a:cubicBezTo>
                <a:cubicBezTo>
                  <a:pt x="4453682" y="3050564"/>
                  <a:pt x="4436560" y="3081023"/>
                  <a:pt x="4418486" y="3111480"/>
                </a:cubicBezTo>
                <a:cubicBezTo>
                  <a:pt x="4422292" y="3103866"/>
                  <a:pt x="4425146" y="3096252"/>
                  <a:pt x="4428950" y="3088637"/>
                </a:cubicBezTo>
                <a:cubicBezTo>
                  <a:pt x="4386146" y="3162879"/>
                  <a:pt x="4376634" y="3171445"/>
                  <a:pt x="4368072" y="3180963"/>
                </a:cubicBezTo>
                <a:cubicBezTo>
                  <a:pt x="4364266" y="3185722"/>
                  <a:pt x="4359510" y="3190481"/>
                  <a:pt x="4350950" y="3202855"/>
                </a:cubicBezTo>
                <a:cubicBezTo>
                  <a:pt x="4346194" y="3209517"/>
                  <a:pt x="4340486" y="3218084"/>
                  <a:pt x="4333826" y="3229506"/>
                </a:cubicBezTo>
                <a:cubicBezTo>
                  <a:pt x="4327168" y="3240927"/>
                  <a:pt x="4317656" y="3255204"/>
                  <a:pt x="4306242" y="3273289"/>
                </a:cubicBezTo>
                <a:cubicBezTo>
                  <a:pt x="4293874" y="3297084"/>
                  <a:pt x="4278656" y="3320880"/>
                  <a:pt x="4259630" y="3349434"/>
                </a:cubicBezTo>
                <a:cubicBezTo>
                  <a:pt x="4254874" y="3356097"/>
                  <a:pt x="4250118" y="3363711"/>
                  <a:pt x="4244410" y="3371326"/>
                </a:cubicBezTo>
                <a:cubicBezTo>
                  <a:pt x="4238704" y="3378940"/>
                  <a:pt x="4232996" y="3386555"/>
                  <a:pt x="4226338" y="3395121"/>
                </a:cubicBezTo>
                <a:cubicBezTo>
                  <a:pt x="4213020" y="3412254"/>
                  <a:pt x="4199702" y="3431290"/>
                  <a:pt x="4182582" y="3451278"/>
                </a:cubicBezTo>
                <a:cubicBezTo>
                  <a:pt x="4228240" y="3389410"/>
                  <a:pt x="4184482" y="3441760"/>
                  <a:pt x="4198752" y="3417013"/>
                </a:cubicBezTo>
                <a:cubicBezTo>
                  <a:pt x="4149288" y="3476977"/>
                  <a:pt x="4136922" y="3500773"/>
                  <a:pt x="4113140" y="3533134"/>
                </a:cubicBezTo>
                <a:cubicBezTo>
                  <a:pt x="4097922" y="3546460"/>
                  <a:pt x="4086506" y="3555978"/>
                  <a:pt x="4131214" y="3502676"/>
                </a:cubicBezTo>
                <a:cubicBezTo>
                  <a:pt x="4131214" y="3491255"/>
                  <a:pt x="4074140" y="3573110"/>
                  <a:pt x="4063676" y="3573110"/>
                </a:cubicBezTo>
                <a:cubicBezTo>
                  <a:pt x="3988530" y="3659725"/>
                  <a:pt x="3959042" y="3694943"/>
                  <a:pt x="3926698" y="3734919"/>
                </a:cubicBezTo>
                <a:cubicBezTo>
                  <a:pt x="3893406" y="3772991"/>
                  <a:pt x="3856306" y="3816775"/>
                  <a:pt x="3748818" y="3899583"/>
                </a:cubicBezTo>
                <a:lnTo>
                  <a:pt x="3754526" y="3891016"/>
                </a:lnTo>
                <a:cubicBezTo>
                  <a:pt x="3746914" y="3898631"/>
                  <a:pt x="3738354" y="3905294"/>
                  <a:pt x="3730744" y="3911956"/>
                </a:cubicBezTo>
                <a:cubicBezTo>
                  <a:pt x="3722182" y="3918619"/>
                  <a:pt x="3714574" y="3925282"/>
                  <a:pt x="3706962" y="3930993"/>
                </a:cubicBezTo>
                <a:cubicBezTo>
                  <a:pt x="3691742" y="3942414"/>
                  <a:pt x="3677474" y="3954788"/>
                  <a:pt x="3663206" y="3965258"/>
                </a:cubicBezTo>
                <a:cubicBezTo>
                  <a:pt x="3647986" y="3975728"/>
                  <a:pt x="3634670" y="3985246"/>
                  <a:pt x="3620402" y="3995716"/>
                </a:cubicBezTo>
                <a:cubicBezTo>
                  <a:pt x="3612790" y="4001427"/>
                  <a:pt x="3606132" y="4006186"/>
                  <a:pt x="3599474" y="4010945"/>
                </a:cubicBezTo>
                <a:cubicBezTo>
                  <a:pt x="3592814" y="4015704"/>
                  <a:pt x="3585206" y="4020463"/>
                  <a:pt x="3578546" y="4025222"/>
                </a:cubicBezTo>
                <a:cubicBezTo>
                  <a:pt x="3523374" y="4062343"/>
                  <a:pt x="3468202" y="4095657"/>
                  <a:pt x="3398762" y="4135633"/>
                </a:cubicBezTo>
                <a:cubicBezTo>
                  <a:pt x="3379738" y="4144199"/>
                  <a:pt x="3360714" y="4152765"/>
                  <a:pt x="3341690" y="4161332"/>
                </a:cubicBezTo>
                <a:cubicBezTo>
                  <a:pt x="3322664" y="4169898"/>
                  <a:pt x="3303640" y="4178464"/>
                  <a:pt x="3283664" y="4186079"/>
                </a:cubicBezTo>
                <a:cubicBezTo>
                  <a:pt x="3308396" y="4173705"/>
                  <a:pt x="3373080" y="4133729"/>
                  <a:pt x="3339786" y="4147054"/>
                </a:cubicBezTo>
                <a:cubicBezTo>
                  <a:pt x="3354054" y="4142295"/>
                  <a:pt x="3368322" y="4135633"/>
                  <a:pt x="3382592" y="4128970"/>
                </a:cubicBezTo>
                <a:cubicBezTo>
                  <a:pt x="3396862" y="4122307"/>
                  <a:pt x="3411130" y="4115644"/>
                  <a:pt x="3425398" y="4108030"/>
                </a:cubicBezTo>
                <a:cubicBezTo>
                  <a:pt x="3452982" y="4091849"/>
                  <a:pt x="3481520" y="4076620"/>
                  <a:pt x="3510058" y="4060439"/>
                </a:cubicBezTo>
                <a:cubicBezTo>
                  <a:pt x="3514814" y="4055680"/>
                  <a:pt x="3491034" y="4069006"/>
                  <a:pt x="3480570" y="4073765"/>
                </a:cubicBezTo>
                <a:cubicBezTo>
                  <a:pt x="3513862" y="4052825"/>
                  <a:pt x="3532886" y="4045210"/>
                  <a:pt x="3575694" y="4014752"/>
                </a:cubicBezTo>
                <a:cubicBezTo>
                  <a:pt x="3572838" y="4014752"/>
                  <a:pt x="3524326" y="4045210"/>
                  <a:pt x="3559522" y="4020463"/>
                </a:cubicBezTo>
                <a:lnTo>
                  <a:pt x="3589962" y="4002379"/>
                </a:lnTo>
                <a:lnTo>
                  <a:pt x="3620402" y="3983342"/>
                </a:lnTo>
                <a:cubicBezTo>
                  <a:pt x="3639426" y="3969065"/>
                  <a:pt x="3650840" y="3959547"/>
                  <a:pt x="3658450" y="3952884"/>
                </a:cubicBezTo>
                <a:cubicBezTo>
                  <a:pt x="3666060" y="3945270"/>
                  <a:pt x="3670816" y="3940511"/>
                  <a:pt x="3675572" y="3935752"/>
                </a:cubicBezTo>
                <a:cubicBezTo>
                  <a:pt x="3680328" y="3930993"/>
                  <a:pt x="3686036" y="3926233"/>
                  <a:pt x="3695548" y="3917667"/>
                </a:cubicBezTo>
                <a:cubicBezTo>
                  <a:pt x="3705062" y="3910053"/>
                  <a:pt x="3719330" y="3898631"/>
                  <a:pt x="3741208" y="3881498"/>
                </a:cubicBezTo>
                <a:cubicBezTo>
                  <a:pt x="3727890" y="3897679"/>
                  <a:pt x="3697450" y="3928137"/>
                  <a:pt x="3664158" y="3955740"/>
                </a:cubicBezTo>
                <a:cubicBezTo>
                  <a:pt x="3684134" y="3940511"/>
                  <a:pt x="3670816" y="3950981"/>
                  <a:pt x="3657498" y="3962403"/>
                </a:cubicBezTo>
                <a:cubicBezTo>
                  <a:pt x="3643230" y="3972872"/>
                  <a:pt x="3628962" y="3984294"/>
                  <a:pt x="3648938" y="3971921"/>
                </a:cubicBezTo>
                <a:cubicBezTo>
                  <a:pt x="3663206" y="3959547"/>
                  <a:pt x="3675572" y="3949077"/>
                  <a:pt x="3686986" y="3939559"/>
                </a:cubicBezTo>
                <a:cubicBezTo>
                  <a:pt x="3698402" y="3930041"/>
                  <a:pt x="3709818" y="3921474"/>
                  <a:pt x="3722182" y="3911956"/>
                </a:cubicBezTo>
                <a:cubicBezTo>
                  <a:pt x="3734550" y="3902438"/>
                  <a:pt x="3745964" y="3891968"/>
                  <a:pt x="3760232" y="3880546"/>
                </a:cubicBezTo>
                <a:cubicBezTo>
                  <a:pt x="3774502" y="3869125"/>
                  <a:pt x="3790672" y="3855799"/>
                  <a:pt x="3807794" y="3838667"/>
                </a:cubicBezTo>
                <a:cubicBezTo>
                  <a:pt x="3799234" y="3846281"/>
                  <a:pt x="3798282" y="3850088"/>
                  <a:pt x="3780208" y="3865317"/>
                </a:cubicBezTo>
                <a:cubicBezTo>
                  <a:pt x="3799234" y="3851040"/>
                  <a:pt x="3816354" y="3834859"/>
                  <a:pt x="3834430" y="3819630"/>
                </a:cubicBezTo>
                <a:cubicBezTo>
                  <a:pt x="3852502" y="3804401"/>
                  <a:pt x="3870574" y="3788220"/>
                  <a:pt x="3887698" y="3772040"/>
                </a:cubicBezTo>
                <a:cubicBezTo>
                  <a:pt x="3873430" y="3782509"/>
                  <a:pt x="3894356" y="3761570"/>
                  <a:pt x="3916234" y="3738726"/>
                </a:cubicBezTo>
                <a:cubicBezTo>
                  <a:pt x="3938114" y="3714931"/>
                  <a:pt x="3961894" y="3689232"/>
                  <a:pt x="3955236" y="3692087"/>
                </a:cubicBezTo>
                <a:cubicBezTo>
                  <a:pt x="3901966" y="3745389"/>
                  <a:pt x="3881990" y="3763473"/>
                  <a:pt x="3861062" y="3783461"/>
                </a:cubicBezTo>
                <a:cubicBezTo>
                  <a:pt x="3850600" y="3793931"/>
                  <a:pt x="3839186" y="3803449"/>
                  <a:pt x="3822062" y="3818679"/>
                </a:cubicBezTo>
                <a:cubicBezTo>
                  <a:pt x="3814454" y="3825341"/>
                  <a:pt x="3803990" y="3833908"/>
                  <a:pt x="3792574" y="3844377"/>
                </a:cubicBezTo>
                <a:cubicBezTo>
                  <a:pt x="3781158" y="3854847"/>
                  <a:pt x="3766890" y="3866269"/>
                  <a:pt x="3749770" y="3879595"/>
                </a:cubicBezTo>
                <a:cubicBezTo>
                  <a:pt x="3786866" y="3848185"/>
                  <a:pt x="3829672" y="3801546"/>
                  <a:pt x="3847746" y="3778702"/>
                </a:cubicBezTo>
                <a:cubicBezTo>
                  <a:pt x="3848698" y="3777750"/>
                  <a:pt x="3850600" y="3776799"/>
                  <a:pt x="3854406" y="3772991"/>
                </a:cubicBezTo>
                <a:cubicBezTo>
                  <a:pt x="3869624" y="3751100"/>
                  <a:pt x="3849648" y="3768232"/>
                  <a:pt x="3843942" y="3761570"/>
                </a:cubicBezTo>
                <a:cubicBezTo>
                  <a:pt x="3831574" y="3776799"/>
                  <a:pt x="3818258" y="3789172"/>
                  <a:pt x="3805892" y="3800594"/>
                </a:cubicBezTo>
                <a:cubicBezTo>
                  <a:pt x="3793526" y="3812968"/>
                  <a:pt x="3781158" y="3823438"/>
                  <a:pt x="3767842" y="3834859"/>
                </a:cubicBezTo>
                <a:cubicBezTo>
                  <a:pt x="3741208" y="3856751"/>
                  <a:pt x="3713622" y="3879595"/>
                  <a:pt x="3678426" y="3909101"/>
                </a:cubicBezTo>
                <a:cubicBezTo>
                  <a:pt x="3673670" y="3915763"/>
                  <a:pt x="3685086" y="3909101"/>
                  <a:pt x="3702206" y="3896727"/>
                </a:cubicBezTo>
                <a:cubicBezTo>
                  <a:pt x="3720280" y="3884354"/>
                  <a:pt x="3742158" y="3865317"/>
                  <a:pt x="3759282" y="3850088"/>
                </a:cubicBezTo>
                <a:cubicBezTo>
                  <a:pt x="3739306" y="3867221"/>
                  <a:pt x="3719330" y="3886257"/>
                  <a:pt x="3698402" y="3903390"/>
                </a:cubicBezTo>
                <a:lnTo>
                  <a:pt x="3709818" y="3891968"/>
                </a:lnTo>
                <a:lnTo>
                  <a:pt x="3668914" y="3923378"/>
                </a:lnTo>
                <a:lnTo>
                  <a:pt x="3647986" y="3938607"/>
                </a:lnTo>
                <a:lnTo>
                  <a:pt x="3627060" y="3953836"/>
                </a:lnTo>
                <a:lnTo>
                  <a:pt x="3585206" y="3983342"/>
                </a:lnTo>
                <a:lnTo>
                  <a:pt x="3542398" y="4011897"/>
                </a:lnTo>
                <a:cubicBezTo>
                  <a:pt x="3574742" y="3990005"/>
                  <a:pt x="3584254" y="3979535"/>
                  <a:pt x="3599474" y="3966210"/>
                </a:cubicBezTo>
                <a:cubicBezTo>
                  <a:pt x="3577594" y="3981439"/>
                  <a:pt x="3554766" y="3994764"/>
                  <a:pt x="3530986" y="4009041"/>
                </a:cubicBezTo>
                <a:cubicBezTo>
                  <a:pt x="3538594" y="4009993"/>
                  <a:pt x="3537642" y="4015704"/>
                  <a:pt x="3515766" y="4029030"/>
                </a:cubicBezTo>
                <a:cubicBezTo>
                  <a:pt x="3488178" y="4046162"/>
                  <a:pt x="3462496" y="4061391"/>
                  <a:pt x="3439666" y="4073765"/>
                </a:cubicBezTo>
                <a:cubicBezTo>
                  <a:pt x="3428250" y="4080427"/>
                  <a:pt x="3417788" y="4086138"/>
                  <a:pt x="3407324" y="4091849"/>
                </a:cubicBezTo>
                <a:cubicBezTo>
                  <a:pt x="3396862" y="4096608"/>
                  <a:pt x="3387348" y="4101367"/>
                  <a:pt x="3377836" y="4106126"/>
                </a:cubicBezTo>
                <a:cubicBezTo>
                  <a:pt x="3340738" y="4124211"/>
                  <a:pt x="3312202" y="4135633"/>
                  <a:pt x="3289370" y="4144199"/>
                </a:cubicBezTo>
                <a:cubicBezTo>
                  <a:pt x="3285566" y="4146103"/>
                  <a:pt x="3279858" y="4148958"/>
                  <a:pt x="3276054" y="4150862"/>
                </a:cubicBezTo>
                <a:cubicBezTo>
                  <a:pt x="3286518" y="4148006"/>
                  <a:pt x="3266542" y="4160380"/>
                  <a:pt x="3238954" y="4175609"/>
                </a:cubicBezTo>
                <a:lnTo>
                  <a:pt x="3224720" y="4183040"/>
                </a:lnTo>
                <a:lnTo>
                  <a:pt x="3230394" y="4180368"/>
                </a:lnTo>
                <a:lnTo>
                  <a:pt x="3262738" y="4164187"/>
                </a:lnTo>
                <a:lnTo>
                  <a:pt x="3295078" y="4148007"/>
                </a:lnTo>
                <a:lnTo>
                  <a:pt x="3326470" y="4130874"/>
                </a:lnTo>
                <a:lnTo>
                  <a:pt x="3299834" y="4149910"/>
                </a:lnTo>
                <a:cubicBezTo>
                  <a:pt x="3316006" y="4142296"/>
                  <a:pt x="3332178" y="4134681"/>
                  <a:pt x="3346446" y="4127067"/>
                </a:cubicBezTo>
                <a:cubicBezTo>
                  <a:pt x="3361666" y="4119452"/>
                  <a:pt x="3374030" y="4111838"/>
                  <a:pt x="3385446" y="4105175"/>
                </a:cubicBezTo>
                <a:cubicBezTo>
                  <a:pt x="3407324" y="4092801"/>
                  <a:pt x="3421594" y="4085187"/>
                  <a:pt x="3420642" y="4088994"/>
                </a:cubicBezTo>
                <a:cubicBezTo>
                  <a:pt x="3405422" y="4099464"/>
                  <a:pt x="3383544" y="4111838"/>
                  <a:pt x="3361666" y="4124211"/>
                </a:cubicBezTo>
                <a:cubicBezTo>
                  <a:pt x="3339786" y="4135633"/>
                  <a:pt x="3317908" y="4147055"/>
                  <a:pt x="3301738" y="4157525"/>
                </a:cubicBezTo>
                <a:lnTo>
                  <a:pt x="3345494" y="4138489"/>
                </a:lnTo>
                <a:cubicBezTo>
                  <a:pt x="3309346" y="4160380"/>
                  <a:pt x="3298884" y="4164187"/>
                  <a:pt x="3286518" y="4167995"/>
                </a:cubicBezTo>
                <a:cubicBezTo>
                  <a:pt x="3279858" y="4169898"/>
                  <a:pt x="3273200" y="4171802"/>
                  <a:pt x="3262738" y="4176561"/>
                </a:cubicBezTo>
                <a:cubicBezTo>
                  <a:pt x="3252274" y="4181320"/>
                  <a:pt x="3237054" y="4188935"/>
                  <a:pt x="3214224" y="4199405"/>
                </a:cubicBezTo>
                <a:cubicBezTo>
                  <a:pt x="3250370" y="4188935"/>
                  <a:pt x="3205662" y="4203212"/>
                  <a:pt x="3166662" y="4223200"/>
                </a:cubicBezTo>
                <a:cubicBezTo>
                  <a:pt x="3175222" y="4221296"/>
                  <a:pt x="3190442" y="4214634"/>
                  <a:pt x="3206614" y="4207971"/>
                </a:cubicBezTo>
                <a:cubicBezTo>
                  <a:pt x="3223736" y="4201308"/>
                  <a:pt x="3242762" y="4192742"/>
                  <a:pt x="3258932" y="4185127"/>
                </a:cubicBezTo>
                <a:cubicBezTo>
                  <a:pt x="3276054" y="4177513"/>
                  <a:pt x="3290322" y="4170850"/>
                  <a:pt x="3299834" y="4167043"/>
                </a:cubicBezTo>
                <a:cubicBezTo>
                  <a:pt x="3309346" y="4164187"/>
                  <a:pt x="3312202" y="4163236"/>
                  <a:pt x="3306494" y="4168946"/>
                </a:cubicBezTo>
                <a:cubicBezTo>
                  <a:pt x="3283664" y="4182272"/>
                  <a:pt x="3241810" y="4199405"/>
                  <a:pt x="3198054" y="4215585"/>
                </a:cubicBezTo>
                <a:cubicBezTo>
                  <a:pt x="3154296" y="4231766"/>
                  <a:pt x="3107686" y="4247947"/>
                  <a:pt x="3076294" y="4264128"/>
                </a:cubicBezTo>
                <a:lnTo>
                  <a:pt x="3079148" y="4262224"/>
                </a:lnTo>
                <a:cubicBezTo>
                  <a:pt x="2981170" y="4295538"/>
                  <a:pt x="2946926" y="4308863"/>
                  <a:pt x="2910780" y="4323141"/>
                </a:cubicBezTo>
                <a:cubicBezTo>
                  <a:pt x="2867974" y="4332659"/>
                  <a:pt x="2808998" y="4350743"/>
                  <a:pt x="2762386" y="4360261"/>
                </a:cubicBezTo>
                <a:lnTo>
                  <a:pt x="2763338" y="4357406"/>
                </a:lnTo>
                <a:cubicBezTo>
                  <a:pt x="2740510" y="4362165"/>
                  <a:pt x="2718630" y="4366924"/>
                  <a:pt x="2696752" y="4370731"/>
                </a:cubicBezTo>
                <a:cubicBezTo>
                  <a:pt x="2712922" y="4365972"/>
                  <a:pt x="2731948" y="4362165"/>
                  <a:pt x="2754778" y="4358357"/>
                </a:cubicBezTo>
                <a:cubicBezTo>
                  <a:pt x="2766192" y="4356454"/>
                  <a:pt x="2778558" y="4354550"/>
                  <a:pt x="2790924" y="4351695"/>
                </a:cubicBezTo>
                <a:cubicBezTo>
                  <a:pt x="2803290" y="4349791"/>
                  <a:pt x="2816606" y="4346936"/>
                  <a:pt x="2830876" y="4343129"/>
                </a:cubicBezTo>
                <a:lnTo>
                  <a:pt x="2822314" y="4340273"/>
                </a:lnTo>
                <a:cubicBezTo>
                  <a:pt x="2887950" y="4330755"/>
                  <a:pt x="2928854" y="4310767"/>
                  <a:pt x="2977366" y="4291730"/>
                </a:cubicBezTo>
                <a:cubicBezTo>
                  <a:pt x="2960244" y="4298393"/>
                  <a:pt x="2938366" y="4305056"/>
                  <a:pt x="2915536" y="4311719"/>
                </a:cubicBezTo>
                <a:cubicBezTo>
                  <a:pt x="2891754" y="4317430"/>
                  <a:pt x="2867974" y="4324092"/>
                  <a:pt x="2846096" y="4329803"/>
                </a:cubicBezTo>
                <a:cubicBezTo>
                  <a:pt x="2823266" y="4335514"/>
                  <a:pt x="2803290" y="4340273"/>
                  <a:pt x="2787118" y="4345032"/>
                </a:cubicBezTo>
                <a:cubicBezTo>
                  <a:pt x="2770948" y="4349791"/>
                  <a:pt x="2759534" y="4353598"/>
                  <a:pt x="2755728" y="4356454"/>
                </a:cubicBezTo>
                <a:cubicBezTo>
                  <a:pt x="2740510" y="4357406"/>
                  <a:pt x="2724338" y="4359309"/>
                  <a:pt x="2709118" y="4360261"/>
                </a:cubicBezTo>
                <a:lnTo>
                  <a:pt x="2687238" y="4365972"/>
                </a:lnTo>
                <a:cubicBezTo>
                  <a:pt x="2670118" y="4367876"/>
                  <a:pt x="2670118" y="4365020"/>
                  <a:pt x="2682482" y="4361213"/>
                </a:cubicBezTo>
                <a:cubicBezTo>
                  <a:pt x="2689142" y="4358357"/>
                  <a:pt x="2697702" y="4356454"/>
                  <a:pt x="2710070" y="4353598"/>
                </a:cubicBezTo>
                <a:cubicBezTo>
                  <a:pt x="2722434" y="4350743"/>
                  <a:pt x="2736704" y="4347888"/>
                  <a:pt x="2752874" y="4344080"/>
                </a:cubicBezTo>
                <a:cubicBezTo>
                  <a:pt x="2764290" y="4343129"/>
                  <a:pt x="2769998" y="4342177"/>
                  <a:pt x="2767142" y="4344080"/>
                </a:cubicBezTo>
                <a:cubicBezTo>
                  <a:pt x="2782362" y="4340273"/>
                  <a:pt x="2796630" y="4335514"/>
                  <a:pt x="2816606" y="4329803"/>
                </a:cubicBezTo>
                <a:cubicBezTo>
                  <a:pt x="2826120" y="4326948"/>
                  <a:pt x="2837534" y="4324092"/>
                  <a:pt x="2850852" y="4320285"/>
                </a:cubicBezTo>
                <a:cubicBezTo>
                  <a:pt x="2864170" y="4316478"/>
                  <a:pt x="2879390" y="4312670"/>
                  <a:pt x="2897462" y="4307911"/>
                </a:cubicBezTo>
                <a:lnTo>
                  <a:pt x="2859414" y="4320285"/>
                </a:lnTo>
                <a:cubicBezTo>
                  <a:pt x="2882242" y="4313622"/>
                  <a:pt x="2904122" y="4308863"/>
                  <a:pt x="2925048" y="4302200"/>
                </a:cubicBezTo>
                <a:cubicBezTo>
                  <a:pt x="2945974" y="4295538"/>
                  <a:pt x="2965950" y="4289827"/>
                  <a:pt x="2981170" y="4281261"/>
                </a:cubicBezTo>
                <a:lnTo>
                  <a:pt x="3016868" y="4267924"/>
                </a:lnTo>
                <a:lnTo>
                  <a:pt x="2860720" y="4313741"/>
                </a:lnTo>
                <a:cubicBezTo>
                  <a:pt x="2796870" y="4329803"/>
                  <a:pt x="2733374" y="4343128"/>
                  <a:pt x="2671068" y="4353598"/>
                </a:cubicBezTo>
                <a:cubicBezTo>
                  <a:pt x="2662506" y="4357406"/>
                  <a:pt x="2652994" y="4361213"/>
                  <a:pt x="2643482" y="4365020"/>
                </a:cubicBezTo>
                <a:cubicBezTo>
                  <a:pt x="2633970" y="4368827"/>
                  <a:pt x="2624458" y="4372634"/>
                  <a:pt x="2615896" y="4375490"/>
                </a:cubicBezTo>
                <a:cubicBezTo>
                  <a:pt x="2598774" y="4382153"/>
                  <a:pt x="2582602" y="4388815"/>
                  <a:pt x="2574042" y="4394526"/>
                </a:cubicBezTo>
                <a:cubicBezTo>
                  <a:pt x="2488430" y="4405948"/>
                  <a:pt x="2371430" y="4414514"/>
                  <a:pt x="2297234" y="4409755"/>
                </a:cubicBezTo>
                <a:lnTo>
                  <a:pt x="2303890" y="4407852"/>
                </a:lnTo>
                <a:cubicBezTo>
                  <a:pt x="2267746" y="4407852"/>
                  <a:pt x="2233500" y="4406900"/>
                  <a:pt x="2205914" y="4406900"/>
                </a:cubicBezTo>
                <a:cubicBezTo>
                  <a:pt x="2167866" y="4403093"/>
                  <a:pt x="2232550" y="4402141"/>
                  <a:pt x="2205914" y="4400237"/>
                </a:cubicBezTo>
                <a:cubicBezTo>
                  <a:pt x="2165010" y="4400237"/>
                  <a:pt x="2124108" y="4397382"/>
                  <a:pt x="2083206" y="4395478"/>
                </a:cubicBezTo>
                <a:cubicBezTo>
                  <a:pt x="2087962" y="4393574"/>
                  <a:pt x="2115546" y="4394526"/>
                  <a:pt x="2147890" y="4396430"/>
                </a:cubicBezTo>
                <a:cubicBezTo>
                  <a:pt x="2164060" y="4397382"/>
                  <a:pt x="2181182" y="4398334"/>
                  <a:pt x="2198304" y="4398334"/>
                </a:cubicBezTo>
                <a:cubicBezTo>
                  <a:pt x="2215426" y="4398334"/>
                  <a:pt x="2230646" y="4399285"/>
                  <a:pt x="2243012" y="4399285"/>
                </a:cubicBezTo>
                <a:cubicBezTo>
                  <a:pt x="2233500" y="4399285"/>
                  <a:pt x="2215426" y="4399285"/>
                  <a:pt x="2221134" y="4400237"/>
                </a:cubicBezTo>
                <a:cubicBezTo>
                  <a:pt x="2235402" y="4401189"/>
                  <a:pt x="2252526" y="4402141"/>
                  <a:pt x="2270598" y="4402141"/>
                </a:cubicBezTo>
                <a:cubicBezTo>
                  <a:pt x="2288672" y="4401189"/>
                  <a:pt x="2308648" y="4401189"/>
                  <a:pt x="2326722" y="4400237"/>
                </a:cubicBezTo>
                <a:cubicBezTo>
                  <a:pt x="2345746" y="4400237"/>
                  <a:pt x="2362868" y="4399285"/>
                  <a:pt x="2377138" y="4399285"/>
                </a:cubicBezTo>
                <a:cubicBezTo>
                  <a:pt x="2391406" y="4398334"/>
                  <a:pt x="2402820" y="4399285"/>
                  <a:pt x="2409478" y="4400237"/>
                </a:cubicBezTo>
                <a:cubicBezTo>
                  <a:pt x="2437064" y="4397382"/>
                  <a:pt x="2353356" y="4407852"/>
                  <a:pt x="2447528" y="4403093"/>
                </a:cubicBezTo>
                <a:cubicBezTo>
                  <a:pt x="2478918" y="4403093"/>
                  <a:pt x="2499846" y="4399285"/>
                  <a:pt x="2513162" y="4396430"/>
                </a:cubicBezTo>
                <a:cubicBezTo>
                  <a:pt x="2527432" y="4393574"/>
                  <a:pt x="2534090" y="4390719"/>
                  <a:pt x="2536944" y="4389767"/>
                </a:cubicBezTo>
                <a:cubicBezTo>
                  <a:pt x="2536944" y="4387863"/>
                  <a:pt x="2513162" y="4389767"/>
                  <a:pt x="2492236" y="4390719"/>
                </a:cubicBezTo>
                <a:cubicBezTo>
                  <a:pt x="2471310" y="4391671"/>
                  <a:pt x="2455138" y="4391671"/>
                  <a:pt x="2472260" y="4388815"/>
                </a:cubicBezTo>
                <a:cubicBezTo>
                  <a:pt x="2448478" y="4390719"/>
                  <a:pt x="2431358" y="4391671"/>
                  <a:pt x="2412332" y="4393574"/>
                </a:cubicBezTo>
                <a:cubicBezTo>
                  <a:pt x="2393308" y="4394526"/>
                  <a:pt x="2373332" y="4396430"/>
                  <a:pt x="2341942" y="4395478"/>
                </a:cubicBezTo>
                <a:cubicBezTo>
                  <a:pt x="2365722" y="4395478"/>
                  <a:pt x="2394258" y="4392623"/>
                  <a:pt x="2419942" y="4390719"/>
                </a:cubicBezTo>
                <a:cubicBezTo>
                  <a:pt x="2445626" y="4387863"/>
                  <a:pt x="2468454" y="4387863"/>
                  <a:pt x="2481772" y="4387863"/>
                </a:cubicBezTo>
                <a:cubicBezTo>
                  <a:pt x="2576896" y="4373586"/>
                  <a:pt x="2561676" y="4363116"/>
                  <a:pt x="2516968" y="4366924"/>
                </a:cubicBezTo>
                <a:cubicBezTo>
                  <a:pt x="2519822" y="4367875"/>
                  <a:pt x="2510310" y="4369779"/>
                  <a:pt x="2496992" y="4371683"/>
                </a:cubicBezTo>
                <a:cubicBezTo>
                  <a:pt x="2490334" y="4372634"/>
                  <a:pt x="2481772" y="4373586"/>
                  <a:pt x="2474162" y="4374538"/>
                </a:cubicBezTo>
                <a:cubicBezTo>
                  <a:pt x="2465602" y="4375490"/>
                  <a:pt x="2457990" y="4375490"/>
                  <a:pt x="2450382" y="4376442"/>
                </a:cubicBezTo>
                <a:cubicBezTo>
                  <a:pt x="2421846" y="4379297"/>
                  <a:pt x="2406626" y="4381201"/>
                  <a:pt x="2469406" y="4380249"/>
                </a:cubicBezTo>
                <a:cubicBezTo>
                  <a:pt x="2441822" y="4384056"/>
                  <a:pt x="2401870" y="4387863"/>
                  <a:pt x="2360014" y="4389767"/>
                </a:cubicBezTo>
                <a:cubicBezTo>
                  <a:pt x="2339086" y="4390719"/>
                  <a:pt x="2317210" y="4390719"/>
                  <a:pt x="2296282" y="4391671"/>
                </a:cubicBezTo>
                <a:cubicBezTo>
                  <a:pt x="2285818" y="4391671"/>
                  <a:pt x="2275354" y="4392623"/>
                  <a:pt x="2265842" y="4392623"/>
                </a:cubicBezTo>
                <a:cubicBezTo>
                  <a:pt x="2256330" y="4392623"/>
                  <a:pt x="2246818" y="4392623"/>
                  <a:pt x="2237306" y="4392623"/>
                </a:cubicBezTo>
                <a:lnTo>
                  <a:pt x="2241110" y="4391671"/>
                </a:lnTo>
                <a:lnTo>
                  <a:pt x="2195450" y="4390719"/>
                </a:lnTo>
                <a:lnTo>
                  <a:pt x="2172622" y="4389767"/>
                </a:lnTo>
                <a:cubicBezTo>
                  <a:pt x="2165010" y="4389767"/>
                  <a:pt x="2157402" y="4388815"/>
                  <a:pt x="2149790" y="4388815"/>
                </a:cubicBezTo>
                <a:cubicBezTo>
                  <a:pt x="2163110" y="4388815"/>
                  <a:pt x="2190694" y="4388815"/>
                  <a:pt x="2191646" y="4385960"/>
                </a:cubicBezTo>
                <a:cubicBezTo>
                  <a:pt x="2169766" y="4385960"/>
                  <a:pt x="2148840" y="4385008"/>
                  <a:pt x="2127914" y="4385008"/>
                </a:cubicBezTo>
                <a:cubicBezTo>
                  <a:pt x="2106034" y="4384056"/>
                  <a:pt x="2085106" y="4384056"/>
                  <a:pt x="2064180" y="4383104"/>
                </a:cubicBezTo>
                <a:cubicBezTo>
                  <a:pt x="2100326" y="4383104"/>
                  <a:pt x="2088912" y="4382153"/>
                  <a:pt x="2065130" y="4379297"/>
                </a:cubicBezTo>
                <a:cubicBezTo>
                  <a:pt x="2053240" y="4377870"/>
                  <a:pt x="2038258" y="4375966"/>
                  <a:pt x="2024228" y="4374063"/>
                </a:cubicBezTo>
                <a:lnTo>
                  <a:pt x="1989120" y="4368840"/>
                </a:lnTo>
                <a:lnTo>
                  <a:pt x="1998546" y="4367875"/>
                </a:lnTo>
                <a:cubicBezTo>
                  <a:pt x="1977618" y="4362165"/>
                  <a:pt x="1931006" y="4354550"/>
                  <a:pt x="1877738" y="4346936"/>
                </a:cubicBezTo>
                <a:cubicBezTo>
                  <a:pt x="1825420" y="4337417"/>
                  <a:pt x="1766444" y="4326947"/>
                  <a:pt x="1721734" y="4314574"/>
                </a:cubicBezTo>
                <a:cubicBezTo>
                  <a:pt x="1730298" y="4315526"/>
                  <a:pt x="1748370" y="4319333"/>
                  <a:pt x="1752174" y="4319333"/>
                </a:cubicBezTo>
                <a:cubicBezTo>
                  <a:pt x="1720784" y="4310766"/>
                  <a:pt x="1697954" y="4306007"/>
                  <a:pt x="1677978" y="4301248"/>
                </a:cubicBezTo>
                <a:cubicBezTo>
                  <a:pt x="1658002" y="4296489"/>
                  <a:pt x="1640880" y="4291730"/>
                  <a:pt x="1618050" y="4286971"/>
                </a:cubicBezTo>
                <a:lnTo>
                  <a:pt x="1623758" y="4288875"/>
                </a:lnTo>
                <a:cubicBezTo>
                  <a:pt x="1584758" y="4280309"/>
                  <a:pt x="1573342" y="4276501"/>
                  <a:pt x="1565734" y="4271742"/>
                </a:cubicBezTo>
                <a:cubicBezTo>
                  <a:pt x="1559074" y="4267935"/>
                  <a:pt x="1555270" y="4264128"/>
                  <a:pt x="1533390" y="4255561"/>
                </a:cubicBezTo>
                <a:cubicBezTo>
                  <a:pt x="1523878" y="4252706"/>
                  <a:pt x="1503902" y="4246043"/>
                  <a:pt x="1487732" y="4241284"/>
                </a:cubicBezTo>
                <a:cubicBezTo>
                  <a:pt x="1470610" y="4236525"/>
                  <a:pt x="1457292" y="4231766"/>
                  <a:pt x="1462048" y="4235573"/>
                </a:cubicBezTo>
                <a:cubicBezTo>
                  <a:pt x="1435414" y="4224152"/>
                  <a:pt x="1408778" y="4213681"/>
                  <a:pt x="1383096" y="4202260"/>
                </a:cubicBezTo>
                <a:lnTo>
                  <a:pt x="1384998" y="4208922"/>
                </a:lnTo>
                <a:cubicBezTo>
                  <a:pt x="1340290" y="4190838"/>
                  <a:pt x="1331730" y="4184175"/>
                  <a:pt x="1289875" y="4170850"/>
                </a:cubicBezTo>
                <a:lnTo>
                  <a:pt x="1286070" y="4174657"/>
                </a:lnTo>
                <a:cubicBezTo>
                  <a:pt x="1304142" y="4182271"/>
                  <a:pt x="1323168" y="4189886"/>
                  <a:pt x="1341242" y="4197501"/>
                </a:cubicBezTo>
                <a:cubicBezTo>
                  <a:pt x="1359314" y="4205115"/>
                  <a:pt x="1377388" y="4213681"/>
                  <a:pt x="1396414" y="4220344"/>
                </a:cubicBezTo>
                <a:cubicBezTo>
                  <a:pt x="1339338" y="4200356"/>
                  <a:pt x="1379290" y="4219393"/>
                  <a:pt x="1316510" y="4195597"/>
                </a:cubicBezTo>
                <a:cubicBezTo>
                  <a:pt x="1388802" y="4218441"/>
                  <a:pt x="1268948" y="4174657"/>
                  <a:pt x="1264191" y="4166091"/>
                </a:cubicBezTo>
                <a:lnTo>
                  <a:pt x="1217581" y="4148958"/>
                </a:lnTo>
                <a:lnTo>
                  <a:pt x="1229947" y="4152765"/>
                </a:lnTo>
                <a:cubicBezTo>
                  <a:pt x="1195703" y="4134681"/>
                  <a:pt x="1187141" y="4135633"/>
                  <a:pt x="1147190" y="4115644"/>
                </a:cubicBezTo>
                <a:cubicBezTo>
                  <a:pt x="1170019" y="4128018"/>
                  <a:pt x="1189044" y="4140392"/>
                  <a:pt x="1210922" y="4149910"/>
                </a:cubicBezTo>
                <a:cubicBezTo>
                  <a:pt x="1232801" y="4160380"/>
                  <a:pt x="1256582" y="4170850"/>
                  <a:pt x="1287972" y="4182271"/>
                </a:cubicBezTo>
                <a:cubicBezTo>
                  <a:pt x="1265143" y="4173705"/>
                  <a:pt x="1230898" y="4160380"/>
                  <a:pt x="1199507" y="4148006"/>
                </a:cubicBezTo>
                <a:cubicBezTo>
                  <a:pt x="1169068" y="4134681"/>
                  <a:pt x="1140531" y="4122307"/>
                  <a:pt x="1130067" y="4117548"/>
                </a:cubicBezTo>
                <a:cubicBezTo>
                  <a:pt x="1106286" y="4107078"/>
                  <a:pt x="1087262" y="4096608"/>
                  <a:pt x="1068237" y="4086138"/>
                </a:cubicBezTo>
                <a:cubicBezTo>
                  <a:pt x="1050164" y="4075668"/>
                  <a:pt x="1031139" y="4065198"/>
                  <a:pt x="1010212" y="4053777"/>
                </a:cubicBezTo>
                <a:cubicBezTo>
                  <a:pt x="1052066" y="4074717"/>
                  <a:pt x="1046359" y="4067102"/>
                  <a:pt x="1051115" y="4066150"/>
                </a:cubicBezTo>
                <a:cubicBezTo>
                  <a:pt x="1053968" y="4065198"/>
                  <a:pt x="1058725" y="4066150"/>
                  <a:pt x="1072993" y="4072813"/>
                </a:cubicBezTo>
                <a:cubicBezTo>
                  <a:pt x="1087262" y="4079476"/>
                  <a:pt x="1111043" y="4092801"/>
                  <a:pt x="1152897" y="4112789"/>
                </a:cubicBezTo>
                <a:cubicBezTo>
                  <a:pt x="1149092" y="4111837"/>
                  <a:pt x="1135775" y="4105175"/>
                  <a:pt x="1131019" y="4102319"/>
                </a:cubicBezTo>
                <a:cubicBezTo>
                  <a:pt x="1141482" y="4109934"/>
                  <a:pt x="1166214" y="4122307"/>
                  <a:pt x="1193800" y="4133729"/>
                </a:cubicBezTo>
                <a:cubicBezTo>
                  <a:pt x="1221386" y="4145151"/>
                  <a:pt x="1251825" y="4155621"/>
                  <a:pt x="1270850" y="4162284"/>
                </a:cubicBezTo>
                <a:cubicBezTo>
                  <a:pt x="1263240" y="4154669"/>
                  <a:pt x="1302242" y="4170850"/>
                  <a:pt x="1237557" y="4140392"/>
                </a:cubicBezTo>
                <a:cubicBezTo>
                  <a:pt x="1247069" y="4146103"/>
                  <a:pt x="1232801" y="4142295"/>
                  <a:pt x="1208069" y="4132777"/>
                </a:cubicBezTo>
                <a:cubicBezTo>
                  <a:pt x="1183337" y="4122307"/>
                  <a:pt x="1149092" y="4107078"/>
                  <a:pt x="1118652" y="4090897"/>
                </a:cubicBezTo>
                <a:lnTo>
                  <a:pt x="1132921" y="4088994"/>
                </a:lnTo>
                <a:cubicBezTo>
                  <a:pt x="1117701" y="4081379"/>
                  <a:pt x="1103433" y="4073765"/>
                  <a:pt x="1089164" y="4066150"/>
                </a:cubicBezTo>
                <a:lnTo>
                  <a:pt x="1045407" y="4043307"/>
                </a:lnTo>
                <a:lnTo>
                  <a:pt x="1053968" y="4047114"/>
                </a:lnTo>
                <a:cubicBezTo>
                  <a:pt x="1023529" y="4026174"/>
                  <a:pt x="961699" y="3998571"/>
                  <a:pt x="904625" y="3960499"/>
                </a:cubicBezTo>
                <a:lnTo>
                  <a:pt x="902304" y="3959178"/>
                </a:lnTo>
                <a:lnTo>
                  <a:pt x="900641" y="3958729"/>
                </a:lnTo>
                <a:cubicBezTo>
                  <a:pt x="902425" y="3960915"/>
                  <a:pt x="916515" y="3970731"/>
                  <a:pt x="923649" y="3975728"/>
                </a:cubicBezTo>
                <a:cubicBezTo>
                  <a:pt x="893685" y="3959309"/>
                  <a:pt x="886729" y="3952528"/>
                  <a:pt x="893150" y="3954580"/>
                </a:cubicBezTo>
                <a:lnTo>
                  <a:pt x="899457" y="3957557"/>
                </a:lnTo>
                <a:lnTo>
                  <a:pt x="883936" y="3948720"/>
                </a:lnTo>
                <a:cubicBezTo>
                  <a:pt x="875612" y="3943842"/>
                  <a:pt x="866100" y="3938131"/>
                  <a:pt x="856112" y="3931944"/>
                </a:cubicBezTo>
                <a:cubicBezTo>
                  <a:pt x="836136" y="3919571"/>
                  <a:pt x="815208" y="3905294"/>
                  <a:pt x="797135" y="3893872"/>
                </a:cubicBezTo>
                <a:cubicBezTo>
                  <a:pt x="760988" y="3870076"/>
                  <a:pt x="739110" y="3854847"/>
                  <a:pt x="769549" y="3882450"/>
                </a:cubicBezTo>
                <a:cubicBezTo>
                  <a:pt x="722939" y="3843426"/>
                  <a:pt x="676328" y="3815823"/>
                  <a:pt x="624010" y="3772991"/>
                </a:cubicBezTo>
                <a:cubicBezTo>
                  <a:pt x="634474" y="3782509"/>
                  <a:pt x="644937" y="3791076"/>
                  <a:pt x="655401" y="3800594"/>
                </a:cubicBezTo>
                <a:cubicBezTo>
                  <a:pt x="665865" y="3810112"/>
                  <a:pt x="676328" y="3819630"/>
                  <a:pt x="686792" y="3828197"/>
                </a:cubicBezTo>
                <a:cubicBezTo>
                  <a:pt x="645889" y="3799642"/>
                  <a:pt x="632571" y="3789172"/>
                  <a:pt x="620205" y="3779654"/>
                </a:cubicBezTo>
                <a:cubicBezTo>
                  <a:pt x="608790" y="3770136"/>
                  <a:pt x="597376" y="3763473"/>
                  <a:pt x="565034" y="3739678"/>
                </a:cubicBezTo>
                <a:cubicBezTo>
                  <a:pt x="560277" y="3732063"/>
                  <a:pt x="548863" y="3718738"/>
                  <a:pt x="562180" y="3728256"/>
                </a:cubicBezTo>
                <a:cubicBezTo>
                  <a:pt x="512716" y="3683521"/>
                  <a:pt x="456593" y="3623557"/>
                  <a:pt x="409982" y="3565496"/>
                </a:cubicBezTo>
                <a:cubicBezTo>
                  <a:pt x="362421" y="3507435"/>
                  <a:pt x="323420" y="3451278"/>
                  <a:pt x="300590" y="3418917"/>
                </a:cubicBezTo>
                <a:cubicBezTo>
                  <a:pt x="275858" y="3377988"/>
                  <a:pt x="265395" y="3352290"/>
                  <a:pt x="252077" y="3322783"/>
                </a:cubicBezTo>
                <a:cubicBezTo>
                  <a:pt x="238760" y="3293277"/>
                  <a:pt x="223540" y="3259012"/>
                  <a:pt x="196906" y="3199047"/>
                </a:cubicBezTo>
                <a:cubicBezTo>
                  <a:pt x="191198" y="3185722"/>
                  <a:pt x="191198" y="3191433"/>
                  <a:pt x="189296" y="3190481"/>
                </a:cubicBezTo>
                <a:cubicBezTo>
                  <a:pt x="187393" y="3188577"/>
                  <a:pt x="182637" y="3180011"/>
                  <a:pt x="168369" y="3139083"/>
                </a:cubicBezTo>
                <a:cubicBezTo>
                  <a:pt x="166466" y="3133372"/>
                  <a:pt x="203564" y="3215228"/>
                  <a:pt x="168369" y="3124806"/>
                </a:cubicBezTo>
                <a:cubicBezTo>
                  <a:pt x="138880" y="3061034"/>
                  <a:pt x="119856" y="2969660"/>
                  <a:pt x="91319" y="2885901"/>
                </a:cubicBezTo>
                <a:cubicBezTo>
                  <a:pt x="80855" y="2840213"/>
                  <a:pt x="60879" y="2761213"/>
                  <a:pt x="69440" y="2776442"/>
                </a:cubicBezTo>
                <a:cubicBezTo>
                  <a:pt x="85611" y="2849731"/>
                  <a:pt x="116051" y="2950624"/>
                  <a:pt x="122709" y="2964901"/>
                </a:cubicBezTo>
                <a:cubicBezTo>
                  <a:pt x="117002" y="2956335"/>
                  <a:pt x="135075" y="3017251"/>
                  <a:pt x="117002" y="2964901"/>
                </a:cubicBezTo>
                <a:cubicBezTo>
                  <a:pt x="131270" y="3019155"/>
                  <a:pt x="138880" y="3036287"/>
                  <a:pt x="144588" y="3052468"/>
                </a:cubicBezTo>
                <a:cubicBezTo>
                  <a:pt x="147441" y="3060082"/>
                  <a:pt x="150295" y="3067697"/>
                  <a:pt x="155051" y="3079119"/>
                </a:cubicBezTo>
                <a:cubicBezTo>
                  <a:pt x="159808" y="3090541"/>
                  <a:pt x="164564" y="3106721"/>
                  <a:pt x="173125" y="3130517"/>
                </a:cubicBezTo>
                <a:cubicBezTo>
                  <a:pt x="175978" y="3133372"/>
                  <a:pt x="172174" y="3120999"/>
                  <a:pt x="167417" y="3104818"/>
                </a:cubicBezTo>
                <a:cubicBezTo>
                  <a:pt x="162661" y="3088637"/>
                  <a:pt x="156003" y="3069601"/>
                  <a:pt x="152198" y="3059131"/>
                </a:cubicBezTo>
                <a:cubicBezTo>
                  <a:pt x="155051" y="3058179"/>
                  <a:pt x="172174" y="3104818"/>
                  <a:pt x="186442" y="3140987"/>
                </a:cubicBezTo>
                <a:cubicBezTo>
                  <a:pt x="201662" y="3177156"/>
                  <a:pt x="213077" y="3201903"/>
                  <a:pt x="199759" y="3159071"/>
                </a:cubicBezTo>
                <a:cubicBezTo>
                  <a:pt x="180735" y="3108625"/>
                  <a:pt x="165515" y="3076263"/>
                  <a:pt x="153149" y="3045805"/>
                </a:cubicBezTo>
                <a:cubicBezTo>
                  <a:pt x="140783" y="3015347"/>
                  <a:pt x="129368" y="2985841"/>
                  <a:pt x="119856" y="2940154"/>
                </a:cubicBezTo>
                <a:cubicBezTo>
                  <a:pt x="134124" y="2974419"/>
                  <a:pt x="148393" y="3031528"/>
                  <a:pt x="170271" y="3074360"/>
                </a:cubicBezTo>
                <a:cubicBezTo>
                  <a:pt x="162661" y="3050564"/>
                  <a:pt x="155051" y="3025817"/>
                  <a:pt x="148393" y="3001070"/>
                </a:cubicBezTo>
                <a:cubicBezTo>
                  <a:pt x="140783" y="2983937"/>
                  <a:pt x="134124" y="2966805"/>
                  <a:pt x="127466" y="2949672"/>
                </a:cubicBezTo>
                <a:lnTo>
                  <a:pt x="129368" y="2952528"/>
                </a:lnTo>
                <a:cubicBezTo>
                  <a:pt x="113197" y="2886852"/>
                  <a:pt x="103685" y="2857346"/>
                  <a:pt x="93221" y="2829744"/>
                </a:cubicBezTo>
                <a:cubicBezTo>
                  <a:pt x="82757" y="2802141"/>
                  <a:pt x="72294" y="2776442"/>
                  <a:pt x="57074" y="2717429"/>
                </a:cubicBezTo>
                <a:cubicBezTo>
                  <a:pt x="68489" y="2786912"/>
                  <a:pt x="41854" y="2704104"/>
                  <a:pt x="51367" y="2756454"/>
                </a:cubicBezTo>
                <a:cubicBezTo>
                  <a:pt x="31391" y="2676501"/>
                  <a:pt x="21878" y="2617489"/>
                  <a:pt x="28537" y="2615585"/>
                </a:cubicBezTo>
                <a:cubicBezTo>
                  <a:pt x="36147" y="2652706"/>
                  <a:pt x="41854" y="2671742"/>
                  <a:pt x="44708" y="2681261"/>
                </a:cubicBezTo>
                <a:cubicBezTo>
                  <a:pt x="47562" y="2690779"/>
                  <a:pt x="48513" y="2691731"/>
                  <a:pt x="49464" y="2691731"/>
                </a:cubicBezTo>
                <a:cubicBezTo>
                  <a:pt x="52318" y="2691731"/>
                  <a:pt x="53269" y="2690779"/>
                  <a:pt x="72294" y="2758358"/>
                </a:cubicBezTo>
                <a:cubicBezTo>
                  <a:pt x="69440" y="2735514"/>
                  <a:pt x="89416" y="2788815"/>
                  <a:pt x="71343" y="2706959"/>
                </a:cubicBezTo>
                <a:cubicBezTo>
                  <a:pt x="47562" y="2615585"/>
                  <a:pt x="71343" y="2735514"/>
                  <a:pt x="50415" y="2644140"/>
                </a:cubicBezTo>
                <a:cubicBezTo>
                  <a:pt x="50415" y="2638429"/>
                  <a:pt x="49464" y="2632718"/>
                  <a:pt x="51367" y="2635573"/>
                </a:cubicBezTo>
                <a:cubicBezTo>
                  <a:pt x="39952" y="2593693"/>
                  <a:pt x="42806" y="2586079"/>
                  <a:pt x="31391" y="2534681"/>
                </a:cubicBezTo>
                <a:lnTo>
                  <a:pt x="34244" y="2547055"/>
                </a:lnTo>
                <a:cubicBezTo>
                  <a:pt x="31391" y="2514693"/>
                  <a:pt x="27586" y="2497560"/>
                  <a:pt x="24732" y="2481380"/>
                </a:cubicBezTo>
                <a:cubicBezTo>
                  <a:pt x="20927" y="2464247"/>
                  <a:pt x="19025" y="2449018"/>
                  <a:pt x="18073" y="2421415"/>
                </a:cubicBezTo>
                <a:cubicBezTo>
                  <a:pt x="15220" y="2444259"/>
                  <a:pt x="10464" y="2384294"/>
                  <a:pt x="5707" y="2350029"/>
                </a:cubicBezTo>
                <a:cubicBezTo>
                  <a:pt x="6659" y="2377632"/>
                  <a:pt x="5707" y="2400475"/>
                  <a:pt x="6659" y="2429030"/>
                </a:cubicBezTo>
                <a:cubicBezTo>
                  <a:pt x="7610" y="2457584"/>
                  <a:pt x="9512" y="2493753"/>
                  <a:pt x="18073" y="2548958"/>
                </a:cubicBezTo>
                <a:cubicBezTo>
                  <a:pt x="23781" y="2562284"/>
                  <a:pt x="24732" y="2553717"/>
                  <a:pt x="34244" y="2598453"/>
                </a:cubicBezTo>
                <a:cubicBezTo>
                  <a:pt x="29488" y="2574657"/>
                  <a:pt x="25683" y="2550862"/>
                  <a:pt x="21878" y="2527066"/>
                </a:cubicBezTo>
                <a:cubicBezTo>
                  <a:pt x="24732" y="2542296"/>
                  <a:pt x="27586" y="2553717"/>
                  <a:pt x="30440" y="2567995"/>
                </a:cubicBezTo>
                <a:cubicBezTo>
                  <a:pt x="34244" y="2590838"/>
                  <a:pt x="37098" y="2613682"/>
                  <a:pt x="40903" y="2636525"/>
                </a:cubicBezTo>
                <a:cubicBezTo>
                  <a:pt x="21878" y="2549910"/>
                  <a:pt x="25683" y="2589886"/>
                  <a:pt x="15220" y="2553717"/>
                </a:cubicBezTo>
                <a:cubicBezTo>
                  <a:pt x="9512" y="2513741"/>
                  <a:pt x="7610" y="2497560"/>
                  <a:pt x="5707" y="2484235"/>
                </a:cubicBezTo>
                <a:cubicBezTo>
                  <a:pt x="3805" y="2471861"/>
                  <a:pt x="1902" y="2462343"/>
                  <a:pt x="0" y="2436644"/>
                </a:cubicBezTo>
                <a:cubicBezTo>
                  <a:pt x="2854" y="2439500"/>
                  <a:pt x="951" y="2399523"/>
                  <a:pt x="951" y="2348126"/>
                </a:cubicBezTo>
                <a:cubicBezTo>
                  <a:pt x="951" y="2322426"/>
                  <a:pt x="951" y="2293872"/>
                  <a:pt x="1902" y="2265318"/>
                </a:cubicBezTo>
                <a:cubicBezTo>
                  <a:pt x="3805" y="2237715"/>
                  <a:pt x="5707" y="2210112"/>
                  <a:pt x="7610" y="2186317"/>
                </a:cubicBezTo>
                <a:cubicBezTo>
                  <a:pt x="6659" y="2201546"/>
                  <a:pt x="5707" y="2219631"/>
                  <a:pt x="5707" y="2230100"/>
                </a:cubicBezTo>
                <a:cubicBezTo>
                  <a:pt x="6659" y="2298631"/>
                  <a:pt x="11415" y="2183462"/>
                  <a:pt x="13317" y="2181558"/>
                </a:cubicBezTo>
                <a:cubicBezTo>
                  <a:pt x="13317" y="2167281"/>
                  <a:pt x="14269" y="2153004"/>
                  <a:pt x="14269" y="2137775"/>
                </a:cubicBezTo>
                <a:cubicBezTo>
                  <a:pt x="14269" y="2145389"/>
                  <a:pt x="15220" y="2151100"/>
                  <a:pt x="17122" y="2133967"/>
                </a:cubicBezTo>
                <a:cubicBezTo>
                  <a:pt x="18073" y="2117786"/>
                  <a:pt x="19025" y="2105413"/>
                  <a:pt x="19025" y="2094943"/>
                </a:cubicBezTo>
                <a:cubicBezTo>
                  <a:pt x="19025" y="2085425"/>
                  <a:pt x="19976" y="2076858"/>
                  <a:pt x="19976" y="2069244"/>
                </a:cubicBezTo>
                <a:cubicBezTo>
                  <a:pt x="20927" y="2054015"/>
                  <a:pt x="20927" y="2037834"/>
                  <a:pt x="25683" y="2004520"/>
                </a:cubicBezTo>
                <a:cubicBezTo>
                  <a:pt x="28537" y="1999761"/>
                  <a:pt x="25683" y="2056870"/>
                  <a:pt x="33293" y="2015942"/>
                </a:cubicBezTo>
                <a:cubicBezTo>
                  <a:pt x="36147" y="2009280"/>
                  <a:pt x="41854" y="1995002"/>
                  <a:pt x="47562" y="1971207"/>
                </a:cubicBezTo>
                <a:cubicBezTo>
                  <a:pt x="51367" y="1959785"/>
                  <a:pt x="54220" y="1945508"/>
                  <a:pt x="58025" y="1929327"/>
                </a:cubicBezTo>
                <a:cubicBezTo>
                  <a:pt x="62782" y="1912195"/>
                  <a:pt x="66586" y="1894110"/>
                  <a:pt x="71343" y="1872218"/>
                </a:cubicBezTo>
                <a:cubicBezTo>
                  <a:pt x="71343" y="1869363"/>
                  <a:pt x="72294" y="1861748"/>
                  <a:pt x="74196" y="1852230"/>
                </a:cubicBezTo>
                <a:cubicBezTo>
                  <a:pt x="76099" y="1842712"/>
                  <a:pt x="79904" y="1830338"/>
                  <a:pt x="82757" y="1817965"/>
                </a:cubicBezTo>
                <a:cubicBezTo>
                  <a:pt x="81806" y="1821772"/>
                  <a:pt x="80855" y="1825579"/>
                  <a:pt x="80855" y="1827483"/>
                </a:cubicBezTo>
                <a:lnTo>
                  <a:pt x="99880" y="1772278"/>
                </a:lnTo>
                <a:cubicBezTo>
                  <a:pt x="95124" y="1796073"/>
                  <a:pt x="88465" y="1820820"/>
                  <a:pt x="80855" y="1844616"/>
                </a:cubicBezTo>
                <a:cubicBezTo>
                  <a:pt x="74196" y="1868411"/>
                  <a:pt x="67538" y="1893158"/>
                  <a:pt x="64684" y="1917905"/>
                </a:cubicBezTo>
                <a:lnTo>
                  <a:pt x="68489" y="1922664"/>
                </a:lnTo>
                <a:cubicBezTo>
                  <a:pt x="63733" y="1941701"/>
                  <a:pt x="60879" y="1964544"/>
                  <a:pt x="58025" y="1985484"/>
                </a:cubicBezTo>
                <a:cubicBezTo>
                  <a:pt x="57074" y="1995954"/>
                  <a:pt x="55172" y="2006424"/>
                  <a:pt x="54220" y="2014990"/>
                </a:cubicBezTo>
                <a:cubicBezTo>
                  <a:pt x="54220" y="2023557"/>
                  <a:pt x="53269" y="2032123"/>
                  <a:pt x="53269" y="2037834"/>
                </a:cubicBezTo>
                <a:cubicBezTo>
                  <a:pt x="54220" y="2030219"/>
                  <a:pt x="55172" y="2023557"/>
                  <a:pt x="56123" y="2017846"/>
                </a:cubicBezTo>
                <a:cubicBezTo>
                  <a:pt x="57074" y="2012135"/>
                  <a:pt x="58025" y="2006424"/>
                  <a:pt x="58977" y="2001665"/>
                </a:cubicBezTo>
                <a:cubicBezTo>
                  <a:pt x="60879" y="1991195"/>
                  <a:pt x="61830" y="1982629"/>
                  <a:pt x="63733" y="1973111"/>
                </a:cubicBezTo>
                <a:cubicBezTo>
                  <a:pt x="66586" y="1954074"/>
                  <a:pt x="69440" y="1935038"/>
                  <a:pt x="77050" y="1902676"/>
                </a:cubicBezTo>
                <a:cubicBezTo>
                  <a:pt x="82757" y="1894110"/>
                  <a:pt x="73245" y="1939797"/>
                  <a:pt x="73245" y="1946460"/>
                </a:cubicBezTo>
                <a:lnTo>
                  <a:pt x="72294" y="1935990"/>
                </a:lnTo>
                <a:cubicBezTo>
                  <a:pt x="67538" y="1955026"/>
                  <a:pt x="64684" y="1972159"/>
                  <a:pt x="61830" y="1988340"/>
                </a:cubicBezTo>
                <a:cubicBezTo>
                  <a:pt x="58977" y="2003569"/>
                  <a:pt x="57074" y="2018798"/>
                  <a:pt x="56123" y="2034978"/>
                </a:cubicBezTo>
                <a:cubicBezTo>
                  <a:pt x="54220" y="2050208"/>
                  <a:pt x="53269" y="2067340"/>
                  <a:pt x="51367" y="2085425"/>
                </a:cubicBezTo>
                <a:cubicBezTo>
                  <a:pt x="49464" y="2094943"/>
                  <a:pt x="49464" y="2104461"/>
                  <a:pt x="48513" y="2114931"/>
                </a:cubicBezTo>
                <a:cubicBezTo>
                  <a:pt x="47562" y="2125401"/>
                  <a:pt x="46611" y="2136823"/>
                  <a:pt x="45659" y="2149196"/>
                </a:cubicBezTo>
                <a:cubicBezTo>
                  <a:pt x="43757" y="2163473"/>
                  <a:pt x="44708" y="2154907"/>
                  <a:pt x="43757" y="2151100"/>
                </a:cubicBezTo>
                <a:cubicBezTo>
                  <a:pt x="43757" y="2160618"/>
                  <a:pt x="42806" y="2171088"/>
                  <a:pt x="42806" y="2180606"/>
                </a:cubicBezTo>
                <a:cubicBezTo>
                  <a:pt x="42806" y="2190124"/>
                  <a:pt x="42806" y="2200594"/>
                  <a:pt x="42806" y="2210112"/>
                </a:cubicBezTo>
                <a:cubicBezTo>
                  <a:pt x="42806" y="2229149"/>
                  <a:pt x="40903" y="2249137"/>
                  <a:pt x="40903" y="2268173"/>
                </a:cubicBezTo>
                <a:cubicBezTo>
                  <a:pt x="40903" y="2303390"/>
                  <a:pt x="41854" y="2338607"/>
                  <a:pt x="46611" y="2373824"/>
                </a:cubicBezTo>
                <a:cubicBezTo>
                  <a:pt x="43757" y="2335752"/>
                  <a:pt x="42806" y="2298631"/>
                  <a:pt x="42806" y="2261510"/>
                </a:cubicBezTo>
                <a:cubicBezTo>
                  <a:pt x="45659" y="1819869"/>
                  <a:pt x="241614" y="1401070"/>
                  <a:pt x="474666" y="1025104"/>
                </a:cubicBezTo>
                <a:lnTo>
                  <a:pt x="440422" y="1131707"/>
                </a:lnTo>
                <a:cubicBezTo>
                  <a:pt x="466105" y="1088875"/>
                  <a:pt x="493691" y="1050803"/>
                  <a:pt x="514618" y="1020344"/>
                </a:cubicBezTo>
                <a:cubicBezTo>
                  <a:pt x="525082" y="1005115"/>
                  <a:pt x="507008" y="1034622"/>
                  <a:pt x="506057" y="1037477"/>
                </a:cubicBezTo>
                <a:cubicBezTo>
                  <a:pt x="534594" y="998453"/>
                  <a:pt x="553619" y="977513"/>
                  <a:pt x="590717" y="929922"/>
                </a:cubicBezTo>
                <a:cubicBezTo>
                  <a:pt x="610693" y="898512"/>
                  <a:pt x="569790" y="949910"/>
                  <a:pt x="551716" y="972754"/>
                </a:cubicBezTo>
                <a:cubicBezTo>
                  <a:pt x="551716" y="967995"/>
                  <a:pt x="560277" y="955621"/>
                  <a:pt x="581205" y="929922"/>
                </a:cubicBezTo>
                <a:cubicBezTo>
                  <a:pt x="585010" y="928970"/>
                  <a:pt x="614498" y="893753"/>
                  <a:pt x="646840" y="856632"/>
                </a:cubicBezTo>
                <a:cubicBezTo>
                  <a:pt x="679182" y="819512"/>
                  <a:pt x="715329" y="779536"/>
                  <a:pt x="731500" y="765258"/>
                </a:cubicBezTo>
                <a:cubicBezTo>
                  <a:pt x="788574" y="698631"/>
                  <a:pt x="782866" y="702439"/>
                  <a:pt x="775257" y="706246"/>
                </a:cubicBezTo>
                <a:cubicBezTo>
                  <a:pt x="768598" y="710053"/>
                  <a:pt x="760988" y="714812"/>
                  <a:pt x="819965" y="651992"/>
                </a:cubicBezTo>
                <a:cubicBezTo>
                  <a:pt x="832331" y="640571"/>
                  <a:pt x="845648" y="630101"/>
                  <a:pt x="858965" y="618679"/>
                </a:cubicBezTo>
                <a:cubicBezTo>
                  <a:pt x="892258" y="580606"/>
                  <a:pt x="931259" y="538726"/>
                  <a:pt x="974065" y="497798"/>
                </a:cubicBezTo>
                <a:cubicBezTo>
                  <a:pt x="995468" y="477334"/>
                  <a:pt x="1017584" y="457108"/>
                  <a:pt x="1040057" y="437715"/>
                </a:cubicBezTo>
                <a:lnTo>
                  <a:pt x="1088919" y="398209"/>
                </a:lnTo>
                <a:lnTo>
                  <a:pt x="1085998" y="402394"/>
                </a:lnTo>
                <a:cubicBezTo>
                  <a:pt x="1087559" y="402796"/>
                  <a:pt x="1101293" y="392623"/>
                  <a:pt x="1109140" y="388340"/>
                </a:cubicBezTo>
                <a:cubicBezTo>
                  <a:pt x="1178580" y="337894"/>
                  <a:pt x="1240411" y="291255"/>
                  <a:pt x="1288924" y="270315"/>
                </a:cubicBezTo>
                <a:cubicBezTo>
                  <a:pt x="1299386" y="263652"/>
                  <a:pt x="1310802" y="256989"/>
                  <a:pt x="1323168" y="249375"/>
                </a:cubicBezTo>
                <a:cubicBezTo>
                  <a:pt x="1329826" y="245568"/>
                  <a:pt x="1335534" y="241760"/>
                  <a:pt x="1342194" y="237953"/>
                </a:cubicBezTo>
                <a:cubicBezTo>
                  <a:pt x="1348850" y="235098"/>
                  <a:pt x="1355510" y="231290"/>
                  <a:pt x="1362170" y="227483"/>
                </a:cubicBezTo>
                <a:cubicBezTo>
                  <a:pt x="1376438" y="220821"/>
                  <a:pt x="1390706" y="213206"/>
                  <a:pt x="1404974" y="205591"/>
                </a:cubicBezTo>
                <a:cubicBezTo>
                  <a:pt x="1420194" y="197977"/>
                  <a:pt x="1435414" y="191314"/>
                  <a:pt x="1450634" y="184652"/>
                </a:cubicBezTo>
                <a:cubicBezTo>
                  <a:pt x="1481074" y="170374"/>
                  <a:pt x="1513414" y="158953"/>
                  <a:pt x="1543854" y="146579"/>
                </a:cubicBezTo>
                <a:cubicBezTo>
                  <a:pt x="1559074" y="140868"/>
                  <a:pt x="1575246" y="136109"/>
                  <a:pt x="1589514" y="131350"/>
                </a:cubicBezTo>
                <a:cubicBezTo>
                  <a:pt x="1603782" y="126591"/>
                  <a:pt x="1618050" y="120880"/>
                  <a:pt x="1631368" y="117073"/>
                </a:cubicBezTo>
                <a:cubicBezTo>
                  <a:pt x="1638978" y="117073"/>
                  <a:pt x="1634222" y="118976"/>
                  <a:pt x="1621856" y="123735"/>
                </a:cubicBezTo>
                <a:cubicBezTo>
                  <a:pt x="1609490" y="128495"/>
                  <a:pt x="1589514" y="135157"/>
                  <a:pt x="1567634" y="142772"/>
                </a:cubicBezTo>
                <a:cubicBezTo>
                  <a:pt x="1524830" y="158001"/>
                  <a:pt x="1472512" y="177989"/>
                  <a:pt x="1451586" y="189411"/>
                </a:cubicBezTo>
                <a:cubicBezTo>
                  <a:pt x="1482976" y="175133"/>
                  <a:pt x="1515318" y="164663"/>
                  <a:pt x="1547660" y="153242"/>
                </a:cubicBezTo>
                <a:cubicBezTo>
                  <a:pt x="1518170" y="164663"/>
                  <a:pt x="1497244" y="172278"/>
                  <a:pt x="1480122" y="179892"/>
                </a:cubicBezTo>
                <a:cubicBezTo>
                  <a:pt x="1463000" y="188459"/>
                  <a:pt x="1449682" y="196073"/>
                  <a:pt x="1432560" y="204640"/>
                </a:cubicBezTo>
                <a:cubicBezTo>
                  <a:pt x="1453486" y="197025"/>
                  <a:pt x="1470610" y="189411"/>
                  <a:pt x="1485830" y="182748"/>
                </a:cubicBezTo>
                <a:cubicBezTo>
                  <a:pt x="1502000" y="177037"/>
                  <a:pt x="1515318" y="171326"/>
                  <a:pt x="1528634" y="165615"/>
                </a:cubicBezTo>
                <a:cubicBezTo>
                  <a:pt x="1555270" y="153242"/>
                  <a:pt x="1582854" y="143724"/>
                  <a:pt x="1622806" y="130398"/>
                </a:cubicBezTo>
                <a:cubicBezTo>
                  <a:pt x="1619954" y="132302"/>
                  <a:pt x="1620906" y="133254"/>
                  <a:pt x="1627562" y="131350"/>
                </a:cubicBezTo>
                <a:cubicBezTo>
                  <a:pt x="1634222" y="129446"/>
                  <a:pt x="1646588" y="126591"/>
                  <a:pt x="1665614" y="121832"/>
                </a:cubicBezTo>
                <a:lnTo>
                  <a:pt x="1675126" y="114217"/>
                </a:lnTo>
                <a:cubicBezTo>
                  <a:pt x="1676076" y="114217"/>
                  <a:pt x="1680832" y="113265"/>
                  <a:pt x="1692246" y="110410"/>
                </a:cubicBezTo>
                <a:cubicBezTo>
                  <a:pt x="1716978" y="103747"/>
                  <a:pt x="1740760" y="98036"/>
                  <a:pt x="1765492" y="92326"/>
                </a:cubicBezTo>
                <a:cubicBezTo>
                  <a:pt x="1790226" y="86615"/>
                  <a:pt x="1814958" y="81856"/>
                  <a:pt x="1839690" y="77097"/>
                </a:cubicBezTo>
                <a:cubicBezTo>
                  <a:pt x="1808298" y="80904"/>
                  <a:pt x="1805444" y="77097"/>
                  <a:pt x="1767394" y="84711"/>
                </a:cubicBezTo>
                <a:cubicBezTo>
                  <a:pt x="1781662" y="83759"/>
                  <a:pt x="1749322" y="91374"/>
                  <a:pt x="1711272" y="99940"/>
                </a:cubicBezTo>
                <a:cubicBezTo>
                  <a:pt x="1727442" y="95181"/>
                  <a:pt x="1717930" y="96133"/>
                  <a:pt x="1704614" y="98988"/>
                </a:cubicBezTo>
                <a:cubicBezTo>
                  <a:pt x="1691296" y="101844"/>
                  <a:pt x="1674174" y="105651"/>
                  <a:pt x="1674174" y="104699"/>
                </a:cubicBezTo>
                <a:cubicBezTo>
                  <a:pt x="1750274" y="85663"/>
                  <a:pt x="1845396" y="66627"/>
                  <a:pt x="1895812" y="59012"/>
                </a:cubicBezTo>
                <a:lnTo>
                  <a:pt x="1912934" y="60916"/>
                </a:lnTo>
                <a:cubicBezTo>
                  <a:pt x="1987130" y="51398"/>
                  <a:pt x="2065130" y="41879"/>
                  <a:pt x="2115546" y="39976"/>
                </a:cubicBezTo>
                <a:lnTo>
                  <a:pt x="2100326" y="43783"/>
                </a:lnTo>
                <a:cubicBezTo>
                  <a:pt x="2188792" y="38072"/>
                  <a:pt x="2276306" y="33313"/>
                  <a:pt x="2355258" y="36169"/>
                </a:cubicBezTo>
                <a:cubicBezTo>
                  <a:pt x="2434210" y="30458"/>
                  <a:pt x="2534090" y="26650"/>
                  <a:pt x="2598774" y="23795"/>
                </a:cubicBezTo>
                <a:cubicBezTo>
                  <a:pt x="2603054" y="23319"/>
                  <a:pt x="2609892" y="23140"/>
                  <a:pt x="2618764" y="23245"/>
                </a:cubicBezTo>
                <a:close/>
                <a:moveTo>
                  <a:pt x="2069888" y="21891"/>
                </a:moveTo>
                <a:lnTo>
                  <a:pt x="2071790" y="21891"/>
                </a:lnTo>
                <a:cubicBezTo>
                  <a:pt x="2053718" y="22843"/>
                  <a:pt x="2036594" y="24746"/>
                  <a:pt x="2016618" y="25698"/>
                </a:cubicBezTo>
                <a:close/>
                <a:moveTo>
                  <a:pt x="2190694" y="15229"/>
                </a:moveTo>
                <a:lnTo>
                  <a:pt x="2157402" y="20940"/>
                </a:lnTo>
                <a:cubicBezTo>
                  <a:pt x="2149792" y="19988"/>
                  <a:pt x="2146938" y="19036"/>
                  <a:pt x="2143134" y="17133"/>
                </a:cubicBezTo>
                <a:cubicBezTo>
                  <a:pt x="2158354" y="16181"/>
                  <a:pt x="2174524" y="16181"/>
                  <a:pt x="2190694" y="15229"/>
                </a:cubicBezTo>
                <a:close/>
                <a:moveTo>
                  <a:pt x="2122206" y="13325"/>
                </a:moveTo>
                <a:cubicBezTo>
                  <a:pt x="2134572" y="14277"/>
                  <a:pt x="2139328" y="15229"/>
                  <a:pt x="2143134" y="17132"/>
                </a:cubicBezTo>
                <a:cubicBezTo>
                  <a:pt x="2118402" y="19036"/>
                  <a:pt x="2094620" y="19988"/>
                  <a:pt x="2069888" y="21891"/>
                </a:cubicBezTo>
                <a:lnTo>
                  <a:pt x="2055618" y="17132"/>
                </a:lnTo>
                <a:cubicBezTo>
                  <a:pt x="2090814" y="13325"/>
                  <a:pt x="2109838" y="13325"/>
                  <a:pt x="2122206" y="13325"/>
                </a:cubicBezTo>
                <a:close/>
                <a:moveTo>
                  <a:pt x="2210670" y="11421"/>
                </a:moveTo>
                <a:lnTo>
                  <a:pt x="2239208" y="13325"/>
                </a:lnTo>
                <a:lnTo>
                  <a:pt x="2190694" y="15228"/>
                </a:lnTo>
                <a:close/>
                <a:moveTo>
                  <a:pt x="2614946" y="0"/>
                </a:moveTo>
                <a:cubicBezTo>
                  <a:pt x="2695800" y="2855"/>
                  <a:pt x="2776654" y="6663"/>
                  <a:pt x="2858462" y="16181"/>
                </a:cubicBezTo>
                <a:cubicBezTo>
                  <a:pt x="2862266" y="16181"/>
                  <a:pt x="2867974" y="17133"/>
                  <a:pt x="2880340" y="18084"/>
                </a:cubicBezTo>
                <a:lnTo>
                  <a:pt x="2868926" y="18084"/>
                </a:lnTo>
                <a:cubicBezTo>
                  <a:pt x="2916486" y="23795"/>
                  <a:pt x="2965000" y="31410"/>
                  <a:pt x="3013514" y="40928"/>
                </a:cubicBezTo>
                <a:cubicBezTo>
                  <a:pt x="3060124" y="52350"/>
                  <a:pt x="3061074" y="55205"/>
                  <a:pt x="3066782" y="58061"/>
                </a:cubicBezTo>
                <a:cubicBezTo>
                  <a:pt x="3072490" y="60916"/>
                  <a:pt x="3082002" y="62820"/>
                  <a:pt x="3145734" y="81856"/>
                </a:cubicBezTo>
                <a:cubicBezTo>
                  <a:pt x="3150490" y="79952"/>
                  <a:pt x="3136222" y="75193"/>
                  <a:pt x="3117198" y="66627"/>
                </a:cubicBezTo>
                <a:cubicBezTo>
                  <a:pt x="3133370" y="70434"/>
                  <a:pt x="3148588" y="75193"/>
                  <a:pt x="3164758" y="79952"/>
                </a:cubicBezTo>
                <a:cubicBezTo>
                  <a:pt x="3180930" y="84711"/>
                  <a:pt x="3196150" y="90422"/>
                  <a:pt x="3212322" y="95181"/>
                </a:cubicBezTo>
                <a:lnTo>
                  <a:pt x="3204710" y="95181"/>
                </a:lnTo>
                <a:cubicBezTo>
                  <a:pt x="3230394" y="102796"/>
                  <a:pt x="3256078" y="113266"/>
                  <a:pt x="3281762" y="121832"/>
                </a:cubicBezTo>
                <a:cubicBezTo>
                  <a:pt x="3302690" y="134206"/>
                  <a:pt x="3255126" y="117073"/>
                  <a:pt x="3219930" y="104700"/>
                </a:cubicBezTo>
                <a:cubicBezTo>
                  <a:pt x="3201858" y="98989"/>
                  <a:pt x="3187590" y="95181"/>
                  <a:pt x="3185686" y="95181"/>
                </a:cubicBezTo>
                <a:cubicBezTo>
                  <a:pt x="3184734" y="96133"/>
                  <a:pt x="3187590" y="97085"/>
                  <a:pt x="3194248" y="99940"/>
                </a:cubicBezTo>
                <a:cubicBezTo>
                  <a:pt x="3201858" y="102796"/>
                  <a:pt x="3213272" y="107555"/>
                  <a:pt x="3230394" y="115170"/>
                </a:cubicBezTo>
                <a:cubicBezTo>
                  <a:pt x="3185686" y="98989"/>
                  <a:pt x="3140978" y="86615"/>
                  <a:pt x="3098174" y="76145"/>
                </a:cubicBezTo>
                <a:cubicBezTo>
                  <a:pt x="3055366" y="65675"/>
                  <a:pt x="3012562" y="57109"/>
                  <a:pt x="2969756" y="49494"/>
                </a:cubicBezTo>
                <a:cubicBezTo>
                  <a:pt x="2926950" y="41880"/>
                  <a:pt x="2884146" y="36169"/>
                  <a:pt x="2841340" y="31410"/>
                </a:cubicBezTo>
                <a:cubicBezTo>
                  <a:pt x="2798534" y="26651"/>
                  <a:pt x="2754778" y="22844"/>
                  <a:pt x="2710070" y="20940"/>
                </a:cubicBezTo>
                <a:cubicBezTo>
                  <a:pt x="2744314" y="21892"/>
                  <a:pt x="2716728" y="17133"/>
                  <a:pt x="2710070" y="15229"/>
                </a:cubicBezTo>
                <a:cubicBezTo>
                  <a:pt x="2786168" y="21892"/>
                  <a:pt x="2810900" y="24747"/>
                  <a:pt x="2829926" y="24747"/>
                </a:cubicBezTo>
                <a:cubicBezTo>
                  <a:pt x="2839438" y="24747"/>
                  <a:pt x="2847998" y="24747"/>
                  <a:pt x="2860364" y="25699"/>
                </a:cubicBezTo>
                <a:cubicBezTo>
                  <a:pt x="2872730" y="26651"/>
                  <a:pt x="2889854" y="27603"/>
                  <a:pt x="2917438" y="31410"/>
                </a:cubicBezTo>
                <a:cubicBezTo>
                  <a:pt x="2900316" y="27603"/>
                  <a:pt x="2843242" y="18084"/>
                  <a:pt x="2783314" y="13325"/>
                </a:cubicBezTo>
                <a:cubicBezTo>
                  <a:pt x="2723386" y="8566"/>
                  <a:pt x="2659654" y="6663"/>
                  <a:pt x="2630166" y="8566"/>
                </a:cubicBezTo>
                <a:cubicBezTo>
                  <a:pt x="2649190" y="10470"/>
                  <a:pt x="2667262" y="11422"/>
                  <a:pt x="2686288" y="13325"/>
                </a:cubicBezTo>
                <a:cubicBezTo>
                  <a:pt x="2667262" y="14277"/>
                  <a:pt x="2647288" y="15229"/>
                  <a:pt x="2627312" y="16181"/>
                </a:cubicBezTo>
                <a:cubicBezTo>
                  <a:pt x="2613042" y="15229"/>
                  <a:pt x="2611142" y="14277"/>
                  <a:pt x="2613042" y="13325"/>
                </a:cubicBezTo>
                <a:cubicBezTo>
                  <a:pt x="2601628" y="15229"/>
                  <a:pt x="2565482" y="15229"/>
                  <a:pt x="2520774" y="14277"/>
                </a:cubicBezTo>
                <a:cubicBezTo>
                  <a:pt x="2495090" y="14277"/>
                  <a:pt x="2466554" y="13325"/>
                  <a:pt x="2438016" y="13325"/>
                </a:cubicBezTo>
                <a:cubicBezTo>
                  <a:pt x="2409478" y="13325"/>
                  <a:pt x="2380942" y="12374"/>
                  <a:pt x="2355258" y="13325"/>
                </a:cubicBezTo>
                <a:cubicBezTo>
                  <a:pt x="2419942" y="7615"/>
                  <a:pt x="2283916" y="5711"/>
                  <a:pt x="2371430" y="1904"/>
                </a:cubicBezTo>
                <a:cubicBezTo>
                  <a:pt x="2452284" y="952"/>
                  <a:pt x="2532188" y="952"/>
                  <a:pt x="2614946" y="0"/>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2400" b="0" i="0" dirty="0">
                <a:solidFill>
                  <a:schemeClr val="tx1"/>
                </a:solidFill>
                <a:latin typeface="Bellota Text Light" pitchFamily="2" charset="77"/>
                <a:ea typeface="+mn-ea"/>
                <a:cs typeface="Heebo Light" pitchFamily="2" charset="-79"/>
              </a:defRPr>
            </a:lvl1pPr>
          </a:lstStyle>
          <a:p>
            <a:pPr marL="0" lvl="0" algn="ctr"/>
            <a:endParaRPr lang="en-US" dirty="0"/>
          </a:p>
        </p:txBody>
      </p:sp>
    </p:spTree>
    <p:extLst>
      <p:ext uri="{BB962C8B-B14F-4D97-AF65-F5344CB8AC3E}">
        <p14:creationId xmlns:p14="http://schemas.microsoft.com/office/powerpoint/2010/main" val="327954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bile Device Mockup">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909DDD3-031E-6373-4D45-D383F86F043B}"/>
              </a:ext>
            </a:extLst>
          </p:cNvPr>
          <p:cNvGrpSpPr/>
          <p:nvPr userDrawn="1"/>
        </p:nvGrpSpPr>
        <p:grpSpPr>
          <a:xfrm rot="790268">
            <a:off x="8767486" y="1508075"/>
            <a:ext cx="4148150" cy="8798444"/>
            <a:chOff x="3039330" y="2192587"/>
            <a:chExt cx="2088173" cy="4429125"/>
          </a:xfrm>
        </p:grpSpPr>
        <p:sp>
          <p:nvSpPr>
            <p:cNvPr id="3" name="Freeform 22">
              <a:extLst>
                <a:ext uri="{FF2B5EF4-FFF2-40B4-BE49-F238E27FC236}">
                  <a16:creationId xmlns:a16="http://schemas.microsoft.com/office/drawing/2014/main" id="{1664AD29-4ADE-B6D8-84D4-34492A96F000}"/>
                </a:ext>
              </a:extLst>
            </p:cNvPr>
            <p:cNvSpPr>
              <a:spLocks noChangeArrowheads="1"/>
            </p:cNvSpPr>
            <p:nvPr/>
          </p:nvSpPr>
          <p:spPr bwMode="auto">
            <a:xfrm>
              <a:off x="3072301" y="2192587"/>
              <a:ext cx="2055202" cy="4429125"/>
            </a:xfrm>
            <a:custGeom>
              <a:avLst/>
              <a:gdLst>
                <a:gd name="T0" fmla="*/ 1572 w 1649"/>
                <a:gd name="T1" fmla="*/ 76 h 3553"/>
                <a:gd name="T2" fmla="*/ 1572 w 1649"/>
                <a:gd name="T3" fmla="*/ 76 h 3553"/>
                <a:gd name="T4" fmla="*/ 1386 w 1649"/>
                <a:gd name="T5" fmla="*/ 0 h 3553"/>
                <a:gd name="T6" fmla="*/ 847 w 1649"/>
                <a:gd name="T7" fmla="*/ 0 h 3553"/>
                <a:gd name="T8" fmla="*/ 309 w 1649"/>
                <a:gd name="T9" fmla="*/ 0 h 3553"/>
                <a:gd name="T10" fmla="*/ 309 w 1649"/>
                <a:gd name="T11" fmla="*/ 0 h 3553"/>
                <a:gd name="T12" fmla="*/ 90 w 1649"/>
                <a:gd name="T13" fmla="*/ 89 h 3553"/>
                <a:gd name="T14" fmla="*/ 90 w 1649"/>
                <a:gd name="T15" fmla="*/ 89 h 3553"/>
                <a:gd name="T16" fmla="*/ 0 w 1649"/>
                <a:gd name="T17" fmla="*/ 308 h 3553"/>
                <a:gd name="T18" fmla="*/ 0 w 1649"/>
                <a:gd name="T19" fmla="*/ 1791 h 3553"/>
                <a:gd name="T20" fmla="*/ 0 w 1649"/>
                <a:gd name="T21" fmla="*/ 3275 h 3553"/>
                <a:gd name="T22" fmla="*/ 0 w 1649"/>
                <a:gd name="T23" fmla="*/ 3275 h 3553"/>
                <a:gd name="T24" fmla="*/ 81 w 1649"/>
                <a:gd name="T25" fmla="*/ 3471 h 3553"/>
                <a:gd name="T26" fmla="*/ 81 w 1649"/>
                <a:gd name="T27" fmla="*/ 3471 h 3553"/>
                <a:gd name="T28" fmla="*/ 277 w 1649"/>
                <a:gd name="T29" fmla="*/ 3552 h 3553"/>
                <a:gd name="T30" fmla="*/ 830 w 1649"/>
                <a:gd name="T31" fmla="*/ 3552 h 3553"/>
                <a:gd name="T32" fmla="*/ 1384 w 1649"/>
                <a:gd name="T33" fmla="*/ 3552 h 3553"/>
                <a:gd name="T34" fmla="*/ 1384 w 1649"/>
                <a:gd name="T35" fmla="*/ 3552 h 3553"/>
                <a:gd name="T36" fmla="*/ 1571 w 1649"/>
                <a:gd name="T37" fmla="*/ 3474 h 3553"/>
                <a:gd name="T38" fmla="*/ 1571 w 1649"/>
                <a:gd name="T39" fmla="*/ 3474 h 3553"/>
                <a:gd name="T40" fmla="*/ 1648 w 1649"/>
                <a:gd name="T41" fmla="*/ 3287 h 3553"/>
                <a:gd name="T42" fmla="*/ 1648 w 1649"/>
                <a:gd name="T43" fmla="*/ 1774 h 3553"/>
                <a:gd name="T44" fmla="*/ 1648 w 1649"/>
                <a:gd name="T45" fmla="*/ 261 h 3553"/>
                <a:gd name="T46" fmla="*/ 1648 w 1649"/>
                <a:gd name="T47" fmla="*/ 261 h 3553"/>
                <a:gd name="T48" fmla="*/ 1572 w 1649"/>
                <a:gd name="T49" fmla="*/ 76 h 3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9" h="3553">
                  <a:moveTo>
                    <a:pt x="1572" y="76"/>
                  </a:moveTo>
                  <a:lnTo>
                    <a:pt x="1572" y="76"/>
                  </a:lnTo>
                  <a:cubicBezTo>
                    <a:pt x="1524" y="29"/>
                    <a:pt x="1458" y="0"/>
                    <a:pt x="1386" y="0"/>
                  </a:cubicBezTo>
                  <a:lnTo>
                    <a:pt x="847" y="0"/>
                  </a:lnTo>
                  <a:lnTo>
                    <a:pt x="309" y="0"/>
                  </a:lnTo>
                  <a:lnTo>
                    <a:pt x="309" y="0"/>
                  </a:lnTo>
                  <a:cubicBezTo>
                    <a:pt x="224" y="0"/>
                    <a:pt x="146" y="34"/>
                    <a:pt x="90" y="89"/>
                  </a:cubicBezTo>
                  <a:lnTo>
                    <a:pt x="90" y="89"/>
                  </a:lnTo>
                  <a:cubicBezTo>
                    <a:pt x="35" y="146"/>
                    <a:pt x="0" y="223"/>
                    <a:pt x="0" y="308"/>
                  </a:cubicBezTo>
                  <a:lnTo>
                    <a:pt x="0" y="1791"/>
                  </a:lnTo>
                  <a:lnTo>
                    <a:pt x="0" y="3275"/>
                  </a:lnTo>
                  <a:lnTo>
                    <a:pt x="0" y="3275"/>
                  </a:lnTo>
                  <a:cubicBezTo>
                    <a:pt x="0" y="3352"/>
                    <a:pt x="31" y="3421"/>
                    <a:pt x="81" y="3471"/>
                  </a:cubicBezTo>
                  <a:lnTo>
                    <a:pt x="81" y="3471"/>
                  </a:lnTo>
                  <a:cubicBezTo>
                    <a:pt x="131" y="3520"/>
                    <a:pt x="200" y="3552"/>
                    <a:pt x="277" y="3552"/>
                  </a:cubicBezTo>
                  <a:lnTo>
                    <a:pt x="830" y="3552"/>
                  </a:lnTo>
                  <a:lnTo>
                    <a:pt x="1384" y="3552"/>
                  </a:lnTo>
                  <a:lnTo>
                    <a:pt x="1384" y="3552"/>
                  </a:lnTo>
                  <a:cubicBezTo>
                    <a:pt x="1457" y="3552"/>
                    <a:pt x="1523" y="3522"/>
                    <a:pt x="1571" y="3474"/>
                  </a:cubicBezTo>
                  <a:lnTo>
                    <a:pt x="1571" y="3474"/>
                  </a:lnTo>
                  <a:cubicBezTo>
                    <a:pt x="1619" y="3427"/>
                    <a:pt x="1648" y="3361"/>
                    <a:pt x="1648" y="3287"/>
                  </a:cubicBezTo>
                  <a:lnTo>
                    <a:pt x="1648" y="1774"/>
                  </a:lnTo>
                  <a:lnTo>
                    <a:pt x="1648" y="261"/>
                  </a:lnTo>
                  <a:lnTo>
                    <a:pt x="1648" y="261"/>
                  </a:lnTo>
                  <a:cubicBezTo>
                    <a:pt x="1648" y="189"/>
                    <a:pt x="1619" y="124"/>
                    <a:pt x="1572" y="76"/>
                  </a:cubicBezTo>
                </a:path>
              </a:pathLst>
            </a:custGeom>
            <a:solidFill>
              <a:srgbClr val="3D3D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sp>
          <p:nvSpPr>
            <p:cNvPr id="8" name="Freeform 23">
              <a:extLst>
                <a:ext uri="{FF2B5EF4-FFF2-40B4-BE49-F238E27FC236}">
                  <a16:creationId xmlns:a16="http://schemas.microsoft.com/office/drawing/2014/main" id="{98F9D2DD-3649-0914-782D-06E15A7DFF4D}"/>
                </a:ext>
              </a:extLst>
            </p:cNvPr>
            <p:cNvSpPr>
              <a:spLocks noChangeArrowheads="1"/>
            </p:cNvSpPr>
            <p:nvPr/>
          </p:nvSpPr>
          <p:spPr bwMode="auto">
            <a:xfrm>
              <a:off x="4000985" y="2307984"/>
              <a:ext cx="291247" cy="38468"/>
            </a:xfrm>
            <a:custGeom>
              <a:avLst/>
              <a:gdLst>
                <a:gd name="T0" fmla="*/ 228 w 234"/>
                <a:gd name="T1" fmla="*/ 4 h 33"/>
                <a:gd name="T2" fmla="*/ 228 w 234"/>
                <a:gd name="T3" fmla="*/ 4 h 33"/>
                <a:gd name="T4" fmla="*/ 217 w 234"/>
                <a:gd name="T5" fmla="*/ 0 h 33"/>
                <a:gd name="T6" fmla="*/ 117 w 234"/>
                <a:gd name="T7" fmla="*/ 0 h 33"/>
                <a:gd name="T8" fmla="*/ 16 w 234"/>
                <a:gd name="T9" fmla="*/ 0 h 33"/>
                <a:gd name="T10" fmla="*/ 16 w 234"/>
                <a:gd name="T11" fmla="*/ 0 h 33"/>
                <a:gd name="T12" fmla="*/ 5 w 234"/>
                <a:gd name="T13" fmla="*/ 4 h 33"/>
                <a:gd name="T14" fmla="*/ 5 w 234"/>
                <a:gd name="T15" fmla="*/ 4 h 33"/>
                <a:gd name="T16" fmla="*/ 0 w 234"/>
                <a:gd name="T17" fmla="*/ 16 h 33"/>
                <a:gd name="T18" fmla="*/ 0 w 234"/>
                <a:gd name="T19" fmla="*/ 16 h 33"/>
                <a:gd name="T20" fmla="*/ 5 w 234"/>
                <a:gd name="T21" fmla="*/ 28 h 33"/>
                <a:gd name="T22" fmla="*/ 5 w 234"/>
                <a:gd name="T23" fmla="*/ 28 h 33"/>
                <a:gd name="T24" fmla="*/ 16 w 234"/>
                <a:gd name="T25" fmla="*/ 32 h 33"/>
                <a:gd name="T26" fmla="*/ 117 w 234"/>
                <a:gd name="T27" fmla="*/ 32 h 33"/>
                <a:gd name="T28" fmla="*/ 217 w 234"/>
                <a:gd name="T29" fmla="*/ 32 h 33"/>
                <a:gd name="T30" fmla="*/ 217 w 234"/>
                <a:gd name="T31" fmla="*/ 32 h 33"/>
                <a:gd name="T32" fmla="*/ 228 w 234"/>
                <a:gd name="T33" fmla="*/ 28 h 33"/>
                <a:gd name="T34" fmla="*/ 228 w 234"/>
                <a:gd name="T35" fmla="*/ 28 h 33"/>
                <a:gd name="T36" fmla="*/ 233 w 234"/>
                <a:gd name="T37" fmla="*/ 16 h 33"/>
                <a:gd name="T38" fmla="*/ 233 w 234"/>
                <a:gd name="T39" fmla="*/ 16 h 33"/>
                <a:gd name="T40" fmla="*/ 228 w 234"/>
                <a:gd name="T41"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4" h="33">
                  <a:moveTo>
                    <a:pt x="228" y="4"/>
                  </a:moveTo>
                  <a:lnTo>
                    <a:pt x="228" y="4"/>
                  </a:lnTo>
                  <a:cubicBezTo>
                    <a:pt x="226" y="1"/>
                    <a:pt x="222" y="0"/>
                    <a:pt x="217" y="0"/>
                  </a:cubicBezTo>
                  <a:lnTo>
                    <a:pt x="117" y="0"/>
                  </a:lnTo>
                  <a:lnTo>
                    <a:pt x="16" y="0"/>
                  </a:lnTo>
                  <a:lnTo>
                    <a:pt x="16" y="0"/>
                  </a:lnTo>
                  <a:cubicBezTo>
                    <a:pt x="11" y="0"/>
                    <a:pt x="8" y="1"/>
                    <a:pt x="5" y="4"/>
                  </a:cubicBezTo>
                  <a:lnTo>
                    <a:pt x="5" y="4"/>
                  </a:lnTo>
                  <a:cubicBezTo>
                    <a:pt x="2" y="8"/>
                    <a:pt x="0" y="11"/>
                    <a:pt x="0" y="16"/>
                  </a:cubicBezTo>
                  <a:lnTo>
                    <a:pt x="0" y="16"/>
                  </a:lnTo>
                  <a:cubicBezTo>
                    <a:pt x="0" y="20"/>
                    <a:pt x="2" y="25"/>
                    <a:pt x="5" y="28"/>
                  </a:cubicBezTo>
                  <a:lnTo>
                    <a:pt x="5" y="28"/>
                  </a:lnTo>
                  <a:cubicBezTo>
                    <a:pt x="8" y="30"/>
                    <a:pt x="11" y="32"/>
                    <a:pt x="16" y="32"/>
                  </a:cubicBezTo>
                  <a:lnTo>
                    <a:pt x="117" y="32"/>
                  </a:lnTo>
                  <a:lnTo>
                    <a:pt x="217" y="32"/>
                  </a:lnTo>
                  <a:lnTo>
                    <a:pt x="217" y="32"/>
                  </a:lnTo>
                  <a:cubicBezTo>
                    <a:pt x="222" y="32"/>
                    <a:pt x="226" y="30"/>
                    <a:pt x="228" y="28"/>
                  </a:cubicBezTo>
                  <a:lnTo>
                    <a:pt x="228" y="28"/>
                  </a:lnTo>
                  <a:cubicBezTo>
                    <a:pt x="232" y="25"/>
                    <a:pt x="233" y="20"/>
                    <a:pt x="233" y="16"/>
                  </a:cubicBezTo>
                  <a:lnTo>
                    <a:pt x="233" y="16"/>
                  </a:lnTo>
                  <a:cubicBezTo>
                    <a:pt x="233" y="11"/>
                    <a:pt x="232" y="8"/>
                    <a:pt x="228" y="4"/>
                  </a:cubicBezTo>
                </a:path>
              </a:pathLst>
            </a:custGeom>
            <a:solidFill>
              <a:srgbClr val="8383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sp>
          <p:nvSpPr>
            <p:cNvPr id="14" name="Freeform 24">
              <a:extLst>
                <a:ext uri="{FF2B5EF4-FFF2-40B4-BE49-F238E27FC236}">
                  <a16:creationId xmlns:a16="http://schemas.microsoft.com/office/drawing/2014/main" id="{6654C850-501D-E4B9-BC70-CAA793BCEE92}"/>
                </a:ext>
              </a:extLst>
            </p:cNvPr>
            <p:cNvSpPr>
              <a:spLocks noChangeArrowheads="1"/>
            </p:cNvSpPr>
            <p:nvPr/>
          </p:nvSpPr>
          <p:spPr bwMode="auto">
            <a:xfrm>
              <a:off x="3039330" y="2961915"/>
              <a:ext cx="32972" cy="225300"/>
            </a:xfrm>
            <a:custGeom>
              <a:avLst/>
              <a:gdLst>
                <a:gd name="T0" fmla="*/ 22 w 28"/>
                <a:gd name="T1" fmla="*/ 0 h 181"/>
                <a:gd name="T2" fmla="*/ 17 w 28"/>
                <a:gd name="T3" fmla="*/ 0 h 181"/>
                <a:gd name="T4" fmla="*/ 17 w 28"/>
                <a:gd name="T5" fmla="*/ 0 h 181"/>
                <a:gd name="T6" fmla="*/ 5 w 28"/>
                <a:gd name="T7" fmla="*/ 5 h 181"/>
                <a:gd name="T8" fmla="*/ 5 w 28"/>
                <a:gd name="T9" fmla="*/ 5 h 181"/>
                <a:gd name="T10" fmla="*/ 0 w 28"/>
                <a:gd name="T11" fmla="*/ 17 h 181"/>
                <a:gd name="T12" fmla="*/ 0 w 28"/>
                <a:gd name="T13" fmla="*/ 90 h 181"/>
                <a:gd name="T14" fmla="*/ 0 w 28"/>
                <a:gd name="T15" fmla="*/ 162 h 181"/>
                <a:gd name="T16" fmla="*/ 0 w 28"/>
                <a:gd name="T17" fmla="*/ 162 h 181"/>
                <a:gd name="T18" fmla="*/ 5 w 28"/>
                <a:gd name="T19" fmla="*/ 175 h 181"/>
                <a:gd name="T20" fmla="*/ 5 w 28"/>
                <a:gd name="T21" fmla="*/ 175 h 181"/>
                <a:gd name="T22" fmla="*/ 17 w 28"/>
                <a:gd name="T23" fmla="*/ 180 h 181"/>
                <a:gd name="T24" fmla="*/ 22 w 28"/>
                <a:gd name="T25" fmla="*/ 180 h 181"/>
                <a:gd name="T26" fmla="*/ 27 w 28"/>
                <a:gd name="T27" fmla="*/ 180 h 181"/>
                <a:gd name="T28" fmla="*/ 27 w 28"/>
                <a:gd name="T29" fmla="*/ 90 h 181"/>
                <a:gd name="T30" fmla="*/ 27 w 28"/>
                <a:gd name="T31" fmla="*/ 0 h 181"/>
                <a:gd name="T32" fmla="*/ 22 w 28"/>
                <a:gd name="T3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81">
                  <a:moveTo>
                    <a:pt x="22" y="0"/>
                  </a:moveTo>
                  <a:lnTo>
                    <a:pt x="17" y="0"/>
                  </a:lnTo>
                  <a:lnTo>
                    <a:pt x="17" y="0"/>
                  </a:lnTo>
                  <a:cubicBezTo>
                    <a:pt x="12" y="0"/>
                    <a:pt x="8" y="2"/>
                    <a:pt x="5" y="5"/>
                  </a:cubicBezTo>
                  <a:lnTo>
                    <a:pt x="5" y="5"/>
                  </a:lnTo>
                  <a:cubicBezTo>
                    <a:pt x="2" y="8"/>
                    <a:pt x="0" y="13"/>
                    <a:pt x="0" y="17"/>
                  </a:cubicBezTo>
                  <a:lnTo>
                    <a:pt x="0" y="90"/>
                  </a:lnTo>
                  <a:lnTo>
                    <a:pt x="0" y="162"/>
                  </a:lnTo>
                  <a:lnTo>
                    <a:pt x="0" y="162"/>
                  </a:lnTo>
                  <a:cubicBezTo>
                    <a:pt x="0" y="167"/>
                    <a:pt x="2" y="172"/>
                    <a:pt x="5" y="175"/>
                  </a:cubicBezTo>
                  <a:lnTo>
                    <a:pt x="5" y="175"/>
                  </a:lnTo>
                  <a:cubicBezTo>
                    <a:pt x="8" y="178"/>
                    <a:pt x="12" y="180"/>
                    <a:pt x="17" y="180"/>
                  </a:cubicBezTo>
                  <a:lnTo>
                    <a:pt x="22" y="180"/>
                  </a:lnTo>
                  <a:lnTo>
                    <a:pt x="27" y="180"/>
                  </a:lnTo>
                  <a:lnTo>
                    <a:pt x="27" y="90"/>
                  </a:lnTo>
                  <a:lnTo>
                    <a:pt x="27" y="0"/>
                  </a:lnTo>
                  <a:lnTo>
                    <a:pt x="22" y="0"/>
                  </a:lnTo>
                </a:path>
              </a:pathLst>
            </a:custGeom>
            <a:solidFill>
              <a:srgbClr val="8383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sp>
          <p:nvSpPr>
            <p:cNvPr id="15" name="Freeform 25">
              <a:extLst>
                <a:ext uri="{FF2B5EF4-FFF2-40B4-BE49-F238E27FC236}">
                  <a16:creationId xmlns:a16="http://schemas.microsoft.com/office/drawing/2014/main" id="{7E3C1115-CC0C-99B4-6268-F4DDCBD7ECF7}"/>
                </a:ext>
              </a:extLst>
            </p:cNvPr>
            <p:cNvSpPr>
              <a:spLocks noChangeArrowheads="1"/>
            </p:cNvSpPr>
            <p:nvPr/>
          </p:nvSpPr>
          <p:spPr bwMode="auto">
            <a:xfrm>
              <a:off x="3039330" y="3280635"/>
              <a:ext cx="32972" cy="225300"/>
            </a:xfrm>
            <a:custGeom>
              <a:avLst/>
              <a:gdLst>
                <a:gd name="T0" fmla="*/ 22 w 28"/>
                <a:gd name="T1" fmla="*/ 0 h 181"/>
                <a:gd name="T2" fmla="*/ 17 w 28"/>
                <a:gd name="T3" fmla="*/ 0 h 181"/>
                <a:gd name="T4" fmla="*/ 17 w 28"/>
                <a:gd name="T5" fmla="*/ 0 h 181"/>
                <a:gd name="T6" fmla="*/ 5 w 28"/>
                <a:gd name="T7" fmla="*/ 5 h 181"/>
                <a:gd name="T8" fmla="*/ 5 w 28"/>
                <a:gd name="T9" fmla="*/ 5 h 181"/>
                <a:gd name="T10" fmla="*/ 0 w 28"/>
                <a:gd name="T11" fmla="*/ 17 h 181"/>
                <a:gd name="T12" fmla="*/ 0 w 28"/>
                <a:gd name="T13" fmla="*/ 90 h 181"/>
                <a:gd name="T14" fmla="*/ 0 w 28"/>
                <a:gd name="T15" fmla="*/ 163 h 181"/>
                <a:gd name="T16" fmla="*/ 0 w 28"/>
                <a:gd name="T17" fmla="*/ 163 h 181"/>
                <a:gd name="T18" fmla="*/ 5 w 28"/>
                <a:gd name="T19" fmla="*/ 175 h 181"/>
                <a:gd name="T20" fmla="*/ 5 w 28"/>
                <a:gd name="T21" fmla="*/ 175 h 181"/>
                <a:gd name="T22" fmla="*/ 17 w 28"/>
                <a:gd name="T23" fmla="*/ 180 h 181"/>
                <a:gd name="T24" fmla="*/ 22 w 28"/>
                <a:gd name="T25" fmla="*/ 180 h 181"/>
                <a:gd name="T26" fmla="*/ 27 w 28"/>
                <a:gd name="T27" fmla="*/ 180 h 181"/>
                <a:gd name="T28" fmla="*/ 27 w 28"/>
                <a:gd name="T29" fmla="*/ 90 h 181"/>
                <a:gd name="T30" fmla="*/ 27 w 28"/>
                <a:gd name="T31" fmla="*/ 0 h 181"/>
                <a:gd name="T32" fmla="*/ 22 w 28"/>
                <a:gd name="T3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81">
                  <a:moveTo>
                    <a:pt x="22" y="0"/>
                  </a:moveTo>
                  <a:lnTo>
                    <a:pt x="17" y="0"/>
                  </a:lnTo>
                  <a:lnTo>
                    <a:pt x="17" y="0"/>
                  </a:lnTo>
                  <a:cubicBezTo>
                    <a:pt x="12" y="0"/>
                    <a:pt x="8" y="2"/>
                    <a:pt x="5" y="5"/>
                  </a:cubicBezTo>
                  <a:lnTo>
                    <a:pt x="5" y="5"/>
                  </a:lnTo>
                  <a:cubicBezTo>
                    <a:pt x="2" y="8"/>
                    <a:pt x="0" y="13"/>
                    <a:pt x="0" y="17"/>
                  </a:cubicBezTo>
                  <a:lnTo>
                    <a:pt x="0" y="90"/>
                  </a:lnTo>
                  <a:lnTo>
                    <a:pt x="0" y="163"/>
                  </a:lnTo>
                  <a:lnTo>
                    <a:pt x="0" y="163"/>
                  </a:lnTo>
                  <a:cubicBezTo>
                    <a:pt x="0" y="168"/>
                    <a:pt x="2" y="172"/>
                    <a:pt x="5" y="175"/>
                  </a:cubicBezTo>
                  <a:lnTo>
                    <a:pt x="5" y="175"/>
                  </a:lnTo>
                  <a:cubicBezTo>
                    <a:pt x="8" y="178"/>
                    <a:pt x="12" y="180"/>
                    <a:pt x="17" y="180"/>
                  </a:cubicBezTo>
                  <a:lnTo>
                    <a:pt x="22" y="180"/>
                  </a:lnTo>
                  <a:lnTo>
                    <a:pt x="27" y="180"/>
                  </a:lnTo>
                  <a:lnTo>
                    <a:pt x="27" y="90"/>
                  </a:lnTo>
                  <a:lnTo>
                    <a:pt x="27" y="0"/>
                  </a:lnTo>
                  <a:lnTo>
                    <a:pt x="22" y="0"/>
                  </a:lnTo>
                </a:path>
              </a:pathLst>
            </a:custGeom>
            <a:solidFill>
              <a:srgbClr val="8383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sp>
          <p:nvSpPr>
            <p:cNvPr id="16" name="Freeform 26">
              <a:extLst>
                <a:ext uri="{FF2B5EF4-FFF2-40B4-BE49-F238E27FC236}">
                  <a16:creationId xmlns:a16="http://schemas.microsoft.com/office/drawing/2014/main" id="{757B6DF1-49DB-4EB7-C364-A929DE368185}"/>
                </a:ext>
              </a:extLst>
            </p:cNvPr>
            <p:cNvSpPr>
              <a:spLocks noChangeArrowheads="1"/>
            </p:cNvSpPr>
            <p:nvPr/>
          </p:nvSpPr>
          <p:spPr bwMode="auto">
            <a:xfrm>
              <a:off x="3671274" y="2291498"/>
              <a:ext cx="65943" cy="65943"/>
            </a:xfrm>
            <a:custGeom>
              <a:avLst/>
              <a:gdLst>
                <a:gd name="T0" fmla="*/ 46 w 55"/>
                <a:gd name="T1" fmla="*/ 8 h 54"/>
                <a:gd name="T2" fmla="*/ 46 w 55"/>
                <a:gd name="T3" fmla="*/ 8 h 54"/>
                <a:gd name="T4" fmla="*/ 27 w 55"/>
                <a:gd name="T5" fmla="*/ 0 h 54"/>
                <a:gd name="T6" fmla="*/ 27 w 55"/>
                <a:gd name="T7" fmla="*/ 0 h 54"/>
                <a:gd name="T8" fmla="*/ 8 w 55"/>
                <a:gd name="T9" fmla="*/ 8 h 54"/>
                <a:gd name="T10" fmla="*/ 8 w 55"/>
                <a:gd name="T11" fmla="*/ 8 h 54"/>
                <a:gd name="T12" fmla="*/ 0 w 55"/>
                <a:gd name="T13" fmla="*/ 26 h 54"/>
                <a:gd name="T14" fmla="*/ 0 w 55"/>
                <a:gd name="T15" fmla="*/ 26 h 54"/>
                <a:gd name="T16" fmla="*/ 8 w 55"/>
                <a:gd name="T17" fmla="*/ 45 h 54"/>
                <a:gd name="T18" fmla="*/ 8 w 55"/>
                <a:gd name="T19" fmla="*/ 45 h 54"/>
                <a:gd name="T20" fmla="*/ 27 w 55"/>
                <a:gd name="T21" fmla="*/ 53 h 54"/>
                <a:gd name="T22" fmla="*/ 27 w 55"/>
                <a:gd name="T23" fmla="*/ 53 h 54"/>
                <a:gd name="T24" fmla="*/ 46 w 55"/>
                <a:gd name="T25" fmla="*/ 45 h 54"/>
                <a:gd name="T26" fmla="*/ 46 w 55"/>
                <a:gd name="T27" fmla="*/ 45 h 54"/>
                <a:gd name="T28" fmla="*/ 54 w 55"/>
                <a:gd name="T29" fmla="*/ 26 h 54"/>
                <a:gd name="T30" fmla="*/ 54 w 55"/>
                <a:gd name="T31" fmla="*/ 26 h 54"/>
                <a:gd name="T32" fmla="*/ 46 w 55"/>
                <a:gd name="T33"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54">
                  <a:moveTo>
                    <a:pt x="46" y="8"/>
                  </a:moveTo>
                  <a:lnTo>
                    <a:pt x="46" y="8"/>
                  </a:lnTo>
                  <a:cubicBezTo>
                    <a:pt x="41" y="3"/>
                    <a:pt x="34" y="0"/>
                    <a:pt x="27" y="0"/>
                  </a:cubicBezTo>
                  <a:lnTo>
                    <a:pt x="27" y="0"/>
                  </a:lnTo>
                  <a:cubicBezTo>
                    <a:pt x="20" y="0"/>
                    <a:pt x="12" y="3"/>
                    <a:pt x="8" y="8"/>
                  </a:cubicBezTo>
                  <a:lnTo>
                    <a:pt x="8" y="8"/>
                  </a:lnTo>
                  <a:cubicBezTo>
                    <a:pt x="3" y="12"/>
                    <a:pt x="0" y="19"/>
                    <a:pt x="0" y="26"/>
                  </a:cubicBezTo>
                  <a:lnTo>
                    <a:pt x="0" y="26"/>
                  </a:lnTo>
                  <a:cubicBezTo>
                    <a:pt x="0" y="34"/>
                    <a:pt x="3" y="40"/>
                    <a:pt x="8" y="45"/>
                  </a:cubicBezTo>
                  <a:lnTo>
                    <a:pt x="8" y="45"/>
                  </a:lnTo>
                  <a:cubicBezTo>
                    <a:pt x="12" y="49"/>
                    <a:pt x="20" y="53"/>
                    <a:pt x="27" y="53"/>
                  </a:cubicBezTo>
                  <a:lnTo>
                    <a:pt x="27" y="53"/>
                  </a:lnTo>
                  <a:cubicBezTo>
                    <a:pt x="34" y="53"/>
                    <a:pt x="41" y="49"/>
                    <a:pt x="46" y="45"/>
                  </a:cubicBezTo>
                  <a:lnTo>
                    <a:pt x="46" y="45"/>
                  </a:lnTo>
                  <a:cubicBezTo>
                    <a:pt x="51" y="40"/>
                    <a:pt x="54" y="34"/>
                    <a:pt x="54" y="26"/>
                  </a:cubicBezTo>
                  <a:lnTo>
                    <a:pt x="54" y="26"/>
                  </a:lnTo>
                  <a:cubicBezTo>
                    <a:pt x="54" y="19"/>
                    <a:pt x="51" y="12"/>
                    <a:pt x="46" y="8"/>
                  </a:cubicBezTo>
                </a:path>
              </a:pathLst>
            </a:custGeom>
            <a:solidFill>
              <a:srgbClr val="8383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sp>
          <p:nvSpPr>
            <p:cNvPr id="17" name="Freeform 27">
              <a:extLst>
                <a:ext uri="{FF2B5EF4-FFF2-40B4-BE49-F238E27FC236}">
                  <a16:creationId xmlns:a16="http://schemas.microsoft.com/office/drawing/2014/main" id="{FC7F4E78-C924-F10B-6370-870C905BF437}"/>
                </a:ext>
              </a:extLst>
            </p:cNvPr>
            <p:cNvSpPr>
              <a:spLocks noChangeArrowheads="1"/>
            </p:cNvSpPr>
            <p:nvPr/>
          </p:nvSpPr>
          <p:spPr bwMode="auto">
            <a:xfrm>
              <a:off x="3682265" y="2302489"/>
              <a:ext cx="43961" cy="43961"/>
            </a:xfrm>
            <a:custGeom>
              <a:avLst/>
              <a:gdLst>
                <a:gd name="T0" fmla="*/ 30 w 37"/>
                <a:gd name="T1" fmla="*/ 5 h 35"/>
                <a:gd name="T2" fmla="*/ 30 w 37"/>
                <a:gd name="T3" fmla="*/ 5 h 35"/>
                <a:gd name="T4" fmla="*/ 18 w 37"/>
                <a:gd name="T5" fmla="*/ 0 h 35"/>
                <a:gd name="T6" fmla="*/ 18 w 37"/>
                <a:gd name="T7" fmla="*/ 0 h 35"/>
                <a:gd name="T8" fmla="*/ 5 w 37"/>
                <a:gd name="T9" fmla="*/ 5 h 35"/>
                <a:gd name="T10" fmla="*/ 5 w 37"/>
                <a:gd name="T11" fmla="*/ 5 h 35"/>
                <a:gd name="T12" fmla="*/ 0 w 37"/>
                <a:gd name="T13" fmla="*/ 17 h 35"/>
                <a:gd name="T14" fmla="*/ 0 w 37"/>
                <a:gd name="T15" fmla="*/ 17 h 35"/>
                <a:gd name="T16" fmla="*/ 5 w 37"/>
                <a:gd name="T17" fmla="*/ 29 h 35"/>
                <a:gd name="T18" fmla="*/ 5 w 37"/>
                <a:gd name="T19" fmla="*/ 29 h 35"/>
                <a:gd name="T20" fmla="*/ 18 w 37"/>
                <a:gd name="T21" fmla="*/ 34 h 35"/>
                <a:gd name="T22" fmla="*/ 18 w 37"/>
                <a:gd name="T23" fmla="*/ 34 h 35"/>
                <a:gd name="T24" fmla="*/ 30 w 37"/>
                <a:gd name="T25" fmla="*/ 29 h 35"/>
                <a:gd name="T26" fmla="*/ 30 w 37"/>
                <a:gd name="T27" fmla="*/ 29 h 35"/>
                <a:gd name="T28" fmla="*/ 36 w 37"/>
                <a:gd name="T29" fmla="*/ 17 h 35"/>
                <a:gd name="T30" fmla="*/ 36 w 37"/>
                <a:gd name="T31" fmla="*/ 17 h 35"/>
                <a:gd name="T32" fmla="*/ 30 w 37"/>
                <a:gd name="T33"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5">
                  <a:moveTo>
                    <a:pt x="30" y="5"/>
                  </a:moveTo>
                  <a:lnTo>
                    <a:pt x="30" y="5"/>
                  </a:lnTo>
                  <a:cubicBezTo>
                    <a:pt x="27" y="2"/>
                    <a:pt x="23" y="0"/>
                    <a:pt x="18" y="0"/>
                  </a:cubicBezTo>
                  <a:lnTo>
                    <a:pt x="18" y="0"/>
                  </a:lnTo>
                  <a:cubicBezTo>
                    <a:pt x="13" y="0"/>
                    <a:pt x="8" y="2"/>
                    <a:pt x="5" y="5"/>
                  </a:cubicBezTo>
                  <a:lnTo>
                    <a:pt x="5" y="5"/>
                  </a:lnTo>
                  <a:cubicBezTo>
                    <a:pt x="2" y="8"/>
                    <a:pt x="0" y="12"/>
                    <a:pt x="0" y="17"/>
                  </a:cubicBezTo>
                  <a:lnTo>
                    <a:pt x="0" y="17"/>
                  </a:lnTo>
                  <a:cubicBezTo>
                    <a:pt x="0" y="22"/>
                    <a:pt x="2" y="27"/>
                    <a:pt x="5" y="29"/>
                  </a:cubicBezTo>
                  <a:lnTo>
                    <a:pt x="5" y="29"/>
                  </a:lnTo>
                  <a:cubicBezTo>
                    <a:pt x="8" y="33"/>
                    <a:pt x="13" y="34"/>
                    <a:pt x="18" y="34"/>
                  </a:cubicBezTo>
                  <a:lnTo>
                    <a:pt x="18" y="34"/>
                  </a:lnTo>
                  <a:cubicBezTo>
                    <a:pt x="23" y="34"/>
                    <a:pt x="27" y="33"/>
                    <a:pt x="30" y="29"/>
                  </a:cubicBezTo>
                  <a:lnTo>
                    <a:pt x="30" y="29"/>
                  </a:lnTo>
                  <a:cubicBezTo>
                    <a:pt x="34" y="27"/>
                    <a:pt x="36" y="22"/>
                    <a:pt x="36" y="17"/>
                  </a:cubicBezTo>
                  <a:lnTo>
                    <a:pt x="36" y="17"/>
                  </a:lnTo>
                  <a:cubicBezTo>
                    <a:pt x="36" y="12"/>
                    <a:pt x="34" y="8"/>
                    <a:pt x="30" y="5"/>
                  </a:cubicBezTo>
                </a:path>
              </a:pathLst>
            </a:custGeom>
            <a:solidFill>
              <a:srgbClr val="A3A3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sp>
          <p:nvSpPr>
            <p:cNvPr id="18" name="Freeform 28">
              <a:extLst>
                <a:ext uri="{FF2B5EF4-FFF2-40B4-BE49-F238E27FC236}">
                  <a16:creationId xmlns:a16="http://schemas.microsoft.com/office/drawing/2014/main" id="{B4DED0CB-B1A8-355D-4453-68C2AB15CC11}"/>
                </a:ext>
              </a:extLst>
            </p:cNvPr>
            <p:cNvSpPr>
              <a:spLocks noChangeArrowheads="1"/>
            </p:cNvSpPr>
            <p:nvPr/>
          </p:nvSpPr>
          <p:spPr bwMode="auto">
            <a:xfrm>
              <a:off x="3797665" y="2296994"/>
              <a:ext cx="60445" cy="60448"/>
            </a:xfrm>
            <a:custGeom>
              <a:avLst/>
              <a:gdLst>
                <a:gd name="T0" fmla="*/ 42 w 50"/>
                <a:gd name="T1" fmla="*/ 6 h 48"/>
                <a:gd name="T2" fmla="*/ 42 w 50"/>
                <a:gd name="T3" fmla="*/ 6 h 48"/>
                <a:gd name="T4" fmla="*/ 24 w 50"/>
                <a:gd name="T5" fmla="*/ 0 h 48"/>
                <a:gd name="T6" fmla="*/ 24 w 50"/>
                <a:gd name="T7" fmla="*/ 0 h 48"/>
                <a:gd name="T8" fmla="*/ 7 w 50"/>
                <a:gd name="T9" fmla="*/ 6 h 48"/>
                <a:gd name="T10" fmla="*/ 7 w 50"/>
                <a:gd name="T11" fmla="*/ 6 h 48"/>
                <a:gd name="T12" fmla="*/ 0 w 50"/>
                <a:gd name="T13" fmla="*/ 23 h 48"/>
                <a:gd name="T14" fmla="*/ 0 w 50"/>
                <a:gd name="T15" fmla="*/ 23 h 48"/>
                <a:gd name="T16" fmla="*/ 7 w 50"/>
                <a:gd name="T17" fmla="*/ 40 h 48"/>
                <a:gd name="T18" fmla="*/ 7 w 50"/>
                <a:gd name="T19" fmla="*/ 40 h 48"/>
                <a:gd name="T20" fmla="*/ 24 w 50"/>
                <a:gd name="T21" fmla="*/ 47 h 48"/>
                <a:gd name="T22" fmla="*/ 24 w 50"/>
                <a:gd name="T23" fmla="*/ 47 h 48"/>
                <a:gd name="T24" fmla="*/ 42 w 50"/>
                <a:gd name="T25" fmla="*/ 40 h 48"/>
                <a:gd name="T26" fmla="*/ 42 w 50"/>
                <a:gd name="T27" fmla="*/ 40 h 48"/>
                <a:gd name="T28" fmla="*/ 49 w 50"/>
                <a:gd name="T29" fmla="*/ 23 h 48"/>
                <a:gd name="T30" fmla="*/ 49 w 50"/>
                <a:gd name="T31" fmla="*/ 23 h 48"/>
                <a:gd name="T32" fmla="*/ 42 w 50"/>
                <a:gd name="T33"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42" y="6"/>
                  </a:moveTo>
                  <a:lnTo>
                    <a:pt x="42" y="6"/>
                  </a:lnTo>
                  <a:cubicBezTo>
                    <a:pt x="37" y="2"/>
                    <a:pt x="31" y="0"/>
                    <a:pt x="24" y="0"/>
                  </a:cubicBezTo>
                  <a:lnTo>
                    <a:pt x="24" y="0"/>
                  </a:lnTo>
                  <a:cubicBezTo>
                    <a:pt x="18" y="0"/>
                    <a:pt x="11" y="2"/>
                    <a:pt x="7" y="6"/>
                  </a:cubicBezTo>
                  <a:lnTo>
                    <a:pt x="7" y="6"/>
                  </a:lnTo>
                  <a:cubicBezTo>
                    <a:pt x="3" y="11"/>
                    <a:pt x="0" y="17"/>
                    <a:pt x="0" y="23"/>
                  </a:cubicBezTo>
                  <a:lnTo>
                    <a:pt x="0" y="23"/>
                  </a:lnTo>
                  <a:cubicBezTo>
                    <a:pt x="0" y="30"/>
                    <a:pt x="3" y="36"/>
                    <a:pt x="7" y="40"/>
                  </a:cubicBezTo>
                  <a:lnTo>
                    <a:pt x="7" y="40"/>
                  </a:lnTo>
                  <a:cubicBezTo>
                    <a:pt x="11" y="45"/>
                    <a:pt x="18" y="47"/>
                    <a:pt x="24" y="47"/>
                  </a:cubicBezTo>
                  <a:lnTo>
                    <a:pt x="24" y="47"/>
                  </a:lnTo>
                  <a:cubicBezTo>
                    <a:pt x="31" y="47"/>
                    <a:pt x="37" y="45"/>
                    <a:pt x="42" y="40"/>
                  </a:cubicBezTo>
                  <a:lnTo>
                    <a:pt x="42" y="40"/>
                  </a:lnTo>
                  <a:cubicBezTo>
                    <a:pt x="46" y="36"/>
                    <a:pt x="49" y="30"/>
                    <a:pt x="49" y="23"/>
                  </a:cubicBezTo>
                  <a:lnTo>
                    <a:pt x="49" y="23"/>
                  </a:lnTo>
                  <a:cubicBezTo>
                    <a:pt x="49" y="17"/>
                    <a:pt x="46" y="11"/>
                    <a:pt x="42" y="6"/>
                  </a:cubicBezTo>
                </a:path>
              </a:pathLst>
            </a:custGeom>
            <a:solidFill>
              <a:srgbClr val="8383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sp>
          <p:nvSpPr>
            <p:cNvPr id="19" name="Freeform 29">
              <a:extLst>
                <a:ext uri="{FF2B5EF4-FFF2-40B4-BE49-F238E27FC236}">
                  <a16:creationId xmlns:a16="http://schemas.microsoft.com/office/drawing/2014/main" id="{6BB5EF3B-0340-DAA7-5BF3-9A125E45B2E1}"/>
                </a:ext>
              </a:extLst>
            </p:cNvPr>
            <p:cNvSpPr>
              <a:spLocks noChangeArrowheads="1"/>
            </p:cNvSpPr>
            <p:nvPr/>
          </p:nvSpPr>
          <p:spPr bwMode="auto">
            <a:xfrm>
              <a:off x="3814151" y="2307984"/>
              <a:ext cx="38468" cy="38468"/>
            </a:xfrm>
            <a:custGeom>
              <a:avLst/>
              <a:gdLst>
                <a:gd name="T0" fmla="*/ 24 w 29"/>
                <a:gd name="T1" fmla="*/ 5 h 30"/>
                <a:gd name="T2" fmla="*/ 24 w 29"/>
                <a:gd name="T3" fmla="*/ 5 h 30"/>
                <a:gd name="T4" fmla="*/ 14 w 29"/>
                <a:gd name="T5" fmla="*/ 0 h 30"/>
                <a:gd name="T6" fmla="*/ 14 w 29"/>
                <a:gd name="T7" fmla="*/ 0 h 30"/>
                <a:gd name="T8" fmla="*/ 4 w 29"/>
                <a:gd name="T9" fmla="*/ 5 h 30"/>
                <a:gd name="T10" fmla="*/ 4 w 29"/>
                <a:gd name="T11" fmla="*/ 5 h 30"/>
                <a:gd name="T12" fmla="*/ 0 w 29"/>
                <a:gd name="T13" fmla="*/ 14 h 30"/>
                <a:gd name="T14" fmla="*/ 0 w 29"/>
                <a:gd name="T15" fmla="*/ 14 h 30"/>
                <a:gd name="T16" fmla="*/ 4 w 29"/>
                <a:gd name="T17" fmla="*/ 24 h 30"/>
                <a:gd name="T18" fmla="*/ 4 w 29"/>
                <a:gd name="T19" fmla="*/ 24 h 30"/>
                <a:gd name="T20" fmla="*/ 14 w 29"/>
                <a:gd name="T21" fmla="*/ 29 h 30"/>
                <a:gd name="T22" fmla="*/ 14 w 29"/>
                <a:gd name="T23" fmla="*/ 29 h 30"/>
                <a:gd name="T24" fmla="*/ 24 w 29"/>
                <a:gd name="T25" fmla="*/ 24 h 30"/>
                <a:gd name="T26" fmla="*/ 24 w 29"/>
                <a:gd name="T27" fmla="*/ 24 h 30"/>
                <a:gd name="T28" fmla="*/ 28 w 29"/>
                <a:gd name="T29" fmla="*/ 14 h 30"/>
                <a:gd name="T30" fmla="*/ 28 w 29"/>
                <a:gd name="T31" fmla="*/ 14 h 30"/>
                <a:gd name="T32" fmla="*/ 24 w 29"/>
                <a:gd name="T33"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4" y="5"/>
                  </a:moveTo>
                  <a:lnTo>
                    <a:pt x="24" y="5"/>
                  </a:lnTo>
                  <a:cubicBezTo>
                    <a:pt x="22" y="2"/>
                    <a:pt x="18" y="0"/>
                    <a:pt x="14" y="0"/>
                  </a:cubicBezTo>
                  <a:lnTo>
                    <a:pt x="14" y="0"/>
                  </a:lnTo>
                  <a:cubicBezTo>
                    <a:pt x="10" y="0"/>
                    <a:pt x="7" y="2"/>
                    <a:pt x="4" y="5"/>
                  </a:cubicBezTo>
                  <a:lnTo>
                    <a:pt x="4" y="5"/>
                  </a:lnTo>
                  <a:cubicBezTo>
                    <a:pt x="1" y="7"/>
                    <a:pt x="0" y="11"/>
                    <a:pt x="0" y="14"/>
                  </a:cubicBezTo>
                  <a:lnTo>
                    <a:pt x="0" y="14"/>
                  </a:lnTo>
                  <a:cubicBezTo>
                    <a:pt x="0" y="18"/>
                    <a:pt x="1" y="22"/>
                    <a:pt x="4" y="24"/>
                  </a:cubicBezTo>
                  <a:lnTo>
                    <a:pt x="4" y="24"/>
                  </a:lnTo>
                  <a:cubicBezTo>
                    <a:pt x="7" y="27"/>
                    <a:pt x="10" y="29"/>
                    <a:pt x="14" y="29"/>
                  </a:cubicBezTo>
                  <a:lnTo>
                    <a:pt x="14" y="29"/>
                  </a:lnTo>
                  <a:cubicBezTo>
                    <a:pt x="18" y="29"/>
                    <a:pt x="22" y="27"/>
                    <a:pt x="24" y="24"/>
                  </a:cubicBezTo>
                  <a:lnTo>
                    <a:pt x="24" y="24"/>
                  </a:lnTo>
                  <a:cubicBezTo>
                    <a:pt x="27" y="22"/>
                    <a:pt x="28" y="18"/>
                    <a:pt x="28" y="14"/>
                  </a:cubicBezTo>
                  <a:lnTo>
                    <a:pt x="28" y="14"/>
                  </a:lnTo>
                  <a:cubicBezTo>
                    <a:pt x="28" y="11"/>
                    <a:pt x="27" y="7"/>
                    <a:pt x="24" y="5"/>
                  </a:cubicBezTo>
                </a:path>
              </a:pathLst>
            </a:custGeom>
            <a:solidFill>
              <a:srgbClr val="A3A3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sp>
          <p:nvSpPr>
            <p:cNvPr id="20" name="Freeform 30">
              <a:extLst>
                <a:ext uri="{FF2B5EF4-FFF2-40B4-BE49-F238E27FC236}">
                  <a16:creationId xmlns:a16="http://schemas.microsoft.com/office/drawing/2014/main" id="{08DB9D03-93E2-083B-5CB4-7DDAD8361671}"/>
                </a:ext>
              </a:extLst>
            </p:cNvPr>
            <p:cNvSpPr>
              <a:spLocks noChangeArrowheads="1"/>
            </p:cNvSpPr>
            <p:nvPr/>
          </p:nvSpPr>
          <p:spPr bwMode="auto">
            <a:xfrm>
              <a:off x="3143737" y="2445364"/>
              <a:ext cx="1928814" cy="3951042"/>
            </a:xfrm>
            <a:custGeom>
              <a:avLst/>
              <a:gdLst>
                <a:gd name="T0" fmla="*/ 1458 w 1549"/>
                <a:gd name="T1" fmla="*/ 0 h 3170"/>
                <a:gd name="T2" fmla="*/ 90 w 1549"/>
                <a:gd name="T3" fmla="*/ 0 h 3170"/>
                <a:gd name="T4" fmla="*/ 90 w 1549"/>
                <a:gd name="T5" fmla="*/ 0 h 3170"/>
                <a:gd name="T6" fmla="*/ 0 w 1549"/>
                <a:gd name="T7" fmla="*/ 89 h 3170"/>
                <a:gd name="T8" fmla="*/ 0 w 1549"/>
                <a:gd name="T9" fmla="*/ 3079 h 3170"/>
                <a:gd name="T10" fmla="*/ 0 w 1549"/>
                <a:gd name="T11" fmla="*/ 3079 h 3170"/>
                <a:gd name="T12" fmla="*/ 90 w 1549"/>
                <a:gd name="T13" fmla="*/ 3169 h 3170"/>
                <a:gd name="T14" fmla="*/ 1458 w 1549"/>
                <a:gd name="T15" fmla="*/ 3169 h 3170"/>
                <a:gd name="T16" fmla="*/ 1458 w 1549"/>
                <a:gd name="T17" fmla="*/ 3169 h 3170"/>
                <a:gd name="T18" fmla="*/ 1548 w 1549"/>
                <a:gd name="T19" fmla="*/ 3079 h 3170"/>
                <a:gd name="T20" fmla="*/ 1548 w 1549"/>
                <a:gd name="T21" fmla="*/ 89 h 3170"/>
                <a:gd name="T22" fmla="*/ 1548 w 1549"/>
                <a:gd name="T23" fmla="*/ 89 h 3170"/>
                <a:gd name="T24" fmla="*/ 1458 w 1549"/>
                <a:gd name="T25" fmla="*/ 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9" h="3170">
                  <a:moveTo>
                    <a:pt x="1458" y="0"/>
                  </a:moveTo>
                  <a:lnTo>
                    <a:pt x="90" y="0"/>
                  </a:lnTo>
                  <a:lnTo>
                    <a:pt x="90" y="0"/>
                  </a:lnTo>
                  <a:cubicBezTo>
                    <a:pt x="41" y="0"/>
                    <a:pt x="0" y="40"/>
                    <a:pt x="0" y="89"/>
                  </a:cubicBezTo>
                  <a:lnTo>
                    <a:pt x="0" y="3079"/>
                  </a:lnTo>
                  <a:lnTo>
                    <a:pt x="0" y="3079"/>
                  </a:lnTo>
                  <a:cubicBezTo>
                    <a:pt x="0" y="3128"/>
                    <a:pt x="41" y="3169"/>
                    <a:pt x="90" y="3169"/>
                  </a:cubicBezTo>
                  <a:lnTo>
                    <a:pt x="1458" y="3169"/>
                  </a:lnTo>
                  <a:lnTo>
                    <a:pt x="1458" y="3169"/>
                  </a:lnTo>
                  <a:cubicBezTo>
                    <a:pt x="1508" y="3169"/>
                    <a:pt x="1548" y="3128"/>
                    <a:pt x="1548" y="3079"/>
                  </a:cubicBezTo>
                  <a:lnTo>
                    <a:pt x="1548" y="89"/>
                  </a:lnTo>
                  <a:lnTo>
                    <a:pt x="1548" y="89"/>
                  </a:lnTo>
                  <a:cubicBezTo>
                    <a:pt x="1548" y="40"/>
                    <a:pt x="1508" y="0"/>
                    <a:pt x="1458" y="0"/>
                  </a:cubicBezTo>
                </a:path>
              </a:pathLst>
            </a:custGeom>
            <a:solidFill>
              <a:srgbClr val="EBD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grpSp>
      <p:sp>
        <p:nvSpPr>
          <p:cNvPr id="21" name="Picture Placeholder 127">
            <a:extLst>
              <a:ext uri="{FF2B5EF4-FFF2-40B4-BE49-F238E27FC236}">
                <a16:creationId xmlns:a16="http://schemas.microsoft.com/office/drawing/2014/main" id="{5AA6941E-764F-B019-160C-88EFBC8E8F7B}"/>
              </a:ext>
            </a:extLst>
          </p:cNvPr>
          <p:cNvSpPr>
            <a:spLocks noGrp="1"/>
          </p:cNvSpPr>
          <p:nvPr>
            <p:ph type="pic" sz="quarter" idx="30"/>
          </p:nvPr>
        </p:nvSpPr>
        <p:spPr>
          <a:xfrm rot="790268">
            <a:off x="8970104" y="1994873"/>
            <a:ext cx="3829112" cy="7846258"/>
          </a:xfrm>
          <a:custGeom>
            <a:avLst/>
            <a:gdLst>
              <a:gd name="connsiteX0" fmla="*/ 112068 w 1927570"/>
              <a:gd name="connsiteY0" fmla="*/ 0 h 3949796"/>
              <a:gd name="connsiteX1" fmla="*/ 1815502 w 1927570"/>
              <a:gd name="connsiteY1" fmla="*/ 0 h 3949796"/>
              <a:gd name="connsiteX2" fmla="*/ 1927570 w 1927570"/>
              <a:gd name="connsiteY2" fmla="*/ 110929 h 3949796"/>
              <a:gd name="connsiteX3" fmla="*/ 1927570 w 1927570"/>
              <a:gd name="connsiteY3" fmla="*/ 3837621 h 3949796"/>
              <a:gd name="connsiteX4" fmla="*/ 1815502 w 1927570"/>
              <a:gd name="connsiteY4" fmla="*/ 3949796 h 3949796"/>
              <a:gd name="connsiteX5" fmla="*/ 112068 w 1927570"/>
              <a:gd name="connsiteY5" fmla="*/ 3949796 h 3949796"/>
              <a:gd name="connsiteX6" fmla="*/ 0 w 1927570"/>
              <a:gd name="connsiteY6" fmla="*/ 3837621 h 3949796"/>
              <a:gd name="connsiteX7" fmla="*/ 0 w 1927570"/>
              <a:gd name="connsiteY7" fmla="*/ 110929 h 3949796"/>
              <a:gd name="connsiteX8" fmla="*/ 112068 w 1927570"/>
              <a:gd name="connsiteY8" fmla="*/ 0 h 394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570" h="3949796">
                <a:moveTo>
                  <a:pt x="112068" y="0"/>
                </a:moveTo>
                <a:lnTo>
                  <a:pt x="1815502" y="0"/>
                </a:lnTo>
                <a:cubicBezTo>
                  <a:pt x="1877762" y="0"/>
                  <a:pt x="1927570" y="49856"/>
                  <a:pt x="1927570" y="110929"/>
                </a:cubicBezTo>
                <a:lnTo>
                  <a:pt x="1927570" y="3837621"/>
                </a:lnTo>
                <a:cubicBezTo>
                  <a:pt x="1927570" y="3898694"/>
                  <a:pt x="1877762" y="3949796"/>
                  <a:pt x="1815502" y="3949796"/>
                </a:cubicBezTo>
                <a:lnTo>
                  <a:pt x="112068" y="3949796"/>
                </a:lnTo>
                <a:cubicBezTo>
                  <a:pt x="51054" y="3949796"/>
                  <a:pt x="0" y="3898694"/>
                  <a:pt x="0" y="3837621"/>
                </a:cubicBezTo>
                <a:lnTo>
                  <a:pt x="0" y="110929"/>
                </a:lnTo>
                <a:cubicBezTo>
                  <a:pt x="0" y="49856"/>
                  <a:pt x="51054" y="0"/>
                  <a:pt x="112068" y="0"/>
                </a:cubicBez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grpSp>
        <p:nvGrpSpPr>
          <p:cNvPr id="23" name="Group 22">
            <a:extLst>
              <a:ext uri="{FF2B5EF4-FFF2-40B4-BE49-F238E27FC236}">
                <a16:creationId xmlns:a16="http://schemas.microsoft.com/office/drawing/2014/main" id="{111BBB32-0C98-8BD5-A483-8597C9AB4F0C}"/>
              </a:ext>
            </a:extLst>
          </p:cNvPr>
          <p:cNvGrpSpPr/>
          <p:nvPr userDrawn="1"/>
        </p:nvGrpSpPr>
        <p:grpSpPr>
          <a:xfrm rot="790268">
            <a:off x="3248279" y="2873291"/>
            <a:ext cx="4148150" cy="8798444"/>
            <a:chOff x="3039330" y="2192587"/>
            <a:chExt cx="2088173" cy="4429125"/>
          </a:xfrm>
        </p:grpSpPr>
        <p:sp>
          <p:nvSpPr>
            <p:cNvPr id="24" name="Freeform 22">
              <a:extLst>
                <a:ext uri="{FF2B5EF4-FFF2-40B4-BE49-F238E27FC236}">
                  <a16:creationId xmlns:a16="http://schemas.microsoft.com/office/drawing/2014/main" id="{15EC424C-602F-4C72-7A8C-9EC28EA21FF4}"/>
                </a:ext>
              </a:extLst>
            </p:cNvPr>
            <p:cNvSpPr>
              <a:spLocks noChangeArrowheads="1"/>
            </p:cNvSpPr>
            <p:nvPr/>
          </p:nvSpPr>
          <p:spPr bwMode="auto">
            <a:xfrm>
              <a:off x="3072301" y="2192587"/>
              <a:ext cx="2055202" cy="4429125"/>
            </a:xfrm>
            <a:custGeom>
              <a:avLst/>
              <a:gdLst>
                <a:gd name="T0" fmla="*/ 1572 w 1649"/>
                <a:gd name="T1" fmla="*/ 76 h 3553"/>
                <a:gd name="T2" fmla="*/ 1572 w 1649"/>
                <a:gd name="T3" fmla="*/ 76 h 3553"/>
                <a:gd name="T4" fmla="*/ 1386 w 1649"/>
                <a:gd name="T5" fmla="*/ 0 h 3553"/>
                <a:gd name="T6" fmla="*/ 847 w 1649"/>
                <a:gd name="T7" fmla="*/ 0 h 3553"/>
                <a:gd name="T8" fmla="*/ 309 w 1649"/>
                <a:gd name="T9" fmla="*/ 0 h 3553"/>
                <a:gd name="T10" fmla="*/ 309 w 1649"/>
                <a:gd name="T11" fmla="*/ 0 h 3553"/>
                <a:gd name="T12" fmla="*/ 90 w 1649"/>
                <a:gd name="T13" fmla="*/ 89 h 3553"/>
                <a:gd name="T14" fmla="*/ 90 w 1649"/>
                <a:gd name="T15" fmla="*/ 89 h 3553"/>
                <a:gd name="T16" fmla="*/ 0 w 1649"/>
                <a:gd name="T17" fmla="*/ 308 h 3553"/>
                <a:gd name="T18" fmla="*/ 0 w 1649"/>
                <a:gd name="T19" fmla="*/ 1791 h 3553"/>
                <a:gd name="T20" fmla="*/ 0 w 1649"/>
                <a:gd name="T21" fmla="*/ 3275 h 3553"/>
                <a:gd name="T22" fmla="*/ 0 w 1649"/>
                <a:gd name="T23" fmla="*/ 3275 h 3553"/>
                <a:gd name="T24" fmla="*/ 81 w 1649"/>
                <a:gd name="T25" fmla="*/ 3471 h 3553"/>
                <a:gd name="T26" fmla="*/ 81 w 1649"/>
                <a:gd name="T27" fmla="*/ 3471 h 3553"/>
                <a:gd name="T28" fmla="*/ 277 w 1649"/>
                <a:gd name="T29" fmla="*/ 3552 h 3553"/>
                <a:gd name="T30" fmla="*/ 830 w 1649"/>
                <a:gd name="T31" fmla="*/ 3552 h 3553"/>
                <a:gd name="T32" fmla="*/ 1384 w 1649"/>
                <a:gd name="T33" fmla="*/ 3552 h 3553"/>
                <a:gd name="T34" fmla="*/ 1384 w 1649"/>
                <a:gd name="T35" fmla="*/ 3552 h 3553"/>
                <a:gd name="T36" fmla="*/ 1571 w 1649"/>
                <a:gd name="T37" fmla="*/ 3474 h 3553"/>
                <a:gd name="T38" fmla="*/ 1571 w 1649"/>
                <a:gd name="T39" fmla="*/ 3474 h 3553"/>
                <a:gd name="T40" fmla="*/ 1648 w 1649"/>
                <a:gd name="T41" fmla="*/ 3287 h 3553"/>
                <a:gd name="T42" fmla="*/ 1648 w 1649"/>
                <a:gd name="T43" fmla="*/ 1774 h 3553"/>
                <a:gd name="T44" fmla="*/ 1648 w 1649"/>
                <a:gd name="T45" fmla="*/ 261 h 3553"/>
                <a:gd name="T46" fmla="*/ 1648 w 1649"/>
                <a:gd name="T47" fmla="*/ 261 h 3553"/>
                <a:gd name="T48" fmla="*/ 1572 w 1649"/>
                <a:gd name="T49" fmla="*/ 76 h 3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9" h="3553">
                  <a:moveTo>
                    <a:pt x="1572" y="76"/>
                  </a:moveTo>
                  <a:lnTo>
                    <a:pt x="1572" y="76"/>
                  </a:lnTo>
                  <a:cubicBezTo>
                    <a:pt x="1524" y="29"/>
                    <a:pt x="1458" y="0"/>
                    <a:pt x="1386" y="0"/>
                  </a:cubicBezTo>
                  <a:lnTo>
                    <a:pt x="847" y="0"/>
                  </a:lnTo>
                  <a:lnTo>
                    <a:pt x="309" y="0"/>
                  </a:lnTo>
                  <a:lnTo>
                    <a:pt x="309" y="0"/>
                  </a:lnTo>
                  <a:cubicBezTo>
                    <a:pt x="224" y="0"/>
                    <a:pt x="146" y="34"/>
                    <a:pt x="90" y="89"/>
                  </a:cubicBezTo>
                  <a:lnTo>
                    <a:pt x="90" y="89"/>
                  </a:lnTo>
                  <a:cubicBezTo>
                    <a:pt x="35" y="146"/>
                    <a:pt x="0" y="223"/>
                    <a:pt x="0" y="308"/>
                  </a:cubicBezTo>
                  <a:lnTo>
                    <a:pt x="0" y="1791"/>
                  </a:lnTo>
                  <a:lnTo>
                    <a:pt x="0" y="3275"/>
                  </a:lnTo>
                  <a:lnTo>
                    <a:pt x="0" y="3275"/>
                  </a:lnTo>
                  <a:cubicBezTo>
                    <a:pt x="0" y="3352"/>
                    <a:pt x="31" y="3421"/>
                    <a:pt x="81" y="3471"/>
                  </a:cubicBezTo>
                  <a:lnTo>
                    <a:pt x="81" y="3471"/>
                  </a:lnTo>
                  <a:cubicBezTo>
                    <a:pt x="131" y="3520"/>
                    <a:pt x="200" y="3552"/>
                    <a:pt x="277" y="3552"/>
                  </a:cubicBezTo>
                  <a:lnTo>
                    <a:pt x="830" y="3552"/>
                  </a:lnTo>
                  <a:lnTo>
                    <a:pt x="1384" y="3552"/>
                  </a:lnTo>
                  <a:lnTo>
                    <a:pt x="1384" y="3552"/>
                  </a:lnTo>
                  <a:cubicBezTo>
                    <a:pt x="1457" y="3552"/>
                    <a:pt x="1523" y="3522"/>
                    <a:pt x="1571" y="3474"/>
                  </a:cubicBezTo>
                  <a:lnTo>
                    <a:pt x="1571" y="3474"/>
                  </a:lnTo>
                  <a:cubicBezTo>
                    <a:pt x="1619" y="3427"/>
                    <a:pt x="1648" y="3361"/>
                    <a:pt x="1648" y="3287"/>
                  </a:cubicBezTo>
                  <a:lnTo>
                    <a:pt x="1648" y="1774"/>
                  </a:lnTo>
                  <a:lnTo>
                    <a:pt x="1648" y="261"/>
                  </a:lnTo>
                  <a:lnTo>
                    <a:pt x="1648" y="261"/>
                  </a:lnTo>
                  <a:cubicBezTo>
                    <a:pt x="1648" y="189"/>
                    <a:pt x="1619" y="124"/>
                    <a:pt x="1572" y="76"/>
                  </a:cubicBezTo>
                </a:path>
              </a:pathLst>
            </a:custGeom>
            <a:solidFill>
              <a:srgbClr val="3D3D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sp>
          <p:nvSpPr>
            <p:cNvPr id="25" name="Freeform 23">
              <a:extLst>
                <a:ext uri="{FF2B5EF4-FFF2-40B4-BE49-F238E27FC236}">
                  <a16:creationId xmlns:a16="http://schemas.microsoft.com/office/drawing/2014/main" id="{2E20B6FE-1B2D-A753-D596-0041921111A1}"/>
                </a:ext>
              </a:extLst>
            </p:cNvPr>
            <p:cNvSpPr>
              <a:spLocks noChangeArrowheads="1"/>
            </p:cNvSpPr>
            <p:nvPr/>
          </p:nvSpPr>
          <p:spPr bwMode="auto">
            <a:xfrm>
              <a:off x="4000985" y="2307984"/>
              <a:ext cx="291247" cy="38468"/>
            </a:xfrm>
            <a:custGeom>
              <a:avLst/>
              <a:gdLst>
                <a:gd name="T0" fmla="*/ 228 w 234"/>
                <a:gd name="T1" fmla="*/ 4 h 33"/>
                <a:gd name="T2" fmla="*/ 228 w 234"/>
                <a:gd name="T3" fmla="*/ 4 h 33"/>
                <a:gd name="T4" fmla="*/ 217 w 234"/>
                <a:gd name="T5" fmla="*/ 0 h 33"/>
                <a:gd name="T6" fmla="*/ 117 w 234"/>
                <a:gd name="T7" fmla="*/ 0 h 33"/>
                <a:gd name="T8" fmla="*/ 16 w 234"/>
                <a:gd name="T9" fmla="*/ 0 h 33"/>
                <a:gd name="T10" fmla="*/ 16 w 234"/>
                <a:gd name="T11" fmla="*/ 0 h 33"/>
                <a:gd name="T12" fmla="*/ 5 w 234"/>
                <a:gd name="T13" fmla="*/ 4 h 33"/>
                <a:gd name="T14" fmla="*/ 5 w 234"/>
                <a:gd name="T15" fmla="*/ 4 h 33"/>
                <a:gd name="T16" fmla="*/ 0 w 234"/>
                <a:gd name="T17" fmla="*/ 16 h 33"/>
                <a:gd name="T18" fmla="*/ 0 w 234"/>
                <a:gd name="T19" fmla="*/ 16 h 33"/>
                <a:gd name="T20" fmla="*/ 5 w 234"/>
                <a:gd name="T21" fmla="*/ 28 h 33"/>
                <a:gd name="T22" fmla="*/ 5 w 234"/>
                <a:gd name="T23" fmla="*/ 28 h 33"/>
                <a:gd name="T24" fmla="*/ 16 w 234"/>
                <a:gd name="T25" fmla="*/ 32 h 33"/>
                <a:gd name="T26" fmla="*/ 117 w 234"/>
                <a:gd name="T27" fmla="*/ 32 h 33"/>
                <a:gd name="T28" fmla="*/ 217 w 234"/>
                <a:gd name="T29" fmla="*/ 32 h 33"/>
                <a:gd name="T30" fmla="*/ 217 w 234"/>
                <a:gd name="T31" fmla="*/ 32 h 33"/>
                <a:gd name="T32" fmla="*/ 228 w 234"/>
                <a:gd name="T33" fmla="*/ 28 h 33"/>
                <a:gd name="T34" fmla="*/ 228 w 234"/>
                <a:gd name="T35" fmla="*/ 28 h 33"/>
                <a:gd name="T36" fmla="*/ 233 w 234"/>
                <a:gd name="T37" fmla="*/ 16 h 33"/>
                <a:gd name="T38" fmla="*/ 233 w 234"/>
                <a:gd name="T39" fmla="*/ 16 h 33"/>
                <a:gd name="T40" fmla="*/ 228 w 234"/>
                <a:gd name="T41"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4" h="33">
                  <a:moveTo>
                    <a:pt x="228" y="4"/>
                  </a:moveTo>
                  <a:lnTo>
                    <a:pt x="228" y="4"/>
                  </a:lnTo>
                  <a:cubicBezTo>
                    <a:pt x="226" y="1"/>
                    <a:pt x="222" y="0"/>
                    <a:pt x="217" y="0"/>
                  </a:cubicBezTo>
                  <a:lnTo>
                    <a:pt x="117" y="0"/>
                  </a:lnTo>
                  <a:lnTo>
                    <a:pt x="16" y="0"/>
                  </a:lnTo>
                  <a:lnTo>
                    <a:pt x="16" y="0"/>
                  </a:lnTo>
                  <a:cubicBezTo>
                    <a:pt x="11" y="0"/>
                    <a:pt x="8" y="1"/>
                    <a:pt x="5" y="4"/>
                  </a:cubicBezTo>
                  <a:lnTo>
                    <a:pt x="5" y="4"/>
                  </a:lnTo>
                  <a:cubicBezTo>
                    <a:pt x="2" y="8"/>
                    <a:pt x="0" y="11"/>
                    <a:pt x="0" y="16"/>
                  </a:cubicBezTo>
                  <a:lnTo>
                    <a:pt x="0" y="16"/>
                  </a:lnTo>
                  <a:cubicBezTo>
                    <a:pt x="0" y="20"/>
                    <a:pt x="2" y="25"/>
                    <a:pt x="5" y="28"/>
                  </a:cubicBezTo>
                  <a:lnTo>
                    <a:pt x="5" y="28"/>
                  </a:lnTo>
                  <a:cubicBezTo>
                    <a:pt x="8" y="30"/>
                    <a:pt x="11" y="32"/>
                    <a:pt x="16" y="32"/>
                  </a:cubicBezTo>
                  <a:lnTo>
                    <a:pt x="117" y="32"/>
                  </a:lnTo>
                  <a:lnTo>
                    <a:pt x="217" y="32"/>
                  </a:lnTo>
                  <a:lnTo>
                    <a:pt x="217" y="32"/>
                  </a:lnTo>
                  <a:cubicBezTo>
                    <a:pt x="222" y="32"/>
                    <a:pt x="226" y="30"/>
                    <a:pt x="228" y="28"/>
                  </a:cubicBezTo>
                  <a:lnTo>
                    <a:pt x="228" y="28"/>
                  </a:lnTo>
                  <a:cubicBezTo>
                    <a:pt x="232" y="25"/>
                    <a:pt x="233" y="20"/>
                    <a:pt x="233" y="16"/>
                  </a:cubicBezTo>
                  <a:lnTo>
                    <a:pt x="233" y="16"/>
                  </a:lnTo>
                  <a:cubicBezTo>
                    <a:pt x="233" y="11"/>
                    <a:pt x="232" y="8"/>
                    <a:pt x="228" y="4"/>
                  </a:cubicBezTo>
                </a:path>
              </a:pathLst>
            </a:custGeom>
            <a:solidFill>
              <a:srgbClr val="8383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sp>
          <p:nvSpPr>
            <p:cNvPr id="26" name="Freeform 24">
              <a:extLst>
                <a:ext uri="{FF2B5EF4-FFF2-40B4-BE49-F238E27FC236}">
                  <a16:creationId xmlns:a16="http://schemas.microsoft.com/office/drawing/2014/main" id="{F7B48F1C-2277-E4CB-5ACA-AAF2562BBA37}"/>
                </a:ext>
              </a:extLst>
            </p:cNvPr>
            <p:cNvSpPr>
              <a:spLocks noChangeArrowheads="1"/>
            </p:cNvSpPr>
            <p:nvPr/>
          </p:nvSpPr>
          <p:spPr bwMode="auto">
            <a:xfrm>
              <a:off x="3039330" y="2961915"/>
              <a:ext cx="32972" cy="225300"/>
            </a:xfrm>
            <a:custGeom>
              <a:avLst/>
              <a:gdLst>
                <a:gd name="T0" fmla="*/ 22 w 28"/>
                <a:gd name="T1" fmla="*/ 0 h 181"/>
                <a:gd name="T2" fmla="*/ 17 w 28"/>
                <a:gd name="T3" fmla="*/ 0 h 181"/>
                <a:gd name="T4" fmla="*/ 17 w 28"/>
                <a:gd name="T5" fmla="*/ 0 h 181"/>
                <a:gd name="T6" fmla="*/ 5 w 28"/>
                <a:gd name="T7" fmla="*/ 5 h 181"/>
                <a:gd name="T8" fmla="*/ 5 w 28"/>
                <a:gd name="T9" fmla="*/ 5 h 181"/>
                <a:gd name="T10" fmla="*/ 0 w 28"/>
                <a:gd name="T11" fmla="*/ 17 h 181"/>
                <a:gd name="T12" fmla="*/ 0 w 28"/>
                <a:gd name="T13" fmla="*/ 90 h 181"/>
                <a:gd name="T14" fmla="*/ 0 w 28"/>
                <a:gd name="T15" fmla="*/ 162 h 181"/>
                <a:gd name="T16" fmla="*/ 0 w 28"/>
                <a:gd name="T17" fmla="*/ 162 h 181"/>
                <a:gd name="T18" fmla="*/ 5 w 28"/>
                <a:gd name="T19" fmla="*/ 175 h 181"/>
                <a:gd name="T20" fmla="*/ 5 w 28"/>
                <a:gd name="T21" fmla="*/ 175 h 181"/>
                <a:gd name="T22" fmla="*/ 17 w 28"/>
                <a:gd name="T23" fmla="*/ 180 h 181"/>
                <a:gd name="T24" fmla="*/ 22 w 28"/>
                <a:gd name="T25" fmla="*/ 180 h 181"/>
                <a:gd name="T26" fmla="*/ 27 w 28"/>
                <a:gd name="T27" fmla="*/ 180 h 181"/>
                <a:gd name="T28" fmla="*/ 27 w 28"/>
                <a:gd name="T29" fmla="*/ 90 h 181"/>
                <a:gd name="T30" fmla="*/ 27 w 28"/>
                <a:gd name="T31" fmla="*/ 0 h 181"/>
                <a:gd name="T32" fmla="*/ 22 w 28"/>
                <a:gd name="T3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81">
                  <a:moveTo>
                    <a:pt x="22" y="0"/>
                  </a:moveTo>
                  <a:lnTo>
                    <a:pt x="17" y="0"/>
                  </a:lnTo>
                  <a:lnTo>
                    <a:pt x="17" y="0"/>
                  </a:lnTo>
                  <a:cubicBezTo>
                    <a:pt x="12" y="0"/>
                    <a:pt x="8" y="2"/>
                    <a:pt x="5" y="5"/>
                  </a:cubicBezTo>
                  <a:lnTo>
                    <a:pt x="5" y="5"/>
                  </a:lnTo>
                  <a:cubicBezTo>
                    <a:pt x="2" y="8"/>
                    <a:pt x="0" y="13"/>
                    <a:pt x="0" y="17"/>
                  </a:cubicBezTo>
                  <a:lnTo>
                    <a:pt x="0" y="90"/>
                  </a:lnTo>
                  <a:lnTo>
                    <a:pt x="0" y="162"/>
                  </a:lnTo>
                  <a:lnTo>
                    <a:pt x="0" y="162"/>
                  </a:lnTo>
                  <a:cubicBezTo>
                    <a:pt x="0" y="167"/>
                    <a:pt x="2" y="172"/>
                    <a:pt x="5" y="175"/>
                  </a:cubicBezTo>
                  <a:lnTo>
                    <a:pt x="5" y="175"/>
                  </a:lnTo>
                  <a:cubicBezTo>
                    <a:pt x="8" y="178"/>
                    <a:pt x="12" y="180"/>
                    <a:pt x="17" y="180"/>
                  </a:cubicBezTo>
                  <a:lnTo>
                    <a:pt x="22" y="180"/>
                  </a:lnTo>
                  <a:lnTo>
                    <a:pt x="27" y="180"/>
                  </a:lnTo>
                  <a:lnTo>
                    <a:pt x="27" y="90"/>
                  </a:lnTo>
                  <a:lnTo>
                    <a:pt x="27" y="0"/>
                  </a:lnTo>
                  <a:lnTo>
                    <a:pt x="22" y="0"/>
                  </a:lnTo>
                </a:path>
              </a:pathLst>
            </a:custGeom>
            <a:solidFill>
              <a:srgbClr val="8383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sp>
          <p:nvSpPr>
            <p:cNvPr id="27" name="Freeform 25">
              <a:extLst>
                <a:ext uri="{FF2B5EF4-FFF2-40B4-BE49-F238E27FC236}">
                  <a16:creationId xmlns:a16="http://schemas.microsoft.com/office/drawing/2014/main" id="{5FFD1B3F-FFE9-4EE4-5DA9-9B042A445FD3}"/>
                </a:ext>
              </a:extLst>
            </p:cNvPr>
            <p:cNvSpPr>
              <a:spLocks noChangeArrowheads="1"/>
            </p:cNvSpPr>
            <p:nvPr/>
          </p:nvSpPr>
          <p:spPr bwMode="auto">
            <a:xfrm>
              <a:off x="3039330" y="3280635"/>
              <a:ext cx="32972" cy="225300"/>
            </a:xfrm>
            <a:custGeom>
              <a:avLst/>
              <a:gdLst>
                <a:gd name="T0" fmla="*/ 22 w 28"/>
                <a:gd name="T1" fmla="*/ 0 h 181"/>
                <a:gd name="T2" fmla="*/ 17 w 28"/>
                <a:gd name="T3" fmla="*/ 0 h 181"/>
                <a:gd name="T4" fmla="*/ 17 w 28"/>
                <a:gd name="T5" fmla="*/ 0 h 181"/>
                <a:gd name="T6" fmla="*/ 5 w 28"/>
                <a:gd name="T7" fmla="*/ 5 h 181"/>
                <a:gd name="T8" fmla="*/ 5 w 28"/>
                <a:gd name="T9" fmla="*/ 5 h 181"/>
                <a:gd name="T10" fmla="*/ 0 w 28"/>
                <a:gd name="T11" fmla="*/ 17 h 181"/>
                <a:gd name="T12" fmla="*/ 0 w 28"/>
                <a:gd name="T13" fmla="*/ 90 h 181"/>
                <a:gd name="T14" fmla="*/ 0 w 28"/>
                <a:gd name="T15" fmla="*/ 163 h 181"/>
                <a:gd name="T16" fmla="*/ 0 w 28"/>
                <a:gd name="T17" fmla="*/ 163 h 181"/>
                <a:gd name="T18" fmla="*/ 5 w 28"/>
                <a:gd name="T19" fmla="*/ 175 h 181"/>
                <a:gd name="T20" fmla="*/ 5 w 28"/>
                <a:gd name="T21" fmla="*/ 175 h 181"/>
                <a:gd name="T22" fmla="*/ 17 w 28"/>
                <a:gd name="T23" fmla="*/ 180 h 181"/>
                <a:gd name="T24" fmla="*/ 22 w 28"/>
                <a:gd name="T25" fmla="*/ 180 h 181"/>
                <a:gd name="T26" fmla="*/ 27 w 28"/>
                <a:gd name="T27" fmla="*/ 180 h 181"/>
                <a:gd name="T28" fmla="*/ 27 w 28"/>
                <a:gd name="T29" fmla="*/ 90 h 181"/>
                <a:gd name="T30" fmla="*/ 27 w 28"/>
                <a:gd name="T31" fmla="*/ 0 h 181"/>
                <a:gd name="T32" fmla="*/ 22 w 28"/>
                <a:gd name="T3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81">
                  <a:moveTo>
                    <a:pt x="22" y="0"/>
                  </a:moveTo>
                  <a:lnTo>
                    <a:pt x="17" y="0"/>
                  </a:lnTo>
                  <a:lnTo>
                    <a:pt x="17" y="0"/>
                  </a:lnTo>
                  <a:cubicBezTo>
                    <a:pt x="12" y="0"/>
                    <a:pt x="8" y="2"/>
                    <a:pt x="5" y="5"/>
                  </a:cubicBezTo>
                  <a:lnTo>
                    <a:pt x="5" y="5"/>
                  </a:lnTo>
                  <a:cubicBezTo>
                    <a:pt x="2" y="8"/>
                    <a:pt x="0" y="13"/>
                    <a:pt x="0" y="17"/>
                  </a:cubicBezTo>
                  <a:lnTo>
                    <a:pt x="0" y="90"/>
                  </a:lnTo>
                  <a:lnTo>
                    <a:pt x="0" y="163"/>
                  </a:lnTo>
                  <a:lnTo>
                    <a:pt x="0" y="163"/>
                  </a:lnTo>
                  <a:cubicBezTo>
                    <a:pt x="0" y="168"/>
                    <a:pt x="2" y="172"/>
                    <a:pt x="5" y="175"/>
                  </a:cubicBezTo>
                  <a:lnTo>
                    <a:pt x="5" y="175"/>
                  </a:lnTo>
                  <a:cubicBezTo>
                    <a:pt x="8" y="178"/>
                    <a:pt x="12" y="180"/>
                    <a:pt x="17" y="180"/>
                  </a:cubicBezTo>
                  <a:lnTo>
                    <a:pt x="22" y="180"/>
                  </a:lnTo>
                  <a:lnTo>
                    <a:pt x="27" y="180"/>
                  </a:lnTo>
                  <a:lnTo>
                    <a:pt x="27" y="90"/>
                  </a:lnTo>
                  <a:lnTo>
                    <a:pt x="27" y="0"/>
                  </a:lnTo>
                  <a:lnTo>
                    <a:pt x="22" y="0"/>
                  </a:lnTo>
                </a:path>
              </a:pathLst>
            </a:custGeom>
            <a:solidFill>
              <a:srgbClr val="8383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sp>
          <p:nvSpPr>
            <p:cNvPr id="28" name="Freeform 26">
              <a:extLst>
                <a:ext uri="{FF2B5EF4-FFF2-40B4-BE49-F238E27FC236}">
                  <a16:creationId xmlns:a16="http://schemas.microsoft.com/office/drawing/2014/main" id="{E0B4053B-8A30-3890-7E53-D7A0FBF2212F}"/>
                </a:ext>
              </a:extLst>
            </p:cNvPr>
            <p:cNvSpPr>
              <a:spLocks noChangeArrowheads="1"/>
            </p:cNvSpPr>
            <p:nvPr/>
          </p:nvSpPr>
          <p:spPr bwMode="auto">
            <a:xfrm>
              <a:off x="3671274" y="2291498"/>
              <a:ext cx="65943" cy="65943"/>
            </a:xfrm>
            <a:custGeom>
              <a:avLst/>
              <a:gdLst>
                <a:gd name="T0" fmla="*/ 46 w 55"/>
                <a:gd name="T1" fmla="*/ 8 h 54"/>
                <a:gd name="T2" fmla="*/ 46 w 55"/>
                <a:gd name="T3" fmla="*/ 8 h 54"/>
                <a:gd name="T4" fmla="*/ 27 w 55"/>
                <a:gd name="T5" fmla="*/ 0 h 54"/>
                <a:gd name="T6" fmla="*/ 27 w 55"/>
                <a:gd name="T7" fmla="*/ 0 h 54"/>
                <a:gd name="T8" fmla="*/ 8 w 55"/>
                <a:gd name="T9" fmla="*/ 8 h 54"/>
                <a:gd name="T10" fmla="*/ 8 w 55"/>
                <a:gd name="T11" fmla="*/ 8 h 54"/>
                <a:gd name="T12" fmla="*/ 0 w 55"/>
                <a:gd name="T13" fmla="*/ 26 h 54"/>
                <a:gd name="T14" fmla="*/ 0 w 55"/>
                <a:gd name="T15" fmla="*/ 26 h 54"/>
                <a:gd name="T16" fmla="*/ 8 w 55"/>
                <a:gd name="T17" fmla="*/ 45 h 54"/>
                <a:gd name="T18" fmla="*/ 8 w 55"/>
                <a:gd name="T19" fmla="*/ 45 h 54"/>
                <a:gd name="T20" fmla="*/ 27 w 55"/>
                <a:gd name="T21" fmla="*/ 53 h 54"/>
                <a:gd name="T22" fmla="*/ 27 w 55"/>
                <a:gd name="T23" fmla="*/ 53 h 54"/>
                <a:gd name="T24" fmla="*/ 46 w 55"/>
                <a:gd name="T25" fmla="*/ 45 h 54"/>
                <a:gd name="T26" fmla="*/ 46 w 55"/>
                <a:gd name="T27" fmla="*/ 45 h 54"/>
                <a:gd name="T28" fmla="*/ 54 w 55"/>
                <a:gd name="T29" fmla="*/ 26 h 54"/>
                <a:gd name="T30" fmla="*/ 54 w 55"/>
                <a:gd name="T31" fmla="*/ 26 h 54"/>
                <a:gd name="T32" fmla="*/ 46 w 55"/>
                <a:gd name="T33"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54">
                  <a:moveTo>
                    <a:pt x="46" y="8"/>
                  </a:moveTo>
                  <a:lnTo>
                    <a:pt x="46" y="8"/>
                  </a:lnTo>
                  <a:cubicBezTo>
                    <a:pt x="41" y="3"/>
                    <a:pt x="34" y="0"/>
                    <a:pt x="27" y="0"/>
                  </a:cubicBezTo>
                  <a:lnTo>
                    <a:pt x="27" y="0"/>
                  </a:lnTo>
                  <a:cubicBezTo>
                    <a:pt x="20" y="0"/>
                    <a:pt x="12" y="3"/>
                    <a:pt x="8" y="8"/>
                  </a:cubicBezTo>
                  <a:lnTo>
                    <a:pt x="8" y="8"/>
                  </a:lnTo>
                  <a:cubicBezTo>
                    <a:pt x="3" y="12"/>
                    <a:pt x="0" y="19"/>
                    <a:pt x="0" y="26"/>
                  </a:cubicBezTo>
                  <a:lnTo>
                    <a:pt x="0" y="26"/>
                  </a:lnTo>
                  <a:cubicBezTo>
                    <a:pt x="0" y="34"/>
                    <a:pt x="3" y="40"/>
                    <a:pt x="8" y="45"/>
                  </a:cubicBezTo>
                  <a:lnTo>
                    <a:pt x="8" y="45"/>
                  </a:lnTo>
                  <a:cubicBezTo>
                    <a:pt x="12" y="49"/>
                    <a:pt x="20" y="53"/>
                    <a:pt x="27" y="53"/>
                  </a:cubicBezTo>
                  <a:lnTo>
                    <a:pt x="27" y="53"/>
                  </a:lnTo>
                  <a:cubicBezTo>
                    <a:pt x="34" y="53"/>
                    <a:pt x="41" y="49"/>
                    <a:pt x="46" y="45"/>
                  </a:cubicBezTo>
                  <a:lnTo>
                    <a:pt x="46" y="45"/>
                  </a:lnTo>
                  <a:cubicBezTo>
                    <a:pt x="51" y="40"/>
                    <a:pt x="54" y="34"/>
                    <a:pt x="54" y="26"/>
                  </a:cubicBezTo>
                  <a:lnTo>
                    <a:pt x="54" y="26"/>
                  </a:lnTo>
                  <a:cubicBezTo>
                    <a:pt x="54" y="19"/>
                    <a:pt x="51" y="12"/>
                    <a:pt x="46" y="8"/>
                  </a:cubicBezTo>
                </a:path>
              </a:pathLst>
            </a:custGeom>
            <a:solidFill>
              <a:srgbClr val="8383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sp>
          <p:nvSpPr>
            <p:cNvPr id="29" name="Freeform 27">
              <a:extLst>
                <a:ext uri="{FF2B5EF4-FFF2-40B4-BE49-F238E27FC236}">
                  <a16:creationId xmlns:a16="http://schemas.microsoft.com/office/drawing/2014/main" id="{8162F965-ABC1-C475-7615-E325C4DBCD0B}"/>
                </a:ext>
              </a:extLst>
            </p:cNvPr>
            <p:cNvSpPr>
              <a:spLocks noChangeArrowheads="1"/>
            </p:cNvSpPr>
            <p:nvPr/>
          </p:nvSpPr>
          <p:spPr bwMode="auto">
            <a:xfrm>
              <a:off x="3682265" y="2302489"/>
              <a:ext cx="43961" cy="43961"/>
            </a:xfrm>
            <a:custGeom>
              <a:avLst/>
              <a:gdLst>
                <a:gd name="T0" fmla="*/ 30 w 37"/>
                <a:gd name="T1" fmla="*/ 5 h 35"/>
                <a:gd name="T2" fmla="*/ 30 w 37"/>
                <a:gd name="T3" fmla="*/ 5 h 35"/>
                <a:gd name="T4" fmla="*/ 18 w 37"/>
                <a:gd name="T5" fmla="*/ 0 h 35"/>
                <a:gd name="T6" fmla="*/ 18 w 37"/>
                <a:gd name="T7" fmla="*/ 0 h 35"/>
                <a:gd name="T8" fmla="*/ 5 w 37"/>
                <a:gd name="T9" fmla="*/ 5 h 35"/>
                <a:gd name="T10" fmla="*/ 5 w 37"/>
                <a:gd name="T11" fmla="*/ 5 h 35"/>
                <a:gd name="T12" fmla="*/ 0 w 37"/>
                <a:gd name="T13" fmla="*/ 17 h 35"/>
                <a:gd name="T14" fmla="*/ 0 w 37"/>
                <a:gd name="T15" fmla="*/ 17 h 35"/>
                <a:gd name="T16" fmla="*/ 5 w 37"/>
                <a:gd name="T17" fmla="*/ 29 h 35"/>
                <a:gd name="T18" fmla="*/ 5 w 37"/>
                <a:gd name="T19" fmla="*/ 29 h 35"/>
                <a:gd name="T20" fmla="*/ 18 w 37"/>
                <a:gd name="T21" fmla="*/ 34 h 35"/>
                <a:gd name="T22" fmla="*/ 18 w 37"/>
                <a:gd name="T23" fmla="*/ 34 h 35"/>
                <a:gd name="T24" fmla="*/ 30 w 37"/>
                <a:gd name="T25" fmla="*/ 29 h 35"/>
                <a:gd name="T26" fmla="*/ 30 w 37"/>
                <a:gd name="T27" fmla="*/ 29 h 35"/>
                <a:gd name="T28" fmla="*/ 36 w 37"/>
                <a:gd name="T29" fmla="*/ 17 h 35"/>
                <a:gd name="T30" fmla="*/ 36 w 37"/>
                <a:gd name="T31" fmla="*/ 17 h 35"/>
                <a:gd name="T32" fmla="*/ 30 w 37"/>
                <a:gd name="T33"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5">
                  <a:moveTo>
                    <a:pt x="30" y="5"/>
                  </a:moveTo>
                  <a:lnTo>
                    <a:pt x="30" y="5"/>
                  </a:lnTo>
                  <a:cubicBezTo>
                    <a:pt x="27" y="2"/>
                    <a:pt x="23" y="0"/>
                    <a:pt x="18" y="0"/>
                  </a:cubicBezTo>
                  <a:lnTo>
                    <a:pt x="18" y="0"/>
                  </a:lnTo>
                  <a:cubicBezTo>
                    <a:pt x="13" y="0"/>
                    <a:pt x="8" y="2"/>
                    <a:pt x="5" y="5"/>
                  </a:cubicBezTo>
                  <a:lnTo>
                    <a:pt x="5" y="5"/>
                  </a:lnTo>
                  <a:cubicBezTo>
                    <a:pt x="2" y="8"/>
                    <a:pt x="0" y="12"/>
                    <a:pt x="0" y="17"/>
                  </a:cubicBezTo>
                  <a:lnTo>
                    <a:pt x="0" y="17"/>
                  </a:lnTo>
                  <a:cubicBezTo>
                    <a:pt x="0" y="22"/>
                    <a:pt x="2" y="27"/>
                    <a:pt x="5" y="29"/>
                  </a:cubicBezTo>
                  <a:lnTo>
                    <a:pt x="5" y="29"/>
                  </a:lnTo>
                  <a:cubicBezTo>
                    <a:pt x="8" y="33"/>
                    <a:pt x="13" y="34"/>
                    <a:pt x="18" y="34"/>
                  </a:cubicBezTo>
                  <a:lnTo>
                    <a:pt x="18" y="34"/>
                  </a:lnTo>
                  <a:cubicBezTo>
                    <a:pt x="23" y="34"/>
                    <a:pt x="27" y="33"/>
                    <a:pt x="30" y="29"/>
                  </a:cubicBezTo>
                  <a:lnTo>
                    <a:pt x="30" y="29"/>
                  </a:lnTo>
                  <a:cubicBezTo>
                    <a:pt x="34" y="27"/>
                    <a:pt x="36" y="22"/>
                    <a:pt x="36" y="17"/>
                  </a:cubicBezTo>
                  <a:lnTo>
                    <a:pt x="36" y="17"/>
                  </a:lnTo>
                  <a:cubicBezTo>
                    <a:pt x="36" y="12"/>
                    <a:pt x="34" y="8"/>
                    <a:pt x="30" y="5"/>
                  </a:cubicBezTo>
                </a:path>
              </a:pathLst>
            </a:custGeom>
            <a:solidFill>
              <a:srgbClr val="A3A3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sp>
          <p:nvSpPr>
            <p:cNvPr id="30" name="Freeform 28">
              <a:extLst>
                <a:ext uri="{FF2B5EF4-FFF2-40B4-BE49-F238E27FC236}">
                  <a16:creationId xmlns:a16="http://schemas.microsoft.com/office/drawing/2014/main" id="{EE1169DD-D3C9-3739-69C5-F83767E236BE}"/>
                </a:ext>
              </a:extLst>
            </p:cNvPr>
            <p:cNvSpPr>
              <a:spLocks noChangeArrowheads="1"/>
            </p:cNvSpPr>
            <p:nvPr/>
          </p:nvSpPr>
          <p:spPr bwMode="auto">
            <a:xfrm>
              <a:off x="3797665" y="2296994"/>
              <a:ext cx="60445" cy="60448"/>
            </a:xfrm>
            <a:custGeom>
              <a:avLst/>
              <a:gdLst>
                <a:gd name="T0" fmla="*/ 42 w 50"/>
                <a:gd name="T1" fmla="*/ 6 h 48"/>
                <a:gd name="T2" fmla="*/ 42 w 50"/>
                <a:gd name="T3" fmla="*/ 6 h 48"/>
                <a:gd name="T4" fmla="*/ 24 w 50"/>
                <a:gd name="T5" fmla="*/ 0 h 48"/>
                <a:gd name="T6" fmla="*/ 24 w 50"/>
                <a:gd name="T7" fmla="*/ 0 h 48"/>
                <a:gd name="T8" fmla="*/ 7 w 50"/>
                <a:gd name="T9" fmla="*/ 6 h 48"/>
                <a:gd name="T10" fmla="*/ 7 w 50"/>
                <a:gd name="T11" fmla="*/ 6 h 48"/>
                <a:gd name="T12" fmla="*/ 0 w 50"/>
                <a:gd name="T13" fmla="*/ 23 h 48"/>
                <a:gd name="T14" fmla="*/ 0 w 50"/>
                <a:gd name="T15" fmla="*/ 23 h 48"/>
                <a:gd name="T16" fmla="*/ 7 w 50"/>
                <a:gd name="T17" fmla="*/ 40 h 48"/>
                <a:gd name="T18" fmla="*/ 7 w 50"/>
                <a:gd name="T19" fmla="*/ 40 h 48"/>
                <a:gd name="T20" fmla="*/ 24 w 50"/>
                <a:gd name="T21" fmla="*/ 47 h 48"/>
                <a:gd name="T22" fmla="*/ 24 w 50"/>
                <a:gd name="T23" fmla="*/ 47 h 48"/>
                <a:gd name="T24" fmla="*/ 42 w 50"/>
                <a:gd name="T25" fmla="*/ 40 h 48"/>
                <a:gd name="T26" fmla="*/ 42 w 50"/>
                <a:gd name="T27" fmla="*/ 40 h 48"/>
                <a:gd name="T28" fmla="*/ 49 w 50"/>
                <a:gd name="T29" fmla="*/ 23 h 48"/>
                <a:gd name="T30" fmla="*/ 49 w 50"/>
                <a:gd name="T31" fmla="*/ 23 h 48"/>
                <a:gd name="T32" fmla="*/ 42 w 50"/>
                <a:gd name="T33"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42" y="6"/>
                  </a:moveTo>
                  <a:lnTo>
                    <a:pt x="42" y="6"/>
                  </a:lnTo>
                  <a:cubicBezTo>
                    <a:pt x="37" y="2"/>
                    <a:pt x="31" y="0"/>
                    <a:pt x="24" y="0"/>
                  </a:cubicBezTo>
                  <a:lnTo>
                    <a:pt x="24" y="0"/>
                  </a:lnTo>
                  <a:cubicBezTo>
                    <a:pt x="18" y="0"/>
                    <a:pt x="11" y="2"/>
                    <a:pt x="7" y="6"/>
                  </a:cubicBezTo>
                  <a:lnTo>
                    <a:pt x="7" y="6"/>
                  </a:lnTo>
                  <a:cubicBezTo>
                    <a:pt x="3" y="11"/>
                    <a:pt x="0" y="17"/>
                    <a:pt x="0" y="23"/>
                  </a:cubicBezTo>
                  <a:lnTo>
                    <a:pt x="0" y="23"/>
                  </a:lnTo>
                  <a:cubicBezTo>
                    <a:pt x="0" y="30"/>
                    <a:pt x="3" y="36"/>
                    <a:pt x="7" y="40"/>
                  </a:cubicBezTo>
                  <a:lnTo>
                    <a:pt x="7" y="40"/>
                  </a:lnTo>
                  <a:cubicBezTo>
                    <a:pt x="11" y="45"/>
                    <a:pt x="18" y="47"/>
                    <a:pt x="24" y="47"/>
                  </a:cubicBezTo>
                  <a:lnTo>
                    <a:pt x="24" y="47"/>
                  </a:lnTo>
                  <a:cubicBezTo>
                    <a:pt x="31" y="47"/>
                    <a:pt x="37" y="45"/>
                    <a:pt x="42" y="40"/>
                  </a:cubicBezTo>
                  <a:lnTo>
                    <a:pt x="42" y="40"/>
                  </a:lnTo>
                  <a:cubicBezTo>
                    <a:pt x="46" y="36"/>
                    <a:pt x="49" y="30"/>
                    <a:pt x="49" y="23"/>
                  </a:cubicBezTo>
                  <a:lnTo>
                    <a:pt x="49" y="23"/>
                  </a:lnTo>
                  <a:cubicBezTo>
                    <a:pt x="49" y="17"/>
                    <a:pt x="46" y="11"/>
                    <a:pt x="42" y="6"/>
                  </a:cubicBezTo>
                </a:path>
              </a:pathLst>
            </a:custGeom>
            <a:solidFill>
              <a:srgbClr val="8383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sp>
          <p:nvSpPr>
            <p:cNvPr id="31" name="Freeform 29">
              <a:extLst>
                <a:ext uri="{FF2B5EF4-FFF2-40B4-BE49-F238E27FC236}">
                  <a16:creationId xmlns:a16="http://schemas.microsoft.com/office/drawing/2014/main" id="{7051AC2C-6A08-D7A6-33CF-0AEDE13593F6}"/>
                </a:ext>
              </a:extLst>
            </p:cNvPr>
            <p:cNvSpPr>
              <a:spLocks noChangeArrowheads="1"/>
            </p:cNvSpPr>
            <p:nvPr/>
          </p:nvSpPr>
          <p:spPr bwMode="auto">
            <a:xfrm>
              <a:off x="3814151" y="2307984"/>
              <a:ext cx="38468" cy="38468"/>
            </a:xfrm>
            <a:custGeom>
              <a:avLst/>
              <a:gdLst>
                <a:gd name="T0" fmla="*/ 24 w 29"/>
                <a:gd name="T1" fmla="*/ 5 h 30"/>
                <a:gd name="T2" fmla="*/ 24 w 29"/>
                <a:gd name="T3" fmla="*/ 5 h 30"/>
                <a:gd name="T4" fmla="*/ 14 w 29"/>
                <a:gd name="T5" fmla="*/ 0 h 30"/>
                <a:gd name="T6" fmla="*/ 14 w 29"/>
                <a:gd name="T7" fmla="*/ 0 h 30"/>
                <a:gd name="T8" fmla="*/ 4 w 29"/>
                <a:gd name="T9" fmla="*/ 5 h 30"/>
                <a:gd name="T10" fmla="*/ 4 w 29"/>
                <a:gd name="T11" fmla="*/ 5 h 30"/>
                <a:gd name="T12" fmla="*/ 0 w 29"/>
                <a:gd name="T13" fmla="*/ 14 h 30"/>
                <a:gd name="T14" fmla="*/ 0 w 29"/>
                <a:gd name="T15" fmla="*/ 14 h 30"/>
                <a:gd name="T16" fmla="*/ 4 w 29"/>
                <a:gd name="T17" fmla="*/ 24 h 30"/>
                <a:gd name="T18" fmla="*/ 4 w 29"/>
                <a:gd name="T19" fmla="*/ 24 h 30"/>
                <a:gd name="T20" fmla="*/ 14 w 29"/>
                <a:gd name="T21" fmla="*/ 29 h 30"/>
                <a:gd name="T22" fmla="*/ 14 w 29"/>
                <a:gd name="T23" fmla="*/ 29 h 30"/>
                <a:gd name="T24" fmla="*/ 24 w 29"/>
                <a:gd name="T25" fmla="*/ 24 h 30"/>
                <a:gd name="T26" fmla="*/ 24 w 29"/>
                <a:gd name="T27" fmla="*/ 24 h 30"/>
                <a:gd name="T28" fmla="*/ 28 w 29"/>
                <a:gd name="T29" fmla="*/ 14 h 30"/>
                <a:gd name="T30" fmla="*/ 28 w 29"/>
                <a:gd name="T31" fmla="*/ 14 h 30"/>
                <a:gd name="T32" fmla="*/ 24 w 29"/>
                <a:gd name="T33"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4" y="5"/>
                  </a:moveTo>
                  <a:lnTo>
                    <a:pt x="24" y="5"/>
                  </a:lnTo>
                  <a:cubicBezTo>
                    <a:pt x="22" y="2"/>
                    <a:pt x="18" y="0"/>
                    <a:pt x="14" y="0"/>
                  </a:cubicBezTo>
                  <a:lnTo>
                    <a:pt x="14" y="0"/>
                  </a:lnTo>
                  <a:cubicBezTo>
                    <a:pt x="10" y="0"/>
                    <a:pt x="7" y="2"/>
                    <a:pt x="4" y="5"/>
                  </a:cubicBezTo>
                  <a:lnTo>
                    <a:pt x="4" y="5"/>
                  </a:lnTo>
                  <a:cubicBezTo>
                    <a:pt x="1" y="7"/>
                    <a:pt x="0" y="11"/>
                    <a:pt x="0" y="14"/>
                  </a:cubicBezTo>
                  <a:lnTo>
                    <a:pt x="0" y="14"/>
                  </a:lnTo>
                  <a:cubicBezTo>
                    <a:pt x="0" y="18"/>
                    <a:pt x="1" y="22"/>
                    <a:pt x="4" y="24"/>
                  </a:cubicBezTo>
                  <a:lnTo>
                    <a:pt x="4" y="24"/>
                  </a:lnTo>
                  <a:cubicBezTo>
                    <a:pt x="7" y="27"/>
                    <a:pt x="10" y="29"/>
                    <a:pt x="14" y="29"/>
                  </a:cubicBezTo>
                  <a:lnTo>
                    <a:pt x="14" y="29"/>
                  </a:lnTo>
                  <a:cubicBezTo>
                    <a:pt x="18" y="29"/>
                    <a:pt x="22" y="27"/>
                    <a:pt x="24" y="24"/>
                  </a:cubicBezTo>
                  <a:lnTo>
                    <a:pt x="24" y="24"/>
                  </a:lnTo>
                  <a:cubicBezTo>
                    <a:pt x="27" y="22"/>
                    <a:pt x="28" y="18"/>
                    <a:pt x="28" y="14"/>
                  </a:cubicBezTo>
                  <a:lnTo>
                    <a:pt x="28" y="14"/>
                  </a:lnTo>
                  <a:cubicBezTo>
                    <a:pt x="28" y="11"/>
                    <a:pt x="27" y="7"/>
                    <a:pt x="24" y="5"/>
                  </a:cubicBezTo>
                </a:path>
              </a:pathLst>
            </a:custGeom>
            <a:solidFill>
              <a:srgbClr val="A3A3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sp>
          <p:nvSpPr>
            <p:cNvPr id="32" name="Freeform 30">
              <a:extLst>
                <a:ext uri="{FF2B5EF4-FFF2-40B4-BE49-F238E27FC236}">
                  <a16:creationId xmlns:a16="http://schemas.microsoft.com/office/drawing/2014/main" id="{C5BDAFEC-A345-3740-E694-2AC2DA454E1A}"/>
                </a:ext>
              </a:extLst>
            </p:cNvPr>
            <p:cNvSpPr>
              <a:spLocks noChangeArrowheads="1"/>
            </p:cNvSpPr>
            <p:nvPr/>
          </p:nvSpPr>
          <p:spPr bwMode="auto">
            <a:xfrm>
              <a:off x="3143737" y="2445364"/>
              <a:ext cx="1928814" cy="3951042"/>
            </a:xfrm>
            <a:custGeom>
              <a:avLst/>
              <a:gdLst>
                <a:gd name="T0" fmla="*/ 1458 w 1549"/>
                <a:gd name="T1" fmla="*/ 0 h 3170"/>
                <a:gd name="T2" fmla="*/ 90 w 1549"/>
                <a:gd name="T3" fmla="*/ 0 h 3170"/>
                <a:gd name="T4" fmla="*/ 90 w 1549"/>
                <a:gd name="T5" fmla="*/ 0 h 3170"/>
                <a:gd name="T6" fmla="*/ 0 w 1549"/>
                <a:gd name="T7" fmla="*/ 89 h 3170"/>
                <a:gd name="T8" fmla="*/ 0 w 1549"/>
                <a:gd name="T9" fmla="*/ 3079 h 3170"/>
                <a:gd name="T10" fmla="*/ 0 w 1549"/>
                <a:gd name="T11" fmla="*/ 3079 h 3170"/>
                <a:gd name="T12" fmla="*/ 90 w 1549"/>
                <a:gd name="T13" fmla="*/ 3169 h 3170"/>
                <a:gd name="T14" fmla="*/ 1458 w 1549"/>
                <a:gd name="T15" fmla="*/ 3169 h 3170"/>
                <a:gd name="T16" fmla="*/ 1458 w 1549"/>
                <a:gd name="T17" fmla="*/ 3169 h 3170"/>
                <a:gd name="T18" fmla="*/ 1548 w 1549"/>
                <a:gd name="T19" fmla="*/ 3079 h 3170"/>
                <a:gd name="T20" fmla="*/ 1548 w 1549"/>
                <a:gd name="T21" fmla="*/ 89 h 3170"/>
                <a:gd name="T22" fmla="*/ 1548 w 1549"/>
                <a:gd name="T23" fmla="*/ 89 h 3170"/>
                <a:gd name="T24" fmla="*/ 1458 w 1549"/>
                <a:gd name="T25" fmla="*/ 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9" h="3170">
                  <a:moveTo>
                    <a:pt x="1458" y="0"/>
                  </a:moveTo>
                  <a:lnTo>
                    <a:pt x="90" y="0"/>
                  </a:lnTo>
                  <a:lnTo>
                    <a:pt x="90" y="0"/>
                  </a:lnTo>
                  <a:cubicBezTo>
                    <a:pt x="41" y="0"/>
                    <a:pt x="0" y="40"/>
                    <a:pt x="0" y="89"/>
                  </a:cubicBezTo>
                  <a:lnTo>
                    <a:pt x="0" y="3079"/>
                  </a:lnTo>
                  <a:lnTo>
                    <a:pt x="0" y="3079"/>
                  </a:lnTo>
                  <a:cubicBezTo>
                    <a:pt x="0" y="3128"/>
                    <a:pt x="41" y="3169"/>
                    <a:pt x="90" y="3169"/>
                  </a:cubicBezTo>
                  <a:lnTo>
                    <a:pt x="1458" y="3169"/>
                  </a:lnTo>
                  <a:lnTo>
                    <a:pt x="1458" y="3169"/>
                  </a:lnTo>
                  <a:cubicBezTo>
                    <a:pt x="1508" y="3169"/>
                    <a:pt x="1548" y="3128"/>
                    <a:pt x="1548" y="3079"/>
                  </a:cubicBezTo>
                  <a:lnTo>
                    <a:pt x="1548" y="89"/>
                  </a:lnTo>
                  <a:lnTo>
                    <a:pt x="1548" y="89"/>
                  </a:lnTo>
                  <a:cubicBezTo>
                    <a:pt x="1548" y="40"/>
                    <a:pt x="1508" y="0"/>
                    <a:pt x="1458" y="0"/>
                  </a:cubicBezTo>
                </a:path>
              </a:pathLst>
            </a:custGeom>
            <a:solidFill>
              <a:srgbClr val="EBD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grpSp>
      <p:sp>
        <p:nvSpPr>
          <p:cNvPr id="33" name="Picture Placeholder 127">
            <a:extLst>
              <a:ext uri="{FF2B5EF4-FFF2-40B4-BE49-F238E27FC236}">
                <a16:creationId xmlns:a16="http://schemas.microsoft.com/office/drawing/2014/main" id="{E1EA0BF7-5D17-8ACB-069D-1CBA56B6B8F0}"/>
              </a:ext>
            </a:extLst>
          </p:cNvPr>
          <p:cNvSpPr>
            <a:spLocks noGrp="1"/>
          </p:cNvSpPr>
          <p:nvPr>
            <p:ph type="pic" sz="quarter" idx="31"/>
          </p:nvPr>
        </p:nvSpPr>
        <p:spPr>
          <a:xfrm rot="790268">
            <a:off x="3450897" y="3360089"/>
            <a:ext cx="3829112" cy="7846258"/>
          </a:xfrm>
          <a:custGeom>
            <a:avLst/>
            <a:gdLst>
              <a:gd name="connsiteX0" fmla="*/ 112068 w 1927570"/>
              <a:gd name="connsiteY0" fmla="*/ 0 h 3949796"/>
              <a:gd name="connsiteX1" fmla="*/ 1815502 w 1927570"/>
              <a:gd name="connsiteY1" fmla="*/ 0 h 3949796"/>
              <a:gd name="connsiteX2" fmla="*/ 1927570 w 1927570"/>
              <a:gd name="connsiteY2" fmla="*/ 110929 h 3949796"/>
              <a:gd name="connsiteX3" fmla="*/ 1927570 w 1927570"/>
              <a:gd name="connsiteY3" fmla="*/ 3837621 h 3949796"/>
              <a:gd name="connsiteX4" fmla="*/ 1815502 w 1927570"/>
              <a:gd name="connsiteY4" fmla="*/ 3949796 h 3949796"/>
              <a:gd name="connsiteX5" fmla="*/ 112068 w 1927570"/>
              <a:gd name="connsiteY5" fmla="*/ 3949796 h 3949796"/>
              <a:gd name="connsiteX6" fmla="*/ 0 w 1927570"/>
              <a:gd name="connsiteY6" fmla="*/ 3837621 h 3949796"/>
              <a:gd name="connsiteX7" fmla="*/ 0 w 1927570"/>
              <a:gd name="connsiteY7" fmla="*/ 110929 h 3949796"/>
              <a:gd name="connsiteX8" fmla="*/ 112068 w 1927570"/>
              <a:gd name="connsiteY8" fmla="*/ 0 h 394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570" h="3949796">
                <a:moveTo>
                  <a:pt x="112068" y="0"/>
                </a:moveTo>
                <a:lnTo>
                  <a:pt x="1815502" y="0"/>
                </a:lnTo>
                <a:cubicBezTo>
                  <a:pt x="1877762" y="0"/>
                  <a:pt x="1927570" y="49856"/>
                  <a:pt x="1927570" y="110929"/>
                </a:cubicBezTo>
                <a:lnTo>
                  <a:pt x="1927570" y="3837621"/>
                </a:lnTo>
                <a:cubicBezTo>
                  <a:pt x="1927570" y="3898694"/>
                  <a:pt x="1877762" y="3949796"/>
                  <a:pt x="1815502" y="3949796"/>
                </a:cubicBezTo>
                <a:lnTo>
                  <a:pt x="112068" y="3949796"/>
                </a:lnTo>
                <a:cubicBezTo>
                  <a:pt x="51054" y="3949796"/>
                  <a:pt x="0" y="3898694"/>
                  <a:pt x="0" y="3837621"/>
                </a:cubicBezTo>
                <a:lnTo>
                  <a:pt x="0" y="110929"/>
                </a:lnTo>
                <a:cubicBezTo>
                  <a:pt x="0" y="49856"/>
                  <a:pt x="51054" y="0"/>
                  <a:pt x="112068" y="0"/>
                </a:cubicBez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1003720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sktop Device Mockup">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3014F6C-6A73-FF59-6A1F-73B8DF42AE63}"/>
              </a:ext>
            </a:extLst>
          </p:cNvPr>
          <p:cNvGrpSpPr/>
          <p:nvPr userDrawn="1"/>
        </p:nvGrpSpPr>
        <p:grpSpPr>
          <a:xfrm>
            <a:off x="13830967" y="3030511"/>
            <a:ext cx="13398258" cy="7691588"/>
            <a:chOff x="12848246" y="3401528"/>
            <a:chExt cx="5934809" cy="3407018"/>
          </a:xfrm>
        </p:grpSpPr>
        <p:sp>
          <p:nvSpPr>
            <p:cNvPr id="3" name="Freeform 2">
              <a:extLst>
                <a:ext uri="{FF2B5EF4-FFF2-40B4-BE49-F238E27FC236}">
                  <a16:creationId xmlns:a16="http://schemas.microsoft.com/office/drawing/2014/main" id="{5F418CFE-0129-F468-267A-12E1E1F3D8CA}"/>
                </a:ext>
              </a:extLst>
            </p:cNvPr>
            <p:cNvSpPr>
              <a:spLocks noChangeArrowheads="1"/>
            </p:cNvSpPr>
            <p:nvPr/>
          </p:nvSpPr>
          <p:spPr bwMode="auto">
            <a:xfrm>
              <a:off x="13392272" y="3412520"/>
              <a:ext cx="4846761" cy="3264145"/>
            </a:xfrm>
            <a:custGeom>
              <a:avLst/>
              <a:gdLst>
                <a:gd name="T0" fmla="*/ 3883 w 3890"/>
                <a:gd name="T1" fmla="*/ 121 h 2620"/>
                <a:gd name="T2" fmla="*/ 3883 w 3890"/>
                <a:gd name="T3" fmla="*/ 121 h 2620"/>
                <a:gd name="T4" fmla="*/ 3763 w 3890"/>
                <a:gd name="T5" fmla="*/ 0 h 2620"/>
                <a:gd name="T6" fmla="*/ 126 w 3890"/>
                <a:gd name="T7" fmla="*/ 0 h 2620"/>
                <a:gd name="T8" fmla="*/ 126 w 3890"/>
                <a:gd name="T9" fmla="*/ 0 h 2620"/>
                <a:gd name="T10" fmla="*/ 4 w 3890"/>
                <a:gd name="T11" fmla="*/ 121 h 2620"/>
                <a:gd name="T12" fmla="*/ 4 w 3890"/>
                <a:gd name="T13" fmla="*/ 2619 h 2620"/>
                <a:gd name="T14" fmla="*/ 0 w 3890"/>
                <a:gd name="T15" fmla="*/ 2619 h 2620"/>
                <a:gd name="T16" fmla="*/ 0 w 3890"/>
                <a:gd name="T17" fmla="*/ 2619 h 2620"/>
                <a:gd name="T18" fmla="*/ 3889 w 3890"/>
                <a:gd name="T19" fmla="*/ 2619 h 2620"/>
                <a:gd name="T20" fmla="*/ 3889 w 3890"/>
                <a:gd name="T21" fmla="*/ 2619 h 2620"/>
                <a:gd name="T22" fmla="*/ 3883 w 3890"/>
                <a:gd name="T23" fmla="*/ 2619 h 2620"/>
                <a:gd name="T24" fmla="*/ 3883 w 3890"/>
                <a:gd name="T25" fmla="*/ 121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0" h="2620">
                  <a:moveTo>
                    <a:pt x="3883" y="121"/>
                  </a:moveTo>
                  <a:lnTo>
                    <a:pt x="3883" y="121"/>
                  </a:lnTo>
                  <a:cubicBezTo>
                    <a:pt x="3883" y="54"/>
                    <a:pt x="3829" y="0"/>
                    <a:pt x="3763" y="0"/>
                  </a:cubicBezTo>
                  <a:lnTo>
                    <a:pt x="126" y="0"/>
                  </a:lnTo>
                  <a:lnTo>
                    <a:pt x="126" y="0"/>
                  </a:lnTo>
                  <a:cubicBezTo>
                    <a:pt x="59" y="0"/>
                    <a:pt x="4" y="54"/>
                    <a:pt x="4" y="121"/>
                  </a:cubicBezTo>
                  <a:lnTo>
                    <a:pt x="4" y="2619"/>
                  </a:lnTo>
                  <a:lnTo>
                    <a:pt x="0" y="2619"/>
                  </a:lnTo>
                  <a:lnTo>
                    <a:pt x="0" y="2619"/>
                  </a:lnTo>
                  <a:lnTo>
                    <a:pt x="3889" y="2619"/>
                  </a:lnTo>
                  <a:lnTo>
                    <a:pt x="3889" y="2619"/>
                  </a:lnTo>
                  <a:lnTo>
                    <a:pt x="3883" y="2619"/>
                  </a:lnTo>
                  <a:lnTo>
                    <a:pt x="3883" y="121"/>
                  </a:lnTo>
                </a:path>
              </a:pathLst>
            </a:custGeom>
            <a:solidFill>
              <a:srgbClr val="02020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sp>
          <p:nvSpPr>
            <p:cNvPr id="8" name="Freeform 3">
              <a:extLst>
                <a:ext uri="{FF2B5EF4-FFF2-40B4-BE49-F238E27FC236}">
                  <a16:creationId xmlns:a16="http://schemas.microsoft.com/office/drawing/2014/main" id="{9BD7436F-949A-FDDA-50B9-015FFB3BB523}"/>
                </a:ext>
              </a:extLst>
            </p:cNvPr>
            <p:cNvSpPr>
              <a:spLocks noChangeArrowheads="1"/>
            </p:cNvSpPr>
            <p:nvPr/>
          </p:nvSpPr>
          <p:spPr bwMode="auto">
            <a:xfrm>
              <a:off x="13386775" y="3401528"/>
              <a:ext cx="4857750" cy="3275134"/>
            </a:xfrm>
            <a:custGeom>
              <a:avLst/>
              <a:gdLst>
                <a:gd name="T0" fmla="*/ 3768 w 3900"/>
                <a:gd name="T1" fmla="*/ 0 h 2630"/>
                <a:gd name="T2" fmla="*/ 131 w 3900"/>
                <a:gd name="T3" fmla="*/ 0 h 2630"/>
                <a:gd name="T4" fmla="*/ 131 w 3900"/>
                <a:gd name="T5" fmla="*/ 0 h 2630"/>
                <a:gd name="T6" fmla="*/ 0 w 3900"/>
                <a:gd name="T7" fmla="*/ 131 h 2630"/>
                <a:gd name="T8" fmla="*/ 0 w 3900"/>
                <a:gd name="T9" fmla="*/ 2629 h 2630"/>
                <a:gd name="T10" fmla="*/ 5 w 3900"/>
                <a:gd name="T11" fmla="*/ 2629 h 2630"/>
                <a:gd name="T12" fmla="*/ 9 w 3900"/>
                <a:gd name="T13" fmla="*/ 2629 h 2630"/>
                <a:gd name="T14" fmla="*/ 9 w 3900"/>
                <a:gd name="T15" fmla="*/ 131 h 2630"/>
                <a:gd name="T16" fmla="*/ 9 w 3900"/>
                <a:gd name="T17" fmla="*/ 131 h 2630"/>
                <a:gd name="T18" fmla="*/ 131 w 3900"/>
                <a:gd name="T19" fmla="*/ 10 h 2630"/>
                <a:gd name="T20" fmla="*/ 3768 w 3900"/>
                <a:gd name="T21" fmla="*/ 10 h 2630"/>
                <a:gd name="T22" fmla="*/ 3768 w 3900"/>
                <a:gd name="T23" fmla="*/ 10 h 2630"/>
                <a:gd name="T24" fmla="*/ 3888 w 3900"/>
                <a:gd name="T25" fmla="*/ 131 h 2630"/>
                <a:gd name="T26" fmla="*/ 3888 w 3900"/>
                <a:gd name="T27" fmla="*/ 2629 h 2630"/>
                <a:gd name="T28" fmla="*/ 3894 w 3900"/>
                <a:gd name="T29" fmla="*/ 2629 h 2630"/>
                <a:gd name="T30" fmla="*/ 3899 w 3900"/>
                <a:gd name="T31" fmla="*/ 2629 h 2630"/>
                <a:gd name="T32" fmla="*/ 3899 w 3900"/>
                <a:gd name="T33" fmla="*/ 131 h 2630"/>
                <a:gd name="T34" fmla="*/ 3899 w 3900"/>
                <a:gd name="T35" fmla="*/ 131 h 2630"/>
                <a:gd name="T36" fmla="*/ 3768 w 3900"/>
                <a:gd name="T37" fmla="*/ 0 h 2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0" h="2630">
                  <a:moveTo>
                    <a:pt x="3768" y="0"/>
                  </a:moveTo>
                  <a:lnTo>
                    <a:pt x="131" y="0"/>
                  </a:lnTo>
                  <a:lnTo>
                    <a:pt x="131" y="0"/>
                  </a:lnTo>
                  <a:cubicBezTo>
                    <a:pt x="58" y="0"/>
                    <a:pt x="0" y="59"/>
                    <a:pt x="0" y="131"/>
                  </a:cubicBezTo>
                  <a:lnTo>
                    <a:pt x="0" y="2629"/>
                  </a:lnTo>
                  <a:lnTo>
                    <a:pt x="5" y="2629"/>
                  </a:lnTo>
                  <a:lnTo>
                    <a:pt x="9" y="2629"/>
                  </a:lnTo>
                  <a:lnTo>
                    <a:pt x="9" y="131"/>
                  </a:lnTo>
                  <a:lnTo>
                    <a:pt x="9" y="131"/>
                  </a:lnTo>
                  <a:cubicBezTo>
                    <a:pt x="9" y="64"/>
                    <a:pt x="64" y="10"/>
                    <a:pt x="131" y="10"/>
                  </a:cubicBezTo>
                  <a:lnTo>
                    <a:pt x="3768" y="10"/>
                  </a:lnTo>
                  <a:lnTo>
                    <a:pt x="3768" y="10"/>
                  </a:lnTo>
                  <a:cubicBezTo>
                    <a:pt x="3834" y="10"/>
                    <a:pt x="3888" y="64"/>
                    <a:pt x="3888" y="131"/>
                  </a:cubicBezTo>
                  <a:lnTo>
                    <a:pt x="3888" y="2629"/>
                  </a:lnTo>
                  <a:lnTo>
                    <a:pt x="3894" y="2629"/>
                  </a:lnTo>
                  <a:lnTo>
                    <a:pt x="3899" y="2629"/>
                  </a:lnTo>
                  <a:lnTo>
                    <a:pt x="3899" y="131"/>
                  </a:lnTo>
                  <a:lnTo>
                    <a:pt x="3899" y="131"/>
                  </a:lnTo>
                  <a:cubicBezTo>
                    <a:pt x="3899" y="59"/>
                    <a:pt x="3840" y="0"/>
                    <a:pt x="3768" y="0"/>
                  </a:cubicBezTo>
                </a:path>
              </a:pathLst>
            </a:custGeom>
            <a:solidFill>
              <a:srgbClr val="7F7F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sp>
          <p:nvSpPr>
            <p:cNvPr id="13" name="Freeform 4">
              <a:extLst>
                <a:ext uri="{FF2B5EF4-FFF2-40B4-BE49-F238E27FC236}">
                  <a16:creationId xmlns:a16="http://schemas.microsoft.com/office/drawing/2014/main" id="{19CEFD28-2D5F-1FFE-2108-9802BE8237C5}"/>
                </a:ext>
              </a:extLst>
            </p:cNvPr>
            <p:cNvSpPr>
              <a:spLocks noChangeArrowheads="1"/>
            </p:cNvSpPr>
            <p:nvPr/>
          </p:nvSpPr>
          <p:spPr bwMode="auto">
            <a:xfrm>
              <a:off x="12848246" y="6676662"/>
              <a:ext cx="5934809" cy="131884"/>
            </a:xfrm>
            <a:custGeom>
              <a:avLst/>
              <a:gdLst>
                <a:gd name="T0" fmla="*/ 0 w 4762"/>
                <a:gd name="T1" fmla="*/ 0 h 105"/>
                <a:gd name="T2" fmla="*/ 0 w 4762"/>
                <a:gd name="T3" fmla="*/ 0 h 105"/>
                <a:gd name="T4" fmla="*/ 104 w 4762"/>
                <a:gd name="T5" fmla="*/ 104 h 105"/>
                <a:gd name="T6" fmla="*/ 4656 w 4762"/>
                <a:gd name="T7" fmla="*/ 104 h 105"/>
                <a:gd name="T8" fmla="*/ 4656 w 4762"/>
                <a:gd name="T9" fmla="*/ 104 h 105"/>
                <a:gd name="T10" fmla="*/ 4761 w 4762"/>
                <a:gd name="T11" fmla="*/ 0 h 105"/>
                <a:gd name="T12" fmla="*/ 0 w 4762"/>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4762" h="105">
                  <a:moveTo>
                    <a:pt x="0" y="0"/>
                  </a:moveTo>
                  <a:lnTo>
                    <a:pt x="0" y="0"/>
                  </a:lnTo>
                  <a:cubicBezTo>
                    <a:pt x="0" y="58"/>
                    <a:pt x="46" y="104"/>
                    <a:pt x="104" y="104"/>
                  </a:cubicBezTo>
                  <a:lnTo>
                    <a:pt x="4656" y="104"/>
                  </a:lnTo>
                  <a:lnTo>
                    <a:pt x="4656" y="104"/>
                  </a:lnTo>
                  <a:cubicBezTo>
                    <a:pt x="4714" y="104"/>
                    <a:pt x="4761" y="58"/>
                    <a:pt x="4761" y="0"/>
                  </a:cubicBezTo>
                  <a:lnTo>
                    <a:pt x="0" y="0"/>
                  </a:lnTo>
                </a:path>
              </a:pathLst>
            </a:custGeom>
            <a:solidFill>
              <a:srgbClr val="ACAF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sp>
          <p:nvSpPr>
            <p:cNvPr id="14" name="Freeform 5">
              <a:extLst>
                <a:ext uri="{FF2B5EF4-FFF2-40B4-BE49-F238E27FC236}">
                  <a16:creationId xmlns:a16="http://schemas.microsoft.com/office/drawing/2014/main" id="{78DE4E76-A0EA-9B7A-3638-D9AEC0760CC0}"/>
                </a:ext>
              </a:extLst>
            </p:cNvPr>
            <p:cNvSpPr>
              <a:spLocks noChangeArrowheads="1"/>
            </p:cNvSpPr>
            <p:nvPr/>
          </p:nvSpPr>
          <p:spPr bwMode="auto">
            <a:xfrm>
              <a:off x="15310091" y="6676662"/>
              <a:ext cx="1016613" cy="60445"/>
            </a:xfrm>
            <a:custGeom>
              <a:avLst/>
              <a:gdLst>
                <a:gd name="T0" fmla="*/ 0 w 817"/>
                <a:gd name="T1" fmla="*/ 0 h 50"/>
                <a:gd name="T2" fmla="*/ 0 w 817"/>
                <a:gd name="T3" fmla="*/ 0 h 50"/>
                <a:gd name="T4" fmla="*/ 50 w 817"/>
                <a:gd name="T5" fmla="*/ 49 h 50"/>
                <a:gd name="T6" fmla="*/ 767 w 817"/>
                <a:gd name="T7" fmla="*/ 49 h 50"/>
                <a:gd name="T8" fmla="*/ 767 w 817"/>
                <a:gd name="T9" fmla="*/ 49 h 50"/>
                <a:gd name="T10" fmla="*/ 816 w 817"/>
                <a:gd name="T11" fmla="*/ 0 h 50"/>
                <a:gd name="T12" fmla="*/ 0 w 81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817" h="50">
                  <a:moveTo>
                    <a:pt x="0" y="0"/>
                  </a:moveTo>
                  <a:lnTo>
                    <a:pt x="0" y="0"/>
                  </a:lnTo>
                  <a:cubicBezTo>
                    <a:pt x="0" y="28"/>
                    <a:pt x="22" y="49"/>
                    <a:pt x="50" y="49"/>
                  </a:cubicBezTo>
                  <a:lnTo>
                    <a:pt x="767" y="49"/>
                  </a:lnTo>
                  <a:lnTo>
                    <a:pt x="767" y="49"/>
                  </a:lnTo>
                  <a:cubicBezTo>
                    <a:pt x="794" y="49"/>
                    <a:pt x="816" y="28"/>
                    <a:pt x="816" y="0"/>
                  </a:cubicBezTo>
                  <a:lnTo>
                    <a:pt x="0" y="0"/>
                  </a:ln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sp>
          <p:nvSpPr>
            <p:cNvPr id="15" name="Freeform 6">
              <a:extLst>
                <a:ext uri="{FF2B5EF4-FFF2-40B4-BE49-F238E27FC236}">
                  <a16:creationId xmlns:a16="http://schemas.microsoft.com/office/drawing/2014/main" id="{C1A2D574-412A-50F4-6F35-494650395249}"/>
                </a:ext>
              </a:extLst>
            </p:cNvPr>
            <p:cNvSpPr>
              <a:spLocks noChangeArrowheads="1"/>
            </p:cNvSpPr>
            <p:nvPr/>
          </p:nvSpPr>
          <p:spPr bwMode="auto">
            <a:xfrm>
              <a:off x="15782678" y="3467470"/>
              <a:ext cx="65943" cy="65943"/>
            </a:xfrm>
            <a:custGeom>
              <a:avLst/>
              <a:gdLst>
                <a:gd name="T0" fmla="*/ 26 w 54"/>
                <a:gd name="T1" fmla="*/ 0 h 54"/>
                <a:gd name="T2" fmla="*/ 26 w 54"/>
                <a:gd name="T3" fmla="*/ 0 h 54"/>
                <a:gd name="T4" fmla="*/ 0 w 54"/>
                <a:gd name="T5" fmla="*/ 27 h 54"/>
                <a:gd name="T6" fmla="*/ 0 w 54"/>
                <a:gd name="T7" fmla="*/ 27 h 54"/>
                <a:gd name="T8" fmla="*/ 26 w 54"/>
                <a:gd name="T9" fmla="*/ 53 h 54"/>
                <a:gd name="T10" fmla="*/ 26 w 54"/>
                <a:gd name="T11" fmla="*/ 53 h 54"/>
                <a:gd name="T12" fmla="*/ 53 w 54"/>
                <a:gd name="T13" fmla="*/ 27 h 54"/>
                <a:gd name="T14" fmla="*/ 53 w 54"/>
                <a:gd name="T15" fmla="*/ 27 h 54"/>
                <a:gd name="T16" fmla="*/ 26 w 54"/>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26" y="0"/>
                  </a:moveTo>
                  <a:lnTo>
                    <a:pt x="26" y="0"/>
                  </a:lnTo>
                  <a:cubicBezTo>
                    <a:pt x="12" y="0"/>
                    <a:pt x="0" y="12"/>
                    <a:pt x="0" y="27"/>
                  </a:cubicBezTo>
                  <a:lnTo>
                    <a:pt x="0" y="27"/>
                  </a:lnTo>
                  <a:cubicBezTo>
                    <a:pt x="0" y="41"/>
                    <a:pt x="12" y="53"/>
                    <a:pt x="26" y="53"/>
                  </a:cubicBezTo>
                  <a:lnTo>
                    <a:pt x="26" y="53"/>
                  </a:lnTo>
                  <a:cubicBezTo>
                    <a:pt x="41" y="53"/>
                    <a:pt x="53" y="41"/>
                    <a:pt x="53" y="27"/>
                  </a:cubicBezTo>
                  <a:lnTo>
                    <a:pt x="53" y="27"/>
                  </a:lnTo>
                  <a:cubicBezTo>
                    <a:pt x="53" y="12"/>
                    <a:pt x="41" y="0"/>
                    <a:pt x="26" y="0"/>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sp>
          <p:nvSpPr>
            <p:cNvPr id="16" name="Freeform 7">
              <a:extLst>
                <a:ext uri="{FF2B5EF4-FFF2-40B4-BE49-F238E27FC236}">
                  <a16:creationId xmlns:a16="http://schemas.microsoft.com/office/drawing/2014/main" id="{44AD5DB8-1814-9683-A4D2-99190EF75352}"/>
                </a:ext>
              </a:extLst>
            </p:cNvPr>
            <p:cNvSpPr>
              <a:spLocks noChangeArrowheads="1"/>
            </p:cNvSpPr>
            <p:nvPr/>
          </p:nvSpPr>
          <p:spPr bwMode="auto">
            <a:xfrm>
              <a:off x="15799167" y="3483955"/>
              <a:ext cx="32972" cy="32972"/>
            </a:xfrm>
            <a:custGeom>
              <a:avLst/>
              <a:gdLst>
                <a:gd name="T0" fmla="*/ 12 w 27"/>
                <a:gd name="T1" fmla="*/ 0 h 28"/>
                <a:gd name="T2" fmla="*/ 12 w 27"/>
                <a:gd name="T3" fmla="*/ 0 h 28"/>
                <a:gd name="T4" fmla="*/ 0 w 27"/>
                <a:gd name="T5" fmla="*/ 14 h 28"/>
                <a:gd name="T6" fmla="*/ 0 w 27"/>
                <a:gd name="T7" fmla="*/ 14 h 28"/>
                <a:gd name="T8" fmla="*/ 12 w 27"/>
                <a:gd name="T9" fmla="*/ 27 h 28"/>
                <a:gd name="T10" fmla="*/ 12 w 27"/>
                <a:gd name="T11" fmla="*/ 27 h 28"/>
                <a:gd name="T12" fmla="*/ 26 w 27"/>
                <a:gd name="T13" fmla="*/ 14 h 28"/>
                <a:gd name="T14" fmla="*/ 26 w 27"/>
                <a:gd name="T15" fmla="*/ 14 h 28"/>
                <a:gd name="T16" fmla="*/ 12 w 2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8">
                  <a:moveTo>
                    <a:pt x="12" y="0"/>
                  </a:moveTo>
                  <a:lnTo>
                    <a:pt x="12" y="0"/>
                  </a:lnTo>
                  <a:cubicBezTo>
                    <a:pt x="5" y="0"/>
                    <a:pt x="0" y="6"/>
                    <a:pt x="0" y="14"/>
                  </a:cubicBezTo>
                  <a:lnTo>
                    <a:pt x="0" y="14"/>
                  </a:lnTo>
                  <a:cubicBezTo>
                    <a:pt x="0" y="21"/>
                    <a:pt x="5" y="27"/>
                    <a:pt x="12" y="27"/>
                  </a:cubicBezTo>
                  <a:lnTo>
                    <a:pt x="12" y="27"/>
                  </a:lnTo>
                  <a:cubicBezTo>
                    <a:pt x="20" y="27"/>
                    <a:pt x="26" y="21"/>
                    <a:pt x="26" y="14"/>
                  </a:cubicBezTo>
                  <a:lnTo>
                    <a:pt x="26" y="14"/>
                  </a:lnTo>
                  <a:cubicBezTo>
                    <a:pt x="26" y="6"/>
                    <a:pt x="20" y="0"/>
                    <a:pt x="12" y="0"/>
                  </a:cubicBezTo>
                </a:path>
              </a:pathLst>
            </a:custGeom>
            <a:solidFill>
              <a:srgbClr val="ADAC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sp>
          <p:nvSpPr>
            <p:cNvPr id="17" name="Freeform 8">
              <a:extLst>
                <a:ext uri="{FF2B5EF4-FFF2-40B4-BE49-F238E27FC236}">
                  <a16:creationId xmlns:a16="http://schemas.microsoft.com/office/drawing/2014/main" id="{9A013437-8194-2A78-F16C-B111799440EF}"/>
                </a:ext>
              </a:extLst>
            </p:cNvPr>
            <p:cNvSpPr>
              <a:spLocks noChangeArrowheads="1"/>
            </p:cNvSpPr>
            <p:nvPr/>
          </p:nvSpPr>
          <p:spPr bwMode="auto">
            <a:xfrm>
              <a:off x="13524156" y="3610347"/>
              <a:ext cx="4588485" cy="2890471"/>
            </a:xfrm>
            <a:custGeom>
              <a:avLst/>
              <a:gdLst>
                <a:gd name="T0" fmla="*/ 0 w 3682"/>
                <a:gd name="T1" fmla="*/ 2317 h 2318"/>
                <a:gd name="T2" fmla="*/ 3681 w 3682"/>
                <a:gd name="T3" fmla="*/ 2317 h 2318"/>
                <a:gd name="T4" fmla="*/ 3681 w 3682"/>
                <a:gd name="T5" fmla="*/ 0 h 2318"/>
                <a:gd name="T6" fmla="*/ 0 w 3682"/>
                <a:gd name="T7" fmla="*/ 0 h 2318"/>
                <a:gd name="T8" fmla="*/ 0 w 3682"/>
                <a:gd name="T9" fmla="*/ 2317 h 2318"/>
              </a:gdLst>
              <a:ahLst/>
              <a:cxnLst>
                <a:cxn ang="0">
                  <a:pos x="T0" y="T1"/>
                </a:cxn>
                <a:cxn ang="0">
                  <a:pos x="T2" y="T3"/>
                </a:cxn>
                <a:cxn ang="0">
                  <a:pos x="T4" y="T5"/>
                </a:cxn>
                <a:cxn ang="0">
                  <a:pos x="T6" y="T7"/>
                </a:cxn>
                <a:cxn ang="0">
                  <a:pos x="T8" y="T9"/>
                </a:cxn>
              </a:cxnLst>
              <a:rect l="0" t="0" r="r" b="b"/>
              <a:pathLst>
                <a:path w="3682" h="2318">
                  <a:moveTo>
                    <a:pt x="0" y="2317"/>
                  </a:moveTo>
                  <a:lnTo>
                    <a:pt x="3681" y="2317"/>
                  </a:lnTo>
                  <a:lnTo>
                    <a:pt x="3681" y="0"/>
                  </a:lnTo>
                  <a:lnTo>
                    <a:pt x="0" y="0"/>
                  </a:lnTo>
                  <a:lnTo>
                    <a:pt x="0" y="2317"/>
                  </a:lnTo>
                </a:path>
              </a:pathLst>
            </a:custGeom>
            <a:solidFill>
              <a:srgbClr val="EBD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Bellota Text Light" pitchFamily="2" charset="77"/>
              </a:endParaRPr>
            </a:p>
          </p:txBody>
        </p:sp>
      </p:grpSp>
      <p:sp>
        <p:nvSpPr>
          <p:cNvPr id="18" name="Picture Placeholder 129">
            <a:extLst>
              <a:ext uri="{FF2B5EF4-FFF2-40B4-BE49-F238E27FC236}">
                <a16:creationId xmlns:a16="http://schemas.microsoft.com/office/drawing/2014/main" id="{09DDA428-AEF6-03C9-1C96-4AA183BB757A}"/>
              </a:ext>
            </a:extLst>
          </p:cNvPr>
          <p:cNvSpPr>
            <a:spLocks noGrp="1"/>
          </p:cNvSpPr>
          <p:nvPr>
            <p:ph type="pic" sz="quarter" idx="28"/>
          </p:nvPr>
        </p:nvSpPr>
        <p:spPr>
          <a:xfrm>
            <a:off x="15344483" y="3428242"/>
            <a:ext cx="10356024" cy="6522631"/>
          </a:xfrm>
          <a:custGeom>
            <a:avLst/>
            <a:gdLst>
              <a:gd name="connsiteX0" fmla="*/ 0 w 4587240"/>
              <a:gd name="connsiteY0" fmla="*/ 0 h 2889224"/>
              <a:gd name="connsiteX1" fmla="*/ 4587240 w 4587240"/>
              <a:gd name="connsiteY1" fmla="*/ 0 h 2889224"/>
              <a:gd name="connsiteX2" fmla="*/ 4587240 w 4587240"/>
              <a:gd name="connsiteY2" fmla="*/ 2889224 h 2889224"/>
              <a:gd name="connsiteX3" fmla="*/ 0 w 4587240"/>
              <a:gd name="connsiteY3" fmla="*/ 2889224 h 2889224"/>
            </a:gdLst>
            <a:ahLst/>
            <a:cxnLst>
              <a:cxn ang="0">
                <a:pos x="connsiteX0" y="connsiteY0"/>
              </a:cxn>
              <a:cxn ang="0">
                <a:pos x="connsiteX1" y="connsiteY1"/>
              </a:cxn>
              <a:cxn ang="0">
                <a:pos x="connsiteX2" y="connsiteY2"/>
              </a:cxn>
              <a:cxn ang="0">
                <a:pos x="connsiteX3" y="connsiteY3"/>
              </a:cxn>
            </a:cxnLst>
            <a:rect l="l" t="t" r="r" b="b"/>
            <a:pathLst>
              <a:path w="4587240" h="2889224">
                <a:moveTo>
                  <a:pt x="0" y="0"/>
                </a:moveTo>
                <a:lnTo>
                  <a:pt x="4587240" y="0"/>
                </a:lnTo>
                <a:lnTo>
                  <a:pt x="4587240" y="2889224"/>
                </a:lnTo>
                <a:lnTo>
                  <a:pt x="0" y="2889224"/>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2971510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theme" Target="../theme/theme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4018" r:id="rId1"/>
    <p:sldLayoutId id="2147484022" r:id="rId2"/>
    <p:sldLayoutId id="2147484023" r:id="rId3"/>
    <p:sldLayoutId id="2147484033" r:id="rId4"/>
    <p:sldLayoutId id="2147484024" r:id="rId5"/>
    <p:sldLayoutId id="2147484031" r:id="rId6"/>
    <p:sldLayoutId id="2147484032" r:id="rId7"/>
    <p:sldLayoutId id="2147484027" r:id="rId8"/>
    <p:sldLayoutId id="2147484029" r:id="rId9"/>
    <p:sldLayoutId id="2147484020" r:id="rId10"/>
  </p:sldLayoutIdLst>
  <p:hf hdr="0" ftr="0" dt="0"/>
  <p:txStyles>
    <p:titleStyle>
      <a:lvl1pPr algn="ctr" defTabSz="1828434" rtl="0" eaLnBrk="1" latinLnBrk="0" hangingPunct="1">
        <a:lnSpc>
          <a:spcPct val="90000"/>
        </a:lnSpc>
        <a:spcBef>
          <a:spcPct val="0"/>
        </a:spcBef>
        <a:buNone/>
        <a:defRPr lang="en-US" sz="8800" b="0" i="0" kern="1200">
          <a:solidFill>
            <a:schemeClr val="tx2"/>
          </a:solidFill>
          <a:latin typeface="Bellota Text Light" pitchFamily="2" charset="77"/>
          <a:ea typeface="Arimo" panose="020B0604020202020204" pitchFamily="34" charset="0"/>
          <a:cs typeface="Arimo" panose="020B0604020202020204" pitchFamily="34" charset="0"/>
        </a:defRPr>
      </a:lvl1pPr>
    </p:titleStyle>
    <p:bodyStyle>
      <a:lvl1pPr marL="457109" indent="-457109" algn="l" defTabSz="1828434" rtl="0" eaLnBrk="1" latinLnBrk="0" hangingPunct="1">
        <a:lnSpc>
          <a:spcPts val="4200"/>
        </a:lnSpc>
        <a:spcBef>
          <a:spcPts val="2000"/>
        </a:spcBef>
        <a:buFont typeface="Arial" panose="020B0604020202020204" pitchFamily="34" charset="0"/>
        <a:buChar char="•"/>
        <a:defRPr lang="en-US" sz="4000" b="0" i="0" kern="1200" dirty="0" smtClean="0">
          <a:solidFill>
            <a:schemeClr val="tx1"/>
          </a:solidFill>
          <a:effectLst/>
          <a:latin typeface="Bellota Text Light" pitchFamily="2" charset="77"/>
          <a:ea typeface="Open Sans Light" panose="020B0306030504020204" pitchFamily="34" charset="0"/>
          <a:cs typeface="Open Sans" charset="0"/>
        </a:defRPr>
      </a:lvl1pPr>
      <a:lvl2pPr marL="1371326" indent="-457109" algn="l" defTabSz="1828434" rtl="0" eaLnBrk="1" latinLnBrk="0" hangingPunct="1">
        <a:lnSpc>
          <a:spcPts val="4200"/>
        </a:lnSpc>
        <a:spcBef>
          <a:spcPts val="1000"/>
        </a:spcBef>
        <a:buFont typeface="Arial" panose="020B0604020202020204" pitchFamily="34" charset="0"/>
        <a:buChar char="•"/>
        <a:defRPr lang="en-US" sz="3200" b="0" i="0" kern="1200" dirty="0" smtClean="0">
          <a:solidFill>
            <a:schemeClr val="tx1"/>
          </a:solidFill>
          <a:effectLst/>
          <a:latin typeface="Bellota Text Light" pitchFamily="2" charset="77"/>
          <a:ea typeface="Open Sans Light" panose="020B0306030504020204" pitchFamily="34" charset="0"/>
          <a:cs typeface="Open Sans" charset="0"/>
        </a:defRPr>
      </a:lvl2pPr>
      <a:lvl3pPr marL="2285543" indent="-457109" algn="l" defTabSz="1828434" rtl="0" eaLnBrk="1" latinLnBrk="0" hangingPunct="1">
        <a:lnSpc>
          <a:spcPts val="4200"/>
        </a:lnSpc>
        <a:spcBef>
          <a:spcPts val="1000"/>
        </a:spcBef>
        <a:buFont typeface="Arial" panose="020B0604020202020204" pitchFamily="34" charset="0"/>
        <a:buChar char="•"/>
        <a:defRPr lang="en-US" sz="2800" b="0" i="0" kern="1200" dirty="0" smtClean="0">
          <a:solidFill>
            <a:schemeClr val="tx1"/>
          </a:solidFill>
          <a:effectLst/>
          <a:latin typeface="Bellota Text Light" pitchFamily="2" charset="77"/>
          <a:ea typeface="Open Sans Light" panose="020B0306030504020204" pitchFamily="34" charset="0"/>
          <a:cs typeface="Open Sans" charset="0"/>
        </a:defRPr>
      </a:lvl3pPr>
      <a:lvl4pPr marL="3199760" indent="-457109" algn="l" defTabSz="1828434" rtl="0" eaLnBrk="1" latinLnBrk="0" hangingPunct="1">
        <a:lnSpc>
          <a:spcPts val="4200"/>
        </a:lnSpc>
        <a:spcBef>
          <a:spcPts val="1000"/>
        </a:spcBef>
        <a:buFont typeface="Arial" panose="020B0604020202020204" pitchFamily="34" charset="0"/>
        <a:buChar char="•"/>
        <a:defRPr lang="en-US" sz="2400" b="0" i="0" kern="1200" dirty="0" smtClean="0">
          <a:solidFill>
            <a:schemeClr val="tx1"/>
          </a:solidFill>
          <a:effectLst/>
          <a:latin typeface="Bellota Text Light" pitchFamily="2" charset="77"/>
          <a:ea typeface="Open Sans Light" panose="020B0306030504020204" pitchFamily="34" charset="0"/>
          <a:cs typeface="Open Sans" charset="0"/>
        </a:defRPr>
      </a:lvl4pPr>
      <a:lvl5pPr marL="4113977" indent="-457109" algn="l" defTabSz="1828434" rtl="0" eaLnBrk="1" latinLnBrk="0" hangingPunct="1">
        <a:lnSpc>
          <a:spcPts val="4200"/>
        </a:lnSpc>
        <a:spcBef>
          <a:spcPts val="1000"/>
        </a:spcBef>
        <a:buFont typeface="Arial" panose="020B0604020202020204" pitchFamily="34" charset="0"/>
        <a:buChar char="•"/>
        <a:defRPr lang="en-US" sz="2400" b="0" i="0" kern="1200" dirty="0">
          <a:solidFill>
            <a:schemeClr val="tx1"/>
          </a:solidFill>
          <a:effectLst/>
          <a:latin typeface="Bellota Text Light" pitchFamily="2" charset="77"/>
          <a:ea typeface="Open Sans Light" panose="020B0306030504020204" pitchFamily="34" charset="0"/>
          <a:cs typeface="Open Sans"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A4A3A4"/>
          </p15:clr>
        </p15:guide>
        <p15:guide id="2" pos="7678" userDrawn="1">
          <p15:clr>
            <a:srgbClr val="A4A3A4"/>
          </p15:clr>
        </p15:guide>
        <p15:guide id="3" pos="958" userDrawn="1">
          <p15:clr>
            <a:srgbClr val="A4A3A4"/>
          </p15:clr>
        </p15:guide>
        <p15:guide id="4" pos="14398" userDrawn="1">
          <p15:clr>
            <a:srgbClr val="A4A3A4"/>
          </p15:clr>
        </p15:guide>
        <p15:guide id="5" orient="horz" pos="8160" userDrawn="1">
          <p15:clr>
            <a:srgbClr val="A4A3A4"/>
          </p15:clr>
        </p15:guide>
        <p15:guide id="6" orient="horz" pos="480"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hyperlink" Target="https://www.bnf.fr/" TargetMode="External" /><Relationship Id="rId2" Type="http://schemas.openxmlformats.org/officeDocument/2006/relationships/image" Target="../media/image6.jpeg" /><Relationship Id="rId1" Type="http://schemas.openxmlformats.org/officeDocument/2006/relationships/slideLayout" Target="../slideLayouts/slideLayout6.xml" /></Relationships>
</file>

<file path=ppt/slides/_rels/slide11.xml.rels><?xml version="1.0" encoding="UTF-8" standalone="yes"?>
<Relationships xmlns="http://schemas.openxmlformats.org/package/2006/relationships"><Relationship Id="rId8" Type="http://schemas.openxmlformats.org/officeDocument/2006/relationships/hyperlink" Target="https://makhtota.ksu.edu.sa/" TargetMode="External" /><Relationship Id="rId3" Type="http://schemas.openxmlformats.org/officeDocument/2006/relationships/hyperlink" Target="https://alkitabdar.com/" TargetMode="External" /><Relationship Id="rId7" Type="http://schemas.openxmlformats.org/officeDocument/2006/relationships/hyperlink" Target="https://alkitabdar.com/manuscripts/" TargetMode="External" /><Relationship Id="rId2" Type="http://schemas.openxmlformats.org/officeDocument/2006/relationships/image" Target="../media/image7.jpeg" /><Relationship Id="rId1" Type="http://schemas.openxmlformats.org/officeDocument/2006/relationships/slideLayout" Target="../slideLayouts/slideLayout4.xml" /><Relationship Id="rId6" Type="http://schemas.openxmlformats.org/officeDocument/2006/relationships/hyperlink" Target="https://darulmakhtutat.org/" TargetMode="External" /><Relationship Id="rId5" Type="http://schemas.openxmlformats.org/officeDocument/2006/relationships/hyperlink" Target="https://makhtutat.com/" TargetMode="External" /><Relationship Id="rId4" Type="http://schemas.openxmlformats.org/officeDocument/2006/relationships/hyperlink" Target="https://www.alukah.net/library/8010/" TargetMode="External" /><Relationship Id="rId9" Type="http://schemas.openxmlformats.org/officeDocument/2006/relationships/hyperlink" Target="https://www.habous.gov.ma/" TargetMode="External" /></Relationships>
</file>

<file path=ppt/slides/_rels/slide12.xml.rels><?xml version="1.0" encoding="UTF-8" standalone="yes"?>
<Relationships xmlns="http://schemas.openxmlformats.org/package/2006/relationships"><Relationship Id="rId3" Type="http://schemas.openxmlformats.org/officeDocument/2006/relationships/hyperlink" Target="https://www.haydarya.com/?id=255" TargetMode="External" /><Relationship Id="rId2" Type="http://schemas.openxmlformats.org/officeDocument/2006/relationships/hyperlink" Target="http://wamcp.bibalex.org/ar/home" TargetMode="External" /><Relationship Id="rId1" Type="http://schemas.openxmlformats.org/officeDocument/2006/relationships/slideLayout" Target="../slideLayouts/slideLayout1.xml" /><Relationship Id="rId4" Type="http://schemas.openxmlformats.org/officeDocument/2006/relationships/hyperlink" Target="https://wadod.net/bookshelf/book/3282" TargetMode="Externa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10.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10.xml" /></Relationships>
</file>

<file path=ppt/slides/_rels/slide21.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9.xml" /></Relationships>
</file>

<file path=ppt/slides/_rels/slide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3" Type="http://schemas.openxmlformats.org/officeDocument/2006/relationships/hyperlink" Target="http://www.darelkotob.gov.eg/" TargetMode="External" /><Relationship Id="rId2" Type="http://schemas.openxmlformats.org/officeDocument/2006/relationships/image" Target="../media/image3.jpeg" /><Relationship Id="rId1" Type="http://schemas.openxmlformats.org/officeDocument/2006/relationships/slideLayout" Target="../slideLayouts/slideLayout5.xml" /></Relationships>
</file>

<file path=ppt/slides/_rels/slide8.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hyperlink" Target="https://www.azhar.eg/magmaa/%D9%85%D8%AC%D9%84%D8%A9-%D9%88%D8%A7%D8%B9%D8%B8%D8%A7%D8%AA-%D8%A7%D9%84%D8%A3%D8%B2%D9%87%D8%B1/ArtMID/12283/ArticleID/698/%D9%85%D9%83%D8%AA%D8%A8%D8%A9-%D8%A7%D9%84%D8%A3%D8%B2%D9%87%D8%B1-%D8%A7%D9%84%D8%B4%D8%B1%D9%8A%D9%81-%D9%81%D9%8A-%D8%B3%D8%B7%D9%88%D8%B1" TargetMode="External" /><Relationship Id="rId1" Type="http://schemas.openxmlformats.org/officeDocument/2006/relationships/slideLayout" Target="../slideLayouts/slideLayout6.xml" /><Relationship Id="rId4" Type="http://schemas.openxmlformats.org/officeDocument/2006/relationships/hyperlink" Target="https://www.azhar.eg/" TargetMode="External" /></Relationships>
</file>

<file path=ppt/slides/_rels/slide9.xml.rels><?xml version="1.0" encoding="UTF-8" standalone="yes"?>
<Relationships xmlns="http://schemas.openxmlformats.org/package/2006/relationships"><Relationship Id="rId3" Type="http://schemas.openxmlformats.org/officeDocument/2006/relationships/hyperlink" Target="https://www.bl.uk/" TargetMode="External" /><Relationship Id="rId2" Type="http://schemas.openxmlformats.org/officeDocument/2006/relationships/image" Target="../media/image5.jpeg" /><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raphic 6">
            <a:extLst>
              <a:ext uri="{FF2B5EF4-FFF2-40B4-BE49-F238E27FC236}">
                <a16:creationId xmlns:a16="http://schemas.microsoft.com/office/drawing/2014/main" id="{68D537DD-E324-6604-E76C-C284B534AF7A}"/>
              </a:ext>
            </a:extLst>
          </p:cNvPr>
          <p:cNvSpPr/>
          <p:nvPr/>
        </p:nvSpPr>
        <p:spPr>
          <a:xfrm>
            <a:off x="2297575" y="1456267"/>
            <a:ext cx="19934901" cy="10955867"/>
          </a:xfrm>
          <a:custGeom>
            <a:avLst/>
            <a:gdLst>
              <a:gd name="connsiteX0" fmla="*/ 7614094 w 7770537"/>
              <a:gd name="connsiteY0" fmla="*/ 0 h 4270549"/>
              <a:gd name="connsiteX1" fmla="*/ 572711 w 7770537"/>
              <a:gd name="connsiteY1" fmla="*/ 101781 h 4270549"/>
              <a:gd name="connsiteX2" fmla="*/ 9514 w 7770537"/>
              <a:gd name="connsiteY2" fmla="*/ 48400 h 4270549"/>
              <a:gd name="connsiteX3" fmla="*/ 7381 w 7770537"/>
              <a:gd name="connsiteY3" fmla="*/ 552324 h 4270549"/>
              <a:gd name="connsiteX4" fmla="*/ 418401 w 7770537"/>
              <a:gd name="connsiteY4" fmla="*/ 562289 h 4270549"/>
              <a:gd name="connsiteX5" fmla="*/ 510134 w 7770537"/>
              <a:gd name="connsiteY5" fmla="*/ 495384 h 4270549"/>
              <a:gd name="connsiteX6" fmla="*/ 606133 w 7770537"/>
              <a:gd name="connsiteY6" fmla="*/ 591471 h 4270549"/>
              <a:gd name="connsiteX7" fmla="*/ 510134 w 7770537"/>
              <a:gd name="connsiteY7" fmla="*/ 687558 h 4270549"/>
              <a:gd name="connsiteX8" fmla="*/ 416268 w 7770537"/>
              <a:gd name="connsiteY8" fmla="*/ 610689 h 4270549"/>
              <a:gd name="connsiteX9" fmla="*/ 85603 w 7770537"/>
              <a:gd name="connsiteY9" fmla="*/ 612112 h 4270549"/>
              <a:gd name="connsiteX10" fmla="*/ 119736 w 7770537"/>
              <a:gd name="connsiteY10" fmla="*/ 1224224 h 4270549"/>
              <a:gd name="connsiteX11" fmla="*/ 464623 w 7770537"/>
              <a:gd name="connsiteY11" fmla="*/ 1275471 h 4270549"/>
              <a:gd name="connsiteX12" fmla="*/ 559911 w 7770537"/>
              <a:gd name="connsiteY12" fmla="*/ 1192195 h 4270549"/>
              <a:gd name="connsiteX13" fmla="*/ 655911 w 7770537"/>
              <a:gd name="connsiteY13" fmla="*/ 1288282 h 4270549"/>
              <a:gd name="connsiteX14" fmla="*/ 559911 w 7770537"/>
              <a:gd name="connsiteY14" fmla="*/ 1384370 h 4270549"/>
              <a:gd name="connsiteX15" fmla="*/ 467467 w 7770537"/>
              <a:gd name="connsiteY15" fmla="*/ 1315329 h 4270549"/>
              <a:gd name="connsiteX16" fmla="*/ 143914 w 7770537"/>
              <a:gd name="connsiteY16" fmla="*/ 1318888 h 4270549"/>
              <a:gd name="connsiteX17" fmla="*/ 76358 w 7770537"/>
              <a:gd name="connsiteY17" fmla="*/ 1856265 h 4270549"/>
              <a:gd name="connsiteX18" fmla="*/ 88447 w 7770537"/>
              <a:gd name="connsiteY18" fmla="*/ 1934559 h 4270549"/>
              <a:gd name="connsiteX19" fmla="*/ 202224 w 7770537"/>
              <a:gd name="connsiteY19" fmla="*/ 1942388 h 4270549"/>
              <a:gd name="connsiteX20" fmla="*/ 525067 w 7770537"/>
              <a:gd name="connsiteY20" fmla="*/ 1940965 h 4270549"/>
              <a:gd name="connsiteX21" fmla="*/ 609689 w 7770537"/>
              <a:gd name="connsiteY21" fmla="*/ 1889718 h 4270549"/>
              <a:gd name="connsiteX22" fmla="*/ 705688 w 7770537"/>
              <a:gd name="connsiteY22" fmla="*/ 1985805 h 4270549"/>
              <a:gd name="connsiteX23" fmla="*/ 609689 w 7770537"/>
              <a:gd name="connsiteY23" fmla="*/ 2081893 h 4270549"/>
              <a:gd name="connsiteX24" fmla="*/ 514400 w 7770537"/>
              <a:gd name="connsiteY24" fmla="*/ 1995058 h 4270549"/>
              <a:gd name="connsiteX25" fmla="*/ 250580 w 7770537"/>
              <a:gd name="connsiteY25" fmla="*/ 1980823 h 4270549"/>
              <a:gd name="connsiteX26" fmla="*/ 156002 w 7770537"/>
              <a:gd name="connsiteY26" fmla="*/ 1979400 h 4270549"/>
              <a:gd name="connsiteX27" fmla="*/ 114758 w 7770537"/>
              <a:gd name="connsiteY27" fmla="*/ 2027087 h 4270549"/>
              <a:gd name="connsiteX28" fmla="*/ 84892 w 7770537"/>
              <a:gd name="connsiteY28" fmla="*/ 2459836 h 4270549"/>
              <a:gd name="connsiteX29" fmla="*/ 496623 w 7770537"/>
              <a:gd name="connsiteY29" fmla="*/ 2436348 h 4270549"/>
              <a:gd name="connsiteX30" fmla="*/ 589067 w 7770537"/>
              <a:gd name="connsiteY30" fmla="*/ 2366596 h 4270549"/>
              <a:gd name="connsiteX31" fmla="*/ 685066 w 7770537"/>
              <a:gd name="connsiteY31" fmla="*/ 2462683 h 4270549"/>
              <a:gd name="connsiteX32" fmla="*/ 589067 w 7770537"/>
              <a:gd name="connsiteY32" fmla="*/ 2558771 h 4270549"/>
              <a:gd name="connsiteX33" fmla="*/ 497334 w 7770537"/>
              <a:gd name="connsiteY33" fmla="*/ 2491154 h 4270549"/>
              <a:gd name="connsiteX34" fmla="*/ 148891 w 7770537"/>
              <a:gd name="connsiteY34" fmla="*/ 2509659 h 4270549"/>
              <a:gd name="connsiteX35" fmla="*/ 3114 w 7770537"/>
              <a:gd name="connsiteY35" fmla="*/ 2973726 h 4270549"/>
              <a:gd name="connsiteX36" fmla="*/ 21603 w 7770537"/>
              <a:gd name="connsiteY36" fmla="*/ 3068390 h 4270549"/>
              <a:gd name="connsiteX37" fmla="*/ 81336 w 7770537"/>
              <a:gd name="connsiteY37" fmla="*/ 3088319 h 4270549"/>
              <a:gd name="connsiteX38" fmla="*/ 384268 w 7770537"/>
              <a:gd name="connsiteY38" fmla="*/ 3124618 h 4270549"/>
              <a:gd name="connsiteX39" fmla="*/ 479556 w 7770537"/>
              <a:gd name="connsiteY39" fmla="*/ 3039919 h 4270549"/>
              <a:gd name="connsiteX40" fmla="*/ 575556 w 7770537"/>
              <a:gd name="connsiteY40" fmla="*/ 3136007 h 4270549"/>
              <a:gd name="connsiteX41" fmla="*/ 479556 w 7770537"/>
              <a:gd name="connsiteY41" fmla="*/ 3232094 h 4270549"/>
              <a:gd name="connsiteX42" fmla="*/ 384268 w 7770537"/>
              <a:gd name="connsiteY42" fmla="*/ 3148818 h 4270549"/>
              <a:gd name="connsiteX43" fmla="*/ 54314 w 7770537"/>
              <a:gd name="connsiteY43" fmla="*/ 3192947 h 4270549"/>
              <a:gd name="connsiteX44" fmla="*/ 29425 w 7770537"/>
              <a:gd name="connsiteY44" fmla="*/ 3798654 h 4270549"/>
              <a:gd name="connsiteX45" fmla="*/ 372179 w 7770537"/>
              <a:gd name="connsiteY45" fmla="*/ 3767336 h 4270549"/>
              <a:gd name="connsiteX46" fmla="*/ 467467 w 7770537"/>
              <a:gd name="connsiteY46" fmla="*/ 3682637 h 4270549"/>
              <a:gd name="connsiteX47" fmla="*/ 563467 w 7770537"/>
              <a:gd name="connsiteY47" fmla="*/ 3778724 h 4270549"/>
              <a:gd name="connsiteX48" fmla="*/ 467467 w 7770537"/>
              <a:gd name="connsiteY48" fmla="*/ 3874812 h 4270549"/>
              <a:gd name="connsiteX49" fmla="*/ 377868 w 7770537"/>
              <a:gd name="connsiteY49" fmla="*/ 3812889 h 4270549"/>
              <a:gd name="connsiteX50" fmla="*/ 42225 w 7770537"/>
              <a:gd name="connsiteY50" fmla="*/ 3879082 h 4270549"/>
              <a:gd name="connsiteX51" fmla="*/ 34403 w 7770537"/>
              <a:gd name="connsiteY51" fmla="*/ 4090474 h 4270549"/>
              <a:gd name="connsiteX52" fmla="*/ 83470 w 7770537"/>
              <a:gd name="connsiteY52" fmla="*/ 4206491 h 4270549"/>
              <a:gd name="connsiteX53" fmla="*/ 7770537 w 7770537"/>
              <a:gd name="connsiteY53" fmla="*/ 4270549 h 4270549"/>
              <a:gd name="connsiteX54" fmla="*/ 7614094 w 7770537"/>
              <a:gd name="connsiteY54" fmla="*/ 0 h 427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770537" h="4270549">
                <a:moveTo>
                  <a:pt x="7614094" y="0"/>
                </a:moveTo>
                <a:lnTo>
                  <a:pt x="572711" y="101781"/>
                </a:lnTo>
                <a:cubicBezTo>
                  <a:pt x="384268" y="94664"/>
                  <a:pt x="195824" y="76870"/>
                  <a:pt x="9514" y="48400"/>
                </a:cubicBezTo>
                <a:cubicBezTo>
                  <a:pt x="8803" y="216374"/>
                  <a:pt x="8092" y="384349"/>
                  <a:pt x="7381" y="552324"/>
                </a:cubicBezTo>
                <a:cubicBezTo>
                  <a:pt x="143203" y="525278"/>
                  <a:pt x="284002" y="528836"/>
                  <a:pt x="418401" y="562289"/>
                </a:cubicBezTo>
                <a:cubicBezTo>
                  <a:pt x="430490" y="523142"/>
                  <a:pt x="466756" y="495384"/>
                  <a:pt x="510134" y="495384"/>
                </a:cubicBezTo>
                <a:cubicBezTo>
                  <a:pt x="563467" y="495384"/>
                  <a:pt x="606133" y="538089"/>
                  <a:pt x="606133" y="591471"/>
                </a:cubicBezTo>
                <a:cubicBezTo>
                  <a:pt x="606133" y="644853"/>
                  <a:pt x="563467" y="687558"/>
                  <a:pt x="510134" y="687558"/>
                </a:cubicBezTo>
                <a:cubicBezTo>
                  <a:pt x="463912" y="687558"/>
                  <a:pt x="424801" y="654818"/>
                  <a:pt x="416268" y="610689"/>
                </a:cubicBezTo>
                <a:cubicBezTo>
                  <a:pt x="308891" y="640582"/>
                  <a:pt x="192980" y="641294"/>
                  <a:pt x="85603" y="612112"/>
                </a:cubicBezTo>
                <a:cubicBezTo>
                  <a:pt x="96981" y="816387"/>
                  <a:pt x="108358" y="1020661"/>
                  <a:pt x="119736" y="1224224"/>
                </a:cubicBezTo>
                <a:cubicBezTo>
                  <a:pt x="236358" y="1229206"/>
                  <a:pt x="352268" y="1246289"/>
                  <a:pt x="464623" y="1275471"/>
                </a:cubicBezTo>
                <a:cubicBezTo>
                  <a:pt x="471023" y="1228495"/>
                  <a:pt x="510845" y="1192195"/>
                  <a:pt x="559911" y="1192195"/>
                </a:cubicBezTo>
                <a:cubicBezTo>
                  <a:pt x="613244" y="1192195"/>
                  <a:pt x="655911" y="1234900"/>
                  <a:pt x="655911" y="1288282"/>
                </a:cubicBezTo>
                <a:cubicBezTo>
                  <a:pt x="655911" y="1341664"/>
                  <a:pt x="613244" y="1384370"/>
                  <a:pt x="559911" y="1384370"/>
                </a:cubicBezTo>
                <a:cubicBezTo>
                  <a:pt x="516534" y="1384370"/>
                  <a:pt x="479556" y="1355188"/>
                  <a:pt x="467467" y="1315329"/>
                </a:cubicBezTo>
                <a:cubicBezTo>
                  <a:pt x="361512" y="1339529"/>
                  <a:pt x="250580" y="1340952"/>
                  <a:pt x="143914" y="1318888"/>
                </a:cubicBezTo>
                <a:cubicBezTo>
                  <a:pt x="121158" y="1498251"/>
                  <a:pt x="98403" y="1676902"/>
                  <a:pt x="76358" y="1856265"/>
                </a:cubicBezTo>
                <a:cubicBezTo>
                  <a:pt x="72803" y="1883312"/>
                  <a:pt x="70670" y="1913918"/>
                  <a:pt x="88447" y="1934559"/>
                </a:cubicBezTo>
                <a:cubicBezTo>
                  <a:pt x="114758" y="1965164"/>
                  <a:pt x="163114" y="1953064"/>
                  <a:pt x="202224" y="1942388"/>
                </a:cubicBezTo>
                <a:cubicBezTo>
                  <a:pt x="307468" y="1913206"/>
                  <a:pt x="419823" y="1913206"/>
                  <a:pt x="525067" y="1940965"/>
                </a:cubicBezTo>
                <a:cubicBezTo>
                  <a:pt x="541422" y="1910359"/>
                  <a:pt x="573422" y="1889718"/>
                  <a:pt x="609689" y="1889718"/>
                </a:cubicBezTo>
                <a:cubicBezTo>
                  <a:pt x="663022" y="1889718"/>
                  <a:pt x="705688" y="1932423"/>
                  <a:pt x="705688" y="1985805"/>
                </a:cubicBezTo>
                <a:cubicBezTo>
                  <a:pt x="705688" y="2039187"/>
                  <a:pt x="663022" y="2081893"/>
                  <a:pt x="609689" y="2081893"/>
                </a:cubicBezTo>
                <a:cubicBezTo>
                  <a:pt x="559911" y="2081893"/>
                  <a:pt x="518667" y="2044170"/>
                  <a:pt x="514400" y="1995058"/>
                </a:cubicBezTo>
                <a:cubicBezTo>
                  <a:pt x="426223" y="2005734"/>
                  <a:pt x="336624" y="2000752"/>
                  <a:pt x="250580" y="1980823"/>
                </a:cubicBezTo>
                <a:cubicBezTo>
                  <a:pt x="219291" y="1973705"/>
                  <a:pt x="184447" y="1964453"/>
                  <a:pt x="156002" y="1979400"/>
                </a:cubicBezTo>
                <a:cubicBezTo>
                  <a:pt x="137514" y="1989364"/>
                  <a:pt x="124714" y="2008582"/>
                  <a:pt x="114758" y="2027087"/>
                </a:cubicBezTo>
                <a:cubicBezTo>
                  <a:pt x="42936" y="2158051"/>
                  <a:pt x="32270" y="2320332"/>
                  <a:pt x="84892" y="2459836"/>
                </a:cubicBezTo>
                <a:cubicBezTo>
                  <a:pt x="213602" y="2405031"/>
                  <a:pt x="361512" y="2397913"/>
                  <a:pt x="496623" y="2436348"/>
                </a:cubicBezTo>
                <a:cubicBezTo>
                  <a:pt x="508000" y="2395778"/>
                  <a:pt x="544978" y="2366596"/>
                  <a:pt x="589067" y="2366596"/>
                </a:cubicBezTo>
                <a:cubicBezTo>
                  <a:pt x="642400" y="2366596"/>
                  <a:pt x="685066" y="2409302"/>
                  <a:pt x="685066" y="2462683"/>
                </a:cubicBezTo>
                <a:cubicBezTo>
                  <a:pt x="685066" y="2516065"/>
                  <a:pt x="642400" y="2558771"/>
                  <a:pt x="589067" y="2558771"/>
                </a:cubicBezTo>
                <a:cubicBezTo>
                  <a:pt x="545689" y="2558771"/>
                  <a:pt x="509423" y="2530300"/>
                  <a:pt x="497334" y="2491154"/>
                </a:cubicBezTo>
                <a:cubicBezTo>
                  <a:pt x="382846" y="2511795"/>
                  <a:pt x="265513" y="2518200"/>
                  <a:pt x="148891" y="2509659"/>
                </a:cubicBezTo>
                <a:cubicBezTo>
                  <a:pt x="76358" y="2655570"/>
                  <a:pt x="27292" y="2812868"/>
                  <a:pt x="3114" y="2973726"/>
                </a:cubicBezTo>
                <a:cubicBezTo>
                  <a:pt x="-1863" y="3007178"/>
                  <a:pt x="-3997" y="3046325"/>
                  <a:pt x="21603" y="3068390"/>
                </a:cubicBezTo>
                <a:cubicBezTo>
                  <a:pt x="37248" y="3082625"/>
                  <a:pt x="60003" y="3086184"/>
                  <a:pt x="81336" y="3088319"/>
                </a:cubicBezTo>
                <a:cubicBezTo>
                  <a:pt x="182313" y="3100419"/>
                  <a:pt x="283291" y="3112519"/>
                  <a:pt x="384268" y="3124618"/>
                </a:cubicBezTo>
                <a:cubicBezTo>
                  <a:pt x="389957" y="3076931"/>
                  <a:pt x="430490" y="3039919"/>
                  <a:pt x="479556" y="3039919"/>
                </a:cubicBezTo>
                <a:cubicBezTo>
                  <a:pt x="532889" y="3039919"/>
                  <a:pt x="575556" y="3082625"/>
                  <a:pt x="575556" y="3136007"/>
                </a:cubicBezTo>
                <a:cubicBezTo>
                  <a:pt x="575556" y="3189389"/>
                  <a:pt x="532889" y="3232094"/>
                  <a:pt x="479556" y="3232094"/>
                </a:cubicBezTo>
                <a:cubicBezTo>
                  <a:pt x="431201" y="3232094"/>
                  <a:pt x="390668" y="3195794"/>
                  <a:pt x="384268" y="3148818"/>
                </a:cubicBezTo>
                <a:cubicBezTo>
                  <a:pt x="274046" y="3163765"/>
                  <a:pt x="164536" y="3178000"/>
                  <a:pt x="54314" y="3192947"/>
                </a:cubicBezTo>
                <a:cubicBezTo>
                  <a:pt x="74225" y="3394375"/>
                  <a:pt x="66403" y="3599361"/>
                  <a:pt x="29425" y="3798654"/>
                </a:cubicBezTo>
                <a:cubicBezTo>
                  <a:pt x="139647" y="3763066"/>
                  <a:pt x="257691" y="3752389"/>
                  <a:pt x="372179" y="3767336"/>
                </a:cubicBezTo>
                <a:cubicBezTo>
                  <a:pt x="377868" y="3719648"/>
                  <a:pt x="418401" y="3682637"/>
                  <a:pt x="467467" y="3682637"/>
                </a:cubicBezTo>
                <a:cubicBezTo>
                  <a:pt x="520800" y="3682637"/>
                  <a:pt x="563467" y="3725343"/>
                  <a:pt x="563467" y="3778724"/>
                </a:cubicBezTo>
                <a:cubicBezTo>
                  <a:pt x="563467" y="3832106"/>
                  <a:pt x="520800" y="3874812"/>
                  <a:pt x="467467" y="3874812"/>
                </a:cubicBezTo>
                <a:cubicBezTo>
                  <a:pt x="426223" y="3874812"/>
                  <a:pt x="391379" y="3849188"/>
                  <a:pt x="377868" y="3812889"/>
                </a:cubicBezTo>
                <a:cubicBezTo>
                  <a:pt x="266224" y="3834953"/>
                  <a:pt x="153869" y="3857018"/>
                  <a:pt x="42225" y="3879082"/>
                </a:cubicBezTo>
                <a:cubicBezTo>
                  <a:pt x="39381" y="3949546"/>
                  <a:pt x="37248" y="4020010"/>
                  <a:pt x="34403" y="4090474"/>
                </a:cubicBezTo>
                <a:lnTo>
                  <a:pt x="83470" y="4206491"/>
                </a:lnTo>
                <a:lnTo>
                  <a:pt x="7770537" y="4270549"/>
                </a:lnTo>
                <a:lnTo>
                  <a:pt x="7614094" y="0"/>
                </a:lnTo>
                <a:close/>
              </a:path>
            </a:pathLst>
          </a:custGeom>
          <a:solidFill>
            <a:schemeClr val="accent3">
              <a:lumMod val="50000"/>
            </a:schemeClr>
          </a:solidFill>
          <a:ln w="7111" cap="flat">
            <a:noFill/>
            <a:prstDash val="solid"/>
            <a:miter/>
          </a:ln>
        </p:spPr>
        <p:txBody>
          <a:bodyPr rtlCol="0" anchor="ctr"/>
          <a:lstStyle/>
          <a:p>
            <a:endParaRPr lang="en-US" dirty="0">
              <a:latin typeface="Bellota Text Light" pitchFamily="2" charset="77"/>
            </a:endParaRPr>
          </a:p>
        </p:txBody>
      </p:sp>
      <p:sp>
        <p:nvSpPr>
          <p:cNvPr id="13" name="Graphic 6">
            <a:extLst>
              <a:ext uri="{FF2B5EF4-FFF2-40B4-BE49-F238E27FC236}">
                <a16:creationId xmlns:a16="http://schemas.microsoft.com/office/drawing/2014/main" id="{9C9C2D87-E1C2-D77D-1BFB-7CCF02D555A2}"/>
              </a:ext>
            </a:extLst>
          </p:cNvPr>
          <p:cNvSpPr/>
          <p:nvPr/>
        </p:nvSpPr>
        <p:spPr>
          <a:xfrm>
            <a:off x="2801105" y="1456267"/>
            <a:ext cx="19934901" cy="10955867"/>
          </a:xfrm>
          <a:custGeom>
            <a:avLst/>
            <a:gdLst>
              <a:gd name="connsiteX0" fmla="*/ 7614094 w 7770537"/>
              <a:gd name="connsiteY0" fmla="*/ 0 h 4270549"/>
              <a:gd name="connsiteX1" fmla="*/ 572711 w 7770537"/>
              <a:gd name="connsiteY1" fmla="*/ 101781 h 4270549"/>
              <a:gd name="connsiteX2" fmla="*/ 9514 w 7770537"/>
              <a:gd name="connsiteY2" fmla="*/ 48400 h 4270549"/>
              <a:gd name="connsiteX3" fmla="*/ 7381 w 7770537"/>
              <a:gd name="connsiteY3" fmla="*/ 552324 h 4270549"/>
              <a:gd name="connsiteX4" fmla="*/ 418401 w 7770537"/>
              <a:gd name="connsiteY4" fmla="*/ 562289 h 4270549"/>
              <a:gd name="connsiteX5" fmla="*/ 510134 w 7770537"/>
              <a:gd name="connsiteY5" fmla="*/ 495384 h 4270549"/>
              <a:gd name="connsiteX6" fmla="*/ 606133 w 7770537"/>
              <a:gd name="connsiteY6" fmla="*/ 591471 h 4270549"/>
              <a:gd name="connsiteX7" fmla="*/ 510134 w 7770537"/>
              <a:gd name="connsiteY7" fmla="*/ 687558 h 4270549"/>
              <a:gd name="connsiteX8" fmla="*/ 416268 w 7770537"/>
              <a:gd name="connsiteY8" fmla="*/ 610689 h 4270549"/>
              <a:gd name="connsiteX9" fmla="*/ 85603 w 7770537"/>
              <a:gd name="connsiteY9" fmla="*/ 612112 h 4270549"/>
              <a:gd name="connsiteX10" fmla="*/ 119736 w 7770537"/>
              <a:gd name="connsiteY10" fmla="*/ 1224224 h 4270549"/>
              <a:gd name="connsiteX11" fmla="*/ 464623 w 7770537"/>
              <a:gd name="connsiteY11" fmla="*/ 1275471 h 4270549"/>
              <a:gd name="connsiteX12" fmla="*/ 559911 w 7770537"/>
              <a:gd name="connsiteY12" fmla="*/ 1192195 h 4270549"/>
              <a:gd name="connsiteX13" fmla="*/ 655911 w 7770537"/>
              <a:gd name="connsiteY13" fmla="*/ 1288282 h 4270549"/>
              <a:gd name="connsiteX14" fmla="*/ 559911 w 7770537"/>
              <a:gd name="connsiteY14" fmla="*/ 1384370 h 4270549"/>
              <a:gd name="connsiteX15" fmla="*/ 467467 w 7770537"/>
              <a:gd name="connsiteY15" fmla="*/ 1315329 h 4270549"/>
              <a:gd name="connsiteX16" fmla="*/ 143914 w 7770537"/>
              <a:gd name="connsiteY16" fmla="*/ 1318888 h 4270549"/>
              <a:gd name="connsiteX17" fmla="*/ 76358 w 7770537"/>
              <a:gd name="connsiteY17" fmla="*/ 1856265 h 4270549"/>
              <a:gd name="connsiteX18" fmla="*/ 88447 w 7770537"/>
              <a:gd name="connsiteY18" fmla="*/ 1934559 h 4270549"/>
              <a:gd name="connsiteX19" fmla="*/ 202224 w 7770537"/>
              <a:gd name="connsiteY19" fmla="*/ 1942388 h 4270549"/>
              <a:gd name="connsiteX20" fmla="*/ 525067 w 7770537"/>
              <a:gd name="connsiteY20" fmla="*/ 1940965 h 4270549"/>
              <a:gd name="connsiteX21" fmla="*/ 609689 w 7770537"/>
              <a:gd name="connsiteY21" fmla="*/ 1889718 h 4270549"/>
              <a:gd name="connsiteX22" fmla="*/ 705688 w 7770537"/>
              <a:gd name="connsiteY22" fmla="*/ 1985805 h 4270549"/>
              <a:gd name="connsiteX23" fmla="*/ 609689 w 7770537"/>
              <a:gd name="connsiteY23" fmla="*/ 2081893 h 4270549"/>
              <a:gd name="connsiteX24" fmla="*/ 514400 w 7770537"/>
              <a:gd name="connsiteY24" fmla="*/ 1995058 h 4270549"/>
              <a:gd name="connsiteX25" fmla="*/ 250580 w 7770537"/>
              <a:gd name="connsiteY25" fmla="*/ 1980823 h 4270549"/>
              <a:gd name="connsiteX26" fmla="*/ 156002 w 7770537"/>
              <a:gd name="connsiteY26" fmla="*/ 1979400 h 4270549"/>
              <a:gd name="connsiteX27" fmla="*/ 114758 w 7770537"/>
              <a:gd name="connsiteY27" fmla="*/ 2027087 h 4270549"/>
              <a:gd name="connsiteX28" fmla="*/ 84892 w 7770537"/>
              <a:gd name="connsiteY28" fmla="*/ 2459836 h 4270549"/>
              <a:gd name="connsiteX29" fmla="*/ 496623 w 7770537"/>
              <a:gd name="connsiteY29" fmla="*/ 2436348 h 4270549"/>
              <a:gd name="connsiteX30" fmla="*/ 589067 w 7770537"/>
              <a:gd name="connsiteY30" fmla="*/ 2366596 h 4270549"/>
              <a:gd name="connsiteX31" fmla="*/ 685066 w 7770537"/>
              <a:gd name="connsiteY31" fmla="*/ 2462683 h 4270549"/>
              <a:gd name="connsiteX32" fmla="*/ 589067 w 7770537"/>
              <a:gd name="connsiteY32" fmla="*/ 2558771 h 4270549"/>
              <a:gd name="connsiteX33" fmla="*/ 497334 w 7770537"/>
              <a:gd name="connsiteY33" fmla="*/ 2491154 h 4270549"/>
              <a:gd name="connsiteX34" fmla="*/ 148891 w 7770537"/>
              <a:gd name="connsiteY34" fmla="*/ 2509659 h 4270549"/>
              <a:gd name="connsiteX35" fmla="*/ 3114 w 7770537"/>
              <a:gd name="connsiteY35" fmla="*/ 2973726 h 4270549"/>
              <a:gd name="connsiteX36" fmla="*/ 21603 w 7770537"/>
              <a:gd name="connsiteY36" fmla="*/ 3068390 h 4270549"/>
              <a:gd name="connsiteX37" fmla="*/ 81336 w 7770537"/>
              <a:gd name="connsiteY37" fmla="*/ 3088319 h 4270549"/>
              <a:gd name="connsiteX38" fmla="*/ 384268 w 7770537"/>
              <a:gd name="connsiteY38" fmla="*/ 3124618 h 4270549"/>
              <a:gd name="connsiteX39" fmla="*/ 479556 w 7770537"/>
              <a:gd name="connsiteY39" fmla="*/ 3039919 h 4270549"/>
              <a:gd name="connsiteX40" fmla="*/ 575556 w 7770537"/>
              <a:gd name="connsiteY40" fmla="*/ 3136007 h 4270549"/>
              <a:gd name="connsiteX41" fmla="*/ 479556 w 7770537"/>
              <a:gd name="connsiteY41" fmla="*/ 3232094 h 4270549"/>
              <a:gd name="connsiteX42" fmla="*/ 384268 w 7770537"/>
              <a:gd name="connsiteY42" fmla="*/ 3148818 h 4270549"/>
              <a:gd name="connsiteX43" fmla="*/ 54314 w 7770537"/>
              <a:gd name="connsiteY43" fmla="*/ 3192947 h 4270549"/>
              <a:gd name="connsiteX44" fmla="*/ 29425 w 7770537"/>
              <a:gd name="connsiteY44" fmla="*/ 3798654 h 4270549"/>
              <a:gd name="connsiteX45" fmla="*/ 372179 w 7770537"/>
              <a:gd name="connsiteY45" fmla="*/ 3767336 h 4270549"/>
              <a:gd name="connsiteX46" fmla="*/ 467467 w 7770537"/>
              <a:gd name="connsiteY46" fmla="*/ 3682637 h 4270549"/>
              <a:gd name="connsiteX47" fmla="*/ 563467 w 7770537"/>
              <a:gd name="connsiteY47" fmla="*/ 3778724 h 4270549"/>
              <a:gd name="connsiteX48" fmla="*/ 467467 w 7770537"/>
              <a:gd name="connsiteY48" fmla="*/ 3874812 h 4270549"/>
              <a:gd name="connsiteX49" fmla="*/ 377868 w 7770537"/>
              <a:gd name="connsiteY49" fmla="*/ 3812889 h 4270549"/>
              <a:gd name="connsiteX50" fmla="*/ 42225 w 7770537"/>
              <a:gd name="connsiteY50" fmla="*/ 3879082 h 4270549"/>
              <a:gd name="connsiteX51" fmla="*/ 34403 w 7770537"/>
              <a:gd name="connsiteY51" fmla="*/ 4090474 h 4270549"/>
              <a:gd name="connsiteX52" fmla="*/ 83470 w 7770537"/>
              <a:gd name="connsiteY52" fmla="*/ 4206491 h 4270549"/>
              <a:gd name="connsiteX53" fmla="*/ 7770537 w 7770537"/>
              <a:gd name="connsiteY53" fmla="*/ 4270549 h 4270549"/>
              <a:gd name="connsiteX54" fmla="*/ 7614094 w 7770537"/>
              <a:gd name="connsiteY54" fmla="*/ 0 h 427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770537" h="4270549">
                <a:moveTo>
                  <a:pt x="7614094" y="0"/>
                </a:moveTo>
                <a:lnTo>
                  <a:pt x="572711" y="101781"/>
                </a:lnTo>
                <a:cubicBezTo>
                  <a:pt x="384268" y="94664"/>
                  <a:pt x="195824" y="76870"/>
                  <a:pt x="9514" y="48400"/>
                </a:cubicBezTo>
                <a:cubicBezTo>
                  <a:pt x="8803" y="216374"/>
                  <a:pt x="8092" y="384349"/>
                  <a:pt x="7381" y="552324"/>
                </a:cubicBezTo>
                <a:cubicBezTo>
                  <a:pt x="143203" y="525278"/>
                  <a:pt x="284002" y="528836"/>
                  <a:pt x="418401" y="562289"/>
                </a:cubicBezTo>
                <a:cubicBezTo>
                  <a:pt x="430490" y="523142"/>
                  <a:pt x="466756" y="495384"/>
                  <a:pt x="510134" y="495384"/>
                </a:cubicBezTo>
                <a:cubicBezTo>
                  <a:pt x="563467" y="495384"/>
                  <a:pt x="606133" y="538089"/>
                  <a:pt x="606133" y="591471"/>
                </a:cubicBezTo>
                <a:cubicBezTo>
                  <a:pt x="606133" y="644853"/>
                  <a:pt x="563467" y="687558"/>
                  <a:pt x="510134" y="687558"/>
                </a:cubicBezTo>
                <a:cubicBezTo>
                  <a:pt x="463912" y="687558"/>
                  <a:pt x="424801" y="654818"/>
                  <a:pt x="416268" y="610689"/>
                </a:cubicBezTo>
                <a:cubicBezTo>
                  <a:pt x="308891" y="640582"/>
                  <a:pt x="192980" y="641294"/>
                  <a:pt x="85603" y="612112"/>
                </a:cubicBezTo>
                <a:cubicBezTo>
                  <a:pt x="96981" y="816387"/>
                  <a:pt x="108358" y="1020661"/>
                  <a:pt x="119736" y="1224224"/>
                </a:cubicBezTo>
                <a:cubicBezTo>
                  <a:pt x="236358" y="1229206"/>
                  <a:pt x="352268" y="1246289"/>
                  <a:pt x="464623" y="1275471"/>
                </a:cubicBezTo>
                <a:cubicBezTo>
                  <a:pt x="471023" y="1228495"/>
                  <a:pt x="510845" y="1192195"/>
                  <a:pt x="559911" y="1192195"/>
                </a:cubicBezTo>
                <a:cubicBezTo>
                  <a:pt x="613244" y="1192195"/>
                  <a:pt x="655911" y="1234900"/>
                  <a:pt x="655911" y="1288282"/>
                </a:cubicBezTo>
                <a:cubicBezTo>
                  <a:pt x="655911" y="1341664"/>
                  <a:pt x="613244" y="1384370"/>
                  <a:pt x="559911" y="1384370"/>
                </a:cubicBezTo>
                <a:cubicBezTo>
                  <a:pt x="516534" y="1384370"/>
                  <a:pt x="479556" y="1355188"/>
                  <a:pt x="467467" y="1315329"/>
                </a:cubicBezTo>
                <a:cubicBezTo>
                  <a:pt x="361512" y="1339529"/>
                  <a:pt x="250580" y="1340952"/>
                  <a:pt x="143914" y="1318888"/>
                </a:cubicBezTo>
                <a:cubicBezTo>
                  <a:pt x="121158" y="1498251"/>
                  <a:pt x="98403" y="1676902"/>
                  <a:pt x="76358" y="1856265"/>
                </a:cubicBezTo>
                <a:cubicBezTo>
                  <a:pt x="72803" y="1883312"/>
                  <a:pt x="70670" y="1913918"/>
                  <a:pt x="88447" y="1934559"/>
                </a:cubicBezTo>
                <a:cubicBezTo>
                  <a:pt x="114758" y="1965164"/>
                  <a:pt x="163114" y="1953064"/>
                  <a:pt x="202224" y="1942388"/>
                </a:cubicBezTo>
                <a:cubicBezTo>
                  <a:pt x="307468" y="1913206"/>
                  <a:pt x="419823" y="1913206"/>
                  <a:pt x="525067" y="1940965"/>
                </a:cubicBezTo>
                <a:cubicBezTo>
                  <a:pt x="541422" y="1910359"/>
                  <a:pt x="573422" y="1889718"/>
                  <a:pt x="609689" y="1889718"/>
                </a:cubicBezTo>
                <a:cubicBezTo>
                  <a:pt x="663022" y="1889718"/>
                  <a:pt x="705688" y="1932423"/>
                  <a:pt x="705688" y="1985805"/>
                </a:cubicBezTo>
                <a:cubicBezTo>
                  <a:pt x="705688" y="2039187"/>
                  <a:pt x="663022" y="2081893"/>
                  <a:pt x="609689" y="2081893"/>
                </a:cubicBezTo>
                <a:cubicBezTo>
                  <a:pt x="559911" y="2081893"/>
                  <a:pt x="518667" y="2044170"/>
                  <a:pt x="514400" y="1995058"/>
                </a:cubicBezTo>
                <a:cubicBezTo>
                  <a:pt x="426223" y="2005734"/>
                  <a:pt x="336624" y="2000752"/>
                  <a:pt x="250580" y="1980823"/>
                </a:cubicBezTo>
                <a:cubicBezTo>
                  <a:pt x="219291" y="1973705"/>
                  <a:pt x="184447" y="1964453"/>
                  <a:pt x="156002" y="1979400"/>
                </a:cubicBezTo>
                <a:cubicBezTo>
                  <a:pt x="137514" y="1989364"/>
                  <a:pt x="124714" y="2008582"/>
                  <a:pt x="114758" y="2027087"/>
                </a:cubicBezTo>
                <a:cubicBezTo>
                  <a:pt x="42936" y="2158051"/>
                  <a:pt x="32270" y="2320332"/>
                  <a:pt x="84892" y="2459836"/>
                </a:cubicBezTo>
                <a:cubicBezTo>
                  <a:pt x="213602" y="2405031"/>
                  <a:pt x="361512" y="2397913"/>
                  <a:pt x="496623" y="2436348"/>
                </a:cubicBezTo>
                <a:cubicBezTo>
                  <a:pt x="508000" y="2395778"/>
                  <a:pt x="544978" y="2366596"/>
                  <a:pt x="589067" y="2366596"/>
                </a:cubicBezTo>
                <a:cubicBezTo>
                  <a:pt x="642400" y="2366596"/>
                  <a:pt x="685066" y="2409302"/>
                  <a:pt x="685066" y="2462683"/>
                </a:cubicBezTo>
                <a:cubicBezTo>
                  <a:pt x="685066" y="2516065"/>
                  <a:pt x="642400" y="2558771"/>
                  <a:pt x="589067" y="2558771"/>
                </a:cubicBezTo>
                <a:cubicBezTo>
                  <a:pt x="545689" y="2558771"/>
                  <a:pt x="509423" y="2530300"/>
                  <a:pt x="497334" y="2491154"/>
                </a:cubicBezTo>
                <a:cubicBezTo>
                  <a:pt x="382846" y="2511795"/>
                  <a:pt x="265513" y="2518200"/>
                  <a:pt x="148891" y="2509659"/>
                </a:cubicBezTo>
                <a:cubicBezTo>
                  <a:pt x="76358" y="2655570"/>
                  <a:pt x="27292" y="2812868"/>
                  <a:pt x="3114" y="2973726"/>
                </a:cubicBezTo>
                <a:cubicBezTo>
                  <a:pt x="-1863" y="3007178"/>
                  <a:pt x="-3997" y="3046325"/>
                  <a:pt x="21603" y="3068390"/>
                </a:cubicBezTo>
                <a:cubicBezTo>
                  <a:pt x="37248" y="3082625"/>
                  <a:pt x="60003" y="3086184"/>
                  <a:pt x="81336" y="3088319"/>
                </a:cubicBezTo>
                <a:cubicBezTo>
                  <a:pt x="182313" y="3100419"/>
                  <a:pt x="283291" y="3112519"/>
                  <a:pt x="384268" y="3124618"/>
                </a:cubicBezTo>
                <a:cubicBezTo>
                  <a:pt x="389957" y="3076931"/>
                  <a:pt x="430490" y="3039919"/>
                  <a:pt x="479556" y="3039919"/>
                </a:cubicBezTo>
                <a:cubicBezTo>
                  <a:pt x="532889" y="3039919"/>
                  <a:pt x="575556" y="3082625"/>
                  <a:pt x="575556" y="3136007"/>
                </a:cubicBezTo>
                <a:cubicBezTo>
                  <a:pt x="575556" y="3189389"/>
                  <a:pt x="532889" y="3232094"/>
                  <a:pt x="479556" y="3232094"/>
                </a:cubicBezTo>
                <a:cubicBezTo>
                  <a:pt x="431201" y="3232094"/>
                  <a:pt x="390668" y="3195794"/>
                  <a:pt x="384268" y="3148818"/>
                </a:cubicBezTo>
                <a:cubicBezTo>
                  <a:pt x="274046" y="3163765"/>
                  <a:pt x="164536" y="3178000"/>
                  <a:pt x="54314" y="3192947"/>
                </a:cubicBezTo>
                <a:cubicBezTo>
                  <a:pt x="74225" y="3394375"/>
                  <a:pt x="66403" y="3599361"/>
                  <a:pt x="29425" y="3798654"/>
                </a:cubicBezTo>
                <a:cubicBezTo>
                  <a:pt x="139647" y="3763066"/>
                  <a:pt x="257691" y="3752389"/>
                  <a:pt x="372179" y="3767336"/>
                </a:cubicBezTo>
                <a:cubicBezTo>
                  <a:pt x="377868" y="3719648"/>
                  <a:pt x="418401" y="3682637"/>
                  <a:pt x="467467" y="3682637"/>
                </a:cubicBezTo>
                <a:cubicBezTo>
                  <a:pt x="520800" y="3682637"/>
                  <a:pt x="563467" y="3725343"/>
                  <a:pt x="563467" y="3778724"/>
                </a:cubicBezTo>
                <a:cubicBezTo>
                  <a:pt x="563467" y="3832106"/>
                  <a:pt x="520800" y="3874812"/>
                  <a:pt x="467467" y="3874812"/>
                </a:cubicBezTo>
                <a:cubicBezTo>
                  <a:pt x="426223" y="3874812"/>
                  <a:pt x="391379" y="3849188"/>
                  <a:pt x="377868" y="3812889"/>
                </a:cubicBezTo>
                <a:cubicBezTo>
                  <a:pt x="266224" y="3834953"/>
                  <a:pt x="153869" y="3857018"/>
                  <a:pt x="42225" y="3879082"/>
                </a:cubicBezTo>
                <a:cubicBezTo>
                  <a:pt x="39381" y="3949546"/>
                  <a:pt x="37248" y="4020010"/>
                  <a:pt x="34403" y="4090474"/>
                </a:cubicBezTo>
                <a:lnTo>
                  <a:pt x="83470" y="4206491"/>
                </a:lnTo>
                <a:lnTo>
                  <a:pt x="7770537" y="4270549"/>
                </a:lnTo>
                <a:lnTo>
                  <a:pt x="7614094" y="0"/>
                </a:lnTo>
                <a:close/>
              </a:path>
            </a:pathLst>
          </a:custGeom>
          <a:solidFill>
            <a:schemeClr val="accent3"/>
          </a:solidFill>
          <a:ln w="7111" cap="flat">
            <a:noFill/>
            <a:prstDash val="solid"/>
            <a:miter/>
          </a:ln>
        </p:spPr>
        <p:txBody>
          <a:bodyPr rtlCol="0" anchor="ctr"/>
          <a:lstStyle/>
          <a:p>
            <a:endParaRPr lang="en-US" dirty="0">
              <a:latin typeface="Bellota Text Light" pitchFamily="2" charset="77"/>
            </a:endParaRPr>
          </a:p>
        </p:txBody>
      </p:sp>
      <p:grpSp>
        <p:nvGrpSpPr>
          <p:cNvPr id="4" name="Graphic 2">
            <a:extLst>
              <a:ext uri="{FF2B5EF4-FFF2-40B4-BE49-F238E27FC236}">
                <a16:creationId xmlns:a16="http://schemas.microsoft.com/office/drawing/2014/main" id="{F4F6FE8A-C4C7-706A-799B-11EAC741436C}"/>
              </a:ext>
            </a:extLst>
          </p:cNvPr>
          <p:cNvGrpSpPr/>
          <p:nvPr/>
        </p:nvGrpSpPr>
        <p:grpSpPr>
          <a:xfrm>
            <a:off x="11609094" y="2561258"/>
            <a:ext cx="1159462" cy="2431047"/>
            <a:chOff x="12036425" y="5317923"/>
            <a:chExt cx="885115" cy="1855822"/>
          </a:xfrm>
          <a:solidFill>
            <a:schemeClr val="accent3">
              <a:lumMod val="75000"/>
            </a:schemeClr>
          </a:solidFill>
        </p:grpSpPr>
        <p:sp>
          <p:nvSpPr>
            <p:cNvPr id="5" name="Freeform 4">
              <a:extLst>
                <a:ext uri="{FF2B5EF4-FFF2-40B4-BE49-F238E27FC236}">
                  <a16:creationId xmlns:a16="http://schemas.microsoft.com/office/drawing/2014/main" id="{CBA0940F-4F67-A63B-C6AA-7554C872107F}"/>
                </a:ext>
              </a:extLst>
            </p:cNvPr>
            <p:cNvSpPr/>
            <p:nvPr/>
          </p:nvSpPr>
          <p:spPr>
            <a:xfrm>
              <a:off x="12278303" y="6687504"/>
              <a:ext cx="398700" cy="108053"/>
            </a:xfrm>
            <a:custGeom>
              <a:avLst/>
              <a:gdLst>
                <a:gd name="connsiteX0" fmla="*/ 0 w 398700"/>
                <a:gd name="connsiteY0" fmla="*/ 0 h 108053"/>
                <a:gd name="connsiteX1" fmla="*/ 398701 w 398700"/>
                <a:gd name="connsiteY1" fmla="*/ 0 h 108053"/>
                <a:gd name="connsiteX2" fmla="*/ 398701 w 398700"/>
                <a:gd name="connsiteY2" fmla="*/ 108054 h 108053"/>
                <a:gd name="connsiteX3" fmla="*/ 0 w 398700"/>
                <a:gd name="connsiteY3" fmla="*/ 108054 h 108053"/>
              </a:gdLst>
              <a:ahLst/>
              <a:cxnLst>
                <a:cxn ang="0">
                  <a:pos x="connsiteX0" y="connsiteY0"/>
                </a:cxn>
                <a:cxn ang="0">
                  <a:pos x="connsiteX1" y="connsiteY1"/>
                </a:cxn>
                <a:cxn ang="0">
                  <a:pos x="connsiteX2" y="connsiteY2"/>
                </a:cxn>
                <a:cxn ang="0">
                  <a:pos x="connsiteX3" y="connsiteY3"/>
                </a:cxn>
              </a:cxnLst>
              <a:rect l="l" t="t" r="r" b="b"/>
              <a:pathLst>
                <a:path w="398700" h="108053">
                  <a:moveTo>
                    <a:pt x="0" y="0"/>
                  </a:moveTo>
                  <a:lnTo>
                    <a:pt x="398701" y="0"/>
                  </a:lnTo>
                  <a:lnTo>
                    <a:pt x="398701" y="108054"/>
                  </a:lnTo>
                  <a:lnTo>
                    <a:pt x="0" y="108054"/>
                  </a:lnTo>
                  <a:close/>
                </a:path>
              </a:pathLst>
            </a:custGeom>
            <a:grpFill/>
            <a:ln w="26555" cap="flat">
              <a:noFill/>
              <a:prstDash val="solid"/>
              <a:miter/>
            </a:ln>
          </p:spPr>
          <p:txBody>
            <a:bodyPr rtlCol="0" anchor="ctr"/>
            <a:lstStyle/>
            <a:p>
              <a:endParaRPr lang="en-US" dirty="0">
                <a:latin typeface="Bellota Text Light" pitchFamily="2" charset="77"/>
              </a:endParaRPr>
            </a:p>
          </p:txBody>
        </p:sp>
        <p:sp>
          <p:nvSpPr>
            <p:cNvPr id="6" name="Freeform 5">
              <a:extLst>
                <a:ext uri="{FF2B5EF4-FFF2-40B4-BE49-F238E27FC236}">
                  <a16:creationId xmlns:a16="http://schemas.microsoft.com/office/drawing/2014/main" id="{FD7A1581-8260-0957-0871-D270F02AE63B}"/>
                </a:ext>
              </a:extLst>
            </p:cNvPr>
            <p:cNvSpPr/>
            <p:nvPr/>
          </p:nvSpPr>
          <p:spPr>
            <a:xfrm>
              <a:off x="12225143" y="6795557"/>
              <a:ext cx="505021" cy="378188"/>
            </a:xfrm>
            <a:custGeom>
              <a:avLst/>
              <a:gdLst>
                <a:gd name="connsiteX0" fmla="*/ 0 w 505021"/>
                <a:gd name="connsiteY0" fmla="*/ 0 h 378188"/>
                <a:gd name="connsiteX1" fmla="*/ 505021 w 505021"/>
                <a:gd name="connsiteY1" fmla="*/ 0 h 378188"/>
                <a:gd name="connsiteX2" fmla="*/ 505021 w 505021"/>
                <a:gd name="connsiteY2" fmla="*/ 378188 h 378188"/>
                <a:gd name="connsiteX3" fmla="*/ 0 w 505021"/>
                <a:gd name="connsiteY3" fmla="*/ 378188 h 378188"/>
              </a:gdLst>
              <a:ahLst/>
              <a:cxnLst>
                <a:cxn ang="0">
                  <a:pos x="connsiteX0" y="connsiteY0"/>
                </a:cxn>
                <a:cxn ang="0">
                  <a:pos x="connsiteX1" y="connsiteY1"/>
                </a:cxn>
                <a:cxn ang="0">
                  <a:pos x="connsiteX2" y="connsiteY2"/>
                </a:cxn>
                <a:cxn ang="0">
                  <a:pos x="connsiteX3" y="connsiteY3"/>
                </a:cxn>
              </a:cxnLst>
              <a:rect l="l" t="t" r="r" b="b"/>
              <a:pathLst>
                <a:path w="505021" h="378188">
                  <a:moveTo>
                    <a:pt x="0" y="0"/>
                  </a:moveTo>
                  <a:lnTo>
                    <a:pt x="505021" y="0"/>
                  </a:lnTo>
                  <a:lnTo>
                    <a:pt x="505021" y="378188"/>
                  </a:lnTo>
                  <a:lnTo>
                    <a:pt x="0" y="378188"/>
                  </a:lnTo>
                  <a:close/>
                </a:path>
              </a:pathLst>
            </a:custGeom>
            <a:grpFill/>
            <a:ln w="26555" cap="flat">
              <a:noFill/>
              <a:prstDash val="solid"/>
              <a:miter/>
            </a:ln>
          </p:spPr>
          <p:txBody>
            <a:bodyPr rtlCol="0" anchor="ctr"/>
            <a:lstStyle/>
            <a:p>
              <a:endParaRPr lang="en-US" dirty="0">
                <a:latin typeface="Bellota Text Light" pitchFamily="2" charset="77"/>
              </a:endParaRPr>
            </a:p>
          </p:txBody>
        </p:sp>
        <p:sp>
          <p:nvSpPr>
            <p:cNvPr id="7" name="Freeform 6">
              <a:extLst>
                <a:ext uri="{FF2B5EF4-FFF2-40B4-BE49-F238E27FC236}">
                  <a16:creationId xmlns:a16="http://schemas.microsoft.com/office/drawing/2014/main" id="{361A2A10-5B12-6CCA-9C77-F9F7B37C023A}"/>
                </a:ext>
              </a:extLst>
            </p:cNvPr>
            <p:cNvSpPr/>
            <p:nvPr/>
          </p:nvSpPr>
          <p:spPr>
            <a:xfrm>
              <a:off x="12036425" y="5317923"/>
              <a:ext cx="885115" cy="1369581"/>
            </a:xfrm>
            <a:custGeom>
              <a:avLst/>
              <a:gdLst>
                <a:gd name="connsiteX0" fmla="*/ 481099 w 885115"/>
                <a:gd name="connsiteY0" fmla="*/ 16208 h 1369581"/>
                <a:gd name="connsiteX1" fmla="*/ 467809 w 885115"/>
                <a:gd name="connsiteY1" fmla="*/ 0 h 1369581"/>
                <a:gd name="connsiteX2" fmla="*/ 467809 w 885115"/>
                <a:gd name="connsiteY2" fmla="*/ 726661 h 1369581"/>
                <a:gd name="connsiteX3" fmla="*/ 520969 w 885115"/>
                <a:gd name="connsiteY3" fmla="*/ 802299 h 1369581"/>
                <a:gd name="connsiteX4" fmla="*/ 441229 w 885115"/>
                <a:gd name="connsiteY4" fmla="*/ 883339 h 1369581"/>
                <a:gd name="connsiteX5" fmla="*/ 361489 w 885115"/>
                <a:gd name="connsiteY5" fmla="*/ 802299 h 1369581"/>
                <a:gd name="connsiteX6" fmla="*/ 414649 w 885115"/>
                <a:gd name="connsiteY6" fmla="*/ 726661 h 1369581"/>
                <a:gd name="connsiteX7" fmla="*/ 414649 w 885115"/>
                <a:gd name="connsiteY7" fmla="*/ 0 h 1369581"/>
                <a:gd name="connsiteX8" fmla="*/ 404017 w 885115"/>
                <a:gd name="connsiteY8" fmla="*/ 16208 h 1369581"/>
                <a:gd name="connsiteX9" fmla="*/ 0 w 885115"/>
                <a:gd name="connsiteY9" fmla="*/ 586192 h 1369581"/>
                <a:gd name="connsiteX10" fmla="*/ 212640 w 885115"/>
                <a:gd name="connsiteY10" fmla="*/ 1369581 h 1369581"/>
                <a:gd name="connsiteX11" fmla="*/ 380095 w 885115"/>
                <a:gd name="connsiteY11" fmla="*/ 1369581 h 1369581"/>
                <a:gd name="connsiteX12" fmla="*/ 425281 w 885115"/>
                <a:gd name="connsiteY12" fmla="*/ 1369581 h 1369581"/>
                <a:gd name="connsiteX13" fmla="*/ 459835 w 885115"/>
                <a:gd name="connsiteY13" fmla="*/ 1369581 h 1369581"/>
                <a:gd name="connsiteX14" fmla="*/ 505021 w 885115"/>
                <a:gd name="connsiteY14" fmla="*/ 1369581 h 1369581"/>
                <a:gd name="connsiteX15" fmla="*/ 672476 w 885115"/>
                <a:gd name="connsiteY15" fmla="*/ 1369581 h 1369581"/>
                <a:gd name="connsiteX16" fmla="*/ 885116 w 885115"/>
                <a:gd name="connsiteY16" fmla="*/ 586192 h 1369581"/>
                <a:gd name="connsiteX17" fmla="*/ 481099 w 885115"/>
                <a:gd name="connsiteY17" fmla="*/ 16208 h 136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5115" h="1369581">
                  <a:moveTo>
                    <a:pt x="481099" y="16208"/>
                  </a:moveTo>
                  <a:lnTo>
                    <a:pt x="467809" y="0"/>
                  </a:lnTo>
                  <a:lnTo>
                    <a:pt x="467809" y="726661"/>
                  </a:lnTo>
                  <a:cubicBezTo>
                    <a:pt x="499705" y="737467"/>
                    <a:pt x="520969" y="767182"/>
                    <a:pt x="520969" y="802299"/>
                  </a:cubicBezTo>
                  <a:cubicBezTo>
                    <a:pt x="520969" y="848222"/>
                    <a:pt x="486415" y="883339"/>
                    <a:pt x="441229" y="883339"/>
                  </a:cubicBezTo>
                  <a:cubicBezTo>
                    <a:pt x="396043" y="883339"/>
                    <a:pt x="361489" y="848222"/>
                    <a:pt x="361489" y="802299"/>
                  </a:cubicBezTo>
                  <a:cubicBezTo>
                    <a:pt x="361489" y="767182"/>
                    <a:pt x="382753" y="737467"/>
                    <a:pt x="414649" y="726661"/>
                  </a:cubicBezTo>
                  <a:lnTo>
                    <a:pt x="414649" y="0"/>
                  </a:lnTo>
                  <a:lnTo>
                    <a:pt x="404017" y="16208"/>
                  </a:lnTo>
                  <a:lnTo>
                    <a:pt x="0" y="586192"/>
                  </a:lnTo>
                  <a:lnTo>
                    <a:pt x="212640" y="1369581"/>
                  </a:lnTo>
                  <a:lnTo>
                    <a:pt x="380095" y="1369581"/>
                  </a:lnTo>
                  <a:lnTo>
                    <a:pt x="425281" y="1369581"/>
                  </a:lnTo>
                  <a:lnTo>
                    <a:pt x="459835" y="1369581"/>
                  </a:lnTo>
                  <a:lnTo>
                    <a:pt x="505021" y="1369581"/>
                  </a:lnTo>
                  <a:lnTo>
                    <a:pt x="672476" y="1369581"/>
                  </a:lnTo>
                  <a:lnTo>
                    <a:pt x="885116" y="586192"/>
                  </a:lnTo>
                  <a:lnTo>
                    <a:pt x="481099" y="16208"/>
                  </a:lnTo>
                  <a:close/>
                </a:path>
              </a:pathLst>
            </a:custGeom>
            <a:grpFill/>
            <a:ln w="26555" cap="flat">
              <a:noFill/>
              <a:prstDash val="solid"/>
              <a:miter/>
            </a:ln>
          </p:spPr>
          <p:txBody>
            <a:bodyPr rtlCol="0" anchor="ctr"/>
            <a:lstStyle/>
            <a:p>
              <a:endParaRPr lang="en-US" dirty="0">
                <a:latin typeface="Bellota Text Light" pitchFamily="2" charset="77"/>
              </a:endParaRPr>
            </a:p>
          </p:txBody>
        </p:sp>
      </p:grpSp>
      <p:sp>
        <p:nvSpPr>
          <p:cNvPr id="8" name="Freeform 7">
            <a:extLst>
              <a:ext uri="{FF2B5EF4-FFF2-40B4-BE49-F238E27FC236}">
                <a16:creationId xmlns:a16="http://schemas.microsoft.com/office/drawing/2014/main" id="{F8B23E34-7878-0183-6F84-8702B0D1A84D}"/>
              </a:ext>
            </a:extLst>
          </p:cNvPr>
          <p:cNvSpPr/>
          <p:nvPr/>
        </p:nvSpPr>
        <p:spPr>
          <a:xfrm rot="10800000">
            <a:off x="16951681" y="-2853452"/>
            <a:ext cx="6703452" cy="6099980"/>
          </a:xfrm>
          <a:custGeom>
            <a:avLst/>
            <a:gdLst>
              <a:gd name="connsiteX0" fmla="*/ 641984 w 6703452"/>
              <a:gd name="connsiteY0" fmla="*/ 6061800 h 6099980"/>
              <a:gd name="connsiteX1" fmla="*/ 635318 w 6703452"/>
              <a:gd name="connsiteY1" fmla="*/ 6063705 h 6099980"/>
              <a:gd name="connsiteX2" fmla="*/ 527686 w 6703452"/>
              <a:gd name="connsiteY2" fmla="*/ 6027510 h 6099980"/>
              <a:gd name="connsiteX3" fmla="*/ 568644 w 6703452"/>
              <a:gd name="connsiteY3" fmla="*/ 6031320 h 6099980"/>
              <a:gd name="connsiteX4" fmla="*/ 585788 w 6703452"/>
              <a:gd name="connsiteY4" fmla="*/ 6034178 h 6099980"/>
              <a:gd name="connsiteX5" fmla="*/ 602934 w 6703452"/>
              <a:gd name="connsiteY5" fmla="*/ 6036082 h 6099980"/>
              <a:gd name="connsiteX6" fmla="*/ 629604 w 6703452"/>
              <a:gd name="connsiteY6" fmla="*/ 6037035 h 6099980"/>
              <a:gd name="connsiteX7" fmla="*/ 601028 w 6703452"/>
              <a:gd name="connsiteY7" fmla="*/ 6033225 h 6099980"/>
              <a:gd name="connsiteX8" fmla="*/ 594360 w 6703452"/>
              <a:gd name="connsiteY8" fmla="*/ 6029415 h 6099980"/>
              <a:gd name="connsiteX9" fmla="*/ 614364 w 6703452"/>
              <a:gd name="connsiteY9" fmla="*/ 6027510 h 6099980"/>
              <a:gd name="connsiteX10" fmla="*/ 665800 w 6703452"/>
              <a:gd name="connsiteY10" fmla="*/ 6027510 h 6099980"/>
              <a:gd name="connsiteX11" fmla="*/ 656274 w 6703452"/>
              <a:gd name="connsiteY11" fmla="*/ 6037987 h 6099980"/>
              <a:gd name="connsiteX12" fmla="*/ 625794 w 6703452"/>
              <a:gd name="connsiteY12" fmla="*/ 6037035 h 6099980"/>
              <a:gd name="connsiteX13" fmla="*/ 583884 w 6703452"/>
              <a:gd name="connsiteY13" fmla="*/ 6036082 h 6099980"/>
              <a:gd name="connsiteX14" fmla="*/ 527686 w 6703452"/>
              <a:gd name="connsiteY14" fmla="*/ 6027510 h 6099980"/>
              <a:gd name="connsiteX15" fmla="*/ 822202 w 6703452"/>
              <a:gd name="connsiteY15" fmla="*/ 6024563 h 6099980"/>
              <a:gd name="connsiteX16" fmla="*/ 829628 w 6703452"/>
              <a:gd name="connsiteY16" fmla="*/ 6025605 h 6099980"/>
              <a:gd name="connsiteX17" fmla="*/ 757238 w 6703452"/>
              <a:gd name="connsiteY17" fmla="*/ 6027510 h 6099980"/>
              <a:gd name="connsiteX18" fmla="*/ 822202 w 6703452"/>
              <a:gd name="connsiteY18" fmla="*/ 6024563 h 6099980"/>
              <a:gd name="connsiteX19" fmla="*/ 1108394 w 6703452"/>
              <a:gd name="connsiteY19" fmla="*/ 5987823 h 6099980"/>
              <a:gd name="connsiteX20" fmla="*/ 1102996 w 6703452"/>
              <a:gd name="connsiteY20" fmla="*/ 5989410 h 6099980"/>
              <a:gd name="connsiteX21" fmla="*/ 1085850 w 6703452"/>
              <a:gd name="connsiteY21" fmla="*/ 5994173 h 6099980"/>
              <a:gd name="connsiteX22" fmla="*/ 1102044 w 6703452"/>
              <a:gd name="connsiteY22" fmla="*/ 5989410 h 6099980"/>
              <a:gd name="connsiteX23" fmla="*/ 1126810 w 6703452"/>
              <a:gd name="connsiteY23" fmla="*/ 5982028 h 6099980"/>
              <a:gd name="connsiteX24" fmla="*/ 1117284 w 6703452"/>
              <a:gd name="connsiteY24" fmla="*/ 5985600 h 6099980"/>
              <a:gd name="connsiteX25" fmla="*/ 1108394 w 6703452"/>
              <a:gd name="connsiteY25" fmla="*/ 5987823 h 6099980"/>
              <a:gd name="connsiteX26" fmla="*/ 1119188 w 6703452"/>
              <a:gd name="connsiteY26" fmla="*/ 5984648 h 6099980"/>
              <a:gd name="connsiteX27" fmla="*/ 353378 w 6703452"/>
              <a:gd name="connsiteY27" fmla="*/ 5981790 h 6099980"/>
              <a:gd name="connsiteX28" fmla="*/ 366712 w 6703452"/>
              <a:gd name="connsiteY28" fmla="*/ 5981790 h 6099980"/>
              <a:gd name="connsiteX29" fmla="*/ 534352 w 6703452"/>
              <a:gd name="connsiteY29" fmla="*/ 6020842 h 6099980"/>
              <a:gd name="connsiteX30" fmla="*/ 478156 w 6703452"/>
              <a:gd name="connsiteY30" fmla="*/ 6015128 h 6099980"/>
              <a:gd name="connsiteX31" fmla="*/ 450532 w 6703452"/>
              <a:gd name="connsiteY31" fmla="*/ 6011317 h 6099980"/>
              <a:gd name="connsiteX32" fmla="*/ 423864 w 6703452"/>
              <a:gd name="connsiteY32" fmla="*/ 6005603 h 6099980"/>
              <a:gd name="connsiteX33" fmla="*/ 448628 w 6703452"/>
              <a:gd name="connsiteY33" fmla="*/ 6008460 h 6099980"/>
              <a:gd name="connsiteX34" fmla="*/ 425768 w 6703452"/>
              <a:gd name="connsiteY34" fmla="*/ 6002745 h 6099980"/>
              <a:gd name="connsiteX35" fmla="*/ 397192 w 6703452"/>
              <a:gd name="connsiteY35" fmla="*/ 5995125 h 6099980"/>
              <a:gd name="connsiteX36" fmla="*/ 353378 w 6703452"/>
              <a:gd name="connsiteY36" fmla="*/ 5981790 h 6099980"/>
              <a:gd name="connsiteX37" fmla="*/ 1147764 w 6703452"/>
              <a:gd name="connsiteY37" fmla="*/ 5974170 h 6099980"/>
              <a:gd name="connsiteX38" fmla="*/ 1149668 w 6703452"/>
              <a:gd name="connsiteY38" fmla="*/ 5974170 h 6099980"/>
              <a:gd name="connsiteX39" fmla="*/ 1126810 w 6703452"/>
              <a:gd name="connsiteY39" fmla="*/ 5982028 h 6099980"/>
              <a:gd name="connsiteX40" fmla="*/ 1224916 w 6703452"/>
              <a:gd name="connsiteY40" fmla="*/ 5931307 h 6099980"/>
              <a:gd name="connsiteX41" fmla="*/ 1147764 w 6703452"/>
              <a:gd name="connsiteY41" fmla="*/ 5972265 h 6099980"/>
              <a:gd name="connsiteX42" fmla="*/ 1129664 w 6703452"/>
              <a:gd name="connsiteY42" fmla="*/ 5973217 h 6099980"/>
              <a:gd name="connsiteX43" fmla="*/ 1202056 w 6703452"/>
              <a:gd name="connsiteY43" fmla="*/ 5940832 h 6099980"/>
              <a:gd name="connsiteX44" fmla="*/ 1224916 w 6703452"/>
              <a:gd name="connsiteY44" fmla="*/ 5931307 h 6099980"/>
              <a:gd name="connsiteX45" fmla="*/ 222306 w 6703452"/>
              <a:gd name="connsiteY45" fmla="*/ 5900734 h 6099980"/>
              <a:gd name="connsiteX46" fmla="*/ 320992 w 6703452"/>
              <a:gd name="connsiteY46" fmla="*/ 5962741 h 6099980"/>
              <a:gd name="connsiteX47" fmla="*/ 250032 w 6703452"/>
              <a:gd name="connsiteY47" fmla="*/ 5923450 h 6099980"/>
              <a:gd name="connsiteX48" fmla="*/ 1269682 w 6703452"/>
              <a:gd name="connsiteY48" fmla="*/ 5897018 h 6099980"/>
              <a:gd name="connsiteX49" fmla="*/ 1242060 w 6703452"/>
              <a:gd name="connsiteY49" fmla="*/ 5925593 h 6099980"/>
              <a:gd name="connsiteX50" fmla="*/ 1224916 w 6703452"/>
              <a:gd name="connsiteY50" fmla="*/ 5932261 h 6099980"/>
              <a:gd name="connsiteX51" fmla="*/ 1269682 w 6703452"/>
              <a:gd name="connsiteY51" fmla="*/ 5897018 h 6099980"/>
              <a:gd name="connsiteX52" fmla="*/ 202434 w 6703452"/>
              <a:gd name="connsiteY52" fmla="*/ 5884453 h 6099980"/>
              <a:gd name="connsiteX53" fmla="*/ 222306 w 6703452"/>
              <a:gd name="connsiteY53" fmla="*/ 5900734 h 6099980"/>
              <a:gd name="connsiteX54" fmla="*/ 213360 w 6703452"/>
              <a:gd name="connsiteY54" fmla="*/ 5895113 h 6099980"/>
              <a:gd name="connsiteX55" fmla="*/ 183400 w 6703452"/>
              <a:gd name="connsiteY55" fmla="*/ 5865879 h 6099980"/>
              <a:gd name="connsiteX56" fmla="*/ 202434 w 6703452"/>
              <a:gd name="connsiteY56" fmla="*/ 5884453 h 6099980"/>
              <a:gd name="connsiteX57" fmla="*/ 193358 w 6703452"/>
              <a:gd name="connsiteY57" fmla="*/ 5877016 h 6099980"/>
              <a:gd name="connsiteX58" fmla="*/ 1309688 w 6703452"/>
              <a:gd name="connsiteY58" fmla="*/ 5854155 h 6099980"/>
              <a:gd name="connsiteX59" fmla="*/ 1290638 w 6703452"/>
              <a:gd name="connsiteY59" fmla="*/ 5876062 h 6099980"/>
              <a:gd name="connsiteX60" fmla="*/ 1269684 w 6703452"/>
              <a:gd name="connsiteY60" fmla="*/ 5897018 h 6099980"/>
              <a:gd name="connsiteX61" fmla="*/ 1284924 w 6703452"/>
              <a:gd name="connsiteY61" fmla="*/ 5878920 h 6099980"/>
              <a:gd name="connsiteX62" fmla="*/ 1291592 w 6703452"/>
              <a:gd name="connsiteY62" fmla="*/ 5873205 h 6099980"/>
              <a:gd name="connsiteX63" fmla="*/ 1297306 w 6703452"/>
              <a:gd name="connsiteY63" fmla="*/ 5866537 h 6099980"/>
              <a:gd name="connsiteX64" fmla="*/ 159672 w 6703452"/>
              <a:gd name="connsiteY64" fmla="*/ 5839346 h 6099980"/>
              <a:gd name="connsiteX65" fmla="*/ 183400 w 6703452"/>
              <a:gd name="connsiteY65" fmla="*/ 5865879 h 6099980"/>
              <a:gd name="connsiteX66" fmla="*/ 169188 w 6703452"/>
              <a:gd name="connsiteY66" fmla="*/ 5852012 h 6099980"/>
              <a:gd name="connsiteX67" fmla="*/ 66832 w 6703452"/>
              <a:gd name="connsiteY67" fmla="*/ 5831867 h 6099980"/>
              <a:gd name="connsiteX68" fmla="*/ 90592 w 6703452"/>
              <a:gd name="connsiteY68" fmla="*/ 5866401 h 6099980"/>
              <a:gd name="connsiteX69" fmla="*/ 84772 w 6703452"/>
              <a:gd name="connsiteY69" fmla="*/ 5858918 h 6099980"/>
              <a:gd name="connsiteX70" fmla="*/ 67628 w 6703452"/>
              <a:gd name="connsiteY70" fmla="*/ 5833201 h 6099980"/>
              <a:gd name="connsiteX71" fmla="*/ 63580 w 6703452"/>
              <a:gd name="connsiteY71" fmla="*/ 5826414 h 6099980"/>
              <a:gd name="connsiteX72" fmla="*/ 66832 w 6703452"/>
              <a:gd name="connsiteY72" fmla="*/ 5831867 h 6099980"/>
              <a:gd name="connsiteX73" fmla="*/ 63818 w 6703452"/>
              <a:gd name="connsiteY73" fmla="*/ 5827486 h 6099980"/>
              <a:gd name="connsiteX74" fmla="*/ 63580 w 6703452"/>
              <a:gd name="connsiteY74" fmla="*/ 5826414 h 6099980"/>
              <a:gd name="connsiteX75" fmla="*/ 140478 w 6703452"/>
              <a:gd name="connsiteY75" fmla="*/ 5813794 h 6099980"/>
              <a:gd name="connsiteX76" fmla="*/ 159672 w 6703452"/>
              <a:gd name="connsiteY76" fmla="*/ 5839346 h 6099980"/>
              <a:gd name="connsiteX77" fmla="*/ 149066 w 6703452"/>
              <a:gd name="connsiteY77" fmla="*/ 5827486 h 6099980"/>
              <a:gd name="connsiteX78" fmla="*/ 127666 w 6703452"/>
              <a:gd name="connsiteY78" fmla="*/ 5793370 h 6099980"/>
              <a:gd name="connsiteX79" fmla="*/ 140478 w 6703452"/>
              <a:gd name="connsiteY79" fmla="*/ 5813794 h 6099980"/>
              <a:gd name="connsiteX80" fmla="*/ 131444 w 6703452"/>
              <a:gd name="connsiteY80" fmla="*/ 5801768 h 6099980"/>
              <a:gd name="connsiteX81" fmla="*/ 95004 w 6703452"/>
              <a:gd name="connsiteY81" fmla="*/ 5720765 h 6099980"/>
              <a:gd name="connsiteX82" fmla="*/ 127666 w 6703452"/>
              <a:gd name="connsiteY82" fmla="*/ 5793370 h 6099980"/>
              <a:gd name="connsiteX83" fmla="*/ 116204 w 6703452"/>
              <a:gd name="connsiteY83" fmla="*/ 5775098 h 6099980"/>
              <a:gd name="connsiteX84" fmla="*/ 85588 w 6703452"/>
              <a:gd name="connsiteY84" fmla="*/ 5696637 h 6099980"/>
              <a:gd name="connsiteX85" fmla="*/ 95004 w 6703452"/>
              <a:gd name="connsiteY85" fmla="*/ 5720765 h 6099980"/>
              <a:gd name="connsiteX86" fmla="*/ 86558 w 6703452"/>
              <a:gd name="connsiteY86" fmla="*/ 5701994 h 6099980"/>
              <a:gd name="connsiteX87" fmla="*/ 66676 w 6703452"/>
              <a:gd name="connsiteY87" fmla="*/ 5592218 h 6099980"/>
              <a:gd name="connsiteX88" fmla="*/ 85588 w 6703452"/>
              <a:gd name="connsiteY88" fmla="*/ 5696637 h 6099980"/>
              <a:gd name="connsiteX89" fmla="*/ 81082 w 6703452"/>
              <a:gd name="connsiteY89" fmla="*/ 5685087 h 6099980"/>
              <a:gd name="connsiteX90" fmla="*/ 66676 w 6703452"/>
              <a:gd name="connsiteY90" fmla="*/ 5592218 h 6099980"/>
              <a:gd name="connsiteX91" fmla="*/ 51912 w 6703452"/>
              <a:gd name="connsiteY91" fmla="*/ 5572573 h 6099980"/>
              <a:gd name="connsiteX92" fmla="*/ 53340 w 6703452"/>
              <a:gd name="connsiteY92" fmla="*/ 5578883 h 6099980"/>
              <a:gd name="connsiteX93" fmla="*/ 55244 w 6703452"/>
              <a:gd name="connsiteY93" fmla="*/ 5610316 h 6099980"/>
              <a:gd name="connsiteX94" fmla="*/ 50484 w 6703452"/>
              <a:gd name="connsiteY94" fmla="*/ 5585590 h 6099980"/>
              <a:gd name="connsiteX95" fmla="*/ 50484 w 6703452"/>
              <a:gd name="connsiteY95" fmla="*/ 5579836 h 6099980"/>
              <a:gd name="connsiteX96" fmla="*/ 51912 w 6703452"/>
              <a:gd name="connsiteY96" fmla="*/ 5572573 h 6099980"/>
              <a:gd name="connsiteX97" fmla="*/ 0 w 6703452"/>
              <a:gd name="connsiteY97" fmla="*/ 5513161 h 6099980"/>
              <a:gd name="connsiteX98" fmla="*/ 244 w 6703452"/>
              <a:gd name="connsiteY98" fmla="*/ 5527023 h 6099980"/>
              <a:gd name="connsiteX99" fmla="*/ 0 w 6703452"/>
              <a:gd name="connsiteY99" fmla="*/ 5524591 h 6099980"/>
              <a:gd name="connsiteX100" fmla="*/ 0 w 6703452"/>
              <a:gd name="connsiteY100" fmla="*/ 5513161 h 6099980"/>
              <a:gd name="connsiteX101" fmla="*/ 3126104 w 6703452"/>
              <a:gd name="connsiteY101" fmla="*/ 5096918 h 6099980"/>
              <a:gd name="connsiteX102" fmla="*/ 3088600 w 6703452"/>
              <a:gd name="connsiteY102" fmla="*/ 5098823 h 6099980"/>
              <a:gd name="connsiteX103" fmla="*/ 3088816 w 6703452"/>
              <a:gd name="connsiteY103" fmla="*/ 5098693 h 6099980"/>
              <a:gd name="connsiteX104" fmla="*/ 1752600 w 6703452"/>
              <a:gd name="connsiteY104" fmla="*/ 5096918 h 6099980"/>
              <a:gd name="connsiteX105" fmla="*/ 1740656 w 6703452"/>
              <a:gd name="connsiteY105" fmla="*/ 5108008 h 6099980"/>
              <a:gd name="connsiteX106" fmla="*/ 1740218 w 6703452"/>
              <a:gd name="connsiteY106" fmla="*/ 5108348 h 6099980"/>
              <a:gd name="connsiteX107" fmla="*/ 2876552 w 6703452"/>
              <a:gd name="connsiteY107" fmla="*/ 5091203 h 6099980"/>
              <a:gd name="connsiteX108" fmla="*/ 2903220 w 6703452"/>
              <a:gd name="connsiteY108" fmla="*/ 5094060 h 6099980"/>
              <a:gd name="connsiteX109" fmla="*/ 2928940 w 6703452"/>
              <a:gd name="connsiteY109" fmla="*/ 5096918 h 6099980"/>
              <a:gd name="connsiteX110" fmla="*/ 2960372 w 6703452"/>
              <a:gd name="connsiteY110" fmla="*/ 5100728 h 6099980"/>
              <a:gd name="connsiteX111" fmla="*/ 2924176 w 6703452"/>
              <a:gd name="connsiteY111" fmla="*/ 5097870 h 6099980"/>
              <a:gd name="connsiteX112" fmla="*/ 2876552 w 6703452"/>
              <a:gd name="connsiteY112" fmla="*/ 5091203 h 6099980"/>
              <a:gd name="connsiteX113" fmla="*/ 2063116 w 6703452"/>
              <a:gd name="connsiteY113" fmla="*/ 5004525 h 6099980"/>
              <a:gd name="connsiteX114" fmla="*/ 2018348 w 6703452"/>
              <a:gd name="connsiteY114" fmla="*/ 5024528 h 6099980"/>
              <a:gd name="connsiteX115" fmla="*/ 2547384 w 6703452"/>
              <a:gd name="connsiteY115" fmla="*/ 4996683 h 6099980"/>
              <a:gd name="connsiteX116" fmla="*/ 2568892 w 6703452"/>
              <a:gd name="connsiteY116" fmla="*/ 4997857 h 6099980"/>
              <a:gd name="connsiteX117" fmla="*/ 2802256 w 6703452"/>
              <a:gd name="connsiteY117" fmla="*/ 5042625 h 6099980"/>
              <a:gd name="connsiteX118" fmla="*/ 2978662 w 6703452"/>
              <a:gd name="connsiteY118" fmla="*/ 5068075 h 6099980"/>
              <a:gd name="connsiteX119" fmla="*/ 3024598 w 6703452"/>
              <a:gd name="connsiteY119" fmla="*/ 5069281 h 6099980"/>
              <a:gd name="connsiteX120" fmla="*/ 3046334 w 6703452"/>
              <a:gd name="connsiteY120" fmla="*/ 5068580 h 6099980"/>
              <a:gd name="connsiteX121" fmla="*/ 3072766 w 6703452"/>
              <a:gd name="connsiteY121" fmla="*/ 5066437 h 6099980"/>
              <a:gd name="connsiteX122" fmla="*/ 3052764 w 6703452"/>
              <a:gd name="connsiteY122" fmla="*/ 5068342 h 6099980"/>
              <a:gd name="connsiteX123" fmla="*/ 3038476 w 6703452"/>
              <a:gd name="connsiteY123" fmla="*/ 5069294 h 6099980"/>
              <a:gd name="connsiteX124" fmla="*/ 3025102 w 6703452"/>
              <a:gd name="connsiteY124" fmla="*/ 5069294 h 6099980"/>
              <a:gd name="connsiteX125" fmla="*/ 3025140 w 6703452"/>
              <a:gd name="connsiteY125" fmla="*/ 5069295 h 6099980"/>
              <a:gd name="connsiteX126" fmla="*/ 2954656 w 6703452"/>
              <a:gd name="connsiteY126" fmla="*/ 5071200 h 6099980"/>
              <a:gd name="connsiteX127" fmla="*/ 2863216 w 6703452"/>
              <a:gd name="connsiteY127" fmla="*/ 5064532 h 6099980"/>
              <a:gd name="connsiteX128" fmla="*/ 2807018 w 6703452"/>
              <a:gd name="connsiteY128" fmla="*/ 5061675 h 6099980"/>
              <a:gd name="connsiteX129" fmla="*/ 2836544 w 6703452"/>
              <a:gd name="connsiteY129" fmla="*/ 5060722 h 6099980"/>
              <a:gd name="connsiteX130" fmla="*/ 2696528 w 6703452"/>
              <a:gd name="connsiteY130" fmla="*/ 5038815 h 6099980"/>
              <a:gd name="connsiteX131" fmla="*/ 2736532 w 6703452"/>
              <a:gd name="connsiteY131" fmla="*/ 5055007 h 6099980"/>
              <a:gd name="connsiteX132" fmla="*/ 2636520 w 6703452"/>
              <a:gd name="connsiteY132" fmla="*/ 5037862 h 6099980"/>
              <a:gd name="connsiteX133" fmla="*/ 2537460 w 6703452"/>
              <a:gd name="connsiteY133" fmla="*/ 5016907 h 6099980"/>
              <a:gd name="connsiteX134" fmla="*/ 2547384 w 6703452"/>
              <a:gd name="connsiteY134" fmla="*/ 4996683 h 6099980"/>
              <a:gd name="connsiteX135" fmla="*/ 3335656 w 6703452"/>
              <a:gd name="connsiteY135" fmla="*/ 4972141 h 6099980"/>
              <a:gd name="connsiteX136" fmla="*/ 3312796 w 6703452"/>
              <a:gd name="connsiteY136" fmla="*/ 4982618 h 6099980"/>
              <a:gd name="connsiteX137" fmla="*/ 3311500 w 6703452"/>
              <a:gd name="connsiteY137" fmla="*/ 4983050 h 6099980"/>
              <a:gd name="connsiteX138" fmla="*/ 3502344 w 6703452"/>
              <a:gd name="connsiteY138" fmla="*/ 4899750 h 6099980"/>
              <a:gd name="connsiteX139" fmla="*/ 3439478 w 6703452"/>
              <a:gd name="connsiteY139" fmla="*/ 4947375 h 6099980"/>
              <a:gd name="connsiteX140" fmla="*/ 3431858 w 6703452"/>
              <a:gd name="connsiteY140" fmla="*/ 4951185 h 6099980"/>
              <a:gd name="connsiteX141" fmla="*/ 3464244 w 6703452"/>
              <a:gd name="connsiteY141" fmla="*/ 4928325 h 6099980"/>
              <a:gd name="connsiteX142" fmla="*/ 3495676 w 6703452"/>
              <a:gd name="connsiteY142" fmla="*/ 4904513 h 6099980"/>
              <a:gd name="connsiteX143" fmla="*/ 3502344 w 6703452"/>
              <a:gd name="connsiteY143" fmla="*/ 4899750 h 6099980"/>
              <a:gd name="connsiteX144" fmla="*/ 2399220 w 6703452"/>
              <a:gd name="connsiteY144" fmla="*/ 4890390 h 6099980"/>
              <a:gd name="connsiteX145" fmla="*/ 2389908 w 6703452"/>
              <a:gd name="connsiteY145" fmla="*/ 4891039 h 6099980"/>
              <a:gd name="connsiteX146" fmla="*/ 2392450 w 6703452"/>
              <a:gd name="connsiteY146" fmla="*/ 4890637 h 6099980"/>
              <a:gd name="connsiteX147" fmla="*/ 2428876 w 6703452"/>
              <a:gd name="connsiteY147" fmla="*/ 4888321 h 6099980"/>
              <a:gd name="connsiteX148" fmla="*/ 2406968 w 6703452"/>
              <a:gd name="connsiteY148" fmla="*/ 4890107 h 6099980"/>
              <a:gd name="connsiteX149" fmla="*/ 2399220 w 6703452"/>
              <a:gd name="connsiteY149" fmla="*/ 4890390 h 6099980"/>
              <a:gd name="connsiteX150" fmla="*/ 395288 w 6703452"/>
              <a:gd name="connsiteY150" fmla="*/ 4887368 h 6099980"/>
              <a:gd name="connsiteX151" fmla="*/ 362904 w 6703452"/>
              <a:gd name="connsiteY151" fmla="*/ 4915943 h 6099980"/>
              <a:gd name="connsiteX152" fmla="*/ 395288 w 6703452"/>
              <a:gd name="connsiteY152" fmla="*/ 4887368 h 6099980"/>
              <a:gd name="connsiteX153" fmla="*/ 2230756 w 6703452"/>
              <a:gd name="connsiteY153" fmla="*/ 4873080 h 6099980"/>
              <a:gd name="connsiteX154" fmla="*/ 2185036 w 6703452"/>
              <a:gd name="connsiteY154" fmla="*/ 4882605 h 6099980"/>
              <a:gd name="connsiteX155" fmla="*/ 2162176 w 6703452"/>
              <a:gd name="connsiteY155" fmla="*/ 4887368 h 6099980"/>
              <a:gd name="connsiteX156" fmla="*/ 2140268 w 6703452"/>
              <a:gd name="connsiteY156" fmla="*/ 4893082 h 6099980"/>
              <a:gd name="connsiteX157" fmla="*/ 2164080 w 6703452"/>
              <a:gd name="connsiteY157" fmla="*/ 4886415 h 6099980"/>
              <a:gd name="connsiteX158" fmla="*/ 2186940 w 6703452"/>
              <a:gd name="connsiteY158" fmla="*/ 4881653 h 6099980"/>
              <a:gd name="connsiteX159" fmla="*/ 2230756 w 6703452"/>
              <a:gd name="connsiteY159" fmla="*/ 4873080 h 6099980"/>
              <a:gd name="connsiteX160" fmla="*/ 2292668 w 6703452"/>
              <a:gd name="connsiteY160" fmla="*/ 4870223 h 6099980"/>
              <a:gd name="connsiteX161" fmla="*/ 2280284 w 6703452"/>
              <a:gd name="connsiteY161" fmla="*/ 4875938 h 6099980"/>
              <a:gd name="connsiteX162" fmla="*/ 2204084 w 6703452"/>
              <a:gd name="connsiteY162" fmla="*/ 4890225 h 6099980"/>
              <a:gd name="connsiteX163" fmla="*/ 2170748 w 6703452"/>
              <a:gd name="connsiteY163" fmla="*/ 4897845 h 6099980"/>
              <a:gd name="connsiteX164" fmla="*/ 2155508 w 6703452"/>
              <a:gd name="connsiteY164" fmla="*/ 4902608 h 6099980"/>
              <a:gd name="connsiteX165" fmla="*/ 2168844 w 6703452"/>
              <a:gd name="connsiteY165" fmla="*/ 4900703 h 6099980"/>
              <a:gd name="connsiteX166" fmla="*/ 2223136 w 6703452"/>
              <a:gd name="connsiteY166" fmla="*/ 4892130 h 6099980"/>
              <a:gd name="connsiteX167" fmla="*/ 2174558 w 6703452"/>
              <a:gd name="connsiteY167" fmla="*/ 4902608 h 6099980"/>
              <a:gd name="connsiteX168" fmla="*/ 2127884 w 6703452"/>
              <a:gd name="connsiteY168" fmla="*/ 4915943 h 6099980"/>
              <a:gd name="connsiteX169" fmla="*/ 2105024 w 6703452"/>
              <a:gd name="connsiteY169" fmla="*/ 4922611 h 6099980"/>
              <a:gd name="connsiteX170" fmla="*/ 2082164 w 6703452"/>
              <a:gd name="connsiteY170" fmla="*/ 4930230 h 6099980"/>
              <a:gd name="connsiteX171" fmla="*/ 2037398 w 6703452"/>
              <a:gd name="connsiteY171" fmla="*/ 4946423 h 6099980"/>
              <a:gd name="connsiteX172" fmla="*/ 1994536 w 6703452"/>
              <a:gd name="connsiteY172" fmla="*/ 4965473 h 6099980"/>
              <a:gd name="connsiteX173" fmla="*/ 1973580 w 6703452"/>
              <a:gd name="connsiteY173" fmla="*/ 4974998 h 6099980"/>
              <a:gd name="connsiteX174" fmla="*/ 1952624 w 6703452"/>
              <a:gd name="connsiteY174" fmla="*/ 4985475 h 6099980"/>
              <a:gd name="connsiteX175" fmla="*/ 1911668 w 6703452"/>
              <a:gd name="connsiteY175" fmla="*/ 5007383 h 6099980"/>
              <a:gd name="connsiteX176" fmla="*/ 1872616 w 6703452"/>
              <a:gd name="connsiteY176" fmla="*/ 5031195 h 6099980"/>
              <a:gd name="connsiteX177" fmla="*/ 1834516 w 6703452"/>
              <a:gd name="connsiteY177" fmla="*/ 5056913 h 6099980"/>
              <a:gd name="connsiteX178" fmla="*/ 1797368 w 6703452"/>
              <a:gd name="connsiteY178" fmla="*/ 5083583 h 6099980"/>
              <a:gd name="connsiteX179" fmla="*/ 1726884 w 6703452"/>
              <a:gd name="connsiteY179" fmla="*/ 5143591 h 6099980"/>
              <a:gd name="connsiteX180" fmla="*/ 1709738 w 6703452"/>
              <a:gd name="connsiteY180" fmla="*/ 5159783 h 6099980"/>
              <a:gd name="connsiteX181" fmla="*/ 1701164 w 6703452"/>
              <a:gd name="connsiteY181" fmla="*/ 5167403 h 6099980"/>
              <a:gd name="connsiteX182" fmla="*/ 1693544 w 6703452"/>
              <a:gd name="connsiteY182" fmla="*/ 5175975 h 6099980"/>
              <a:gd name="connsiteX183" fmla="*/ 1662112 w 6703452"/>
              <a:gd name="connsiteY183" fmla="*/ 5210266 h 6099980"/>
              <a:gd name="connsiteX184" fmla="*/ 1646872 w 6703452"/>
              <a:gd name="connsiteY184" fmla="*/ 5228363 h 6099980"/>
              <a:gd name="connsiteX185" fmla="*/ 1631632 w 6703452"/>
              <a:gd name="connsiteY185" fmla="*/ 5247413 h 6099980"/>
              <a:gd name="connsiteX186" fmla="*/ 1616392 w 6703452"/>
              <a:gd name="connsiteY186" fmla="*/ 5266463 h 6099980"/>
              <a:gd name="connsiteX187" fmla="*/ 1602104 w 6703452"/>
              <a:gd name="connsiteY187" fmla="*/ 5286466 h 6099980"/>
              <a:gd name="connsiteX188" fmla="*/ 1597344 w 6703452"/>
              <a:gd name="connsiteY188" fmla="*/ 5283608 h 6099980"/>
              <a:gd name="connsiteX189" fmla="*/ 1608772 w 6703452"/>
              <a:gd name="connsiteY189" fmla="*/ 5267416 h 6099980"/>
              <a:gd name="connsiteX190" fmla="*/ 1620204 w 6703452"/>
              <a:gd name="connsiteY190" fmla="*/ 5253128 h 6099980"/>
              <a:gd name="connsiteX191" fmla="*/ 1640204 w 6703452"/>
              <a:gd name="connsiteY191" fmla="*/ 5228363 h 6099980"/>
              <a:gd name="connsiteX192" fmla="*/ 1671638 w 6703452"/>
              <a:gd name="connsiteY192" fmla="*/ 5192168 h 6099980"/>
              <a:gd name="connsiteX193" fmla="*/ 1693544 w 6703452"/>
              <a:gd name="connsiteY193" fmla="*/ 5168355 h 6099980"/>
              <a:gd name="connsiteX194" fmla="*/ 1709738 w 6703452"/>
              <a:gd name="connsiteY194" fmla="*/ 5151211 h 6099980"/>
              <a:gd name="connsiteX195" fmla="*/ 1740218 w 6703452"/>
              <a:gd name="connsiteY195" fmla="*/ 5119778 h 6099980"/>
              <a:gd name="connsiteX196" fmla="*/ 1764984 w 6703452"/>
              <a:gd name="connsiteY196" fmla="*/ 5097870 h 6099980"/>
              <a:gd name="connsiteX197" fmla="*/ 1803084 w 6703452"/>
              <a:gd name="connsiteY197" fmla="*/ 5066438 h 6099980"/>
              <a:gd name="connsiteX198" fmla="*/ 1744028 w 6703452"/>
              <a:gd name="connsiteY198" fmla="*/ 5111205 h 6099980"/>
              <a:gd name="connsiteX199" fmla="*/ 1702118 w 6703452"/>
              <a:gd name="connsiteY199" fmla="*/ 5149305 h 6099980"/>
              <a:gd name="connsiteX200" fmla="*/ 1690688 w 6703452"/>
              <a:gd name="connsiteY200" fmla="*/ 5159783 h 6099980"/>
              <a:gd name="connsiteX201" fmla="*/ 1680210 w 6703452"/>
              <a:gd name="connsiteY201" fmla="*/ 5171213 h 6099980"/>
              <a:gd name="connsiteX202" fmla="*/ 1658304 w 6703452"/>
              <a:gd name="connsiteY202" fmla="*/ 5195025 h 6099980"/>
              <a:gd name="connsiteX203" fmla="*/ 1646872 w 6703452"/>
              <a:gd name="connsiteY203" fmla="*/ 5207408 h 6099980"/>
              <a:gd name="connsiteX204" fmla="*/ 1636396 w 6703452"/>
              <a:gd name="connsiteY204" fmla="*/ 5219791 h 6099980"/>
              <a:gd name="connsiteX205" fmla="*/ 1616392 w 6703452"/>
              <a:gd name="connsiteY205" fmla="*/ 5245508 h 6099980"/>
              <a:gd name="connsiteX206" fmla="*/ 1580198 w 6703452"/>
              <a:gd name="connsiteY206" fmla="*/ 5296943 h 6099980"/>
              <a:gd name="connsiteX207" fmla="*/ 1564958 w 6703452"/>
              <a:gd name="connsiteY207" fmla="*/ 5320755 h 6099980"/>
              <a:gd name="connsiteX208" fmla="*/ 1552576 w 6703452"/>
              <a:gd name="connsiteY208" fmla="*/ 5343616 h 6099980"/>
              <a:gd name="connsiteX209" fmla="*/ 1533524 w 6703452"/>
              <a:gd name="connsiteY209" fmla="*/ 5379811 h 6099980"/>
              <a:gd name="connsiteX210" fmla="*/ 1555432 w 6703452"/>
              <a:gd name="connsiteY210" fmla="*/ 5344568 h 6099980"/>
              <a:gd name="connsiteX211" fmla="*/ 1578292 w 6703452"/>
              <a:gd name="connsiteY211" fmla="*/ 5310278 h 6099980"/>
              <a:gd name="connsiteX212" fmla="*/ 1558290 w 6703452"/>
              <a:gd name="connsiteY212" fmla="*/ 5348378 h 6099980"/>
              <a:gd name="connsiteX213" fmla="*/ 1539240 w 6703452"/>
              <a:gd name="connsiteY213" fmla="*/ 5387430 h 6099980"/>
              <a:gd name="connsiteX214" fmla="*/ 1527810 w 6703452"/>
              <a:gd name="connsiteY214" fmla="*/ 5403623 h 6099980"/>
              <a:gd name="connsiteX215" fmla="*/ 1477328 w 6703452"/>
              <a:gd name="connsiteY215" fmla="*/ 5524591 h 6099980"/>
              <a:gd name="connsiteX216" fmla="*/ 1389698 w 6703452"/>
              <a:gd name="connsiteY216" fmla="*/ 5731283 h 6099980"/>
              <a:gd name="connsiteX217" fmla="*/ 1396364 w 6703452"/>
              <a:gd name="connsiteY217" fmla="*/ 5709375 h 6099980"/>
              <a:gd name="connsiteX218" fmla="*/ 1383984 w 6703452"/>
              <a:gd name="connsiteY218" fmla="*/ 5729378 h 6099980"/>
              <a:gd name="connsiteX219" fmla="*/ 1388744 w 6703452"/>
              <a:gd name="connsiteY219" fmla="*/ 5707470 h 6099980"/>
              <a:gd name="connsiteX220" fmla="*/ 1518284 w 6703452"/>
              <a:gd name="connsiteY220" fmla="*/ 5400766 h 6099980"/>
              <a:gd name="connsiteX221" fmla="*/ 1527810 w 6703452"/>
              <a:gd name="connsiteY221" fmla="*/ 5380763 h 6099980"/>
              <a:gd name="connsiteX222" fmla="*/ 1539240 w 6703452"/>
              <a:gd name="connsiteY222" fmla="*/ 5361713 h 6099980"/>
              <a:gd name="connsiteX223" fmla="*/ 1561148 w 6703452"/>
              <a:gd name="connsiteY223" fmla="*/ 5322661 h 6099980"/>
              <a:gd name="connsiteX224" fmla="*/ 1585912 w 6703452"/>
              <a:gd name="connsiteY224" fmla="*/ 5285513 h 6099980"/>
              <a:gd name="connsiteX225" fmla="*/ 1611630 w 6703452"/>
              <a:gd name="connsiteY225" fmla="*/ 5249318 h 6099980"/>
              <a:gd name="connsiteX226" fmla="*/ 1639252 w 6703452"/>
              <a:gd name="connsiteY226" fmla="*/ 5214075 h 6099980"/>
              <a:gd name="connsiteX227" fmla="*/ 1653540 w 6703452"/>
              <a:gd name="connsiteY227" fmla="*/ 5196930 h 6099980"/>
              <a:gd name="connsiteX228" fmla="*/ 1668780 w 6703452"/>
              <a:gd name="connsiteY228" fmla="*/ 5180738 h 6099980"/>
              <a:gd name="connsiteX229" fmla="*/ 1684020 w 6703452"/>
              <a:gd name="connsiteY229" fmla="*/ 5164545 h 6099980"/>
              <a:gd name="connsiteX230" fmla="*/ 1691640 w 6703452"/>
              <a:gd name="connsiteY230" fmla="*/ 5155973 h 6099980"/>
              <a:gd name="connsiteX231" fmla="*/ 1699260 w 6703452"/>
              <a:gd name="connsiteY231" fmla="*/ 5148353 h 6099980"/>
              <a:gd name="connsiteX232" fmla="*/ 1731644 w 6703452"/>
              <a:gd name="connsiteY232" fmla="*/ 5117873 h 6099980"/>
              <a:gd name="connsiteX233" fmla="*/ 1739264 w 6703452"/>
              <a:gd name="connsiteY233" fmla="*/ 5109300 h 6099980"/>
              <a:gd name="connsiteX234" fmla="*/ 1740656 w 6703452"/>
              <a:gd name="connsiteY234" fmla="*/ 5108008 h 6099980"/>
              <a:gd name="connsiteX235" fmla="*/ 1823562 w 6703452"/>
              <a:gd name="connsiteY235" fmla="*/ 5043578 h 6099980"/>
              <a:gd name="connsiteX236" fmla="*/ 1912620 w 6703452"/>
              <a:gd name="connsiteY236" fmla="*/ 4987380 h 6099980"/>
              <a:gd name="connsiteX237" fmla="*/ 1969770 w 6703452"/>
              <a:gd name="connsiteY237" fmla="*/ 4961663 h 6099980"/>
              <a:gd name="connsiteX238" fmla="*/ 1986916 w 6703452"/>
              <a:gd name="connsiteY238" fmla="*/ 4956900 h 6099980"/>
              <a:gd name="connsiteX239" fmla="*/ 2011680 w 6703452"/>
              <a:gd name="connsiteY239" fmla="*/ 4948328 h 6099980"/>
              <a:gd name="connsiteX240" fmla="*/ 2025016 w 6703452"/>
              <a:gd name="connsiteY240" fmla="*/ 4942613 h 6099980"/>
              <a:gd name="connsiteX241" fmla="*/ 2043112 w 6703452"/>
              <a:gd name="connsiteY241" fmla="*/ 4935945 h 6099980"/>
              <a:gd name="connsiteX242" fmla="*/ 2096452 w 6703452"/>
              <a:gd name="connsiteY242" fmla="*/ 4917848 h 6099980"/>
              <a:gd name="connsiteX243" fmla="*/ 2052638 w 6703452"/>
              <a:gd name="connsiteY243" fmla="*/ 4926420 h 6099980"/>
              <a:gd name="connsiteX244" fmla="*/ 2119312 w 6703452"/>
              <a:gd name="connsiteY244" fmla="*/ 4904513 h 6099980"/>
              <a:gd name="connsiteX245" fmla="*/ 2187892 w 6703452"/>
              <a:gd name="connsiteY245" fmla="*/ 4887368 h 6099980"/>
              <a:gd name="connsiteX246" fmla="*/ 2178368 w 6703452"/>
              <a:gd name="connsiteY246" fmla="*/ 4891178 h 6099980"/>
              <a:gd name="connsiteX247" fmla="*/ 2235518 w 6703452"/>
              <a:gd name="connsiteY247" fmla="*/ 4878795 h 6099980"/>
              <a:gd name="connsiteX248" fmla="*/ 3543430 w 6703452"/>
              <a:gd name="connsiteY248" fmla="*/ 4736219 h 6099980"/>
              <a:gd name="connsiteX249" fmla="*/ 3542676 w 6703452"/>
              <a:gd name="connsiteY249" fmla="*/ 4737289 h 6099980"/>
              <a:gd name="connsiteX250" fmla="*/ 3531872 w 6703452"/>
              <a:gd name="connsiteY250" fmla="*/ 4748303 h 6099980"/>
              <a:gd name="connsiteX251" fmla="*/ 3938588 w 6703452"/>
              <a:gd name="connsiteY251" fmla="*/ 4474935 h 6099980"/>
              <a:gd name="connsiteX252" fmla="*/ 3890010 w 6703452"/>
              <a:gd name="connsiteY252" fmla="*/ 4536848 h 6099980"/>
              <a:gd name="connsiteX253" fmla="*/ 3884296 w 6703452"/>
              <a:gd name="connsiteY253" fmla="*/ 4542562 h 6099980"/>
              <a:gd name="connsiteX254" fmla="*/ 3938588 w 6703452"/>
              <a:gd name="connsiteY254" fmla="*/ 4474935 h 6099980"/>
              <a:gd name="connsiteX255" fmla="*/ 3933826 w 6703452"/>
              <a:gd name="connsiteY255" fmla="*/ 4428262 h 6099980"/>
              <a:gd name="connsiteX256" fmla="*/ 3893820 w 6703452"/>
              <a:gd name="connsiteY256" fmla="*/ 4481602 h 6099980"/>
              <a:gd name="connsiteX257" fmla="*/ 3842386 w 6703452"/>
              <a:gd name="connsiteY257" fmla="*/ 4537800 h 6099980"/>
              <a:gd name="connsiteX258" fmla="*/ 3890012 w 6703452"/>
              <a:gd name="connsiteY258" fmla="*/ 4483507 h 6099980"/>
              <a:gd name="connsiteX259" fmla="*/ 3905252 w 6703452"/>
              <a:gd name="connsiteY259" fmla="*/ 4465410 h 6099980"/>
              <a:gd name="connsiteX260" fmla="*/ 3933826 w 6703452"/>
              <a:gd name="connsiteY260" fmla="*/ 4428262 h 6099980"/>
              <a:gd name="connsiteX261" fmla="*/ 4039908 w 6703452"/>
              <a:gd name="connsiteY261" fmla="*/ 4261932 h 6099980"/>
              <a:gd name="connsiteX262" fmla="*/ 4040504 w 6703452"/>
              <a:gd name="connsiteY262" fmla="*/ 4263480 h 6099980"/>
              <a:gd name="connsiteX263" fmla="*/ 4039552 w 6703452"/>
              <a:gd name="connsiteY263" fmla="*/ 4281578 h 6099980"/>
              <a:gd name="connsiteX264" fmla="*/ 3991928 w 6703452"/>
              <a:gd name="connsiteY264" fmla="*/ 4377780 h 6099980"/>
              <a:gd name="connsiteX265" fmla="*/ 3938588 w 6703452"/>
              <a:gd name="connsiteY265" fmla="*/ 4455886 h 6099980"/>
              <a:gd name="connsiteX266" fmla="*/ 3883342 w 6703452"/>
              <a:gd name="connsiteY266" fmla="*/ 4531133 h 6099980"/>
              <a:gd name="connsiteX267" fmla="*/ 3804284 w 6703452"/>
              <a:gd name="connsiteY267" fmla="*/ 4619715 h 6099980"/>
              <a:gd name="connsiteX268" fmla="*/ 3802686 w 6703452"/>
              <a:gd name="connsiteY268" fmla="*/ 4620362 h 6099980"/>
              <a:gd name="connsiteX269" fmla="*/ 3788092 w 6703452"/>
              <a:gd name="connsiteY269" fmla="*/ 4634955 h 6099980"/>
              <a:gd name="connsiteX270" fmla="*/ 3801440 w 6703452"/>
              <a:gd name="connsiteY270" fmla="*/ 4620867 h 6099980"/>
              <a:gd name="connsiteX271" fmla="*/ 3798882 w 6703452"/>
              <a:gd name="connsiteY271" fmla="*/ 4621903 h 6099980"/>
              <a:gd name="connsiteX272" fmla="*/ 3758564 w 6703452"/>
              <a:gd name="connsiteY272" fmla="*/ 4656863 h 6099980"/>
              <a:gd name="connsiteX273" fmla="*/ 3609976 w 6703452"/>
              <a:gd name="connsiteY273" fmla="*/ 4801643 h 6099980"/>
              <a:gd name="connsiteX274" fmla="*/ 3458528 w 6703452"/>
              <a:gd name="connsiteY274" fmla="*/ 4925468 h 6099980"/>
              <a:gd name="connsiteX275" fmla="*/ 3493770 w 6703452"/>
              <a:gd name="connsiteY275" fmla="*/ 4901655 h 6099980"/>
              <a:gd name="connsiteX276" fmla="*/ 3457576 w 6703452"/>
              <a:gd name="connsiteY276" fmla="*/ 4927373 h 6099980"/>
              <a:gd name="connsiteX277" fmla="*/ 3435668 w 6703452"/>
              <a:gd name="connsiteY277" fmla="*/ 4942613 h 6099980"/>
              <a:gd name="connsiteX278" fmla="*/ 3417570 w 6703452"/>
              <a:gd name="connsiteY278" fmla="*/ 4956900 h 6099980"/>
              <a:gd name="connsiteX279" fmla="*/ 3405188 w 6703452"/>
              <a:gd name="connsiteY279" fmla="*/ 4966425 h 6099980"/>
              <a:gd name="connsiteX280" fmla="*/ 3364230 w 6703452"/>
              <a:gd name="connsiteY280" fmla="*/ 4991191 h 6099980"/>
              <a:gd name="connsiteX281" fmla="*/ 3360420 w 6703452"/>
              <a:gd name="connsiteY281" fmla="*/ 4982618 h 6099980"/>
              <a:gd name="connsiteX282" fmla="*/ 3264216 w 6703452"/>
              <a:gd name="connsiteY282" fmla="*/ 5027386 h 6099980"/>
              <a:gd name="connsiteX283" fmla="*/ 3177540 w 6703452"/>
              <a:gd name="connsiteY283" fmla="*/ 5053103 h 6099980"/>
              <a:gd name="connsiteX284" fmla="*/ 3231832 w 6703452"/>
              <a:gd name="connsiteY284" fmla="*/ 5033100 h 6099980"/>
              <a:gd name="connsiteX285" fmla="*/ 3356610 w 6703452"/>
              <a:gd name="connsiteY285" fmla="*/ 4980713 h 6099980"/>
              <a:gd name="connsiteX286" fmla="*/ 3490912 w 6703452"/>
              <a:gd name="connsiteY286" fmla="*/ 4896893 h 6099980"/>
              <a:gd name="connsiteX287" fmla="*/ 3587116 w 6703452"/>
              <a:gd name="connsiteY287" fmla="*/ 4813073 h 6099980"/>
              <a:gd name="connsiteX288" fmla="*/ 3615690 w 6703452"/>
              <a:gd name="connsiteY288" fmla="*/ 4790213 h 6099980"/>
              <a:gd name="connsiteX289" fmla="*/ 3672840 w 6703452"/>
              <a:gd name="connsiteY289" fmla="*/ 4736873 h 6099980"/>
              <a:gd name="connsiteX290" fmla="*/ 3755708 w 6703452"/>
              <a:gd name="connsiteY290" fmla="*/ 4644480 h 6099980"/>
              <a:gd name="connsiteX291" fmla="*/ 3898584 w 6703452"/>
              <a:gd name="connsiteY291" fmla="*/ 4488270 h 6099980"/>
              <a:gd name="connsiteX292" fmla="*/ 3887152 w 6703452"/>
              <a:gd name="connsiteY292" fmla="*/ 4504463 h 6099980"/>
              <a:gd name="connsiteX293" fmla="*/ 3878580 w 6703452"/>
              <a:gd name="connsiteY293" fmla="*/ 4519703 h 6099980"/>
              <a:gd name="connsiteX294" fmla="*/ 3946208 w 6703452"/>
              <a:gd name="connsiteY294" fmla="*/ 4431120 h 6099980"/>
              <a:gd name="connsiteX295" fmla="*/ 4010978 w 6703452"/>
              <a:gd name="connsiteY295" fmla="*/ 4325393 h 6099980"/>
              <a:gd name="connsiteX296" fmla="*/ 4004310 w 6703452"/>
              <a:gd name="connsiteY296" fmla="*/ 4341586 h 6099980"/>
              <a:gd name="connsiteX297" fmla="*/ 4025264 w 6703452"/>
              <a:gd name="connsiteY297" fmla="*/ 4296818 h 6099980"/>
              <a:gd name="connsiteX298" fmla="*/ 4035742 w 6703452"/>
              <a:gd name="connsiteY298" fmla="*/ 4271100 h 6099980"/>
              <a:gd name="connsiteX299" fmla="*/ 4039908 w 6703452"/>
              <a:gd name="connsiteY299" fmla="*/ 4261932 h 6099980"/>
              <a:gd name="connsiteX300" fmla="*/ 982980 w 6703452"/>
              <a:gd name="connsiteY300" fmla="*/ 4261575 h 6099980"/>
              <a:gd name="connsiteX301" fmla="*/ 943928 w 6703452"/>
              <a:gd name="connsiteY301" fmla="*/ 4309200 h 6099980"/>
              <a:gd name="connsiteX302" fmla="*/ 945832 w 6703452"/>
              <a:gd name="connsiteY302" fmla="*/ 4305390 h 6099980"/>
              <a:gd name="connsiteX303" fmla="*/ 892492 w 6703452"/>
              <a:gd name="connsiteY303" fmla="*/ 4363493 h 6099980"/>
              <a:gd name="connsiteX304" fmla="*/ 837248 w 6703452"/>
              <a:gd name="connsiteY304" fmla="*/ 4416833 h 6099980"/>
              <a:gd name="connsiteX305" fmla="*/ 837270 w 6703452"/>
              <a:gd name="connsiteY305" fmla="*/ 4416811 h 6099980"/>
              <a:gd name="connsiteX306" fmla="*/ 864872 w 6703452"/>
              <a:gd name="connsiteY306" fmla="*/ 4388258 h 6099980"/>
              <a:gd name="connsiteX307" fmla="*/ 905828 w 6703452"/>
              <a:gd name="connsiteY307" fmla="*/ 4347300 h 6099980"/>
              <a:gd name="connsiteX308" fmla="*/ 927736 w 6703452"/>
              <a:gd name="connsiteY308" fmla="*/ 4324440 h 6099980"/>
              <a:gd name="connsiteX309" fmla="*/ 948690 w 6703452"/>
              <a:gd name="connsiteY309" fmla="*/ 4301580 h 6099980"/>
              <a:gd name="connsiteX310" fmla="*/ 982980 w 6703452"/>
              <a:gd name="connsiteY310" fmla="*/ 4261575 h 6099980"/>
              <a:gd name="connsiteX311" fmla="*/ 3967164 w 6703452"/>
              <a:gd name="connsiteY311" fmla="*/ 4118700 h 6099980"/>
              <a:gd name="connsiteX312" fmla="*/ 3965258 w 6703452"/>
              <a:gd name="connsiteY312" fmla="*/ 4132988 h 6099980"/>
              <a:gd name="connsiteX313" fmla="*/ 3962400 w 6703452"/>
              <a:gd name="connsiteY313" fmla="*/ 4149180 h 6099980"/>
              <a:gd name="connsiteX314" fmla="*/ 3954780 w 6703452"/>
              <a:gd name="connsiteY314" fmla="*/ 4194900 h 6099980"/>
              <a:gd name="connsiteX315" fmla="*/ 3965258 w 6703452"/>
              <a:gd name="connsiteY315" fmla="*/ 4168230 h 6099980"/>
              <a:gd name="connsiteX316" fmla="*/ 3944304 w 6703452"/>
              <a:gd name="connsiteY316" fmla="*/ 4235858 h 6099980"/>
              <a:gd name="connsiteX317" fmla="*/ 3915728 w 6703452"/>
              <a:gd name="connsiteY317" fmla="*/ 4297770 h 6099980"/>
              <a:gd name="connsiteX318" fmla="*/ 3881438 w 6703452"/>
              <a:gd name="connsiteY318" fmla="*/ 4359683 h 6099980"/>
              <a:gd name="connsiteX319" fmla="*/ 3930016 w 6703452"/>
              <a:gd name="connsiteY319" fmla="*/ 4287293 h 6099980"/>
              <a:gd name="connsiteX320" fmla="*/ 3845244 w 6703452"/>
              <a:gd name="connsiteY320" fmla="*/ 4418738 h 6099980"/>
              <a:gd name="connsiteX321" fmla="*/ 3741420 w 6703452"/>
              <a:gd name="connsiteY321" fmla="*/ 4536848 h 6099980"/>
              <a:gd name="connsiteX322" fmla="*/ 3789998 w 6703452"/>
              <a:gd name="connsiteY322" fmla="*/ 4481603 h 6099980"/>
              <a:gd name="connsiteX323" fmla="*/ 3842386 w 6703452"/>
              <a:gd name="connsiteY323" fmla="*/ 4414928 h 6099980"/>
              <a:gd name="connsiteX324" fmla="*/ 3860484 w 6703452"/>
              <a:gd name="connsiteY324" fmla="*/ 4389210 h 6099980"/>
              <a:gd name="connsiteX325" fmla="*/ 3868104 w 6703452"/>
              <a:gd name="connsiteY325" fmla="*/ 4375875 h 6099980"/>
              <a:gd name="connsiteX326" fmla="*/ 3842386 w 6703452"/>
              <a:gd name="connsiteY326" fmla="*/ 4403498 h 6099980"/>
              <a:gd name="connsiteX327" fmla="*/ 3784284 w 6703452"/>
              <a:gd name="connsiteY327" fmla="*/ 4483508 h 6099980"/>
              <a:gd name="connsiteX328" fmla="*/ 3809048 w 6703452"/>
              <a:gd name="connsiteY328" fmla="*/ 4449218 h 6099980"/>
              <a:gd name="connsiteX329" fmla="*/ 3758566 w 6703452"/>
              <a:gd name="connsiteY329" fmla="*/ 4500653 h 6099980"/>
              <a:gd name="connsiteX330" fmla="*/ 3698558 w 6703452"/>
              <a:gd name="connsiteY330" fmla="*/ 4565423 h 6099980"/>
              <a:gd name="connsiteX331" fmla="*/ 3720466 w 6703452"/>
              <a:gd name="connsiteY331" fmla="*/ 4551135 h 6099980"/>
              <a:gd name="connsiteX332" fmla="*/ 3543430 w 6703452"/>
              <a:gd name="connsiteY332" fmla="*/ 4736219 h 6099980"/>
              <a:gd name="connsiteX333" fmla="*/ 3546158 w 6703452"/>
              <a:gd name="connsiteY333" fmla="*/ 4732348 h 6099980"/>
              <a:gd name="connsiteX334" fmla="*/ 3546158 w 6703452"/>
              <a:gd name="connsiteY334" fmla="*/ 4729253 h 6099980"/>
              <a:gd name="connsiteX335" fmla="*/ 3493772 w 6703452"/>
              <a:gd name="connsiteY335" fmla="*/ 4777830 h 6099980"/>
              <a:gd name="connsiteX336" fmla="*/ 3465196 w 6703452"/>
              <a:gd name="connsiteY336" fmla="*/ 4802595 h 6099980"/>
              <a:gd name="connsiteX337" fmla="*/ 3424238 w 6703452"/>
              <a:gd name="connsiteY337" fmla="*/ 4833075 h 6099980"/>
              <a:gd name="connsiteX338" fmla="*/ 3507104 w 6703452"/>
              <a:gd name="connsiteY338" fmla="*/ 4760685 h 6099980"/>
              <a:gd name="connsiteX339" fmla="*/ 3408046 w 6703452"/>
              <a:gd name="connsiteY339" fmla="*/ 4838790 h 6099980"/>
              <a:gd name="connsiteX340" fmla="*/ 3379472 w 6703452"/>
              <a:gd name="connsiteY340" fmla="*/ 4857840 h 6099980"/>
              <a:gd name="connsiteX341" fmla="*/ 3357564 w 6703452"/>
              <a:gd name="connsiteY341" fmla="*/ 4872128 h 6099980"/>
              <a:gd name="connsiteX342" fmla="*/ 3335656 w 6703452"/>
              <a:gd name="connsiteY342" fmla="*/ 4884510 h 6099980"/>
              <a:gd name="connsiteX343" fmla="*/ 3323272 w 6703452"/>
              <a:gd name="connsiteY343" fmla="*/ 4892130 h 6099980"/>
              <a:gd name="connsiteX344" fmla="*/ 3308986 w 6703452"/>
              <a:gd name="connsiteY344" fmla="*/ 4899750 h 6099980"/>
              <a:gd name="connsiteX345" fmla="*/ 3269932 w 6703452"/>
              <a:gd name="connsiteY345" fmla="*/ 4919753 h 6099980"/>
              <a:gd name="connsiteX346" fmla="*/ 3243264 w 6703452"/>
              <a:gd name="connsiteY346" fmla="*/ 4932135 h 6099980"/>
              <a:gd name="connsiteX347" fmla="*/ 3210878 w 6703452"/>
              <a:gd name="connsiteY347" fmla="*/ 4944518 h 6099980"/>
              <a:gd name="connsiteX348" fmla="*/ 3214688 w 6703452"/>
              <a:gd name="connsiteY348" fmla="*/ 4942613 h 6099980"/>
              <a:gd name="connsiteX349" fmla="*/ 3082292 w 6703452"/>
              <a:gd name="connsiteY349" fmla="*/ 4971188 h 6099980"/>
              <a:gd name="connsiteX350" fmla="*/ 2948940 w 6703452"/>
              <a:gd name="connsiteY350" fmla="*/ 4972140 h 6099980"/>
              <a:gd name="connsiteX351" fmla="*/ 2951798 w 6703452"/>
              <a:gd name="connsiteY351" fmla="*/ 4967378 h 6099980"/>
              <a:gd name="connsiteX352" fmla="*/ 2899412 w 6703452"/>
              <a:gd name="connsiteY352" fmla="*/ 4964520 h 6099980"/>
              <a:gd name="connsiteX353" fmla="*/ 2866072 w 6703452"/>
              <a:gd name="connsiteY353" fmla="*/ 4958805 h 6099980"/>
              <a:gd name="connsiteX354" fmla="*/ 2737486 w 6703452"/>
              <a:gd name="connsiteY354" fmla="*/ 4931182 h 6099980"/>
              <a:gd name="connsiteX355" fmla="*/ 2762252 w 6703452"/>
              <a:gd name="connsiteY355" fmla="*/ 4935945 h 6099980"/>
              <a:gd name="connsiteX356" fmla="*/ 2718436 w 6703452"/>
              <a:gd name="connsiteY356" fmla="*/ 4920705 h 6099980"/>
              <a:gd name="connsiteX357" fmla="*/ 2554604 w 6703452"/>
              <a:gd name="connsiteY357" fmla="*/ 4893082 h 6099980"/>
              <a:gd name="connsiteX358" fmla="*/ 2481264 w 6703452"/>
              <a:gd name="connsiteY358" fmla="*/ 4886415 h 6099980"/>
              <a:gd name="connsiteX359" fmla="*/ 2436496 w 6703452"/>
              <a:gd name="connsiteY359" fmla="*/ 4883557 h 6099980"/>
              <a:gd name="connsiteX360" fmla="*/ 2381252 w 6703452"/>
              <a:gd name="connsiteY360" fmla="*/ 4881653 h 6099980"/>
              <a:gd name="connsiteX361" fmla="*/ 2361248 w 6703452"/>
              <a:gd name="connsiteY361" fmla="*/ 4876890 h 6099980"/>
              <a:gd name="connsiteX362" fmla="*/ 2346960 w 6703452"/>
              <a:gd name="connsiteY362" fmla="*/ 4873080 h 6099980"/>
              <a:gd name="connsiteX363" fmla="*/ 2496504 w 6703452"/>
              <a:gd name="connsiteY363" fmla="*/ 4879748 h 6099980"/>
              <a:gd name="connsiteX364" fmla="*/ 2483168 w 6703452"/>
              <a:gd name="connsiteY364" fmla="*/ 4874985 h 6099980"/>
              <a:gd name="connsiteX365" fmla="*/ 2431732 w 6703452"/>
              <a:gd name="connsiteY365" fmla="*/ 4870223 h 6099980"/>
              <a:gd name="connsiteX366" fmla="*/ 2418398 w 6703452"/>
              <a:gd name="connsiteY366" fmla="*/ 4866413 h 6099980"/>
              <a:gd name="connsiteX367" fmla="*/ 2369820 w 6703452"/>
              <a:gd name="connsiteY367" fmla="*/ 4864508 h 6099980"/>
              <a:gd name="connsiteX368" fmla="*/ 2323148 w 6703452"/>
              <a:gd name="connsiteY368" fmla="*/ 4865460 h 6099980"/>
              <a:gd name="connsiteX369" fmla="*/ 2300288 w 6703452"/>
              <a:gd name="connsiteY369" fmla="*/ 4866413 h 6099980"/>
              <a:gd name="connsiteX370" fmla="*/ 2277428 w 6703452"/>
              <a:gd name="connsiteY370" fmla="*/ 4868318 h 6099980"/>
              <a:gd name="connsiteX371" fmla="*/ 2229804 w 6703452"/>
              <a:gd name="connsiteY371" fmla="*/ 4874033 h 6099980"/>
              <a:gd name="connsiteX372" fmla="*/ 2270760 w 6703452"/>
              <a:gd name="connsiteY372" fmla="*/ 4868318 h 6099980"/>
              <a:gd name="connsiteX373" fmla="*/ 2311718 w 6703452"/>
              <a:gd name="connsiteY373" fmla="*/ 4863555 h 6099980"/>
              <a:gd name="connsiteX374" fmla="*/ 2394586 w 6703452"/>
              <a:gd name="connsiteY374" fmla="*/ 4860698 h 6099980"/>
              <a:gd name="connsiteX375" fmla="*/ 2436496 w 6703452"/>
              <a:gd name="connsiteY375" fmla="*/ 4861650 h 6099980"/>
              <a:gd name="connsiteX376" fmla="*/ 2477452 w 6703452"/>
              <a:gd name="connsiteY376" fmla="*/ 4865460 h 6099980"/>
              <a:gd name="connsiteX377" fmla="*/ 2557464 w 6703452"/>
              <a:gd name="connsiteY377" fmla="*/ 4875938 h 6099980"/>
              <a:gd name="connsiteX378" fmla="*/ 2858452 w 6703452"/>
              <a:gd name="connsiteY378" fmla="*/ 4936898 h 6099980"/>
              <a:gd name="connsiteX379" fmla="*/ 2999424 w 6703452"/>
              <a:gd name="connsiteY379" fmla="*/ 4952138 h 6099980"/>
              <a:gd name="connsiteX380" fmla="*/ 3135630 w 6703452"/>
              <a:gd name="connsiteY380" fmla="*/ 4942613 h 6099980"/>
              <a:gd name="connsiteX381" fmla="*/ 3388044 w 6703452"/>
              <a:gd name="connsiteY381" fmla="*/ 4833075 h 6099980"/>
              <a:gd name="connsiteX382" fmla="*/ 3394712 w 6703452"/>
              <a:gd name="connsiteY382" fmla="*/ 4826408 h 6099980"/>
              <a:gd name="connsiteX383" fmla="*/ 3413760 w 6703452"/>
              <a:gd name="connsiteY383" fmla="*/ 4814978 h 6099980"/>
              <a:gd name="connsiteX384" fmla="*/ 3517584 w 6703452"/>
              <a:gd name="connsiteY384" fmla="*/ 4731158 h 6099980"/>
              <a:gd name="connsiteX385" fmla="*/ 3616644 w 6703452"/>
              <a:gd name="connsiteY385" fmla="*/ 4637813 h 6099980"/>
              <a:gd name="connsiteX386" fmla="*/ 3653792 w 6703452"/>
              <a:gd name="connsiteY386" fmla="*/ 4596855 h 6099980"/>
              <a:gd name="connsiteX387" fmla="*/ 3716656 w 6703452"/>
              <a:gd name="connsiteY387" fmla="*/ 4530180 h 6099980"/>
              <a:gd name="connsiteX388" fmla="*/ 3687128 w 6703452"/>
              <a:gd name="connsiteY388" fmla="*/ 4566375 h 6099980"/>
              <a:gd name="connsiteX389" fmla="*/ 3707130 w 6703452"/>
              <a:gd name="connsiteY389" fmla="*/ 4545420 h 6099980"/>
              <a:gd name="connsiteX390" fmla="*/ 3758566 w 6703452"/>
              <a:gd name="connsiteY390" fmla="*/ 4489223 h 6099980"/>
              <a:gd name="connsiteX391" fmla="*/ 3806192 w 6703452"/>
              <a:gd name="connsiteY391" fmla="*/ 4434930 h 6099980"/>
              <a:gd name="connsiteX392" fmla="*/ 3861436 w 6703452"/>
              <a:gd name="connsiteY392" fmla="*/ 4365398 h 6099980"/>
              <a:gd name="connsiteX393" fmla="*/ 3896678 w 6703452"/>
              <a:gd name="connsiteY393" fmla="*/ 4302533 h 6099980"/>
              <a:gd name="connsiteX394" fmla="*/ 3960496 w 6703452"/>
              <a:gd name="connsiteY394" fmla="*/ 4138703 h 6099980"/>
              <a:gd name="connsiteX395" fmla="*/ 3965258 w 6703452"/>
              <a:gd name="connsiteY395" fmla="*/ 4130130 h 6099980"/>
              <a:gd name="connsiteX396" fmla="*/ 4078604 w 6703452"/>
              <a:gd name="connsiteY396" fmla="*/ 4072027 h 6099980"/>
              <a:gd name="connsiteX397" fmla="*/ 4073844 w 6703452"/>
              <a:gd name="connsiteY397" fmla="*/ 4105365 h 6099980"/>
              <a:gd name="connsiteX398" fmla="*/ 4066224 w 6703452"/>
              <a:gd name="connsiteY398" fmla="*/ 4155847 h 6099980"/>
              <a:gd name="connsiteX399" fmla="*/ 4078604 w 6703452"/>
              <a:gd name="connsiteY399" fmla="*/ 4072027 h 6099980"/>
              <a:gd name="connsiteX400" fmla="*/ 3986212 w 6703452"/>
              <a:gd name="connsiteY400" fmla="*/ 4023450 h 6099980"/>
              <a:gd name="connsiteX401" fmla="*/ 3970020 w 6703452"/>
              <a:gd name="connsiteY401" fmla="*/ 4122510 h 6099980"/>
              <a:gd name="connsiteX402" fmla="*/ 3973830 w 6703452"/>
              <a:gd name="connsiteY402" fmla="*/ 4075838 h 6099980"/>
              <a:gd name="connsiteX403" fmla="*/ 3986212 w 6703452"/>
              <a:gd name="connsiteY403" fmla="*/ 4023450 h 6099980"/>
              <a:gd name="connsiteX404" fmla="*/ 4027170 w 6703452"/>
              <a:gd name="connsiteY404" fmla="*/ 3831045 h 6099980"/>
              <a:gd name="connsiteX405" fmla="*/ 4018598 w 6703452"/>
              <a:gd name="connsiteY405" fmla="*/ 3881527 h 6099980"/>
              <a:gd name="connsiteX406" fmla="*/ 3989070 w 6703452"/>
              <a:gd name="connsiteY406" fmla="*/ 4037737 h 6099980"/>
              <a:gd name="connsiteX407" fmla="*/ 3986212 w 6703452"/>
              <a:gd name="connsiteY407" fmla="*/ 4022498 h 6099980"/>
              <a:gd name="connsiteX408" fmla="*/ 4002404 w 6703452"/>
              <a:gd name="connsiteY408" fmla="*/ 3927248 h 6099980"/>
              <a:gd name="connsiteX409" fmla="*/ 4013836 w 6703452"/>
              <a:gd name="connsiteY409" fmla="*/ 3878670 h 6099980"/>
              <a:gd name="connsiteX410" fmla="*/ 4019552 w 6703452"/>
              <a:gd name="connsiteY410" fmla="*/ 3854858 h 6099980"/>
              <a:gd name="connsiteX411" fmla="*/ 4194376 w 6703452"/>
              <a:gd name="connsiteY411" fmla="*/ 3649423 h 6099980"/>
              <a:gd name="connsiteX412" fmla="*/ 4184452 w 6703452"/>
              <a:gd name="connsiteY412" fmla="*/ 3670907 h 6099980"/>
              <a:gd name="connsiteX413" fmla="*/ 4170044 w 6703452"/>
              <a:gd name="connsiteY413" fmla="*/ 3699601 h 6099980"/>
              <a:gd name="connsiteX414" fmla="*/ 4186238 w 6703452"/>
              <a:gd name="connsiteY414" fmla="*/ 3665311 h 6099980"/>
              <a:gd name="connsiteX415" fmla="*/ 4249104 w 6703452"/>
              <a:gd name="connsiteY415" fmla="*/ 3593873 h 6099980"/>
              <a:gd name="connsiteX416" fmla="*/ 4162424 w 6703452"/>
              <a:gd name="connsiteY416" fmla="*/ 3824378 h 6099980"/>
              <a:gd name="connsiteX417" fmla="*/ 4148138 w 6703452"/>
              <a:gd name="connsiteY417" fmla="*/ 3883433 h 6099980"/>
              <a:gd name="connsiteX418" fmla="*/ 4137660 w 6703452"/>
              <a:gd name="connsiteY418" fmla="*/ 3942488 h 6099980"/>
              <a:gd name="connsiteX419" fmla="*/ 4124324 w 6703452"/>
              <a:gd name="connsiteY419" fmla="*/ 4065361 h 6099980"/>
              <a:gd name="connsiteX420" fmla="*/ 4109084 w 6703452"/>
              <a:gd name="connsiteY420" fmla="*/ 4169183 h 6099980"/>
              <a:gd name="connsiteX421" fmla="*/ 4070984 w 6703452"/>
              <a:gd name="connsiteY421" fmla="*/ 4296818 h 6099980"/>
              <a:gd name="connsiteX422" fmla="*/ 4010978 w 6703452"/>
              <a:gd name="connsiteY422" fmla="*/ 4410165 h 6099980"/>
              <a:gd name="connsiteX423" fmla="*/ 3959544 w 6703452"/>
              <a:gd name="connsiteY423" fmla="*/ 4486365 h 6099980"/>
              <a:gd name="connsiteX424" fmla="*/ 3881438 w 6703452"/>
              <a:gd name="connsiteY424" fmla="*/ 4568280 h 6099980"/>
              <a:gd name="connsiteX425" fmla="*/ 3902392 w 6703452"/>
              <a:gd name="connsiteY425" fmla="*/ 4549230 h 6099980"/>
              <a:gd name="connsiteX426" fmla="*/ 3820478 w 6703452"/>
              <a:gd name="connsiteY426" fmla="*/ 4634003 h 6099980"/>
              <a:gd name="connsiteX427" fmla="*/ 3733800 w 6703452"/>
              <a:gd name="connsiteY427" fmla="*/ 4721633 h 6099980"/>
              <a:gd name="connsiteX428" fmla="*/ 3587116 w 6703452"/>
              <a:gd name="connsiteY428" fmla="*/ 4865461 h 6099980"/>
              <a:gd name="connsiteX429" fmla="*/ 3633788 w 6703452"/>
              <a:gd name="connsiteY429" fmla="*/ 4814978 h 6099980"/>
              <a:gd name="connsiteX430" fmla="*/ 3519488 w 6703452"/>
              <a:gd name="connsiteY430" fmla="*/ 4914991 h 6099980"/>
              <a:gd name="connsiteX431" fmla="*/ 3468052 w 6703452"/>
              <a:gd name="connsiteY431" fmla="*/ 4954043 h 6099980"/>
              <a:gd name="connsiteX432" fmla="*/ 3442336 w 6703452"/>
              <a:gd name="connsiteY432" fmla="*/ 4972141 h 6099980"/>
              <a:gd name="connsiteX433" fmla="*/ 3416618 w 6703452"/>
              <a:gd name="connsiteY433" fmla="*/ 4989286 h 6099980"/>
              <a:gd name="connsiteX434" fmla="*/ 3430904 w 6703452"/>
              <a:gd name="connsiteY434" fmla="*/ 4979761 h 6099980"/>
              <a:gd name="connsiteX435" fmla="*/ 3439478 w 6703452"/>
              <a:gd name="connsiteY435" fmla="*/ 4972141 h 6099980"/>
              <a:gd name="connsiteX436" fmla="*/ 3389948 w 6703452"/>
              <a:gd name="connsiteY436" fmla="*/ 4999763 h 6099980"/>
              <a:gd name="connsiteX437" fmla="*/ 3338512 w 6703452"/>
              <a:gd name="connsiteY437" fmla="*/ 5027386 h 6099980"/>
              <a:gd name="connsiteX438" fmla="*/ 3285172 w 6703452"/>
              <a:gd name="connsiteY438" fmla="*/ 5051198 h 6099980"/>
              <a:gd name="connsiteX439" fmla="*/ 3231832 w 6703452"/>
              <a:gd name="connsiteY439" fmla="*/ 5069295 h 6099980"/>
              <a:gd name="connsiteX440" fmla="*/ 3284220 w 6703452"/>
              <a:gd name="connsiteY440" fmla="*/ 5050245 h 6099980"/>
              <a:gd name="connsiteX441" fmla="*/ 3253740 w 6703452"/>
              <a:gd name="connsiteY441" fmla="*/ 5059770 h 6099980"/>
              <a:gd name="connsiteX442" fmla="*/ 3237548 w 6703452"/>
              <a:gd name="connsiteY442" fmla="*/ 5065486 h 6099980"/>
              <a:gd name="connsiteX443" fmla="*/ 3220404 w 6703452"/>
              <a:gd name="connsiteY443" fmla="*/ 5070248 h 6099980"/>
              <a:gd name="connsiteX444" fmla="*/ 3188970 w 6703452"/>
              <a:gd name="connsiteY444" fmla="*/ 5078820 h 6099980"/>
              <a:gd name="connsiteX445" fmla="*/ 3145156 w 6703452"/>
              <a:gd name="connsiteY445" fmla="*/ 5088345 h 6099980"/>
              <a:gd name="connsiteX446" fmla="*/ 3122296 w 6703452"/>
              <a:gd name="connsiteY446" fmla="*/ 5092155 h 6099980"/>
              <a:gd name="connsiteX447" fmla="*/ 3103244 w 6703452"/>
              <a:gd name="connsiteY447" fmla="*/ 5095013 h 6099980"/>
              <a:gd name="connsiteX448" fmla="*/ 3090878 w 6703452"/>
              <a:gd name="connsiteY448" fmla="*/ 5097454 h 6099980"/>
              <a:gd name="connsiteX449" fmla="*/ 3088816 w 6703452"/>
              <a:gd name="connsiteY449" fmla="*/ 5098693 h 6099980"/>
              <a:gd name="connsiteX450" fmla="*/ 3026092 w 6703452"/>
              <a:gd name="connsiteY450" fmla="*/ 5101680 h 6099980"/>
              <a:gd name="connsiteX451" fmla="*/ 3029904 w 6703452"/>
              <a:gd name="connsiteY451" fmla="*/ 5102633 h 6099980"/>
              <a:gd name="connsiteX452" fmla="*/ 2994660 w 6703452"/>
              <a:gd name="connsiteY452" fmla="*/ 5100728 h 6099980"/>
              <a:gd name="connsiteX453" fmla="*/ 2922270 w 6703452"/>
              <a:gd name="connsiteY453" fmla="*/ 5093108 h 6099980"/>
              <a:gd name="connsiteX454" fmla="*/ 2842260 w 6703452"/>
              <a:gd name="connsiteY454" fmla="*/ 5075963 h 6099980"/>
              <a:gd name="connsiteX455" fmla="*/ 2878456 w 6703452"/>
              <a:gd name="connsiteY455" fmla="*/ 5079773 h 6099980"/>
              <a:gd name="connsiteX456" fmla="*/ 2906078 w 6703452"/>
              <a:gd name="connsiteY456" fmla="*/ 5081678 h 6099980"/>
              <a:gd name="connsiteX457" fmla="*/ 2943224 w 6703452"/>
              <a:gd name="connsiteY457" fmla="*/ 5083583 h 6099980"/>
              <a:gd name="connsiteX458" fmla="*/ 2970848 w 6703452"/>
              <a:gd name="connsiteY458" fmla="*/ 5084536 h 6099980"/>
              <a:gd name="connsiteX459" fmla="*/ 3007044 w 6703452"/>
              <a:gd name="connsiteY459" fmla="*/ 5085488 h 6099980"/>
              <a:gd name="connsiteX460" fmla="*/ 3045144 w 6703452"/>
              <a:gd name="connsiteY460" fmla="*/ 5088345 h 6099980"/>
              <a:gd name="connsiteX461" fmla="*/ 3089910 w 6703452"/>
              <a:gd name="connsiteY461" fmla="*/ 5087393 h 6099980"/>
              <a:gd name="connsiteX462" fmla="*/ 3139440 w 6703452"/>
              <a:gd name="connsiteY462" fmla="*/ 5081678 h 6099980"/>
              <a:gd name="connsiteX463" fmla="*/ 3191828 w 6703452"/>
              <a:gd name="connsiteY463" fmla="*/ 5071200 h 6099980"/>
              <a:gd name="connsiteX464" fmla="*/ 3404236 w 6703452"/>
              <a:gd name="connsiteY464" fmla="*/ 4981666 h 6099980"/>
              <a:gd name="connsiteX465" fmla="*/ 3435668 w 6703452"/>
              <a:gd name="connsiteY465" fmla="*/ 4957853 h 6099980"/>
              <a:gd name="connsiteX466" fmla="*/ 3457576 w 6703452"/>
              <a:gd name="connsiteY466" fmla="*/ 4942613 h 6099980"/>
              <a:gd name="connsiteX467" fmla="*/ 3500438 w 6703452"/>
              <a:gd name="connsiteY467" fmla="*/ 4911180 h 6099980"/>
              <a:gd name="connsiteX468" fmla="*/ 3471864 w 6703452"/>
              <a:gd name="connsiteY468" fmla="*/ 4935945 h 6099980"/>
              <a:gd name="connsiteX469" fmla="*/ 3426144 w 6703452"/>
              <a:gd name="connsiteY469" fmla="*/ 4968330 h 6099980"/>
              <a:gd name="connsiteX470" fmla="*/ 3422332 w 6703452"/>
              <a:gd name="connsiteY470" fmla="*/ 4977855 h 6099980"/>
              <a:gd name="connsiteX471" fmla="*/ 3541396 w 6703452"/>
              <a:gd name="connsiteY471" fmla="*/ 4894988 h 6099980"/>
              <a:gd name="connsiteX472" fmla="*/ 3590924 w 6703452"/>
              <a:gd name="connsiteY472" fmla="*/ 4851173 h 6099980"/>
              <a:gd name="connsiteX473" fmla="*/ 3619500 w 6703452"/>
              <a:gd name="connsiteY473" fmla="*/ 4820693 h 6099980"/>
              <a:gd name="connsiteX474" fmla="*/ 3544252 w 6703452"/>
              <a:gd name="connsiteY474" fmla="*/ 4883558 h 6099980"/>
              <a:gd name="connsiteX475" fmla="*/ 3538538 w 6703452"/>
              <a:gd name="connsiteY475" fmla="*/ 4882605 h 6099980"/>
              <a:gd name="connsiteX476" fmla="*/ 3532824 w 6703452"/>
              <a:gd name="connsiteY476" fmla="*/ 4881653 h 6099980"/>
              <a:gd name="connsiteX477" fmla="*/ 3453766 w 6703452"/>
              <a:gd name="connsiteY477" fmla="*/ 4938803 h 6099980"/>
              <a:gd name="connsiteX478" fmla="*/ 3482340 w 6703452"/>
              <a:gd name="connsiteY478" fmla="*/ 4916895 h 6099980"/>
              <a:gd name="connsiteX479" fmla="*/ 3509010 w 6703452"/>
              <a:gd name="connsiteY479" fmla="*/ 4894988 h 6099980"/>
              <a:gd name="connsiteX480" fmla="*/ 3539492 w 6703452"/>
              <a:gd name="connsiteY480" fmla="*/ 4869271 h 6099980"/>
              <a:gd name="connsiteX481" fmla="*/ 3578544 w 6703452"/>
              <a:gd name="connsiteY481" fmla="*/ 4834980 h 6099980"/>
              <a:gd name="connsiteX482" fmla="*/ 3599498 w 6703452"/>
              <a:gd name="connsiteY482" fmla="*/ 4819740 h 6099980"/>
              <a:gd name="connsiteX483" fmla="*/ 3561398 w 6703452"/>
              <a:gd name="connsiteY483" fmla="*/ 4856888 h 6099980"/>
              <a:gd name="connsiteX484" fmla="*/ 3545204 w 6703452"/>
              <a:gd name="connsiteY484" fmla="*/ 4874033 h 6099980"/>
              <a:gd name="connsiteX485" fmla="*/ 3631884 w 6703452"/>
              <a:gd name="connsiteY485" fmla="*/ 4799738 h 6099980"/>
              <a:gd name="connsiteX486" fmla="*/ 3644266 w 6703452"/>
              <a:gd name="connsiteY486" fmla="*/ 4774973 h 6099980"/>
              <a:gd name="connsiteX487" fmla="*/ 3786188 w 6703452"/>
              <a:gd name="connsiteY487" fmla="*/ 4634003 h 6099980"/>
              <a:gd name="connsiteX488" fmla="*/ 3652838 w 6703452"/>
              <a:gd name="connsiteY488" fmla="*/ 4777830 h 6099980"/>
              <a:gd name="connsiteX489" fmla="*/ 3793808 w 6703452"/>
              <a:gd name="connsiteY489" fmla="*/ 4637813 h 6099980"/>
              <a:gd name="connsiteX490" fmla="*/ 3884296 w 6703452"/>
              <a:gd name="connsiteY490" fmla="*/ 4546373 h 6099980"/>
              <a:gd name="connsiteX491" fmla="*/ 3998596 w 6703452"/>
              <a:gd name="connsiteY491" fmla="*/ 4383495 h 6099980"/>
              <a:gd name="connsiteX492" fmla="*/ 4038600 w 6703452"/>
              <a:gd name="connsiteY492" fmla="*/ 4296818 h 6099980"/>
              <a:gd name="connsiteX493" fmla="*/ 4064318 w 6703452"/>
              <a:gd name="connsiteY493" fmla="*/ 4206330 h 6099980"/>
              <a:gd name="connsiteX494" fmla="*/ 4089084 w 6703452"/>
              <a:gd name="connsiteY494" fmla="*/ 4024403 h 6099980"/>
              <a:gd name="connsiteX495" fmla="*/ 4103370 w 6703452"/>
              <a:gd name="connsiteY495" fmla="*/ 3931058 h 6099980"/>
              <a:gd name="connsiteX496" fmla="*/ 4113848 w 6703452"/>
              <a:gd name="connsiteY496" fmla="*/ 3882480 h 6099980"/>
              <a:gd name="connsiteX497" fmla="*/ 4128136 w 6703452"/>
              <a:gd name="connsiteY497" fmla="*/ 3832950 h 6099980"/>
              <a:gd name="connsiteX498" fmla="*/ 4140518 w 6703452"/>
              <a:gd name="connsiteY498" fmla="*/ 3798661 h 6099980"/>
              <a:gd name="connsiteX499" fmla="*/ 4150044 w 6703452"/>
              <a:gd name="connsiteY499" fmla="*/ 3774848 h 6099980"/>
              <a:gd name="connsiteX500" fmla="*/ 4161472 w 6703452"/>
              <a:gd name="connsiteY500" fmla="*/ 3752940 h 6099980"/>
              <a:gd name="connsiteX501" fmla="*/ 4155758 w 6703452"/>
              <a:gd name="connsiteY501" fmla="*/ 3785325 h 6099980"/>
              <a:gd name="connsiteX502" fmla="*/ 4178618 w 6703452"/>
              <a:gd name="connsiteY502" fmla="*/ 3726270 h 6099980"/>
              <a:gd name="connsiteX503" fmla="*/ 4190048 w 6703452"/>
              <a:gd name="connsiteY503" fmla="*/ 3695790 h 6099980"/>
              <a:gd name="connsiteX504" fmla="*/ 4215766 w 6703452"/>
              <a:gd name="connsiteY504" fmla="*/ 3632925 h 6099980"/>
              <a:gd name="connsiteX505" fmla="*/ 4197668 w 6703452"/>
              <a:gd name="connsiteY505" fmla="*/ 3681503 h 6099980"/>
              <a:gd name="connsiteX506" fmla="*/ 4222432 w 6703452"/>
              <a:gd name="connsiteY506" fmla="*/ 3646261 h 6099980"/>
              <a:gd name="connsiteX507" fmla="*/ 4249104 w 6703452"/>
              <a:gd name="connsiteY507" fmla="*/ 3593873 h 6099980"/>
              <a:gd name="connsiteX508" fmla="*/ 4281488 w 6703452"/>
              <a:gd name="connsiteY508" fmla="*/ 3530055 h 6099980"/>
              <a:gd name="connsiteX509" fmla="*/ 4249104 w 6703452"/>
              <a:gd name="connsiteY509" fmla="*/ 3593873 h 6099980"/>
              <a:gd name="connsiteX510" fmla="*/ 4281488 w 6703452"/>
              <a:gd name="connsiteY510" fmla="*/ 3530055 h 6099980"/>
              <a:gd name="connsiteX511" fmla="*/ 4270058 w 6703452"/>
              <a:gd name="connsiteY511" fmla="*/ 3514815 h 6099980"/>
              <a:gd name="connsiteX512" fmla="*/ 4248152 w 6703452"/>
              <a:gd name="connsiteY512" fmla="*/ 3555773 h 6099980"/>
              <a:gd name="connsiteX513" fmla="*/ 4251960 w 6703452"/>
              <a:gd name="connsiteY513" fmla="*/ 3546248 h 6099980"/>
              <a:gd name="connsiteX514" fmla="*/ 4270058 w 6703452"/>
              <a:gd name="connsiteY514" fmla="*/ 3514815 h 6099980"/>
              <a:gd name="connsiteX515" fmla="*/ 4290298 w 6703452"/>
              <a:gd name="connsiteY515" fmla="*/ 3505053 h 6099980"/>
              <a:gd name="connsiteX516" fmla="*/ 4291966 w 6703452"/>
              <a:gd name="connsiteY516" fmla="*/ 3505290 h 6099980"/>
              <a:gd name="connsiteX517" fmla="*/ 4281488 w 6703452"/>
              <a:gd name="connsiteY517" fmla="*/ 3520530 h 6099980"/>
              <a:gd name="connsiteX518" fmla="*/ 4284344 w 6703452"/>
              <a:gd name="connsiteY518" fmla="*/ 3511958 h 6099980"/>
              <a:gd name="connsiteX519" fmla="*/ 4290298 w 6703452"/>
              <a:gd name="connsiteY519" fmla="*/ 3505053 h 6099980"/>
              <a:gd name="connsiteX520" fmla="*/ 4308158 w 6703452"/>
              <a:gd name="connsiteY520" fmla="*/ 3483383 h 6099980"/>
              <a:gd name="connsiteX521" fmla="*/ 4281488 w 6703452"/>
              <a:gd name="connsiteY521" fmla="*/ 3530055 h 6099980"/>
              <a:gd name="connsiteX522" fmla="*/ 4292918 w 6703452"/>
              <a:gd name="connsiteY522" fmla="*/ 3506243 h 6099980"/>
              <a:gd name="connsiteX523" fmla="*/ 4308158 w 6703452"/>
              <a:gd name="connsiteY523" fmla="*/ 3483383 h 6099980"/>
              <a:gd name="connsiteX524" fmla="*/ 1436372 w 6703452"/>
              <a:gd name="connsiteY524" fmla="*/ 3453855 h 6099980"/>
              <a:gd name="connsiteX525" fmla="*/ 1407796 w 6703452"/>
              <a:gd name="connsiteY525" fmla="*/ 3559583 h 6099980"/>
              <a:gd name="connsiteX526" fmla="*/ 1369696 w 6703452"/>
              <a:gd name="connsiteY526" fmla="*/ 3673883 h 6099980"/>
              <a:gd name="connsiteX527" fmla="*/ 1372552 w 6703452"/>
              <a:gd name="connsiteY527" fmla="*/ 3664358 h 6099980"/>
              <a:gd name="connsiteX528" fmla="*/ 1373506 w 6703452"/>
              <a:gd name="connsiteY528" fmla="*/ 3657690 h 6099980"/>
              <a:gd name="connsiteX529" fmla="*/ 1308736 w 6703452"/>
              <a:gd name="connsiteY529" fmla="*/ 3799612 h 6099980"/>
              <a:gd name="connsiteX530" fmla="*/ 1311594 w 6703452"/>
              <a:gd name="connsiteY530" fmla="*/ 3790087 h 6099980"/>
              <a:gd name="connsiteX531" fmla="*/ 1265872 w 6703452"/>
              <a:gd name="connsiteY531" fmla="*/ 3872955 h 6099980"/>
              <a:gd name="connsiteX532" fmla="*/ 1238252 w 6703452"/>
              <a:gd name="connsiteY532" fmla="*/ 3914865 h 6099980"/>
              <a:gd name="connsiteX533" fmla="*/ 1211580 w 6703452"/>
              <a:gd name="connsiteY533" fmla="*/ 3953918 h 6099980"/>
              <a:gd name="connsiteX534" fmla="*/ 1232536 w 6703452"/>
              <a:gd name="connsiteY534" fmla="*/ 3917723 h 6099980"/>
              <a:gd name="connsiteX535" fmla="*/ 1265872 w 6703452"/>
              <a:gd name="connsiteY535" fmla="*/ 3866287 h 6099980"/>
              <a:gd name="connsiteX536" fmla="*/ 1296352 w 6703452"/>
              <a:gd name="connsiteY536" fmla="*/ 3814852 h 6099980"/>
              <a:gd name="connsiteX537" fmla="*/ 1311594 w 6703452"/>
              <a:gd name="connsiteY537" fmla="*/ 3779610 h 6099980"/>
              <a:gd name="connsiteX538" fmla="*/ 1299212 w 6703452"/>
              <a:gd name="connsiteY538" fmla="*/ 3802470 h 6099980"/>
              <a:gd name="connsiteX539" fmla="*/ 1286828 w 6703452"/>
              <a:gd name="connsiteY539" fmla="*/ 3825330 h 6099980"/>
              <a:gd name="connsiteX540" fmla="*/ 1260158 w 6703452"/>
              <a:gd name="connsiteY540" fmla="*/ 3870098 h 6099980"/>
              <a:gd name="connsiteX541" fmla="*/ 1281114 w 6703452"/>
              <a:gd name="connsiteY541" fmla="*/ 3831998 h 6099980"/>
              <a:gd name="connsiteX542" fmla="*/ 1291592 w 6703452"/>
              <a:gd name="connsiteY542" fmla="*/ 3812948 h 6099980"/>
              <a:gd name="connsiteX543" fmla="*/ 1301116 w 6703452"/>
              <a:gd name="connsiteY543" fmla="*/ 3792945 h 6099980"/>
              <a:gd name="connsiteX544" fmla="*/ 1320166 w 6703452"/>
              <a:gd name="connsiteY544" fmla="*/ 3753893 h 6099980"/>
              <a:gd name="connsiteX545" fmla="*/ 1337312 w 6703452"/>
              <a:gd name="connsiteY545" fmla="*/ 3713887 h 6099980"/>
              <a:gd name="connsiteX546" fmla="*/ 1363028 w 6703452"/>
              <a:gd name="connsiteY546" fmla="*/ 3664358 h 6099980"/>
              <a:gd name="connsiteX547" fmla="*/ 1367792 w 6703452"/>
              <a:gd name="connsiteY547" fmla="*/ 3640545 h 6099980"/>
              <a:gd name="connsiteX548" fmla="*/ 1395414 w 6703452"/>
              <a:gd name="connsiteY548" fmla="*/ 3561487 h 6099980"/>
              <a:gd name="connsiteX549" fmla="*/ 1401128 w 6703452"/>
              <a:gd name="connsiteY549" fmla="*/ 3551962 h 6099980"/>
              <a:gd name="connsiteX550" fmla="*/ 1421132 w 6703452"/>
              <a:gd name="connsiteY550" fmla="*/ 3497670 h 6099980"/>
              <a:gd name="connsiteX551" fmla="*/ 1436372 w 6703452"/>
              <a:gd name="connsiteY551" fmla="*/ 3453855 h 6099980"/>
              <a:gd name="connsiteX552" fmla="*/ 4462464 w 6703452"/>
              <a:gd name="connsiteY552" fmla="*/ 3246210 h 6099980"/>
              <a:gd name="connsiteX553" fmla="*/ 4432936 w 6703452"/>
              <a:gd name="connsiteY553" fmla="*/ 3287167 h 6099980"/>
              <a:gd name="connsiteX554" fmla="*/ 4351020 w 6703452"/>
              <a:gd name="connsiteY554" fmla="*/ 3395752 h 6099980"/>
              <a:gd name="connsiteX555" fmla="*/ 4462464 w 6703452"/>
              <a:gd name="connsiteY555" fmla="*/ 3246210 h 6099980"/>
              <a:gd name="connsiteX556" fmla="*/ 4481166 w 6703452"/>
              <a:gd name="connsiteY556" fmla="*/ 3107607 h 6099980"/>
              <a:gd name="connsiteX557" fmla="*/ 4476752 w 6703452"/>
              <a:gd name="connsiteY557" fmla="*/ 3112861 h 6099980"/>
              <a:gd name="connsiteX558" fmla="*/ 4475320 w 6703452"/>
              <a:gd name="connsiteY558" fmla="*/ 3114515 h 6099980"/>
              <a:gd name="connsiteX559" fmla="*/ 4608196 w 6703452"/>
              <a:gd name="connsiteY559" fmla="*/ 3102383 h 6099980"/>
              <a:gd name="connsiteX560" fmla="*/ 4375784 w 6703452"/>
              <a:gd name="connsiteY560" fmla="*/ 3382418 h 6099980"/>
              <a:gd name="connsiteX561" fmla="*/ 4391024 w 6703452"/>
              <a:gd name="connsiteY561" fmla="*/ 3357653 h 6099980"/>
              <a:gd name="connsiteX562" fmla="*/ 4307204 w 6703452"/>
              <a:gd name="connsiteY562" fmla="*/ 3482430 h 6099980"/>
              <a:gd name="connsiteX563" fmla="*/ 4432936 w 6703452"/>
              <a:gd name="connsiteY563" fmla="*/ 3287168 h 6099980"/>
              <a:gd name="connsiteX564" fmla="*/ 4437698 w 6703452"/>
              <a:gd name="connsiteY564" fmla="*/ 3281453 h 6099980"/>
              <a:gd name="connsiteX565" fmla="*/ 4436744 w 6703452"/>
              <a:gd name="connsiteY565" fmla="*/ 3291930 h 6099980"/>
              <a:gd name="connsiteX566" fmla="*/ 4497704 w 6703452"/>
              <a:gd name="connsiteY566" fmla="*/ 3218588 h 6099980"/>
              <a:gd name="connsiteX567" fmla="*/ 4488180 w 6703452"/>
              <a:gd name="connsiteY567" fmla="*/ 3233828 h 6099980"/>
              <a:gd name="connsiteX568" fmla="*/ 4572952 w 6703452"/>
              <a:gd name="connsiteY568" fmla="*/ 3132863 h 6099980"/>
              <a:gd name="connsiteX569" fmla="*/ 4608196 w 6703452"/>
              <a:gd name="connsiteY569" fmla="*/ 3102383 h 6099980"/>
              <a:gd name="connsiteX570" fmla="*/ 4530092 w 6703452"/>
              <a:gd name="connsiteY570" fmla="*/ 3083332 h 6099980"/>
              <a:gd name="connsiteX571" fmla="*/ 4531044 w 6703452"/>
              <a:gd name="connsiteY571" fmla="*/ 3083332 h 6099980"/>
              <a:gd name="connsiteX572" fmla="*/ 4511040 w 6703452"/>
              <a:gd name="connsiteY572" fmla="*/ 3109050 h 6099980"/>
              <a:gd name="connsiteX573" fmla="*/ 4510088 w 6703452"/>
              <a:gd name="connsiteY573" fmla="*/ 3110002 h 6099980"/>
              <a:gd name="connsiteX574" fmla="*/ 1576806 w 6703452"/>
              <a:gd name="connsiteY574" fmla="*/ 3008889 h 6099980"/>
              <a:gd name="connsiteX575" fmla="*/ 1560196 w 6703452"/>
              <a:gd name="connsiteY575" fmla="*/ 3059520 h 6099980"/>
              <a:gd name="connsiteX576" fmla="*/ 1543052 w 6703452"/>
              <a:gd name="connsiteY576" fmla="*/ 3110955 h 6099980"/>
              <a:gd name="connsiteX577" fmla="*/ 1535432 w 6703452"/>
              <a:gd name="connsiteY577" fmla="*/ 3142387 h 6099980"/>
              <a:gd name="connsiteX578" fmla="*/ 1553528 w 6703452"/>
              <a:gd name="connsiteY578" fmla="*/ 3088095 h 6099980"/>
              <a:gd name="connsiteX579" fmla="*/ 1559244 w 6703452"/>
              <a:gd name="connsiteY579" fmla="*/ 3081427 h 6099980"/>
              <a:gd name="connsiteX580" fmla="*/ 1549718 w 6703452"/>
              <a:gd name="connsiteY580" fmla="*/ 3120480 h 6099980"/>
              <a:gd name="connsiteX581" fmla="*/ 1528764 w 6703452"/>
              <a:gd name="connsiteY581" fmla="*/ 3181440 h 6099980"/>
              <a:gd name="connsiteX582" fmla="*/ 1507808 w 6703452"/>
              <a:gd name="connsiteY582" fmla="*/ 3243352 h 6099980"/>
              <a:gd name="connsiteX583" fmla="*/ 1491616 w 6703452"/>
              <a:gd name="connsiteY583" fmla="*/ 3319552 h 6099980"/>
              <a:gd name="connsiteX584" fmla="*/ 1524952 w 6703452"/>
              <a:gd name="connsiteY584" fmla="*/ 3240495 h 6099980"/>
              <a:gd name="connsiteX585" fmla="*/ 1442086 w 6703452"/>
              <a:gd name="connsiteY585" fmla="*/ 3487192 h 6099980"/>
              <a:gd name="connsiteX586" fmla="*/ 1461136 w 6703452"/>
              <a:gd name="connsiteY586" fmla="*/ 3411945 h 6099980"/>
              <a:gd name="connsiteX587" fmla="*/ 1479232 w 6703452"/>
              <a:gd name="connsiteY587" fmla="*/ 3337650 h 6099980"/>
              <a:gd name="connsiteX588" fmla="*/ 1453516 w 6703452"/>
              <a:gd name="connsiteY588" fmla="*/ 3425280 h 6099980"/>
              <a:gd name="connsiteX589" fmla="*/ 1443990 w 6703452"/>
              <a:gd name="connsiteY589" fmla="*/ 3428137 h 6099980"/>
              <a:gd name="connsiteX590" fmla="*/ 1437324 w 6703452"/>
              <a:gd name="connsiteY590" fmla="*/ 3450997 h 6099980"/>
              <a:gd name="connsiteX591" fmla="*/ 1452564 w 6703452"/>
              <a:gd name="connsiteY591" fmla="*/ 3384322 h 6099980"/>
              <a:gd name="connsiteX592" fmla="*/ 1517332 w 6703452"/>
              <a:gd name="connsiteY592" fmla="*/ 3187155 h 6099980"/>
              <a:gd name="connsiteX593" fmla="*/ 1538288 w 6703452"/>
              <a:gd name="connsiteY593" fmla="*/ 3113812 h 6099980"/>
              <a:gd name="connsiteX594" fmla="*/ 1551624 w 6703452"/>
              <a:gd name="connsiteY594" fmla="*/ 3072855 h 6099980"/>
              <a:gd name="connsiteX595" fmla="*/ 1573532 w 6703452"/>
              <a:gd name="connsiteY595" fmla="*/ 3013800 h 6099980"/>
              <a:gd name="connsiteX596" fmla="*/ 1576806 w 6703452"/>
              <a:gd name="connsiteY596" fmla="*/ 3008889 h 6099980"/>
              <a:gd name="connsiteX597" fmla="*/ 1614488 w 6703452"/>
              <a:gd name="connsiteY597" fmla="*/ 2945220 h 6099980"/>
              <a:gd name="connsiteX598" fmla="*/ 1614464 w 6703452"/>
              <a:gd name="connsiteY598" fmla="*/ 2945360 h 6099980"/>
              <a:gd name="connsiteX599" fmla="*/ 1614226 w 6703452"/>
              <a:gd name="connsiteY599" fmla="*/ 2945827 h 6099980"/>
              <a:gd name="connsiteX600" fmla="*/ 1581150 w 6703452"/>
              <a:gd name="connsiteY600" fmla="*/ 2880450 h 6099980"/>
              <a:gd name="connsiteX601" fmla="*/ 1566864 w 6703452"/>
              <a:gd name="connsiteY601" fmla="*/ 2921408 h 6099980"/>
              <a:gd name="connsiteX602" fmla="*/ 1544956 w 6703452"/>
              <a:gd name="connsiteY602" fmla="*/ 2975700 h 6099980"/>
              <a:gd name="connsiteX603" fmla="*/ 1530668 w 6703452"/>
              <a:gd name="connsiteY603" fmla="*/ 3029040 h 6099980"/>
              <a:gd name="connsiteX604" fmla="*/ 1547812 w 6703452"/>
              <a:gd name="connsiteY604" fmla="*/ 2984273 h 6099980"/>
              <a:gd name="connsiteX605" fmla="*/ 1562100 w 6703452"/>
              <a:gd name="connsiteY605" fmla="*/ 2949030 h 6099980"/>
              <a:gd name="connsiteX606" fmla="*/ 1573530 w 6703452"/>
              <a:gd name="connsiteY606" fmla="*/ 2918550 h 6099980"/>
              <a:gd name="connsiteX607" fmla="*/ 1585912 w 6703452"/>
              <a:gd name="connsiteY607" fmla="*/ 2888070 h 6099980"/>
              <a:gd name="connsiteX608" fmla="*/ 1572578 w 6703452"/>
              <a:gd name="connsiteY608" fmla="*/ 2925218 h 6099980"/>
              <a:gd name="connsiteX609" fmla="*/ 1542098 w 6703452"/>
              <a:gd name="connsiteY609" fmla="*/ 3002370 h 6099980"/>
              <a:gd name="connsiteX610" fmla="*/ 1483996 w 6703452"/>
              <a:gd name="connsiteY610" fmla="*/ 3153818 h 6099980"/>
              <a:gd name="connsiteX611" fmla="*/ 1505904 w 6703452"/>
              <a:gd name="connsiteY611" fmla="*/ 3084285 h 6099980"/>
              <a:gd name="connsiteX612" fmla="*/ 1524000 w 6703452"/>
              <a:gd name="connsiteY612" fmla="*/ 3024278 h 6099980"/>
              <a:gd name="connsiteX613" fmla="*/ 1545908 w 6703452"/>
              <a:gd name="connsiteY613" fmla="*/ 2960460 h 6099980"/>
              <a:gd name="connsiteX614" fmla="*/ 1581150 w 6703452"/>
              <a:gd name="connsiteY614" fmla="*/ 2880450 h 6099980"/>
              <a:gd name="connsiteX615" fmla="*/ 1584198 w 6703452"/>
              <a:gd name="connsiteY615" fmla="*/ 2868221 h 6099980"/>
              <a:gd name="connsiteX616" fmla="*/ 1574484 w 6703452"/>
              <a:gd name="connsiteY616" fmla="*/ 2892833 h 6099980"/>
              <a:gd name="connsiteX617" fmla="*/ 1570672 w 6703452"/>
              <a:gd name="connsiteY617" fmla="*/ 2899500 h 6099980"/>
              <a:gd name="connsiteX618" fmla="*/ 1646872 w 6703452"/>
              <a:gd name="connsiteY618" fmla="*/ 2868068 h 6099980"/>
              <a:gd name="connsiteX619" fmla="*/ 1624012 w 6703452"/>
              <a:gd name="connsiteY619" fmla="*/ 2916645 h 6099980"/>
              <a:gd name="connsiteX620" fmla="*/ 1610678 w 6703452"/>
              <a:gd name="connsiteY620" fmla="*/ 2948078 h 6099980"/>
              <a:gd name="connsiteX621" fmla="*/ 1611630 w 6703452"/>
              <a:gd name="connsiteY621" fmla="*/ 2950935 h 6099980"/>
              <a:gd name="connsiteX622" fmla="*/ 1614226 w 6703452"/>
              <a:gd name="connsiteY622" fmla="*/ 2945827 h 6099980"/>
              <a:gd name="connsiteX623" fmla="*/ 1602506 w 6703452"/>
              <a:gd name="connsiteY623" fmla="*/ 2973051 h 6099980"/>
              <a:gd name="connsiteX624" fmla="*/ 1584960 w 6703452"/>
              <a:gd name="connsiteY624" fmla="*/ 3011895 h 6099980"/>
              <a:gd name="connsiteX625" fmla="*/ 1591628 w 6703452"/>
              <a:gd name="connsiteY625" fmla="*/ 2990940 h 6099980"/>
              <a:gd name="connsiteX626" fmla="*/ 1612584 w 6703452"/>
              <a:gd name="connsiteY626" fmla="*/ 2936648 h 6099980"/>
              <a:gd name="connsiteX627" fmla="*/ 1627824 w 6703452"/>
              <a:gd name="connsiteY627" fmla="*/ 2904263 h 6099980"/>
              <a:gd name="connsiteX628" fmla="*/ 1646872 w 6703452"/>
              <a:gd name="connsiteY628" fmla="*/ 2868068 h 6099980"/>
              <a:gd name="connsiteX629" fmla="*/ 4707740 w 6703452"/>
              <a:gd name="connsiteY629" fmla="*/ 2865653 h 6099980"/>
              <a:gd name="connsiteX630" fmla="*/ 4695350 w 6703452"/>
              <a:gd name="connsiteY630" fmla="*/ 2877831 h 6099980"/>
              <a:gd name="connsiteX631" fmla="*/ 4619626 w 6703452"/>
              <a:gd name="connsiteY631" fmla="*/ 2957603 h 6099980"/>
              <a:gd name="connsiteX632" fmla="*/ 4453892 w 6703452"/>
              <a:gd name="connsiteY632" fmla="*/ 3146198 h 6099980"/>
              <a:gd name="connsiteX633" fmla="*/ 4503420 w 6703452"/>
              <a:gd name="connsiteY633" fmla="*/ 3091906 h 6099980"/>
              <a:gd name="connsiteX634" fmla="*/ 4447224 w 6703452"/>
              <a:gd name="connsiteY634" fmla="*/ 3158581 h 6099980"/>
              <a:gd name="connsiteX635" fmla="*/ 4506278 w 6703452"/>
              <a:gd name="connsiteY635" fmla="*/ 3097621 h 6099980"/>
              <a:gd name="connsiteX636" fmla="*/ 4359592 w 6703452"/>
              <a:gd name="connsiteY636" fmla="*/ 3273833 h 6099980"/>
              <a:gd name="connsiteX637" fmla="*/ 4409124 w 6703452"/>
              <a:gd name="connsiteY637" fmla="*/ 3220493 h 6099980"/>
              <a:gd name="connsiteX638" fmla="*/ 4348164 w 6703452"/>
              <a:gd name="connsiteY638" fmla="*/ 3296693 h 6099980"/>
              <a:gd name="connsiteX639" fmla="*/ 4302444 w 6703452"/>
              <a:gd name="connsiteY639" fmla="*/ 3362416 h 6099980"/>
              <a:gd name="connsiteX640" fmla="*/ 4338638 w 6703452"/>
              <a:gd name="connsiteY640" fmla="*/ 3314791 h 6099980"/>
              <a:gd name="connsiteX641" fmla="*/ 4341496 w 6703452"/>
              <a:gd name="connsiteY641" fmla="*/ 3314791 h 6099980"/>
              <a:gd name="connsiteX642" fmla="*/ 4283392 w 6703452"/>
              <a:gd name="connsiteY642" fmla="*/ 3389086 h 6099980"/>
              <a:gd name="connsiteX643" fmla="*/ 4261486 w 6703452"/>
              <a:gd name="connsiteY643" fmla="*/ 3419566 h 6099980"/>
              <a:gd name="connsiteX644" fmla="*/ 4241484 w 6703452"/>
              <a:gd name="connsiteY644" fmla="*/ 3448141 h 6099980"/>
              <a:gd name="connsiteX645" fmla="*/ 4222432 w 6703452"/>
              <a:gd name="connsiteY645" fmla="*/ 3476716 h 6099980"/>
              <a:gd name="connsiteX646" fmla="*/ 4203384 w 6703452"/>
              <a:gd name="connsiteY646" fmla="*/ 3507196 h 6099980"/>
              <a:gd name="connsiteX647" fmla="*/ 4181476 w 6703452"/>
              <a:gd name="connsiteY647" fmla="*/ 3541486 h 6099980"/>
              <a:gd name="connsiteX648" fmla="*/ 4156710 w 6703452"/>
              <a:gd name="connsiteY648" fmla="*/ 3582443 h 6099980"/>
              <a:gd name="connsiteX649" fmla="*/ 4150044 w 6703452"/>
              <a:gd name="connsiteY649" fmla="*/ 3601493 h 6099980"/>
              <a:gd name="connsiteX650" fmla="*/ 4123372 w 6703452"/>
              <a:gd name="connsiteY650" fmla="*/ 3657691 h 6099980"/>
              <a:gd name="connsiteX651" fmla="*/ 4095750 w 6703452"/>
              <a:gd name="connsiteY651" fmla="*/ 3721508 h 6099980"/>
              <a:gd name="connsiteX652" fmla="*/ 4083368 w 6703452"/>
              <a:gd name="connsiteY652" fmla="*/ 3761513 h 6099980"/>
              <a:gd name="connsiteX653" fmla="*/ 4094798 w 6703452"/>
              <a:gd name="connsiteY653" fmla="*/ 3731986 h 6099980"/>
              <a:gd name="connsiteX654" fmla="*/ 4107180 w 6703452"/>
              <a:gd name="connsiteY654" fmla="*/ 3702458 h 6099980"/>
              <a:gd name="connsiteX655" fmla="*/ 4094798 w 6703452"/>
              <a:gd name="connsiteY655" fmla="*/ 3733891 h 6099980"/>
              <a:gd name="connsiteX656" fmla="*/ 4084320 w 6703452"/>
              <a:gd name="connsiteY656" fmla="*/ 3766276 h 6099980"/>
              <a:gd name="connsiteX657" fmla="*/ 4073844 w 6703452"/>
              <a:gd name="connsiteY657" fmla="*/ 3798661 h 6099980"/>
              <a:gd name="connsiteX658" fmla="*/ 4065270 w 6703452"/>
              <a:gd name="connsiteY658" fmla="*/ 3831046 h 6099980"/>
              <a:gd name="connsiteX659" fmla="*/ 4053840 w 6703452"/>
              <a:gd name="connsiteY659" fmla="*/ 3860573 h 6099980"/>
              <a:gd name="connsiteX660" fmla="*/ 4050984 w 6703452"/>
              <a:gd name="connsiteY660" fmla="*/ 3867241 h 6099980"/>
              <a:gd name="connsiteX661" fmla="*/ 4051936 w 6703452"/>
              <a:gd name="connsiteY661" fmla="*/ 3858668 h 6099980"/>
              <a:gd name="connsiteX662" fmla="*/ 4054792 w 6703452"/>
              <a:gd name="connsiteY662" fmla="*/ 3844381 h 6099980"/>
              <a:gd name="connsiteX663" fmla="*/ 4055744 w 6703452"/>
              <a:gd name="connsiteY663" fmla="*/ 3832951 h 6099980"/>
              <a:gd name="connsiteX664" fmla="*/ 4048124 w 6703452"/>
              <a:gd name="connsiteY664" fmla="*/ 3853906 h 6099980"/>
              <a:gd name="connsiteX665" fmla="*/ 4033838 w 6703452"/>
              <a:gd name="connsiteY665" fmla="*/ 3905341 h 6099980"/>
              <a:gd name="connsiteX666" fmla="*/ 4015740 w 6703452"/>
              <a:gd name="connsiteY666" fmla="*/ 4006306 h 6099980"/>
              <a:gd name="connsiteX667" fmla="*/ 4009072 w 6703452"/>
              <a:gd name="connsiteY667" fmla="*/ 4069171 h 6099980"/>
              <a:gd name="connsiteX668" fmla="*/ 4002404 w 6703452"/>
              <a:gd name="connsiteY668" fmla="*/ 4123463 h 6099980"/>
              <a:gd name="connsiteX669" fmla="*/ 3987166 w 6703452"/>
              <a:gd name="connsiteY669" fmla="*/ 4195853 h 6099980"/>
              <a:gd name="connsiteX670" fmla="*/ 4002404 w 6703452"/>
              <a:gd name="connsiteY670" fmla="*/ 4098698 h 6099980"/>
              <a:gd name="connsiteX671" fmla="*/ 4024312 w 6703452"/>
              <a:gd name="connsiteY671" fmla="*/ 3948203 h 6099980"/>
              <a:gd name="connsiteX672" fmla="*/ 4010978 w 6703452"/>
              <a:gd name="connsiteY672" fmla="*/ 4012973 h 6099980"/>
              <a:gd name="connsiteX673" fmla="*/ 4016692 w 6703452"/>
              <a:gd name="connsiteY673" fmla="*/ 3968206 h 6099980"/>
              <a:gd name="connsiteX674" fmla="*/ 4030980 w 6703452"/>
              <a:gd name="connsiteY674" fmla="*/ 3896768 h 6099980"/>
              <a:gd name="connsiteX675" fmla="*/ 4040504 w 6703452"/>
              <a:gd name="connsiteY675" fmla="*/ 3857716 h 6099980"/>
              <a:gd name="connsiteX676" fmla="*/ 4051936 w 6703452"/>
              <a:gd name="connsiteY676" fmla="*/ 3819616 h 6099980"/>
              <a:gd name="connsiteX677" fmla="*/ 4063366 w 6703452"/>
              <a:gd name="connsiteY677" fmla="*/ 3784373 h 6099980"/>
              <a:gd name="connsiteX678" fmla="*/ 4074796 w 6703452"/>
              <a:gd name="connsiteY678" fmla="*/ 3753893 h 6099980"/>
              <a:gd name="connsiteX679" fmla="*/ 4064318 w 6703452"/>
              <a:gd name="connsiteY679" fmla="*/ 3786278 h 6099980"/>
              <a:gd name="connsiteX680" fmla="*/ 4062412 w 6703452"/>
              <a:gd name="connsiteY680" fmla="*/ 3795803 h 6099980"/>
              <a:gd name="connsiteX681" fmla="*/ 4066224 w 6703452"/>
              <a:gd name="connsiteY681" fmla="*/ 3787231 h 6099980"/>
              <a:gd name="connsiteX682" fmla="*/ 4074796 w 6703452"/>
              <a:gd name="connsiteY682" fmla="*/ 3765323 h 6099980"/>
              <a:gd name="connsiteX683" fmla="*/ 4100512 w 6703452"/>
              <a:gd name="connsiteY683" fmla="*/ 3702458 h 6099980"/>
              <a:gd name="connsiteX684" fmla="*/ 4127184 w 6703452"/>
              <a:gd name="connsiteY684" fmla="*/ 3648166 h 6099980"/>
              <a:gd name="connsiteX685" fmla="*/ 4131944 w 6703452"/>
              <a:gd name="connsiteY685" fmla="*/ 3622448 h 6099980"/>
              <a:gd name="connsiteX686" fmla="*/ 4090036 w 6703452"/>
              <a:gd name="connsiteY686" fmla="*/ 3713888 h 6099980"/>
              <a:gd name="connsiteX687" fmla="*/ 4071938 w 6703452"/>
              <a:gd name="connsiteY687" fmla="*/ 3759608 h 6099980"/>
              <a:gd name="connsiteX688" fmla="*/ 4060508 w 6703452"/>
              <a:gd name="connsiteY688" fmla="*/ 3789136 h 6099980"/>
              <a:gd name="connsiteX689" fmla="*/ 4048124 w 6703452"/>
              <a:gd name="connsiteY689" fmla="*/ 3826283 h 6099980"/>
              <a:gd name="connsiteX690" fmla="*/ 4061460 w 6703452"/>
              <a:gd name="connsiteY690" fmla="*/ 3784373 h 6099980"/>
              <a:gd name="connsiteX691" fmla="*/ 4074796 w 6703452"/>
              <a:gd name="connsiteY691" fmla="*/ 3748178 h 6099980"/>
              <a:gd name="connsiteX692" fmla="*/ 4096704 w 6703452"/>
              <a:gd name="connsiteY692" fmla="*/ 3690076 h 6099980"/>
              <a:gd name="connsiteX693" fmla="*/ 4130040 w 6703452"/>
              <a:gd name="connsiteY693" fmla="*/ 3607208 h 6099980"/>
              <a:gd name="connsiteX694" fmla="*/ 4146232 w 6703452"/>
              <a:gd name="connsiteY694" fmla="*/ 3571013 h 6099980"/>
              <a:gd name="connsiteX695" fmla="*/ 4165284 w 6703452"/>
              <a:gd name="connsiteY695" fmla="*/ 3531961 h 6099980"/>
              <a:gd name="connsiteX696" fmla="*/ 4192904 w 6703452"/>
              <a:gd name="connsiteY696" fmla="*/ 3485288 h 6099980"/>
              <a:gd name="connsiteX697" fmla="*/ 4231958 w 6703452"/>
              <a:gd name="connsiteY697" fmla="*/ 3426233 h 6099980"/>
              <a:gd name="connsiteX698" fmla="*/ 4265296 w 6703452"/>
              <a:gd name="connsiteY698" fmla="*/ 3392896 h 6099980"/>
              <a:gd name="connsiteX699" fmla="*/ 4289108 w 6703452"/>
              <a:gd name="connsiteY699" fmla="*/ 3358606 h 6099980"/>
              <a:gd name="connsiteX700" fmla="*/ 4318636 w 6703452"/>
              <a:gd name="connsiteY700" fmla="*/ 3317648 h 6099980"/>
              <a:gd name="connsiteX701" fmla="*/ 4370070 w 6703452"/>
              <a:gd name="connsiteY701" fmla="*/ 3249068 h 6099980"/>
              <a:gd name="connsiteX702" fmla="*/ 4343400 w 6703452"/>
              <a:gd name="connsiteY702" fmla="*/ 3272881 h 6099980"/>
              <a:gd name="connsiteX703" fmla="*/ 4438652 w 6703452"/>
              <a:gd name="connsiteY703" fmla="*/ 3160486 h 6099980"/>
              <a:gd name="connsiteX704" fmla="*/ 4543426 w 6703452"/>
              <a:gd name="connsiteY704" fmla="*/ 3039518 h 6099980"/>
              <a:gd name="connsiteX705" fmla="*/ 4481544 w 6703452"/>
              <a:gd name="connsiteY705" fmla="*/ 3107161 h 6099980"/>
              <a:gd name="connsiteX706" fmla="*/ 4481166 w 6703452"/>
              <a:gd name="connsiteY706" fmla="*/ 3107607 h 6099980"/>
              <a:gd name="connsiteX707" fmla="*/ 4519674 w 6703452"/>
              <a:gd name="connsiteY707" fmla="*/ 3061768 h 6099980"/>
              <a:gd name="connsiteX708" fmla="*/ 4626292 w 6703452"/>
              <a:gd name="connsiteY708" fmla="*/ 2946173 h 6099980"/>
              <a:gd name="connsiteX709" fmla="*/ 4694992 w 6703452"/>
              <a:gd name="connsiteY709" fmla="*/ 2877712 h 6099980"/>
              <a:gd name="connsiteX710" fmla="*/ 4884420 w 6703452"/>
              <a:gd name="connsiteY710" fmla="*/ 2855686 h 6099980"/>
              <a:gd name="connsiteX711" fmla="*/ 4831080 w 6703452"/>
              <a:gd name="connsiteY711" fmla="*/ 2905216 h 6099980"/>
              <a:gd name="connsiteX712" fmla="*/ 4884420 w 6703452"/>
              <a:gd name="connsiteY712" fmla="*/ 2855686 h 6099980"/>
              <a:gd name="connsiteX713" fmla="*/ 1596706 w 6703452"/>
              <a:gd name="connsiteY713" fmla="*/ 2840767 h 6099980"/>
              <a:gd name="connsiteX714" fmla="*/ 1585912 w 6703452"/>
              <a:gd name="connsiteY714" fmla="*/ 2864258 h 6099980"/>
              <a:gd name="connsiteX715" fmla="*/ 1584198 w 6703452"/>
              <a:gd name="connsiteY715" fmla="*/ 2868221 h 6099980"/>
              <a:gd name="connsiteX716" fmla="*/ 1588770 w 6703452"/>
              <a:gd name="connsiteY716" fmla="*/ 2856638 h 6099980"/>
              <a:gd name="connsiteX717" fmla="*/ 4750140 w 6703452"/>
              <a:gd name="connsiteY717" fmla="*/ 2825544 h 6099980"/>
              <a:gd name="connsiteX718" fmla="*/ 4707740 w 6703452"/>
              <a:gd name="connsiteY718" fmla="*/ 2865653 h 6099980"/>
              <a:gd name="connsiteX719" fmla="*/ 4728390 w 6703452"/>
              <a:gd name="connsiteY719" fmla="*/ 2845357 h 6099980"/>
              <a:gd name="connsiteX720" fmla="*/ 1605916 w 6703452"/>
              <a:gd name="connsiteY720" fmla="*/ 2822348 h 6099980"/>
              <a:gd name="connsiteX721" fmla="*/ 1596706 w 6703452"/>
              <a:gd name="connsiteY721" fmla="*/ 2840767 h 6099980"/>
              <a:gd name="connsiteX722" fmla="*/ 1602106 w 6703452"/>
              <a:gd name="connsiteY722" fmla="*/ 2829015 h 6099980"/>
              <a:gd name="connsiteX723" fmla="*/ 1683068 w 6703452"/>
              <a:gd name="connsiteY723" fmla="*/ 2771865 h 6099980"/>
              <a:gd name="connsiteX724" fmla="*/ 1670684 w 6703452"/>
              <a:gd name="connsiteY724" fmla="*/ 2790915 h 6099980"/>
              <a:gd name="connsiteX725" fmla="*/ 1660208 w 6703452"/>
              <a:gd name="connsiteY725" fmla="*/ 2810918 h 6099980"/>
              <a:gd name="connsiteX726" fmla="*/ 1644016 w 6703452"/>
              <a:gd name="connsiteY726" fmla="*/ 2840445 h 6099980"/>
              <a:gd name="connsiteX727" fmla="*/ 1652588 w 6703452"/>
              <a:gd name="connsiteY727" fmla="*/ 2819490 h 6099980"/>
              <a:gd name="connsiteX728" fmla="*/ 1667828 w 6703452"/>
              <a:gd name="connsiteY728" fmla="*/ 2794725 h 6099980"/>
              <a:gd name="connsiteX729" fmla="*/ 1683068 w 6703452"/>
              <a:gd name="connsiteY729" fmla="*/ 2771865 h 6099980"/>
              <a:gd name="connsiteX730" fmla="*/ 1724026 w 6703452"/>
              <a:gd name="connsiteY730" fmla="*/ 2753768 h 6099980"/>
              <a:gd name="connsiteX731" fmla="*/ 1697526 w 6703452"/>
              <a:gd name="connsiteY731" fmla="*/ 2795161 h 6099980"/>
              <a:gd name="connsiteX732" fmla="*/ 1703070 w 6703452"/>
              <a:gd name="connsiteY732" fmla="*/ 2786153 h 6099980"/>
              <a:gd name="connsiteX733" fmla="*/ 1724026 w 6703452"/>
              <a:gd name="connsiteY733" fmla="*/ 2753768 h 6099980"/>
              <a:gd name="connsiteX734" fmla="*/ 1706850 w 6703452"/>
              <a:gd name="connsiteY734" fmla="*/ 2740120 h 6099980"/>
              <a:gd name="connsiteX735" fmla="*/ 1687830 w 6703452"/>
              <a:gd name="connsiteY735" fmla="*/ 2771865 h 6099980"/>
              <a:gd name="connsiteX736" fmla="*/ 1660208 w 6703452"/>
              <a:gd name="connsiteY736" fmla="*/ 2824252 h 6099980"/>
              <a:gd name="connsiteX737" fmla="*/ 1670684 w 6703452"/>
              <a:gd name="connsiteY737" fmla="*/ 2798535 h 6099980"/>
              <a:gd name="connsiteX738" fmla="*/ 1701164 w 6703452"/>
              <a:gd name="connsiteY738" fmla="*/ 2746148 h 6099980"/>
              <a:gd name="connsiteX739" fmla="*/ 1706850 w 6703452"/>
              <a:gd name="connsiteY739" fmla="*/ 2740120 h 6099980"/>
              <a:gd name="connsiteX740" fmla="*/ 1751648 w 6703452"/>
              <a:gd name="connsiteY740" fmla="*/ 2718525 h 6099980"/>
              <a:gd name="connsiteX741" fmla="*/ 1573530 w 6703452"/>
              <a:gd name="connsiteY741" fmla="*/ 3103335 h 6099980"/>
              <a:gd name="connsiteX742" fmla="*/ 1564004 w 6703452"/>
              <a:gd name="connsiteY742" fmla="*/ 3109050 h 6099980"/>
              <a:gd name="connsiteX743" fmla="*/ 1587818 w 6703452"/>
              <a:gd name="connsiteY743" fmla="*/ 3042375 h 6099980"/>
              <a:gd name="connsiteX744" fmla="*/ 1591628 w 6703452"/>
              <a:gd name="connsiteY744" fmla="*/ 3022373 h 6099980"/>
              <a:gd name="connsiteX745" fmla="*/ 1561148 w 6703452"/>
              <a:gd name="connsiteY745" fmla="*/ 3111908 h 6099980"/>
              <a:gd name="connsiteX746" fmla="*/ 1557338 w 6703452"/>
              <a:gd name="connsiteY746" fmla="*/ 3103335 h 6099980"/>
              <a:gd name="connsiteX747" fmla="*/ 1591628 w 6703452"/>
              <a:gd name="connsiteY747" fmla="*/ 3009038 h 6099980"/>
              <a:gd name="connsiteX748" fmla="*/ 1613194 w 6703452"/>
              <a:gd name="connsiteY748" fmla="*/ 2952781 h 6099980"/>
              <a:gd name="connsiteX749" fmla="*/ 1614464 w 6703452"/>
              <a:gd name="connsiteY749" fmla="*/ 2945360 h 6099980"/>
              <a:gd name="connsiteX750" fmla="*/ 1618894 w 6703452"/>
              <a:gd name="connsiteY750" fmla="*/ 2936648 h 6099980"/>
              <a:gd name="connsiteX751" fmla="*/ 1632584 w 6703452"/>
              <a:gd name="connsiteY751" fmla="*/ 2910930 h 6099980"/>
              <a:gd name="connsiteX752" fmla="*/ 1675092 w 6703452"/>
              <a:gd name="connsiteY752" fmla="*/ 2830206 h 6099980"/>
              <a:gd name="connsiteX753" fmla="*/ 1697526 w 6703452"/>
              <a:gd name="connsiteY753" fmla="*/ 2795161 h 6099980"/>
              <a:gd name="connsiteX754" fmla="*/ 1687830 w 6703452"/>
              <a:gd name="connsiteY754" fmla="*/ 2810918 h 6099980"/>
              <a:gd name="connsiteX755" fmla="*/ 1674496 w 6703452"/>
              <a:gd name="connsiteY755" fmla="*/ 2835683 h 6099980"/>
              <a:gd name="connsiteX756" fmla="*/ 1661160 w 6703452"/>
              <a:gd name="connsiteY756" fmla="*/ 2860448 h 6099980"/>
              <a:gd name="connsiteX757" fmla="*/ 1654492 w 6703452"/>
              <a:gd name="connsiteY757" fmla="*/ 2872830 h 6099980"/>
              <a:gd name="connsiteX758" fmla="*/ 1647826 w 6703452"/>
              <a:gd name="connsiteY758" fmla="*/ 2886165 h 6099980"/>
              <a:gd name="connsiteX759" fmla="*/ 1618298 w 6703452"/>
              <a:gd name="connsiteY759" fmla="*/ 2943315 h 6099980"/>
              <a:gd name="connsiteX760" fmla="*/ 1609726 w 6703452"/>
              <a:gd name="connsiteY760" fmla="*/ 2977605 h 6099980"/>
              <a:gd name="connsiteX761" fmla="*/ 1623060 w 6703452"/>
              <a:gd name="connsiteY761" fmla="*/ 2948078 h 6099980"/>
              <a:gd name="connsiteX762" fmla="*/ 1638300 w 6703452"/>
              <a:gd name="connsiteY762" fmla="*/ 2916645 h 6099980"/>
              <a:gd name="connsiteX763" fmla="*/ 1671638 w 6703452"/>
              <a:gd name="connsiteY763" fmla="*/ 2849970 h 6099980"/>
              <a:gd name="connsiteX764" fmla="*/ 1689736 w 6703452"/>
              <a:gd name="connsiteY764" fmla="*/ 2815680 h 6099980"/>
              <a:gd name="connsiteX765" fmla="*/ 1694498 w 6703452"/>
              <a:gd name="connsiteY765" fmla="*/ 2807108 h 6099980"/>
              <a:gd name="connsiteX766" fmla="*/ 1699260 w 6703452"/>
              <a:gd name="connsiteY766" fmla="*/ 2798535 h 6099980"/>
              <a:gd name="connsiteX767" fmla="*/ 1709738 w 6703452"/>
              <a:gd name="connsiteY767" fmla="*/ 2782343 h 6099980"/>
              <a:gd name="connsiteX768" fmla="*/ 1729740 w 6703452"/>
              <a:gd name="connsiteY768" fmla="*/ 2749958 h 6099980"/>
              <a:gd name="connsiteX769" fmla="*/ 1751648 w 6703452"/>
              <a:gd name="connsiteY769" fmla="*/ 2718525 h 6099980"/>
              <a:gd name="connsiteX770" fmla="*/ 4980842 w 6703452"/>
              <a:gd name="connsiteY770" fmla="*/ 2703256 h 6099980"/>
              <a:gd name="connsiteX771" fmla="*/ 4978320 w 6703452"/>
              <a:gd name="connsiteY771" fmla="*/ 2704955 h 6099980"/>
              <a:gd name="connsiteX772" fmla="*/ 4979434 w 6703452"/>
              <a:gd name="connsiteY772" fmla="*/ 2704119 h 6099980"/>
              <a:gd name="connsiteX773" fmla="*/ 5173980 w 6703452"/>
              <a:gd name="connsiteY773" fmla="*/ 2606131 h 6099980"/>
              <a:gd name="connsiteX774" fmla="*/ 5147312 w 6703452"/>
              <a:gd name="connsiteY774" fmla="*/ 2616608 h 6099980"/>
              <a:gd name="connsiteX775" fmla="*/ 5119688 w 6703452"/>
              <a:gd name="connsiteY775" fmla="*/ 2627086 h 6099980"/>
              <a:gd name="connsiteX776" fmla="*/ 5156836 w 6703452"/>
              <a:gd name="connsiteY776" fmla="*/ 2617561 h 6099980"/>
              <a:gd name="connsiteX777" fmla="*/ 5173980 w 6703452"/>
              <a:gd name="connsiteY777" fmla="*/ 2606131 h 6099980"/>
              <a:gd name="connsiteX778" fmla="*/ 5787392 w 6703452"/>
              <a:gd name="connsiteY778" fmla="*/ 2514690 h 6099980"/>
              <a:gd name="connsiteX779" fmla="*/ 5769292 w 6703452"/>
              <a:gd name="connsiteY779" fmla="*/ 2521358 h 6099980"/>
              <a:gd name="connsiteX780" fmla="*/ 5787392 w 6703452"/>
              <a:gd name="connsiteY780" fmla="*/ 2514690 h 6099980"/>
              <a:gd name="connsiteX781" fmla="*/ 5341620 w 6703452"/>
              <a:gd name="connsiteY781" fmla="*/ 2483258 h 6099980"/>
              <a:gd name="connsiteX782" fmla="*/ 5312092 w 6703452"/>
              <a:gd name="connsiteY782" fmla="*/ 2494688 h 6099980"/>
              <a:gd name="connsiteX783" fmla="*/ 5178744 w 6703452"/>
              <a:gd name="connsiteY783" fmla="*/ 2542313 h 6099980"/>
              <a:gd name="connsiteX784" fmla="*/ 5136832 w 6703452"/>
              <a:gd name="connsiteY784" fmla="*/ 2558505 h 6099980"/>
              <a:gd name="connsiteX785" fmla="*/ 5103496 w 6703452"/>
              <a:gd name="connsiteY785" fmla="*/ 2574698 h 6099980"/>
              <a:gd name="connsiteX786" fmla="*/ 5068252 w 6703452"/>
              <a:gd name="connsiteY786" fmla="*/ 2592796 h 6099980"/>
              <a:gd name="connsiteX787" fmla="*/ 5048250 w 6703452"/>
              <a:gd name="connsiteY787" fmla="*/ 2603273 h 6099980"/>
              <a:gd name="connsiteX788" fmla="*/ 5026344 w 6703452"/>
              <a:gd name="connsiteY788" fmla="*/ 2615655 h 6099980"/>
              <a:gd name="connsiteX789" fmla="*/ 5001578 w 6703452"/>
              <a:gd name="connsiteY789" fmla="*/ 2628990 h 6099980"/>
              <a:gd name="connsiteX790" fmla="*/ 4973004 w 6703452"/>
              <a:gd name="connsiteY790" fmla="*/ 2645183 h 6099980"/>
              <a:gd name="connsiteX791" fmla="*/ 5013008 w 6703452"/>
              <a:gd name="connsiteY791" fmla="*/ 2618513 h 6099980"/>
              <a:gd name="connsiteX792" fmla="*/ 5040630 w 6703452"/>
              <a:gd name="connsiteY792" fmla="*/ 2601368 h 6099980"/>
              <a:gd name="connsiteX793" fmla="*/ 5072064 w 6703452"/>
              <a:gd name="connsiteY793" fmla="*/ 2582318 h 6099980"/>
              <a:gd name="connsiteX794" fmla="*/ 5093018 w 6703452"/>
              <a:gd name="connsiteY794" fmla="*/ 2568983 h 6099980"/>
              <a:gd name="connsiteX795" fmla="*/ 5134928 w 6703452"/>
              <a:gd name="connsiteY795" fmla="*/ 2547075 h 6099980"/>
              <a:gd name="connsiteX796" fmla="*/ 5101592 w 6703452"/>
              <a:gd name="connsiteY796" fmla="*/ 2560411 h 6099980"/>
              <a:gd name="connsiteX797" fmla="*/ 5154930 w 6703452"/>
              <a:gd name="connsiteY797" fmla="*/ 2536598 h 6099980"/>
              <a:gd name="connsiteX798" fmla="*/ 5178744 w 6703452"/>
              <a:gd name="connsiteY798" fmla="*/ 2532788 h 6099980"/>
              <a:gd name="connsiteX799" fmla="*/ 5341620 w 6703452"/>
              <a:gd name="connsiteY799" fmla="*/ 2483258 h 6099980"/>
              <a:gd name="connsiteX800" fmla="*/ 1901608 w 6703452"/>
              <a:gd name="connsiteY800" fmla="*/ 2454802 h 6099980"/>
              <a:gd name="connsiteX801" fmla="*/ 1876426 w 6703452"/>
              <a:gd name="connsiteY801" fmla="*/ 2479447 h 6099980"/>
              <a:gd name="connsiteX802" fmla="*/ 1900240 w 6703452"/>
              <a:gd name="connsiteY802" fmla="*/ 2455635 h 6099980"/>
              <a:gd name="connsiteX803" fmla="*/ 1901608 w 6703452"/>
              <a:gd name="connsiteY803" fmla="*/ 2454802 h 6099980"/>
              <a:gd name="connsiteX804" fmla="*/ 5862324 w 6703452"/>
              <a:gd name="connsiteY804" fmla="*/ 2445947 h 6099980"/>
              <a:gd name="connsiteX805" fmla="*/ 5816918 w 6703452"/>
              <a:gd name="connsiteY805" fmla="*/ 2461351 h 6099980"/>
              <a:gd name="connsiteX806" fmla="*/ 5770246 w 6703452"/>
              <a:gd name="connsiteY806" fmla="*/ 2474686 h 6099980"/>
              <a:gd name="connsiteX807" fmla="*/ 5719764 w 6703452"/>
              <a:gd name="connsiteY807" fmla="*/ 2487068 h 6099980"/>
              <a:gd name="connsiteX808" fmla="*/ 5700712 w 6703452"/>
              <a:gd name="connsiteY808" fmla="*/ 2493736 h 6099980"/>
              <a:gd name="connsiteX809" fmla="*/ 5745480 w 6703452"/>
              <a:gd name="connsiteY809" fmla="*/ 2488973 h 6099980"/>
              <a:gd name="connsiteX810" fmla="*/ 5694046 w 6703452"/>
              <a:gd name="connsiteY810" fmla="*/ 2498498 h 6099980"/>
              <a:gd name="connsiteX811" fmla="*/ 5660708 w 6703452"/>
              <a:gd name="connsiteY811" fmla="*/ 2508023 h 6099980"/>
              <a:gd name="connsiteX812" fmla="*/ 5571172 w 6703452"/>
              <a:gd name="connsiteY812" fmla="*/ 2529931 h 6099980"/>
              <a:gd name="connsiteX813" fmla="*/ 5617846 w 6703452"/>
              <a:gd name="connsiteY813" fmla="*/ 2524216 h 6099980"/>
              <a:gd name="connsiteX814" fmla="*/ 5708332 w 6703452"/>
              <a:gd name="connsiteY814" fmla="*/ 2504213 h 6099980"/>
              <a:gd name="connsiteX815" fmla="*/ 5746432 w 6703452"/>
              <a:gd name="connsiteY815" fmla="*/ 2491831 h 6099980"/>
              <a:gd name="connsiteX816" fmla="*/ 5796916 w 6703452"/>
              <a:gd name="connsiteY816" fmla="*/ 2475638 h 6099980"/>
              <a:gd name="connsiteX817" fmla="*/ 5862638 w 6703452"/>
              <a:gd name="connsiteY817" fmla="*/ 2447063 h 6099980"/>
              <a:gd name="connsiteX818" fmla="*/ 5862324 w 6703452"/>
              <a:gd name="connsiteY818" fmla="*/ 2445947 h 6099980"/>
              <a:gd name="connsiteX819" fmla="*/ 5748338 w 6703452"/>
              <a:gd name="connsiteY819" fmla="*/ 2415630 h 6099980"/>
              <a:gd name="connsiteX820" fmla="*/ 5694046 w 6703452"/>
              <a:gd name="connsiteY820" fmla="*/ 2430870 h 6099980"/>
              <a:gd name="connsiteX821" fmla="*/ 5748338 w 6703452"/>
              <a:gd name="connsiteY821" fmla="*/ 2415630 h 6099980"/>
              <a:gd name="connsiteX822" fmla="*/ 5732146 w 6703452"/>
              <a:gd name="connsiteY822" fmla="*/ 2404200 h 6099980"/>
              <a:gd name="connsiteX823" fmla="*/ 5662612 w 6703452"/>
              <a:gd name="connsiteY823" fmla="*/ 2423250 h 6099980"/>
              <a:gd name="connsiteX824" fmla="*/ 5647372 w 6703452"/>
              <a:gd name="connsiteY824" fmla="*/ 2425155 h 6099980"/>
              <a:gd name="connsiteX825" fmla="*/ 5682616 w 6703452"/>
              <a:gd name="connsiteY825" fmla="*/ 2416583 h 6099980"/>
              <a:gd name="connsiteX826" fmla="*/ 5717858 w 6703452"/>
              <a:gd name="connsiteY826" fmla="*/ 2407058 h 6099980"/>
              <a:gd name="connsiteX827" fmla="*/ 2229804 w 6703452"/>
              <a:gd name="connsiteY827" fmla="*/ 2291806 h 6099980"/>
              <a:gd name="connsiteX828" fmla="*/ 2230092 w 6703452"/>
              <a:gd name="connsiteY828" fmla="*/ 2292061 h 6099980"/>
              <a:gd name="connsiteX829" fmla="*/ 2229804 w 6703452"/>
              <a:gd name="connsiteY829" fmla="*/ 2292163 h 6099980"/>
              <a:gd name="connsiteX830" fmla="*/ 2229804 w 6703452"/>
              <a:gd name="connsiteY830" fmla="*/ 2291806 h 6099980"/>
              <a:gd name="connsiteX831" fmla="*/ 2486978 w 6703452"/>
              <a:gd name="connsiteY831" fmla="*/ 2268945 h 6099980"/>
              <a:gd name="connsiteX832" fmla="*/ 2477452 w 6703452"/>
              <a:gd name="connsiteY832" fmla="*/ 2270850 h 6099980"/>
              <a:gd name="connsiteX833" fmla="*/ 2475548 w 6703452"/>
              <a:gd name="connsiteY833" fmla="*/ 2270850 h 6099980"/>
              <a:gd name="connsiteX834" fmla="*/ 3027998 w 6703452"/>
              <a:gd name="connsiteY834" fmla="*/ 2214653 h 6099980"/>
              <a:gd name="connsiteX835" fmla="*/ 3023236 w 6703452"/>
              <a:gd name="connsiteY835" fmla="*/ 2216558 h 6099980"/>
              <a:gd name="connsiteX836" fmla="*/ 3027762 w 6703452"/>
              <a:gd name="connsiteY836" fmla="*/ 2214702 h 6099980"/>
              <a:gd name="connsiteX837" fmla="*/ 3076368 w 6703452"/>
              <a:gd name="connsiteY837" fmla="*/ 2211539 h 6099980"/>
              <a:gd name="connsiteX838" fmla="*/ 3046096 w 6703452"/>
              <a:gd name="connsiteY838" fmla="*/ 2223226 h 6099980"/>
              <a:gd name="connsiteX839" fmla="*/ 3060384 w 6703452"/>
              <a:gd name="connsiteY839" fmla="*/ 2219416 h 6099980"/>
              <a:gd name="connsiteX840" fmla="*/ 3048952 w 6703452"/>
              <a:gd name="connsiteY840" fmla="*/ 2223226 h 6099980"/>
              <a:gd name="connsiteX841" fmla="*/ 3025140 w 6703452"/>
              <a:gd name="connsiteY841" fmla="*/ 2229893 h 6099980"/>
              <a:gd name="connsiteX842" fmla="*/ 2928938 w 6703452"/>
              <a:gd name="connsiteY842" fmla="*/ 2249896 h 6099980"/>
              <a:gd name="connsiteX843" fmla="*/ 2815592 w 6703452"/>
              <a:gd name="connsiteY843" fmla="*/ 2257516 h 6099980"/>
              <a:gd name="connsiteX844" fmla="*/ 2770824 w 6703452"/>
              <a:gd name="connsiteY844" fmla="*/ 2255611 h 6099980"/>
              <a:gd name="connsiteX845" fmla="*/ 2939416 w 6703452"/>
              <a:gd name="connsiteY845" fmla="*/ 2243228 h 6099980"/>
              <a:gd name="connsiteX846" fmla="*/ 3047048 w 6703452"/>
              <a:gd name="connsiteY846" fmla="*/ 2217511 h 6099980"/>
              <a:gd name="connsiteX847" fmla="*/ 3076368 w 6703452"/>
              <a:gd name="connsiteY847" fmla="*/ 2211539 h 6099980"/>
              <a:gd name="connsiteX848" fmla="*/ 3114676 w 6703452"/>
              <a:gd name="connsiteY848" fmla="*/ 2200365 h 6099980"/>
              <a:gd name="connsiteX849" fmla="*/ 3033712 w 6703452"/>
              <a:gd name="connsiteY849" fmla="*/ 2231798 h 6099980"/>
              <a:gd name="connsiteX850" fmla="*/ 3114676 w 6703452"/>
              <a:gd name="connsiteY850" fmla="*/ 2200365 h 6099980"/>
              <a:gd name="connsiteX851" fmla="*/ 3124570 w 6703452"/>
              <a:gd name="connsiteY851" fmla="*/ 2194592 h 6099980"/>
              <a:gd name="connsiteX852" fmla="*/ 3117532 w 6703452"/>
              <a:gd name="connsiteY852" fmla="*/ 2198461 h 6099980"/>
              <a:gd name="connsiteX853" fmla="*/ 3094672 w 6703452"/>
              <a:gd name="connsiteY853" fmla="*/ 2207986 h 6099980"/>
              <a:gd name="connsiteX854" fmla="*/ 3071812 w 6703452"/>
              <a:gd name="connsiteY854" fmla="*/ 2215606 h 6099980"/>
              <a:gd name="connsiteX855" fmla="*/ 3060384 w 6703452"/>
              <a:gd name="connsiteY855" fmla="*/ 2219416 h 6099980"/>
              <a:gd name="connsiteX856" fmla="*/ 3073718 w 6703452"/>
              <a:gd name="connsiteY856" fmla="*/ 2214653 h 6099980"/>
              <a:gd name="connsiteX857" fmla="*/ 3096578 w 6703452"/>
              <a:gd name="connsiteY857" fmla="*/ 2207033 h 6099980"/>
              <a:gd name="connsiteX858" fmla="*/ 3167080 w 6703452"/>
              <a:gd name="connsiteY858" fmla="*/ 2171224 h 6099980"/>
              <a:gd name="connsiteX859" fmla="*/ 3153728 w 6703452"/>
              <a:gd name="connsiteY859" fmla="*/ 2179292 h 6099980"/>
              <a:gd name="connsiteX860" fmla="*/ 3130868 w 6703452"/>
              <a:gd name="connsiteY860" fmla="*/ 2191793 h 6099980"/>
              <a:gd name="connsiteX861" fmla="*/ 3124570 w 6703452"/>
              <a:gd name="connsiteY861" fmla="*/ 2194592 h 6099980"/>
              <a:gd name="connsiteX862" fmla="*/ 6288168 w 6703452"/>
              <a:gd name="connsiteY862" fmla="*/ 2109758 h 6099980"/>
              <a:gd name="connsiteX863" fmla="*/ 6282692 w 6703452"/>
              <a:gd name="connsiteY863" fmla="*/ 2128927 h 6099980"/>
              <a:gd name="connsiteX864" fmla="*/ 6245544 w 6703452"/>
              <a:gd name="connsiteY864" fmla="*/ 2204175 h 6099980"/>
              <a:gd name="connsiteX865" fmla="*/ 6280786 w 6703452"/>
              <a:gd name="connsiteY865" fmla="*/ 2127975 h 6099980"/>
              <a:gd name="connsiteX866" fmla="*/ 6248400 w 6703452"/>
              <a:gd name="connsiteY866" fmla="*/ 2192745 h 6099980"/>
              <a:gd name="connsiteX867" fmla="*/ 6237924 w 6703452"/>
              <a:gd name="connsiteY867" fmla="*/ 2208937 h 6099980"/>
              <a:gd name="connsiteX868" fmla="*/ 6224588 w 6703452"/>
              <a:gd name="connsiteY868" fmla="*/ 2225130 h 6099980"/>
              <a:gd name="connsiteX869" fmla="*/ 6286500 w 6703452"/>
              <a:gd name="connsiteY869" fmla="*/ 2109877 h 6099980"/>
              <a:gd name="connsiteX870" fmla="*/ 6288168 w 6703452"/>
              <a:gd name="connsiteY870" fmla="*/ 2109758 h 6099980"/>
              <a:gd name="connsiteX871" fmla="*/ 6252212 w 6703452"/>
              <a:gd name="connsiteY871" fmla="*/ 1935571 h 6099980"/>
              <a:gd name="connsiteX872" fmla="*/ 6243638 w 6703452"/>
              <a:gd name="connsiteY872" fmla="*/ 2045108 h 6099980"/>
              <a:gd name="connsiteX873" fmla="*/ 6250304 w 6703452"/>
              <a:gd name="connsiteY873" fmla="*/ 2027963 h 6099980"/>
              <a:gd name="connsiteX874" fmla="*/ 6150292 w 6703452"/>
              <a:gd name="connsiteY874" fmla="*/ 2224178 h 6099980"/>
              <a:gd name="connsiteX875" fmla="*/ 5980748 w 6703452"/>
              <a:gd name="connsiteY875" fmla="*/ 2363243 h 6099980"/>
              <a:gd name="connsiteX876" fmla="*/ 6121718 w 6703452"/>
              <a:gd name="connsiteY876" fmla="*/ 2264183 h 6099980"/>
              <a:gd name="connsiteX877" fmla="*/ 6187440 w 6703452"/>
              <a:gd name="connsiteY877" fmla="*/ 2197508 h 6099980"/>
              <a:gd name="connsiteX878" fmla="*/ 6190298 w 6703452"/>
              <a:gd name="connsiteY878" fmla="*/ 2198461 h 6099980"/>
              <a:gd name="connsiteX879" fmla="*/ 6168392 w 6703452"/>
              <a:gd name="connsiteY879" fmla="*/ 2230846 h 6099980"/>
              <a:gd name="connsiteX880" fmla="*/ 6110288 w 6703452"/>
              <a:gd name="connsiteY880" fmla="*/ 2293711 h 6099980"/>
              <a:gd name="connsiteX881" fmla="*/ 5999798 w 6703452"/>
              <a:gd name="connsiteY881" fmla="*/ 2377531 h 6099980"/>
              <a:gd name="connsiteX882" fmla="*/ 5975032 w 6703452"/>
              <a:gd name="connsiteY882" fmla="*/ 2392771 h 6099980"/>
              <a:gd name="connsiteX883" fmla="*/ 6069330 w 6703452"/>
              <a:gd name="connsiteY883" fmla="*/ 2330858 h 6099980"/>
              <a:gd name="connsiteX884" fmla="*/ 6170296 w 6703452"/>
              <a:gd name="connsiteY884" fmla="*/ 2232751 h 6099980"/>
              <a:gd name="connsiteX885" fmla="*/ 6214112 w 6703452"/>
              <a:gd name="connsiteY885" fmla="*/ 2162266 h 6099980"/>
              <a:gd name="connsiteX886" fmla="*/ 6250304 w 6703452"/>
              <a:gd name="connsiteY886" fmla="*/ 2062253 h 6099980"/>
              <a:gd name="connsiteX887" fmla="*/ 6256972 w 6703452"/>
              <a:gd name="connsiteY887" fmla="*/ 1971765 h 6099980"/>
              <a:gd name="connsiteX888" fmla="*/ 6256020 w 6703452"/>
              <a:gd name="connsiteY888" fmla="*/ 1956526 h 6099980"/>
              <a:gd name="connsiteX889" fmla="*/ 6254116 w 6703452"/>
              <a:gd name="connsiteY889" fmla="*/ 1945096 h 6099980"/>
              <a:gd name="connsiteX890" fmla="*/ 6252212 w 6703452"/>
              <a:gd name="connsiteY890" fmla="*/ 1935571 h 6099980"/>
              <a:gd name="connsiteX891" fmla="*/ 6187440 w 6703452"/>
              <a:gd name="connsiteY891" fmla="*/ 1898422 h 6099980"/>
              <a:gd name="connsiteX892" fmla="*/ 6193156 w 6703452"/>
              <a:gd name="connsiteY892" fmla="*/ 1919377 h 6099980"/>
              <a:gd name="connsiteX893" fmla="*/ 6196966 w 6703452"/>
              <a:gd name="connsiteY893" fmla="*/ 1941285 h 6099980"/>
              <a:gd name="connsiteX894" fmla="*/ 6195060 w 6703452"/>
              <a:gd name="connsiteY894" fmla="*/ 1952714 h 6099980"/>
              <a:gd name="connsiteX895" fmla="*/ 6187440 w 6703452"/>
              <a:gd name="connsiteY895" fmla="*/ 1898422 h 6099980"/>
              <a:gd name="connsiteX896" fmla="*/ 6250304 w 6703452"/>
              <a:gd name="connsiteY896" fmla="*/ 1843178 h 6099980"/>
              <a:gd name="connsiteX897" fmla="*/ 6272212 w 6703452"/>
              <a:gd name="connsiteY897" fmla="*/ 1932713 h 6099980"/>
              <a:gd name="connsiteX898" fmla="*/ 6273166 w 6703452"/>
              <a:gd name="connsiteY898" fmla="*/ 1921283 h 6099980"/>
              <a:gd name="connsiteX899" fmla="*/ 6271260 w 6703452"/>
              <a:gd name="connsiteY899" fmla="*/ 1906043 h 6099980"/>
              <a:gd name="connsiteX900" fmla="*/ 6268404 w 6703452"/>
              <a:gd name="connsiteY900" fmla="*/ 1893661 h 6099980"/>
              <a:gd name="connsiteX901" fmla="*/ 6263640 w 6703452"/>
              <a:gd name="connsiteY901" fmla="*/ 1874611 h 6099980"/>
              <a:gd name="connsiteX902" fmla="*/ 6256972 w 6703452"/>
              <a:gd name="connsiteY902" fmla="*/ 1854608 h 6099980"/>
              <a:gd name="connsiteX903" fmla="*/ 6250304 w 6703452"/>
              <a:gd name="connsiteY903" fmla="*/ 1843178 h 6099980"/>
              <a:gd name="connsiteX904" fmla="*/ 6075676 w 6703452"/>
              <a:gd name="connsiteY904" fmla="*/ 1603433 h 6099980"/>
              <a:gd name="connsiteX905" fmla="*/ 6082556 w 6703452"/>
              <a:gd name="connsiteY905" fmla="*/ 1617687 h 6099980"/>
              <a:gd name="connsiteX906" fmla="*/ 6081922 w 6703452"/>
              <a:gd name="connsiteY906" fmla="*/ 1617167 h 6099980"/>
              <a:gd name="connsiteX907" fmla="*/ 6073968 w 6703452"/>
              <a:gd name="connsiteY907" fmla="*/ 1599678 h 6099980"/>
              <a:gd name="connsiteX908" fmla="*/ 6075676 w 6703452"/>
              <a:gd name="connsiteY908" fmla="*/ 1603433 h 6099980"/>
              <a:gd name="connsiteX909" fmla="*/ 6074330 w 6703452"/>
              <a:gd name="connsiteY909" fmla="*/ 1600648 h 6099980"/>
              <a:gd name="connsiteX910" fmla="*/ 6069266 w 6703452"/>
              <a:gd name="connsiteY910" fmla="*/ 1587131 h 6099980"/>
              <a:gd name="connsiteX911" fmla="*/ 6073968 w 6703452"/>
              <a:gd name="connsiteY911" fmla="*/ 1599678 h 6099980"/>
              <a:gd name="connsiteX912" fmla="*/ 6073380 w 6703452"/>
              <a:gd name="connsiteY912" fmla="*/ 1598385 h 6099980"/>
              <a:gd name="connsiteX913" fmla="*/ 3489008 w 6703452"/>
              <a:gd name="connsiteY913" fmla="*/ 1400265 h 6099980"/>
              <a:gd name="connsiteX914" fmla="*/ 3457576 w 6703452"/>
              <a:gd name="connsiteY914" fmla="*/ 1528853 h 6099980"/>
              <a:gd name="connsiteX915" fmla="*/ 3474720 w 6703452"/>
              <a:gd name="connsiteY915" fmla="*/ 1441223 h 6099980"/>
              <a:gd name="connsiteX916" fmla="*/ 3489008 w 6703452"/>
              <a:gd name="connsiteY916" fmla="*/ 1400265 h 6099980"/>
              <a:gd name="connsiteX917" fmla="*/ 3509964 w 6703452"/>
              <a:gd name="connsiteY917" fmla="*/ 1350735 h 6099980"/>
              <a:gd name="connsiteX918" fmla="*/ 3509010 w 6703452"/>
              <a:gd name="connsiteY918" fmla="*/ 1358355 h 6099980"/>
              <a:gd name="connsiteX919" fmla="*/ 3500438 w 6703452"/>
              <a:gd name="connsiteY919" fmla="*/ 1395502 h 6099980"/>
              <a:gd name="connsiteX920" fmla="*/ 3509964 w 6703452"/>
              <a:gd name="connsiteY920" fmla="*/ 1350735 h 6099980"/>
              <a:gd name="connsiteX921" fmla="*/ 6167438 w 6703452"/>
              <a:gd name="connsiteY921" fmla="*/ 1333590 h 6099980"/>
              <a:gd name="connsiteX922" fmla="*/ 6148298 w 6703452"/>
              <a:gd name="connsiteY922" fmla="*/ 1384385 h 6099980"/>
              <a:gd name="connsiteX923" fmla="*/ 6150004 w 6703452"/>
              <a:gd name="connsiteY923" fmla="*/ 1377161 h 6099980"/>
              <a:gd name="connsiteX924" fmla="*/ 6155640 w 6703452"/>
              <a:gd name="connsiteY924" fmla="*/ 1360136 h 6099980"/>
              <a:gd name="connsiteX925" fmla="*/ 6074092 w 6703452"/>
              <a:gd name="connsiteY925" fmla="*/ 1295490 h 6099980"/>
              <a:gd name="connsiteX926" fmla="*/ 6067424 w 6703452"/>
              <a:gd name="connsiteY926" fmla="*/ 1310730 h 6099980"/>
              <a:gd name="connsiteX927" fmla="*/ 6060758 w 6703452"/>
              <a:gd name="connsiteY927" fmla="*/ 1325970 h 6099980"/>
              <a:gd name="connsiteX928" fmla="*/ 6074092 w 6703452"/>
              <a:gd name="connsiteY928" fmla="*/ 1295490 h 6099980"/>
              <a:gd name="connsiteX929" fmla="*/ 6189152 w 6703452"/>
              <a:gd name="connsiteY929" fmla="*/ 1194257 h 6099980"/>
              <a:gd name="connsiteX930" fmla="*/ 6151246 w 6703452"/>
              <a:gd name="connsiteY930" fmla="*/ 1236436 h 6099980"/>
              <a:gd name="connsiteX931" fmla="*/ 6182202 w 6703452"/>
              <a:gd name="connsiteY931" fmla="*/ 1201074 h 6099980"/>
              <a:gd name="connsiteX932" fmla="*/ 3515678 w 6703452"/>
              <a:gd name="connsiteY932" fmla="*/ 1163093 h 6099980"/>
              <a:gd name="connsiteX933" fmla="*/ 3504248 w 6703452"/>
              <a:gd name="connsiteY933" fmla="*/ 1209766 h 6099980"/>
              <a:gd name="connsiteX934" fmla="*/ 3505200 w 6703452"/>
              <a:gd name="connsiteY934" fmla="*/ 1200241 h 6099980"/>
              <a:gd name="connsiteX935" fmla="*/ 3510916 w 6703452"/>
              <a:gd name="connsiteY935" fmla="*/ 1146900 h 6099980"/>
              <a:gd name="connsiteX936" fmla="*/ 3494724 w 6703452"/>
              <a:gd name="connsiteY936" fmla="*/ 1197382 h 6099980"/>
              <a:gd name="connsiteX937" fmla="*/ 3480436 w 6703452"/>
              <a:gd name="connsiteY937" fmla="*/ 1248817 h 6099980"/>
              <a:gd name="connsiteX938" fmla="*/ 3488056 w 6703452"/>
              <a:gd name="connsiteY938" fmla="*/ 1214527 h 6099980"/>
              <a:gd name="connsiteX939" fmla="*/ 3499486 w 6703452"/>
              <a:gd name="connsiteY939" fmla="*/ 1180238 h 6099980"/>
              <a:gd name="connsiteX940" fmla="*/ 3510916 w 6703452"/>
              <a:gd name="connsiteY940" fmla="*/ 1146900 h 6099980"/>
              <a:gd name="connsiteX941" fmla="*/ 6429376 w 6703452"/>
              <a:gd name="connsiteY941" fmla="*/ 1047840 h 6099980"/>
              <a:gd name="connsiteX942" fmla="*/ 6342698 w 6703452"/>
              <a:gd name="connsiteY942" fmla="*/ 1117372 h 6099980"/>
              <a:gd name="connsiteX943" fmla="*/ 6429376 w 6703452"/>
              <a:gd name="connsiteY943" fmla="*/ 1047840 h 6099980"/>
              <a:gd name="connsiteX944" fmla="*/ 6587492 w 6703452"/>
              <a:gd name="connsiteY944" fmla="*/ 880201 h 6099980"/>
              <a:gd name="connsiteX945" fmla="*/ 6579872 w 6703452"/>
              <a:gd name="connsiteY945" fmla="*/ 888773 h 6099980"/>
              <a:gd name="connsiteX946" fmla="*/ 6523672 w 6703452"/>
              <a:gd name="connsiteY946" fmla="*/ 957353 h 6099980"/>
              <a:gd name="connsiteX947" fmla="*/ 6463666 w 6703452"/>
              <a:gd name="connsiteY947" fmla="*/ 1010693 h 6099980"/>
              <a:gd name="connsiteX948" fmla="*/ 6537960 w 6703452"/>
              <a:gd name="connsiteY948" fmla="*/ 937351 h 6099980"/>
              <a:gd name="connsiteX949" fmla="*/ 6487478 w 6703452"/>
              <a:gd name="connsiteY949" fmla="*/ 983071 h 6099980"/>
              <a:gd name="connsiteX950" fmla="*/ 6506528 w 6703452"/>
              <a:gd name="connsiteY950" fmla="*/ 963068 h 6099980"/>
              <a:gd name="connsiteX951" fmla="*/ 6494146 w 6703452"/>
              <a:gd name="connsiteY951" fmla="*/ 965926 h 6099980"/>
              <a:gd name="connsiteX952" fmla="*/ 6398896 w 6703452"/>
              <a:gd name="connsiteY952" fmla="*/ 1049746 h 6099980"/>
              <a:gd name="connsiteX953" fmla="*/ 6408420 w 6703452"/>
              <a:gd name="connsiteY953" fmla="*/ 1042126 h 6099980"/>
              <a:gd name="connsiteX954" fmla="*/ 6312218 w 6703452"/>
              <a:gd name="connsiteY954" fmla="*/ 1122136 h 6099980"/>
              <a:gd name="connsiteX955" fmla="*/ 6334124 w 6703452"/>
              <a:gd name="connsiteY955" fmla="*/ 1117373 h 6099980"/>
              <a:gd name="connsiteX956" fmla="*/ 6342698 w 6703452"/>
              <a:gd name="connsiteY956" fmla="*/ 1104038 h 6099980"/>
              <a:gd name="connsiteX957" fmla="*/ 6235066 w 6703452"/>
              <a:gd name="connsiteY957" fmla="*/ 1189763 h 6099980"/>
              <a:gd name="connsiteX958" fmla="*/ 6200776 w 6703452"/>
              <a:gd name="connsiteY958" fmla="*/ 1229768 h 6099980"/>
              <a:gd name="connsiteX959" fmla="*/ 6246496 w 6703452"/>
              <a:gd name="connsiteY959" fmla="*/ 1183096 h 6099980"/>
              <a:gd name="connsiteX960" fmla="*/ 6260784 w 6703452"/>
              <a:gd name="connsiteY960" fmla="*/ 1174523 h 6099980"/>
              <a:gd name="connsiteX961" fmla="*/ 6308408 w 6703452"/>
              <a:gd name="connsiteY961" fmla="*/ 1138328 h 6099980"/>
              <a:gd name="connsiteX962" fmla="*/ 6187440 w 6703452"/>
              <a:gd name="connsiteY962" fmla="*/ 1257390 h 6099980"/>
              <a:gd name="connsiteX963" fmla="*/ 6198872 w 6703452"/>
              <a:gd name="connsiteY963" fmla="*/ 1240246 h 6099980"/>
              <a:gd name="connsiteX964" fmla="*/ 6185536 w 6703452"/>
              <a:gd name="connsiteY964" fmla="*/ 1250723 h 6099980"/>
              <a:gd name="connsiteX965" fmla="*/ 6125528 w 6703452"/>
              <a:gd name="connsiteY965" fmla="*/ 1334543 h 6099980"/>
              <a:gd name="connsiteX966" fmla="*/ 6100764 w 6703452"/>
              <a:gd name="connsiteY966" fmla="*/ 1422173 h 6099980"/>
              <a:gd name="connsiteX967" fmla="*/ 6098858 w 6703452"/>
              <a:gd name="connsiteY967" fmla="*/ 1450748 h 6099980"/>
              <a:gd name="connsiteX968" fmla="*/ 6099812 w 6703452"/>
              <a:gd name="connsiteY968" fmla="*/ 1479323 h 6099980"/>
              <a:gd name="connsiteX969" fmla="*/ 6103620 w 6703452"/>
              <a:gd name="connsiteY969" fmla="*/ 1506946 h 6099980"/>
              <a:gd name="connsiteX970" fmla="*/ 6109336 w 6703452"/>
              <a:gd name="connsiteY970" fmla="*/ 1530758 h 6099980"/>
              <a:gd name="connsiteX971" fmla="*/ 6113146 w 6703452"/>
              <a:gd name="connsiteY971" fmla="*/ 1525043 h 6099980"/>
              <a:gd name="connsiteX972" fmla="*/ 6112192 w 6703452"/>
              <a:gd name="connsiteY972" fmla="*/ 1511708 h 6099980"/>
              <a:gd name="connsiteX973" fmla="*/ 6110288 w 6703452"/>
              <a:gd name="connsiteY973" fmla="*/ 1492658 h 6099980"/>
              <a:gd name="connsiteX974" fmla="*/ 6108384 w 6703452"/>
              <a:gd name="connsiteY974" fmla="*/ 1462178 h 6099980"/>
              <a:gd name="connsiteX975" fmla="*/ 6109336 w 6703452"/>
              <a:gd name="connsiteY975" fmla="*/ 1476465 h 6099980"/>
              <a:gd name="connsiteX976" fmla="*/ 6111240 w 6703452"/>
              <a:gd name="connsiteY976" fmla="*/ 1492658 h 6099980"/>
              <a:gd name="connsiteX977" fmla="*/ 6117908 w 6703452"/>
              <a:gd name="connsiteY977" fmla="*/ 1528853 h 6099980"/>
              <a:gd name="connsiteX978" fmla="*/ 6146484 w 6703452"/>
              <a:gd name="connsiteY978" fmla="*/ 1612673 h 6099980"/>
              <a:gd name="connsiteX979" fmla="*/ 6119812 w 6703452"/>
              <a:gd name="connsiteY979" fmla="*/ 1551713 h 6099980"/>
              <a:gd name="connsiteX980" fmla="*/ 6160772 w 6703452"/>
              <a:gd name="connsiteY980" fmla="*/ 1661251 h 6099980"/>
              <a:gd name="connsiteX981" fmla="*/ 6191250 w 6703452"/>
              <a:gd name="connsiteY981" fmla="*/ 1718401 h 6099980"/>
              <a:gd name="connsiteX982" fmla="*/ 6185536 w 6703452"/>
              <a:gd name="connsiteY982" fmla="*/ 1704113 h 6099980"/>
              <a:gd name="connsiteX983" fmla="*/ 6221730 w 6703452"/>
              <a:gd name="connsiteY983" fmla="*/ 1766978 h 6099980"/>
              <a:gd name="connsiteX984" fmla="*/ 6196012 w 6703452"/>
              <a:gd name="connsiteY984" fmla="*/ 1714590 h 6099980"/>
              <a:gd name="connsiteX985" fmla="*/ 6206492 w 6703452"/>
              <a:gd name="connsiteY985" fmla="*/ 1726021 h 6099980"/>
              <a:gd name="connsiteX986" fmla="*/ 6246496 w 6703452"/>
              <a:gd name="connsiteY986" fmla="*/ 1812698 h 6099980"/>
              <a:gd name="connsiteX987" fmla="*/ 6220778 w 6703452"/>
              <a:gd name="connsiteY987" fmla="*/ 1745071 h 6099980"/>
              <a:gd name="connsiteX988" fmla="*/ 6251258 w 6703452"/>
              <a:gd name="connsiteY988" fmla="*/ 1810793 h 6099980"/>
              <a:gd name="connsiteX989" fmla="*/ 6264592 w 6703452"/>
              <a:gd name="connsiteY989" fmla="*/ 1841273 h 6099980"/>
              <a:gd name="connsiteX990" fmla="*/ 6225540 w 6703452"/>
              <a:gd name="connsiteY990" fmla="*/ 1747928 h 6099980"/>
              <a:gd name="connsiteX991" fmla="*/ 6189346 w 6703452"/>
              <a:gd name="connsiteY991" fmla="*/ 1676490 h 6099980"/>
              <a:gd name="connsiteX992" fmla="*/ 6156008 w 6703452"/>
              <a:gd name="connsiteY992" fmla="*/ 1608863 h 6099980"/>
              <a:gd name="connsiteX993" fmla="*/ 6125528 w 6703452"/>
              <a:gd name="connsiteY993" fmla="*/ 1527901 h 6099980"/>
              <a:gd name="connsiteX994" fmla="*/ 6137912 w 6703452"/>
              <a:gd name="connsiteY994" fmla="*/ 1580288 h 6099980"/>
              <a:gd name="connsiteX995" fmla="*/ 6122672 w 6703452"/>
              <a:gd name="connsiteY995" fmla="*/ 1535521 h 6099980"/>
              <a:gd name="connsiteX996" fmla="*/ 6116004 w 6703452"/>
              <a:gd name="connsiteY996" fmla="*/ 1504088 h 6099980"/>
              <a:gd name="connsiteX997" fmla="*/ 6114098 w 6703452"/>
              <a:gd name="connsiteY997" fmla="*/ 1481228 h 6099980"/>
              <a:gd name="connsiteX998" fmla="*/ 6115050 w 6703452"/>
              <a:gd name="connsiteY998" fmla="*/ 1462178 h 6099980"/>
              <a:gd name="connsiteX999" fmla="*/ 6120766 w 6703452"/>
              <a:gd name="connsiteY999" fmla="*/ 1417411 h 6099980"/>
              <a:gd name="connsiteX1000" fmla="*/ 6148388 w 6703452"/>
              <a:gd name="connsiteY1000" fmla="*/ 1335496 h 6099980"/>
              <a:gd name="connsiteX1001" fmla="*/ 6182678 w 6703452"/>
              <a:gd name="connsiteY1001" fmla="*/ 1278346 h 6099980"/>
              <a:gd name="connsiteX1002" fmla="*/ 6237924 w 6703452"/>
              <a:gd name="connsiteY1002" fmla="*/ 1216433 h 6099980"/>
              <a:gd name="connsiteX1003" fmla="*/ 6313172 w 6703452"/>
              <a:gd name="connsiteY1003" fmla="*/ 1145948 h 6099980"/>
              <a:gd name="connsiteX1004" fmla="*/ 6357938 w 6703452"/>
              <a:gd name="connsiteY1004" fmla="*/ 1114516 h 6099980"/>
              <a:gd name="connsiteX1005" fmla="*/ 6447472 w 6703452"/>
              <a:gd name="connsiteY1005" fmla="*/ 1043078 h 6099980"/>
              <a:gd name="connsiteX1006" fmla="*/ 6552248 w 6703452"/>
              <a:gd name="connsiteY1006" fmla="*/ 934493 h 6099980"/>
              <a:gd name="connsiteX1007" fmla="*/ 6586538 w 6703452"/>
              <a:gd name="connsiteY1007" fmla="*/ 887821 h 6099980"/>
              <a:gd name="connsiteX1008" fmla="*/ 6587492 w 6703452"/>
              <a:gd name="connsiteY1008" fmla="*/ 880201 h 6099980"/>
              <a:gd name="connsiteX1009" fmla="*/ 6619160 w 6703452"/>
              <a:gd name="connsiteY1009" fmla="*/ 878982 h 6099980"/>
              <a:gd name="connsiteX1010" fmla="*/ 6617972 w 6703452"/>
              <a:gd name="connsiteY1010" fmla="*/ 881153 h 6099980"/>
              <a:gd name="connsiteX1011" fmla="*/ 6616368 w 6703452"/>
              <a:gd name="connsiteY1011" fmla="*/ 883553 h 6099980"/>
              <a:gd name="connsiteX1012" fmla="*/ 4703444 w 6703452"/>
              <a:gd name="connsiteY1012" fmla="*/ 812572 h 6099980"/>
              <a:gd name="connsiteX1013" fmla="*/ 4747260 w 6703452"/>
              <a:gd name="connsiteY1013" fmla="*/ 812572 h 6099980"/>
              <a:gd name="connsiteX1014" fmla="*/ 4703444 w 6703452"/>
              <a:gd name="connsiteY1014" fmla="*/ 812572 h 6099980"/>
              <a:gd name="connsiteX1015" fmla="*/ 4594860 w 6703452"/>
              <a:gd name="connsiteY1015" fmla="*/ 798285 h 6099980"/>
              <a:gd name="connsiteX1016" fmla="*/ 4612958 w 6703452"/>
              <a:gd name="connsiteY1016" fmla="*/ 803048 h 6099980"/>
              <a:gd name="connsiteX1017" fmla="*/ 4681540 w 6703452"/>
              <a:gd name="connsiteY1017" fmla="*/ 822098 h 6099980"/>
              <a:gd name="connsiteX1018" fmla="*/ 4594860 w 6703452"/>
              <a:gd name="connsiteY1018" fmla="*/ 798285 h 6099980"/>
              <a:gd name="connsiteX1019" fmla="*/ 6658928 w 6703452"/>
              <a:gd name="connsiteY1019" fmla="*/ 794476 h 6099980"/>
              <a:gd name="connsiteX1020" fmla="*/ 6637020 w 6703452"/>
              <a:gd name="connsiteY1020" fmla="*/ 849721 h 6099980"/>
              <a:gd name="connsiteX1021" fmla="*/ 6619160 w 6703452"/>
              <a:gd name="connsiteY1021" fmla="*/ 878982 h 6099980"/>
              <a:gd name="connsiteX1022" fmla="*/ 6639520 w 6703452"/>
              <a:gd name="connsiteY1022" fmla="*/ 841744 h 6099980"/>
              <a:gd name="connsiteX1023" fmla="*/ 6658928 w 6703452"/>
              <a:gd name="connsiteY1023" fmla="*/ 794476 h 6099980"/>
              <a:gd name="connsiteX1024" fmla="*/ 3875712 w 6703452"/>
              <a:gd name="connsiteY1024" fmla="*/ 777339 h 6099980"/>
              <a:gd name="connsiteX1025" fmla="*/ 3857624 w 6703452"/>
              <a:gd name="connsiteY1025" fmla="*/ 789713 h 6099980"/>
              <a:gd name="connsiteX1026" fmla="*/ 3821430 w 6703452"/>
              <a:gd name="connsiteY1026" fmla="*/ 819241 h 6099980"/>
              <a:gd name="connsiteX1027" fmla="*/ 3804284 w 6703452"/>
              <a:gd name="connsiteY1027" fmla="*/ 834481 h 6099980"/>
              <a:gd name="connsiteX1028" fmla="*/ 3789044 w 6703452"/>
              <a:gd name="connsiteY1028" fmla="*/ 849721 h 6099980"/>
              <a:gd name="connsiteX1029" fmla="*/ 3763804 w 6703452"/>
              <a:gd name="connsiteY1029" fmla="*/ 876391 h 6099980"/>
              <a:gd name="connsiteX1030" fmla="*/ 3761396 w 6703452"/>
              <a:gd name="connsiteY1030" fmla="*/ 879547 h 6099980"/>
              <a:gd name="connsiteX1031" fmla="*/ 3765634 w 6703452"/>
              <a:gd name="connsiteY1031" fmla="*/ 874499 h 6099980"/>
              <a:gd name="connsiteX1032" fmla="*/ 3859530 w 6703452"/>
              <a:gd name="connsiteY1032" fmla="*/ 789712 h 6099980"/>
              <a:gd name="connsiteX1033" fmla="*/ 3908838 w 6703452"/>
              <a:gd name="connsiteY1033" fmla="*/ 756204 h 6099980"/>
              <a:gd name="connsiteX1034" fmla="*/ 3892868 w 6703452"/>
              <a:gd name="connsiteY1034" fmla="*/ 765901 h 6099980"/>
              <a:gd name="connsiteX1035" fmla="*/ 3875742 w 6703452"/>
              <a:gd name="connsiteY1035" fmla="*/ 777319 h 6099980"/>
              <a:gd name="connsiteX1036" fmla="*/ 3892868 w 6703452"/>
              <a:gd name="connsiteY1036" fmla="*/ 766852 h 6099980"/>
              <a:gd name="connsiteX1037" fmla="*/ 6607442 w 6703452"/>
              <a:gd name="connsiteY1037" fmla="*/ 715471 h 6099980"/>
              <a:gd name="connsiteX1038" fmla="*/ 6606540 w 6703452"/>
              <a:gd name="connsiteY1038" fmla="*/ 724942 h 6099980"/>
              <a:gd name="connsiteX1039" fmla="*/ 6603684 w 6703452"/>
              <a:gd name="connsiteY1039" fmla="*/ 744945 h 6099980"/>
              <a:gd name="connsiteX1040" fmla="*/ 3886200 w 6703452"/>
              <a:gd name="connsiteY1040" fmla="*/ 707798 h 6099980"/>
              <a:gd name="connsiteX1041" fmla="*/ 3822072 w 6703452"/>
              <a:gd name="connsiteY1041" fmla="*/ 748981 h 6099980"/>
              <a:gd name="connsiteX1042" fmla="*/ 3822384 w 6703452"/>
              <a:gd name="connsiteY1042" fmla="*/ 748756 h 6099980"/>
              <a:gd name="connsiteX1043" fmla="*/ 3853816 w 6703452"/>
              <a:gd name="connsiteY1043" fmla="*/ 726848 h 6099980"/>
              <a:gd name="connsiteX1044" fmla="*/ 3886200 w 6703452"/>
              <a:gd name="connsiteY1044" fmla="*/ 707798 h 6099980"/>
              <a:gd name="connsiteX1045" fmla="*/ 4059556 w 6703452"/>
              <a:gd name="connsiteY1045" fmla="*/ 705893 h 6099980"/>
              <a:gd name="connsiteX1046" fmla="*/ 4016692 w 6703452"/>
              <a:gd name="connsiteY1046" fmla="*/ 723990 h 6099980"/>
              <a:gd name="connsiteX1047" fmla="*/ 3979544 w 6703452"/>
              <a:gd name="connsiteY1047" fmla="*/ 745898 h 6099980"/>
              <a:gd name="connsiteX1048" fmla="*/ 3938588 w 6703452"/>
              <a:gd name="connsiteY1048" fmla="*/ 758280 h 6099980"/>
              <a:gd name="connsiteX1049" fmla="*/ 3994784 w 6703452"/>
              <a:gd name="connsiteY1049" fmla="*/ 731610 h 6099980"/>
              <a:gd name="connsiteX1050" fmla="*/ 4012884 w 6703452"/>
              <a:gd name="connsiteY1050" fmla="*/ 722085 h 6099980"/>
              <a:gd name="connsiteX1051" fmla="*/ 4059556 w 6703452"/>
              <a:gd name="connsiteY1051" fmla="*/ 705893 h 6099980"/>
              <a:gd name="connsiteX1052" fmla="*/ 6601778 w 6703452"/>
              <a:gd name="connsiteY1052" fmla="*/ 700177 h 6099980"/>
              <a:gd name="connsiteX1053" fmla="*/ 6594406 w 6703452"/>
              <a:gd name="connsiteY1053" fmla="*/ 726898 h 6099980"/>
              <a:gd name="connsiteX1054" fmla="*/ 6592252 w 6703452"/>
              <a:gd name="connsiteY1054" fmla="*/ 740183 h 6099980"/>
              <a:gd name="connsiteX1055" fmla="*/ 6590288 w 6703452"/>
              <a:gd name="connsiteY1055" fmla="*/ 753786 h 6099980"/>
              <a:gd name="connsiteX1056" fmla="*/ 6589926 w 6703452"/>
              <a:gd name="connsiteY1056" fmla="*/ 757052 h 6099980"/>
              <a:gd name="connsiteX1057" fmla="*/ 6595466 w 6703452"/>
              <a:gd name="connsiteY1057" fmla="*/ 738515 h 6099980"/>
              <a:gd name="connsiteX1058" fmla="*/ 6601778 w 6703452"/>
              <a:gd name="connsiteY1058" fmla="*/ 700177 h 6099980"/>
              <a:gd name="connsiteX1059" fmla="*/ 6691012 w 6703452"/>
              <a:gd name="connsiteY1059" fmla="*/ 688904 h 6099980"/>
              <a:gd name="connsiteX1060" fmla="*/ 6690360 w 6703452"/>
              <a:gd name="connsiteY1060" fmla="*/ 730657 h 6099980"/>
              <a:gd name="connsiteX1061" fmla="*/ 6696076 w 6703452"/>
              <a:gd name="connsiteY1061" fmla="*/ 700177 h 6099980"/>
              <a:gd name="connsiteX1062" fmla="*/ 6679884 w 6703452"/>
              <a:gd name="connsiteY1062" fmla="*/ 786855 h 6099980"/>
              <a:gd name="connsiteX1063" fmla="*/ 6629400 w 6703452"/>
              <a:gd name="connsiteY1063" fmla="*/ 893534 h 6099980"/>
              <a:gd name="connsiteX1064" fmla="*/ 6630352 w 6703452"/>
              <a:gd name="connsiteY1064" fmla="*/ 887820 h 6099980"/>
              <a:gd name="connsiteX1065" fmla="*/ 6640830 w 6703452"/>
              <a:gd name="connsiteY1065" fmla="*/ 865912 h 6099980"/>
              <a:gd name="connsiteX1066" fmla="*/ 6673216 w 6703452"/>
              <a:gd name="connsiteY1066" fmla="*/ 785902 h 6099980"/>
              <a:gd name="connsiteX1067" fmla="*/ 3932278 w 6703452"/>
              <a:gd name="connsiteY1067" fmla="*/ 683196 h 6099980"/>
              <a:gd name="connsiteX1068" fmla="*/ 3877628 w 6703452"/>
              <a:gd name="connsiteY1068" fmla="*/ 710655 h 6099980"/>
              <a:gd name="connsiteX1069" fmla="*/ 3895724 w 6703452"/>
              <a:gd name="connsiteY1069" fmla="*/ 699225 h 6099980"/>
              <a:gd name="connsiteX1070" fmla="*/ 3924300 w 6703452"/>
              <a:gd name="connsiteY1070" fmla="*/ 684937 h 6099980"/>
              <a:gd name="connsiteX1071" fmla="*/ 3932278 w 6703452"/>
              <a:gd name="connsiteY1071" fmla="*/ 683196 h 6099980"/>
              <a:gd name="connsiteX1072" fmla="*/ 4253866 w 6703452"/>
              <a:gd name="connsiteY1072" fmla="*/ 680176 h 6099980"/>
              <a:gd name="connsiteX1073" fmla="*/ 4263392 w 6703452"/>
              <a:gd name="connsiteY1073" fmla="*/ 680176 h 6099980"/>
              <a:gd name="connsiteX1074" fmla="*/ 4273868 w 6703452"/>
              <a:gd name="connsiteY1074" fmla="*/ 680176 h 6099980"/>
              <a:gd name="connsiteX1075" fmla="*/ 4284344 w 6703452"/>
              <a:gd name="connsiteY1075" fmla="*/ 681128 h 6099980"/>
              <a:gd name="connsiteX1076" fmla="*/ 4270058 w 6703452"/>
              <a:gd name="connsiteY1076" fmla="*/ 681128 h 6099980"/>
              <a:gd name="connsiteX1077" fmla="*/ 4253866 w 6703452"/>
              <a:gd name="connsiteY1077" fmla="*/ 680176 h 6099980"/>
              <a:gd name="connsiteX1078" fmla="*/ 4401504 w 6703452"/>
              <a:gd name="connsiteY1078" fmla="*/ 619215 h 6099980"/>
              <a:gd name="connsiteX1079" fmla="*/ 4412932 w 6703452"/>
              <a:gd name="connsiteY1079" fmla="*/ 621120 h 6099980"/>
              <a:gd name="connsiteX1080" fmla="*/ 4429126 w 6703452"/>
              <a:gd name="connsiteY1080" fmla="*/ 624930 h 6099980"/>
              <a:gd name="connsiteX1081" fmla="*/ 4453892 w 6703452"/>
              <a:gd name="connsiteY1081" fmla="*/ 633503 h 6099980"/>
              <a:gd name="connsiteX1082" fmla="*/ 4451986 w 6703452"/>
              <a:gd name="connsiteY1082" fmla="*/ 635407 h 6099980"/>
              <a:gd name="connsiteX1083" fmla="*/ 4432936 w 6703452"/>
              <a:gd name="connsiteY1083" fmla="*/ 628740 h 6099980"/>
              <a:gd name="connsiteX1084" fmla="*/ 4416744 w 6703452"/>
              <a:gd name="connsiteY1084" fmla="*/ 624930 h 6099980"/>
              <a:gd name="connsiteX1085" fmla="*/ 4409124 w 6703452"/>
              <a:gd name="connsiteY1085" fmla="*/ 623978 h 6099980"/>
              <a:gd name="connsiteX1086" fmla="*/ 4401504 w 6703452"/>
              <a:gd name="connsiteY1086" fmla="*/ 619215 h 6099980"/>
              <a:gd name="connsiteX1087" fmla="*/ 4130040 w 6703452"/>
              <a:gd name="connsiteY1087" fmla="*/ 618263 h 6099980"/>
              <a:gd name="connsiteX1088" fmla="*/ 4117922 w 6703452"/>
              <a:gd name="connsiteY1088" fmla="*/ 620877 h 6099980"/>
              <a:gd name="connsiteX1089" fmla="*/ 4070032 w 6703452"/>
              <a:gd name="connsiteY1089" fmla="*/ 629693 h 6099980"/>
              <a:gd name="connsiteX1090" fmla="*/ 4079438 w 6703452"/>
              <a:gd name="connsiteY1090" fmla="*/ 625645 h 6099980"/>
              <a:gd name="connsiteX1091" fmla="*/ 4073906 w 6703452"/>
              <a:gd name="connsiteY1091" fmla="*/ 625801 h 6099980"/>
              <a:gd name="connsiteX1092" fmla="*/ 4100364 w 6703452"/>
              <a:gd name="connsiteY1092" fmla="*/ 620555 h 6099980"/>
              <a:gd name="connsiteX1093" fmla="*/ 4130040 w 6703452"/>
              <a:gd name="connsiteY1093" fmla="*/ 618263 h 6099980"/>
              <a:gd name="connsiteX1094" fmla="*/ 6692264 w 6703452"/>
              <a:gd name="connsiteY1094" fmla="*/ 608737 h 6099980"/>
              <a:gd name="connsiteX1095" fmla="*/ 6692264 w 6703452"/>
              <a:gd name="connsiteY1095" fmla="*/ 682080 h 6099980"/>
              <a:gd name="connsiteX1096" fmla="*/ 6691012 w 6703452"/>
              <a:gd name="connsiteY1096" fmla="*/ 688904 h 6099980"/>
              <a:gd name="connsiteX1097" fmla="*/ 4309112 w 6703452"/>
              <a:gd name="connsiteY1097" fmla="*/ 608737 h 6099980"/>
              <a:gd name="connsiteX1098" fmla="*/ 4327208 w 6703452"/>
              <a:gd name="connsiteY1098" fmla="*/ 612547 h 6099980"/>
              <a:gd name="connsiteX1099" fmla="*/ 4309112 w 6703452"/>
              <a:gd name="connsiteY1099" fmla="*/ 608737 h 6099980"/>
              <a:gd name="connsiteX1100" fmla="*/ 6583680 w 6703452"/>
              <a:gd name="connsiteY1100" fmla="*/ 596355 h 6099980"/>
              <a:gd name="connsiteX1101" fmla="*/ 6583680 w 6703452"/>
              <a:gd name="connsiteY1101" fmla="*/ 655410 h 6099980"/>
              <a:gd name="connsiteX1102" fmla="*/ 6583680 w 6703452"/>
              <a:gd name="connsiteY1102" fmla="*/ 652553 h 6099980"/>
              <a:gd name="connsiteX1103" fmla="*/ 6583680 w 6703452"/>
              <a:gd name="connsiteY1103" fmla="*/ 630645 h 6099980"/>
              <a:gd name="connsiteX1104" fmla="*/ 6582728 w 6703452"/>
              <a:gd name="connsiteY1104" fmla="*/ 605880 h 6099980"/>
              <a:gd name="connsiteX1105" fmla="*/ 6583680 w 6703452"/>
              <a:gd name="connsiteY1105" fmla="*/ 596355 h 6099980"/>
              <a:gd name="connsiteX1106" fmla="*/ 5093970 w 6703452"/>
              <a:gd name="connsiteY1106" fmla="*/ 464910 h 6099980"/>
              <a:gd name="connsiteX1107" fmla="*/ 5069204 w 6703452"/>
              <a:gd name="connsiteY1107" fmla="*/ 488723 h 6099980"/>
              <a:gd name="connsiteX1108" fmla="*/ 5093970 w 6703452"/>
              <a:gd name="connsiteY1108" fmla="*/ 464910 h 6099980"/>
              <a:gd name="connsiteX1109" fmla="*/ 5165408 w 6703452"/>
              <a:gd name="connsiteY1109" fmla="*/ 417285 h 6099980"/>
              <a:gd name="connsiteX1110" fmla="*/ 5099686 w 6703452"/>
              <a:gd name="connsiteY1110" fmla="*/ 476340 h 6099980"/>
              <a:gd name="connsiteX1111" fmla="*/ 5165408 w 6703452"/>
              <a:gd name="connsiteY1111" fmla="*/ 417285 h 6099980"/>
              <a:gd name="connsiteX1112" fmla="*/ 5140644 w 6703452"/>
              <a:gd name="connsiteY1112" fmla="*/ 380137 h 6099980"/>
              <a:gd name="connsiteX1113" fmla="*/ 5092066 w 6703452"/>
              <a:gd name="connsiteY1113" fmla="*/ 430619 h 6099980"/>
              <a:gd name="connsiteX1114" fmla="*/ 5121592 w 6703452"/>
              <a:gd name="connsiteY1114" fmla="*/ 398235 h 6099980"/>
              <a:gd name="connsiteX1115" fmla="*/ 6577966 w 6703452"/>
              <a:gd name="connsiteY1115" fmla="*/ 360135 h 6099980"/>
              <a:gd name="connsiteX1116" fmla="*/ 6612256 w 6703452"/>
              <a:gd name="connsiteY1116" fmla="*/ 426810 h 6099980"/>
              <a:gd name="connsiteX1117" fmla="*/ 6617018 w 6703452"/>
              <a:gd name="connsiteY1117" fmla="*/ 442050 h 6099980"/>
              <a:gd name="connsiteX1118" fmla="*/ 6577966 w 6703452"/>
              <a:gd name="connsiteY1118" fmla="*/ 360135 h 6099980"/>
              <a:gd name="connsiteX1119" fmla="*/ 6586538 w 6703452"/>
              <a:gd name="connsiteY1119" fmla="*/ 307748 h 6099980"/>
              <a:gd name="connsiteX1120" fmla="*/ 6595112 w 6703452"/>
              <a:gd name="connsiteY1120" fmla="*/ 324893 h 6099980"/>
              <a:gd name="connsiteX1121" fmla="*/ 6586538 w 6703452"/>
              <a:gd name="connsiteY1121" fmla="*/ 307748 h 6099980"/>
              <a:gd name="connsiteX1122" fmla="*/ 6452236 w 6703452"/>
              <a:gd name="connsiteY1122" fmla="*/ 296318 h 6099980"/>
              <a:gd name="connsiteX1123" fmla="*/ 6474144 w 6703452"/>
              <a:gd name="connsiteY1123" fmla="*/ 319178 h 6099980"/>
              <a:gd name="connsiteX1124" fmla="*/ 6489384 w 6703452"/>
              <a:gd name="connsiteY1124" fmla="*/ 335370 h 6099980"/>
              <a:gd name="connsiteX1125" fmla="*/ 6534152 w 6703452"/>
              <a:gd name="connsiteY1125" fmla="*/ 402998 h 6099980"/>
              <a:gd name="connsiteX1126" fmla="*/ 6539866 w 6703452"/>
              <a:gd name="connsiteY1126" fmla="*/ 423000 h 6099980"/>
              <a:gd name="connsiteX1127" fmla="*/ 6570346 w 6703452"/>
              <a:gd name="connsiteY1127" fmla="*/ 515393 h 6099980"/>
              <a:gd name="connsiteX1128" fmla="*/ 6520816 w 6703452"/>
              <a:gd name="connsiteY1128" fmla="*/ 392520 h 6099980"/>
              <a:gd name="connsiteX1129" fmla="*/ 6493192 w 6703452"/>
              <a:gd name="connsiteY1129" fmla="*/ 347753 h 6099980"/>
              <a:gd name="connsiteX1130" fmla="*/ 6452236 w 6703452"/>
              <a:gd name="connsiteY1130" fmla="*/ 296318 h 6099980"/>
              <a:gd name="connsiteX1131" fmla="*/ 6427472 w 6703452"/>
              <a:gd name="connsiteY1131" fmla="*/ 270600 h 6099980"/>
              <a:gd name="connsiteX1132" fmla="*/ 6441760 w 6703452"/>
              <a:gd name="connsiteY1132" fmla="*/ 284888 h 6099980"/>
              <a:gd name="connsiteX1133" fmla="*/ 6453188 w 6703452"/>
              <a:gd name="connsiteY1133" fmla="*/ 296318 h 6099980"/>
              <a:gd name="connsiteX1134" fmla="*/ 6440806 w 6703452"/>
              <a:gd name="connsiteY1134" fmla="*/ 283935 h 6099980"/>
              <a:gd name="connsiteX1135" fmla="*/ 6427472 w 6703452"/>
              <a:gd name="connsiteY1135" fmla="*/ 270600 h 6099980"/>
              <a:gd name="connsiteX1136" fmla="*/ 6398896 w 6703452"/>
              <a:gd name="connsiteY1136" fmla="*/ 242025 h 6099980"/>
              <a:gd name="connsiteX1137" fmla="*/ 6404612 w 6703452"/>
              <a:gd name="connsiteY1137" fmla="*/ 245835 h 6099980"/>
              <a:gd name="connsiteX1138" fmla="*/ 6407468 w 6703452"/>
              <a:gd name="connsiteY1138" fmla="*/ 247740 h 6099980"/>
              <a:gd name="connsiteX1139" fmla="*/ 6398896 w 6703452"/>
              <a:gd name="connsiteY1139" fmla="*/ 242025 h 6099980"/>
              <a:gd name="connsiteX1140" fmla="*/ 6353176 w 6703452"/>
              <a:gd name="connsiteY1140" fmla="*/ 210593 h 6099980"/>
              <a:gd name="connsiteX1141" fmla="*/ 6399848 w 6703452"/>
              <a:gd name="connsiteY1141" fmla="*/ 241073 h 6099980"/>
              <a:gd name="connsiteX1142" fmla="*/ 6353176 w 6703452"/>
              <a:gd name="connsiteY1142" fmla="*/ 210593 h 6099980"/>
              <a:gd name="connsiteX1143" fmla="*/ 5469256 w 6703452"/>
              <a:gd name="connsiteY1143" fmla="*/ 193448 h 6099980"/>
              <a:gd name="connsiteX1144" fmla="*/ 5412104 w 6703452"/>
              <a:gd name="connsiteY1144" fmla="*/ 231548 h 6099980"/>
              <a:gd name="connsiteX1145" fmla="*/ 5391150 w 6703452"/>
              <a:gd name="connsiteY1145" fmla="*/ 246788 h 6099980"/>
              <a:gd name="connsiteX1146" fmla="*/ 5406390 w 6703452"/>
              <a:gd name="connsiteY1146" fmla="*/ 234405 h 6099980"/>
              <a:gd name="connsiteX1147" fmla="*/ 5434012 w 6703452"/>
              <a:gd name="connsiteY1147" fmla="*/ 214403 h 6099980"/>
              <a:gd name="connsiteX1148" fmla="*/ 5443538 w 6703452"/>
              <a:gd name="connsiteY1148" fmla="*/ 208688 h 6099980"/>
              <a:gd name="connsiteX1149" fmla="*/ 6439852 w 6703452"/>
              <a:gd name="connsiteY1149" fmla="*/ 190590 h 6099980"/>
              <a:gd name="connsiteX1150" fmla="*/ 6460808 w 6703452"/>
              <a:gd name="connsiteY1150" fmla="*/ 208687 h 6099980"/>
              <a:gd name="connsiteX1151" fmla="*/ 6485572 w 6703452"/>
              <a:gd name="connsiteY1151" fmla="*/ 232500 h 6099980"/>
              <a:gd name="connsiteX1152" fmla="*/ 6506528 w 6703452"/>
              <a:gd name="connsiteY1152" fmla="*/ 254408 h 6099980"/>
              <a:gd name="connsiteX1153" fmla="*/ 6517004 w 6703452"/>
              <a:gd name="connsiteY1153" fmla="*/ 268695 h 6099980"/>
              <a:gd name="connsiteX1154" fmla="*/ 6439852 w 6703452"/>
              <a:gd name="connsiteY1154" fmla="*/ 190590 h 6099980"/>
              <a:gd name="connsiteX1155" fmla="*/ 6491406 w 6703452"/>
              <a:gd name="connsiteY1155" fmla="*/ 171212 h 6099980"/>
              <a:gd name="connsiteX1156" fmla="*/ 6507480 w 6703452"/>
              <a:gd name="connsiteY1156" fmla="*/ 183922 h 6099980"/>
              <a:gd name="connsiteX1157" fmla="*/ 6521768 w 6703452"/>
              <a:gd name="connsiteY1157" fmla="*/ 203925 h 6099980"/>
              <a:gd name="connsiteX1158" fmla="*/ 6580824 w 6703452"/>
              <a:gd name="connsiteY1158" fmla="*/ 280125 h 6099980"/>
              <a:gd name="connsiteX1159" fmla="*/ 6556058 w 6703452"/>
              <a:gd name="connsiteY1159" fmla="*/ 248692 h 6099980"/>
              <a:gd name="connsiteX1160" fmla="*/ 6545580 w 6703452"/>
              <a:gd name="connsiteY1160" fmla="*/ 237262 h 6099980"/>
              <a:gd name="connsiteX1161" fmla="*/ 6548436 w 6703452"/>
              <a:gd name="connsiteY1161" fmla="*/ 245835 h 6099980"/>
              <a:gd name="connsiteX1162" fmla="*/ 6545580 w 6703452"/>
              <a:gd name="connsiteY1162" fmla="*/ 245835 h 6099980"/>
              <a:gd name="connsiteX1163" fmla="*/ 6488430 w 6703452"/>
              <a:gd name="connsiteY1163" fmla="*/ 184875 h 6099980"/>
              <a:gd name="connsiteX1164" fmla="*/ 6506528 w 6703452"/>
              <a:gd name="connsiteY1164" fmla="*/ 201067 h 6099980"/>
              <a:gd name="connsiteX1165" fmla="*/ 6518910 w 6703452"/>
              <a:gd name="connsiteY1165" fmla="*/ 212497 h 6099980"/>
              <a:gd name="connsiteX1166" fmla="*/ 6530340 w 6703452"/>
              <a:gd name="connsiteY1166" fmla="*/ 222022 h 6099980"/>
              <a:gd name="connsiteX1167" fmla="*/ 6516052 w 6703452"/>
              <a:gd name="connsiteY1167" fmla="*/ 202020 h 6099980"/>
              <a:gd name="connsiteX1168" fmla="*/ 6491406 w 6703452"/>
              <a:gd name="connsiteY1168" fmla="*/ 171212 h 6099980"/>
              <a:gd name="connsiteX1169" fmla="*/ 6246662 w 6703452"/>
              <a:gd name="connsiteY1169" fmla="*/ 154171 h 6099980"/>
              <a:gd name="connsiteX1170" fmla="*/ 6247448 w 6703452"/>
              <a:gd name="connsiteY1170" fmla="*/ 154395 h 6099980"/>
              <a:gd name="connsiteX1171" fmla="*/ 6247354 w 6703452"/>
              <a:gd name="connsiteY1171" fmla="*/ 154489 h 6099980"/>
              <a:gd name="connsiteX1172" fmla="*/ 6167438 w 6703452"/>
              <a:gd name="connsiteY1172" fmla="*/ 131535 h 6099980"/>
              <a:gd name="connsiteX1173" fmla="*/ 6237328 w 6703452"/>
              <a:gd name="connsiteY1173" fmla="*/ 149870 h 6099980"/>
              <a:gd name="connsiteX1174" fmla="*/ 6246662 w 6703452"/>
              <a:gd name="connsiteY1174" fmla="*/ 154171 h 6099980"/>
              <a:gd name="connsiteX1175" fmla="*/ 6156960 w 6703452"/>
              <a:gd name="connsiteY1175" fmla="*/ 116295 h 6099980"/>
              <a:gd name="connsiteX1176" fmla="*/ 6192204 w 6703452"/>
              <a:gd name="connsiteY1176" fmla="*/ 122010 h 6099980"/>
              <a:gd name="connsiteX1177" fmla="*/ 6216968 w 6703452"/>
              <a:gd name="connsiteY1177" fmla="*/ 128677 h 6099980"/>
              <a:gd name="connsiteX1178" fmla="*/ 6245544 w 6703452"/>
              <a:gd name="connsiteY1178" fmla="*/ 137250 h 6099980"/>
              <a:gd name="connsiteX1179" fmla="*/ 6260784 w 6703452"/>
              <a:gd name="connsiteY1179" fmla="*/ 145822 h 6099980"/>
              <a:gd name="connsiteX1180" fmla="*/ 6289358 w 6703452"/>
              <a:gd name="connsiteY1180" fmla="*/ 155347 h 6099980"/>
              <a:gd name="connsiteX1181" fmla="*/ 6320792 w 6703452"/>
              <a:gd name="connsiteY1181" fmla="*/ 168682 h 6099980"/>
              <a:gd name="connsiteX1182" fmla="*/ 6359844 w 6703452"/>
              <a:gd name="connsiteY1182" fmla="*/ 189637 h 6099980"/>
              <a:gd name="connsiteX1183" fmla="*/ 6383656 w 6703452"/>
              <a:gd name="connsiteY1183" fmla="*/ 204877 h 6099980"/>
              <a:gd name="connsiteX1184" fmla="*/ 6409372 w 6703452"/>
              <a:gd name="connsiteY1184" fmla="*/ 223927 h 6099980"/>
              <a:gd name="connsiteX1185" fmla="*/ 6367464 w 6703452"/>
              <a:gd name="connsiteY1185" fmla="*/ 197257 h 6099980"/>
              <a:gd name="connsiteX1186" fmla="*/ 6487478 w 6703452"/>
              <a:gd name="connsiteY1186" fmla="*/ 303937 h 6099980"/>
              <a:gd name="connsiteX1187" fmla="*/ 6548438 w 6703452"/>
              <a:gd name="connsiteY1187" fmla="*/ 386805 h 6099980"/>
              <a:gd name="connsiteX1188" fmla="*/ 6567488 w 6703452"/>
              <a:gd name="connsiteY1188" fmla="*/ 459195 h 6099980"/>
              <a:gd name="connsiteX1189" fmla="*/ 6587492 w 6703452"/>
              <a:gd name="connsiteY1189" fmla="*/ 512535 h 6099980"/>
              <a:gd name="connsiteX1190" fmla="*/ 6595110 w 6703452"/>
              <a:gd name="connsiteY1190" fmla="*/ 533490 h 6099980"/>
              <a:gd name="connsiteX1191" fmla="*/ 6608446 w 6703452"/>
              <a:gd name="connsiteY1191" fmla="*/ 566827 h 6099980"/>
              <a:gd name="connsiteX1192" fmla="*/ 6614996 w 6703452"/>
              <a:gd name="connsiteY1192" fmla="*/ 656243 h 6099980"/>
              <a:gd name="connsiteX1193" fmla="*/ 6607442 w 6703452"/>
              <a:gd name="connsiteY1193" fmla="*/ 715471 h 6099980"/>
              <a:gd name="connsiteX1194" fmla="*/ 6608446 w 6703452"/>
              <a:gd name="connsiteY1194" fmla="*/ 704940 h 6099980"/>
              <a:gd name="connsiteX1195" fmla="*/ 6572250 w 6703452"/>
              <a:gd name="connsiteY1195" fmla="*/ 817335 h 6099980"/>
              <a:gd name="connsiteX1196" fmla="*/ 6562724 w 6703452"/>
              <a:gd name="connsiteY1196" fmla="*/ 835432 h 6099980"/>
              <a:gd name="connsiteX1197" fmla="*/ 6554152 w 6703452"/>
              <a:gd name="connsiteY1197" fmla="*/ 848767 h 6099980"/>
              <a:gd name="connsiteX1198" fmla="*/ 6546532 w 6703452"/>
              <a:gd name="connsiteY1198" fmla="*/ 856387 h 6099980"/>
              <a:gd name="connsiteX1199" fmla="*/ 6582728 w 6703452"/>
              <a:gd name="connsiteY1199" fmla="*/ 781140 h 6099980"/>
              <a:gd name="connsiteX1200" fmla="*/ 6584006 w 6703452"/>
              <a:gd name="connsiteY1200" fmla="*/ 776861 h 6099980"/>
              <a:gd name="connsiteX1201" fmla="*/ 6571774 w 6703452"/>
              <a:gd name="connsiteY1201" fmla="*/ 802572 h 6099980"/>
              <a:gd name="connsiteX1202" fmla="*/ 6542724 w 6703452"/>
              <a:gd name="connsiteY1202" fmla="*/ 848768 h 6099980"/>
              <a:gd name="connsiteX1203" fmla="*/ 6523808 w 6703452"/>
              <a:gd name="connsiteY1203" fmla="*/ 871282 h 6099980"/>
              <a:gd name="connsiteX1204" fmla="*/ 6517960 w 6703452"/>
              <a:gd name="connsiteY1204" fmla="*/ 882105 h 6099980"/>
              <a:gd name="connsiteX1205" fmla="*/ 6517840 w 6703452"/>
              <a:gd name="connsiteY1205" fmla="*/ 878771 h 6099980"/>
              <a:gd name="connsiteX1206" fmla="*/ 6516856 w 6703452"/>
              <a:gd name="connsiteY1206" fmla="*/ 879558 h 6099980"/>
              <a:gd name="connsiteX1207" fmla="*/ 6505814 w 6703452"/>
              <a:gd name="connsiteY1207" fmla="*/ 892702 h 6099980"/>
              <a:gd name="connsiteX1208" fmla="*/ 6461760 w 6703452"/>
              <a:gd name="connsiteY1208" fmla="*/ 934493 h 6099980"/>
              <a:gd name="connsiteX1209" fmla="*/ 6471286 w 6703452"/>
              <a:gd name="connsiteY1209" fmla="*/ 928778 h 6099980"/>
              <a:gd name="connsiteX1210" fmla="*/ 6492240 w 6703452"/>
              <a:gd name="connsiteY1210" fmla="*/ 910681 h 6099980"/>
              <a:gd name="connsiteX1211" fmla="*/ 6444616 w 6703452"/>
              <a:gd name="connsiteY1211" fmla="*/ 953543 h 6099980"/>
              <a:gd name="connsiteX1212" fmla="*/ 6383656 w 6703452"/>
              <a:gd name="connsiteY1212" fmla="*/ 1004026 h 6099980"/>
              <a:gd name="connsiteX1213" fmla="*/ 6403658 w 6703452"/>
              <a:gd name="connsiteY1213" fmla="*/ 993548 h 6099980"/>
              <a:gd name="connsiteX1214" fmla="*/ 6326504 w 6703452"/>
              <a:gd name="connsiteY1214" fmla="*/ 1048793 h 6099980"/>
              <a:gd name="connsiteX1215" fmla="*/ 6251258 w 6703452"/>
              <a:gd name="connsiteY1215" fmla="*/ 1116421 h 6099980"/>
              <a:gd name="connsiteX1216" fmla="*/ 6224588 w 6703452"/>
              <a:gd name="connsiteY1216" fmla="*/ 1143091 h 6099980"/>
              <a:gd name="connsiteX1217" fmla="*/ 6164580 w 6703452"/>
              <a:gd name="connsiteY1217" fmla="*/ 1203098 h 6099980"/>
              <a:gd name="connsiteX1218" fmla="*/ 6205538 w 6703452"/>
              <a:gd name="connsiteY1218" fmla="*/ 1151663 h 6099980"/>
              <a:gd name="connsiteX1219" fmla="*/ 6269356 w 6703452"/>
              <a:gd name="connsiteY1219" fmla="*/ 1091656 h 6099980"/>
              <a:gd name="connsiteX1220" fmla="*/ 6277928 w 6703452"/>
              <a:gd name="connsiteY1220" fmla="*/ 1082131 h 6099980"/>
              <a:gd name="connsiteX1221" fmla="*/ 6289358 w 6703452"/>
              <a:gd name="connsiteY1221" fmla="*/ 1068796 h 6099980"/>
              <a:gd name="connsiteX1222" fmla="*/ 6189346 w 6703452"/>
              <a:gd name="connsiteY1222" fmla="*/ 1158331 h 6099980"/>
              <a:gd name="connsiteX1223" fmla="*/ 6138864 w 6703452"/>
              <a:gd name="connsiteY1223" fmla="*/ 1212623 h 6099980"/>
              <a:gd name="connsiteX1224" fmla="*/ 6084572 w 6703452"/>
              <a:gd name="connsiteY1224" fmla="*/ 1296443 h 6099980"/>
              <a:gd name="connsiteX1225" fmla="*/ 6095048 w 6703452"/>
              <a:gd name="connsiteY1225" fmla="*/ 1275488 h 6099980"/>
              <a:gd name="connsiteX1226" fmla="*/ 6101290 w 6703452"/>
              <a:gd name="connsiteY1226" fmla="*/ 1264686 h 6099980"/>
              <a:gd name="connsiteX1227" fmla="*/ 6115050 w 6703452"/>
              <a:gd name="connsiteY1227" fmla="*/ 1243103 h 6099980"/>
              <a:gd name="connsiteX1228" fmla="*/ 6102548 w 6703452"/>
              <a:gd name="connsiteY1228" fmla="*/ 1262510 h 6099980"/>
              <a:gd name="connsiteX1229" fmla="*/ 6101290 w 6703452"/>
              <a:gd name="connsiteY1229" fmla="*/ 1264686 h 6099980"/>
              <a:gd name="connsiteX1230" fmla="*/ 6084690 w 6703452"/>
              <a:gd name="connsiteY1230" fmla="*/ 1290728 h 6099980"/>
              <a:gd name="connsiteX1231" fmla="*/ 6060758 w 6703452"/>
              <a:gd name="connsiteY1231" fmla="*/ 1344068 h 6099980"/>
              <a:gd name="connsiteX1232" fmla="*/ 6045756 w 6703452"/>
              <a:gd name="connsiteY1232" fmla="*/ 1401456 h 6099980"/>
              <a:gd name="connsiteX1233" fmla="*/ 6041406 w 6703452"/>
              <a:gd name="connsiteY1233" fmla="*/ 1452636 h 6099980"/>
              <a:gd name="connsiteX1234" fmla="*/ 6041352 w 6703452"/>
              <a:gd name="connsiteY1234" fmla="*/ 1452058 h 6099980"/>
              <a:gd name="connsiteX1235" fmla="*/ 6040756 w 6703452"/>
              <a:gd name="connsiteY1235" fmla="*/ 1460273 h 6099980"/>
              <a:gd name="connsiteX1236" fmla="*/ 6041406 w 6703452"/>
              <a:gd name="connsiteY1236" fmla="*/ 1452636 h 6099980"/>
              <a:gd name="connsiteX1237" fmla="*/ 6042660 w 6703452"/>
              <a:gd name="connsiteY1237" fmla="*/ 1465988 h 6099980"/>
              <a:gd name="connsiteX1238" fmla="*/ 6045518 w 6703452"/>
              <a:gd name="connsiteY1238" fmla="*/ 1495515 h 6099980"/>
              <a:gd name="connsiteX1239" fmla="*/ 6052186 w 6703452"/>
              <a:gd name="connsiteY1239" fmla="*/ 1531711 h 6099980"/>
              <a:gd name="connsiteX1240" fmla="*/ 6062336 w 6703452"/>
              <a:gd name="connsiteY1240" fmla="*/ 1568173 h 6099980"/>
              <a:gd name="connsiteX1241" fmla="*/ 6069266 w 6703452"/>
              <a:gd name="connsiteY1241" fmla="*/ 1587131 h 6099980"/>
              <a:gd name="connsiteX1242" fmla="*/ 6053138 w 6703452"/>
              <a:gd name="connsiteY1242" fmla="*/ 1544093 h 6099980"/>
              <a:gd name="connsiteX1243" fmla="*/ 6045518 w 6703452"/>
              <a:gd name="connsiteY1243" fmla="*/ 1513613 h 6099980"/>
              <a:gd name="connsiteX1244" fmla="*/ 6039804 w 6703452"/>
              <a:gd name="connsiteY1244" fmla="*/ 1479323 h 6099980"/>
              <a:gd name="connsiteX1245" fmla="*/ 6037898 w 6703452"/>
              <a:gd name="connsiteY1245" fmla="*/ 1440271 h 6099980"/>
              <a:gd name="connsiteX1246" fmla="*/ 6041708 w 6703452"/>
              <a:gd name="connsiteY1246" fmla="*/ 1396456 h 6099980"/>
              <a:gd name="connsiteX1247" fmla="*/ 6075998 w 6703452"/>
              <a:gd name="connsiteY1247" fmla="*/ 1292633 h 6099980"/>
              <a:gd name="connsiteX1248" fmla="*/ 6111240 w 6703452"/>
              <a:gd name="connsiteY1248" fmla="*/ 1236436 h 6099980"/>
              <a:gd name="connsiteX1249" fmla="*/ 6158866 w 6703452"/>
              <a:gd name="connsiteY1249" fmla="*/ 1181191 h 6099980"/>
              <a:gd name="connsiteX1250" fmla="*/ 6150292 w 6703452"/>
              <a:gd name="connsiteY1250" fmla="*/ 1194526 h 6099980"/>
              <a:gd name="connsiteX1251" fmla="*/ 6274118 w 6703452"/>
              <a:gd name="connsiteY1251" fmla="*/ 1078321 h 6099980"/>
              <a:gd name="connsiteX1252" fmla="*/ 6382704 w 6703452"/>
              <a:gd name="connsiteY1252" fmla="*/ 992596 h 6099980"/>
              <a:gd name="connsiteX1253" fmla="*/ 6477952 w 6703452"/>
              <a:gd name="connsiteY1253" fmla="*/ 908776 h 6099980"/>
              <a:gd name="connsiteX1254" fmla="*/ 6554152 w 6703452"/>
              <a:gd name="connsiteY1254" fmla="*/ 806858 h 6099980"/>
              <a:gd name="connsiteX1255" fmla="*/ 6600824 w 6703452"/>
              <a:gd name="connsiteY1255" fmla="*/ 673508 h 6099980"/>
              <a:gd name="connsiteX1256" fmla="*/ 6598774 w 6703452"/>
              <a:gd name="connsiteY1256" fmla="*/ 696078 h 6099980"/>
              <a:gd name="connsiteX1257" fmla="*/ 6602730 w 6703452"/>
              <a:gd name="connsiteY1257" fmla="*/ 678270 h 6099980"/>
              <a:gd name="connsiteX1258" fmla="*/ 6605588 w 6703452"/>
              <a:gd name="connsiteY1258" fmla="*/ 665887 h 6099980"/>
              <a:gd name="connsiteX1259" fmla="*/ 6607492 w 6703452"/>
              <a:gd name="connsiteY1259" fmla="*/ 647790 h 6099980"/>
              <a:gd name="connsiteX1260" fmla="*/ 6603684 w 6703452"/>
              <a:gd name="connsiteY1260" fmla="*/ 582067 h 6099980"/>
              <a:gd name="connsiteX1261" fmla="*/ 6602730 w 6703452"/>
              <a:gd name="connsiteY1261" fmla="*/ 599212 h 6099980"/>
              <a:gd name="connsiteX1262" fmla="*/ 6601778 w 6703452"/>
              <a:gd name="connsiteY1262" fmla="*/ 587782 h 6099980"/>
              <a:gd name="connsiteX1263" fmla="*/ 6588444 w 6703452"/>
              <a:gd name="connsiteY1263" fmla="*/ 519202 h 6099980"/>
              <a:gd name="connsiteX1264" fmla="*/ 6592252 w 6703452"/>
              <a:gd name="connsiteY1264" fmla="*/ 540157 h 6099980"/>
              <a:gd name="connsiteX1265" fmla="*/ 6597016 w 6703452"/>
              <a:gd name="connsiteY1265" fmla="*/ 569685 h 6099980"/>
              <a:gd name="connsiteX1266" fmla="*/ 6600824 w 6703452"/>
              <a:gd name="connsiteY1266" fmla="*/ 638265 h 6099980"/>
              <a:gd name="connsiteX1267" fmla="*/ 6590348 w 6703452"/>
              <a:gd name="connsiteY1267" fmla="*/ 696367 h 6099980"/>
              <a:gd name="connsiteX1268" fmla="*/ 6591300 w 6703452"/>
              <a:gd name="connsiteY1268" fmla="*/ 556350 h 6099980"/>
              <a:gd name="connsiteX1269" fmla="*/ 6540818 w 6703452"/>
              <a:gd name="connsiteY1269" fmla="*/ 406807 h 6099980"/>
              <a:gd name="connsiteX1270" fmla="*/ 6543676 w 6703452"/>
              <a:gd name="connsiteY1270" fmla="*/ 409665 h 6099980"/>
              <a:gd name="connsiteX1271" fmla="*/ 6465572 w 6703452"/>
              <a:gd name="connsiteY1271" fmla="*/ 296317 h 6099980"/>
              <a:gd name="connsiteX1272" fmla="*/ 6406516 w 6703452"/>
              <a:gd name="connsiteY1272" fmla="*/ 245835 h 6099980"/>
              <a:gd name="connsiteX1273" fmla="*/ 6373178 w 6703452"/>
              <a:gd name="connsiteY1273" fmla="*/ 219165 h 6099980"/>
              <a:gd name="connsiteX1274" fmla="*/ 6353176 w 6703452"/>
              <a:gd name="connsiteY1274" fmla="*/ 206782 h 6099980"/>
              <a:gd name="connsiteX1275" fmla="*/ 6332220 w 6703452"/>
              <a:gd name="connsiteY1275" fmla="*/ 194400 h 6099980"/>
              <a:gd name="connsiteX1276" fmla="*/ 6310312 w 6703452"/>
              <a:gd name="connsiteY1276" fmla="*/ 183922 h 6099980"/>
              <a:gd name="connsiteX1277" fmla="*/ 6288404 w 6703452"/>
              <a:gd name="connsiteY1277" fmla="*/ 173445 h 6099980"/>
              <a:gd name="connsiteX1278" fmla="*/ 6245544 w 6703452"/>
              <a:gd name="connsiteY1278" fmla="*/ 156300 h 6099980"/>
              <a:gd name="connsiteX1279" fmla="*/ 6247354 w 6703452"/>
              <a:gd name="connsiteY1279" fmla="*/ 154489 h 6099980"/>
              <a:gd name="connsiteX1280" fmla="*/ 6323648 w 6703452"/>
              <a:gd name="connsiteY1280" fmla="*/ 189637 h 6099980"/>
              <a:gd name="connsiteX1281" fmla="*/ 6317932 w 6703452"/>
              <a:gd name="connsiteY1281" fmla="*/ 182017 h 6099980"/>
              <a:gd name="connsiteX1282" fmla="*/ 6342698 w 6703452"/>
              <a:gd name="connsiteY1282" fmla="*/ 197257 h 6099980"/>
              <a:gd name="connsiteX1283" fmla="*/ 6365558 w 6703452"/>
              <a:gd name="connsiteY1283" fmla="*/ 211545 h 6099980"/>
              <a:gd name="connsiteX1284" fmla="*/ 6386512 w 6703452"/>
              <a:gd name="connsiteY1284" fmla="*/ 225832 h 6099980"/>
              <a:gd name="connsiteX1285" fmla="*/ 6405564 w 6703452"/>
              <a:gd name="connsiteY1285" fmla="*/ 239167 h 6099980"/>
              <a:gd name="connsiteX1286" fmla="*/ 6476048 w 6703452"/>
              <a:gd name="connsiteY1286" fmla="*/ 299175 h 6099980"/>
              <a:gd name="connsiteX1287" fmla="*/ 6418898 w 6703452"/>
              <a:gd name="connsiteY1287" fmla="*/ 243930 h 6099980"/>
              <a:gd name="connsiteX1288" fmla="*/ 6348412 w 6703452"/>
              <a:gd name="connsiteY1288" fmla="*/ 194400 h 6099980"/>
              <a:gd name="connsiteX1289" fmla="*/ 6330316 w 6703452"/>
              <a:gd name="connsiteY1289" fmla="*/ 183922 h 6099980"/>
              <a:gd name="connsiteX1290" fmla="*/ 6312218 w 6703452"/>
              <a:gd name="connsiteY1290" fmla="*/ 175350 h 6099980"/>
              <a:gd name="connsiteX1291" fmla="*/ 6280784 w 6703452"/>
              <a:gd name="connsiteY1291" fmla="*/ 161062 h 6099980"/>
              <a:gd name="connsiteX1292" fmla="*/ 6241732 w 6703452"/>
              <a:gd name="connsiteY1292" fmla="*/ 150585 h 6099980"/>
              <a:gd name="connsiteX1293" fmla="*/ 6215064 w 6703452"/>
              <a:gd name="connsiteY1293" fmla="*/ 139155 h 6099980"/>
              <a:gd name="connsiteX1294" fmla="*/ 6188392 w 6703452"/>
              <a:gd name="connsiteY1294" fmla="*/ 128677 h 6099980"/>
              <a:gd name="connsiteX1295" fmla="*/ 6160772 w 6703452"/>
              <a:gd name="connsiteY1295" fmla="*/ 123915 h 6099980"/>
              <a:gd name="connsiteX1296" fmla="*/ 6144578 w 6703452"/>
              <a:gd name="connsiteY1296" fmla="*/ 117247 h 6099980"/>
              <a:gd name="connsiteX1297" fmla="*/ 6156960 w 6703452"/>
              <a:gd name="connsiteY1297" fmla="*/ 116295 h 6099980"/>
              <a:gd name="connsiteX1298" fmla="*/ 5682616 w 6703452"/>
              <a:gd name="connsiteY1298" fmla="*/ 104865 h 6099980"/>
              <a:gd name="connsiteX1299" fmla="*/ 5650230 w 6703452"/>
              <a:gd name="connsiteY1299" fmla="*/ 118200 h 6099980"/>
              <a:gd name="connsiteX1300" fmla="*/ 5682616 w 6703452"/>
              <a:gd name="connsiteY1300" fmla="*/ 104865 h 6099980"/>
              <a:gd name="connsiteX1301" fmla="*/ 6061712 w 6703452"/>
              <a:gd name="connsiteY1301" fmla="*/ 64860 h 6099980"/>
              <a:gd name="connsiteX1302" fmla="*/ 6104572 w 6703452"/>
              <a:gd name="connsiteY1302" fmla="*/ 67718 h 6099980"/>
              <a:gd name="connsiteX1303" fmla="*/ 6052466 w 6703452"/>
              <a:gd name="connsiteY1303" fmla="*/ 65195 h 6099980"/>
              <a:gd name="connsiteX1304" fmla="*/ 6052900 w 6703452"/>
              <a:gd name="connsiteY1304" fmla="*/ 64979 h 6099980"/>
              <a:gd name="connsiteX1305" fmla="*/ 6061712 w 6703452"/>
              <a:gd name="connsiteY1305" fmla="*/ 64860 h 6099980"/>
              <a:gd name="connsiteX1306" fmla="*/ 5808346 w 6703452"/>
              <a:gd name="connsiteY1306" fmla="*/ 57240 h 6099980"/>
              <a:gd name="connsiteX1307" fmla="*/ 5777866 w 6703452"/>
              <a:gd name="connsiteY1307" fmla="*/ 65813 h 6099980"/>
              <a:gd name="connsiteX1308" fmla="*/ 5808346 w 6703452"/>
              <a:gd name="connsiteY1308" fmla="*/ 57240 h 6099980"/>
              <a:gd name="connsiteX1309" fmla="*/ 5896848 w 6703452"/>
              <a:gd name="connsiteY1309" fmla="*/ 50889 h 6099980"/>
              <a:gd name="connsiteX1310" fmla="*/ 5851208 w 6703452"/>
              <a:gd name="connsiteY1310" fmla="*/ 58193 h 6099980"/>
              <a:gd name="connsiteX1311" fmla="*/ 5815012 w 6703452"/>
              <a:gd name="connsiteY1311" fmla="*/ 65813 h 6099980"/>
              <a:gd name="connsiteX1312" fmla="*/ 5847398 w 6703452"/>
              <a:gd name="connsiteY1312" fmla="*/ 63908 h 6099980"/>
              <a:gd name="connsiteX1313" fmla="*/ 5773104 w 6703452"/>
              <a:gd name="connsiteY1313" fmla="*/ 78195 h 6099980"/>
              <a:gd name="connsiteX1314" fmla="*/ 5725478 w 6703452"/>
              <a:gd name="connsiteY1314" fmla="*/ 89625 h 6099980"/>
              <a:gd name="connsiteX1315" fmla="*/ 5702618 w 6703452"/>
              <a:gd name="connsiteY1315" fmla="*/ 96293 h 6099980"/>
              <a:gd name="connsiteX1316" fmla="*/ 5681662 w 6703452"/>
              <a:gd name="connsiteY1316" fmla="*/ 103913 h 6099980"/>
              <a:gd name="connsiteX1317" fmla="*/ 5673090 w 6703452"/>
              <a:gd name="connsiteY1317" fmla="*/ 104865 h 6099980"/>
              <a:gd name="connsiteX1318" fmla="*/ 5654040 w 6703452"/>
              <a:gd name="connsiteY1318" fmla="*/ 110580 h 6099980"/>
              <a:gd name="connsiteX1319" fmla="*/ 5630228 w 6703452"/>
              <a:gd name="connsiteY1319" fmla="*/ 119153 h 6099980"/>
              <a:gd name="connsiteX1320" fmla="*/ 5604510 w 6703452"/>
              <a:gd name="connsiteY1320" fmla="*/ 128678 h 6099980"/>
              <a:gd name="connsiteX1321" fmla="*/ 5579744 w 6703452"/>
              <a:gd name="connsiteY1321" fmla="*/ 139155 h 6099980"/>
              <a:gd name="connsiteX1322" fmla="*/ 5558790 w 6703452"/>
              <a:gd name="connsiteY1322" fmla="*/ 148680 h 6099980"/>
              <a:gd name="connsiteX1323" fmla="*/ 5545456 w 6703452"/>
              <a:gd name="connsiteY1323" fmla="*/ 155348 h 6099980"/>
              <a:gd name="connsiteX1324" fmla="*/ 5575936 w 6703452"/>
              <a:gd name="connsiteY1324" fmla="*/ 138203 h 6099980"/>
              <a:gd name="connsiteX1325" fmla="*/ 5603558 w 6703452"/>
              <a:gd name="connsiteY1325" fmla="*/ 124868 h 6099980"/>
              <a:gd name="connsiteX1326" fmla="*/ 5635944 w 6703452"/>
              <a:gd name="connsiteY1326" fmla="*/ 111533 h 6099980"/>
              <a:gd name="connsiteX1327" fmla="*/ 5654040 w 6703452"/>
              <a:gd name="connsiteY1327" fmla="*/ 103913 h 6099980"/>
              <a:gd name="connsiteX1328" fmla="*/ 5672136 w 6703452"/>
              <a:gd name="connsiteY1328" fmla="*/ 97245 h 6099980"/>
              <a:gd name="connsiteX1329" fmla="*/ 5709284 w 6703452"/>
              <a:gd name="connsiteY1329" fmla="*/ 84863 h 6099980"/>
              <a:gd name="connsiteX1330" fmla="*/ 5777864 w 6703452"/>
              <a:gd name="connsiteY1330" fmla="*/ 65813 h 6099980"/>
              <a:gd name="connsiteX1331" fmla="*/ 5762624 w 6703452"/>
              <a:gd name="connsiteY1331" fmla="*/ 71528 h 6099980"/>
              <a:gd name="connsiteX1332" fmla="*/ 5851208 w 6703452"/>
              <a:gd name="connsiteY1332" fmla="*/ 52478 h 6099980"/>
              <a:gd name="connsiteX1333" fmla="*/ 5870258 w 6703452"/>
              <a:gd name="connsiteY1333" fmla="*/ 51525 h 6099980"/>
              <a:gd name="connsiteX1334" fmla="*/ 5889308 w 6703452"/>
              <a:gd name="connsiteY1334" fmla="*/ 51525 h 6099980"/>
              <a:gd name="connsiteX1335" fmla="*/ 5904086 w 6703452"/>
              <a:gd name="connsiteY1335" fmla="*/ 50279 h 6099980"/>
              <a:gd name="connsiteX1336" fmla="*/ 5896848 w 6703452"/>
              <a:gd name="connsiteY1336" fmla="*/ 50889 h 6099980"/>
              <a:gd name="connsiteX1337" fmla="*/ 5898832 w 6703452"/>
              <a:gd name="connsiteY1337" fmla="*/ 50572 h 6099980"/>
              <a:gd name="connsiteX1338" fmla="*/ 5995036 w 6703452"/>
              <a:gd name="connsiteY1338" fmla="*/ 43905 h 6099980"/>
              <a:gd name="connsiteX1339" fmla="*/ 6002656 w 6703452"/>
              <a:gd name="connsiteY1339" fmla="*/ 43905 h 6099980"/>
              <a:gd name="connsiteX1340" fmla="*/ 5989320 w 6703452"/>
              <a:gd name="connsiteY1340" fmla="*/ 44857 h 6099980"/>
              <a:gd name="connsiteX1341" fmla="*/ 5989320 w 6703452"/>
              <a:gd name="connsiteY1341" fmla="*/ 43905 h 6099980"/>
              <a:gd name="connsiteX1342" fmla="*/ 5955030 w 6703452"/>
              <a:gd name="connsiteY1342" fmla="*/ 50572 h 6099980"/>
              <a:gd name="connsiteX1343" fmla="*/ 6012180 w 6703452"/>
              <a:gd name="connsiteY1343" fmla="*/ 49620 h 6099980"/>
              <a:gd name="connsiteX1344" fmla="*/ 6069330 w 6703452"/>
              <a:gd name="connsiteY1344" fmla="*/ 52478 h 6099980"/>
              <a:gd name="connsiteX1345" fmla="*/ 5937884 w 6703452"/>
              <a:gd name="connsiteY1345" fmla="*/ 52478 h 6099980"/>
              <a:gd name="connsiteX1346" fmla="*/ 5914888 w 6703452"/>
              <a:gd name="connsiteY1346" fmla="*/ 49677 h 6099980"/>
              <a:gd name="connsiteX1347" fmla="*/ 5904086 w 6703452"/>
              <a:gd name="connsiteY1347" fmla="*/ 50279 h 6099980"/>
              <a:gd name="connsiteX1348" fmla="*/ 5920384 w 6703452"/>
              <a:gd name="connsiteY1348" fmla="*/ 48905 h 6099980"/>
              <a:gd name="connsiteX1349" fmla="*/ 5977890 w 6703452"/>
              <a:gd name="connsiteY1349" fmla="*/ 44857 h 6099980"/>
              <a:gd name="connsiteX1350" fmla="*/ 5989320 w 6703452"/>
              <a:gd name="connsiteY1350" fmla="*/ 43905 h 6099980"/>
              <a:gd name="connsiteX1351" fmla="*/ 5997730 w 6703452"/>
              <a:gd name="connsiteY1351" fmla="*/ 6148 h 6099980"/>
              <a:gd name="connsiteX1352" fmla="*/ 5944552 w 6703452"/>
              <a:gd name="connsiteY1352" fmla="*/ 10568 h 6099980"/>
              <a:gd name="connsiteX1353" fmla="*/ 5940744 w 6703452"/>
              <a:gd name="connsiteY1353" fmla="*/ 9615 h 6099980"/>
              <a:gd name="connsiteX1354" fmla="*/ 5908358 w 6703452"/>
              <a:gd name="connsiteY1354" fmla="*/ 11520 h 6099980"/>
              <a:gd name="connsiteX1355" fmla="*/ 5887404 w 6703452"/>
              <a:gd name="connsiteY1355" fmla="*/ 14378 h 6099980"/>
              <a:gd name="connsiteX1356" fmla="*/ 5862638 w 6703452"/>
              <a:gd name="connsiteY1356" fmla="*/ 20093 h 6099980"/>
              <a:gd name="connsiteX1357" fmla="*/ 5833112 w 6703452"/>
              <a:gd name="connsiteY1357" fmla="*/ 26760 h 6099980"/>
              <a:gd name="connsiteX1358" fmla="*/ 5766436 w 6703452"/>
              <a:gd name="connsiteY1358" fmla="*/ 40095 h 6099980"/>
              <a:gd name="connsiteX1359" fmla="*/ 5783580 w 6703452"/>
              <a:gd name="connsiteY1359" fmla="*/ 39143 h 6099980"/>
              <a:gd name="connsiteX1360" fmla="*/ 5835968 w 6703452"/>
              <a:gd name="connsiteY1360" fmla="*/ 29618 h 6099980"/>
              <a:gd name="connsiteX1361" fmla="*/ 5882640 w 6703452"/>
              <a:gd name="connsiteY1361" fmla="*/ 20093 h 6099980"/>
              <a:gd name="connsiteX1362" fmla="*/ 5913120 w 6703452"/>
              <a:gd name="connsiteY1362" fmla="*/ 15330 h 6099980"/>
              <a:gd name="connsiteX1363" fmla="*/ 5961698 w 6703452"/>
              <a:gd name="connsiteY1363" fmla="*/ 10568 h 6099980"/>
              <a:gd name="connsiteX1364" fmla="*/ 5962650 w 6703452"/>
              <a:gd name="connsiteY1364" fmla="*/ 12473 h 6099980"/>
              <a:gd name="connsiteX1365" fmla="*/ 5933124 w 6703452"/>
              <a:gd name="connsiteY1365" fmla="*/ 14378 h 6099980"/>
              <a:gd name="connsiteX1366" fmla="*/ 5919788 w 6703452"/>
              <a:gd name="connsiteY1366" fmla="*/ 19140 h 6099980"/>
              <a:gd name="connsiteX1367" fmla="*/ 5963604 w 6703452"/>
              <a:gd name="connsiteY1367" fmla="*/ 17235 h 6099980"/>
              <a:gd name="connsiteX1368" fmla="*/ 5995988 w 6703452"/>
              <a:gd name="connsiteY1368" fmla="*/ 16283 h 6099980"/>
              <a:gd name="connsiteX1369" fmla="*/ 6013132 w 6703452"/>
              <a:gd name="connsiteY1369" fmla="*/ 16283 h 6099980"/>
              <a:gd name="connsiteX1370" fmla="*/ 6029324 w 6703452"/>
              <a:gd name="connsiteY1370" fmla="*/ 17235 h 6099980"/>
              <a:gd name="connsiteX1371" fmla="*/ 6074092 w 6703452"/>
              <a:gd name="connsiteY1371" fmla="*/ 23903 h 6099980"/>
              <a:gd name="connsiteX1372" fmla="*/ 6021704 w 6703452"/>
              <a:gd name="connsiteY1372" fmla="*/ 20093 h 6099980"/>
              <a:gd name="connsiteX1373" fmla="*/ 5969318 w 6703452"/>
              <a:gd name="connsiteY1373" fmla="*/ 20093 h 6099980"/>
              <a:gd name="connsiteX1374" fmla="*/ 5896928 w 6703452"/>
              <a:gd name="connsiteY1374" fmla="*/ 31523 h 6099980"/>
              <a:gd name="connsiteX1375" fmla="*/ 5712144 w 6703452"/>
              <a:gd name="connsiteY1375" fmla="*/ 70576 h 6099980"/>
              <a:gd name="connsiteX1376" fmla="*/ 5700712 w 6703452"/>
              <a:gd name="connsiteY1376" fmla="*/ 80101 h 6099980"/>
              <a:gd name="connsiteX1377" fmla="*/ 5683568 w 6703452"/>
              <a:gd name="connsiteY1377" fmla="*/ 87721 h 6099980"/>
              <a:gd name="connsiteX1378" fmla="*/ 5632132 w 6703452"/>
              <a:gd name="connsiteY1378" fmla="*/ 105818 h 6099980"/>
              <a:gd name="connsiteX1379" fmla="*/ 5550218 w 6703452"/>
              <a:gd name="connsiteY1379" fmla="*/ 137251 h 6099980"/>
              <a:gd name="connsiteX1380" fmla="*/ 5444492 w 6703452"/>
              <a:gd name="connsiteY1380" fmla="*/ 192496 h 6099980"/>
              <a:gd name="connsiteX1381" fmla="*/ 5269230 w 6703452"/>
              <a:gd name="connsiteY1381" fmla="*/ 314416 h 6099980"/>
              <a:gd name="connsiteX1382" fmla="*/ 5209224 w 6703452"/>
              <a:gd name="connsiteY1382" fmla="*/ 366803 h 6099980"/>
              <a:gd name="connsiteX1383" fmla="*/ 5266372 w 6703452"/>
              <a:gd name="connsiteY1383" fmla="*/ 322036 h 6099980"/>
              <a:gd name="connsiteX1384" fmla="*/ 5290186 w 6703452"/>
              <a:gd name="connsiteY1384" fmla="*/ 305843 h 6099980"/>
              <a:gd name="connsiteX1385" fmla="*/ 5193984 w 6703452"/>
              <a:gd name="connsiteY1385" fmla="*/ 384901 h 6099980"/>
              <a:gd name="connsiteX1386" fmla="*/ 5199698 w 6703452"/>
              <a:gd name="connsiteY1386" fmla="*/ 377281 h 6099980"/>
              <a:gd name="connsiteX1387" fmla="*/ 5153024 w 6703452"/>
              <a:gd name="connsiteY1387" fmla="*/ 418238 h 6099980"/>
              <a:gd name="connsiteX1388" fmla="*/ 5110164 w 6703452"/>
              <a:gd name="connsiteY1388" fmla="*/ 459195 h 6099980"/>
              <a:gd name="connsiteX1389" fmla="*/ 5188268 w 6703452"/>
              <a:gd name="connsiteY1389" fmla="*/ 380138 h 6099980"/>
              <a:gd name="connsiteX1390" fmla="*/ 5095876 w 6703452"/>
              <a:gd name="connsiteY1390" fmla="*/ 459195 h 6099980"/>
              <a:gd name="connsiteX1391" fmla="*/ 5110164 w 6703452"/>
              <a:gd name="connsiteY1391" fmla="*/ 443956 h 6099980"/>
              <a:gd name="connsiteX1392" fmla="*/ 5034916 w 6703452"/>
              <a:gd name="connsiteY1392" fmla="*/ 518251 h 6099980"/>
              <a:gd name="connsiteX1393" fmla="*/ 5011104 w 6703452"/>
              <a:gd name="connsiteY1393" fmla="*/ 548731 h 6099980"/>
              <a:gd name="connsiteX1394" fmla="*/ 5025392 w 6703452"/>
              <a:gd name="connsiteY1394" fmla="*/ 543968 h 6099980"/>
              <a:gd name="connsiteX1395" fmla="*/ 5094924 w 6703452"/>
              <a:gd name="connsiteY1395" fmla="*/ 484913 h 6099980"/>
              <a:gd name="connsiteX1396" fmla="*/ 4972050 w 6703452"/>
              <a:gd name="connsiteY1396" fmla="*/ 606833 h 6099980"/>
              <a:gd name="connsiteX1397" fmla="*/ 4843464 w 6703452"/>
              <a:gd name="connsiteY1397" fmla="*/ 723038 h 6099980"/>
              <a:gd name="connsiteX1398" fmla="*/ 4878704 w 6703452"/>
              <a:gd name="connsiteY1398" fmla="*/ 689701 h 6099980"/>
              <a:gd name="connsiteX1399" fmla="*/ 4847272 w 6703452"/>
              <a:gd name="connsiteY1399" fmla="*/ 711608 h 6099980"/>
              <a:gd name="connsiteX1400" fmla="*/ 4838700 w 6703452"/>
              <a:gd name="connsiteY1400" fmla="*/ 716371 h 6099980"/>
              <a:gd name="connsiteX1401" fmla="*/ 4824412 w 6703452"/>
              <a:gd name="connsiteY1401" fmla="*/ 723991 h 6099980"/>
              <a:gd name="connsiteX1402" fmla="*/ 4772978 w 6703452"/>
              <a:gd name="connsiteY1402" fmla="*/ 746851 h 6099980"/>
              <a:gd name="connsiteX1403" fmla="*/ 4770120 w 6703452"/>
              <a:gd name="connsiteY1403" fmla="*/ 750660 h 6099980"/>
              <a:gd name="connsiteX1404" fmla="*/ 4753928 w 6703452"/>
              <a:gd name="connsiteY1404" fmla="*/ 756376 h 6099980"/>
              <a:gd name="connsiteX1405" fmla="*/ 4693920 w 6703452"/>
              <a:gd name="connsiteY1405" fmla="*/ 761138 h 6099980"/>
              <a:gd name="connsiteX1406" fmla="*/ 4617720 w 6703452"/>
              <a:gd name="connsiteY1406" fmla="*/ 743993 h 6099980"/>
              <a:gd name="connsiteX1407" fmla="*/ 4549140 w 6703452"/>
              <a:gd name="connsiteY1407" fmla="*/ 717323 h 6099980"/>
              <a:gd name="connsiteX1408" fmla="*/ 4525328 w 6703452"/>
              <a:gd name="connsiteY1408" fmla="*/ 703035 h 6099980"/>
              <a:gd name="connsiteX1409" fmla="*/ 4586288 w 6703452"/>
              <a:gd name="connsiteY1409" fmla="*/ 729706 h 6099980"/>
              <a:gd name="connsiteX1410" fmla="*/ 4522470 w 6703452"/>
              <a:gd name="connsiteY1410" fmla="*/ 697321 h 6099980"/>
              <a:gd name="connsiteX1411" fmla="*/ 4473892 w 6703452"/>
              <a:gd name="connsiteY1411" fmla="*/ 675413 h 6099980"/>
              <a:gd name="connsiteX1412" fmla="*/ 4433888 w 6703452"/>
              <a:gd name="connsiteY1412" fmla="*/ 661126 h 6099980"/>
              <a:gd name="connsiteX1413" fmla="*/ 4424364 w 6703452"/>
              <a:gd name="connsiteY1413" fmla="*/ 658268 h 6099980"/>
              <a:gd name="connsiteX1414" fmla="*/ 4413886 w 6703452"/>
              <a:gd name="connsiteY1414" fmla="*/ 655410 h 6099980"/>
              <a:gd name="connsiteX1415" fmla="*/ 4390072 w 6703452"/>
              <a:gd name="connsiteY1415" fmla="*/ 649696 h 6099980"/>
              <a:gd name="connsiteX1416" fmla="*/ 4366260 w 6703452"/>
              <a:gd name="connsiteY1416" fmla="*/ 644933 h 6099980"/>
              <a:gd name="connsiteX1417" fmla="*/ 4344352 w 6703452"/>
              <a:gd name="connsiteY1417" fmla="*/ 642076 h 6099980"/>
              <a:gd name="connsiteX1418" fmla="*/ 4356736 w 6703452"/>
              <a:gd name="connsiteY1418" fmla="*/ 647791 h 6099980"/>
              <a:gd name="connsiteX1419" fmla="*/ 4333876 w 6703452"/>
              <a:gd name="connsiteY1419" fmla="*/ 645885 h 6099980"/>
              <a:gd name="connsiteX1420" fmla="*/ 4314826 w 6703452"/>
              <a:gd name="connsiteY1420" fmla="*/ 643981 h 6099980"/>
              <a:gd name="connsiteX1421" fmla="*/ 4290060 w 6703452"/>
              <a:gd name="connsiteY1421" fmla="*/ 642076 h 6099980"/>
              <a:gd name="connsiteX1422" fmla="*/ 4285298 w 6703452"/>
              <a:gd name="connsiteY1422" fmla="*/ 643028 h 6099980"/>
              <a:gd name="connsiteX1423" fmla="*/ 4332924 w 6703452"/>
              <a:gd name="connsiteY1423" fmla="*/ 649696 h 6099980"/>
              <a:gd name="connsiteX1424" fmla="*/ 4358640 w 6703452"/>
              <a:gd name="connsiteY1424" fmla="*/ 654458 h 6099980"/>
              <a:gd name="connsiteX1425" fmla="*/ 4371976 w 6703452"/>
              <a:gd name="connsiteY1425" fmla="*/ 657316 h 6099980"/>
              <a:gd name="connsiteX1426" fmla="*/ 4384358 w 6703452"/>
              <a:gd name="connsiteY1426" fmla="*/ 661126 h 6099980"/>
              <a:gd name="connsiteX1427" fmla="*/ 4435792 w 6703452"/>
              <a:gd name="connsiteY1427" fmla="*/ 677318 h 6099980"/>
              <a:gd name="connsiteX1428" fmla="*/ 4486276 w 6703452"/>
              <a:gd name="connsiteY1428" fmla="*/ 697321 h 6099980"/>
              <a:gd name="connsiteX1429" fmla="*/ 4578668 w 6703452"/>
              <a:gd name="connsiteY1429" fmla="*/ 740183 h 6099980"/>
              <a:gd name="connsiteX1430" fmla="*/ 4652012 w 6703452"/>
              <a:gd name="connsiteY1430" fmla="*/ 763996 h 6099980"/>
              <a:gd name="connsiteX1431" fmla="*/ 4630104 w 6703452"/>
              <a:gd name="connsiteY1431" fmla="*/ 760185 h 6099980"/>
              <a:gd name="connsiteX1432" fmla="*/ 4684396 w 6703452"/>
              <a:gd name="connsiteY1432" fmla="*/ 773521 h 6099980"/>
              <a:gd name="connsiteX1433" fmla="*/ 4741544 w 6703452"/>
              <a:gd name="connsiteY1433" fmla="*/ 773521 h 6099980"/>
              <a:gd name="connsiteX1434" fmla="*/ 4843464 w 6703452"/>
              <a:gd name="connsiteY1434" fmla="*/ 732563 h 6099980"/>
              <a:gd name="connsiteX1435" fmla="*/ 4915852 w 6703452"/>
              <a:gd name="connsiteY1435" fmla="*/ 673508 h 6099980"/>
              <a:gd name="connsiteX1436" fmla="*/ 4965384 w 6703452"/>
              <a:gd name="connsiteY1436" fmla="*/ 629693 h 6099980"/>
              <a:gd name="connsiteX1437" fmla="*/ 4988244 w 6703452"/>
              <a:gd name="connsiteY1437" fmla="*/ 615406 h 6099980"/>
              <a:gd name="connsiteX1438" fmla="*/ 5059680 w 6703452"/>
              <a:gd name="connsiteY1438" fmla="*/ 539206 h 6099980"/>
              <a:gd name="connsiteX1439" fmla="*/ 5045392 w 6703452"/>
              <a:gd name="connsiteY1439" fmla="*/ 556351 h 6099980"/>
              <a:gd name="connsiteX1440" fmla="*/ 5173980 w 6703452"/>
              <a:gd name="connsiteY1440" fmla="*/ 435383 h 6099980"/>
              <a:gd name="connsiteX1441" fmla="*/ 5171124 w 6703452"/>
              <a:gd name="connsiteY1441" fmla="*/ 439193 h 6099980"/>
              <a:gd name="connsiteX1442" fmla="*/ 5320666 w 6703452"/>
              <a:gd name="connsiteY1442" fmla="*/ 302986 h 6099980"/>
              <a:gd name="connsiteX1443" fmla="*/ 5336858 w 6703452"/>
              <a:gd name="connsiteY1443" fmla="*/ 285841 h 6099980"/>
              <a:gd name="connsiteX1444" fmla="*/ 5393056 w 6703452"/>
              <a:gd name="connsiteY1444" fmla="*/ 245836 h 6099980"/>
              <a:gd name="connsiteX1445" fmla="*/ 5444492 w 6703452"/>
              <a:gd name="connsiteY1445" fmla="*/ 216308 h 6099980"/>
              <a:gd name="connsiteX1446" fmla="*/ 5471160 w 6703452"/>
              <a:gd name="connsiteY1446" fmla="*/ 202021 h 6099980"/>
              <a:gd name="connsiteX1447" fmla="*/ 5503546 w 6703452"/>
              <a:gd name="connsiteY1447" fmla="*/ 185828 h 6099980"/>
              <a:gd name="connsiteX1448" fmla="*/ 5363528 w 6703452"/>
              <a:gd name="connsiteY1448" fmla="*/ 273458 h 6099980"/>
              <a:gd name="connsiteX1449" fmla="*/ 5371148 w 6703452"/>
              <a:gd name="connsiteY1449" fmla="*/ 275363 h 6099980"/>
              <a:gd name="connsiteX1450" fmla="*/ 5436872 w 6703452"/>
              <a:gd name="connsiteY1450" fmla="*/ 237263 h 6099980"/>
              <a:gd name="connsiteX1451" fmla="*/ 5434012 w 6703452"/>
              <a:gd name="connsiteY1451" fmla="*/ 242978 h 6099980"/>
              <a:gd name="connsiteX1452" fmla="*/ 5475924 w 6703452"/>
              <a:gd name="connsiteY1452" fmla="*/ 215356 h 6099980"/>
              <a:gd name="connsiteX1453" fmla="*/ 5489258 w 6703452"/>
              <a:gd name="connsiteY1453" fmla="*/ 203925 h 6099980"/>
              <a:gd name="connsiteX1454" fmla="*/ 5544504 w 6703452"/>
              <a:gd name="connsiteY1454" fmla="*/ 174398 h 6099980"/>
              <a:gd name="connsiteX1455" fmla="*/ 5608320 w 6703452"/>
              <a:gd name="connsiteY1455" fmla="*/ 144871 h 6099980"/>
              <a:gd name="connsiteX1456" fmla="*/ 5757864 w 6703452"/>
              <a:gd name="connsiteY1456" fmla="*/ 95340 h 6099980"/>
              <a:gd name="connsiteX1457" fmla="*/ 6016644 w 6703452"/>
              <a:gd name="connsiteY1457" fmla="*/ 63461 h 6099980"/>
              <a:gd name="connsiteX1458" fmla="*/ 6052466 w 6703452"/>
              <a:gd name="connsiteY1458" fmla="*/ 65195 h 6099980"/>
              <a:gd name="connsiteX1459" fmla="*/ 6051232 w 6703452"/>
              <a:gd name="connsiteY1459" fmla="*/ 65813 h 6099980"/>
              <a:gd name="connsiteX1460" fmla="*/ 6062664 w 6703452"/>
              <a:gd name="connsiteY1460" fmla="*/ 67718 h 6099980"/>
              <a:gd name="connsiteX1461" fmla="*/ 6084572 w 6703452"/>
              <a:gd name="connsiteY1461" fmla="*/ 70576 h 6099980"/>
              <a:gd name="connsiteX1462" fmla="*/ 6114098 w 6703452"/>
              <a:gd name="connsiteY1462" fmla="*/ 75338 h 6099980"/>
              <a:gd name="connsiteX1463" fmla="*/ 6110288 w 6703452"/>
              <a:gd name="connsiteY1463" fmla="*/ 75338 h 6099980"/>
              <a:gd name="connsiteX1464" fmla="*/ 6099812 w 6703452"/>
              <a:gd name="connsiteY1464" fmla="*/ 74385 h 6099980"/>
              <a:gd name="connsiteX1465" fmla="*/ 6080760 w 6703452"/>
              <a:gd name="connsiteY1465" fmla="*/ 72480 h 6099980"/>
              <a:gd name="connsiteX1466" fmla="*/ 6051232 w 6703452"/>
              <a:gd name="connsiteY1466" fmla="*/ 70576 h 6099980"/>
              <a:gd name="connsiteX1467" fmla="*/ 6170296 w 6703452"/>
              <a:gd name="connsiteY1467" fmla="*/ 85815 h 6099980"/>
              <a:gd name="connsiteX1468" fmla="*/ 6288404 w 6703452"/>
              <a:gd name="connsiteY1468" fmla="*/ 118201 h 6099980"/>
              <a:gd name="connsiteX1469" fmla="*/ 6255068 w 6703452"/>
              <a:gd name="connsiteY1469" fmla="*/ 105818 h 6099980"/>
              <a:gd name="connsiteX1470" fmla="*/ 6219824 w 6703452"/>
              <a:gd name="connsiteY1470" fmla="*/ 95340 h 6099980"/>
              <a:gd name="connsiteX1471" fmla="*/ 6190298 w 6703452"/>
              <a:gd name="connsiteY1471" fmla="*/ 89626 h 6099980"/>
              <a:gd name="connsiteX1472" fmla="*/ 6333172 w 6703452"/>
              <a:gd name="connsiteY1472" fmla="*/ 142013 h 6099980"/>
              <a:gd name="connsiteX1473" fmla="*/ 6349366 w 6703452"/>
              <a:gd name="connsiteY1473" fmla="*/ 149633 h 6099980"/>
              <a:gd name="connsiteX1474" fmla="*/ 6364604 w 6703452"/>
              <a:gd name="connsiteY1474" fmla="*/ 158206 h 6099980"/>
              <a:gd name="connsiteX1475" fmla="*/ 6395086 w 6703452"/>
              <a:gd name="connsiteY1475" fmla="*/ 175350 h 6099980"/>
              <a:gd name="connsiteX1476" fmla="*/ 6450330 w 6703452"/>
              <a:gd name="connsiteY1476" fmla="*/ 216308 h 6099980"/>
              <a:gd name="connsiteX1477" fmla="*/ 6543676 w 6703452"/>
              <a:gd name="connsiteY1477" fmla="*/ 318226 h 6099980"/>
              <a:gd name="connsiteX1478" fmla="*/ 6612256 w 6703452"/>
              <a:gd name="connsiteY1478" fmla="*/ 451576 h 6099980"/>
              <a:gd name="connsiteX1479" fmla="*/ 6611304 w 6703452"/>
              <a:gd name="connsiteY1479" fmla="*/ 462053 h 6099980"/>
              <a:gd name="connsiteX1480" fmla="*/ 6639878 w 6703452"/>
              <a:gd name="connsiteY1480" fmla="*/ 589688 h 6099980"/>
              <a:gd name="connsiteX1481" fmla="*/ 6645592 w 6703452"/>
              <a:gd name="connsiteY1481" fmla="*/ 535396 h 6099980"/>
              <a:gd name="connsiteX1482" fmla="*/ 6631304 w 6703452"/>
              <a:gd name="connsiteY1482" fmla="*/ 457291 h 6099980"/>
              <a:gd name="connsiteX1483" fmla="*/ 6581776 w 6703452"/>
              <a:gd name="connsiteY1483" fmla="*/ 341086 h 6099980"/>
              <a:gd name="connsiteX1484" fmla="*/ 6532126 w 6703452"/>
              <a:gd name="connsiteY1484" fmla="*/ 268934 h 6099980"/>
              <a:gd name="connsiteX1485" fmla="*/ 6463852 w 6703452"/>
              <a:gd name="connsiteY1485" fmla="*/ 200338 h 6099980"/>
              <a:gd name="connsiteX1486" fmla="*/ 6475096 w 6703452"/>
              <a:gd name="connsiteY1486" fmla="*/ 208688 h 6099980"/>
              <a:gd name="connsiteX1487" fmla="*/ 6456046 w 6703452"/>
              <a:gd name="connsiteY1487" fmla="*/ 192496 h 6099980"/>
              <a:gd name="connsiteX1488" fmla="*/ 6463852 w 6703452"/>
              <a:gd name="connsiteY1488" fmla="*/ 200338 h 6099980"/>
              <a:gd name="connsiteX1489" fmla="*/ 6378892 w 6703452"/>
              <a:gd name="connsiteY1489" fmla="*/ 137251 h 6099980"/>
              <a:gd name="connsiteX1490" fmla="*/ 6365558 w 6703452"/>
              <a:gd name="connsiteY1490" fmla="*/ 129630 h 6099980"/>
              <a:gd name="connsiteX1491" fmla="*/ 6352224 w 6703452"/>
              <a:gd name="connsiteY1491" fmla="*/ 122963 h 6099980"/>
              <a:gd name="connsiteX1492" fmla="*/ 6324600 w 6703452"/>
              <a:gd name="connsiteY1492" fmla="*/ 110580 h 6099980"/>
              <a:gd name="connsiteX1493" fmla="*/ 6296024 w 6703452"/>
              <a:gd name="connsiteY1493" fmla="*/ 99151 h 6099980"/>
              <a:gd name="connsiteX1494" fmla="*/ 6267450 w 6703452"/>
              <a:gd name="connsiteY1494" fmla="*/ 88673 h 6099980"/>
              <a:gd name="connsiteX1495" fmla="*/ 6143624 w 6703452"/>
              <a:gd name="connsiteY1495" fmla="*/ 59145 h 6099980"/>
              <a:gd name="connsiteX1496" fmla="*/ 6006466 w 6703452"/>
              <a:gd name="connsiteY1496" fmla="*/ 45810 h 6099980"/>
              <a:gd name="connsiteX1497" fmla="*/ 6037898 w 6703452"/>
              <a:gd name="connsiteY1497" fmla="*/ 44858 h 6099980"/>
              <a:gd name="connsiteX1498" fmla="*/ 6061712 w 6703452"/>
              <a:gd name="connsiteY1498" fmla="*/ 44858 h 6099980"/>
              <a:gd name="connsiteX1499" fmla="*/ 6099812 w 6703452"/>
              <a:gd name="connsiteY1499" fmla="*/ 46763 h 6099980"/>
              <a:gd name="connsiteX1500" fmla="*/ 6117908 w 6703452"/>
              <a:gd name="connsiteY1500" fmla="*/ 47715 h 6099980"/>
              <a:gd name="connsiteX1501" fmla="*/ 6138864 w 6703452"/>
              <a:gd name="connsiteY1501" fmla="*/ 49620 h 6099980"/>
              <a:gd name="connsiteX1502" fmla="*/ 6165532 w 6703452"/>
              <a:gd name="connsiteY1502" fmla="*/ 51525 h 6099980"/>
              <a:gd name="connsiteX1503" fmla="*/ 6199824 w 6703452"/>
              <a:gd name="connsiteY1503" fmla="*/ 56288 h 6099980"/>
              <a:gd name="connsiteX1504" fmla="*/ 6175058 w 6703452"/>
              <a:gd name="connsiteY1504" fmla="*/ 50573 h 6099980"/>
              <a:gd name="connsiteX1505" fmla="*/ 6149340 w 6703452"/>
              <a:gd name="connsiteY1505" fmla="*/ 46763 h 6099980"/>
              <a:gd name="connsiteX1506" fmla="*/ 6123624 w 6703452"/>
              <a:gd name="connsiteY1506" fmla="*/ 42953 h 6099980"/>
              <a:gd name="connsiteX1507" fmla="*/ 6097904 w 6703452"/>
              <a:gd name="connsiteY1507" fmla="*/ 41048 h 6099980"/>
              <a:gd name="connsiteX1508" fmla="*/ 6062664 w 6703452"/>
              <a:gd name="connsiteY1508" fmla="*/ 34380 h 6099980"/>
              <a:gd name="connsiteX1509" fmla="*/ 6008372 w 6703452"/>
              <a:gd name="connsiteY1509" fmla="*/ 32475 h 6099980"/>
              <a:gd name="connsiteX1510" fmla="*/ 5978844 w 6703452"/>
              <a:gd name="connsiteY1510" fmla="*/ 33428 h 6099980"/>
              <a:gd name="connsiteX1511" fmla="*/ 5964556 w 6703452"/>
              <a:gd name="connsiteY1511" fmla="*/ 33428 h 6099980"/>
              <a:gd name="connsiteX1512" fmla="*/ 5950268 w 6703452"/>
              <a:gd name="connsiteY1512" fmla="*/ 34380 h 6099980"/>
              <a:gd name="connsiteX1513" fmla="*/ 5983604 w 6703452"/>
              <a:gd name="connsiteY1513" fmla="*/ 29618 h 6099980"/>
              <a:gd name="connsiteX1514" fmla="*/ 6016944 w 6703452"/>
              <a:gd name="connsiteY1514" fmla="*/ 25808 h 6099980"/>
              <a:gd name="connsiteX1515" fmla="*/ 6061712 w 6703452"/>
              <a:gd name="connsiteY1515" fmla="*/ 28665 h 6099980"/>
              <a:gd name="connsiteX1516" fmla="*/ 6115050 w 6703452"/>
              <a:gd name="connsiteY1516" fmla="*/ 34380 h 6099980"/>
              <a:gd name="connsiteX1517" fmla="*/ 6174104 w 6703452"/>
              <a:gd name="connsiteY1517" fmla="*/ 43905 h 6099980"/>
              <a:gd name="connsiteX1518" fmla="*/ 6190298 w 6703452"/>
              <a:gd name="connsiteY1518" fmla="*/ 48668 h 6099980"/>
              <a:gd name="connsiteX1519" fmla="*/ 6216968 w 6703452"/>
              <a:gd name="connsiteY1519" fmla="*/ 56288 h 6099980"/>
              <a:gd name="connsiteX1520" fmla="*/ 6252212 w 6703452"/>
              <a:gd name="connsiteY1520" fmla="*/ 68670 h 6099980"/>
              <a:gd name="connsiteX1521" fmla="*/ 6272212 w 6703452"/>
              <a:gd name="connsiteY1521" fmla="*/ 75338 h 6099980"/>
              <a:gd name="connsiteX1522" fmla="*/ 6292216 w 6703452"/>
              <a:gd name="connsiteY1522" fmla="*/ 83910 h 6099980"/>
              <a:gd name="connsiteX1523" fmla="*/ 6333172 w 6703452"/>
              <a:gd name="connsiteY1523" fmla="*/ 102960 h 6099980"/>
              <a:gd name="connsiteX1524" fmla="*/ 6372224 w 6703452"/>
              <a:gd name="connsiteY1524" fmla="*/ 123915 h 6099980"/>
              <a:gd name="connsiteX1525" fmla="*/ 6406516 w 6703452"/>
              <a:gd name="connsiteY1525" fmla="*/ 143918 h 6099980"/>
              <a:gd name="connsiteX1526" fmla="*/ 6376036 w 6703452"/>
              <a:gd name="connsiteY1526" fmla="*/ 122963 h 6099980"/>
              <a:gd name="connsiteX1527" fmla="*/ 6348412 w 6703452"/>
              <a:gd name="connsiteY1527" fmla="*/ 107723 h 6099980"/>
              <a:gd name="connsiteX1528" fmla="*/ 6318886 w 6703452"/>
              <a:gd name="connsiteY1528" fmla="*/ 92483 h 6099980"/>
              <a:gd name="connsiteX1529" fmla="*/ 6298884 w 6703452"/>
              <a:gd name="connsiteY1529" fmla="*/ 77243 h 6099980"/>
              <a:gd name="connsiteX1530" fmla="*/ 6272212 w 6703452"/>
              <a:gd name="connsiteY1530" fmla="*/ 67718 h 6099980"/>
              <a:gd name="connsiteX1531" fmla="*/ 6250304 w 6703452"/>
              <a:gd name="connsiteY1531" fmla="*/ 61050 h 6099980"/>
              <a:gd name="connsiteX1532" fmla="*/ 6214112 w 6703452"/>
              <a:gd name="connsiteY1532" fmla="*/ 49620 h 6099980"/>
              <a:gd name="connsiteX1533" fmla="*/ 6176964 w 6703452"/>
              <a:gd name="connsiteY1533" fmla="*/ 40095 h 6099980"/>
              <a:gd name="connsiteX1534" fmla="*/ 6125528 w 6703452"/>
              <a:gd name="connsiteY1534" fmla="*/ 31523 h 6099980"/>
              <a:gd name="connsiteX1535" fmla="*/ 6175058 w 6703452"/>
              <a:gd name="connsiteY1535" fmla="*/ 35333 h 6099980"/>
              <a:gd name="connsiteX1536" fmla="*/ 6208396 w 6703452"/>
              <a:gd name="connsiteY1536" fmla="*/ 38190 h 6099980"/>
              <a:gd name="connsiteX1537" fmla="*/ 6173152 w 6703452"/>
              <a:gd name="connsiteY1537" fmla="*/ 30570 h 6099980"/>
              <a:gd name="connsiteX1538" fmla="*/ 6137912 w 6703452"/>
              <a:gd name="connsiteY1538" fmla="*/ 24855 h 6099980"/>
              <a:gd name="connsiteX1539" fmla="*/ 6120766 w 6703452"/>
              <a:gd name="connsiteY1539" fmla="*/ 21998 h 6099980"/>
              <a:gd name="connsiteX1540" fmla="*/ 6102668 w 6703452"/>
              <a:gd name="connsiteY1540" fmla="*/ 20093 h 6099980"/>
              <a:gd name="connsiteX1541" fmla="*/ 6067424 w 6703452"/>
              <a:gd name="connsiteY1541" fmla="*/ 17235 h 6099980"/>
              <a:gd name="connsiteX1542" fmla="*/ 6096000 w 6703452"/>
              <a:gd name="connsiteY1542" fmla="*/ 19140 h 6099980"/>
              <a:gd name="connsiteX1543" fmla="*/ 6124576 w 6703452"/>
              <a:gd name="connsiteY1543" fmla="*/ 21998 h 6099980"/>
              <a:gd name="connsiteX1544" fmla="*/ 6154104 w 6703452"/>
              <a:gd name="connsiteY1544" fmla="*/ 25808 h 6099980"/>
              <a:gd name="connsiteX1545" fmla="*/ 6191250 w 6703452"/>
              <a:gd name="connsiteY1545" fmla="*/ 30570 h 6099980"/>
              <a:gd name="connsiteX1546" fmla="*/ 6186488 w 6703452"/>
              <a:gd name="connsiteY1546" fmla="*/ 27713 h 6099980"/>
              <a:gd name="connsiteX1547" fmla="*/ 6176012 w 6703452"/>
              <a:gd name="connsiteY1547" fmla="*/ 23903 h 6099980"/>
              <a:gd name="connsiteX1548" fmla="*/ 6157912 w 6703452"/>
              <a:gd name="connsiteY1548" fmla="*/ 20093 h 6099980"/>
              <a:gd name="connsiteX1549" fmla="*/ 6100764 w 6703452"/>
              <a:gd name="connsiteY1549" fmla="*/ 12473 h 6099980"/>
              <a:gd name="connsiteX1550" fmla="*/ 6065520 w 6703452"/>
              <a:gd name="connsiteY1550" fmla="*/ 8663 h 6099980"/>
              <a:gd name="connsiteX1551" fmla="*/ 6030278 w 6703452"/>
              <a:gd name="connsiteY1551" fmla="*/ 6758 h 6099980"/>
              <a:gd name="connsiteX1552" fmla="*/ 5997730 w 6703452"/>
              <a:gd name="connsiteY1552" fmla="*/ 6148 h 6099980"/>
              <a:gd name="connsiteX1553" fmla="*/ 6004560 w 6703452"/>
              <a:gd name="connsiteY1553" fmla="*/ 90 h 6099980"/>
              <a:gd name="connsiteX1554" fmla="*/ 6174104 w 6703452"/>
              <a:gd name="connsiteY1554" fmla="*/ 15330 h 6099980"/>
              <a:gd name="connsiteX1555" fmla="*/ 6208396 w 6703452"/>
              <a:gd name="connsiteY1555" fmla="*/ 23903 h 6099980"/>
              <a:gd name="connsiteX1556" fmla="*/ 6238876 w 6703452"/>
              <a:gd name="connsiteY1556" fmla="*/ 32475 h 6099980"/>
              <a:gd name="connsiteX1557" fmla="*/ 6286500 w 6703452"/>
              <a:gd name="connsiteY1557" fmla="*/ 49620 h 6099980"/>
              <a:gd name="connsiteX1558" fmla="*/ 6274118 w 6703452"/>
              <a:gd name="connsiteY1558" fmla="*/ 49620 h 6099980"/>
              <a:gd name="connsiteX1559" fmla="*/ 6293168 w 6703452"/>
              <a:gd name="connsiteY1559" fmla="*/ 60098 h 6099980"/>
              <a:gd name="connsiteX1560" fmla="*/ 6387466 w 6703452"/>
              <a:gd name="connsiteY1560" fmla="*/ 111533 h 6099980"/>
              <a:gd name="connsiteX1561" fmla="*/ 6415088 w 6703452"/>
              <a:gd name="connsiteY1561" fmla="*/ 129630 h 6099980"/>
              <a:gd name="connsiteX1562" fmla="*/ 6442712 w 6703452"/>
              <a:gd name="connsiteY1562" fmla="*/ 149633 h 6099980"/>
              <a:gd name="connsiteX1563" fmla="*/ 6490336 w 6703452"/>
              <a:gd name="connsiteY1563" fmla="*/ 192496 h 6099980"/>
              <a:gd name="connsiteX1564" fmla="*/ 6539866 w 6703452"/>
              <a:gd name="connsiteY1564" fmla="*/ 255361 h 6099980"/>
              <a:gd name="connsiteX1565" fmla="*/ 6563678 w 6703452"/>
              <a:gd name="connsiteY1565" fmla="*/ 281078 h 6099980"/>
              <a:gd name="connsiteX1566" fmla="*/ 6594158 w 6703452"/>
              <a:gd name="connsiteY1566" fmla="*/ 323941 h 6099980"/>
              <a:gd name="connsiteX1567" fmla="*/ 6632258 w 6703452"/>
              <a:gd name="connsiteY1567" fmla="*/ 398236 h 6099980"/>
              <a:gd name="connsiteX1568" fmla="*/ 6621780 w 6703452"/>
              <a:gd name="connsiteY1568" fmla="*/ 369661 h 6099980"/>
              <a:gd name="connsiteX1569" fmla="*/ 6628448 w 6703452"/>
              <a:gd name="connsiteY1569" fmla="*/ 374423 h 6099980"/>
              <a:gd name="connsiteX1570" fmla="*/ 6626544 w 6703452"/>
              <a:gd name="connsiteY1570" fmla="*/ 365851 h 6099980"/>
              <a:gd name="connsiteX1571" fmla="*/ 6614160 w 6703452"/>
              <a:gd name="connsiteY1571" fmla="*/ 342038 h 6099980"/>
              <a:gd name="connsiteX1572" fmla="*/ 6587492 w 6703452"/>
              <a:gd name="connsiteY1572" fmla="*/ 299176 h 6099980"/>
              <a:gd name="connsiteX1573" fmla="*/ 6608446 w 6703452"/>
              <a:gd name="connsiteY1573" fmla="*/ 326798 h 6099980"/>
              <a:gd name="connsiteX1574" fmla="*/ 6628448 w 6703452"/>
              <a:gd name="connsiteY1574" fmla="*/ 358231 h 6099980"/>
              <a:gd name="connsiteX1575" fmla="*/ 6666548 w 6703452"/>
              <a:gd name="connsiteY1575" fmla="*/ 436336 h 6099980"/>
              <a:gd name="connsiteX1576" fmla="*/ 6696076 w 6703452"/>
              <a:gd name="connsiteY1576" fmla="*/ 539206 h 6099980"/>
              <a:gd name="connsiteX1577" fmla="*/ 6697028 w 6703452"/>
              <a:gd name="connsiteY1577" fmla="*/ 667793 h 6099980"/>
              <a:gd name="connsiteX1578" fmla="*/ 6692266 w 6703452"/>
              <a:gd name="connsiteY1578" fmla="*/ 663983 h 6099980"/>
              <a:gd name="connsiteX1579" fmla="*/ 6682740 w 6703452"/>
              <a:gd name="connsiteY1579" fmla="*/ 509678 h 6099980"/>
              <a:gd name="connsiteX1580" fmla="*/ 6672264 w 6703452"/>
              <a:gd name="connsiteY1580" fmla="*/ 481103 h 6099980"/>
              <a:gd name="connsiteX1581" fmla="*/ 6661786 w 6703452"/>
              <a:gd name="connsiteY1581" fmla="*/ 447766 h 6099980"/>
              <a:gd name="connsiteX1582" fmla="*/ 6650356 w 6703452"/>
              <a:gd name="connsiteY1582" fmla="*/ 419191 h 6099980"/>
              <a:gd name="connsiteX1583" fmla="*/ 6677978 w 6703452"/>
              <a:gd name="connsiteY1583" fmla="*/ 534443 h 6099980"/>
              <a:gd name="connsiteX1584" fmla="*/ 6675120 w 6703452"/>
              <a:gd name="connsiteY1584" fmla="*/ 541111 h 6099980"/>
              <a:gd name="connsiteX1585" fmla="*/ 6673216 w 6703452"/>
              <a:gd name="connsiteY1585" fmla="*/ 548731 h 6099980"/>
              <a:gd name="connsiteX1586" fmla="*/ 6677024 w 6703452"/>
              <a:gd name="connsiteY1586" fmla="*/ 587783 h 6099980"/>
              <a:gd name="connsiteX1587" fmla="*/ 6677024 w 6703452"/>
              <a:gd name="connsiteY1587" fmla="*/ 669698 h 6099980"/>
              <a:gd name="connsiteX1588" fmla="*/ 6677024 w 6703452"/>
              <a:gd name="connsiteY1588" fmla="*/ 694463 h 6099980"/>
              <a:gd name="connsiteX1589" fmla="*/ 6669404 w 6703452"/>
              <a:gd name="connsiteY1589" fmla="*/ 738278 h 6099980"/>
              <a:gd name="connsiteX1590" fmla="*/ 6670358 w 6703452"/>
              <a:gd name="connsiteY1590" fmla="*/ 726848 h 6099980"/>
              <a:gd name="connsiteX1591" fmla="*/ 6658928 w 6703452"/>
              <a:gd name="connsiteY1591" fmla="*/ 767806 h 6099980"/>
              <a:gd name="connsiteX1592" fmla="*/ 6652260 w 6703452"/>
              <a:gd name="connsiteY1592" fmla="*/ 794476 h 6099980"/>
              <a:gd name="connsiteX1593" fmla="*/ 6643688 w 6703452"/>
              <a:gd name="connsiteY1593" fmla="*/ 821146 h 6099980"/>
              <a:gd name="connsiteX1594" fmla="*/ 6632258 w 6703452"/>
              <a:gd name="connsiteY1594" fmla="*/ 835433 h 6099980"/>
              <a:gd name="connsiteX1595" fmla="*/ 6650356 w 6703452"/>
              <a:gd name="connsiteY1595" fmla="*/ 785903 h 6099980"/>
              <a:gd name="connsiteX1596" fmla="*/ 6655118 w 6703452"/>
              <a:gd name="connsiteY1596" fmla="*/ 770663 h 6099980"/>
              <a:gd name="connsiteX1597" fmla="*/ 6658928 w 6703452"/>
              <a:gd name="connsiteY1597" fmla="*/ 755423 h 6099980"/>
              <a:gd name="connsiteX1598" fmla="*/ 6663692 w 6703452"/>
              <a:gd name="connsiteY1598" fmla="*/ 732563 h 6099980"/>
              <a:gd name="connsiteX1599" fmla="*/ 6658928 w 6703452"/>
              <a:gd name="connsiteY1599" fmla="*/ 741135 h 6099980"/>
              <a:gd name="connsiteX1600" fmla="*/ 6668452 w 6703452"/>
              <a:gd name="connsiteY1600" fmla="*/ 649696 h 6099980"/>
              <a:gd name="connsiteX1601" fmla="*/ 6661786 w 6703452"/>
              <a:gd name="connsiteY1601" fmla="*/ 557303 h 6099980"/>
              <a:gd name="connsiteX1602" fmla="*/ 6639878 w 6703452"/>
              <a:gd name="connsiteY1602" fmla="*/ 483961 h 6099980"/>
              <a:gd name="connsiteX1603" fmla="*/ 6658928 w 6703452"/>
              <a:gd name="connsiteY1603" fmla="*/ 583021 h 6099980"/>
              <a:gd name="connsiteX1604" fmla="*/ 6664644 w 6703452"/>
              <a:gd name="connsiteY1604" fmla="*/ 648743 h 6099980"/>
              <a:gd name="connsiteX1605" fmla="*/ 6664644 w 6703452"/>
              <a:gd name="connsiteY1605" fmla="*/ 663983 h 6099980"/>
              <a:gd name="connsiteX1606" fmla="*/ 6663692 w 6703452"/>
              <a:gd name="connsiteY1606" fmla="*/ 680176 h 6099980"/>
              <a:gd name="connsiteX1607" fmla="*/ 6660832 w 6703452"/>
              <a:gd name="connsiteY1607" fmla="*/ 716371 h 6099980"/>
              <a:gd name="connsiteX1608" fmla="*/ 6629400 w 6703452"/>
              <a:gd name="connsiteY1608" fmla="*/ 819241 h 6099980"/>
              <a:gd name="connsiteX1609" fmla="*/ 6617972 w 6703452"/>
              <a:gd name="connsiteY1609" fmla="*/ 836385 h 6099980"/>
              <a:gd name="connsiteX1610" fmla="*/ 6599872 w 6703452"/>
              <a:gd name="connsiteY1610" fmla="*/ 872581 h 6099980"/>
              <a:gd name="connsiteX1611" fmla="*/ 6593204 w 6703452"/>
              <a:gd name="connsiteY1611" fmla="*/ 885916 h 6099980"/>
              <a:gd name="connsiteX1612" fmla="*/ 6587492 w 6703452"/>
              <a:gd name="connsiteY1612" fmla="*/ 896393 h 6099980"/>
              <a:gd name="connsiteX1613" fmla="*/ 6563678 w 6703452"/>
              <a:gd name="connsiteY1613" fmla="*/ 934493 h 6099980"/>
              <a:gd name="connsiteX1614" fmla="*/ 6518912 w 6703452"/>
              <a:gd name="connsiteY1614" fmla="*/ 977356 h 6099980"/>
              <a:gd name="connsiteX1615" fmla="*/ 6415088 w 6703452"/>
              <a:gd name="connsiteY1615" fmla="*/ 1076416 h 6099980"/>
              <a:gd name="connsiteX1616" fmla="*/ 6314124 w 6703452"/>
              <a:gd name="connsiteY1616" fmla="*/ 1164998 h 6099980"/>
              <a:gd name="connsiteX1617" fmla="*/ 6430328 w 6703452"/>
              <a:gd name="connsiteY1617" fmla="*/ 1071653 h 6099980"/>
              <a:gd name="connsiteX1618" fmla="*/ 6504624 w 6703452"/>
              <a:gd name="connsiteY1618" fmla="*/ 1010693 h 6099980"/>
              <a:gd name="connsiteX1619" fmla="*/ 6576060 w 6703452"/>
              <a:gd name="connsiteY1619" fmla="*/ 939256 h 6099980"/>
              <a:gd name="connsiteX1620" fmla="*/ 6596660 w 6703452"/>
              <a:gd name="connsiteY1620" fmla="*/ 913062 h 6099980"/>
              <a:gd name="connsiteX1621" fmla="*/ 6616368 w 6703452"/>
              <a:gd name="connsiteY1621" fmla="*/ 883553 h 6099980"/>
              <a:gd name="connsiteX1622" fmla="*/ 6592252 w 6703452"/>
              <a:gd name="connsiteY1622" fmla="*/ 923063 h 6099980"/>
              <a:gd name="connsiteX1623" fmla="*/ 6517004 w 6703452"/>
              <a:gd name="connsiteY1623" fmla="*/ 1013551 h 6099980"/>
              <a:gd name="connsiteX1624" fmla="*/ 6515100 w 6703452"/>
              <a:gd name="connsiteY1624" fmla="*/ 1007835 h 6099980"/>
              <a:gd name="connsiteX1625" fmla="*/ 6295072 w 6703452"/>
              <a:gd name="connsiteY1625" fmla="*/ 1191668 h 6099980"/>
              <a:gd name="connsiteX1626" fmla="*/ 6344604 w 6703452"/>
              <a:gd name="connsiteY1626" fmla="*/ 1147853 h 6099980"/>
              <a:gd name="connsiteX1627" fmla="*/ 6209348 w 6703452"/>
              <a:gd name="connsiteY1627" fmla="*/ 1269773 h 6099980"/>
              <a:gd name="connsiteX1628" fmla="*/ 6165294 w 6703452"/>
              <a:gd name="connsiteY1628" fmla="*/ 1330971 h 6099980"/>
              <a:gd name="connsiteX1629" fmla="*/ 6155640 w 6703452"/>
              <a:gd name="connsiteY1629" fmla="*/ 1360136 h 6099980"/>
              <a:gd name="connsiteX1630" fmla="*/ 6152198 w 6703452"/>
              <a:gd name="connsiteY1630" fmla="*/ 1367881 h 6099980"/>
              <a:gd name="connsiteX1631" fmla="*/ 6150004 w 6703452"/>
              <a:gd name="connsiteY1631" fmla="*/ 1377161 h 6099980"/>
              <a:gd name="connsiteX1632" fmla="*/ 6142672 w 6703452"/>
              <a:gd name="connsiteY1632" fmla="*/ 1399313 h 6099980"/>
              <a:gd name="connsiteX1633" fmla="*/ 6148298 w 6703452"/>
              <a:gd name="connsiteY1633" fmla="*/ 1384385 h 6099980"/>
              <a:gd name="connsiteX1634" fmla="*/ 6139816 w 6703452"/>
              <a:gd name="connsiteY1634" fmla="*/ 1420268 h 6099980"/>
              <a:gd name="connsiteX1635" fmla="*/ 6148388 w 6703452"/>
              <a:gd name="connsiteY1635" fmla="*/ 1528853 h 6099980"/>
              <a:gd name="connsiteX1636" fmla="*/ 6155056 w 6703452"/>
              <a:gd name="connsiteY1636" fmla="*/ 1546951 h 6099980"/>
              <a:gd name="connsiteX1637" fmla="*/ 6162676 w 6703452"/>
              <a:gd name="connsiteY1637" fmla="*/ 1565048 h 6099980"/>
              <a:gd name="connsiteX1638" fmla="*/ 6171248 w 6703452"/>
              <a:gd name="connsiteY1638" fmla="*/ 1583146 h 6099980"/>
              <a:gd name="connsiteX1639" fmla="*/ 6179820 w 6703452"/>
              <a:gd name="connsiteY1639" fmla="*/ 1601243 h 6099980"/>
              <a:gd name="connsiteX1640" fmla="*/ 6219824 w 6703452"/>
              <a:gd name="connsiteY1640" fmla="*/ 1672681 h 6099980"/>
              <a:gd name="connsiteX1641" fmla="*/ 6238876 w 6703452"/>
              <a:gd name="connsiteY1641" fmla="*/ 1714590 h 6099980"/>
              <a:gd name="connsiteX1642" fmla="*/ 6238876 w 6703452"/>
              <a:gd name="connsiteY1642" fmla="*/ 1724115 h 6099980"/>
              <a:gd name="connsiteX1643" fmla="*/ 6296024 w 6703452"/>
              <a:gd name="connsiteY1643" fmla="*/ 1866038 h 6099980"/>
              <a:gd name="connsiteX1644" fmla="*/ 6312218 w 6703452"/>
              <a:gd name="connsiteY1644" fmla="*/ 1984148 h 6099980"/>
              <a:gd name="connsiteX1645" fmla="*/ 6307456 w 6703452"/>
              <a:gd name="connsiteY1645" fmla="*/ 2019390 h 6099980"/>
              <a:gd name="connsiteX1646" fmla="*/ 6305550 w 6703452"/>
              <a:gd name="connsiteY1646" fmla="*/ 2024153 h 6099980"/>
              <a:gd name="connsiteX1647" fmla="*/ 6307456 w 6703452"/>
              <a:gd name="connsiteY1647" fmla="*/ 2007008 h 6099980"/>
              <a:gd name="connsiteX1648" fmla="*/ 6309360 w 6703452"/>
              <a:gd name="connsiteY1648" fmla="*/ 1974623 h 6099980"/>
              <a:gd name="connsiteX1649" fmla="*/ 6301740 w 6703452"/>
              <a:gd name="connsiteY1649" fmla="*/ 1895565 h 6099980"/>
              <a:gd name="connsiteX1650" fmla="*/ 6294120 w 6703452"/>
              <a:gd name="connsiteY1650" fmla="*/ 1866038 h 6099980"/>
              <a:gd name="connsiteX1651" fmla="*/ 6287452 w 6703452"/>
              <a:gd name="connsiteY1651" fmla="*/ 1851751 h 6099980"/>
              <a:gd name="connsiteX1652" fmla="*/ 6296024 w 6703452"/>
              <a:gd name="connsiteY1652" fmla="*/ 1886040 h 6099980"/>
              <a:gd name="connsiteX1653" fmla="*/ 6301740 w 6703452"/>
              <a:gd name="connsiteY1653" fmla="*/ 1921283 h 6099980"/>
              <a:gd name="connsiteX1654" fmla="*/ 6302692 w 6703452"/>
              <a:gd name="connsiteY1654" fmla="*/ 1993673 h 6099980"/>
              <a:gd name="connsiteX1655" fmla="*/ 6291264 w 6703452"/>
              <a:gd name="connsiteY1655" fmla="*/ 2063206 h 6099980"/>
              <a:gd name="connsiteX1656" fmla="*/ 6269356 w 6703452"/>
              <a:gd name="connsiteY1656" fmla="*/ 2127023 h 6099980"/>
              <a:gd name="connsiteX1657" fmla="*/ 6150292 w 6703452"/>
              <a:gd name="connsiteY1657" fmla="*/ 2303236 h 6099980"/>
              <a:gd name="connsiteX1658" fmla="*/ 6189346 w 6703452"/>
              <a:gd name="connsiteY1658" fmla="*/ 2266088 h 6099980"/>
              <a:gd name="connsiteX1659" fmla="*/ 6178868 w 6703452"/>
              <a:gd name="connsiteY1659" fmla="*/ 2277518 h 6099980"/>
              <a:gd name="connsiteX1660" fmla="*/ 6156960 w 6703452"/>
              <a:gd name="connsiteY1660" fmla="*/ 2300378 h 6099980"/>
              <a:gd name="connsiteX1661" fmla="*/ 6102668 w 6703452"/>
              <a:gd name="connsiteY1661" fmla="*/ 2349908 h 6099980"/>
              <a:gd name="connsiteX1662" fmla="*/ 6082666 w 6703452"/>
              <a:gd name="connsiteY1662" fmla="*/ 2369911 h 6099980"/>
              <a:gd name="connsiteX1663" fmla="*/ 6051232 w 6703452"/>
              <a:gd name="connsiteY1663" fmla="*/ 2389913 h 6099980"/>
              <a:gd name="connsiteX1664" fmla="*/ 6041708 w 6703452"/>
              <a:gd name="connsiteY1664" fmla="*/ 2394676 h 6099980"/>
              <a:gd name="connsiteX1665" fmla="*/ 6077904 w 6703452"/>
              <a:gd name="connsiteY1665" fmla="*/ 2365148 h 6099980"/>
              <a:gd name="connsiteX1666" fmla="*/ 5992178 w 6703452"/>
              <a:gd name="connsiteY1666" fmla="*/ 2424203 h 6099980"/>
              <a:gd name="connsiteX1667" fmla="*/ 5897880 w 6703452"/>
              <a:gd name="connsiteY1667" fmla="*/ 2469923 h 6099980"/>
              <a:gd name="connsiteX1668" fmla="*/ 6049328 w 6703452"/>
              <a:gd name="connsiteY1668" fmla="*/ 2384198 h 6099980"/>
              <a:gd name="connsiteX1669" fmla="*/ 6081378 w 6703452"/>
              <a:gd name="connsiteY1669" fmla="*/ 2359914 h 6099980"/>
              <a:gd name="connsiteX1670" fmla="*/ 6095404 w 6703452"/>
              <a:gd name="connsiteY1670" fmla="*/ 2349670 h 6099980"/>
              <a:gd name="connsiteX1671" fmla="*/ 6098046 w 6703452"/>
              <a:gd name="connsiteY1671" fmla="*/ 2347285 h 6099980"/>
              <a:gd name="connsiteX1672" fmla="*/ 6111240 w 6703452"/>
              <a:gd name="connsiteY1672" fmla="*/ 2337288 h 6099980"/>
              <a:gd name="connsiteX1673" fmla="*/ 6153150 w 6703452"/>
              <a:gd name="connsiteY1673" fmla="*/ 2297521 h 6099980"/>
              <a:gd name="connsiteX1674" fmla="*/ 6098046 w 6703452"/>
              <a:gd name="connsiteY1674" fmla="*/ 2347285 h 6099980"/>
              <a:gd name="connsiteX1675" fmla="*/ 6081378 w 6703452"/>
              <a:gd name="connsiteY1675" fmla="*/ 2359914 h 6099980"/>
              <a:gd name="connsiteX1676" fmla="*/ 6045518 w 6703452"/>
              <a:gd name="connsiteY1676" fmla="*/ 2386103 h 6099980"/>
              <a:gd name="connsiteX1677" fmla="*/ 5957888 w 6703452"/>
              <a:gd name="connsiteY1677" fmla="*/ 2434681 h 6099980"/>
              <a:gd name="connsiteX1678" fmla="*/ 5854066 w 6703452"/>
              <a:gd name="connsiteY1678" fmla="*/ 2476591 h 6099980"/>
              <a:gd name="connsiteX1679" fmla="*/ 5692140 w 6703452"/>
              <a:gd name="connsiteY1679" fmla="*/ 2522311 h 6099980"/>
              <a:gd name="connsiteX1680" fmla="*/ 5681664 w 6703452"/>
              <a:gd name="connsiteY1680" fmla="*/ 2520406 h 6099980"/>
              <a:gd name="connsiteX1681" fmla="*/ 5615940 w 6703452"/>
              <a:gd name="connsiteY1681" fmla="*/ 2538503 h 6099980"/>
              <a:gd name="connsiteX1682" fmla="*/ 5614036 w 6703452"/>
              <a:gd name="connsiteY1682" fmla="*/ 2545171 h 6099980"/>
              <a:gd name="connsiteX1683" fmla="*/ 5809298 w 6703452"/>
              <a:gd name="connsiteY1683" fmla="*/ 2503261 h 6099980"/>
              <a:gd name="connsiteX1684" fmla="*/ 5784532 w 6703452"/>
              <a:gd name="connsiteY1684" fmla="*/ 2513738 h 6099980"/>
              <a:gd name="connsiteX1685" fmla="*/ 5702618 w 6703452"/>
              <a:gd name="connsiteY1685" fmla="*/ 2531836 h 6099980"/>
              <a:gd name="connsiteX1686" fmla="*/ 5688330 w 6703452"/>
              <a:gd name="connsiteY1686" fmla="*/ 2540408 h 6099980"/>
              <a:gd name="connsiteX1687" fmla="*/ 5635944 w 6703452"/>
              <a:gd name="connsiteY1687" fmla="*/ 2544218 h 6099980"/>
              <a:gd name="connsiteX1688" fmla="*/ 5524500 w 6703452"/>
              <a:gd name="connsiteY1688" fmla="*/ 2564221 h 6099980"/>
              <a:gd name="connsiteX1689" fmla="*/ 5601652 w 6703452"/>
              <a:gd name="connsiteY1689" fmla="*/ 2560411 h 6099980"/>
              <a:gd name="connsiteX1690" fmla="*/ 5489258 w 6703452"/>
              <a:gd name="connsiteY1690" fmla="*/ 2581366 h 6099980"/>
              <a:gd name="connsiteX1691" fmla="*/ 5369244 w 6703452"/>
              <a:gd name="connsiteY1691" fmla="*/ 2605178 h 6099980"/>
              <a:gd name="connsiteX1692" fmla="*/ 5390198 w 6703452"/>
              <a:gd name="connsiteY1692" fmla="*/ 2595653 h 6099980"/>
              <a:gd name="connsiteX1693" fmla="*/ 5327332 w 6703452"/>
              <a:gd name="connsiteY1693" fmla="*/ 2611846 h 6099980"/>
              <a:gd name="connsiteX1694" fmla="*/ 5309236 w 6703452"/>
              <a:gd name="connsiteY1694" fmla="*/ 2618513 h 6099980"/>
              <a:gd name="connsiteX1695" fmla="*/ 5283518 w 6703452"/>
              <a:gd name="connsiteY1695" fmla="*/ 2627086 h 6099980"/>
              <a:gd name="connsiteX1696" fmla="*/ 5328286 w 6703452"/>
              <a:gd name="connsiteY1696" fmla="*/ 2608036 h 6099980"/>
              <a:gd name="connsiteX1697" fmla="*/ 5376864 w 6703452"/>
              <a:gd name="connsiteY1697" fmla="*/ 2588986 h 6099980"/>
              <a:gd name="connsiteX1698" fmla="*/ 5466398 w 6703452"/>
              <a:gd name="connsiteY1698" fmla="*/ 2570888 h 6099980"/>
              <a:gd name="connsiteX1699" fmla="*/ 5554028 w 6703452"/>
              <a:gd name="connsiteY1699" fmla="*/ 2552791 h 6099980"/>
              <a:gd name="connsiteX1700" fmla="*/ 5446396 w 6703452"/>
              <a:gd name="connsiteY1700" fmla="*/ 2568983 h 6099980"/>
              <a:gd name="connsiteX1701" fmla="*/ 5534024 w 6703452"/>
              <a:gd name="connsiteY1701" fmla="*/ 2545171 h 6099980"/>
              <a:gd name="connsiteX1702" fmla="*/ 5379720 w 6703452"/>
              <a:gd name="connsiteY1702" fmla="*/ 2576603 h 6099980"/>
              <a:gd name="connsiteX1703" fmla="*/ 5277804 w 6703452"/>
              <a:gd name="connsiteY1703" fmla="*/ 2606131 h 6099980"/>
              <a:gd name="connsiteX1704" fmla="*/ 5300664 w 6703452"/>
              <a:gd name="connsiteY1704" fmla="*/ 2602321 h 6099980"/>
              <a:gd name="connsiteX1705" fmla="*/ 5299712 w 6703452"/>
              <a:gd name="connsiteY1705" fmla="*/ 2605178 h 6099980"/>
              <a:gd name="connsiteX1706" fmla="*/ 5233036 w 6703452"/>
              <a:gd name="connsiteY1706" fmla="*/ 2626133 h 6099980"/>
              <a:gd name="connsiteX1707" fmla="*/ 5159692 w 6703452"/>
              <a:gd name="connsiteY1707" fmla="*/ 2656613 h 6099980"/>
              <a:gd name="connsiteX1708" fmla="*/ 5177792 w 6703452"/>
              <a:gd name="connsiteY1708" fmla="*/ 2647088 h 6099980"/>
              <a:gd name="connsiteX1709" fmla="*/ 5071112 w 6703452"/>
              <a:gd name="connsiteY1709" fmla="*/ 2697571 h 6099980"/>
              <a:gd name="connsiteX1710" fmla="*/ 5062538 w 6703452"/>
              <a:gd name="connsiteY1710" fmla="*/ 2712811 h 6099980"/>
              <a:gd name="connsiteX1711" fmla="*/ 5041584 w 6703452"/>
              <a:gd name="connsiteY1711" fmla="*/ 2731861 h 6099980"/>
              <a:gd name="connsiteX1712" fmla="*/ 5011104 w 6703452"/>
              <a:gd name="connsiteY1712" fmla="*/ 2753768 h 6099980"/>
              <a:gd name="connsiteX1713" fmla="*/ 4963478 w 6703452"/>
              <a:gd name="connsiteY1713" fmla="*/ 2789963 h 6099980"/>
              <a:gd name="connsiteX1714" fmla="*/ 4946332 w 6703452"/>
              <a:gd name="connsiteY1714" fmla="*/ 2810918 h 6099980"/>
              <a:gd name="connsiteX1715" fmla="*/ 4838700 w 6703452"/>
              <a:gd name="connsiteY1715" fmla="*/ 2909026 h 6099980"/>
              <a:gd name="connsiteX1716" fmla="*/ 4756786 w 6703452"/>
              <a:gd name="connsiteY1716" fmla="*/ 2994751 h 6099980"/>
              <a:gd name="connsiteX1717" fmla="*/ 4590098 w 6703452"/>
              <a:gd name="connsiteY1717" fmla="*/ 3181441 h 6099980"/>
              <a:gd name="connsiteX1718" fmla="*/ 4602480 w 6703452"/>
              <a:gd name="connsiteY1718" fmla="*/ 3163343 h 6099980"/>
              <a:gd name="connsiteX1719" fmla="*/ 4446270 w 6703452"/>
              <a:gd name="connsiteY1719" fmla="*/ 3350986 h 6099980"/>
              <a:gd name="connsiteX1720" fmla="*/ 4324352 w 6703452"/>
              <a:gd name="connsiteY1720" fmla="*/ 3525293 h 6099980"/>
              <a:gd name="connsiteX1721" fmla="*/ 4300538 w 6703452"/>
              <a:gd name="connsiteY1721" fmla="*/ 3561488 h 6099980"/>
              <a:gd name="connsiteX1722" fmla="*/ 4274820 w 6703452"/>
              <a:gd name="connsiteY1722" fmla="*/ 3602446 h 6099980"/>
              <a:gd name="connsiteX1723" fmla="*/ 4259580 w 6703452"/>
              <a:gd name="connsiteY1723" fmla="*/ 3622448 h 6099980"/>
              <a:gd name="connsiteX1724" fmla="*/ 4228148 w 6703452"/>
              <a:gd name="connsiteY1724" fmla="*/ 3685313 h 6099980"/>
              <a:gd name="connsiteX1725" fmla="*/ 4237672 w 6703452"/>
              <a:gd name="connsiteY1725" fmla="*/ 3661501 h 6099980"/>
              <a:gd name="connsiteX1726" fmla="*/ 4251008 w 6703452"/>
              <a:gd name="connsiteY1726" fmla="*/ 3632926 h 6099980"/>
              <a:gd name="connsiteX1727" fmla="*/ 4237672 w 6703452"/>
              <a:gd name="connsiteY1727" fmla="*/ 3655786 h 6099980"/>
              <a:gd name="connsiteX1728" fmla="*/ 4236720 w 6703452"/>
              <a:gd name="connsiteY1728" fmla="*/ 3644356 h 6099980"/>
              <a:gd name="connsiteX1729" fmla="*/ 4247198 w 6703452"/>
              <a:gd name="connsiteY1729" fmla="*/ 3619591 h 6099980"/>
              <a:gd name="connsiteX1730" fmla="*/ 4261486 w 6703452"/>
              <a:gd name="connsiteY1730" fmla="*/ 3591968 h 6099980"/>
              <a:gd name="connsiteX1731" fmla="*/ 4286252 w 6703452"/>
              <a:gd name="connsiteY1731" fmla="*/ 3550058 h 6099980"/>
              <a:gd name="connsiteX1732" fmla="*/ 4275772 w 6703452"/>
              <a:gd name="connsiteY1732" fmla="*/ 3574823 h 6099980"/>
              <a:gd name="connsiteX1733" fmla="*/ 4256724 w 6703452"/>
              <a:gd name="connsiteY1733" fmla="*/ 3616733 h 6099980"/>
              <a:gd name="connsiteX1734" fmla="*/ 4276726 w 6703452"/>
              <a:gd name="connsiteY1734" fmla="*/ 3579586 h 6099980"/>
              <a:gd name="connsiteX1735" fmla="*/ 4278630 w 6703452"/>
              <a:gd name="connsiteY1735" fmla="*/ 3571966 h 6099980"/>
              <a:gd name="connsiteX1736" fmla="*/ 4309112 w 6703452"/>
              <a:gd name="connsiteY1736" fmla="*/ 3525293 h 6099980"/>
              <a:gd name="connsiteX1737" fmla="*/ 4313872 w 6703452"/>
              <a:gd name="connsiteY1737" fmla="*/ 3523388 h 6099980"/>
              <a:gd name="connsiteX1738" fmla="*/ 4393884 w 6703452"/>
              <a:gd name="connsiteY1738" fmla="*/ 3404326 h 6099980"/>
              <a:gd name="connsiteX1739" fmla="*/ 4427220 w 6703452"/>
              <a:gd name="connsiteY1739" fmla="*/ 3361463 h 6099980"/>
              <a:gd name="connsiteX1740" fmla="*/ 4429126 w 6703452"/>
              <a:gd name="connsiteY1740" fmla="*/ 3362416 h 6099980"/>
              <a:gd name="connsiteX1741" fmla="*/ 4445318 w 6703452"/>
              <a:gd name="connsiteY1741" fmla="*/ 3347176 h 6099980"/>
              <a:gd name="connsiteX1742" fmla="*/ 4469130 w 6703452"/>
              <a:gd name="connsiteY1742" fmla="*/ 3304313 h 6099980"/>
              <a:gd name="connsiteX1743" fmla="*/ 4514852 w 6703452"/>
              <a:gd name="connsiteY1743" fmla="*/ 3250021 h 6099980"/>
              <a:gd name="connsiteX1744" fmla="*/ 4561524 w 6703452"/>
              <a:gd name="connsiteY1744" fmla="*/ 3196681 h 6099980"/>
              <a:gd name="connsiteX1745" fmla="*/ 4615816 w 6703452"/>
              <a:gd name="connsiteY1745" fmla="*/ 3121433 h 6099980"/>
              <a:gd name="connsiteX1746" fmla="*/ 4684396 w 6703452"/>
              <a:gd name="connsiteY1746" fmla="*/ 3029041 h 6099980"/>
              <a:gd name="connsiteX1747" fmla="*/ 4712970 w 6703452"/>
              <a:gd name="connsiteY1747" fmla="*/ 3009038 h 6099980"/>
              <a:gd name="connsiteX1748" fmla="*/ 4811078 w 6703452"/>
              <a:gd name="connsiteY1748" fmla="*/ 2911883 h 6099980"/>
              <a:gd name="connsiteX1749" fmla="*/ 4726304 w 6703452"/>
              <a:gd name="connsiteY1749" fmla="*/ 3006181 h 6099980"/>
              <a:gd name="connsiteX1750" fmla="*/ 4632008 w 6703452"/>
              <a:gd name="connsiteY1750" fmla="*/ 3112861 h 6099980"/>
              <a:gd name="connsiteX1751" fmla="*/ 4614864 w 6703452"/>
              <a:gd name="connsiteY1751" fmla="*/ 3137626 h 6099980"/>
              <a:gd name="connsiteX1752" fmla="*/ 4570096 w 6703452"/>
              <a:gd name="connsiteY1752" fmla="*/ 3194776 h 6099980"/>
              <a:gd name="connsiteX1753" fmla="*/ 4723448 w 6703452"/>
              <a:gd name="connsiteY1753" fmla="*/ 3018563 h 6099980"/>
              <a:gd name="connsiteX1754" fmla="*/ 4707256 w 6703452"/>
              <a:gd name="connsiteY1754" fmla="*/ 3037613 h 6099980"/>
              <a:gd name="connsiteX1755" fmla="*/ 4782504 w 6703452"/>
              <a:gd name="connsiteY1755" fmla="*/ 2950936 h 6099980"/>
              <a:gd name="connsiteX1756" fmla="*/ 4878704 w 6703452"/>
              <a:gd name="connsiteY1756" fmla="*/ 2853781 h 6099980"/>
              <a:gd name="connsiteX1757" fmla="*/ 4910138 w 6703452"/>
              <a:gd name="connsiteY1757" fmla="*/ 2827111 h 6099980"/>
              <a:gd name="connsiteX1758" fmla="*/ 4907280 w 6703452"/>
              <a:gd name="connsiteY1758" fmla="*/ 2833778 h 6099980"/>
              <a:gd name="connsiteX1759" fmla="*/ 4952048 w 6703452"/>
              <a:gd name="connsiteY1759" fmla="*/ 2793773 h 6099980"/>
              <a:gd name="connsiteX1760" fmla="*/ 4973004 w 6703452"/>
              <a:gd name="connsiteY1760" fmla="*/ 2778533 h 6099980"/>
              <a:gd name="connsiteX1761" fmla="*/ 5005388 w 6703452"/>
              <a:gd name="connsiteY1761" fmla="*/ 2742338 h 6099980"/>
              <a:gd name="connsiteX1762" fmla="*/ 5040630 w 6703452"/>
              <a:gd name="connsiteY1762" fmla="*/ 2708048 h 6099980"/>
              <a:gd name="connsiteX1763" fmla="*/ 5116830 w 6703452"/>
              <a:gd name="connsiteY1763" fmla="*/ 2644231 h 6099980"/>
              <a:gd name="connsiteX1764" fmla="*/ 4847272 w 6703452"/>
              <a:gd name="connsiteY1764" fmla="*/ 2829016 h 6099980"/>
              <a:gd name="connsiteX1765" fmla="*/ 4601528 w 6703452"/>
              <a:gd name="connsiteY1765" fmla="*/ 3086191 h 6099980"/>
              <a:gd name="connsiteX1766" fmla="*/ 4599504 w 6703452"/>
              <a:gd name="connsiteY1766" fmla="*/ 3090108 h 6099980"/>
              <a:gd name="connsiteX1767" fmla="*/ 4525328 w 6703452"/>
              <a:gd name="connsiteY1767" fmla="*/ 3171915 h 6099980"/>
              <a:gd name="connsiteX1768" fmla="*/ 4533900 w 6703452"/>
              <a:gd name="connsiteY1768" fmla="*/ 3161437 h 6099980"/>
              <a:gd name="connsiteX1769" fmla="*/ 4601526 w 6703452"/>
              <a:gd name="connsiteY1769" fmla="*/ 3086192 h 6099980"/>
              <a:gd name="connsiteX1770" fmla="*/ 4593630 w 6703452"/>
              <a:gd name="connsiteY1770" fmla="*/ 3091143 h 6099980"/>
              <a:gd name="connsiteX1771" fmla="*/ 4698684 w 6703452"/>
              <a:gd name="connsiteY1771" fmla="*/ 2961413 h 6099980"/>
              <a:gd name="connsiteX1772" fmla="*/ 4775836 w 6703452"/>
              <a:gd name="connsiteY1772" fmla="*/ 2882356 h 6099980"/>
              <a:gd name="connsiteX1773" fmla="*/ 4705352 w 6703452"/>
              <a:gd name="connsiteY1773" fmla="*/ 2960461 h 6099980"/>
              <a:gd name="connsiteX1774" fmla="*/ 4691064 w 6703452"/>
              <a:gd name="connsiteY1774" fmla="*/ 2982368 h 6099980"/>
              <a:gd name="connsiteX1775" fmla="*/ 4855844 w 6703452"/>
              <a:gd name="connsiteY1775" fmla="*/ 2812823 h 6099980"/>
              <a:gd name="connsiteX1776" fmla="*/ 4935856 w 6703452"/>
              <a:gd name="connsiteY1776" fmla="*/ 2744243 h 6099980"/>
              <a:gd name="connsiteX1777" fmla="*/ 5035868 w 6703452"/>
              <a:gd name="connsiteY1777" fmla="*/ 2672806 h 6099980"/>
              <a:gd name="connsiteX1778" fmla="*/ 5011044 w 6703452"/>
              <a:gd name="connsiteY1778" fmla="*/ 2684757 h 6099980"/>
              <a:gd name="connsiteX1779" fmla="*/ 4980842 w 6703452"/>
              <a:gd name="connsiteY1779" fmla="*/ 2703256 h 6099980"/>
              <a:gd name="connsiteX1780" fmla="*/ 4997768 w 6703452"/>
              <a:gd name="connsiteY1780" fmla="*/ 2691856 h 6099980"/>
              <a:gd name="connsiteX1781" fmla="*/ 5004436 w 6703452"/>
              <a:gd name="connsiteY1781" fmla="*/ 2687093 h 6099980"/>
              <a:gd name="connsiteX1782" fmla="*/ 4978718 w 6703452"/>
              <a:gd name="connsiteY1782" fmla="*/ 2703286 h 6099980"/>
              <a:gd name="connsiteX1783" fmla="*/ 4953000 w 6703452"/>
              <a:gd name="connsiteY1783" fmla="*/ 2721383 h 6099980"/>
              <a:gd name="connsiteX1784" fmla="*/ 4968956 w 6703452"/>
              <a:gd name="connsiteY1784" fmla="*/ 2711263 h 6099980"/>
              <a:gd name="connsiteX1785" fmla="*/ 4978320 w 6703452"/>
              <a:gd name="connsiteY1785" fmla="*/ 2704955 h 6099980"/>
              <a:gd name="connsiteX1786" fmla="*/ 4904424 w 6703452"/>
              <a:gd name="connsiteY1786" fmla="*/ 2760436 h 6099980"/>
              <a:gd name="connsiteX1787" fmla="*/ 4752976 w 6703452"/>
              <a:gd name="connsiteY1787" fmla="*/ 2899501 h 6099980"/>
              <a:gd name="connsiteX1788" fmla="*/ 4848226 w 6703452"/>
              <a:gd name="connsiteY1788" fmla="*/ 2804251 h 6099980"/>
              <a:gd name="connsiteX1789" fmla="*/ 4596766 w 6703452"/>
              <a:gd name="connsiteY1789" fmla="*/ 3064283 h 6099980"/>
              <a:gd name="connsiteX1790" fmla="*/ 4578668 w 6703452"/>
              <a:gd name="connsiteY1790" fmla="*/ 3087143 h 6099980"/>
              <a:gd name="connsiteX1791" fmla="*/ 4682492 w 6703452"/>
              <a:gd name="connsiteY1791" fmla="*/ 2973796 h 6099980"/>
              <a:gd name="connsiteX1792" fmla="*/ 4544378 w 6703452"/>
              <a:gd name="connsiteY1792" fmla="*/ 3144293 h 6099980"/>
              <a:gd name="connsiteX1793" fmla="*/ 4557712 w 6703452"/>
              <a:gd name="connsiteY1793" fmla="*/ 3129053 h 6099980"/>
              <a:gd name="connsiteX1794" fmla="*/ 4531996 w 6703452"/>
              <a:gd name="connsiteY1794" fmla="*/ 3161438 h 6099980"/>
              <a:gd name="connsiteX1795" fmla="*/ 4478656 w 6703452"/>
              <a:gd name="connsiteY1795" fmla="*/ 3221446 h 6099980"/>
              <a:gd name="connsiteX1796" fmla="*/ 4459604 w 6703452"/>
              <a:gd name="connsiteY1796" fmla="*/ 3245258 h 6099980"/>
              <a:gd name="connsiteX1797" fmla="*/ 4469130 w 6703452"/>
              <a:gd name="connsiteY1797" fmla="*/ 3232876 h 6099980"/>
              <a:gd name="connsiteX1798" fmla="*/ 4418648 w 6703452"/>
              <a:gd name="connsiteY1798" fmla="*/ 3291931 h 6099980"/>
              <a:gd name="connsiteX1799" fmla="*/ 4399598 w 6703452"/>
              <a:gd name="connsiteY1799" fmla="*/ 3317648 h 6099980"/>
              <a:gd name="connsiteX1800" fmla="*/ 4405312 w 6703452"/>
              <a:gd name="connsiteY1800" fmla="*/ 3308123 h 6099980"/>
              <a:gd name="connsiteX1801" fmla="*/ 4390072 w 6703452"/>
              <a:gd name="connsiteY1801" fmla="*/ 3327173 h 6099980"/>
              <a:gd name="connsiteX1802" fmla="*/ 4355784 w 6703452"/>
              <a:gd name="connsiteY1802" fmla="*/ 3376703 h 6099980"/>
              <a:gd name="connsiteX1803" fmla="*/ 4334828 w 6703452"/>
              <a:gd name="connsiteY1803" fmla="*/ 3407183 h 6099980"/>
              <a:gd name="connsiteX1804" fmla="*/ 4313872 w 6703452"/>
              <a:gd name="connsiteY1804" fmla="*/ 3439568 h 6099980"/>
              <a:gd name="connsiteX1805" fmla="*/ 4274820 w 6703452"/>
              <a:gd name="connsiteY1805" fmla="*/ 3501481 h 6099980"/>
              <a:gd name="connsiteX1806" fmla="*/ 4250056 w 6703452"/>
              <a:gd name="connsiteY1806" fmla="*/ 3545296 h 6099980"/>
              <a:gd name="connsiteX1807" fmla="*/ 4228148 w 6703452"/>
              <a:gd name="connsiteY1807" fmla="*/ 3585301 h 6099980"/>
              <a:gd name="connsiteX1808" fmla="*/ 4206240 w 6703452"/>
              <a:gd name="connsiteY1808" fmla="*/ 3626258 h 6099980"/>
              <a:gd name="connsiteX1809" fmla="*/ 4194376 w 6703452"/>
              <a:gd name="connsiteY1809" fmla="*/ 3649423 h 6099980"/>
              <a:gd name="connsiteX1810" fmla="*/ 4196716 w 6703452"/>
              <a:gd name="connsiteY1810" fmla="*/ 3644356 h 6099980"/>
              <a:gd name="connsiteX1811" fmla="*/ 4203384 w 6703452"/>
              <a:gd name="connsiteY1811" fmla="*/ 3627211 h 6099980"/>
              <a:gd name="connsiteX1812" fmla="*/ 4175760 w 6703452"/>
              <a:gd name="connsiteY1812" fmla="*/ 3677693 h 6099980"/>
              <a:gd name="connsiteX1813" fmla="*/ 4150996 w 6703452"/>
              <a:gd name="connsiteY1813" fmla="*/ 3727223 h 6099980"/>
              <a:gd name="connsiteX1814" fmla="*/ 4137660 w 6703452"/>
              <a:gd name="connsiteY1814" fmla="*/ 3755798 h 6099980"/>
              <a:gd name="connsiteX1815" fmla="*/ 4125278 w 6703452"/>
              <a:gd name="connsiteY1815" fmla="*/ 3789136 h 6099980"/>
              <a:gd name="connsiteX1816" fmla="*/ 4098608 w 6703452"/>
              <a:gd name="connsiteY1816" fmla="*/ 3876766 h 6099980"/>
              <a:gd name="connsiteX1817" fmla="*/ 4110992 w 6703452"/>
              <a:gd name="connsiteY1817" fmla="*/ 3835808 h 6099980"/>
              <a:gd name="connsiteX1818" fmla="*/ 4117658 w 6703452"/>
              <a:gd name="connsiteY1818" fmla="*/ 3815806 h 6099980"/>
              <a:gd name="connsiteX1819" fmla="*/ 4125278 w 6703452"/>
              <a:gd name="connsiteY1819" fmla="*/ 3795803 h 6099980"/>
              <a:gd name="connsiteX1820" fmla="*/ 4117658 w 6703452"/>
              <a:gd name="connsiteY1820" fmla="*/ 3818663 h 6099980"/>
              <a:gd name="connsiteX1821" fmla="*/ 4111944 w 6703452"/>
              <a:gd name="connsiteY1821" fmla="*/ 3841523 h 6099980"/>
              <a:gd name="connsiteX1822" fmla="*/ 4100512 w 6703452"/>
              <a:gd name="connsiteY1822" fmla="*/ 3888196 h 6099980"/>
              <a:gd name="connsiteX1823" fmla="*/ 4084320 w 6703452"/>
              <a:gd name="connsiteY1823" fmla="*/ 3982493 h 6099980"/>
              <a:gd name="connsiteX1824" fmla="*/ 4085272 w 6703452"/>
              <a:gd name="connsiteY1824" fmla="*/ 3955823 h 6099980"/>
              <a:gd name="connsiteX1825" fmla="*/ 4096704 w 6703452"/>
              <a:gd name="connsiteY1825" fmla="*/ 3900578 h 6099980"/>
              <a:gd name="connsiteX1826" fmla="*/ 4101466 w 6703452"/>
              <a:gd name="connsiteY1826" fmla="*/ 3876766 h 6099980"/>
              <a:gd name="connsiteX1827" fmla="*/ 4105276 w 6703452"/>
              <a:gd name="connsiteY1827" fmla="*/ 3861526 h 6099980"/>
              <a:gd name="connsiteX1828" fmla="*/ 4091940 w 6703452"/>
              <a:gd name="connsiteY1828" fmla="*/ 3914866 h 6099980"/>
              <a:gd name="connsiteX1829" fmla="*/ 4086224 w 6703452"/>
              <a:gd name="connsiteY1829" fmla="*/ 3940583 h 6099980"/>
              <a:gd name="connsiteX1830" fmla="*/ 4080510 w 6703452"/>
              <a:gd name="connsiteY1830" fmla="*/ 3965348 h 6099980"/>
              <a:gd name="connsiteX1831" fmla="*/ 4063366 w 6703452"/>
              <a:gd name="connsiteY1831" fmla="*/ 4058693 h 6099980"/>
              <a:gd name="connsiteX1832" fmla="*/ 4037648 w 6703452"/>
              <a:gd name="connsiteY1832" fmla="*/ 4200616 h 6099980"/>
              <a:gd name="connsiteX1833" fmla="*/ 4022408 w 6703452"/>
              <a:gd name="connsiteY1833" fmla="*/ 4227286 h 6099980"/>
              <a:gd name="connsiteX1834" fmla="*/ 3982404 w 6703452"/>
              <a:gd name="connsiteY1834" fmla="*/ 4314916 h 6099980"/>
              <a:gd name="connsiteX1835" fmla="*/ 3988118 w 6703452"/>
              <a:gd name="connsiteY1835" fmla="*/ 4313011 h 6099980"/>
              <a:gd name="connsiteX1836" fmla="*/ 3990024 w 6703452"/>
              <a:gd name="connsiteY1836" fmla="*/ 4319678 h 6099980"/>
              <a:gd name="connsiteX1837" fmla="*/ 3955732 w 6703452"/>
              <a:gd name="connsiteY1837" fmla="*/ 4380638 h 6099980"/>
              <a:gd name="connsiteX1838" fmla="*/ 3930968 w 6703452"/>
              <a:gd name="connsiteY1838" fmla="*/ 4417786 h 6099980"/>
              <a:gd name="connsiteX1839" fmla="*/ 3932872 w 6703452"/>
              <a:gd name="connsiteY1839" fmla="*/ 4412071 h 6099980"/>
              <a:gd name="connsiteX1840" fmla="*/ 3863340 w 6703452"/>
              <a:gd name="connsiteY1840" fmla="*/ 4494938 h 6099980"/>
              <a:gd name="connsiteX1841" fmla="*/ 3812858 w 6703452"/>
              <a:gd name="connsiteY1841" fmla="*/ 4553993 h 6099980"/>
              <a:gd name="connsiteX1842" fmla="*/ 3741420 w 6703452"/>
              <a:gd name="connsiteY1842" fmla="*/ 4640671 h 6099980"/>
              <a:gd name="connsiteX1843" fmla="*/ 3565208 w 6703452"/>
              <a:gd name="connsiteY1843" fmla="*/ 4811168 h 6099980"/>
              <a:gd name="connsiteX1844" fmla="*/ 3525204 w 6703452"/>
              <a:gd name="connsiteY1844" fmla="*/ 4844506 h 6099980"/>
              <a:gd name="connsiteX1845" fmla="*/ 3483292 w 6703452"/>
              <a:gd name="connsiteY1845" fmla="*/ 4876891 h 6099980"/>
              <a:gd name="connsiteX1846" fmla="*/ 3438524 w 6703452"/>
              <a:gd name="connsiteY1846" fmla="*/ 4908323 h 6099980"/>
              <a:gd name="connsiteX1847" fmla="*/ 3413760 w 6703452"/>
              <a:gd name="connsiteY1847" fmla="*/ 4924516 h 6099980"/>
              <a:gd name="connsiteX1848" fmla="*/ 3388044 w 6703452"/>
              <a:gd name="connsiteY1848" fmla="*/ 4940708 h 6099980"/>
              <a:gd name="connsiteX1849" fmla="*/ 3352800 w 6703452"/>
              <a:gd name="connsiteY1849" fmla="*/ 4953091 h 6099980"/>
              <a:gd name="connsiteX1850" fmla="*/ 3276600 w 6703452"/>
              <a:gd name="connsiteY1850" fmla="*/ 4983571 h 6099980"/>
              <a:gd name="connsiteX1851" fmla="*/ 3261360 w 6703452"/>
              <a:gd name="connsiteY1851" fmla="*/ 4991191 h 6099980"/>
              <a:gd name="connsiteX1852" fmla="*/ 3238500 w 6703452"/>
              <a:gd name="connsiteY1852" fmla="*/ 5000716 h 6099980"/>
              <a:gd name="connsiteX1853" fmla="*/ 3178492 w 6703452"/>
              <a:gd name="connsiteY1853" fmla="*/ 5020718 h 6099980"/>
              <a:gd name="connsiteX1854" fmla="*/ 3147060 w 6703452"/>
              <a:gd name="connsiteY1854" fmla="*/ 5028338 h 6099980"/>
              <a:gd name="connsiteX1855" fmla="*/ 3119438 w 6703452"/>
              <a:gd name="connsiteY1855" fmla="*/ 5034053 h 6099980"/>
              <a:gd name="connsiteX1856" fmla="*/ 3086100 w 6703452"/>
              <a:gd name="connsiteY1856" fmla="*/ 5040721 h 6099980"/>
              <a:gd name="connsiteX1857" fmla="*/ 3125152 w 6703452"/>
              <a:gd name="connsiteY1857" fmla="*/ 5036911 h 6099980"/>
              <a:gd name="connsiteX1858" fmla="*/ 3153728 w 6703452"/>
              <a:gd name="connsiteY1858" fmla="*/ 5031196 h 6099980"/>
              <a:gd name="connsiteX1859" fmla="*/ 3173730 w 6703452"/>
              <a:gd name="connsiteY1859" fmla="*/ 5026433 h 6099980"/>
              <a:gd name="connsiteX1860" fmla="*/ 3188970 w 6703452"/>
              <a:gd name="connsiteY1860" fmla="*/ 5021671 h 6099980"/>
              <a:gd name="connsiteX1861" fmla="*/ 3251836 w 6703452"/>
              <a:gd name="connsiteY1861" fmla="*/ 4997858 h 6099980"/>
              <a:gd name="connsiteX1862" fmla="*/ 3278504 w 6703452"/>
              <a:gd name="connsiteY1862" fmla="*/ 4991191 h 6099980"/>
              <a:gd name="connsiteX1863" fmla="*/ 3287078 w 6703452"/>
              <a:gd name="connsiteY1863" fmla="*/ 4990238 h 6099980"/>
              <a:gd name="connsiteX1864" fmla="*/ 3298508 w 6703452"/>
              <a:gd name="connsiteY1864" fmla="*/ 4987381 h 6099980"/>
              <a:gd name="connsiteX1865" fmla="*/ 3311500 w 6703452"/>
              <a:gd name="connsiteY1865" fmla="*/ 4983050 h 6099980"/>
              <a:gd name="connsiteX1866" fmla="*/ 3306128 w 6703452"/>
              <a:gd name="connsiteY1866" fmla="*/ 4985476 h 6099980"/>
              <a:gd name="connsiteX1867" fmla="*/ 3265170 w 6703452"/>
              <a:gd name="connsiteY1867" fmla="*/ 5002621 h 6099980"/>
              <a:gd name="connsiteX1868" fmla="*/ 3215640 w 6703452"/>
              <a:gd name="connsiteY1868" fmla="*/ 5019766 h 6099980"/>
              <a:gd name="connsiteX1869" fmla="*/ 3188970 w 6703452"/>
              <a:gd name="connsiteY1869" fmla="*/ 5027386 h 6099980"/>
              <a:gd name="connsiteX1870" fmla="*/ 3175636 w 6703452"/>
              <a:gd name="connsiteY1870" fmla="*/ 5031196 h 6099980"/>
              <a:gd name="connsiteX1871" fmla="*/ 3161348 w 6703452"/>
              <a:gd name="connsiteY1871" fmla="*/ 5034053 h 6099980"/>
              <a:gd name="connsiteX1872" fmla="*/ 3132772 w 6703452"/>
              <a:gd name="connsiteY1872" fmla="*/ 5039768 h 6099980"/>
              <a:gd name="connsiteX1873" fmla="*/ 3105150 w 6703452"/>
              <a:gd name="connsiteY1873" fmla="*/ 5043578 h 6099980"/>
              <a:gd name="connsiteX1874" fmla="*/ 3077528 w 6703452"/>
              <a:gd name="connsiteY1874" fmla="*/ 5046436 h 6099980"/>
              <a:gd name="connsiteX1875" fmla="*/ 3051810 w 6703452"/>
              <a:gd name="connsiteY1875" fmla="*/ 5047388 h 6099980"/>
              <a:gd name="connsiteX1876" fmla="*/ 3006092 w 6703452"/>
              <a:gd name="connsiteY1876" fmla="*/ 5046436 h 6099980"/>
              <a:gd name="connsiteX1877" fmla="*/ 2971800 w 6703452"/>
              <a:gd name="connsiteY1877" fmla="*/ 5043578 h 6099980"/>
              <a:gd name="connsiteX1878" fmla="*/ 2997518 w 6703452"/>
              <a:gd name="connsiteY1878" fmla="*/ 5044531 h 6099980"/>
              <a:gd name="connsiteX1879" fmla="*/ 2925128 w 6703452"/>
              <a:gd name="connsiteY1879" fmla="*/ 5035006 h 6099980"/>
              <a:gd name="connsiteX1880" fmla="*/ 2864168 w 6703452"/>
              <a:gd name="connsiteY1880" fmla="*/ 5021671 h 6099980"/>
              <a:gd name="connsiteX1881" fmla="*/ 2677478 w 6703452"/>
              <a:gd name="connsiteY1881" fmla="*/ 4983571 h 6099980"/>
              <a:gd name="connsiteX1882" fmla="*/ 2588896 w 6703452"/>
              <a:gd name="connsiteY1882" fmla="*/ 4968331 h 6099980"/>
              <a:gd name="connsiteX1883" fmla="*/ 2596516 w 6703452"/>
              <a:gd name="connsiteY1883" fmla="*/ 4968331 h 6099980"/>
              <a:gd name="connsiteX1884" fmla="*/ 2583564 w 6703452"/>
              <a:gd name="connsiteY1884" fmla="*/ 4965797 h 6099980"/>
              <a:gd name="connsiteX1885" fmla="*/ 2581514 w 6703452"/>
              <a:gd name="connsiteY1885" fmla="*/ 4965591 h 6099980"/>
              <a:gd name="connsiteX1886" fmla="*/ 2563178 w 6703452"/>
              <a:gd name="connsiteY1886" fmla="*/ 4962615 h 6099980"/>
              <a:gd name="connsiteX1887" fmla="*/ 2578472 w 6703452"/>
              <a:gd name="connsiteY1887" fmla="*/ 4964800 h 6099980"/>
              <a:gd name="connsiteX1888" fmla="*/ 2550200 w 6703452"/>
              <a:gd name="connsiteY1888" fmla="*/ 4959267 h 6099980"/>
              <a:gd name="connsiteX1889" fmla="*/ 2469832 w 6703452"/>
              <a:gd name="connsiteY1889" fmla="*/ 4945471 h 6099980"/>
              <a:gd name="connsiteX1890" fmla="*/ 2447924 w 6703452"/>
              <a:gd name="connsiteY1890" fmla="*/ 4942613 h 6099980"/>
              <a:gd name="connsiteX1891" fmla="*/ 2434590 w 6703452"/>
              <a:gd name="connsiteY1891" fmla="*/ 4941661 h 6099980"/>
              <a:gd name="connsiteX1892" fmla="*/ 2419350 w 6703452"/>
              <a:gd name="connsiteY1892" fmla="*/ 4941661 h 6099980"/>
              <a:gd name="connsiteX1893" fmla="*/ 2334578 w 6703452"/>
              <a:gd name="connsiteY1893" fmla="*/ 4943566 h 6099980"/>
              <a:gd name="connsiteX1894" fmla="*/ 2347912 w 6703452"/>
              <a:gd name="connsiteY1894" fmla="*/ 4941661 h 6099980"/>
              <a:gd name="connsiteX1895" fmla="*/ 2313624 w 6703452"/>
              <a:gd name="connsiteY1895" fmla="*/ 4942613 h 6099980"/>
              <a:gd name="connsiteX1896" fmla="*/ 2279332 w 6703452"/>
              <a:gd name="connsiteY1896" fmla="*/ 4946423 h 6099980"/>
              <a:gd name="connsiteX1897" fmla="*/ 2245996 w 6703452"/>
              <a:gd name="connsiteY1897" fmla="*/ 4951186 h 6099980"/>
              <a:gd name="connsiteX1898" fmla="*/ 2213610 w 6703452"/>
              <a:gd name="connsiteY1898" fmla="*/ 4958806 h 6099980"/>
              <a:gd name="connsiteX1899" fmla="*/ 2182178 w 6703452"/>
              <a:gd name="connsiteY1899" fmla="*/ 4966426 h 6099980"/>
              <a:gd name="connsiteX1900" fmla="*/ 2152650 w 6703452"/>
              <a:gd name="connsiteY1900" fmla="*/ 4975951 h 6099980"/>
              <a:gd name="connsiteX1901" fmla="*/ 2125028 w 6703452"/>
              <a:gd name="connsiteY1901" fmla="*/ 4984523 h 6099980"/>
              <a:gd name="connsiteX1902" fmla="*/ 2099310 w 6703452"/>
              <a:gd name="connsiteY1902" fmla="*/ 4994048 h 6099980"/>
              <a:gd name="connsiteX1903" fmla="*/ 2090738 w 6703452"/>
              <a:gd name="connsiteY1903" fmla="*/ 4992143 h 6099980"/>
              <a:gd name="connsiteX1904" fmla="*/ 2131696 w 6703452"/>
              <a:gd name="connsiteY1904" fmla="*/ 4974998 h 6099980"/>
              <a:gd name="connsiteX1905" fmla="*/ 2016800 w 6703452"/>
              <a:gd name="connsiteY1905" fmla="*/ 5018813 h 6099980"/>
              <a:gd name="connsiteX1906" fmla="*/ 1976178 w 6703452"/>
              <a:gd name="connsiteY1906" fmla="*/ 5041469 h 6099980"/>
              <a:gd name="connsiteX1907" fmla="*/ 1991678 w 6703452"/>
              <a:gd name="connsiteY1907" fmla="*/ 5036910 h 6099980"/>
              <a:gd name="connsiteX1908" fmla="*/ 2018348 w 6703452"/>
              <a:gd name="connsiteY1908" fmla="*/ 5025480 h 6099980"/>
              <a:gd name="connsiteX1909" fmla="*/ 2005964 w 6703452"/>
              <a:gd name="connsiteY1909" fmla="*/ 5031195 h 6099980"/>
              <a:gd name="connsiteX1910" fmla="*/ 1993584 w 6703452"/>
              <a:gd name="connsiteY1910" fmla="*/ 5037862 h 6099980"/>
              <a:gd name="connsiteX1911" fmla="*/ 1968818 w 6703452"/>
              <a:gd name="connsiteY1911" fmla="*/ 5051198 h 6099980"/>
              <a:gd name="connsiteX1912" fmla="*/ 1945004 w 6703452"/>
              <a:gd name="connsiteY1912" fmla="*/ 5064532 h 6099980"/>
              <a:gd name="connsiteX1913" fmla="*/ 1921192 w 6703452"/>
              <a:gd name="connsiteY1913" fmla="*/ 5078820 h 6099980"/>
              <a:gd name="connsiteX1914" fmla="*/ 1940244 w 6703452"/>
              <a:gd name="connsiteY1914" fmla="*/ 5063580 h 6099980"/>
              <a:gd name="connsiteX1915" fmla="*/ 1962150 w 6703452"/>
              <a:gd name="connsiteY1915" fmla="*/ 5050245 h 6099980"/>
              <a:gd name="connsiteX1916" fmla="*/ 1973338 w 6703452"/>
              <a:gd name="connsiteY1916" fmla="*/ 5043053 h 6099980"/>
              <a:gd name="connsiteX1917" fmla="*/ 1912620 w 6703452"/>
              <a:gd name="connsiteY1917" fmla="*/ 5076916 h 6099980"/>
              <a:gd name="connsiteX1918" fmla="*/ 1888808 w 6703452"/>
              <a:gd name="connsiteY1918" fmla="*/ 5092156 h 6099980"/>
              <a:gd name="connsiteX1919" fmla="*/ 1866900 w 6703452"/>
              <a:gd name="connsiteY1919" fmla="*/ 5108348 h 6099980"/>
              <a:gd name="connsiteX1920" fmla="*/ 1826896 w 6703452"/>
              <a:gd name="connsiteY1920" fmla="*/ 5140733 h 6099980"/>
              <a:gd name="connsiteX1921" fmla="*/ 1791652 w 6703452"/>
              <a:gd name="connsiteY1921" fmla="*/ 5172166 h 6099980"/>
              <a:gd name="connsiteX1922" fmla="*/ 1763078 w 6703452"/>
              <a:gd name="connsiteY1922" fmla="*/ 5201693 h 6099980"/>
              <a:gd name="connsiteX1923" fmla="*/ 1744028 w 6703452"/>
              <a:gd name="connsiteY1923" fmla="*/ 5218838 h 6099980"/>
              <a:gd name="connsiteX1924" fmla="*/ 1725930 w 6703452"/>
              <a:gd name="connsiteY1924" fmla="*/ 5236936 h 6099980"/>
              <a:gd name="connsiteX1925" fmla="*/ 1707832 w 6703452"/>
              <a:gd name="connsiteY1925" fmla="*/ 5255033 h 6099980"/>
              <a:gd name="connsiteX1926" fmla="*/ 1690688 w 6703452"/>
              <a:gd name="connsiteY1926" fmla="*/ 5275036 h 6099980"/>
              <a:gd name="connsiteX1927" fmla="*/ 1704976 w 6703452"/>
              <a:gd name="connsiteY1927" fmla="*/ 5255986 h 6099980"/>
              <a:gd name="connsiteX1928" fmla="*/ 1720216 w 6703452"/>
              <a:gd name="connsiteY1928" fmla="*/ 5237888 h 6099980"/>
              <a:gd name="connsiteX1929" fmla="*/ 1747838 w 6703452"/>
              <a:gd name="connsiteY1929" fmla="*/ 5205503 h 6099980"/>
              <a:gd name="connsiteX1930" fmla="*/ 1765936 w 6703452"/>
              <a:gd name="connsiteY1930" fmla="*/ 5181691 h 6099980"/>
              <a:gd name="connsiteX1931" fmla="*/ 1742124 w 6703452"/>
              <a:gd name="connsiteY1931" fmla="*/ 5204551 h 6099980"/>
              <a:gd name="connsiteX1932" fmla="*/ 1727836 w 6703452"/>
              <a:gd name="connsiteY1932" fmla="*/ 5221696 h 6099980"/>
              <a:gd name="connsiteX1933" fmla="*/ 1709738 w 6703452"/>
              <a:gd name="connsiteY1933" fmla="*/ 5241698 h 6099980"/>
              <a:gd name="connsiteX1934" fmla="*/ 1696404 w 6703452"/>
              <a:gd name="connsiteY1934" fmla="*/ 5255986 h 6099980"/>
              <a:gd name="connsiteX1935" fmla="*/ 1679258 w 6703452"/>
              <a:gd name="connsiteY1935" fmla="*/ 5276941 h 6099980"/>
              <a:gd name="connsiteX1936" fmla="*/ 1697356 w 6703452"/>
              <a:gd name="connsiteY1936" fmla="*/ 5247413 h 6099980"/>
              <a:gd name="connsiteX1937" fmla="*/ 1729740 w 6703452"/>
              <a:gd name="connsiteY1937" fmla="*/ 5205503 h 6099980"/>
              <a:gd name="connsiteX1938" fmla="*/ 1694498 w 6703452"/>
              <a:gd name="connsiteY1938" fmla="*/ 5241698 h 6099980"/>
              <a:gd name="connsiteX1939" fmla="*/ 1676400 w 6703452"/>
              <a:gd name="connsiteY1939" fmla="*/ 5264558 h 6099980"/>
              <a:gd name="connsiteX1940" fmla="*/ 1666876 w 6703452"/>
              <a:gd name="connsiteY1940" fmla="*/ 5280751 h 6099980"/>
              <a:gd name="connsiteX1941" fmla="*/ 1663064 w 6703452"/>
              <a:gd name="connsiteY1941" fmla="*/ 5288371 h 6099980"/>
              <a:gd name="connsiteX1942" fmla="*/ 1652588 w 6703452"/>
              <a:gd name="connsiteY1942" fmla="*/ 5300753 h 6099980"/>
              <a:gd name="connsiteX1943" fmla="*/ 1631632 w 6703452"/>
              <a:gd name="connsiteY1943" fmla="*/ 5327423 h 6099980"/>
              <a:gd name="connsiteX1944" fmla="*/ 1612584 w 6703452"/>
              <a:gd name="connsiteY1944" fmla="*/ 5357903 h 6099980"/>
              <a:gd name="connsiteX1945" fmla="*/ 1600200 w 6703452"/>
              <a:gd name="connsiteY1945" fmla="*/ 5382668 h 6099980"/>
              <a:gd name="connsiteX1946" fmla="*/ 1590676 w 6703452"/>
              <a:gd name="connsiteY1946" fmla="*/ 5408386 h 6099980"/>
              <a:gd name="connsiteX1947" fmla="*/ 1566864 w 6703452"/>
              <a:gd name="connsiteY1947" fmla="*/ 5450296 h 6099980"/>
              <a:gd name="connsiteX1948" fmla="*/ 1544956 w 6703452"/>
              <a:gd name="connsiteY1948" fmla="*/ 5493158 h 6099980"/>
              <a:gd name="connsiteX1949" fmla="*/ 1518284 w 6703452"/>
              <a:gd name="connsiteY1949" fmla="*/ 5567453 h 6099980"/>
              <a:gd name="connsiteX1950" fmla="*/ 1470660 w 6703452"/>
              <a:gd name="connsiteY1950" fmla="*/ 5687468 h 6099980"/>
              <a:gd name="connsiteX1951" fmla="*/ 1508760 w 6703452"/>
              <a:gd name="connsiteY1951" fmla="*/ 5602696 h 6099980"/>
              <a:gd name="connsiteX1952" fmla="*/ 1458278 w 6703452"/>
              <a:gd name="connsiteY1952" fmla="*/ 5736998 h 6099980"/>
              <a:gd name="connsiteX1953" fmla="*/ 1426844 w 6703452"/>
              <a:gd name="connsiteY1953" fmla="*/ 5791291 h 6099980"/>
              <a:gd name="connsiteX1954" fmla="*/ 1365884 w 6703452"/>
              <a:gd name="connsiteY1954" fmla="*/ 5887493 h 6099980"/>
              <a:gd name="connsiteX1955" fmla="*/ 1347788 w 6703452"/>
              <a:gd name="connsiteY1955" fmla="*/ 5909401 h 6099980"/>
              <a:gd name="connsiteX1956" fmla="*/ 1339216 w 6703452"/>
              <a:gd name="connsiteY1956" fmla="*/ 5919878 h 6099980"/>
              <a:gd name="connsiteX1957" fmla="*/ 1329690 w 6703452"/>
              <a:gd name="connsiteY1957" fmla="*/ 5929403 h 6099980"/>
              <a:gd name="connsiteX1958" fmla="*/ 1312544 w 6703452"/>
              <a:gd name="connsiteY1958" fmla="*/ 5946548 h 6099980"/>
              <a:gd name="connsiteX1959" fmla="*/ 1297304 w 6703452"/>
              <a:gd name="connsiteY1959" fmla="*/ 5958931 h 6099980"/>
              <a:gd name="connsiteX1960" fmla="*/ 1282064 w 6703452"/>
              <a:gd name="connsiteY1960" fmla="*/ 5965598 h 6099980"/>
              <a:gd name="connsiteX1961" fmla="*/ 1202056 w 6703452"/>
              <a:gd name="connsiteY1961" fmla="*/ 6017986 h 6099980"/>
              <a:gd name="connsiteX1962" fmla="*/ 1107758 w 6703452"/>
              <a:gd name="connsiteY1962" fmla="*/ 6055133 h 6099980"/>
              <a:gd name="connsiteX1963" fmla="*/ 904876 w 6703452"/>
              <a:gd name="connsiteY1963" fmla="*/ 6090376 h 6099980"/>
              <a:gd name="connsiteX1964" fmla="*/ 565784 w 6703452"/>
              <a:gd name="connsiteY1964" fmla="*/ 6096091 h 6099980"/>
              <a:gd name="connsiteX1965" fmla="*/ 471488 w 6703452"/>
              <a:gd name="connsiteY1965" fmla="*/ 6076088 h 6099980"/>
              <a:gd name="connsiteX1966" fmla="*/ 343852 w 6703452"/>
              <a:gd name="connsiteY1966" fmla="*/ 6044656 h 6099980"/>
              <a:gd name="connsiteX1967" fmla="*/ 289560 w 6703452"/>
              <a:gd name="connsiteY1967" fmla="*/ 6023701 h 6099980"/>
              <a:gd name="connsiteX1968" fmla="*/ 263844 w 6703452"/>
              <a:gd name="connsiteY1968" fmla="*/ 6011318 h 6099980"/>
              <a:gd name="connsiteX1969" fmla="*/ 239078 w 6703452"/>
              <a:gd name="connsiteY1969" fmla="*/ 5998936 h 6099980"/>
              <a:gd name="connsiteX1970" fmla="*/ 191452 w 6703452"/>
              <a:gd name="connsiteY1970" fmla="*/ 5968456 h 6099980"/>
              <a:gd name="connsiteX1971" fmla="*/ 168592 w 6703452"/>
              <a:gd name="connsiteY1971" fmla="*/ 5951311 h 6099980"/>
              <a:gd name="connsiteX1972" fmla="*/ 146684 w 6703452"/>
              <a:gd name="connsiteY1972" fmla="*/ 5931308 h 6099980"/>
              <a:gd name="connsiteX1973" fmla="*/ 103466 w 6703452"/>
              <a:gd name="connsiteY1973" fmla="*/ 5885112 h 6099980"/>
              <a:gd name="connsiteX1974" fmla="*/ 90592 w 6703452"/>
              <a:gd name="connsiteY1974" fmla="*/ 5866401 h 6099980"/>
              <a:gd name="connsiteX1975" fmla="*/ 104776 w 6703452"/>
              <a:gd name="connsiteY1975" fmla="*/ 5884636 h 6099980"/>
              <a:gd name="connsiteX1976" fmla="*/ 113348 w 6703452"/>
              <a:gd name="connsiteY1976" fmla="*/ 5893208 h 6099980"/>
              <a:gd name="connsiteX1977" fmla="*/ 98108 w 6703452"/>
              <a:gd name="connsiteY1977" fmla="*/ 5875111 h 6099980"/>
              <a:gd name="connsiteX1978" fmla="*/ 90488 w 6703452"/>
              <a:gd name="connsiteY1978" fmla="*/ 5865586 h 6099980"/>
              <a:gd name="connsiteX1979" fmla="*/ 83820 w 6703452"/>
              <a:gd name="connsiteY1979" fmla="*/ 5856061 h 6099980"/>
              <a:gd name="connsiteX1980" fmla="*/ 70484 w 6703452"/>
              <a:gd name="connsiteY1980" fmla="*/ 5837011 h 6099980"/>
              <a:gd name="connsiteX1981" fmla="*/ 59056 w 6703452"/>
              <a:gd name="connsiteY1981" fmla="*/ 5817008 h 6099980"/>
              <a:gd name="connsiteX1982" fmla="*/ 48578 w 6703452"/>
              <a:gd name="connsiteY1982" fmla="*/ 5796053 h 6099980"/>
              <a:gd name="connsiteX1983" fmla="*/ 39052 w 6703452"/>
              <a:gd name="connsiteY1983" fmla="*/ 5774146 h 6099980"/>
              <a:gd name="connsiteX1984" fmla="*/ 22860 w 6703452"/>
              <a:gd name="connsiteY1984" fmla="*/ 5728426 h 6099980"/>
              <a:gd name="connsiteX1985" fmla="*/ 1904 w 6703452"/>
              <a:gd name="connsiteY1985" fmla="*/ 5621746 h 6099980"/>
              <a:gd name="connsiteX1986" fmla="*/ 244 w 6703452"/>
              <a:gd name="connsiteY1986" fmla="*/ 5527023 h 6099980"/>
              <a:gd name="connsiteX1987" fmla="*/ 952 w 6703452"/>
              <a:gd name="connsiteY1987" fmla="*/ 5534116 h 6099980"/>
              <a:gd name="connsiteX1988" fmla="*/ 952 w 6703452"/>
              <a:gd name="connsiteY1988" fmla="*/ 5525543 h 6099980"/>
              <a:gd name="connsiteX1989" fmla="*/ 1904 w 6703452"/>
              <a:gd name="connsiteY1989" fmla="*/ 5492206 h 6099980"/>
              <a:gd name="connsiteX1990" fmla="*/ 12384 w 6703452"/>
              <a:gd name="connsiteY1990" fmla="*/ 5406481 h 6099980"/>
              <a:gd name="connsiteX1991" fmla="*/ 10478 w 6703452"/>
              <a:gd name="connsiteY1991" fmla="*/ 5428388 h 6099980"/>
              <a:gd name="connsiteX1992" fmla="*/ 98108 w 6703452"/>
              <a:gd name="connsiteY1992" fmla="*/ 5174071 h 6099980"/>
              <a:gd name="connsiteX1993" fmla="*/ 160020 w 6703452"/>
              <a:gd name="connsiteY1993" fmla="*/ 5062628 h 6099980"/>
              <a:gd name="connsiteX1994" fmla="*/ 232410 w 6703452"/>
              <a:gd name="connsiteY1994" fmla="*/ 4960711 h 6099980"/>
              <a:gd name="connsiteX1995" fmla="*/ 316230 w 6703452"/>
              <a:gd name="connsiteY1995" fmla="*/ 4867366 h 6099980"/>
              <a:gd name="connsiteX1996" fmla="*/ 407670 w 6703452"/>
              <a:gd name="connsiteY1996" fmla="*/ 4779736 h 6099980"/>
              <a:gd name="connsiteX1997" fmla="*/ 611504 w 6703452"/>
              <a:gd name="connsiteY1997" fmla="*/ 4607333 h 6099980"/>
              <a:gd name="connsiteX1998" fmla="*/ 525780 w 6703452"/>
              <a:gd name="connsiteY1998" fmla="*/ 4681628 h 6099980"/>
              <a:gd name="connsiteX1999" fmla="*/ 502920 w 6703452"/>
              <a:gd name="connsiteY1999" fmla="*/ 4707346 h 6099980"/>
              <a:gd name="connsiteX2000" fmla="*/ 583884 w 6703452"/>
              <a:gd name="connsiteY2000" fmla="*/ 4640671 h 6099980"/>
              <a:gd name="connsiteX2001" fmla="*/ 722948 w 6703452"/>
              <a:gd name="connsiteY2001" fmla="*/ 4519703 h 6099980"/>
              <a:gd name="connsiteX2002" fmla="*/ 739022 w 6703452"/>
              <a:gd name="connsiteY2002" fmla="*/ 4508750 h 6099980"/>
              <a:gd name="connsiteX2003" fmla="*/ 739138 w 6703452"/>
              <a:gd name="connsiteY2003" fmla="*/ 4508720 h 6099980"/>
              <a:gd name="connsiteX2004" fmla="*/ 741506 w 6703452"/>
              <a:gd name="connsiteY2004" fmla="*/ 4506591 h 6099980"/>
              <a:gd name="connsiteX2005" fmla="*/ 762952 w 6703452"/>
              <a:gd name="connsiteY2005" fmla="*/ 4488270 h 6099980"/>
              <a:gd name="connsiteX2006" fmla="*/ 741276 w 6703452"/>
              <a:gd name="connsiteY2006" fmla="*/ 4508190 h 6099980"/>
              <a:gd name="connsiteX2007" fmla="*/ 741298 w 6703452"/>
              <a:gd name="connsiteY2007" fmla="*/ 4508184 h 6099980"/>
              <a:gd name="connsiteX2008" fmla="*/ 731520 w 6703452"/>
              <a:gd name="connsiteY2008" fmla="*/ 4517798 h 6099980"/>
              <a:gd name="connsiteX2009" fmla="*/ 926784 w 6703452"/>
              <a:gd name="connsiteY2009" fmla="*/ 4333013 h 6099980"/>
              <a:gd name="connsiteX2010" fmla="*/ 969644 w 6703452"/>
              <a:gd name="connsiteY2010" fmla="*/ 4282531 h 6099980"/>
              <a:gd name="connsiteX2011" fmla="*/ 1012508 w 6703452"/>
              <a:gd name="connsiteY2011" fmla="*/ 4227286 h 6099980"/>
              <a:gd name="connsiteX2012" fmla="*/ 1103948 w 6703452"/>
              <a:gd name="connsiteY2012" fmla="*/ 4090126 h 6099980"/>
              <a:gd name="connsiteX2013" fmla="*/ 931544 w 6703452"/>
              <a:gd name="connsiteY2013" fmla="*/ 4339681 h 6099980"/>
              <a:gd name="connsiteX2014" fmla="*/ 985838 w 6703452"/>
              <a:gd name="connsiteY2014" fmla="*/ 4286341 h 6099980"/>
              <a:gd name="connsiteX2015" fmla="*/ 897256 w 6703452"/>
              <a:gd name="connsiteY2015" fmla="*/ 4388258 h 6099980"/>
              <a:gd name="connsiteX2016" fmla="*/ 1006792 w 6703452"/>
              <a:gd name="connsiteY2016" fmla="*/ 4270148 h 6099980"/>
              <a:gd name="connsiteX2017" fmla="*/ 970598 w 6703452"/>
              <a:gd name="connsiteY2017" fmla="*/ 4317773 h 6099980"/>
              <a:gd name="connsiteX2018" fmla="*/ 1002030 w 6703452"/>
              <a:gd name="connsiteY2018" fmla="*/ 4282531 h 6099980"/>
              <a:gd name="connsiteX2019" fmla="*/ 1021080 w 6703452"/>
              <a:gd name="connsiteY2019" fmla="*/ 4257766 h 6099980"/>
              <a:gd name="connsiteX2020" fmla="*/ 1037272 w 6703452"/>
              <a:gd name="connsiteY2020" fmla="*/ 4234906 h 6099980"/>
              <a:gd name="connsiteX2021" fmla="*/ 1046798 w 6703452"/>
              <a:gd name="connsiteY2021" fmla="*/ 4221571 h 6099980"/>
              <a:gd name="connsiteX2022" fmla="*/ 1058228 w 6703452"/>
              <a:gd name="connsiteY2022" fmla="*/ 4205378 h 6099980"/>
              <a:gd name="connsiteX2023" fmla="*/ 1022032 w 6703452"/>
              <a:gd name="connsiteY2023" fmla="*/ 4258718 h 6099980"/>
              <a:gd name="connsiteX2024" fmla="*/ 975360 w 6703452"/>
              <a:gd name="connsiteY2024" fmla="*/ 4316821 h 6099980"/>
              <a:gd name="connsiteX2025" fmla="*/ 962978 w 6703452"/>
              <a:gd name="connsiteY2025" fmla="*/ 4332061 h 6099980"/>
              <a:gd name="connsiteX2026" fmla="*/ 949644 w 6703452"/>
              <a:gd name="connsiteY2026" fmla="*/ 4347301 h 6099980"/>
              <a:gd name="connsiteX2027" fmla="*/ 921068 w 6703452"/>
              <a:gd name="connsiteY2027" fmla="*/ 4377781 h 6099980"/>
              <a:gd name="connsiteX2028" fmla="*/ 860108 w 6703452"/>
              <a:gd name="connsiteY2028" fmla="*/ 4437788 h 6099980"/>
              <a:gd name="connsiteX2029" fmla="*/ 624840 w 6703452"/>
              <a:gd name="connsiteY2029" fmla="*/ 4641623 h 6099980"/>
              <a:gd name="connsiteX2030" fmla="*/ 642938 w 6703452"/>
              <a:gd name="connsiteY2030" fmla="*/ 4622573 h 6099980"/>
              <a:gd name="connsiteX2031" fmla="*/ 497204 w 6703452"/>
              <a:gd name="connsiteY2031" fmla="*/ 4741636 h 6099980"/>
              <a:gd name="connsiteX2032" fmla="*/ 561024 w 6703452"/>
              <a:gd name="connsiteY2032" fmla="*/ 4693058 h 6099980"/>
              <a:gd name="connsiteX2033" fmla="*/ 508636 w 6703452"/>
              <a:gd name="connsiteY2033" fmla="*/ 4741636 h 6099980"/>
              <a:gd name="connsiteX2034" fmla="*/ 404812 w 6703452"/>
              <a:gd name="connsiteY2034" fmla="*/ 4828313 h 6099980"/>
              <a:gd name="connsiteX2035" fmla="*/ 280988 w 6703452"/>
              <a:gd name="connsiteY2035" fmla="*/ 4945471 h 6099980"/>
              <a:gd name="connsiteX2036" fmla="*/ 256224 w 6703452"/>
              <a:gd name="connsiteY2036" fmla="*/ 4975951 h 6099980"/>
              <a:gd name="connsiteX2037" fmla="*/ 239078 w 6703452"/>
              <a:gd name="connsiteY2037" fmla="*/ 4998811 h 6099980"/>
              <a:gd name="connsiteX2038" fmla="*/ 221932 w 6703452"/>
              <a:gd name="connsiteY2038" fmla="*/ 5024528 h 6099980"/>
              <a:gd name="connsiteX2039" fmla="*/ 224790 w 6703452"/>
              <a:gd name="connsiteY2039" fmla="*/ 5027386 h 6099980"/>
              <a:gd name="connsiteX2040" fmla="*/ 227648 w 6703452"/>
              <a:gd name="connsiteY2040" fmla="*/ 5029291 h 6099980"/>
              <a:gd name="connsiteX2041" fmla="*/ 175260 w 6703452"/>
              <a:gd name="connsiteY2041" fmla="*/ 5108348 h 6099980"/>
              <a:gd name="connsiteX2042" fmla="*/ 136208 w 6703452"/>
              <a:gd name="connsiteY2042" fmla="*/ 5166451 h 6099980"/>
              <a:gd name="connsiteX2043" fmla="*/ 60008 w 6703452"/>
              <a:gd name="connsiteY2043" fmla="*/ 5376953 h 6099980"/>
              <a:gd name="connsiteX2044" fmla="*/ 44202 w 6703452"/>
              <a:gd name="connsiteY2044" fmla="*/ 5552957 h 6099980"/>
              <a:gd name="connsiteX2045" fmla="*/ 50484 w 6703452"/>
              <a:gd name="connsiteY2045" fmla="*/ 5585590 h 6099980"/>
              <a:gd name="connsiteX2046" fmla="*/ 50484 w 6703452"/>
              <a:gd name="connsiteY2046" fmla="*/ 5608411 h 6099980"/>
              <a:gd name="connsiteX2047" fmla="*/ 88584 w 6703452"/>
              <a:gd name="connsiteY2047" fmla="*/ 5761763 h 6099980"/>
              <a:gd name="connsiteX2048" fmla="*/ 151448 w 6703452"/>
              <a:gd name="connsiteY2048" fmla="*/ 5868443 h 6099980"/>
              <a:gd name="connsiteX2049" fmla="*/ 345758 w 6703452"/>
              <a:gd name="connsiteY2049" fmla="*/ 6000841 h 6099980"/>
              <a:gd name="connsiteX2050" fmla="*/ 594360 w 6703452"/>
              <a:gd name="connsiteY2050" fmla="*/ 6052276 h 6099980"/>
              <a:gd name="connsiteX2051" fmla="*/ 503872 w 6703452"/>
              <a:gd name="connsiteY2051" fmla="*/ 6046561 h 6099980"/>
              <a:gd name="connsiteX2052" fmla="*/ 481012 w 6703452"/>
              <a:gd name="connsiteY2052" fmla="*/ 6042751 h 6099980"/>
              <a:gd name="connsiteX2053" fmla="*/ 457200 w 6703452"/>
              <a:gd name="connsiteY2053" fmla="*/ 6037988 h 6099980"/>
              <a:gd name="connsiteX2054" fmla="*/ 411480 w 6703452"/>
              <a:gd name="connsiteY2054" fmla="*/ 6026558 h 6099980"/>
              <a:gd name="connsiteX2055" fmla="*/ 372428 w 6703452"/>
              <a:gd name="connsiteY2055" fmla="*/ 6014176 h 6099980"/>
              <a:gd name="connsiteX2056" fmla="*/ 343852 w 6703452"/>
              <a:gd name="connsiteY2056" fmla="*/ 6004651 h 6099980"/>
              <a:gd name="connsiteX2057" fmla="*/ 473392 w 6703452"/>
              <a:gd name="connsiteY2057" fmla="*/ 6044656 h 6099980"/>
              <a:gd name="connsiteX2058" fmla="*/ 444818 w 6703452"/>
              <a:gd name="connsiteY2058" fmla="*/ 6037988 h 6099980"/>
              <a:gd name="connsiteX2059" fmla="*/ 420052 w 6703452"/>
              <a:gd name="connsiteY2059" fmla="*/ 6031321 h 6099980"/>
              <a:gd name="connsiteX2060" fmla="*/ 398144 w 6703452"/>
              <a:gd name="connsiteY2060" fmla="*/ 6025606 h 6099980"/>
              <a:gd name="connsiteX2061" fmla="*/ 379096 w 6703452"/>
              <a:gd name="connsiteY2061" fmla="*/ 6019891 h 6099980"/>
              <a:gd name="connsiteX2062" fmla="*/ 344804 w 6703452"/>
              <a:gd name="connsiteY2062" fmla="*/ 6009413 h 6099980"/>
              <a:gd name="connsiteX2063" fmla="*/ 311468 w 6703452"/>
              <a:gd name="connsiteY2063" fmla="*/ 5997031 h 6099980"/>
              <a:gd name="connsiteX2064" fmla="*/ 349568 w 6703452"/>
              <a:gd name="connsiteY2064" fmla="*/ 6014176 h 6099980"/>
              <a:gd name="connsiteX2065" fmla="*/ 382904 w 6703452"/>
              <a:gd name="connsiteY2065" fmla="*/ 6026558 h 6099980"/>
              <a:gd name="connsiteX2066" fmla="*/ 398144 w 6703452"/>
              <a:gd name="connsiteY2066" fmla="*/ 6031321 h 6099980"/>
              <a:gd name="connsiteX2067" fmla="*/ 413384 w 6703452"/>
              <a:gd name="connsiteY2067" fmla="*/ 6035131 h 6099980"/>
              <a:gd name="connsiteX2068" fmla="*/ 441960 w 6703452"/>
              <a:gd name="connsiteY2068" fmla="*/ 6041798 h 6099980"/>
              <a:gd name="connsiteX2069" fmla="*/ 575310 w 6703452"/>
              <a:gd name="connsiteY2069" fmla="*/ 6059896 h 6099980"/>
              <a:gd name="connsiteX2070" fmla="*/ 581978 w 6703452"/>
              <a:gd name="connsiteY2070" fmla="*/ 6062753 h 6099980"/>
              <a:gd name="connsiteX2071" fmla="*/ 634364 w 6703452"/>
              <a:gd name="connsiteY2071" fmla="*/ 6067516 h 6099980"/>
              <a:gd name="connsiteX2072" fmla="*/ 649604 w 6703452"/>
              <a:gd name="connsiteY2072" fmla="*/ 6063706 h 6099980"/>
              <a:gd name="connsiteX2073" fmla="*/ 672464 w 6703452"/>
              <a:gd name="connsiteY2073" fmla="*/ 6065611 h 6099980"/>
              <a:gd name="connsiteX2074" fmla="*/ 877252 w 6703452"/>
              <a:gd name="connsiteY2074" fmla="*/ 6058943 h 6099980"/>
              <a:gd name="connsiteX2075" fmla="*/ 778192 w 6703452"/>
              <a:gd name="connsiteY2075" fmla="*/ 6057038 h 6099980"/>
              <a:gd name="connsiteX2076" fmla="*/ 699136 w 6703452"/>
              <a:gd name="connsiteY2076" fmla="*/ 6060848 h 6099980"/>
              <a:gd name="connsiteX2077" fmla="*/ 649604 w 6703452"/>
              <a:gd name="connsiteY2077" fmla="*/ 6054181 h 6099980"/>
              <a:gd name="connsiteX2078" fmla="*/ 953452 w 6703452"/>
              <a:gd name="connsiteY2078" fmla="*/ 6043703 h 6099980"/>
              <a:gd name="connsiteX2079" fmla="*/ 976312 w 6703452"/>
              <a:gd name="connsiteY2079" fmla="*/ 6045608 h 6099980"/>
              <a:gd name="connsiteX2080" fmla="*/ 1120140 w 6703452"/>
              <a:gd name="connsiteY2080" fmla="*/ 6017033 h 6099980"/>
              <a:gd name="connsiteX2081" fmla="*/ 1230630 w 6703452"/>
              <a:gd name="connsiteY2081" fmla="*/ 5970361 h 6099980"/>
              <a:gd name="connsiteX2082" fmla="*/ 1213484 w 6703452"/>
              <a:gd name="connsiteY2082" fmla="*/ 5981791 h 6099980"/>
              <a:gd name="connsiteX2083" fmla="*/ 1284924 w 6703452"/>
              <a:gd name="connsiteY2083" fmla="*/ 5935118 h 6099980"/>
              <a:gd name="connsiteX2084" fmla="*/ 1301116 w 6703452"/>
              <a:gd name="connsiteY2084" fmla="*/ 5921783 h 6099980"/>
              <a:gd name="connsiteX2085" fmla="*/ 1316356 w 6703452"/>
              <a:gd name="connsiteY2085" fmla="*/ 5906543 h 6099980"/>
              <a:gd name="connsiteX2086" fmla="*/ 1330644 w 6703452"/>
              <a:gd name="connsiteY2086" fmla="*/ 5891303 h 6099980"/>
              <a:gd name="connsiteX2087" fmla="*/ 1343978 w 6703452"/>
              <a:gd name="connsiteY2087" fmla="*/ 5875111 h 6099980"/>
              <a:gd name="connsiteX2088" fmla="*/ 1432560 w 6703452"/>
              <a:gd name="connsiteY2088" fmla="*/ 5736998 h 6099980"/>
              <a:gd name="connsiteX2089" fmla="*/ 1493520 w 6703452"/>
              <a:gd name="connsiteY2089" fmla="*/ 5574121 h 6099980"/>
              <a:gd name="connsiteX2090" fmla="*/ 1551624 w 6703452"/>
              <a:gd name="connsiteY2090" fmla="*/ 5420768 h 6099980"/>
              <a:gd name="connsiteX2091" fmla="*/ 1563052 w 6703452"/>
              <a:gd name="connsiteY2091" fmla="*/ 5394098 h 6099980"/>
              <a:gd name="connsiteX2092" fmla="*/ 1585912 w 6703452"/>
              <a:gd name="connsiteY2092" fmla="*/ 5353141 h 6099980"/>
              <a:gd name="connsiteX2093" fmla="*/ 1600200 w 6703452"/>
              <a:gd name="connsiteY2093" fmla="*/ 5328376 h 6099980"/>
              <a:gd name="connsiteX2094" fmla="*/ 1618298 w 6703452"/>
              <a:gd name="connsiteY2094" fmla="*/ 5302658 h 6099980"/>
              <a:gd name="connsiteX2095" fmla="*/ 1637348 w 6703452"/>
              <a:gd name="connsiteY2095" fmla="*/ 5275988 h 6099980"/>
              <a:gd name="connsiteX2096" fmla="*/ 1659256 w 6703452"/>
              <a:gd name="connsiteY2096" fmla="*/ 5249318 h 6099980"/>
              <a:gd name="connsiteX2097" fmla="*/ 1682116 w 6703452"/>
              <a:gd name="connsiteY2097" fmla="*/ 5221696 h 6099980"/>
              <a:gd name="connsiteX2098" fmla="*/ 1706880 w 6703452"/>
              <a:gd name="connsiteY2098" fmla="*/ 5195978 h 6099980"/>
              <a:gd name="connsiteX2099" fmla="*/ 1731644 w 6703452"/>
              <a:gd name="connsiteY2099" fmla="*/ 5170261 h 6099980"/>
              <a:gd name="connsiteX2100" fmla="*/ 1757364 w 6703452"/>
              <a:gd name="connsiteY2100" fmla="*/ 5146448 h 6099980"/>
              <a:gd name="connsiteX2101" fmla="*/ 1782128 w 6703452"/>
              <a:gd name="connsiteY2101" fmla="*/ 5123588 h 6099980"/>
              <a:gd name="connsiteX2102" fmla="*/ 1805940 w 6703452"/>
              <a:gd name="connsiteY2102" fmla="*/ 5103586 h 6099980"/>
              <a:gd name="connsiteX2103" fmla="*/ 1827848 w 6703452"/>
              <a:gd name="connsiteY2103" fmla="*/ 5084536 h 6099980"/>
              <a:gd name="connsiteX2104" fmla="*/ 1847850 w 6703452"/>
              <a:gd name="connsiteY2104" fmla="*/ 5068343 h 6099980"/>
              <a:gd name="connsiteX2105" fmla="*/ 1749744 w 6703452"/>
              <a:gd name="connsiteY2105" fmla="*/ 5156926 h 6099980"/>
              <a:gd name="connsiteX2106" fmla="*/ 1794510 w 6703452"/>
              <a:gd name="connsiteY2106" fmla="*/ 5116921 h 6099980"/>
              <a:gd name="connsiteX2107" fmla="*/ 1833564 w 6703452"/>
              <a:gd name="connsiteY2107" fmla="*/ 5083583 h 6099980"/>
              <a:gd name="connsiteX2108" fmla="*/ 1890712 w 6703452"/>
              <a:gd name="connsiteY2108" fmla="*/ 5046436 h 6099980"/>
              <a:gd name="connsiteX2109" fmla="*/ 1832610 w 6703452"/>
              <a:gd name="connsiteY2109" fmla="*/ 5095013 h 6099980"/>
              <a:gd name="connsiteX2110" fmla="*/ 1886904 w 6703452"/>
              <a:gd name="connsiteY2110" fmla="*/ 5055961 h 6099980"/>
              <a:gd name="connsiteX2111" fmla="*/ 1940244 w 6703452"/>
              <a:gd name="connsiteY2111" fmla="*/ 5022623 h 6099980"/>
              <a:gd name="connsiteX2112" fmla="*/ 2025016 w 6703452"/>
              <a:gd name="connsiteY2112" fmla="*/ 4977856 h 6099980"/>
              <a:gd name="connsiteX2113" fmla="*/ 2004060 w 6703452"/>
              <a:gd name="connsiteY2113" fmla="*/ 4987381 h 6099980"/>
              <a:gd name="connsiteX2114" fmla="*/ 1989772 w 6703452"/>
              <a:gd name="connsiteY2114" fmla="*/ 4994048 h 6099980"/>
              <a:gd name="connsiteX2115" fmla="*/ 1975484 w 6703452"/>
              <a:gd name="connsiteY2115" fmla="*/ 5000716 h 6099980"/>
              <a:gd name="connsiteX2116" fmla="*/ 1982152 w 6703452"/>
              <a:gd name="connsiteY2116" fmla="*/ 4995001 h 6099980"/>
              <a:gd name="connsiteX2117" fmla="*/ 1938338 w 6703452"/>
              <a:gd name="connsiteY2117" fmla="*/ 5015956 h 6099980"/>
              <a:gd name="connsiteX2118" fmla="*/ 2114550 w 6703452"/>
              <a:gd name="connsiteY2118" fmla="*/ 4933088 h 6099980"/>
              <a:gd name="connsiteX2119" fmla="*/ 2321244 w 6703452"/>
              <a:gd name="connsiteY2119" fmla="*/ 4890226 h 6099980"/>
              <a:gd name="connsiteX2120" fmla="*/ 2387918 w 6703452"/>
              <a:gd name="connsiteY2120" fmla="*/ 4891178 h 6099980"/>
              <a:gd name="connsiteX2121" fmla="*/ 2389908 w 6703452"/>
              <a:gd name="connsiteY2121" fmla="*/ 4891039 h 6099980"/>
              <a:gd name="connsiteX2122" fmla="*/ 2387620 w 6703452"/>
              <a:gd name="connsiteY2122" fmla="*/ 4891402 h 6099980"/>
              <a:gd name="connsiteX2123" fmla="*/ 2433638 w 6703452"/>
              <a:gd name="connsiteY2123" fmla="*/ 4894036 h 6099980"/>
              <a:gd name="connsiteX2124" fmla="*/ 2550796 w 6703452"/>
              <a:gd name="connsiteY2124" fmla="*/ 4903561 h 6099980"/>
              <a:gd name="connsiteX2125" fmla="*/ 2681288 w 6703452"/>
              <a:gd name="connsiteY2125" fmla="*/ 4928326 h 6099980"/>
              <a:gd name="connsiteX2126" fmla="*/ 2796540 w 6703452"/>
              <a:gd name="connsiteY2126" fmla="*/ 4952138 h 6099980"/>
              <a:gd name="connsiteX2127" fmla="*/ 2868930 w 6703452"/>
              <a:gd name="connsiteY2127" fmla="*/ 4960711 h 6099980"/>
              <a:gd name="connsiteX2128" fmla="*/ 2831784 w 6703452"/>
              <a:gd name="connsiteY2128" fmla="*/ 4958806 h 6099980"/>
              <a:gd name="connsiteX2129" fmla="*/ 2789872 w 6703452"/>
              <a:gd name="connsiteY2129" fmla="*/ 4952138 h 6099980"/>
              <a:gd name="connsiteX2130" fmla="*/ 2829878 w 6703452"/>
              <a:gd name="connsiteY2130" fmla="*/ 4963568 h 6099980"/>
              <a:gd name="connsiteX2131" fmla="*/ 2697480 w 6703452"/>
              <a:gd name="connsiteY2131" fmla="*/ 4936898 h 6099980"/>
              <a:gd name="connsiteX2132" fmla="*/ 2605088 w 6703452"/>
              <a:gd name="connsiteY2132" fmla="*/ 4921658 h 6099980"/>
              <a:gd name="connsiteX2133" fmla="*/ 2657476 w 6703452"/>
              <a:gd name="connsiteY2133" fmla="*/ 4934041 h 6099980"/>
              <a:gd name="connsiteX2134" fmla="*/ 2687004 w 6703452"/>
              <a:gd name="connsiteY2134" fmla="*/ 4943566 h 6099980"/>
              <a:gd name="connsiteX2135" fmla="*/ 2777492 w 6703452"/>
              <a:gd name="connsiteY2135" fmla="*/ 4959758 h 6099980"/>
              <a:gd name="connsiteX2136" fmla="*/ 2757488 w 6703452"/>
              <a:gd name="connsiteY2136" fmla="*/ 4954996 h 6099980"/>
              <a:gd name="connsiteX2137" fmla="*/ 3031808 w 6703452"/>
              <a:gd name="connsiteY2137" fmla="*/ 4992143 h 6099980"/>
              <a:gd name="connsiteX2138" fmla="*/ 3183256 w 6703452"/>
              <a:gd name="connsiteY2138" fmla="*/ 4977856 h 6099980"/>
              <a:gd name="connsiteX2139" fmla="*/ 3322320 w 6703452"/>
              <a:gd name="connsiteY2139" fmla="*/ 4927373 h 6099980"/>
              <a:gd name="connsiteX2140" fmla="*/ 3502344 w 6703452"/>
              <a:gd name="connsiteY2140" fmla="*/ 4799738 h 6099980"/>
              <a:gd name="connsiteX2141" fmla="*/ 3682366 w 6703452"/>
              <a:gd name="connsiteY2141" fmla="*/ 4627336 h 6099980"/>
              <a:gd name="connsiteX2142" fmla="*/ 3716656 w 6703452"/>
              <a:gd name="connsiteY2142" fmla="*/ 4597808 h 6099980"/>
              <a:gd name="connsiteX2143" fmla="*/ 3717608 w 6703452"/>
              <a:gd name="connsiteY2143" fmla="*/ 4605428 h 6099980"/>
              <a:gd name="connsiteX2144" fmla="*/ 3805238 w 6703452"/>
              <a:gd name="connsiteY2144" fmla="*/ 4513988 h 6099980"/>
              <a:gd name="connsiteX2145" fmla="*/ 3841432 w 6703452"/>
              <a:gd name="connsiteY2145" fmla="*/ 4468268 h 6099980"/>
              <a:gd name="connsiteX2146" fmla="*/ 3805238 w 6703452"/>
              <a:gd name="connsiteY2146" fmla="*/ 4506368 h 6099980"/>
              <a:gd name="connsiteX2147" fmla="*/ 3774758 w 6703452"/>
              <a:gd name="connsiteY2147" fmla="*/ 4536848 h 6099980"/>
              <a:gd name="connsiteX2148" fmla="*/ 3839528 w 6703452"/>
              <a:gd name="connsiteY2148" fmla="*/ 4462553 h 6099980"/>
              <a:gd name="connsiteX2149" fmla="*/ 3900488 w 6703452"/>
              <a:gd name="connsiteY2149" fmla="*/ 4390163 h 6099980"/>
              <a:gd name="connsiteX2150" fmla="*/ 3891916 w 6703452"/>
              <a:gd name="connsiteY2150" fmla="*/ 4404451 h 6099980"/>
              <a:gd name="connsiteX2151" fmla="*/ 3929064 w 6703452"/>
              <a:gd name="connsiteY2151" fmla="*/ 4350158 h 6099980"/>
              <a:gd name="connsiteX2152" fmla="*/ 3934778 w 6703452"/>
              <a:gd name="connsiteY2152" fmla="*/ 4337776 h 6099980"/>
              <a:gd name="connsiteX2153" fmla="*/ 3950018 w 6703452"/>
              <a:gd name="connsiteY2153" fmla="*/ 4309201 h 6099980"/>
              <a:gd name="connsiteX2154" fmla="*/ 3988118 w 6703452"/>
              <a:gd name="connsiteY2154" fmla="*/ 4230143 h 6099980"/>
              <a:gd name="connsiteX2155" fmla="*/ 4017644 w 6703452"/>
              <a:gd name="connsiteY2155" fmla="*/ 4114891 h 6099980"/>
              <a:gd name="connsiteX2156" fmla="*/ 4026218 w 6703452"/>
              <a:gd name="connsiteY2156" fmla="*/ 4022498 h 6099980"/>
              <a:gd name="connsiteX2157" fmla="*/ 4032884 w 6703452"/>
              <a:gd name="connsiteY2157" fmla="*/ 3995828 h 6099980"/>
              <a:gd name="connsiteX2158" fmla="*/ 4050030 w 6703452"/>
              <a:gd name="connsiteY2158" fmla="*/ 3918676 h 6099980"/>
              <a:gd name="connsiteX2159" fmla="*/ 4059556 w 6703452"/>
              <a:gd name="connsiteY2159" fmla="*/ 3868193 h 6099980"/>
              <a:gd name="connsiteX2160" fmla="*/ 4071938 w 6703452"/>
              <a:gd name="connsiteY2160" fmla="*/ 3817711 h 6099980"/>
              <a:gd name="connsiteX2161" fmla="*/ 4079558 w 6703452"/>
              <a:gd name="connsiteY2161" fmla="*/ 3790088 h 6099980"/>
              <a:gd name="connsiteX2162" fmla="*/ 4090036 w 6703452"/>
              <a:gd name="connsiteY2162" fmla="*/ 3760561 h 6099980"/>
              <a:gd name="connsiteX2163" fmla="*/ 4101466 w 6703452"/>
              <a:gd name="connsiteY2163" fmla="*/ 3729128 h 6099980"/>
              <a:gd name="connsiteX2164" fmla="*/ 4116704 w 6703452"/>
              <a:gd name="connsiteY2164" fmla="*/ 3694838 h 6099980"/>
              <a:gd name="connsiteX2165" fmla="*/ 4131944 w 6703452"/>
              <a:gd name="connsiteY2165" fmla="*/ 3666263 h 6099980"/>
              <a:gd name="connsiteX2166" fmla="*/ 4165284 w 6703452"/>
              <a:gd name="connsiteY2166" fmla="*/ 3609113 h 6099980"/>
              <a:gd name="connsiteX2167" fmla="*/ 4286252 w 6703452"/>
              <a:gd name="connsiteY2167" fmla="*/ 3406231 h 6099980"/>
              <a:gd name="connsiteX2168" fmla="*/ 4422458 w 6703452"/>
              <a:gd name="connsiteY2168" fmla="*/ 3224303 h 6099980"/>
              <a:gd name="connsiteX2169" fmla="*/ 4431984 w 6703452"/>
              <a:gd name="connsiteY2169" fmla="*/ 3219541 h 6099980"/>
              <a:gd name="connsiteX2170" fmla="*/ 4477704 w 6703452"/>
              <a:gd name="connsiteY2170" fmla="*/ 3163343 h 6099980"/>
              <a:gd name="connsiteX2171" fmla="*/ 4526280 w 6703452"/>
              <a:gd name="connsiteY2171" fmla="*/ 3107146 h 6099980"/>
              <a:gd name="connsiteX2172" fmla="*/ 4525328 w 6703452"/>
              <a:gd name="connsiteY2172" fmla="*/ 3108098 h 6099980"/>
              <a:gd name="connsiteX2173" fmla="*/ 4526280 w 6703452"/>
              <a:gd name="connsiteY2173" fmla="*/ 3106193 h 6099980"/>
              <a:gd name="connsiteX2174" fmla="*/ 4547236 w 6703452"/>
              <a:gd name="connsiteY2174" fmla="*/ 3080476 h 6099980"/>
              <a:gd name="connsiteX2175" fmla="*/ 4606292 w 6703452"/>
              <a:gd name="connsiteY2175" fmla="*/ 3004276 h 6099980"/>
              <a:gd name="connsiteX2176" fmla="*/ 4701540 w 6703452"/>
              <a:gd name="connsiteY2176" fmla="*/ 2890928 h 6099980"/>
              <a:gd name="connsiteX2177" fmla="*/ 4649152 w 6703452"/>
              <a:gd name="connsiteY2177" fmla="*/ 2943316 h 6099980"/>
              <a:gd name="connsiteX2178" fmla="*/ 4581526 w 6703452"/>
              <a:gd name="connsiteY2178" fmla="*/ 3021421 h 6099980"/>
              <a:gd name="connsiteX2179" fmla="*/ 4555808 w 6703452"/>
              <a:gd name="connsiteY2179" fmla="*/ 3056663 h 6099980"/>
              <a:gd name="connsiteX2180" fmla="*/ 4452938 w 6703452"/>
              <a:gd name="connsiteY2180" fmla="*/ 3174773 h 6099980"/>
              <a:gd name="connsiteX2181" fmla="*/ 4585336 w 6703452"/>
              <a:gd name="connsiteY2181" fmla="*/ 3011896 h 6099980"/>
              <a:gd name="connsiteX2182" fmla="*/ 4756786 w 6703452"/>
              <a:gd name="connsiteY2182" fmla="*/ 2819491 h 6099980"/>
              <a:gd name="connsiteX2183" fmla="*/ 4750140 w 6703452"/>
              <a:gd name="connsiteY2183" fmla="*/ 2825544 h 6099980"/>
              <a:gd name="connsiteX2184" fmla="*/ 4778692 w 6703452"/>
              <a:gd name="connsiteY2184" fmla="*/ 2798536 h 6099980"/>
              <a:gd name="connsiteX2185" fmla="*/ 4787266 w 6703452"/>
              <a:gd name="connsiteY2185" fmla="*/ 2785201 h 6099980"/>
              <a:gd name="connsiteX2186" fmla="*/ 4823460 w 6703452"/>
              <a:gd name="connsiteY2186" fmla="*/ 2744243 h 6099980"/>
              <a:gd name="connsiteX2187" fmla="*/ 4797744 w 6703452"/>
              <a:gd name="connsiteY2187" fmla="*/ 2779486 h 6099980"/>
              <a:gd name="connsiteX2188" fmla="*/ 4936808 w 6703452"/>
              <a:gd name="connsiteY2188" fmla="*/ 2660423 h 6099980"/>
              <a:gd name="connsiteX2189" fmla="*/ 4909186 w 6703452"/>
              <a:gd name="connsiteY2189" fmla="*/ 2679473 h 6099980"/>
              <a:gd name="connsiteX2190" fmla="*/ 4899660 w 6703452"/>
              <a:gd name="connsiteY2190" fmla="*/ 2685188 h 6099980"/>
              <a:gd name="connsiteX2191" fmla="*/ 4918712 w 6703452"/>
              <a:gd name="connsiteY2191" fmla="*/ 2668043 h 6099980"/>
              <a:gd name="connsiteX2192" fmla="*/ 4994912 w 6703452"/>
              <a:gd name="connsiteY2192" fmla="*/ 2612798 h 6099980"/>
              <a:gd name="connsiteX2193" fmla="*/ 4946332 w 6703452"/>
              <a:gd name="connsiteY2193" fmla="*/ 2649946 h 6099980"/>
              <a:gd name="connsiteX2194" fmla="*/ 4980624 w 6703452"/>
              <a:gd name="connsiteY2194" fmla="*/ 2628991 h 6099980"/>
              <a:gd name="connsiteX2195" fmla="*/ 5015866 w 6703452"/>
              <a:gd name="connsiteY2195" fmla="*/ 2608988 h 6099980"/>
              <a:gd name="connsiteX2196" fmla="*/ 5072064 w 6703452"/>
              <a:gd name="connsiteY2196" fmla="*/ 2577556 h 6099980"/>
              <a:gd name="connsiteX2197" fmla="*/ 5052060 w 6703452"/>
              <a:gd name="connsiteY2197" fmla="*/ 2590891 h 6099980"/>
              <a:gd name="connsiteX2198" fmla="*/ 4999672 w 6703452"/>
              <a:gd name="connsiteY2198" fmla="*/ 2624228 h 6099980"/>
              <a:gd name="connsiteX2199" fmla="*/ 4873944 w 6703452"/>
              <a:gd name="connsiteY2199" fmla="*/ 2719478 h 6099980"/>
              <a:gd name="connsiteX2200" fmla="*/ 4925378 w 6703452"/>
              <a:gd name="connsiteY2200" fmla="*/ 2680426 h 6099980"/>
              <a:gd name="connsiteX2201" fmla="*/ 4886324 w 6703452"/>
              <a:gd name="connsiteY2201" fmla="*/ 2712811 h 6099980"/>
              <a:gd name="connsiteX2202" fmla="*/ 4865370 w 6703452"/>
              <a:gd name="connsiteY2202" fmla="*/ 2729956 h 6099980"/>
              <a:gd name="connsiteX2203" fmla="*/ 4835844 w 6703452"/>
              <a:gd name="connsiteY2203" fmla="*/ 2754721 h 6099980"/>
              <a:gd name="connsiteX2204" fmla="*/ 4876800 w 6703452"/>
              <a:gd name="connsiteY2204" fmla="*/ 2726146 h 6099980"/>
              <a:gd name="connsiteX2205" fmla="*/ 4873944 w 6703452"/>
              <a:gd name="connsiteY2205" fmla="*/ 2734718 h 6099980"/>
              <a:gd name="connsiteX2206" fmla="*/ 4870132 w 6703452"/>
              <a:gd name="connsiteY2206" fmla="*/ 2735671 h 6099980"/>
              <a:gd name="connsiteX2207" fmla="*/ 4843464 w 6703452"/>
              <a:gd name="connsiteY2207" fmla="*/ 2758531 h 6099980"/>
              <a:gd name="connsiteX2208" fmla="*/ 4823460 w 6703452"/>
              <a:gd name="connsiteY2208" fmla="*/ 2776628 h 6099980"/>
              <a:gd name="connsiteX2209" fmla="*/ 4813936 w 6703452"/>
              <a:gd name="connsiteY2209" fmla="*/ 2789011 h 6099980"/>
              <a:gd name="connsiteX2210" fmla="*/ 4832986 w 6703452"/>
              <a:gd name="connsiteY2210" fmla="*/ 2776628 h 6099980"/>
              <a:gd name="connsiteX2211" fmla="*/ 4896804 w 6703452"/>
              <a:gd name="connsiteY2211" fmla="*/ 2725193 h 6099980"/>
              <a:gd name="connsiteX2212" fmla="*/ 4957764 w 6703452"/>
              <a:gd name="connsiteY2212" fmla="*/ 2677568 h 6099980"/>
              <a:gd name="connsiteX2213" fmla="*/ 5068252 w 6703452"/>
              <a:gd name="connsiteY2213" fmla="*/ 2601368 h 6099980"/>
              <a:gd name="connsiteX2214" fmla="*/ 5128260 w 6703452"/>
              <a:gd name="connsiteY2214" fmla="*/ 2569936 h 6099980"/>
              <a:gd name="connsiteX2215" fmla="*/ 5158740 w 6703452"/>
              <a:gd name="connsiteY2215" fmla="*/ 2555648 h 6099980"/>
              <a:gd name="connsiteX2216" fmla="*/ 5189220 w 6703452"/>
              <a:gd name="connsiteY2216" fmla="*/ 2542313 h 6099980"/>
              <a:gd name="connsiteX2217" fmla="*/ 5319712 w 6703452"/>
              <a:gd name="connsiteY2217" fmla="*/ 2506118 h 6099980"/>
              <a:gd name="connsiteX2218" fmla="*/ 5373052 w 6703452"/>
              <a:gd name="connsiteY2218" fmla="*/ 2495641 h 6099980"/>
              <a:gd name="connsiteX2219" fmla="*/ 5430204 w 6703452"/>
              <a:gd name="connsiteY2219" fmla="*/ 2486116 h 6099980"/>
              <a:gd name="connsiteX2220" fmla="*/ 5451158 w 6703452"/>
              <a:gd name="connsiteY2220" fmla="*/ 2477543 h 6099980"/>
              <a:gd name="connsiteX2221" fmla="*/ 5574030 w 6703452"/>
              <a:gd name="connsiteY2221" fmla="*/ 2462303 h 6099980"/>
              <a:gd name="connsiteX2222" fmla="*/ 5537836 w 6703452"/>
              <a:gd name="connsiteY2222" fmla="*/ 2468018 h 6099980"/>
              <a:gd name="connsiteX2223" fmla="*/ 5524500 w 6703452"/>
              <a:gd name="connsiteY2223" fmla="*/ 2471828 h 6099980"/>
              <a:gd name="connsiteX2224" fmla="*/ 5519738 w 6703452"/>
              <a:gd name="connsiteY2224" fmla="*/ 2473733 h 6099980"/>
              <a:gd name="connsiteX2225" fmla="*/ 5682616 w 6703452"/>
              <a:gd name="connsiteY2225" fmla="*/ 2438491 h 6099980"/>
              <a:gd name="connsiteX2226" fmla="*/ 5614036 w 6703452"/>
              <a:gd name="connsiteY2226" fmla="*/ 2457541 h 6099980"/>
              <a:gd name="connsiteX2227" fmla="*/ 5616892 w 6703452"/>
              <a:gd name="connsiteY2227" fmla="*/ 2460398 h 6099980"/>
              <a:gd name="connsiteX2228" fmla="*/ 5653088 w 6703452"/>
              <a:gd name="connsiteY2228" fmla="*/ 2462303 h 6099980"/>
              <a:gd name="connsiteX2229" fmla="*/ 5816918 w 6703452"/>
              <a:gd name="connsiteY2229" fmla="*/ 2417536 h 6099980"/>
              <a:gd name="connsiteX2230" fmla="*/ 5782628 w 6703452"/>
              <a:gd name="connsiteY2230" fmla="*/ 2424203 h 6099980"/>
              <a:gd name="connsiteX2231" fmla="*/ 5815012 w 6703452"/>
              <a:gd name="connsiteY2231" fmla="*/ 2413726 h 6099980"/>
              <a:gd name="connsiteX2232" fmla="*/ 5847398 w 6703452"/>
              <a:gd name="connsiteY2232" fmla="*/ 2401343 h 6099980"/>
              <a:gd name="connsiteX2233" fmla="*/ 5918836 w 6703452"/>
              <a:gd name="connsiteY2233" fmla="*/ 2372768 h 6099980"/>
              <a:gd name="connsiteX2234" fmla="*/ 6015992 w 6703452"/>
              <a:gd name="connsiteY2234" fmla="*/ 2314666 h 6099980"/>
              <a:gd name="connsiteX2235" fmla="*/ 6013132 w 6703452"/>
              <a:gd name="connsiteY2235" fmla="*/ 2317523 h 6099980"/>
              <a:gd name="connsiteX2236" fmla="*/ 6093144 w 6703452"/>
              <a:gd name="connsiteY2236" fmla="*/ 2255611 h 6099980"/>
              <a:gd name="connsiteX2237" fmla="*/ 6165532 w 6703452"/>
              <a:gd name="connsiteY2237" fmla="*/ 2172743 h 6099980"/>
              <a:gd name="connsiteX2238" fmla="*/ 6184584 w 6703452"/>
              <a:gd name="connsiteY2238" fmla="*/ 2133691 h 6099980"/>
              <a:gd name="connsiteX2239" fmla="*/ 6207444 w 6703452"/>
              <a:gd name="connsiteY2239" fmla="*/ 2064158 h 6099980"/>
              <a:gd name="connsiteX2240" fmla="*/ 6186488 w 6703452"/>
              <a:gd name="connsiteY2240" fmla="*/ 2109878 h 6099980"/>
              <a:gd name="connsiteX2241" fmla="*/ 6179820 w 6703452"/>
              <a:gd name="connsiteY2241" fmla="*/ 2118451 h 6099980"/>
              <a:gd name="connsiteX2242" fmla="*/ 6181724 w 6703452"/>
              <a:gd name="connsiteY2242" fmla="*/ 2107021 h 6099980"/>
              <a:gd name="connsiteX2243" fmla="*/ 6195060 w 6703452"/>
              <a:gd name="connsiteY2243" fmla="*/ 2077493 h 6099980"/>
              <a:gd name="connsiteX2244" fmla="*/ 6192204 w 6703452"/>
              <a:gd name="connsiteY2244" fmla="*/ 2081303 h 6099980"/>
              <a:gd name="connsiteX2245" fmla="*/ 6183630 w 6703452"/>
              <a:gd name="connsiteY2245" fmla="*/ 2096543 h 6099980"/>
              <a:gd name="connsiteX2246" fmla="*/ 6090286 w 6703452"/>
              <a:gd name="connsiteY2246" fmla="*/ 2227988 h 6099980"/>
              <a:gd name="connsiteX2247" fmla="*/ 6003608 w 6703452"/>
              <a:gd name="connsiteY2247" fmla="*/ 2306093 h 6099980"/>
              <a:gd name="connsiteX2248" fmla="*/ 6083618 w 6703452"/>
              <a:gd name="connsiteY2248" fmla="*/ 2242276 h 6099980"/>
              <a:gd name="connsiteX2249" fmla="*/ 5890260 w 6703452"/>
              <a:gd name="connsiteY2249" fmla="*/ 2371816 h 6099980"/>
              <a:gd name="connsiteX2250" fmla="*/ 5858828 w 6703452"/>
              <a:gd name="connsiteY2250" fmla="*/ 2380388 h 6099980"/>
              <a:gd name="connsiteX2251" fmla="*/ 5835968 w 6703452"/>
              <a:gd name="connsiteY2251" fmla="*/ 2389913 h 6099980"/>
              <a:gd name="connsiteX2252" fmla="*/ 5812156 w 6703452"/>
              <a:gd name="connsiteY2252" fmla="*/ 2398486 h 6099980"/>
              <a:gd name="connsiteX2253" fmla="*/ 5762624 w 6703452"/>
              <a:gd name="connsiteY2253" fmla="*/ 2413726 h 6099980"/>
              <a:gd name="connsiteX2254" fmla="*/ 5797868 w 6703452"/>
              <a:gd name="connsiteY2254" fmla="*/ 2399438 h 6099980"/>
              <a:gd name="connsiteX2255" fmla="*/ 5875972 w 6703452"/>
              <a:gd name="connsiteY2255" fmla="*/ 2368006 h 6099980"/>
              <a:gd name="connsiteX2256" fmla="*/ 5815012 w 6703452"/>
              <a:gd name="connsiteY2256" fmla="*/ 2388961 h 6099980"/>
              <a:gd name="connsiteX2257" fmla="*/ 5764530 w 6703452"/>
              <a:gd name="connsiteY2257" fmla="*/ 2405153 h 6099980"/>
              <a:gd name="connsiteX2258" fmla="*/ 5713096 w 6703452"/>
              <a:gd name="connsiteY2258" fmla="*/ 2418488 h 6099980"/>
              <a:gd name="connsiteX2259" fmla="*/ 5680712 w 6703452"/>
              <a:gd name="connsiteY2259" fmla="*/ 2430871 h 6099980"/>
              <a:gd name="connsiteX2260" fmla="*/ 5633086 w 6703452"/>
              <a:gd name="connsiteY2260" fmla="*/ 2437538 h 6099980"/>
              <a:gd name="connsiteX2261" fmla="*/ 5651184 w 6703452"/>
              <a:gd name="connsiteY2261" fmla="*/ 2429918 h 6099980"/>
              <a:gd name="connsiteX2262" fmla="*/ 5809298 w 6703452"/>
              <a:gd name="connsiteY2262" fmla="*/ 2385151 h 6099980"/>
              <a:gd name="connsiteX2263" fmla="*/ 5765484 w 6703452"/>
              <a:gd name="connsiteY2263" fmla="*/ 2394676 h 6099980"/>
              <a:gd name="connsiteX2264" fmla="*/ 5829300 w 6703452"/>
              <a:gd name="connsiteY2264" fmla="*/ 2374673 h 6099980"/>
              <a:gd name="connsiteX2265" fmla="*/ 5889308 w 6703452"/>
              <a:gd name="connsiteY2265" fmla="*/ 2349908 h 6099980"/>
              <a:gd name="connsiteX2266" fmla="*/ 5861686 w 6703452"/>
              <a:gd name="connsiteY2266" fmla="*/ 2364196 h 6099980"/>
              <a:gd name="connsiteX2267" fmla="*/ 5953124 w 6703452"/>
              <a:gd name="connsiteY2267" fmla="*/ 2319428 h 6099980"/>
              <a:gd name="connsiteX2268" fmla="*/ 5984558 w 6703452"/>
              <a:gd name="connsiteY2268" fmla="*/ 2304188 h 6099980"/>
              <a:gd name="connsiteX2269" fmla="*/ 6015038 w 6703452"/>
              <a:gd name="connsiteY2269" fmla="*/ 2287043 h 6099980"/>
              <a:gd name="connsiteX2270" fmla="*/ 6092192 w 6703452"/>
              <a:gd name="connsiteY2270" fmla="*/ 2220368 h 6099980"/>
              <a:gd name="connsiteX2271" fmla="*/ 6119502 w 6703452"/>
              <a:gd name="connsiteY2271" fmla="*/ 2185075 h 6099980"/>
              <a:gd name="connsiteX2272" fmla="*/ 6076952 w 6703452"/>
              <a:gd name="connsiteY2272" fmla="*/ 2233703 h 6099980"/>
              <a:gd name="connsiteX2273" fmla="*/ 6071236 w 6703452"/>
              <a:gd name="connsiteY2273" fmla="*/ 2238465 h 6099980"/>
              <a:gd name="connsiteX2274" fmla="*/ 6121304 w 6703452"/>
              <a:gd name="connsiteY2274" fmla="*/ 2182746 h 6099980"/>
              <a:gd name="connsiteX2275" fmla="*/ 6123148 w 6703452"/>
              <a:gd name="connsiteY2275" fmla="*/ 2180363 h 6099980"/>
              <a:gd name="connsiteX2276" fmla="*/ 6154104 w 6703452"/>
              <a:gd name="connsiteY2276" fmla="*/ 2134643 h 6099980"/>
              <a:gd name="connsiteX2277" fmla="*/ 6204586 w 6703452"/>
              <a:gd name="connsiteY2277" fmla="*/ 2003198 h 6099980"/>
              <a:gd name="connsiteX2278" fmla="*/ 6198872 w 6703452"/>
              <a:gd name="connsiteY2278" fmla="*/ 2039393 h 6099980"/>
              <a:gd name="connsiteX2279" fmla="*/ 6199824 w 6703452"/>
              <a:gd name="connsiteY2279" fmla="*/ 2042251 h 6099980"/>
              <a:gd name="connsiteX2280" fmla="*/ 6204586 w 6703452"/>
              <a:gd name="connsiteY2280" fmla="*/ 2044156 h 6099980"/>
              <a:gd name="connsiteX2281" fmla="*/ 6214112 w 6703452"/>
              <a:gd name="connsiteY2281" fmla="*/ 1949858 h 6099980"/>
              <a:gd name="connsiteX2282" fmla="*/ 6208396 w 6703452"/>
              <a:gd name="connsiteY2282" fmla="*/ 1918426 h 6099980"/>
              <a:gd name="connsiteX2283" fmla="*/ 6203632 w 6703452"/>
              <a:gd name="connsiteY2283" fmla="*/ 1903186 h 6099980"/>
              <a:gd name="connsiteX2284" fmla="*/ 6198872 w 6703452"/>
              <a:gd name="connsiteY2284" fmla="*/ 1887946 h 6099980"/>
              <a:gd name="connsiteX2285" fmla="*/ 6197918 w 6703452"/>
              <a:gd name="connsiteY2285" fmla="*/ 1869848 h 6099980"/>
              <a:gd name="connsiteX2286" fmla="*/ 6203632 w 6703452"/>
              <a:gd name="connsiteY2286" fmla="*/ 1884136 h 6099980"/>
              <a:gd name="connsiteX2287" fmla="*/ 6208396 w 6703452"/>
              <a:gd name="connsiteY2287" fmla="*/ 1901281 h 6099980"/>
              <a:gd name="connsiteX2288" fmla="*/ 6211252 w 6703452"/>
              <a:gd name="connsiteY2288" fmla="*/ 1912711 h 6099980"/>
              <a:gd name="connsiteX2289" fmla="*/ 6212204 w 6703452"/>
              <a:gd name="connsiteY2289" fmla="*/ 1919378 h 6099980"/>
              <a:gd name="connsiteX2290" fmla="*/ 6213158 w 6703452"/>
              <a:gd name="connsiteY2290" fmla="*/ 1926046 h 6099980"/>
              <a:gd name="connsiteX2291" fmla="*/ 6204586 w 6703452"/>
              <a:gd name="connsiteY2291" fmla="*/ 1877468 h 6099980"/>
              <a:gd name="connsiteX2292" fmla="*/ 6201728 w 6703452"/>
              <a:gd name="connsiteY2292" fmla="*/ 1866990 h 6099980"/>
              <a:gd name="connsiteX2293" fmla="*/ 6197918 w 6703452"/>
              <a:gd name="connsiteY2293" fmla="*/ 1856513 h 6099980"/>
              <a:gd name="connsiteX2294" fmla="*/ 6191250 w 6703452"/>
              <a:gd name="connsiteY2294" fmla="*/ 1837463 h 6099980"/>
              <a:gd name="connsiteX2295" fmla="*/ 6184584 w 6703452"/>
              <a:gd name="connsiteY2295" fmla="*/ 1814603 h 6099980"/>
              <a:gd name="connsiteX2296" fmla="*/ 6139816 w 6703452"/>
              <a:gd name="connsiteY2296" fmla="*/ 1727926 h 6099980"/>
              <a:gd name="connsiteX2297" fmla="*/ 6119812 w 6703452"/>
              <a:gd name="connsiteY2297" fmla="*/ 1691731 h 6099980"/>
              <a:gd name="connsiteX2298" fmla="*/ 6102668 w 6703452"/>
              <a:gd name="connsiteY2298" fmla="*/ 1659346 h 6099980"/>
              <a:gd name="connsiteX2299" fmla="*/ 6082556 w 6703452"/>
              <a:gd name="connsiteY2299" fmla="*/ 1617687 h 6099980"/>
              <a:gd name="connsiteX2300" fmla="*/ 6084572 w 6703452"/>
              <a:gd name="connsiteY2300" fmla="*/ 1619340 h 6099980"/>
              <a:gd name="connsiteX2301" fmla="*/ 6053138 w 6703452"/>
              <a:gd name="connsiteY2301" fmla="*/ 1494563 h 6099980"/>
              <a:gd name="connsiteX2302" fmla="*/ 6053138 w 6703452"/>
              <a:gd name="connsiteY2302" fmla="*/ 1416458 h 6099980"/>
              <a:gd name="connsiteX2303" fmla="*/ 6074092 w 6703452"/>
              <a:gd name="connsiteY2303" fmla="*/ 1333590 h 6099980"/>
              <a:gd name="connsiteX2304" fmla="*/ 6153150 w 6703452"/>
              <a:gd name="connsiteY2304" fmla="*/ 1208813 h 6099980"/>
              <a:gd name="connsiteX2305" fmla="*/ 6090286 w 6703452"/>
              <a:gd name="connsiteY2305" fmla="*/ 1310731 h 6099980"/>
              <a:gd name="connsiteX2306" fmla="*/ 6067424 w 6703452"/>
              <a:gd name="connsiteY2306" fmla="*/ 1407886 h 6099980"/>
              <a:gd name="connsiteX2307" fmla="*/ 6064568 w 6703452"/>
              <a:gd name="connsiteY2307" fmla="*/ 1422173 h 6099980"/>
              <a:gd name="connsiteX2308" fmla="*/ 6079808 w 6703452"/>
              <a:gd name="connsiteY2308" fmla="*/ 1424078 h 6099980"/>
              <a:gd name="connsiteX2309" fmla="*/ 6132196 w 6703452"/>
              <a:gd name="connsiteY2309" fmla="*/ 1274536 h 6099980"/>
              <a:gd name="connsiteX2310" fmla="*/ 6243638 w 6703452"/>
              <a:gd name="connsiteY2310" fmla="*/ 1149758 h 6099980"/>
              <a:gd name="connsiteX2311" fmla="*/ 6213158 w 6703452"/>
              <a:gd name="connsiteY2311" fmla="*/ 1170713 h 6099980"/>
              <a:gd name="connsiteX2312" fmla="*/ 6189152 w 6703452"/>
              <a:gd name="connsiteY2312" fmla="*/ 1194257 h 6099980"/>
              <a:gd name="connsiteX2313" fmla="*/ 6218872 w 6703452"/>
              <a:gd name="connsiteY2313" fmla="*/ 1161188 h 6099980"/>
              <a:gd name="connsiteX2314" fmla="*/ 6203632 w 6703452"/>
              <a:gd name="connsiteY2314" fmla="*/ 1178333 h 6099980"/>
              <a:gd name="connsiteX2315" fmla="*/ 6423660 w 6703452"/>
              <a:gd name="connsiteY2315" fmla="*/ 999263 h 6099980"/>
              <a:gd name="connsiteX2316" fmla="*/ 6350318 w 6703452"/>
              <a:gd name="connsiteY2316" fmla="*/ 1064033 h 6099980"/>
              <a:gd name="connsiteX2317" fmla="*/ 6436996 w 6703452"/>
              <a:gd name="connsiteY2317" fmla="*/ 998310 h 6099980"/>
              <a:gd name="connsiteX2318" fmla="*/ 6456046 w 6703452"/>
              <a:gd name="connsiteY2318" fmla="*/ 971641 h 6099980"/>
              <a:gd name="connsiteX2319" fmla="*/ 6587492 w 6703452"/>
              <a:gd name="connsiteY2319" fmla="*/ 819241 h 6099980"/>
              <a:gd name="connsiteX2320" fmla="*/ 6616066 w 6703452"/>
              <a:gd name="connsiteY2320" fmla="*/ 757328 h 6099980"/>
              <a:gd name="connsiteX2321" fmla="*/ 6631304 w 6703452"/>
              <a:gd name="connsiteY2321" fmla="*/ 706846 h 6099980"/>
              <a:gd name="connsiteX2322" fmla="*/ 6634164 w 6703452"/>
              <a:gd name="connsiteY2322" fmla="*/ 686843 h 6099980"/>
              <a:gd name="connsiteX2323" fmla="*/ 6631304 w 6703452"/>
              <a:gd name="connsiteY2323" fmla="*/ 679223 h 6099980"/>
              <a:gd name="connsiteX2324" fmla="*/ 6630352 w 6703452"/>
              <a:gd name="connsiteY2324" fmla="*/ 631598 h 6099980"/>
              <a:gd name="connsiteX2325" fmla="*/ 6622732 w 6703452"/>
              <a:gd name="connsiteY2325" fmla="*/ 569686 h 6099980"/>
              <a:gd name="connsiteX2326" fmla="*/ 6609398 w 6703452"/>
              <a:gd name="connsiteY2326" fmla="*/ 519203 h 6099980"/>
              <a:gd name="connsiteX2327" fmla="*/ 6608446 w 6703452"/>
              <a:gd name="connsiteY2327" fmla="*/ 505868 h 6099980"/>
              <a:gd name="connsiteX2328" fmla="*/ 6598920 w 6703452"/>
              <a:gd name="connsiteY2328" fmla="*/ 471578 h 6099980"/>
              <a:gd name="connsiteX2329" fmla="*/ 6566536 w 6703452"/>
              <a:gd name="connsiteY2329" fmla="*/ 390616 h 6099980"/>
              <a:gd name="connsiteX2330" fmla="*/ 6557964 w 6703452"/>
              <a:gd name="connsiteY2330" fmla="*/ 386806 h 6099980"/>
              <a:gd name="connsiteX2331" fmla="*/ 6393180 w 6703452"/>
              <a:gd name="connsiteY2331" fmla="*/ 199163 h 6099980"/>
              <a:gd name="connsiteX2332" fmla="*/ 6165532 w 6703452"/>
              <a:gd name="connsiteY2332" fmla="*/ 105818 h 6099980"/>
              <a:gd name="connsiteX2333" fmla="*/ 6035040 w 6703452"/>
              <a:gd name="connsiteY2333" fmla="*/ 117248 h 6099980"/>
              <a:gd name="connsiteX2334" fmla="*/ 5857876 w 6703452"/>
              <a:gd name="connsiteY2334" fmla="*/ 132488 h 6099980"/>
              <a:gd name="connsiteX2335" fmla="*/ 5694046 w 6703452"/>
              <a:gd name="connsiteY2335" fmla="*/ 174398 h 6099980"/>
              <a:gd name="connsiteX2336" fmla="*/ 5701666 w 6703452"/>
              <a:gd name="connsiteY2336" fmla="*/ 169636 h 6099980"/>
              <a:gd name="connsiteX2337" fmla="*/ 5670232 w 6703452"/>
              <a:gd name="connsiteY2337" fmla="*/ 181065 h 6099980"/>
              <a:gd name="connsiteX2338" fmla="*/ 5640704 w 6703452"/>
              <a:gd name="connsiteY2338" fmla="*/ 193448 h 6099980"/>
              <a:gd name="connsiteX2339" fmla="*/ 5613084 w 6703452"/>
              <a:gd name="connsiteY2339" fmla="*/ 206783 h 6099980"/>
              <a:gd name="connsiteX2340" fmla="*/ 5599748 w 6703452"/>
              <a:gd name="connsiteY2340" fmla="*/ 213450 h 6099980"/>
              <a:gd name="connsiteX2341" fmla="*/ 5587366 w 6703452"/>
              <a:gd name="connsiteY2341" fmla="*/ 220118 h 6099980"/>
              <a:gd name="connsiteX2342" fmla="*/ 5583556 w 6703452"/>
              <a:gd name="connsiteY2342" fmla="*/ 214403 h 6099980"/>
              <a:gd name="connsiteX2343" fmla="*/ 5447348 w 6703452"/>
              <a:gd name="connsiteY2343" fmla="*/ 296318 h 6099980"/>
              <a:gd name="connsiteX2344" fmla="*/ 5469256 w 6703452"/>
              <a:gd name="connsiteY2344" fmla="*/ 279173 h 6099980"/>
              <a:gd name="connsiteX2345" fmla="*/ 5516880 w 6703452"/>
              <a:gd name="connsiteY2345" fmla="*/ 249646 h 6099980"/>
              <a:gd name="connsiteX2346" fmla="*/ 5574984 w 6703452"/>
              <a:gd name="connsiteY2346" fmla="*/ 218213 h 6099980"/>
              <a:gd name="connsiteX2347" fmla="*/ 5626418 w 6703452"/>
              <a:gd name="connsiteY2347" fmla="*/ 193448 h 6099980"/>
              <a:gd name="connsiteX2348" fmla="*/ 5601652 w 6703452"/>
              <a:gd name="connsiteY2348" fmla="*/ 206783 h 6099980"/>
              <a:gd name="connsiteX2349" fmla="*/ 5727384 w 6703452"/>
              <a:gd name="connsiteY2349" fmla="*/ 155348 h 6099980"/>
              <a:gd name="connsiteX2350" fmla="*/ 5759768 w 6703452"/>
              <a:gd name="connsiteY2350" fmla="*/ 144871 h 6099980"/>
              <a:gd name="connsiteX2351" fmla="*/ 5788344 w 6703452"/>
              <a:gd name="connsiteY2351" fmla="*/ 137251 h 6099980"/>
              <a:gd name="connsiteX2352" fmla="*/ 5828348 w 6703452"/>
              <a:gd name="connsiteY2352" fmla="*/ 130583 h 6099980"/>
              <a:gd name="connsiteX2353" fmla="*/ 5821680 w 6703452"/>
              <a:gd name="connsiteY2353" fmla="*/ 134393 h 6099980"/>
              <a:gd name="connsiteX2354" fmla="*/ 5876924 w 6703452"/>
              <a:gd name="connsiteY2354" fmla="*/ 126773 h 6099980"/>
              <a:gd name="connsiteX2355" fmla="*/ 5926456 w 6703452"/>
              <a:gd name="connsiteY2355" fmla="*/ 121058 h 6099980"/>
              <a:gd name="connsiteX2356" fmla="*/ 5959792 w 6703452"/>
              <a:gd name="connsiteY2356" fmla="*/ 117248 h 6099980"/>
              <a:gd name="connsiteX2357" fmla="*/ 5989320 w 6703452"/>
              <a:gd name="connsiteY2357" fmla="*/ 111533 h 6099980"/>
              <a:gd name="connsiteX2358" fmla="*/ 5971224 w 6703452"/>
              <a:gd name="connsiteY2358" fmla="*/ 110580 h 6099980"/>
              <a:gd name="connsiteX2359" fmla="*/ 5933124 w 6703452"/>
              <a:gd name="connsiteY2359" fmla="*/ 111533 h 6099980"/>
              <a:gd name="connsiteX2360" fmla="*/ 5908358 w 6703452"/>
              <a:gd name="connsiteY2360" fmla="*/ 110580 h 6099980"/>
              <a:gd name="connsiteX2361" fmla="*/ 5832158 w 6703452"/>
              <a:gd name="connsiteY2361" fmla="*/ 123915 h 6099980"/>
              <a:gd name="connsiteX2362" fmla="*/ 5744528 w 6703452"/>
              <a:gd name="connsiteY2362" fmla="*/ 145823 h 6099980"/>
              <a:gd name="connsiteX2363" fmla="*/ 5841684 w 6703452"/>
              <a:gd name="connsiteY2363" fmla="*/ 119153 h 6099980"/>
              <a:gd name="connsiteX2364" fmla="*/ 5919788 w 6703452"/>
              <a:gd name="connsiteY2364" fmla="*/ 107723 h 6099980"/>
              <a:gd name="connsiteX2365" fmla="*/ 6010276 w 6703452"/>
              <a:gd name="connsiteY2365" fmla="*/ 92483 h 6099980"/>
              <a:gd name="connsiteX2366" fmla="*/ 5965508 w 6703452"/>
              <a:gd name="connsiteY2366" fmla="*/ 86768 h 6099980"/>
              <a:gd name="connsiteX2367" fmla="*/ 5938838 w 6703452"/>
              <a:gd name="connsiteY2367" fmla="*/ 91530 h 6099980"/>
              <a:gd name="connsiteX2368" fmla="*/ 5924550 w 6703452"/>
              <a:gd name="connsiteY2368" fmla="*/ 93435 h 6099980"/>
              <a:gd name="connsiteX2369" fmla="*/ 5909312 w 6703452"/>
              <a:gd name="connsiteY2369" fmla="*/ 96293 h 6099980"/>
              <a:gd name="connsiteX2370" fmla="*/ 5878830 w 6703452"/>
              <a:gd name="connsiteY2370" fmla="*/ 101055 h 6099980"/>
              <a:gd name="connsiteX2371" fmla="*/ 5846446 w 6703452"/>
              <a:gd name="connsiteY2371" fmla="*/ 108676 h 6099980"/>
              <a:gd name="connsiteX2372" fmla="*/ 5859780 w 6703452"/>
              <a:gd name="connsiteY2372" fmla="*/ 107723 h 6099980"/>
              <a:gd name="connsiteX2373" fmla="*/ 5876924 w 6703452"/>
              <a:gd name="connsiteY2373" fmla="*/ 105818 h 6099980"/>
              <a:gd name="connsiteX2374" fmla="*/ 5902644 w 6703452"/>
              <a:gd name="connsiteY2374" fmla="*/ 102960 h 6099980"/>
              <a:gd name="connsiteX2375" fmla="*/ 5764530 w 6703452"/>
              <a:gd name="connsiteY2375" fmla="*/ 135346 h 6099980"/>
              <a:gd name="connsiteX2376" fmla="*/ 5725478 w 6703452"/>
              <a:gd name="connsiteY2376" fmla="*/ 147728 h 6099980"/>
              <a:gd name="connsiteX2377" fmla="*/ 5687378 w 6703452"/>
              <a:gd name="connsiteY2377" fmla="*/ 162015 h 6099980"/>
              <a:gd name="connsiteX2378" fmla="*/ 5616892 w 6703452"/>
              <a:gd name="connsiteY2378" fmla="*/ 193448 h 6099980"/>
              <a:gd name="connsiteX2379" fmla="*/ 5620704 w 6703452"/>
              <a:gd name="connsiteY2379" fmla="*/ 190590 h 6099980"/>
              <a:gd name="connsiteX2380" fmla="*/ 5594032 w 6703452"/>
              <a:gd name="connsiteY2380" fmla="*/ 202973 h 6099980"/>
              <a:gd name="connsiteX2381" fmla="*/ 5567364 w 6703452"/>
              <a:gd name="connsiteY2381" fmla="*/ 216308 h 6099980"/>
              <a:gd name="connsiteX2382" fmla="*/ 5514976 w 6703452"/>
              <a:gd name="connsiteY2382" fmla="*/ 244883 h 6099980"/>
              <a:gd name="connsiteX2383" fmla="*/ 5560696 w 6703452"/>
              <a:gd name="connsiteY2383" fmla="*/ 214403 h 6099980"/>
              <a:gd name="connsiteX2384" fmla="*/ 5421630 w 6703452"/>
              <a:gd name="connsiteY2384" fmla="*/ 304891 h 6099980"/>
              <a:gd name="connsiteX2385" fmla="*/ 5420678 w 6703452"/>
              <a:gd name="connsiteY2385" fmla="*/ 301081 h 6099980"/>
              <a:gd name="connsiteX2386" fmla="*/ 5374958 w 6703452"/>
              <a:gd name="connsiteY2386" fmla="*/ 331561 h 6099980"/>
              <a:gd name="connsiteX2387" fmla="*/ 5336858 w 6703452"/>
              <a:gd name="connsiteY2387" fmla="*/ 359183 h 6099980"/>
              <a:gd name="connsiteX2388" fmla="*/ 5326380 w 6703452"/>
              <a:gd name="connsiteY2388" fmla="*/ 379186 h 6099980"/>
              <a:gd name="connsiteX2389" fmla="*/ 5370196 w 6703452"/>
              <a:gd name="connsiteY2389" fmla="*/ 345848 h 6099980"/>
              <a:gd name="connsiteX2390" fmla="*/ 5409248 w 6703452"/>
              <a:gd name="connsiteY2390" fmla="*/ 315368 h 6099980"/>
              <a:gd name="connsiteX2391" fmla="*/ 5339716 w 6703452"/>
              <a:gd name="connsiteY2391" fmla="*/ 373470 h 6099980"/>
              <a:gd name="connsiteX2392" fmla="*/ 5333048 w 6703452"/>
              <a:gd name="connsiteY2392" fmla="*/ 378233 h 6099980"/>
              <a:gd name="connsiteX2393" fmla="*/ 5293044 w 6703452"/>
              <a:gd name="connsiteY2393" fmla="*/ 416333 h 6099980"/>
              <a:gd name="connsiteX2394" fmla="*/ 5259704 w 6703452"/>
              <a:gd name="connsiteY2394" fmla="*/ 437288 h 6099980"/>
              <a:gd name="connsiteX2395" fmla="*/ 5209224 w 6703452"/>
              <a:gd name="connsiteY2395" fmla="*/ 479198 h 6099980"/>
              <a:gd name="connsiteX2396" fmla="*/ 5229224 w 6703452"/>
              <a:gd name="connsiteY2396" fmla="*/ 470626 h 6099980"/>
              <a:gd name="connsiteX2397" fmla="*/ 5120640 w 6703452"/>
              <a:gd name="connsiteY2397" fmla="*/ 567781 h 6099980"/>
              <a:gd name="connsiteX2398" fmla="*/ 5010150 w 6703452"/>
              <a:gd name="connsiteY2398" fmla="*/ 672556 h 6099980"/>
              <a:gd name="connsiteX2399" fmla="*/ 4892992 w 6703452"/>
              <a:gd name="connsiteY2399" fmla="*/ 773521 h 6099980"/>
              <a:gd name="connsiteX2400" fmla="*/ 4826318 w 6703452"/>
              <a:gd name="connsiteY2400" fmla="*/ 809716 h 6099980"/>
              <a:gd name="connsiteX2401" fmla="*/ 4758692 w 6703452"/>
              <a:gd name="connsiteY2401" fmla="*/ 828766 h 6099980"/>
              <a:gd name="connsiteX2402" fmla="*/ 4799648 w 6703452"/>
              <a:gd name="connsiteY2402" fmla="*/ 812573 h 6099980"/>
              <a:gd name="connsiteX2403" fmla="*/ 4792028 w 6703452"/>
              <a:gd name="connsiteY2403" fmla="*/ 810668 h 6099980"/>
              <a:gd name="connsiteX2404" fmla="*/ 4759644 w 6703452"/>
              <a:gd name="connsiteY2404" fmla="*/ 814478 h 6099980"/>
              <a:gd name="connsiteX2405" fmla="*/ 4821556 w 6703452"/>
              <a:gd name="connsiteY2405" fmla="*/ 798285 h 6099980"/>
              <a:gd name="connsiteX2406" fmla="*/ 4888230 w 6703452"/>
              <a:gd name="connsiteY2406" fmla="*/ 761138 h 6099980"/>
              <a:gd name="connsiteX2407" fmla="*/ 4996816 w 6703452"/>
              <a:gd name="connsiteY2407" fmla="*/ 663983 h 6099980"/>
              <a:gd name="connsiteX2408" fmla="*/ 4957764 w 6703452"/>
              <a:gd name="connsiteY2408" fmla="*/ 707798 h 6099980"/>
              <a:gd name="connsiteX2409" fmla="*/ 4904424 w 6703452"/>
              <a:gd name="connsiteY2409" fmla="*/ 755423 h 6099980"/>
              <a:gd name="connsiteX2410" fmla="*/ 4834892 w 6703452"/>
              <a:gd name="connsiteY2410" fmla="*/ 798285 h 6099980"/>
              <a:gd name="connsiteX2411" fmla="*/ 4892040 w 6703452"/>
              <a:gd name="connsiteY2411" fmla="*/ 769710 h 6099980"/>
              <a:gd name="connsiteX2412" fmla="*/ 4956812 w 6703452"/>
              <a:gd name="connsiteY2412" fmla="*/ 714466 h 6099980"/>
              <a:gd name="connsiteX2413" fmla="*/ 5007292 w 6703452"/>
              <a:gd name="connsiteY2413" fmla="*/ 662078 h 6099980"/>
              <a:gd name="connsiteX2414" fmla="*/ 5034916 w 6703452"/>
              <a:gd name="connsiteY2414" fmla="*/ 640171 h 6099980"/>
              <a:gd name="connsiteX2415" fmla="*/ 5171124 w 6703452"/>
              <a:gd name="connsiteY2415" fmla="*/ 504916 h 6099980"/>
              <a:gd name="connsiteX2416" fmla="*/ 5214938 w 6703452"/>
              <a:gd name="connsiteY2416" fmla="*/ 462053 h 6099980"/>
              <a:gd name="connsiteX2417" fmla="*/ 5295900 w 6703452"/>
              <a:gd name="connsiteY2417" fmla="*/ 396331 h 6099980"/>
              <a:gd name="connsiteX2418" fmla="*/ 5341620 w 6703452"/>
              <a:gd name="connsiteY2418" fmla="*/ 351563 h 6099980"/>
              <a:gd name="connsiteX2419" fmla="*/ 5213032 w 6703452"/>
              <a:gd name="connsiteY2419" fmla="*/ 452528 h 6099980"/>
              <a:gd name="connsiteX2420" fmla="*/ 5131238 w 6703452"/>
              <a:gd name="connsiteY2420" fmla="*/ 528490 h 6099980"/>
              <a:gd name="connsiteX2421" fmla="*/ 5100184 w 6703452"/>
              <a:gd name="connsiteY2421" fmla="*/ 558023 h 6099980"/>
              <a:gd name="connsiteX2422" fmla="*/ 5062538 w 6703452"/>
              <a:gd name="connsiteY2422" fmla="*/ 596355 h 6099980"/>
              <a:gd name="connsiteX2423" fmla="*/ 5056824 w 6703452"/>
              <a:gd name="connsiteY2423" fmla="*/ 601117 h 6099980"/>
              <a:gd name="connsiteX2424" fmla="*/ 5084486 w 6703452"/>
              <a:gd name="connsiteY2424" fmla="*/ 572953 h 6099980"/>
              <a:gd name="connsiteX2425" fmla="*/ 5055872 w 6703452"/>
              <a:gd name="connsiteY2425" fmla="*/ 600166 h 6099980"/>
              <a:gd name="connsiteX2426" fmla="*/ 5084446 w 6703452"/>
              <a:gd name="connsiteY2426" fmla="*/ 569686 h 6099980"/>
              <a:gd name="connsiteX2427" fmla="*/ 5010150 w 6703452"/>
              <a:gd name="connsiteY2427" fmla="*/ 642076 h 6099980"/>
              <a:gd name="connsiteX2428" fmla="*/ 4950144 w 6703452"/>
              <a:gd name="connsiteY2428" fmla="*/ 703988 h 6099980"/>
              <a:gd name="connsiteX2429" fmla="*/ 4956812 w 6703452"/>
              <a:gd name="connsiteY2429" fmla="*/ 698273 h 6099980"/>
              <a:gd name="connsiteX2430" fmla="*/ 4888230 w 6703452"/>
              <a:gd name="connsiteY2430" fmla="*/ 755423 h 6099980"/>
              <a:gd name="connsiteX2431" fmla="*/ 4871086 w 6703452"/>
              <a:gd name="connsiteY2431" fmla="*/ 763043 h 6099980"/>
              <a:gd name="connsiteX2432" fmla="*/ 4837748 w 6703452"/>
              <a:gd name="connsiteY2432" fmla="*/ 779235 h 6099980"/>
              <a:gd name="connsiteX2433" fmla="*/ 4807268 w 6703452"/>
              <a:gd name="connsiteY2433" fmla="*/ 792571 h 6099980"/>
              <a:gd name="connsiteX2434" fmla="*/ 4765358 w 6703452"/>
              <a:gd name="connsiteY2434" fmla="*/ 804001 h 6099980"/>
              <a:gd name="connsiteX2435" fmla="*/ 4723448 w 6703452"/>
              <a:gd name="connsiteY2435" fmla="*/ 809716 h 6099980"/>
              <a:gd name="connsiteX2436" fmla="*/ 4656772 w 6703452"/>
              <a:gd name="connsiteY2436" fmla="*/ 798285 h 6099980"/>
              <a:gd name="connsiteX2437" fmla="*/ 4596766 w 6703452"/>
              <a:gd name="connsiteY2437" fmla="*/ 776378 h 6099980"/>
              <a:gd name="connsiteX2438" fmla="*/ 4600576 w 6703452"/>
              <a:gd name="connsiteY2438" fmla="*/ 783998 h 6099980"/>
              <a:gd name="connsiteX2439" fmla="*/ 4531996 w 6703452"/>
              <a:gd name="connsiteY2439" fmla="*/ 752566 h 6099980"/>
              <a:gd name="connsiteX2440" fmla="*/ 4471036 w 6703452"/>
              <a:gd name="connsiteY2440" fmla="*/ 725896 h 6099980"/>
              <a:gd name="connsiteX2441" fmla="*/ 4466272 w 6703452"/>
              <a:gd name="connsiteY2441" fmla="*/ 729706 h 6099980"/>
              <a:gd name="connsiteX2442" fmla="*/ 4618672 w 6703452"/>
              <a:gd name="connsiteY2442" fmla="*/ 798285 h 6099980"/>
              <a:gd name="connsiteX2443" fmla="*/ 4563428 w 6703452"/>
              <a:gd name="connsiteY2443" fmla="*/ 779235 h 6099980"/>
              <a:gd name="connsiteX2444" fmla="*/ 4506278 w 6703452"/>
              <a:gd name="connsiteY2444" fmla="*/ 755423 h 6099980"/>
              <a:gd name="connsiteX2445" fmla="*/ 4535804 w 6703452"/>
              <a:gd name="connsiteY2445" fmla="*/ 765901 h 6099980"/>
              <a:gd name="connsiteX2446" fmla="*/ 4508184 w 6703452"/>
              <a:gd name="connsiteY2446" fmla="*/ 751613 h 6099980"/>
              <a:gd name="connsiteX2447" fmla="*/ 4463416 w 6703452"/>
              <a:gd name="connsiteY2447" fmla="*/ 730658 h 6099980"/>
              <a:gd name="connsiteX2448" fmla="*/ 4437698 w 6703452"/>
              <a:gd name="connsiteY2448" fmla="*/ 718276 h 6099980"/>
              <a:gd name="connsiteX2449" fmla="*/ 4377692 w 6703452"/>
              <a:gd name="connsiteY2449" fmla="*/ 703035 h 6099980"/>
              <a:gd name="connsiteX2450" fmla="*/ 4392930 w 6703452"/>
              <a:gd name="connsiteY2450" fmla="*/ 705893 h 6099980"/>
              <a:gd name="connsiteX2451" fmla="*/ 4363404 w 6703452"/>
              <a:gd name="connsiteY2451" fmla="*/ 697321 h 6099980"/>
              <a:gd name="connsiteX2452" fmla="*/ 4339592 w 6703452"/>
              <a:gd name="connsiteY2452" fmla="*/ 693510 h 6099980"/>
              <a:gd name="connsiteX2453" fmla="*/ 4314826 w 6703452"/>
              <a:gd name="connsiteY2453" fmla="*/ 690653 h 6099980"/>
              <a:gd name="connsiteX2454" fmla="*/ 4279584 w 6703452"/>
              <a:gd name="connsiteY2454" fmla="*/ 687796 h 6099980"/>
              <a:gd name="connsiteX2455" fmla="*/ 4325304 w 6703452"/>
              <a:gd name="connsiteY2455" fmla="*/ 694463 h 6099980"/>
              <a:gd name="connsiteX2456" fmla="*/ 4368166 w 6703452"/>
              <a:gd name="connsiteY2456" fmla="*/ 703988 h 6099980"/>
              <a:gd name="connsiteX2457" fmla="*/ 4413886 w 6703452"/>
              <a:gd name="connsiteY2457" fmla="*/ 716371 h 6099980"/>
              <a:gd name="connsiteX2458" fmla="*/ 4451986 w 6703452"/>
              <a:gd name="connsiteY2458" fmla="*/ 729706 h 6099980"/>
              <a:gd name="connsiteX2459" fmla="*/ 4415792 w 6703452"/>
              <a:gd name="connsiteY2459" fmla="*/ 717323 h 6099980"/>
              <a:gd name="connsiteX2460" fmla="*/ 4385312 w 6703452"/>
              <a:gd name="connsiteY2460" fmla="*/ 709703 h 6099980"/>
              <a:gd name="connsiteX2461" fmla="*/ 4370070 w 6703452"/>
              <a:gd name="connsiteY2461" fmla="*/ 705893 h 6099980"/>
              <a:gd name="connsiteX2462" fmla="*/ 4354830 w 6703452"/>
              <a:gd name="connsiteY2462" fmla="*/ 703035 h 6099980"/>
              <a:gd name="connsiteX2463" fmla="*/ 4325304 w 6703452"/>
              <a:gd name="connsiteY2463" fmla="*/ 698273 h 6099980"/>
              <a:gd name="connsiteX2464" fmla="*/ 4298632 w 6703452"/>
              <a:gd name="connsiteY2464" fmla="*/ 696368 h 6099980"/>
              <a:gd name="connsiteX2465" fmla="*/ 4261486 w 6703452"/>
              <a:gd name="connsiteY2465" fmla="*/ 694463 h 6099980"/>
              <a:gd name="connsiteX2466" fmla="*/ 4092892 w 6703452"/>
              <a:gd name="connsiteY2466" fmla="*/ 709703 h 6099980"/>
              <a:gd name="connsiteX2467" fmla="*/ 4124324 w 6703452"/>
              <a:gd name="connsiteY2467" fmla="*/ 701131 h 6099980"/>
              <a:gd name="connsiteX2468" fmla="*/ 4137660 w 6703452"/>
              <a:gd name="connsiteY2468" fmla="*/ 697321 h 6099980"/>
              <a:gd name="connsiteX2469" fmla="*/ 4143376 w 6703452"/>
              <a:gd name="connsiteY2469" fmla="*/ 691606 h 6099980"/>
              <a:gd name="connsiteX2470" fmla="*/ 4170998 w 6703452"/>
              <a:gd name="connsiteY2470" fmla="*/ 683985 h 6099980"/>
              <a:gd name="connsiteX2471" fmla="*/ 4212908 w 6703452"/>
              <a:gd name="connsiteY2471" fmla="*/ 680176 h 6099980"/>
              <a:gd name="connsiteX2472" fmla="*/ 4244340 w 6703452"/>
              <a:gd name="connsiteY2472" fmla="*/ 680176 h 6099980"/>
              <a:gd name="connsiteX2473" fmla="*/ 4253866 w 6703452"/>
              <a:gd name="connsiteY2473" fmla="*/ 680176 h 6099980"/>
              <a:gd name="connsiteX2474" fmla="*/ 4290060 w 6703452"/>
              <a:gd name="connsiteY2474" fmla="*/ 684938 h 6099980"/>
              <a:gd name="connsiteX2475" fmla="*/ 4342448 w 6703452"/>
              <a:gd name="connsiteY2475" fmla="*/ 690653 h 6099980"/>
              <a:gd name="connsiteX2476" fmla="*/ 4371024 w 6703452"/>
              <a:gd name="connsiteY2476" fmla="*/ 694463 h 6099980"/>
              <a:gd name="connsiteX2477" fmla="*/ 4397692 w 6703452"/>
              <a:gd name="connsiteY2477" fmla="*/ 700178 h 6099980"/>
              <a:gd name="connsiteX2478" fmla="*/ 4422458 w 6703452"/>
              <a:gd name="connsiteY2478" fmla="*/ 705893 h 6099980"/>
              <a:gd name="connsiteX2479" fmla="*/ 4443412 w 6703452"/>
              <a:gd name="connsiteY2479" fmla="*/ 712560 h 6099980"/>
              <a:gd name="connsiteX2480" fmla="*/ 4448176 w 6703452"/>
              <a:gd name="connsiteY2480" fmla="*/ 710656 h 6099980"/>
              <a:gd name="connsiteX2481" fmla="*/ 4439604 w 6703452"/>
              <a:gd name="connsiteY2481" fmla="*/ 705893 h 6099980"/>
              <a:gd name="connsiteX2482" fmla="*/ 4424364 w 6703452"/>
              <a:gd name="connsiteY2482" fmla="*/ 699226 h 6099980"/>
              <a:gd name="connsiteX2483" fmla="*/ 4397692 w 6703452"/>
              <a:gd name="connsiteY2483" fmla="*/ 691606 h 6099980"/>
              <a:gd name="connsiteX2484" fmla="*/ 4396740 w 6703452"/>
              <a:gd name="connsiteY2484" fmla="*/ 693510 h 6099980"/>
              <a:gd name="connsiteX2485" fmla="*/ 4359592 w 6703452"/>
              <a:gd name="connsiteY2485" fmla="*/ 687796 h 6099980"/>
              <a:gd name="connsiteX2486" fmla="*/ 4331970 w 6703452"/>
              <a:gd name="connsiteY2486" fmla="*/ 683985 h 6099980"/>
              <a:gd name="connsiteX2487" fmla="*/ 4324352 w 6703452"/>
              <a:gd name="connsiteY2487" fmla="*/ 683033 h 6099980"/>
              <a:gd name="connsiteX2488" fmla="*/ 4316730 w 6703452"/>
              <a:gd name="connsiteY2488" fmla="*/ 682081 h 6099980"/>
              <a:gd name="connsiteX2489" fmla="*/ 4300538 w 6703452"/>
              <a:gd name="connsiteY2489" fmla="*/ 681128 h 6099980"/>
              <a:gd name="connsiteX2490" fmla="*/ 4284344 w 6703452"/>
              <a:gd name="connsiteY2490" fmla="*/ 679223 h 6099980"/>
              <a:gd name="connsiteX2491" fmla="*/ 4267200 w 6703452"/>
              <a:gd name="connsiteY2491" fmla="*/ 678271 h 6099980"/>
              <a:gd name="connsiteX2492" fmla="*/ 4233864 w 6703452"/>
              <a:gd name="connsiteY2492" fmla="*/ 677318 h 6099980"/>
              <a:gd name="connsiteX2493" fmla="*/ 4249104 w 6703452"/>
              <a:gd name="connsiteY2493" fmla="*/ 669698 h 6099980"/>
              <a:gd name="connsiteX2494" fmla="*/ 4121468 w 6703452"/>
              <a:gd name="connsiteY2494" fmla="*/ 679223 h 6099980"/>
              <a:gd name="connsiteX2495" fmla="*/ 4132898 w 6703452"/>
              <a:gd name="connsiteY2495" fmla="*/ 677318 h 6099980"/>
              <a:gd name="connsiteX2496" fmla="*/ 4037292 w 6703452"/>
              <a:gd name="connsiteY2496" fmla="*/ 698868 h 6099980"/>
              <a:gd name="connsiteX2497" fmla="*/ 4029036 w 6703452"/>
              <a:gd name="connsiteY2497" fmla="*/ 702432 h 6099980"/>
              <a:gd name="connsiteX2498" fmla="*/ 4077652 w 6703452"/>
              <a:gd name="connsiteY2498" fmla="*/ 692557 h 6099980"/>
              <a:gd name="connsiteX2499" fmla="*/ 4022766 w 6703452"/>
              <a:gd name="connsiteY2499" fmla="*/ 706487 h 6099980"/>
              <a:gd name="connsiteX2500" fmla="*/ 4000150 w 6703452"/>
              <a:gd name="connsiteY2500" fmla="*/ 714904 h 6099980"/>
              <a:gd name="connsiteX2501" fmla="*/ 3954504 w 6703452"/>
              <a:gd name="connsiteY2501" fmla="*/ 734611 h 6099980"/>
              <a:gd name="connsiteX2502" fmla="*/ 3934778 w 6703452"/>
              <a:gd name="connsiteY2502" fmla="*/ 744945 h 6099980"/>
              <a:gd name="connsiteX2503" fmla="*/ 3896678 w 6703452"/>
              <a:gd name="connsiteY2503" fmla="*/ 767805 h 6099980"/>
              <a:gd name="connsiteX2504" fmla="*/ 3877628 w 6703452"/>
              <a:gd name="connsiteY2504" fmla="*/ 780187 h 6099980"/>
              <a:gd name="connsiteX2505" fmla="*/ 3858578 w 6703452"/>
              <a:gd name="connsiteY2505" fmla="*/ 794475 h 6099980"/>
              <a:gd name="connsiteX2506" fmla="*/ 3838576 w 6703452"/>
              <a:gd name="connsiteY2506" fmla="*/ 808762 h 6099980"/>
              <a:gd name="connsiteX2507" fmla="*/ 3819526 w 6703452"/>
              <a:gd name="connsiteY2507" fmla="*/ 825907 h 6099980"/>
              <a:gd name="connsiteX2508" fmla="*/ 3798570 w 6703452"/>
              <a:gd name="connsiteY2508" fmla="*/ 844005 h 6099980"/>
              <a:gd name="connsiteX2509" fmla="*/ 3777616 w 6703452"/>
              <a:gd name="connsiteY2509" fmla="*/ 864959 h 6099980"/>
              <a:gd name="connsiteX2510" fmla="*/ 3766186 w 6703452"/>
              <a:gd name="connsiteY2510" fmla="*/ 875437 h 6099980"/>
              <a:gd name="connsiteX2511" fmla="*/ 3755708 w 6703452"/>
              <a:gd name="connsiteY2511" fmla="*/ 887820 h 6099980"/>
              <a:gd name="connsiteX2512" fmla="*/ 3751276 w 6703452"/>
              <a:gd name="connsiteY2512" fmla="*/ 892807 h 6099980"/>
              <a:gd name="connsiteX2513" fmla="*/ 3749992 w 6703452"/>
              <a:gd name="connsiteY2513" fmla="*/ 894488 h 6099980"/>
              <a:gd name="connsiteX2514" fmla="*/ 3767138 w 6703452"/>
              <a:gd name="connsiteY2514" fmla="*/ 881153 h 6099980"/>
              <a:gd name="connsiteX2515" fmla="*/ 3729992 w 6703452"/>
              <a:gd name="connsiteY2515" fmla="*/ 924968 h 6099980"/>
              <a:gd name="connsiteX2516" fmla="*/ 3713798 w 6703452"/>
              <a:gd name="connsiteY2516" fmla="*/ 947828 h 6099980"/>
              <a:gd name="connsiteX2517" fmla="*/ 3699510 w 6703452"/>
              <a:gd name="connsiteY2517" fmla="*/ 972593 h 6099980"/>
              <a:gd name="connsiteX2518" fmla="*/ 3647124 w 6703452"/>
              <a:gd name="connsiteY2518" fmla="*/ 1082131 h 6099980"/>
              <a:gd name="connsiteX2519" fmla="*/ 3658552 w 6703452"/>
              <a:gd name="connsiteY2519" fmla="*/ 1057366 h 6099980"/>
              <a:gd name="connsiteX2520" fmla="*/ 3670936 w 6703452"/>
              <a:gd name="connsiteY2520" fmla="*/ 1033553 h 6099980"/>
              <a:gd name="connsiteX2521" fmla="*/ 3697604 w 6703452"/>
              <a:gd name="connsiteY2521" fmla="*/ 986881 h 6099980"/>
              <a:gd name="connsiteX2522" fmla="*/ 3679508 w 6703452"/>
              <a:gd name="connsiteY2522" fmla="*/ 1023076 h 6099980"/>
              <a:gd name="connsiteX2523" fmla="*/ 3668078 w 6703452"/>
              <a:gd name="connsiteY2523" fmla="*/ 1049746 h 6099980"/>
              <a:gd name="connsiteX2524" fmla="*/ 3653792 w 6703452"/>
              <a:gd name="connsiteY2524" fmla="*/ 1084036 h 6099980"/>
              <a:gd name="connsiteX2525" fmla="*/ 3643312 w 6703452"/>
              <a:gd name="connsiteY2525" fmla="*/ 1114516 h 6099980"/>
              <a:gd name="connsiteX2526" fmla="*/ 3628072 w 6703452"/>
              <a:gd name="connsiteY2526" fmla="*/ 1168808 h 6099980"/>
              <a:gd name="connsiteX2527" fmla="*/ 3617596 w 6703452"/>
              <a:gd name="connsiteY2527" fmla="*/ 1178333 h 6099980"/>
              <a:gd name="connsiteX2528" fmla="*/ 3576638 w 6703452"/>
              <a:gd name="connsiteY2528" fmla="*/ 1315493 h 6099980"/>
              <a:gd name="connsiteX2529" fmla="*/ 3540444 w 6703452"/>
              <a:gd name="connsiteY2529" fmla="*/ 1464083 h 6099980"/>
              <a:gd name="connsiteX2530" fmla="*/ 3509010 w 6703452"/>
              <a:gd name="connsiteY2530" fmla="*/ 1601243 h 6099980"/>
              <a:gd name="connsiteX2531" fmla="*/ 3485198 w 6703452"/>
              <a:gd name="connsiteY2531" fmla="*/ 1705065 h 6099980"/>
              <a:gd name="connsiteX2532" fmla="*/ 3432810 w 6703452"/>
              <a:gd name="connsiteY2532" fmla="*/ 1845083 h 6099980"/>
              <a:gd name="connsiteX2533" fmla="*/ 3426144 w 6703452"/>
              <a:gd name="connsiteY2533" fmla="*/ 1861276 h 6099980"/>
              <a:gd name="connsiteX2534" fmla="*/ 3417570 w 6703452"/>
              <a:gd name="connsiteY2534" fmla="*/ 1877468 h 6099980"/>
              <a:gd name="connsiteX2535" fmla="*/ 3399472 w 6703452"/>
              <a:gd name="connsiteY2535" fmla="*/ 1914615 h 6099980"/>
              <a:gd name="connsiteX2536" fmla="*/ 3374708 w 6703452"/>
              <a:gd name="connsiteY2536" fmla="*/ 1959383 h 6099980"/>
              <a:gd name="connsiteX2537" fmla="*/ 3359468 w 6703452"/>
              <a:gd name="connsiteY2537" fmla="*/ 1985101 h 6099980"/>
              <a:gd name="connsiteX2538" fmla="*/ 3340418 w 6703452"/>
              <a:gd name="connsiteY2538" fmla="*/ 2013676 h 6099980"/>
              <a:gd name="connsiteX2539" fmla="*/ 3333750 w 6703452"/>
              <a:gd name="connsiteY2539" fmla="*/ 2027963 h 6099980"/>
              <a:gd name="connsiteX2540" fmla="*/ 3324224 w 6703452"/>
              <a:gd name="connsiteY2540" fmla="*/ 2043203 h 6099980"/>
              <a:gd name="connsiteX2541" fmla="*/ 3281364 w 6703452"/>
              <a:gd name="connsiteY2541" fmla="*/ 2090828 h 6099980"/>
              <a:gd name="connsiteX2542" fmla="*/ 3307080 w 6703452"/>
              <a:gd name="connsiteY2542" fmla="*/ 2058443 h 6099980"/>
              <a:gd name="connsiteX2543" fmla="*/ 3307080 w 6703452"/>
              <a:gd name="connsiteY2543" fmla="*/ 2055586 h 6099980"/>
              <a:gd name="connsiteX2544" fmla="*/ 3292792 w 6703452"/>
              <a:gd name="connsiteY2544" fmla="*/ 2070826 h 6099980"/>
              <a:gd name="connsiteX2545" fmla="*/ 3280410 w 6703452"/>
              <a:gd name="connsiteY2545" fmla="*/ 2084161 h 6099980"/>
              <a:gd name="connsiteX2546" fmla="*/ 3263266 w 6703452"/>
              <a:gd name="connsiteY2546" fmla="*/ 2100353 h 6099980"/>
              <a:gd name="connsiteX2547" fmla="*/ 3198972 w 6703452"/>
              <a:gd name="connsiteY2547" fmla="*/ 2153693 h 6099980"/>
              <a:gd name="connsiteX2548" fmla="*/ 3167080 w 6703452"/>
              <a:gd name="connsiteY2548" fmla="*/ 2171224 h 6099980"/>
              <a:gd name="connsiteX2549" fmla="*/ 3170872 w 6703452"/>
              <a:gd name="connsiteY2549" fmla="*/ 2168933 h 6099980"/>
              <a:gd name="connsiteX2550" fmla="*/ 3206116 w 6703452"/>
              <a:gd name="connsiteY2550" fmla="*/ 2144168 h 6099980"/>
              <a:gd name="connsiteX2551" fmla="*/ 3231832 w 6703452"/>
              <a:gd name="connsiteY2551" fmla="*/ 2124166 h 6099980"/>
              <a:gd name="connsiteX2552" fmla="*/ 3248978 w 6703452"/>
              <a:gd name="connsiteY2552" fmla="*/ 2110831 h 6099980"/>
              <a:gd name="connsiteX2553" fmla="*/ 3268028 w 6703452"/>
              <a:gd name="connsiteY2553" fmla="*/ 2093686 h 6099980"/>
              <a:gd name="connsiteX2554" fmla="*/ 3261360 w 6703452"/>
              <a:gd name="connsiteY2554" fmla="*/ 2098448 h 6099980"/>
              <a:gd name="connsiteX2555" fmla="*/ 3250884 w 6703452"/>
              <a:gd name="connsiteY2555" fmla="*/ 2107021 h 6099980"/>
              <a:gd name="connsiteX2556" fmla="*/ 3237548 w 6703452"/>
              <a:gd name="connsiteY2556" fmla="*/ 2117498 h 6099980"/>
              <a:gd name="connsiteX2557" fmla="*/ 3207068 w 6703452"/>
              <a:gd name="connsiteY2557" fmla="*/ 2140358 h 6099980"/>
              <a:gd name="connsiteX2558" fmla="*/ 3180398 w 6703452"/>
              <a:gd name="connsiteY2558" fmla="*/ 2158456 h 6099980"/>
              <a:gd name="connsiteX2559" fmla="*/ 3189924 w 6703452"/>
              <a:gd name="connsiteY2559" fmla="*/ 2149883 h 6099980"/>
              <a:gd name="connsiteX2560" fmla="*/ 3214688 w 6703452"/>
              <a:gd name="connsiteY2560" fmla="*/ 2130833 h 6099980"/>
              <a:gd name="connsiteX2561" fmla="*/ 3229928 w 6703452"/>
              <a:gd name="connsiteY2561" fmla="*/ 2117498 h 6099980"/>
              <a:gd name="connsiteX2562" fmla="*/ 3246120 w 6703452"/>
              <a:gd name="connsiteY2562" fmla="*/ 2103211 h 6099980"/>
              <a:gd name="connsiteX2563" fmla="*/ 3262312 w 6703452"/>
              <a:gd name="connsiteY2563" fmla="*/ 2087971 h 6099980"/>
              <a:gd name="connsiteX2564" fmla="*/ 3277552 w 6703452"/>
              <a:gd name="connsiteY2564" fmla="*/ 2072731 h 6099980"/>
              <a:gd name="connsiteX2565" fmla="*/ 3302318 w 6703452"/>
              <a:gd name="connsiteY2565" fmla="*/ 2044156 h 6099980"/>
              <a:gd name="connsiteX2566" fmla="*/ 3315652 w 6703452"/>
              <a:gd name="connsiteY2566" fmla="*/ 2025106 h 6099980"/>
              <a:gd name="connsiteX2567" fmla="*/ 3293744 w 6703452"/>
              <a:gd name="connsiteY2567" fmla="*/ 2046061 h 6099980"/>
              <a:gd name="connsiteX2568" fmla="*/ 3256598 w 6703452"/>
              <a:gd name="connsiteY2568" fmla="*/ 2085113 h 6099980"/>
              <a:gd name="connsiteX2569" fmla="*/ 3239452 w 6703452"/>
              <a:gd name="connsiteY2569" fmla="*/ 2102258 h 6099980"/>
              <a:gd name="connsiteX2570" fmla="*/ 3222308 w 6703452"/>
              <a:gd name="connsiteY2570" fmla="*/ 2116546 h 6099980"/>
              <a:gd name="connsiteX2571" fmla="*/ 3190876 w 6703452"/>
              <a:gd name="connsiteY2571" fmla="*/ 2142263 h 6099980"/>
              <a:gd name="connsiteX2572" fmla="*/ 3160396 w 6703452"/>
              <a:gd name="connsiteY2572" fmla="*/ 2164171 h 6099980"/>
              <a:gd name="connsiteX2573" fmla="*/ 3008948 w 6703452"/>
              <a:gd name="connsiteY2573" fmla="*/ 2225131 h 6099980"/>
              <a:gd name="connsiteX2574" fmla="*/ 3052764 w 6703452"/>
              <a:gd name="connsiteY2574" fmla="*/ 2210843 h 6099980"/>
              <a:gd name="connsiteX2575" fmla="*/ 3077528 w 6703452"/>
              <a:gd name="connsiteY2575" fmla="*/ 2201318 h 6099980"/>
              <a:gd name="connsiteX2576" fmla="*/ 3089910 w 6703452"/>
              <a:gd name="connsiteY2576" fmla="*/ 2196556 h 6099980"/>
              <a:gd name="connsiteX2577" fmla="*/ 3102292 w 6703452"/>
              <a:gd name="connsiteY2577" fmla="*/ 2190841 h 6099980"/>
              <a:gd name="connsiteX2578" fmla="*/ 3195638 w 6703452"/>
              <a:gd name="connsiteY2578" fmla="*/ 2132738 h 6099980"/>
              <a:gd name="connsiteX2579" fmla="*/ 3171824 w 6703452"/>
              <a:gd name="connsiteY2579" fmla="*/ 2147978 h 6099980"/>
              <a:gd name="connsiteX2580" fmla="*/ 3160396 w 6703452"/>
              <a:gd name="connsiteY2580" fmla="*/ 2155598 h 6099980"/>
              <a:gd name="connsiteX2581" fmla="*/ 3148012 w 6703452"/>
              <a:gd name="connsiteY2581" fmla="*/ 2162266 h 6099980"/>
              <a:gd name="connsiteX2582" fmla="*/ 3123248 w 6703452"/>
              <a:gd name="connsiteY2582" fmla="*/ 2174648 h 6099980"/>
              <a:gd name="connsiteX2583" fmla="*/ 3097530 w 6703452"/>
              <a:gd name="connsiteY2583" fmla="*/ 2186078 h 6099980"/>
              <a:gd name="connsiteX2584" fmla="*/ 3027762 w 6703452"/>
              <a:gd name="connsiteY2584" fmla="*/ 2214702 h 6099980"/>
              <a:gd name="connsiteX2585" fmla="*/ 2965252 w 6703452"/>
              <a:gd name="connsiteY2585" fmla="*/ 2227512 h 6099980"/>
              <a:gd name="connsiteX2586" fmla="*/ 2917508 w 6703452"/>
              <a:gd name="connsiteY2586" fmla="*/ 2234656 h 6099980"/>
              <a:gd name="connsiteX2587" fmla="*/ 2847976 w 6703452"/>
              <a:gd name="connsiteY2587" fmla="*/ 2244181 h 6099980"/>
              <a:gd name="connsiteX2588" fmla="*/ 2685098 w 6703452"/>
              <a:gd name="connsiteY2588" fmla="*/ 2258468 h 6099980"/>
              <a:gd name="connsiteX2589" fmla="*/ 2735580 w 6703452"/>
              <a:gd name="connsiteY2589" fmla="*/ 2270851 h 6099980"/>
              <a:gd name="connsiteX2590" fmla="*/ 2599372 w 6703452"/>
              <a:gd name="connsiteY2590" fmla="*/ 2275613 h 6099980"/>
              <a:gd name="connsiteX2591" fmla="*/ 2546032 w 6703452"/>
              <a:gd name="connsiteY2591" fmla="*/ 2274661 h 6099980"/>
              <a:gd name="connsiteX2592" fmla="*/ 2634616 w 6703452"/>
              <a:gd name="connsiteY2592" fmla="*/ 2264183 h 6099980"/>
              <a:gd name="connsiteX2593" fmla="*/ 2649856 w 6703452"/>
              <a:gd name="connsiteY2593" fmla="*/ 2260373 h 6099980"/>
              <a:gd name="connsiteX2594" fmla="*/ 2745104 w 6703452"/>
              <a:gd name="connsiteY2594" fmla="*/ 2249896 h 6099980"/>
              <a:gd name="connsiteX2595" fmla="*/ 2676524 w 6703452"/>
              <a:gd name="connsiteY2595" fmla="*/ 2241323 h 6099980"/>
              <a:gd name="connsiteX2596" fmla="*/ 2631758 w 6703452"/>
              <a:gd name="connsiteY2596" fmla="*/ 2247991 h 6099980"/>
              <a:gd name="connsiteX2597" fmla="*/ 2587944 w 6703452"/>
              <a:gd name="connsiteY2597" fmla="*/ 2253706 h 6099980"/>
              <a:gd name="connsiteX2598" fmla="*/ 2577466 w 6703452"/>
              <a:gd name="connsiteY2598" fmla="*/ 2252753 h 6099980"/>
              <a:gd name="connsiteX2599" fmla="*/ 2513648 w 6703452"/>
              <a:gd name="connsiteY2599" fmla="*/ 2261326 h 6099980"/>
              <a:gd name="connsiteX2600" fmla="*/ 2442210 w 6703452"/>
              <a:gd name="connsiteY2600" fmla="*/ 2275613 h 6099980"/>
              <a:gd name="connsiteX2601" fmla="*/ 2458404 w 6703452"/>
              <a:gd name="connsiteY2601" fmla="*/ 2270851 h 6099980"/>
              <a:gd name="connsiteX2602" fmla="*/ 2406968 w 6703452"/>
              <a:gd name="connsiteY2602" fmla="*/ 2281328 h 6099980"/>
              <a:gd name="connsiteX2603" fmla="*/ 2371724 w 6703452"/>
              <a:gd name="connsiteY2603" fmla="*/ 2291806 h 6099980"/>
              <a:gd name="connsiteX2604" fmla="*/ 2339340 w 6703452"/>
              <a:gd name="connsiteY2604" fmla="*/ 2303236 h 6099980"/>
              <a:gd name="connsiteX2605" fmla="*/ 2295524 w 6703452"/>
              <a:gd name="connsiteY2605" fmla="*/ 2316571 h 6099980"/>
              <a:gd name="connsiteX2606" fmla="*/ 2278380 w 6703452"/>
              <a:gd name="connsiteY2606" fmla="*/ 2327048 h 6099980"/>
              <a:gd name="connsiteX2607" fmla="*/ 2244090 w 6703452"/>
              <a:gd name="connsiteY2607" fmla="*/ 2341336 h 6099980"/>
              <a:gd name="connsiteX2608" fmla="*/ 2209800 w 6703452"/>
              <a:gd name="connsiteY2608" fmla="*/ 2358481 h 6099980"/>
              <a:gd name="connsiteX2609" fmla="*/ 2258378 w 6703452"/>
              <a:gd name="connsiteY2609" fmla="*/ 2339431 h 6099980"/>
              <a:gd name="connsiteX2610" fmla="*/ 2307908 w 6703452"/>
              <a:gd name="connsiteY2610" fmla="*/ 2324191 h 6099980"/>
              <a:gd name="connsiteX2611" fmla="*/ 2370772 w 6703452"/>
              <a:gd name="connsiteY2611" fmla="*/ 2307046 h 6099980"/>
              <a:gd name="connsiteX2612" fmla="*/ 2411730 w 6703452"/>
              <a:gd name="connsiteY2612" fmla="*/ 2297521 h 6099980"/>
              <a:gd name="connsiteX2613" fmla="*/ 2460308 w 6703452"/>
              <a:gd name="connsiteY2613" fmla="*/ 2287043 h 6099980"/>
              <a:gd name="connsiteX2614" fmla="*/ 2476500 w 6703452"/>
              <a:gd name="connsiteY2614" fmla="*/ 2279423 h 6099980"/>
              <a:gd name="connsiteX2615" fmla="*/ 2491740 w 6703452"/>
              <a:gd name="connsiteY2615" fmla="*/ 2274661 h 6099980"/>
              <a:gd name="connsiteX2616" fmla="*/ 2505076 w 6703452"/>
              <a:gd name="connsiteY2616" fmla="*/ 2271803 h 6099980"/>
              <a:gd name="connsiteX2617" fmla="*/ 2524124 w 6703452"/>
              <a:gd name="connsiteY2617" fmla="*/ 2268946 h 6099980"/>
              <a:gd name="connsiteX2618" fmla="*/ 2500312 w 6703452"/>
              <a:gd name="connsiteY2618" fmla="*/ 2271803 h 6099980"/>
              <a:gd name="connsiteX2619" fmla="*/ 2476500 w 6703452"/>
              <a:gd name="connsiteY2619" fmla="*/ 2276566 h 6099980"/>
              <a:gd name="connsiteX2620" fmla="*/ 2429828 w 6703452"/>
              <a:gd name="connsiteY2620" fmla="*/ 2286091 h 6099980"/>
              <a:gd name="connsiteX2621" fmla="*/ 2483168 w 6703452"/>
              <a:gd name="connsiteY2621" fmla="*/ 2272756 h 6099980"/>
              <a:gd name="connsiteX2622" fmla="*/ 2506028 w 6703452"/>
              <a:gd name="connsiteY2622" fmla="*/ 2268946 h 6099980"/>
              <a:gd name="connsiteX2623" fmla="*/ 2528888 w 6703452"/>
              <a:gd name="connsiteY2623" fmla="*/ 2267041 h 6099980"/>
              <a:gd name="connsiteX2624" fmla="*/ 2574608 w 6703452"/>
              <a:gd name="connsiteY2624" fmla="*/ 2262278 h 6099980"/>
              <a:gd name="connsiteX2625" fmla="*/ 2494598 w 6703452"/>
              <a:gd name="connsiteY2625" fmla="*/ 2277518 h 6099980"/>
              <a:gd name="connsiteX2626" fmla="*/ 2465070 w 6703452"/>
              <a:gd name="connsiteY2626" fmla="*/ 2288948 h 6099980"/>
              <a:gd name="connsiteX2627" fmla="*/ 2406968 w 6703452"/>
              <a:gd name="connsiteY2627" fmla="*/ 2301331 h 6099980"/>
              <a:gd name="connsiteX2628" fmla="*/ 2375536 w 6703452"/>
              <a:gd name="connsiteY2628" fmla="*/ 2308951 h 6099980"/>
              <a:gd name="connsiteX2629" fmla="*/ 2316480 w 6703452"/>
              <a:gd name="connsiteY2629" fmla="*/ 2328001 h 6099980"/>
              <a:gd name="connsiteX2630" fmla="*/ 2286000 w 6703452"/>
              <a:gd name="connsiteY2630" fmla="*/ 2334668 h 6099980"/>
              <a:gd name="connsiteX2631" fmla="*/ 2250758 w 6703452"/>
              <a:gd name="connsiteY2631" fmla="*/ 2346098 h 6099980"/>
              <a:gd name="connsiteX2632" fmla="*/ 2206944 w 6703452"/>
              <a:gd name="connsiteY2632" fmla="*/ 2363243 h 6099980"/>
              <a:gd name="connsiteX2633" fmla="*/ 2019300 w 6703452"/>
              <a:gd name="connsiteY2633" fmla="*/ 2464208 h 6099980"/>
              <a:gd name="connsiteX2634" fmla="*/ 2066924 w 6703452"/>
              <a:gd name="connsiteY2634" fmla="*/ 2432776 h 6099980"/>
              <a:gd name="connsiteX2635" fmla="*/ 2066924 w 6703452"/>
              <a:gd name="connsiteY2635" fmla="*/ 2428013 h 6099980"/>
              <a:gd name="connsiteX2636" fmla="*/ 2009776 w 6703452"/>
              <a:gd name="connsiteY2636" fmla="*/ 2463256 h 6099980"/>
              <a:gd name="connsiteX2637" fmla="*/ 1965008 w 6703452"/>
              <a:gd name="connsiteY2637" fmla="*/ 2500403 h 6099980"/>
              <a:gd name="connsiteX2638" fmla="*/ 1959292 w 6703452"/>
              <a:gd name="connsiteY2638" fmla="*/ 2502308 h 6099980"/>
              <a:gd name="connsiteX2639" fmla="*/ 1920240 w 6703452"/>
              <a:gd name="connsiteY2639" fmla="*/ 2536598 h 6099980"/>
              <a:gd name="connsiteX2640" fmla="*/ 1906904 w 6703452"/>
              <a:gd name="connsiteY2640" fmla="*/ 2548981 h 6099980"/>
              <a:gd name="connsiteX2641" fmla="*/ 1896428 w 6703452"/>
              <a:gd name="connsiteY2641" fmla="*/ 2561363 h 6099980"/>
              <a:gd name="connsiteX2642" fmla="*/ 1873568 w 6703452"/>
              <a:gd name="connsiteY2642" fmla="*/ 2586128 h 6099980"/>
              <a:gd name="connsiteX2643" fmla="*/ 1858328 w 6703452"/>
              <a:gd name="connsiteY2643" fmla="*/ 2602321 h 6099980"/>
              <a:gd name="connsiteX2644" fmla="*/ 1839278 w 6703452"/>
              <a:gd name="connsiteY2644" fmla="*/ 2624228 h 6099980"/>
              <a:gd name="connsiteX2645" fmla="*/ 1841184 w 6703452"/>
              <a:gd name="connsiteY2645" fmla="*/ 2608036 h 6099980"/>
              <a:gd name="connsiteX2646" fmla="*/ 1824038 w 6703452"/>
              <a:gd name="connsiteY2646" fmla="*/ 2622323 h 6099980"/>
              <a:gd name="connsiteX2647" fmla="*/ 1795464 w 6703452"/>
              <a:gd name="connsiteY2647" fmla="*/ 2649946 h 6099980"/>
              <a:gd name="connsiteX2648" fmla="*/ 1757364 w 6703452"/>
              <a:gd name="connsiteY2648" fmla="*/ 2693761 h 6099980"/>
              <a:gd name="connsiteX2649" fmla="*/ 1735456 w 6703452"/>
              <a:gd name="connsiteY2649" fmla="*/ 2723288 h 6099980"/>
              <a:gd name="connsiteX2650" fmla="*/ 1712596 w 6703452"/>
              <a:gd name="connsiteY2650" fmla="*/ 2757578 h 6099980"/>
              <a:gd name="connsiteX2651" fmla="*/ 1699260 w 6703452"/>
              <a:gd name="connsiteY2651" fmla="*/ 2781391 h 6099980"/>
              <a:gd name="connsiteX2652" fmla="*/ 1687830 w 6703452"/>
              <a:gd name="connsiteY2652" fmla="*/ 2800441 h 6099980"/>
              <a:gd name="connsiteX2653" fmla="*/ 1675448 w 6703452"/>
              <a:gd name="connsiteY2653" fmla="*/ 2823301 h 6099980"/>
              <a:gd name="connsiteX2654" fmla="*/ 1681164 w 6703452"/>
              <a:gd name="connsiteY2654" fmla="*/ 2810918 h 6099980"/>
              <a:gd name="connsiteX2655" fmla="*/ 1660208 w 6703452"/>
              <a:gd name="connsiteY2655" fmla="*/ 2844256 h 6099980"/>
              <a:gd name="connsiteX2656" fmla="*/ 1640204 w 6703452"/>
              <a:gd name="connsiteY2656" fmla="*/ 2878546 h 6099980"/>
              <a:gd name="connsiteX2657" fmla="*/ 1644968 w 6703452"/>
              <a:gd name="connsiteY2657" fmla="*/ 2867116 h 6099980"/>
              <a:gd name="connsiteX2658" fmla="*/ 1650684 w 6703452"/>
              <a:gd name="connsiteY2658" fmla="*/ 2855686 h 6099980"/>
              <a:gd name="connsiteX2659" fmla="*/ 1662112 w 6703452"/>
              <a:gd name="connsiteY2659" fmla="*/ 2832826 h 6099980"/>
              <a:gd name="connsiteX2660" fmla="*/ 1674496 w 6703452"/>
              <a:gd name="connsiteY2660" fmla="*/ 2810918 h 6099980"/>
              <a:gd name="connsiteX2661" fmla="*/ 1681164 w 6703452"/>
              <a:gd name="connsiteY2661" fmla="*/ 2799488 h 6099980"/>
              <a:gd name="connsiteX2662" fmla="*/ 1687830 w 6703452"/>
              <a:gd name="connsiteY2662" fmla="*/ 2789011 h 6099980"/>
              <a:gd name="connsiteX2663" fmla="*/ 1715452 w 6703452"/>
              <a:gd name="connsiteY2663" fmla="*/ 2746148 h 6099980"/>
              <a:gd name="connsiteX2664" fmla="*/ 1743076 w 6703452"/>
              <a:gd name="connsiteY2664" fmla="*/ 2704238 h 6099980"/>
              <a:gd name="connsiteX2665" fmla="*/ 1742124 w 6703452"/>
              <a:gd name="connsiteY2665" fmla="*/ 2696618 h 6099980"/>
              <a:gd name="connsiteX2666" fmla="*/ 1767840 w 6703452"/>
              <a:gd name="connsiteY2666" fmla="*/ 2663281 h 6099980"/>
              <a:gd name="connsiteX2667" fmla="*/ 1795464 w 6703452"/>
              <a:gd name="connsiteY2667" fmla="*/ 2628991 h 6099980"/>
              <a:gd name="connsiteX2668" fmla="*/ 1842136 w 6703452"/>
              <a:gd name="connsiteY2668" fmla="*/ 2574698 h 6099980"/>
              <a:gd name="connsiteX2669" fmla="*/ 1806892 w 6703452"/>
              <a:gd name="connsiteY2669" fmla="*/ 2611846 h 6099980"/>
              <a:gd name="connsiteX2670" fmla="*/ 1792604 w 6703452"/>
              <a:gd name="connsiteY2670" fmla="*/ 2627086 h 6099980"/>
              <a:gd name="connsiteX2671" fmla="*/ 1780224 w 6703452"/>
              <a:gd name="connsiteY2671" fmla="*/ 2642326 h 6099980"/>
              <a:gd name="connsiteX2672" fmla="*/ 1754504 w 6703452"/>
              <a:gd name="connsiteY2672" fmla="*/ 2674711 h 6099980"/>
              <a:gd name="connsiteX2673" fmla="*/ 1739264 w 6703452"/>
              <a:gd name="connsiteY2673" fmla="*/ 2694713 h 6099980"/>
              <a:gd name="connsiteX2674" fmla="*/ 1721168 w 6703452"/>
              <a:gd name="connsiteY2674" fmla="*/ 2719478 h 6099980"/>
              <a:gd name="connsiteX2675" fmla="*/ 1730692 w 6703452"/>
              <a:gd name="connsiteY2675" fmla="*/ 2699476 h 6099980"/>
              <a:gd name="connsiteX2676" fmla="*/ 1743076 w 6703452"/>
              <a:gd name="connsiteY2676" fmla="*/ 2679473 h 6099980"/>
              <a:gd name="connsiteX2677" fmla="*/ 1752600 w 6703452"/>
              <a:gd name="connsiteY2677" fmla="*/ 2667091 h 6099980"/>
              <a:gd name="connsiteX2678" fmla="*/ 1745932 w 6703452"/>
              <a:gd name="connsiteY2678" fmla="*/ 2679473 h 6099980"/>
              <a:gd name="connsiteX2679" fmla="*/ 1793558 w 6703452"/>
              <a:gd name="connsiteY2679" fmla="*/ 2624228 h 6099980"/>
              <a:gd name="connsiteX2680" fmla="*/ 1836420 w 6703452"/>
              <a:gd name="connsiteY2680" fmla="*/ 2575651 h 6099980"/>
              <a:gd name="connsiteX2681" fmla="*/ 1885950 w 6703452"/>
              <a:gd name="connsiteY2681" fmla="*/ 2525168 h 6099980"/>
              <a:gd name="connsiteX2682" fmla="*/ 1916430 w 6703452"/>
              <a:gd name="connsiteY2682" fmla="*/ 2498498 h 6099980"/>
              <a:gd name="connsiteX2683" fmla="*/ 1933576 w 6703452"/>
              <a:gd name="connsiteY2683" fmla="*/ 2483258 h 6099980"/>
              <a:gd name="connsiteX2684" fmla="*/ 1952624 w 6703452"/>
              <a:gd name="connsiteY2684" fmla="*/ 2468971 h 6099980"/>
              <a:gd name="connsiteX2685" fmla="*/ 1956436 w 6703452"/>
              <a:gd name="connsiteY2685" fmla="*/ 2468018 h 6099980"/>
              <a:gd name="connsiteX2686" fmla="*/ 1987868 w 6703452"/>
              <a:gd name="connsiteY2686" fmla="*/ 2442301 h 6099980"/>
              <a:gd name="connsiteX2687" fmla="*/ 2021204 w 6703452"/>
              <a:gd name="connsiteY2687" fmla="*/ 2419441 h 6099980"/>
              <a:gd name="connsiteX2688" fmla="*/ 2089784 w 6703452"/>
              <a:gd name="connsiteY2688" fmla="*/ 2376578 h 6099980"/>
              <a:gd name="connsiteX2689" fmla="*/ 2106930 w 6703452"/>
              <a:gd name="connsiteY2689" fmla="*/ 2366101 h 6099980"/>
              <a:gd name="connsiteX2690" fmla="*/ 2125028 w 6703452"/>
              <a:gd name="connsiteY2690" fmla="*/ 2356576 h 6099980"/>
              <a:gd name="connsiteX2691" fmla="*/ 2160270 w 6703452"/>
              <a:gd name="connsiteY2691" fmla="*/ 2337526 h 6099980"/>
              <a:gd name="connsiteX2692" fmla="*/ 2196464 w 6703452"/>
              <a:gd name="connsiteY2692" fmla="*/ 2320381 h 6099980"/>
              <a:gd name="connsiteX2693" fmla="*/ 2232660 w 6703452"/>
              <a:gd name="connsiteY2693" fmla="*/ 2302283 h 6099980"/>
              <a:gd name="connsiteX2694" fmla="*/ 2202180 w 6703452"/>
              <a:gd name="connsiteY2694" fmla="*/ 2318476 h 6099980"/>
              <a:gd name="connsiteX2695" fmla="*/ 2229804 w 6703452"/>
              <a:gd name="connsiteY2695" fmla="*/ 2305141 h 6099980"/>
              <a:gd name="connsiteX2696" fmla="*/ 2263140 w 6703452"/>
              <a:gd name="connsiteY2696" fmla="*/ 2291806 h 6099980"/>
              <a:gd name="connsiteX2697" fmla="*/ 2301240 w 6703452"/>
              <a:gd name="connsiteY2697" fmla="*/ 2276566 h 6099980"/>
              <a:gd name="connsiteX2698" fmla="*/ 2344104 w 6703452"/>
              <a:gd name="connsiteY2698" fmla="*/ 2261326 h 6099980"/>
              <a:gd name="connsiteX2699" fmla="*/ 2543176 w 6703452"/>
              <a:gd name="connsiteY2699" fmla="*/ 2214653 h 6099980"/>
              <a:gd name="connsiteX2700" fmla="*/ 2544128 w 6703452"/>
              <a:gd name="connsiteY2700" fmla="*/ 2212748 h 6099980"/>
              <a:gd name="connsiteX2701" fmla="*/ 2560320 w 6703452"/>
              <a:gd name="connsiteY2701" fmla="*/ 2209891 h 6099980"/>
              <a:gd name="connsiteX2702" fmla="*/ 2609850 w 6703452"/>
              <a:gd name="connsiteY2702" fmla="*/ 2207033 h 6099980"/>
              <a:gd name="connsiteX2703" fmla="*/ 2804160 w 6703452"/>
              <a:gd name="connsiteY2703" fmla="*/ 2193698 h 6099980"/>
              <a:gd name="connsiteX2704" fmla="*/ 2737484 w 6703452"/>
              <a:gd name="connsiteY2704" fmla="*/ 2193698 h 6099980"/>
              <a:gd name="connsiteX2705" fmla="*/ 2655570 w 6703452"/>
              <a:gd name="connsiteY2705" fmla="*/ 2197508 h 6099980"/>
              <a:gd name="connsiteX2706" fmla="*/ 2603184 w 6703452"/>
              <a:gd name="connsiteY2706" fmla="*/ 2204176 h 6099980"/>
              <a:gd name="connsiteX2707" fmla="*/ 2551748 w 6703452"/>
              <a:gd name="connsiteY2707" fmla="*/ 2207033 h 6099980"/>
              <a:gd name="connsiteX2708" fmla="*/ 2495550 w 6703452"/>
              <a:gd name="connsiteY2708" fmla="*/ 2214653 h 6099980"/>
              <a:gd name="connsiteX2709" fmla="*/ 2443164 w 6703452"/>
              <a:gd name="connsiteY2709" fmla="*/ 2225131 h 6099980"/>
              <a:gd name="connsiteX2710" fmla="*/ 2420304 w 6703452"/>
              <a:gd name="connsiteY2710" fmla="*/ 2229893 h 6099980"/>
              <a:gd name="connsiteX2711" fmla="*/ 2401252 w 6703452"/>
              <a:gd name="connsiteY2711" fmla="*/ 2233703 h 6099980"/>
              <a:gd name="connsiteX2712" fmla="*/ 2334578 w 6703452"/>
              <a:gd name="connsiteY2712" fmla="*/ 2259421 h 6099980"/>
              <a:gd name="connsiteX2713" fmla="*/ 2305050 w 6703452"/>
              <a:gd name="connsiteY2713" fmla="*/ 2267041 h 6099980"/>
              <a:gd name="connsiteX2714" fmla="*/ 2286952 w 6703452"/>
              <a:gd name="connsiteY2714" fmla="*/ 2272756 h 6099980"/>
              <a:gd name="connsiteX2715" fmla="*/ 2268856 w 6703452"/>
              <a:gd name="connsiteY2715" fmla="*/ 2279423 h 6099980"/>
              <a:gd name="connsiteX2716" fmla="*/ 2230950 w 6703452"/>
              <a:gd name="connsiteY2716" fmla="*/ 2292818 h 6099980"/>
              <a:gd name="connsiteX2717" fmla="*/ 2230092 w 6703452"/>
              <a:gd name="connsiteY2717" fmla="*/ 2292061 h 6099980"/>
              <a:gd name="connsiteX2718" fmla="*/ 2246948 w 6703452"/>
              <a:gd name="connsiteY2718" fmla="*/ 2286091 h 6099980"/>
              <a:gd name="connsiteX2719" fmla="*/ 2272664 w 6703452"/>
              <a:gd name="connsiteY2719" fmla="*/ 2276566 h 6099980"/>
              <a:gd name="connsiteX2720" fmla="*/ 2299336 w 6703452"/>
              <a:gd name="connsiteY2720" fmla="*/ 2266088 h 6099980"/>
              <a:gd name="connsiteX2721" fmla="*/ 2310764 w 6703452"/>
              <a:gd name="connsiteY2721" fmla="*/ 2259421 h 6099980"/>
              <a:gd name="connsiteX2722" fmla="*/ 2266950 w 6703452"/>
              <a:gd name="connsiteY2722" fmla="*/ 2272756 h 6099980"/>
              <a:gd name="connsiteX2723" fmla="*/ 2226946 w 6703452"/>
              <a:gd name="connsiteY2723" fmla="*/ 2286686 h 6099980"/>
              <a:gd name="connsiteX2724" fmla="*/ 2226786 w 6703452"/>
              <a:gd name="connsiteY2724" fmla="*/ 2285850 h 6099980"/>
              <a:gd name="connsiteX2725" fmla="*/ 2249804 w 6703452"/>
              <a:gd name="connsiteY2725" fmla="*/ 2275613 h 6099980"/>
              <a:gd name="connsiteX2726" fmla="*/ 2226766 w 6703452"/>
              <a:gd name="connsiteY2726" fmla="*/ 2285748 h 6099980"/>
              <a:gd name="connsiteX2727" fmla="*/ 2226786 w 6703452"/>
              <a:gd name="connsiteY2727" fmla="*/ 2285850 h 6099980"/>
              <a:gd name="connsiteX2728" fmla="*/ 2150746 w 6703452"/>
              <a:gd name="connsiteY2728" fmla="*/ 2319666 h 6099980"/>
              <a:gd name="connsiteX2729" fmla="*/ 2048828 w 6703452"/>
              <a:gd name="connsiteY2729" fmla="*/ 2376578 h 6099980"/>
              <a:gd name="connsiteX2730" fmla="*/ 1868804 w 6703452"/>
              <a:gd name="connsiteY2730" fmla="*/ 2515643 h 6099980"/>
              <a:gd name="connsiteX2731" fmla="*/ 1919288 w 6703452"/>
              <a:gd name="connsiteY2731" fmla="*/ 2474686 h 6099980"/>
              <a:gd name="connsiteX2732" fmla="*/ 1884044 w 6703452"/>
              <a:gd name="connsiteY2732" fmla="*/ 2504213 h 6099980"/>
              <a:gd name="connsiteX2733" fmla="*/ 1870710 w 6703452"/>
              <a:gd name="connsiteY2733" fmla="*/ 2515643 h 6099980"/>
              <a:gd name="connsiteX2734" fmla="*/ 1858328 w 6703452"/>
              <a:gd name="connsiteY2734" fmla="*/ 2528026 h 6099980"/>
              <a:gd name="connsiteX2735" fmla="*/ 1832610 w 6703452"/>
              <a:gd name="connsiteY2735" fmla="*/ 2551838 h 6099980"/>
              <a:gd name="connsiteX2736" fmla="*/ 1820228 w 6703452"/>
              <a:gd name="connsiteY2736" fmla="*/ 2563268 h 6099980"/>
              <a:gd name="connsiteX2737" fmla="*/ 1809750 w 6703452"/>
              <a:gd name="connsiteY2737" fmla="*/ 2574698 h 6099980"/>
              <a:gd name="connsiteX2738" fmla="*/ 1790700 w 6703452"/>
              <a:gd name="connsiteY2738" fmla="*/ 2594701 h 6099980"/>
              <a:gd name="connsiteX2739" fmla="*/ 1769744 w 6703452"/>
              <a:gd name="connsiteY2739" fmla="*/ 2616608 h 6099980"/>
              <a:gd name="connsiteX2740" fmla="*/ 1820228 w 6703452"/>
              <a:gd name="connsiteY2740" fmla="*/ 2561363 h 6099980"/>
              <a:gd name="connsiteX2741" fmla="*/ 1849756 w 6703452"/>
              <a:gd name="connsiteY2741" fmla="*/ 2532788 h 6099980"/>
              <a:gd name="connsiteX2742" fmla="*/ 1881188 w 6703452"/>
              <a:gd name="connsiteY2742" fmla="*/ 2503261 h 6099980"/>
              <a:gd name="connsiteX2743" fmla="*/ 1864044 w 6703452"/>
              <a:gd name="connsiteY2743" fmla="*/ 2515643 h 6099980"/>
              <a:gd name="connsiteX2744" fmla="*/ 1827848 w 6703452"/>
              <a:gd name="connsiteY2744" fmla="*/ 2549933 h 6099980"/>
              <a:gd name="connsiteX2745" fmla="*/ 1818324 w 6703452"/>
              <a:gd name="connsiteY2745" fmla="*/ 2559458 h 6099980"/>
              <a:gd name="connsiteX2746" fmla="*/ 1808798 w 6703452"/>
              <a:gd name="connsiteY2746" fmla="*/ 2568983 h 6099980"/>
              <a:gd name="connsiteX2747" fmla="*/ 1792604 w 6703452"/>
              <a:gd name="connsiteY2747" fmla="*/ 2587081 h 6099980"/>
              <a:gd name="connsiteX2748" fmla="*/ 1773556 w 6703452"/>
              <a:gd name="connsiteY2748" fmla="*/ 2606131 h 6099980"/>
              <a:gd name="connsiteX2749" fmla="*/ 1747838 w 6703452"/>
              <a:gd name="connsiteY2749" fmla="*/ 2640421 h 6099980"/>
              <a:gd name="connsiteX2750" fmla="*/ 1723072 w 6703452"/>
              <a:gd name="connsiteY2750" fmla="*/ 2674711 h 6099980"/>
              <a:gd name="connsiteX2751" fmla="*/ 1677352 w 6703452"/>
              <a:gd name="connsiteY2751" fmla="*/ 2747101 h 6099980"/>
              <a:gd name="connsiteX2752" fmla="*/ 1720216 w 6703452"/>
              <a:gd name="connsiteY2752" fmla="*/ 2686141 h 6099980"/>
              <a:gd name="connsiteX2753" fmla="*/ 1689736 w 6703452"/>
              <a:gd name="connsiteY2753" fmla="*/ 2729956 h 6099980"/>
              <a:gd name="connsiteX2754" fmla="*/ 1669732 w 6703452"/>
              <a:gd name="connsiteY2754" fmla="*/ 2761388 h 6099980"/>
              <a:gd name="connsiteX2755" fmla="*/ 1646872 w 6703452"/>
              <a:gd name="connsiteY2755" fmla="*/ 2797583 h 6099980"/>
              <a:gd name="connsiteX2756" fmla="*/ 1602104 w 6703452"/>
              <a:gd name="connsiteY2756" fmla="*/ 2879498 h 6099980"/>
              <a:gd name="connsiteX2757" fmla="*/ 1581150 w 6703452"/>
              <a:gd name="connsiteY2757" fmla="*/ 2921408 h 6099980"/>
              <a:gd name="connsiteX2758" fmla="*/ 1563052 w 6703452"/>
              <a:gd name="connsiteY2758" fmla="*/ 2962366 h 6099980"/>
              <a:gd name="connsiteX2759" fmla="*/ 1702118 w 6703452"/>
              <a:gd name="connsiteY2759" fmla="*/ 2701381 h 6099980"/>
              <a:gd name="connsiteX2760" fmla="*/ 1712596 w 6703452"/>
              <a:gd name="connsiteY2760" fmla="*/ 2672806 h 6099980"/>
              <a:gd name="connsiteX2761" fmla="*/ 1682116 w 6703452"/>
              <a:gd name="connsiteY2761" fmla="*/ 2712811 h 6099980"/>
              <a:gd name="connsiteX2762" fmla="*/ 1666042 w 6703452"/>
              <a:gd name="connsiteY2762" fmla="*/ 2738290 h 6099980"/>
              <a:gd name="connsiteX2763" fmla="*/ 1655978 w 6703452"/>
              <a:gd name="connsiteY2763" fmla="*/ 2755351 h 6099980"/>
              <a:gd name="connsiteX2764" fmla="*/ 1656398 w 6703452"/>
              <a:gd name="connsiteY2764" fmla="*/ 2754720 h 6099980"/>
              <a:gd name="connsiteX2765" fmla="*/ 1655734 w 6703452"/>
              <a:gd name="connsiteY2765" fmla="*/ 2755764 h 6099980"/>
              <a:gd name="connsiteX2766" fmla="*/ 1653540 w 6703452"/>
              <a:gd name="connsiteY2766" fmla="*/ 2759483 h 6099980"/>
              <a:gd name="connsiteX2767" fmla="*/ 1635444 w 6703452"/>
              <a:gd name="connsiteY2767" fmla="*/ 2787106 h 6099980"/>
              <a:gd name="connsiteX2768" fmla="*/ 1650684 w 6703452"/>
              <a:gd name="connsiteY2768" fmla="*/ 2758531 h 6099980"/>
              <a:gd name="connsiteX2769" fmla="*/ 1670684 w 6703452"/>
              <a:gd name="connsiteY2769" fmla="*/ 2724241 h 6099980"/>
              <a:gd name="connsiteX2770" fmla="*/ 1695450 w 6703452"/>
              <a:gd name="connsiteY2770" fmla="*/ 2687093 h 6099980"/>
              <a:gd name="connsiteX2771" fmla="*/ 1724024 w 6703452"/>
              <a:gd name="connsiteY2771" fmla="*/ 2648041 h 6099980"/>
              <a:gd name="connsiteX2772" fmla="*/ 1755458 w 6703452"/>
              <a:gd name="connsiteY2772" fmla="*/ 2608988 h 6099980"/>
              <a:gd name="connsiteX2773" fmla="*/ 1788796 w 6703452"/>
              <a:gd name="connsiteY2773" fmla="*/ 2570888 h 6099980"/>
              <a:gd name="connsiteX2774" fmla="*/ 1804988 w 6703452"/>
              <a:gd name="connsiteY2774" fmla="*/ 2552791 h 6099980"/>
              <a:gd name="connsiteX2775" fmla="*/ 1821180 w 6703452"/>
              <a:gd name="connsiteY2775" fmla="*/ 2535646 h 6099980"/>
              <a:gd name="connsiteX2776" fmla="*/ 1852612 w 6703452"/>
              <a:gd name="connsiteY2776" fmla="*/ 2503261 h 6099980"/>
              <a:gd name="connsiteX2777" fmla="*/ 1838324 w 6703452"/>
              <a:gd name="connsiteY2777" fmla="*/ 2519453 h 6099980"/>
              <a:gd name="connsiteX2778" fmla="*/ 2045970 w 6703452"/>
              <a:gd name="connsiteY2778" fmla="*/ 2362291 h 6099980"/>
              <a:gd name="connsiteX2779" fmla="*/ 2002156 w 6703452"/>
              <a:gd name="connsiteY2779" fmla="*/ 2388961 h 6099980"/>
              <a:gd name="connsiteX2780" fmla="*/ 1971676 w 6703452"/>
              <a:gd name="connsiteY2780" fmla="*/ 2410868 h 6099980"/>
              <a:gd name="connsiteX2781" fmla="*/ 2060258 w 6703452"/>
              <a:gd name="connsiteY2781" fmla="*/ 2349908 h 6099980"/>
              <a:gd name="connsiteX2782" fmla="*/ 2027872 w 6703452"/>
              <a:gd name="connsiteY2782" fmla="*/ 2367053 h 6099980"/>
              <a:gd name="connsiteX2783" fmla="*/ 2021204 w 6703452"/>
              <a:gd name="connsiteY2783" fmla="*/ 2369911 h 6099980"/>
              <a:gd name="connsiteX2784" fmla="*/ 2002156 w 6703452"/>
              <a:gd name="connsiteY2784" fmla="*/ 2380388 h 6099980"/>
              <a:gd name="connsiteX2785" fmla="*/ 2065020 w 6703452"/>
              <a:gd name="connsiteY2785" fmla="*/ 2340383 h 6099980"/>
              <a:gd name="connsiteX2786" fmla="*/ 2081212 w 6703452"/>
              <a:gd name="connsiteY2786" fmla="*/ 2330858 h 6099980"/>
              <a:gd name="connsiteX2787" fmla="*/ 2099310 w 6703452"/>
              <a:gd name="connsiteY2787" fmla="*/ 2321333 h 6099980"/>
              <a:gd name="connsiteX2788" fmla="*/ 2138364 w 6703452"/>
              <a:gd name="connsiteY2788" fmla="*/ 2301331 h 6099980"/>
              <a:gd name="connsiteX2789" fmla="*/ 2123124 w 6703452"/>
              <a:gd name="connsiteY2789" fmla="*/ 2316571 h 6099980"/>
              <a:gd name="connsiteX2790" fmla="*/ 2199324 w 6703452"/>
              <a:gd name="connsiteY2790" fmla="*/ 2282281 h 6099980"/>
              <a:gd name="connsiteX2791" fmla="*/ 2242184 w 6703452"/>
              <a:gd name="connsiteY2791" fmla="*/ 2266088 h 6099980"/>
              <a:gd name="connsiteX2792" fmla="*/ 2267904 w 6703452"/>
              <a:gd name="connsiteY2792" fmla="*/ 2256563 h 6099980"/>
              <a:gd name="connsiteX2793" fmla="*/ 2282190 w 6703452"/>
              <a:gd name="connsiteY2793" fmla="*/ 2250848 h 6099980"/>
              <a:gd name="connsiteX2794" fmla="*/ 2298384 w 6703452"/>
              <a:gd name="connsiteY2794" fmla="*/ 2245133 h 6099980"/>
              <a:gd name="connsiteX2795" fmla="*/ 2279332 w 6703452"/>
              <a:gd name="connsiteY2795" fmla="*/ 2250848 h 6099980"/>
              <a:gd name="connsiteX2796" fmla="*/ 2265998 w 6703452"/>
              <a:gd name="connsiteY2796" fmla="*/ 2255611 h 6099980"/>
              <a:gd name="connsiteX2797" fmla="*/ 2253616 w 6703452"/>
              <a:gd name="connsiteY2797" fmla="*/ 2259421 h 6099980"/>
              <a:gd name="connsiteX2798" fmla="*/ 2273618 w 6703452"/>
              <a:gd name="connsiteY2798" fmla="*/ 2248943 h 6099980"/>
              <a:gd name="connsiteX2799" fmla="*/ 2324100 w 6703452"/>
              <a:gd name="connsiteY2799" fmla="*/ 2229893 h 6099980"/>
              <a:gd name="connsiteX2800" fmla="*/ 2349818 w 6703452"/>
              <a:gd name="connsiteY2800" fmla="*/ 2221321 h 6099980"/>
              <a:gd name="connsiteX2801" fmla="*/ 2369820 w 6703452"/>
              <a:gd name="connsiteY2801" fmla="*/ 2215606 h 6099980"/>
              <a:gd name="connsiteX2802" fmla="*/ 2348864 w 6703452"/>
              <a:gd name="connsiteY2802" fmla="*/ 2220368 h 6099980"/>
              <a:gd name="connsiteX2803" fmla="*/ 2402204 w 6703452"/>
              <a:gd name="connsiteY2803" fmla="*/ 2204176 h 6099980"/>
              <a:gd name="connsiteX2804" fmla="*/ 2414588 w 6703452"/>
              <a:gd name="connsiteY2804" fmla="*/ 2201318 h 6099980"/>
              <a:gd name="connsiteX2805" fmla="*/ 2426018 w 6703452"/>
              <a:gd name="connsiteY2805" fmla="*/ 2199413 h 6099980"/>
              <a:gd name="connsiteX2806" fmla="*/ 2447924 w 6703452"/>
              <a:gd name="connsiteY2806" fmla="*/ 2197508 h 6099980"/>
              <a:gd name="connsiteX2807" fmla="*/ 2410778 w 6703452"/>
              <a:gd name="connsiteY2807" fmla="*/ 2205128 h 6099980"/>
              <a:gd name="connsiteX2808" fmla="*/ 2380298 w 6703452"/>
              <a:gd name="connsiteY2808" fmla="*/ 2212748 h 6099980"/>
              <a:gd name="connsiteX2809" fmla="*/ 2363152 w 6703452"/>
              <a:gd name="connsiteY2809" fmla="*/ 2220368 h 6099980"/>
              <a:gd name="connsiteX2810" fmla="*/ 2413636 w 6703452"/>
              <a:gd name="connsiteY2810" fmla="*/ 2207986 h 6099980"/>
              <a:gd name="connsiteX2811" fmla="*/ 2467928 w 6703452"/>
              <a:gd name="connsiteY2811" fmla="*/ 2196556 h 6099980"/>
              <a:gd name="connsiteX2812" fmla="*/ 2433638 w 6703452"/>
              <a:gd name="connsiteY2812" fmla="*/ 2205128 h 6099980"/>
              <a:gd name="connsiteX2813" fmla="*/ 2475548 w 6703452"/>
              <a:gd name="connsiteY2813" fmla="*/ 2197508 h 6099980"/>
              <a:gd name="connsiteX2814" fmla="*/ 2496504 w 6703452"/>
              <a:gd name="connsiteY2814" fmla="*/ 2194651 h 6099980"/>
              <a:gd name="connsiteX2815" fmla="*/ 2517458 w 6703452"/>
              <a:gd name="connsiteY2815" fmla="*/ 2191793 h 6099980"/>
              <a:gd name="connsiteX2816" fmla="*/ 2559368 w 6703452"/>
              <a:gd name="connsiteY2816" fmla="*/ 2187031 h 6099980"/>
              <a:gd name="connsiteX2817" fmla="*/ 2601278 w 6703452"/>
              <a:gd name="connsiteY2817" fmla="*/ 2184173 h 6099980"/>
              <a:gd name="connsiteX2818" fmla="*/ 2694624 w 6703452"/>
              <a:gd name="connsiteY2818" fmla="*/ 2167981 h 6099980"/>
              <a:gd name="connsiteX2819" fmla="*/ 2825116 w 6703452"/>
              <a:gd name="connsiteY2819" fmla="*/ 2162266 h 6099980"/>
              <a:gd name="connsiteX2820" fmla="*/ 2807970 w 6703452"/>
              <a:gd name="connsiteY2820" fmla="*/ 2164171 h 6099980"/>
              <a:gd name="connsiteX2821" fmla="*/ 2947036 w 6703452"/>
              <a:gd name="connsiteY2821" fmla="*/ 2149883 h 6099980"/>
              <a:gd name="connsiteX2822" fmla="*/ 3036570 w 6703452"/>
              <a:gd name="connsiteY2822" fmla="*/ 2122261 h 6099980"/>
              <a:gd name="connsiteX2823" fmla="*/ 3011804 w 6703452"/>
              <a:gd name="connsiteY2823" fmla="*/ 2134643 h 6099980"/>
              <a:gd name="connsiteX2824" fmla="*/ 2932748 w 6703452"/>
              <a:gd name="connsiteY2824" fmla="*/ 2159408 h 6099980"/>
              <a:gd name="connsiteX2825" fmla="*/ 2906078 w 6703452"/>
              <a:gd name="connsiteY2825" fmla="*/ 2167981 h 6099980"/>
              <a:gd name="connsiteX2826" fmla="*/ 2947988 w 6703452"/>
              <a:gd name="connsiteY2826" fmla="*/ 2162266 h 6099980"/>
              <a:gd name="connsiteX2827" fmla="*/ 3042284 w 6703452"/>
              <a:gd name="connsiteY2827" fmla="*/ 2136548 h 6099980"/>
              <a:gd name="connsiteX2828" fmla="*/ 3053716 w 6703452"/>
              <a:gd name="connsiteY2828" fmla="*/ 2132738 h 6099980"/>
              <a:gd name="connsiteX2829" fmla="*/ 3063240 w 6703452"/>
              <a:gd name="connsiteY2829" fmla="*/ 2127976 h 6099980"/>
              <a:gd name="connsiteX2830" fmla="*/ 3080384 w 6703452"/>
              <a:gd name="connsiteY2830" fmla="*/ 2120356 h 6099980"/>
              <a:gd name="connsiteX2831" fmla="*/ 3104198 w 6703452"/>
              <a:gd name="connsiteY2831" fmla="*/ 2106068 h 6099980"/>
              <a:gd name="connsiteX2832" fmla="*/ 3119438 w 6703452"/>
              <a:gd name="connsiteY2832" fmla="*/ 2096543 h 6099980"/>
              <a:gd name="connsiteX2833" fmla="*/ 3128010 w 6703452"/>
              <a:gd name="connsiteY2833" fmla="*/ 2088923 h 6099980"/>
              <a:gd name="connsiteX2834" fmla="*/ 3168968 w 6703452"/>
              <a:gd name="connsiteY2834" fmla="*/ 2050823 h 6099980"/>
              <a:gd name="connsiteX2835" fmla="*/ 3172778 w 6703452"/>
              <a:gd name="connsiteY2835" fmla="*/ 2049871 h 6099980"/>
              <a:gd name="connsiteX2836" fmla="*/ 3212784 w 6703452"/>
              <a:gd name="connsiteY2836" fmla="*/ 2008913 h 6099980"/>
              <a:gd name="connsiteX2837" fmla="*/ 3226118 w 6703452"/>
              <a:gd name="connsiteY2837" fmla="*/ 1991768 h 6099980"/>
              <a:gd name="connsiteX2838" fmla="*/ 3242310 w 6703452"/>
              <a:gd name="connsiteY2838" fmla="*/ 1968908 h 6099980"/>
              <a:gd name="connsiteX2839" fmla="*/ 3176588 w 6703452"/>
              <a:gd name="connsiteY2839" fmla="*/ 2040346 h 6099980"/>
              <a:gd name="connsiteX2840" fmla="*/ 3193732 w 6703452"/>
              <a:gd name="connsiteY2840" fmla="*/ 2021296 h 6099980"/>
              <a:gd name="connsiteX2841" fmla="*/ 3208020 w 6703452"/>
              <a:gd name="connsiteY2841" fmla="*/ 2007008 h 6099980"/>
              <a:gd name="connsiteX2842" fmla="*/ 3223260 w 6703452"/>
              <a:gd name="connsiteY2842" fmla="*/ 1989863 h 6099980"/>
              <a:gd name="connsiteX2843" fmla="*/ 3273744 w 6703452"/>
              <a:gd name="connsiteY2843" fmla="*/ 1916521 h 6099980"/>
              <a:gd name="connsiteX2844" fmla="*/ 3290888 w 6703452"/>
              <a:gd name="connsiteY2844" fmla="*/ 1893661 h 6099980"/>
              <a:gd name="connsiteX2845" fmla="*/ 3308032 w 6703452"/>
              <a:gd name="connsiteY2845" fmla="*/ 1859371 h 6099980"/>
              <a:gd name="connsiteX2846" fmla="*/ 3308984 w 6703452"/>
              <a:gd name="connsiteY2846" fmla="*/ 1860323 h 6099980"/>
              <a:gd name="connsiteX2847" fmla="*/ 3398520 w 6703452"/>
              <a:gd name="connsiteY2847" fmla="*/ 1568858 h 6099980"/>
              <a:gd name="connsiteX2848" fmla="*/ 3428048 w 6703452"/>
              <a:gd name="connsiteY2848" fmla="*/ 1453606 h 6099980"/>
              <a:gd name="connsiteX2849" fmla="*/ 3465196 w 6703452"/>
              <a:gd name="connsiteY2849" fmla="*/ 1298348 h 6099980"/>
              <a:gd name="connsiteX2850" fmla="*/ 3444240 w 6703452"/>
              <a:gd name="connsiteY2850" fmla="*/ 1383121 h 6099980"/>
              <a:gd name="connsiteX2851" fmla="*/ 3453766 w 6703452"/>
              <a:gd name="connsiteY2851" fmla="*/ 1358356 h 6099980"/>
              <a:gd name="connsiteX2852" fmla="*/ 3455670 w 6703452"/>
              <a:gd name="connsiteY2852" fmla="*/ 1364071 h 6099980"/>
              <a:gd name="connsiteX2853" fmla="*/ 3448050 w 6703452"/>
              <a:gd name="connsiteY2853" fmla="*/ 1386931 h 6099980"/>
              <a:gd name="connsiteX2854" fmla="*/ 3435668 w 6703452"/>
              <a:gd name="connsiteY2854" fmla="*/ 1462178 h 6099980"/>
              <a:gd name="connsiteX2855" fmla="*/ 3465196 w 6703452"/>
              <a:gd name="connsiteY2855" fmla="*/ 1356451 h 6099980"/>
              <a:gd name="connsiteX2856" fmla="*/ 3457576 w 6703452"/>
              <a:gd name="connsiteY2856" fmla="*/ 1393598 h 6099980"/>
              <a:gd name="connsiteX2857" fmla="*/ 3505200 w 6703452"/>
              <a:gd name="connsiteY2857" fmla="*/ 1233578 h 6099980"/>
              <a:gd name="connsiteX2858" fmla="*/ 3497580 w 6703452"/>
              <a:gd name="connsiteY2858" fmla="*/ 1251676 h 6099980"/>
              <a:gd name="connsiteX2859" fmla="*/ 3609024 w 6703452"/>
              <a:gd name="connsiteY2859" fmla="*/ 967831 h 6099980"/>
              <a:gd name="connsiteX2860" fmla="*/ 3798570 w 6703452"/>
              <a:gd name="connsiteY2860" fmla="*/ 745898 h 6099980"/>
              <a:gd name="connsiteX2861" fmla="*/ 3819524 w 6703452"/>
              <a:gd name="connsiteY2861" fmla="*/ 725896 h 6099980"/>
              <a:gd name="connsiteX2862" fmla="*/ 3839528 w 6703452"/>
              <a:gd name="connsiteY2862" fmla="*/ 710656 h 6099980"/>
              <a:gd name="connsiteX2863" fmla="*/ 3865244 w 6703452"/>
              <a:gd name="connsiteY2863" fmla="*/ 694463 h 6099980"/>
              <a:gd name="connsiteX2864" fmla="*/ 3880484 w 6703452"/>
              <a:gd name="connsiteY2864" fmla="*/ 684938 h 6099980"/>
              <a:gd name="connsiteX2865" fmla="*/ 3896678 w 6703452"/>
              <a:gd name="connsiteY2865" fmla="*/ 676366 h 6099980"/>
              <a:gd name="connsiteX2866" fmla="*/ 3932872 w 6703452"/>
              <a:gd name="connsiteY2866" fmla="*/ 658268 h 6099980"/>
              <a:gd name="connsiteX2867" fmla="*/ 4015740 w 6703452"/>
              <a:gd name="connsiteY2867" fmla="*/ 627788 h 6099980"/>
              <a:gd name="connsiteX2868" fmla="*/ 4197668 w 6703452"/>
              <a:gd name="connsiteY2868" fmla="*/ 595403 h 6099980"/>
              <a:gd name="connsiteX2869" fmla="*/ 4345304 w 6703452"/>
              <a:gd name="connsiteY2869" fmla="*/ 601118 h 6099980"/>
              <a:gd name="connsiteX2870" fmla="*/ 4319588 w 6703452"/>
              <a:gd name="connsiteY2870" fmla="*/ 600166 h 6099980"/>
              <a:gd name="connsiteX2871" fmla="*/ 4303396 w 6703452"/>
              <a:gd name="connsiteY2871" fmla="*/ 602071 h 6099980"/>
              <a:gd name="connsiteX2872" fmla="*/ 4308158 w 6703452"/>
              <a:gd name="connsiteY2872" fmla="*/ 608738 h 6099980"/>
              <a:gd name="connsiteX2873" fmla="*/ 4140518 w 6703452"/>
              <a:gd name="connsiteY2873" fmla="*/ 613501 h 6099980"/>
              <a:gd name="connsiteX2874" fmla="*/ 4093844 w 6703452"/>
              <a:gd name="connsiteY2874" fmla="*/ 617310 h 6099980"/>
              <a:gd name="connsiteX2875" fmla="*/ 4097656 w 6703452"/>
              <a:gd name="connsiteY2875" fmla="*/ 612548 h 6099980"/>
              <a:gd name="connsiteX2876" fmla="*/ 4043364 w 6703452"/>
              <a:gd name="connsiteY2876" fmla="*/ 624931 h 6099980"/>
              <a:gd name="connsiteX2877" fmla="*/ 4020504 w 6703452"/>
              <a:gd name="connsiteY2877" fmla="*/ 632551 h 6099980"/>
              <a:gd name="connsiteX2878" fmla="*/ 4032884 w 6703452"/>
              <a:gd name="connsiteY2878" fmla="*/ 631598 h 6099980"/>
              <a:gd name="connsiteX2879" fmla="*/ 4070984 w 6703452"/>
              <a:gd name="connsiteY2879" fmla="*/ 625883 h 6099980"/>
              <a:gd name="connsiteX2880" fmla="*/ 4073906 w 6703452"/>
              <a:gd name="connsiteY2880" fmla="*/ 625801 h 6099980"/>
              <a:gd name="connsiteX2881" fmla="*/ 4059080 w 6703452"/>
              <a:gd name="connsiteY2881" fmla="*/ 628740 h 6099980"/>
              <a:gd name="connsiteX2882" fmla="*/ 3970972 w 6703452"/>
              <a:gd name="connsiteY2882" fmla="*/ 653506 h 6099980"/>
              <a:gd name="connsiteX2883" fmla="*/ 3943350 w 6703452"/>
              <a:gd name="connsiteY2883" fmla="*/ 665888 h 6099980"/>
              <a:gd name="connsiteX2884" fmla="*/ 3916680 w 6703452"/>
              <a:gd name="connsiteY2884" fmla="*/ 680176 h 6099980"/>
              <a:gd name="connsiteX2885" fmla="*/ 3885248 w 6703452"/>
              <a:gd name="connsiteY2885" fmla="*/ 697321 h 6099980"/>
              <a:gd name="connsiteX2886" fmla="*/ 3824288 w 6703452"/>
              <a:gd name="connsiteY2886" fmla="*/ 739231 h 6099980"/>
              <a:gd name="connsiteX2887" fmla="*/ 3799524 w 6703452"/>
              <a:gd name="connsiteY2887" fmla="*/ 758281 h 6099980"/>
              <a:gd name="connsiteX2888" fmla="*/ 3782378 w 6703452"/>
              <a:gd name="connsiteY2888" fmla="*/ 774473 h 6099980"/>
              <a:gd name="connsiteX2889" fmla="*/ 3822072 w 6703452"/>
              <a:gd name="connsiteY2889" fmla="*/ 748981 h 6099980"/>
              <a:gd name="connsiteX2890" fmla="*/ 3805238 w 6703452"/>
              <a:gd name="connsiteY2890" fmla="*/ 761138 h 6099980"/>
              <a:gd name="connsiteX2891" fmla="*/ 3788092 w 6703452"/>
              <a:gd name="connsiteY2891" fmla="*/ 775426 h 6099980"/>
              <a:gd name="connsiteX2892" fmla="*/ 3770948 w 6703452"/>
              <a:gd name="connsiteY2892" fmla="*/ 789713 h 6099980"/>
              <a:gd name="connsiteX2893" fmla="*/ 3762376 w 6703452"/>
              <a:gd name="connsiteY2893" fmla="*/ 797333 h 6099980"/>
              <a:gd name="connsiteX2894" fmla="*/ 3754756 w 6703452"/>
              <a:gd name="connsiteY2894" fmla="*/ 804953 h 6099980"/>
              <a:gd name="connsiteX2895" fmla="*/ 3724276 w 6703452"/>
              <a:gd name="connsiteY2895" fmla="*/ 835433 h 6099980"/>
              <a:gd name="connsiteX2896" fmla="*/ 3699510 w 6703452"/>
              <a:gd name="connsiteY2896" fmla="*/ 864960 h 6099980"/>
              <a:gd name="connsiteX2897" fmla="*/ 3689032 w 6703452"/>
              <a:gd name="connsiteY2897" fmla="*/ 878296 h 6099980"/>
              <a:gd name="connsiteX2898" fmla="*/ 3680460 w 6703452"/>
              <a:gd name="connsiteY2898" fmla="*/ 890678 h 6099980"/>
              <a:gd name="connsiteX2899" fmla="*/ 3692844 w 6703452"/>
              <a:gd name="connsiteY2899" fmla="*/ 877343 h 6099980"/>
              <a:gd name="connsiteX2900" fmla="*/ 3722370 w 6703452"/>
              <a:gd name="connsiteY2900" fmla="*/ 844958 h 6099980"/>
              <a:gd name="connsiteX2901" fmla="*/ 3739516 w 6703452"/>
              <a:gd name="connsiteY2901" fmla="*/ 827813 h 6099980"/>
              <a:gd name="connsiteX2902" fmla="*/ 3755708 w 6703452"/>
              <a:gd name="connsiteY2902" fmla="*/ 811621 h 6099980"/>
              <a:gd name="connsiteX2903" fmla="*/ 3774758 w 6703452"/>
              <a:gd name="connsiteY2903" fmla="*/ 790666 h 6099980"/>
              <a:gd name="connsiteX2904" fmla="*/ 3767138 w 6703452"/>
              <a:gd name="connsiteY2904" fmla="*/ 800191 h 6099980"/>
              <a:gd name="connsiteX2905" fmla="*/ 3743324 w 6703452"/>
              <a:gd name="connsiteY2905" fmla="*/ 825908 h 6099980"/>
              <a:gd name="connsiteX2906" fmla="*/ 3752850 w 6703452"/>
              <a:gd name="connsiteY2906" fmla="*/ 822098 h 6099980"/>
              <a:gd name="connsiteX2907" fmla="*/ 3695700 w 6703452"/>
              <a:gd name="connsiteY2907" fmla="*/ 888773 h 6099980"/>
              <a:gd name="connsiteX2908" fmla="*/ 3668078 w 6703452"/>
              <a:gd name="connsiteY2908" fmla="*/ 927826 h 6099980"/>
              <a:gd name="connsiteX2909" fmla="*/ 3654744 w 6703452"/>
              <a:gd name="connsiteY2909" fmla="*/ 948781 h 6099980"/>
              <a:gd name="connsiteX2910" fmla="*/ 3642360 w 6703452"/>
              <a:gd name="connsiteY2910" fmla="*/ 969735 h 6099980"/>
              <a:gd name="connsiteX2911" fmla="*/ 3570924 w 6703452"/>
              <a:gd name="connsiteY2911" fmla="*/ 1117373 h 6099980"/>
              <a:gd name="connsiteX2912" fmla="*/ 3560444 w 6703452"/>
              <a:gd name="connsiteY2912" fmla="*/ 1127851 h 6099980"/>
              <a:gd name="connsiteX2913" fmla="*/ 3539492 w 6703452"/>
              <a:gd name="connsiteY2913" fmla="*/ 1198336 h 6099980"/>
              <a:gd name="connsiteX2914" fmla="*/ 3532824 w 6703452"/>
              <a:gd name="connsiteY2914" fmla="*/ 1227863 h 6099980"/>
              <a:gd name="connsiteX2915" fmla="*/ 3517584 w 6703452"/>
              <a:gd name="connsiteY2915" fmla="*/ 1281203 h 6099980"/>
              <a:gd name="connsiteX2916" fmla="*/ 3527108 w 6703452"/>
              <a:gd name="connsiteY2916" fmla="*/ 1233578 h 6099980"/>
              <a:gd name="connsiteX2917" fmla="*/ 3531870 w 6703452"/>
              <a:gd name="connsiteY2917" fmla="*/ 1204051 h 6099980"/>
              <a:gd name="connsiteX2918" fmla="*/ 3520440 w 6703452"/>
              <a:gd name="connsiteY2918" fmla="*/ 1226911 h 6099980"/>
              <a:gd name="connsiteX2919" fmla="*/ 3498532 w 6703452"/>
              <a:gd name="connsiteY2919" fmla="*/ 1299301 h 6099980"/>
              <a:gd name="connsiteX2920" fmla="*/ 3457576 w 6703452"/>
              <a:gd name="connsiteY2920" fmla="*/ 1477418 h 6099980"/>
              <a:gd name="connsiteX2921" fmla="*/ 3441384 w 6703452"/>
              <a:gd name="connsiteY2921" fmla="*/ 1521233 h 6099980"/>
              <a:gd name="connsiteX2922" fmla="*/ 3426144 w 6703452"/>
              <a:gd name="connsiteY2922" fmla="*/ 1638390 h 6099980"/>
              <a:gd name="connsiteX2923" fmla="*/ 3450908 w 6703452"/>
              <a:gd name="connsiteY2923" fmla="*/ 1526948 h 6099980"/>
              <a:gd name="connsiteX2924" fmla="*/ 3469958 w 6703452"/>
              <a:gd name="connsiteY2924" fmla="*/ 1429793 h 6099980"/>
              <a:gd name="connsiteX2925" fmla="*/ 3438524 w 6703452"/>
              <a:gd name="connsiteY2925" fmla="*/ 1606006 h 6099980"/>
              <a:gd name="connsiteX2926" fmla="*/ 3457576 w 6703452"/>
              <a:gd name="connsiteY2926" fmla="*/ 1530758 h 6099980"/>
              <a:gd name="connsiteX2927" fmla="*/ 3439478 w 6703452"/>
              <a:gd name="connsiteY2927" fmla="*/ 1621246 h 6099980"/>
              <a:gd name="connsiteX2928" fmla="*/ 3431858 w 6703452"/>
              <a:gd name="connsiteY2928" fmla="*/ 1662203 h 6099980"/>
              <a:gd name="connsiteX2929" fmla="*/ 3483292 w 6703452"/>
              <a:gd name="connsiteY2929" fmla="*/ 1462178 h 6099980"/>
              <a:gd name="connsiteX2930" fmla="*/ 3483292 w 6703452"/>
              <a:gd name="connsiteY2930" fmla="*/ 1476465 h 6099980"/>
              <a:gd name="connsiteX2931" fmla="*/ 3509010 w 6703452"/>
              <a:gd name="connsiteY2931" fmla="*/ 1358356 h 6099980"/>
              <a:gd name="connsiteX2932" fmla="*/ 3539492 w 6703452"/>
              <a:gd name="connsiteY2932" fmla="*/ 1235483 h 6099980"/>
              <a:gd name="connsiteX2933" fmla="*/ 3552824 w 6703452"/>
              <a:gd name="connsiteY2933" fmla="*/ 1190716 h 6099980"/>
              <a:gd name="connsiteX2934" fmla="*/ 3562350 w 6703452"/>
              <a:gd name="connsiteY2934" fmla="*/ 1165951 h 6099980"/>
              <a:gd name="connsiteX2935" fmla="*/ 3554730 w 6703452"/>
              <a:gd name="connsiteY2935" fmla="*/ 1199288 h 6099980"/>
              <a:gd name="connsiteX2936" fmla="*/ 3594736 w 6703452"/>
              <a:gd name="connsiteY2936" fmla="*/ 1085941 h 6099980"/>
              <a:gd name="connsiteX2937" fmla="*/ 3605212 w 6703452"/>
              <a:gd name="connsiteY2937" fmla="*/ 1061176 h 6099980"/>
              <a:gd name="connsiteX2938" fmla="*/ 3617596 w 6703452"/>
              <a:gd name="connsiteY2938" fmla="*/ 1033553 h 6099980"/>
              <a:gd name="connsiteX2939" fmla="*/ 3633788 w 6703452"/>
              <a:gd name="connsiteY2939" fmla="*/ 1000216 h 6099980"/>
              <a:gd name="connsiteX2940" fmla="*/ 3656648 w 6703452"/>
              <a:gd name="connsiteY2940" fmla="*/ 959258 h 6099980"/>
              <a:gd name="connsiteX2941" fmla="*/ 3650932 w 6703452"/>
              <a:gd name="connsiteY2941" fmla="*/ 970688 h 6099980"/>
              <a:gd name="connsiteX2942" fmla="*/ 3649980 w 6703452"/>
              <a:gd name="connsiteY2942" fmla="*/ 974498 h 6099980"/>
              <a:gd name="connsiteX2943" fmla="*/ 3764280 w 6703452"/>
              <a:gd name="connsiteY2943" fmla="*/ 817335 h 6099980"/>
              <a:gd name="connsiteX2944" fmla="*/ 3904298 w 6703452"/>
              <a:gd name="connsiteY2944" fmla="*/ 712560 h 6099980"/>
              <a:gd name="connsiteX2945" fmla="*/ 3940492 w 6703452"/>
              <a:gd name="connsiteY2945" fmla="*/ 694463 h 6099980"/>
              <a:gd name="connsiteX2946" fmla="*/ 3958592 w 6703452"/>
              <a:gd name="connsiteY2946" fmla="*/ 686843 h 6099980"/>
              <a:gd name="connsiteX2947" fmla="*/ 3976688 w 6703452"/>
              <a:gd name="connsiteY2947" fmla="*/ 679223 h 6099980"/>
              <a:gd name="connsiteX2948" fmla="*/ 4046220 w 6703452"/>
              <a:gd name="connsiteY2948" fmla="*/ 655410 h 6099980"/>
              <a:gd name="connsiteX2949" fmla="*/ 4079558 w 6703452"/>
              <a:gd name="connsiteY2949" fmla="*/ 647791 h 6099980"/>
              <a:gd name="connsiteX2950" fmla="*/ 4110992 w 6703452"/>
              <a:gd name="connsiteY2950" fmla="*/ 641123 h 6099980"/>
              <a:gd name="connsiteX2951" fmla="*/ 4141470 w 6703452"/>
              <a:gd name="connsiteY2951" fmla="*/ 636360 h 6099980"/>
              <a:gd name="connsiteX2952" fmla="*/ 4155758 w 6703452"/>
              <a:gd name="connsiteY2952" fmla="*/ 634456 h 6099980"/>
              <a:gd name="connsiteX2953" fmla="*/ 4168140 w 6703452"/>
              <a:gd name="connsiteY2953" fmla="*/ 627788 h 6099980"/>
              <a:gd name="connsiteX2954" fmla="*/ 4152900 w 6703452"/>
              <a:gd name="connsiteY2954" fmla="*/ 627788 h 6099980"/>
              <a:gd name="connsiteX2955" fmla="*/ 4130040 w 6703452"/>
              <a:gd name="connsiteY2955" fmla="*/ 629693 h 6099980"/>
              <a:gd name="connsiteX2956" fmla="*/ 4101466 w 6703452"/>
              <a:gd name="connsiteY2956" fmla="*/ 632551 h 6099980"/>
              <a:gd name="connsiteX2957" fmla="*/ 4069080 w 6703452"/>
              <a:gd name="connsiteY2957" fmla="*/ 638266 h 6099980"/>
              <a:gd name="connsiteX2958" fmla="*/ 4002404 w 6703452"/>
              <a:gd name="connsiteY2958" fmla="*/ 654458 h 6099980"/>
              <a:gd name="connsiteX2959" fmla="*/ 3987166 w 6703452"/>
              <a:gd name="connsiteY2959" fmla="*/ 659221 h 6099980"/>
              <a:gd name="connsiteX2960" fmla="*/ 3972878 w 6703452"/>
              <a:gd name="connsiteY2960" fmla="*/ 663983 h 6099980"/>
              <a:gd name="connsiteX2961" fmla="*/ 3947160 w 6703452"/>
              <a:gd name="connsiteY2961" fmla="*/ 673508 h 6099980"/>
              <a:gd name="connsiteX2962" fmla="*/ 3998596 w 6703452"/>
              <a:gd name="connsiteY2962" fmla="*/ 648743 h 6099980"/>
              <a:gd name="connsiteX2963" fmla="*/ 4033838 w 6703452"/>
              <a:gd name="connsiteY2963" fmla="*/ 642076 h 6099980"/>
              <a:gd name="connsiteX2964" fmla="*/ 4045268 w 6703452"/>
              <a:gd name="connsiteY2964" fmla="*/ 638266 h 6099980"/>
              <a:gd name="connsiteX2965" fmla="*/ 4057650 w 6703452"/>
              <a:gd name="connsiteY2965" fmla="*/ 635408 h 6099980"/>
              <a:gd name="connsiteX2966" fmla="*/ 4081464 w 6703452"/>
              <a:gd name="connsiteY2966" fmla="*/ 628741 h 6099980"/>
              <a:gd name="connsiteX2967" fmla="*/ 4117922 w 6703452"/>
              <a:gd name="connsiteY2967" fmla="*/ 620877 h 6099980"/>
              <a:gd name="connsiteX2968" fmla="*/ 4146188 w 6703452"/>
              <a:gd name="connsiteY2968" fmla="*/ 615673 h 6099980"/>
              <a:gd name="connsiteX2969" fmla="*/ 4340544 w 6703452"/>
              <a:gd name="connsiteY2969" fmla="*/ 615406 h 6099980"/>
              <a:gd name="connsiteX2970" fmla="*/ 4395788 w 6703452"/>
              <a:gd name="connsiteY2970" fmla="*/ 624931 h 6099980"/>
              <a:gd name="connsiteX2971" fmla="*/ 4448176 w 6703452"/>
              <a:gd name="connsiteY2971" fmla="*/ 638266 h 6099980"/>
              <a:gd name="connsiteX2972" fmla="*/ 4497704 w 6703452"/>
              <a:gd name="connsiteY2972" fmla="*/ 655410 h 6099980"/>
              <a:gd name="connsiteX2973" fmla="*/ 4544378 w 6703452"/>
              <a:gd name="connsiteY2973" fmla="*/ 675413 h 6099980"/>
              <a:gd name="connsiteX2974" fmla="*/ 4546284 w 6703452"/>
              <a:gd name="connsiteY2974" fmla="*/ 678271 h 6099980"/>
              <a:gd name="connsiteX2975" fmla="*/ 4635818 w 6703452"/>
              <a:gd name="connsiteY2975" fmla="*/ 713513 h 6099980"/>
              <a:gd name="connsiteX2976" fmla="*/ 4588192 w 6703452"/>
              <a:gd name="connsiteY2976" fmla="*/ 689701 h 6099980"/>
              <a:gd name="connsiteX2977" fmla="*/ 4610100 w 6703452"/>
              <a:gd name="connsiteY2977" fmla="*/ 696368 h 6099980"/>
              <a:gd name="connsiteX2978" fmla="*/ 4657206 w 6703452"/>
              <a:gd name="connsiteY2978" fmla="*/ 712942 h 6099980"/>
              <a:gd name="connsiteX2979" fmla="*/ 4651058 w 6703452"/>
              <a:gd name="connsiteY2979" fmla="*/ 711608 h 6099980"/>
              <a:gd name="connsiteX2980" fmla="*/ 4661536 w 6703452"/>
              <a:gd name="connsiteY2980" fmla="*/ 714466 h 6099980"/>
              <a:gd name="connsiteX2981" fmla="*/ 4657206 w 6703452"/>
              <a:gd name="connsiteY2981" fmla="*/ 712942 h 6099980"/>
              <a:gd name="connsiteX2982" fmla="*/ 4697136 w 6703452"/>
              <a:gd name="connsiteY2982" fmla="*/ 721609 h 6099980"/>
              <a:gd name="connsiteX2983" fmla="*/ 4753928 w 6703452"/>
              <a:gd name="connsiteY2983" fmla="*/ 717323 h 6099980"/>
              <a:gd name="connsiteX2984" fmla="*/ 4866324 w 6703452"/>
              <a:gd name="connsiteY2984" fmla="*/ 649696 h 6099980"/>
              <a:gd name="connsiteX2985" fmla="*/ 4907280 w 6703452"/>
              <a:gd name="connsiteY2985" fmla="*/ 603976 h 6099980"/>
              <a:gd name="connsiteX2986" fmla="*/ 5008246 w 6703452"/>
              <a:gd name="connsiteY2986" fmla="*/ 522061 h 6099980"/>
              <a:gd name="connsiteX2987" fmla="*/ 5142548 w 6703452"/>
              <a:gd name="connsiteY2987" fmla="*/ 392520 h 6099980"/>
              <a:gd name="connsiteX2988" fmla="*/ 5257800 w 6703452"/>
              <a:gd name="connsiteY2988" fmla="*/ 288698 h 6099980"/>
              <a:gd name="connsiteX2989" fmla="*/ 5374958 w 6703452"/>
              <a:gd name="connsiteY2989" fmla="*/ 210593 h 6099980"/>
              <a:gd name="connsiteX2990" fmla="*/ 5415916 w 6703452"/>
              <a:gd name="connsiteY2990" fmla="*/ 186781 h 6099980"/>
              <a:gd name="connsiteX2991" fmla="*/ 5389246 w 6703452"/>
              <a:gd name="connsiteY2991" fmla="*/ 206783 h 6099980"/>
              <a:gd name="connsiteX2992" fmla="*/ 5425440 w 6703452"/>
              <a:gd name="connsiteY2992" fmla="*/ 182018 h 6099980"/>
              <a:gd name="connsiteX2993" fmla="*/ 5453064 w 6703452"/>
              <a:gd name="connsiteY2993" fmla="*/ 162015 h 6099980"/>
              <a:gd name="connsiteX2994" fmla="*/ 5499736 w 6703452"/>
              <a:gd name="connsiteY2994" fmla="*/ 128678 h 6099980"/>
              <a:gd name="connsiteX2995" fmla="*/ 5566412 w 6703452"/>
              <a:gd name="connsiteY2995" fmla="*/ 92483 h 6099980"/>
              <a:gd name="connsiteX2996" fmla="*/ 5591176 w 6703452"/>
              <a:gd name="connsiteY2996" fmla="*/ 82005 h 6099980"/>
              <a:gd name="connsiteX2997" fmla="*/ 5620704 w 6703452"/>
              <a:gd name="connsiteY2997" fmla="*/ 70576 h 6099980"/>
              <a:gd name="connsiteX2998" fmla="*/ 5636896 w 6703452"/>
              <a:gd name="connsiteY2998" fmla="*/ 64860 h 6099980"/>
              <a:gd name="connsiteX2999" fmla="*/ 5654992 w 6703452"/>
              <a:gd name="connsiteY2999" fmla="*/ 59145 h 6099980"/>
              <a:gd name="connsiteX3000" fmla="*/ 5694998 w 6703452"/>
              <a:gd name="connsiteY3000" fmla="*/ 47715 h 6099980"/>
              <a:gd name="connsiteX3001" fmla="*/ 5637848 w 6703452"/>
              <a:gd name="connsiteY3001" fmla="*/ 70576 h 6099980"/>
              <a:gd name="connsiteX3002" fmla="*/ 5814060 w 6703452"/>
              <a:gd name="connsiteY3002" fmla="*/ 20093 h 6099980"/>
              <a:gd name="connsiteX3003" fmla="*/ 6004560 w 6703452"/>
              <a:gd name="connsiteY3003" fmla="*/ 90 h 609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Lst>
            <a:rect l="l" t="t" r="r" b="b"/>
            <a:pathLst>
              <a:path w="6703452" h="6099980">
                <a:moveTo>
                  <a:pt x="641984" y="6061800"/>
                </a:moveTo>
                <a:cubicBezTo>
                  <a:pt x="677228" y="6062753"/>
                  <a:pt x="643890" y="6063705"/>
                  <a:pt x="635318" y="6063705"/>
                </a:cubicBezTo>
                <a:close/>
                <a:moveTo>
                  <a:pt x="527686" y="6027510"/>
                </a:moveTo>
                <a:cubicBezTo>
                  <a:pt x="556260" y="6028462"/>
                  <a:pt x="561024" y="6029415"/>
                  <a:pt x="568644" y="6031320"/>
                </a:cubicBezTo>
                <a:cubicBezTo>
                  <a:pt x="572454" y="6032273"/>
                  <a:pt x="577216" y="6033225"/>
                  <a:pt x="585788" y="6034178"/>
                </a:cubicBezTo>
                <a:cubicBezTo>
                  <a:pt x="590552" y="6035130"/>
                  <a:pt x="596266" y="6035130"/>
                  <a:pt x="602934" y="6036082"/>
                </a:cubicBezTo>
                <a:cubicBezTo>
                  <a:pt x="610554" y="6036082"/>
                  <a:pt x="619126" y="6037035"/>
                  <a:pt x="629604" y="6037035"/>
                </a:cubicBezTo>
                <a:cubicBezTo>
                  <a:pt x="616268" y="6036082"/>
                  <a:pt x="606744" y="6034178"/>
                  <a:pt x="601028" y="6033225"/>
                </a:cubicBezTo>
                <a:cubicBezTo>
                  <a:pt x="594360" y="6031320"/>
                  <a:pt x="592456" y="6030367"/>
                  <a:pt x="594360" y="6029415"/>
                </a:cubicBezTo>
                <a:cubicBezTo>
                  <a:pt x="596266" y="6028462"/>
                  <a:pt x="602934" y="6027510"/>
                  <a:pt x="614364" y="6027510"/>
                </a:cubicBezTo>
                <a:cubicBezTo>
                  <a:pt x="625794" y="6027510"/>
                  <a:pt x="642938" y="6027510"/>
                  <a:pt x="665800" y="6027510"/>
                </a:cubicBezTo>
                <a:lnTo>
                  <a:pt x="656274" y="6037987"/>
                </a:lnTo>
                <a:cubicBezTo>
                  <a:pt x="649606" y="6037987"/>
                  <a:pt x="639128" y="6037987"/>
                  <a:pt x="625794" y="6037035"/>
                </a:cubicBezTo>
                <a:cubicBezTo>
                  <a:pt x="612460" y="6036082"/>
                  <a:pt x="597218" y="6036082"/>
                  <a:pt x="583884" y="6036082"/>
                </a:cubicBezTo>
                <a:cubicBezTo>
                  <a:pt x="554356" y="6034178"/>
                  <a:pt x="528638" y="6029415"/>
                  <a:pt x="527686" y="6027510"/>
                </a:cubicBezTo>
                <a:close/>
                <a:moveTo>
                  <a:pt x="822202" y="6024563"/>
                </a:moveTo>
                <a:cubicBezTo>
                  <a:pt x="827008" y="6024593"/>
                  <a:pt x="829866" y="6024891"/>
                  <a:pt x="829628" y="6025605"/>
                </a:cubicBezTo>
                <a:cubicBezTo>
                  <a:pt x="804864" y="6027510"/>
                  <a:pt x="777240" y="6027510"/>
                  <a:pt x="757238" y="6027510"/>
                </a:cubicBezTo>
                <a:cubicBezTo>
                  <a:pt x="775812" y="6026796"/>
                  <a:pt x="807780" y="6024474"/>
                  <a:pt x="822202" y="6024563"/>
                </a:cubicBezTo>
                <a:close/>
                <a:moveTo>
                  <a:pt x="1108394" y="5987823"/>
                </a:moveTo>
                <a:lnTo>
                  <a:pt x="1102996" y="5989410"/>
                </a:lnTo>
                <a:cubicBezTo>
                  <a:pt x="1097280" y="5991315"/>
                  <a:pt x="1091564" y="5992268"/>
                  <a:pt x="1085850" y="5994173"/>
                </a:cubicBezTo>
                <a:lnTo>
                  <a:pt x="1102044" y="5989410"/>
                </a:lnTo>
                <a:close/>
                <a:moveTo>
                  <a:pt x="1126810" y="5982028"/>
                </a:moveTo>
                <a:lnTo>
                  <a:pt x="1117284" y="5985600"/>
                </a:lnTo>
                <a:lnTo>
                  <a:pt x="1108394" y="5987823"/>
                </a:lnTo>
                <a:lnTo>
                  <a:pt x="1119188" y="5984648"/>
                </a:lnTo>
                <a:close/>
                <a:moveTo>
                  <a:pt x="353378" y="5981790"/>
                </a:moveTo>
                <a:lnTo>
                  <a:pt x="366712" y="5981790"/>
                </a:lnTo>
                <a:cubicBezTo>
                  <a:pt x="420052" y="6001792"/>
                  <a:pt x="476250" y="6013222"/>
                  <a:pt x="534352" y="6020842"/>
                </a:cubicBezTo>
                <a:cubicBezTo>
                  <a:pt x="515304" y="6019890"/>
                  <a:pt x="497204" y="6017032"/>
                  <a:pt x="478156" y="6015128"/>
                </a:cubicBezTo>
                <a:cubicBezTo>
                  <a:pt x="468630" y="6014175"/>
                  <a:pt x="460058" y="6012270"/>
                  <a:pt x="450532" y="6011317"/>
                </a:cubicBezTo>
                <a:cubicBezTo>
                  <a:pt x="441960" y="6010365"/>
                  <a:pt x="432436" y="6009412"/>
                  <a:pt x="423864" y="6005603"/>
                </a:cubicBezTo>
                <a:cubicBezTo>
                  <a:pt x="431484" y="6007507"/>
                  <a:pt x="440056" y="6007507"/>
                  <a:pt x="448628" y="6008460"/>
                </a:cubicBezTo>
                <a:cubicBezTo>
                  <a:pt x="442912" y="6006555"/>
                  <a:pt x="434340" y="6005603"/>
                  <a:pt x="425768" y="6002745"/>
                </a:cubicBezTo>
                <a:cubicBezTo>
                  <a:pt x="416244" y="5999887"/>
                  <a:pt x="406718" y="5997982"/>
                  <a:pt x="397192" y="5995125"/>
                </a:cubicBezTo>
                <a:cubicBezTo>
                  <a:pt x="378144" y="5989410"/>
                  <a:pt x="360998" y="5983695"/>
                  <a:pt x="353378" y="5981790"/>
                </a:cubicBezTo>
                <a:close/>
                <a:moveTo>
                  <a:pt x="1147764" y="5974170"/>
                </a:moveTo>
                <a:lnTo>
                  <a:pt x="1149668" y="5974170"/>
                </a:lnTo>
                <a:lnTo>
                  <a:pt x="1126810" y="5982028"/>
                </a:lnTo>
                <a:close/>
                <a:moveTo>
                  <a:pt x="1224916" y="5931307"/>
                </a:moveTo>
                <a:cubicBezTo>
                  <a:pt x="1201104" y="5947500"/>
                  <a:pt x="1175384" y="5960835"/>
                  <a:pt x="1147764" y="5972265"/>
                </a:cubicBezTo>
                <a:lnTo>
                  <a:pt x="1129664" y="5973217"/>
                </a:lnTo>
                <a:cubicBezTo>
                  <a:pt x="1168718" y="5957977"/>
                  <a:pt x="1189672" y="5946547"/>
                  <a:pt x="1202056" y="5940832"/>
                </a:cubicBezTo>
                <a:cubicBezTo>
                  <a:pt x="1215390" y="5934165"/>
                  <a:pt x="1220152" y="5933212"/>
                  <a:pt x="1224916" y="5931307"/>
                </a:cubicBezTo>
                <a:close/>
                <a:moveTo>
                  <a:pt x="222306" y="5900734"/>
                </a:moveTo>
                <a:lnTo>
                  <a:pt x="320992" y="5962741"/>
                </a:lnTo>
                <a:cubicBezTo>
                  <a:pt x="294798" y="5951311"/>
                  <a:pt x="271224" y="5937976"/>
                  <a:pt x="250032" y="5923450"/>
                </a:cubicBezTo>
                <a:close/>
                <a:moveTo>
                  <a:pt x="1269682" y="5897018"/>
                </a:moveTo>
                <a:cubicBezTo>
                  <a:pt x="1261110" y="5906543"/>
                  <a:pt x="1251584" y="5916068"/>
                  <a:pt x="1242060" y="5925593"/>
                </a:cubicBezTo>
                <a:cubicBezTo>
                  <a:pt x="1233488" y="5930356"/>
                  <a:pt x="1228724" y="5931308"/>
                  <a:pt x="1224916" y="5932261"/>
                </a:cubicBezTo>
                <a:cubicBezTo>
                  <a:pt x="1241108" y="5921783"/>
                  <a:pt x="1255396" y="5909400"/>
                  <a:pt x="1269682" y="5897018"/>
                </a:cubicBezTo>
                <a:close/>
                <a:moveTo>
                  <a:pt x="202434" y="5884453"/>
                </a:moveTo>
                <a:lnTo>
                  <a:pt x="222306" y="5900734"/>
                </a:lnTo>
                <a:lnTo>
                  <a:pt x="213360" y="5895113"/>
                </a:lnTo>
                <a:close/>
                <a:moveTo>
                  <a:pt x="183400" y="5865879"/>
                </a:moveTo>
                <a:lnTo>
                  <a:pt x="202434" y="5884453"/>
                </a:lnTo>
                <a:lnTo>
                  <a:pt x="193358" y="5877016"/>
                </a:lnTo>
                <a:close/>
                <a:moveTo>
                  <a:pt x="1309688" y="5854155"/>
                </a:moveTo>
                <a:cubicBezTo>
                  <a:pt x="1303020" y="5860823"/>
                  <a:pt x="1297306" y="5869395"/>
                  <a:pt x="1290638" y="5876062"/>
                </a:cubicBezTo>
                <a:lnTo>
                  <a:pt x="1269684" y="5897018"/>
                </a:lnTo>
                <a:lnTo>
                  <a:pt x="1284924" y="5878920"/>
                </a:lnTo>
                <a:lnTo>
                  <a:pt x="1291592" y="5873205"/>
                </a:lnTo>
                <a:lnTo>
                  <a:pt x="1297306" y="5866537"/>
                </a:lnTo>
                <a:close/>
                <a:moveTo>
                  <a:pt x="159672" y="5839346"/>
                </a:moveTo>
                <a:lnTo>
                  <a:pt x="183400" y="5865879"/>
                </a:lnTo>
                <a:lnTo>
                  <a:pt x="169188" y="5852012"/>
                </a:lnTo>
                <a:close/>
                <a:moveTo>
                  <a:pt x="66832" y="5831867"/>
                </a:moveTo>
                <a:lnTo>
                  <a:pt x="90592" y="5866401"/>
                </a:lnTo>
                <a:lnTo>
                  <a:pt x="84772" y="5858918"/>
                </a:lnTo>
                <a:cubicBezTo>
                  <a:pt x="78104" y="5849393"/>
                  <a:pt x="71438" y="5839868"/>
                  <a:pt x="67628" y="5833201"/>
                </a:cubicBezTo>
                <a:close/>
                <a:moveTo>
                  <a:pt x="63580" y="5826414"/>
                </a:moveTo>
                <a:lnTo>
                  <a:pt x="66832" y="5831867"/>
                </a:lnTo>
                <a:lnTo>
                  <a:pt x="63818" y="5827486"/>
                </a:lnTo>
                <a:cubicBezTo>
                  <a:pt x="62866" y="5825581"/>
                  <a:pt x="62866" y="5825343"/>
                  <a:pt x="63580" y="5826414"/>
                </a:cubicBezTo>
                <a:close/>
                <a:moveTo>
                  <a:pt x="140478" y="5813794"/>
                </a:moveTo>
                <a:lnTo>
                  <a:pt x="159672" y="5839346"/>
                </a:lnTo>
                <a:lnTo>
                  <a:pt x="149066" y="5827486"/>
                </a:lnTo>
                <a:close/>
                <a:moveTo>
                  <a:pt x="127666" y="5793370"/>
                </a:moveTo>
                <a:lnTo>
                  <a:pt x="140478" y="5813794"/>
                </a:lnTo>
                <a:lnTo>
                  <a:pt x="131444" y="5801768"/>
                </a:lnTo>
                <a:close/>
                <a:moveTo>
                  <a:pt x="95004" y="5720765"/>
                </a:moveTo>
                <a:lnTo>
                  <a:pt x="127666" y="5793370"/>
                </a:lnTo>
                <a:lnTo>
                  <a:pt x="116204" y="5775098"/>
                </a:lnTo>
                <a:close/>
                <a:moveTo>
                  <a:pt x="85588" y="5696637"/>
                </a:moveTo>
                <a:lnTo>
                  <a:pt x="95004" y="5720765"/>
                </a:lnTo>
                <a:lnTo>
                  <a:pt x="86558" y="5701994"/>
                </a:lnTo>
                <a:close/>
                <a:moveTo>
                  <a:pt x="66676" y="5592218"/>
                </a:moveTo>
                <a:lnTo>
                  <a:pt x="85588" y="5696637"/>
                </a:lnTo>
                <a:lnTo>
                  <a:pt x="81082" y="5685087"/>
                </a:lnTo>
                <a:cubicBezTo>
                  <a:pt x="73104" y="5654607"/>
                  <a:pt x="68580" y="5623650"/>
                  <a:pt x="66676" y="5592218"/>
                </a:cubicBezTo>
                <a:close/>
                <a:moveTo>
                  <a:pt x="51912" y="5572573"/>
                </a:moveTo>
                <a:cubicBezTo>
                  <a:pt x="52388" y="5571978"/>
                  <a:pt x="52864" y="5573644"/>
                  <a:pt x="53340" y="5578883"/>
                </a:cubicBezTo>
                <a:lnTo>
                  <a:pt x="55244" y="5610316"/>
                </a:lnTo>
                <a:lnTo>
                  <a:pt x="50484" y="5585590"/>
                </a:lnTo>
                <a:lnTo>
                  <a:pt x="50484" y="5579836"/>
                </a:lnTo>
                <a:cubicBezTo>
                  <a:pt x="50960" y="5576026"/>
                  <a:pt x="51436" y="5573169"/>
                  <a:pt x="51912" y="5572573"/>
                </a:cubicBezTo>
                <a:close/>
                <a:moveTo>
                  <a:pt x="0" y="5513161"/>
                </a:moveTo>
                <a:lnTo>
                  <a:pt x="244" y="5527023"/>
                </a:lnTo>
                <a:lnTo>
                  <a:pt x="0" y="5524591"/>
                </a:lnTo>
                <a:cubicBezTo>
                  <a:pt x="0" y="5521733"/>
                  <a:pt x="0" y="5517923"/>
                  <a:pt x="0" y="5513161"/>
                </a:cubicBezTo>
                <a:close/>
                <a:moveTo>
                  <a:pt x="3126104" y="5096918"/>
                </a:moveTo>
                <a:cubicBezTo>
                  <a:pt x="3102292" y="5098823"/>
                  <a:pt x="3091100" y="5099299"/>
                  <a:pt x="3088600" y="5098823"/>
                </a:cubicBezTo>
                <a:lnTo>
                  <a:pt x="3088816" y="5098693"/>
                </a:lnTo>
                <a:close/>
                <a:moveTo>
                  <a:pt x="1752600" y="5096918"/>
                </a:moveTo>
                <a:lnTo>
                  <a:pt x="1740656" y="5108008"/>
                </a:lnTo>
                <a:lnTo>
                  <a:pt x="1740218" y="5108348"/>
                </a:lnTo>
                <a:close/>
                <a:moveTo>
                  <a:pt x="2876552" y="5091203"/>
                </a:moveTo>
                <a:cubicBezTo>
                  <a:pt x="2885124" y="5092155"/>
                  <a:pt x="2894648" y="5093108"/>
                  <a:pt x="2903220" y="5094060"/>
                </a:cubicBezTo>
                <a:cubicBezTo>
                  <a:pt x="2911792" y="5094060"/>
                  <a:pt x="2920366" y="5095013"/>
                  <a:pt x="2928940" y="5096918"/>
                </a:cubicBezTo>
                <a:cubicBezTo>
                  <a:pt x="2944180" y="5097870"/>
                  <a:pt x="2956560" y="5098823"/>
                  <a:pt x="2960372" y="5100728"/>
                </a:cubicBezTo>
                <a:cubicBezTo>
                  <a:pt x="2946084" y="5099775"/>
                  <a:pt x="2936558" y="5098823"/>
                  <a:pt x="2924176" y="5097870"/>
                </a:cubicBezTo>
                <a:cubicBezTo>
                  <a:pt x="2911792" y="5096918"/>
                  <a:pt x="2897506" y="5095013"/>
                  <a:pt x="2876552" y="5091203"/>
                </a:cubicBezTo>
                <a:close/>
                <a:moveTo>
                  <a:pt x="2063116" y="5004525"/>
                </a:moveTo>
                <a:cubicBezTo>
                  <a:pt x="2043112" y="5014050"/>
                  <a:pt x="2029778" y="5019765"/>
                  <a:pt x="2018348" y="5024528"/>
                </a:cubicBezTo>
                <a:close/>
                <a:moveTo>
                  <a:pt x="2547384" y="4996683"/>
                </a:moveTo>
                <a:cubicBezTo>
                  <a:pt x="2553012" y="4996771"/>
                  <a:pt x="2560082" y="4997143"/>
                  <a:pt x="2568892" y="4997857"/>
                </a:cubicBezTo>
                <a:cubicBezTo>
                  <a:pt x="2633664" y="5005478"/>
                  <a:pt x="2718436" y="5025480"/>
                  <a:pt x="2802256" y="5042625"/>
                </a:cubicBezTo>
                <a:cubicBezTo>
                  <a:pt x="2864408" y="5056198"/>
                  <a:pt x="2927630" y="5064949"/>
                  <a:pt x="2978662" y="5068075"/>
                </a:cubicBezTo>
                <a:lnTo>
                  <a:pt x="3024598" y="5069281"/>
                </a:lnTo>
                <a:lnTo>
                  <a:pt x="3046334" y="5068580"/>
                </a:lnTo>
                <a:cubicBezTo>
                  <a:pt x="3054192" y="5068104"/>
                  <a:pt x="3062766" y="5067390"/>
                  <a:pt x="3072766" y="5066437"/>
                </a:cubicBezTo>
                <a:cubicBezTo>
                  <a:pt x="3068004" y="5067390"/>
                  <a:pt x="3061336" y="5067390"/>
                  <a:pt x="3052764" y="5068342"/>
                </a:cubicBezTo>
                <a:cubicBezTo>
                  <a:pt x="3048952" y="5068342"/>
                  <a:pt x="3044192" y="5069294"/>
                  <a:pt x="3038476" y="5069294"/>
                </a:cubicBezTo>
                <a:lnTo>
                  <a:pt x="3025102" y="5069294"/>
                </a:lnTo>
                <a:lnTo>
                  <a:pt x="3025140" y="5069295"/>
                </a:lnTo>
                <a:cubicBezTo>
                  <a:pt x="2994660" y="5071200"/>
                  <a:pt x="2976564" y="5071200"/>
                  <a:pt x="2954656" y="5071200"/>
                </a:cubicBezTo>
                <a:cubicBezTo>
                  <a:pt x="2932748" y="5070248"/>
                  <a:pt x="2907984" y="5070248"/>
                  <a:pt x="2863216" y="5064532"/>
                </a:cubicBezTo>
                <a:cubicBezTo>
                  <a:pt x="2880360" y="5072153"/>
                  <a:pt x="2860358" y="5067390"/>
                  <a:pt x="2807018" y="5061675"/>
                </a:cubicBezTo>
                <a:cubicBezTo>
                  <a:pt x="2760344" y="5048340"/>
                  <a:pt x="2829878" y="5063580"/>
                  <a:pt x="2836544" y="5060722"/>
                </a:cubicBezTo>
                <a:cubicBezTo>
                  <a:pt x="2758440" y="5044530"/>
                  <a:pt x="2683192" y="5032147"/>
                  <a:pt x="2696528" y="5038815"/>
                </a:cubicBezTo>
                <a:cubicBezTo>
                  <a:pt x="2858452" y="5075962"/>
                  <a:pt x="2649856" y="5032147"/>
                  <a:pt x="2736532" y="5055007"/>
                </a:cubicBezTo>
                <a:cubicBezTo>
                  <a:pt x="2732724" y="5057865"/>
                  <a:pt x="2684144" y="5048340"/>
                  <a:pt x="2636520" y="5037862"/>
                </a:cubicBezTo>
                <a:cubicBezTo>
                  <a:pt x="2588896" y="5027385"/>
                  <a:pt x="2542224" y="5018812"/>
                  <a:pt x="2537460" y="5016907"/>
                </a:cubicBezTo>
                <a:cubicBezTo>
                  <a:pt x="2539128" y="5009406"/>
                  <a:pt x="2507978" y="4996071"/>
                  <a:pt x="2547384" y="4996683"/>
                </a:cubicBezTo>
                <a:close/>
                <a:moveTo>
                  <a:pt x="3335656" y="4972141"/>
                </a:moveTo>
                <a:cubicBezTo>
                  <a:pt x="3326130" y="4975951"/>
                  <a:pt x="3318510" y="4979761"/>
                  <a:pt x="3312796" y="4982618"/>
                </a:cubicBezTo>
                <a:lnTo>
                  <a:pt x="3311500" y="4983050"/>
                </a:lnTo>
                <a:close/>
                <a:moveTo>
                  <a:pt x="3502344" y="4899750"/>
                </a:moveTo>
                <a:cubicBezTo>
                  <a:pt x="3481388" y="4914990"/>
                  <a:pt x="3460432" y="4931182"/>
                  <a:pt x="3439478" y="4947375"/>
                </a:cubicBezTo>
                <a:lnTo>
                  <a:pt x="3431858" y="4951185"/>
                </a:lnTo>
                <a:cubicBezTo>
                  <a:pt x="3442336" y="4943565"/>
                  <a:pt x="3453766" y="4935945"/>
                  <a:pt x="3464244" y="4928325"/>
                </a:cubicBezTo>
                <a:lnTo>
                  <a:pt x="3495676" y="4904513"/>
                </a:lnTo>
                <a:cubicBezTo>
                  <a:pt x="3497580" y="4902607"/>
                  <a:pt x="3500438" y="4901655"/>
                  <a:pt x="3502344" y="4899750"/>
                </a:cubicBezTo>
                <a:close/>
                <a:moveTo>
                  <a:pt x="2399220" y="4890390"/>
                </a:moveTo>
                <a:lnTo>
                  <a:pt x="2389908" y="4891039"/>
                </a:lnTo>
                <a:lnTo>
                  <a:pt x="2392450" y="4890637"/>
                </a:lnTo>
                <a:close/>
                <a:moveTo>
                  <a:pt x="2428876" y="4888321"/>
                </a:moveTo>
                <a:cubicBezTo>
                  <a:pt x="2460784" y="4889273"/>
                  <a:pt x="2429828" y="4889511"/>
                  <a:pt x="2406968" y="4890107"/>
                </a:cubicBezTo>
                <a:lnTo>
                  <a:pt x="2399220" y="4890390"/>
                </a:lnTo>
                <a:close/>
                <a:moveTo>
                  <a:pt x="395288" y="4887368"/>
                </a:moveTo>
                <a:lnTo>
                  <a:pt x="362904" y="4915943"/>
                </a:lnTo>
                <a:cubicBezTo>
                  <a:pt x="377192" y="4901656"/>
                  <a:pt x="383858" y="4896893"/>
                  <a:pt x="395288" y="4887368"/>
                </a:cubicBezTo>
                <a:close/>
                <a:moveTo>
                  <a:pt x="2230756" y="4873080"/>
                </a:moveTo>
                <a:lnTo>
                  <a:pt x="2185036" y="4882605"/>
                </a:lnTo>
                <a:cubicBezTo>
                  <a:pt x="2177416" y="4884510"/>
                  <a:pt x="2169796" y="4885462"/>
                  <a:pt x="2162176" y="4887368"/>
                </a:cubicBezTo>
                <a:lnTo>
                  <a:pt x="2140268" y="4893082"/>
                </a:lnTo>
                <a:cubicBezTo>
                  <a:pt x="2148840" y="4891178"/>
                  <a:pt x="2156460" y="4888320"/>
                  <a:pt x="2164080" y="4886415"/>
                </a:cubicBezTo>
                <a:cubicBezTo>
                  <a:pt x="2171700" y="4885462"/>
                  <a:pt x="2179320" y="4883557"/>
                  <a:pt x="2186940" y="4881653"/>
                </a:cubicBezTo>
                <a:cubicBezTo>
                  <a:pt x="2202180" y="4878795"/>
                  <a:pt x="2216468" y="4875937"/>
                  <a:pt x="2230756" y="4873080"/>
                </a:cubicBezTo>
                <a:close/>
                <a:moveTo>
                  <a:pt x="2292668" y="4870223"/>
                </a:moveTo>
                <a:cubicBezTo>
                  <a:pt x="2309812" y="4870223"/>
                  <a:pt x="2300288" y="4872128"/>
                  <a:pt x="2280284" y="4875938"/>
                </a:cubicBezTo>
                <a:cubicBezTo>
                  <a:pt x="2260284" y="4879748"/>
                  <a:pt x="2229804" y="4883558"/>
                  <a:pt x="2204084" y="4890225"/>
                </a:cubicBezTo>
                <a:cubicBezTo>
                  <a:pt x="2191704" y="4893083"/>
                  <a:pt x="2179320" y="4895941"/>
                  <a:pt x="2170748" y="4897845"/>
                </a:cubicBezTo>
                <a:cubicBezTo>
                  <a:pt x="2162176" y="4899750"/>
                  <a:pt x="2156460" y="4901655"/>
                  <a:pt x="2155508" y="4902608"/>
                </a:cubicBezTo>
                <a:cubicBezTo>
                  <a:pt x="2154556" y="4903561"/>
                  <a:pt x="2158364" y="4902608"/>
                  <a:pt x="2168844" y="4900703"/>
                </a:cubicBezTo>
                <a:cubicBezTo>
                  <a:pt x="2179320" y="4899750"/>
                  <a:pt x="2197418" y="4896893"/>
                  <a:pt x="2223136" y="4892130"/>
                </a:cubicBezTo>
                <a:cubicBezTo>
                  <a:pt x="2206944" y="4894988"/>
                  <a:pt x="2190750" y="4898798"/>
                  <a:pt x="2174558" y="4902608"/>
                </a:cubicBezTo>
                <a:cubicBezTo>
                  <a:pt x="2159318" y="4906418"/>
                  <a:pt x="2143124" y="4911180"/>
                  <a:pt x="2127884" y="4915943"/>
                </a:cubicBezTo>
                <a:cubicBezTo>
                  <a:pt x="2120264" y="4917848"/>
                  <a:pt x="2112644" y="4920705"/>
                  <a:pt x="2105024" y="4922611"/>
                </a:cubicBezTo>
                <a:cubicBezTo>
                  <a:pt x="2097404" y="4924516"/>
                  <a:pt x="2089784" y="4927373"/>
                  <a:pt x="2082164" y="4930230"/>
                </a:cubicBezTo>
                <a:cubicBezTo>
                  <a:pt x="2066924" y="4935945"/>
                  <a:pt x="2052638" y="4940708"/>
                  <a:pt x="2037398" y="4946423"/>
                </a:cubicBezTo>
                <a:cubicBezTo>
                  <a:pt x="2023110" y="4953091"/>
                  <a:pt x="2008824" y="4958805"/>
                  <a:pt x="1994536" y="4965473"/>
                </a:cubicBezTo>
                <a:cubicBezTo>
                  <a:pt x="1987868" y="4968330"/>
                  <a:pt x="1980248" y="4971188"/>
                  <a:pt x="1973580" y="4974998"/>
                </a:cubicBezTo>
                <a:lnTo>
                  <a:pt x="1952624" y="4985475"/>
                </a:lnTo>
                <a:cubicBezTo>
                  <a:pt x="1939290" y="4993095"/>
                  <a:pt x="1925004" y="4999763"/>
                  <a:pt x="1911668" y="5007383"/>
                </a:cubicBezTo>
                <a:cubicBezTo>
                  <a:pt x="1899284" y="5015003"/>
                  <a:pt x="1885950" y="5023575"/>
                  <a:pt x="1872616" y="5031195"/>
                </a:cubicBezTo>
                <a:cubicBezTo>
                  <a:pt x="1859280" y="5038816"/>
                  <a:pt x="1846898" y="5048341"/>
                  <a:pt x="1834516" y="5056913"/>
                </a:cubicBezTo>
                <a:cubicBezTo>
                  <a:pt x="1822132" y="5065486"/>
                  <a:pt x="1808798" y="5074058"/>
                  <a:pt x="1797368" y="5083583"/>
                </a:cubicBezTo>
                <a:cubicBezTo>
                  <a:pt x="1773556" y="5102633"/>
                  <a:pt x="1748790" y="5121683"/>
                  <a:pt x="1726884" y="5143591"/>
                </a:cubicBezTo>
                <a:lnTo>
                  <a:pt x="1709738" y="5159783"/>
                </a:lnTo>
                <a:lnTo>
                  <a:pt x="1701164" y="5167403"/>
                </a:lnTo>
                <a:lnTo>
                  <a:pt x="1693544" y="5175975"/>
                </a:lnTo>
                <a:cubicBezTo>
                  <a:pt x="1683068" y="5187405"/>
                  <a:pt x="1672590" y="5198836"/>
                  <a:pt x="1662112" y="5210266"/>
                </a:cubicBezTo>
                <a:cubicBezTo>
                  <a:pt x="1656398" y="5215980"/>
                  <a:pt x="1651636" y="5222648"/>
                  <a:pt x="1646872" y="5228363"/>
                </a:cubicBezTo>
                <a:cubicBezTo>
                  <a:pt x="1641158" y="5235030"/>
                  <a:pt x="1636396" y="5240745"/>
                  <a:pt x="1631632" y="5247413"/>
                </a:cubicBezTo>
                <a:cubicBezTo>
                  <a:pt x="1625918" y="5254080"/>
                  <a:pt x="1621156" y="5259795"/>
                  <a:pt x="1616392" y="5266463"/>
                </a:cubicBezTo>
                <a:cubicBezTo>
                  <a:pt x="1610678" y="5273130"/>
                  <a:pt x="1606868" y="5279798"/>
                  <a:pt x="1602104" y="5286466"/>
                </a:cubicBezTo>
                <a:cubicBezTo>
                  <a:pt x="1630680" y="5245508"/>
                  <a:pt x="1604010" y="5275988"/>
                  <a:pt x="1597344" y="5283608"/>
                </a:cubicBezTo>
                <a:cubicBezTo>
                  <a:pt x="1601152" y="5277893"/>
                  <a:pt x="1604964" y="5272178"/>
                  <a:pt x="1608772" y="5267416"/>
                </a:cubicBezTo>
                <a:cubicBezTo>
                  <a:pt x="1612584" y="5262653"/>
                  <a:pt x="1616392" y="5257891"/>
                  <a:pt x="1620204" y="5253128"/>
                </a:cubicBezTo>
                <a:cubicBezTo>
                  <a:pt x="1627824" y="5243603"/>
                  <a:pt x="1634490" y="5235983"/>
                  <a:pt x="1640204" y="5228363"/>
                </a:cubicBezTo>
                <a:cubicBezTo>
                  <a:pt x="1651636" y="5213123"/>
                  <a:pt x="1663064" y="5201693"/>
                  <a:pt x="1671638" y="5192168"/>
                </a:cubicBezTo>
                <a:cubicBezTo>
                  <a:pt x="1680210" y="5182643"/>
                  <a:pt x="1687830" y="5175023"/>
                  <a:pt x="1693544" y="5168355"/>
                </a:cubicBezTo>
                <a:cubicBezTo>
                  <a:pt x="1699260" y="5160736"/>
                  <a:pt x="1704976" y="5155973"/>
                  <a:pt x="1709738" y="5151211"/>
                </a:cubicBezTo>
                <a:cubicBezTo>
                  <a:pt x="1719264" y="5141686"/>
                  <a:pt x="1727836" y="5133113"/>
                  <a:pt x="1740218" y="5119778"/>
                </a:cubicBezTo>
                <a:cubicBezTo>
                  <a:pt x="1745932" y="5113111"/>
                  <a:pt x="1754504" y="5106443"/>
                  <a:pt x="1764984" y="5097870"/>
                </a:cubicBezTo>
                <a:cubicBezTo>
                  <a:pt x="1775460" y="5089298"/>
                  <a:pt x="1786890" y="5077868"/>
                  <a:pt x="1803084" y="5066438"/>
                </a:cubicBezTo>
                <a:cubicBezTo>
                  <a:pt x="1792604" y="5073105"/>
                  <a:pt x="1771650" y="5090250"/>
                  <a:pt x="1744028" y="5111205"/>
                </a:cubicBezTo>
                <a:cubicBezTo>
                  <a:pt x="1731644" y="5122636"/>
                  <a:pt x="1717358" y="5135018"/>
                  <a:pt x="1702118" y="5149305"/>
                </a:cubicBezTo>
                <a:cubicBezTo>
                  <a:pt x="1698308" y="5152163"/>
                  <a:pt x="1694498" y="5155973"/>
                  <a:pt x="1690688" y="5159783"/>
                </a:cubicBezTo>
                <a:cubicBezTo>
                  <a:pt x="1687830" y="5163593"/>
                  <a:pt x="1684020" y="5167403"/>
                  <a:pt x="1680210" y="5171213"/>
                </a:cubicBezTo>
                <a:cubicBezTo>
                  <a:pt x="1673544" y="5178833"/>
                  <a:pt x="1665924" y="5187405"/>
                  <a:pt x="1658304" y="5195025"/>
                </a:cubicBezTo>
                <a:lnTo>
                  <a:pt x="1646872" y="5207408"/>
                </a:lnTo>
                <a:cubicBezTo>
                  <a:pt x="1643064" y="5211218"/>
                  <a:pt x="1640204" y="5215980"/>
                  <a:pt x="1636396" y="5219791"/>
                </a:cubicBezTo>
                <a:cubicBezTo>
                  <a:pt x="1629728" y="5228363"/>
                  <a:pt x="1623060" y="5236936"/>
                  <a:pt x="1616392" y="5245508"/>
                </a:cubicBezTo>
                <a:cubicBezTo>
                  <a:pt x="1602104" y="5262653"/>
                  <a:pt x="1591628" y="5280750"/>
                  <a:pt x="1580198" y="5296943"/>
                </a:cubicBezTo>
                <a:cubicBezTo>
                  <a:pt x="1575436" y="5305516"/>
                  <a:pt x="1569720" y="5313136"/>
                  <a:pt x="1564958" y="5320755"/>
                </a:cubicBezTo>
                <a:cubicBezTo>
                  <a:pt x="1560196" y="5329328"/>
                  <a:pt x="1556384" y="5336948"/>
                  <a:pt x="1552576" y="5343616"/>
                </a:cubicBezTo>
                <a:cubicBezTo>
                  <a:pt x="1544956" y="5357903"/>
                  <a:pt x="1538288" y="5370286"/>
                  <a:pt x="1533524" y="5379811"/>
                </a:cubicBezTo>
                <a:lnTo>
                  <a:pt x="1555432" y="5344568"/>
                </a:lnTo>
                <a:cubicBezTo>
                  <a:pt x="1563052" y="5333138"/>
                  <a:pt x="1569720" y="5320755"/>
                  <a:pt x="1578292" y="5310278"/>
                </a:cubicBezTo>
                <a:cubicBezTo>
                  <a:pt x="1570672" y="5322661"/>
                  <a:pt x="1564958" y="5335043"/>
                  <a:pt x="1558290" y="5348378"/>
                </a:cubicBezTo>
                <a:cubicBezTo>
                  <a:pt x="1551624" y="5361713"/>
                  <a:pt x="1544956" y="5374095"/>
                  <a:pt x="1539240" y="5387430"/>
                </a:cubicBezTo>
                <a:cubicBezTo>
                  <a:pt x="1528764" y="5405528"/>
                  <a:pt x="1527810" y="5406480"/>
                  <a:pt x="1527810" y="5403623"/>
                </a:cubicBezTo>
                <a:cubicBezTo>
                  <a:pt x="1523048" y="5418863"/>
                  <a:pt x="1501140" y="5466488"/>
                  <a:pt x="1477328" y="5524591"/>
                </a:cubicBezTo>
                <a:cubicBezTo>
                  <a:pt x="1449704" y="5592218"/>
                  <a:pt x="1419224" y="5671275"/>
                  <a:pt x="1389698" y="5731283"/>
                </a:cubicBezTo>
                <a:cubicBezTo>
                  <a:pt x="1398270" y="5712233"/>
                  <a:pt x="1398270" y="5706518"/>
                  <a:pt x="1396364" y="5709375"/>
                </a:cubicBezTo>
                <a:cubicBezTo>
                  <a:pt x="1394460" y="5711280"/>
                  <a:pt x="1389698" y="5720805"/>
                  <a:pt x="1383984" y="5729378"/>
                </a:cubicBezTo>
                <a:cubicBezTo>
                  <a:pt x="1373504" y="5745570"/>
                  <a:pt x="1364932" y="5759858"/>
                  <a:pt x="1388744" y="5707470"/>
                </a:cubicBezTo>
                <a:cubicBezTo>
                  <a:pt x="1432560" y="5612220"/>
                  <a:pt x="1466850" y="5505541"/>
                  <a:pt x="1518284" y="5400766"/>
                </a:cubicBezTo>
                <a:lnTo>
                  <a:pt x="1527810" y="5380763"/>
                </a:lnTo>
                <a:cubicBezTo>
                  <a:pt x="1531620" y="5375048"/>
                  <a:pt x="1535430" y="5368380"/>
                  <a:pt x="1539240" y="5361713"/>
                </a:cubicBezTo>
                <a:lnTo>
                  <a:pt x="1561148" y="5322661"/>
                </a:lnTo>
                <a:cubicBezTo>
                  <a:pt x="1568768" y="5310278"/>
                  <a:pt x="1577340" y="5297895"/>
                  <a:pt x="1585912" y="5285513"/>
                </a:cubicBezTo>
                <a:cubicBezTo>
                  <a:pt x="1594484" y="5273130"/>
                  <a:pt x="1602104" y="5260748"/>
                  <a:pt x="1611630" y="5249318"/>
                </a:cubicBezTo>
                <a:lnTo>
                  <a:pt x="1639252" y="5214075"/>
                </a:lnTo>
                <a:cubicBezTo>
                  <a:pt x="1643064" y="5207408"/>
                  <a:pt x="1648778" y="5202645"/>
                  <a:pt x="1653540" y="5196930"/>
                </a:cubicBezTo>
                <a:lnTo>
                  <a:pt x="1668780" y="5180738"/>
                </a:lnTo>
                <a:lnTo>
                  <a:pt x="1684020" y="5164545"/>
                </a:lnTo>
                <a:lnTo>
                  <a:pt x="1691640" y="5155973"/>
                </a:lnTo>
                <a:lnTo>
                  <a:pt x="1699260" y="5148353"/>
                </a:lnTo>
                <a:lnTo>
                  <a:pt x="1731644" y="5117873"/>
                </a:lnTo>
                <a:cubicBezTo>
                  <a:pt x="1733550" y="5115016"/>
                  <a:pt x="1735456" y="5113111"/>
                  <a:pt x="1739264" y="5109300"/>
                </a:cubicBezTo>
                <a:lnTo>
                  <a:pt x="1740656" y="5108008"/>
                </a:lnTo>
                <a:lnTo>
                  <a:pt x="1823562" y="5043578"/>
                </a:lnTo>
                <a:cubicBezTo>
                  <a:pt x="1852374" y="5023337"/>
                  <a:pt x="1882140" y="5004525"/>
                  <a:pt x="1912620" y="4987380"/>
                </a:cubicBezTo>
                <a:cubicBezTo>
                  <a:pt x="1944052" y="4973093"/>
                  <a:pt x="1960244" y="4965473"/>
                  <a:pt x="1969770" y="4961663"/>
                </a:cubicBezTo>
                <a:cubicBezTo>
                  <a:pt x="1980248" y="4957853"/>
                  <a:pt x="1983104" y="4957853"/>
                  <a:pt x="1986916" y="4956900"/>
                </a:cubicBezTo>
                <a:cubicBezTo>
                  <a:pt x="1990724" y="4955948"/>
                  <a:pt x="1996440" y="4954043"/>
                  <a:pt x="2011680" y="4948328"/>
                </a:cubicBezTo>
                <a:cubicBezTo>
                  <a:pt x="2015490" y="4946423"/>
                  <a:pt x="2020252" y="4944518"/>
                  <a:pt x="2025016" y="4942613"/>
                </a:cubicBezTo>
                <a:cubicBezTo>
                  <a:pt x="2029778" y="4940708"/>
                  <a:pt x="2036444" y="4937850"/>
                  <a:pt x="2043112" y="4935945"/>
                </a:cubicBezTo>
                <a:cubicBezTo>
                  <a:pt x="2056448" y="4931183"/>
                  <a:pt x="2074544" y="4925468"/>
                  <a:pt x="2096452" y="4917848"/>
                </a:cubicBezTo>
                <a:cubicBezTo>
                  <a:pt x="2101216" y="4913086"/>
                  <a:pt x="2081212" y="4919753"/>
                  <a:pt x="2052638" y="4926420"/>
                </a:cubicBezTo>
                <a:cubicBezTo>
                  <a:pt x="2074544" y="4918800"/>
                  <a:pt x="2096452" y="4910228"/>
                  <a:pt x="2119312" y="4904513"/>
                </a:cubicBezTo>
                <a:cubicBezTo>
                  <a:pt x="2142172" y="4898798"/>
                  <a:pt x="2165032" y="4891178"/>
                  <a:pt x="2187892" y="4887368"/>
                </a:cubicBezTo>
                <a:lnTo>
                  <a:pt x="2178368" y="4891178"/>
                </a:lnTo>
                <a:cubicBezTo>
                  <a:pt x="2197418" y="4887368"/>
                  <a:pt x="2216468" y="4882605"/>
                  <a:pt x="2235518" y="4878795"/>
                </a:cubicBezTo>
                <a:close/>
                <a:moveTo>
                  <a:pt x="3543430" y="4736219"/>
                </a:moveTo>
                <a:lnTo>
                  <a:pt x="3542676" y="4737289"/>
                </a:lnTo>
                <a:cubicBezTo>
                  <a:pt x="3540504" y="4739790"/>
                  <a:pt x="3537110" y="4743302"/>
                  <a:pt x="3531872" y="4748303"/>
                </a:cubicBezTo>
                <a:close/>
                <a:moveTo>
                  <a:pt x="3938588" y="4474935"/>
                </a:moveTo>
                <a:cubicBezTo>
                  <a:pt x="3923348" y="4495890"/>
                  <a:pt x="3906204" y="4516845"/>
                  <a:pt x="3890010" y="4536848"/>
                </a:cubicBezTo>
                <a:lnTo>
                  <a:pt x="3884296" y="4542562"/>
                </a:lnTo>
                <a:cubicBezTo>
                  <a:pt x="3902392" y="4520655"/>
                  <a:pt x="3921442" y="4497795"/>
                  <a:pt x="3938588" y="4474935"/>
                </a:cubicBezTo>
                <a:close/>
                <a:moveTo>
                  <a:pt x="3933826" y="4428262"/>
                </a:moveTo>
                <a:cubicBezTo>
                  <a:pt x="3927158" y="4438740"/>
                  <a:pt x="3911918" y="4459695"/>
                  <a:pt x="3893820" y="4481602"/>
                </a:cubicBezTo>
                <a:cubicBezTo>
                  <a:pt x="3876676" y="4502557"/>
                  <a:pt x="3856674" y="4524465"/>
                  <a:pt x="3842386" y="4537800"/>
                </a:cubicBezTo>
                <a:cubicBezTo>
                  <a:pt x="3872866" y="4503510"/>
                  <a:pt x="3881440" y="4493032"/>
                  <a:pt x="3890012" y="4483507"/>
                </a:cubicBezTo>
                <a:cubicBezTo>
                  <a:pt x="3894774" y="4477792"/>
                  <a:pt x="3898584" y="4473030"/>
                  <a:pt x="3905252" y="4465410"/>
                </a:cubicBezTo>
                <a:cubicBezTo>
                  <a:pt x="3911918" y="4456837"/>
                  <a:pt x="3920492" y="4446360"/>
                  <a:pt x="3933826" y="4428262"/>
                </a:cubicBezTo>
                <a:close/>
                <a:moveTo>
                  <a:pt x="4039908" y="4261932"/>
                </a:moveTo>
                <a:cubicBezTo>
                  <a:pt x="4040504" y="4260861"/>
                  <a:pt x="4040504" y="4261575"/>
                  <a:pt x="4040504" y="4263480"/>
                </a:cubicBezTo>
                <a:cubicBezTo>
                  <a:pt x="4040504" y="4271100"/>
                  <a:pt x="4032884" y="4294913"/>
                  <a:pt x="4039552" y="4281578"/>
                </a:cubicBezTo>
                <a:cubicBezTo>
                  <a:pt x="4026216" y="4313011"/>
                  <a:pt x="4010024" y="4347300"/>
                  <a:pt x="3991928" y="4377780"/>
                </a:cubicBezTo>
                <a:cubicBezTo>
                  <a:pt x="3973830" y="4408261"/>
                  <a:pt x="3954780" y="4435883"/>
                  <a:pt x="3938588" y="4455886"/>
                </a:cubicBezTo>
                <a:cubicBezTo>
                  <a:pt x="3927158" y="4473983"/>
                  <a:pt x="3908108" y="4499700"/>
                  <a:pt x="3883342" y="4531133"/>
                </a:cubicBezTo>
                <a:cubicBezTo>
                  <a:pt x="3860484" y="4559708"/>
                  <a:pt x="3831908" y="4590188"/>
                  <a:pt x="3804284" y="4619715"/>
                </a:cubicBezTo>
                <a:lnTo>
                  <a:pt x="3802686" y="4620362"/>
                </a:lnTo>
                <a:lnTo>
                  <a:pt x="3788092" y="4634955"/>
                </a:lnTo>
                <a:lnTo>
                  <a:pt x="3801440" y="4620867"/>
                </a:lnTo>
                <a:lnTo>
                  <a:pt x="3798882" y="4621903"/>
                </a:lnTo>
                <a:cubicBezTo>
                  <a:pt x="3785174" y="4633289"/>
                  <a:pt x="3752848" y="4665436"/>
                  <a:pt x="3758564" y="4656863"/>
                </a:cubicBezTo>
                <a:cubicBezTo>
                  <a:pt x="3716656" y="4699725"/>
                  <a:pt x="3664268" y="4753065"/>
                  <a:pt x="3609976" y="4801643"/>
                </a:cubicBezTo>
                <a:cubicBezTo>
                  <a:pt x="3556636" y="4850220"/>
                  <a:pt x="3500438" y="4894988"/>
                  <a:pt x="3458528" y="4925468"/>
                </a:cubicBezTo>
                <a:lnTo>
                  <a:pt x="3493770" y="4901655"/>
                </a:lnTo>
                <a:cubicBezTo>
                  <a:pt x="3478530" y="4912133"/>
                  <a:pt x="3467100" y="4920705"/>
                  <a:pt x="3457576" y="4927373"/>
                </a:cubicBezTo>
                <a:cubicBezTo>
                  <a:pt x="3449004" y="4934041"/>
                  <a:pt x="3441382" y="4938803"/>
                  <a:pt x="3435668" y="4942613"/>
                </a:cubicBezTo>
                <a:cubicBezTo>
                  <a:pt x="3425190" y="4950233"/>
                  <a:pt x="3420428" y="4954043"/>
                  <a:pt x="3417570" y="4956900"/>
                </a:cubicBezTo>
                <a:cubicBezTo>
                  <a:pt x="3413760" y="4959758"/>
                  <a:pt x="3411856" y="4961663"/>
                  <a:pt x="3405188" y="4966425"/>
                </a:cubicBezTo>
                <a:cubicBezTo>
                  <a:pt x="3398520" y="4971188"/>
                  <a:pt x="3387090" y="4978808"/>
                  <a:pt x="3364230" y="4991191"/>
                </a:cubicBezTo>
                <a:lnTo>
                  <a:pt x="3360420" y="4982618"/>
                </a:lnTo>
                <a:cubicBezTo>
                  <a:pt x="3329940" y="4999763"/>
                  <a:pt x="3296604" y="5015955"/>
                  <a:pt x="3264216" y="5027386"/>
                </a:cubicBezTo>
                <a:cubicBezTo>
                  <a:pt x="3231832" y="5039768"/>
                  <a:pt x="3201352" y="5047388"/>
                  <a:pt x="3177540" y="5053103"/>
                </a:cubicBezTo>
                <a:cubicBezTo>
                  <a:pt x="3176588" y="5050245"/>
                  <a:pt x="3197542" y="5042625"/>
                  <a:pt x="3231832" y="5033100"/>
                </a:cubicBezTo>
                <a:cubicBezTo>
                  <a:pt x="3264216" y="5020718"/>
                  <a:pt x="3310890" y="5005478"/>
                  <a:pt x="3356610" y="4980713"/>
                </a:cubicBezTo>
                <a:cubicBezTo>
                  <a:pt x="3403282" y="4956900"/>
                  <a:pt x="3449956" y="4927373"/>
                  <a:pt x="3490912" y="4896893"/>
                </a:cubicBezTo>
                <a:cubicBezTo>
                  <a:pt x="3530916" y="4866413"/>
                  <a:pt x="3565208" y="4835933"/>
                  <a:pt x="3587116" y="4813073"/>
                </a:cubicBezTo>
                <a:cubicBezTo>
                  <a:pt x="3596640" y="4805453"/>
                  <a:pt x="3603308" y="4800690"/>
                  <a:pt x="3615690" y="4790213"/>
                </a:cubicBezTo>
                <a:cubicBezTo>
                  <a:pt x="3627120" y="4779736"/>
                  <a:pt x="3644264" y="4764495"/>
                  <a:pt x="3672840" y="4736873"/>
                </a:cubicBezTo>
                <a:cubicBezTo>
                  <a:pt x="3667124" y="4735920"/>
                  <a:pt x="3707130" y="4695915"/>
                  <a:pt x="3755708" y="4644480"/>
                </a:cubicBezTo>
                <a:cubicBezTo>
                  <a:pt x="3804284" y="4593998"/>
                  <a:pt x="3864292" y="4532086"/>
                  <a:pt x="3898584" y="4488270"/>
                </a:cubicBezTo>
                <a:cubicBezTo>
                  <a:pt x="3914776" y="4469220"/>
                  <a:pt x="3900488" y="4487318"/>
                  <a:pt x="3887152" y="4504463"/>
                </a:cubicBezTo>
                <a:cubicBezTo>
                  <a:pt x="3873816" y="4521608"/>
                  <a:pt x="3860484" y="4538753"/>
                  <a:pt x="3878580" y="4519703"/>
                </a:cubicBezTo>
                <a:cubicBezTo>
                  <a:pt x="3907156" y="4486365"/>
                  <a:pt x="3927158" y="4459695"/>
                  <a:pt x="3946208" y="4431120"/>
                </a:cubicBezTo>
                <a:cubicBezTo>
                  <a:pt x="3965258" y="4402545"/>
                  <a:pt x="3985260" y="4372065"/>
                  <a:pt x="4010978" y="4325393"/>
                </a:cubicBezTo>
                <a:cubicBezTo>
                  <a:pt x="4005264" y="4336823"/>
                  <a:pt x="4010024" y="4329203"/>
                  <a:pt x="4004310" y="4341586"/>
                </a:cubicBezTo>
                <a:cubicBezTo>
                  <a:pt x="4013836" y="4323488"/>
                  <a:pt x="4020504" y="4308248"/>
                  <a:pt x="4025264" y="4296818"/>
                </a:cubicBezTo>
                <a:cubicBezTo>
                  <a:pt x="4030028" y="4284436"/>
                  <a:pt x="4033838" y="4276815"/>
                  <a:pt x="4035742" y="4271100"/>
                </a:cubicBezTo>
                <a:cubicBezTo>
                  <a:pt x="4038124" y="4265862"/>
                  <a:pt x="4039314" y="4263004"/>
                  <a:pt x="4039908" y="4261932"/>
                </a:cubicBezTo>
                <a:close/>
                <a:moveTo>
                  <a:pt x="982980" y="4261575"/>
                </a:moveTo>
                <a:lnTo>
                  <a:pt x="943928" y="4309200"/>
                </a:lnTo>
                <a:lnTo>
                  <a:pt x="945832" y="4305390"/>
                </a:lnTo>
                <a:cubicBezTo>
                  <a:pt x="936308" y="4318725"/>
                  <a:pt x="914400" y="4341585"/>
                  <a:pt x="892492" y="4363493"/>
                </a:cubicBezTo>
                <a:cubicBezTo>
                  <a:pt x="870586" y="4384448"/>
                  <a:pt x="847724" y="4405403"/>
                  <a:pt x="837248" y="4416833"/>
                </a:cubicBezTo>
                <a:lnTo>
                  <a:pt x="837270" y="4416811"/>
                </a:lnTo>
                <a:lnTo>
                  <a:pt x="864872" y="4388258"/>
                </a:lnTo>
                <a:cubicBezTo>
                  <a:pt x="877252" y="4376828"/>
                  <a:pt x="891540" y="4362540"/>
                  <a:pt x="905828" y="4347300"/>
                </a:cubicBezTo>
                <a:cubicBezTo>
                  <a:pt x="913448" y="4339680"/>
                  <a:pt x="920116" y="4332060"/>
                  <a:pt x="927736" y="4324440"/>
                </a:cubicBezTo>
                <a:cubicBezTo>
                  <a:pt x="935356" y="4316820"/>
                  <a:pt x="942024" y="4309200"/>
                  <a:pt x="948690" y="4301580"/>
                </a:cubicBezTo>
                <a:cubicBezTo>
                  <a:pt x="961072" y="4286340"/>
                  <a:pt x="973456" y="4272053"/>
                  <a:pt x="982980" y="4261575"/>
                </a:cubicBezTo>
                <a:close/>
                <a:moveTo>
                  <a:pt x="3967164" y="4118700"/>
                </a:moveTo>
                <a:cubicBezTo>
                  <a:pt x="3966212" y="4123463"/>
                  <a:pt x="3966212" y="4128225"/>
                  <a:pt x="3965258" y="4132988"/>
                </a:cubicBezTo>
                <a:cubicBezTo>
                  <a:pt x="3964304" y="4136798"/>
                  <a:pt x="3964304" y="4141560"/>
                  <a:pt x="3962400" y="4149180"/>
                </a:cubicBezTo>
                <a:cubicBezTo>
                  <a:pt x="3959544" y="4170135"/>
                  <a:pt x="3955732" y="4188233"/>
                  <a:pt x="3954780" y="4194900"/>
                </a:cubicBezTo>
                <a:cubicBezTo>
                  <a:pt x="3953828" y="4200615"/>
                  <a:pt x="3956686" y="4195853"/>
                  <a:pt x="3965258" y="4168230"/>
                </a:cubicBezTo>
                <a:cubicBezTo>
                  <a:pt x="3959544" y="4190138"/>
                  <a:pt x="3952876" y="4213950"/>
                  <a:pt x="3944304" y="4235858"/>
                </a:cubicBezTo>
                <a:cubicBezTo>
                  <a:pt x="3935730" y="4257765"/>
                  <a:pt x="3925252" y="4279673"/>
                  <a:pt x="3915728" y="4297770"/>
                </a:cubicBezTo>
                <a:cubicBezTo>
                  <a:pt x="3895726" y="4333965"/>
                  <a:pt x="3877628" y="4359683"/>
                  <a:pt x="3881438" y="4359683"/>
                </a:cubicBezTo>
                <a:cubicBezTo>
                  <a:pt x="3894772" y="4342538"/>
                  <a:pt x="3910966" y="4322535"/>
                  <a:pt x="3930016" y="4287293"/>
                </a:cubicBezTo>
                <a:cubicBezTo>
                  <a:pt x="3898584" y="4347300"/>
                  <a:pt x="3871912" y="4383495"/>
                  <a:pt x="3845244" y="4418738"/>
                </a:cubicBezTo>
                <a:cubicBezTo>
                  <a:pt x="3817620" y="4453980"/>
                  <a:pt x="3789046" y="4487318"/>
                  <a:pt x="3741420" y="4536848"/>
                </a:cubicBezTo>
                <a:cubicBezTo>
                  <a:pt x="3752852" y="4524465"/>
                  <a:pt x="3770948" y="4503510"/>
                  <a:pt x="3789998" y="4481603"/>
                </a:cubicBezTo>
                <a:cubicBezTo>
                  <a:pt x="3809048" y="4458743"/>
                  <a:pt x="3828098" y="4434930"/>
                  <a:pt x="3842386" y="4414928"/>
                </a:cubicBezTo>
                <a:cubicBezTo>
                  <a:pt x="3850004" y="4404450"/>
                  <a:pt x="3855720" y="4395878"/>
                  <a:pt x="3860484" y="4389210"/>
                </a:cubicBezTo>
                <a:cubicBezTo>
                  <a:pt x="3864292" y="4382543"/>
                  <a:pt x="3867152" y="4377780"/>
                  <a:pt x="3868104" y="4375875"/>
                </a:cubicBezTo>
                <a:cubicBezTo>
                  <a:pt x="3870008" y="4371113"/>
                  <a:pt x="3863340" y="4378733"/>
                  <a:pt x="3842386" y="4403498"/>
                </a:cubicBezTo>
                <a:cubicBezTo>
                  <a:pt x="3824288" y="4430168"/>
                  <a:pt x="3805238" y="4456838"/>
                  <a:pt x="3784284" y="4483508"/>
                </a:cubicBezTo>
                <a:cubicBezTo>
                  <a:pt x="3753804" y="4513988"/>
                  <a:pt x="3799524" y="4462553"/>
                  <a:pt x="3809048" y="4449218"/>
                </a:cubicBezTo>
                <a:cubicBezTo>
                  <a:pt x="3806192" y="4451123"/>
                  <a:pt x="3783330" y="4474935"/>
                  <a:pt x="3758566" y="4500653"/>
                </a:cubicBezTo>
                <a:cubicBezTo>
                  <a:pt x="3733800" y="4526370"/>
                  <a:pt x="3706178" y="4554945"/>
                  <a:pt x="3698558" y="4565423"/>
                </a:cubicBezTo>
                <a:cubicBezTo>
                  <a:pt x="3708084" y="4558755"/>
                  <a:pt x="3767138" y="4496843"/>
                  <a:pt x="3720466" y="4551135"/>
                </a:cubicBezTo>
                <a:lnTo>
                  <a:pt x="3543430" y="4736219"/>
                </a:lnTo>
                <a:lnTo>
                  <a:pt x="3546158" y="4732348"/>
                </a:lnTo>
                <a:cubicBezTo>
                  <a:pt x="3546872" y="4730443"/>
                  <a:pt x="3545204" y="4730682"/>
                  <a:pt x="3546158" y="4729253"/>
                </a:cubicBezTo>
                <a:cubicBezTo>
                  <a:pt x="3524252" y="4748303"/>
                  <a:pt x="3509964" y="4762590"/>
                  <a:pt x="3493772" y="4777830"/>
                </a:cubicBezTo>
                <a:cubicBezTo>
                  <a:pt x="3485198" y="4785450"/>
                  <a:pt x="3476626" y="4794023"/>
                  <a:pt x="3465196" y="4802595"/>
                </a:cubicBezTo>
                <a:cubicBezTo>
                  <a:pt x="3454718" y="4811168"/>
                  <a:pt x="3441384" y="4821645"/>
                  <a:pt x="3424238" y="4833075"/>
                </a:cubicBezTo>
                <a:cubicBezTo>
                  <a:pt x="3452812" y="4810215"/>
                  <a:pt x="3480436" y="4785450"/>
                  <a:pt x="3507104" y="4760685"/>
                </a:cubicBezTo>
                <a:cubicBezTo>
                  <a:pt x="3462338" y="4800690"/>
                  <a:pt x="3430904" y="4822598"/>
                  <a:pt x="3408046" y="4838790"/>
                </a:cubicBezTo>
                <a:cubicBezTo>
                  <a:pt x="3397568" y="4847363"/>
                  <a:pt x="3388044" y="4852125"/>
                  <a:pt x="3379472" y="4857840"/>
                </a:cubicBezTo>
                <a:cubicBezTo>
                  <a:pt x="3371852" y="4863555"/>
                  <a:pt x="3364230" y="4868318"/>
                  <a:pt x="3357564" y="4872128"/>
                </a:cubicBezTo>
                <a:cubicBezTo>
                  <a:pt x="3349944" y="4875938"/>
                  <a:pt x="3343276" y="4879748"/>
                  <a:pt x="3335656" y="4884510"/>
                </a:cubicBezTo>
                <a:cubicBezTo>
                  <a:pt x="3331846" y="4887368"/>
                  <a:pt x="3328036" y="4889273"/>
                  <a:pt x="3323272" y="4892130"/>
                </a:cubicBezTo>
                <a:cubicBezTo>
                  <a:pt x="3319464" y="4894035"/>
                  <a:pt x="3314700" y="4896893"/>
                  <a:pt x="3308986" y="4899750"/>
                </a:cubicBezTo>
                <a:cubicBezTo>
                  <a:pt x="3298508" y="4905465"/>
                  <a:pt x="3286126" y="4913085"/>
                  <a:pt x="3269932" y="4919753"/>
                </a:cubicBezTo>
                <a:cubicBezTo>
                  <a:pt x="3261360" y="4923563"/>
                  <a:pt x="3252788" y="4927373"/>
                  <a:pt x="3243264" y="4932135"/>
                </a:cubicBezTo>
                <a:cubicBezTo>
                  <a:pt x="3233738" y="4935945"/>
                  <a:pt x="3222308" y="4939755"/>
                  <a:pt x="3210878" y="4944518"/>
                </a:cubicBezTo>
                <a:lnTo>
                  <a:pt x="3214688" y="4942613"/>
                </a:lnTo>
                <a:cubicBezTo>
                  <a:pt x="3179446" y="4954043"/>
                  <a:pt x="3131820" y="4967378"/>
                  <a:pt x="3082292" y="4971188"/>
                </a:cubicBezTo>
                <a:cubicBezTo>
                  <a:pt x="3032760" y="4975950"/>
                  <a:pt x="2983230" y="4973093"/>
                  <a:pt x="2948940" y="4972140"/>
                </a:cubicBezTo>
                <a:lnTo>
                  <a:pt x="2951798" y="4967378"/>
                </a:lnTo>
                <a:cubicBezTo>
                  <a:pt x="2927986" y="4967378"/>
                  <a:pt x="2911792" y="4966425"/>
                  <a:pt x="2899412" y="4964520"/>
                </a:cubicBezTo>
                <a:cubicBezTo>
                  <a:pt x="2887028" y="4963568"/>
                  <a:pt x="2877504" y="4961663"/>
                  <a:pt x="2866072" y="4958805"/>
                </a:cubicBezTo>
                <a:cubicBezTo>
                  <a:pt x="2843212" y="4953090"/>
                  <a:pt x="2814638" y="4946423"/>
                  <a:pt x="2737486" y="4931182"/>
                </a:cubicBezTo>
                <a:lnTo>
                  <a:pt x="2762252" y="4935945"/>
                </a:lnTo>
                <a:cubicBezTo>
                  <a:pt x="2666048" y="4915943"/>
                  <a:pt x="2711768" y="4922610"/>
                  <a:pt x="2718436" y="4920705"/>
                </a:cubicBezTo>
                <a:cubicBezTo>
                  <a:pt x="2645092" y="4903560"/>
                  <a:pt x="2600326" y="4897845"/>
                  <a:pt x="2554604" y="4893082"/>
                </a:cubicBezTo>
                <a:cubicBezTo>
                  <a:pt x="2531744" y="4890225"/>
                  <a:pt x="2508886" y="4889273"/>
                  <a:pt x="2481264" y="4886415"/>
                </a:cubicBezTo>
                <a:cubicBezTo>
                  <a:pt x="2467928" y="4886415"/>
                  <a:pt x="2452688" y="4884510"/>
                  <a:pt x="2436496" y="4883557"/>
                </a:cubicBezTo>
                <a:cubicBezTo>
                  <a:pt x="2420304" y="4883557"/>
                  <a:pt x="2401252" y="4882605"/>
                  <a:pt x="2381252" y="4881653"/>
                </a:cubicBezTo>
                <a:cubicBezTo>
                  <a:pt x="2385060" y="4879748"/>
                  <a:pt x="2372678" y="4877843"/>
                  <a:pt x="2361248" y="4876890"/>
                </a:cubicBezTo>
                <a:cubicBezTo>
                  <a:pt x="2349818" y="4875938"/>
                  <a:pt x="2339340" y="4874985"/>
                  <a:pt x="2346960" y="4873080"/>
                </a:cubicBezTo>
                <a:cubicBezTo>
                  <a:pt x="2386966" y="4873080"/>
                  <a:pt x="2452688" y="4875938"/>
                  <a:pt x="2496504" y="4879748"/>
                </a:cubicBezTo>
                <a:cubicBezTo>
                  <a:pt x="2504124" y="4878795"/>
                  <a:pt x="2496504" y="4876890"/>
                  <a:pt x="2483168" y="4874985"/>
                </a:cubicBezTo>
                <a:cubicBezTo>
                  <a:pt x="2469832" y="4873080"/>
                  <a:pt x="2449830" y="4871175"/>
                  <a:pt x="2431732" y="4870223"/>
                </a:cubicBezTo>
                <a:cubicBezTo>
                  <a:pt x="2395538" y="4869270"/>
                  <a:pt x="2367916" y="4868318"/>
                  <a:pt x="2418398" y="4866413"/>
                </a:cubicBezTo>
                <a:cubicBezTo>
                  <a:pt x="2402206" y="4865460"/>
                  <a:pt x="2386012" y="4865460"/>
                  <a:pt x="2369820" y="4864508"/>
                </a:cubicBezTo>
                <a:cubicBezTo>
                  <a:pt x="2353628" y="4864508"/>
                  <a:pt x="2338388" y="4865460"/>
                  <a:pt x="2323148" y="4865460"/>
                </a:cubicBezTo>
                <a:lnTo>
                  <a:pt x="2300288" y="4866413"/>
                </a:lnTo>
                <a:cubicBezTo>
                  <a:pt x="2292668" y="4866413"/>
                  <a:pt x="2285048" y="4867365"/>
                  <a:pt x="2277428" y="4868318"/>
                </a:cubicBezTo>
                <a:cubicBezTo>
                  <a:pt x="2261236" y="4870223"/>
                  <a:pt x="2245996" y="4872128"/>
                  <a:pt x="2229804" y="4874033"/>
                </a:cubicBezTo>
                <a:cubicBezTo>
                  <a:pt x="2243138" y="4872128"/>
                  <a:pt x="2257426" y="4870223"/>
                  <a:pt x="2270760" y="4868318"/>
                </a:cubicBezTo>
                <a:cubicBezTo>
                  <a:pt x="2284096" y="4866413"/>
                  <a:pt x="2297432" y="4863555"/>
                  <a:pt x="2311718" y="4863555"/>
                </a:cubicBezTo>
                <a:cubicBezTo>
                  <a:pt x="2339340" y="4861650"/>
                  <a:pt x="2366964" y="4858793"/>
                  <a:pt x="2394586" y="4860698"/>
                </a:cubicBezTo>
                <a:lnTo>
                  <a:pt x="2436496" y="4861650"/>
                </a:lnTo>
                <a:cubicBezTo>
                  <a:pt x="2449830" y="4862603"/>
                  <a:pt x="2464118" y="4864508"/>
                  <a:pt x="2477452" y="4865460"/>
                </a:cubicBezTo>
                <a:cubicBezTo>
                  <a:pt x="2504124" y="4868318"/>
                  <a:pt x="2530792" y="4871175"/>
                  <a:pt x="2557464" y="4875938"/>
                </a:cubicBezTo>
                <a:cubicBezTo>
                  <a:pt x="2663192" y="4893082"/>
                  <a:pt x="2762252" y="4919753"/>
                  <a:pt x="2858452" y="4936898"/>
                </a:cubicBezTo>
                <a:cubicBezTo>
                  <a:pt x="2907030" y="4945470"/>
                  <a:pt x="2954656" y="4952138"/>
                  <a:pt x="2999424" y="4952138"/>
                </a:cubicBezTo>
                <a:cubicBezTo>
                  <a:pt x="3046096" y="4954043"/>
                  <a:pt x="3091816" y="4951185"/>
                  <a:pt x="3135630" y="4942613"/>
                </a:cubicBezTo>
                <a:cubicBezTo>
                  <a:pt x="3224212" y="4926420"/>
                  <a:pt x="3308986" y="4885463"/>
                  <a:pt x="3388044" y="4833075"/>
                </a:cubicBezTo>
                <a:cubicBezTo>
                  <a:pt x="3386138" y="4833075"/>
                  <a:pt x="3388044" y="4832123"/>
                  <a:pt x="3394712" y="4826408"/>
                </a:cubicBezTo>
                <a:cubicBezTo>
                  <a:pt x="3399472" y="4823550"/>
                  <a:pt x="3407092" y="4819740"/>
                  <a:pt x="3413760" y="4814978"/>
                </a:cubicBezTo>
                <a:cubicBezTo>
                  <a:pt x="3449004" y="4789260"/>
                  <a:pt x="3484246" y="4761638"/>
                  <a:pt x="3517584" y="4731158"/>
                </a:cubicBezTo>
                <a:cubicBezTo>
                  <a:pt x="3550920" y="4701630"/>
                  <a:pt x="3584258" y="4670198"/>
                  <a:pt x="3616644" y="4637813"/>
                </a:cubicBezTo>
                <a:cubicBezTo>
                  <a:pt x="3611880" y="4640670"/>
                  <a:pt x="3630930" y="4621620"/>
                  <a:pt x="3653792" y="4596855"/>
                </a:cubicBezTo>
                <a:cubicBezTo>
                  <a:pt x="3677604" y="4573043"/>
                  <a:pt x="3704272" y="4544468"/>
                  <a:pt x="3716656" y="4530180"/>
                </a:cubicBezTo>
                <a:cubicBezTo>
                  <a:pt x="3687128" y="4563518"/>
                  <a:pt x="3682366" y="4570185"/>
                  <a:pt x="3687128" y="4566375"/>
                </a:cubicBezTo>
                <a:lnTo>
                  <a:pt x="3707130" y="4545420"/>
                </a:lnTo>
                <a:cubicBezTo>
                  <a:pt x="3724276" y="4526370"/>
                  <a:pt x="3741420" y="4508273"/>
                  <a:pt x="3758566" y="4489223"/>
                </a:cubicBezTo>
                <a:cubicBezTo>
                  <a:pt x="3769044" y="4476840"/>
                  <a:pt x="3787140" y="4456838"/>
                  <a:pt x="3806192" y="4434930"/>
                </a:cubicBezTo>
                <a:cubicBezTo>
                  <a:pt x="3825240" y="4413023"/>
                  <a:pt x="3845244" y="4388258"/>
                  <a:pt x="3861436" y="4365398"/>
                </a:cubicBezTo>
                <a:cubicBezTo>
                  <a:pt x="3894772" y="4320630"/>
                  <a:pt x="3911918" y="4284435"/>
                  <a:pt x="3896678" y="4302533"/>
                </a:cubicBezTo>
                <a:cubicBezTo>
                  <a:pt x="3921444" y="4260623"/>
                  <a:pt x="3946208" y="4214903"/>
                  <a:pt x="3960496" y="4138703"/>
                </a:cubicBezTo>
                <a:cubicBezTo>
                  <a:pt x="3963352" y="4131083"/>
                  <a:pt x="3965258" y="4129178"/>
                  <a:pt x="3965258" y="4130130"/>
                </a:cubicBezTo>
                <a:close/>
                <a:moveTo>
                  <a:pt x="4078604" y="4072027"/>
                </a:moveTo>
                <a:lnTo>
                  <a:pt x="4073844" y="4105365"/>
                </a:lnTo>
                <a:cubicBezTo>
                  <a:pt x="4070986" y="4122510"/>
                  <a:pt x="4069080" y="4138702"/>
                  <a:pt x="4066224" y="4155847"/>
                </a:cubicBezTo>
                <a:cubicBezTo>
                  <a:pt x="4070986" y="4128224"/>
                  <a:pt x="4074796" y="4099649"/>
                  <a:pt x="4078604" y="4072027"/>
                </a:cubicBezTo>
                <a:close/>
                <a:moveTo>
                  <a:pt x="3986212" y="4023450"/>
                </a:moveTo>
                <a:cubicBezTo>
                  <a:pt x="3980498" y="4057740"/>
                  <a:pt x="3975736" y="4091078"/>
                  <a:pt x="3970020" y="4122510"/>
                </a:cubicBezTo>
                <a:cubicBezTo>
                  <a:pt x="3971924" y="4101555"/>
                  <a:pt x="3973830" y="4082505"/>
                  <a:pt x="3973830" y="4075838"/>
                </a:cubicBezTo>
                <a:cubicBezTo>
                  <a:pt x="3980498" y="4034880"/>
                  <a:pt x="3983356" y="4023450"/>
                  <a:pt x="3986212" y="4023450"/>
                </a:cubicBezTo>
                <a:close/>
                <a:moveTo>
                  <a:pt x="4027170" y="3831045"/>
                </a:moveTo>
                <a:cubicBezTo>
                  <a:pt x="4024312" y="3839617"/>
                  <a:pt x="4003358" y="3934867"/>
                  <a:pt x="4018598" y="3881527"/>
                </a:cubicBezTo>
                <a:cubicBezTo>
                  <a:pt x="4004310" y="3933915"/>
                  <a:pt x="3996692" y="3987255"/>
                  <a:pt x="3989070" y="4037737"/>
                </a:cubicBezTo>
                <a:cubicBezTo>
                  <a:pt x="3986212" y="4041548"/>
                  <a:pt x="3987166" y="4022498"/>
                  <a:pt x="3986212" y="4022498"/>
                </a:cubicBezTo>
                <a:cubicBezTo>
                  <a:pt x="3990976" y="3992017"/>
                  <a:pt x="3995738" y="3959633"/>
                  <a:pt x="4002404" y="3927248"/>
                </a:cubicBezTo>
                <a:lnTo>
                  <a:pt x="4013836" y="3878670"/>
                </a:lnTo>
                <a:cubicBezTo>
                  <a:pt x="4015740" y="3871050"/>
                  <a:pt x="4017644" y="3862477"/>
                  <a:pt x="4019552" y="3854858"/>
                </a:cubicBezTo>
                <a:close/>
                <a:moveTo>
                  <a:pt x="4194376" y="3649423"/>
                </a:moveTo>
                <a:lnTo>
                  <a:pt x="4184452" y="3670907"/>
                </a:lnTo>
                <a:cubicBezTo>
                  <a:pt x="4179808" y="3680551"/>
                  <a:pt x="4174806" y="3690552"/>
                  <a:pt x="4170044" y="3699601"/>
                </a:cubicBezTo>
                <a:cubicBezTo>
                  <a:pt x="4174808" y="3689123"/>
                  <a:pt x="4180524" y="3677693"/>
                  <a:pt x="4186238" y="3665311"/>
                </a:cubicBezTo>
                <a:close/>
                <a:moveTo>
                  <a:pt x="4249104" y="3593873"/>
                </a:moveTo>
                <a:cubicBezTo>
                  <a:pt x="4212908" y="3669120"/>
                  <a:pt x="4183380" y="3746273"/>
                  <a:pt x="4162424" y="3824378"/>
                </a:cubicBezTo>
                <a:cubicBezTo>
                  <a:pt x="4156710" y="3844380"/>
                  <a:pt x="4152900" y="3863430"/>
                  <a:pt x="4148138" y="3883433"/>
                </a:cubicBezTo>
                <a:cubicBezTo>
                  <a:pt x="4143376" y="3902483"/>
                  <a:pt x="4141470" y="3922486"/>
                  <a:pt x="4137660" y="3942488"/>
                </a:cubicBezTo>
                <a:cubicBezTo>
                  <a:pt x="4130992" y="3981540"/>
                  <a:pt x="4128136" y="4022498"/>
                  <a:pt x="4124324" y="4065361"/>
                </a:cubicBezTo>
                <a:cubicBezTo>
                  <a:pt x="4121468" y="4092983"/>
                  <a:pt x="4116704" y="4129178"/>
                  <a:pt x="4109084" y="4169183"/>
                </a:cubicBezTo>
                <a:cubicBezTo>
                  <a:pt x="4100512" y="4209188"/>
                  <a:pt x="4089084" y="4253955"/>
                  <a:pt x="4070984" y="4296818"/>
                </a:cubicBezTo>
                <a:cubicBezTo>
                  <a:pt x="4052888" y="4339680"/>
                  <a:pt x="4030980" y="4377780"/>
                  <a:pt x="4010978" y="4410165"/>
                </a:cubicBezTo>
                <a:cubicBezTo>
                  <a:pt x="3990976" y="4442550"/>
                  <a:pt x="3971924" y="4468268"/>
                  <a:pt x="3959544" y="4486365"/>
                </a:cubicBezTo>
                <a:cubicBezTo>
                  <a:pt x="3981450" y="4451123"/>
                  <a:pt x="3938588" y="4503511"/>
                  <a:pt x="3881438" y="4568280"/>
                </a:cubicBezTo>
                <a:cubicBezTo>
                  <a:pt x="3870008" y="4581615"/>
                  <a:pt x="3890964" y="4560661"/>
                  <a:pt x="3902392" y="4549230"/>
                </a:cubicBezTo>
                <a:cubicBezTo>
                  <a:pt x="3877628" y="4575900"/>
                  <a:pt x="3849052" y="4605428"/>
                  <a:pt x="3820478" y="4634003"/>
                </a:cubicBezTo>
                <a:cubicBezTo>
                  <a:pt x="3791904" y="4662578"/>
                  <a:pt x="3762376" y="4693058"/>
                  <a:pt x="3733800" y="4721633"/>
                </a:cubicBezTo>
                <a:cubicBezTo>
                  <a:pt x="3675698" y="4779736"/>
                  <a:pt x="3620452" y="4832123"/>
                  <a:pt x="3587116" y="4865461"/>
                </a:cubicBezTo>
                <a:cubicBezTo>
                  <a:pt x="3603308" y="4848315"/>
                  <a:pt x="3618548" y="4832123"/>
                  <a:pt x="3633788" y="4814978"/>
                </a:cubicBezTo>
                <a:cubicBezTo>
                  <a:pt x="3590924" y="4855936"/>
                  <a:pt x="3554730" y="4887368"/>
                  <a:pt x="3519488" y="4914991"/>
                </a:cubicBezTo>
                <a:cubicBezTo>
                  <a:pt x="3501392" y="4929278"/>
                  <a:pt x="3484244" y="4941661"/>
                  <a:pt x="3468052" y="4954043"/>
                </a:cubicBezTo>
                <a:cubicBezTo>
                  <a:pt x="3459480" y="4960711"/>
                  <a:pt x="3450908" y="4966425"/>
                  <a:pt x="3442336" y="4972141"/>
                </a:cubicBezTo>
                <a:cubicBezTo>
                  <a:pt x="3433764" y="4977855"/>
                  <a:pt x="3425192" y="4983570"/>
                  <a:pt x="3416618" y="4989286"/>
                </a:cubicBezTo>
                <a:cubicBezTo>
                  <a:pt x="3418524" y="4988333"/>
                  <a:pt x="3425192" y="4983570"/>
                  <a:pt x="3430904" y="4979761"/>
                </a:cubicBezTo>
                <a:cubicBezTo>
                  <a:pt x="3436620" y="4974998"/>
                  <a:pt x="3441384" y="4972141"/>
                  <a:pt x="3439478" y="4972141"/>
                </a:cubicBezTo>
                <a:cubicBezTo>
                  <a:pt x="3423284" y="4981666"/>
                  <a:pt x="3406140" y="4990238"/>
                  <a:pt x="3389948" y="4999763"/>
                </a:cubicBezTo>
                <a:cubicBezTo>
                  <a:pt x="3373756" y="5009288"/>
                  <a:pt x="3355658" y="5017861"/>
                  <a:pt x="3338512" y="5027386"/>
                </a:cubicBezTo>
                <a:cubicBezTo>
                  <a:pt x="3320416" y="5035005"/>
                  <a:pt x="3303270" y="5043578"/>
                  <a:pt x="3285172" y="5051198"/>
                </a:cubicBezTo>
                <a:cubicBezTo>
                  <a:pt x="3267076" y="5057866"/>
                  <a:pt x="3248978" y="5065486"/>
                  <a:pt x="3231832" y="5069295"/>
                </a:cubicBezTo>
                <a:cubicBezTo>
                  <a:pt x="3249930" y="5063580"/>
                  <a:pt x="3267076" y="5056913"/>
                  <a:pt x="3284220" y="5050245"/>
                </a:cubicBezTo>
                <a:cubicBezTo>
                  <a:pt x="3288984" y="5048341"/>
                  <a:pt x="3273744" y="5053103"/>
                  <a:pt x="3253740" y="5059770"/>
                </a:cubicBezTo>
                <a:cubicBezTo>
                  <a:pt x="3248978" y="5061675"/>
                  <a:pt x="3243264" y="5063580"/>
                  <a:pt x="3237548" y="5065486"/>
                </a:cubicBezTo>
                <a:cubicBezTo>
                  <a:pt x="3231832" y="5067391"/>
                  <a:pt x="3226118" y="5068343"/>
                  <a:pt x="3220404" y="5070248"/>
                </a:cubicBezTo>
                <a:cubicBezTo>
                  <a:pt x="3208972" y="5073105"/>
                  <a:pt x="3197544" y="5075963"/>
                  <a:pt x="3188970" y="5078820"/>
                </a:cubicBezTo>
                <a:cubicBezTo>
                  <a:pt x="3176588" y="5081678"/>
                  <a:pt x="3160396" y="5085488"/>
                  <a:pt x="3145156" y="5088345"/>
                </a:cubicBezTo>
                <a:cubicBezTo>
                  <a:pt x="3136584" y="5090250"/>
                  <a:pt x="3128964" y="5091203"/>
                  <a:pt x="3122296" y="5092155"/>
                </a:cubicBezTo>
                <a:cubicBezTo>
                  <a:pt x="3114676" y="5093108"/>
                  <a:pt x="3108960" y="5094061"/>
                  <a:pt x="3103244" y="5095013"/>
                </a:cubicBezTo>
                <a:cubicBezTo>
                  <a:pt x="3097768" y="5095966"/>
                  <a:pt x="3093482" y="5096799"/>
                  <a:pt x="3090878" y="5097454"/>
                </a:cubicBezTo>
                <a:lnTo>
                  <a:pt x="3088816" y="5098693"/>
                </a:lnTo>
                <a:lnTo>
                  <a:pt x="3026092" y="5101680"/>
                </a:lnTo>
                <a:cubicBezTo>
                  <a:pt x="3024188" y="5101680"/>
                  <a:pt x="3026092" y="5101680"/>
                  <a:pt x="3029904" y="5102633"/>
                </a:cubicBezTo>
                <a:cubicBezTo>
                  <a:pt x="3020378" y="5101680"/>
                  <a:pt x="3007996" y="5101680"/>
                  <a:pt x="2994660" y="5100728"/>
                </a:cubicBezTo>
                <a:cubicBezTo>
                  <a:pt x="2971800" y="5097870"/>
                  <a:pt x="2946084" y="5096918"/>
                  <a:pt x="2922270" y="5093108"/>
                </a:cubicBezTo>
                <a:cubicBezTo>
                  <a:pt x="2874644" y="5086441"/>
                  <a:pt x="2835592" y="5077868"/>
                  <a:pt x="2842260" y="5075963"/>
                </a:cubicBezTo>
                <a:cubicBezTo>
                  <a:pt x="2857500" y="5078820"/>
                  <a:pt x="2868930" y="5078820"/>
                  <a:pt x="2878456" y="5079773"/>
                </a:cubicBezTo>
                <a:cubicBezTo>
                  <a:pt x="2887980" y="5080725"/>
                  <a:pt x="2896552" y="5081678"/>
                  <a:pt x="2906078" y="5081678"/>
                </a:cubicBezTo>
                <a:cubicBezTo>
                  <a:pt x="2916556" y="5081678"/>
                  <a:pt x="2927984" y="5082630"/>
                  <a:pt x="2943224" y="5083583"/>
                </a:cubicBezTo>
                <a:cubicBezTo>
                  <a:pt x="2950844" y="5083583"/>
                  <a:pt x="2960370" y="5083583"/>
                  <a:pt x="2970848" y="5084536"/>
                </a:cubicBezTo>
                <a:cubicBezTo>
                  <a:pt x="2981324" y="5084536"/>
                  <a:pt x="2992756" y="5085488"/>
                  <a:pt x="3007044" y="5085488"/>
                </a:cubicBezTo>
                <a:cubicBezTo>
                  <a:pt x="3018472" y="5086441"/>
                  <a:pt x="3030856" y="5088345"/>
                  <a:pt x="3045144" y="5088345"/>
                </a:cubicBezTo>
                <a:cubicBezTo>
                  <a:pt x="3059430" y="5088345"/>
                  <a:pt x="3074670" y="5088345"/>
                  <a:pt x="3089910" y="5087393"/>
                </a:cubicBezTo>
                <a:cubicBezTo>
                  <a:pt x="3106104" y="5085488"/>
                  <a:pt x="3122296" y="5084536"/>
                  <a:pt x="3139440" y="5081678"/>
                </a:cubicBezTo>
                <a:cubicBezTo>
                  <a:pt x="3156584" y="5078820"/>
                  <a:pt x="3173730" y="5075963"/>
                  <a:pt x="3191828" y="5071200"/>
                </a:cubicBezTo>
                <a:cubicBezTo>
                  <a:pt x="3264218" y="5053103"/>
                  <a:pt x="3337560" y="5019766"/>
                  <a:pt x="3404236" y="4981666"/>
                </a:cubicBezTo>
                <a:cubicBezTo>
                  <a:pt x="3421380" y="4970236"/>
                  <a:pt x="3425192" y="4965473"/>
                  <a:pt x="3435668" y="4957853"/>
                </a:cubicBezTo>
                <a:cubicBezTo>
                  <a:pt x="3440430" y="4954043"/>
                  <a:pt x="3447098" y="4949280"/>
                  <a:pt x="3457576" y="4942613"/>
                </a:cubicBezTo>
                <a:cubicBezTo>
                  <a:pt x="3467100" y="4934993"/>
                  <a:pt x="3481388" y="4925468"/>
                  <a:pt x="3500438" y="4911180"/>
                </a:cubicBezTo>
                <a:cubicBezTo>
                  <a:pt x="3496628" y="4915943"/>
                  <a:pt x="3486150" y="4925468"/>
                  <a:pt x="3471864" y="4935945"/>
                </a:cubicBezTo>
                <a:cubicBezTo>
                  <a:pt x="3457576" y="4947375"/>
                  <a:pt x="3440430" y="4958805"/>
                  <a:pt x="3426144" y="4968330"/>
                </a:cubicBezTo>
                <a:cubicBezTo>
                  <a:pt x="3397568" y="4987380"/>
                  <a:pt x="3379470" y="4998811"/>
                  <a:pt x="3422332" y="4977855"/>
                </a:cubicBezTo>
                <a:cubicBezTo>
                  <a:pt x="3457576" y="4956900"/>
                  <a:pt x="3504248" y="4926420"/>
                  <a:pt x="3541396" y="4894988"/>
                </a:cubicBezTo>
                <a:cubicBezTo>
                  <a:pt x="3560444" y="4879748"/>
                  <a:pt x="3577592" y="4864508"/>
                  <a:pt x="3590924" y="4851173"/>
                </a:cubicBezTo>
                <a:cubicBezTo>
                  <a:pt x="3604260" y="4837838"/>
                  <a:pt x="3614738" y="4827361"/>
                  <a:pt x="3619500" y="4820693"/>
                </a:cubicBezTo>
                <a:cubicBezTo>
                  <a:pt x="3576638" y="4859746"/>
                  <a:pt x="3553778" y="4876890"/>
                  <a:pt x="3544252" y="4883558"/>
                </a:cubicBezTo>
                <a:cubicBezTo>
                  <a:pt x="3534728" y="4890225"/>
                  <a:pt x="3536632" y="4886416"/>
                  <a:pt x="3538538" y="4882605"/>
                </a:cubicBezTo>
                <a:cubicBezTo>
                  <a:pt x="3540444" y="4878795"/>
                  <a:pt x="3542348" y="4874986"/>
                  <a:pt x="3532824" y="4881653"/>
                </a:cubicBezTo>
                <a:cubicBezTo>
                  <a:pt x="3523298" y="4887368"/>
                  <a:pt x="3502344" y="4904513"/>
                  <a:pt x="3453766" y="4938803"/>
                </a:cubicBezTo>
                <a:cubicBezTo>
                  <a:pt x="3464244" y="4931183"/>
                  <a:pt x="3473768" y="4923563"/>
                  <a:pt x="3482340" y="4916895"/>
                </a:cubicBezTo>
                <a:cubicBezTo>
                  <a:pt x="3491866" y="4909275"/>
                  <a:pt x="3500438" y="4902608"/>
                  <a:pt x="3509010" y="4894988"/>
                </a:cubicBezTo>
                <a:cubicBezTo>
                  <a:pt x="3518536" y="4887368"/>
                  <a:pt x="3528060" y="4878795"/>
                  <a:pt x="3539492" y="4869271"/>
                </a:cubicBezTo>
                <a:cubicBezTo>
                  <a:pt x="3549968" y="4859746"/>
                  <a:pt x="3563304" y="4848315"/>
                  <a:pt x="3578544" y="4834980"/>
                </a:cubicBezTo>
                <a:cubicBezTo>
                  <a:pt x="3604260" y="4813073"/>
                  <a:pt x="3607118" y="4812121"/>
                  <a:pt x="3599498" y="4819740"/>
                </a:cubicBezTo>
                <a:cubicBezTo>
                  <a:pt x="3591878" y="4827361"/>
                  <a:pt x="3575684" y="4844505"/>
                  <a:pt x="3561398" y="4856888"/>
                </a:cubicBezTo>
                <a:cubicBezTo>
                  <a:pt x="3548064" y="4869271"/>
                  <a:pt x="3537584" y="4879748"/>
                  <a:pt x="3545204" y="4874033"/>
                </a:cubicBezTo>
                <a:cubicBezTo>
                  <a:pt x="3551872" y="4868318"/>
                  <a:pt x="3578544" y="4849268"/>
                  <a:pt x="3631884" y="4799738"/>
                </a:cubicBezTo>
                <a:lnTo>
                  <a:pt x="3644266" y="4774973"/>
                </a:lnTo>
                <a:cubicBezTo>
                  <a:pt x="3691892" y="4731158"/>
                  <a:pt x="3751898" y="4669246"/>
                  <a:pt x="3786188" y="4634003"/>
                </a:cubicBezTo>
                <a:cubicBezTo>
                  <a:pt x="3731896" y="4691153"/>
                  <a:pt x="3678556" y="4746398"/>
                  <a:pt x="3652838" y="4777830"/>
                </a:cubicBezTo>
                <a:cubicBezTo>
                  <a:pt x="3691892" y="4742588"/>
                  <a:pt x="3747136" y="4685438"/>
                  <a:pt x="3793808" y="4637813"/>
                </a:cubicBezTo>
                <a:cubicBezTo>
                  <a:pt x="3840480" y="4590188"/>
                  <a:pt x="3879532" y="4549230"/>
                  <a:pt x="3884296" y="4546373"/>
                </a:cubicBezTo>
                <a:cubicBezTo>
                  <a:pt x="3929064" y="4493033"/>
                  <a:pt x="3968116" y="4439693"/>
                  <a:pt x="3998596" y="4383495"/>
                </a:cubicBezTo>
                <a:cubicBezTo>
                  <a:pt x="4013836" y="4355873"/>
                  <a:pt x="4027170" y="4326345"/>
                  <a:pt x="4038600" y="4296818"/>
                </a:cubicBezTo>
                <a:cubicBezTo>
                  <a:pt x="4050030" y="4267290"/>
                  <a:pt x="4058604" y="4236811"/>
                  <a:pt x="4064318" y="4206330"/>
                </a:cubicBezTo>
                <a:cubicBezTo>
                  <a:pt x="4076700" y="4146323"/>
                  <a:pt x="4082416" y="4086315"/>
                  <a:pt x="4089084" y="4024403"/>
                </a:cubicBezTo>
                <a:cubicBezTo>
                  <a:pt x="4092892" y="3993923"/>
                  <a:pt x="4096704" y="3962490"/>
                  <a:pt x="4103370" y="3931058"/>
                </a:cubicBezTo>
                <a:cubicBezTo>
                  <a:pt x="4107180" y="3914865"/>
                  <a:pt x="4110038" y="3898673"/>
                  <a:pt x="4113848" y="3882480"/>
                </a:cubicBezTo>
                <a:cubicBezTo>
                  <a:pt x="4118610" y="3866288"/>
                  <a:pt x="4123372" y="3850095"/>
                  <a:pt x="4128136" y="3832950"/>
                </a:cubicBezTo>
                <a:cubicBezTo>
                  <a:pt x="4131944" y="3819615"/>
                  <a:pt x="4136708" y="3808186"/>
                  <a:pt x="4140518" y="3798661"/>
                </a:cubicBezTo>
                <a:cubicBezTo>
                  <a:pt x="4144328" y="3789136"/>
                  <a:pt x="4147184" y="3781515"/>
                  <a:pt x="4150044" y="3774848"/>
                </a:cubicBezTo>
                <a:cubicBezTo>
                  <a:pt x="4155758" y="3761513"/>
                  <a:pt x="4159568" y="3754845"/>
                  <a:pt x="4161472" y="3752940"/>
                </a:cubicBezTo>
                <a:cubicBezTo>
                  <a:pt x="4165284" y="3749130"/>
                  <a:pt x="4161472" y="3763418"/>
                  <a:pt x="4155758" y="3785325"/>
                </a:cubicBezTo>
                <a:cubicBezTo>
                  <a:pt x="4164330" y="3758655"/>
                  <a:pt x="4173856" y="3740558"/>
                  <a:pt x="4178618" y="3726270"/>
                </a:cubicBezTo>
                <a:cubicBezTo>
                  <a:pt x="4183380" y="3712936"/>
                  <a:pt x="4187192" y="3703411"/>
                  <a:pt x="4190048" y="3695790"/>
                </a:cubicBezTo>
                <a:cubicBezTo>
                  <a:pt x="4195764" y="3680550"/>
                  <a:pt x="4198620" y="3668168"/>
                  <a:pt x="4215766" y="3632925"/>
                </a:cubicBezTo>
                <a:cubicBezTo>
                  <a:pt x="4200524" y="3669120"/>
                  <a:pt x="4195764" y="3682455"/>
                  <a:pt x="4197668" y="3681503"/>
                </a:cubicBezTo>
                <a:cubicBezTo>
                  <a:pt x="4200524" y="3680550"/>
                  <a:pt x="4209098" y="3665311"/>
                  <a:pt x="4222432" y="3646261"/>
                </a:cubicBezTo>
                <a:cubicBezTo>
                  <a:pt x="4231958" y="3628163"/>
                  <a:pt x="4240530" y="3611018"/>
                  <a:pt x="4249104" y="3593873"/>
                </a:cubicBezTo>
                <a:close/>
                <a:moveTo>
                  <a:pt x="4281488" y="3530055"/>
                </a:moveTo>
                <a:cubicBezTo>
                  <a:pt x="4270058" y="3551010"/>
                  <a:pt x="4259580" y="3572918"/>
                  <a:pt x="4249104" y="3593873"/>
                </a:cubicBezTo>
                <a:cubicBezTo>
                  <a:pt x="4261484" y="3568155"/>
                  <a:pt x="4273868" y="3546248"/>
                  <a:pt x="4281488" y="3530055"/>
                </a:cubicBezTo>
                <a:close/>
                <a:moveTo>
                  <a:pt x="4270058" y="3514815"/>
                </a:moveTo>
                <a:cubicBezTo>
                  <a:pt x="4261484" y="3530055"/>
                  <a:pt x="4255770" y="3540533"/>
                  <a:pt x="4248152" y="3555773"/>
                </a:cubicBezTo>
                <a:cubicBezTo>
                  <a:pt x="4243388" y="3562440"/>
                  <a:pt x="4246244" y="3556725"/>
                  <a:pt x="4251960" y="3546248"/>
                </a:cubicBezTo>
                <a:cubicBezTo>
                  <a:pt x="4258628" y="3534818"/>
                  <a:pt x="4264344" y="3523387"/>
                  <a:pt x="4270058" y="3514815"/>
                </a:cubicBezTo>
                <a:close/>
                <a:moveTo>
                  <a:pt x="4290298" y="3505053"/>
                </a:moveTo>
                <a:cubicBezTo>
                  <a:pt x="4291490" y="3504100"/>
                  <a:pt x="4291966" y="3504338"/>
                  <a:pt x="4291966" y="3505290"/>
                </a:cubicBezTo>
                <a:cubicBezTo>
                  <a:pt x="4288156" y="3510053"/>
                  <a:pt x="4285298" y="3514815"/>
                  <a:pt x="4281488" y="3520530"/>
                </a:cubicBezTo>
                <a:lnTo>
                  <a:pt x="4284344" y="3511958"/>
                </a:lnTo>
                <a:cubicBezTo>
                  <a:pt x="4287202" y="3508148"/>
                  <a:pt x="4289108" y="3506005"/>
                  <a:pt x="4290298" y="3505053"/>
                </a:cubicBezTo>
                <a:close/>
                <a:moveTo>
                  <a:pt x="4308158" y="3483383"/>
                </a:moveTo>
                <a:lnTo>
                  <a:pt x="4281488" y="3530055"/>
                </a:lnTo>
                <a:cubicBezTo>
                  <a:pt x="4288156" y="3516721"/>
                  <a:pt x="4291966" y="3508148"/>
                  <a:pt x="4292918" y="3506243"/>
                </a:cubicBezTo>
                <a:cubicBezTo>
                  <a:pt x="4298632" y="3497671"/>
                  <a:pt x="4303396" y="3490050"/>
                  <a:pt x="4308158" y="3483383"/>
                </a:cubicBezTo>
                <a:close/>
                <a:moveTo>
                  <a:pt x="1436372" y="3453855"/>
                </a:moveTo>
                <a:cubicBezTo>
                  <a:pt x="1407796" y="3542437"/>
                  <a:pt x="1408748" y="3549105"/>
                  <a:pt x="1407796" y="3559583"/>
                </a:cubicBezTo>
                <a:cubicBezTo>
                  <a:pt x="1406844" y="3569108"/>
                  <a:pt x="1405892" y="3584348"/>
                  <a:pt x="1369696" y="3673883"/>
                </a:cubicBezTo>
                <a:cubicBezTo>
                  <a:pt x="1371600" y="3669120"/>
                  <a:pt x="1371600" y="3666262"/>
                  <a:pt x="1372552" y="3664358"/>
                </a:cubicBezTo>
                <a:cubicBezTo>
                  <a:pt x="1373506" y="3660548"/>
                  <a:pt x="1373506" y="3659595"/>
                  <a:pt x="1373506" y="3657690"/>
                </a:cubicBezTo>
                <a:cubicBezTo>
                  <a:pt x="1362076" y="3684360"/>
                  <a:pt x="1327786" y="3760560"/>
                  <a:pt x="1308736" y="3799612"/>
                </a:cubicBezTo>
                <a:lnTo>
                  <a:pt x="1311594" y="3790087"/>
                </a:lnTo>
                <a:cubicBezTo>
                  <a:pt x="1298258" y="3818662"/>
                  <a:pt x="1281114" y="3845333"/>
                  <a:pt x="1265872" y="3872955"/>
                </a:cubicBezTo>
                <a:cubicBezTo>
                  <a:pt x="1258252" y="3887243"/>
                  <a:pt x="1248728" y="3899625"/>
                  <a:pt x="1238252" y="3914865"/>
                </a:cubicBezTo>
                <a:lnTo>
                  <a:pt x="1211580" y="3953918"/>
                </a:lnTo>
                <a:cubicBezTo>
                  <a:pt x="1214438" y="3945345"/>
                  <a:pt x="1223012" y="3932962"/>
                  <a:pt x="1232536" y="3917723"/>
                </a:cubicBezTo>
                <a:cubicBezTo>
                  <a:pt x="1243014" y="3902483"/>
                  <a:pt x="1255396" y="3884385"/>
                  <a:pt x="1265872" y="3866287"/>
                </a:cubicBezTo>
                <a:cubicBezTo>
                  <a:pt x="1277304" y="3848190"/>
                  <a:pt x="1287780" y="3830093"/>
                  <a:pt x="1296352" y="3814852"/>
                </a:cubicBezTo>
                <a:cubicBezTo>
                  <a:pt x="1303972" y="3799612"/>
                  <a:pt x="1309688" y="3786277"/>
                  <a:pt x="1311594" y="3779610"/>
                </a:cubicBezTo>
                <a:lnTo>
                  <a:pt x="1299212" y="3802470"/>
                </a:lnTo>
                <a:cubicBezTo>
                  <a:pt x="1295400" y="3810090"/>
                  <a:pt x="1291592" y="3817710"/>
                  <a:pt x="1286828" y="3825330"/>
                </a:cubicBezTo>
                <a:lnTo>
                  <a:pt x="1260158" y="3870098"/>
                </a:lnTo>
                <a:lnTo>
                  <a:pt x="1281114" y="3831998"/>
                </a:lnTo>
                <a:cubicBezTo>
                  <a:pt x="1284924" y="3825330"/>
                  <a:pt x="1288732" y="3819615"/>
                  <a:pt x="1291592" y="3812948"/>
                </a:cubicBezTo>
                <a:lnTo>
                  <a:pt x="1301116" y="3792945"/>
                </a:lnTo>
                <a:lnTo>
                  <a:pt x="1320166" y="3753893"/>
                </a:lnTo>
                <a:cubicBezTo>
                  <a:pt x="1326832" y="3740558"/>
                  <a:pt x="1331596" y="3727223"/>
                  <a:pt x="1337312" y="3713887"/>
                </a:cubicBezTo>
                <a:cubicBezTo>
                  <a:pt x="1311594" y="3777705"/>
                  <a:pt x="1343026" y="3721508"/>
                  <a:pt x="1363028" y="3664358"/>
                </a:cubicBezTo>
                <a:cubicBezTo>
                  <a:pt x="1362076" y="3656737"/>
                  <a:pt x="1363028" y="3652927"/>
                  <a:pt x="1367792" y="3640545"/>
                </a:cubicBezTo>
                <a:cubicBezTo>
                  <a:pt x="1372552" y="3628162"/>
                  <a:pt x="1382078" y="3606255"/>
                  <a:pt x="1395414" y="3561487"/>
                </a:cubicBezTo>
                <a:cubicBezTo>
                  <a:pt x="1392556" y="3569108"/>
                  <a:pt x="1395414" y="3564345"/>
                  <a:pt x="1401128" y="3551962"/>
                </a:cubicBezTo>
                <a:cubicBezTo>
                  <a:pt x="1406844" y="3539580"/>
                  <a:pt x="1414464" y="3519577"/>
                  <a:pt x="1421132" y="3497670"/>
                </a:cubicBezTo>
                <a:cubicBezTo>
                  <a:pt x="1428752" y="3478620"/>
                  <a:pt x="1432560" y="3465285"/>
                  <a:pt x="1436372" y="3453855"/>
                </a:cubicBezTo>
                <a:close/>
                <a:moveTo>
                  <a:pt x="4462464" y="3246210"/>
                </a:moveTo>
                <a:lnTo>
                  <a:pt x="4432936" y="3287167"/>
                </a:lnTo>
                <a:cubicBezTo>
                  <a:pt x="4404360" y="3322410"/>
                  <a:pt x="4376738" y="3358605"/>
                  <a:pt x="4351020" y="3395752"/>
                </a:cubicBezTo>
                <a:cubicBezTo>
                  <a:pt x="4391978" y="3335745"/>
                  <a:pt x="4430078" y="3287167"/>
                  <a:pt x="4462464" y="3246210"/>
                </a:cubicBezTo>
                <a:close/>
                <a:moveTo>
                  <a:pt x="4481166" y="3107607"/>
                </a:moveTo>
                <a:lnTo>
                  <a:pt x="4476752" y="3112861"/>
                </a:lnTo>
                <a:cubicBezTo>
                  <a:pt x="4474728" y="3115242"/>
                  <a:pt x="4474386" y="3115629"/>
                  <a:pt x="4475320" y="3114515"/>
                </a:cubicBezTo>
                <a:close/>
                <a:moveTo>
                  <a:pt x="4608196" y="3102383"/>
                </a:moveTo>
                <a:cubicBezTo>
                  <a:pt x="4527232" y="3193823"/>
                  <a:pt x="4448176" y="3285263"/>
                  <a:pt x="4375784" y="3382418"/>
                </a:cubicBezTo>
                <a:cubicBezTo>
                  <a:pt x="4377690" y="3378608"/>
                  <a:pt x="4380548" y="3372893"/>
                  <a:pt x="4391024" y="3357653"/>
                </a:cubicBezTo>
                <a:cubicBezTo>
                  <a:pt x="4341496" y="3424328"/>
                  <a:pt x="4352924" y="3417661"/>
                  <a:pt x="4307204" y="3482430"/>
                </a:cubicBezTo>
                <a:cubicBezTo>
                  <a:pt x="4346258" y="3415755"/>
                  <a:pt x="4388168" y="3350986"/>
                  <a:pt x="4432936" y="3287168"/>
                </a:cubicBezTo>
                <a:lnTo>
                  <a:pt x="4437698" y="3281453"/>
                </a:lnTo>
                <a:cubicBezTo>
                  <a:pt x="4421504" y="3303361"/>
                  <a:pt x="4424364" y="3304313"/>
                  <a:pt x="4436744" y="3291930"/>
                </a:cubicBezTo>
                <a:cubicBezTo>
                  <a:pt x="4449128" y="3278596"/>
                  <a:pt x="4471988" y="3251925"/>
                  <a:pt x="4497704" y="3218588"/>
                </a:cubicBezTo>
                <a:lnTo>
                  <a:pt x="4488180" y="3233828"/>
                </a:lnTo>
                <a:cubicBezTo>
                  <a:pt x="4504372" y="3210968"/>
                  <a:pt x="4552950" y="3151913"/>
                  <a:pt x="4572952" y="3132863"/>
                </a:cubicBezTo>
                <a:cubicBezTo>
                  <a:pt x="4527232" y="3187155"/>
                  <a:pt x="4598670" y="3110003"/>
                  <a:pt x="4608196" y="3102383"/>
                </a:cubicBezTo>
                <a:close/>
                <a:moveTo>
                  <a:pt x="4530092" y="3083332"/>
                </a:moveTo>
                <a:cubicBezTo>
                  <a:pt x="4531044" y="3082380"/>
                  <a:pt x="4531044" y="3083332"/>
                  <a:pt x="4531044" y="3083332"/>
                </a:cubicBezTo>
                <a:cubicBezTo>
                  <a:pt x="4525328" y="3090952"/>
                  <a:pt x="4518660" y="3099525"/>
                  <a:pt x="4511040" y="3109050"/>
                </a:cubicBezTo>
                <a:cubicBezTo>
                  <a:pt x="4510088" y="3109050"/>
                  <a:pt x="4510088" y="3110002"/>
                  <a:pt x="4510088" y="3110002"/>
                </a:cubicBezTo>
                <a:close/>
                <a:moveTo>
                  <a:pt x="1576806" y="3008889"/>
                </a:moveTo>
                <a:cubicBezTo>
                  <a:pt x="1577162" y="3011300"/>
                  <a:pt x="1569482" y="3033803"/>
                  <a:pt x="1560196" y="3059520"/>
                </a:cubicBezTo>
                <a:cubicBezTo>
                  <a:pt x="1553528" y="3076665"/>
                  <a:pt x="1547812" y="3095715"/>
                  <a:pt x="1543052" y="3110955"/>
                </a:cubicBezTo>
                <a:cubicBezTo>
                  <a:pt x="1538288" y="3126195"/>
                  <a:pt x="1535432" y="3138577"/>
                  <a:pt x="1535432" y="3142387"/>
                </a:cubicBezTo>
                <a:cubicBezTo>
                  <a:pt x="1542098" y="3123337"/>
                  <a:pt x="1549718" y="3100477"/>
                  <a:pt x="1553528" y="3088095"/>
                </a:cubicBezTo>
                <a:cubicBezTo>
                  <a:pt x="1564958" y="3058567"/>
                  <a:pt x="1564006" y="3066187"/>
                  <a:pt x="1559244" y="3081427"/>
                </a:cubicBezTo>
                <a:cubicBezTo>
                  <a:pt x="1555432" y="3096667"/>
                  <a:pt x="1548764" y="3119527"/>
                  <a:pt x="1549718" y="3120480"/>
                </a:cubicBezTo>
                <a:cubicBezTo>
                  <a:pt x="1543052" y="3140482"/>
                  <a:pt x="1535432" y="3160485"/>
                  <a:pt x="1528764" y="3181440"/>
                </a:cubicBezTo>
                <a:cubicBezTo>
                  <a:pt x="1521144" y="3202395"/>
                  <a:pt x="1514476" y="3222397"/>
                  <a:pt x="1507808" y="3243352"/>
                </a:cubicBezTo>
                <a:lnTo>
                  <a:pt x="1491616" y="3319552"/>
                </a:lnTo>
                <a:cubicBezTo>
                  <a:pt x="1539240" y="3183345"/>
                  <a:pt x="1496378" y="3309075"/>
                  <a:pt x="1524952" y="3240495"/>
                </a:cubicBezTo>
                <a:cubicBezTo>
                  <a:pt x="1503998" y="3296692"/>
                  <a:pt x="1464944" y="3442425"/>
                  <a:pt x="1442086" y="3487192"/>
                </a:cubicBezTo>
                <a:cubicBezTo>
                  <a:pt x="1448752" y="3461475"/>
                  <a:pt x="1455420" y="3436710"/>
                  <a:pt x="1461136" y="3411945"/>
                </a:cubicBezTo>
                <a:lnTo>
                  <a:pt x="1479232" y="3337650"/>
                </a:lnTo>
                <a:cubicBezTo>
                  <a:pt x="1469708" y="3369082"/>
                  <a:pt x="1461136" y="3395752"/>
                  <a:pt x="1453516" y="3425280"/>
                </a:cubicBezTo>
                <a:lnTo>
                  <a:pt x="1443990" y="3428137"/>
                </a:lnTo>
                <a:cubicBezTo>
                  <a:pt x="1442086" y="3436710"/>
                  <a:pt x="1439228" y="3443377"/>
                  <a:pt x="1437324" y="3450997"/>
                </a:cubicBezTo>
                <a:cubicBezTo>
                  <a:pt x="1446848" y="3416707"/>
                  <a:pt x="1444944" y="3411945"/>
                  <a:pt x="1452564" y="3384322"/>
                </a:cubicBezTo>
                <a:cubicBezTo>
                  <a:pt x="1467804" y="3342412"/>
                  <a:pt x="1487806" y="3276690"/>
                  <a:pt x="1517332" y="3187155"/>
                </a:cubicBezTo>
                <a:cubicBezTo>
                  <a:pt x="1524952" y="3155722"/>
                  <a:pt x="1530668" y="3137625"/>
                  <a:pt x="1538288" y="3113812"/>
                </a:cubicBezTo>
                <a:cubicBezTo>
                  <a:pt x="1542098" y="3101430"/>
                  <a:pt x="1545908" y="3089047"/>
                  <a:pt x="1551624" y="3072855"/>
                </a:cubicBezTo>
                <a:cubicBezTo>
                  <a:pt x="1558290" y="3056662"/>
                  <a:pt x="1564958" y="3037612"/>
                  <a:pt x="1573532" y="3013800"/>
                </a:cubicBezTo>
                <a:cubicBezTo>
                  <a:pt x="1575674" y="3009514"/>
                  <a:pt x="1576686" y="3008085"/>
                  <a:pt x="1576806" y="3008889"/>
                </a:cubicBezTo>
                <a:close/>
                <a:moveTo>
                  <a:pt x="1614488" y="2945220"/>
                </a:moveTo>
                <a:lnTo>
                  <a:pt x="1614464" y="2945360"/>
                </a:lnTo>
                <a:lnTo>
                  <a:pt x="1614226" y="2945827"/>
                </a:lnTo>
                <a:close/>
                <a:moveTo>
                  <a:pt x="1581150" y="2880450"/>
                </a:moveTo>
                <a:cubicBezTo>
                  <a:pt x="1579244" y="2889975"/>
                  <a:pt x="1573530" y="2904263"/>
                  <a:pt x="1566864" y="2921408"/>
                </a:cubicBezTo>
                <a:cubicBezTo>
                  <a:pt x="1560196" y="2938553"/>
                  <a:pt x="1552576" y="2957603"/>
                  <a:pt x="1544956" y="2975700"/>
                </a:cubicBezTo>
                <a:cubicBezTo>
                  <a:pt x="1530668" y="3011895"/>
                  <a:pt x="1521144" y="3040470"/>
                  <a:pt x="1530668" y="3029040"/>
                </a:cubicBezTo>
                <a:cubicBezTo>
                  <a:pt x="1537336" y="3011895"/>
                  <a:pt x="1542098" y="2997608"/>
                  <a:pt x="1547812" y="2984273"/>
                </a:cubicBezTo>
                <a:cubicBezTo>
                  <a:pt x="1553528" y="2970938"/>
                  <a:pt x="1558290" y="2959508"/>
                  <a:pt x="1562100" y="2949030"/>
                </a:cubicBezTo>
                <a:cubicBezTo>
                  <a:pt x="1565910" y="2938553"/>
                  <a:pt x="1569720" y="2929028"/>
                  <a:pt x="1573530" y="2918550"/>
                </a:cubicBezTo>
                <a:cubicBezTo>
                  <a:pt x="1577340" y="2909025"/>
                  <a:pt x="1581150" y="2899500"/>
                  <a:pt x="1585912" y="2888070"/>
                </a:cubicBezTo>
                <a:cubicBezTo>
                  <a:pt x="1586864" y="2889975"/>
                  <a:pt x="1581150" y="2904263"/>
                  <a:pt x="1572578" y="2925218"/>
                </a:cubicBezTo>
                <a:cubicBezTo>
                  <a:pt x="1564958" y="2947125"/>
                  <a:pt x="1552576" y="2974748"/>
                  <a:pt x="1542098" y="3002370"/>
                </a:cubicBezTo>
                <a:cubicBezTo>
                  <a:pt x="1518284" y="3062378"/>
                  <a:pt x="1494472" y="3128100"/>
                  <a:pt x="1483996" y="3153818"/>
                </a:cubicBezTo>
                <a:cubicBezTo>
                  <a:pt x="1492568" y="3127148"/>
                  <a:pt x="1500188" y="3105240"/>
                  <a:pt x="1505904" y="3084285"/>
                </a:cubicBezTo>
                <a:cubicBezTo>
                  <a:pt x="1511618" y="3063330"/>
                  <a:pt x="1517332" y="3044280"/>
                  <a:pt x="1524000" y="3024278"/>
                </a:cubicBezTo>
                <a:cubicBezTo>
                  <a:pt x="1529716" y="3004275"/>
                  <a:pt x="1536384" y="2983320"/>
                  <a:pt x="1545908" y="2960460"/>
                </a:cubicBezTo>
                <a:cubicBezTo>
                  <a:pt x="1555432" y="2937600"/>
                  <a:pt x="1565910" y="2910930"/>
                  <a:pt x="1581150" y="2880450"/>
                </a:cubicBezTo>
                <a:close/>
                <a:moveTo>
                  <a:pt x="1584198" y="2868221"/>
                </a:moveTo>
                <a:lnTo>
                  <a:pt x="1574484" y="2892833"/>
                </a:lnTo>
                <a:lnTo>
                  <a:pt x="1570672" y="2899500"/>
                </a:lnTo>
                <a:close/>
                <a:moveTo>
                  <a:pt x="1646872" y="2868068"/>
                </a:moveTo>
                <a:cubicBezTo>
                  <a:pt x="1638300" y="2886165"/>
                  <a:pt x="1630680" y="2902358"/>
                  <a:pt x="1624012" y="2916645"/>
                </a:cubicBezTo>
                <a:cubicBezTo>
                  <a:pt x="1617344" y="2929980"/>
                  <a:pt x="1612584" y="2941410"/>
                  <a:pt x="1610678" y="2948078"/>
                </a:cubicBezTo>
                <a:cubicBezTo>
                  <a:pt x="1608772" y="2954745"/>
                  <a:pt x="1608772" y="2956650"/>
                  <a:pt x="1611630" y="2950935"/>
                </a:cubicBezTo>
                <a:lnTo>
                  <a:pt x="1614226" y="2945827"/>
                </a:lnTo>
                <a:lnTo>
                  <a:pt x="1602506" y="2973051"/>
                </a:lnTo>
                <a:cubicBezTo>
                  <a:pt x="1592104" y="2996715"/>
                  <a:pt x="1586388" y="3008324"/>
                  <a:pt x="1584960" y="3011895"/>
                </a:cubicBezTo>
                <a:cubicBezTo>
                  <a:pt x="1583056" y="3016658"/>
                  <a:pt x="1585912" y="3006180"/>
                  <a:pt x="1591628" y="2990940"/>
                </a:cubicBezTo>
                <a:cubicBezTo>
                  <a:pt x="1597344" y="2975700"/>
                  <a:pt x="1605916" y="2954745"/>
                  <a:pt x="1612584" y="2936648"/>
                </a:cubicBezTo>
                <a:cubicBezTo>
                  <a:pt x="1620204" y="2918550"/>
                  <a:pt x="1626870" y="2904263"/>
                  <a:pt x="1627824" y="2904263"/>
                </a:cubicBezTo>
                <a:cubicBezTo>
                  <a:pt x="1630680" y="2900453"/>
                  <a:pt x="1638300" y="2885213"/>
                  <a:pt x="1646872" y="2868068"/>
                </a:cubicBezTo>
                <a:close/>
                <a:moveTo>
                  <a:pt x="4707740" y="2865653"/>
                </a:moveTo>
                <a:lnTo>
                  <a:pt x="4695350" y="2877831"/>
                </a:lnTo>
                <a:cubicBezTo>
                  <a:pt x="4672014" y="2901406"/>
                  <a:pt x="4646296" y="2928552"/>
                  <a:pt x="4619626" y="2957603"/>
                </a:cubicBezTo>
                <a:cubicBezTo>
                  <a:pt x="4566286" y="3015706"/>
                  <a:pt x="4508184" y="3082381"/>
                  <a:pt x="4453892" y="3146198"/>
                </a:cubicBezTo>
                <a:lnTo>
                  <a:pt x="4503420" y="3091906"/>
                </a:lnTo>
                <a:cubicBezTo>
                  <a:pt x="4485324" y="3114766"/>
                  <a:pt x="4466272" y="3135721"/>
                  <a:pt x="4447224" y="3158581"/>
                </a:cubicBezTo>
                <a:cubicBezTo>
                  <a:pt x="4467226" y="3137626"/>
                  <a:pt x="4487228" y="3117623"/>
                  <a:pt x="4506278" y="3097621"/>
                </a:cubicBezTo>
                <a:cubicBezTo>
                  <a:pt x="4451032" y="3158581"/>
                  <a:pt x="4406266" y="3214778"/>
                  <a:pt x="4359592" y="3273833"/>
                </a:cubicBezTo>
                <a:cubicBezTo>
                  <a:pt x="4414838" y="3204301"/>
                  <a:pt x="4441508" y="3182393"/>
                  <a:pt x="4409124" y="3220493"/>
                </a:cubicBezTo>
                <a:cubicBezTo>
                  <a:pt x="4375786" y="3256688"/>
                  <a:pt x="4361498" y="3277643"/>
                  <a:pt x="4348164" y="3296693"/>
                </a:cubicBezTo>
                <a:cubicBezTo>
                  <a:pt x="4334828" y="3314791"/>
                  <a:pt x="4325304" y="3332888"/>
                  <a:pt x="4302444" y="3362416"/>
                </a:cubicBezTo>
                <a:cubicBezTo>
                  <a:pt x="4314826" y="3345271"/>
                  <a:pt x="4330066" y="3326221"/>
                  <a:pt x="4338638" y="3314791"/>
                </a:cubicBezTo>
                <a:cubicBezTo>
                  <a:pt x="4347212" y="3303361"/>
                  <a:pt x="4351020" y="3300503"/>
                  <a:pt x="4341496" y="3314791"/>
                </a:cubicBezTo>
                <a:cubicBezTo>
                  <a:pt x="4317684" y="3343366"/>
                  <a:pt x="4298632" y="3367178"/>
                  <a:pt x="4283392" y="3389086"/>
                </a:cubicBezTo>
                <a:cubicBezTo>
                  <a:pt x="4275772" y="3399563"/>
                  <a:pt x="4268152" y="3410041"/>
                  <a:pt x="4261486" y="3419566"/>
                </a:cubicBezTo>
                <a:cubicBezTo>
                  <a:pt x="4253866" y="3429091"/>
                  <a:pt x="4248152" y="3438616"/>
                  <a:pt x="4241484" y="3448141"/>
                </a:cubicBezTo>
                <a:cubicBezTo>
                  <a:pt x="4234816" y="3457666"/>
                  <a:pt x="4229100" y="3467191"/>
                  <a:pt x="4222432" y="3476716"/>
                </a:cubicBezTo>
                <a:cubicBezTo>
                  <a:pt x="4216718" y="3486241"/>
                  <a:pt x="4210052" y="3496718"/>
                  <a:pt x="4203384" y="3507196"/>
                </a:cubicBezTo>
                <a:cubicBezTo>
                  <a:pt x="4196716" y="3517673"/>
                  <a:pt x="4189096" y="3529103"/>
                  <a:pt x="4181476" y="3541486"/>
                </a:cubicBezTo>
                <a:cubicBezTo>
                  <a:pt x="4173856" y="3554821"/>
                  <a:pt x="4165284" y="3568156"/>
                  <a:pt x="4156710" y="3582443"/>
                </a:cubicBezTo>
                <a:cubicBezTo>
                  <a:pt x="4160520" y="3579586"/>
                  <a:pt x="4156710" y="3587206"/>
                  <a:pt x="4150044" y="3601493"/>
                </a:cubicBezTo>
                <a:cubicBezTo>
                  <a:pt x="4143376" y="3615781"/>
                  <a:pt x="4133850" y="3636736"/>
                  <a:pt x="4123372" y="3657691"/>
                </a:cubicBezTo>
                <a:cubicBezTo>
                  <a:pt x="4112896" y="3679598"/>
                  <a:pt x="4103370" y="3702458"/>
                  <a:pt x="4095750" y="3721508"/>
                </a:cubicBezTo>
                <a:cubicBezTo>
                  <a:pt x="4088130" y="3740558"/>
                  <a:pt x="4083368" y="3755798"/>
                  <a:pt x="4083368" y="3761513"/>
                </a:cubicBezTo>
                <a:lnTo>
                  <a:pt x="4094798" y="3731986"/>
                </a:lnTo>
                <a:cubicBezTo>
                  <a:pt x="4098608" y="3721508"/>
                  <a:pt x="4103370" y="3711983"/>
                  <a:pt x="4107180" y="3702458"/>
                </a:cubicBezTo>
                <a:cubicBezTo>
                  <a:pt x="4102418" y="3712936"/>
                  <a:pt x="4098608" y="3723413"/>
                  <a:pt x="4094798" y="3733891"/>
                </a:cubicBezTo>
                <a:lnTo>
                  <a:pt x="4084320" y="3766276"/>
                </a:lnTo>
                <a:cubicBezTo>
                  <a:pt x="4080510" y="3776753"/>
                  <a:pt x="4076700" y="3788183"/>
                  <a:pt x="4073844" y="3798661"/>
                </a:cubicBezTo>
                <a:lnTo>
                  <a:pt x="4065270" y="3831046"/>
                </a:lnTo>
                <a:cubicBezTo>
                  <a:pt x="4059556" y="3845333"/>
                  <a:pt x="4055744" y="3854858"/>
                  <a:pt x="4053840" y="3860573"/>
                </a:cubicBezTo>
                <a:cubicBezTo>
                  <a:pt x="4051936" y="3866288"/>
                  <a:pt x="4050984" y="3868193"/>
                  <a:pt x="4050984" y="3867241"/>
                </a:cubicBezTo>
                <a:cubicBezTo>
                  <a:pt x="4050984" y="3866288"/>
                  <a:pt x="4050984" y="3863431"/>
                  <a:pt x="4051936" y="3858668"/>
                </a:cubicBezTo>
                <a:cubicBezTo>
                  <a:pt x="4052888" y="3854858"/>
                  <a:pt x="4053840" y="3849143"/>
                  <a:pt x="4054792" y="3844381"/>
                </a:cubicBezTo>
                <a:cubicBezTo>
                  <a:pt x="4056698" y="3834856"/>
                  <a:pt x="4058604" y="3827236"/>
                  <a:pt x="4055744" y="3832951"/>
                </a:cubicBezTo>
                <a:cubicBezTo>
                  <a:pt x="4054792" y="3835808"/>
                  <a:pt x="4051936" y="3842476"/>
                  <a:pt x="4048124" y="3853906"/>
                </a:cubicBezTo>
                <a:cubicBezTo>
                  <a:pt x="4044316" y="3865336"/>
                  <a:pt x="4040504" y="3882481"/>
                  <a:pt x="4033838" y="3905341"/>
                </a:cubicBezTo>
                <a:cubicBezTo>
                  <a:pt x="4023360" y="3948203"/>
                  <a:pt x="4019550" y="3980588"/>
                  <a:pt x="4015740" y="4006306"/>
                </a:cubicBezTo>
                <a:cubicBezTo>
                  <a:pt x="4012884" y="4032023"/>
                  <a:pt x="4010978" y="4051073"/>
                  <a:pt x="4009072" y="4069171"/>
                </a:cubicBezTo>
                <a:cubicBezTo>
                  <a:pt x="4007168" y="4087268"/>
                  <a:pt x="4005264" y="4103461"/>
                  <a:pt x="4002404" y="4123463"/>
                </a:cubicBezTo>
                <a:cubicBezTo>
                  <a:pt x="3999548" y="4143466"/>
                  <a:pt x="3995738" y="4166326"/>
                  <a:pt x="3987166" y="4195853"/>
                </a:cubicBezTo>
                <a:cubicBezTo>
                  <a:pt x="3990976" y="4175851"/>
                  <a:pt x="3996692" y="4141561"/>
                  <a:pt x="4002404" y="4098698"/>
                </a:cubicBezTo>
                <a:cubicBezTo>
                  <a:pt x="4008120" y="4055836"/>
                  <a:pt x="4013836" y="4003448"/>
                  <a:pt x="4024312" y="3948203"/>
                </a:cubicBezTo>
                <a:cubicBezTo>
                  <a:pt x="4019550" y="3970111"/>
                  <a:pt x="4014788" y="3991066"/>
                  <a:pt x="4010978" y="4012973"/>
                </a:cubicBezTo>
                <a:cubicBezTo>
                  <a:pt x="4011930" y="4004401"/>
                  <a:pt x="4013836" y="3988208"/>
                  <a:pt x="4016692" y="3968206"/>
                </a:cubicBezTo>
                <a:cubicBezTo>
                  <a:pt x="4019550" y="3947251"/>
                  <a:pt x="4024312" y="3922486"/>
                  <a:pt x="4030980" y="3896768"/>
                </a:cubicBezTo>
                <a:cubicBezTo>
                  <a:pt x="4033838" y="3884386"/>
                  <a:pt x="4037648" y="3871051"/>
                  <a:pt x="4040504" y="3857716"/>
                </a:cubicBezTo>
                <a:cubicBezTo>
                  <a:pt x="4044316" y="3845333"/>
                  <a:pt x="4048124" y="3831998"/>
                  <a:pt x="4051936" y="3819616"/>
                </a:cubicBezTo>
                <a:cubicBezTo>
                  <a:pt x="4055744" y="3807233"/>
                  <a:pt x="4059556" y="3795803"/>
                  <a:pt x="4063366" y="3784373"/>
                </a:cubicBezTo>
                <a:cubicBezTo>
                  <a:pt x="4067176" y="3772943"/>
                  <a:pt x="4070984" y="3763418"/>
                  <a:pt x="4074796" y="3753893"/>
                </a:cubicBezTo>
                <a:cubicBezTo>
                  <a:pt x="4070032" y="3769133"/>
                  <a:pt x="4066224" y="3779611"/>
                  <a:pt x="4064318" y="3786278"/>
                </a:cubicBezTo>
                <a:cubicBezTo>
                  <a:pt x="4062412" y="3792946"/>
                  <a:pt x="4062412" y="3795803"/>
                  <a:pt x="4062412" y="3795803"/>
                </a:cubicBezTo>
                <a:cubicBezTo>
                  <a:pt x="4063366" y="3795803"/>
                  <a:pt x="4064318" y="3792946"/>
                  <a:pt x="4066224" y="3787231"/>
                </a:cubicBezTo>
                <a:cubicBezTo>
                  <a:pt x="4068128" y="3781516"/>
                  <a:pt x="4070984" y="3773896"/>
                  <a:pt x="4074796" y="3765323"/>
                </a:cubicBezTo>
                <a:cubicBezTo>
                  <a:pt x="4082416" y="3747226"/>
                  <a:pt x="4090036" y="3723413"/>
                  <a:pt x="4100512" y="3702458"/>
                </a:cubicBezTo>
                <a:cubicBezTo>
                  <a:pt x="4110038" y="3681503"/>
                  <a:pt x="4119564" y="3660548"/>
                  <a:pt x="4127184" y="3648166"/>
                </a:cubicBezTo>
                <a:cubicBezTo>
                  <a:pt x="4128136" y="3636736"/>
                  <a:pt x="4092892" y="3711031"/>
                  <a:pt x="4131944" y="3622448"/>
                </a:cubicBezTo>
                <a:cubicBezTo>
                  <a:pt x="4110992" y="3662453"/>
                  <a:pt x="4101466" y="3687218"/>
                  <a:pt x="4090036" y="3713888"/>
                </a:cubicBezTo>
                <a:cubicBezTo>
                  <a:pt x="4083368" y="3727223"/>
                  <a:pt x="4078604" y="3741511"/>
                  <a:pt x="4071938" y="3759608"/>
                </a:cubicBezTo>
                <a:cubicBezTo>
                  <a:pt x="4068128" y="3768181"/>
                  <a:pt x="4064318" y="3778658"/>
                  <a:pt x="4060508" y="3789136"/>
                </a:cubicBezTo>
                <a:cubicBezTo>
                  <a:pt x="4056698" y="3800566"/>
                  <a:pt x="4052888" y="3811996"/>
                  <a:pt x="4048124" y="3826283"/>
                </a:cubicBezTo>
                <a:cubicBezTo>
                  <a:pt x="4052888" y="3811043"/>
                  <a:pt x="4056698" y="3796756"/>
                  <a:pt x="4061460" y="3784373"/>
                </a:cubicBezTo>
                <a:cubicBezTo>
                  <a:pt x="4066224" y="3771038"/>
                  <a:pt x="4070984" y="3759608"/>
                  <a:pt x="4074796" y="3748178"/>
                </a:cubicBezTo>
                <a:cubicBezTo>
                  <a:pt x="4082416" y="3725318"/>
                  <a:pt x="4090036" y="3707221"/>
                  <a:pt x="4096704" y="3690076"/>
                </a:cubicBezTo>
                <a:cubicBezTo>
                  <a:pt x="4109084" y="3655786"/>
                  <a:pt x="4120516" y="3631973"/>
                  <a:pt x="4130040" y="3607208"/>
                </a:cubicBezTo>
                <a:cubicBezTo>
                  <a:pt x="4134804" y="3594826"/>
                  <a:pt x="4140518" y="3583396"/>
                  <a:pt x="4146232" y="3571013"/>
                </a:cubicBezTo>
                <a:cubicBezTo>
                  <a:pt x="4151948" y="3559583"/>
                  <a:pt x="4157664" y="3546248"/>
                  <a:pt x="4165284" y="3531961"/>
                </a:cubicBezTo>
                <a:cubicBezTo>
                  <a:pt x="4173856" y="3518626"/>
                  <a:pt x="4182428" y="3503386"/>
                  <a:pt x="4192904" y="3485288"/>
                </a:cubicBezTo>
                <a:cubicBezTo>
                  <a:pt x="4203384" y="3467191"/>
                  <a:pt x="4216718" y="3449093"/>
                  <a:pt x="4231958" y="3426233"/>
                </a:cubicBezTo>
                <a:cubicBezTo>
                  <a:pt x="4179570" y="3511006"/>
                  <a:pt x="4255770" y="3400516"/>
                  <a:pt x="4265296" y="3392896"/>
                </a:cubicBezTo>
                <a:cubicBezTo>
                  <a:pt x="4271964" y="3383371"/>
                  <a:pt x="4279584" y="3371941"/>
                  <a:pt x="4289108" y="3358606"/>
                </a:cubicBezTo>
                <a:cubicBezTo>
                  <a:pt x="4298632" y="3345271"/>
                  <a:pt x="4309112" y="3330983"/>
                  <a:pt x="4318636" y="3317648"/>
                </a:cubicBezTo>
                <a:cubicBezTo>
                  <a:pt x="4338638" y="3290978"/>
                  <a:pt x="4358640" y="3264308"/>
                  <a:pt x="4370070" y="3249068"/>
                </a:cubicBezTo>
                <a:lnTo>
                  <a:pt x="4343400" y="3272881"/>
                </a:lnTo>
                <a:cubicBezTo>
                  <a:pt x="4380548" y="3222398"/>
                  <a:pt x="4409124" y="3192871"/>
                  <a:pt x="4438652" y="3160486"/>
                </a:cubicBezTo>
                <a:cubicBezTo>
                  <a:pt x="4468178" y="3128101"/>
                  <a:pt x="4499612" y="3094763"/>
                  <a:pt x="4543426" y="3039518"/>
                </a:cubicBezTo>
                <a:cubicBezTo>
                  <a:pt x="4549856" y="3027374"/>
                  <a:pt x="4500028" y="3085417"/>
                  <a:pt x="4481544" y="3107161"/>
                </a:cubicBezTo>
                <a:lnTo>
                  <a:pt x="4481166" y="3107607"/>
                </a:lnTo>
                <a:lnTo>
                  <a:pt x="4519674" y="3061768"/>
                </a:lnTo>
                <a:cubicBezTo>
                  <a:pt x="4560036" y="3014932"/>
                  <a:pt x="4593432" y="2979749"/>
                  <a:pt x="4626292" y="2946173"/>
                </a:cubicBezTo>
                <a:cubicBezTo>
                  <a:pt x="4648676" y="2923313"/>
                  <a:pt x="4670584" y="2901406"/>
                  <a:pt x="4694992" y="2877712"/>
                </a:cubicBezTo>
                <a:close/>
                <a:moveTo>
                  <a:pt x="4884420" y="2855686"/>
                </a:moveTo>
                <a:cubicBezTo>
                  <a:pt x="4866324" y="2871878"/>
                  <a:pt x="4848226" y="2888071"/>
                  <a:pt x="4831080" y="2905216"/>
                </a:cubicBezTo>
                <a:cubicBezTo>
                  <a:pt x="4844416" y="2893786"/>
                  <a:pt x="4864418" y="2874736"/>
                  <a:pt x="4884420" y="2855686"/>
                </a:cubicBezTo>
                <a:close/>
                <a:moveTo>
                  <a:pt x="1596706" y="2840767"/>
                </a:moveTo>
                <a:lnTo>
                  <a:pt x="1585912" y="2864258"/>
                </a:lnTo>
                <a:lnTo>
                  <a:pt x="1584198" y="2868221"/>
                </a:lnTo>
                <a:lnTo>
                  <a:pt x="1588770" y="2856638"/>
                </a:lnTo>
                <a:close/>
                <a:moveTo>
                  <a:pt x="4750140" y="2825544"/>
                </a:moveTo>
                <a:lnTo>
                  <a:pt x="4707740" y="2865653"/>
                </a:lnTo>
                <a:lnTo>
                  <a:pt x="4728390" y="2845357"/>
                </a:lnTo>
                <a:close/>
                <a:moveTo>
                  <a:pt x="1605916" y="2822348"/>
                </a:moveTo>
                <a:lnTo>
                  <a:pt x="1596706" y="2840767"/>
                </a:lnTo>
                <a:lnTo>
                  <a:pt x="1602106" y="2829015"/>
                </a:lnTo>
                <a:close/>
                <a:moveTo>
                  <a:pt x="1683068" y="2771865"/>
                </a:moveTo>
                <a:lnTo>
                  <a:pt x="1670684" y="2790915"/>
                </a:lnTo>
                <a:cubicBezTo>
                  <a:pt x="1666876" y="2797583"/>
                  <a:pt x="1664018" y="2804250"/>
                  <a:pt x="1660208" y="2810918"/>
                </a:cubicBezTo>
                <a:lnTo>
                  <a:pt x="1644016" y="2840445"/>
                </a:lnTo>
                <a:cubicBezTo>
                  <a:pt x="1653540" y="2822348"/>
                  <a:pt x="1651636" y="2824253"/>
                  <a:pt x="1652588" y="2819490"/>
                </a:cubicBezTo>
                <a:lnTo>
                  <a:pt x="1667828" y="2794725"/>
                </a:lnTo>
                <a:cubicBezTo>
                  <a:pt x="1672590" y="2787105"/>
                  <a:pt x="1678304" y="2779485"/>
                  <a:pt x="1683068" y="2771865"/>
                </a:cubicBezTo>
                <a:close/>
                <a:moveTo>
                  <a:pt x="1724026" y="2753768"/>
                </a:moveTo>
                <a:lnTo>
                  <a:pt x="1697526" y="2795161"/>
                </a:lnTo>
                <a:lnTo>
                  <a:pt x="1703070" y="2786153"/>
                </a:lnTo>
                <a:cubicBezTo>
                  <a:pt x="1709738" y="2775675"/>
                  <a:pt x="1716404" y="2764245"/>
                  <a:pt x="1724026" y="2753768"/>
                </a:cubicBezTo>
                <a:close/>
                <a:moveTo>
                  <a:pt x="1706850" y="2740120"/>
                </a:moveTo>
                <a:cubicBezTo>
                  <a:pt x="1708546" y="2739718"/>
                  <a:pt x="1699260" y="2754720"/>
                  <a:pt x="1687830" y="2771865"/>
                </a:cubicBezTo>
                <a:cubicBezTo>
                  <a:pt x="1672590" y="2794725"/>
                  <a:pt x="1658304" y="2824252"/>
                  <a:pt x="1660208" y="2824252"/>
                </a:cubicBezTo>
                <a:cubicBezTo>
                  <a:pt x="1655444" y="2829967"/>
                  <a:pt x="1661160" y="2816632"/>
                  <a:pt x="1670684" y="2798535"/>
                </a:cubicBezTo>
                <a:cubicBezTo>
                  <a:pt x="1680210" y="2780437"/>
                  <a:pt x="1694498" y="2759482"/>
                  <a:pt x="1701164" y="2746148"/>
                </a:cubicBezTo>
                <a:cubicBezTo>
                  <a:pt x="1704498" y="2742100"/>
                  <a:pt x="1706284" y="2740254"/>
                  <a:pt x="1706850" y="2740120"/>
                </a:cubicBezTo>
                <a:close/>
                <a:moveTo>
                  <a:pt x="1751648" y="2718525"/>
                </a:moveTo>
                <a:cubicBezTo>
                  <a:pt x="1684972" y="2822348"/>
                  <a:pt x="1631632" y="2934743"/>
                  <a:pt x="1573530" y="3103335"/>
                </a:cubicBezTo>
                <a:cubicBezTo>
                  <a:pt x="1544004" y="3181440"/>
                  <a:pt x="1585912" y="3053805"/>
                  <a:pt x="1564004" y="3109050"/>
                </a:cubicBezTo>
                <a:cubicBezTo>
                  <a:pt x="1571626" y="3086190"/>
                  <a:pt x="1582104" y="3060473"/>
                  <a:pt x="1587818" y="3042375"/>
                </a:cubicBezTo>
                <a:cubicBezTo>
                  <a:pt x="1593532" y="3024278"/>
                  <a:pt x="1596390" y="3013800"/>
                  <a:pt x="1591628" y="3022373"/>
                </a:cubicBezTo>
                <a:cubicBezTo>
                  <a:pt x="1577340" y="3060473"/>
                  <a:pt x="1567816" y="3088095"/>
                  <a:pt x="1561148" y="3111908"/>
                </a:cubicBezTo>
                <a:cubicBezTo>
                  <a:pt x="1555432" y="3121433"/>
                  <a:pt x="1570672" y="3069998"/>
                  <a:pt x="1557338" y="3103335"/>
                </a:cubicBezTo>
                <a:cubicBezTo>
                  <a:pt x="1564004" y="3079523"/>
                  <a:pt x="1579244" y="3042375"/>
                  <a:pt x="1591628" y="3009038"/>
                </a:cubicBezTo>
                <a:cubicBezTo>
                  <a:pt x="1601630" y="2985463"/>
                  <a:pt x="1610024" y="2964032"/>
                  <a:pt x="1613194" y="2952781"/>
                </a:cubicBezTo>
                <a:lnTo>
                  <a:pt x="1614464" y="2945360"/>
                </a:lnTo>
                <a:lnTo>
                  <a:pt x="1618894" y="2936648"/>
                </a:lnTo>
                <a:cubicBezTo>
                  <a:pt x="1622346" y="2929980"/>
                  <a:pt x="1626870" y="2921408"/>
                  <a:pt x="1632584" y="2910930"/>
                </a:cubicBezTo>
                <a:cubicBezTo>
                  <a:pt x="1645444" y="2883308"/>
                  <a:pt x="1659732" y="2856400"/>
                  <a:pt x="1675092" y="2830206"/>
                </a:cubicBezTo>
                <a:lnTo>
                  <a:pt x="1697526" y="2795161"/>
                </a:lnTo>
                <a:lnTo>
                  <a:pt x="1687830" y="2810918"/>
                </a:lnTo>
                <a:cubicBezTo>
                  <a:pt x="1683068" y="2819490"/>
                  <a:pt x="1679258" y="2827110"/>
                  <a:pt x="1674496" y="2835683"/>
                </a:cubicBezTo>
                <a:cubicBezTo>
                  <a:pt x="1670684" y="2844255"/>
                  <a:pt x="1665924" y="2851875"/>
                  <a:pt x="1661160" y="2860448"/>
                </a:cubicBezTo>
                <a:cubicBezTo>
                  <a:pt x="1659256" y="2864258"/>
                  <a:pt x="1657352" y="2869020"/>
                  <a:pt x="1654492" y="2872830"/>
                </a:cubicBezTo>
                <a:cubicBezTo>
                  <a:pt x="1652588" y="2877593"/>
                  <a:pt x="1649730" y="2881403"/>
                  <a:pt x="1647826" y="2886165"/>
                </a:cubicBezTo>
                <a:cubicBezTo>
                  <a:pt x="1639252" y="2903310"/>
                  <a:pt x="1628776" y="2922360"/>
                  <a:pt x="1618298" y="2943315"/>
                </a:cubicBezTo>
                <a:lnTo>
                  <a:pt x="1609726" y="2977605"/>
                </a:lnTo>
                <a:cubicBezTo>
                  <a:pt x="1614488" y="2968080"/>
                  <a:pt x="1618298" y="2958555"/>
                  <a:pt x="1623060" y="2948078"/>
                </a:cubicBezTo>
                <a:cubicBezTo>
                  <a:pt x="1627824" y="2937600"/>
                  <a:pt x="1633538" y="2927123"/>
                  <a:pt x="1638300" y="2916645"/>
                </a:cubicBezTo>
                <a:cubicBezTo>
                  <a:pt x="1648778" y="2894738"/>
                  <a:pt x="1659256" y="2871878"/>
                  <a:pt x="1671638" y="2849970"/>
                </a:cubicBezTo>
                <a:cubicBezTo>
                  <a:pt x="1677352" y="2838540"/>
                  <a:pt x="1684020" y="2827110"/>
                  <a:pt x="1689736" y="2815680"/>
                </a:cubicBezTo>
                <a:lnTo>
                  <a:pt x="1694498" y="2807108"/>
                </a:lnTo>
                <a:lnTo>
                  <a:pt x="1699260" y="2798535"/>
                </a:lnTo>
                <a:lnTo>
                  <a:pt x="1709738" y="2782343"/>
                </a:lnTo>
                <a:cubicBezTo>
                  <a:pt x="1716404" y="2771865"/>
                  <a:pt x="1723072" y="2760435"/>
                  <a:pt x="1729740" y="2749958"/>
                </a:cubicBezTo>
                <a:cubicBezTo>
                  <a:pt x="1737360" y="2739480"/>
                  <a:pt x="1744028" y="2729003"/>
                  <a:pt x="1751648" y="2718525"/>
                </a:cubicBezTo>
                <a:close/>
                <a:moveTo>
                  <a:pt x="4980842" y="2703256"/>
                </a:moveTo>
                <a:lnTo>
                  <a:pt x="4978320" y="2704955"/>
                </a:lnTo>
                <a:lnTo>
                  <a:pt x="4979434" y="2704119"/>
                </a:lnTo>
                <a:close/>
                <a:moveTo>
                  <a:pt x="5173980" y="2606131"/>
                </a:moveTo>
                <a:cubicBezTo>
                  <a:pt x="5165408" y="2608988"/>
                  <a:pt x="5155884" y="2612798"/>
                  <a:pt x="5147312" y="2616608"/>
                </a:cubicBezTo>
                <a:cubicBezTo>
                  <a:pt x="5137786" y="2619466"/>
                  <a:pt x="5129212" y="2623276"/>
                  <a:pt x="5119688" y="2627086"/>
                </a:cubicBezTo>
                <a:cubicBezTo>
                  <a:pt x="5127308" y="2627086"/>
                  <a:pt x="5133976" y="2626133"/>
                  <a:pt x="5156836" y="2617561"/>
                </a:cubicBezTo>
                <a:cubicBezTo>
                  <a:pt x="5162550" y="2613751"/>
                  <a:pt x="5168266" y="2609941"/>
                  <a:pt x="5173980" y="2606131"/>
                </a:cubicBezTo>
                <a:close/>
                <a:moveTo>
                  <a:pt x="5787392" y="2514690"/>
                </a:moveTo>
                <a:cubicBezTo>
                  <a:pt x="5789296" y="2514690"/>
                  <a:pt x="5784532" y="2516595"/>
                  <a:pt x="5769292" y="2521358"/>
                </a:cubicBezTo>
                <a:cubicBezTo>
                  <a:pt x="5775960" y="2519453"/>
                  <a:pt x="5781676" y="2517548"/>
                  <a:pt x="5787392" y="2514690"/>
                </a:cubicBezTo>
                <a:close/>
                <a:moveTo>
                  <a:pt x="5341620" y="2483258"/>
                </a:moveTo>
                <a:cubicBezTo>
                  <a:pt x="5331144" y="2487068"/>
                  <a:pt x="5320666" y="2490878"/>
                  <a:pt x="5312092" y="2494688"/>
                </a:cubicBezTo>
                <a:cubicBezTo>
                  <a:pt x="5267324" y="2508023"/>
                  <a:pt x="5222558" y="2524215"/>
                  <a:pt x="5178744" y="2542313"/>
                </a:cubicBezTo>
                <a:cubicBezTo>
                  <a:pt x="5165408" y="2547075"/>
                  <a:pt x="5152072" y="2551838"/>
                  <a:pt x="5136832" y="2558505"/>
                </a:cubicBezTo>
                <a:cubicBezTo>
                  <a:pt x="5125404" y="2564221"/>
                  <a:pt x="5114924" y="2568983"/>
                  <a:pt x="5103496" y="2574698"/>
                </a:cubicBezTo>
                <a:cubicBezTo>
                  <a:pt x="5092066" y="2580413"/>
                  <a:pt x="5080636" y="2586128"/>
                  <a:pt x="5068252" y="2592796"/>
                </a:cubicBezTo>
                <a:cubicBezTo>
                  <a:pt x="5061584" y="2596605"/>
                  <a:pt x="5054918" y="2599463"/>
                  <a:pt x="5048250" y="2603273"/>
                </a:cubicBezTo>
                <a:cubicBezTo>
                  <a:pt x="5041584" y="2607083"/>
                  <a:pt x="5033964" y="2611846"/>
                  <a:pt x="5026344" y="2615655"/>
                </a:cubicBezTo>
                <a:cubicBezTo>
                  <a:pt x="5018724" y="2619465"/>
                  <a:pt x="5010150" y="2624228"/>
                  <a:pt x="5001578" y="2628990"/>
                </a:cubicBezTo>
                <a:cubicBezTo>
                  <a:pt x="4993004" y="2633753"/>
                  <a:pt x="4982528" y="2639468"/>
                  <a:pt x="4973004" y="2645183"/>
                </a:cubicBezTo>
                <a:cubicBezTo>
                  <a:pt x="4988244" y="2633753"/>
                  <a:pt x="5002530" y="2626133"/>
                  <a:pt x="5013008" y="2618513"/>
                </a:cubicBezTo>
                <a:cubicBezTo>
                  <a:pt x="5023484" y="2611846"/>
                  <a:pt x="5033010" y="2606130"/>
                  <a:pt x="5040630" y="2601368"/>
                </a:cubicBezTo>
                <a:cubicBezTo>
                  <a:pt x="5055872" y="2591843"/>
                  <a:pt x="5065396" y="2587080"/>
                  <a:pt x="5072064" y="2582318"/>
                </a:cubicBezTo>
                <a:cubicBezTo>
                  <a:pt x="5078730" y="2578508"/>
                  <a:pt x="5084446" y="2574698"/>
                  <a:pt x="5093018" y="2568983"/>
                </a:cubicBezTo>
                <a:cubicBezTo>
                  <a:pt x="5101592" y="2564221"/>
                  <a:pt x="5113972" y="2557553"/>
                  <a:pt x="5134928" y="2547075"/>
                </a:cubicBezTo>
                <a:lnTo>
                  <a:pt x="5101592" y="2560411"/>
                </a:lnTo>
                <a:cubicBezTo>
                  <a:pt x="5085398" y="2566125"/>
                  <a:pt x="5142548" y="2540408"/>
                  <a:pt x="5154930" y="2536598"/>
                </a:cubicBezTo>
                <a:cubicBezTo>
                  <a:pt x="5120640" y="2551838"/>
                  <a:pt x="5199698" y="2523263"/>
                  <a:pt x="5178744" y="2532788"/>
                </a:cubicBezTo>
                <a:cubicBezTo>
                  <a:pt x="5233036" y="2512786"/>
                  <a:pt x="5287328" y="2496593"/>
                  <a:pt x="5341620" y="2483258"/>
                </a:cubicBezTo>
                <a:close/>
                <a:moveTo>
                  <a:pt x="1901608" y="2454802"/>
                </a:moveTo>
                <a:cubicBezTo>
                  <a:pt x="1899644" y="2457123"/>
                  <a:pt x="1888570" y="2468017"/>
                  <a:pt x="1876426" y="2479447"/>
                </a:cubicBezTo>
                <a:cubicBezTo>
                  <a:pt x="1884998" y="2470875"/>
                  <a:pt x="1893572" y="2462302"/>
                  <a:pt x="1900240" y="2455635"/>
                </a:cubicBezTo>
                <a:cubicBezTo>
                  <a:pt x="1901906" y="2454206"/>
                  <a:pt x="1902264" y="2454028"/>
                  <a:pt x="1901608" y="2454802"/>
                </a:cubicBezTo>
                <a:close/>
                <a:moveTo>
                  <a:pt x="5862324" y="2445947"/>
                </a:moveTo>
                <a:cubicBezTo>
                  <a:pt x="5857100" y="2447064"/>
                  <a:pt x="5838348" y="2454207"/>
                  <a:pt x="5816918" y="2461351"/>
                </a:cubicBezTo>
                <a:cubicBezTo>
                  <a:pt x="5801678" y="2465161"/>
                  <a:pt x="5786438" y="2469923"/>
                  <a:pt x="5770246" y="2474686"/>
                </a:cubicBezTo>
                <a:cubicBezTo>
                  <a:pt x="5754052" y="2478496"/>
                  <a:pt x="5736908" y="2483258"/>
                  <a:pt x="5719764" y="2487068"/>
                </a:cubicBezTo>
                <a:cubicBezTo>
                  <a:pt x="5718812" y="2488021"/>
                  <a:pt x="5712144" y="2489926"/>
                  <a:pt x="5700712" y="2493736"/>
                </a:cubicBezTo>
                <a:cubicBezTo>
                  <a:pt x="5735004" y="2487068"/>
                  <a:pt x="5758816" y="2481353"/>
                  <a:pt x="5745480" y="2488973"/>
                </a:cubicBezTo>
                <a:cubicBezTo>
                  <a:pt x="5723572" y="2492783"/>
                  <a:pt x="5707380" y="2495641"/>
                  <a:pt x="5694046" y="2498498"/>
                </a:cubicBezTo>
                <a:cubicBezTo>
                  <a:pt x="5680712" y="2501356"/>
                  <a:pt x="5671186" y="2505166"/>
                  <a:pt x="5660708" y="2508023"/>
                </a:cubicBezTo>
                <a:cubicBezTo>
                  <a:pt x="5640704" y="2514691"/>
                  <a:pt x="5619750" y="2522311"/>
                  <a:pt x="5571172" y="2529931"/>
                </a:cubicBezTo>
                <a:cubicBezTo>
                  <a:pt x="5556886" y="2534693"/>
                  <a:pt x="5583556" y="2530883"/>
                  <a:pt x="5617846" y="2524216"/>
                </a:cubicBezTo>
                <a:cubicBezTo>
                  <a:pt x="5652136" y="2518501"/>
                  <a:pt x="5694046" y="2508976"/>
                  <a:pt x="5708332" y="2504213"/>
                </a:cubicBezTo>
                <a:cubicBezTo>
                  <a:pt x="5716904" y="2501356"/>
                  <a:pt x="5731192" y="2496593"/>
                  <a:pt x="5746432" y="2491831"/>
                </a:cubicBezTo>
                <a:cubicBezTo>
                  <a:pt x="5762624" y="2487068"/>
                  <a:pt x="5779772" y="2481353"/>
                  <a:pt x="5796916" y="2475638"/>
                </a:cubicBezTo>
                <a:cubicBezTo>
                  <a:pt x="5830252" y="2464208"/>
                  <a:pt x="5860732" y="2450873"/>
                  <a:pt x="5862638" y="2447063"/>
                </a:cubicBezTo>
                <a:cubicBezTo>
                  <a:pt x="5864304" y="2445873"/>
                  <a:pt x="5864066" y="2445575"/>
                  <a:pt x="5862324" y="2445947"/>
                </a:cubicBezTo>
                <a:close/>
                <a:moveTo>
                  <a:pt x="5748338" y="2415630"/>
                </a:moveTo>
                <a:cubicBezTo>
                  <a:pt x="5736908" y="2419440"/>
                  <a:pt x="5721668" y="2425155"/>
                  <a:pt x="5694046" y="2430870"/>
                </a:cubicBezTo>
                <a:cubicBezTo>
                  <a:pt x="5712144" y="2426108"/>
                  <a:pt x="5730240" y="2420393"/>
                  <a:pt x="5748338" y="2415630"/>
                </a:cubicBezTo>
                <a:close/>
                <a:moveTo>
                  <a:pt x="5732146" y="2404200"/>
                </a:moveTo>
                <a:cubicBezTo>
                  <a:pt x="5709286" y="2410867"/>
                  <a:pt x="5685472" y="2416583"/>
                  <a:pt x="5662612" y="2423250"/>
                </a:cubicBezTo>
                <a:lnTo>
                  <a:pt x="5647372" y="2425155"/>
                </a:lnTo>
                <a:cubicBezTo>
                  <a:pt x="5658804" y="2423250"/>
                  <a:pt x="5671186" y="2419440"/>
                  <a:pt x="5682616" y="2416583"/>
                </a:cubicBezTo>
                <a:cubicBezTo>
                  <a:pt x="5694998" y="2413725"/>
                  <a:pt x="5706428" y="2410867"/>
                  <a:pt x="5717858" y="2407058"/>
                </a:cubicBezTo>
                <a:close/>
                <a:moveTo>
                  <a:pt x="2229804" y="2291806"/>
                </a:moveTo>
                <a:lnTo>
                  <a:pt x="2230092" y="2292061"/>
                </a:lnTo>
                <a:lnTo>
                  <a:pt x="2229804" y="2292163"/>
                </a:lnTo>
                <a:cubicBezTo>
                  <a:pt x="2226470" y="2293235"/>
                  <a:pt x="2225994" y="2293235"/>
                  <a:pt x="2229804" y="2291806"/>
                </a:cubicBezTo>
                <a:close/>
                <a:moveTo>
                  <a:pt x="2486978" y="2268945"/>
                </a:moveTo>
                <a:cubicBezTo>
                  <a:pt x="2483168" y="2269897"/>
                  <a:pt x="2481264" y="2269897"/>
                  <a:pt x="2477452" y="2270850"/>
                </a:cubicBezTo>
                <a:lnTo>
                  <a:pt x="2475548" y="2270850"/>
                </a:lnTo>
                <a:close/>
                <a:moveTo>
                  <a:pt x="3027998" y="2214653"/>
                </a:moveTo>
                <a:lnTo>
                  <a:pt x="3023236" y="2216558"/>
                </a:lnTo>
                <a:lnTo>
                  <a:pt x="3027762" y="2214702"/>
                </a:lnTo>
                <a:close/>
                <a:moveTo>
                  <a:pt x="3076368" y="2211539"/>
                </a:moveTo>
                <a:cubicBezTo>
                  <a:pt x="3080074" y="2210680"/>
                  <a:pt x="3074672" y="2212867"/>
                  <a:pt x="3046096" y="2223226"/>
                </a:cubicBezTo>
                <a:cubicBezTo>
                  <a:pt x="3050858" y="2222273"/>
                  <a:pt x="3055620" y="2220368"/>
                  <a:pt x="3060384" y="2219416"/>
                </a:cubicBezTo>
                <a:lnTo>
                  <a:pt x="3048952" y="2223226"/>
                </a:lnTo>
                <a:cubicBezTo>
                  <a:pt x="3041332" y="2225131"/>
                  <a:pt x="3032760" y="2227988"/>
                  <a:pt x="3025140" y="2229893"/>
                </a:cubicBezTo>
                <a:cubicBezTo>
                  <a:pt x="2992756" y="2237513"/>
                  <a:pt x="2960370" y="2245133"/>
                  <a:pt x="2928938" y="2249896"/>
                </a:cubicBezTo>
                <a:cubicBezTo>
                  <a:pt x="2894648" y="2253706"/>
                  <a:pt x="2848928" y="2256563"/>
                  <a:pt x="2815592" y="2257516"/>
                </a:cubicBezTo>
                <a:cubicBezTo>
                  <a:pt x="2781300" y="2258468"/>
                  <a:pt x="2759392" y="2258468"/>
                  <a:pt x="2770824" y="2255611"/>
                </a:cubicBezTo>
                <a:cubicBezTo>
                  <a:pt x="2822258" y="2254658"/>
                  <a:pt x="2886076" y="2251801"/>
                  <a:pt x="2939416" y="2243228"/>
                </a:cubicBezTo>
                <a:cubicBezTo>
                  <a:pt x="2992756" y="2235608"/>
                  <a:pt x="3036570" y="2222273"/>
                  <a:pt x="3047048" y="2217511"/>
                </a:cubicBezTo>
                <a:cubicBezTo>
                  <a:pt x="3038714" y="2222869"/>
                  <a:pt x="3070190" y="2212971"/>
                  <a:pt x="3076368" y="2211539"/>
                </a:cubicBezTo>
                <a:close/>
                <a:moveTo>
                  <a:pt x="3114676" y="2200365"/>
                </a:moveTo>
                <a:cubicBezTo>
                  <a:pt x="3089910" y="2213700"/>
                  <a:pt x="3041332" y="2233703"/>
                  <a:pt x="3033712" y="2231798"/>
                </a:cubicBezTo>
                <a:cubicBezTo>
                  <a:pt x="3065144" y="2221320"/>
                  <a:pt x="3094672" y="2209890"/>
                  <a:pt x="3114676" y="2200365"/>
                </a:cubicBezTo>
                <a:close/>
                <a:moveTo>
                  <a:pt x="3124570" y="2194592"/>
                </a:moveTo>
                <a:lnTo>
                  <a:pt x="3117532" y="2198461"/>
                </a:lnTo>
                <a:cubicBezTo>
                  <a:pt x="3109912" y="2201318"/>
                  <a:pt x="3102292" y="2205128"/>
                  <a:pt x="3094672" y="2207986"/>
                </a:cubicBezTo>
                <a:cubicBezTo>
                  <a:pt x="3087052" y="2209891"/>
                  <a:pt x="3079432" y="2212748"/>
                  <a:pt x="3071812" y="2215606"/>
                </a:cubicBezTo>
                <a:lnTo>
                  <a:pt x="3060384" y="2219416"/>
                </a:lnTo>
                <a:cubicBezTo>
                  <a:pt x="3065144" y="2217511"/>
                  <a:pt x="3069908" y="2215606"/>
                  <a:pt x="3073718" y="2214653"/>
                </a:cubicBezTo>
                <a:cubicBezTo>
                  <a:pt x="3082292" y="2211796"/>
                  <a:pt x="3089910" y="2209891"/>
                  <a:pt x="3096578" y="2207033"/>
                </a:cubicBezTo>
                <a:close/>
                <a:moveTo>
                  <a:pt x="3167080" y="2171224"/>
                </a:moveTo>
                <a:lnTo>
                  <a:pt x="3153728" y="2179292"/>
                </a:lnTo>
                <a:cubicBezTo>
                  <a:pt x="3147300" y="2182983"/>
                  <a:pt x="3139918" y="2187031"/>
                  <a:pt x="3130868" y="2191793"/>
                </a:cubicBezTo>
                <a:lnTo>
                  <a:pt x="3124570" y="2194592"/>
                </a:lnTo>
                <a:close/>
                <a:moveTo>
                  <a:pt x="6288168" y="2109758"/>
                </a:moveTo>
                <a:cubicBezTo>
                  <a:pt x="6287454" y="2113211"/>
                  <a:pt x="6285548" y="2119879"/>
                  <a:pt x="6282692" y="2128927"/>
                </a:cubicBezTo>
                <a:cubicBezTo>
                  <a:pt x="6276976" y="2147977"/>
                  <a:pt x="6264592" y="2175600"/>
                  <a:pt x="6245544" y="2204175"/>
                </a:cubicBezTo>
                <a:cubicBezTo>
                  <a:pt x="6258878" y="2180362"/>
                  <a:pt x="6271260" y="2154645"/>
                  <a:pt x="6280786" y="2127975"/>
                </a:cubicBezTo>
                <a:cubicBezTo>
                  <a:pt x="6265546" y="2163217"/>
                  <a:pt x="6255068" y="2180362"/>
                  <a:pt x="6248400" y="2192745"/>
                </a:cubicBezTo>
                <a:cubicBezTo>
                  <a:pt x="6244592" y="2199412"/>
                  <a:pt x="6241732" y="2204175"/>
                  <a:pt x="6237924" y="2208937"/>
                </a:cubicBezTo>
                <a:cubicBezTo>
                  <a:pt x="6234112" y="2214652"/>
                  <a:pt x="6230304" y="2219415"/>
                  <a:pt x="6224588" y="2225130"/>
                </a:cubicBezTo>
                <a:cubicBezTo>
                  <a:pt x="6249352" y="2189887"/>
                  <a:pt x="6271260" y="2150835"/>
                  <a:pt x="6286500" y="2109877"/>
                </a:cubicBezTo>
                <a:cubicBezTo>
                  <a:pt x="6288406" y="2106067"/>
                  <a:pt x="6288882" y="2106305"/>
                  <a:pt x="6288168" y="2109758"/>
                </a:cubicBezTo>
                <a:close/>
                <a:moveTo>
                  <a:pt x="6252212" y="1935571"/>
                </a:moveTo>
                <a:cubicBezTo>
                  <a:pt x="6251258" y="1961288"/>
                  <a:pt x="6255068" y="1999388"/>
                  <a:pt x="6243638" y="2045108"/>
                </a:cubicBezTo>
                <a:cubicBezTo>
                  <a:pt x="6246496" y="2039393"/>
                  <a:pt x="6248400" y="2033678"/>
                  <a:pt x="6250304" y="2027963"/>
                </a:cubicBezTo>
                <a:cubicBezTo>
                  <a:pt x="6236972" y="2101306"/>
                  <a:pt x="6198872" y="2167981"/>
                  <a:pt x="6150292" y="2224178"/>
                </a:cubicBezTo>
                <a:cubicBezTo>
                  <a:pt x="6101716" y="2280376"/>
                  <a:pt x="6042660" y="2326096"/>
                  <a:pt x="5980748" y="2363243"/>
                </a:cubicBezTo>
                <a:cubicBezTo>
                  <a:pt x="6037898" y="2332763"/>
                  <a:pt x="6086476" y="2295616"/>
                  <a:pt x="6121718" y="2264183"/>
                </a:cubicBezTo>
                <a:cubicBezTo>
                  <a:pt x="6156960" y="2232751"/>
                  <a:pt x="6178868" y="2206081"/>
                  <a:pt x="6187440" y="2197508"/>
                </a:cubicBezTo>
                <a:cubicBezTo>
                  <a:pt x="6192204" y="2192746"/>
                  <a:pt x="6193156" y="2192746"/>
                  <a:pt x="6190298" y="2198461"/>
                </a:cubicBezTo>
                <a:cubicBezTo>
                  <a:pt x="6187440" y="2204176"/>
                  <a:pt x="6180772" y="2214653"/>
                  <a:pt x="6168392" y="2230846"/>
                </a:cubicBezTo>
                <a:cubicBezTo>
                  <a:pt x="6156008" y="2247038"/>
                  <a:pt x="6137912" y="2268946"/>
                  <a:pt x="6110288" y="2293711"/>
                </a:cubicBezTo>
                <a:cubicBezTo>
                  <a:pt x="6082666" y="2319428"/>
                  <a:pt x="6047424" y="2348003"/>
                  <a:pt x="5999798" y="2377531"/>
                </a:cubicBezTo>
                <a:cubicBezTo>
                  <a:pt x="5991224" y="2382293"/>
                  <a:pt x="5983604" y="2388008"/>
                  <a:pt x="5975032" y="2392771"/>
                </a:cubicBezTo>
                <a:cubicBezTo>
                  <a:pt x="6000750" y="2379436"/>
                  <a:pt x="6034088" y="2358481"/>
                  <a:pt x="6069330" y="2330858"/>
                </a:cubicBezTo>
                <a:cubicBezTo>
                  <a:pt x="6104572" y="2303236"/>
                  <a:pt x="6139816" y="2269898"/>
                  <a:pt x="6170296" y="2232751"/>
                </a:cubicBezTo>
                <a:cubicBezTo>
                  <a:pt x="6181724" y="2217511"/>
                  <a:pt x="6198872" y="2192746"/>
                  <a:pt x="6214112" y="2162266"/>
                </a:cubicBezTo>
                <a:cubicBezTo>
                  <a:pt x="6229350" y="2131786"/>
                  <a:pt x="6243638" y="2096543"/>
                  <a:pt x="6250304" y="2062253"/>
                </a:cubicBezTo>
                <a:cubicBezTo>
                  <a:pt x="6257924" y="2027963"/>
                  <a:pt x="6258878" y="1995578"/>
                  <a:pt x="6256972" y="1971765"/>
                </a:cubicBezTo>
                <a:cubicBezTo>
                  <a:pt x="6256972" y="1966051"/>
                  <a:pt x="6256020" y="1961288"/>
                  <a:pt x="6256020" y="1956526"/>
                </a:cubicBezTo>
                <a:cubicBezTo>
                  <a:pt x="6255068" y="1951763"/>
                  <a:pt x="6254116" y="1947953"/>
                  <a:pt x="6254116" y="1945096"/>
                </a:cubicBezTo>
                <a:cubicBezTo>
                  <a:pt x="6253164" y="1938428"/>
                  <a:pt x="6252212" y="1935571"/>
                  <a:pt x="6252212" y="1935571"/>
                </a:cubicBezTo>
                <a:close/>
                <a:moveTo>
                  <a:pt x="6187440" y="1898422"/>
                </a:moveTo>
                <a:lnTo>
                  <a:pt x="6193156" y="1919377"/>
                </a:lnTo>
                <a:cubicBezTo>
                  <a:pt x="6194108" y="1926997"/>
                  <a:pt x="6196012" y="1933664"/>
                  <a:pt x="6196966" y="1941285"/>
                </a:cubicBezTo>
                <a:cubicBezTo>
                  <a:pt x="6200776" y="1964145"/>
                  <a:pt x="6194108" y="1936522"/>
                  <a:pt x="6195060" y="1952714"/>
                </a:cubicBezTo>
                <a:cubicBezTo>
                  <a:pt x="6195060" y="1934617"/>
                  <a:pt x="6191252" y="1916520"/>
                  <a:pt x="6187440" y="1898422"/>
                </a:cubicBezTo>
                <a:close/>
                <a:moveTo>
                  <a:pt x="6250304" y="1843178"/>
                </a:moveTo>
                <a:cubicBezTo>
                  <a:pt x="6260784" y="1872706"/>
                  <a:pt x="6269356" y="1902233"/>
                  <a:pt x="6272212" y="1932713"/>
                </a:cubicBezTo>
                <a:cubicBezTo>
                  <a:pt x="6271260" y="1920331"/>
                  <a:pt x="6271260" y="1914615"/>
                  <a:pt x="6273166" y="1921283"/>
                </a:cubicBezTo>
                <a:cubicBezTo>
                  <a:pt x="6272212" y="1915568"/>
                  <a:pt x="6272212" y="1910806"/>
                  <a:pt x="6271260" y="1906043"/>
                </a:cubicBezTo>
                <a:cubicBezTo>
                  <a:pt x="6270308" y="1901281"/>
                  <a:pt x="6269356" y="1896518"/>
                  <a:pt x="6268404" y="1893661"/>
                </a:cubicBezTo>
                <a:cubicBezTo>
                  <a:pt x="6266498" y="1886040"/>
                  <a:pt x="6265546" y="1879373"/>
                  <a:pt x="6263640" y="1874611"/>
                </a:cubicBezTo>
                <a:cubicBezTo>
                  <a:pt x="6260784" y="1864133"/>
                  <a:pt x="6258878" y="1858418"/>
                  <a:pt x="6256972" y="1854608"/>
                </a:cubicBezTo>
                <a:cubicBezTo>
                  <a:pt x="6254116" y="1846988"/>
                  <a:pt x="6254116" y="1848893"/>
                  <a:pt x="6250304" y="1843178"/>
                </a:cubicBezTo>
                <a:close/>
                <a:moveTo>
                  <a:pt x="6075676" y="1603433"/>
                </a:moveTo>
                <a:lnTo>
                  <a:pt x="6082556" y="1617687"/>
                </a:lnTo>
                <a:lnTo>
                  <a:pt x="6081922" y="1617167"/>
                </a:lnTo>
                <a:close/>
                <a:moveTo>
                  <a:pt x="6073968" y="1599678"/>
                </a:moveTo>
                <a:lnTo>
                  <a:pt x="6075676" y="1603433"/>
                </a:lnTo>
                <a:lnTo>
                  <a:pt x="6074330" y="1600648"/>
                </a:lnTo>
                <a:close/>
                <a:moveTo>
                  <a:pt x="6069266" y="1587131"/>
                </a:moveTo>
                <a:lnTo>
                  <a:pt x="6073968" y="1599678"/>
                </a:lnTo>
                <a:lnTo>
                  <a:pt x="6073380" y="1598385"/>
                </a:lnTo>
                <a:close/>
                <a:moveTo>
                  <a:pt x="3489008" y="1400265"/>
                </a:moveTo>
                <a:cubicBezTo>
                  <a:pt x="3475672" y="1449795"/>
                  <a:pt x="3465196" y="1491705"/>
                  <a:pt x="3457576" y="1528853"/>
                </a:cubicBezTo>
                <a:cubicBezTo>
                  <a:pt x="3465196" y="1496468"/>
                  <a:pt x="3468054" y="1472655"/>
                  <a:pt x="3474720" y="1441223"/>
                </a:cubicBezTo>
                <a:cubicBezTo>
                  <a:pt x="3477580" y="1438365"/>
                  <a:pt x="3484246" y="1415505"/>
                  <a:pt x="3489008" y="1400265"/>
                </a:cubicBezTo>
                <a:close/>
                <a:moveTo>
                  <a:pt x="3509964" y="1350735"/>
                </a:moveTo>
                <a:cubicBezTo>
                  <a:pt x="3509964" y="1352640"/>
                  <a:pt x="3509010" y="1355498"/>
                  <a:pt x="3509010" y="1358355"/>
                </a:cubicBezTo>
                <a:cubicBezTo>
                  <a:pt x="3506152" y="1370738"/>
                  <a:pt x="3503296" y="1383120"/>
                  <a:pt x="3500438" y="1395502"/>
                </a:cubicBezTo>
                <a:cubicBezTo>
                  <a:pt x="3503296" y="1383120"/>
                  <a:pt x="3508058" y="1358355"/>
                  <a:pt x="3509964" y="1350735"/>
                </a:cubicBezTo>
                <a:close/>
                <a:moveTo>
                  <a:pt x="6167438" y="1333590"/>
                </a:moveTo>
                <a:lnTo>
                  <a:pt x="6148298" y="1384385"/>
                </a:lnTo>
                <a:lnTo>
                  <a:pt x="6150004" y="1377161"/>
                </a:lnTo>
                <a:lnTo>
                  <a:pt x="6155640" y="1360136"/>
                </a:lnTo>
                <a:close/>
                <a:moveTo>
                  <a:pt x="6074092" y="1295490"/>
                </a:moveTo>
                <a:cubicBezTo>
                  <a:pt x="6071236" y="1300253"/>
                  <a:pt x="6069330" y="1305015"/>
                  <a:pt x="6067424" y="1310730"/>
                </a:cubicBezTo>
                <a:cubicBezTo>
                  <a:pt x="6064568" y="1314540"/>
                  <a:pt x="6062664" y="1320255"/>
                  <a:pt x="6060758" y="1325970"/>
                </a:cubicBezTo>
                <a:cubicBezTo>
                  <a:pt x="6066472" y="1310730"/>
                  <a:pt x="6070284" y="1302158"/>
                  <a:pt x="6074092" y="1295490"/>
                </a:cubicBezTo>
                <a:close/>
                <a:moveTo>
                  <a:pt x="6189152" y="1194257"/>
                </a:moveTo>
                <a:lnTo>
                  <a:pt x="6151246" y="1236436"/>
                </a:lnTo>
                <a:cubicBezTo>
                  <a:pt x="6160770" y="1224529"/>
                  <a:pt x="6171486" y="1212385"/>
                  <a:pt x="6182202" y="1201074"/>
                </a:cubicBezTo>
                <a:close/>
                <a:moveTo>
                  <a:pt x="3515678" y="1163093"/>
                </a:moveTo>
                <a:cubicBezTo>
                  <a:pt x="3511868" y="1179285"/>
                  <a:pt x="3508058" y="1194526"/>
                  <a:pt x="3504248" y="1209766"/>
                </a:cubicBezTo>
                <a:cubicBezTo>
                  <a:pt x="3504248" y="1206908"/>
                  <a:pt x="3504248" y="1203098"/>
                  <a:pt x="3505200" y="1200241"/>
                </a:cubicBezTo>
                <a:close/>
                <a:moveTo>
                  <a:pt x="3510916" y="1146900"/>
                </a:moveTo>
                <a:cubicBezTo>
                  <a:pt x="3505200" y="1164045"/>
                  <a:pt x="3500440" y="1181190"/>
                  <a:pt x="3494724" y="1197382"/>
                </a:cubicBezTo>
                <a:lnTo>
                  <a:pt x="3480436" y="1248817"/>
                </a:lnTo>
                <a:lnTo>
                  <a:pt x="3488056" y="1214527"/>
                </a:lnTo>
                <a:cubicBezTo>
                  <a:pt x="3491866" y="1203097"/>
                  <a:pt x="3495676" y="1191667"/>
                  <a:pt x="3499486" y="1180238"/>
                </a:cubicBezTo>
                <a:cubicBezTo>
                  <a:pt x="3503296" y="1169760"/>
                  <a:pt x="3507106" y="1158330"/>
                  <a:pt x="3510916" y="1146900"/>
                </a:cubicBezTo>
                <a:close/>
                <a:moveTo>
                  <a:pt x="6429376" y="1047840"/>
                </a:moveTo>
                <a:cubicBezTo>
                  <a:pt x="6400800" y="1072605"/>
                  <a:pt x="6375084" y="1092607"/>
                  <a:pt x="6342698" y="1117372"/>
                </a:cubicBezTo>
                <a:cubicBezTo>
                  <a:pt x="6335078" y="1118325"/>
                  <a:pt x="6416992" y="1056413"/>
                  <a:pt x="6429376" y="1047840"/>
                </a:cubicBezTo>
                <a:close/>
                <a:moveTo>
                  <a:pt x="6587492" y="880201"/>
                </a:moveTo>
                <a:cubicBezTo>
                  <a:pt x="6586538" y="880201"/>
                  <a:pt x="6584632" y="883058"/>
                  <a:pt x="6579872" y="888773"/>
                </a:cubicBezTo>
                <a:cubicBezTo>
                  <a:pt x="6564630" y="910681"/>
                  <a:pt x="6544628" y="935446"/>
                  <a:pt x="6523672" y="957353"/>
                </a:cubicBezTo>
                <a:cubicBezTo>
                  <a:pt x="6502718" y="979260"/>
                  <a:pt x="6481764" y="998310"/>
                  <a:pt x="6463666" y="1010693"/>
                </a:cubicBezTo>
                <a:cubicBezTo>
                  <a:pt x="6490336" y="987833"/>
                  <a:pt x="6515100" y="963068"/>
                  <a:pt x="6537960" y="937351"/>
                </a:cubicBezTo>
                <a:cubicBezTo>
                  <a:pt x="6521768" y="953543"/>
                  <a:pt x="6504624" y="968783"/>
                  <a:pt x="6487478" y="983071"/>
                </a:cubicBezTo>
                <a:cubicBezTo>
                  <a:pt x="6500812" y="971641"/>
                  <a:pt x="6506528" y="964973"/>
                  <a:pt x="6506528" y="963068"/>
                </a:cubicBezTo>
                <a:cubicBezTo>
                  <a:pt x="6506528" y="960210"/>
                  <a:pt x="6501766" y="962116"/>
                  <a:pt x="6494146" y="965926"/>
                </a:cubicBezTo>
                <a:cubicBezTo>
                  <a:pt x="6464618" y="995453"/>
                  <a:pt x="6432232" y="1023076"/>
                  <a:pt x="6398896" y="1049746"/>
                </a:cubicBezTo>
                <a:cubicBezTo>
                  <a:pt x="6401752" y="1046888"/>
                  <a:pt x="6404612" y="1044983"/>
                  <a:pt x="6408420" y="1042126"/>
                </a:cubicBezTo>
                <a:lnTo>
                  <a:pt x="6312218" y="1122136"/>
                </a:lnTo>
                <a:cubicBezTo>
                  <a:pt x="6374130" y="1076416"/>
                  <a:pt x="6417946" y="1048793"/>
                  <a:pt x="6334124" y="1117373"/>
                </a:cubicBezTo>
                <a:cubicBezTo>
                  <a:pt x="6339840" y="1110706"/>
                  <a:pt x="6314124" y="1127851"/>
                  <a:pt x="6342698" y="1104038"/>
                </a:cubicBezTo>
                <a:cubicBezTo>
                  <a:pt x="6313172" y="1124993"/>
                  <a:pt x="6267450" y="1160236"/>
                  <a:pt x="6235066" y="1189763"/>
                </a:cubicBezTo>
                <a:cubicBezTo>
                  <a:pt x="6202680" y="1219291"/>
                  <a:pt x="6184584" y="1243103"/>
                  <a:pt x="6200776" y="1229768"/>
                </a:cubicBezTo>
                <a:cubicBezTo>
                  <a:pt x="6223636" y="1203098"/>
                  <a:pt x="6237924" y="1190716"/>
                  <a:pt x="6246496" y="1183096"/>
                </a:cubicBezTo>
                <a:cubicBezTo>
                  <a:pt x="6255068" y="1176428"/>
                  <a:pt x="6257924" y="1175476"/>
                  <a:pt x="6260784" y="1174523"/>
                </a:cubicBezTo>
                <a:cubicBezTo>
                  <a:pt x="6266498" y="1173571"/>
                  <a:pt x="6267450" y="1174523"/>
                  <a:pt x="6308408" y="1138328"/>
                </a:cubicBezTo>
                <a:cubicBezTo>
                  <a:pt x="6265546" y="1178333"/>
                  <a:pt x="6220778" y="1214528"/>
                  <a:pt x="6187440" y="1257390"/>
                </a:cubicBezTo>
                <a:cubicBezTo>
                  <a:pt x="6196012" y="1245961"/>
                  <a:pt x="6199824" y="1241198"/>
                  <a:pt x="6198872" y="1240246"/>
                </a:cubicBezTo>
                <a:cubicBezTo>
                  <a:pt x="6197918" y="1239293"/>
                  <a:pt x="6193156" y="1243103"/>
                  <a:pt x="6185536" y="1250723"/>
                </a:cubicBezTo>
                <a:cubicBezTo>
                  <a:pt x="6170296" y="1265963"/>
                  <a:pt x="6144578" y="1295490"/>
                  <a:pt x="6125528" y="1334543"/>
                </a:cubicBezTo>
                <a:cubicBezTo>
                  <a:pt x="6117908" y="1351688"/>
                  <a:pt x="6105524" y="1384073"/>
                  <a:pt x="6100764" y="1422173"/>
                </a:cubicBezTo>
                <a:cubicBezTo>
                  <a:pt x="6099812" y="1431698"/>
                  <a:pt x="6098858" y="1441223"/>
                  <a:pt x="6098858" y="1450748"/>
                </a:cubicBezTo>
                <a:cubicBezTo>
                  <a:pt x="6098858" y="1460273"/>
                  <a:pt x="6098858" y="1469798"/>
                  <a:pt x="6099812" y="1479323"/>
                </a:cubicBezTo>
                <a:cubicBezTo>
                  <a:pt x="6100764" y="1488848"/>
                  <a:pt x="6102668" y="1498373"/>
                  <a:pt x="6103620" y="1506946"/>
                </a:cubicBezTo>
                <a:cubicBezTo>
                  <a:pt x="6105524" y="1514565"/>
                  <a:pt x="6107430" y="1523138"/>
                  <a:pt x="6109336" y="1530758"/>
                </a:cubicBezTo>
                <a:cubicBezTo>
                  <a:pt x="6109336" y="1519328"/>
                  <a:pt x="6112192" y="1526948"/>
                  <a:pt x="6113146" y="1525043"/>
                </a:cubicBezTo>
                <a:cubicBezTo>
                  <a:pt x="6114098" y="1524090"/>
                  <a:pt x="6114098" y="1521233"/>
                  <a:pt x="6112192" y="1511708"/>
                </a:cubicBezTo>
                <a:cubicBezTo>
                  <a:pt x="6111240" y="1506946"/>
                  <a:pt x="6111240" y="1500278"/>
                  <a:pt x="6110288" y="1492658"/>
                </a:cubicBezTo>
                <a:cubicBezTo>
                  <a:pt x="6109336" y="1484086"/>
                  <a:pt x="6108384" y="1474561"/>
                  <a:pt x="6108384" y="1462178"/>
                </a:cubicBezTo>
                <a:cubicBezTo>
                  <a:pt x="6108384" y="1466940"/>
                  <a:pt x="6108384" y="1471703"/>
                  <a:pt x="6109336" y="1476465"/>
                </a:cubicBezTo>
                <a:cubicBezTo>
                  <a:pt x="6109336" y="1482181"/>
                  <a:pt x="6110288" y="1486943"/>
                  <a:pt x="6111240" y="1492658"/>
                </a:cubicBezTo>
                <a:cubicBezTo>
                  <a:pt x="6112192" y="1504088"/>
                  <a:pt x="6115050" y="1515518"/>
                  <a:pt x="6117908" y="1528853"/>
                </a:cubicBezTo>
                <a:cubicBezTo>
                  <a:pt x="6124576" y="1554571"/>
                  <a:pt x="6134100" y="1583146"/>
                  <a:pt x="6146484" y="1612673"/>
                </a:cubicBezTo>
                <a:cubicBezTo>
                  <a:pt x="6134100" y="1589813"/>
                  <a:pt x="6119812" y="1548856"/>
                  <a:pt x="6119812" y="1551713"/>
                </a:cubicBezTo>
                <a:cubicBezTo>
                  <a:pt x="6128386" y="1591718"/>
                  <a:pt x="6150292" y="1636486"/>
                  <a:pt x="6160772" y="1661251"/>
                </a:cubicBezTo>
                <a:cubicBezTo>
                  <a:pt x="6171248" y="1680301"/>
                  <a:pt x="6181724" y="1699351"/>
                  <a:pt x="6191250" y="1718401"/>
                </a:cubicBezTo>
                <a:cubicBezTo>
                  <a:pt x="6189346" y="1712686"/>
                  <a:pt x="6186488" y="1707923"/>
                  <a:pt x="6185536" y="1704113"/>
                </a:cubicBezTo>
                <a:cubicBezTo>
                  <a:pt x="6197918" y="1725068"/>
                  <a:pt x="6210300" y="1746023"/>
                  <a:pt x="6221730" y="1766978"/>
                </a:cubicBezTo>
                <a:cubicBezTo>
                  <a:pt x="6199824" y="1724115"/>
                  <a:pt x="6194108" y="1714590"/>
                  <a:pt x="6196012" y="1714590"/>
                </a:cubicBezTo>
                <a:cubicBezTo>
                  <a:pt x="6197918" y="1715543"/>
                  <a:pt x="6205538" y="1726021"/>
                  <a:pt x="6206492" y="1726021"/>
                </a:cubicBezTo>
                <a:cubicBezTo>
                  <a:pt x="6200776" y="1726021"/>
                  <a:pt x="6234112" y="1781265"/>
                  <a:pt x="6246496" y="1812698"/>
                </a:cubicBezTo>
                <a:cubicBezTo>
                  <a:pt x="6238876" y="1789838"/>
                  <a:pt x="6230304" y="1766978"/>
                  <a:pt x="6220778" y="1745071"/>
                </a:cubicBezTo>
                <a:cubicBezTo>
                  <a:pt x="6230304" y="1759358"/>
                  <a:pt x="6242686" y="1787933"/>
                  <a:pt x="6251258" y="1810793"/>
                </a:cubicBezTo>
                <a:cubicBezTo>
                  <a:pt x="6259830" y="1833653"/>
                  <a:pt x="6265546" y="1850798"/>
                  <a:pt x="6264592" y="1841273"/>
                </a:cubicBezTo>
                <a:cubicBezTo>
                  <a:pt x="6252212" y="1804126"/>
                  <a:pt x="6237924" y="1774598"/>
                  <a:pt x="6225540" y="1747928"/>
                </a:cubicBezTo>
                <a:cubicBezTo>
                  <a:pt x="6213158" y="1721258"/>
                  <a:pt x="6200776" y="1698398"/>
                  <a:pt x="6189346" y="1676490"/>
                </a:cubicBezTo>
                <a:cubicBezTo>
                  <a:pt x="6177916" y="1654583"/>
                  <a:pt x="6167438" y="1632676"/>
                  <a:pt x="6156008" y="1608863"/>
                </a:cubicBezTo>
                <a:cubicBezTo>
                  <a:pt x="6144578" y="1585051"/>
                  <a:pt x="6134100" y="1559333"/>
                  <a:pt x="6125528" y="1527901"/>
                </a:cubicBezTo>
                <a:cubicBezTo>
                  <a:pt x="6128386" y="1545998"/>
                  <a:pt x="6132196" y="1563143"/>
                  <a:pt x="6137912" y="1580288"/>
                </a:cubicBezTo>
                <a:cubicBezTo>
                  <a:pt x="6130292" y="1563143"/>
                  <a:pt x="6126480" y="1547903"/>
                  <a:pt x="6122672" y="1535521"/>
                </a:cubicBezTo>
                <a:cubicBezTo>
                  <a:pt x="6119812" y="1523138"/>
                  <a:pt x="6117908" y="1512661"/>
                  <a:pt x="6116004" y="1504088"/>
                </a:cubicBezTo>
                <a:cubicBezTo>
                  <a:pt x="6115050" y="1495515"/>
                  <a:pt x="6114098" y="1487896"/>
                  <a:pt x="6114098" y="1481228"/>
                </a:cubicBezTo>
                <a:cubicBezTo>
                  <a:pt x="6114098" y="1474561"/>
                  <a:pt x="6115050" y="1467893"/>
                  <a:pt x="6115050" y="1462178"/>
                </a:cubicBezTo>
                <a:cubicBezTo>
                  <a:pt x="6116004" y="1449796"/>
                  <a:pt x="6116956" y="1436461"/>
                  <a:pt x="6120766" y="1417411"/>
                </a:cubicBezTo>
                <a:cubicBezTo>
                  <a:pt x="6124576" y="1397408"/>
                  <a:pt x="6130292" y="1371690"/>
                  <a:pt x="6148388" y="1335496"/>
                </a:cubicBezTo>
                <a:cubicBezTo>
                  <a:pt x="6155056" y="1320256"/>
                  <a:pt x="6166486" y="1299301"/>
                  <a:pt x="6182678" y="1278346"/>
                </a:cubicBezTo>
                <a:cubicBezTo>
                  <a:pt x="6197918" y="1257390"/>
                  <a:pt x="6217920" y="1235483"/>
                  <a:pt x="6237924" y="1216433"/>
                </a:cubicBezTo>
                <a:cubicBezTo>
                  <a:pt x="6274118" y="1181191"/>
                  <a:pt x="6308408" y="1153568"/>
                  <a:pt x="6313172" y="1145948"/>
                </a:cubicBezTo>
                <a:cubicBezTo>
                  <a:pt x="6317932" y="1144043"/>
                  <a:pt x="6336030" y="1130708"/>
                  <a:pt x="6357938" y="1114516"/>
                </a:cubicBezTo>
                <a:cubicBezTo>
                  <a:pt x="6388418" y="1092608"/>
                  <a:pt x="6425566" y="1063081"/>
                  <a:pt x="6447472" y="1043078"/>
                </a:cubicBezTo>
                <a:cubicBezTo>
                  <a:pt x="6471286" y="1019266"/>
                  <a:pt x="6519864" y="974498"/>
                  <a:pt x="6552248" y="934493"/>
                </a:cubicBezTo>
                <a:cubicBezTo>
                  <a:pt x="6568440" y="915443"/>
                  <a:pt x="6580824" y="897346"/>
                  <a:pt x="6586538" y="887821"/>
                </a:cubicBezTo>
                <a:cubicBezTo>
                  <a:pt x="6589396" y="883058"/>
                  <a:pt x="6591300" y="880201"/>
                  <a:pt x="6587492" y="880201"/>
                </a:cubicBezTo>
                <a:close/>
                <a:moveTo>
                  <a:pt x="6619160" y="878982"/>
                </a:moveTo>
                <a:lnTo>
                  <a:pt x="6617972" y="881153"/>
                </a:lnTo>
                <a:lnTo>
                  <a:pt x="6616368" y="883553"/>
                </a:lnTo>
                <a:close/>
                <a:moveTo>
                  <a:pt x="4703444" y="812572"/>
                </a:moveTo>
                <a:cubicBezTo>
                  <a:pt x="4721542" y="813525"/>
                  <a:pt x="4734878" y="812572"/>
                  <a:pt x="4747260" y="812572"/>
                </a:cubicBezTo>
                <a:cubicBezTo>
                  <a:pt x="4721542" y="815430"/>
                  <a:pt x="4705350" y="813525"/>
                  <a:pt x="4703444" y="812572"/>
                </a:cubicBezTo>
                <a:close/>
                <a:moveTo>
                  <a:pt x="4594860" y="798285"/>
                </a:moveTo>
                <a:cubicBezTo>
                  <a:pt x="4600576" y="800190"/>
                  <a:pt x="4606292" y="801143"/>
                  <a:pt x="4612958" y="803048"/>
                </a:cubicBezTo>
                <a:cubicBezTo>
                  <a:pt x="4633914" y="810668"/>
                  <a:pt x="4656774" y="817335"/>
                  <a:pt x="4681540" y="822098"/>
                </a:cubicBezTo>
                <a:cubicBezTo>
                  <a:pt x="4650106" y="817335"/>
                  <a:pt x="4621532" y="808763"/>
                  <a:pt x="4594860" y="798285"/>
                </a:cubicBezTo>
                <a:close/>
                <a:moveTo>
                  <a:pt x="6658928" y="794476"/>
                </a:moveTo>
                <a:cubicBezTo>
                  <a:pt x="6656072" y="805906"/>
                  <a:pt x="6648450" y="825908"/>
                  <a:pt x="6637020" y="849721"/>
                </a:cubicBezTo>
                <a:lnTo>
                  <a:pt x="6619160" y="878982"/>
                </a:lnTo>
                <a:lnTo>
                  <a:pt x="6639520" y="841744"/>
                </a:lnTo>
                <a:cubicBezTo>
                  <a:pt x="6646546" y="827337"/>
                  <a:pt x="6653214" y="811621"/>
                  <a:pt x="6658928" y="794476"/>
                </a:cubicBezTo>
                <a:close/>
                <a:moveTo>
                  <a:pt x="3875712" y="777339"/>
                </a:moveTo>
                <a:lnTo>
                  <a:pt x="3857624" y="789713"/>
                </a:lnTo>
                <a:cubicBezTo>
                  <a:pt x="3845244" y="798285"/>
                  <a:pt x="3833812" y="808763"/>
                  <a:pt x="3821430" y="819241"/>
                </a:cubicBezTo>
                <a:cubicBezTo>
                  <a:pt x="3815716" y="824956"/>
                  <a:pt x="3810000" y="829718"/>
                  <a:pt x="3804284" y="834481"/>
                </a:cubicBezTo>
                <a:cubicBezTo>
                  <a:pt x="3799524" y="839243"/>
                  <a:pt x="3793808" y="844958"/>
                  <a:pt x="3789044" y="849721"/>
                </a:cubicBezTo>
                <a:cubicBezTo>
                  <a:pt x="3778568" y="859246"/>
                  <a:pt x="3770234" y="868533"/>
                  <a:pt x="3763804" y="876391"/>
                </a:cubicBezTo>
                <a:lnTo>
                  <a:pt x="3761396" y="879547"/>
                </a:lnTo>
                <a:lnTo>
                  <a:pt x="3765634" y="874499"/>
                </a:lnTo>
                <a:cubicBezTo>
                  <a:pt x="3797738" y="839004"/>
                  <a:pt x="3828098" y="813287"/>
                  <a:pt x="3859530" y="789712"/>
                </a:cubicBezTo>
                <a:close/>
                <a:moveTo>
                  <a:pt x="3908838" y="756204"/>
                </a:moveTo>
                <a:lnTo>
                  <a:pt x="3892868" y="765901"/>
                </a:lnTo>
                <a:lnTo>
                  <a:pt x="3875742" y="777319"/>
                </a:lnTo>
                <a:lnTo>
                  <a:pt x="3892868" y="766852"/>
                </a:lnTo>
                <a:close/>
                <a:moveTo>
                  <a:pt x="6607442" y="715471"/>
                </a:moveTo>
                <a:lnTo>
                  <a:pt x="6606540" y="724942"/>
                </a:lnTo>
                <a:cubicBezTo>
                  <a:pt x="6606540" y="731610"/>
                  <a:pt x="6604636" y="738277"/>
                  <a:pt x="6603684" y="744945"/>
                </a:cubicBezTo>
                <a:close/>
                <a:moveTo>
                  <a:pt x="3886200" y="707798"/>
                </a:moveTo>
                <a:lnTo>
                  <a:pt x="3822072" y="748981"/>
                </a:lnTo>
                <a:lnTo>
                  <a:pt x="3822384" y="748756"/>
                </a:lnTo>
                <a:cubicBezTo>
                  <a:pt x="3833812" y="741135"/>
                  <a:pt x="3844292" y="733516"/>
                  <a:pt x="3853816" y="726848"/>
                </a:cubicBezTo>
                <a:cubicBezTo>
                  <a:pt x="3867150" y="719228"/>
                  <a:pt x="3877628" y="712560"/>
                  <a:pt x="3886200" y="707798"/>
                </a:cubicBezTo>
                <a:close/>
                <a:moveTo>
                  <a:pt x="4059556" y="705893"/>
                </a:moveTo>
                <a:cubicBezTo>
                  <a:pt x="4070032" y="704940"/>
                  <a:pt x="4042410" y="714465"/>
                  <a:pt x="4016692" y="723990"/>
                </a:cubicBezTo>
                <a:cubicBezTo>
                  <a:pt x="3990976" y="735420"/>
                  <a:pt x="3966210" y="746850"/>
                  <a:pt x="3979544" y="745898"/>
                </a:cubicBezTo>
                <a:cubicBezTo>
                  <a:pt x="3965258" y="748755"/>
                  <a:pt x="3951924" y="754470"/>
                  <a:pt x="3938588" y="758280"/>
                </a:cubicBezTo>
                <a:cubicBezTo>
                  <a:pt x="3977640" y="739230"/>
                  <a:pt x="3986212" y="736373"/>
                  <a:pt x="3994784" y="731610"/>
                </a:cubicBezTo>
                <a:cubicBezTo>
                  <a:pt x="3998596" y="728753"/>
                  <a:pt x="4003358" y="725895"/>
                  <a:pt x="4012884" y="722085"/>
                </a:cubicBezTo>
                <a:cubicBezTo>
                  <a:pt x="4022408" y="718275"/>
                  <a:pt x="4036696" y="713513"/>
                  <a:pt x="4059556" y="705893"/>
                </a:cubicBezTo>
                <a:close/>
                <a:moveTo>
                  <a:pt x="6601778" y="700177"/>
                </a:moveTo>
                <a:lnTo>
                  <a:pt x="6594406" y="726898"/>
                </a:lnTo>
                <a:lnTo>
                  <a:pt x="6592252" y="740183"/>
                </a:lnTo>
                <a:cubicBezTo>
                  <a:pt x="6591538" y="745422"/>
                  <a:pt x="6590824" y="750065"/>
                  <a:pt x="6590288" y="753786"/>
                </a:cubicBezTo>
                <a:lnTo>
                  <a:pt x="6589926" y="757052"/>
                </a:lnTo>
                <a:lnTo>
                  <a:pt x="6595466" y="738515"/>
                </a:lnTo>
                <a:cubicBezTo>
                  <a:pt x="6598682" y="724704"/>
                  <a:pt x="6600824" y="711607"/>
                  <a:pt x="6601778" y="700177"/>
                </a:cubicBezTo>
                <a:close/>
                <a:moveTo>
                  <a:pt x="6691012" y="688904"/>
                </a:moveTo>
                <a:lnTo>
                  <a:pt x="6690360" y="730657"/>
                </a:lnTo>
                <a:cubicBezTo>
                  <a:pt x="6693218" y="721132"/>
                  <a:pt x="6694172" y="710655"/>
                  <a:pt x="6696076" y="700177"/>
                </a:cubicBezTo>
                <a:cubicBezTo>
                  <a:pt x="6695124" y="719227"/>
                  <a:pt x="6690360" y="750659"/>
                  <a:pt x="6679884" y="786855"/>
                </a:cubicBezTo>
                <a:cubicBezTo>
                  <a:pt x="6668452" y="822097"/>
                  <a:pt x="6651308" y="861150"/>
                  <a:pt x="6629400" y="893534"/>
                </a:cubicBezTo>
                <a:cubicBezTo>
                  <a:pt x="6627496" y="894487"/>
                  <a:pt x="6628448" y="892582"/>
                  <a:pt x="6630352" y="887820"/>
                </a:cubicBezTo>
                <a:cubicBezTo>
                  <a:pt x="6632258" y="883057"/>
                  <a:pt x="6636068" y="875437"/>
                  <a:pt x="6640830" y="865912"/>
                </a:cubicBezTo>
                <a:cubicBezTo>
                  <a:pt x="6650356" y="846862"/>
                  <a:pt x="6663690" y="818287"/>
                  <a:pt x="6673216" y="785902"/>
                </a:cubicBezTo>
                <a:close/>
                <a:moveTo>
                  <a:pt x="3932278" y="683196"/>
                </a:moveTo>
                <a:cubicBezTo>
                  <a:pt x="3928528" y="686187"/>
                  <a:pt x="3894774" y="701368"/>
                  <a:pt x="3877628" y="710655"/>
                </a:cubicBezTo>
                <a:cubicBezTo>
                  <a:pt x="3883344" y="706845"/>
                  <a:pt x="3890010" y="703035"/>
                  <a:pt x="3895724" y="699225"/>
                </a:cubicBezTo>
                <a:lnTo>
                  <a:pt x="3924300" y="684937"/>
                </a:lnTo>
                <a:cubicBezTo>
                  <a:pt x="3931444" y="682556"/>
                  <a:pt x="3933528" y="682198"/>
                  <a:pt x="3932278" y="683196"/>
                </a:cubicBezTo>
                <a:close/>
                <a:moveTo>
                  <a:pt x="4253866" y="680176"/>
                </a:moveTo>
                <a:lnTo>
                  <a:pt x="4263392" y="680176"/>
                </a:lnTo>
                <a:cubicBezTo>
                  <a:pt x="4267200" y="680176"/>
                  <a:pt x="4270058" y="680176"/>
                  <a:pt x="4273868" y="680176"/>
                </a:cubicBezTo>
                <a:cubicBezTo>
                  <a:pt x="4276726" y="680176"/>
                  <a:pt x="4280536" y="681128"/>
                  <a:pt x="4284344" y="681128"/>
                </a:cubicBezTo>
                <a:cubicBezTo>
                  <a:pt x="4282440" y="682081"/>
                  <a:pt x="4276726" y="681128"/>
                  <a:pt x="4270058" y="681128"/>
                </a:cubicBezTo>
                <a:cubicBezTo>
                  <a:pt x="4264344" y="681128"/>
                  <a:pt x="4257676" y="680176"/>
                  <a:pt x="4253866" y="680176"/>
                </a:cubicBezTo>
                <a:close/>
                <a:moveTo>
                  <a:pt x="4401504" y="619215"/>
                </a:moveTo>
                <a:cubicBezTo>
                  <a:pt x="4401504" y="619215"/>
                  <a:pt x="4404360" y="619215"/>
                  <a:pt x="4412932" y="621120"/>
                </a:cubicBezTo>
                <a:cubicBezTo>
                  <a:pt x="4416744" y="622072"/>
                  <a:pt x="4422458" y="623025"/>
                  <a:pt x="4429126" y="624930"/>
                </a:cubicBezTo>
                <a:cubicBezTo>
                  <a:pt x="4435792" y="626835"/>
                  <a:pt x="4444366" y="629692"/>
                  <a:pt x="4453892" y="633503"/>
                </a:cubicBezTo>
                <a:cubicBezTo>
                  <a:pt x="4496752" y="651600"/>
                  <a:pt x="4477704" y="643980"/>
                  <a:pt x="4451986" y="635407"/>
                </a:cubicBezTo>
                <a:cubicBezTo>
                  <a:pt x="4445318" y="633503"/>
                  <a:pt x="4438652" y="630645"/>
                  <a:pt x="4432936" y="628740"/>
                </a:cubicBezTo>
                <a:cubicBezTo>
                  <a:pt x="4427220" y="626835"/>
                  <a:pt x="4420552" y="625882"/>
                  <a:pt x="4416744" y="624930"/>
                </a:cubicBezTo>
                <a:cubicBezTo>
                  <a:pt x="4411028" y="623978"/>
                  <a:pt x="4408170" y="623025"/>
                  <a:pt x="4409124" y="623978"/>
                </a:cubicBezTo>
                <a:cubicBezTo>
                  <a:pt x="4404360" y="622072"/>
                  <a:pt x="4399598" y="620167"/>
                  <a:pt x="4401504" y="619215"/>
                </a:cubicBezTo>
                <a:close/>
                <a:moveTo>
                  <a:pt x="4130040" y="618263"/>
                </a:moveTo>
                <a:lnTo>
                  <a:pt x="4117922" y="620877"/>
                </a:lnTo>
                <a:lnTo>
                  <a:pt x="4070032" y="629693"/>
                </a:lnTo>
                <a:cubicBezTo>
                  <a:pt x="4077176" y="627312"/>
                  <a:pt x="4079796" y="626121"/>
                  <a:pt x="4079438" y="625645"/>
                </a:cubicBezTo>
                <a:lnTo>
                  <a:pt x="4073906" y="625801"/>
                </a:lnTo>
                <a:lnTo>
                  <a:pt x="4100364" y="620555"/>
                </a:lnTo>
                <a:cubicBezTo>
                  <a:pt x="4112598" y="618680"/>
                  <a:pt x="4122896" y="617787"/>
                  <a:pt x="4130040" y="618263"/>
                </a:cubicBezTo>
                <a:close/>
                <a:moveTo>
                  <a:pt x="6692264" y="608737"/>
                </a:moveTo>
                <a:cubicBezTo>
                  <a:pt x="6694172" y="629692"/>
                  <a:pt x="6694172" y="654457"/>
                  <a:pt x="6692264" y="682080"/>
                </a:cubicBezTo>
                <a:lnTo>
                  <a:pt x="6691012" y="688904"/>
                </a:lnTo>
                <a:close/>
                <a:moveTo>
                  <a:pt x="4309112" y="608737"/>
                </a:moveTo>
                <a:cubicBezTo>
                  <a:pt x="4318636" y="609690"/>
                  <a:pt x="4326256" y="610642"/>
                  <a:pt x="4327208" y="612547"/>
                </a:cubicBezTo>
                <a:cubicBezTo>
                  <a:pt x="4319588" y="610642"/>
                  <a:pt x="4312920" y="609690"/>
                  <a:pt x="4309112" y="608737"/>
                </a:cubicBezTo>
                <a:close/>
                <a:moveTo>
                  <a:pt x="6583680" y="596355"/>
                </a:moveTo>
                <a:cubicBezTo>
                  <a:pt x="6583680" y="609690"/>
                  <a:pt x="6585584" y="638265"/>
                  <a:pt x="6583680" y="655410"/>
                </a:cubicBezTo>
                <a:lnTo>
                  <a:pt x="6583680" y="652553"/>
                </a:lnTo>
                <a:cubicBezTo>
                  <a:pt x="6583680" y="647790"/>
                  <a:pt x="6583680" y="639218"/>
                  <a:pt x="6583680" y="630645"/>
                </a:cubicBezTo>
                <a:cubicBezTo>
                  <a:pt x="6583680" y="622073"/>
                  <a:pt x="6582728" y="612548"/>
                  <a:pt x="6582728" y="605880"/>
                </a:cubicBezTo>
                <a:cubicBezTo>
                  <a:pt x="6582728" y="599213"/>
                  <a:pt x="6583680" y="594450"/>
                  <a:pt x="6583680" y="596355"/>
                </a:cubicBezTo>
                <a:close/>
                <a:moveTo>
                  <a:pt x="5093970" y="464910"/>
                </a:moveTo>
                <a:cubicBezTo>
                  <a:pt x="5084444" y="473482"/>
                  <a:pt x="5073968" y="484912"/>
                  <a:pt x="5069204" y="488723"/>
                </a:cubicBezTo>
                <a:cubicBezTo>
                  <a:pt x="5078730" y="479198"/>
                  <a:pt x="5086350" y="471578"/>
                  <a:pt x="5093970" y="464910"/>
                </a:cubicBezTo>
                <a:close/>
                <a:moveTo>
                  <a:pt x="5165408" y="417285"/>
                </a:moveTo>
                <a:cubicBezTo>
                  <a:pt x="5141596" y="439192"/>
                  <a:pt x="5131118" y="449670"/>
                  <a:pt x="5099686" y="476340"/>
                </a:cubicBezTo>
                <a:cubicBezTo>
                  <a:pt x="5114926" y="460148"/>
                  <a:pt x="5140644" y="439192"/>
                  <a:pt x="5165408" y="417285"/>
                </a:cubicBezTo>
                <a:close/>
                <a:moveTo>
                  <a:pt x="5140644" y="380137"/>
                </a:moveTo>
                <a:cubicBezTo>
                  <a:pt x="5124452" y="397282"/>
                  <a:pt x="5108260" y="413475"/>
                  <a:pt x="5092066" y="430619"/>
                </a:cubicBezTo>
                <a:cubicBezTo>
                  <a:pt x="5101592" y="420142"/>
                  <a:pt x="5111116" y="408712"/>
                  <a:pt x="5121592" y="398235"/>
                </a:cubicBezTo>
                <a:close/>
                <a:moveTo>
                  <a:pt x="6577966" y="360135"/>
                </a:moveTo>
                <a:cubicBezTo>
                  <a:pt x="6590348" y="381090"/>
                  <a:pt x="6601780" y="402998"/>
                  <a:pt x="6612256" y="426810"/>
                </a:cubicBezTo>
                <a:lnTo>
                  <a:pt x="6617018" y="442050"/>
                </a:lnTo>
                <a:cubicBezTo>
                  <a:pt x="6606540" y="413475"/>
                  <a:pt x="6593206" y="385853"/>
                  <a:pt x="6577966" y="360135"/>
                </a:cubicBezTo>
                <a:close/>
                <a:moveTo>
                  <a:pt x="6586538" y="307748"/>
                </a:moveTo>
                <a:cubicBezTo>
                  <a:pt x="6596064" y="323941"/>
                  <a:pt x="6597016" y="327750"/>
                  <a:pt x="6595112" y="324893"/>
                </a:cubicBezTo>
                <a:cubicBezTo>
                  <a:pt x="6589396" y="314416"/>
                  <a:pt x="6586538" y="307748"/>
                  <a:pt x="6586538" y="307748"/>
                </a:cubicBezTo>
                <a:close/>
                <a:moveTo>
                  <a:pt x="6452236" y="296318"/>
                </a:moveTo>
                <a:cubicBezTo>
                  <a:pt x="6461760" y="306795"/>
                  <a:pt x="6468428" y="313463"/>
                  <a:pt x="6474144" y="319178"/>
                </a:cubicBezTo>
                <a:cubicBezTo>
                  <a:pt x="6479860" y="324893"/>
                  <a:pt x="6484620" y="329656"/>
                  <a:pt x="6489384" y="335370"/>
                </a:cubicBezTo>
                <a:cubicBezTo>
                  <a:pt x="6498908" y="346800"/>
                  <a:pt x="6512244" y="361088"/>
                  <a:pt x="6534152" y="402998"/>
                </a:cubicBezTo>
                <a:cubicBezTo>
                  <a:pt x="6531292" y="401093"/>
                  <a:pt x="6532246" y="406808"/>
                  <a:pt x="6539866" y="423000"/>
                </a:cubicBezTo>
                <a:cubicBezTo>
                  <a:pt x="6545580" y="440145"/>
                  <a:pt x="6558916" y="468720"/>
                  <a:pt x="6570346" y="515393"/>
                </a:cubicBezTo>
                <a:cubicBezTo>
                  <a:pt x="6554154" y="455386"/>
                  <a:pt x="6537008" y="422048"/>
                  <a:pt x="6520816" y="392520"/>
                </a:cubicBezTo>
                <a:cubicBezTo>
                  <a:pt x="6512244" y="377281"/>
                  <a:pt x="6503672" y="362993"/>
                  <a:pt x="6493192" y="347753"/>
                </a:cubicBezTo>
                <a:cubicBezTo>
                  <a:pt x="6481764" y="332513"/>
                  <a:pt x="6469380" y="315368"/>
                  <a:pt x="6452236" y="296318"/>
                </a:cubicBezTo>
                <a:close/>
                <a:moveTo>
                  <a:pt x="6427472" y="270600"/>
                </a:moveTo>
                <a:cubicBezTo>
                  <a:pt x="6433186" y="275363"/>
                  <a:pt x="6436996" y="280125"/>
                  <a:pt x="6441760" y="284888"/>
                </a:cubicBezTo>
                <a:cubicBezTo>
                  <a:pt x="6445568" y="288698"/>
                  <a:pt x="6449378" y="292508"/>
                  <a:pt x="6453188" y="296318"/>
                </a:cubicBezTo>
                <a:cubicBezTo>
                  <a:pt x="6449378" y="291555"/>
                  <a:pt x="6445568" y="287745"/>
                  <a:pt x="6440806" y="283935"/>
                </a:cubicBezTo>
                <a:cubicBezTo>
                  <a:pt x="6436996" y="279173"/>
                  <a:pt x="6432234" y="275363"/>
                  <a:pt x="6427472" y="270600"/>
                </a:cubicBezTo>
                <a:close/>
                <a:moveTo>
                  <a:pt x="6398896" y="242025"/>
                </a:moveTo>
                <a:cubicBezTo>
                  <a:pt x="6400800" y="242978"/>
                  <a:pt x="6402706" y="244883"/>
                  <a:pt x="6404612" y="245835"/>
                </a:cubicBezTo>
                <a:cubicBezTo>
                  <a:pt x="6405564" y="245835"/>
                  <a:pt x="6406516" y="246788"/>
                  <a:pt x="6407468" y="247740"/>
                </a:cubicBezTo>
                <a:cubicBezTo>
                  <a:pt x="6404612" y="244883"/>
                  <a:pt x="6401752" y="242978"/>
                  <a:pt x="6398896" y="242025"/>
                </a:cubicBezTo>
                <a:close/>
                <a:moveTo>
                  <a:pt x="6353176" y="210593"/>
                </a:moveTo>
                <a:cubicBezTo>
                  <a:pt x="6372224" y="222023"/>
                  <a:pt x="6385560" y="231548"/>
                  <a:pt x="6399848" y="241073"/>
                </a:cubicBezTo>
                <a:cubicBezTo>
                  <a:pt x="6384608" y="230596"/>
                  <a:pt x="6370320" y="220118"/>
                  <a:pt x="6353176" y="210593"/>
                </a:cubicBezTo>
                <a:close/>
                <a:moveTo>
                  <a:pt x="5469256" y="193448"/>
                </a:moveTo>
                <a:cubicBezTo>
                  <a:pt x="5479732" y="190590"/>
                  <a:pt x="5454016" y="204878"/>
                  <a:pt x="5412104" y="231548"/>
                </a:cubicBezTo>
                <a:cubicBezTo>
                  <a:pt x="5406390" y="235358"/>
                  <a:pt x="5398770" y="241073"/>
                  <a:pt x="5391150" y="246788"/>
                </a:cubicBezTo>
                <a:cubicBezTo>
                  <a:pt x="5396864" y="242025"/>
                  <a:pt x="5401628" y="238215"/>
                  <a:pt x="5406390" y="234405"/>
                </a:cubicBezTo>
                <a:cubicBezTo>
                  <a:pt x="5409248" y="231548"/>
                  <a:pt x="5407344" y="230595"/>
                  <a:pt x="5434012" y="214403"/>
                </a:cubicBezTo>
                <a:cubicBezTo>
                  <a:pt x="5455920" y="199163"/>
                  <a:pt x="5468304" y="190590"/>
                  <a:pt x="5443538" y="208688"/>
                </a:cubicBezTo>
                <a:close/>
                <a:moveTo>
                  <a:pt x="6439852" y="190590"/>
                </a:moveTo>
                <a:cubicBezTo>
                  <a:pt x="6445568" y="195353"/>
                  <a:pt x="6452236" y="202020"/>
                  <a:pt x="6460808" y="208687"/>
                </a:cubicBezTo>
                <a:cubicBezTo>
                  <a:pt x="6469380" y="216308"/>
                  <a:pt x="6477952" y="223928"/>
                  <a:pt x="6485572" y="232500"/>
                </a:cubicBezTo>
                <a:cubicBezTo>
                  <a:pt x="6493192" y="240120"/>
                  <a:pt x="6500812" y="247740"/>
                  <a:pt x="6506528" y="254408"/>
                </a:cubicBezTo>
                <a:cubicBezTo>
                  <a:pt x="6511292" y="261075"/>
                  <a:pt x="6516052" y="265838"/>
                  <a:pt x="6517004" y="268695"/>
                </a:cubicBezTo>
                <a:cubicBezTo>
                  <a:pt x="6490336" y="244883"/>
                  <a:pt x="6471284" y="217260"/>
                  <a:pt x="6439852" y="190590"/>
                </a:cubicBezTo>
                <a:close/>
                <a:moveTo>
                  <a:pt x="6491406" y="171212"/>
                </a:moveTo>
                <a:cubicBezTo>
                  <a:pt x="6493668" y="172611"/>
                  <a:pt x="6498668" y="176540"/>
                  <a:pt x="6507480" y="183922"/>
                </a:cubicBezTo>
                <a:cubicBezTo>
                  <a:pt x="6502718" y="181065"/>
                  <a:pt x="6508432" y="187732"/>
                  <a:pt x="6521768" y="203925"/>
                </a:cubicBezTo>
                <a:cubicBezTo>
                  <a:pt x="6535104" y="219165"/>
                  <a:pt x="6556058" y="244882"/>
                  <a:pt x="6580824" y="280125"/>
                </a:cubicBezTo>
                <a:cubicBezTo>
                  <a:pt x="6569392" y="264885"/>
                  <a:pt x="6561772" y="255360"/>
                  <a:pt x="6556058" y="248692"/>
                </a:cubicBezTo>
                <a:cubicBezTo>
                  <a:pt x="6550344" y="242025"/>
                  <a:pt x="6547484" y="238215"/>
                  <a:pt x="6545580" y="237262"/>
                </a:cubicBezTo>
                <a:cubicBezTo>
                  <a:pt x="6542724" y="235357"/>
                  <a:pt x="6545580" y="241072"/>
                  <a:pt x="6548436" y="245835"/>
                </a:cubicBezTo>
                <a:cubicBezTo>
                  <a:pt x="6550344" y="250597"/>
                  <a:pt x="6552248" y="253455"/>
                  <a:pt x="6545580" y="245835"/>
                </a:cubicBezTo>
                <a:cubicBezTo>
                  <a:pt x="6538912" y="239167"/>
                  <a:pt x="6524624" y="220117"/>
                  <a:pt x="6488430" y="184875"/>
                </a:cubicBezTo>
                <a:cubicBezTo>
                  <a:pt x="6495098" y="191542"/>
                  <a:pt x="6501764" y="196305"/>
                  <a:pt x="6506528" y="201067"/>
                </a:cubicBezTo>
                <a:cubicBezTo>
                  <a:pt x="6511290" y="205830"/>
                  <a:pt x="6516052" y="209640"/>
                  <a:pt x="6518910" y="212497"/>
                </a:cubicBezTo>
                <a:cubicBezTo>
                  <a:pt x="6524624" y="218212"/>
                  <a:pt x="6528436" y="221070"/>
                  <a:pt x="6530340" y="222022"/>
                </a:cubicBezTo>
                <a:cubicBezTo>
                  <a:pt x="6532244" y="222022"/>
                  <a:pt x="6524624" y="212497"/>
                  <a:pt x="6516052" y="202020"/>
                </a:cubicBezTo>
                <a:cubicBezTo>
                  <a:pt x="6502480" y="185589"/>
                  <a:pt x="6484620" y="167015"/>
                  <a:pt x="6491406" y="171212"/>
                </a:cubicBezTo>
                <a:close/>
                <a:moveTo>
                  <a:pt x="6246662" y="154171"/>
                </a:moveTo>
                <a:lnTo>
                  <a:pt x="6247448" y="154395"/>
                </a:lnTo>
                <a:lnTo>
                  <a:pt x="6247354" y="154489"/>
                </a:lnTo>
                <a:close/>
                <a:moveTo>
                  <a:pt x="6167438" y="131535"/>
                </a:moveTo>
                <a:cubicBezTo>
                  <a:pt x="6187440" y="133440"/>
                  <a:pt x="6211016" y="139869"/>
                  <a:pt x="6237328" y="149870"/>
                </a:cubicBezTo>
                <a:lnTo>
                  <a:pt x="6246662" y="154171"/>
                </a:lnTo>
                <a:close/>
                <a:moveTo>
                  <a:pt x="6156960" y="116295"/>
                </a:moveTo>
                <a:cubicBezTo>
                  <a:pt x="6164580" y="117247"/>
                  <a:pt x="6176964" y="119152"/>
                  <a:pt x="6192204" y="122010"/>
                </a:cubicBezTo>
                <a:cubicBezTo>
                  <a:pt x="6199824" y="123915"/>
                  <a:pt x="6208396" y="125820"/>
                  <a:pt x="6216968" y="128677"/>
                </a:cubicBezTo>
                <a:cubicBezTo>
                  <a:pt x="6225540" y="131535"/>
                  <a:pt x="6235066" y="134392"/>
                  <a:pt x="6245544" y="137250"/>
                </a:cubicBezTo>
                <a:cubicBezTo>
                  <a:pt x="6258878" y="142965"/>
                  <a:pt x="6265546" y="146775"/>
                  <a:pt x="6260784" y="145822"/>
                </a:cubicBezTo>
                <a:cubicBezTo>
                  <a:pt x="6270308" y="148680"/>
                  <a:pt x="6279832" y="152490"/>
                  <a:pt x="6289358" y="155347"/>
                </a:cubicBezTo>
                <a:cubicBezTo>
                  <a:pt x="6298884" y="159157"/>
                  <a:pt x="6309360" y="163920"/>
                  <a:pt x="6320792" y="168682"/>
                </a:cubicBezTo>
                <a:cubicBezTo>
                  <a:pt x="6332220" y="173445"/>
                  <a:pt x="6344604" y="181065"/>
                  <a:pt x="6359844" y="189637"/>
                </a:cubicBezTo>
                <a:cubicBezTo>
                  <a:pt x="6367464" y="194400"/>
                  <a:pt x="6376036" y="199162"/>
                  <a:pt x="6383656" y="204877"/>
                </a:cubicBezTo>
                <a:cubicBezTo>
                  <a:pt x="6392228" y="209640"/>
                  <a:pt x="6399848" y="216307"/>
                  <a:pt x="6409372" y="223927"/>
                </a:cubicBezTo>
                <a:cubicBezTo>
                  <a:pt x="6396038" y="214402"/>
                  <a:pt x="6381750" y="204877"/>
                  <a:pt x="6367464" y="197257"/>
                </a:cubicBezTo>
                <a:cubicBezTo>
                  <a:pt x="6416992" y="228690"/>
                  <a:pt x="6456998" y="266790"/>
                  <a:pt x="6487478" y="303937"/>
                </a:cubicBezTo>
                <a:cubicBezTo>
                  <a:pt x="6517004" y="339180"/>
                  <a:pt x="6537008" y="369660"/>
                  <a:pt x="6548438" y="386805"/>
                </a:cubicBezTo>
                <a:cubicBezTo>
                  <a:pt x="6547484" y="394425"/>
                  <a:pt x="6556058" y="422047"/>
                  <a:pt x="6567488" y="459195"/>
                </a:cubicBezTo>
                <a:cubicBezTo>
                  <a:pt x="6577966" y="484912"/>
                  <a:pt x="6583680" y="501105"/>
                  <a:pt x="6587492" y="512535"/>
                </a:cubicBezTo>
                <a:cubicBezTo>
                  <a:pt x="6591300" y="523965"/>
                  <a:pt x="6593204" y="529680"/>
                  <a:pt x="6595110" y="533490"/>
                </a:cubicBezTo>
                <a:cubicBezTo>
                  <a:pt x="6597968" y="541110"/>
                  <a:pt x="6600824" y="541110"/>
                  <a:pt x="6608446" y="566827"/>
                </a:cubicBezTo>
                <a:cubicBezTo>
                  <a:pt x="6613210" y="596354"/>
                  <a:pt x="6615590" y="626358"/>
                  <a:pt x="6614996" y="656243"/>
                </a:cubicBezTo>
                <a:lnTo>
                  <a:pt x="6607442" y="715471"/>
                </a:lnTo>
                <a:lnTo>
                  <a:pt x="6608446" y="704940"/>
                </a:lnTo>
                <a:cubicBezTo>
                  <a:pt x="6599872" y="748755"/>
                  <a:pt x="6585584" y="789712"/>
                  <a:pt x="6572250" y="817335"/>
                </a:cubicBezTo>
                <a:cubicBezTo>
                  <a:pt x="6569392" y="824002"/>
                  <a:pt x="6565584" y="829717"/>
                  <a:pt x="6562724" y="835432"/>
                </a:cubicBezTo>
                <a:cubicBezTo>
                  <a:pt x="6559868" y="841147"/>
                  <a:pt x="6556058" y="844957"/>
                  <a:pt x="6554152" y="848767"/>
                </a:cubicBezTo>
                <a:cubicBezTo>
                  <a:pt x="6549392" y="855435"/>
                  <a:pt x="6546532" y="858292"/>
                  <a:pt x="6546532" y="856387"/>
                </a:cubicBezTo>
                <a:cubicBezTo>
                  <a:pt x="6557964" y="836385"/>
                  <a:pt x="6572250" y="809715"/>
                  <a:pt x="6582728" y="781140"/>
                </a:cubicBezTo>
                <a:lnTo>
                  <a:pt x="6584006" y="776861"/>
                </a:lnTo>
                <a:lnTo>
                  <a:pt x="6571774" y="802572"/>
                </a:lnTo>
                <a:cubicBezTo>
                  <a:pt x="6563202" y="818526"/>
                  <a:pt x="6553676" y="834004"/>
                  <a:pt x="6542724" y="848768"/>
                </a:cubicBezTo>
                <a:lnTo>
                  <a:pt x="6523808" y="871282"/>
                </a:lnTo>
                <a:lnTo>
                  <a:pt x="6517960" y="882105"/>
                </a:lnTo>
                <a:cubicBezTo>
                  <a:pt x="6519388" y="879247"/>
                  <a:pt x="6519150" y="878295"/>
                  <a:pt x="6517840" y="878771"/>
                </a:cubicBezTo>
                <a:lnTo>
                  <a:pt x="6516856" y="879558"/>
                </a:lnTo>
                <a:lnTo>
                  <a:pt x="6505814" y="892702"/>
                </a:lnTo>
                <a:cubicBezTo>
                  <a:pt x="6492240" y="907109"/>
                  <a:pt x="6477476" y="921158"/>
                  <a:pt x="6461760" y="934493"/>
                </a:cubicBezTo>
                <a:cubicBezTo>
                  <a:pt x="6458904" y="938303"/>
                  <a:pt x="6463666" y="934493"/>
                  <a:pt x="6471286" y="928778"/>
                </a:cubicBezTo>
                <a:cubicBezTo>
                  <a:pt x="6477952" y="923063"/>
                  <a:pt x="6486524" y="915443"/>
                  <a:pt x="6492240" y="910681"/>
                </a:cubicBezTo>
                <a:cubicBezTo>
                  <a:pt x="6475096" y="927826"/>
                  <a:pt x="6460808" y="940208"/>
                  <a:pt x="6444616" y="953543"/>
                </a:cubicBezTo>
                <a:cubicBezTo>
                  <a:pt x="6428424" y="967831"/>
                  <a:pt x="6410324" y="982118"/>
                  <a:pt x="6383656" y="1004026"/>
                </a:cubicBezTo>
                <a:cubicBezTo>
                  <a:pt x="6387466" y="1003073"/>
                  <a:pt x="6446520" y="957353"/>
                  <a:pt x="6403658" y="993548"/>
                </a:cubicBezTo>
                <a:cubicBezTo>
                  <a:pt x="6378892" y="1012598"/>
                  <a:pt x="6353176" y="1030696"/>
                  <a:pt x="6326504" y="1048793"/>
                </a:cubicBezTo>
                <a:cubicBezTo>
                  <a:pt x="6276024" y="1089751"/>
                  <a:pt x="6264592" y="1102133"/>
                  <a:pt x="6251258" y="1116421"/>
                </a:cubicBezTo>
                <a:cubicBezTo>
                  <a:pt x="6244592" y="1123088"/>
                  <a:pt x="6237924" y="1130708"/>
                  <a:pt x="6224588" y="1143091"/>
                </a:cubicBezTo>
                <a:cubicBezTo>
                  <a:pt x="6212204" y="1155473"/>
                  <a:pt x="6193156" y="1172618"/>
                  <a:pt x="6164580" y="1203098"/>
                </a:cubicBezTo>
                <a:cubicBezTo>
                  <a:pt x="6173152" y="1189763"/>
                  <a:pt x="6187440" y="1171666"/>
                  <a:pt x="6205538" y="1151663"/>
                </a:cubicBezTo>
                <a:cubicBezTo>
                  <a:pt x="6223636" y="1132613"/>
                  <a:pt x="6246496" y="1110706"/>
                  <a:pt x="6269356" y="1091656"/>
                </a:cubicBezTo>
                <a:cubicBezTo>
                  <a:pt x="6241732" y="1113563"/>
                  <a:pt x="6259830" y="1098323"/>
                  <a:pt x="6277928" y="1082131"/>
                </a:cubicBezTo>
                <a:cubicBezTo>
                  <a:pt x="6296024" y="1065938"/>
                  <a:pt x="6315076" y="1049746"/>
                  <a:pt x="6289358" y="1068796"/>
                </a:cubicBezTo>
                <a:cubicBezTo>
                  <a:pt x="6251258" y="1102133"/>
                  <a:pt x="6221730" y="1127851"/>
                  <a:pt x="6189346" y="1158331"/>
                </a:cubicBezTo>
                <a:cubicBezTo>
                  <a:pt x="6173152" y="1174523"/>
                  <a:pt x="6156960" y="1190716"/>
                  <a:pt x="6138864" y="1212623"/>
                </a:cubicBezTo>
                <a:cubicBezTo>
                  <a:pt x="6120766" y="1234531"/>
                  <a:pt x="6101716" y="1261201"/>
                  <a:pt x="6084572" y="1296443"/>
                </a:cubicBezTo>
                <a:cubicBezTo>
                  <a:pt x="6088380" y="1287871"/>
                  <a:pt x="6091238" y="1283108"/>
                  <a:pt x="6095048" y="1275488"/>
                </a:cubicBezTo>
                <a:lnTo>
                  <a:pt x="6101290" y="1264686"/>
                </a:lnTo>
                <a:lnTo>
                  <a:pt x="6115050" y="1243103"/>
                </a:lnTo>
                <a:cubicBezTo>
                  <a:pt x="6109810" y="1251199"/>
                  <a:pt x="6105764" y="1257391"/>
                  <a:pt x="6102548" y="1262510"/>
                </a:cubicBezTo>
                <a:lnTo>
                  <a:pt x="6101290" y="1264686"/>
                </a:lnTo>
                <a:lnTo>
                  <a:pt x="6084690" y="1290728"/>
                </a:lnTo>
                <a:cubicBezTo>
                  <a:pt x="6075522" y="1307635"/>
                  <a:pt x="6067426" y="1325494"/>
                  <a:pt x="6060758" y="1344068"/>
                </a:cubicBezTo>
                <a:cubicBezTo>
                  <a:pt x="6054092" y="1362641"/>
                  <a:pt x="6049090" y="1381930"/>
                  <a:pt x="6045756" y="1401456"/>
                </a:cubicBezTo>
                <a:lnTo>
                  <a:pt x="6041406" y="1452636"/>
                </a:lnTo>
                <a:lnTo>
                  <a:pt x="6041352" y="1452058"/>
                </a:lnTo>
                <a:cubicBezTo>
                  <a:pt x="6040994" y="1450748"/>
                  <a:pt x="6040756" y="1453129"/>
                  <a:pt x="6040756" y="1460273"/>
                </a:cubicBezTo>
                <a:lnTo>
                  <a:pt x="6041406" y="1452636"/>
                </a:lnTo>
                <a:lnTo>
                  <a:pt x="6042660" y="1465988"/>
                </a:lnTo>
                <a:cubicBezTo>
                  <a:pt x="6043612" y="1473608"/>
                  <a:pt x="6043612" y="1484086"/>
                  <a:pt x="6045518" y="1495515"/>
                </a:cubicBezTo>
                <a:cubicBezTo>
                  <a:pt x="6047424" y="1506946"/>
                  <a:pt x="6048376" y="1519328"/>
                  <a:pt x="6052186" y="1531711"/>
                </a:cubicBezTo>
                <a:cubicBezTo>
                  <a:pt x="6055044" y="1544331"/>
                  <a:pt x="6058616" y="1556773"/>
                  <a:pt x="6062336" y="1568173"/>
                </a:cubicBezTo>
                <a:lnTo>
                  <a:pt x="6069266" y="1587131"/>
                </a:lnTo>
                <a:lnTo>
                  <a:pt x="6053138" y="1544093"/>
                </a:lnTo>
                <a:cubicBezTo>
                  <a:pt x="6051232" y="1534568"/>
                  <a:pt x="6047424" y="1524090"/>
                  <a:pt x="6045518" y="1513613"/>
                </a:cubicBezTo>
                <a:cubicBezTo>
                  <a:pt x="6043612" y="1503136"/>
                  <a:pt x="6040756" y="1491706"/>
                  <a:pt x="6039804" y="1479323"/>
                </a:cubicBezTo>
                <a:cubicBezTo>
                  <a:pt x="6038850" y="1466940"/>
                  <a:pt x="6037898" y="1454558"/>
                  <a:pt x="6037898" y="1440271"/>
                </a:cubicBezTo>
                <a:cubicBezTo>
                  <a:pt x="6037898" y="1426936"/>
                  <a:pt x="6038850" y="1412648"/>
                  <a:pt x="6041708" y="1396456"/>
                </a:cubicBezTo>
                <a:cubicBezTo>
                  <a:pt x="6046472" y="1365023"/>
                  <a:pt x="6056948" y="1329781"/>
                  <a:pt x="6075998" y="1292633"/>
                </a:cubicBezTo>
                <a:cubicBezTo>
                  <a:pt x="6085524" y="1273583"/>
                  <a:pt x="6097904" y="1255486"/>
                  <a:pt x="6111240" y="1236436"/>
                </a:cubicBezTo>
                <a:cubicBezTo>
                  <a:pt x="6125528" y="1218338"/>
                  <a:pt x="6140768" y="1199288"/>
                  <a:pt x="6158866" y="1181191"/>
                </a:cubicBezTo>
                <a:lnTo>
                  <a:pt x="6150292" y="1194526"/>
                </a:lnTo>
                <a:cubicBezTo>
                  <a:pt x="6193156" y="1144996"/>
                  <a:pt x="6235066" y="1109753"/>
                  <a:pt x="6274118" y="1078321"/>
                </a:cubicBezTo>
                <a:cubicBezTo>
                  <a:pt x="6313172" y="1046888"/>
                  <a:pt x="6349366" y="1019266"/>
                  <a:pt x="6382704" y="992596"/>
                </a:cubicBezTo>
                <a:cubicBezTo>
                  <a:pt x="6416992" y="965926"/>
                  <a:pt x="6448424" y="938303"/>
                  <a:pt x="6477952" y="908776"/>
                </a:cubicBezTo>
                <a:cubicBezTo>
                  <a:pt x="6507480" y="878296"/>
                  <a:pt x="6534150" y="845910"/>
                  <a:pt x="6554152" y="806858"/>
                </a:cubicBezTo>
                <a:cubicBezTo>
                  <a:pt x="6577966" y="766853"/>
                  <a:pt x="6594158" y="722085"/>
                  <a:pt x="6600824" y="673508"/>
                </a:cubicBezTo>
                <a:lnTo>
                  <a:pt x="6598774" y="696078"/>
                </a:lnTo>
                <a:lnTo>
                  <a:pt x="6602730" y="678270"/>
                </a:lnTo>
                <a:cubicBezTo>
                  <a:pt x="6603684" y="674460"/>
                  <a:pt x="6604636" y="670650"/>
                  <a:pt x="6605588" y="665887"/>
                </a:cubicBezTo>
                <a:cubicBezTo>
                  <a:pt x="6606540" y="661125"/>
                  <a:pt x="6606540" y="655410"/>
                  <a:pt x="6607492" y="647790"/>
                </a:cubicBezTo>
                <a:cubicBezTo>
                  <a:pt x="6607492" y="633502"/>
                  <a:pt x="6608446" y="612547"/>
                  <a:pt x="6603684" y="582067"/>
                </a:cubicBezTo>
                <a:cubicBezTo>
                  <a:pt x="6603684" y="593497"/>
                  <a:pt x="6602730" y="599212"/>
                  <a:pt x="6602730" y="599212"/>
                </a:cubicBezTo>
                <a:cubicBezTo>
                  <a:pt x="6602730" y="600165"/>
                  <a:pt x="6602730" y="595402"/>
                  <a:pt x="6601778" y="587782"/>
                </a:cubicBezTo>
                <a:cubicBezTo>
                  <a:pt x="6600824" y="572542"/>
                  <a:pt x="6596064" y="544920"/>
                  <a:pt x="6588444" y="519202"/>
                </a:cubicBezTo>
                <a:cubicBezTo>
                  <a:pt x="6589396" y="523965"/>
                  <a:pt x="6591300" y="531585"/>
                  <a:pt x="6592252" y="540157"/>
                </a:cubicBezTo>
                <a:cubicBezTo>
                  <a:pt x="6594158" y="548730"/>
                  <a:pt x="6595110" y="559207"/>
                  <a:pt x="6597016" y="569685"/>
                </a:cubicBezTo>
                <a:cubicBezTo>
                  <a:pt x="6598920" y="591592"/>
                  <a:pt x="6601778" y="616357"/>
                  <a:pt x="6600824" y="638265"/>
                </a:cubicBezTo>
                <a:cubicBezTo>
                  <a:pt x="6599872" y="682080"/>
                  <a:pt x="6591300" y="714465"/>
                  <a:pt x="6590348" y="696367"/>
                </a:cubicBezTo>
                <a:cubicBezTo>
                  <a:pt x="6593204" y="664935"/>
                  <a:pt x="6598920" y="612547"/>
                  <a:pt x="6591300" y="556350"/>
                </a:cubicBezTo>
                <a:cubicBezTo>
                  <a:pt x="6584632" y="501105"/>
                  <a:pt x="6564630" y="443002"/>
                  <a:pt x="6540818" y="406807"/>
                </a:cubicBezTo>
                <a:lnTo>
                  <a:pt x="6543676" y="409665"/>
                </a:lnTo>
                <a:cubicBezTo>
                  <a:pt x="6516052" y="353467"/>
                  <a:pt x="6487478" y="320130"/>
                  <a:pt x="6465572" y="296317"/>
                </a:cubicBezTo>
                <a:cubicBezTo>
                  <a:pt x="6442710" y="273457"/>
                  <a:pt x="6425566" y="259170"/>
                  <a:pt x="6406516" y="245835"/>
                </a:cubicBezTo>
                <a:cubicBezTo>
                  <a:pt x="6396992" y="236310"/>
                  <a:pt x="6385560" y="227737"/>
                  <a:pt x="6373178" y="219165"/>
                </a:cubicBezTo>
                <a:cubicBezTo>
                  <a:pt x="6367464" y="214402"/>
                  <a:pt x="6359844" y="210592"/>
                  <a:pt x="6353176" y="206782"/>
                </a:cubicBezTo>
                <a:cubicBezTo>
                  <a:pt x="6346508" y="202020"/>
                  <a:pt x="6338888" y="198210"/>
                  <a:pt x="6332220" y="194400"/>
                </a:cubicBezTo>
                <a:cubicBezTo>
                  <a:pt x="6325552" y="190590"/>
                  <a:pt x="6317932" y="187732"/>
                  <a:pt x="6310312" y="183922"/>
                </a:cubicBezTo>
                <a:cubicBezTo>
                  <a:pt x="6302692" y="180112"/>
                  <a:pt x="6296024" y="177255"/>
                  <a:pt x="6288404" y="173445"/>
                </a:cubicBezTo>
                <a:cubicBezTo>
                  <a:pt x="6274118" y="166777"/>
                  <a:pt x="6258878" y="162015"/>
                  <a:pt x="6245544" y="156300"/>
                </a:cubicBezTo>
                <a:lnTo>
                  <a:pt x="6247354" y="154489"/>
                </a:lnTo>
                <a:lnTo>
                  <a:pt x="6323648" y="189637"/>
                </a:lnTo>
                <a:lnTo>
                  <a:pt x="6317932" y="182017"/>
                </a:lnTo>
                <a:cubicBezTo>
                  <a:pt x="6326504" y="186780"/>
                  <a:pt x="6335078" y="192495"/>
                  <a:pt x="6342698" y="197257"/>
                </a:cubicBezTo>
                <a:cubicBezTo>
                  <a:pt x="6350318" y="202020"/>
                  <a:pt x="6357938" y="206782"/>
                  <a:pt x="6365558" y="211545"/>
                </a:cubicBezTo>
                <a:cubicBezTo>
                  <a:pt x="6373178" y="216307"/>
                  <a:pt x="6379846" y="221070"/>
                  <a:pt x="6386512" y="225832"/>
                </a:cubicBezTo>
                <a:cubicBezTo>
                  <a:pt x="6393180" y="230595"/>
                  <a:pt x="6398896" y="234405"/>
                  <a:pt x="6405564" y="239167"/>
                </a:cubicBezTo>
                <a:cubicBezTo>
                  <a:pt x="6431280" y="258217"/>
                  <a:pt x="6454140" y="276315"/>
                  <a:pt x="6476048" y="299175"/>
                </a:cubicBezTo>
                <a:cubicBezTo>
                  <a:pt x="6459856" y="282030"/>
                  <a:pt x="6440804" y="262980"/>
                  <a:pt x="6418898" y="243930"/>
                </a:cubicBezTo>
                <a:cubicBezTo>
                  <a:pt x="6396992" y="225832"/>
                  <a:pt x="6373178" y="208687"/>
                  <a:pt x="6348412" y="194400"/>
                </a:cubicBezTo>
                <a:cubicBezTo>
                  <a:pt x="6341746" y="190590"/>
                  <a:pt x="6336030" y="187732"/>
                  <a:pt x="6330316" y="183922"/>
                </a:cubicBezTo>
                <a:cubicBezTo>
                  <a:pt x="6323648" y="181065"/>
                  <a:pt x="6317932" y="178207"/>
                  <a:pt x="6312218" y="175350"/>
                </a:cubicBezTo>
                <a:cubicBezTo>
                  <a:pt x="6300788" y="169635"/>
                  <a:pt x="6290310" y="163920"/>
                  <a:pt x="6280784" y="161062"/>
                </a:cubicBezTo>
                <a:cubicBezTo>
                  <a:pt x="6261736" y="154395"/>
                  <a:pt x="6247448" y="150585"/>
                  <a:pt x="6241732" y="150585"/>
                </a:cubicBezTo>
                <a:lnTo>
                  <a:pt x="6215064" y="139155"/>
                </a:lnTo>
                <a:cubicBezTo>
                  <a:pt x="6206492" y="135345"/>
                  <a:pt x="6197918" y="131535"/>
                  <a:pt x="6188392" y="128677"/>
                </a:cubicBezTo>
                <a:lnTo>
                  <a:pt x="6160772" y="123915"/>
                </a:lnTo>
                <a:cubicBezTo>
                  <a:pt x="6150292" y="120105"/>
                  <a:pt x="6144578" y="118200"/>
                  <a:pt x="6144578" y="117247"/>
                </a:cubicBezTo>
                <a:cubicBezTo>
                  <a:pt x="6144578" y="116295"/>
                  <a:pt x="6148388" y="115342"/>
                  <a:pt x="6156960" y="116295"/>
                </a:cubicBezTo>
                <a:close/>
                <a:moveTo>
                  <a:pt x="5682616" y="104865"/>
                </a:moveTo>
                <a:cubicBezTo>
                  <a:pt x="5677852" y="107723"/>
                  <a:pt x="5669280" y="110580"/>
                  <a:pt x="5650230" y="118200"/>
                </a:cubicBezTo>
                <a:cubicBezTo>
                  <a:pt x="5658804" y="113438"/>
                  <a:pt x="5670232" y="109628"/>
                  <a:pt x="5682616" y="104865"/>
                </a:cubicBezTo>
                <a:close/>
                <a:moveTo>
                  <a:pt x="6061712" y="64860"/>
                </a:moveTo>
                <a:cubicBezTo>
                  <a:pt x="6070284" y="64860"/>
                  <a:pt x="6083618" y="65813"/>
                  <a:pt x="6104572" y="67718"/>
                </a:cubicBezTo>
                <a:lnTo>
                  <a:pt x="6052466" y="65195"/>
                </a:lnTo>
                <a:lnTo>
                  <a:pt x="6052900" y="64979"/>
                </a:lnTo>
                <a:cubicBezTo>
                  <a:pt x="6054566" y="64860"/>
                  <a:pt x="6057424" y="64860"/>
                  <a:pt x="6061712" y="64860"/>
                </a:cubicBezTo>
                <a:close/>
                <a:moveTo>
                  <a:pt x="5808346" y="57240"/>
                </a:moveTo>
                <a:cubicBezTo>
                  <a:pt x="5799772" y="60097"/>
                  <a:pt x="5789296" y="62955"/>
                  <a:pt x="5777866" y="65813"/>
                </a:cubicBezTo>
                <a:cubicBezTo>
                  <a:pt x="5782628" y="63907"/>
                  <a:pt x="5790248" y="61050"/>
                  <a:pt x="5808346" y="57240"/>
                </a:cubicBezTo>
                <a:close/>
                <a:moveTo>
                  <a:pt x="5896848" y="50889"/>
                </a:moveTo>
                <a:lnTo>
                  <a:pt x="5851208" y="58193"/>
                </a:lnTo>
                <a:cubicBezTo>
                  <a:pt x="5835968" y="61050"/>
                  <a:pt x="5823584" y="63908"/>
                  <a:pt x="5815012" y="65813"/>
                </a:cubicBezTo>
                <a:cubicBezTo>
                  <a:pt x="5798820" y="69622"/>
                  <a:pt x="5801678" y="70575"/>
                  <a:pt x="5847398" y="63908"/>
                </a:cubicBezTo>
                <a:cubicBezTo>
                  <a:pt x="5832158" y="66765"/>
                  <a:pt x="5803584" y="70575"/>
                  <a:pt x="5773104" y="78195"/>
                </a:cubicBezTo>
                <a:cubicBezTo>
                  <a:pt x="5756910" y="81052"/>
                  <a:pt x="5740718" y="84863"/>
                  <a:pt x="5725478" y="89625"/>
                </a:cubicBezTo>
                <a:cubicBezTo>
                  <a:pt x="5717858" y="91530"/>
                  <a:pt x="5710236" y="93435"/>
                  <a:pt x="5702618" y="96293"/>
                </a:cubicBezTo>
                <a:cubicBezTo>
                  <a:pt x="5694998" y="99150"/>
                  <a:pt x="5688330" y="101055"/>
                  <a:pt x="5681662" y="103913"/>
                </a:cubicBezTo>
                <a:cubicBezTo>
                  <a:pt x="5687378" y="102008"/>
                  <a:pt x="5683568" y="102008"/>
                  <a:pt x="5673090" y="104865"/>
                </a:cubicBezTo>
                <a:cubicBezTo>
                  <a:pt x="5668328" y="106770"/>
                  <a:pt x="5661660" y="108675"/>
                  <a:pt x="5654040" y="110580"/>
                </a:cubicBezTo>
                <a:cubicBezTo>
                  <a:pt x="5646420" y="113438"/>
                  <a:pt x="5638800" y="116295"/>
                  <a:pt x="5630228" y="119153"/>
                </a:cubicBezTo>
                <a:cubicBezTo>
                  <a:pt x="5621656" y="122010"/>
                  <a:pt x="5613084" y="124868"/>
                  <a:pt x="5604510" y="128678"/>
                </a:cubicBezTo>
                <a:cubicBezTo>
                  <a:pt x="5595936" y="132488"/>
                  <a:pt x="5587364" y="136298"/>
                  <a:pt x="5579744" y="139155"/>
                </a:cubicBezTo>
                <a:cubicBezTo>
                  <a:pt x="5572124" y="142965"/>
                  <a:pt x="5564504" y="145823"/>
                  <a:pt x="5558790" y="148680"/>
                </a:cubicBezTo>
                <a:cubicBezTo>
                  <a:pt x="5553076" y="151538"/>
                  <a:pt x="5548312" y="153443"/>
                  <a:pt x="5545456" y="155348"/>
                </a:cubicBezTo>
                <a:cubicBezTo>
                  <a:pt x="5549264" y="152490"/>
                  <a:pt x="5559744" y="145823"/>
                  <a:pt x="5575936" y="138203"/>
                </a:cubicBezTo>
                <a:cubicBezTo>
                  <a:pt x="5584508" y="134393"/>
                  <a:pt x="5594032" y="129630"/>
                  <a:pt x="5603558" y="124868"/>
                </a:cubicBezTo>
                <a:cubicBezTo>
                  <a:pt x="5613084" y="121058"/>
                  <a:pt x="5624512" y="116295"/>
                  <a:pt x="5635944" y="111533"/>
                </a:cubicBezTo>
                <a:cubicBezTo>
                  <a:pt x="5642610" y="108675"/>
                  <a:pt x="5648324" y="106770"/>
                  <a:pt x="5654040" y="103913"/>
                </a:cubicBezTo>
                <a:cubicBezTo>
                  <a:pt x="5659756" y="102008"/>
                  <a:pt x="5666424" y="99150"/>
                  <a:pt x="5672136" y="97245"/>
                </a:cubicBezTo>
                <a:cubicBezTo>
                  <a:pt x="5684520" y="93435"/>
                  <a:pt x="5696904" y="88673"/>
                  <a:pt x="5709284" y="84863"/>
                </a:cubicBezTo>
                <a:cubicBezTo>
                  <a:pt x="5734050" y="78195"/>
                  <a:pt x="5757862" y="70575"/>
                  <a:pt x="5777864" y="65813"/>
                </a:cubicBezTo>
                <a:cubicBezTo>
                  <a:pt x="5773104" y="67718"/>
                  <a:pt x="5770244" y="69622"/>
                  <a:pt x="5762624" y="71528"/>
                </a:cubicBezTo>
                <a:cubicBezTo>
                  <a:pt x="5810250" y="58193"/>
                  <a:pt x="5836920" y="55335"/>
                  <a:pt x="5851208" y="52478"/>
                </a:cubicBezTo>
                <a:cubicBezTo>
                  <a:pt x="5865496" y="50572"/>
                  <a:pt x="5867400" y="50572"/>
                  <a:pt x="5870258" y="51525"/>
                </a:cubicBezTo>
                <a:cubicBezTo>
                  <a:pt x="5873116" y="52478"/>
                  <a:pt x="5875972" y="52478"/>
                  <a:pt x="5889308" y="51525"/>
                </a:cubicBezTo>
                <a:close/>
                <a:moveTo>
                  <a:pt x="5904086" y="50279"/>
                </a:moveTo>
                <a:lnTo>
                  <a:pt x="5896848" y="50889"/>
                </a:lnTo>
                <a:lnTo>
                  <a:pt x="5898832" y="50572"/>
                </a:lnTo>
                <a:close/>
                <a:moveTo>
                  <a:pt x="5995036" y="43905"/>
                </a:moveTo>
                <a:cubicBezTo>
                  <a:pt x="5996940" y="43905"/>
                  <a:pt x="5999798" y="43905"/>
                  <a:pt x="6002656" y="43905"/>
                </a:cubicBezTo>
                <a:cubicBezTo>
                  <a:pt x="5997892" y="43905"/>
                  <a:pt x="5994084" y="44857"/>
                  <a:pt x="5989320" y="44857"/>
                </a:cubicBezTo>
                <a:close/>
                <a:moveTo>
                  <a:pt x="5989320" y="43905"/>
                </a:moveTo>
                <a:cubicBezTo>
                  <a:pt x="5977890" y="46763"/>
                  <a:pt x="5966460" y="47715"/>
                  <a:pt x="5955030" y="50572"/>
                </a:cubicBezTo>
                <a:cubicBezTo>
                  <a:pt x="5974080" y="49620"/>
                  <a:pt x="5993130" y="49620"/>
                  <a:pt x="6012180" y="49620"/>
                </a:cubicBezTo>
                <a:cubicBezTo>
                  <a:pt x="6031230" y="50572"/>
                  <a:pt x="6050280" y="50572"/>
                  <a:pt x="6069330" y="52478"/>
                </a:cubicBezTo>
                <a:cubicBezTo>
                  <a:pt x="6025516" y="49620"/>
                  <a:pt x="5981700" y="48668"/>
                  <a:pt x="5937884" y="52478"/>
                </a:cubicBezTo>
                <a:cubicBezTo>
                  <a:pt x="5894546" y="54978"/>
                  <a:pt x="5940908" y="48727"/>
                  <a:pt x="5914888" y="49677"/>
                </a:cubicBezTo>
                <a:lnTo>
                  <a:pt x="5904086" y="50279"/>
                </a:lnTo>
                <a:lnTo>
                  <a:pt x="5920384" y="48905"/>
                </a:lnTo>
                <a:cubicBezTo>
                  <a:pt x="5934552" y="47715"/>
                  <a:pt x="5953126" y="46286"/>
                  <a:pt x="5977890" y="44857"/>
                </a:cubicBezTo>
                <a:cubicBezTo>
                  <a:pt x="5981700" y="43905"/>
                  <a:pt x="5985510" y="43905"/>
                  <a:pt x="5989320" y="43905"/>
                </a:cubicBezTo>
                <a:close/>
                <a:moveTo>
                  <a:pt x="5997730" y="6148"/>
                </a:moveTo>
                <a:cubicBezTo>
                  <a:pt x="5967412" y="6281"/>
                  <a:pt x="5945266" y="8424"/>
                  <a:pt x="5944552" y="10568"/>
                </a:cubicBezTo>
                <a:lnTo>
                  <a:pt x="5940744" y="9615"/>
                </a:lnTo>
                <a:cubicBezTo>
                  <a:pt x="5928360" y="9615"/>
                  <a:pt x="5916930" y="10568"/>
                  <a:pt x="5908358" y="11520"/>
                </a:cubicBezTo>
                <a:cubicBezTo>
                  <a:pt x="5899786" y="12473"/>
                  <a:pt x="5893118" y="13425"/>
                  <a:pt x="5887404" y="14378"/>
                </a:cubicBezTo>
                <a:cubicBezTo>
                  <a:pt x="5875972" y="16283"/>
                  <a:pt x="5870258" y="18188"/>
                  <a:pt x="5862638" y="20093"/>
                </a:cubicBezTo>
                <a:cubicBezTo>
                  <a:pt x="5855018" y="21998"/>
                  <a:pt x="5847398" y="23903"/>
                  <a:pt x="5833112" y="26760"/>
                </a:cubicBezTo>
                <a:cubicBezTo>
                  <a:pt x="5818824" y="29618"/>
                  <a:pt x="5797868" y="32475"/>
                  <a:pt x="5766436" y="40095"/>
                </a:cubicBezTo>
                <a:cubicBezTo>
                  <a:pt x="5766436" y="41048"/>
                  <a:pt x="5772150" y="41048"/>
                  <a:pt x="5783580" y="39143"/>
                </a:cubicBezTo>
                <a:cubicBezTo>
                  <a:pt x="5795964" y="37238"/>
                  <a:pt x="5813108" y="33428"/>
                  <a:pt x="5835968" y="29618"/>
                </a:cubicBezTo>
                <a:cubicBezTo>
                  <a:pt x="5855018" y="25808"/>
                  <a:pt x="5866448" y="22950"/>
                  <a:pt x="5882640" y="20093"/>
                </a:cubicBezTo>
                <a:cubicBezTo>
                  <a:pt x="5891212" y="19140"/>
                  <a:pt x="5900738" y="16283"/>
                  <a:pt x="5913120" y="15330"/>
                </a:cubicBezTo>
                <a:cubicBezTo>
                  <a:pt x="5925504" y="13425"/>
                  <a:pt x="5941696" y="11520"/>
                  <a:pt x="5961698" y="10568"/>
                </a:cubicBezTo>
                <a:cubicBezTo>
                  <a:pt x="5971224" y="11520"/>
                  <a:pt x="5969318" y="12473"/>
                  <a:pt x="5962650" y="12473"/>
                </a:cubicBezTo>
                <a:cubicBezTo>
                  <a:pt x="5955984" y="12473"/>
                  <a:pt x="5944552" y="13425"/>
                  <a:pt x="5933124" y="14378"/>
                </a:cubicBezTo>
                <a:cubicBezTo>
                  <a:pt x="5911216" y="16283"/>
                  <a:pt x="5891212" y="18188"/>
                  <a:pt x="5919788" y="19140"/>
                </a:cubicBezTo>
                <a:cubicBezTo>
                  <a:pt x="5926456" y="19140"/>
                  <a:pt x="5943600" y="18188"/>
                  <a:pt x="5963604" y="17235"/>
                </a:cubicBezTo>
                <a:cubicBezTo>
                  <a:pt x="5974080" y="16283"/>
                  <a:pt x="5984558" y="16283"/>
                  <a:pt x="5995988" y="16283"/>
                </a:cubicBezTo>
                <a:cubicBezTo>
                  <a:pt x="6001704" y="16283"/>
                  <a:pt x="6007418" y="16283"/>
                  <a:pt x="6013132" y="16283"/>
                </a:cubicBezTo>
                <a:cubicBezTo>
                  <a:pt x="6018848" y="17235"/>
                  <a:pt x="6023612" y="17235"/>
                  <a:pt x="6029324" y="17235"/>
                </a:cubicBezTo>
                <a:cubicBezTo>
                  <a:pt x="6072188" y="18188"/>
                  <a:pt x="6103620" y="23903"/>
                  <a:pt x="6074092" y="23903"/>
                </a:cubicBezTo>
                <a:cubicBezTo>
                  <a:pt x="6056948" y="21045"/>
                  <a:pt x="6038850" y="21045"/>
                  <a:pt x="6021704" y="20093"/>
                </a:cubicBezTo>
                <a:cubicBezTo>
                  <a:pt x="6004560" y="19140"/>
                  <a:pt x="5986464" y="20093"/>
                  <a:pt x="5969318" y="20093"/>
                </a:cubicBezTo>
                <a:cubicBezTo>
                  <a:pt x="5966460" y="24855"/>
                  <a:pt x="5891212" y="29618"/>
                  <a:pt x="5896928" y="31523"/>
                </a:cubicBezTo>
                <a:cubicBezTo>
                  <a:pt x="5834064" y="40095"/>
                  <a:pt x="5773104" y="46763"/>
                  <a:pt x="5712144" y="70576"/>
                </a:cubicBezTo>
                <a:cubicBezTo>
                  <a:pt x="5699760" y="76290"/>
                  <a:pt x="5704524" y="77243"/>
                  <a:pt x="5700712" y="80101"/>
                </a:cubicBezTo>
                <a:cubicBezTo>
                  <a:pt x="5698808" y="82005"/>
                  <a:pt x="5694046" y="83910"/>
                  <a:pt x="5683568" y="87721"/>
                </a:cubicBezTo>
                <a:cubicBezTo>
                  <a:pt x="5673092" y="91530"/>
                  <a:pt x="5656898" y="96293"/>
                  <a:pt x="5632132" y="105818"/>
                </a:cubicBezTo>
                <a:cubicBezTo>
                  <a:pt x="5612130" y="111533"/>
                  <a:pt x="5583556" y="122010"/>
                  <a:pt x="5550218" y="137251"/>
                </a:cubicBezTo>
                <a:cubicBezTo>
                  <a:pt x="5516880" y="152490"/>
                  <a:pt x="5480686" y="170588"/>
                  <a:pt x="5444492" y="192496"/>
                </a:cubicBezTo>
                <a:cubicBezTo>
                  <a:pt x="5372100" y="235358"/>
                  <a:pt x="5304472" y="285841"/>
                  <a:pt x="5269230" y="314416"/>
                </a:cubicBezTo>
                <a:cubicBezTo>
                  <a:pt x="5249228" y="330608"/>
                  <a:pt x="5229224" y="348706"/>
                  <a:pt x="5209224" y="366803"/>
                </a:cubicBezTo>
                <a:cubicBezTo>
                  <a:pt x="5213032" y="365851"/>
                  <a:pt x="5241608" y="341086"/>
                  <a:pt x="5266372" y="322036"/>
                </a:cubicBezTo>
                <a:cubicBezTo>
                  <a:pt x="5290186" y="302986"/>
                  <a:pt x="5309236" y="288698"/>
                  <a:pt x="5290186" y="305843"/>
                </a:cubicBezTo>
                <a:cubicBezTo>
                  <a:pt x="5257800" y="331561"/>
                  <a:pt x="5225416" y="357278"/>
                  <a:pt x="5193984" y="384901"/>
                </a:cubicBezTo>
                <a:lnTo>
                  <a:pt x="5199698" y="377281"/>
                </a:lnTo>
                <a:cubicBezTo>
                  <a:pt x="5183504" y="390616"/>
                  <a:pt x="5168266" y="403951"/>
                  <a:pt x="5153024" y="418238"/>
                </a:cubicBezTo>
                <a:cubicBezTo>
                  <a:pt x="5137786" y="431573"/>
                  <a:pt x="5123498" y="445861"/>
                  <a:pt x="5110164" y="459195"/>
                </a:cubicBezTo>
                <a:cubicBezTo>
                  <a:pt x="5135880" y="429668"/>
                  <a:pt x="5205412" y="372518"/>
                  <a:pt x="5188268" y="380138"/>
                </a:cubicBezTo>
                <a:cubicBezTo>
                  <a:pt x="5142548" y="417286"/>
                  <a:pt x="5134928" y="422048"/>
                  <a:pt x="5095876" y="459195"/>
                </a:cubicBezTo>
                <a:cubicBezTo>
                  <a:pt x="5104448" y="450623"/>
                  <a:pt x="5112068" y="443956"/>
                  <a:pt x="5110164" y="443956"/>
                </a:cubicBezTo>
                <a:cubicBezTo>
                  <a:pt x="5065396" y="483961"/>
                  <a:pt x="5046346" y="504916"/>
                  <a:pt x="5034916" y="518251"/>
                </a:cubicBezTo>
                <a:cubicBezTo>
                  <a:pt x="5024438" y="531586"/>
                  <a:pt x="5020628" y="537301"/>
                  <a:pt x="5011104" y="548731"/>
                </a:cubicBezTo>
                <a:cubicBezTo>
                  <a:pt x="4971098" y="593498"/>
                  <a:pt x="4993958" y="573496"/>
                  <a:pt x="5025392" y="543968"/>
                </a:cubicBezTo>
                <a:cubicBezTo>
                  <a:pt x="5056824" y="515393"/>
                  <a:pt x="5098732" y="477293"/>
                  <a:pt x="5094924" y="484913"/>
                </a:cubicBezTo>
                <a:cubicBezTo>
                  <a:pt x="5053012" y="524918"/>
                  <a:pt x="5012056" y="565876"/>
                  <a:pt x="4972050" y="606833"/>
                </a:cubicBezTo>
                <a:cubicBezTo>
                  <a:pt x="4932046" y="647791"/>
                  <a:pt x="4892040" y="690653"/>
                  <a:pt x="4843464" y="723038"/>
                </a:cubicBezTo>
                <a:cubicBezTo>
                  <a:pt x="4867276" y="704941"/>
                  <a:pt x="4888230" y="683985"/>
                  <a:pt x="4878704" y="689701"/>
                </a:cubicBezTo>
                <a:cubicBezTo>
                  <a:pt x="4861560" y="703035"/>
                  <a:pt x="4852036" y="708751"/>
                  <a:pt x="4847272" y="711608"/>
                </a:cubicBezTo>
                <a:cubicBezTo>
                  <a:pt x="4842512" y="715418"/>
                  <a:pt x="4840604" y="715418"/>
                  <a:pt x="4838700" y="716371"/>
                </a:cubicBezTo>
                <a:cubicBezTo>
                  <a:pt x="4835844" y="717323"/>
                  <a:pt x="4832986" y="719228"/>
                  <a:pt x="4824412" y="723991"/>
                </a:cubicBezTo>
                <a:cubicBezTo>
                  <a:pt x="4814888" y="728753"/>
                  <a:pt x="4800600" y="738278"/>
                  <a:pt x="4772978" y="746851"/>
                </a:cubicBezTo>
                <a:cubicBezTo>
                  <a:pt x="4774884" y="747803"/>
                  <a:pt x="4772978" y="748756"/>
                  <a:pt x="4770120" y="750660"/>
                </a:cubicBezTo>
                <a:cubicBezTo>
                  <a:pt x="4766312" y="752566"/>
                  <a:pt x="4761548" y="754471"/>
                  <a:pt x="4753928" y="756376"/>
                </a:cubicBezTo>
                <a:cubicBezTo>
                  <a:pt x="4739640" y="760185"/>
                  <a:pt x="4718686" y="763043"/>
                  <a:pt x="4693920" y="761138"/>
                </a:cubicBezTo>
                <a:cubicBezTo>
                  <a:pt x="4670108" y="759233"/>
                  <a:pt x="4642486" y="752566"/>
                  <a:pt x="4617720" y="743993"/>
                </a:cubicBezTo>
                <a:cubicBezTo>
                  <a:pt x="4592004" y="735421"/>
                  <a:pt x="4569144" y="724943"/>
                  <a:pt x="4549140" y="717323"/>
                </a:cubicBezTo>
                <a:cubicBezTo>
                  <a:pt x="4531996" y="707798"/>
                  <a:pt x="4521518" y="702083"/>
                  <a:pt x="4525328" y="703035"/>
                </a:cubicBezTo>
                <a:cubicBezTo>
                  <a:pt x="4529138" y="703988"/>
                  <a:pt x="4547236" y="712560"/>
                  <a:pt x="4586288" y="729706"/>
                </a:cubicBezTo>
                <a:cubicBezTo>
                  <a:pt x="4582478" y="725896"/>
                  <a:pt x="4553904" y="712560"/>
                  <a:pt x="4522470" y="697321"/>
                </a:cubicBezTo>
                <a:cubicBezTo>
                  <a:pt x="4506278" y="689701"/>
                  <a:pt x="4489132" y="682081"/>
                  <a:pt x="4473892" y="675413"/>
                </a:cubicBezTo>
                <a:cubicBezTo>
                  <a:pt x="4457700" y="669698"/>
                  <a:pt x="4443412" y="664935"/>
                  <a:pt x="4433888" y="661126"/>
                </a:cubicBezTo>
                <a:cubicBezTo>
                  <a:pt x="4431030" y="660173"/>
                  <a:pt x="4427220" y="659221"/>
                  <a:pt x="4424364" y="658268"/>
                </a:cubicBezTo>
                <a:cubicBezTo>
                  <a:pt x="4421504" y="657316"/>
                  <a:pt x="4417696" y="656363"/>
                  <a:pt x="4413886" y="655410"/>
                </a:cubicBezTo>
                <a:cubicBezTo>
                  <a:pt x="4406266" y="653506"/>
                  <a:pt x="4397692" y="651601"/>
                  <a:pt x="4390072" y="649696"/>
                </a:cubicBezTo>
                <a:cubicBezTo>
                  <a:pt x="4381500" y="648743"/>
                  <a:pt x="4373880" y="645885"/>
                  <a:pt x="4366260" y="644933"/>
                </a:cubicBezTo>
                <a:cubicBezTo>
                  <a:pt x="4357688" y="643981"/>
                  <a:pt x="4351020" y="643028"/>
                  <a:pt x="4344352" y="642076"/>
                </a:cubicBezTo>
                <a:cubicBezTo>
                  <a:pt x="4360544" y="645885"/>
                  <a:pt x="4365308" y="647791"/>
                  <a:pt x="4356736" y="647791"/>
                </a:cubicBezTo>
                <a:cubicBezTo>
                  <a:pt x="4352926" y="647791"/>
                  <a:pt x="4345304" y="646838"/>
                  <a:pt x="4333876" y="645885"/>
                </a:cubicBezTo>
                <a:cubicBezTo>
                  <a:pt x="4329112" y="645885"/>
                  <a:pt x="4322444" y="644933"/>
                  <a:pt x="4314826" y="643981"/>
                </a:cubicBezTo>
                <a:cubicBezTo>
                  <a:pt x="4307204" y="643028"/>
                  <a:pt x="4299586" y="643028"/>
                  <a:pt x="4290060" y="642076"/>
                </a:cubicBezTo>
                <a:lnTo>
                  <a:pt x="4285298" y="643028"/>
                </a:lnTo>
                <a:cubicBezTo>
                  <a:pt x="4300538" y="644933"/>
                  <a:pt x="4316730" y="645885"/>
                  <a:pt x="4332924" y="649696"/>
                </a:cubicBezTo>
                <a:cubicBezTo>
                  <a:pt x="4341496" y="651601"/>
                  <a:pt x="4350068" y="652553"/>
                  <a:pt x="4358640" y="654458"/>
                </a:cubicBezTo>
                <a:cubicBezTo>
                  <a:pt x="4363404" y="655410"/>
                  <a:pt x="4368166" y="656363"/>
                  <a:pt x="4371976" y="657316"/>
                </a:cubicBezTo>
                <a:cubicBezTo>
                  <a:pt x="4375786" y="658268"/>
                  <a:pt x="4379596" y="660173"/>
                  <a:pt x="4384358" y="661126"/>
                </a:cubicBezTo>
                <a:cubicBezTo>
                  <a:pt x="4401504" y="665888"/>
                  <a:pt x="4418648" y="669698"/>
                  <a:pt x="4435792" y="677318"/>
                </a:cubicBezTo>
                <a:cubicBezTo>
                  <a:pt x="4452938" y="683985"/>
                  <a:pt x="4470084" y="689701"/>
                  <a:pt x="4486276" y="697321"/>
                </a:cubicBezTo>
                <a:cubicBezTo>
                  <a:pt x="4518660" y="712560"/>
                  <a:pt x="4550092" y="727801"/>
                  <a:pt x="4578668" y="740183"/>
                </a:cubicBezTo>
                <a:cubicBezTo>
                  <a:pt x="4606292" y="752566"/>
                  <a:pt x="4632960" y="760185"/>
                  <a:pt x="4652012" y="763996"/>
                </a:cubicBezTo>
                <a:cubicBezTo>
                  <a:pt x="4644392" y="763043"/>
                  <a:pt x="4637724" y="762091"/>
                  <a:pt x="4630104" y="760185"/>
                </a:cubicBezTo>
                <a:cubicBezTo>
                  <a:pt x="4647248" y="765901"/>
                  <a:pt x="4665344" y="770663"/>
                  <a:pt x="4684396" y="773521"/>
                </a:cubicBezTo>
                <a:cubicBezTo>
                  <a:pt x="4702492" y="775426"/>
                  <a:pt x="4722496" y="776378"/>
                  <a:pt x="4741544" y="773521"/>
                </a:cubicBezTo>
                <a:cubicBezTo>
                  <a:pt x="4779644" y="768758"/>
                  <a:pt x="4814888" y="751613"/>
                  <a:pt x="4843464" y="732563"/>
                </a:cubicBezTo>
                <a:cubicBezTo>
                  <a:pt x="4872038" y="713513"/>
                  <a:pt x="4895850" y="691606"/>
                  <a:pt x="4915852" y="673508"/>
                </a:cubicBezTo>
                <a:cubicBezTo>
                  <a:pt x="4935856" y="655410"/>
                  <a:pt x="4952048" y="640171"/>
                  <a:pt x="4965384" y="629693"/>
                </a:cubicBezTo>
                <a:cubicBezTo>
                  <a:pt x="4964430" y="636360"/>
                  <a:pt x="4986338" y="609691"/>
                  <a:pt x="4988244" y="615406"/>
                </a:cubicBezTo>
                <a:cubicBezTo>
                  <a:pt x="5012056" y="589688"/>
                  <a:pt x="5035868" y="563971"/>
                  <a:pt x="5059680" y="539206"/>
                </a:cubicBezTo>
                <a:lnTo>
                  <a:pt x="5045392" y="556351"/>
                </a:lnTo>
                <a:cubicBezTo>
                  <a:pt x="5087304" y="515393"/>
                  <a:pt x="5130166" y="474436"/>
                  <a:pt x="5173980" y="435383"/>
                </a:cubicBezTo>
                <a:lnTo>
                  <a:pt x="5171124" y="439193"/>
                </a:lnTo>
                <a:cubicBezTo>
                  <a:pt x="5230178" y="380138"/>
                  <a:pt x="5279708" y="336323"/>
                  <a:pt x="5320666" y="302986"/>
                </a:cubicBezTo>
                <a:cubicBezTo>
                  <a:pt x="5319712" y="301081"/>
                  <a:pt x="5314950" y="303938"/>
                  <a:pt x="5336858" y="285841"/>
                </a:cubicBezTo>
                <a:cubicBezTo>
                  <a:pt x="5359718" y="268696"/>
                  <a:pt x="5376864" y="256313"/>
                  <a:pt x="5393056" y="245836"/>
                </a:cubicBezTo>
                <a:cubicBezTo>
                  <a:pt x="5411152" y="234406"/>
                  <a:pt x="5427346" y="224881"/>
                  <a:pt x="5444492" y="216308"/>
                </a:cubicBezTo>
                <a:cubicBezTo>
                  <a:pt x="5453064" y="211546"/>
                  <a:pt x="5461636" y="206783"/>
                  <a:pt x="5471160" y="202021"/>
                </a:cubicBezTo>
                <a:cubicBezTo>
                  <a:pt x="5480686" y="197258"/>
                  <a:pt x="5491164" y="191543"/>
                  <a:pt x="5503546" y="185828"/>
                </a:cubicBezTo>
                <a:cubicBezTo>
                  <a:pt x="5454968" y="212498"/>
                  <a:pt x="5408296" y="242025"/>
                  <a:pt x="5363528" y="273458"/>
                </a:cubicBezTo>
                <a:cubicBezTo>
                  <a:pt x="5358766" y="279173"/>
                  <a:pt x="5360672" y="281078"/>
                  <a:pt x="5371148" y="275363"/>
                </a:cubicBezTo>
                <a:cubicBezTo>
                  <a:pt x="5381624" y="269648"/>
                  <a:pt x="5402580" y="257265"/>
                  <a:pt x="5436872" y="237263"/>
                </a:cubicBezTo>
                <a:cubicBezTo>
                  <a:pt x="5409248" y="254408"/>
                  <a:pt x="5399724" y="264886"/>
                  <a:pt x="5434012" y="242978"/>
                </a:cubicBezTo>
                <a:cubicBezTo>
                  <a:pt x="5434966" y="241073"/>
                  <a:pt x="5457824" y="226786"/>
                  <a:pt x="5475924" y="215356"/>
                </a:cubicBezTo>
                <a:cubicBezTo>
                  <a:pt x="5494020" y="203925"/>
                  <a:pt x="5507356" y="195353"/>
                  <a:pt x="5489258" y="203925"/>
                </a:cubicBezTo>
                <a:cubicBezTo>
                  <a:pt x="5506404" y="194400"/>
                  <a:pt x="5524500" y="183923"/>
                  <a:pt x="5544504" y="174398"/>
                </a:cubicBezTo>
                <a:cubicBezTo>
                  <a:pt x="5564504" y="163921"/>
                  <a:pt x="5585460" y="154396"/>
                  <a:pt x="5608320" y="144871"/>
                </a:cubicBezTo>
                <a:cubicBezTo>
                  <a:pt x="5654040" y="126773"/>
                  <a:pt x="5703572" y="108676"/>
                  <a:pt x="5757864" y="95340"/>
                </a:cubicBezTo>
                <a:cubicBezTo>
                  <a:pt x="5839302" y="75337"/>
                  <a:pt x="5928242" y="63372"/>
                  <a:pt x="6016644" y="63461"/>
                </a:cubicBezTo>
                <a:lnTo>
                  <a:pt x="6052466" y="65195"/>
                </a:lnTo>
                <a:lnTo>
                  <a:pt x="6051232" y="65813"/>
                </a:lnTo>
                <a:cubicBezTo>
                  <a:pt x="6052186" y="66765"/>
                  <a:pt x="6055996" y="66765"/>
                  <a:pt x="6062664" y="67718"/>
                </a:cubicBezTo>
                <a:cubicBezTo>
                  <a:pt x="6069330" y="68670"/>
                  <a:pt x="6076950" y="69623"/>
                  <a:pt x="6084572" y="70576"/>
                </a:cubicBezTo>
                <a:cubicBezTo>
                  <a:pt x="6099812" y="73433"/>
                  <a:pt x="6115050" y="75338"/>
                  <a:pt x="6114098" y="75338"/>
                </a:cubicBezTo>
                <a:cubicBezTo>
                  <a:pt x="6114098" y="75338"/>
                  <a:pt x="6112192" y="75338"/>
                  <a:pt x="6110288" y="75338"/>
                </a:cubicBezTo>
                <a:cubicBezTo>
                  <a:pt x="6108384" y="75338"/>
                  <a:pt x="6104572" y="74385"/>
                  <a:pt x="6099812" y="74385"/>
                </a:cubicBezTo>
                <a:cubicBezTo>
                  <a:pt x="6095048" y="73433"/>
                  <a:pt x="6088380" y="73433"/>
                  <a:pt x="6080760" y="72480"/>
                </a:cubicBezTo>
                <a:cubicBezTo>
                  <a:pt x="6072188" y="71528"/>
                  <a:pt x="6062664" y="70576"/>
                  <a:pt x="6051232" y="70576"/>
                </a:cubicBezTo>
                <a:cubicBezTo>
                  <a:pt x="6115050" y="77243"/>
                  <a:pt x="6142672" y="82005"/>
                  <a:pt x="6170296" y="85815"/>
                </a:cubicBezTo>
                <a:cubicBezTo>
                  <a:pt x="6197918" y="90578"/>
                  <a:pt x="6227446" y="92483"/>
                  <a:pt x="6288404" y="118201"/>
                </a:cubicBezTo>
                <a:cubicBezTo>
                  <a:pt x="6293168" y="121058"/>
                  <a:pt x="6276976" y="113438"/>
                  <a:pt x="6255068" y="105818"/>
                </a:cubicBezTo>
                <a:cubicBezTo>
                  <a:pt x="6243638" y="102008"/>
                  <a:pt x="6231256" y="98198"/>
                  <a:pt x="6219824" y="95340"/>
                </a:cubicBezTo>
                <a:cubicBezTo>
                  <a:pt x="6208396" y="91530"/>
                  <a:pt x="6197918" y="90578"/>
                  <a:pt x="6190298" y="89626"/>
                </a:cubicBezTo>
                <a:cubicBezTo>
                  <a:pt x="6242686" y="102960"/>
                  <a:pt x="6290312" y="120105"/>
                  <a:pt x="6333172" y="142013"/>
                </a:cubicBezTo>
                <a:cubicBezTo>
                  <a:pt x="6338888" y="144871"/>
                  <a:pt x="6343650" y="146776"/>
                  <a:pt x="6349366" y="149633"/>
                </a:cubicBezTo>
                <a:cubicBezTo>
                  <a:pt x="6354128" y="152490"/>
                  <a:pt x="6359844" y="155348"/>
                  <a:pt x="6364604" y="158206"/>
                </a:cubicBezTo>
                <a:cubicBezTo>
                  <a:pt x="6375084" y="163921"/>
                  <a:pt x="6385560" y="168683"/>
                  <a:pt x="6395086" y="175350"/>
                </a:cubicBezTo>
                <a:cubicBezTo>
                  <a:pt x="6414136" y="187733"/>
                  <a:pt x="6433186" y="202021"/>
                  <a:pt x="6450330" y="216308"/>
                </a:cubicBezTo>
                <a:cubicBezTo>
                  <a:pt x="6484620" y="245836"/>
                  <a:pt x="6516052" y="279173"/>
                  <a:pt x="6543676" y="318226"/>
                </a:cubicBezTo>
                <a:cubicBezTo>
                  <a:pt x="6571298" y="357278"/>
                  <a:pt x="6595112" y="401093"/>
                  <a:pt x="6612256" y="451576"/>
                </a:cubicBezTo>
                <a:lnTo>
                  <a:pt x="6611304" y="462053"/>
                </a:lnTo>
                <a:cubicBezTo>
                  <a:pt x="6624638" y="500153"/>
                  <a:pt x="6635116" y="543968"/>
                  <a:pt x="6639878" y="589688"/>
                </a:cubicBezTo>
                <a:cubicBezTo>
                  <a:pt x="6641784" y="572543"/>
                  <a:pt x="6641784" y="555398"/>
                  <a:pt x="6645592" y="535396"/>
                </a:cubicBezTo>
                <a:cubicBezTo>
                  <a:pt x="6644640" y="514441"/>
                  <a:pt x="6639878" y="489676"/>
                  <a:pt x="6631304" y="457291"/>
                </a:cubicBezTo>
                <a:cubicBezTo>
                  <a:pt x="6622732" y="425858"/>
                  <a:pt x="6608446" y="386806"/>
                  <a:pt x="6581776" y="341086"/>
                </a:cubicBezTo>
                <a:cubicBezTo>
                  <a:pt x="6568916" y="318702"/>
                  <a:pt x="6552724" y="294175"/>
                  <a:pt x="6532126" y="268934"/>
                </a:cubicBezTo>
                <a:lnTo>
                  <a:pt x="6463852" y="200338"/>
                </a:lnTo>
                <a:lnTo>
                  <a:pt x="6475096" y="208688"/>
                </a:lnTo>
                <a:cubicBezTo>
                  <a:pt x="6469380" y="202973"/>
                  <a:pt x="6461760" y="198211"/>
                  <a:pt x="6456046" y="192496"/>
                </a:cubicBezTo>
                <a:lnTo>
                  <a:pt x="6463852" y="200338"/>
                </a:lnTo>
                <a:lnTo>
                  <a:pt x="6378892" y="137251"/>
                </a:lnTo>
                <a:lnTo>
                  <a:pt x="6365558" y="129630"/>
                </a:lnTo>
                <a:cubicBezTo>
                  <a:pt x="6361748" y="126773"/>
                  <a:pt x="6356986" y="124868"/>
                  <a:pt x="6352224" y="122963"/>
                </a:cubicBezTo>
                <a:cubicBezTo>
                  <a:pt x="6342698" y="119153"/>
                  <a:pt x="6334124" y="115343"/>
                  <a:pt x="6324600" y="110580"/>
                </a:cubicBezTo>
                <a:cubicBezTo>
                  <a:pt x="6315076" y="105818"/>
                  <a:pt x="6305550" y="102960"/>
                  <a:pt x="6296024" y="99151"/>
                </a:cubicBezTo>
                <a:cubicBezTo>
                  <a:pt x="6286500" y="95340"/>
                  <a:pt x="6276976" y="91530"/>
                  <a:pt x="6267450" y="88673"/>
                </a:cubicBezTo>
                <a:cubicBezTo>
                  <a:pt x="6227446" y="76290"/>
                  <a:pt x="6187440" y="65813"/>
                  <a:pt x="6143624" y="59145"/>
                </a:cubicBezTo>
                <a:cubicBezTo>
                  <a:pt x="6100764" y="51525"/>
                  <a:pt x="6055044" y="47715"/>
                  <a:pt x="6006466" y="45810"/>
                </a:cubicBezTo>
                <a:cubicBezTo>
                  <a:pt x="6018848" y="44858"/>
                  <a:pt x="6028372" y="44858"/>
                  <a:pt x="6037898" y="44858"/>
                </a:cubicBezTo>
                <a:cubicBezTo>
                  <a:pt x="6046472" y="44858"/>
                  <a:pt x="6054092" y="44858"/>
                  <a:pt x="6061712" y="44858"/>
                </a:cubicBezTo>
                <a:cubicBezTo>
                  <a:pt x="6076950" y="44858"/>
                  <a:pt x="6088380" y="46763"/>
                  <a:pt x="6099812" y="46763"/>
                </a:cubicBezTo>
                <a:cubicBezTo>
                  <a:pt x="6105524" y="47715"/>
                  <a:pt x="6111240" y="47715"/>
                  <a:pt x="6117908" y="47715"/>
                </a:cubicBezTo>
                <a:cubicBezTo>
                  <a:pt x="6123624" y="47715"/>
                  <a:pt x="6131244" y="48668"/>
                  <a:pt x="6138864" y="49620"/>
                </a:cubicBezTo>
                <a:cubicBezTo>
                  <a:pt x="6146484" y="49620"/>
                  <a:pt x="6155056" y="50573"/>
                  <a:pt x="6165532" y="51525"/>
                </a:cubicBezTo>
                <a:cubicBezTo>
                  <a:pt x="6175058" y="52478"/>
                  <a:pt x="6186488" y="54383"/>
                  <a:pt x="6199824" y="56288"/>
                </a:cubicBezTo>
                <a:lnTo>
                  <a:pt x="6175058" y="50573"/>
                </a:lnTo>
                <a:cubicBezTo>
                  <a:pt x="6166486" y="48668"/>
                  <a:pt x="6157912" y="47715"/>
                  <a:pt x="6149340" y="46763"/>
                </a:cubicBezTo>
                <a:lnTo>
                  <a:pt x="6123624" y="42953"/>
                </a:lnTo>
                <a:cubicBezTo>
                  <a:pt x="6115050" y="42000"/>
                  <a:pt x="6106478" y="42000"/>
                  <a:pt x="6097904" y="41048"/>
                </a:cubicBezTo>
                <a:cubicBezTo>
                  <a:pt x="6112192" y="40095"/>
                  <a:pt x="6094096" y="37238"/>
                  <a:pt x="6062664" y="34380"/>
                </a:cubicBezTo>
                <a:cubicBezTo>
                  <a:pt x="6047424" y="33428"/>
                  <a:pt x="6028372" y="32475"/>
                  <a:pt x="6008372" y="32475"/>
                </a:cubicBezTo>
                <a:cubicBezTo>
                  <a:pt x="5998846" y="33428"/>
                  <a:pt x="5988368" y="33428"/>
                  <a:pt x="5978844" y="33428"/>
                </a:cubicBezTo>
                <a:cubicBezTo>
                  <a:pt x="5974080" y="33428"/>
                  <a:pt x="5969318" y="33428"/>
                  <a:pt x="5964556" y="33428"/>
                </a:cubicBezTo>
                <a:cubicBezTo>
                  <a:pt x="5959792" y="33428"/>
                  <a:pt x="5955030" y="34380"/>
                  <a:pt x="5950268" y="34380"/>
                </a:cubicBezTo>
                <a:cubicBezTo>
                  <a:pt x="5961698" y="32475"/>
                  <a:pt x="5972176" y="30570"/>
                  <a:pt x="5983604" y="29618"/>
                </a:cubicBezTo>
                <a:lnTo>
                  <a:pt x="6016944" y="25808"/>
                </a:lnTo>
                <a:cubicBezTo>
                  <a:pt x="6028372" y="26760"/>
                  <a:pt x="6044566" y="27713"/>
                  <a:pt x="6061712" y="28665"/>
                </a:cubicBezTo>
                <a:cubicBezTo>
                  <a:pt x="6078856" y="29618"/>
                  <a:pt x="6097904" y="32475"/>
                  <a:pt x="6115050" y="34380"/>
                </a:cubicBezTo>
                <a:cubicBezTo>
                  <a:pt x="6143624" y="39143"/>
                  <a:pt x="6167438" y="42953"/>
                  <a:pt x="6174104" y="43905"/>
                </a:cubicBezTo>
                <a:cubicBezTo>
                  <a:pt x="6176012" y="43905"/>
                  <a:pt x="6181724" y="45810"/>
                  <a:pt x="6190298" y="48668"/>
                </a:cubicBezTo>
                <a:cubicBezTo>
                  <a:pt x="6196966" y="50573"/>
                  <a:pt x="6206492" y="53430"/>
                  <a:pt x="6216968" y="56288"/>
                </a:cubicBezTo>
                <a:cubicBezTo>
                  <a:pt x="6227446" y="59145"/>
                  <a:pt x="6239828" y="63908"/>
                  <a:pt x="6252212" y="68670"/>
                </a:cubicBezTo>
                <a:cubicBezTo>
                  <a:pt x="6258878" y="70576"/>
                  <a:pt x="6265546" y="72480"/>
                  <a:pt x="6272212" y="75338"/>
                </a:cubicBezTo>
                <a:cubicBezTo>
                  <a:pt x="6278880" y="78196"/>
                  <a:pt x="6285548" y="81053"/>
                  <a:pt x="6292216" y="83910"/>
                </a:cubicBezTo>
                <a:cubicBezTo>
                  <a:pt x="6305550" y="90578"/>
                  <a:pt x="6319838" y="95340"/>
                  <a:pt x="6333172" y="102960"/>
                </a:cubicBezTo>
                <a:cubicBezTo>
                  <a:pt x="6346508" y="110580"/>
                  <a:pt x="6359844" y="116296"/>
                  <a:pt x="6372224" y="123915"/>
                </a:cubicBezTo>
                <a:cubicBezTo>
                  <a:pt x="6384608" y="130583"/>
                  <a:pt x="6396038" y="138203"/>
                  <a:pt x="6406516" y="143918"/>
                </a:cubicBezTo>
                <a:cubicBezTo>
                  <a:pt x="6404612" y="142013"/>
                  <a:pt x="6392228" y="133440"/>
                  <a:pt x="6376036" y="122963"/>
                </a:cubicBezTo>
                <a:cubicBezTo>
                  <a:pt x="6368416" y="117248"/>
                  <a:pt x="6357938" y="113438"/>
                  <a:pt x="6348412" y="107723"/>
                </a:cubicBezTo>
                <a:cubicBezTo>
                  <a:pt x="6337936" y="102008"/>
                  <a:pt x="6328412" y="97246"/>
                  <a:pt x="6318886" y="92483"/>
                </a:cubicBezTo>
                <a:cubicBezTo>
                  <a:pt x="6280786" y="75338"/>
                  <a:pt x="6254116" y="62955"/>
                  <a:pt x="6298884" y="77243"/>
                </a:cubicBezTo>
                <a:cubicBezTo>
                  <a:pt x="6288404" y="73433"/>
                  <a:pt x="6279832" y="70576"/>
                  <a:pt x="6272212" y="67718"/>
                </a:cubicBezTo>
                <a:cubicBezTo>
                  <a:pt x="6264592" y="64860"/>
                  <a:pt x="6256972" y="62955"/>
                  <a:pt x="6250304" y="61050"/>
                </a:cubicBezTo>
                <a:cubicBezTo>
                  <a:pt x="6236972" y="57240"/>
                  <a:pt x="6225540" y="52478"/>
                  <a:pt x="6214112" y="49620"/>
                </a:cubicBezTo>
                <a:cubicBezTo>
                  <a:pt x="6202680" y="46763"/>
                  <a:pt x="6191250" y="43905"/>
                  <a:pt x="6176964" y="40095"/>
                </a:cubicBezTo>
                <a:cubicBezTo>
                  <a:pt x="6163628" y="37238"/>
                  <a:pt x="6146484" y="35333"/>
                  <a:pt x="6125528" y="31523"/>
                </a:cubicBezTo>
                <a:cubicBezTo>
                  <a:pt x="6166486" y="37238"/>
                  <a:pt x="6172200" y="36285"/>
                  <a:pt x="6175058" y="35333"/>
                </a:cubicBezTo>
                <a:cubicBezTo>
                  <a:pt x="6177916" y="34380"/>
                  <a:pt x="6177916" y="32475"/>
                  <a:pt x="6208396" y="38190"/>
                </a:cubicBezTo>
                <a:lnTo>
                  <a:pt x="6173152" y="30570"/>
                </a:lnTo>
                <a:lnTo>
                  <a:pt x="6137912" y="24855"/>
                </a:lnTo>
                <a:lnTo>
                  <a:pt x="6120766" y="21998"/>
                </a:lnTo>
                <a:lnTo>
                  <a:pt x="6102668" y="20093"/>
                </a:lnTo>
                <a:lnTo>
                  <a:pt x="6067424" y="17235"/>
                </a:lnTo>
                <a:cubicBezTo>
                  <a:pt x="6066472" y="17235"/>
                  <a:pt x="6078856" y="18188"/>
                  <a:pt x="6096000" y="19140"/>
                </a:cubicBezTo>
                <a:cubicBezTo>
                  <a:pt x="6104572" y="20093"/>
                  <a:pt x="6114098" y="21045"/>
                  <a:pt x="6124576" y="21998"/>
                </a:cubicBezTo>
                <a:cubicBezTo>
                  <a:pt x="6134100" y="22950"/>
                  <a:pt x="6144578" y="24855"/>
                  <a:pt x="6154104" y="25808"/>
                </a:cubicBezTo>
                <a:cubicBezTo>
                  <a:pt x="6172200" y="27713"/>
                  <a:pt x="6187440" y="30570"/>
                  <a:pt x="6191250" y="30570"/>
                </a:cubicBezTo>
                <a:cubicBezTo>
                  <a:pt x="6193156" y="30570"/>
                  <a:pt x="6191250" y="29618"/>
                  <a:pt x="6186488" y="27713"/>
                </a:cubicBezTo>
                <a:cubicBezTo>
                  <a:pt x="6184584" y="26760"/>
                  <a:pt x="6180772" y="25808"/>
                  <a:pt x="6176012" y="23903"/>
                </a:cubicBezTo>
                <a:cubicBezTo>
                  <a:pt x="6171248" y="22950"/>
                  <a:pt x="6165532" y="21998"/>
                  <a:pt x="6157912" y="20093"/>
                </a:cubicBezTo>
                <a:cubicBezTo>
                  <a:pt x="6143624" y="18188"/>
                  <a:pt x="6123624" y="14378"/>
                  <a:pt x="6100764" y="12473"/>
                </a:cubicBezTo>
                <a:cubicBezTo>
                  <a:pt x="6089332" y="10568"/>
                  <a:pt x="6076950" y="9615"/>
                  <a:pt x="6065520" y="8663"/>
                </a:cubicBezTo>
                <a:cubicBezTo>
                  <a:pt x="6053138" y="7710"/>
                  <a:pt x="6041708" y="7710"/>
                  <a:pt x="6030278" y="6758"/>
                </a:cubicBezTo>
                <a:cubicBezTo>
                  <a:pt x="6018848" y="6282"/>
                  <a:pt x="6007834" y="6103"/>
                  <a:pt x="5997730" y="6148"/>
                </a:cubicBezTo>
                <a:close/>
                <a:moveTo>
                  <a:pt x="6004560" y="90"/>
                </a:moveTo>
                <a:cubicBezTo>
                  <a:pt x="6066472" y="-862"/>
                  <a:pt x="6125528" y="5805"/>
                  <a:pt x="6174104" y="15330"/>
                </a:cubicBezTo>
                <a:cubicBezTo>
                  <a:pt x="6185536" y="18188"/>
                  <a:pt x="6197918" y="21045"/>
                  <a:pt x="6208396" y="23903"/>
                </a:cubicBezTo>
                <a:cubicBezTo>
                  <a:pt x="6218872" y="26760"/>
                  <a:pt x="6229350" y="28665"/>
                  <a:pt x="6238876" y="32475"/>
                </a:cubicBezTo>
                <a:cubicBezTo>
                  <a:pt x="6257924" y="39143"/>
                  <a:pt x="6274118" y="43905"/>
                  <a:pt x="6286500" y="49620"/>
                </a:cubicBezTo>
                <a:cubicBezTo>
                  <a:pt x="6276024" y="47715"/>
                  <a:pt x="6272212" y="47715"/>
                  <a:pt x="6274118" y="49620"/>
                </a:cubicBezTo>
                <a:cubicBezTo>
                  <a:pt x="6276024" y="50573"/>
                  <a:pt x="6282692" y="54383"/>
                  <a:pt x="6293168" y="60098"/>
                </a:cubicBezTo>
                <a:cubicBezTo>
                  <a:pt x="6314124" y="70576"/>
                  <a:pt x="6350318" y="87721"/>
                  <a:pt x="6387466" y="111533"/>
                </a:cubicBezTo>
                <a:cubicBezTo>
                  <a:pt x="6396038" y="117248"/>
                  <a:pt x="6405564" y="123915"/>
                  <a:pt x="6415088" y="129630"/>
                </a:cubicBezTo>
                <a:cubicBezTo>
                  <a:pt x="6424612" y="135346"/>
                  <a:pt x="6434138" y="142965"/>
                  <a:pt x="6442712" y="149633"/>
                </a:cubicBezTo>
                <a:cubicBezTo>
                  <a:pt x="6460808" y="163921"/>
                  <a:pt x="6477000" y="178208"/>
                  <a:pt x="6490336" y="192496"/>
                </a:cubicBezTo>
                <a:cubicBezTo>
                  <a:pt x="6517958" y="220118"/>
                  <a:pt x="6536056" y="245836"/>
                  <a:pt x="6539866" y="255361"/>
                </a:cubicBezTo>
                <a:cubicBezTo>
                  <a:pt x="6537960" y="250598"/>
                  <a:pt x="6550344" y="263933"/>
                  <a:pt x="6563678" y="281078"/>
                </a:cubicBezTo>
                <a:cubicBezTo>
                  <a:pt x="6577012" y="298223"/>
                  <a:pt x="6590348" y="319178"/>
                  <a:pt x="6594158" y="323941"/>
                </a:cubicBezTo>
                <a:cubicBezTo>
                  <a:pt x="6602730" y="341086"/>
                  <a:pt x="6617018" y="368708"/>
                  <a:pt x="6632258" y="398236"/>
                </a:cubicBezTo>
                <a:cubicBezTo>
                  <a:pt x="6623686" y="378233"/>
                  <a:pt x="6620828" y="371566"/>
                  <a:pt x="6621780" y="369661"/>
                </a:cubicBezTo>
                <a:cubicBezTo>
                  <a:pt x="6622732" y="368708"/>
                  <a:pt x="6626544" y="372518"/>
                  <a:pt x="6628448" y="374423"/>
                </a:cubicBezTo>
                <a:cubicBezTo>
                  <a:pt x="6630352" y="376328"/>
                  <a:pt x="6631304" y="376328"/>
                  <a:pt x="6626544" y="365851"/>
                </a:cubicBezTo>
                <a:cubicBezTo>
                  <a:pt x="6624638" y="360136"/>
                  <a:pt x="6620828" y="352516"/>
                  <a:pt x="6614160" y="342038"/>
                </a:cubicBezTo>
                <a:cubicBezTo>
                  <a:pt x="6608446" y="330608"/>
                  <a:pt x="6599872" y="317273"/>
                  <a:pt x="6587492" y="299176"/>
                </a:cubicBezTo>
                <a:cubicBezTo>
                  <a:pt x="6595112" y="307748"/>
                  <a:pt x="6601778" y="317273"/>
                  <a:pt x="6608446" y="326798"/>
                </a:cubicBezTo>
                <a:cubicBezTo>
                  <a:pt x="6615112" y="336323"/>
                  <a:pt x="6621780" y="346801"/>
                  <a:pt x="6628448" y="358231"/>
                </a:cubicBezTo>
                <a:cubicBezTo>
                  <a:pt x="6641784" y="381091"/>
                  <a:pt x="6654166" y="406808"/>
                  <a:pt x="6666548" y="436336"/>
                </a:cubicBezTo>
                <a:cubicBezTo>
                  <a:pt x="6677978" y="465863"/>
                  <a:pt x="6688456" y="500153"/>
                  <a:pt x="6696076" y="539206"/>
                </a:cubicBezTo>
                <a:cubicBezTo>
                  <a:pt x="6703696" y="578258"/>
                  <a:pt x="6707504" y="623026"/>
                  <a:pt x="6697028" y="667793"/>
                </a:cubicBezTo>
                <a:lnTo>
                  <a:pt x="6692266" y="663983"/>
                </a:lnTo>
                <a:cubicBezTo>
                  <a:pt x="6696076" y="612548"/>
                  <a:pt x="6693218" y="560161"/>
                  <a:pt x="6682740" y="509678"/>
                </a:cubicBezTo>
                <a:cubicBezTo>
                  <a:pt x="6681788" y="517298"/>
                  <a:pt x="6677978" y="502058"/>
                  <a:pt x="6672264" y="481103"/>
                </a:cubicBezTo>
                <a:cubicBezTo>
                  <a:pt x="6669404" y="470626"/>
                  <a:pt x="6665596" y="459195"/>
                  <a:pt x="6661786" y="447766"/>
                </a:cubicBezTo>
                <a:cubicBezTo>
                  <a:pt x="6657024" y="437288"/>
                  <a:pt x="6653212" y="426811"/>
                  <a:pt x="6650356" y="419191"/>
                </a:cubicBezTo>
                <a:cubicBezTo>
                  <a:pt x="6673216" y="486818"/>
                  <a:pt x="6676072" y="520156"/>
                  <a:pt x="6677978" y="534443"/>
                </a:cubicBezTo>
                <a:cubicBezTo>
                  <a:pt x="6678930" y="549683"/>
                  <a:pt x="6677024" y="544921"/>
                  <a:pt x="6675120" y="541111"/>
                </a:cubicBezTo>
                <a:cubicBezTo>
                  <a:pt x="6673216" y="537301"/>
                  <a:pt x="6671312" y="533491"/>
                  <a:pt x="6673216" y="548731"/>
                </a:cubicBezTo>
                <a:cubicBezTo>
                  <a:pt x="6674168" y="556351"/>
                  <a:pt x="6675120" y="568733"/>
                  <a:pt x="6677024" y="587783"/>
                </a:cubicBezTo>
                <a:cubicBezTo>
                  <a:pt x="6677978" y="606833"/>
                  <a:pt x="6679884" y="633503"/>
                  <a:pt x="6677024" y="669698"/>
                </a:cubicBezTo>
                <a:cubicBezTo>
                  <a:pt x="6677024" y="683985"/>
                  <a:pt x="6677978" y="685891"/>
                  <a:pt x="6677024" y="694463"/>
                </a:cubicBezTo>
                <a:cubicBezTo>
                  <a:pt x="6675120" y="701131"/>
                  <a:pt x="6675120" y="712560"/>
                  <a:pt x="6669404" y="738278"/>
                </a:cubicBezTo>
                <a:cubicBezTo>
                  <a:pt x="6671312" y="730658"/>
                  <a:pt x="6671312" y="725896"/>
                  <a:pt x="6670358" y="726848"/>
                </a:cubicBezTo>
                <a:cubicBezTo>
                  <a:pt x="6669404" y="727801"/>
                  <a:pt x="6666548" y="740183"/>
                  <a:pt x="6658928" y="767806"/>
                </a:cubicBezTo>
                <a:cubicBezTo>
                  <a:pt x="6657024" y="776378"/>
                  <a:pt x="6654166" y="785903"/>
                  <a:pt x="6652260" y="794476"/>
                </a:cubicBezTo>
                <a:lnTo>
                  <a:pt x="6643688" y="821146"/>
                </a:lnTo>
                <a:cubicBezTo>
                  <a:pt x="6631304" y="843053"/>
                  <a:pt x="6629400" y="844958"/>
                  <a:pt x="6632258" y="835433"/>
                </a:cubicBezTo>
                <a:cubicBezTo>
                  <a:pt x="6635116" y="826860"/>
                  <a:pt x="6643688" y="806858"/>
                  <a:pt x="6650356" y="785903"/>
                </a:cubicBezTo>
                <a:cubicBezTo>
                  <a:pt x="6652260" y="781141"/>
                  <a:pt x="6653212" y="775426"/>
                  <a:pt x="6655118" y="770663"/>
                </a:cubicBezTo>
                <a:cubicBezTo>
                  <a:pt x="6657024" y="764948"/>
                  <a:pt x="6657976" y="760185"/>
                  <a:pt x="6658928" y="755423"/>
                </a:cubicBezTo>
                <a:cubicBezTo>
                  <a:pt x="6661786" y="746851"/>
                  <a:pt x="6662738" y="738278"/>
                  <a:pt x="6663692" y="732563"/>
                </a:cubicBezTo>
                <a:cubicBezTo>
                  <a:pt x="6665596" y="721133"/>
                  <a:pt x="6664644" y="721133"/>
                  <a:pt x="6658928" y="741135"/>
                </a:cubicBezTo>
                <a:cubicBezTo>
                  <a:pt x="6664644" y="714466"/>
                  <a:pt x="6668452" y="682081"/>
                  <a:pt x="6668452" y="649696"/>
                </a:cubicBezTo>
                <a:cubicBezTo>
                  <a:pt x="6669404" y="617310"/>
                  <a:pt x="6666548" y="584926"/>
                  <a:pt x="6661786" y="557303"/>
                </a:cubicBezTo>
                <a:cubicBezTo>
                  <a:pt x="6652260" y="502058"/>
                  <a:pt x="6637972" y="466816"/>
                  <a:pt x="6639878" y="483961"/>
                </a:cubicBezTo>
                <a:cubicBezTo>
                  <a:pt x="6650356" y="525871"/>
                  <a:pt x="6656072" y="557303"/>
                  <a:pt x="6658928" y="583021"/>
                </a:cubicBezTo>
                <a:cubicBezTo>
                  <a:pt x="6661786" y="608738"/>
                  <a:pt x="6663692" y="628741"/>
                  <a:pt x="6664644" y="648743"/>
                </a:cubicBezTo>
                <a:cubicBezTo>
                  <a:pt x="6664644" y="653506"/>
                  <a:pt x="6664644" y="659221"/>
                  <a:pt x="6664644" y="663983"/>
                </a:cubicBezTo>
                <a:cubicBezTo>
                  <a:pt x="6663692" y="669698"/>
                  <a:pt x="6663692" y="674460"/>
                  <a:pt x="6663692" y="680176"/>
                </a:cubicBezTo>
                <a:cubicBezTo>
                  <a:pt x="6663692" y="690653"/>
                  <a:pt x="6662738" y="703035"/>
                  <a:pt x="6660832" y="716371"/>
                </a:cubicBezTo>
                <a:cubicBezTo>
                  <a:pt x="6656072" y="743041"/>
                  <a:pt x="6649404" y="776378"/>
                  <a:pt x="6629400" y="819241"/>
                </a:cubicBezTo>
                <a:lnTo>
                  <a:pt x="6617972" y="836385"/>
                </a:lnTo>
                <a:cubicBezTo>
                  <a:pt x="6611304" y="851626"/>
                  <a:pt x="6605588" y="863056"/>
                  <a:pt x="6599872" y="872581"/>
                </a:cubicBezTo>
                <a:cubicBezTo>
                  <a:pt x="6597968" y="877343"/>
                  <a:pt x="6595112" y="882106"/>
                  <a:pt x="6593204" y="885916"/>
                </a:cubicBezTo>
                <a:cubicBezTo>
                  <a:pt x="6591300" y="889726"/>
                  <a:pt x="6589396" y="892583"/>
                  <a:pt x="6587492" y="896393"/>
                </a:cubicBezTo>
                <a:cubicBezTo>
                  <a:pt x="6579872" y="909728"/>
                  <a:pt x="6574156" y="920206"/>
                  <a:pt x="6563678" y="934493"/>
                </a:cubicBezTo>
                <a:cubicBezTo>
                  <a:pt x="6559868" y="935446"/>
                  <a:pt x="6548438" y="948781"/>
                  <a:pt x="6518912" y="977356"/>
                </a:cubicBezTo>
                <a:cubicBezTo>
                  <a:pt x="6481764" y="1018313"/>
                  <a:pt x="6448424" y="1047841"/>
                  <a:pt x="6415088" y="1076416"/>
                </a:cubicBezTo>
                <a:cubicBezTo>
                  <a:pt x="6381750" y="1104991"/>
                  <a:pt x="6349366" y="1131661"/>
                  <a:pt x="6314124" y="1164998"/>
                </a:cubicBezTo>
                <a:cubicBezTo>
                  <a:pt x="6363652" y="1124041"/>
                  <a:pt x="6400800" y="1095466"/>
                  <a:pt x="6430328" y="1071653"/>
                </a:cubicBezTo>
                <a:cubicBezTo>
                  <a:pt x="6459856" y="1047841"/>
                  <a:pt x="6482716" y="1029743"/>
                  <a:pt x="6504624" y="1010693"/>
                </a:cubicBezTo>
                <a:cubicBezTo>
                  <a:pt x="6527484" y="990691"/>
                  <a:pt x="6549392" y="970688"/>
                  <a:pt x="6576060" y="939256"/>
                </a:cubicBezTo>
                <a:cubicBezTo>
                  <a:pt x="6582728" y="931159"/>
                  <a:pt x="6589634" y="922587"/>
                  <a:pt x="6596660" y="913062"/>
                </a:cubicBezTo>
                <a:lnTo>
                  <a:pt x="6616368" y="883553"/>
                </a:lnTo>
                <a:lnTo>
                  <a:pt x="6592252" y="923063"/>
                </a:lnTo>
                <a:cubicBezTo>
                  <a:pt x="6557012" y="969735"/>
                  <a:pt x="6518912" y="1006883"/>
                  <a:pt x="6517004" y="1013551"/>
                </a:cubicBezTo>
                <a:lnTo>
                  <a:pt x="6515100" y="1007835"/>
                </a:lnTo>
                <a:cubicBezTo>
                  <a:pt x="6450330" y="1071653"/>
                  <a:pt x="6377940" y="1124993"/>
                  <a:pt x="6295072" y="1191668"/>
                </a:cubicBezTo>
                <a:cubicBezTo>
                  <a:pt x="6311266" y="1176428"/>
                  <a:pt x="6327458" y="1162141"/>
                  <a:pt x="6344604" y="1147853"/>
                </a:cubicBezTo>
                <a:cubicBezTo>
                  <a:pt x="6289358" y="1194526"/>
                  <a:pt x="6244592" y="1230721"/>
                  <a:pt x="6209348" y="1269773"/>
                </a:cubicBezTo>
                <a:cubicBezTo>
                  <a:pt x="6191726" y="1289299"/>
                  <a:pt x="6176724" y="1309540"/>
                  <a:pt x="6165294" y="1330971"/>
                </a:cubicBezTo>
                <a:lnTo>
                  <a:pt x="6155640" y="1360136"/>
                </a:lnTo>
                <a:lnTo>
                  <a:pt x="6152198" y="1367881"/>
                </a:lnTo>
                <a:lnTo>
                  <a:pt x="6150004" y="1377161"/>
                </a:lnTo>
                <a:lnTo>
                  <a:pt x="6142672" y="1399313"/>
                </a:lnTo>
                <a:lnTo>
                  <a:pt x="6148298" y="1384385"/>
                </a:lnTo>
                <a:lnTo>
                  <a:pt x="6139816" y="1420268"/>
                </a:lnTo>
                <a:cubicBezTo>
                  <a:pt x="6135052" y="1456463"/>
                  <a:pt x="6138864" y="1493611"/>
                  <a:pt x="6148388" y="1528853"/>
                </a:cubicBezTo>
                <a:lnTo>
                  <a:pt x="6155056" y="1546951"/>
                </a:lnTo>
                <a:lnTo>
                  <a:pt x="6162676" y="1565048"/>
                </a:lnTo>
                <a:cubicBezTo>
                  <a:pt x="6165532" y="1571715"/>
                  <a:pt x="6168392" y="1577431"/>
                  <a:pt x="6171248" y="1583146"/>
                </a:cubicBezTo>
                <a:lnTo>
                  <a:pt x="6179820" y="1601243"/>
                </a:lnTo>
                <a:cubicBezTo>
                  <a:pt x="6192204" y="1625056"/>
                  <a:pt x="6205538" y="1648868"/>
                  <a:pt x="6219824" y="1672681"/>
                </a:cubicBezTo>
                <a:cubicBezTo>
                  <a:pt x="6218872" y="1671728"/>
                  <a:pt x="6230304" y="1695540"/>
                  <a:pt x="6238876" y="1714590"/>
                </a:cubicBezTo>
                <a:cubicBezTo>
                  <a:pt x="6247448" y="1733640"/>
                  <a:pt x="6252212" y="1746976"/>
                  <a:pt x="6238876" y="1724115"/>
                </a:cubicBezTo>
                <a:cubicBezTo>
                  <a:pt x="6265546" y="1780313"/>
                  <a:pt x="6283644" y="1825081"/>
                  <a:pt x="6296024" y="1866038"/>
                </a:cubicBezTo>
                <a:cubicBezTo>
                  <a:pt x="6308408" y="1906996"/>
                  <a:pt x="6313172" y="1944143"/>
                  <a:pt x="6312218" y="1984148"/>
                </a:cubicBezTo>
                <a:cubicBezTo>
                  <a:pt x="6311266" y="2002246"/>
                  <a:pt x="6308408" y="2012723"/>
                  <a:pt x="6307456" y="2019390"/>
                </a:cubicBezTo>
                <a:cubicBezTo>
                  <a:pt x="6305550" y="2025106"/>
                  <a:pt x="6305550" y="2027011"/>
                  <a:pt x="6305550" y="2024153"/>
                </a:cubicBezTo>
                <a:cubicBezTo>
                  <a:pt x="6305550" y="2022248"/>
                  <a:pt x="6306504" y="2015581"/>
                  <a:pt x="6307456" y="2007008"/>
                </a:cubicBezTo>
                <a:cubicBezTo>
                  <a:pt x="6308408" y="1998436"/>
                  <a:pt x="6309360" y="1987006"/>
                  <a:pt x="6309360" y="1974623"/>
                </a:cubicBezTo>
                <a:cubicBezTo>
                  <a:pt x="6309360" y="1948906"/>
                  <a:pt x="6306504" y="1919378"/>
                  <a:pt x="6301740" y="1895565"/>
                </a:cubicBezTo>
                <a:cubicBezTo>
                  <a:pt x="6298884" y="1884136"/>
                  <a:pt x="6296024" y="1873658"/>
                  <a:pt x="6294120" y="1866038"/>
                </a:cubicBezTo>
                <a:cubicBezTo>
                  <a:pt x="6291264" y="1858418"/>
                  <a:pt x="6288404" y="1852703"/>
                  <a:pt x="6287452" y="1851751"/>
                </a:cubicBezTo>
                <a:cubicBezTo>
                  <a:pt x="6291264" y="1862228"/>
                  <a:pt x="6293168" y="1874611"/>
                  <a:pt x="6296024" y="1886040"/>
                </a:cubicBezTo>
                <a:cubicBezTo>
                  <a:pt x="6298884" y="1897471"/>
                  <a:pt x="6299836" y="1908901"/>
                  <a:pt x="6301740" y="1921283"/>
                </a:cubicBezTo>
                <a:cubicBezTo>
                  <a:pt x="6303646" y="1946048"/>
                  <a:pt x="6304598" y="1969861"/>
                  <a:pt x="6302692" y="1993673"/>
                </a:cubicBezTo>
                <a:cubicBezTo>
                  <a:pt x="6300788" y="2017486"/>
                  <a:pt x="6296978" y="2041298"/>
                  <a:pt x="6291264" y="2063206"/>
                </a:cubicBezTo>
                <a:cubicBezTo>
                  <a:pt x="6285548" y="2086065"/>
                  <a:pt x="6277928" y="2107021"/>
                  <a:pt x="6269356" y="2127023"/>
                </a:cubicBezTo>
                <a:cubicBezTo>
                  <a:pt x="6235066" y="2207033"/>
                  <a:pt x="6185536" y="2265136"/>
                  <a:pt x="6150292" y="2303236"/>
                </a:cubicBezTo>
                <a:cubicBezTo>
                  <a:pt x="6177916" y="2277518"/>
                  <a:pt x="6189346" y="2264183"/>
                  <a:pt x="6189346" y="2266088"/>
                </a:cubicBezTo>
                <a:cubicBezTo>
                  <a:pt x="6188392" y="2267041"/>
                  <a:pt x="6184584" y="2270851"/>
                  <a:pt x="6178868" y="2277518"/>
                </a:cubicBezTo>
                <a:cubicBezTo>
                  <a:pt x="6173152" y="2283233"/>
                  <a:pt x="6165532" y="2291806"/>
                  <a:pt x="6156960" y="2300378"/>
                </a:cubicBezTo>
                <a:cubicBezTo>
                  <a:pt x="6139816" y="2317523"/>
                  <a:pt x="6118860" y="2336573"/>
                  <a:pt x="6102668" y="2349908"/>
                </a:cubicBezTo>
                <a:cubicBezTo>
                  <a:pt x="6096000" y="2356576"/>
                  <a:pt x="6089332" y="2363243"/>
                  <a:pt x="6082666" y="2369911"/>
                </a:cubicBezTo>
                <a:cubicBezTo>
                  <a:pt x="6068378" y="2379436"/>
                  <a:pt x="6057900" y="2386103"/>
                  <a:pt x="6051232" y="2389913"/>
                </a:cubicBezTo>
                <a:cubicBezTo>
                  <a:pt x="6044566" y="2393723"/>
                  <a:pt x="6041708" y="2395628"/>
                  <a:pt x="6041708" y="2394676"/>
                </a:cubicBezTo>
                <a:cubicBezTo>
                  <a:pt x="6041708" y="2393723"/>
                  <a:pt x="6055996" y="2383246"/>
                  <a:pt x="6077904" y="2365148"/>
                </a:cubicBezTo>
                <a:cubicBezTo>
                  <a:pt x="6051232" y="2385151"/>
                  <a:pt x="6022658" y="2406106"/>
                  <a:pt x="5992178" y="2424203"/>
                </a:cubicBezTo>
                <a:cubicBezTo>
                  <a:pt x="5961698" y="2443253"/>
                  <a:pt x="5929312" y="2459446"/>
                  <a:pt x="5897880" y="2469923"/>
                </a:cubicBezTo>
                <a:cubicBezTo>
                  <a:pt x="5947412" y="2446111"/>
                  <a:pt x="6002656" y="2416583"/>
                  <a:pt x="6049328" y="2384198"/>
                </a:cubicBezTo>
                <a:lnTo>
                  <a:pt x="6081378" y="2359914"/>
                </a:lnTo>
                <a:lnTo>
                  <a:pt x="6095404" y="2349670"/>
                </a:lnTo>
                <a:lnTo>
                  <a:pt x="6098046" y="2347285"/>
                </a:lnTo>
                <a:lnTo>
                  <a:pt x="6111240" y="2337288"/>
                </a:lnTo>
                <a:cubicBezTo>
                  <a:pt x="6128862" y="2322286"/>
                  <a:pt x="6143148" y="2308475"/>
                  <a:pt x="6153150" y="2297521"/>
                </a:cubicBezTo>
                <a:lnTo>
                  <a:pt x="6098046" y="2347285"/>
                </a:lnTo>
                <a:lnTo>
                  <a:pt x="6081378" y="2359914"/>
                </a:lnTo>
                <a:lnTo>
                  <a:pt x="6045518" y="2386103"/>
                </a:lnTo>
                <a:cubicBezTo>
                  <a:pt x="6015038" y="2406106"/>
                  <a:pt x="5987416" y="2420393"/>
                  <a:pt x="5957888" y="2434681"/>
                </a:cubicBezTo>
                <a:cubicBezTo>
                  <a:pt x="5928360" y="2448016"/>
                  <a:pt x="5895976" y="2462303"/>
                  <a:pt x="5854066" y="2476591"/>
                </a:cubicBezTo>
                <a:cubicBezTo>
                  <a:pt x="5812156" y="2490878"/>
                  <a:pt x="5760720" y="2505166"/>
                  <a:pt x="5692140" y="2522311"/>
                </a:cubicBezTo>
                <a:cubicBezTo>
                  <a:pt x="5688330" y="2522311"/>
                  <a:pt x="5735004" y="2508023"/>
                  <a:pt x="5681664" y="2520406"/>
                </a:cubicBezTo>
                <a:cubicBezTo>
                  <a:pt x="5620704" y="2533741"/>
                  <a:pt x="5613084" y="2536598"/>
                  <a:pt x="5615940" y="2538503"/>
                </a:cubicBezTo>
                <a:cubicBezTo>
                  <a:pt x="5619750" y="2540408"/>
                  <a:pt x="5633086" y="2539456"/>
                  <a:pt x="5614036" y="2545171"/>
                </a:cubicBezTo>
                <a:cubicBezTo>
                  <a:pt x="5709286" y="2525168"/>
                  <a:pt x="5754052" y="2515643"/>
                  <a:pt x="5809298" y="2503261"/>
                </a:cubicBezTo>
                <a:lnTo>
                  <a:pt x="5784532" y="2513738"/>
                </a:lnTo>
                <a:cubicBezTo>
                  <a:pt x="5779772" y="2513738"/>
                  <a:pt x="5720716" y="2529931"/>
                  <a:pt x="5702618" y="2531836"/>
                </a:cubicBezTo>
                <a:lnTo>
                  <a:pt x="5688330" y="2540408"/>
                </a:lnTo>
                <a:cubicBezTo>
                  <a:pt x="5691188" y="2536598"/>
                  <a:pt x="5668328" y="2539456"/>
                  <a:pt x="5635944" y="2544218"/>
                </a:cubicBezTo>
                <a:cubicBezTo>
                  <a:pt x="5603558" y="2548981"/>
                  <a:pt x="5561648" y="2556601"/>
                  <a:pt x="5524500" y="2564221"/>
                </a:cubicBezTo>
                <a:cubicBezTo>
                  <a:pt x="5599748" y="2553743"/>
                  <a:pt x="5579746" y="2557553"/>
                  <a:pt x="5601652" y="2560411"/>
                </a:cubicBezTo>
                <a:cubicBezTo>
                  <a:pt x="5550218" y="2573746"/>
                  <a:pt x="5520692" y="2577556"/>
                  <a:pt x="5489258" y="2581366"/>
                </a:cubicBezTo>
                <a:cubicBezTo>
                  <a:pt x="5457824" y="2585176"/>
                  <a:pt x="5425440" y="2589938"/>
                  <a:pt x="5369244" y="2605178"/>
                </a:cubicBezTo>
                <a:cubicBezTo>
                  <a:pt x="5376864" y="2601368"/>
                  <a:pt x="5476876" y="2579461"/>
                  <a:pt x="5390198" y="2595653"/>
                </a:cubicBezTo>
                <a:cubicBezTo>
                  <a:pt x="5354004" y="2602321"/>
                  <a:pt x="5339716" y="2608036"/>
                  <a:pt x="5327332" y="2611846"/>
                </a:cubicBezTo>
                <a:cubicBezTo>
                  <a:pt x="5321618" y="2614703"/>
                  <a:pt x="5315904" y="2616608"/>
                  <a:pt x="5309236" y="2618513"/>
                </a:cubicBezTo>
                <a:cubicBezTo>
                  <a:pt x="5302568" y="2620418"/>
                  <a:pt x="5294948" y="2623276"/>
                  <a:pt x="5283518" y="2627086"/>
                </a:cubicBezTo>
                <a:cubicBezTo>
                  <a:pt x="5309236" y="2616608"/>
                  <a:pt x="5318760" y="2612798"/>
                  <a:pt x="5328286" y="2608036"/>
                </a:cubicBezTo>
                <a:cubicBezTo>
                  <a:pt x="5337812" y="2603273"/>
                  <a:pt x="5348288" y="2597558"/>
                  <a:pt x="5376864" y="2588986"/>
                </a:cubicBezTo>
                <a:cubicBezTo>
                  <a:pt x="5440680" y="2575651"/>
                  <a:pt x="5454016" y="2573746"/>
                  <a:pt x="5466398" y="2570888"/>
                </a:cubicBezTo>
                <a:cubicBezTo>
                  <a:pt x="5478780" y="2568031"/>
                  <a:pt x="5491164" y="2566126"/>
                  <a:pt x="5554028" y="2552791"/>
                </a:cubicBezTo>
                <a:lnTo>
                  <a:pt x="5446396" y="2568983"/>
                </a:lnTo>
                <a:cubicBezTo>
                  <a:pt x="5555932" y="2548028"/>
                  <a:pt x="5525452" y="2548981"/>
                  <a:pt x="5534024" y="2545171"/>
                </a:cubicBezTo>
                <a:cubicBezTo>
                  <a:pt x="5440680" y="2559458"/>
                  <a:pt x="5405438" y="2568983"/>
                  <a:pt x="5379720" y="2576603"/>
                </a:cubicBezTo>
                <a:cubicBezTo>
                  <a:pt x="5354004" y="2585176"/>
                  <a:pt x="5335904" y="2590891"/>
                  <a:pt x="5277804" y="2606131"/>
                </a:cubicBezTo>
                <a:cubicBezTo>
                  <a:pt x="5250180" y="2615656"/>
                  <a:pt x="5277804" y="2608036"/>
                  <a:pt x="5300664" y="2602321"/>
                </a:cubicBezTo>
                <a:cubicBezTo>
                  <a:pt x="5323524" y="2597558"/>
                  <a:pt x="5343524" y="2592796"/>
                  <a:pt x="5299712" y="2605178"/>
                </a:cubicBezTo>
                <a:cubicBezTo>
                  <a:pt x="5245418" y="2619466"/>
                  <a:pt x="5240656" y="2623276"/>
                  <a:pt x="5233036" y="2626133"/>
                </a:cubicBezTo>
                <a:cubicBezTo>
                  <a:pt x="5226368" y="2629943"/>
                  <a:pt x="5216844" y="2633753"/>
                  <a:pt x="5159692" y="2656613"/>
                </a:cubicBezTo>
                <a:cubicBezTo>
                  <a:pt x="5165408" y="2653756"/>
                  <a:pt x="5171124" y="2649946"/>
                  <a:pt x="5177792" y="2647088"/>
                </a:cubicBezTo>
                <a:cubicBezTo>
                  <a:pt x="5141596" y="2658518"/>
                  <a:pt x="5108258" y="2676616"/>
                  <a:pt x="5071112" y="2697571"/>
                </a:cubicBezTo>
                <a:cubicBezTo>
                  <a:pt x="5051108" y="2709001"/>
                  <a:pt x="5064444" y="2707096"/>
                  <a:pt x="5062538" y="2712811"/>
                </a:cubicBezTo>
                <a:cubicBezTo>
                  <a:pt x="5061586" y="2715668"/>
                  <a:pt x="5056824" y="2721383"/>
                  <a:pt x="5041584" y="2731861"/>
                </a:cubicBezTo>
                <a:cubicBezTo>
                  <a:pt x="5033964" y="2737576"/>
                  <a:pt x="5024438" y="2745196"/>
                  <a:pt x="5011104" y="2753768"/>
                </a:cubicBezTo>
                <a:cubicBezTo>
                  <a:pt x="4998720" y="2763293"/>
                  <a:pt x="4982528" y="2774723"/>
                  <a:pt x="4963478" y="2789963"/>
                </a:cubicBezTo>
                <a:cubicBezTo>
                  <a:pt x="4957764" y="2796631"/>
                  <a:pt x="4952048" y="2804251"/>
                  <a:pt x="4946332" y="2810918"/>
                </a:cubicBezTo>
                <a:cubicBezTo>
                  <a:pt x="4903472" y="2846161"/>
                  <a:pt x="4869180" y="2878546"/>
                  <a:pt x="4838700" y="2909026"/>
                </a:cubicBezTo>
                <a:cubicBezTo>
                  <a:pt x="4808220" y="2939506"/>
                  <a:pt x="4782504" y="2967128"/>
                  <a:pt x="4756786" y="2994751"/>
                </a:cubicBezTo>
                <a:cubicBezTo>
                  <a:pt x="4706304" y="3049996"/>
                  <a:pt x="4656772" y="3104288"/>
                  <a:pt x="4590098" y="3181441"/>
                </a:cubicBezTo>
                <a:cubicBezTo>
                  <a:pt x="4578668" y="3191918"/>
                  <a:pt x="4594860" y="3172868"/>
                  <a:pt x="4602480" y="3163343"/>
                </a:cubicBezTo>
                <a:cubicBezTo>
                  <a:pt x="4555808" y="3217636"/>
                  <a:pt x="4497704" y="3285263"/>
                  <a:pt x="4446270" y="3350986"/>
                </a:cubicBezTo>
                <a:cubicBezTo>
                  <a:pt x="4394836" y="3416708"/>
                  <a:pt x="4350068" y="3481478"/>
                  <a:pt x="4324352" y="3525293"/>
                </a:cubicBezTo>
                <a:cubicBezTo>
                  <a:pt x="4318636" y="3534818"/>
                  <a:pt x="4309112" y="3547201"/>
                  <a:pt x="4300538" y="3561488"/>
                </a:cubicBezTo>
                <a:cubicBezTo>
                  <a:pt x="4291966" y="3575776"/>
                  <a:pt x="4282440" y="3590063"/>
                  <a:pt x="4274820" y="3602446"/>
                </a:cubicBezTo>
                <a:cubicBezTo>
                  <a:pt x="4259580" y="3627211"/>
                  <a:pt x="4250056" y="3642451"/>
                  <a:pt x="4259580" y="3622448"/>
                </a:cubicBezTo>
                <a:cubicBezTo>
                  <a:pt x="4250056" y="3641498"/>
                  <a:pt x="4238626" y="3663406"/>
                  <a:pt x="4228148" y="3685313"/>
                </a:cubicBezTo>
                <a:cubicBezTo>
                  <a:pt x="4225292" y="3687218"/>
                  <a:pt x="4231004" y="3674836"/>
                  <a:pt x="4237672" y="3661501"/>
                </a:cubicBezTo>
                <a:cubicBezTo>
                  <a:pt x="4244340" y="3648166"/>
                  <a:pt x="4251960" y="3633878"/>
                  <a:pt x="4251008" y="3632926"/>
                </a:cubicBezTo>
                <a:cubicBezTo>
                  <a:pt x="4244340" y="3644356"/>
                  <a:pt x="4239578" y="3651023"/>
                  <a:pt x="4237672" y="3655786"/>
                </a:cubicBezTo>
                <a:cubicBezTo>
                  <a:pt x="4240530" y="3646261"/>
                  <a:pt x="4235768" y="3650071"/>
                  <a:pt x="4236720" y="3644356"/>
                </a:cubicBezTo>
                <a:cubicBezTo>
                  <a:pt x="4237672" y="3640546"/>
                  <a:pt x="4240530" y="3633878"/>
                  <a:pt x="4247198" y="3619591"/>
                </a:cubicBezTo>
                <a:cubicBezTo>
                  <a:pt x="4251008" y="3612923"/>
                  <a:pt x="4254818" y="3603398"/>
                  <a:pt x="4261486" y="3591968"/>
                </a:cubicBezTo>
                <a:cubicBezTo>
                  <a:pt x="4268152" y="3580538"/>
                  <a:pt x="4276726" y="3567203"/>
                  <a:pt x="4286252" y="3550058"/>
                </a:cubicBezTo>
                <a:cubicBezTo>
                  <a:pt x="4305300" y="3525293"/>
                  <a:pt x="4291012" y="3549106"/>
                  <a:pt x="4275772" y="3574823"/>
                </a:cubicBezTo>
                <a:cubicBezTo>
                  <a:pt x="4259580" y="3600541"/>
                  <a:pt x="4245292" y="3630068"/>
                  <a:pt x="4256724" y="3616733"/>
                </a:cubicBezTo>
                <a:cubicBezTo>
                  <a:pt x="4269104" y="3594826"/>
                  <a:pt x="4274820" y="3585301"/>
                  <a:pt x="4276726" y="3579586"/>
                </a:cubicBezTo>
                <a:cubicBezTo>
                  <a:pt x="4278630" y="3573871"/>
                  <a:pt x="4277678" y="3573871"/>
                  <a:pt x="4278630" y="3571966"/>
                </a:cubicBezTo>
                <a:cubicBezTo>
                  <a:pt x="4294824" y="3544343"/>
                  <a:pt x="4304348" y="3531008"/>
                  <a:pt x="4309112" y="3525293"/>
                </a:cubicBezTo>
                <a:cubicBezTo>
                  <a:pt x="4313872" y="3519578"/>
                  <a:pt x="4313872" y="3521483"/>
                  <a:pt x="4313872" y="3523388"/>
                </a:cubicBezTo>
                <a:cubicBezTo>
                  <a:pt x="4325304" y="3500528"/>
                  <a:pt x="4375786" y="3434806"/>
                  <a:pt x="4393884" y="3404326"/>
                </a:cubicBezTo>
                <a:cubicBezTo>
                  <a:pt x="4411980" y="3378608"/>
                  <a:pt x="4422458" y="3366226"/>
                  <a:pt x="4427220" y="3361463"/>
                </a:cubicBezTo>
                <a:cubicBezTo>
                  <a:pt x="4431984" y="3356701"/>
                  <a:pt x="4431030" y="3358606"/>
                  <a:pt x="4429126" y="3362416"/>
                </a:cubicBezTo>
                <a:cubicBezTo>
                  <a:pt x="4426268" y="3369083"/>
                  <a:pt x="4419600" y="3380513"/>
                  <a:pt x="4445318" y="3347176"/>
                </a:cubicBezTo>
                <a:cubicBezTo>
                  <a:pt x="4452938" y="3332888"/>
                  <a:pt x="4460558" y="3318601"/>
                  <a:pt x="4469130" y="3304313"/>
                </a:cubicBezTo>
                <a:cubicBezTo>
                  <a:pt x="4484370" y="3286216"/>
                  <a:pt x="4499612" y="3268118"/>
                  <a:pt x="4514852" y="3250021"/>
                </a:cubicBezTo>
                <a:cubicBezTo>
                  <a:pt x="4530092" y="3231923"/>
                  <a:pt x="4546284" y="3214778"/>
                  <a:pt x="4561524" y="3196681"/>
                </a:cubicBezTo>
                <a:cubicBezTo>
                  <a:pt x="4628198" y="3117623"/>
                  <a:pt x="4621530" y="3121433"/>
                  <a:pt x="4615816" y="3121433"/>
                </a:cubicBezTo>
                <a:cubicBezTo>
                  <a:pt x="4611052" y="3121433"/>
                  <a:pt x="4607244" y="3118576"/>
                  <a:pt x="4684396" y="3029041"/>
                </a:cubicBezTo>
                <a:cubicBezTo>
                  <a:pt x="4675824" y="3042376"/>
                  <a:pt x="4689158" y="3031898"/>
                  <a:pt x="4712970" y="3009038"/>
                </a:cubicBezTo>
                <a:cubicBezTo>
                  <a:pt x="4736784" y="2985226"/>
                  <a:pt x="4772978" y="2949983"/>
                  <a:pt x="4811078" y="2911883"/>
                </a:cubicBezTo>
                <a:cubicBezTo>
                  <a:pt x="4789170" y="2934743"/>
                  <a:pt x="4758692" y="2969033"/>
                  <a:pt x="4726304" y="3006181"/>
                </a:cubicBezTo>
                <a:cubicBezTo>
                  <a:pt x="4694872" y="3042376"/>
                  <a:pt x="4660584" y="3082381"/>
                  <a:pt x="4632008" y="3112861"/>
                </a:cubicBezTo>
                <a:cubicBezTo>
                  <a:pt x="4673918" y="3069998"/>
                  <a:pt x="4646296" y="3101431"/>
                  <a:pt x="4614864" y="3137626"/>
                </a:cubicBezTo>
                <a:cubicBezTo>
                  <a:pt x="4582478" y="3173821"/>
                  <a:pt x="4547236" y="3215731"/>
                  <a:pt x="4570096" y="3194776"/>
                </a:cubicBezTo>
                <a:cubicBezTo>
                  <a:pt x="4605338" y="3149056"/>
                  <a:pt x="4671060" y="3073808"/>
                  <a:pt x="4723448" y="3018563"/>
                </a:cubicBezTo>
                <a:lnTo>
                  <a:pt x="4707256" y="3037613"/>
                </a:lnTo>
                <a:cubicBezTo>
                  <a:pt x="4733926" y="3008086"/>
                  <a:pt x="4756786" y="2980463"/>
                  <a:pt x="4782504" y="2950936"/>
                </a:cubicBezTo>
                <a:cubicBezTo>
                  <a:pt x="4808220" y="2921408"/>
                  <a:pt x="4837748" y="2889976"/>
                  <a:pt x="4878704" y="2853781"/>
                </a:cubicBezTo>
                <a:cubicBezTo>
                  <a:pt x="4898708" y="2834731"/>
                  <a:pt x="4907280" y="2828063"/>
                  <a:pt x="4910138" y="2827111"/>
                </a:cubicBezTo>
                <a:cubicBezTo>
                  <a:pt x="4912996" y="2826158"/>
                  <a:pt x="4910138" y="2829968"/>
                  <a:pt x="4907280" y="2833778"/>
                </a:cubicBezTo>
                <a:cubicBezTo>
                  <a:pt x="4923472" y="2817586"/>
                  <a:pt x="4939666" y="2804251"/>
                  <a:pt x="4952048" y="2793773"/>
                </a:cubicBezTo>
                <a:cubicBezTo>
                  <a:pt x="4964430" y="2784248"/>
                  <a:pt x="4972050" y="2777581"/>
                  <a:pt x="4973004" y="2778533"/>
                </a:cubicBezTo>
                <a:cubicBezTo>
                  <a:pt x="4983480" y="2766151"/>
                  <a:pt x="4993958" y="2754721"/>
                  <a:pt x="5005388" y="2742338"/>
                </a:cubicBezTo>
                <a:cubicBezTo>
                  <a:pt x="5016818" y="2730908"/>
                  <a:pt x="5028248" y="2718526"/>
                  <a:pt x="5040630" y="2708048"/>
                </a:cubicBezTo>
                <a:cubicBezTo>
                  <a:pt x="5063492" y="2685188"/>
                  <a:pt x="5090160" y="2664233"/>
                  <a:pt x="5116830" y="2644231"/>
                </a:cubicBezTo>
                <a:cubicBezTo>
                  <a:pt x="5023486" y="2686141"/>
                  <a:pt x="4932046" y="2750911"/>
                  <a:pt x="4847272" y="2829016"/>
                </a:cubicBezTo>
                <a:cubicBezTo>
                  <a:pt x="4762500" y="2907121"/>
                  <a:pt x="4682492" y="2996656"/>
                  <a:pt x="4601528" y="3086191"/>
                </a:cubicBezTo>
                <a:lnTo>
                  <a:pt x="4599504" y="3090108"/>
                </a:lnTo>
                <a:cubicBezTo>
                  <a:pt x="4587420" y="3106803"/>
                  <a:pt x="4528662" y="3171081"/>
                  <a:pt x="4525328" y="3171915"/>
                </a:cubicBezTo>
                <a:lnTo>
                  <a:pt x="4533900" y="3161437"/>
                </a:lnTo>
                <a:lnTo>
                  <a:pt x="4601526" y="3086192"/>
                </a:lnTo>
                <a:lnTo>
                  <a:pt x="4593630" y="3091143"/>
                </a:lnTo>
                <a:cubicBezTo>
                  <a:pt x="4593460" y="3083512"/>
                  <a:pt x="4709518" y="2953913"/>
                  <a:pt x="4698684" y="2961413"/>
                </a:cubicBezTo>
                <a:cubicBezTo>
                  <a:pt x="4724400" y="2934743"/>
                  <a:pt x="4750118" y="2908073"/>
                  <a:pt x="4775836" y="2882356"/>
                </a:cubicBezTo>
                <a:cubicBezTo>
                  <a:pt x="4774884" y="2885213"/>
                  <a:pt x="4734878" y="2927123"/>
                  <a:pt x="4705352" y="2960461"/>
                </a:cubicBezTo>
                <a:cubicBezTo>
                  <a:pt x="4675824" y="2992846"/>
                  <a:pt x="4655820" y="3017611"/>
                  <a:pt x="4691064" y="2982368"/>
                </a:cubicBezTo>
                <a:cubicBezTo>
                  <a:pt x="4754880" y="2909978"/>
                  <a:pt x="4804412" y="2859496"/>
                  <a:pt x="4855844" y="2812823"/>
                </a:cubicBezTo>
                <a:cubicBezTo>
                  <a:pt x="4880612" y="2789963"/>
                  <a:pt x="4906328" y="2767103"/>
                  <a:pt x="4935856" y="2744243"/>
                </a:cubicBezTo>
                <a:cubicBezTo>
                  <a:pt x="4965384" y="2721383"/>
                  <a:pt x="4996816" y="2697571"/>
                  <a:pt x="5035868" y="2672806"/>
                </a:cubicBezTo>
                <a:cubicBezTo>
                  <a:pt x="5028962" y="2675425"/>
                  <a:pt x="5020568" y="2679473"/>
                  <a:pt x="5011044" y="2684757"/>
                </a:cubicBezTo>
                <a:lnTo>
                  <a:pt x="4980842" y="2703256"/>
                </a:lnTo>
                <a:lnTo>
                  <a:pt x="4997768" y="2691856"/>
                </a:lnTo>
                <a:cubicBezTo>
                  <a:pt x="5000624" y="2689951"/>
                  <a:pt x="5001578" y="2688998"/>
                  <a:pt x="5004436" y="2687093"/>
                </a:cubicBezTo>
                <a:cubicBezTo>
                  <a:pt x="4995864" y="2691856"/>
                  <a:pt x="4987292" y="2697571"/>
                  <a:pt x="4978718" y="2703286"/>
                </a:cubicBezTo>
                <a:cubicBezTo>
                  <a:pt x="4970146" y="2709001"/>
                  <a:pt x="4961572" y="2715668"/>
                  <a:pt x="4953000" y="2721383"/>
                </a:cubicBezTo>
                <a:cubicBezTo>
                  <a:pt x="4956810" y="2719478"/>
                  <a:pt x="4961810" y="2716144"/>
                  <a:pt x="4968956" y="2711263"/>
                </a:cubicBezTo>
                <a:lnTo>
                  <a:pt x="4978320" y="2704955"/>
                </a:lnTo>
                <a:lnTo>
                  <a:pt x="4904424" y="2760436"/>
                </a:lnTo>
                <a:cubicBezTo>
                  <a:pt x="4851084" y="2804251"/>
                  <a:pt x="4796792" y="2858543"/>
                  <a:pt x="4752976" y="2899501"/>
                </a:cubicBezTo>
                <a:cubicBezTo>
                  <a:pt x="4788218" y="2863306"/>
                  <a:pt x="4818698" y="2832826"/>
                  <a:pt x="4848226" y="2804251"/>
                </a:cubicBezTo>
                <a:cubicBezTo>
                  <a:pt x="4763452" y="2879498"/>
                  <a:pt x="4682492" y="2969033"/>
                  <a:pt x="4596766" y="3064283"/>
                </a:cubicBezTo>
                <a:lnTo>
                  <a:pt x="4578668" y="3087143"/>
                </a:lnTo>
                <a:cubicBezTo>
                  <a:pt x="4636770" y="3023326"/>
                  <a:pt x="4676776" y="2979511"/>
                  <a:pt x="4682492" y="2973796"/>
                </a:cubicBezTo>
                <a:cubicBezTo>
                  <a:pt x="4605338" y="3058568"/>
                  <a:pt x="4545330" y="3134768"/>
                  <a:pt x="4544378" y="3144293"/>
                </a:cubicBezTo>
                <a:lnTo>
                  <a:pt x="4557712" y="3129053"/>
                </a:lnTo>
                <a:lnTo>
                  <a:pt x="4531996" y="3161438"/>
                </a:lnTo>
                <a:cubicBezTo>
                  <a:pt x="4513898" y="3181441"/>
                  <a:pt x="4495800" y="3201443"/>
                  <a:pt x="4478656" y="3221446"/>
                </a:cubicBezTo>
                <a:cubicBezTo>
                  <a:pt x="4471988" y="3229066"/>
                  <a:pt x="4466272" y="3237638"/>
                  <a:pt x="4459604" y="3245258"/>
                </a:cubicBezTo>
                <a:lnTo>
                  <a:pt x="4469130" y="3232876"/>
                </a:lnTo>
                <a:cubicBezTo>
                  <a:pt x="4451986" y="3251926"/>
                  <a:pt x="4435792" y="3271928"/>
                  <a:pt x="4418648" y="3291931"/>
                </a:cubicBezTo>
                <a:cubicBezTo>
                  <a:pt x="4412932" y="3299551"/>
                  <a:pt x="4407218" y="3308123"/>
                  <a:pt x="4399598" y="3317648"/>
                </a:cubicBezTo>
                <a:cubicBezTo>
                  <a:pt x="4402456" y="3313838"/>
                  <a:pt x="4404360" y="3310028"/>
                  <a:pt x="4405312" y="3308123"/>
                </a:cubicBezTo>
                <a:cubicBezTo>
                  <a:pt x="4400552" y="3314791"/>
                  <a:pt x="4394836" y="3320506"/>
                  <a:pt x="4390072" y="3327173"/>
                </a:cubicBezTo>
                <a:cubicBezTo>
                  <a:pt x="4381500" y="3339556"/>
                  <a:pt x="4369118" y="3356701"/>
                  <a:pt x="4355784" y="3376703"/>
                </a:cubicBezTo>
                <a:cubicBezTo>
                  <a:pt x="4349116" y="3386228"/>
                  <a:pt x="4342448" y="3396706"/>
                  <a:pt x="4334828" y="3407183"/>
                </a:cubicBezTo>
                <a:cubicBezTo>
                  <a:pt x="4328160" y="3417661"/>
                  <a:pt x="4320540" y="3429091"/>
                  <a:pt x="4313872" y="3439568"/>
                </a:cubicBezTo>
                <a:cubicBezTo>
                  <a:pt x="4298632" y="3461476"/>
                  <a:pt x="4286252" y="3483383"/>
                  <a:pt x="4274820" y="3501481"/>
                </a:cubicBezTo>
                <a:cubicBezTo>
                  <a:pt x="4263392" y="3519578"/>
                  <a:pt x="4254818" y="3535771"/>
                  <a:pt x="4250056" y="3545296"/>
                </a:cubicBezTo>
                <a:cubicBezTo>
                  <a:pt x="4243388" y="3558631"/>
                  <a:pt x="4235768" y="3571966"/>
                  <a:pt x="4228148" y="3585301"/>
                </a:cubicBezTo>
                <a:cubicBezTo>
                  <a:pt x="4220528" y="3598636"/>
                  <a:pt x="4212908" y="3612923"/>
                  <a:pt x="4206240" y="3626258"/>
                </a:cubicBezTo>
                <a:lnTo>
                  <a:pt x="4194376" y="3649423"/>
                </a:lnTo>
                <a:lnTo>
                  <a:pt x="4196716" y="3644356"/>
                </a:lnTo>
                <a:cubicBezTo>
                  <a:pt x="4204336" y="3629116"/>
                  <a:pt x="4208144" y="3620543"/>
                  <a:pt x="4203384" y="3627211"/>
                </a:cubicBezTo>
                <a:cubicBezTo>
                  <a:pt x="4192904" y="3645308"/>
                  <a:pt x="4184332" y="3662453"/>
                  <a:pt x="4175760" y="3677693"/>
                </a:cubicBezTo>
                <a:cubicBezTo>
                  <a:pt x="4167188" y="3693886"/>
                  <a:pt x="4159568" y="3709126"/>
                  <a:pt x="4150996" y="3727223"/>
                </a:cubicBezTo>
                <a:cubicBezTo>
                  <a:pt x="4146232" y="3736748"/>
                  <a:pt x="4142424" y="3745321"/>
                  <a:pt x="4137660" y="3755798"/>
                </a:cubicBezTo>
                <a:cubicBezTo>
                  <a:pt x="4133850" y="3766276"/>
                  <a:pt x="4130040" y="3776753"/>
                  <a:pt x="4125278" y="3789136"/>
                </a:cubicBezTo>
                <a:cubicBezTo>
                  <a:pt x="4115752" y="3812948"/>
                  <a:pt x="4108132" y="3841523"/>
                  <a:pt x="4098608" y="3876766"/>
                </a:cubicBezTo>
                <a:lnTo>
                  <a:pt x="4110992" y="3835808"/>
                </a:lnTo>
                <a:lnTo>
                  <a:pt x="4117658" y="3815806"/>
                </a:lnTo>
                <a:lnTo>
                  <a:pt x="4125278" y="3795803"/>
                </a:lnTo>
                <a:cubicBezTo>
                  <a:pt x="4122420" y="3803423"/>
                  <a:pt x="4119564" y="3811043"/>
                  <a:pt x="4117658" y="3818663"/>
                </a:cubicBezTo>
                <a:lnTo>
                  <a:pt x="4111944" y="3841523"/>
                </a:lnTo>
                <a:cubicBezTo>
                  <a:pt x="4108132" y="3857716"/>
                  <a:pt x="4103370" y="3872956"/>
                  <a:pt x="4100512" y="3888196"/>
                </a:cubicBezTo>
                <a:cubicBezTo>
                  <a:pt x="4094798" y="3919628"/>
                  <a:pt x="4088130" y="3951061"/>
                  <a:pt x="4084320" y="3982493"/>
                </a:cubicBezTo>
                <a:cubicBezTo>
                  <a:pt x="4076700" y="4014878"/>
                  <a:pt x="4079558" y="3991066"/>
                  <a:pt x="4085272" y="3955823"/>
                </a:cubicBezTo>
                <a:cubicBezTo>
                  <a:pt x="4088130" y="3937726"/>
                  <a:pt x="4092892" y="3917723"/>
                  <a:pt x="4096704" y="3900578"/>
                </a:cubicBezTo>
                <a:cubicBezTo>
                  <a:pt x="4098608" y="3892006"/>
                  <a:pt x="4099560" y="3883433"/>
                  <a:pt x="4101466" y="3876766"/>
                </a:cubicBezTo>
                <a:cubicBezTo>
                  <a:pt x="4103370" y="3870098"/>
                  <a:pt x="4104324" y="3864383"/>
                  <a:pt x="4105276" y="3861526"/>
                </a:cubicBezTo>
                <a:cubicBezTo>
                  <a:pt x="4099560" y="3879623"/>
                  <a:pt x="4095750" y="3897721"/>
                  <a:pt x="4091940" y="3914866"/>
                </a:cubicBezTo>
                <a:cubicBezTo>
                  <a:pt x="4090036" y="3923438"/>
                  <a:pt x="4088130" y="3932011"/>
                  <a:pt x="4086224" y="3940583"/>
                </a:cubicBezTo>
                <a:cubicBezTo>
                  <a:pt x="4083368" y="3949156"/>
                  <a:pt x="4082416" y="3956776"/>
                  <a:pt x="4080510" y="3965348"/>
                </a:cubicBezTo>
                <a:cubicBezTo>
                  <a:pt x="4073844" y="3998686"/>
                  <a:pt x="4068128" y="4030118"/>
                  <a:pt x="4063366" y="4058693"/>
                </a:cubicBezTo>
                <a:cubicBezTo>
                  <a:pt x="4052888" y="4116796"/>
                  <a:pt x="4043364" y="4165373"/>
                  <a:pt x="4037648" y="4200616"/>
                </a:cubicBezTo>
                <a:cubicBezTo>
                  <a:pt x="4034792" y="4205378"/>
                  <a:pt x="4030028" y="4211093"/>
                  <a:pt x="4022408" y="4227286"/>
                </a:cubicBezTo>
                <a:cubicBezTo>
                  <a:pt x="4014788" y="4243478"/>
                  <a:pt x="4004310" y="4270148"/>
                  <a:pt x="3982404" y="4314916"/>
                </a:cubicBezTo>
                <a:cubicBezTo>
                  <a:pt x="4000500" y="4283483"/>
                  <a:pt x="3994784" y="4297771"/>
                  <a:pt x="3988118" y="4313011"/>
                </a:cubicBezTo>
                <a:cubicBezTo>
                  <a:pt x="3981450" y="4328251"/>
                  <a:pt x="3973830" y="4344443"/>
                  <a:pt x="3990024" y="4319678"/>
                </a:cubicBezTo>
                <a:cubicBezTo>
                  <a:pt x="3983356" y="4335871"/>
                  <a:pt x="3969068" y="4360636"/>
                  <a:pt x="3955732" y="4380638"/>
                </a:cubicBezTo>
                <a:cubicBezTo>
                  <a:pt x="3944304" y="4397783"/>
                  <a:pt x="3934778" y="4411118"/>
                  <a:pt x="3930968" y="4417786"/>
                </a:cubicBezTo>
                <a:lnTo>
                  <a:pt x="3932872" y="4412071"/>
                </a:lnTo>
                <a:cubicBezTo>
                  <a:pt x="3906204" y="4445408"/>
                  <a:pt x="3883344" y="4472078"/>
                  <a:pt x="3863340" y="4494938"/>
                </a:cubicBezTo>
                <a:cubicBezTo>
                  <a:pt x="3843338" y="4517798"/>
                  <a:pt x="3827144" y="4536848"/>
                  <a:pt x="3812858" y="4553993"/>
                </a:cubicBezTo>
                <a:cubicBezTo>
                  <a:pt x="3784284" y="4587331"/>
                  <a:pt x="3765232" y="4613048"/>
                  <a:pt x="3741420" y="4640671"/>
                </a:cubicBezTo>
                <a:cubicBezTo>
                  <a:pt x="3671888" y="4714013"/>
                  <a:pt x="3618548" y="4765448"/>
                  <a:pt x="3565208" y="4811168"/>
                </a:cubicBezTo>
                <a:cubicBezTo>
                  <a:pt x="3551872" y="4822598"/>
                  <a:pt x="3538538" y="4833076"/>
                  <a:pt x="3525204" y="4844506"/>
                </a:cubicBezTo>
                <a:cubicBezTo>
                  <a:pt x="3510916" y="4855936"/>
                  <a:pt x="3497580" y="4866413"/>
                  <a:pt x="3483292" y="4876891"/>
                </a:cubicBezTo>
                <a:cubicBezTo>
                  <a:pt x="3469004" y="4887368"/>
                  <a:pt x="3453766" y="4896893"/>
                  <a:pt x="3438524" y="4908323"/>
                </a:cubicBezTo>
                <a:cubicBezTo>
                  <a:pt x="3429952" y="4914038"/>
                  <a:pt x="3422332" y="4918801"/>
                  <a:pt x="3413760" y="4924516"/>
                </a:cubicBezTo>
                <a:cubicBezTo>
                  <a:pt x="3406140" y="4930231"/>
                  <a:pt x="3397568" y="4935946"/>
                  <a:pt x="3388044" y="4940708"/>
                </a:cubicBezTo>
                <a:cubicBezTo>
                  <a:pt x="3384232" y="4940708"/>
                  <a:pt x="3371850" y="4945471"/>
                  <a:pt x="3352800" y="4953091"/>
                </a:cubicBezTo>
                <a:cubicBezTo>
                  <a:pt x="3332798" y="4959758"/>
                  <a:pt x="3307080" y="4971188"/>
                  <a:pt x="3276600" y="4983571"/>
                </a:cubicBezTo>
                <a:cubicBezTo>
                  <a:pt x="3272792" y="4985476"/>
                  <a:pt x="3268028" y="4988333"/>
                  <a:pt x="3261360" y="4991191"/>
                </a:cubicBezTo>
                <a:cubicBezTo>
                  <a:pt x="3254692" y="4994048"/>
                  <a:pt x="3247072" y="4996906"/>
                  <a:pt x="3238500" y="5000716"/>
                </a:cubicBezTo>
                <a:cubicBezTo>
                  <a:pt x="3221356" y="5008336"/>
                  <a:pt x="3199448" y="5014051"/>
                  <a:pt x="3178492" y="5020718"/>
                </a:cubicBezTo>
                <a:cubicBezTo>
                  <a:pt x="3168016" y="5023576"/>
                  <a:pt x="3156584" y="5025481"/>
                  <a:pt x="3147060" y="5028338"/>
                </a:cubicBezTo>
                <a:cubicBezTo>
                  <a:pt x="3137536" y="5030243"/>
                  <a:pt x="3128010" y="5033101"/>
                  <a:pt x="3119438" y="5034053"/>
                </a:cubicBezTo>
                <a:cubicBezTo>
                  <a:pt x="3102292" y="5036911"/>
                  <a:pt x="3089910" y="5038816"/>
                  <a:pt x="3086100" y="5040721"/>
                </a:cubicBezTo>
                <a:cubicBezTo>
                  <a:pt x="3101340" y="5038816"/>
                  <a:pt x="3113724" y="5037863"/>
                  <a:pt x="3125152" y="5036911"/>
                </a:cubicBezTo>
                <a:cubicBezTo>
                  <a:pt x="3136584" y="5035006"/>
                  <a:pt x="3146108" y="5033101"/>
                  <a:pt x="3153728" y="5031196"/>
                </a:cubicBezTo>
                <a:cubicBezTo>
                  <a:pt x="3161348" y="5029291"/>
                  <a:pt x="3168016" y="5027386"/>
                  <a:pt x="3173730" y="5026433"/>
                </a:cubicBezTo>
                <a:cubicBezTo>
                  <a:pt x="3179444" y="5025481"/>
                  <a:pt x="3184208" y="5023576"/>
                  <a:pt x="3188970" y="5021671"/>
                </a:cubicBezTo>
                <a:cubicBezTo>
                  <a:pt x="3206116" y="5015003"/>
                  <a:pt x="3218498" y="5011193"/>
                  <a:pt x="3251836" y="4997858"/>
                </a:cubicBezTo>
                <a:cubicBezTo>
                  <a:pt x="3266124" y="4994048"/>
                  <a:pt x="3273744" y="4992143"/>
                  <a:pt x="3278504" y="4991191"/>
                </a:cubicBezTo>
                <a:cubicBezTo>
                  <a:pt x="3283268" y="4990238"/>
                  <a:pt x="3285172" y="4990238"/>
                  <a:pt x="3287078" y="4990238"/>
                </a:cubicBezTo>
                <a:cubicBezTo>
                  <a:pt x="3288984" y="4990238"/>
                  <a:pt x="3291840" y="4990238"/>
                  <a:pt x="3298508" y="4987381"/>
                </a:cubicBezTo>
                <a:lnTo>
                  <a:pt x="3311500" y="4983050"/>
                </a:lnTo>
                <a:lnTo>
                  <a:pt x="3306128" y="4985476"/>
                </a:lnTo>
                <a:cubicBezTo>
                  <a:pt x="3293744" y="4990238"/>
                  <a:pt x="3280410" y="4996906"/>
                  <a:pt x="3265170" y="5002621"/>
                </a:cubicBezTo>
                <a:cubicBezTo>
                  <a:pt x="3249930" y="5008336"/>
                  <a:pt x="3233738" y="5015003"/>
                  <a:pt x="3215640" y="5019766"/>
                </a:cubicBezTo>
                <a:cubicBezTo>
                  <a:pt x="3207068" y="5022623"/>
                  <a:pt x="3198496" y="5024528"/>
                  <a:pt x="3188970" y="5027386"/>
                </a:cubicBezTo>
                <a:cubicBezTo>
                  <a:pt x="3185160" y="5028338"/>
                  <a:pt x="3180398" y="5030243"/>
                  <a:pt x="3175636" y="5031196"/>
                </a:cubicBezTo>
                <a:lnTo>
                  <a:pt x="3161348" y="5034053"/>
                </a:lnTo>
                <a:cubicBezTo>
                  <a:pt x="3151824" y="5035958"/>
                  <a:pt x="3142298" y="5037863"/>
                  <a:pt x="3132772" y="5039768"/>
                </a:cubicBezTo>
                <a:cubicBezTo>
                  <a:pt x="3124200" y="5041673"/>
                  <a:pt x="3114676" y="5042626"/>
                  <a:pt x="3105150" y="5043578"/>
                </a:cubicBezTo>
                <a:cubicBezTo>
                  <a:pt x="3095624" y="5044531"/>
                  <a:pt x="3086100" y="5046436"/>
                  <a:pt x="3077528" y="5046436"/>
                </a:cubicBezTo>
                <a:cubicBezTo>
                  <a:pt x="3068956" y="5046436"/>
                  <a:pt x="3060384" y="5047388"/>
                  <a:pt x="3051810" y="5047388"/>
                </a:cubicBezTo>
                <a:cubicBezTo>
                  <a:pt x="3034666" y="5048341"/>
                  <a:pt x="3019424" y="5046436"/>
                  <a:pt x="3006092" y="5046436"/>
                </a:cubicBezTo>
                <a:cubicBezTo>
                  <a:pt x="2992756" y="5046436"/>
                  <a:pt x="2980372" y="5044531"/>
                  <a:pt x="2971800" y="5043578"/>
                </a:cubicBezTo>
                <a:cubicBezTo>
                  <a:pt x="2980372" y="5043578"/>
                  <a:pt x="2988944" y="5044531"/>
                  <a:pt x="2997518" y="5044531"/>
                </a:cubicBezTo>
                <a:cubicBezTo>
                  <a:pt x="2968944" y="5042626"/>
                  <a:pt x="2946084" y="5039768"/>
                  <a:pt x="2925128" y="5035006"/>
                </a:cubicBezTo>
                <a:cubicBezTo>
                  <a:pt x="2904172" y="5031196"/>
                  <a:pt x="2885124" y="5026433"/>
                  <a:pt x="2864168" y="5021671"/>
                </a:cubicBezTo>
                <a:cubicBezTo>
                  <a:pt x="2822258" y="5012146"/>
                  <a:pt x="2770824" y="4999763"/>
                  <a:pt x="2677478" y="4983571"/>
                </a:cubicBezTo>
                <a:cubicBezTo>
                  <a:pt x="2647950" y="4977856"/>
                  <a:pt x="2618424" y="4973093"/>
                  <a:pt x="2588896" y="4968331"/>
                </a:cubicBezTo>
                <a:cubicBezTo>
                  <a:pt x="2593658" y="4969283"/>
                  <a:pt x="2594610" y="4968331"/>
                  <a:pt x="2596516" y="4968331"/>
                </a:cubicBezTo>
                <a:lnTo>
                  <a:pt x="2583564" y="4965797"/>
                </a:lnTo>
                <a:lnTo>
                  <a:pt x="2581514" y="4965591"/>
                </a:lnTo>
                <a:cubicBezTo>
                  <a:pt x="2577228" y="4964996"/>
                  <a:pt x="2571274" y="4964043"/>
                  <a:pt x="2563178" y="4962615"/>
                </a:cubicBezTo>
                <a:lnTo>
                  <a:pt x="2578472" y="4964800"/>
                </a:lnTo>
                <a:lnTo>
                  <a:pt x="2550200" y="4959267"/>
                </a:lnTo>
                <a:cubicBezTo>
                  <a:pt x="2511088" y="4951721"/>
                  <a:pt x="2491264" y="4948328"/>
                  <a:pt x="2469832" y="4945471"/>
                </a:cubicBezTo>
                <a:cubicBezTo>
                  <a:pt x="2463166" y="4944518"/>
                  <a:pt x="2455544" y="4943566"/>
                  <a:pt x="2447924" y="4942613"/>
                </a:cubicBezTo>
                <a:cubicBezTo>
                  <a:pt x="2443164" y="4942613"/>
                  <a:pt x="2439352" y="4941661"/>
                  <a:pt x="2434590" y="4941661"/>
                </a:cubicBezTo>
                <a:cubicBezTo>
                  <a:pt x="2429828" y="4941661"/>
                  <a:pt x="2425064" y="4941661"/>
                  <a:pt x="2419350" y="4941661"/>
                </a:cubicBezTo>
                <a:cubicBezTo>
                  <a:pt x="2399348" y="4940708"/>
                  <a:pt x="2372678" y="4939756"/>
                  <a:pt x="2334578" y="4943566"/>
                </a:cubicBezTo>
                <a:cubicBezTo>
                  <a:pt x="2341244" y="4942613"/>
                  <a:pt x="2337436" y="4942613"/>
                  <a:pt x="2347912" y="4941661"/>
                </a:cubicBezTo>
                <a:cubicBezTo>
                  <a:pt x="2336484" y="4941661"/>
                  <a:pt x="2325052" y="4942613"/>
                  <a:pt x="2313624" y="4942613"/>
                </a:cubicBezTo>
                <a:cubicBezTo>
                  <a:pt x="2302192" y="4942613"/>
                  <a:pt x="2290764" y="4945471"/>
                  <a:pt x="2279332" y="4946423"/>
                </a:cubicBezTo>
                <a:cubicBezTo>
                  <a:pt x="2267904" y="4948328"/>
                  <a:pt x="2257424" y="4949281"/>
                  <a:pt x="2245996" y="4951186"/>
                </a:cubicBezTo>
                <a:cubicBezTo>
                  <a:pt x="2234564" y="4954043"/>
                  <a:pt x="2224088" y="4955948"/>
                  <a:pt x="2213610" y="4958806"/>
                </a:cubicBezTo>
                <a:cubicBezTo>
                  <a:pt x="2203132" y="4961663"/>
                  <a:pt x="2192656" y="4963568"/>
                  <a:pt x="2182178" y="4966426"/>
                </a:cubicBezTo>
                <a:cubicBezTo>
                  <a:pt x="2171700" y="4970236"/>
                  <a:pt x="2162176" y="4973093"/>
                  <a:pt x="2152650" y="4975951"/>
                </a:cubicBezTo>
                <a:cubicBezTo>
                  <a:pt x="2143124" y="4978808"/>
                  <a:pt x="2133600" y="4981666"/>
                  <a:pt x="2125028" y="4984523"/>
                </a:cubicBezTo>
                <a:cubicBezTo>
                  <a:pt x="2115504" y="4987381"/>
                  <a:pt x="2107884" y="4991191"/>
                  <a:pt x="2099310" y="4994048"/>
                </a:cubicBezTo>
                <a:cubicBezTo>
                  <a:pt x="2078356" y="4998811"/>
                  <a:pt x="2080260" y="4996906"/>
                  <a:pt x="2090738" y="4992143"/>
                </a:cubicBezTo>
                <a:cubicBezTo>
                  <a:pt x="2101216" y="4987381"/>
                  <a:pt x="2119312" y="4979761"/>
                  <a:pt x="2131696" y="4974998"/>
                </a:cubicBezTo>
                <a:cubicBezTo>
                  <a:pt x="2092644" y="4986428"/>
                  <a:pt x="2053828" y="5001430"/>
                  <a:pt x="2016800" y="5018813"/>
                </a:cubicBezTo>
                <a:lnTo>
                  <a:pt x="1976178" y="5041469"/>
                </a:lnTo>
                <a:lnTo>
                  <a:pt x="1991678" y="5036910"/>
                </a:lnTo>
                <a:cubicBezTo>
                  <a:pt x="1998344" y="5034053"/>
                  <a:pt x="2005964" y="5030243"/>
                  <a:pt x="2018348" y="5025480"/>
                </a:cubicBezTo>
                <a:lnTo>
                  <a:pt x="2005964" y="5031195"/>
                </a:lnTo>
                <a:lnTo>
                  <a:pt x="1993584" y="5037862"/>
                </a:lnTo>
                <a:lnTo>
                  <a:pt x="1968818" y="5051198"/>
                </a:lnTo>
                <a:cubicBezTo>
                  <a:pt x="1961198" y="5055960"/>
                  <a:pt x="1952624" y="5059770"/>
                  <a:pt x="1945004" y="5064532"/>
                </a:cubicBezTo>
                <a:lnTo>
                  <a:pt x="1921192" y="5078820"/>
                </a:lnTo>
                <a:cubicBezTo>
                  <a:pt x="1914524" y="5081678"/>
                  <a:pt x="1925956" y="5073105"/>
                  <a:pt x="1940244" y="5063580"/>
                </a:cubicBezTo>
                <a:cubicBezTo>
                  <a:pt x="1946910" y="5058818"/>
                  <a:pt x="1955484" y="5054055"/>
                  <a:pt x="1962150" y="5050245"/>
                </a:cubicBezTo>
                <a:lnTo>
                  <a:pt x="1973338" y="5043053"/>
                </a:lnTo>
                <a:lnTo>
                  <a:pt x="1912620" y="5076916"/>
                </a:lnTo>
                <a:cubicBezTo>
                  <a:pt x="1904048" y="5081678"/>
                  <a:pt x="1896428" y="5086441"/>
                  <a:pt x="1888808" y="5092156"/>
                </a:cubicBezTo>
                <a:cubicBezTo>
                  <a:pt x="1881188" y="5096918"/>
                  <a:pt x="1874520" y="5102633"/>
                  <a:pt x="1866900" y="5108348"/>
                </a:cubicBezTo>
                <a:cubicBezTo>
                  <a:pt x="1852612" y="5118826"/>
                  <a:pt x="1839278" y="5129303"/>
                  <a:pt x="1826896" y="5140733"/>
                </a:cubicBezTo>
                <a:cubicBezTo>
                  <a:pt x="1814512" y="5152163"/>
                  <a:pt x="1802130" y="5162641"/>
                  <a:pt x="1791652" y="5172166"/>
                </a:cubicBezTo>
                <a:cubicBezTo>
                  <a:pt x="1781176" y="5182643"/>
                  <a:pt x="1771650" y="5193121"/>
                  <a:pt x="1763078" y="5201693"/>
                </a:cubicBezTo>
                <a:cubicBezTo>
                  <a:pt x="1756410" y="5207408"/>
                  <a:pt x="1749744" y="5212171"/>
                  <a:pt x="1744028" y="5218838"/>
                </a:cubicBezTo>
                <a:lnTo>
                  <a:pt x="1725930" y="5236936"/>
                </a:lnTo>
                <a:lnTo>
                  <a:pt x="1707832" y="5255033"/>
                </a:lnTo>
                <a:cubicBezTo>
                  <a:pt x="1701164" y="5261701"/>
                  <a:pt x="1696404" y="5268368"/>
                  <a:pt x="1690688" y="5275036"/>
                </a:cubicBezTo>
                <a:cubicBezTo>
                  <a:pt x="1695450" y="5268368"/>
                  <a:pt x="1700212" y="5261701"/>
                  <a:pt x="1704976" y="5255986"/>
                </a:cubicBezTo>
                <a:cubicBezTo>
                  <a:pt x="1709738" y="5250271"/>
                  <a:pt x="1715452" y="5243603"/>
                  <a:pt x="1720216" y="5237888"/>
                </a:cubicBezTo>
                <a:cubicBezTo>
                  <a:pt x="1730692" y="5226458"/>
                  <a:pt x="1739264" y="5214076"/>
                  <a:pt x="1747838" y="5205503"/>
                </a:cubicBezTo>
                <a:cubicBezTo>
                  <a:pt x="1764984" y="5187406"/>
                  <a:pt x="1773556" y="5175976"/>
                  <a:pt x="1765936" y="5181691"/>
                </a:cubicBezTo>
                <a:cubicBezTo>
                  <a:pt x="1755458" y="5191216"/>
                  <a:pt x="1747838" y="5198836"/>
                  <a:pt x="1742124" y="5204551"/>
                </a:cubicBezTo>
                <a:cubicBezTo>
                  <a:pt x="1736408" y="5211218"/>
                  <a:pt x="1732598" y="5215981"/>
                  <a:pt x="1727836" y="5221696"/>
                </a:cubicBezTo>
                <a:cubicBezTo>
                  <a:pt x="1723072" y="5227411"/>
                  <a:pt x="1717358" y="5233126"/>
                  <a:pt x="1709738" y="5241698"/>
                </a:cubicBezTo>
                <a:cubicBezTo>
                  <a:pt x="1705928" y="5245508"/>
                  <a:pt x="1701164" y="5250271"/>
                  <a:pt x="1696404" y="5255986"/>
                </a:cubicBezTo>
                <a:cubicBezTo>
                  <a:pt x="1691640" y="5262653"/>
                  <a:pt x="1685924" y="5269321"/>
                  <a:pt x="1679258" y="5276941"/>
                </a:cubicBezTo>
                <a:cubicBezTo>
                  <a:pt x="1682116" y="5270273"/>
                  <a:pt x="1688784" y="5259796"/>
                  <a:pt x="1697356" y="5247413"/>
                </a:cubicBezTo>
                <a:cubicBezTo>
                  <a:pt x="1706880" y="5235031"/>
                  <a:pt x="1718310" y="5220743"/>
                  <a:pt x="1729740" y="5205503"/>
                </a:cubicBezTo>
                <a:cubicBezTo>
                  <a:pt x="1714500" y="5220743"/>
                  <a:pt x="1703070" y="5232173"/>
                  <a:pt x="1694498" y="5241698"/>
                </a:cubicBezTo>
                <a:cubicBezTo>
                  <a:pt x="1685924" y="5251223"/>
                  <a:pt x="1680210" y="5258843"/>
                  <a:pt x="1676400" y="5264558"/>
                </a:cubicBezTo>
                <a:cubicBezTo>
                  <a:pt x="1667828" y="5275988"/>
                  <a:pt x="1666876" y="5278846"/>
                  <a:pt x="1666876" y="5280751"/>
                </a:cubicBezTo>
                <a:cubicBezTo>
                  <a:pt x="1666876" y="5282656"/>
                  <a:pt x="1667828" y="5282656"/>
                  <a:pt x="1663064" y="5288371"/>
                </a:cubicBezTo>
                <a:cubicBezTo>
                  <a:pt x="1661160" y="5290276"/>
                  <a:pt x="1658304" y="5295038"/>
                  <a:pt x="1652588" y="5300753"/>
                </a:cubicBezTo>
                <a:cubicBezTo>
                  <a:pt x="1647824" y="5307421"/>
                  <a:pt x="1641158" y="5315993"/>
                  <a:pt x="1631632" y="5327423"/>
                </a:cubicBezTo>
                <a:cubicBezTo>
                  <a:pt x="1624012" y="5338853"/>
                  <a:pt x="1617344" y="5348378"/>
                  <a:pt x="1612584" y="5357903"/>
                </a:cubicBezTo>
                <a:cubicBezTo>
                  <a:pt x="1606868" y="5367428"/>
                  <a:pt x="1603058" y="5376001"/>
                  <a:pt x="1600200" y="5382668"/>
                </a:cubicBezTo>
                <a:cubicBezTo>
                  <a:pt x="1593532" y="5396003"/>
                  <a:pt x="1590676" y="5405528"/>
                  <a:pt x="1590676" y="5408386"/>
                </a:cubicBezTo>
                <a:cubicBezTo>
                  <a:pt x="1582104" y="5422673"/>
                  <a:pt x="1574484" y="5436008"/>
                  <a:pt x="1566864" y="5450296"/>
                </a:cubicBezTo>
                <a:cubicBezTo>
                  <a:pt x="1559244" y="5464583"/>
                  <a:pt x="1551624" y="5478871"/>
                  <a:pt x="1544956" y="5493158"/>
                </a:cubicBezTo>
                <a:cubicBezTo>
                  <a:pt x="1544956" y="5498873"/>
                  <a:pt x="1532572" y="5529353"/>
                  <a:pt x="1518284" y="5567453"/>
                </a:cubicBezTo>
                <a:cubicBezTo>
                  <a:pt x="1503044" y="5605553"/>
                  <a:pt x="1485900" y="5651273"/>
                  <a:pt x="1470660" y="5687468"/>
                </a:cubicBezTo>
                <a:cubicBezTo>
                  <a:pt x="1469708" y="5696993"/>
                  <a:pt x="1499236" y="5631271"/>
                  <a:pt x="1508760" y="5602696"/>
                </a:cubicBezTo>
                <a:cubicBezTo>
                  <a:pt x="1509712" y="5609363"/>
                  <a:pt x="1481138" y="5687468"/>
                  <a:pt x="1458278" y="5736998"/>
                </a:cubicBezTo>
                <a:cubicBezTo>
                  <a:pt x="1453516" y="5740808"/>
                  <a:pt x="1443038" y="5761763"/>
                  <a:pt x="1426844" y="5791291"/>
                </a:cubicBezTo>
                <a:cubicBezTo>
                  <a:pt x="1411604" y="5819866"/>
                  <a:pt x="1389698" y="5856061"/>
                  <a:pt x="1365884" y="5887493"/>
                </a:cubicBezTo>
                <a:cubicBezTo>
                  <a:pt x="1360170" y="5895113"/>
                  <a:pt x="1353504" y="5901781"/>
                  <a:pt x="1347788" y="5909401"/>
                </a:cubicBezTo>
                <a:cubicBezTo>
                  <a:pt x="1344930" y="5913211"/>
                  <a:pt x="1342072" y="5917021"/>
                  <a:pt x="1339216" y="5919878"/>
                </a:cubicBezTo>
                <a:cubicBezTo>
                  <a:pt x="1335404" y="5923688"/>
                  <a:pt x="1332548" y="5926546"/>
                  <a:pt x="1329690" y="5929403"/>
                </a:cubicBezTo>
                <a:cubicBezTo>
                  <a:pt x="1323024" y="5936071"/>
                  <a:pt x="1317308" y="5941786"/>
                  <a:pt x="1312544" y="5946548"/>
                </a:cubicBezTo>
                <a:cubicBezTo>
                  <a:pt x="1306830" y="5951311"/>
                  <a:pt x="1302068" y="5955121"/>
                  <a:pt x="1297304" y="5958931"/>
                </a:cubicBezTo>
                <a:cubicBezTo>
                  <a:pt x="1279208" y="5973218"/>
                  <a:pt x="1271588" y="5977981"/>
                  <a:pt x="1282064" y="5965598"/>
                </a:cubicBezTo>
                <a:cubicBezTo>
                  <a:pt x="1258252" y="5984648"/>
                  <a:pt x="1231584" y="6002746"/>
                  <a:pt x="1202056" y="6017986"/>
                </a:cubicBezTo>
                <a:cubicBezTo>
                  <a:pt x="1172528" y="6033226"/>
                  <a:pt x="1140144" y="6045608"/>
                  <a:pt x="1107758" y="6055133"/>
                </a:cubicBezTo>
                <a:cubicBezTo>
                  <a:pt x="1042036" y="6075136"/>
                  <a:pt x="971550" y="6084661"/>
                  <a:pt x="904876" y="6090376"/>
                </a:cubicBezTo>
                <a:cubicBezTo>
                  <a:pt x="770572" y="6100853"/>
                  <a:pt x="645796" y="6102758"/>
                  <a:pt x="565784" y="6096091"/>
                </a:cubicBezTo>
                <a:cubicBezTo>
                  <a:pt x="512444" y="6089423"/>
                  <a:pt x="407670" y="6068468"/>
                  <a:pt x="471488" y="6076088"/>
                </a:cubicBezTo>
                <a:cubicBezTo>
                  <a:pt x="423864" y="6067516"/>
                  <a:pt x="381952" y="6057991"/>
                  <a:pt x="343852" y="6044656"/>
                </a:cubicBezTo>
                <a:cubicBezTo>
                  <a:pt x="324804" y="6038941"/>
                  <a:pt x="307658" y="6030368"/>
                  <a:pt x="289560" y="6023701"/>
                </a:cubicBezTo>
                <a:cubicBezTo>
                  <a:pt x="280988" y="6019891"/>
                  <a:pt x="272416" y="6015128"/>
                  <a:pt x="263844" y="6011318"/>
                </a:cubicBezTo>
                <a:cubicBezTo>
                  <a:pt x="255270" y="6007508"/>
                  <a:pt x="246698" y="6003698"/>
                  <a:pt x="239078" y="5998936"/>
                </a:cubicBezTo>
                <a:cubicBezTo>
                  <a:pt x="222884" y="5989411"/>
                  <a:pt x="206692" y="5979886"/>
                  <a:pt x="191452" y="5968456"/>
                </a:cubicBezTo>
                <a:cubicBezTo>
                  <a:pt x="183832" y="5962741"/>
                  <a:pt x="176212" y="5957026"/>
                  <a:pt x="168592" y="5951311"/>
                </a:cubicBezTo>
                <a:cubicBezTo>
                  <a:pt x="161924" y="5944643"/>
                  <a:pt x="154304" y="5937976"/>
                  <a:pt x="146684" y="5931308"/>
                </a:cubicBezTo>
                <a:cubicBezTo>
                  <a:pt x="131922" y="5917497"/>
                  <a:pt x="117396" y="5902257"/>
                  <a:pt x="103466" y="5885112"/>
                </a:cubicBezTo>
                <a:lnTo>
                  <a:pt x="90592" y="5866401"/>
                </a:lnTo>
                <a:lnTo>
                  <a:pt x="104776" y="5884636"/>
                </a:lnTo>
                <a:cubicBezTo>
                  <a:pt x="110490" y="5891303"/>
                  <a:pt x="114300" y="5895113"/>
                  <a:pt x="113348" y="5893208"/>
                </a:cubicBezTo>
                <a:cubicBezTo>
                  <a:pt x="108584" y="5887493"/>
                  <a:pt x="102870" y="5880826"/>
                  <a:pt x="98108" y="5875111"/>
                </a:cubicBezTo>
                <a:cubicBezTo>
                  <a:pt x="95250" y="5871301"/>
                  <a:pt x="92392" y="5868443"/>
                  <a:pt x="90488" y="5865586"/>
                </a:cubicBezTo>
                <a:lnTo>
                  <a:pt x="83820" y="5856061"/>
                </a:lnTo>
                <a:cubicBezTo>
                  <a:pt x="79058" y="5849393"/>
                  <a:pt x="74296" y="5843678"/>
                  <a:pt x="70484" y="5837011"/>
                </a:cubicBezTo>
                <a:lnTo>
                  <a:pt x="59056" y="5817008"/>
                </a:lnTo>
                <a:cubicBezTo>
                  <a:pt x="55244" y="5810341"/>
                  <a:pt x="51436" y="5802721"/>
                  <a:pt x="48578" y="5796053"/>
                </a:cubicBezTo>
                <a:cubicBezTo>
                  <a:pt x="45720" y="5788433"/>
                  <a:pt x="41910" y="5781766"/>
                  <a:pt x="39052" y="5774146"/>
                </a:cubicBezTo>
                <a:cubicBezTo>
                  <a:pt x="33338" y="5759858"/>
                  <a:pt x="27624" y="5744618"/>
                  <a:pt x="22860" y="5728426"/>
                </a:cubicBezTo>
                <a:cubicBezTo>
                  <a:pt x="12384" y="5696041"/>
                  <a:pt x="5716" y="5660798"/>
                  <a:pt x="1904" y="5621746"/>
                </a:cubicBezTo>
                <a:lnTo>
                  <a:pt x="244" y="5527023"/>
                </a:lnTo>
                <a:lnTo>
                  <a:pt x="952" y="5534116"/>
                </a:lnTo>
                <a:cubicBezTo>
                  <a:pt x="952" y="5532211"/>
                  <a:pt x="952" y="5529353"/>
                  <a:pt x="952" y="5525543"/>
                </a:cubicBezTo>
                <a:cubicBezTo>
                  <a:pt x="952" y="5516971"/>
                  <a:pt x="952" y="5505541"/>
                  <a:pt x="1904" y="5492206"/>
                </a:cubicBezTo>
                <a:cubicBezTo>
                  <a:pt x="2858" y="5464583"/>
                  <a:pt x="8572" y="5431246"/>
                  <a:pt x="12384" y="5406481"/>
                </a:cubicBezTo>
                <a:cubicBezTo>
                  <a:pt x="19050" y="5378858"/>
                  <a:pt x="5716" y="5443628"/>
                  <a:pt x="10478" y="5428388"/>
                </a:cubicBezTo>
                <a:cubicBezTo>
                  <a:pt x="28576" y="5335043"/>
                  <a:pt x="60008" y="5251223"/>
                  <a:pt x="98108" y="5174071"/>
                </a:cubicBezTo>
                <a:cubicBezTo>
                  <a:pt x="117158" y="5135018"/>
                  <a:pt x="138112" y="5097871"/>
                  <a:pt x="160020" y="5062628"/>
                </a:cubicBezTo>
                <a:cubicBezTo>
                  <a:pt x="182880" y="5027386"/>
                  <a:pt x="206692" y="4993096"/>
                  <a:pt x="232410" y="4960711"/>
                </a:cubicBezTo>
                <a:cubicBezTo>
                  <a:pt x="258128" y="4928326"/>
                  <a:pt x="286704" y="4896893"/>
                  <a:pt x="316230" y="4867366"/>
                </a:cubicBezTo>
                <a:cubicBezTo>
                  <a:pt x="345758" y="4837838"/>
                  <a:pt x="376238" y="4808311"/>
                  <a:pt x="407670" y="4779736"/>
                </a:cubicBezTo>
                <a:cubicBezTo>
                  <a:pt x="470536" y="4722586"/>
                  <a:pt x="539116" y="4666388"/>
                  <a:pt x="611504" y="4607333"/>
                </a:cubicBezTo>
                <a:cubicBezTo>
                  <a:pt x="570548" y="4640671"/>
                  <a:pt x="542924" y="4665436"/>
                  <a:pt x="525780" y="4681628"/>
                </a:cubicBezTo>
                <a:cubicBezTo>
                  <a:pt x="508636" y="4697821"/>
                  <a:pt x="502920" y="4706393"/>
                  <a:pt x="502920" y="4707346"/>
                </a:cubicBezTo>
                <a:cubicBezTo>
                  <a:pt x="529590" y="4684486"/>
                  <a:pt x="557212" y="4662578"/>
                  <a:pt x="583884" y="4640671"/>
                </a:cubicBezTo>
                <a:cubicBezTo>
                  <a:pt x="613410" y="4613048"/>
                  <a:pt x="674370" y="4563518"/>
                  <a:pt x="722948" y="4519703"/>
                </a:cubicBezTo>
                <a:cubicBezTo>
                  <a:pt x="726758" y="4517322"/>
                  <a:pt x="734854" y="4511369"/>
                  <a:pt x="739022" y="4508750"/>
                </a:cubicBezTo>
                <a:lnTo>
                  <a:pt x="739138" y="4508720"/>
                </a:lnTo>
                <a:lnTo>
                  <a:pt x="741506" y="4506591"/>
                </a:lnTo>
                <a:cubicBezTo>
                  <a:pt x="746880" y="4501903"/>
                  <a:pt x="753904" y="4495890"/>
                  <a:pt x="762952" y="4488270"/>
                </a:cubicBezTo>
                <a:lnTo>
                  <a:pt x="741276" y="4508190"/>
                </a:lnTo>
                <a:lnTo>
                  <a:pt x="741298" y="4508184"/>
                </a:lnTo>
                <a:cubicBezTo>
                  <a:pt x="740390" y="4509404"/>
                  <a:pt x="737474" y="4512321"/>
                  <a:pt x="731520" y="4517798"/>
                </a:cubicBezTo>
                <a:cubicBezTo>
                  <a:pt x="812484" y="4453981"/>
                  <a:pt x="869632" y="4397783"/>
                  <a:pt x="926784" y="4333013"/>
                </a:cubicBezTo>
                <a:cubicBezTo>
                  <a:pt x="942024" y="4316821"/>
                  <a:pt x="955358" y="4299676"/>
                  <a:pt x="969644" y="4282531"/>
                </a:cubicBezTo>
                <a:cubicBezTo>
                  <a:pt x="983932" y="4265386"/>
                  <a:pt x="997268" y="4247288"/>
                  <a:pt x="1012508" y="4227286"/>
                </a:cubicBezTo>
                <a:cubicBezTo>
                  <a:pt x="1042988" y="4188233"/>
                  <a:pt x="1071564" y="4143466"/>
                  <a:pt x="1103948" y="4090126"/>
                </a:cubicBezTo>
                <a:cubicBezTo>
                  <a:pt x="1058228" y="4180613"/>
                  <a:pt x="999172" y="4263481"/>
                  <a:pt x="931544" y="4339681"/>
                </a:cubicBezTo>
                <a:cubicBezTo>
                  <a:pt x="950596" y="4322536"/>
                  <a:pt x="967740" y="4304438"/>
                  <a:pt x="985838" y="4286341"/>
                </a:cubicBezTo>
                <a:cubicBezTo>
                  <a:pt x="957264" y="4321583"/>
                  <a:pt x="927736" y="4354921"/>
                  <a:pt x="897256" y="4388258"/>
                </a:cubicBezTo>
                <a:cubicBezTo>
                  <a:pt x="957264" y="4333966"/>
                  <a:pt x="997268" y="4274911"/>
                  <a:pt x="1006792" y="4270148"/>
                </a:cubicBezTo>
                <a:cubicBezTo>
                  <a:pt x="997268" y="4284436"/>
                  <a:pt x="969644" y="4314916"/>
                  <a:pt x="970598" y="4317773"/>
                </a:cubicBezTo>
                <a:cubicBezTo>
                  <a:pt x="983932" y="4303486"/>
                  <a:pt x="993458" y="4292056"/>
                  <a:pt x="1002030" y="4282531"/>
                </a:cubicBezTo>
                <a:cubicBezTo>
                  <a:pt x="1009650" y="4273006"/>
                  <a:pt x="1015364" y="4265386"/>
                  <a:pt x="1021080" y="4257766"/>
                </a:cubicBezTo>
                <a:cubicBezTo>
                  <a:pt x="1026796" y="4250146"/>
                  <a:pt x="1031558" y="4243478"/>
                  <a:pt x="1037272" y="4234906"/>
                </a:cubicBezTo>
                <a:cubicBezTo>
                  <a:pt x="1040130" y="4231096"/>
                  <a:pt x="1042988" y="4226333"/>
                  <a:pt x="1046798" y="4221571"/>
                </a:cubicBezTo>
                <a:cubicBezTo>
                  <a:pt x="1050608" y="4216808"/>
                  <a:pt x="1054418" y="4211093"/>
                  <a:pt x="1058228" y="4205378"/>
                </a:cubicBezTo>
                <a:cubicBezTo>
                  <a:pt x="1048704" y="4222523"/>
                  <a:pt x="1035368" y="4239668"/>
                  <a:pt x="1022032" y="4258718"/>
                </a:cubicBezTo>
                <a:cubicBezTo>
                  <a:pt x="1008698" y="4277768"/>
                  <a:pt x="992504" y="4296818"/>
                  <a:pt x="975360" y="4316821"/>
                </a:cubicBezTo>
                <a:cubicBezTo>
                  <a:pt x="971550" y="4321583"/>
                  <a:pt x="967740" y="4327298"/>
                  <a:pt x="962978" y="4332061"/>
                </a:cubicBezTo>
                <a:cubicBezTo>
                  <a:pt x="959168" y="4337776"/>
                  <a:pt x="954404" y="4342538"/>
                  <a:pt x="949644" y="4347301"/>
                </a:cubicBezTo>
                <a:cubicBezTo>
                  <a:pt x="940118" y="4356826"/>
                  <a:pt x="930592" y="4367303"/>
                  <a:pt x="921068" y="4377781"/>
                </a:cubicBezTo>
                <a:cubicBezTo>
                  <a:pt x="901064" y="4397783"/>
                  <a:pt x="881064" y="4417786"/>
                  <a:pt x="860108" y="4437788"/>
                </a:cubicBezTo>
                <a:cubicBezTo>
                  <a:pt x="776288" y="4516846"/>
                  <a:pt x="686752" y="4589236"/>
                  <a:pt x="624840" y="4641623"/>
                </a:cubicBezTo>
                <a:cubicBezTo>
                  <a:pt x="605790" y="4657816"/>
                  <a:pt x="640080" y="4626383"/>
                  <a:pt x="642938" y="4622573"/>
                </a:cubicBezTo>
                <a:cubicBezTo>
                  <a:pt x="592456" y="4664483"/>
                  <a:pt x="559118" y="4687343"/>
                  <a:pt x="497204" y="4741636"/>
                </a:cubicBezTo>
                <a:cubicBezTo>
                  <a:pt x="461010" y="4777831"/>
                  <a:pt x="528638" y="4718776"/>
                  <a:pt x="561024" y="4693058"/>
                </a:cubicBezTo>
                <a:cubicBezTo>
                  <a:pt x="559118" y="4699726"/>
                  <a:pt x="542924" y="4712108"/>
                  <a:pt x="508636" y="4741636"/>
                </a:cubicBezTo>
                <a:cubicBezTo>
                  <a:pt x="503872" y="4743541"/>
                  <a:pt x="455296" y="4782593"/>
                  <a:pt x="404812" y="4828313"/>
                </a:cubicBezTo>
                <a:cubicBezTo>
                  <a:pt x="354330" y="4873081"/>
                  <a:pt x="301944" y="4925468"/>
                  <a:pt x="280988" y="4945471"/>
                </a:cubicBezTo>
                <a:cubicBezTo>
                  <a:pt x="271464" y="4956901"/>
                  <a:pt x="262890" y="4967378"/>
                  <a:pt x="256224" y="4975951"/>
                </a:cubicBezTo>
                <a:cubicBezTo>
                  <a:pt x="249556" y="4984523"/>
                  <a:pt x="243840" y="4992143"/>
                  <a:pt x="239078" y="4998811"/>
                </a:cubicBezTo>
                <a:cubicBezTo>
                  <a:pt x="230504" y="5011193"/>
                  <a:pt x="224790" y="5019766"/>
                  <a:pt x="221932" y="5024528"/>
                </a:cubicBezTo>
                <a:cubicBezTo>
                  <a:pt x="217170" y="5034053"/>
                  <a:pt x="220980" y="5031196"/>
                  <a:pt x="224790" y="5027386"/>
                </a:cubicBezTo>
                <a:cubicBezTo>
                  <a:pt x="229552" y="5023576"/>
                  <a:pt x="233364" y="5020718"/>
                  <a:pt x="227648" y="5029291"/>
                </a:cubicBezTo>
                <a:cubicBezTo>
                  <a:pt x="221932" y="5037863"/>
                  <a:pt x="205740" y="5058818"/>
                  <a:pt x="175260" y="5108348"/>
                </a:cubicBezTo>
                <a:cubicBezTo>
                  <a:pt x="161924" y="5127398"/>
                  <a:pt x="148590" y="5146448"/>
                  <a:pt x="136208" y="5166451"/>
                </a:cubicBezTo>
                <a:cubicBezTo>
                  <a:pt x="106680" y="5227411"/>
                  <a:pt x="79058" y="5299801"/>
                  <a:pt x="60008" y="5376953"/>
                </a:cubicBezTo>
                <a:cubicBezTo>
                  <a:pt x="46434" y="5434818"/>
                  <a:pt x="38220" y="5494825"/>
                  <a:pt x="44202" y="5552957"/>
                </a:cubicBezTo>
                <a:lnTo>
                  <a:pt x="50484" y="5585590"/>
                </a:lnTo>
                <a:lnTo>
                  <a:pt x="50484" y="5608411"/>
                </a:lnTo>
                <a:cubicBezTo>
                  <a:pt x="54292" y="5665561"/>
                  <a:pt x="69532" y="5717948"/>
                  <a:pt x="88584" y="5761763"/>
                </a:cubicBezTo>
                <a:cubicBezTo>
                  <a:pt x="107632" y="5805578"/>
                  <a:pt x="131444" y="5840821"/>
                  <a:pt x="151448" y="5868443"/>
                </a:cubicBezTo>
                <a:cubicBezTo>
                  <a:pt x="194310" y="5916068"/>
                  <a:pt x="262890" y="5970361"/>
                  <a:pt x="345758" y="6000841"/>
                </a:cubicBezTo>
                <a:cubicBezTo>
                  <a:pt x="428624" y="6034178"/>
                  <a:pt x="520064" y="6047513"/>
                  <a:pt x="594360" y="6052276"/>
                </a:cubicBezTo>
                <a:cubicBezTo>
                  <a:pt x="614364" y="6057038"/>
                  <a:pt x="564832" y="6056086"/>
                  <a:pt x="503872" y="6046561"/>
                </a:cubicBezTo>
                <a:cubicBezTo>
                  <a:pt x="496252" y="6045608"/>
                  <a:pt x="488632" y="6044656"/>
                  <a:pt x="481012" y="6042751"/>
                </a:cubicBezTo>
                <a:cubicBezTo>
                  <a:pt x="473392" y="6040846"/>
                  <a:pt x="464820" y="6039893"/>
                  <a:pt x="457200" y="6037988"/>
                </a:cubicBezTo>
                <a:cubicBezTo>
                  <a:pt x="441008" y="6035131"/>
                  <a:pt x="425768" y="6030368"/>
                  <a:pt x="411480" y="6026558"/>
                </a:cubicBezTo>
                <a:cubicBezTo>
                  <a:pt x="397192" y="6022748"/>
                  <a:pt x="383858" y="6017986"/>
                  <a:pt x="372428" y="6014176"/>
                </a:cubicBezTo>
                <a:cubicBezTo>
                  <a:pt x="360998" y="6011318"/>
                  <a:pt x="351472" y="6007508"/>
                  <a:pt x="343852" y="6004651"/>
                </a:cubicBezTo>
                <a:cubicBezTo>
                  <a:pt x="385764" y="6021796"/>
                  <a:pt x="428624" y="6036083"/>
                  <a:pt x="473392" y="6044656"/>
                </a:cubicBezTo>
                <a:cubicBezTo>
                  <a:pt x="462916" y="6041798"/>
                  <a:pt x="453390" y="6039893"/>
                  <a:pt x="444818" y="6037988"/>
                </a:cubicBezTo>
                <a:cubicBezTo>
                  <a:pt x="435292" y="6036083"/>
                  <a:pt x="427672" y="6033226"/>
                  <a:pt x="420052" y="6031321"/>
                </a:cubicBezTo>
                <a:cubicBezTo>
                  <a:pt x="412432" y="6029416"/>
                  <a:pt x="404812" y="6027511"/>
                  <a:pt x="398144" y="6025606"/>
                </a:cubicBezTo>
                <a:cubicBezTo>
                  <a:pt x="391478" y="6023701"/>
                  <a:pt x="384810" y="6021796"/>
                  <a:pt x="379096" y="6019891"/>
                </a:cubicBezTo>
                <a:cubicBezTo>
                  <a:pt x="366712" y="6016081"/>
                  <a:pt x="355284" y="6013223"/>
                  <a:pt x="344804" y="6009413"/>
                </a:cubicBezTo>
                <a:cubicBezTo>
                  <a:pt x="334328" y="6004651"/>
                  <a:pt x="322898" y="6001793"/>
                  <a:pt x="311468" y="5997031"/>
                </a:cubicBezTo>
                <a:cubicBezTo>
                  <a:pt x="324804" y="6003698"/>
                  <a:pt x="338138" y="6009413"/>
                  <a:pt x="349568" y="6014176"/>
                </a:cubicBezTo>
                <a:cubicBezTo>
                  <a:pt x="360998" y="6019891"/>
                  <a:pt x="372428" y="6022748"/>
                  <a:pt x="382904" y="6026558"/>
                </a:cubicBezTo>
                <a:cubicBezTo>
                  <a:pt x="387668" y="6028463"/>
                  <a:pt x="393384" y="6030368"/>
                  <a:pt x="398144" y="6031321"/>
                </a:cubicBezTo>
                <a:cubicBezTo>
                  <a:pt x="403860" y="6032273"/>
                  <a:pt x="408624" y="6034178"/>
                  <a:pt x="413384" y="6035131"/>
                </a:cubicBezTo>
                <a:cubicBezTo>
                  <a:pt x="422910" y="6037036"/>
                  <a:pt x="432436" y="6039893"/>
                  <a:pt x="441960" y="6041798"/>
                </a:cubicBezTo>
                <a:cubicBezTo>
                  <a:pt x="480060" y="6049418"/>
                  <a:pt x="518160" y="6055133"/>
                  <a:pt x="575310" y="6059896"/>
                </a:cubicBezTo>
                <a:cubicBezTo>
                  <a:pt x="571500" y="6060848"/>
                  <a:pt x="572452" y="6061801"/>
                  <a:pt x="581978" y="6062753"/>
                </a:cubicBezTo>
                <a:cubicBezTo>
                  <a:pt x="591504" y="6063706"/>
                  <a:pt x="607696" y="6066563"/>
                  <a:pt x="634364" y="6067516"/>
                </a:cubicBezTo>
                <a:lnTo>
                  <a:pt x="649604" y="6063706"/>
                </a:lnTo>
                <a:cubicBezTo>
                  <a:pt x="650558" y="6063706"/>
                  <a:pt x="656272" y="6064658"/>
                  <a:pt x="672464" y="6065611"/>
                </a:cubicBezTo>
                <a:cubicBezTo>
                  <a:pt x="741044" y="6066563"/>
                  <a:pt x="808672" y="6063706"/>
                  <a:pt x="877252" y="6058943"/>
                </a:cubicBezTo>
                <a:cubicBezTo>
                  <a:pt x="833438" y="6059896"/>
                  <a:pt x="830580" y="6056086"/>
                  <a:pt x="778192" y="6057038"/>
                </a:cubicBezTo>
                <a:cubicBezTo>
                  <a:pt x="796290" y="6058943"/>
                  <a:pt x="751524" y="6061801"/>
                  <a:pt x="699136" y="6060848"/>
                </a:cubicBezTo>
                <a:cubicBezTo>
                  <a:pt x="745808" y="6058943"/>
                  <a:pt x="648652" y="6057038"/>
                  <a:pt x="649604" y="6054181"/>
                </a:cubicBezTo>
                <a:cubicBezTo>
                  <a:pt x="754380" y="6058943"/>
                  <a:pt x="885824" y="6051323"/>
                  <a:pt x="953452" y="6043703"/>
                </a:cubicBezTo>
                <a:cubicBezTo>
                  <a:pt x="961072" y="6044656"/>
                  <a:pt x="968692" y="6044656"/>
                  <a:pt x="976312" y="6045608"/>
                </a:cubicBezTo>
                <a:cubicBezTo>
                  <a:pt x="1025844" y="6039893"/>
                  <a:pt x="1076324" y="6030368"/>
                  <a:pt x="1120140" y="6017033"/>
                </a:cubicBezTo>
                <a:cubicBezTo>
                  <a:pt x="1164908" y="6003698"/>
                  <a:pt x="1202056" y="5986553"/>
                  <a:pt x="1230630" y="5970361"/>
                </a:cubicBezTo>
                <a:cubicBezTo>
                  <a:pt x="1224916" y="5974171"/>
                  <a:pt x="1219200" y="5977981"/>
                  <a:pt x="1213484" y="5981791"/>
                </a:cubicBezTo>
                <a:cubicBezTo>
                  <a:pt x="1239204" y="5969408"/>
                  <a:pt x="1263016" y="5953216"/>
                  <a:pt x="1284924" y="5935118"/>
                </a:cubicBezTo>
                <a:lnTo>
                  <a:pt x="1301116" y="5921783"/>
                </a:lnTo>
                <a:cubicBezTo>
                  <a:pt x="1306830" y="5917021"/>
                  <a:pt x="1311592" y="5911306"/>
                  <a:pt x="1316356" y="5906543"/>
                </a:cubicBezTo>
                <a:cubicBezTo>
                  <a:pt x="1321118" y="5901781"/>
                  <a:pt x="1325880" y="5896066"/>
                  <a:pt x="1330644" y="5891303"/>
                </a:cubicBezTo>
                <a:cubicBezTo>
                  <a:pt x="1335404" y="5885588"/>
                  <a:pt x="1339216" y="5880826"/>
                  <a:pt x="1343978" y="5875111"/>
                </a:cubicBezTo>
                <a:cubicBezTo>
                  <a:pt x="1380172" y="5832248"/>
                  <a:pt x="1407796" y="5783671"/>
                  <a:pt x="1432560" y="5736998"/>
                </a:cubicBezTo>
                <a:cubicBezTo>
                  <a:pt x="1453516" y="5687468"/>
                  <a:pt x="1473518" y="5630318"/>
                  <a:pt x="1493520" y="5574121"/>
                </a:cubicBezTo>
                <a:cubicBezTo>
                  <a:pt x="1513524" y="5517923"/>
                  <a:pt x="1533524" y="5463631"/>
                  <a:pt x="1551624" y="5420768"/>
                </a:cubicBezTo>
                <a:cubicBezTo>
                  <a:pt x="1553528" y="5415053"/>
                  <a:pt x="1557338" y="5405528"/>
                  <a:pt x="1563052" y="5394098"/>
                </a:cubicBezTo>
                <a:cubicBezTo>
                  <a:pt x="1568768" y="5381716"/>
                  <a:pt x="1577340" y="5368381"/>
                  <a:pt x="1585912" y="5353141"/>
                </a:cubicBezTo>
                <a:cubicBezTo>
                  <a:pt x="1590676" y="5345521"/>
                  <a:pt x="1595438" y="5336948"/>
                  <a:pt x="1600200" y="5328376"/>
                </a:cubicBezTo>
                <a:cubicBezTo>
                  <a:pt x="1605916" y="5319803"/>
                  <a:pt x="1611630" y="5311231"/>
                  <a:pt x="1618298" y="5302658"/>
                </a:cubicBezTo>
                <a:cubicBezTo>
                  <a:pt x="1624012" y="5294086"/>
                  <a:pt x="1630680" y="5285513"/>
                  <a:pt x="1637348" y="5275988"/>
                </a:cubicBezTo>
                <a:cubicBezTo>
                  <a:pt x="1644016" y="5267416"/>
                  <a:pt x="1651636" y="5258843"/>
                  <a:pt x="1659256" y="5249318"/>
                </a:cubicBezTo>
                <a:cubicBezTo>
                  <a:pt x="1666876" y="5239793"/>
                  <a:pt x="1674496" y="5231221"/>
                  <a:pt x="1682116" y="5221696"/>
                </a:cubicBezTo>
                <a:cubicBezTo>
                  <a:pt x="1690688" y="5213123"/>
                  <a:pt x="1698308" y="5204551"/>
                  <a:pt x="1706880" y="5195978"/>
                </a:cubicBezTo>
                <a:cubicBezTo>
                  <a:pt x="1715452" y="5187406"/>
                  <a:pt x="1723072" y="5177881"/>
                  <a:pt x="1731644" y="5170261"/>
                </a:cubicBezTo>
                <a:cubicBezTo>
                  <a:pt x="1740218" y="5161688"/>
                  <a:pt x="1748790" y="5154068"/>
                  <a:pt x="1757364" y="5146448"/>
                </a:cubicBezTo>
                <a:cubicBezTo>
                  <a:pt x="1765936" y="5138828"/>
                  <a:pt x="1773556" y="5130256"/>
                  <a:pt x="1782128" y="5123588"/>
                </a:cubicBezTo>
                <a:cubicBezTo>
                  <a:pt x="1789748" y="5116921"/>
                  <a:pt x="1798320" y="5110253"/>
                  <a:pt x="1805940" y="5103586"/>
                </a:cubicBezTo>
                <a:cubicBezTo>
                  <a:pt x="1813560" y="5096918"/>
                  <a:pt x="1821180" y="5090251"/>
                  <a:pt x="1827848" y="5084536"/>
                </a:cubicBezTo>
                <a:cubicBezTo>
                  <a:pt x="1834516" y="5078821"/>
                  <a:pt x="1841184" y="5073106"/>
                  <a:pt x="1847850" y="5068343"/>
                </a:cubicBezTo>
                <a:cubicBezTo>
                  <a:pt x="1854518" y="5063581"/>
                  <a:pt x="1778318" y="5123588"/>
                  <a:pt x="1749744" y="5156926"/>
                </a:cubicBezTo>
                <a:cubicBezTo>
                  <a:pt x="1765936" y="5142638"/>
                  <a:pt x="1780224" y="5128351"/>
                  <a:pt x="1794510" y="5116921"/>
                </a:cubicBezTo>
                <a:cubicBezTo>
                  <a:pt x="1808798" y="5104538"/>
                  <a:pt x="1821180" y="5093108"/>
                  <a:pt x="1833564" y="5083583"/>
                </a:cubicBezTo>
                <a:cubicBezTo>
                  <a:pt x="1859280" y="5065486"/>
                  <a:pt x="1877378" y="5051198"/>
                  <a:pt x="1890712" y="5046436"/>
                </a:cubicBezTo>
                <a:cubicBezTo>
                  <a:pt x="1733550" y="5155021"/>
                  <a:pt x="1901190" y="5043578"/>
                  <a:pt x="1832610" y="5095013"/>
                </a:cubicBezTo>
                <a:cubicBezTo>
                  <a:pt x="1850708" y="5081678"/>
                  <a:pt x="1868804" y="5068343"/>
                  <a:pt x="1886904" y="5055961"/>
                </a:cubicBezTo>
                <a:cubicBezTo>
                  <a:pt x="1905000" y="5044531"/>
                  <a:pt x="1923098" y="5033101"/>
                  <a:pt x="1940244" y="5022623"/>
                </a:cubicBezTo>
                <a:cubicBezTo>
                  <a:pt x="1975484" y="5003573"/>
                  <a:pt x="2005012" y="4986428"/>
                  <a:pt x="2025016" y="4977856"/>
                </a:cubicBezTo>
                <a:cubicBezTo>
                  <a:pt x="2017396" y="4981666"/>
                  <a:pt x="2009776" y="4984523"/>
                  <a:pt x="2004060" y="4987381"/>
                </a:cubicBezTo>
                <a:cubicBezTo>
                  <a:pt x="1998344" y="4989286"/>
                  <a:pt x="1993584" y="4992143"/>
                  <a:pt x="1989772" y="4994048"/>
                </a:cubicBezTo>
                <a:cubicBezTo>
                  <a:pt x="1982152" y="4997858"/>
                  <a:pt x="1977390" y="4999763"/>
                  <a:pt x="1975484" y="5000716"/>
                </a:cubicBezTo>
                <a:cubicBezTo>
                  <a:pt x="1971676" y="5002621"/>
                  <a:pt x="1977390" y="4998811"/>
                  <a:pt x="1982152" y="4995001"/>
                </a:cubicBezTo>
                <a:cubicBezTo>
                  <a:pt x="1992630" y="4988333"/>
                  <a:pt x="2003108" y="4980713"/>
                  <a:pt x="1938338" y="5015956"/>
                </a:cubicBezTo>
                <a:cubicBezTo>
                  <a:pt x="1987868" y="4986428"/>
                  <a:pt x="2047876" y="4954996"/>
                  <a:pt x="2114550" y="4933088"/>
                </a:cubicBezTo>
                <a:cubicBezTo>
                  <a:pt x="2181224" y="4910228"/>
                  <a:pt x="2252664" y="4895941"/>
                  <a:pt x="2321244" y="4890226"/>
                </a:cubicBezTo>
                <a:cubicBezTo>
                  <a:pt x="2320290" y="4892131"/>
                  <a:pt x="2337436" y="4892131"/>
                  <a:pt x="2387918" y="4891178"/>
                </a:cubicBezTo>
                <a:lnTo>
                  <a:pt x="2389908" y="4891039"/>
                </a:lnTo>
                <a:lnTo>
                  <a:pt x="2387620" y="4891402"/>
                </a:lnTo>
                <a:cubicBezTo>
                  <a:pt x="2389108" y="4892012"/>
                  <a:pt x="2401492" y="4892845"/>
                  <a:pt x="2433638" y="4894036"/>
                </a:cubicBezTo>
                <a:cubicBezTo>
                  <a:pt x="2466976" y="4893083"/>
                  <a:pt x="2507932" y="4897846"/>
                  <a:pt x="2550796" y="4903561"/>
                </a:cubicBezTo>
                <a:cubicBezTo>
                  <a:pt x="2593658" y="4910228"/>
                  <a:pt x="2638424" y="4918801"/>
                  <a:pt x="2681288" y="4928326"/>
                </a:cubicBezTo>
                <a:cubicBezTo>
                  <a:pt x="2724150" y="4936898"/>
                  <a:pt x="2764156" y="4946423"/>
                  <a:pt x="2796540" y="4952138"/>
                </a:cubicBezTo>
                <a:cubicBezTo>
                  <a:pt x="2829878" y="4957853"/>
                  <a:pt x="2855596" y="4961663"/>
                  <a:pt x="2868930" y="4960711"/>
                </a:cubicBezTo>
                <a:cubicBezTo>
                  <a:pt x="2914650" y="4971188"/>
                  <a:pt x="2870836" y="4965473"/>
                  <a:pt x="2831784" y="4958806"/>
                </a:cubicBezTo>
                <a:cubicBezTo>
                  <a:pt x="2811780" y="4954996"/>
                  <a:pt x="2794636" y="4952138"/>
                  <a:pt x="2789872" y="4952138"/>
                </a:cubicBezTo>
                <a:cubicBezTo>
                  <a:pt x="2786064" y="4952138"/>
                  <a:pt x="2794636" y="4954996"/>
                  <a:pt x="2829878" y="4963568"/>
                </a:cubicBezTo>
                <a:cubicBezTo>
                  <a:pt x="2788920" y="4956901"/>
                  <a:pt x="2739392" y="4946423"/>
                  <a:pt x="2697480" y="4936898"/>
                </a:cubicBezTo>
                <a:cubicBezTo>
                  <a:pt x="2655570" y="4928326"/>
                  <a:pt x="2619376" y="4921658"/>
                  <a:pt x="2605088" y="4921658"/>
                </a:cubicBezTo>
                <a:cubicBezTo>
                  <a:pt x="2646998" y="4928326"/>
                  <a:pt x="2653666" y="4932136"/>
                  <a:pt x="2657476" y="4934041"/>
                </a:cubicBezTo>
                <a:cubicBezTo>
                  <a:pt x="2661284" y="4935946"/>
                  <a:pt x="2661284" y="4937851"/>
                  <a:pt x="2687004" y="4943566"/>
                </a:cubicBezTo>
                <a:lnTo>
                  <a:pt x="2777492" y="4959758"/>
                </a:lnTo>
                <a:lnTo>
                  <a:pt x="2757488" y="4954996"/>
                </a:lnTo>
                <a:cubicBezTo>
                  <a:pt x="2833688" y="4968331"/>
                  <a:pt x="2929892" y="4990238"/>
                  <a:pt x="3031808" y="4992143"/>
                </a:cubicBezTo>
                <a:cubicBezTo>
                  <a:pt x="3082292" y="4993096"/>
                  <a:pt x="3133724" y="4988333"/>
                  <a:pt x="3183256" y="4977856"/>
                </a:cubicBezTo>
                <a:cubicBezTo>
                  <a:pt x="3232784" y="4966426"/>
                  <a:pt x="3279458" y="4948328"/>
                  <a:pt x="3322320" y="4927373"/>
                </a:cubicBezTo>
                <a:cubicBezTo>
                  <a:pt x="3392804" y="4889273"/>
                  <a:pt x="3447098" y="4847363"/>
                  <a:pt x="3502344" y="4799738"/>
                </a:cubicBezTo>
                <a:cubicBezTo>
                  <a:pt x="3556636" y="4752113"/>
                  <a:pt x="3612832" y="4697821"/>
                  <a:pt x="3682366" y="4627336"/>
                </a:cubicBezTo>
                <a:cubicBezTo>
                  <a:pt x="3663316" y="4649243"/>
                  <a:pt x="3692844" y="4620668"/>
                  <a:pt x="3716656" y="4597808"/>
                </a:cubicBezTo>
                <a:cubicBezTo>
                  <a:pt x="3740468" y="4574948"/>
                  <a:pt x="3759518" y="4557803"/>
                  <a:pt x="3717608" y="4605428"/>
                </a:cubicBezTo>
                <a:cubicBezTo>
                  <a:pt x="3750944" y="4573043"/>
                  <a:pt x="3782378" y="4539706"/>
                  <a:pt x="3805238" y="4513988"/>
                </a:cubicBezTo>
                <a:cubicBezTo>
                  <a:pt x="3828098" y="4488271"/>
                  <a:pt x="3841432" y="4470173"/>
                  <a:pt x="3841432" y="4468268"/>
                </a:cubicBezTo>
                <a:cubicBezTo>
                  <a:pt x="3814764" y="4497796"/>
                  <a:pt x="3809048" y="4502558"/>
                  <a:pt x="3805238" y="4506368"/>
                </a:cubicBezTo>
                <a:cubicBezTo>
                  <a:pt x="3801428" y="4510178"/>
                  <a:pt x="3798570" y="4513036"/>
                  <a:pt x="3774758" y="4536848"/>
                </a:cubicBezTo>
                <a:cubicBezTo>
                  <a:pt x="3789998" y="4518751"/>
                  <a:pt x="3815716" y="4490176"/>
                  <a:pt x="3839528" y="4462553"/>
                </a:cubicBezTo>
                <a:cubicBezTo>
                  <a:pt x="3864292" y="4434931"/>
                  <a:pt x="3887152" y="4406356"/>
                  <a:pt x="3900488" y="4390163"/>
                </a:cubicBezTo>
                <a:cubicBezTo>
                  <a:pt x="3889058" y="4406356"/>
                  <a:pt x="3893820" y="4400641"/>
                  <a:pt x="3891916" y="4404451"/>
                </a:cubicBezTo>
                <a:cubicBezTo>
                  <a:pt x="3920492" y="4367303"/>
                  <a:pt x="3925252" y="4356826"/>
                  <a:pt x="3929064" y="4350158"/>
                </a:cubicBezTo>
                <a:cubicBezTo>
                  <a:pt x="3930968" y="4346348"/>
                  <a:pt x="3931920" y="4343491"/>
                  <a:pt x="3934778" y="4337776"/>
                </a:cubicBezTo>
                <a:cubicBezTo>
                  <a:pt x="3937636" y="4332061"/>
                  <a:pt x="3942398" y="4323488"/>
                  <a:pt x="3950018" y="4309201"/>
                </a:cubicBezTo>
                <a:cubicBezTo>
                  <a:pt x="3956684" y="4300628"/>
                  <a:pt x="3974784" y="4269196"/>
                  <a:pt x="3988118" y="4230143"/>
                </a:cubicBezTo>
                <a:cubicBezTo>
                  <a:pt x="4001452" y="4192043"/>
                  <a:pt x="4010978" y="4145371"/>
                  <a:pt x="4017644" y="4114891"/>
                </a:cubicBezTo>
                <a:cubicBezTo>
                  <a:pt x="4020504" y="4084411"/>
                  <a:pt x="4023360" y="4053931"/>
                  <a:pt x="4026218" y="4022498"/>
                </a:cubicBezTo>
                <a:cubicBezTo>
                  <a:pt x="4024312" y="4048216"/>
                  <a:pt x="4027170" y="4026308"/>
                  <a:pt x="4032884" y="3995828"/>
                </a:cubicBezTo>
                <a:cubicBezTo>
                  <a:pt x="4037648" y="3965348"/>
                  <a:pt x="4046220" y="3925343"/>
                  <a:pt x="4050030" y="3918676"/>
                </a:cubicBezTo>
                <a:cubicBezTo>
                  <a:pt x="4052888" y="3901531"/>
                  <a:pt x="4056698" y="3884386"/>
                  <a:pt x="4059556" y="3868193"/>
                </a:cubicBezTo>
                <a:cubicBezTo>
                  <a:pt x="4062412" y="3852001"/>
                  <a:pt x="4067176" y="3835808"/>
                  <a:pt x="4071938" y="3817711"/>
                </a:cubicBezTo>
                <a:cubicBezTo>
                  <a:pt x="4074796" y="3809138"/>
                  <a:pt x="4076700" y="3799613"/>
                  <a:pt x="4079558" y="3790088"/>
                </a:cubicBezTo>
                <a:cubicBezTo>
                  <a:pt x="4083368" y="3780563"/>
                  <a:pt x="4086224" y="3771038"/>
                  <a:pt x="4090036" y="3760561"/>
                </a:cubicBezTo>
                <a:cubicBezTo>
                  <a:pt x="4093844" y="3751036"/>
                  <a:pt x="4097656" y="3740558"/>
                  <a:pt x="4101466" y="3729128"/>
                </a:cubicBezTo>
                <a:cubicBezTo>
                  <a:pt x="4106228" y="3718651"/>
                  <a:pt x="4110992" y="3707221"/>
                  <a:pt x="4116704" y="3694838"/>
                </a:cubicBezTo>
                <a:cubicBezTo>
                  <a:pt x="4109084" y="3714841"/>
                  <a:pt x="4118610" y="3692933"/>
                  <a:pt x="4131944" y="3666263"/>
                </a:cubicBezTo>
                <a:cubicBezTo>
                  <a:pt x="4146232" y="3640546"/>
                  <a:pt x="4163378" y="3609113"/>
                  <a:pt x="4165284" y="3609113"/>
                </a:cubicBezTo>
                <a:cubicBezTo>
                  <a:pt x="4209098" y="3531008"/>
                  <a:pt x="4247198" y="3467191"/>
                  <a:pt x="4286252" y="3406231"/>
                </a:cubicBezTo>
                <a:cubicBezTo>
                  <a:pt x="4325304" y="3345271"/>
                  <a:pt x="4367212" y="3287168"/>
                  <a:pt x="4422458" y="3224303"/>
                </a:cubicBezTo>
                <a:cubicBezTo>
                  <a:pt x="4419600" y="3229066"/>
                  <a:pt x="4400552" y="3256688"/>
                  <a:pt x="4431984" y="3219541"/>
                </a:cubicBezTo>
                <a:cubicBezTo>
                  <a:pt x="4443412" y="3204301"/>
                  <a:pt x="4460558" y="3184298"/>
                  <a:pt x="4477704" y="3163343"/>
                </a:cubicBezTo>
                <a:cubicBezTo>
                  <a:pt x="4495800" y="3143341"/>
                  <a:pt x="4512944" y="3122386"/>
                  <a:pt x="4526280" y="3107146"/>
                </a:cubicBezTo>
                <a:lnTo>
                  <a:pt x="4525328" y="3108098"/>
                </a:lnTo>
                <a:cubicBezTo>
                  <a:pt x="4525328" y="3107146"/>
                  <a:pt x="4525328" y="3107146"/>
                  <a:pt x="4526280" y="3106193"/>
                </a:cubicBezTo>
                <a:cubicBezTo>
                  <a:pt x="4539616" y="3090953"/>
                  <a:pt x="4547236" y="3081428"/>
                  <a:pt x="4547236" y="3080476"/>
                </a:cubicBezTo>
                <a:cubicBezTo>
                  <a:pt x="4568192" y="3052853"/>
                  <a:pt x="4584384" y="3031898"/>
                  <a:pt x="4606292" y="3004276"/>
                </a:cubicBezTo>
                <a:cubicBezTo>
                  <a:pt x="4628198" y="2977606"/>
                  <a:pt x="4654868" y="2943316"/>
                  <a:pt x="4701540" y="2890928"/>
                </a:cubicBezTo>
                <a:cubicBezTo>
                  <a:pt x="4695826" y="2892833"/>
                  <a:pt x="4673918" y="2915693"/>
                  <a:pt x="4649152" y="2943316"/>
                </a:cubicBezTo>
                <a:cubicBezTo>
                  <a:pt x="4624388" y="2969986"/>
                  <a:pt x="4597718" y="3002371"/>
                  <a:pt x="4581526" y="3021421"/>
                </a:cubicBezTo>
                <a:lnTo>
                  <a:pt x="4555808" y="3056663"/>
                </a:lnTo>
                <a:cubicBezTo>
                  <a:pt x="4523424" y="3083333"/>
                  <a:pt x="4474844" y="3151913"/>
                  <a:pt x="4452938" y="3174773"/>
                </a:cubicBezTo>
                <a:cubicBezTo>
                  <a:pt x="4475798" y="3140483"/>
                  <a:pt x="4528186" y="3078571"/>
                  <a:pt x="4585336" y="3011896"/>
                </a:cubicBezTo>
                <a:cubicBezTo>
                  <a:pt x="4642486" y="2945221"/>
                  <a:pt x="4706304" y="2872831"/>
                  <a:pt x="4756786" y="2819491"/>
                </a:cubicBezTo>
                <a:lnTo>
                  <a:pt x="4750140" y="2825544"/>
                </a:lnTo>
                <a:lnTo>
                  <a:pt x="4778692" y="2798536"/>
                </a:lnTo>
                <a:cubicBezTo>
                  <a:pt x="4781552" y="2794726"/>
                  <a:pt x="4782504" y="2791868"/>
                  <a:pt x="4787266" y="2785201"/>
                </a:cubicBezTo>
                <a:cubicBezTo>
                  <a:pt x="4792028" y="2777581"/>
                  <a:pt x="4801552" y="2766151"/>
                  <a:pt x="4823460" y="2744243"/>
                </a:cubicBezTo>
                <a:cubicBezTo>
                  <a:pt x="4812030" y="2759483"/>
                  <a:pt x="4847272" y="2729956"/>
                  <a:pt x="4797744" y="2779486"/>
                </a:cubicBezTo>
                <a:cubicBezTo>
                  <a:pt x="4841558" y="2739481"/>
                  <a:pt x="4893946" y="2692808"/>
                  <a:pt x="4936808" y="2660423"/>
                </a:cubicBezTo>
                <a:cubicBezTo>
                  <a:pt x="4923472" y="2668996"/>
                  <a:pt x="4914900" y="2675663"/>
                  <a:pt x="4909186" y="2679473"/>
                </a:cubicBezTo>
                <a:cubicBezTo>
                  <a:pt x="4902518" y="2683283"/>
                  <a:pt x="4900612" y="2685188"/>
                  <a:pt x="4899660" y="2685188"/>
                </a:cubicBezTo>
                <a:cubicBezTo>
                  <a:pt x="4897756" y="2685188"/>
                  <a:pt x="4906328" y="2678521"/>
                  <a:pt x="4918712" y="2668043"/>
                </a:cubicBezTo>
                <a:cubicBezTo>
                  <a:pt x="4943476" y="2648993"/>
                  <a:pt x="4985386" y="2619466"/>
                  <a:pt x="4994912" y="2612798"/>
                </a:cubicBezTo>
                <a:cubicBezTo>
                  <a:pt x="5052060" y="2579461"/>
                  <a:pt x="4978718" y="2626133"/>
                  <a:pt x="4946332" y="2649946"/>
                </a:cubicBezTo>
                <a:cubicBezTo>
                  <a:pt x="4956812" y="2643278"/>
                  <a:pt x="4969192" y="2635658"/>
                  <a:pt x="4980624" y="2628991"/>
                </a:cubicBezTo>
                <a:cubicBezTo>
                  <a:pt x="4992052" y="2621371"/>
                  <a:pt x="5004436" y="2615656"/>
                  <a:pt x="5015866" y="2608988"/>
                </a:cubicBezTo>
                <a:cubicBezTo>
                  <a:pt x="5038724" y="2597558"/>
                  <a:pt x="5059680" y="2586128"/>
                  <a:pt x="5072064" y="2577556"/>
                </a:cubicBezTo>
                <a:cubicBezTo>
                  <a:pt x="5073016" y="2578508"/>
                  <a:pt x="5065396" y="2583271"/>
                  <a:pt x="5052060" y="2590891"/>
                </a:cubicBezTo>
                <a:cubicBezTo>
                  <a:pt x="5038724" y="2599463"/>
                  <a:pt x="5019676" y="2609941"/>
                  <a:pt x="4999672" y="2624228"/>
                </a:cubicBezTo>
                <a:cubicBezTo>
                  <a:pt x="4958716" y="2650898"/>
                  <a:pt x="4910138" y="2688998"/>
                  <a:pt x="4873944" y="2719478"/>
                </a:cubicBezTo>
                <a:cubicBezTo>
                  <a:pt x="4891088" y="2706143"/>
                  <a:pt x="4908232" y="2692808"/>
                  <a:pt x="4925378" y="2680426"/>
                </a:cubicBezTo>
                <a:cubicBezTo>
                  <a:pt x="4909186" y="2694713"/>
                  <a:pt x="4897756" y="2703286"/>
                  <a:pt x="4886324" y="2712811"/>
                </a:cubicBezTo>
                <a:cubicBezTo>
                  <a:pt x="4879658" y="2718526"/>
                  <a:pt x="4873944" y="2723288"/>
                  <a:pt x="4865370" y="2729956"/>
                </a:cubicBezTo>
                <a:cubicBezTo>
                  <a:pt x="4857752" y="2736623"/>
                  <a:pt x="4848226" y="2744243"/>
                  <a:pt x="4835844" y="2754721"/>
                </a:cubicBezTo>
                <a:cubicBezTo>
                  <a:pt x="4860608" y="2735671"/>
                  <a:pt x="4872038" y="2728051"/>
                  <a:pt x="4876800" y="2726146"/>
                </a:cubicBezTo>
                <a:cubicBezTo>
                  <a:pt x="4881564" y="2724241"/>
                  <a:pt x="4878704" y="2729003"/>
                  <a:pt x="4873944" y="2734718"/>
                </a:cubicBezTo>
                <a:cubicBezTo>
                  <a:pt x="4867276" y="2739481"/>
                  <a:pt x="4876800" y="2730908"/>
                  <a:pt x="4870132" y="2735671"/>
                </a:cubicBezTo>
                <a:cubicBezTo>
                  <a:pt x="4860608" y="2744243"/>
                  <a:pt x="4852036" y="2751863"/>
                  <a:pt x="4843464" y="2758531"/>
                </a:cubicBezTo>
                <a:cubicBezTo>
                  <a:pt x="4835844" y="2765198"/>
                  <a:pt x="4829176" y="2771866"/>
                  <a:pt x="4823460" y="2776628"/>
                </a:cubicBezTo>
                <a:cubicBezTo>
                  <a:pt x="4812984" y="2787106"/>
                  <a:pt x="4809172" y="2791868"/>
                  <a:pt x="4813936" y="2789011"/>
                </a:cubicBezTo>
                <a:cubicBezTo>
                  <a:pt x="4799648" y="2806156"/>
                  <a:pt x="4812030" y="2794726"/>
                  <a:pt x="4832986" y="2776628"/>
                </a:cubicBezTo>
                <a:cubicBezTo>
                  <a:pt x="4853940" y="2758531"/>
                  <a:pt x="4882516" y="2734718"/>
                  <a:pt x="4896804" y="2725193"/>
                </a:cubicBezTo>
                <a:cubicBezTo>
                  <a:pt x="4915852" y="2708048"/>
                  <a:pt x="4936808" y="2692808"/>
                  <a:pt x="4957764" y="2677568"/>
                </a:cubicBezTo>
                <a:cubicBezTo>
                  <a:pt x="4992052" y="2649946"/>
                  <a:pt x="5029200" y="2624228"/>
                  <a:pt x="5068252" y="2601368"/>
                </a:cubicBezTo>
                <a:cubicBezTo>
                  <a:pt x="5088256" y="2590891"/>
                  <a:pt x="5108258" y="2579461"/>
                  <a:pt x="5128260" y="2569936"/>
                </a:cubicBezTo>
                <a:cubicBezTo>
                  <a:pt x="5138738" y="2565173"/>
                  <a:pt x="5148264" y="2560411"/>
                  <a:pt x="5158740" y="2555648"/>
                </a:cubicBezTo>
                <a:lnTo>
                  <a:pt x="5189220" y="2542313"/>
                </a:lnTo>
                <a:cubicBezTo>
                  <a:pt x="5243512" y="2523263"/>
                  <a:pt x="5283518" y="2513738"/>
                  <a:pt x="5319712" y="2506118"/>
                </a:cubicBezTo>
                <a:cubicBezTo>
                  <a:pt x="5337812" y="2501356"/>
                  <a:pt x="5354956" y="2498498"/>
                  <a:pt x="5373052" y="2495641"/>
                </a:cubicBezTo>
                <a:cubicBezTo>
                  <a:pt x="5391150" y="2491831"/>
                  <a:pt x="5410200" y="2489926"/>
                  <a:pt x="5430204" y="2486116"/>
                </a:cubicBezTo>
                <a:lnTo>
                  <a:pt x="5451158" y="2477543"/>
                </a:lnTo>
                <a:cubicBezTo>
                  <a:pt x="5545456" y="2460398"/>
                  <a:pt x="5632132" y="2445158"/>
                  <a:pt x="5574030" y="2462303"/>
                </a:cubicBezTo>
                <a:cubicBezTo>
                  <a:pt x="5570220" y="2462303"/>
                  <a:pt x="5557838" y="2464208"/>
                  <a:pt x="5537836" y="2468018"/>
                </a:cubicBezTo>
                <a:cubicBezTo>
                  <a:pt x="5534978" y="2468971"/>
                  <a:pt x="5530216" y="2469923"/>
                  <a:pt x="5524500" y="2471828"/>
                </a:cubicBezTo>
                <a:cubicBezTo>
                  <a:pt x="5522596" y="2472781"/>
                  <a:pt x="5521644" y="2472781"/>
                  <a:pt x="5519738" y="2473733"/>
                </a:cubicBezTo>
                <a:cubicBezTo>
                  <a:pt x="5613084" y="2454683"/>
                  <a:pt x="5671186" y="2441348"/>
                  <a:pt x="5682616" y="2438491"/>
                </a:cubicBezTo>
                <a:cubicBezTo>
                  <a:pt x="5643564" y="2448968"/>
                  <a:pt x="5622608" y="2454683"/>
                  <a:pt x="5614036" y="2457541"/>
                </a:cubicBezTo>
                <a:cubicBezTo>
                  <a:pt x="5605464" y="2460398"/>
                  <a:pt x="5609272" y="2460398"/>
                  <a:pt x="5616892" y="2460398"/>
                </a:cubicBezTo>
                <a:cubicBezTo>
                  <a:pt x="5633086" y="2459446"/>
                  <a:pt x="5666424" y="2455636"/>
                  <a:pt x="5653088" y="2462303"/>
                </a:cubicBezTo>
                <a:cubicBezTo>
                  <a:pt x="5708332" y="2448968"/>
                  <a:pt x="5763578" y="2435633"/>
                  <a:pt x="5816918" y="2417536"/>
                </a:cubicBezTo>
                <a:cubicBezTo>
                  <a:pt x="5767388" y="2430871"/>
                  <a:pt x="5766436" y="2429918"/>
                  <a:pt x="5782628" y="2424203"/>
                </a:cubicBezTo>
                <a:cubicBezTo>
                  <a:pt x="5790248" y="2421346"/>
                  <a:pt x="5802630" y="2417536"/>
                  <a:pt x="5815012" y="2413726"/>
                </a:cubicBezTo>
                <a:cubicBezTo>
                  <a:pt x="5827396" y="2408963"/>
                  <a:pt x="5838824" y="2405153"/>
                  <a:pt x="5847398" y="2401343"/>
                </a:cubicBezTo>
                <a:cubicBezTo>
                  <a:pt x="5852160" y="2402296"/>
                  <a:pt x="5883592" y="2390866"/>
                  <a:pt x="5918836" y="2372768"/>
                </a:cubicBezTo>
                <a:cubicBezTo>
                  <a:pt x="5954078" y="2355623"/>
                  <a:pt x="5992178" y="2330858"/>
                  <a:pt x="6015992" y="2314666"/>
                </a:cubicBezTo>
                <a:lnTo>
                  <a:pt x="6013132" y="2317523"/>
                </a:lnTo>
                <a:cubicBezTo>
                  <a:pt x="6035992" y="2303236"/>
                  <a:pt x="6065520" y="2281328"/>
                  <a:pt x="6093144" y="2255611"/>
                </a:cubicBezTo>
                <a:cubicBezTo>
                  <a:pt x="6121718" y="2229893"/>
                  <a:pt x="6147436" y="2199413"/>
                  <a:pt x="6165532" y="2172743"/>
                </a:cubicBezTo>
                <a:cubicBezTo>
                  <a:pt x="6164580" y="2173696"/>
                  <a:pt x="6175058" y="2156551"/>
                  <a:pt x="6184584" y="2133691"/>
                </a:cubicBezTo>
                <a:cubicBezTo>
                  <a:pt x="6195060" y="2110831"/>
                  <a:pt x="6203632" y="2082256"/>
                  <a:pt x="6207444" y="2064158"/>
                </a:cubicBezTo>
                <a:cubicBezTo>
                  <a:pt x="6198872" y="2087971"/>
                  <a:pt x="6191250" y="2102258"/>
                  <a:pt x="6186488" y="2109878"/>
                </a:cubicBezTo>
                <a:cubicBezTo>
                  <a:pt x="6181724" y="2117498"/>
                  <a:pt x="6179820" y="2119403"/>
                  <a:pt x="6179820" y="2118451"/>
                </a:cubicBezTo>
                <a:cubicBezTo>
                  <a:pt x="6179820" y="2116546"/>
                  <a:pt x="6184584" y="2104163"/>
                  <a:pt x="6181724" y="2107021"/>
                </a:cubicBezTo>
                <a:cubicBezTo>
                  <a:pt x="6187440" y="2097496"/>
                  <a:pt x="6195060" y="2079398"/>
                  <a:pt x="6195060" y="2077493"/>
                </a:cubicBezTo>
                <a:cubicBezTo>
                  <a:pt x="6197918" y="2070826"/>
                  <a:pt x="6195060" y="2074636"/>
                  <a:pt x="6192204" y="2081303"/>
                </a:cubicBezTo>
                <a:cubicBezTo>
                  <a:pt x="6189346" y="2087018"/>
                  <a:pt x="6184584" y="2095590"/>
                  <a:pt x="6183630" y="2096543"/>
                </a:cubicBezTo>
                <a:cubicBezTo>
                  <a:pt x="6161724" y="2146073"/>
                  <a:pt x="6125528" y="2192746"/>
                  <a:pt x="6090286" y="2227988"/>
                </a:cubicBezTo>
                <a:cubicBezTo>
                  <a:pt x="6055996" y="2263231"/>
                  <a:pt x="6021704" y="2289901"/>
                  <a:pt x="6003608" y="2306093"/>
                </a:cubicBezTo>
                <a:cubicBezTo>
                  <a:pt x="6035992" y="2287996"/>
                  <a:pt x="6052186" y="2267993"/>
                  <a:pt x="6083618" y="2242276"/>
                </a:cubicBezTo>
                <a:cubicBezTo>
                  <a:pt x="6044566" y="2285138"/>
                  <a:pt x="5981700" y="2330858"/>
                  <a:pt x="5890260" y="2371816"/>
                </a:cubicBezTo>
                <a:cubicBezTo>
                  <a:pt x="5879784" y="2374673"/>
                  <a:pt x="5869304" y="2377531"/>
                  <a:pt x="5858828" y="2380388"/>
                </a:cubicBezTo>
                <a:lnTo>
                  <a:pt x="5835968" y="2389913"/>
                </a:lnTo>
                <a:lnTo>
                  <a:pt x="5812156" y="2398486"/>
                </a:lnTo>
                <a:cubicBezTo>
                  <a:pt x="5795012" y="2403248"/>
                  <a:pt x="5778818" y="2408963"/>
                  <a:pt x="5762624" y="2413726"/>
                </a:cubicBezTo>
                <a:cubicBezTo>
                  <a:pt x="5782628" y="2407058"/>
                  <a:pt x="5786438" y="2404201"/>
                  <a:pt x="5797868" y="2399438"/>
                </a:cubicBezTo>
                <a:cubicBezTo>
                  <a:pt x="5809298" y="2393723"/>
                  <a:pt x="5828348" y="2388008"/>
                  <a:pt x="5875972" y="2368006"/>
                </a:cubicBezTo>
                <a:cubicBezTo>
                  <a:pt x="5868352" y="2368006"/>
                  <a:pt x="5845492" y="2378483"/>
                  <a:pt x="5815012" y="2388961"/>
                </a:cubicBezTo>
                <a:cubicBezTo>
                  <a:pt x="5799772" y="2394676"/>
                  <a:pt x="5781676" y="2400391"/>
                  <a:pt x="5764530" y="2405153"/>
                </a:cubicBezTo>
                <a:cubicBezTo>
                  <a:pt x="5747386" y="2409916"/>
                  <a:pt x="5729288" y="2414678"/>
                  <a:pt x="5713096" y="2418488"/>
                </a:cubicBezTo>
                <a:lnTo>
                  <a:pt x="5680712" y="2430871"/>
                </a:lnTo>
                <a:cubicBezTo>
                  <a:pt x="5686424" y="2428013"/>
                  <a:pt x="5654040" y="2433728"/>
                  <a:pt x="5633086" y="2437538"/>
                </a:cubicBezTo>
                <a:cubicBezTo>
                  <a:pt x="5611178" y="2441348"/>
                  <a:pt x="5601652" y="2442301"/>
                  <a:pt x="5651184" y="2429918"/>
                </a:cubicBezTo>
                <a:cubicBezTo>
                  <a:pt x="5705476" y="2416583"/>
                  <a:pt x="5758816" y="2402296"/>
                  <a:pt x="5809298" y="2385151"/>
                </a:cubicBezTo>
                <a:lnTo>
                  <a:pt x="5765484" y="2394676"/>
                </a:lnTo>
                <a:cubicBezTo>
                  <a:pt x="5787392" y="2388008"/>
                  <a:pt x="5809298" y="2382293"/>
                  <a:pt x="5829300" y="2374673"/>
                </a:cubicBezTo>
                <a:cubicBezTo>
                  <a:pt x="5849304" y="2367053"/>
                  <a:pt x="5869304" y="2359433"/>
                  <a:pt x="5889308" y="2349908"/>
                </a:cubicBezTo>
                <a:cubicBezTo>
                  <a:pt x="5879784" y="2354671"/>
                  <a:pt x="5871212" y="2359433"/>
                  <a:pt x="5861686" y="2364196"/>
                </a:cubicBezTo>
                <a:cubicBezTo>
                  <a:pt x="5910264" y="2343241"/>
                  <a:pt x="5935980" y="2328001"/>
                  <a:pt x="5953124" y="2319428"/>
                </a:cubicBezTo>
                <a:cubicBezTo>
                  <a:pt x="5970272" y="2310856"/>
                  <a:pt x="5976938" y="2307998"/>
                  <a:pt x="5984558" y="2304188"/>
                </a:cubicBezTo>
                <a:cubicBezTo>
                  <a:pt x="5992178" y="2301331"/>
                  <a:pt x="5998846" y="2297521"/>
                  <a:pt x="6015038" y="2287043"/>
                </a:cubicBezTo>
                <a:cubicBezTo>
                  <a:pt x="6031230" y="2276566"/>
                  <a:pt x="6055996" y="2258468"/>
                  <a:pt x="6092192" y="2220368"/>
                </a:cubicBezTo>
                <a:lnTo>
                  <a:pt x="6119502" y="2185075"/>
                </a:lnTo>
                <a:lnTo>
                  <a:pt x="6076952" y="2233703"/>
                </a:lnTo>
                <a:cubicBezTo>
                  <a:pt x="6075046" y="2235608"/>
                  <a:pt x="6073140" y="2236560"/>
                  <a:pt x="6071236" y="2238465"/>
                </a:cubicBezTo>
                <a:lnTo>
                  <a:pt x="6121304" y="2182746"/>
                </a:lnTo>
                <a:lnTo>
                  <a:pt x="6123148" y="2180363"/>
                </a:lnTo>
                <a:cubicBezTo>
                  <a:pt x="6133386" y="2166314"/>
                  <a:pt x="6143626" y="2151312"/>
                  <a:pt x="6154104" y="2134643"/>
                </a:cubicBezTo>
                <a:cubicBezTo>
                  <a:pt x="6174104" y="2100353"/>
                  <a:pt x="6196012" y="2059396"/>
                  <a:pt x="6204586" y="2003198"/>
                </a:cubicBezTo>
                <a:cubicBezTo>
                  <a:pt x="6202680" y="2023201"/>
                  <a:pt x="6199824" y="2034631"/>
                  <a:pt x="6198872" y="2039393"/>
                </a:cubicBezTo>
                <a:cubicBezTo>
                  <a:pt x="6197918" y="2044156"/>
                  <a:pt x="6198872" y="2044156"/>
                  <a:pt x="6199824" y="2042251"/>
                </a:cubicBezTo>
                <a:cubicBezTo>
                  <a:pt x="6202680" y="2038440"/>
                  <a:pt x="6206492" y="2027963"/>
                  <a:pt x="6204586" y="2044156"/>
                </a:cubicBezTo>
                <a:cubicBezTo>
                  <a:pt x="6216968" y="2002246"/>
                  <a:pt x="6216968" y="1972718"/>
                  <a:pt x="6214112" y="1949858"/>
                </a:cubicBezTo>
                <a:cubicBezTo>
                  <a:pt x="6213158" y="1938428"/>
                  <a:pt x="6210300" y="1928903"/>
                  <a:pt x="6208396" y="1918426"/>
                </a:cubicBezTo>
                <a:cubicBezTo>
                  <a:pt x="6206492" y="1912711"/>
                  <a:pt x="6205538" y="1907948"/>
                  <a:pt x="6203632" y="1903186"/>
                </a:cubicBezTo>
                <a:cubicBezTo>
                  <a:pt x="6202680" y="1898423"/>
                  <a:pt x="6200776" y="1893661"/>
                  <a:pt x="6198872" y="1887946"/>
                </a:cubicBezTo>
                <a:cubicBezTo>
                  <a:pt x="6196966" y="1877468"/>
                  <a:pt x="6196012" y="1866990"/>
                  <a:pt x="6197918" y="1869848"/>
                </a:cubicBezTo>
                <a:cubicBezTo>
                  <a:pt x="6198872" y="1870801"/>
                  <a:pt x="6200776" y="1875563"/>
                  <a:pt x="6203632" y="1884136"/>
                </a:cubicBezTo>
                <a:cubicBezTo>
                  <a:pt x="6205538" y="1888898"/>
                  <a:pt x="6207444" y="1894613"/>
                  <a:pt x="6208396" y="1901281"/>
                </a:cubicBezTo>
                <a:cubicBezTo>
                  <a:pt x="6209348" y="1905090"/>
                  <a:pt x="6210300" y="1908901"/>
                  <a:pt x="6211252" y="1912711"/>
                </a:cubicBezTo>
                <a:cubicBezTo>
                  <a:pt x="6211252" y="1914615"/>
                  <a:pt x="6211252" y="1917473"/>
                  <a:pt x="6212204" y="1919378"/>
                </a:cubicBezTo>
                <a:cubicBezTo>
                  <a:pt x="6212204" y="1921283"/>
                  <a:pt x="6213158" y="1923188"/>
                  <a:pt x="6213158" y="1926046"/>
                </a:cubicBezTo>
                <a:cubicBezTo>
                  <a:pt x="6216968" y="1929856"/>
                  <a:pt x="6214112" y="1905090"/>
                  <a:pt x="6204586" y="1877468"/>
                </a:cubicBezTo>
                <a:lnTo>
                  <a:pt x="6201728" y="1866990"/>
                </a:lnTo>
                <a:cubicBezTo>
                  <a:pt x="6200776" y="1863181"/>
                  <a:pt x="6198872" y="1860323"/>
                  <a:pt x="6197918" y="1856513"/>
                </a:cubicBezTo>
                <a:cubicBezTo>
                  <a:pt x="6196012" y="1849846"/>
                  <a:pt x="6194108" y="1843178"/>
                  <a:pt x="6191250" y="1837463"/>
                </a:cubicBezTo>
                <a:cubicBezTo>
                  <a:pt x="6186488" y="1826033"/>
                  <a:pt x="6183630" y="1817461"/>
                  <a:pt x="6184584" y="1814603"/>
                </a:cubicBezTo>
                <a:cubicBezTo>
                  <a:pt x="6169344" y="1782218"/>
                  <a:pt x="6154104" y="1753643"/>
                  <a:pt x="6139816" y="1727926"/>
                </a:cubicBezTo>
                <a:cubicBezTo>
                  <a:pt x="6132196" y="1714590"/>
                  <a:pt x="6125528" y="1703161"/>
                  <a:pt x="6119812" y="1691731"/>
                </a:cubicBezTo>
                <a:cubicBezTo>
                  <a:pt x="6114098" y="1680301"/>
                  <a:pt x="6108384" y="1669823"/>
                  <a:pt x="6102668" y="1659346"/>
                </a:cubicBezTo>
                <a:lnTo>
                  <a:pt x="6082556" y="1617687"/>
                </a:lnTo>
                <a:lnTo>
                  <a:pt x="6084572" y="1619340"/>
                </a:lnTo>
                <a:cubicBezTo>
                  <a:pt x="6064568" y="1566953"/>
                  <a:pt x="6055996" y="1525996"/>
                  <a:pt x="6053138" y="1494563"/>
                </a:cubicBezTo>
                <a:cubicBezTo>
                  <a:pt x="6049328" y="1463131"/>
                  <a:pt x="6050280" y="1440271"/>
                  <a:pt x="6053138" y="1416458"/>
                </a:cubicBezTo>
                <a:cubicBezTo>
                  <a:pt x="6055996" y="1392646"/>
                  <a:pt x="6060758" y="1367881"/>
                  <a:pt x="6074092" y="1333590"/>
                </a:cubicBezTo>
                <a:cubicBezTo>
                  <a:pt x="6087428" y="1300253"/>
                  <a:pt x="6110288" y="1257390"/>
                  <a:pt x="6153150" y="1208813"/>
                </a:cubicBezTo>
                <a:cubicBezTo>
                  <a:pt x="6129338" y="1236436"/>
                  <a:pt x="6105524" y="1273583"/>
                  <a:pt x="6090286" y="1310731"/>
                </a:cubicBezTo>
                <a:cubicBezTo>
                  <a:pt x="6074092" y="1347878"/>
                  <a:pt x="6068378" y="1385026"/>
                  <a:pt x="6067424" y="1407886"/>
                </a:cubicBezTo>
                <a:cubicBezTo>
                  <a:pt x="6066472" y="1409790"/>
                  <a:pt x="6065520" y="1413601"/>
                  <a:pt x="6064568" y="1422173"/>
                </a:cubicBezTo>
                <a:cubicBezTo>
                  <a:pt x="6066472" y="1464083"/>
                  <a:pt x="6071236" y="1422173"/>
                  <a:pt x="6079808" y="1424078"/>
                </a:cubicBezTo>
                <a:cubicBezTo>
                  <a:pt x="6083618" y="1365023"/>
                  <a:pt x="6104572" y="1316446"/>
                  <a:pt x="6132196" y="1274536"/>
                </a:cubicBezTo>
                <a:cubicBezTo>
                  <a:pt x="6159818" y="1231673"/>
                  <a:pt x="6196012" y="1193573"/>
                  <a:pt x="6243638" y="1149758"/>
                </a:cubicBezTo>
                <a:cubicBezTo>
                  <a:pt x="6251258" y="1140233"/>
                  <a:pt x="6236018" y="1150711"/>
                  <a:pt x="6213158" y="1170713"/>
                </a:cubicBezTo>
                <a:lnTo>
                  <a:pt x="6189152" y="1194257"/>
                </a:lnTo>
                <a:lnTo>
                  <a:pt x="6218872" y="1161188"/>
                </a:lnTo>
                <a:cubicBezTo>
                  <a:pt x="6213158" y="1166903"/>
                  <a:pt x="6208396" y="1172618"/>
                  <a:pt x="6203632" y="1178333"/>
                </a:cubicBezTo>
                <a:cubicBezTo>
                  <a:pt x="6275072" y="1109753"/>
                  <a:pt x="6353176" y="1057366"/>
                  <a:pt x="6423660" y="999263"/>
                </a:cubicBezTo>
                <a:cubicBezTo>
                  <a:pt x="6383656" y="1032601"/>
                  <a:pt x="6370320" y="1044983"/>
                  <a:pt x="6350318" y="1064033"/>
                </a:cubicBezTo>
                <a:cubicBezTo>
                  <a:pt x="6378892" y="1042126"/>
                  <a:pt x="6406516" y="1021171"/>
                  <a:pt x="6436996" y="998310"/>
                </a:cubicBezTo>
                <a:cubicBezTo>
                  <a:pt x="6428424" y="999263"/>
                  <a:pt x="6430328" y="993548"/>
                  <a:pt x="6456046" y="971641"/>
                </a:cubicBezTo>
                <a:cubicBezTo>
                  <a:pt x="6521768" y="914491"/>
                  <a:pt x="6562724" y="864008"/>
                  <a:pt x="6587492" y="819241"/>
                </a:cubicBezTo>
                <a:cubicBezTo>
                  <a:pt x="6599872" y="796381"/>
                  <a:pt x="6608446" y="776378"/>
                  <a:pt x="6616066" y="757328"/>
                </a:cubicBezTo>
                <a:cubicBezTo>
                  <a:pt x="6622732" y="739231"/>
                  <a:pt x="6627496" y="722085"/>
                  <a:pt x="6631304" y="706846"/>
                </a:cubicBezTo>
                <a:cubicBezTo>
                  <a:pt x="6632258" y="700178"/>
                  <a:pt x="6633212" y="692558"/>
                  <a:pt x="6634164" y="686843"/>
                </a:cubicBezTo>
                <a:cubicBezTo>
                  <a:pt x="6632258" y="694463"/>
                  <a:pt x="6631304" y="689701"/>
                  <a:pt x="6631304" y="679223"/>
                </a:cubicBezTo>
                <a:cubicBezTo>
                  <a:pt x="6631304" y="668746"/>
                  <a:pt x="6631304" y="651601"/>
                  <a:pt x="6630352" y="631598"/>
                </a:cubicBezTo>
                <a:cubicBezTo>
                  <a:pt x="6629400" y="612548"/>
                  <a:pt x="6626544" y="589688"/>
                  <a:pt x="6622732" y="569686"/>
                </a:cubicBezTo>
                <a:cubicBezTo>
                  <a:pt x="6618924" y="549683"/>
                  <a:pt x="6614160" y="531586"/>
                  <a:pt x="6609398" y="519203"/>
                </a:cubicBezTo>
                <a:cubicBezTo>
                  <a:pt x="6610350" y="519203"/>
                  <a:pt x="6610350" y="514441"/>
                  <a:pt x="6608446" y="505868"/>
                </a:cubicBezTo>
                <a:cubicBezTo>
                  <a:pt x="6606540" y="497295"/>
                  <a:pt x="6603684" y="484913"/>
                  <a:pt x="6598920" y="471578"/>
                </a:cubicBezTo>
                <a:cubicBezTo>
                  <a:pt x="6590348" y="444908"/>
                  <a:pt x="6577012" y="412523"/>
                  <a:pt x="6566536" y="390616"/>
                </a:cubicBezTo>
                <a:cubicBezTo>
                  <a:pt x="6560820" y="383948"/>
                  <a:pt x="6557964" y="382995"/>
                  <a:pt x="6557964" y="386806"/>
                </a:cubicBezTo>
                <a:cubicBezTo>
                  <a:pt x="6517958" y="311558"/>
                  <a:pt x="6460808" y="245836"/>
                  <a:pt x="6393180" y="199163"/>
                </a:cubicBezTo>
                <a:cubicBezTo>
                  <a:pt x="6324600" y="152490"/>
                  <a:pt x="6245544" y="122010"/>
                  <a:pt x="6165532" y="105818"/>
                </a:cubicBezTo>
                <a:cubicBezTo>
                  <a:pt x="6116004" y="105818"/>
                  <a:pt x="6058852" y="107723"/>
                  <a:pt x="6035040" y="117248"/>
                </a:cubicBezTo>
                <a:cubicBezTo>
                  <a:pt x="5981700" y="116296"/>
                  <a:pt x="5918836" y="121058"/>
                  <a:pt x="5857876" y="132488"/>
                </a:cubicBezTo>
                <a:cubicBezTo>
                  <a:pt x="5796916" y="143918"/>
                  <a:pt x="5738812" y="160111"/>
                  <a:pt x="5694046" y="174398"/>
                </a:cubicBezTo>
                <a:lnTo>
                  <a:pt x="5701666" y="169636"/>
                </a:lnTo>
                <a:cubicBezTo>
                  <a:pt x="5691188" y="172493"/>
                  <a:pt x="5680712" y="177256"/>
                  <a:pt x="5670232" y="181065"/>
                </a:cubicBezTo>
                <a:cubicBezTo>
                  <a:pt x="5660708" y="185828"/>
                  <a:pt x="5650230" y="188686"/>
                  <a:pt x="5640704" y="193448"/>
                </a:cubicBezTo>
                <a:cubicBezTo>
                  <a:pt x="5631180" y="198211"/>
                  <a:pt x="5621656" y="202973"/>
                  <a:pt x="5613084" y="206783"/>
                </a:cubicBezTo>
                <a:cubicBezTo>
                  <a:pt x="5608320" y="209640"/>
                  <a:pt x="5603558" y="211546"/>
                  <a:pt x="5599748" y="213450"/>
                </a:cubicBezTo>
                <a:cubicBezTo>
                  <a:pt x="5594986" y="215356"/>
                  <a:pt x="5591176" y="218213"/>
                  <a:pt x="5587366" y="220118"/>
                </a:cubicBezTo>
                <a:cubicBezTo>
                  <a:pt x="5541646" y="240121"/>
                  <a:pt x="5614988" y="200115"/>
                  <a:pt x="5583556" y="214403"/>
                </a:cubicBezTo>
                <a:cubicBezTo>
                  <a:pt x="5536884" y="239168"/>
                  <a:pt x="5491164" y="266791"/>
                  <a:pt x="5447348" y="296318"/>
                </a:cubicBezTo>
                <a:cubicBezTo>
                  <a:pt x="5449252" y="294413"/>
                  <a:pt x="5456872" y="287746"/>
                  <a:pt x="5469256" y="279173"/>
                </a:cubicBezTo>
                <a:cubicBezTo>
                  <a:pt x="5481638" y="271553"/>
                  <a:pt x="5498784" y="260123"/>
                  <a:pt x="5516880" y="249646"/>
                </a:cubicBezTo>
                <a:cubicBezTo>
                  <a:pt x="5535930" y="239168"/>
                  <a:pt x="5555932" y="227738"/>
                  <a:pt x="5574984" y="218213"/>
                </a:cubicBezTo>
                <a:cubicBezTo>
                  <a:pt x="5594032" y="208688"/>
                  <a:pt x="5612130" y="200115"/>
                  <a:pt x="5626418" y="193448"/>
                </a:cubicBezTo>
                <a:cubicBezTo>
                  <a:pt x="5615940" y="199163"/>
                  <a:pt x="5594032" y="209640"/>
                  <a:pt x="5601652" y="206783"/>
                </a:cubicBezTo>
                <a:cubicBezTo>
                  <a:pt x="5635944" y="192496"/>
                  <a:pt x="5682616" y="170588"/>
                  <a:pt x="5727384" y="155348"/>
                </a:cubicBezTo>
                <a:cubicBezTo>
                  <a:pt x="5738812" y="150586"/>
                  <a:pt x="5749292" y="147728"/>
                  <a:pt x="5759768" y="144871"/>
                </a:cubicBezTo>
                <a:cubicBezTo>
                  <a:pt x="5769292" y="142013"/>
                  <a:pt x="5779772" y="139156"/>
                  <a:pt x="5788344" y="137251"/>
                </a:cubicBezTo>
                <a:cubicBezTo>
                  <a:pt x="5806440" y="133440"/>
                  <a:pt x="5820728" y="130583"/>
                  <a:pt x="5828348" y="130583"/>
                </a:cubicBezTo>
                <a:cubicBezTo>
                  <a:pt x="5846446" y="126773"/>
                  <a:pt x="5828348" y="130583"/>
                  <a:pt x="5821680" y="134393"/>
                </a:cubicBezTo>
                <a:cubicBezTo>
                  <a:pt x="5815012" y="137251"/>
                  <a:pt x="5818824" y="137251"/>
                  <a:pt x="5876924" y="126773"/>
                </a:cubicBezTo>
                <a:cubicBezTo>
                  <a:pt x="5896928" y="124868"/>
                  <a:pt x="5913120" y="122963"/>
                  <a:pt x="5926456" y="121058"/>
                </a:cubicBezTo>
                <a:cubicBezTo>
                  <a:pt x="5940744" y="120105"/>
                  <a:pt x="5951220" y="118201"/>
                  <a:pt x="5959792" y="117248"/>
                </a:cubicBezTo>
                <a:cubicBezTo>
                  <a:pt x="5976938" y="114390"/>
                  <a:pt x="5985512" y="112485"/>
                  <a:pt x="5989320" y="111533"/>
                </a:cubicBezTo>
                <a:cubicBezTo>
                  <a:pt x="5990272" y="111533"/>
                  <a:pt x="5982652" y="110580"/>
                  <a:pt x="5971224" y="110580"/>
                </a:cubicBezTo>
                <a:cubicBezTo>
                  <a:pt x="5960746" y="110580"/>
                  <a:pt x="5946458" y="111533"/>
                  <a:pt x="5933124" y="111533"/>
                </a:cubicBezTo>
                <a:cubicBezTo>
                  <a:pt x="5907404" y="112485"/>
                  <a:pt x="5886450" y="115343"/>
                  <a:pt x="5908358" y="110580"/>
                </a:cubicBezTo>
                <a:cubicBezTo>
                  <a:pt x="5876924" y="113438"/>
                  <a:pt x="5855972" y="119153"/>
                  <a:pt x="5832158" y="123915"/>
                </a:cubicBezTo>
                <a:cubicBezTo>
                  <a:pt x="5809298" y="129630"/>
                  <a:pt x="5783580" y="135346"/>
                  <a:pt x="5744528" y="145823"/>
                </a:cubicBezTo>
                <a:cubicBezTo>
                  <a:pt x="5774056" y="136298"/>
                  <a:pt x="5809298" y="125821"/>
                  <a:pt x="5841684" y="119153"/>
                </a:cubicBezTo>
                <a:cubicBezTo>
                  <a:pt x="5874068" y="111533"/>
                  <a:pt x="5903596" y="107723"/>
                  <a:pt x="5919788" y="107723"/>
                </a:cubicBezTo>
                <a:cubicBezTo>
                  <a:pt x="5979796" y="99151"/>
                  <a:pt x="6006466" y="96293"/>
                  <a:pt x="6010276" y="92483"/>
                </a:cubicBezTo>
                <a:cubicBezTo>
                  <a:pt x="6014086" y="89626"/>
                  <a:pt x="5995036" y="85815"/>
                  <a:pt x="5965508" y="86768"/>
                </a:cubicBezTo>
                <a:cubicBezTo>
                  <a:pt x="5969318" y="87721"/>
                  <a:pt x="5956936" y="89626"/>
                  <a:pt x="5938838" y="91530"/>
                </a:cubicBezTo>
                <a:cubicBezTo>
                  <a:pt x="5934076" y="92483"/>
                  <a:pt x="5929312" y="92483"/>
                  <a:pt x="5924550" y="93435"/>
                </a:cubicBezTo>
                <a:cubicBezTo>
                  <a:pt x="5919788" y="94388"/>
                  <a:pt x="5914072" y="95340"/>
                  <a:pt x="5909312" y="96293"/>
                </a:cubicBezTo>
                <a:cubicBezTo>
                  <a:pt x="5898832" y="98198"/>
                  <a:pt x="5888356" y="99151"/>
                  <a:pt x="5878830" y="101055"/>
                </a:cubicBezTo>
                <a:cubicBezTo>
                  <a:pt x="5859780" y="104865"/>
                  <a:pt x="5845492" y="107723"/>
                  <a:pt x="5846446" y="108676"/>
                </a:cubicBezTo>
                <a:cubicBezTo>
                  <a:pt x="5846446" y="108676"/>
                  <a:pt x="5851208" y="108676"/>
                  <a:pt x="5859780" y="107723"/>
                </a:cubicBezTo>
                <a:cubicBezTo>
                  <a:pt x="5864544" y="107723"/>
                  <a:pt x="5870258" y="106771"/>
                  <a:pt x="5876924" y="105818"/>
                </a:cubicBezTo>
                <a:cubicBezTo>
                  <a:pt x="5883592" y="104865"/>
                  <a:pt x="5892166" y="103913"/>
                  <a:pt x="5902644" y="102960"/>
                </a:cubicBezTo>
                <a:cubicBezTo>
                  <a:pt x="5867400" y="108676"/>
                  <a:pt x="5816918" y="120105"/>
                  <a:pt x="5764530" y="135346"/>
                </a:cubicBezTo>
                <a:cubicBezTo>
                  <a:pt x="5752148" y="139156"/>
                  <a:pt x="5738812" y="142965"/>
                  <a:pt x="5725478" y="147728"/>
                </a:cubicBezTo>
                <a:cubicBezTo>
                  <a:pt x="5713096" y="152490"/>
                  <a:pt x="5699760" y="157253"/>
                  <a:pt x="5687378" y="162015"/>
                </a:cubicBezTo>
                <a:cubicBezTo>
                  <a:pt x="5662612" y="172493"/>
                  <a:pt x="5637848" y="182018"/>
                  <a:pt x="5616892" y="193448"/>
                </a:cubicBezTo>
                <a:lnTo>
                  <a:pt x="5620704" y="190590"/>
                </a:lnTo>
                <a:lnTo>
                  <a:pt x="5594032" y="202973"/>
                </a:lnTo>
                <a:lnTo>
                  <a:pt x="5567364" y="216308"/>
                </a:lnTo>
                <a:cubicBezTo>
                  <a:pt x="5549266" y="224881"/>
                  <a:pt x="5532120" y="235358"/>
                  <a:pt x="5514976" y="244883"/>
                </a:cubicBezTo>
                <a:cubicBezTo>
                  <a:pt x="5529264" y="235358"/>
                  <a:pt x="5560696" y="217261"/>
                  <a:pt x="5560696" y="214403"/>
                </a:cubicBezTo>
                <a:cubicBezTo>
                  <a:pt x="5513072" y="242025"/>
                  <a:pt x="5466398" y="272506"/>
                  <a:pt x="5421630" y="304891"/>
                </a:cubicBezTo>
                <a:cubicBezTo>
                  <a:pt x="5459730" y="277268"/>
                  <a:pt x="5447348" y="283936"/>
                  <a:pt x="5420678" y="301081"/>
                </a:cubicBezTo>
                <a:cubicBezTo>
                  <a:pt x="5407344" y="309653"/>
                  <a:pt x="5390198" y="320131"/>
                  <a:pt x="5374958" y="331561"/>
                </a:cubicBezTo>
                <a:cubicBezTo>
                  <a:pt x="5359718" y="342991"/>
                  <a:pt x="5345430" y="352516"/>
                  <a:pt x="5336858" y="359183"/>
                </a:cubicBezTo>
                <a:cubicBezTo>
                  <a:pt x="5325428" y="373470"/>
                  <a:pt x="5275898" y="416333"/>
                  <a:pt x="5326380" y="379186"/>
                </a:cubicBezTo>
                <a:cubicBezTo>
                  <a:pt x="5354956" y="358231"/>
                  <a:pt x="5363528" y="352516"/>
                  <a:pt x="5370196" y="345848"/>
                </a:cubicBezTo>
                <a:cubicBezTo>
                  <a:pt x="5376864" y="340133"/>
                  <a:pt x="5382578" y="333466"/>
                  <a:pt x="5409248" y="315368"/>
                </a:cubicBezTo>
                <a:cubicBezTo>
                  <a:pt x="5385436" y="334418"/>
                  <a:pt x="5362576" y="353468"/>
                  <a:pt x="5339716" y="373470"/>
                </a:cubicBezTo>
                <a:lnTo>
                  <a:pt x="5333048" y="378233"/>
                </a:lnTo>
                <a:cubicBezTo>
                  <a:pt x="5319712" y="390616"/>
                  <a:pt x="5306378" y="402998"/>
                  <a:pt x="5293044" y="416333"/>
                </a:cubicBezTo>
                <a:cubicBezTo>
                  <a:pt x="5245418" y="455386"/>
                  <a:pt x="5253992" y="444908"/>
                  <a:pt x="5259704" y="437288"/>
                </a:cubicBezTo>
                <a:cubicBezTo>
                  <a:pt x="5265420" y="429668"/>
                  <a:pt x="5267324" y="424906"/>
                  <a:pt x="5209224" y="479198"/>
                </a:cubicBezTo>
                <a:lnTo>
                  <a:pt x="5229224" y="470626"/>
                </a:lnTo>
                <a:cubicBezTo>
                  <a:pt x="5194936" y="500153"/>
                  <a:pt x="5157788" y="533491"/>
                  <a:pt x="5120640" y="567781"/>
                </a:cubicBezTo>
                <a:cubicBezTo>
                  <a:pt x="5083492" y="602071"/>
                  <a:pt x="5046346" y="637313"/>
                  <a:pt x="5010150" y="672556"/>
                </a:cubicBezTo>
                <a:cubicBezTo>
                  <a:pt x="4973956" y="707798"/>
                  <a:pt x="4935856" y="744946"/>
                  <a:pt x="4892992" y="773521"/>
                </a:cubicBezTo>
                <a:cubicBezTo>
                  <a:pt x="4872038" y="787808"/>
                  <a:pt x="4849178" y="800191"/>
                  <a:pt x="4826318" y="809716"/>
                </a:cubicBezTo>
                <a:cubicBezTo>
                  <a:pt x="4803458" y="819241"/>
                  <a:pt x="4780598" y="825908"/>
                  <a:pt x="4758692" y="828766"/>
                </a:cubicBezTo>
                <a:cubicBezTo>
                  <a:pt x="4782504" y="823051"/>
                  <a:pt x="4797744" y="815431"/>
                  <a:pt x="4799648" y="812573"/>
                </a:cubicBezTo>
                <a:cubicBezTo>
                  <a:pt x="4800600" y="810668"/>
                  <a:pt x="4798696" y="810668"/>
                  <a:pt x="4792028" y="810668"/>
                </a:cubicBezTo>
                <a:cubicBezTo>
                  <a:pt x="4785360" y="811621"/>
                  <a:pt x="4774884" y="813526"/>
                  <a:pt x="4759644" y="814478"/>
                </a:cubicBezTo>
                <a:cubicBezTo>
                  <a:pt x="4776788" y="812573"/>
                  <a:pt x="4798696" y="806858"/>
                  <a:pt x="4821556" y="798285"/>
                </a:cubicBezTo>
                <a:cubicBezTo>
                  <a:pt x="4843464" y="788760"/>
                  <a:pt x="4867276" y="776378"/>
                  <a:pt x="4888230" y="761138"/>
                </a:cubicBezTo>
                <a:cubicBezTo>
                  <a:pt x="4931092" y="730658"/>
                  <a:pt x="4968240" y="693510"/>
                  <a:pt x="4996816" y="663983"/>
                </a:cubicBezTo>
                <a:cubicBezTo>
                  <a:pt x="5002530" y="658268"/>
                  <a:pt x="4986338" y="678271"/>
                  <a:pt x="4957764" y="707798"/>
                </a:cubicBezTo>
                <a:cubicBezTo>
                  <a:pt x="4943476" y="722085"/>
                  <a:pt x="4925378" y="739231"/>
                  <a:pt x="4904424" y="755423"/>
                </a:cubicBezTo>
                <a:cubicBezTo>
                  <a:pt x="4884420" y="771616"/>
                  <a:pt x="4859656" y="787808"/>
                  <a:pt x="4834892" y="798285"/>
                </a:cubicBezTo>
                <a:cubicBezTo>
                  <a:pt x="4848226" y="795428"/>
                  <a:pt x="4870132" y="784951"/>
                  <a:pt x="4892040" y="769710"/>
                </a:cubicBezTo>
                <a:cubicBezTo>
                  <a:pt x="4913948" y="754471"/>
                  <a:pt x="4936808" y="734468"/>
                  <a:pt x="4956812" y="714466"/>
                </a:cubicBezTo>
                <a:cubicBezTo>
                  <a:pt x="4975860" y="694463"/>
                  <a:pt x="4993958" y="675413"/>
                  <a:pt x="5007292" y="662078"/>
                </a:cubicBezTo>
                <a:cubicBezTo>
                  <a:pt x="5020628" y="648743"/>
                  <a:pt x="5031104" y="640171"/>
                  <a:pt x="5034916" y="640171"/>
                </a:cubicBezTo>
                <a:cubicBezTo>
                  <a:pt x="5115878" y="562066"/>
                  <a:pt x="5145404" y="532538"/>
                  <a:pt x="5171124" y="504916"/>
                </a:cubicBezTo>
                <a:cubicBezTo>
                  <a:pt x="5184458" y="491581"/>
                  <a:pt x="5196840" y="479198"/>
                  <a:pt x="5214938" y="462053"/>
                </a:cubicBezTo>
                <a:cubicBezTo>
                  <a:pt x="5233988" y="445861"/>
                  <a:pt x="5257800" y="424906"/>
                  <a:pt x="5295900" y="396331"/>
                </a:cubicBezTo>
                <a:cubicBezTo>
                  <a:pt x="5293996" y="390616"/>
                  <a:pt x="5336858" y="361088"/>
                  <a:pt x="5341620" y="351563"/>
                </a:cubicBezTo>
                <a:cubicBezTo>
                  <a:pt x="5316856" y="365851"/>
                  <a:pt x="5266372" y="403951"/>
                  <a:pt x="5213032" y="452528"/>
                </a:cubicBezTo>
                <a:cubicBezTo>
                  <a:pt x="5185886" y="476817"/>
                  <a:pt x="5158026" y="503011"/>
                  <a:pt x="5131238" y="528490"/>
                </a:cubicBezTo>
                <a:lnTo>
                  <a:pt x="5100184" y="558023"/>
                </a:lnTo>
                <a:lnTo>
                  <a:pt x="5062538" y="596355"/>
                </a:lnTo>
                <a:lnTo>
                  <a:pt x="5056824" y="601117"/>
                </a:lnTo>
                <a:lnTo>
                  <a:pt x="5084486" y="572953"/>
                </a:lnTo>
                <a:lnTo>
                  <a:pt x="5055872" y="600166"/>
                </a:lnTo>
                <a:cubicBezTo>
                  <a:pt x="5064444" y="591593"/>
                  <a:pt x="5081588" y="573496"/>
                  <a:pt x="5084446" y="569686"/>
                </a:cubicBezTo>
                <a:cubicBezTo>
                  <a:pt x="5052060" y="599213"/>
                  <a:pt x="5030152" y="622073"/>
                  <a:pt x="5010150" y="642076"/>
                </a:cubicBezTo>
                <a:cubicBezTo>
                  <a:pt x="4991100" y="662078"/>
                  <a:pt x="4973956" y="681128"/>
                  <a:pt x="4950144" y="703988"/>
                </a:cubicBezTo>
                <a:lnTo>
                  <a:pt x="4956812" y="698273"/>
                </a:lnTo>
                <a:cubicBezTo>
                  <a:pt x="4916804" y="739231"/>
                  <a:pt x="4899660" y="749708"/>
                  <a:pt x="4888230" y="755423"/>
                </a:cubicBezTo>
                <a:cubicBezTo>
                  <a:pt x="4882516" y="758281"/>
                  <a:pt x="4878704" y="760185"/>
                  <a:pt x="4871086" y="763043"/>
                </a:cubicBezTo>
                <a:cubicBezTo>
                  <a:pt x="4864418" y="766853"/>
                  <a:pt x="4854892" y="771616"/>
                  <a:pt x="4837748" y="779235"/>
                </a:cubicBezTo>
                <a:cubicBezTo>
                  <a:pt x="4831080" y="783046"/>
                  <a:pt x="4820604" y="787808"/>
                  <a:pt x="4807268" y="792571"/>
                </a:cubicBezTo>
                <a:cubicBezTo>
                  <a:pt x="4794886" y="797333"/>
                  <a:pt x="4779644" y="802096"/>
                  <a:pt x="4765358" y="804001"/>
                </a:cubicBezTo>
                <a:cubicBezTo>
                  <a:pt x="4737736" y="808763"/>
                  <a:pt x="4714876" y="807810"/>
                  <a:pt x="4723448" y="809716"/>
                </a:cubicBezTo>
                <a:cubicBezTo>
                  <a:pt x="4700588" y="808763"/>
                  <a:pt x="4677728" y="804001"/>
                  <a:pt x="4656772" y="798285"/>
                </a:cubicBezTo>
                <a:cubicBezTo>
                  <a:pt x="4635818" y="792571"/>
                  <a:pt x="4615816" y="784951"/>
                  <a:pt x="4596766" y="776378"/>
                </a:cubicBezTo>
                <a:cubicBezTo>
                  <a:pt x="4598670" y="779235"/>
                  <a:pt x="4599624" y="781141"/>
                  <a:pt x="4600576" y="783998"/>
                </a:cubicBezTo>
                <a:cubicBezTo>
                  <a:pt x="4567238" y="770663"/>
                  <a:pt x="4549140" y="761138"/>
                  <a:pt x="4531996" y="752566"/>
                </a:cubicBezTo>
                <a:cubicBezTo>
                  <a:pt x="4513898" y="743993"/>
                  <a:pt x="4497704" y="735421"/>
                  <a:pt x="4471036" y="725896"/>
                </a:cubicBezTo>
                <a:lnTo>
                  <a:pt x="4466272" y="729706"/>
                </a:lnTo>
                <a:cubicBezTo>
                  <a:pt x="4512944" y="749708"/>
                  <a:pt x="4561524" y="778283"/>
                  <a:pt x="4618672" y="798285"/>
                </a:cubicBezTo>
                <a:cubicBezTo>
                  <a:pt x="4575812" y="783046"/>
                  <a:pt x="4571048" y="781141"/>
                  <a:pt x="4563428" y="779235"/>
                </a:cubicBezTo>
                <a:cubicBezTo>
                  <a:pt x="4556760" y="777331"/>
                  <a:pt x="4547236" y="774473"/>
                  <a:pt x="4506278" y="755423"/>
                </a:cubicBezTo>
                <a:cubicBezTo>
                  <a:pt x="4529138" y="764948"/>
                  <a:pt x="4537712" y="767806"/>
                  <a:pt x="4535804" y="765901"/>
                </a:cubicBezTo>
                <a:cubicBezTo>
                  <a:pt x="4533900" y="763996"/>
                  <a:pt x="4522470" y="758281"/>
                  <a:pt x="4508184" y="751613"/>
                </a:cubicBezTo>
                <a:cubicBezTo>
                  <a:pt x="4493896" y="744946"/>
                  <a:pt x="4476752" y="737326"/>
                  <a:pt x="4463416" y="730658"/>
                </a:cubicBezTo>
                <a:cubicBezTo>
                  <a:pt x="4450080" y="724943"/>
                  <a:pt x="4439604" y="720181"/>
                  <a:pt x="4437698" y="718276"/>
                </a:cubicBezTo>
                <a:cubicBezTo>
                  <a:pt x="4417696" y="710656"/>
                  <a:pt x="4397692" y="707798"/>
                  <a:pt x="4377692" y="703035"/>
                </a:cubicBezTo>
                <a:lnTo>
                  <a:pt x="4392930" y="705893"/>
                </a:lnTo>
                <a:cubicBezTo>
                  <a:pt x="4380548" y="702083"/>
                  <a:pt x="4371976" y="698273"/>
                  <a:pt x="4363404" y="697321"/>
                </a:cubicBezTo>
                <a:cubicBezTo>
                  <a:pt x="4354830" y="695416"/>
                  <a:pt x="4347212" y="694463"/>
                  <a:pt x="4339592" y="693510"/>
                </a:cubicBezTo>
                <a:cubicBezTo>
                  <a:pt x="4331970" y="692558"/>
                  <a:pt x="4324352" y="690653"/>
                  <a:pt x="4314826" y="690653"/>
                </a:cubicBezTo>
                <a:cubicBezTo>
                  <a:pt x="4304348" y="690653"/>
                  <a:pt x="4293870" y="689701"/>
                  <a:pt x="4279584" y="687796"/>
                </a:cubicBezTo>
                <a:cubicBezTo>
                  <a:pt x="4295776" y="689701"/>
                  <a:pt x="4311016" y="691606"/>
                  <a:pt x="4325304" y="694463"/>
                </a:cubicBezTo>
                <a:cubicBezTo>
                  <a:pt x="4339592" y="697321"/>
                  <a:pt x="4353878" y="701131"/>
                  <a:pt x="4368166" y="703988"/>
                </a:cubicBezTo>
                <a:cubicBezTo>
                  <a:pt x="4382452" y="707798"/>
                  <a:pt x="4397692" y="712560"/>
                  <a:pt x="4413886" y="716371"/>
                </a:cubicBezTo>
                <a:cubicBezTo>
                  <a:pt x="4426268" y="721133"/>
                  <a:pt x="4438652" y="724943"/>
                  <a:pt x="4451986" y="729706"/>
                </a:cubicBezTo>
                <a:cubicBezTo>
                  <a:pt x="4441508" y="725896"/>
                  <a:pt x="4429126" y="722085"/>
                  <a:pt x="4415792" y="717323"/>
                </a:cubicBezTo>
                <a:cubicBezTo>
                  <a:pt x="4406266" y="714466"/>
                  <a:pt x="4395788" y="712560"/>
                  <a:pt x="4385312" y="709703"/>
                </a:cubicBezTo>
                <a:lnTo>
                  <a:pt x="4370070" y="705893"/>
                </a:lnTo>
                <a:cubicBezTo>
                  <a:pt x="4365308" y="703988"/>
                  <a:pt x="4359592" y="703988"/>
                  <a:pt x="4354830" y="703035"/>
                </a:cubicBezTo>
                <a:cubicBezTo>
                  <a:pt x="4345304" y="701131"/>
                  <a:pt x="4334828" y="700178"/>
                  <a:pt x="4325304" y="698273"/>
                </a:cubicBezTo>
                <a:cubicBezTo>
                  <a:pt x="4315778" y="697321"/>
                  <a:pt x="4307204" y="697321"/>
                  <a:pt x="4298632" y="696368"/>
                </a:cubicBezTo>
                <a:cubicBezTo>
                  <a:pt x="4282440" y="695416"/>
                  <a:pt x="4269104" y="694463"/>
                  <a:pt x="4261486" y="694463"/>
                </a:cubicBezTo>
                <a:cubicBezTo>
                  <a:pt x="4197668" y="695416"/>
                  <a:pt x="4151948" y="696368"/>
                  <a:pt x="4092892" y="709703"/>
                </a:cubicBezTo>
                <a:cubicBezTo>
                  <a:pt x="4107180" y="705893"/>
                  <a:pt x="4117658" y="703035"/>
                  <a:pt x="4124324" y="701131"/>
                </a:cubicBezTo>
                <a:cubicBezTo>
                  <a:pt x="4130992" y="699226"/>
                  <a:pt x="4134804" y="698273"/>
                  <a:pt x="4137660" y="697321"/>
                </a:cubicBezTo>
                <a:cubicBezTo>
                  <a:pt x="4143376" y="695416"/>
                  <a:pt x="4141470" y="693510"/>
                  <a:pt x="4143376" y="691606"/>
                </a:cubicBezTo>
                <a:cubicBezTo>
                  <a:pt x="4145280" y="689701"/>
                  <a:pt x="4150996" y="687796"/>
                  <a:pt x="4170998" y="683985"/>
                </a:cubicBezTo>
                <a:cubicBezTo>
                  <a:pt x="4180524" y="682081"/>
                  <a:pt x="4194812" y="681128"/>
                  <a:pt x="4212908" y="680176"/>
                </a:cubicBezTo>
                <a:cubicBezTo>
                  <a:pt x="4222432" y="679223"/>
                  <a:pt x="4232912" y="680176"/>
                  <a:pt x="4244340" y="680176"/>
                </a:cubicBezTo>
                <a:lnTo>
                  <a:pt x="4253866" y="680176"/>
                </a:lnTo>
                <a:cubicBezTo>
                  <a:pt x="4262438" y="682081"/>
                  <a:pt x="4274820" y="683033"/>
                  <a:pt x="4290060" y="684938"/>
                </a:cubicBezTo>
                <a:cubicBezTo>
                  <a:pt x="4305300" y="686843"/>
                  <a:pt x="4324352" y="686843"/>
                  <a:pt x="4342448" y="690653"/>
                </a:cubicBezTo>
                <a:cubicBezTo>
                  <a:pt x="4351972" y="691606"/>
                  <a:pt x="4361498" y="693510"/>
                  <a:pt x="4371024" y="694463"/>
                </a:cubicBezTo>
                <a:cubicBezTo>
                  <a:pt x="4379596" y="696368"/>
                  <a:pt x="4389120" y="698273"/>
                  <a:pt x="4397692" y="700178"/>
                </a:cubicBezTo>
                <a:cubicBezTo>
                  <a:pt x="4406266" y="702083"/>
                  <a:pt x="4414838" y="703988"/>
                  <a:pt x="4422458" y="705893"/>
                </a:cubicBezTo>
                <a:cubicBezTo>
                  <a:pt x="4430078" y="708751"/>
                  <a:pt x="4437698" y="710656"/>
                  <a:pt x="4443412" y="712560"/>
                </a:cubicBezTo>
                <a:cubicBezTo>
                  <a:pt x="4437698" y="708751"/>
                  <a:pt x="4447224" y="711608"/>
                  <a:pt x="4448176" y="710656"/>
                </a:cubicBezTo>
                <a:cubicBezTo>
                  <a:pt x="4449128" y="710656"/>
                  <a:pt x="4447224" y="708751"/>
                  <a:pt x="4439604" y="705893"/>
                </a:cubicBezTo>
                <a:cubicBezTo>
                  <a:pt x="4435792" y="703988"/>
                  <a:pt x="4431030" y="702083"/>
                  <a:pt x="4424364" y="699226"/>
                </a:cubicBezTo>
                <a:cubicBezTo>
                  <a:pt x="4417696" y="697321"/>
                  <a:pt x="4409124" y="694463"/>
                  <a:pt x="4397692" y="691606"/>
                </a:cubicBezTo>
                <a:cubicBezTo>
                  <a:pt x="4405312" y="694463"/>
                  <a:pt x="4403408" y="694463"/>
                  <a:pt x="4396740" y="693510"/>
                </a:cubicBezTo>
                <a:cubicBezTo>
                  <a:pt x="4389120" y="693510"/>
                  <a:pt x="4376738" y="689701"/>
                  <a:pt x="4359592" y="687796"/>
                </a:cubicBezTo>
                <a:cubicBezTo>
                  <a:pt x="4351020" y="686843"/>
                  <a:pt x="4341496" y="685891"/>
                  <a:pt x="4331970" y="683985"/>
                </a:cubicBezTo>
                <a:cubicBezTo>
                  <a:pt x="4329112" y="683985"/>
                  <a:pt x="4327208" y="683033"/>
                  <a:pt x="4324352" y="683033"/>
                </a:cubicBezTo>
                <a:cubicBezTo>
                  <a:pt x="4321492" y="682081"/>
                  <a:pt x="4319588" y="682081"/>
                  <a:pt x="4316730" y="682081"/>
                </a:cubicBezTo>
                <a:cubicBezTo>
                  <a:pt x="4311016" y="682081"/>
                  <a:pt x="4306252" y="681128"/>
                  <a:pt x="4300538" y="681128"/>
                </a:cubicBezTo>
                <a:cubicBezTo>
                  <a:pt x="4295776" y="680176"/>
                  <a:pt x="4290060" y="680176"/>
                  <a:pt x="4284344" y="679223"/>
                </a:cubicBezTo>
                <a:cubicBezTo>
                  <a:pt x="4278630" y="678271"/>
                  <a:pt x="4272916" y="678271"/>
                  <a:pt x="4267200" y="678271"/>
                </a:cubicBezTo>
                <a:cubicBezTo>
                  <a:pt x="4255770" y="678271"/>
                  <a:pt x="4244340" y="678271"/>
                  <a:pt x="4233864" y="677318"/>
                </a:cubicBezTo>
                <a:lnTo>
                  <a:pt x="4249104" y="669698"/>
                </a:lnTo>
                <a:cubicBezTo>
                  <a:pt x="4206240" y="667793"/>
                  <a:pt x="4164330" y="672556"/>
                  <a:pt x="4121468" y="679223"/>
                </a:cubicBezTo>
                <a:cubicBezTo>
                  <a:pt x="4125278" y="678271"/>
                  <a:pt x="4129088" y="678271"/>
                  <a:pt x="4132898" y="677318"/>
                </a:cubicBezTo>
                <a:cubicBezTo>
                  <a:pt x="4108608" y="678747"/>
                  <a:pt x="4074796" y="686367"/>
                  <a:pt x="4037292" y="698868"/>
                </a:cubicBezTo>
                <a:lnTo>
                  <a:pt x="4029036" y="702432"/>
                </a:lnTo>
                <a:lnTo>
                  <a:pt x="4077652" y="692557"/>
                </a:lnTo>
                <a:cubicBezTo>
                  <a:pt x="4057650" y="696367"/>
                  <a:pt x="4039554" y="701129"/>
                  <a:pt x="4022766" y="706487"/>
                </a:cubicBezTo>
                <a:lnTo>
                  <a:pt x="4000150" y="714904"/>
                </a:lnTo>
                <a:lnTo>
                  <a:pt x="3954504" y="734611"/>
                </a:lnTo>
                <a:lnTo>
                  <a:pt x="3934778" y="744945"/>
                </a:lnTo>
                <a:cubicBezTo>
                  <a:pt x="3921444" y="751612"/>
                  <a:pt x="3909060" y="760184"/>
                  <a:pt x="3896678" y="767805"/>
                </a:cubicBezTo>
                <a:cubicBezTo>
                  <a:pt x="3890012" y="771615"/>
                  <a:pt x="3884296" y="776377"/>
                  <a:pt x="3877628" y="780187"/>
                </a:cubicBezTo>
                <a:cubicBezTo>
                  <a:pt x="3870960" y="784950"/>
                  <a:pt x="3865244" y="789712"/>
                  <a:pt x="3858578" y="794475"/>
                </a:cubicBezTo>
                <a:cubicBezTo>
                  <a:pt x="3851912" y="799237"/>
                  <a:pt x="3845244" y="804000"/>
                  <a:pt x="3838576" y="808762"/>
                </a:cubicBezTo>
                <a:cubicBezTo>
                  <a:pt x="3832860" y="814477"/>
                  <a:pt x="3826192" y="820192"/>
                  <a:pt x="3819526" y="825907"/>
                </a:cubicBezTo>
                <a:cubicBezTo>
                  <a:pt x="3812858" y="831622"/>
                  <a:pt x="3805238" y="837337"/>
                  <a:pt x="3798570" y="844005"/>
                </a:cubicBezTo>
                <a:cubicBezTo>
                  <a:pt x="3791904" y="850672"/>
                  <a:pt x="3785236" y="858292"/>
                  <a:pt x="3777616" y="864959"/>
                </a:cubicBezTo>
                <a:cubicBezTo>
                  <a:pt x="3773804" y="867817"/>
                  <a:pt x="3769996" y="871627"/>
                  <a:pt x="3766186" y="875437"/>
                </a:cubicBezTo>
                <a:cubicBezTo>
                  <a:pt x="3762376" y="879247"/>
                  <a:pt x="3759518" y="884009"/>
                  <a:pt x="3755708" y="887820"/>
                </a:cubicBezTo>
                <a:lnTo>
                  <a:pt x="3751276" y="892807"/>
                </a:lnTo>
                <a:lnTo>
                  <a:pt x="3749992" y="894488"/>
                </a:lnTo>
                <a:cubicBezTo>
                  <a:pt x="3745230" y="902108"/>
                  <a:pt x="3749040" y="899251"/>
                  <a:pt x="3767138" y="881153"/>
                </a:cubicBezTo>
                <a:cubicBezTo>
                  <a:pt x="3753804" y="895441"/>
                  <a:pt x="3740468" y="908776"/>
                  <a:pt x="3729992" y="924968"/>
                </a:cubicBezTo>
                <a:cubicBezTo>
                  <a:pt x="3724276" y="932588"/>
                  <a:pt x="3718560" y="939256"/>
                  <a:pt x="3713798" y="947828"/>
                </a:cubicBezTo>
                <a:cubicBezTo>
                  <a:pt x="3709036" y="956401"/>
                  <a:pt x="3704272" y="964021"/>
                  <a:pt x="3699510" y="972593"/>
                </a:cubicBezTo>
                <a:cubicBezTo>
                  <a:pt x="3680460" y="1005931"/>
                  <a:pt x="3663316" y="1041173"/>
                  <a:pt x="3647124" y="1082131"/>
                </a:cubicBezTo>
                <a:lnTo>
                  <a:pt x="3658552" y="1057366"/>
                </a:lnTo>
                <a:lnTo>
                  <a:pt x="3670936" y="1033553"/>
                </a:lnTo>
                <a:cubicBezTo>
                  <a:pt x="3678556" y="1017360"/>
                  <a:pt x="3689032" y="1002121"/>
                  <a:pt x="3697604" y="986881"/>
                </a:cubicBezTo>
                <a:cubicBezTo>
                  <a:pt x="3690938" y="1001168"/>
                  <a:pt x="3684270" y="1012598"/>
                  <a:pt x="3679508" y="1023076"/>
                </a:cubicBezTo>
                <a:cubicBezTo>
                  <a:pt x="3674744" y="1033553"/>
                  <a:pt x="3670936" y="1042126"/>
                  <a:pt x="3668078" y="1049746"/>
                </a:cubicBezTo>
                <a:cubicBezTo>
                  <a:pt x="3660458" y="1064986"/>
                  <a:pt x="3657600" y="1074511"/>
                  <a:pt x="3653792" y="1084036"/>
                </a:cubicBezTo>
                <a:cubicBezTo>
                  <a:pt x="3649980" y="1093561"/>
                  <a:pt x="3647124" y="1102133"/>
                  <a:pt x="3643312" y="1114516"/>
                </a:cubicBezTo>
                <a:cubicBezTo>
                  <a:pt x="3639504" y="1126898"/>
                  <a:pt x="3633788" y="1143091"/>
                  <a:pt x="3628072" y="1168808"/>
                </a:cubicBezTo>
                <a:cubicBezTo>
                  <a:pt x="3622358" y="1177381"/>
                  <a:pt x="3612832" y="1199288"/>
                  <a:pt x="3617596" y="1178333"/>
                </a:cubicBezTo>
                <a:cubicBezTo>
                  <a:pt x="3603308" y="1220243"/>
                  <a:pt x="3589020" y="1266915"/>
                  <a:pt x="3576638" y="1315493"/>
                </a:cubicBezTo>
                <a:cubicBezTo>
                  <a:pt x="3563304" y="1365023"/>
                  <a:pt x="3551872" y="1415506"/>
                  <a:pt x="3540444" y="1464083"/>
                </a:cubicBezTo>
                <a:cubicBezTo>
                  <a:pt x="3529012" y="1513613"/>
                  <a:pt x="3518536" y="1560286"/>
                  <a:pt x="3509010" y="1601243"/>
                </a:cubicBezTo>
                <a:cubicBezTo>
                  <a:pt x="3499484" y="1643153"/>
                  <a:pt x="3490912" y="1678396"/>
                  <a:pt x="3485198" y="1705065"/>
                </a:cubicBezTo>
                <a:cubicBezTo>
                  <a:pt x="3466148" y="1767931"/>
                  <a:pt x="3451860" y="1804126"/>
                  <a:pt x="3432810" y="1845083"/>
                </a:cubicBezTo>
                <a:cubicBezTo>
                  <a:pt x="3430904" y="1850798"/>
                  <a:pt x="3429000" y="1855561"/>
                  <a:pt x="3426144" y="1861276"/>
                </a:cubicBezTo>
                <a:cubicBezTo>
                  <a:pt x="3423284" y="1866038"/>
                  <a:pt x="3420428" y="1871753"/>
                  <a:pt x="3417570" y="1877468"/>
                </a:cubicBezTo>
                <a:cubicBezTo>
                  <a:pt x="3412808" y="1888898"/>
                  <a:pt x="3407092" y="1901281"/>
                  <a:pt x="3399472" y="1914615"/>
                </a:cubicBezTo>
                <a:cubicBezTo>
                  <a:pt x="3391852" y="1927951"/>
                  <a:pt x="3384232" y="1943190"/>
                  <a:pt x="3374708" y="1959383"/>
                </a:cubicBezTo>
                <a:cubicBezTo>
                  <a:pt x="3369944" y="1967003"/>
                  <a:pt x="3365184" y="1976528"/>
                  <a:pt x="3359468" y="1985101"/>
                </a:cubicBezTo>
                <a:cubicBezTo>
                  <a:pt x="3352800" y="1993673"/>
                  <a:pt x="3347084" y="2003198"/>
                  <a:pt x="3340418" y="2013676"/>
                </a:cubicBezTo>
                <a:cubicBezTo>
                  <a:pt x="3328036" y="2029868"/>
                  <a:pt x="3334704" y="2025106"/>
                  <a:pt x="3333750" y="2027963"/>
                </a:cubicBezTo>
                <a:cubicBezTo>
                  <a:pt x="3333750" y="2029868"/>
                  <a:pt x="3330892" y="2033678"/>
                  <a:pt x="3324224" y="2043203"/>
                </a:cubicBezTo>
                <a:cubicBezTo>
                  <a:pt x="3317558" y="2052728"/>
                  <a:pt x="3304224" y="2067968"/>
                  <a:pt x="3281364" y="2090828"/>
                </a:cubicBezTo>
                <a:cubicBezTo>
                  <a:pt x="3278504" y="2093686"/>
                  <a:pt x="3298508" y="2069873"/>
                  <a:pt x="3307080" y="2058443"/>
                </a:cubicBezTo>
                <a:cubicBezTo>
                  <a:pt x="3310892" y="2052728"/>
                  <a:pt x="3312796" y="2049871"/>
                  <a:pt x="3307080" y="2055586"/>
                </a:cubicBezTo>
                <a:cubicBezTo>
                  <a:pt x="3304224" y="2058443"/>
                  <a:pt x="3299460" y="2063206"/>
                  <a:pt x="3292792" y="2070826"/>
                </a:cubicBezTo>
                <a:cubicBezTo>
                  <a:pt x="3288984" y="2074636"/>
                  <a:pt x="3285172" y="2079398"/>
                  <a:pt x="3280410" y="2084161"/>
                </a:cubicBezTo>
                <a:cubicBezTo>
                  <a:pt x="3275648" y="2088923"/>
                  <a:pt x="3269932" y="2093686"/>
                  <a:pt x="3263266" y="2100353"/>
                </a:cubicBezTo>
                <a:cubicBezTo>
                  <a:pt x="3245168" y="2118927"/>
                  <a:pt x="3223498" y="2137025"/>
                  <a:pt x="3198972" y="2153693"/>
                </a:cubicBezTo>
                <a:lnTo>
                  <a:pt x="3167080" y="2171224"/>
                </a:lnTo>
                <a:lnTo>
                  <a:pt x="3170872" y="2168933"/>
                </a:lnTo>
                <a:cubicBezTo>
                  <a:pt x="3181350" y="2161313"/>
                  <a:pt x="3190876" y="2154646"/>
                  <a:pt x="3206116" y="2144168"/>
                </a:cubicBezTo>
                <a:cubicBezTo>
                  <a:pt x="3212784" y="2139406"/>
                  <a:pt x="3221356" y="2131786"/>
                  <a:pt x="3231832" y="2124166"/>
                </a:cubicBezTo>
                <a:cubicBezTo>
                  <a:pt x="3237548" y="2120356"/>
                  <a:pt x="3243264" y="2116546"/>
                  <a:pt x="3248978" y="2110831"/>
                </a:cubicBezTo>
                <a:cubicBezTo>
                  <a:pt x="3254692" y="2106068"/>
                  <a:pt x="3261360" y="2100353"/>
                  <a:pt x="3268028" y="2093686"/>
                </a:cubicBezTo>
                <a:cubicBezTo>
                  <a:pt x="3269932" y="2091781"/>
                  <a:pt x="3267076" y="2093686"/>
                  <a:pt x="3261360" y="2098448"/>
                </a:cubicBezTo>
                <a:cubicBezTo>
                  <a:pt x="3258504" y="2100353"/>
                  <a:pt x="3254692" y="2104163"/>
                  <a:pt x="3250884" y="2107021"/>
                </a:cubicBezTo>
                <a:cubicBezTo>
                  <a:pt x="3247072" y="2109878"/>
                  <a:pt x="3242310" y="2113688"/>
                  <a:pt x="3237548" y="2117498"/>
                </a:cubicBezTo>
                <a:cubicBezTo>
                  <a:pt x="3228024" y="2124166"/>
                  <a:pt x="3217544" y="2132738"/>
                  <a:pt x="3207068" y="2140358"/>
                </a:cubicBezTo>
                <a:cubicBezTo>
                  <a:pt x="3196592" y="2147026"/>
                  <a:pt x="3187066" y="2153693"/>
                  <a:pt x="3180398" y="2158456"/>
                </a:cubicBezTo>
                <a:cubicBezTo>
                  <a:pt x="3180398" y="2157503"/>
                  <a:pt x="3184208" y="2154646"/>
                  <a:pt x="3189924" y="2149883"/>
                </a:cubicBezTo>
                <a:cubicBezTo>
                  <a:pt x="3195638" y="2145121"/>
                  <a:pt x="3205164" y="2139406"/>
                  <a:pt x="3214688" y="2130833"/>
                </a:cubicBezTo>
                <a:cubicBezTo>
                  <a:pt x="3219450" y="2126071"/>
                  <a:pt x="3224212" y="2122261"/>
                  <a:pt x="3229928" y="2117498"/>
                </a:cubicBezTo>
                <a:cubicBezTo>
                  <a:pt x="3234692" y="2112736"/>
                  <a:pt x="3241358" y="2108926"/>
                  <a:pt x="3246120" y="2103211"/>
                </a:cubicBezTo>
                <a:cubicBezTo>
                  <a:pt x="3251836" y="2098448"/>
                  <a:pt x="3256598" y="2092733"/>
                  <a:pt x="3262312" y="2087971"/>
                </a:cubicBezTo>
                <a:cubicBezTo>
                  <a:pt x="3268028" y="2083208"/>
                  <a:pt x="3272792" y="2078446"/>
                  <a:pt x="3277552" y="2072731"/>
                </a:cubicBezTo>
                <a:cubicBezTo>
                  <a:pt x="3287078" y="2062253"/>
                  <a:pt x="3295650" y="2052728"/>
                  <a:pt x="3302318" y="2044156"/>
                </a:cubicBezTo>
                <a:cubicBezTo>
                  <a:pt x="3308984" y="2035583"/>
                  <a:pt x="3313748" y="2028915"/>
                  <a:pt x="3315652" y="2025106"/>
                </a:cubicBezTo>
                <a:cubicBezTo>
                  <a:pt x="3320416" y="2017486"/>
                  <a:pt x="3315652" y="2022248"/>
                  <a:pt x="3293744" y="2046061"/>
                </a:cubicBezTo>
                <a:cubicBezTo>
                  <a:pt x="3280410" y="2060348"/>
                  <a:pt x="3268980" y="2073683"/>
                  <a:pt x="3256598" y="2085113"/>
                </a:cubicBezTo>
                <a:cubicBezTo>
                  <a:pt x="3250884" y="2090828"/>
                  <a:pt x="3245168" y="2096543"/>
                  <a:pt x="3239452" y="2102258"/>
                </a:cubicBezTo>
                <a:cubicBezTo>
                  <a:pt x="3233738" y="2107021"/>
                  <a:pt x="3228024" y="2111783"/>
                  <a:pt x="3222308" y="2116546"/>
                </a:cubicBezTo>
                <a:cubicBezTo>
                  <a:pt x="3211830" y="2126071"/>
                  <a:pt x="3201352" y="2134643"/>
                  <a:pt x="3190876" y="2142263"/>
                </a:cubicBezTo>
                <a:cubicBezTo>
                  <a:pt x="3180398" y="2149883"/>
                  <a:pt x="3170872" y="2157503"/>
                  <a:pt x="3160396" y="2164171"/>
                </a:cubicBezTo>
                <a:cubicBezTo>
                  <a:pt x="3119438" y="2190841"/>
                  <a:pt x="3075624" y="2212748"/>
                  <a:pt x="3008948" y="2225131"/>
                </a:cubicBezTo>
                <a:cubicBezTo>
                  <a:pt x="3022284" y="2221321"/>
                  <a:pt x="3036570" y="2215606"/>
                  <a:pt x="3052764" y="2210843"/>
                </a:cubicBezTo>
                <a:cubicBezTo>
                  <a:pt x="3061336" y="2207986"/>
                  <a:pt x="3068956" y="2204176"/>
                  <a:pt x="3077528" y="2201318"/>
                </a:cubicBezTo>
                <a:cubicBezTo>
                  <a:pt x="3081338" y="2199413"/>
                  <a:pt x="3086100" y="2198461"/>
                  <a:pt x="3089910" y="2196556"/>
                </a:cubicBezTo>
                <a:cubicBezTo>
                  <a:pt x="3093720" y="2194651"/>
                  <a:pt x="3098484" y="2192746"/>
                  <a:pt x="3102292" y="2190841"/>
                </a:cubicBezTo>
                <a:cubicBezTo>
                  <a:pt x="3135630" y="2175601"/>
                  <a:pt x="3168968" y="2154646"/>
                  <a:pt x="3195638" y="2132738"/>
                </a:cubicBezTo>
                <a:lnTo>
                  <a:pt x="3171824" y="2147978"/>
                </a:lnTo>
                <a:lnTo>
                  <a:pt x="3160396" y="2155598"/>
                </a:lnTo>
                <a:lnTo>
                  <a:pt x="3148012" y="2162266"/>
                </a:lnTo>
                <a:lnTo>
                  <a:pt x="3123248" y="2174648"/>
                </a:lnTo>
                <a:cubicBezTo>
                  <a:pt x="3114676" y="2179411"/>
                  <a:pt x="3106104" y="2182268"/>
                  <a:pt x="3097530" y="2186078"/>
                </a:cubicBezTo>
                <a:lnTo>
                  <a:pt x="3027762" y="2214702"/>
                </a:lnTo>
                <a:lnTo>
                  <a:pt x="2965252" y="2227512"/>
                </a:lnTo>
                <a:cubicBezTo>
                  <a:pt x="2947036" y="2230608"/>
                  <a:pt x="2931320" y="2232751"/>
                  <a:pt x="2917508" y="2234656"/>
                </a:cubicBezTo>
                <a:cubicBezTo>
                  <a:pt x="2889884" y="2238466"/>
                  <a:pt x="2868930" y="2241323"/>
                  <a:pt x="2847976" y="2244181"/>
                </a:cubicBezTo>
                <a:cubicBezTo>
                  <a:pt x="2807018" y="2249896"/>
                  <a:pt x="2767966" y="2254658"/>
                  <a:pt x="2685098" y="2258468"/>
                </a:cubicBezTo>
                <a:cubicBezTo>
                  <a:pt x="2781300" y="2260373"/>
                  <a:pt x="2663192" y="2269898"/>
                  <a:pt x="2735580" y="2270851"/>
                </a:cubicBezTo>
                <a:cubicBezTo>
                  <a:pt x="2679384" y="2272756"/>
                  <a:pt x="2632710" y="2273708"/>
                  <a:pt x="2599372" y="2275613"/>
                </a:cubicBezTo>
                <a:cubicBezTo>
                  <a:pt x="2566036" y="2276566"/>
                  <a:pt x="2546984" y="2278471"/>
                  <a:pt x="2546032" y="2274661"/>
                </a:cubicBezTo>
                <a:cubicBezTo>
                  <a:pt x="2594610" y="2267041"/>
                  <a:pt x="2621280" y="2266088"/>
                  <a:pt x="2634616" y="2264183"/>
                </a:cubicBezTo>
                <a:cubicBezTo>
                  <a:pt x="2648904" y="2262278"/>
                  <a:pt x="2649856" y="2261326"/>
                  <a:pt x="2649856" y="2260373"/>
                </a:cubicBezTo>
                <a:cubicBezTo>
                  <a:pt x="2650808" y="2258468"/>
                  <a:pt x="2648904" y="2255611"/>
                  <a:pt x="2745104" y="2249896"/>
                </a:cubicBezTo>
                <a:cubicBezTo>
                  <a:pt x="2713672" y="2247991"/>
                  <a:pt x="2790824" y="2238466"/>
                  <a:pt x="2676524" y="2241323"/>
                </a:cubicBezTo>
                <a:cubicBezTo>
                  <a:pt x="2612708" y="2246086"/>
                  <a:pt x="2622232" y="2247991"/>
                  <a:pt x="2631758" y="2247991"/>
                </a:cubicBezTo>
                <a:cubicBezTo>
                  <a:pt x="2641284" y="2248943"/>
                  <a:pt x="2650808" y="2247991"/>
                  <a:pt x="2587944" y="2253706"/>
                </a:cubicBezTo>
                <a:cubicBezTo>
                  <a:pt x="2581276" y="2253706"/>
                  <a:pt x="2572704" y="2253706"/>
                  <a:pt x="2577466" y="2252753"/>
                </a:cubicBezTo>
                <a:cubicBezTo>
                  <a:pt x="2548892" y="2257516"/>
                  <a:pt x="2531744" y="2259421"/>
                  <a:pt x="2513648" y="2261326"/>
                </a:cubicBezTo>
                <a:cubicBezTo>
                  <a:pt x="2495550" y="2263231"/>
                  <a:pt x="2476500" y="2267993"/>
                  <a:pt x="2442210" y="2275613"/>
                </a:cubicBezTo>
                <a:lnTo>
                  <a:pt x="2458404" y="2270851"/>
                </a:lnTo>
                <a:cubicBezTo>
                  <a:pt x="2436496" y="2273708"/>
                  <a:pt x="2420304" y="2277518"/>
                  <a:pt x="2406968" y="2281328"/>
                </a:cubicBezTo>
                <a:cubicBezTo>
                  <a:pt x="2393632" y="2285138"/>
                  <a:pt x="2382204" y="2287996"/>
                  <a:pt x="2371724" y="2291806"/>
                </a:cubicBezTo>
                <a:cubicBezTo>
                  <a:pt x="2361248" y="2295616"/>
                  <a:pt x="2350770" y="2299426"/>
                  <a:pt x="2339340" y="2303236"/>
                </a:cubicBezTo>
                <a:cubicBezTo>
                  <a:pt x="2326958" y="2307046"/>
                  <a:pt x="2312670" y="2310856"/>
                  <a:pt x="2295524" y="2316571"/>
                </a:cubicBezTo>
                <a:cubicBezTo>
                  <a:pt x="2309812" y="2313713"/>
                  <a:pt x="2298384" y="2318476"/>
                  <a:pt x="2278380" y="2327048"/>
                </a:cubicBezTo>
                <a:cubicBezTo>
                  <a:pt x="2268856" y="2330858"/>
                  <a:pt x="2256472" y="2335621"/>
                  <a:pt x="2244090" y="2341336"/>
                </a:cubicBezTo>
                <a:cubicBezTo>
                  <a:pt x="2231708" y="2347051"/>
                  <a:pt x="2220278" y="2352766"/>
                  <a:pt x="2209800" y="2358481"/>
                </a:cubicBezTo>
                <a:cubicBezTo>
                  <a:pt x="2227898" y="2350861"/>
                  <a:pt x="2242184" y="2344193"/>
                  <a:pt x="2258378" y="2339431"/>
                </a:cubicBezTo>
                <a:cubicBezTo>
                  <a:pt x="2273618" y="2334668"/>
                  <a:pt x="2289810" y="2329906"/>
                  <a:pt x="2307908" y="2324191"/>
                </a:cubicBezTo>
                <a:cubicBezTo>
                  <a:pt x="2326004" y="2319428"/>
                  <a:pt x="2346008" y="2314666"/>
                  <a:pt x="2370772" y="2307046"/>
                </a:cubicBezTo>
                <a:cubicBezTo>
                  <a:pt x="2383156" y="2304188"/>
                  <a:pt x="2397444" y="2301331"/>
                  <a:pt x="2411730" y="2297521"/>
                </a:cubicBezTo>
                <a:cubicBezTo>
                  <a:pt x="2426018" y="2294663"/>
                  <a:pt x="2442210" y="2289901"/>
                  <a:pt x="2460308" y="2287043"/>
                </a:cubicBezTo>
                <a:cubicBezTo>
                  <a:pt x="2467928" y="2284186"/>
                  <a:pt x="2469832" y="2282281"/>
                  <a:pt x="2476500" y="2279423"/>
                </a:cubicBezTo>
                <a:cubicBezTo>
                  <a:pt x="2479358" y="2278471"/>
                  <a:pt x="2484120" y="2276566"/>
                  <a:pt x="2491740" y="2274661"/>
                </a:cubicBezTo>
                <a:cubicBezTo>
                  <a:pt x="2495550" y="2273708"/>
                  <a:pt x="2499360" y="2272756"/>
                  <a:pt x="2505076" y="2271803"/>
                </a:cubicBezTo>
                <a:cubicBezTo>
                  <a:pt x="2510792" y="2270851"/>
                  <a:pt x="2516504" y="2269898"/>
                  <a:pt x="2524124" y="2268946"/>
                </a:cubicBezTo>
                <a:cubicBezTo>
                  <a:pt x="2516504" y="2269898"/>
                  <a:pt x="2507932" y="2269898"/>
                  <a:pt x="2500312" y="2271803"/>
                </a:cubicBezTo>
                <a:lnTo>
                  <a:pt x="2476500" y="2276566"/>
                </a:lnTo>
                <a:cubicBezTo>
                  <a:pt x="2461260" y="2279423"/>
                  <a:pt x="2445068" y="2282281"/>
                  <a:pt x="2429828" y="2286091"/>
                </a:cubicBezTo>
                <a:cubicBezTo>
                  <a:pt x="2448878" y="2280376"/>
                  <a:pt x="2465070" y="2277518"/>
                  <a:pt x="2483168" y="2272756"/>
                </a:cubicBezTo>
                <a:cubicBezTo>
                  <a:pt x="2490788" y="2270851"/>
                  <a:pt x="2498408" y="2269898"/>
                  <a:pt x="2506028" y="2268946"/>
                </a:cubicBezTo>
                <a:lnTo>
                  <a:pt x="2528888" y="2267041"/>
                </a:lnTo>
                <a:cubicBezTo>
                  <a:pt x="2544128" y="2265136"/>
                  <a:pt x="2559368" y="2263231"/>
                  <a:pt x="2574608" y="2262278"/>
                </a:cubicBezTo>
                <a:cubicBezTo>
                  <a:pt x="2516504" y="2270851"/>
                  <a:pt x="2501266" y="2273708"/>
                  <a:pt x="2494598" y="2277518"/>
                </a:cubicBezTo>
                <a:cubicBezTo>
                  <a:pt x="2487930" y="2280376"/>
                  <a:pt x="2488884" y="2282281"/>
                  <a:pt x="2465070" y="2288948"/>
                </a:cubicBezTo>
                <a:cubicBezTo>
                  <a:pt x="2438400" y="2292758"/>
                  <a:pt x="2420304" y="2298473"/>
                  <a:pt x="2406968" y="2301331"/>
                </a:cubicBezTo>
                <a:cubicBezTo>
                  <a:pt x="2392680" y="2304188"/>
                  <a:pt x="2384108" y="2307046"/>
                  <a:pt x="2375536" y="2308951"/>
                </a:cubicBezTo>
                <a:cubicBezTo>
                  <a:pt x="2359344" y="2314666"/>
                  <a:pt x="2347912" y="2318476"/>
                  <a:pt x="2316480" y="2328001"/>
                </a:cubicBezTo>
                <a:cubicBezTo>
                  <a:pt x="2317432" y="2325143"/>
                  <a:pt x="2306004" y="2328001"/>
                  <a:pt x="2286000" y="2334668"/>
                </a:cubicBezTo>
                <a:cubicBezTo>
                  <a:pt x="2276476" y="2337526"/>
                  <a:pt x="2264092" y="2341336"/>
                  <a:pt x="2250758" y="2346098"/>
                </a:cubicBezTo>
                <a:cubicBezTo>
                  <a:pt x="2237424" y="2350861"/>
                  <a:pt x="2222184" y="2356576"/>
                  <a:pt x="2206944" y="2363243"/>
                </a:cubicBezTo>
                <a:cubicBezTo>
                  <a:pt x="2144078" y="2389913"/>
                  <a:pt x="2070736" y="2429918"/>
                  <a:pt x="2019300" y="2464208"/>
                </a:cubicBezTo>
                <a:cubicBezTo>
                  <a:pt x="2035492" y="2453731"/>
                  <a:pt x="2055496" y="2440396"/>
                  <a:pt x="2066924" y="2432776"/>
                </a:cubicBezTo>
                <a:cubicBezTo>
                  <a:pt x="2104072" y="2408011"/>
                  <a:pt x="2090738" y="2414678"/>
                  <a:pt x="2066924" y="2428013"/>
                </a:cubicBezTo>
                <a:cubicBezTo>
                  <a:pt x="2044064" y="2442301"/>
                  <a:pt x="2011680" y="2463256"/>
                  <a:pt x="2009776" y="2463256"/>
                </a:cubicBezTo>
                <a:lnTo>
                  <a:pt x="1965008" y="2500403"/>
                </a:lnTo>
                <a:cubicBezTo>
                  <a:pt x="1972628" y="2493736"/>
                  <a:pt x="1977390" y="2488973"/>
                  <a:pt x="1959292" y="2502308"/>
                </a:cubicBezTo>
                <a:cubicBezTo>
                  <a:pt x="1942148" y="2516596"/>
                  <a:pt x="1929764" y="2527073"/>
                  <a:pt x="1920240" y="2536598"/>
                </a:cubicBezTo>
                <a:cubicBezTo>
                  <a:pt x="1915478" y="2541361"/>
                  <a:pt x="1910716" y="2545171"/>
                  <a:pt x="1906904" y="2548981"/>
                </a:cubicBezTo>
                <a:cubicBezTo>
                  <a:pt x="1903096" y="2553743"/>
                  <a:pt x="1900238" y="2557553"/>
                  <a:pt x="1896428" y="2561363"/>
                </a:cubicBezTo>
                <a:cubicBezTo>
                  <a:pt x="1889760" y="2568983"/>
                  <a:pt x="1883092" y="2576603"/>
                  <a:pt x="1873568" y="2586128"/>
                </a:cubicBezTo>
                <a:cubicBezTo>
                  <a:pt x="1868804" y="2590891"/>
                  <a:pt x="1864044" y="2595653"/>
                  <a:pt x="1858328" y="2602321"/>
                </a:cubicBezTo>
                <a:cubicBezTo>
                  <a:pt x="1852612" y="2608988"/>
                  <a:pt x="1846898" y="2615656"/>
                  <a:pt x="1839278" y="2624228"/>
                </a:cubicBezTo>
                <a:cubicBezTo>
                  <a:pt x="1832610" y="2627086"/>
                  <a:pt x="1880236" y="2568983"/>
                  <a:pt x="1841184" y="2608036"/>
                </a:cubicBezTo>
                <a:cubicBezTo>
                  <a:pt x="1837372" y="2610893"/>
                  <a:pt x="1831658" y="2615656"/>
                  <a:pt x="1824038" y="2622323"/>
                </a:cubicBezTo>
                <a:cubicBezTo>
                  <a:pt x="1816418" y="2628991"/>
                  <a:pt x="1805940" y="2637563"/>
                  <a:pt x="1795464" y="2649946"/>
                </a:cubicBezTo>
                <a:cubicBezTo>
                  <a:pt x="1784984" y="2662328"/>
                  <a:pt x="1771650" y="2675663"/>
                  <a:pt x="1757364" y="2693761"/>
                </a:cubicBezTo>
                <a:cubicBezTo>
                  <a:pt x="1750696" y="2703286"/>
                  <a:pt x="1743076" y="2712811"/>
                  <a:pt x="1735456" y="2723288"/>
                </a:cubicBezTo>
                <a:cubicBezTo>
                  <a:pt x="1727836" y="2733766"/>
                  <a:pt x="1720216" y="2744243"/>
                  <a:pt x="1712596" y="2757578"/>
                </a:cubicBezTo>
                <a:cubicBezTo>
                  <a:pt x="1710690" y="2761388"/>
                  <a:pt x="1705928" y="2769961"/>
                  <a:pt x="1699260" y="2781391"/>
                </a:cubicBezTo>
                <a:cubicBezTo>
                  <a:pt x="1695450" y="2787106"/>
                  <a:pt x="1691640" y="2793773"/>
                  <a:pt x="1687830" y="2800441"/>
                </a:cubicBezTo>
                <a:cubicBezTo>
                  <a:pt x="1684020" y="2808061"/>
                  <a:pt x="1679258" y="2815681"/>
                  <a:pt x="1675448" y="2823301"/>
                </a:cubicBezTo>
                <a:cubicBezTo>
                  <a:pt x="1677352" y="2818538"/>
                  <a:pt x="1680210" y="2812823"/>
                  <a:pt x="1681164" y="2810918"/>
                </a:cubicBezTo>
                <a:lnTo>
                  <a:pt x="1660208" y="2844256"/>
                </a:lnTo>
                <a:cubicBezTo>
                  <a:pt x="1653540" y="2855686"/>
                  <a:pt x="1645920" y="2867116"/>
                  <a:pt x="1640204" y="2878546"/>
                </a:cubicBezTo>
                <a:lnTo>
                  <a:pt x="1644968" y="2867116"/>
                </a:lnTo>
                <a:cubicBezTo>
                  <a:pt x="1646872" y="2863306"/>
                  <a:pt x="1648778" y="2859496"/>
                  <a:pt x="1650684" y="2855686"/>
                </a:cubicBezTo>
                <a:cubicBezTo>
                  <a:pt x="1654492" y="2848066"/>
                  <a:pt x="1658304" y="2840446"/>
                  <a:pt x="1662112" y="2832826"/>
                </a:cubicBezTo>
                <a:lnTo>
                  <a:pt x="1674496" y="2810918"/>
                </a:lnTo>
                <a:lnTo>
                  <a:pt x="1681164" y="2799488"/>
                </a:lnTo>
                <a:lnTo>
                  <a:pt x="1687830" y="2789011"/>
                </a:lnTo>
                <a:cubicBezTo>
                  <a:pt x="1697356" y="2774723"/>
                  <a:pt x="1706880" y="2760436"/>
                  <a:pt x="1715452" y="2746148"/>
                </a:cubicBezTo>
                <a:cubicBezTo>
                  <a:pt x="1724024" y="2732813"/>
                  <a:pt x="1734504" y="2718526"/>
                  <a:pt x="1743076" y="2704238"/>
                </a:cubicBezTo>
                <a:lnTo>
                  <a:pt x="1742124" y="2696618"/>
                </a:lnTo>
                <a:cubicBezTo>
                  <a:pt x="1749744" y="2686141"/>
                  <a:pt x="1758316" y="2674711"/>
                  <a:pt x="1767840" y="2663281"/>
                </a:cubicBezTo>
                <a:cubicBezTo>
                  <a:pt x="1777364" y="2651851"/>
                  <a:pt x="1786890" y="2640421"/>
                  <a:pt x="1795464" y="2628991"/>
                </a:cubicBezTo>
                <a:cubicBezTo>
                  <a:pt x="1814512" y="2608036"/>
                  <a:pt x="1831658" y="2587081"/>
                  <a:pt x="1842136" y="2574698"/>
                </a:cubicBezTo>
                <a:cubicBezTo>
                  <a:pt x="1827848" y="2588986"/>
                  <a:pt x="1816418" y="2601368"/>
                  <a:pt x="1806892" y="2611846"/>
                </a:cubicBezTo>
                <a:cubicBezTo>
                  <a:pt x="1801178" y="2617561"/>
                  <a:pt x="1797368" y="2622323"/>
                  <a:pt x="1792604" y="2627086"/>
                </a:cubicBezTo>
                <a:cubicBezTo>
                  <a:pt x="1787844" y="2631848"/>
                  <a:pt x="1784032" y="2637563"/>
                  <a:pt x="1780224" y="2642326"/>
                </a:cubicBezTo>
                <a:cubicBezTo>
                  <a:pt x="1772604" y="2651851"/>
                  <a:pt x="1764030" y="2662328"/>
                  <a:pt x="1754504" y="2674711"/>
                </a:cubicBezTo>
                <a:cubicBezTo>
                  <a:pt x="1749744" y="2680426"/>
                  <a:pt x="1744980" y="2687093"/>
                  <a:pt x="1739264" y="2694713"/>
                </a:cubicBezTo>
                <a:cubicBezTo>
                  <a:pt x="1733550" y="2702333"/>
                  <a:pt x="1727836" y="2709953"/>
                  <a:pt x="1721168" y="2719478"/>
                </a:cubicBezTo>
                <a:cubicBezTo>
                  <a:pt x="1716404" y="2723288"/>
                  <a:pt x="1722120" y="2712811"/>
                  <a:pt x="1730692" y="2699476"/>
                </a:cubicBezTo>
                <a:cubicBezTo>
                  <a:pt x="1734504" y="2692808"/>
                  <a:pt x="1739264" y="2685188"/>
                  <a:pt x="1743076" y="2679473"/>
                </a:cubicBezTo>
                <a:cubicBezTo>
                  <a:pt x="1747838" y="2673758"/>
                  <a:pt x="1751648" y="2668996"/>
                  <a:pt x="1752600" y="2667091"/>
                </a:cubicBezTo>
                <a:lnTo>
                  <a:pt x="1745932" y="2679473"/>
                </a:lnTo>
                <a:cubicBezTo>
                  <a:pt x="1764030" y="2659471"/>
                  <a:pt x="1779270" y="2641373"/>
                  <a:pt x="1793558" y="2624228"/>
                </a:cubicBezTo>
                <a:cubicBezTo>
                  <a:pt x="1807844" y="2608036"/>
                  <a:pt x="1822132" y="2591843"/>
                  <a:pt x="1836420" y="2575651"/>
                </a:cubicBezTo>
                <a:cubicBezTo>
                  <a:pt x="1851660" y="2559458"/>
                  <a:pt x="1867852" y="2543266"/>
                  <a:pt x="1885950" y="2525168"/>
                </a:cubicBezTo>
                <a:cubicBezTo>
                  <a:pt x="1895476" y="2517548"/>
                  <a:pt x="1905952" y="2508023"/>
                  <a:pt x="1916430" y="2498498"/>
                </a:cubicBezTo>
                <a:cubicBezTo>
                  <a:pt x="1922144" y="2493736"/>
                  <a:pt x="1927860" y="2488021"/>
                  <a:pt x="1933576" y="2483258"/>
                </a:cubicBezTo>
                <a:cubicBezTo>
                  <a:pt x="1939290" y="2478496"/>
                  <a:pt x="1945958" y="2473733"/>
                  <a:pt x="1952624" y="2468971"/>
                </a:cubicBezTo>
                <a:cubicBezTo>
                  <a:pt x="1968818" y="2456588"/>
                  <a:pt x="1959292" y="2464208"/>
                  <a:pt x="1956436" y="2468018"/>
                </a:cubicBezTo>
                <a:cubicBezTo>
                  <a:pt x="1966912" y="2459446"/>
                  <a:pt x="1977390" y="2450873"/>
                  <a:pt x="1987868" y="2442301"/>
                </a:cubicBezTo>
                <a:cubicBezTo>
                  <a:pt x="1998344" y="2434681"/>
                  <a:pt x="2009776" y="2427061"/>
                  <a:pt x="2021204" y="2419441"/>
                </a:cubicBezTo>
                <a:cubicBezTo>
                  <a:pt x="2043112" y="2403248"/>
                  <a:pt x="2066924" y="2389913"/>
                  <a:pt x="2089784" y="2376578"/>
                </a:cubicBezTo>
                <a:cubicBezTo>
                  <a:pt x="2095500" y="2372768"/>
                  <a:pt x="2101216" y="2368958"/>
                  <a:pt x="2106930" y="2366101"/>
                </a:cubicBezTo>
                <a:lnTo>
                  <a:pt x="2125028" y="2356576"/>
                </a:lnTo>
                <a:cubicBezTo>
                  <a:pt x="2136458" y="2349908"/>
                  <a:pt x="2148840" y="2344193"/>
                  <a:pt x="2160270" y="2337526"/>
                </a:cubicBezTo>
                <a:cubicBezTo>
                  <a:pt x="2172652" y="2331811"/>
                  <a:pt x="2184084" y="2326096"/>
                  <a:pt x="2196464" y="2320381"/>
                </a:cubicBezTo>
                <a:cubicBezTo>
                  <a:pt x="2208848" y="2314666"/>
                  <a:pt x="2220278" y="2307998"/>
                  <a:pt x="2232660" y="2302283"/>
                </a:cubicBezTo>
                <a:cubicBezTo>
                  <a:pt x="2222184" y="2307046"/>
                  <a:pt x="2212658" y="2312761"/>
                  <a:pt x="2202180" y="2318476"/>
                </a:cubicBezTo>
                <a:cubicBezTo>
                  <a:pt x="2210752" y="2314666"/>
                  <a:pt x="2220278" y="2309903"/>
                  <a:pt x="2229804" y="2305141"/>
                </a:cubicBezTo>
                <a:cubicBezTo>
                  <a:pt x="2240280" y="2301331"/>
                  <a:pt x="2251710" y="2296568"/>
                  <a:pt x="2263140" y="2291806"/>
                </a:cubicBezTo>
                <a:cubicBezTo>
                  <a:pt x="2275524" y="2287043"/>
                  <a:pt x="2287904" y="2281328"/>
                  <a:pt x="2301240" y="2276566"/>
                </a:cubicBezTo>
                <a:cubicBezTo>
                  <a:pt x="2315528" y="2271803"/>
                  <a:pt x="2329816" y="2266088"/>
                  <a:pt x="2344104" y="2261326"/>
                </a:cubicBezTo>
                <a:cubicBezTo>
                  <a:pt x="2403158" y="2242276"/>
                  <a:pt x="2471738" y="2223226"/>
                  <a:pt x="2543176" y="2214653"/>
                </a:cubicBezTo>
                <a:lnTo>
                  <a:pt x="2544128" y="2212748"/>
                </a:lnTo>
                <a:cubicBezTo>
                  <a:pt x="2535556" y="2212748"/>
                  <a:pt x="2545080" y="2211796"/>
                  <a:pt x="2560320" y="2209891"/>
                </a:cubicBezTo>
                <a:cubicBezTo>
                  <a:pt x="2574608" y="2208938"/>
                  <a:pt x="2595564" y="2207033"/>
                  <a:pt x="2609850" y="2207033"/>
                </a:cubicBezTo>
                <a:cubicBezTo>
                  <a:pt x="2680336" y="2200366"/>
                  <a:pt x="2748916" y="2198461"/>
                  <a:pt x="2804160" y="2193698"/>
                </a:cubicBezTo>
                <a:cubicBezTo>
                  <a:pt x="2786064" y="2193698"/>
                  <a:pt x="2763204" y="2193698"/>
                  <a:pt x="2737484" y="2193698"/>
                </a:cubicBezTo>
                <a:cubicBezTo>
                  <a:pt x="2727008" y="2194651"/>
                  <a:pt x="2688908" y="2195603"/>
                  <a:pt x="2655570" y="2197508"/>
                </a:cubicBezTo>
                <a:cubicBezTo>
                  <a:pt x="2622232" y="2199413"/>
                  <a:pt x="2593658" y="2202271"/>
                  <a:pt x="2603184" y="2204176"/>
                </a:cubicBezTo>
                <a:cubicBezTo>
                  <a:pt x="2587944" y="2204176"/>
                  <a:pt x="2569844" y="2205128"/>
                  <a:pt x="2551748" y="2207033"/>
                </a:cubicBezTo>
                <a:cubicBezTo>
                  <a:pt x="2533650" y="2209891"/>
                  <a:pt x="2514600" y="2211796"/>
                  <a:pt x="2495550" y="2214653"/>
                </a:cubicBezTo>
                <a:cubicBezTo>
                  <a:pt x="2477452" y="2218463"/>
                  <a:pt x="2459356" y="2222273"/>
                  <a:pt x="2443164" y="2225131"/>
                </a:cubicBezTo>
                <a:cubicBezTo>
                  <a:pt x="2434590" y="2227036"/>
                  <a:pt x="2426970" y="2228941"/>
                  <a:pt x="2420304" y="2229893"/>
                </a:cubicBezTo>
                <a:cubicBezTo>
                  <a:pt x="2412684" y="2230846"/>
                  <a:pt x="2406968" y="2232751"/>
                  <a:pt x="2401252" y="2233703"/>
                </a:cubicBezTo>
                <a:cubicBezTo>
                  <a:pt x="2481264" y="2218463"/>
                  <a:pt x="2346960" y="2250848"/>
                  <a:pt x="2334578" y="2259421"/>
                </a:cubicBezTo>
                <a:cubicBezTo>
                  <a:pt x="2327910" y="2260373"/>
                  <a:pt x="2316480" y="2263231"/>
                  <a:pt x="2305050" y="2267041"/>
                </a:cubicBezTo>
                <a:cubicBezTo>
                  <a:pt x="2299336" y="2268946"/>
                  <a:pt x="2293620" y="2270851"/>
                  <a:pt x="2286952" y="2272756"/>
                </a:cubicBezTo>
                <a:cubicBezTo>
                  <a:pt x="2281238" y="2274661"/>
                  <a:pt x="2274570" y="2277518"/>
                  <a:pt x="2268856" y="2279423"/>
                </a:cubicBezTo>
                <a:cubicBezTo>
                  <a:pt x="2250998" y="2286567"/>
                  <a:pt x="2235816" y="2292104"/>
                  <a:pt x="2230950" y="2292818"/>
                </a:cubicBezTo>
                <a:lnTo>
                  <a:pt x="2230092" y="2292061"/>
                </a:lnTo>
                <a:lnTo>
                  <a:pt x="2246948" y="2286091"/>
                </a:lnTo>
                <a:cubicBezTo>
                  <a:pt x="2254568" y="2283233"/>
                  <a:pt x="2263140" y="2280376"/>
                  <a:pt x="2272664" y="2276566"/>
                </a:cubicBezTo>
                <a:cubicBezTo>
                  <a:pt x="2282190" y="2272756"/>
                  <a:pt x="2290764" y="2268946"/>
                  <a:pt x="2299336" y="2266088"/>
                </a:cubicBezTo>
                <a:cubicBezTo>
                  <a:pt x="2319338" y="2258468"/>
                  <a:pt x="2319338" y="2257516"/>
                  <a:pt x="2310764" y="2259421"/>
                </a:cubicBezTo>
                <a:cubicBezTo>
                  <a:pt x="2302192" y="2261326"/>
                  <a:pt x="2284096" y="2266088"/>
                  <a:pt x="2266950" y="2272756"/>
                </a:cubicBezTo>
                <a:cubicBezTo>
                  <a:pt x="2249806" y="2278947"/>
                  <a:pt x="2233136" y="2284900"/>
                  <a:pt x="2226946" y="2286686"/>
                </a:cubicBezTo>
                <a:lnTo>
                  <a:pt x="2226786" y="2285850"/>
                </a:lnTo>
                <a:lnTo>
                  <a:pt x="2249804" y="2275613"/>
                </a:lnTo>
                <a:cubicBezTo>
                  <a:pt x="2237422" y="2280852"/>
                  <a:pt x="2230160" y="2284067"/>
                  <a:pt x="2226766" y="2285748"/>
                </a:cubicBezTo>
                <a:lnTo>
                  <a:pt x="2226786" y="2285850"/>
                </a:lnTo>
                <a:lnTo>
                  <a:pt x="2150746" y="2319666"/>
                </a:lnTo>
                <a:cubicBezTo>
                  <a:pt x="2116694" y="2336573"/>
                  <a:pt x="2082166" y="2355623"/>
                  <a:pt x="2048828" y="2376578"/>
                </a:cubicBezTo>
                <a:cubicBezTo>
                  <a:pt x="1982152" y="2418488"/>
                  <a:pt x="1919288" y="2468018"/>
                  <a:pt x="1868804" y="2515643"/>
                </a:cubicBezTo>
                <a:cubicBezTo>
                  <a:pt x="1884998" y="2502308"/>
                  <a:pt x="1902144" y="2488021"/>
                  <a:pt x="1919288" y="2474686"/>
                </a:cubicBezTo>
                <a:cubicBezTo>
                  <a:pt x="1908810" y="2483258"/>
                  <a:pt x="1897380" y="2493736"/>
                  <a:pt x="1884044" y="2504213"/>
                </a:cubicBezTo>
                <a:cubicBezTo>
                  <a:pt x="1879284" y="2508023"/>
                  <a:pt x="1875472" y="2511833"/>
                  <a:pt x="1870710" y="2515643"/>
                </a:cubicBezTo>
                <a:cubicBezTo>
                  <a:pt x="1866900" y="2519453"/>
                  <a:pt x="1862138" y="2524216"/>
                  <a:pt x="1858328" y="2528026"/>
                </a:cubicBezTo>
                <a:cubicBezTo>
                  <a:pt x="1849756" y="2535646"/>
                  <a:pt x="1841184" y="2544218"/>
                  <a:pt x="1832610" y="2551838"/>
                </a:cubicBezTo>
                <a:cubicBezTo>
                  <a:pt x="1827848" y="2555648"/>
                  <a:pt x="1824038" y="2559458"/>
                  <a:pt x="1820228" y="2563268"/>
                </a:cubicBezTo>
                <a:cubicBezTo>
                  <a:pt x="1816418" y="2567078"/>
                  <a:pt x="1813560" y="2570888"/>
                  <a:pt x="1809750" y="2574698"/>
                </a:cubicBezTo>
                <a:cubicBezTo>
                  <a:pt x="1803084" y="2582318"/>
                  <a:pt x="1796416" y="2588986"/>
                  <a:pt x="1790700" y="2594701"/>
                </a:cubicBezTo>
                <a:cubicBezTo>
                  <a:pt x="1779270" y="2607083"/>
                  <a:pt x="1771650" y="2614703"/>
                  <a:pt x="1769744" y="2616608"/>
                </a:cubicBezTo>
                <a:cubicBezTo>
                  <a:pt x="1784984" y="2599463"/>
                  <a:pt x="1802130" y="2581366"/>
                  <a:pt x="1820228" y="2561363"/>
                </a:cubicBezTo>
                <a:cubicBezTo>
                  <a:pt x="1829752" y="2551838"/>
                  <a:pt x="1839278" y="2542313"/>
                  <a:pt x="1849756" y="2532788"/>
                </a:cubicBezTo>
                <a:cubicBezTo>
                  <a:pt x="1860232" y="2523263"/>
                  <a:pt x="1869758" y="2512786"/>
                  <a:pt x="1881188" y="2503261"/>
                </a:cubicBezTo>
                <a:cubicBezTo>
                  <a:pt x="1881188" y="2502308"/>
                  <a:pt x="1873568" y="2507071"/>
                  <a:pt x="1864044" y="2515643"/>
                </a:cubicBezTo>
                <a:cubicBezTo>
                  <a:pt x="1853564" y="2524216"/>
                  <a:pt x="1841184" y="2537551"/>
                  <a:pt x="1827848" y="2549933"/>
                </a:cubicBezTo>
                <a:cubicBezTo>
                  <a:pt x="1824990" y="2552791"/>
                  <a:pt x="1821180" y="2556601"/>
                  <a:pt x="1818324" y="2559458"/>
                </a:cubicBezTo>
                <a:cubicBezTo>
                  <a:pt x="1814512" y="2562316"/>
                  <a:pt x="1811656" y="2566126"/>
                  <a:pt x="1808798" y="2568983"/>
                </a:cubicBezTo>
                <a:cubicBezTo>
                  <a:pt x="1803084" y="2575651"/>
                  <a:pt x="1797368" y="2581366"/>
                  <a:pt x="1792604" y="2587081"/>
                </a:cubicBezTo>
                <a:cubicBezTo>
                  <a:pt x="1782128" y="2598511"/>
                  <a:pt x="1775460" y="2605178"/>
                  <a:pt x="1773556" y="2606131"/>
                </a:cubicBezTo>
                <a:cubicBezTo>
                  <a:pt x="1764984" y="2617561"/>
                  <a:pt x="1756410" y="2628991"/>
                  <a:pt x="1747838" y="2640421"/>
                </a:cubicBezTo>
                <a:cubicBezTo>
                  <a:pt x="1740218" y="2651851"/>
                  <a:pt x="1730692" y="2662328"/>
                  <a:pt x="1723072" y="2674711"/>
                </a:cubicBezTo>
                <a:cubicBezTo>
                  <a:pt x="1707832" y="2698523"/>
                  <a:pt x="1690688" y="2722336"/>
                  <a:pt x="1677352" y="2747101"/>
                </a:cubicBezTo>
                <a:cubicBezTo>
                  <a:pt x="1690688" y="2726146"/>
                  <a:pt x="1705928" y="2706143"/>
                  <a:pt x="1720216" y="2686141"/>
                </a:cubicBezTo>
                <a:cubicBezTo>
                  <a:pt x="1713548" y="2695666"/>
                  <a:pt x="1703070" y="2710906"/>
                  <a:pt x="1689736" y="2729956"/>
                </a:cubicBezTo>
                <a:cubicBezTo>
                  <a:pt x="1684020" y="2739481"/>
                  <a:pt x="1677352" y="2749958"/>
                  <a:pt x="1669732" y="2761388"/>
                </a:cubicBezTo>
                <a:cubicBezTo>
                  <a:pt x="1662112" y="2772818"/>
                  <a:pt x="1653540" y="2784248"/>
                  <a:pt x="1646872" y="2797583"/>
                </a:cubicBezTo>
                <a:cubicBezTo>
                  <a:pt x="1632584" y="2823301"/>
                  <a:pt x="1615440" y="2850923"/>
                  <a:pt x="1602104" y="2879498"/>
                </a:cubicBezTo>
                <a:cubicBezTo>
                  <a:pt x="1594484" y="2893786"/>
                  <a:pt x="1587818" y="2908073"/>
                  <a:pt x="1581150" y="2921408"/>
                </a:cubicBezTo>
                <a:cubicBezTo>
                  <a:pt x="1574484" y="2935696"/>
                  <a:pt x="1568768" y="2949031"/>
                  <a:pt x="1563052" y="2962366"/>
                </a:cubicBezTo>
                <a:cubicBezTo>
                  <a:pt x="1582104" y="2898548"/>
                  <a:pt x="1632584" y="2801393"/>
                  <a:pt x="1702118" y="2701381"/>
                </a:cubicBezTo>
                <a:cubicBezTo>
                  <a:pt x="1752600" y="2628038"/>
                  <a:pt x="1664018" y="2742338"/>
                  <a:pt x="1712596" y="2672806"/>
                </a:cubicBezTo>
                <a:cubicBezTo>
                  <a:pt x="1705928" y="2681378"/>
                  <a:pt x="1693544" y="2696618"/>
                  <a:pt x="1682116" y="2712811"/>
                </a:cubicBezTo>
                <a:cubicBezTo>
                  <a:pt x="1676400" y="2721384"/>
                  <a:pt x="1670924" y="2730194"/>
                  <a:pt x="1666042" y="2738290"/>
                </a:cubicBezTo>
                <a:lnTo>
                  <a:pt x="1655978" y="2755351"/>
                </a:lnTo>
                <a:lnTo>
                  <a:pt x="1656398" y="2754720"/>
                </a:lnTo>
                <a:lnTo>
                  <a:pt x="1655734" y="2755764"/>
                </a:lnTo>
                <a:lnTo>
                  <a:pt x="1653540" y="2759483"/>
                </a:lnTo>
                <a:cubicBezTo>
                  <a:pt x="1647824" y="2768056"/>
                  <a:pt x="1641158" y="2777581"/>
                  <a:pt x="1635444" y="2787106"/>
                </a:cubicBezTo>
                <a:cubicBezTo>
                  <a:pt x="1639252" y="2778533"/>
                  <a:pt x="1644968" y="2769008"/>
                  <a:pt x="1650684" y="2758531"/>
                </a:cubicBezTo>
                <a:cubicBezTo>
                  <a:pt x="1656398" y="2748053"/>
                  <a:pt x="1663064" y="2736623"/>
                  <a:pt x="1670684" y="2724241"/>
                </a:cubicBezTo>
                <a:cubicBezTo>
                  <a:pt x="1677352" y="2711858"/>
                  <a:pt x="1686878" y="2700428"/>
                  <a:pt x="1695450" y="2687093"/>
                </a:cubicBezTo>
                <a:cubicBezTo>
                  <a:pt x="1704976" y="2674711"/>
                  <a:pt x="1713548" y="2660423"/>
                  <a:pt x="1724024" y="2648041"/>
                </a:cubicBezTo>
                <a:cubicBezTo>
                  <a:pt x="1734504" y="2635658"/>
                  <a:pt x="1744980" y="2622323"/>
                  <a:pt x="1755458" y="2608988"/>
                </a:cubicBezTo>
                <a:cubicBezTo>
                  <a:pt x="1765936" y="2595653"/>
                  <a:pt x="1778318" y="2583271"/>
                  <a:pt x="1788796" y="2570888"/>
                </a:cubicBezTo>
                <a:cubicBezTo>
                  <a:pt x="1794510" y="2565173"/>
                  <a:pt x="1799272" y="2558506"/>
                  <a:pt x="1804988" y="2552791"/>
                </a:cubicBezTo>
                <a:cubicBezTo>
                  <a:pt x="1809750" y="2547076"/>
                  <a:pt x="1815464" y="2541361"/>
                  <a:pt x="1821180" y="2535646"/>
                </a:cubicBezTo>
                <a:cubicBezTo>
                  <a:pt x="1832610" y="2524216"/>
                  <a:pt x="1843088" y="2513738"/>
                  <a:pt x="1852612" y="2503261"/>
                </a:cubicBezTo>
                <a:cubicBezTo>
                  <a:pt x="1845944" y="2509928"/>
                  <a:pt x="1840230" y="2516596"/>
                  <a:pt x="1838324" y="2519453"/>
                </a:cubicBezTo>
                <a:cubicBezTo>
                  <a:pt x="1903096" y="2461351"/>
                  <a:pt x="1974532" y="2408011"/>
                  <a:pt x="2045970" y="2362291"/>
                </a:cubicBezTo>
                <a:cubicBezTo>
                  <a:pt x="2025968" y="2372768"/>
                  <a:pt x="2013584" y="2381341"/>
                  <a:pt x="2002156" y="2388961"/>
                </a:cubicBezTo>
                <a:cubicBezTo>
                  <a:pt x="1990724" y="2396581"/>
                  <a:pt x="1982152" y="2403248"/>
                  <a:pt x="1971676" y="2410868"/>
                </a:cubicBezTo>
                <a:cubicBezTo>
                  <a:pt x="1968818" y="2411821"/>
                  <a:pt x="2034540" y="2365148"/>
                  <a:pt x="2060258" y="2349908"/>
                </a:cubicBezTo>
                <a:cubicBezTo>
                  <a:pt x="2043112" y="2359433"/>
                  <a:pt x="2033588" y="2364196"/>
                  <a:pt x="2027872" y="2367053"/>
                </a:cubicBezTo>
                <a:cubicBezTo>
                  <a:pt x="2022158" y="2369911"/>
                  <a:pt x="2021204" y="2369911"/>
                  <a:pt x="2021204" y="2369911"/>
                </a:cubicBezTo>
                <a:cubicBezTo>
                  <a:pt x="2021204" y="2368958"/>
                  <a:pt x="2023110" y="2367053"/>
                  <a:pt x="2002156" y="2380388"/>
                </a:cubicBezTo>
                <a:cubicBezTo>
                  <a:pt x="2023110" y="2364196"/>
                  <a:pt x="2044064" y="2352766"/>
                  <a:pt x="2065020" y="2340383"/>
                </a:cubicBezTo>
                <a:cubicBezTo>
                  <a:pt x="2069784" y="2337526"/>
                  <a:pt x="2075498" y="2333716"/>
                  <a:pt x="2081212" y="2330858"/>
                </a:cubicBezTo>
                <a:cubicBezTo>
                  <a:pt x="2086928" y="2327048"/>
                  <a:pt x="2093596" y="2324191"/>
                  <a:pt x="2099310" y="2321333"/>
                </a:cubicBezTo>
                <a:cubicBezTo>
                  <a:pt x="2111692" y="2314666"/>
                  <a:pt x="2124076" y="2307998"/>
                  <a:pt x="2138364" y="2301331"/>
                </a:cubicBezTo>
                <a:cubicBezTo>
                  <a:pt x="2168844" y="2288948"/>
                  <a:pt x="2115504" y="2316571"/>
                  <a:pt x="2123124" y="2316571"/>
                </a:cubicBezTo>
                <a:cubicBezTo>
                  <a:pt x="2151698" y="2300378"/>
                  <a:pt x="2173604" y="2292758"/>
                  <a:pt x="2199324" y="2282281"/>
                </a:cubicBezTo>
                <a:cubicBezTo>
                  <a:pt x="2212658" y="2276566"/>
                  <a:pt x="2225992" y="2271803"/>
                  <a:pt x="2242184" y="2266088"/>
                </a:cubicBezTo>
                <a:cubicBezTo>
                  <a:pt x="2249804" y="2263231"/>
                  <a:pt x="2258378" y="2260373"/>
                  <a:pt x="2267904" y="2256563"/>
                </a:cubicBezTo>
                <a:cubicBezTo>
                  <a:pt x="2272664" y="2254658"/>
                  <a:pt x="2277428" y="2252753"/>
                  <a:pt x="2282190" y="2250848"/>
                </a:cubicBezTo>
                <a:cubicBezTo>
                  <a:pt x="2287904" y="2248943"/>
                  <a:pt x="2292668" y="2247038"/>
                  <a:pt x="2298384" y="2245133"/>
                </a:cubicBezTo>
                <a:cubicBezTo>
                  <a:pt x="2291716" y="2247038"/>
                  <a:pt x="2285048" y="2248943"/>
                  <a:pt x="2279332" y="2250848"/>
                </a:cubicBezTo>
                <a:cubicBezTo>
                  <a:pt x="2273618" y="2252753"/>
                  <a:pt x="2269808" y="2254658"/>
                  <a:pt x="2265998" y="2255611"/>
                </a:cubicBezTo>
                <a:cubicBezTo>
                  <a:pt x="2258378" y="2258468"/>
                  <a:pt x="2254568" y="2259421"/>
                  <a:pt x="2253616" y="2259421"/>
                </a:cubicBezTo>
                <a:cubicBezTo>
                  <a:pt x="2251710" y="2259421"/>
                  <a:pt x="2260284" y="2254658"/>
                  <a:pt x="2273618" y="2248943"/>
                </a:cubicBezTo>
                <a:cubicBezTo>
                  <a:pt x="2286952" y="2243228"/>
                  <a:pt x="2306004" y="2236561"/>
                  <a:pt x="2324100" y="2229893"/>
                </a:cubicBezTo>
                <a:cubicBezTo>
                  <a:pt x="2332672" y="2227036"/>
                  <a:pt x="2342198" y="2224178"/>
                  <a:pt x="2349818" y="2221321"/>
                </a:cubicBezTo>
                <a:cubicBezTo>
                  <a:pt x="2357438" y="2219416"/>
                  <a:pt x="2364104" y="2217511"/>
                  <a:pt x="2369820" y="2215606"/>
                </a:cubicBezTo>
                <a:lnTo>
                  <a:pt x="2348864" y="2220368"/>
                </a:lnTo>
                <a:cubicBezTo>
                  <a:pt x="2367916" y="2213701"/>
                  <a:pt x="2386012" y="2207986"/>
                  <a:pt x="2402204" y="2204176"/>
                </a:cubicBezTo>
                <a:cubicBezTo>
                  <a:pt x="2406968" y="2203223"/>
                  <a:pt x="2410778" y="2202271"/>
                  <a:pt x="2414588" y="2201318"/>
                </a:cubicBezTo>
                <a:cubicBezTo>
                  <a:pt x="2418398" y="2200366"/>
                  <a:pt x="2422208" y="2200366"/>
                  <a:pt x="2426018" y="2199413"/>
                </a:cubicBezTo>
                <a:cubicBezTo>
                  <a:pt x="2433638" y="2198461"/>
                  <a:pt x="2441258" y="2197508"/>
                  <a:pt x="2447924" y="2197508"/>
                </a:cubicBezTo>
                <a:cubicBezTo>
                  <a:pt x="2434590" y="2200366"/>
                  <a:pt x="2422208" y="2202271"/>
                  <a:pt x="2410778" y="2205128"/>
                </a:cubicBezTo>
                <a:cubicBezTo>
                  <a:pt x="2399348" y="2207986"/>
                  <a:pt x="2388870" y="2210843"/>
                  <a:pt x="2380298" y="2212748"/>
                </a:cubicBezTo>
                <a:cubicBezTo>
                  <a:pt x="2364104" y="2217511"/>
                  <a:pt x="2355532" y="2220368"/>
                  <a:pt x="2363152" y="2220368"/>
                </a:cubicBezTo>
                <a:cubicBezTo>
                  <a:pt x="2380298" y="2216558"/>
                  <a:pt x="2396490" y="2212748"/>
                  <a:pt x="2413636" y="2207986"/>
                </a:cubicBezTo>
                <a:cubicBezTo>
                  <a:pt x="2430780" y="2204176"/>
                  <a:pt x="2448878" y="2200366"/>
                  <a:pt x="2467928" y="2196556"/>
                </a:cubicBezTo>
                <a:lnTo>
                  <a:pt x="2433638" y="2205128"/>
                </a:lnTo>
                <a:lnTo>
                  <a:pt x="2475548" y="2197508"/>
                </a:lnTo>
                <a:cubicBezTo>
                  <a:pt x="2482216" y="2196556"/>
                  <a:pt x="2489836" y="2195603"/>
                  <a:pt x="2496504" y="2194651"/>
                </a:cubicBezTo>
                <a:lnTo>
                  <a:pt x="2517458" y="2191793"/>
                </a:lnTo>
                <a:cubicBezTo>
                  <a:pt x="2530792" y="2190841"/>
                  <a:pt x="2545080" y="2187983"/>
                  <a:pt x="2559368" y="2187031"/>
                </a:cubicBezTo>
                <a:cubicBezTo>
                  <a:pt x="2573656" y="2186078"/>
                  <a:pt x="2586992" y="2185126"/>
                  <a:pt x="2601278" y="2184173"/>
                </a:cubicBezTo>
                <a:cubicBezTo>
                  <a:pt x="2627948" y="2179411"/>
                  <a:pt x="2671764" y="2173696"/>
                  <a:pt x="2694624" y="2167981"/>
                </a:cubicBezTo>
                <a:cubicBezTo>
                  <a:pt x="2734628" y="2169886"/>
                  <a:pt x="2788920" y="2166076"/>
                  <a:pt x="2825116" y="2162266"/>
                </a:cubicBezTo>
                <a:lnTo>
                  <a:pt x="2807970" y="2164171"/>
                </a:lnTo>
                <a:cubicBezTo>
                  <a:pt x="2843212" y="2164171"/>
                  <a:pt x="2900364" y="2159408"/>
                  <a:pt x="2947036" y="2149883"/>
                </a:cubicBezTo>
                <a:cubicBezTo>
                  <a:pt x="2994660" y="2140358"/>
                  <a:pt x="3031808" y="2126071"/>
                  <a:pt x="3036570" y="2122261"/>
                </a:cubicBezTo>
                <a:cubicBezTo>
                  <a:pt x="3047048" y="2118451"/>
                  <a:pt x="3034666" y="2126071"/>
                  <a:pt x="3011804" y="2134643"/>
                </a:cubicBezTo>
                <a:cubicBezTo>
                  <a:pt x="2989898" y="2144168"/>
                  <a:pt x="2956560" y="2153693"/>
                  <a:pt x="2932748" y="2159408"/>
                </a:cubicBezTo>
                <a:cubicBezTo>
                  <a:pt x="2908936" y="2165123"/>
                  <a:pt x="2893696" y="2168933"/>
                  <a:pt x="2906078" y="2167981"/>
                </a:cubicBezTo>
                <a:cubicBezTo>
                  <a:pt x="2911792" y="2167028"/>
                  <a:pt x="2926080" y="2166076"/>
                  <a:pt x="2947988" y="2162266"/>
                </a:cubicBezTo>
                <a:cubicBezTo>
                  <a:pt x="2970848" y="2158456"/>
                  <a:pt x="3002280" y="2151788"/>
                  <a:pt x="3042284" y="2136548"/>
                </a:cubicBezTo>
                <a:cubicBezTo>
                  <a:pt x="3046096" y="2135596"/>
                  <a:pt x="3049904" y="2133691"/>
                  <a:pt x="3053716" y="2132738"/>
                </a:cubicBezTo>
                <a:cubicBezTo>
                  <a:pt x="3056572" y="2130833"/>
                  <a:pt x="3060384" y="2128928"/>
                  <a:pt x="3063240" y="2127976"/>
                </a:cubicBezTo>
                <a:cubicBezTo>
                  <a:pt x="3069908" y="2125118"/>
                  <a:pt x="3075624" y="2122261"/>
                  <a:pt x="3080384" y="2120356"/>
                </a:cubicBezTo>
                <a:cubicBezTo>
                  <a:pt x="3089910" y="2114641"/>
                  <a:pt x="3097530" y="2109878"/>
                  <a:pt x="3104198" y="2106068"/>
                </a:cubicBezTo>
                <a:cubicBezTo>
                  <a:pt x="3110866" y="2102258"/>
                  <a:pt x="3115628" y="2099401"/>
                  <a:pt x="3119438" y="2096543"/>
                </a:cubicBezTo>
                <a:cubicBezTo>
                  <a:pt x="3123248" y="2093686"/>
                  <a:pt x="3126104" y="2090828"/>
                  <a:pt x="3128010" y="2088923"/>
                </a:cubicBezTo>
                <a:cubicBezTo>
                  <a:pt x="3137536" y="2079398"/>
                  <a:pt x="3142298" y="2074636"/>
                  <a:pt x="3168968" y="2050823"/>
                </a:cubicBezTo>
                <a:cubicBezTo>
                  <a:pt x="3168968" y="2050823"/>
                  <a:pt x="3167064" y="2053681"/>
                  <a:pt x="3172778" y="2049871"/>
                </a:cubicBezTo>
                <a:cubicBezTo>
                  <a:pt x="3193732" y="2030821"/>
                  <a:pt x="3204210" y="2020343"/>
                  <a:pt x="3212784" y="2008913"/>
                </a:cubicBezTo>
                <a:cubicBezTo>
                  <a:pt x="3217544" y="2003198"/>
                  <a:pt x="3221356" y="1997483"/>
                  <a:pt x="3226118" y="1991768"/>
                </a:cubicBezTo>
                <a:cubicBezTo>
                  <a:pt x="3230880" y="1986053"/>
                  <a:pt x="3235644" y="1978433"/>
                  <a:pt x="3242310" y="1968908"/>
                </a:cubicBezTo>
                <a:cubicBezTo>
                  <a:pt x="3222308" y="1996531"/>
                  <a:pt x="3187066" y="2028915"/>
                  <a:pt x="3176588" y="2040346"/>
                </a:cubicBezTo>
                <a:cubicBezTo>
                  <a:pt x="3178492" y="2036536"/>
                  <a:pt x="3185160" y="2029868"/>
                  <a:pt x="3193732" y="2021296"/>
                </a:cubicBezTo>
                <a:cubicBezTo>
                  <a:pt x="3198496" y="2017486"/>
                  <a:pt x="3203258" y="2012723"/>
                  <a:pt x="3208020" y="2007008"/>
                </a:cubicBezTo>
                <a:cubicBezTo>
                  <a:pt x="3212784" y="2001293"/>
                  <a:pt x="3217544" y="1995578"/>
                  <a:pt x="3223260" y="1989863"/>
                </a:cubicBezTo>
                <a:cubicBezTo>
                  <a:pt x="3243264" y="1965098"/>
                  <a:pt x="3264218" y="1936523"/>
                  <a:pt x="3273744" y="1916521"/>
                </a:cubicBezTo>
                <a:cubicBezTo>
                  <a:pt x="3262312" y="1942238"/>
                  <a:pt x="3276600" y="1918426"/>
                  <a:pt x="3290888" y="1893661"/>
                </a:cubicBezTo>
                <a:cubicBezTo>
                  <a:pt x="3297556" y="1880326"/>
                  <a:pt x="3304224" y="1866990"/>
                  <a:pt x="3308032" y="1859371"/>
                </a:cubicBezTo>
                <a:cubicBezTo>
                  <a:pt x="3311844" y="1851751"/>
                  <a:pt x="3312796" y="1849846"/>
                  <a:pt x="3308984" y="1860323"/>
                </a:cubicBezTo>
                <a:cubicBezTo>
                  <a:pt x="3361372" y="1757453"/>
                  <a:pt x="3387092" y="1630771"/>
                  <a:pt x="3398520" y="1568858"/>
                </a:cubicBezTo>
                <a:cubicBezTo>
                  <a:pt x="3410904" y="1530758"/>
                  <a:pt x="3419476" y="1495515"/>
                  <a:pt x="3428048" y="1453606"/>
                </a:cubicBezTo>
                <a:cubicBezTo>
                  <a:pt x="3437572" y="1411696"/>
                  <a:pt x="3446144" y="1364071"/>
                  <a:pt x="3465196" y="1298348"/>
                </a:cubicBezTo>
                <a:cubicBezTo>
                  <a:pt x="3459480" y="1318351"/>
                  <a:pt x="3451860" y="1355498"/>
                  <a:pt x="3444240" y="1383121"/>
                </a:cubicBezTo>
                <a:cubicBezTo>
                  <a:pt x="3437572" y="1421221"/>
                  <a:pt x="3446144" y="1386931"/>
                  <a:pt x="3453766" y="1358356"/>
                </a:cubicBezTo>
                <a:cubicBezTo>
                  <a:pt x="3461384" y="1329781"/>
                  <a:pt x="3468052" y="1305968"/>
                  <a:pt x="3455670" y="1364071"/>
                </a:cubicBezTo>
                <a:cubicBezTo>
                  <a:pt x="3460432" y="1339306"/>
                  <a:pt x="3453766" y="1361213"/>
                  <a:pt x="3448050" y="1386931"/>
                </a:cubicBezTo>
                <a:cubicBezTo>
                  <a:pt x="3438524" y="1430746"/>
                  <a:pt x="3430904" y="1472656"/>
                  <a:pt x="3435668" y="1462178"/>
                </a:cubicBezTo>
                <a:lnTo>
                  <a:pt x="3465196" y="1356451"/>
                </a:lnTo>
                <a:lnTo>
                  <a:pt x="3457576" y="1393598"/>
                </a:lnTo>
                <a:cubicBezTo>
                  <a:pt x="3472816" y="1340258"/>
                  <a:pt x="3488056" y="1286918"/>
                  <a:pt x="3505200" y="1233578"/>
                </a:cubicBezTo>
                <a:cubicBezTo>
                  <a:pt x="3506152" y="1228815"/>
                  <a:pt x="3500438" y="1244056"/>
                  <a:pt x="3497580" y="1251676"/>
                </a:cubicBezTo>
                <a:cubicBezTo>
                  <a:pt x="3525204" y="1159283"/>
                  <a:pt x="3558540" y="1058318"/>
                  <a:pt x="3609024" y="967831"/>
                </a:cubicBezTo>
                <a:cubicBezTo>
                  <a:pt x="3657600" y="876391"/>
                  <a:pt x="3727132" y="797333"/>
                  <a:pt x="3798570" y="745898"/>
                </a:cubicBezTo>
                <a:cubicBezTo>
                  <a:pt x="3800476" y="742088"/>
                  <a:pt x="3808096" y="735421"/>
                  <a:pt x="3819524" y="725896"/>
                </a:cubicBezTo>
                <a:cubicBezTo>
                  <a:pt x="3825240" y="721133"/>
                  <a:pt x="3831908" y="715418"/>
                  <a:pt x="3839528" y="710656"/>
                </a:cubicBezTo>
                <a:cubicBezTo>
                  <a:pt x="3847148" y="705893"/>
                  <a:pt x="3855720" y="700178"/>
                  <a:pt x="3865244" y="694463"/>
                </a:cubicBezTo>
                <a:cubicBezTo>
                  <a:pt x="3870008" y="691606"/>
                  <a:pt x="3875724" y="687796"/>
                  <a:pt x="3880484" y="684938"/>
                </a:cubicBezTo>
                <a:cubicBezTo>
                  <a:pt x="3885248" y="682081"/>
                  <a:pt x="3890964" y="679223"/>
                  <a:pt x="3896678" y="676366"/>
                </a:cubicBezTo>
                <a:cubicBezTo>
                  <a:pt x="3908108" y="670651"/>
                  <a:pt x="3920492" y="664935"/>
                  <a:pt x="3932872" y="658268"/>
                </a:cubicBezTo>
                <a:cubicBezTo>
                  <a:pt x="3958592" y="647791"/>
                  <a:pt x="3986212" y="636360"/>
                  <a:pt x="4015740" y="627788"/>
                </a:cubicBezTo>
                <a:cubicBezTo>
                  <a:pt x="4073844" y="609691"/>
                  <a:pt x="4138612" y="597308"/>
                  <a:pt x="4197668" y="595403"/>
                </a:cubicBezTo>
                <a:cubicBezTo>
                  <a:pt x="4256724" y="592546"/>
                  <a:pt x="4309112" y="595403"/>
                  <a:pt x="4345304" y="601118"/>
                </a:cubicBezTo>
                <a:cubicBezTo>
                  <a:pt x="4335780" y="600166"/>
                  <a:pt x="4327208" y="600166"/>
                  <a:pt x="4319588" y="600166"/>
                </a:cubicBezTo>
                <a:cubicBezTo>
                  <a:pt x="4312920" y="600166"/>
                  <a:pt x="4307204" y="601118"/>
                  <a:pt x="4303396" y="602071"/>
                </a:cubicBezTo>
                <a:cubicBezTo>
                  <a:pt x="4295776" y="603976"/>
                  <a:pt x="4296728" y="605881"/>
                  <a:pt x="4308158" y="608738"/>
                </a:cubicBezTo>
                <a:cubicBezTo>
                  <a:pt x="4276726" y="604928"/>
                  <a:pt x="4211004" y="605881"/>
                  <a:pt x="4140518" y="613501"/>
                </a:cubicBezTo>
                <a:cubicBezTo>
                  <a:pt x="4134804" y="613501"/>
                  <a:pt x="4110038" y="615406"/>
                  <a:pt x="4093844" y="617310"/>
                </a:cubicBezTo>
                <a:cubicBezTo>
                  <a:pt x="4077652" y="619216"/>
                  <a:pt x="4070032" y="620168"/>
                  <a:pt x="4097656" y="612548"/>
                </a:cubicBezTo>
                <a:cubicBezTo>
                  <a:pt x="4073844" y="617310"/>
                  <a:pt x="4055744" y="622073"/>
                  <a:pt x="4043364" y="624931"/>
                </a:cubicBezTo>
                <a:cubicBezTo>
                  <a:pt x="4030980" y="628741"/>
                  <a:pt x="4024312" y="631598"/>
                  <a:pt x="4020504" y="632551"/>
                </a:cubicBezTo>
                <a:cubicBezTo>
                  <a:pt x="4013836" y="635408"/>
                  <a:pt x="4021456" y="634456"/>
                  <a:pt x="4032884" y="631598"/>
                </a:cubicBezTo>
                <a:cubicBezTo>
                  <a:pt x="4045268" y="628741"/>
                  <a:pt x="4061460" y="626835"/>
                  <a:pt x="4070984" y="625883"/>
                </a:cubicBezTo>
                <a:lnTo>
                  <a:pt x="4073906" y="625801"/>
                </a:lnTo>
                <a:lnTo>
                  <a:pt x="4059080" y="628740"/>
                </a:lnTo>
                <a:cubicBezTo>
                  <a:pt x="4029314" y="635646"/>
                  <a:pt x="3996690" y="644933"/>
                  <a:pt x="3970972" y="653506"/>
                </a:cubicBezTo>
                <a:cubicBezTo>
                  <a:pt x="3970020" y="654458"/>
                  <a:pt x="3959544" y="659221"/>
                  <a:pt x="3943350" y="665888"/>
                </a:cubicBezTo>
                <a:cubicBezTo>
                  <a:pt x="3935730" y="669698"/>
                  <a:pt x="3926204" y="675413"/>
                  <a:pt x="3916680" y="680176"/>
                </a:cubicBezTo>
                <a:cubicBezTo>
                  <a:pt x="3907156" y="685891"/>
                  <a:pt x="3895724" y="690653"/>
                  <a:pt x="3885248" y="697321"/>
                </a:cubicBezTo>
                <a:cubicBezTo>
                  <a:pt x="3864292" y="710656"/>
                  <a:pt x="3842384" y="724943"/>
                  <a:pt x="3824288" y="739231"/>
                </a:cubicBezTo>
                <a:cubicBezTo>
                  <a:pt x="3815716" y="745898"/>
                  <a:pt x="3807144" y="752566"/>
                  <a:pt x="3799524" y="758281"/>
                </a:cubicBezTo>
                <a:cubicBezTo>
                  <a:pt x="3792856" y="764948"/>
                  <a:pt x="3787140" y="770663"/>
                  <a:pt x="3782378" y="774473"/>
                </a:cubicBezTo>
                <a:lnTo>
                  <a:pt x="3822072" y="748981"/>
                </a:lnTo>
                <a:lnTo>
                  <a:pt x="3805238" y="761138"/>
                </a:lnTo>
                <a:cubicBezTo>
                  <a:pt x="3799524" y="765901"/>
                  <a:pt x="3793808" y="770663"/>
                  <a:pt x="3788092" y="775426"/>
                </a:cubicBezTo>
                <a:cubicBezTo>
                  <a:pt x="3782378" y="780188"/>
                  <a:pt x="3776664" y="784951"/>
                  <a:pt x="3770948" y="789713"/>
                </a:cubicBezTo>
                <a:lnTo>
                  <a:pt x="3762376" y="797333"/>
                </a:lnTo>
                <a:lnTo>
                  <a:pt x="3754756" y="804953"/>
                </a:lnTo>
                <a:cubicBezTo>
                  <a:pt x="3744278" y="815431"/>
                  <a:pt x="3733800" y="825908"/>
                  <a:pt x="3724276" y="835433"/>
                </a:cubicBezTo>
                <a:cubicBezTo>
                  <a:pt x="3715704" y="845910"/>
                  <a:pt x="3707130" y="855435"/>
                  <a:pt x="3699510" y="864960"/>
                </a:cubicBezTo>
                <a:cubicBezTo>
                  <a:pt x="3695700" y="869723"/>
                  <a:pt x="3692844" y="874485"/>
                  <a:pt x="3689032" y="878296"/>
                </a:cubicBezTo>
                <a:cubicBezTo>
                  <a:pt x="3686176" y="883058"/>
                  <a:pt x="3683318" y="886868"/>
                  <a:pt x="3680460" y="890678"/>
                </a:cubicBezTo>
                <a:cubicBezTo>
                  <a:pt x="3680460" y="891631"/>
                  <a:pt x="3685224" y="885916"/>
                  <a:pt x="3692844" y="877343"/>
                </a:cubicBezTo>
                <a:cubicBezTo>
                  <a:pt x="3701416" y="868771"/>
                  <a:pt x="3711892" y="857341"/>
                  <a:pt x="3722370" y="844958"/>
                </a:cubicBezTo>
                <a:cubicBezTo>
                  <a:pt x="3728084" y="839243"/>
                  <a:pt x="3733800" y="833528"/>
                  <a:pt x="3739516" y="827813"/>
                </a:cubicBezTo>
                <a:cubicBezTo>
                  <a:pt x="3745230" y="822098"/>
                  <a:pt x="3750944" y="816383"/>
                  <a:pt x="3755708" y="811621"/>
                </a:cubicBezTo>
                <a:cubicBezTo>
                  <a:pt x="3765232" y="801143"/>
                  <a:pt x="3772852" y="794476"/>
                  <a:pt x="3774758" y="790666"/>
                </a:cubicBezTo>
                <a:cubicBezTo>
                  <a:pt x="3778568" y="788760"/>
                  <a:pt x="3774758" y="793523"/>
                  <a:pt x="3767138" y="800191"/>
                </a:cubicBezTo>
                <a:cubicBezTo>
                  <a:pt x="3760470" y="807810"/>
                  <a:pt x="3750944" y="817335"/>
                  <a:pt x="3743324" y="825908"/>
                </a:cubicBezTo>
                <a:cubicBezTo>
                  <a:pt x="3728084" y="842101"/>
                  <a:pt x="3719512" y="851626"/>
                  <a:pt x="3752850" y="822098"/>
                </a:cubicBezTo>
                <a:cubicBezTo>
                  <a:pt x="3734752" y="840196"/>
                  <a:pt x="3715704" y="864008"/>
                  <a:pt x="3695700" y="888773"/>
                </a:cubicBezTo>
                <a:cubicBezTo>
                  <a:pt x="3687128" y="901156"/>
                  <a:pt x="3676650" y="914491"/>
                  <a:pt x="3668078" y="927826"/>
                </a:cubicBezTo>
                <a:lnTo>
                  <a:pt x="3654744" y="948781"/>
                </a:lnTo>
                <a:cubicBezTo>
                  <a:pt x="3650932" y="955448"/>
                  <a:pt x="3646170" y="963068"/>
                  <a:pt x="3642360" y="969735"/>
                </a:cubicBezTo>
                <a:cubicBezTo>
                  <a:pt x="3609976" y="1024981"/>
                  <a:pt x="3585210" y="1081178"/>
                  <a:pt x="3570924" y="1117373"/>
                </a:cubicBezTo>
                <a:cubicBezTo>
                  <a:pt x="3567112" y="1121183"/>
                  <a:pt x="3564256" y="1124041"/>
                  <a:pt x="3560444" y="1127851"/>
                </a:cubicBezTo>
                <a:cubicBezTo>
                  <a:pt x="3545204" y="1167856"/>
                  <a:pt x="3542348" y="1182143"/>
                  <a:pt x="3539492" y="1198336"/>
                </a:cubicBezTo>
                <a:cubicBezTo>
                  <a:pt x="3537584" y="1206908"/>
                  <a:pt x="3535680" y="1215481"/>
                  <a:pt x="3532824" y="1227863"/>
                </a:cubicBezTo>
                <a:cubicBezTo>
                  <a:pt x="3529966" y="1240246"/>
                  <a:pt x="3525204" y="1257390"/>
                  <a:pt x="3517584" y="1281203"/>
                </a:cubicBezTo>
                <a:cubicBezTo>
                  <a:pt x="3533776" y="1221196"/>
                  <a:pt x="3530918" y="1225958"/>
                  <a:pt x="3527108" y="1233578"/>
                </a:cubicBezTo>
                <a:cubicBezTo>
                  <a:pt x="3523298" y="1241198"/>
                  <a:pt x="3517584" y="1251676"/>
                  <a:pt x="3531870" y="1204051"/>
                </a:cubicBezTo>
                <a:cubicBezTo>
                  <a:pt x="3525204" y="1219291"/>
                  <a:pt x="3524250" y="1219291"/>
                  <a:pt x="3520440" y="1226911"/>
                </a:cubicBezTo>
                <a:cubicBezTo>
                  <a:pt x="3516630" y="1234531"/>
                  <a:pt x="3510916" y="1250723"/>
                  <a:pt x="3498532" y="1299301"/>
                </a:cubicBezTo>
                <a:cubicBezTo>
                  <a:pt x="3485198" y="1381215"/>
                  <a:pt x="3468052" y="1400265"/>
                  <a:pt x="3457576" y="1477418"/>
                </a:cubicBezTo>
                <a:cubicBezTo>
                  <a:pt x="3443288" y="1527901"/>
                  <a:pt x="3465196" y="1422173"/>
                  <a:pt x="3441384" y="1521233"/>
                </a:cubicBezTo>
                <a:cubicBezTo>
                  <a:pt x="3418524" y="1635533"/>
                  <a:pt x="3422332" y="1629818"/>
                  <a:pt x="3426144" y="1638390"/>
                </a:cubicBezTo>
                <a:cubicBezTo>
                  <a:pt x="3441384" y="1585051"/>
                  <a:pt x="3446144" y="1554571"/>
                  <a:pt x="3450908" y="1526948"/>
                </a:cubicBezTo>
                <a:cubicBezTo>
                  <a:pt x="3455670" y="1499326"/>
                  <a:pt x="3459480" y="1473608"/>
                  <a:pt x="3469958" y="1429793"/>
                </a:cubicBezTo>
                <a:cubicBezTo>
                  <a:pt x="3459480" y="1488848"/>
                  <a:pt x="3449956" y="1547903"/>
                  <a:pt x="3438524" y="1606006"/>
                </a:cubicBezTo>
                <a:cubicBezTo>
                  <a:pt x="3448050" y="1574573"/>
                  <a:pt x="3452812" y="1550761"/>
                  <a:pt x="3457576" y="1530758"/>
                </a:cubicBezTo>
                <a:cubicBezTo>
                  <a:pt x="3449956" y="1566001"/>
                  <a:pt x="3444240" y="1595528"/>
                  <a:pt x="3439478" y="1621246"/>
                </a:cubicBezTo>
                <a:cubicBezTo>
                  <a:pt x="3436620" y="1636486"/>
                  <a:pt x="3434716" y="1649821"/>
                  <a:pt x="3431858" y="1662203"/>
                </a:cubicBezTo>
                <a:cubicBezTo>
                  <a:pt x="3457576" y="1565048"/>
                  <a:pt x="3476624" y="1477418"/>
                  <a:pt x="3483292" y="1462178"/>
                </a:cubicBezTo>
                <a:lnTo>
                  <a:pt x="3483292" y="1476465"/>
                </a:lnTo>
                <a:cubicBezTo>
                  <a:pt x="3493770" y="1442176"/>
                  <a:pt x="3504248" y="1385026"/>
                  <a:pt x="3509010" y="1358356"/>
                </a:cubicBezTo>
                <a:cubicBezTo>
                  <a:pt x="3519488" y="1314540"/>
                  <a:pt x="3529966" y="1270726"/>
                  <a:pt x="3539492" y="1235483"/>
                </a:cubicBezTo>
                <a:cubicBezTo>
                  <a:pt x="3544252" y="1218338"/>
                  <a:pt x="3549016" y="1203098"/>
                  <a:pt x="3552824" y="1190716"/>
                </a:cubicBezTo>
                <a:cubicBezTo>
                  <a:pt x="3556636" y="1179286"/>
                  <a:pt x="3559492" y="1170713"/>
                  <a:pt x="3562350" y="1165951"/>
                </a:cubicBezTo>
                <a:cubicBezTo>
                  <a:pt x="3559492" y="1177381"/>
                  <a:pt x="3557588" y="1187858"/>
                  <a:pt x="3554730" y="1199288"/>
                </a:cubicBezTo>
                <a:cubicBezTo>
                  <a:pt x="3570924" y="1146901"/>
                  <a:pt x="3582352" y="1118326"/>
                  <a:pt x="3594736" y="1085941"/>
                </a:cubicBezTo>
                <a:cubicBezTo>
                  <a:pt x="3597592" y="1078321"/>
                  <a:pt x="3601404" y="1069748"/>
                  <a:pt x="3605212" y="1061176"/>
                </a:cubicBezTo>
                <a:cubicBezTo>
                  <a:pt x="3608070" y="1052603"/>
                  <a:pt x="3612832" y="1043078"/>
                  <a:pt x="3617596" y="1033553"/>
                </a:cubicBezTo>
                <a:cubicBezTo>
                  <a:pt x="3622358" y="1024028"/>
                  <a:pt x="3627120" y="1012598"/>
                  <a:pt x="3633788" y="1000216"/>
                </a:cubicBezTo>
                <a:cubicBezTo>
                  <a:pt x="3640456" y="987833"/>
                  <a:pt x="3647124" y="973546"/>
                  <a:pt x="3656648" y="959258"/>
                </a:cubicBezTo>
                <a:cubicBezTo>
                  <a:pt x="3653792" y="964021"/>
                  <a:pt x="3651884" y="967831"/>
                  <a:pt x="3650932" y="970688"/>
                </a:cubicBezTo>
                <a:cubicBezTo>
                  <a:pt x="3649980" y="973546"/>
                  <a:pt x="3649980" y="974498"/>
                  <a:pt x="3649980" y="974498"/>
                </a:cubicBezTo>
                <a:cubicBezTo>
                  <a:pt x="3681412" y="914491"/>
                  <a:pt x="3719512" y="860198"/>
                  <a:pt x="3764280" y="817335"/>
                </a:cubicBezTo>
                <a:cubicBezTo>
                  <a:pt x="3808096" y="773521"/>
                  <a:pt x="3856672" y="739231"/>
                  <a:pt x="3904298" y="712560"/>
                </a:cubicBezTo>
                <a:cubicBezTo>
                  <a:pt x="3916680" y="706846"/>
                  <a:pt x="3929064" y="700178"/>
                  <a:pt x="3940492" y="694463"/>
                </a:cubicBezTo>
                <a:cubicBezTo>
                  <a:pt x="3946208" y="691606"/>
                  <a:pt x="3952876" y="689701"/>
                  <a:pt x="3958592" y="686843"/>
                </a:cubicBezTo>
                <a:cubicBezTo>
                  <a:pt x="3965258" y="683985"/>
                  <a:pt x="3970972" y="682081"/>
                  <a:pt x="3976688" y="679223"/>
                </a:cubicBezTo>
                <a:cubicBezTo>
                  <a:pt x="4000500" y="668746"/>
                  <a:pt x="4024312" y="663031"/>
                  <a:pt x="4046220" y="655410"/>
                </a:cubicBezTo>
                <a:cubicBezTo>
                  <a:pt x="4057650" y="652553"/>
                  <a:pt x="4069080" y="650648"/>
                  <a:pt x="4079558" y="647791"/>
                </a:cubicBezTo>
                <a:cubicBezTo>
                  <a:pt x="4090036" y="645885"/>
                  <a:pt x="4100512" y="642076"/>
                  <a:pt x="4110992" y="641123"/>
                </a:cubicBezTo>
                <a:cubicBezTo>
                  <a:pt x="4121468" y="639218"/>
                  <a:pt x="4131944" y="638266"/>
                  <a:pt x="4141470" y="636360"/>
                </a:cubicBezTo>
                <a:cubicBezTo>
                  <a:pt x="4146232" y="635408"/>
                  <a:pt x="4150996" y="635408"/>
                  <a:pt x="4155758" y="634456"/>
                </a:cubicBezTo>
                <a:cubicBezTo>
                  <a:pt x="4160520" y="633503"/>
                  <a:pt x="4165284" y="633503"/>
                  <a:pt x="4168140" y="627788"/>
                </a:cubicBezTo>
                <a:cubicBezTo>
                  <a:pt x="4164330" y="627788"/>
                  <a:pt x="4159568" y="627788"/>
                  <a:pt x="4152900" y="627788"/>
                </a:cubicBezTo>
                <a:cubicBezTo>
                  <a:pt x="4146232" y="628741"/>
                  <a:pt x="4138612" y="628741"/>
                  <a:pt x="4130040" y="629693"/>
                </a:cubicBezTo>
                <a:cubicBezTo>
                  <a:pt x="4121468" y="630646"/>
                  <a:pt x="4111944" y="631598"/>
                  <a:pt x="4101466" y="632551"/>
                </a:cubicBezTo>
                <a:cubicBezTo>
                  <a:pt x="4090988" y="634456"/>
                  <a:pt x="4080510" y="636360"/>
                  <a:pt x="4069080" y="638266"/>
                </a:cubicBezTo>
                <a:cubicBezTo>
                  <a:pt x="4046220" y="641123"/>
                  <a:pt x="4024312" y="648743"/>
                  <a:pt x="4002404" y="654458"/>
                </a:cubicBezTo>
                <a:cubicBezTo>
                  <a:pt x="3997644" y="655410"/>
                  <a:pt x="3991928" y="657316"/>
                  <a:pt x="3987166" y="659221"/>
                </a:cubicBezTo>
                <a:cubicBezTo>
                  <a:pt x="3982404" y="660173"/>
                  <a:pt x="3977640" y="662078"/>
                  <a:pt x="3972878" y="663983"/>
                </a:cubicBezTo>
                <a:cubicBezTo>
                  <a:pt x="3963352" y="667793"/>
                  <a:pt x="3954780" y="670651"/>
                  <a:pt x="3947160" y="673508"/>
                </a:cubicBezTo>
                <a:cubicBezTo>
                  <a:pt x="3964304" y="665888"/>
                  <a:pt x="3981450" y="656363"/>
                  <a:pt x="3998596" y="648743"/>
                </a:cubicBezTo>
                <a:lnTo>
                  <a:pt x="4033838" y="642076"/>
                </a:lnTo>
                <a:lnTo>
                  <a:pt x="4045268" y="638266"/>
                </a:lnTo>
                <a:lnTo>
                  <a:pt x="4057650" y="635408"/>
                </a:lnTo>
                <a:lnTo>
                  <a:pt x="4081464" y="628741"/>
                </a:lnTo>
                <a:lnTo>
                  <a:pt x="4117922" y="620877"/>
                </a:lnTo>
                <a:lnTo>
                  <a:pt x="4146188" y="615673"/>
                </a:lnTo>
                <a:cubicBezTo>
                  <a:pt x="4219278" y="605940"/>
                  <a:pt x="4283394" y="608262"/>
                  <a:pt x="4340544" y="615406"/>
                </a:cubicBezTo>
                <a:cubicBezTo>
                  <a:pt x="4359592" y="618263"/>
                  <a:pt x="4377692" y="620168"/>
                  <a:pt x="4395788" y="624931"/>
                </a:cubicBezTo>
                <a:cubicBezTo>
                  <a:pt x="4413886" y="628741"/>
                  <a:pt x="4431984" y="632551"/>
                  <a:pt x="4448176" y="638266"/>
                </a:cubicBezTo>
                <a:cubicBezTo>
                  <a:pt x="4465320" y="643981"/>
                  <a:pt x="4482466" y="648743"/>
                  <a:pt x="4497704" y="655410"/>
                </a:cubicBezTo>
                <a:cubicBezTo>
                  <a:pt x="4513898" y="662078"/>
                  <a:pt x="4529138" y="668746"/>
                  <a:pt x="4544378" y="675413"/>
                </a:cubicBezTo>
                <a:lnTo>
                  <a:pt x="4546284" y="678271"/>
                </a:lnTo>
                <a:cubicBezTo>
                  <a:pt x="4576764" y="691606"/>
                  <a:pt x="4606292" y="704941"/>
                  <a:pt x="4635818" y="713513"/>
                </a:cubicBezTo>
                <a:cubicBezTo>
                  <a:pt x="4600576" y="700178"/>
                  <a:pt x="4584384" y="689701"/>
                  <a:pt x="4588192" y="689701"/>
                </a:cubicBezTo>
                <a:cubicBezTo>
                  <a:pt x="4591052" y="688748"/>
                  <a:pt x="4597718" y="691606"/>
                  <a:pt x="4610100" y="696368"/>
                </a:cubicBezTo>
                <a:lnTo>
                  <a:pt x="4657206" y="712942"/>
                </a:lnTo>
                <a:lnTo>
                  <a:pt x="4651058" y="711608"/>
                </a:lnTo>
                <a:lnTo>
                  <a:pt x="4661536" y="714466"/>
                </a:lnTo>
                <a:lnTo>
                  <a:pt x="4657206" y="712942"/>
                </a:lnTo>
                <a:lnTo>
                  <a:pt x="4697136" y="721609"/>
                </a:lnTo>
                <a:cubicBezTo>
                  <a:pt x="4714876" y="723276"/>
                  <a:pt x="4734402" y="722562"/>
                  <a:pt x="4753928" y="717323"/>
                </a:cubicBezTo>
                <a:cubicBezTo>
                  <a:pt x="4792980" y="707798"/>
                  <a:pt x="4832986" y="678271"/>
                  <a:pt x="4866324" y="649696"/>
                </a:cubicBezTo>
                <a:cubicBezTo>
                  <a:pt x="4879658" y="635408"/>
                  <a:pt x="4893946" y="620168"/>
                  <a:pt x="4907280" y="603976"/>
                </a:cubicBezTo>
                <a:cubicBezTo>
                  <a:pt x="4973956" y="537301"/>
                  <a:pt x="4982528" y="540158"/>
                  <a:pt x="5008246" y="522061"/>
                </a:cubicBezTo>
                <a:cubicBezTo>
                  <a:pt x="5061586" y="470626"/>
                  <a:pt x="5103496" y="429668"/>
                  <a:pt x="5142548" y="392520"/>
                </a:cubicBezTo>
                <a:cubicBezTo>
                  <a:pt x="5181600" y="356326"/>
                  <a:pt x="5216844" y="322988"/>
                  <a:pt x="5257800" y="288698"/>
                </a:cubicBezTo>
                <a:cubicBezTo>
                  <a:pt x="5277804" y="275363"/>
                  <a:pt x="5334000" y="235358"/>
                  <a:pt x="5374958" y="210593"/>
                </a:cubicBezTo>
                <a:cubicBezTo>
                  <a:pt x="5394960" y="198211"/>
                  <a:pt x="5411152" y="188686"/>
                  <a:pt x="5415916" y="186781"/>
                </a:cubicBezTo>
                <a:cubicBezTo>
                  <a:pt x="5420678" y="184875"/>
                  <a:pt x="5414012" y="189638"/>
                  <a:pt x="5389246" y="206783"/>
                </a:cubicBezTo>
                <a:cubicBezTo>
                  <a:pt x="5402580" y="197258"/>
                  <a:pt x="5414964" y="189638"/>
                  <a:pt x="5425440" y="182018"/>
                </a:cubicBezTo>
                <a:cubicBezTo>
                  <a:pt x="5435918" y="174398"/>
                  <a:pt x="5444492" y="167731"/>
                  <a:pt x="5453064" y="162015"/>
                </a:cubicBezTo>
                <a:cubicBezTo>
                  <a:pt x="5469256" y="149633"/>
                  <a:pt x="5482592" y="139156"/>
                  <a:pt x="5499736" y="128678"/>
                </a:cubicBezTo>
                <a:cubicBezTo>
                  <a:pt x="5516880" y="118201"/>
                  <a:pt x="5535930" y="105818"/>
                  <a:pt x="5566412" y="92483"/>
                </a:cubicBezTo>
                <a:cubicBezTo>
                  <a:pt x="5574030" y="89626"/>
                  <a:pt x="5582604" y="85815"/>
                  <a:pt x="5591176" y="82005"/>
                </a:cubicBezTo>
                <a:cubicBezTo>
                  <a:pt x="5600700" y="78196"/>
                  <a:pt x="5610224" y="74385"/>
                  <a:pt x="5620704" y="70576"/>
                </a:cubicBezTo>
                <a:cubicBezTo>
                  <a:pt x="5625466" y="68670"/>
                  <a:pt x="5631180" y="66765"/>
                  <a:pt x="5636896" y="64860"/>
                </a:cubicBezTo>
                <a:cubicBezTo>
                  <a:pt x="5642612" y="62955"/>
                  <a:pt x="5649278" y="61050"/>
                  <a:pt x="5654992" y="59145"/>
                </a:cubicBezTo>
                <a:cubicBezTo>
                  <a:pt x="5667376" y="56288"/>
                  <a:pt x="5680712" y="51525"/>
                  <a:pt x="5694998" y="47715"/>
                </a:cubicBezTo>
                <a:cubicBezTo>
                  <a:pt x="5675948" y="54383"/>
                  <a:pt x="5656898" y="62955"/>
                  <a:pt x="5637848" y="70576"/>
                </a:cubicBezTo>
                <a:cubicBezTo>
                  <a:pt x="5690236" y="51525"/>
                  <a:pt x="5751196" y="32475"/>
                  <a:pt x="5814060" y="20093"/>
                </a:cubicBezTo>
                <a:cubicBezTo>
                  <a:pt x="5876924" y="7710"/>
                  <a:pt x="5942648" y="90"/>
                  <a:pt x="6004560" y="90"/>
                </a:cubicBezTo>
                <a:close/>
              </a:path>
            </a:pathLst>
          </a:custGeom>
          <a:solidFill>
            <a:schemeClr val="tx2"/>
          </a:solidFill>
          <a:ln w="9525" cap="flat">
            <a:noFill/>
            <a:prstDash val="solid"/>
            <a:miter/>
          </a:ln>
        </p:spPr>
        <p:txBody>
          <a:bodyPr rtlCol="0" anchor="ctr"/>
          <a:lstStyle/>
          <a:p>
            <a:endParaRPr lang="en-US" dirty="0">
              <a:latin typeface="Bellota Text Light" pitchFamily="2" charset="77"/>
            </a:endParaRPr>
          </a:p>
        </p:txBody>
      </p:sp>
      <p:sp>
        <p:nvSpPr>
          <p:cNvPr id="9" name="Freeform 8">
            <a:extLst>
              <a:ext uri="{FF2B5EF4-FFF2-40B4-BE49-F238E27FC236}">
                <a16:creationId xmlns:a16="http://schemas.microsoft.com/office/drawing/2014/main" id="{439DD5E8-D8F5-D286-4510-CD0380C2442B}"/>
              </a:ext>
            </a:extLst>
          </p:cNvPr>
          <p:cNvSpPr/>
          <p:nvPr/>
        </p:nvSpPr>
        <p:spPr>
          <a:xfrm rot="10800000">
            <a:off x="2626081" y="9739810"/>
            <a:ext cx="6703452" cy="6099980"/>
          </a:xfrm>
          <a:custGeom>
            <a:avLst/>
            <a:gdLst>
              <a:gd name="connsiteX0" fmla="*/ 641984 w 6703452"/>
              <a:gd name="connsiteY0" fmla="*/ 6061800 h 6099980"/>
              <a:gd name="connsiteX1" fmla="*/ 635318 w 6703452"/>
              <a:gd name="connsiteY1" fmla="*/ 6063705 h 6099980"/>
              <a:gd name="connsiteX2" fmla="*/ 527686 w 6703452"/>
              <a:gd name="connsiteY2" fmla="*/ 6027510 h 6099980"/>
              <a:gd name="connsiteX3" fmla="*/ 568644 w 6703452"/>
              <a:gd name="connsiteY3" fmla="*/ 6031320 h 6099980"/>
              <a:gd name="connsiteX4" fmla="*/ 585788 w 6703452"/>
              <a:gd name="connsiteY4" fmla="*/ 6034178 h 6099980"/>
              <a:gd name="connsiteX5" fmla="*/ 602934 w 6703452"/>
              <a:gd name="connsiteY5" fmla="*/ 6036082 h 6099980"/>
              <a:gd name="connsiteX6" fmla="*/ 629604 w 6703452"/>
              <a:gd name="connsiteY6" fmla="*/ 6037035 h 6099980"/>
              <a:gd name="connsiteX7" fmla="*/ 601028 w 6703452"/>
              <a:gd name="connsiteY7" fmla="*/ 6033225 h 6099980"/>
              <a:gd name="connsiteX8" fmla="*/ 594360 w 6703452"/>
              <a:gd name="connsiteY8" fmla="*/ 6029415 h 6099980"/>
              <a:gd name="connsiteX9" fmla="*/ 614364 w 6703452"/>
              <a:gd name="connsiteY9" fmla="*/ 6027510 h 6099980"/>
              <a:gd name="connsiteX10" fmla="*/ 665800 w 6703452"/>
              <a:gd name="connsiteY10" fmla="*/ 6027510 h 6099980"/>
              <a:gd name="connsiteX11" fmla="*/ 656274 w 6703452"/>
              <a:gd name="connsiteY11" fmla="*/ 6037987 h 6099980"/>
              <a:gd name="connsiteX12" fmla="*/ 625794 w 6703452"/>
              <a:gd name="connsiteY12" fmla="*/ 6037035 h 6099980"/>
              <a:gd name="connsiteX13" fmla="*/ 583884 w 6703452"/>
              <a:gd name="connsiteY13" fmla="*/ 6036082 h 6099980"/>
              <a:gd name="connsiteX14" fmla="*/ 527686 w 6703452"/>
              <a:gd name="connsiteY14" fmla="*/ 6027510 h 6099980"/>
              <a:gd name="connsiteX15" fmla="*/ 822202 w 6703452"/>
              <a:gd name="connsiteY15" fmla="*/ 6024563 h 6099980"/>
              <a:gd name="connsiteX16" fmla="*/ 829628 w 6703452"/>
              <a:gd name="connsiteY16" fmla="*/ 6025605 h 6099980"/>
              <a:gd name="connsiteX17" fmla="*/ 757238 w 6703452"/>
              <a:gd name="connsiteY17" fmla="*/ 6027510 h 6099980"/>
              <a:gd name="connsiteX18" fmla="*/ 822202 w 6703452"/>
              <a:gd name="connsiteY18" fmla="*/ 6024563 h 6099980"/>
              <a:gd name="connsiteX19" fmla="*/ 1108394 w 6703452"/>
              <a:gd name="connsiteY19" fmla="*/ 5987823 h 6099980"/>
              <a:gd name="connsiteX20" fmla="*/ 1102996 w 6703452"/>
              <a:gd name="connsiteY20" fmla="*/ 5989410 h 6099980"/>
              <a:gd name="connsiteX21" fmla="*/ 1085850 w 6703452"/>
              <a:gd name="connsiteY21" fmla="*/ 5994173 h 6099980"/>
              <a:gd name="connsiteX22" fmla="*/ 1102044 w 6703452"/>
              <a:gd name="connsiteY22" fmla="*/ 5989410 h 6099980"/>
              <a:gd name="connsiteX23" fmla="*/ 1126810 w 6703452"/>
              <a:gd name="connsiteY23" fmla="*/ 5982028 h 6099980"/>
              <a:gd name="connsiteX24" fmla="*/ 1117284 w 6703452"/>
              <a:gd name="connsiteY24" fmla="*/ 5985600 h 6099980"/>
              <a:gd name="connsiteX25" fmla="*/ 1108394 w 6703452"/>
              <a:gd name="connsiteY25" fmla="*/ 5987823 h 6099980"/>
              <a:gd name="connsiteX26" fmla="*/ 1119188 w 6703452"/>
              <a:gd name="connsiteY26" fmla="*/ 5984648 h 6099980"/>
              <a:gd name="connsiteX27" fmla="*/ 353378 w 6703452"/>
              <a:gd name="connsiteY27" fmla="*/ 5981790 h 6099980"/>
              <a:gd name="connsiteX28" fmla="*/ 366712 w 6703452"/>
              <a:gd name="connsiteY28" fmla="*/ 5981790 h 6099980"/>
              <a:gd name="connsiteX29" fmla="*/ 534352 w 6703452"/>
              <a:gd name="connsiteY29" fmla="*/ 6020842 h 6099980"/>
              <a:gd name="connsiteX30" fmla="*/ 478156 w 6703452"/>
              <a:gd name="connsiteY30" fmla="*/ 6015128 h 6099980"/>
              <a:gd name="connsiteX31" fmla="*/ 450532 w 6703452"/>
              <a:gd name="connsiteY31" fmla="*/ 6011317 h 6099980"/>
              <a:gd name="connsiteX32" fmla="*/ 423864 w 6703452"/>
              <a:gd name="connsiteY32" fmla="*/ 6005603 h 6099980"/>
              <a:gd name="connsiteX33" fmla="*/ 448628 w 6703452"/>
              <a:gd name="connsiteY33" fmla="*/ 6008460 h 6099980"/>
              <a:gd name="connsiteX34" fmla="*/ 425768 w 6703452"/>
              <a:gd name="connsiteY34" fmla="*/ 6002745 h 6099980"/>
              <a:gd name="connsiteX35" fmla="*/ 397192 w 6703452"/>
              <a:gd name="connsiteY35" fmla="*/ 5995125 h 6099980"/>
              <a:gd name="connsiteX36" fmla="*/ 353378 w 6703452"/>
              <a:gd name="connsiteY36" fmla="*/ 5981790 h 6099980"/>
              <a:gd name="connsiteX37" fmla="*/ 1147764 w 6703452"/>
              <a:gd name="connsiteY37" fmla="*/ 5974170 h 6099980"/>
              <a:gd name="connsiteX38" fmla="*/ 1149668 w 6703452"/>
              <a:gd name="connsiteY38" fmla="*/ 5974170 h 6099980"/>
              <a:gd name="connsiteX39" fmla="*/ 1126810 w 6703452"/>
              <a:gd name="connsiteY39" fmla="*/ 5982028 h 6099980"/>
              <a:gd name="connsiteX40" fmla="*/ 1224916 w 6703452"/>
              <a:gd name="connsiteY40" fmla="*/ 5931307 h 6099980"/>
              <a:gd name="connsiteX41" fmla="*/ 1147764 w 6703452"/>
              <a:gd name="connsiteY41" fmla="*/ 5972265 h 6099980"/>
              <a:gd name="connsiteX42" fmla="*/ 1129664 w 6703452"/>
              <a:gd name="connsiteY42" fmla="*/ 5973217 h 6099980"/>
              <a:gd name="connsiteX43" fmla="*/ 1202056 w 6703452"/>
              <a:gd name="connsiteY43" fmla="*/ 5940832 h 6099980"/>
              <a:gd name="connsiteX44" fmla="*/ 1224916 w 6703452"/>
              <a:gd name="connsiteY44" fmla="*/ 5931307 h 6099980"/>
              <a:gd name="connsiteX45" fmla="*/ 222306 w 6703452"/>
              <a:gd name="connsiteY45" fmla="*/ 5900734 h 6099980"/>
              <a:gd name="connsiteX46" fmla="*/ 320992 w 6703452"/>
              <a:gd name="connsiteY46" fmla="*/ 5962741 h 6099980"/>
              <a:gd name="connsiteX47" fmla="*/ 250032 w 6703452"/>
              <a:gd name="connsiteY47" fmla="*/ 5923450 h 6099980"/>
              <a:gd name="connsiteX48" fmla="*/ 1269682 w 6703452"/>
              <a:gd name="connsiteY48" fmla="*/ 5897018 h 6099980"/>
              <a:gd name="connsiteX49" fmla="*/ 1242060 w 6703452"/>
              <a:gd name="connsiteY49" fmla="*/ 5925593 h 6099980"/>
              <a:gd name="connsiteX50" fmla="*/ 1224916 w 6703452"/>
              <a:gd name="connsiteY50" fmla="*/ 5932261 h 6099980"/>
              <a:gd name="connsiteX51" fmla="*/ 1269682 w 6703452"/>
              <a:gd name="connsiteY51" fmla="*/ 5897018 h 6099980"/>
              <a:gd name="connsiteX52" fmla="*/ 202434 w 6703452"/>
              <a:gd name="connsiteY52" fmla="*/ 5884453 h 6099980"/>
              <a:gd name="connsiteX53" fmla="*/ 222306 w 6703452"/>
              <a:gd name="connsiteY53" fmla="*/ 5900734 h 6099980"/>
              <a:gd name="connsiteX54" fmla="*/ 213360 w 6703452"/>
              <a:gd name="connsiteY54" fmla="*/ 5895113 h 6099980"/>
              <a:gd name="connsiteX55" fmla="*/ 183400 w 6703452"/>
              <a:gd name="connsiteY55" fmla="*/ 5865879 h 6099980"/>
              <a:gd name="connsiteX56" fmla="*/ 202434 w 6703452"/>
              <a:gd name="connsiteY56" fmla="*/ 5884453 h 6099980"/>
              <a:gd name="connsiteX57" fmla="*/ 193358 w 6703452"/>
              <a:gd name="connsiteY57" fmla="*/ 5877016 h 6099980"/>
              <a:gd name="connsiteX58" fmla="*/ 1309688 w 6703452"/>
              <a:gd name="connsiteY58" fmla="*/ 5854155 h 6099980"/>
              <a:gd name="connsiteX59" fmla="*/ 1290638 w 6703452"/>
              <a:gd name="connsiteY59" fmla="*/ 5876062 h 6099980"/>
              <a:gd name="connsiteX60" fmla="*/ 1269684 w 6703452"/>
              <a:gd name="connsiteY60" fmla="*/ 5897018 h 6099980"/>
              <a:gd name="connsiteX61" fmla="*/ 1284924 w 6703452"/>
              <a:gd name="connsiteY61" fmla="*/ 5878920 h 6099980"/>
              <a:gd name="connsiteX62" fmla="*/ 1291592 w 6703452"/>
              <a:gd name="connsiteY62" fmla="*/ 5873205 h 6099980"/>
              <a:gd name="connsiteX63" fmla="*/ 1297306 w 6703452"/>
              <a:gd name="connsiteY63" fmla="*/ 5866537 h 6099980"/>
              <a:gd name="connsiteX64" fmla="*/ 159672 w 6703452"/>
              <a:gd name="connsiteY64" fmla="*/ 5839346 h 6099980"/>
              <a:gd name="connsiteX65" fmla="*/ 183400 w 6703452"/>
              <a:gd name="connsiteY65" fmla="*/ 5865879 h 6099980"/>
              <a:gd name="connsiteX66" fmla="*/ 169188 w 6703452"/>
              <a:gd name="connsiteY66" fmla="*/ 5852012 h 6099980"/>
              <a:gd name="connsiteX67" fmla="*/ 66832 w 6703452"/>
              <a:gd name="connsiteY67" fmla="*/ 5831867 h 6099980"/>
              <a:gd name="connsiteX68" fmla="*/ 90592 w 6703452"/>
              <a:gd name="connsiteY68" fmla="*/ 5866401 h 6099980"/>
              <a:gd name="connsiteX69" fmla="*/ 84772 w 6703452"/>
              <a:gd name="connsiteY69" fmla="*/ 5858918 h 6099980"/>
              <a:gd name="connsiteX70" fmla="*/ 67628 w 6703452"/>
              <a:gd name="connsiteY70" fmla="*/ 5833201 h 6099980"/>
              <a:gd name="connsiteX71" fmla="*/ 63580 w 6703452"/>
              <a:gd name="connsiteY71" fmla="*/ 5826414 h 6099980"/>
              <a:gd name="connsiteX72" fmla="*/ 66832 w 6703452"/>
              <a:gd name="connsiteY72" fmla="*/ 5831867 h 6099980"/>
              <a:gd name="connsiteX73" fmla="*/ 63818 w 6703452"/>
              <a:gd name="connsiteY73" fmla="*/ 5827486 h 6099980"/>
              <a:gd name="connsiteX74" fmla="*/ 63580 w 6703452"/>
              <a:gd name="connsiteY74" fmla="*/ 5826414 h 6099980"/>
              <a:gd name="connsiteX75" fmla="*/ 140478 w 6703452"/>
              <a:gd name="connsiteY75" fmla="*/ 5813794 h 6099980"/>
              <a:gd name="connsiteX76" fmla="*/ 159672 w 6703452"/>
              <a:gd name="connsiteY76" fmla="*/ 5839346 h 6099980"/>
              <a:gd name="connsiteX77" fmla="*/ 149066 w 6703452"/>
              <a:gd name="connsiteY77" fmla="*/ 5827486 h 6099980"/>
              <a:gd name="connsiteX78" fmla="*/ 127666 w 6703452"/>
              <a:gd name="connsiteY78" fmla="*/ 5793370 h 6099980"/>
              <a:gd name="connsiteX79" fmla="*/ 140478 w 6703452"/>
              <a:gd name="connsiteY79" fmla="*/ 5813794 h 6099980"/>
              <a:gd name="connsiteX80" fmla="*/ 131444 w 6703452"/>
              <a:gd name="connsiteY80" fmla="*/ 5801768 h 6099980"/>
              <a:gd name="connsiteX81" fmla="*/ 95004 w 6703452"/>
              <a:gd name="connsiteY81" fmla="*/ 5720765 h 6099980"/>
              <a:gd name="connsiteX82" fmla="*/ 127666 w 6703452"/>
              <a:gd name="connsiteY82" fmla="*/ 5793370 h 6099980"/>
              <a:gd name="connsiteX83" fmla="*/ 116204 w 6703452"/>
              <a:gd name="connsiteY83" fmla="*/ 5775098 h 6099980"/>
              <a:gd name="connsiteX84" fmla="*/ 85588 w 6703452"/>
              <a:gd name="connsiteY84" fmla="*/ 5696637 h 6099980"/>
              <a:gd name="connsiteX85" fmla="*/ 95004 w 6703452"/>
              <a:gd name="connsiteY85" fmla="*/ 5720765 h 6099980"/>
              <a:gd name="connsiteX86" fmla="*/ 86558 w 6703452"/>
              <a:gd name="connsiteY86" fmla="*/ 5701994 h 6099980"/>
              <a:gd name="connsiteX87" fmla="*/ 66676 w 6703452"/>
              <a:gd name="connsiteY87" fmla="*/ 5592218 h 6099980"/>
              <a:gd name="connsiteX88" fmla="*/ 85588 w 6703452"/>
              <a:gd name="connsiteY88" fmla="*/ 5696637 h 6099980"/>
              <a:gd name="connsiteX89" fmla="*/ 81082 w 6703452"/>
              <a:gd name="connsiteY89" fmla="*/ 5685087 h 6099980"/>
              <a:gd name="connsiteX90" fmla="*/ 66676 w 6703452"/>
              <a:gd name="connsiteY90" fmla="*/ 5592218 h 6099980"/>
              <a:gd name="connsiteX91" fmla="*/ 51912 w 6703452"/>
              <a:gd name="connsiteY91" fmla="*/ 5572573 h 6099980"/>
              <a:gd name="connsiteX92" fmla="*/ 53340 w 6703452"/>
              <a:gd name="connsiteY92" fmla="*/ 5578883 h 6099980"/>
              <a:gd name="connsiteX93" fmla="*/ 55244 w 6703452"/>
              <a:gd name="connsiteY93" fmla="*/ 5610316 h 6099980"/>
              <a:gd name="connsiteX94" fmla="*/ 50484 w 6703452"/>
              <a:gd name="connsiteY94" fmla="*/ 5585590 h 6099980"/>
              <a:gd name="connsiteX95" fmla="*/ 50484 w 6703452"/>
              <a:gd name="connsiteY95" fmla="*/ 5579836 h 6099980"/>
              <a:gd name="connsiteX96" fmla="*/ 51912 w 6703452"/>
              <a:gd name="connsiteY96" fmla="*/ 5572573 h 6099980"/>
              <a:gd name="connsiteX97" fmla="*/ 0 w 6703452"/>
              <a:gd name="connsiteY97" fmla="*/ 5513161 h 6099980"/>
              <a:gd name="connsiteX98" fmla="*/ 244 w 6703452"/>
              <a:gd name="connsiteY98" fmla="*/ 5527023 h 6099980"/>
              <a:gd name="connsiteX99" fmla="*/ 0 w 6703452"/>
              <a:gd name="connsiteY99" fmla="*/ 5524591 h 6099980"/>
              <a:gd name="connsiteX100" fmla="*/ 0 w 6703452"/>
              <a:gd name="connsiteY100" fmla="*/ 5513161 h 6099980"/>
              <a:gd name="connsiteX101" fmla="*/ 3126104 w 6703452"/>
              <a:gd name="connsiteY101" fmla="*/ 5096918 h 6099980"/>
              <a:gd name="connsiteX102" fmla="*/ 3088600 w 6703452"/>
              <a:gd name="connsiteY102" fmla="*/ 5098823 h 6099980"/>
              <a:gd name="connsiteX103" fmla="*/ 3088816 w 6703452"/>
              <a:gd name="connsiteY103" fmla="*/ 5098693 h 6099980"/>
              <a:gd name="connsiteX104" fmla="*/ 1752600 w 6703452"/>
              <a:gd name="connsiteY104" fmla="*/ 5096918 h 6099980"/>
              <a:gd name="connsiteX105" fmla="*/ 1740656 w 6703452"/>
              <a:gd name="connsiteY105" fmla="*/ 5108008 h 6099980"/>
              <a:gd name="connsiteX106" fmla="*/ 1740218 w 6703452"/>
              <a:gd name="connsiteY106" fmla="*/ 5108348 h 6099980"/>
              <a:gd name="connsiteX107" fmla="*/ 2876552 w 6703452"/>
              <a:gd name="connsiteY107" fmla="*/ 5091203 h 6099980"/>
              <a:gd name="connsiteX108" fmla="*/ 2903220 w 6703452"/>
              <a:gd name="connsiteY108" fmla="*/ 5094060 h 6099980"/>
              <a:gd name="connsiteX109" fmla="*/ 2928940 w 6703452"/>
              <a:gd name="connsiteY109" fmla="*/ 5096918 h 6099980"/>
              <a:gd name="connsiteX110" fmla="*/ 2960372 w 6703452"/>
              <a:gd name="connsiteY110" fmla="*/ 5100728 h 6099980"/>
              <a:gd name="connsiteX111" fmla="*/ 2924176 w 6703452"/>
              <a:gd name="connsiteY111" fmla="*/ 5097870 h 6099980"/>
              <a:gd name="connsiteX112" fmla="*/ 2876552 w 6703452"/>
              <a:gd name="connsiteY112" fmla="*/ 5091203 h 6099980"/>
              <a:gd name="connsiteX113" fmla="*/ 2063116 w 6703452"/>
              <a:gd name="connsiteY113" fmla="*/ 5004525 h 6099980"/>
              <a:gd name="connsiteX114" fmla="*/ 2018348 w 6703452"/>
              <a:gd name="connsiteY114" fmla="*/ 5024528 h 6099980"/>
              <a:gd name="connsiteX115" fmla="*/ 2547384 w 6703452"/>
              <a:gd name="connsiteY115" fmla="*/ 4996683 h 6099980"/>
              <a:gd name="connsiteX116" fmla="*/ 2568892 w 6703452"/>
              <a:gd name="connsiteY116" fmla="*/ 4997857 h 6099980"/>
              <a:gd name="connsiteX117" fmla="*/ 2802256 w 6703452"/>
              <a:gd name="connsiteY117" fmla="*/ 5042625 h 6099980"/>
              <a:gd name="connsiteX118" fmla="*/ 2978662 w 6703452"/>
              <a:gd name="connsiteY118" fmla="*/ 5068075 h 6099980"/>
              <a:gd name="connsiteX119" fmla="*/ 3024598 w 6703452"/>
              <a:gd name="connsiteY119" fmla="*/ 5069281 h 6099980"/>
              <a:gd name="connsiteX120" fmla="*/ 3046334 w 6703452"/>
              <a:gd name="connsiteY120" fmla="*/ 5068580 h 6099980"/>
              <a:gd name="connsiteX121" fmla="*/ 3072766 w 6703452"/>
              <a:gd name="connsiteY121" fmla="*/ 5066437 h 6099980"/>
              <a:gd name="connsiteX122" fmla="*/ 3052764 w 6703452"/>
              <a:gd name="connsiteY122" fmla="*/ 5068342 h 6099980"/>
              <a:gd name="connsiteX123" fmla="*/ 3038476 w 6703452"/>
              <a:gd name="connsiteY123" fmla="*/ 5069294 h 6099980"/>
              <a:gd name="connsiteX124" fmla="*/ 3025102 w 6703452"/>
              <a:gd name="connsiteY124" fmla="*/ 5069294 h 6099980"/>
              <a:gd name="connsiteX125" fmla="*/ 3025140 w 6703452"/>
              <a:gd name="connsiteY125" fmla="*/ 5069295 h 6099980"/>
              <a:gd name="connsiteX126" fmla="*/ 2954656 w 6703452"/>
              <a:gd name="connsiteY126" fmla="*/ 5071200 h 6099980"/>
              <a:gd name="connsiteX127" fmla="*/ 2863216 w 6703452"/>
              <a:gd name="connsiteY127" fmla="*/ 5064532 h 6099980"/>
              <a:gd name="connsiteX128" fmla="*/ 2807018 w 6703452"/>
              <a:gd name="connsiteY128" fmla="*/ 5061675 h 6099980"/>
              <a:gd name="connsiteX129" fmla="*/ 2836544 w 6703452"/>
              <a:gd name="connsiteY129" fmla="*/ 5060722 h 6099980"/>
              <a:gd name="connsiteX130" fmla="*/ 2696528 w 6703452"/>
              <a:gd name="connsiteY130" fmla="*/ 5038815 h 6099980"/>
              <a:gd name="connsiteX131" fmla="*/ 2736532 w 6703452"/>
              <a:gd name="connsiteY131" fmla="*/ 5055007 h 6099980"/>
              <a:gd name="connsiteX132" fmla="*/ 2636520 w 6703452"/>
              <a:gd name="connsiteY132" fmla="*/ 5037862 h 6099980"/>
              <a:gd name="connsiteX133" fmla="*/ 2537460 w 6703452"/>
              <a:gd name="connsiteY133" fmla="*/ 5016907 h 6099980"/>
              <a:gd name="connsiteX134" fmla="*/ 2547384 w 6703452"/>
              <a:gd name="connsiteY134" fmla="*/ 4996683 h 6099980"/>
              <a:gd name="connsiteX135" fmla="*/ 3335656 w 6703452"/>
              <a:gd name="connsiteY135" fmla="*/ 4972141 h 6099980"/>
              <a:gd name="connsiteX136" fmla="*/ 3312796 w 6703452"/>
              <a:gd name="connsiteY136" fmla="*/ 4982618 h 6099980"/>
              <a:gd name="connsiteX137" fmla="*/ 3311500 w 6703452"/>
              <a:gd name="connsiteY137" fmla="*/ 4983050 h 6099980"/>
              <a:gd name="connsiteX138" fmla="*/ 3502344 w 6703452"/>
              <a:gd name="connsiteY138" fmla="*/ 4899750 h 6099980"/>
              <a:gd name="connsiteX139" fmla="*/ 3439478 w 6703452"/>
              <a:gd name="connsiteY139" fmla="*/ 4947375 h 6099980"/>
              <a:gd name="connsiteX140" fmla="*/ 3431858 w 6703452"/>
              <a:gd name="connsiteY140" fmla="*/ 4951185 h 6099980"/>
              <a:gd name="connsiteX141" fmla="*/ 3464244 w 6703452"/>
              <a:gd name="connsiteY141" fmla="*/ 4928325 h 6099980"/>
              <a:gd name="connsiteX142" fmla="*/ 3495676 w 6703452"/>
              <a:gd name="connsiteY142" fmla="*/ 4904513 h 6099980"/>
              <a:gd name="connsiteX143" fmla="*/ 3502344 w 6703452"/>
              <a:gd name="connsiteY143" fmla="*/ 4899750 h 6099980"/>
              <a:gd name="connsiteX144" fmla="*/ 2399220 w 6703452"/>
              <a:gd name="connsiteY144" fmla="*/ 4890390 h 6099980"/>
              <a:gd name="connsiteX145" fmla="*/ 2389908 w 6703452"/>
              <a:gd name="connsiteY145" fmla="*/ 4891039 h 6099980"/>
              <a:gd name="connsiteX146" fmla="*/ 2392450 w 6703452"/>
              <a:gd name="connsiteY146" fmla="*/ 4890637 h 6099980"/>
              <a:gd name="connsiteX147" fmla="*/ 2428876 w 6703452"/>
              <a:gd name="connsiteY147" fmla="*/ 4888321 h 6099980"/>
              <a:gd name="connsiteX148" fmla="*/ 2406968 w 6703452"/>
              <a:gd name="connsiteY148" fmla="*/ 4890107 h 6099980"/>
              <a:gd name="connsiteX149" fmla="*/ 2399220 w 6703452"/>
              <a:gd name="connsiteY149" fmla="*/ 4890390 h 6099980"/>
              <a:gd name="connsiteX150" fmla="*/ 395288 w 6703452"/>
              <a:gd name="connsiteY150" fmla="*/ 4887368 h 6099980"/>
              <a:gd name="connsiteX151" fmla="*/ 362904 w 6703452"/>
              <a:gd name="connsiteY151" fmla="*/ 4915943 h 6099980"/>
              <a:gd name="connsiteX152" fmla="*/ 395288 w 6703452"/>
              <a:gd name="connsiteY152" fmla="*/ 4887368 h 6099980"/>
              <a:gd name="connsiteX153" fmla="*/ 2230756 w 6703452"/>
              <a:gd name="connsiteY153" fmla="*/ 4873080 h 6099980"/>
              <a:gd name="connsiteX154" fmla="*/ 2185036 w 6703452"/>
              <a:gd name="connsiteY154" fmla="*/ 4882605 h 6099980"/>
              <a:gd name="connsiteX155" fmla="*/ 2162176 w 6703452"/>
              <a:gd name="connsiteY155" fmla="*/ 4887368 h 6099980"/>
              <a:gd name="connsiteX156" fmla="*/ 2140268 w 6703452"/>
              <a:gd name="connsiteY156" fmla="*/ 4893082 h 6099980"/>
              <a:gd name="connsiteX157" fmla="*/ 2164080 w 6703452"/>
              <a:gd name="connsiteY157" fmla="*/ 4886415 h 6099980"/>
              <a:gd name="connsiteX158" fmla="*/ 2186940 w 6703452"/>
              <a:gd name="connsiteY158" fmla="*/ 4881653 h 6099980"/>
              <a:gd name="connsiteX159" fmla="*/ 2230756 w 6703452"/>
              <a:gd name="connsiteY159" fmla="*/ 4873080 h 6099980"/>
              <a:gd name="connsiteX160" fmla="*/ 2292668 w 6703452"/>
              <a:gd name="connsiteY160" fmla="*/ 4870223 h 6099980"/>
              <a:gd name="connsiteX161" fmla="*/ 2280284 w 6703452"/>
              <a:gd name="connsiteY161" fmla="*/ 4875938 h 6099980"/>
              <a:gd name="connsiteX162" fmla="*/ 2204084 w 6703452"/>
              <a:gd name="connsiteY162" fmla="*/ 4890225 h 6099980"/>
              <a:gd name="connsiteX163" fmla="*/ 2170748 w 6703452"/>
              <a:gd name="connsiteY163" fmla="*/ 4897845 h 6099980"/>
              <a:gd name="connsiteX164" fmla="*/ 2155508 w 6703452"/>
              <a:gd name="connsiteY164" fmla="*/ 4902608 h 6099980"/>
              <a:gd name="connsiteX165" fmla="*/ 2168844 w 6703452"/>
              <a:gd name="connsiteY165" fmla="*/ 4900703 h 6099980"/>
              <a:gd name="connsiteX166" fmla="*/ 2223136 w 6703452"/>
              <a:gd name="connsiteY166" fmla="*/ 4892130 h 6099980"/>
              <a:gd name="connsiteX167" fmla="*/ 2174558 w 6703452"/>
              <a:gd name="connsiteY167" fmla="*/ 4902608 h 6099980"/>
              <a:gd name="connsiteX168" fmla="*/ 2127884 w 6703452"/>
              <a:gd name="connsiteY168" fmla="*/ 4915943 h 6099980"/>
              <a:gd name="connsiteX169" fmla="*/ 2105024 w 6703452"/>
              <a:gd name="connsiteY169" fmla="*/ 4922611 h 6099980"/>
              <a:gd name="connsiteX170" fmla="*/ 2082164 w 6703452"/>
              <a:gd name="connsiteY170" fmla="*/ 4930230 h 6099980"/>
              <a:gd name="connsiteX171" fmla="*/ 2037398 w 6703452"/>
              <a:gd name="connsiteY171" fmla="*/ 4946423 h 6099980"/>
              <a:gd name="connsiteX172" fmla="*/ 1994536 w 6703452"/>
              <a:gd name="connsiteY172" fmla="*/ 4965473 h 6099980"/>
              <a:gd name="connsiteX173" fmla="*/ 1973580 w 6703452"/>
              <a:gd name="connsiteY173" fmla="*/ 4974998 h 6099980"/>
              <a:gd name="connsiteX174" fmla="*/ 1952624 w 6703452"/>
              <a:gd name="connsiteY174" fmla="*/ 4985475 h 6099980"/>
              <a:gd name="connsiteX175" fmla="*/ 1911668 w 6703452"/>
              <a:gd name="connsiteY175" fmla="*/ 5007383 h 6099980"/>
              <a:gd name="connsiteX176" fmla="*/ 1872616 w 6703452"/>
              <a:gd name="connsiteY176" fmla="*/ 5031195 h 6099980"/>
              <a:gd name="connsiteX177" fmla="*/ 1834516 w 6703452"/>
              <a:gd name="connsiteY177" fmla="*/ 5056913 h 6099980"/>
              <a:gd name="connsiteX178" fmla="*/ 1797368 w 6703452"/>
              <a:gd name="connsiteY178" fmla="*/ 5083583 h 6099980"/>
              <a:gd name="connsiteX179" fmla="*/ 1726884 w 6703452"/>
              <a:gd name="connsiteY179" fmla="*/ 5143591 h 6099980"/>
              <a:gd name="connsiteX180" fmla="*/ 1709738 w 6703452"/>
              <a:gd name="connsiteY180" fmla="*/ 5159783 h 6099980"/>
              <a:gd name="connsiteX181" fmla="*/ 1701164 w 6703452"/>
              <a:gd name="connsiteY181" fmla="*/ 5167403 h 6099980"/>
              <a:gd name="connsiteX182" fmla="*/ 1693544 w 6703452"/>
              <a:gd name="connsiteY182" fmla="*/ 5175975 h 6099980"/>
              <a:gd name="connsiteX183" fmla="*/ 1662112 w 6703452"/>
              <a:gd name="connsiteY183" fmla="*/ 5210266 h 6099980"/>
              <a:gd name="connsiteX184" fmla="*/ 1646872 w 6703452"/>
              <a:gd name="connsiteY184" fmla="*/ 5228363 h 6099980"/>
              <a:gd name="connsiteX185" fmla="*/ 1631632 w 6703452"/>
              <a:gd name="connsiteY185" fmla="*/ 5247413 h 6099980"/>
              <a:gd name="connsiteX186" fmla="*/ 1616392 w 6703452"/>
              <a:gd name="connsiteY186" fmla="*/ 5266463 h 6099980"/>
              <a:gd name="connsiteX187" fmla="*/ 1602104 w 6703452"/>
              <a:gd name="connsiteY187" fmla="*/ 5286466 h 6099980"/>
              <a:gd name="connsiteX188" fmla="*/ 1597344 w 6703452"/>
              <a:gd name="connsiteY188" fmla="*/ 5283608 h 6099980"/>
              <a:gd name="connsiteX189" fmla="*/ 1608772 w 6703452"/>
              <a:gd name="connsiteY189" fmla="*/ 5267416 h 6099980"/>
              <a:gd name="connsiteX190" fmla="*/ 1620204 w 6703452"/>
              <a:gd name="connsiteY190" fmla="*/ 5253128 h 6099980"/>
              <a:gd name="connsiteX191" fmla="*/ 1640204 w 6703452"/>
              <a:gd name="connsiteY191" fmla="*/ 5228363 h 6099980"/>
              <a:gd name="connsiteX192" fmla="*/ 1671638 w 6703452"/>
              <a:gd name="connsiteY192" fmla="*/ 5192168 h 6099980"/>
              <a:gd name="connsiteX193" fmla="*/ 1693544 w 6703452"/>
              <a:gd name="connsiteY193" fmla="*/ 5168355 h 6099980"/>
              <a:gd name="connsiteX194" fmla="*/ 1709738 w 6703452"/>
              <a:gd name="connsiteY194" fmla="*/ 5151211 h 6099980"/>
              <a:gd name="connsiteX195" fmla="*/ 1740218 w 6703452"/>
              <a:gd name="connsiteY195" fmla="*/ 5119778 h 6099980"/>
              <a:gd name="connsiteX196" fmla="*/ 1764984 w 6703452"/>
              <a:gd name="connsiteY196" fmla="*/ 5097870 h 6099980"/>
              <a:gd name="connsiteX197" fmla="*/ 1803084 w 6703452"/>
              <a:gd name="connsiteY197" fmla="*/ 5066438 h 6099980"/>
              <a:gd name="connsiteX198" fmla="*/ 1744028 w 6703452"/>
              <a:gd name="connsiteY198" fmla="*/ 5111205 h 6099980"/>
              <a:gd name="connsiteX199" fmla="*/ 1702118 w 6703452"/>
              <a:gd name="connsiteY199" fmla="*/ 5149305 h 6099980"/>
              <a:gd name="connsiteX200" fmla="*/ 1690688 w 6703452"/>
              <a:gd name="connsiteY200" fmla="*/ 5159783 h 6099980"/>
              <a:gd name="connsiteX201" fmla="*/ 1680210 w 6703452"/>
              <a:gd name="connsiteY201" fmla="*/ 5171213 h 6099980"/>
              <a:gd name="connsiteX202" fmla="*/ 1658304 w 6703452"/>
              <a:gd name="connsiteY202" fmla="*/ 5195025 h 6099980"/>
              <a:gd name="connsiteX203" fmla="*/ 1646872 w 6703452"/>
              <a:gd name="connsiteY203" fmla="*/ 5207408 h 6099980"/>
              <a:gd name="connsiteX204" fmla="*/ 1636396 w 6703452"/>
              <a:gd name="connsiteY204" fmla="*/ 5219791 h 6099980"/>
              <a:gd name="connsiteX205" fmla="*/ 1616392 w 6703452"/>
              <a:gd name="connsiteY205" fmla="*/ 5245508 h 6099980"/>
              <a:gd name="connsiteX206" fmla="*/ 1580198 w 6703452"/>
              <a:gd name="connsiteY206" fmla="*/ 5296943 h 6099980"/>
              <a:gd name="connsiteX207" fmla="*/ 1564958 w 6703452"/>
              <a:gd name="connsiteY207" fmla="*/ 5320755 h 6099980"/>
              <a:gd name="connsiteX208" fmla="*/ 1552576 w 6703452"/>
              <a:gd name="connsiteY208" fmla="*/ 5343616 h 6099980"/>
              <a:gd name="connsiteX209" fmla="*/ 1533524 w 6703452"/>
              <a:gd name="connsiteY209" fmla="*/ 5379811 h 6099980"/>
              <a:gd name="connsiteX210" fmla="*/ 1555432 w 6703452"/>
              <a:gd name="connsiteY210" fmla="*/ 5344568 h 6099980"/>
              <a:gd name="connsiteX211" fmla="*/ 1578292 w 6703452"/>
              <a:gd name="connsiteY211" fmla="*/ 5310278 h 6099980"/>
              <a:gd name="connsiteX212" fmla="*/ 1558290 w 6703452"/>
              <a:gd name="connsiteY212" fmla="*/ 5348378 h 6099980"/>
              <a:gd name="connsiteX213" fmla="*/ 1539240 w 6703452"/>
              <a:gd name="connsiteY213" fmla="*/ 5387430 h 6099980"/>
              <a:gd name="connsiteX214" fmla="*/ 1527810 w 6703452"/>
              <a:gd name="connsiteY214" fmla="*/ 5403623 h 6099980"/>
              <a:gd name="connsiteX215" fmla="*/ 1477328 w 6703452"/>
              <a:gd name="connsiteY215" fmla="*/ 5524591 h 6099980"/>
              <a:gd name="connsiteX216" fmla="*/ 1389698 w 6703452"/>
              <a:gd name="connsiteY216" fmla="*/ 5731283 h 6099980"/>
              <a:gd name="connsiteX217" fmla="*/ 1396364 w 6703452"/>
              <a:gd name="connsiteY217" fmla="*/ 5709375 h 6099980"/>
              <a:gd name="connsiteX218" fmla="*/ 1383984 w 6703452"/>
              <a:gd name="connsiteY218" fmla="*/ 5729378 h 6099980"/>
              <a:gd name="connsiteX219" fmla="*/ 1388744 w 6703452"/>
              <a:gd name="connsiteY219" fmla="*/ 5707470 h 6099980"/>
              <a:gd name="connsiteX220" fmla="*/ 1518284 w 6703452"/>
              <a:gd name="connsiteY220" fmla="*/ 5400766 h 6099980"/>
              <a:gd name="connsiteX221" fmla="*/ 1527810 w 6703452"/>
              <a:gd name="connsiteY221" fmla="*/ 5380763 h 6099980"/>
              <a:gd name="connsiteX222" fmla="*/ 1539240 w 6703452"/>
              <a:gd name="connsiteY222" fmla="*/ 5361713 h 6099980"/>
              <a:gd name="connsiteX223" fmla="*/ 1561148 w 6703452"/>
              <a:gd name="connsiteY223" fmla="*/ 5322661 h 6099980"/>
              <a:gd name="connsiteX224" fmla="*/ 1585912 w 6703452"/>
              <a:gd name="connsiteY224" fmla="*/ 5285513 h 6099980"/>
              <a:gd name="connsiteX225" fmla="*/ 1611630 w 6703452"/>
              <a:gd name="connsiteY225" fmla="*/ 5249318 h 6099980"/>
              <a:gd name="connsiteX226" fmla="*/ 1639252 w 6703452"/>
              <a:gd name="connsiteY226" fmla="*/ 5214075 h 6099980"/>
              <a:gd name="connsiteX227" fmla="*/ 1653540 w 6703452"/>
              <a:gd name="connsiteY227" fmla="*/ 5196930 h 6099980"/>
              <a:gd name="connsiteX228" fmla="*/ 1668780 w 6703452"/>
              <a:gd name="connsiteY228" fmla="*/ 5180738 h 6099980"/>
              <a:gd name="connsiteX229" fmla="*/ 1684020 w 6703452"/>
              <a:gd name="connsiteY229" fmla="*/ 5164545 h 6099980"/>
              <a:gd name="connsiteX230" fmla="*/ 1691640 w 6703452"/>
              <a:gd name="connsiteY230" fmla="*/ 5155973 h 6099980"/>
              <a:gd name="connsiteX231" fmla="*/ 1699260 w 6703452"/>
              <a:gd name="connsiteY231" fmla="*/ 5148353 h 6099980"/>
              <a:gd name="connsiteX232" fmla="*/ 1731644 w 6703452"/>
              <a:gd name="connsiteY232" fmla="*/ 5117873 h 6099980"/>
              <a:gd name="connsiteX233" fmla="*/ 1739264 w 6703452"/>
              <a:gd name="connsiteY233" fmla="*/ 5109300 h 6099980"/>
              <a:gd name="connsiteX234" fmla="*/ 1740656 w 6703452"/>
              <a:gd name="connsiteY234" fmla="*/ 5108008 h 6099980"/>
              <a:gd name="connsiteX235" fmla="*/ 1823562 w 6703452"/>
              <a:gd name="connsiteY235" fmla="*/ 5043578 h 6099980"/>
              <a:gd name="connsiteX236" fmla="*/ 1912620 w 6703452"/>
              <a:gd name="connsiteY236" fmla="*/ 4987380 h 6099980"/>
              <a:gd name="connsiteX237" fmla="*/ 1969770 w 6703452"/>
              <a:gd name="connsiteY237" fmla="*/ 4961663 h 6099980"/>
              <a:gd name="connsiteX238" fmla="*/ 1986916 w 6703452"/>
              <a:gd name="connsiteY238" fmla="*/ 4956900 h 6099980"/>
              <a:gd name="connsiteX239" fmla="*/ 2011680 w 6703452"/>
              <a:gd name="connsiteY239" fmla="*/ 4948328 h 6099980"/>
              <a:gd name="connsiteX240" fmla="*/ 2025016 w 6703452"/>
              <a:gd name="connsiteY240" fmla="*/ 4942613 h 6099980"/>
              <a:gd name="connsiteX241" fmla="*/ 2043112 w 6703452"/>
              <a:gd name="connsiteY241" fmla="*/ 4935945 h 6099980"/>
              <a:gd name="connsiteX242" fmla="*/ 2096452 w 6703452"/>
              <a:gd name="connsiteY242" fmla="*/ 4917848 h 6099980"/>
              <a:gd name="connsiteX243" fmla="*/ 2052638 w 6703452"/>
              <a:gd name="connsiteY243" fmla="*/ 4926420 h 6099980"/>
              <a:gd name="connsiteX244" fmla="*/ 2119312 w 6703452"/>
              <a:gd name="connsiteY244" fmla="*/ 4904513 h 6099980"/>
              <a:gd name="connsiteX245" fmla="*/ 2187892 w 6703452"/>
              <a:gd name="connsiteY245" fmla="*/ 4887368 h 6099980"/>
              <a:gd name="connsiteX246" fmla="*/ 2178368 w 6703452"/>
              <a:gd name="connsiteY246" fmla="*/ 4891178 h 6099980"/>
              <a:gd name="connsiteX247" fmla="*/ 2235518 w 6703452"/>
              <a:gd name="connsiteY247" fmla="*/ 4878795 h 6099980"/>
              <a:gd name="connsiteX248" fmla="*/ 3543430 w 6703452"/>
              <a:gd name="connsiteY248" fmla="*/ 4736219 h 6099980"/>
              <a:gd name="connsiteX249" fmla="*/ 3542676 w 6703452"/>
              <a:gd name="connsiteY249" fmla="*/ 4737289 h 6099980"/>
              <a:gd name="connsiteX250" fmla="*/ 3531872 w 6703452"/>
              <a:gd name="connsiteY250" fmla="*/ 4748303 h 6099980"/>
              <a:gd name="connsiteX251" fmla="*/ 3938588 w 6703452"/>
              <a:gd name="connsiteY251" fmla="*/ 4474935 h 6099980"/>
              <a:gd name="connsiteX252" fmla="*/ 3890010 w 6703452"/>
              <a:gd name="connsiteY252" fmla="*/ 4536848 h 6099980"/>
              <a:gd name="connsiteX253" fmla="*/ 3884296 w 6703452"/>
              <a:gd name="connsiteY253" fmla="*/ 4542562 h 6099980"/>
              <a:gd name="connsiteX254" fmla="*/ 3938588 w 6703452"/>
              <a:gd name="connsiteY254" fmla="*/ 4474935 h 6099980"/>
              <a:gd name="connsiteX255" fmla="*/ 3933826 w 6703452"/>
              <a:gd name="connsiteY255" fmla="*/ 4428262 h 6099980"/>
              <a:gd name="connsiteX256" fmla="*/ 3893820 w 6703452"/>
              <a:gd name="connsiteY256" fmla="*/ 4481602 h 6099980"/>
              <a:gd name="connsiteX257" fmla="*/ 3842386 w 6703452"/>
              <a:gd name="connsiteY257" fmla="*/ 4537800 h 6099980"/>
              <a:gd name="connsiteX258" fmla="*/ 3890012 w 6703452"/>
              <a:gd name="connsiteY258" fmla="*/ 4483507 h 6099980"/>
              <a:gd name="connsiteX259" fmla="*/ 3905252 w 6703452"/>
              <a:gd name="connsiteY259" fmla="*/ 4465410 h 6099980"/>
              <a:gd name="connsiteX260" fmla="*/ 3933826 w 6703452"/>
              <a:gd name="connsiteY260" fmla="*/ 4428262 h 6099980"/>
              <a:gd name="connsiteX261" fmla="*/ 4039908 w 6703452"/>
              <a:gd name="connsiteY261" fmla="*/ 4261932 h 6099980"/>
              <a:gd name="connsiteX262" fmla="*/ 4040504 w 6703452"/>
              <a:gd name="connsiteY262" fmla="*/ 4263480 h 6099980"/>
              <a:gd name="connsiteX263" fmla="*/ 4039552 w 6703452"/>
              <a:gd name="connsiteY263" fmla="*/ 4281578 h 6099980"/>
              <a:gd name="connsiteX264" fmla="*/ 3991928 w 6703452"/>
              <a:gd name="connsiteY264" fmla="*/ 4377780 h 6099980"/>
              <a:gd name="connsiteX265" fmla="*/ 3938588 w 6703452"/>
              <a:gd name="connsiteY265" fmla="*/ 4455886 h 6099980"/>
              <a:gd name="connsiteX266" fmla="*/ 3883342 w 6703452"/>
              <a:gd name="connsiteY266" fmla="*/ 4531133 h 6099980"/>
              <a:gd name="connsiteX267" fmla="*/ 3804284 w 6703452"/>
              <a:gd name="connsiteY267" fmla="*/ 4619715 h 6099980"/>
              <a:gd name="connsiteX268" fmla="*/ 3802686 w 6703452"/>
              <a:gd name="connsiteY268" fmla="*/ 4620362 h 6099980"/>
              <a:gd name="connsiteX269" fmla="*/ 3788092 w 6703452"/>
              <a:gd name="connsiteY269" fmla="*/ 4634955 h 6099980"/>
              <a:gd name="connsiteX270" fmla="*/ 3801440 w 6703452"/>
              <a:gd name="connsiteY270" fmla="*/ 4620867 h 6099980"/>
              <a:gd name="connsiteX271" fmla="*/ 3798882 w 6703452"/>
              <a:gd name="connsiteY271" fmla="*/ 4621903 h 6099980"/>
              <a:gd name="connsiteX272" fmla="*/ 3758564 w 6703452"/>
              <a:gd name="connsiteY272" fmla="*/ 4656863 h 6099980"/>
              <a:gd name="connsiteX273" fmla="*/ 3609976 w 6703452"/>
              <a:gd name="connsiteY273" fmla="*/ 4801643 h 6099980"/>
              <a:gd name="connsiteX274" fmla="*/ 3458528 w 6703452"/>
              <a:gd name="connsiteY274" fmla="*/ 4925468 h 6099980"/>
              <a:gd name="connsiteX275" fmla="*/ 3493770 w 6703452"/>
              <a:gd name="connsiteY275" fmla="*/ 4901655 h 6099980"/>
              <a:gd name="connsiteX276" fmla="*/ 3457576 w 6703452"/>
              <a:gd name="connsiteY276" fmla="*/ 4927373 h 6099980"/>
              <a:gd name="connsiteX277" fmla="*/ 3435668 w 6703452"/>
              <a:gd name="connsiteY277" fmla="*/ 4942613 h 6099980"/>
              <a:gd name="connsiteX278" fmla="*/ 3417570 w 6703452"/>
              <a:gd name="connsiteY278" fmla="*/ 4956900 h 6099980"/>
              <a:gd name="connsiteX279" fmla="*/ 3405188 w 6703452"/>
              <a:gd name="connsiteY279" fmla="*/ 4966425 h 6099980"/>
              <a:gd name="connsiteX280" fmla="*/ 3364230 w 6703452"/>
              <a:gd name="connsiteY280" fmla="*/ 4991191 h 6099980"/>
              <a:gd name="connsiteX281" fmla="*/ 3360420 w 6703452"/>
              <a:gd name="connsiteY281" fmla="*/ 4982618 h 6099980"/>
              <a:gd name="connsiteX282" fmla="*/ 3264216 w 6703452"/>
              <a:gd name="connsiteY282" fmla="*/ 5027386 h 6099980"/>
              <a:gd name="connsiteX283" fmla="*/ 3177540 w 6703452"/>
              <a:gd name="connsiteY283" fmla="*/ 5053103 h 6099980"/>
              <a:gd name="connsiteX284" fmla="*/ 3231832 w 6703452"/>
              <a:gd name="connsiteY284" fmla="*/ 5033100 h 6099980"/>
              <a:gd name="connsiteX285" fmla="*/ 3356610 w 6703452"/>
              <a:gd name="connsiteY285" fmla="*/ 4980713 h 6099980"/>
              <a:gd name="connsiteX286" fmla="*/ 3490912 w 6703452"/>
              <a:gd name="connsiteY286" fmla="*/ 4896893 h 6099980"/>
              <a:gd name="connsiteX287" fmla="*/ 3587116 w 6703452"/>
              <a:gd name="connsiteY287" fmla="*/ 4813073 h 6099980"/>
              <a:gd name="connsiteX288" fmla="*/ 3615690 w 6703452"/>
              <a:gd name="connsiteY288" fmla="*/ 4790213 h 6099980"/>
              <a:gd name="connsiteX289" fmla="*/ 3672840 w 6703452"/>
              <a:gd name="connsiteY289" fmla="*/ 4736873 h 6099980"/>
              <a:gd name="connsiteX290" fmla="*/ 3755708 w 6703452"/>
              <a:gd name="connsiteY290" fmla="*/ 4644480 h 6099980"/>
              <a:gd name="connsiteX291" fmla="*/ 3898584 w 6703452"/>
              <a:gd name="connsiteY291" fmla="*/ 4488270 h 6099980"/>
              <a:gd name="connsiteX292" fmla="*/ 3887152 w 6703452"/>
              <a:gd name="connsiteY292" fmla="*/ 4504463 h 6099980"/>
              <a:gd name="connsiteX293" fmla="*/ 3878580 w 6703452"/>
              <a:gd name="connsiteY293" fmla="*/ 4519703 h 6099980"/>
              <a:gd name="connsiteX294" fmla="*/ 3946208 w 6703452"/>
              <a:gd name="connsiteY294" fmla="*/ 4431120 h 6099980"/>
              <a:gd name="connsiteX295" fmla="*/ 4010978 w 6703452"/>
              <a:gd name="connsiteY295" fmla="*/ 4325393 h 6099980"/>
              <a:gd name="connsiteX296" fmla="*/ 4004310 w 6703452"/>
              <a:gd name="connsiteY296" fmla="*/ 4341586 h 6099980"/>
              <a:gd name="connsiteX297" fmla="*/ 4025264 w 6703452"/>
              <a:gd name="connsiteY297" fmla="*/ 4296818 h 6099980"/>
              <a:gd name="connsiteX298" fmla="*/ 4035742 w 6703452"/>
              <a:gd name="connsiteY298" fmla="*/ 4271100 h 6099980"/>
              <a:gd name="connsiteX299" fmla="*/ 4039908 w 6703452"/>
              <a:gd name="connsiteY299" fmla="*/ 4261932 h 6099980"/>
              <a:gd name="connsiteX300" fmla="*/ 982980 w 6703452"/>
              <a:gd name="connsiteY300" fmla="*/ 4261575 h 6099980"/>
              <a:gd name="connsiteX301" fmla="*/ 943928 w 6703452"/>
              <a:gd name="connsiteY301" fmla="*/ 4309200 h 6099980"/>
              <a:gd name="connsiteX302" fmla="*/ 945832 w 6703452"/>
              <a:gd name="connsiteY302" fmla="*/ 4305390 h 6099980"/>
              <a:gd name="connsiteX303" fmla="*/ 892492 w 6703452"/>
              <a:gd name="connsiteY303" fmla="*/ 4363493 h 6099980"/>
              <a:gd name="connsiteX304" fmla="*/ 837248 w 6703452"/>
              <a:gd name="connsiteY304" fmla="*/ 4416833 h 6099980"/>
              <a:gd name="connsiteX305" fmla="*/ 837270 w 6703452"/>
              <a:gd name="connsiteY305" fmla="*/ 4416811 h 6099980"/>
              <a:gd name="connsiteX306" fmla="*/ 864872 w 6703452"/>
              <a:gd name="connsiteY306" fmla="*/ 4388258 h 6099980"/>
              <a:gd name="connsiteX307" fmla="*/ 905828 w 6703452"/>
              <a:gd name="connsiteY307" fmla="*/ 4347300 h 6099980"/>
              <a:gd name="connsiteX308" fmla="*/ 927736 w 6703452"/>
              <a:gd name="connsiteY308" fmla="*/ 4324440 h 6099980"/>
              <a:gd name="connsiteX309" fmla="*/ 948690 w 6703452"/>
              <a:gd name="connsiteY309" fmla="*/ 4301580 h 6099980"/>
              <a:gd name="connsiteX310" fmla="*/ 982980 w 6703452"/>
              <a:gd name="connsiteY310" fmla="*/ 4261575 h 6099980"/>
              <a:gd name="connsiteX311" fmla="*/ 3967164 w 6703452"/>
              <a:gd name="connsiteY311" fmla="*/ 4118700 h 6099980"/>
              <a:gd name="connsiteX312" fmla="*/ 3965258 w 6703452"/>
              <a:gd name="connsiteY312" fmla="*/ 4132988 h 6099980"/>
              <a:gd name="connsiteX313" fmla="*/ 3962400 w 6703452"/>
              <a:gd name="connsiteY313" fmla="*/ 4149180 h 6099980"/>
              <a:gd name="connsiteX314" fmla="*/ 3954780 w 6703452"/>
              <a:gd name="connsiteY314" fmla="*/ 4194900 h 6099980"/>
              <a:gd name="connsiteX315" fmla="*/ 3965258 w 6703452"/>
              <a:gd name="connsiteY315" fmla="*/ 4168230 h 6099980"/>
              <a:gd name="connsiteX316" fmla="*/ 3944304 w 6703452"/>
              <a:gd name="connsiteY316" fmla="*/ 4235858 h 6099980"/>
              <a:gd name="connsiteX317" fmla="*/ 3915728 w 6703452"/>
              <a:gd name="connsiteY317" fmla="*/ 4297770 h 6099980"/>
              <a:gd name="connsiteX318" fmla="*/ 3881438 w 6703452"/>
              <a:gd name="connsiteY318" fmla="*/ 4359683 h 6099980"/>
              <a:gd name="connsiteX319" fmla="*/ 3930016 w 6703452"/>
              <a:gd name="connsiteY319" fmla="*/ 4287293 h 6099980"/>
              <a:gd name="connsiteX320" fmla="*/ 3845244 w 6703452"/>
              <a:gd name="connsiteY320" fmla="*/ 4418738 h 6099980"/>
              <a:gd name="connsiteX321" fmla="*/ 3741420 w 6703452"/>
              <a:gd name="connsiteY321" fmla="*/ 4536848 h 6099980"/>
              <a:gd name="connsiteX322" fmla="*/ 3789998 w 6703452"/>
              <a:gd name="connsiteY322" fmla="*/ 4481603 h 6099980"/>
              <a:gd name="connsiteX323" fmla="*/ 3842386 w 6703452"/>
              <a:gd name="connsiteY323" fmla="*/ 4414928 h 6099980"/>
              <a:gd name="connsiteX324" fmla="*/ 3860484 w 6703452"/>
              <a:gd name="connsiteY324" fmla="*/ 4389210 h 6099980"/>
              <a:gd name="connsiteX325" fmla="*/ 3868104 w 6703452"/>
              <a:gd name="connsiteY325" fmla="*/ 4375875 h 6099980"/>
              <a:gd name="connsiteX326" fmla="*/ 3842386 w 6703452"/>
              <a:gd name="connsiteY326" fmla="*/ 4403498 h 6099980"/>
              <a:gd name="connsiteX327" fmla="*/ 3784284 w 6703452"/>
              <a:gd name="connsiteY327" fmla="*/ 4483508 h 6099980"/>
              <a:gd name="connsiteX328" fmla="*/ 3809048 w 6703452"/>
              <a:gd name="connsiteY328" fmla="*/ 4449218 h 6099980"/>
              <a:gd name="connsiteX329" fmla="*/ 3758566 w 6703452"/>
              <a:gd name="connsiteY329" fmla="*/ 4500653 h 6099980"/>
              <a:gd name="connsiteX330" fmla="*/ 3698558 w 6703452"/>
              <a:gd name="connsiteY330" fmla="*/ 4565423 h 6099980"/>
              <a:gd name="connsiteX331" fmla="*/ 3720466 w 6703452"/>
              <a:gd name="connsiteY331" fmla="*/ 4551135 h 6099980"/>
              <a:gd name="connsiteX332" fmla="*/ 3543430 w 6703452"/>
              <a:gd name="connsiteY332" fmla="*/ 4736219 h 6099980"/>
              <a:gd name="connsiteX333" fmla="*/ 3546158 w 6703452"/>
              <a:gd name="connsiteY333" fmla="*/ 4732348 h 6099980"/>
              <a:gd name="connsiteX334" fmla="*/ 3546158 w 6703452"/>
              <a:gd name="connsiteY334" fmla="*/ 4729253 h 6099980"/>
              <a:gd name="connsiteX335" fmla="*/ 3493772 w 6703452"/>
              <a:gd name="connsiteY335" fmla="*/ 4777830 h 6099980"/>
              <a:gd name="connsiteX336" fmla="*/ 3465196 w 6703452"/>
              <a:gd name="connsiteY336" fmla="*/ 4802595 h 6099980"/>
              <a:gd name="connsiteX337" fmla="*/ 3424238 w 6703452"/>
              <a:gd name="connsiteY337" fmla="*/ 4833075 h 6099980"/>
              <a:gd name="connsiteX338" fmla="*/ 3507104 w 6703452"/>
              <a:gd name="connsiteY338" fmla="*/ 4760685 h 6099980"/>
              <a:gd name="connsiteX339" fmla="*/ 3408046 w 6703452"/>
              <a:gd name="connsiteY339" fmla="*/ 4838790 h 6099980"/>
              <a:gd name="connsiteX340" fmla="*/ 3379472 w 6703452"/>
              <a:gd name="connsiteY340" fmla="*/ 4857840 h 6099980"/>
              <a:gd name="connsiteX341" fmla="*/ 3357564 w 6703452"/>
              <a:gd name="connsiteY341" fmla="*/ 4872128 h 6099980"/>
              <a:gd name="connsiteX342" fmla="*/ 3335656 w 6703452"/>
              <a:gd name="connsiteY342" fmla="*/ 4884510 h 6099980"/>
              <a:gd name="connsiteX343" fmla="*/ 3323272 w 6703452"/>
              <a:gd name="connsiteY343" fmla="*/ 4892130 h 6099980"/>
              <a:gd name="connsiteX344" fmla="*/ 3308986 w 6703452"/>
              <a:gd name="connsiteY344" fmla="*/ 4899750 h 6099980"/>
              <a:gd name="connsiteX345" fmla="*/ 3269932 w 6703452"/>
              <a:gd name="connsiteY345" fmla="*/ 4919753 h 6099980"/>
              <a:gd name="connsiteX346" fmla="*/ 3243264 w 6703452"/>
              <a:gd name="connsiteY346" fmla="*/ 4932135 h 6099980"/>
              <a:gd name="connsiteX347" fmla="*/ 3210878 w 6703452"/>
              <a:gd name="connsiteY347" fmla="*/ 4944518 h 6099980"/>
              <a:gd name="connsiteX348" fmla="*/ 3214688 w 6703452"/>
              <a:gd name="connsiteY348" fmla="*/ 4942613 h 6099980"/>
              <a:gd name="connsiteX349" fmla="*/ 3082292 w 6703452"/>
              <a:gd name="connsiteY349" fmla="*/ 4971188 h 6099980"/>
              <a:gd name="connsiteX350" fmla="*/ 2948940 w 6703452"/>
              <a:gd name="connsiteY350" fmla="*/ 4972140 h 6099980"/>
              <a:gd name="connsiteX351" fmla="*/ 2951798 w 6703452"/>
              <a:gd name="connsiteY351" fmla="*/ 4967378 h 6099980"/>
              <a:gd name="connsiteX352" fmla="*/ 2899412 w 6703452"/>
              <a:gd name="connsiteY352" fmla="*/ 4964520 h 6099980"/>
              <a:gd name="connsiteX353" fmla="*/ 2866072 w 6703452"/>
              <a:gd name="connsiteY353" fmla="*/ 4958805 h 6099980"/>
              <a:gd name="connsiteX354" fmla="*/ 2737486 w 6703452"/>
              <a:gd name="connsiteY354" fmla="*/ 4931182 h 6099980"/>
              <a:gd name="connsiteX355" fmla="*/ 2762252 w 6703452"/>
              <a:gd name="connsiteY355" fmla="*/ 4935945 h 6099980"/>
              <a:gd name="connsiteX356" fmla="*/ 2718436 w 6703452"/>
              <a:gd name="connsiteY356" fmla="*/ 4920705 h 6099980"/>
              <a:gd name="connsiteX357" fmla="*/ 2554604 w 6703452"/>
              <a:gd name="connsiteY357" fmla="*/ 4893082 h 6099980"/>
              <a:gd name="connsiteX358" fmla="*/ 2481264 w 6703452"/>
              <a:gd name="connsiteY358" fmla="*/ 4886415 h 6099980"/>
              <a:gd name="connsiteX359" fmla="*/ 2436496 w 6703452"/>
              <a:gd name="connsiteY359" fmla="*/ 4883557 h 6099980"/>
              <a:gd name="connsiteX360" fmla="*/ 2381252 w 6703452"/>
              <a:gd name="connsiteY360" fmla="*/ 4881653 h 6099980"/>
              <a:gd name="connsiteX361" fmla="*/ 2361248 w 6703452"/>
              <a:gd name="connsiteY361" fmla="*/ 4876890 h 6099980"/>
              <a:gd name="connsiteX362" fmla="*/ 2346960 w 6703452"/>
              <a:gd name="connsiteY362" fmla="*/ 4873080 h 6099980"/>
              <a:gd name="connsiteX363" fmla="*/ 2496504 w 6703452"/>
              <a:gd name="connsiteY363" fmla="*/ 4879748 h 6099980"/>
              <a:gd name="connsiteX364" fmla="*/ 2483168 w 6703452"/>
              <a:gd name="connsiteY364" fmla="*/ 4874985 h 6099980"/>
              <a:gd name="connsiteX365" fmla="*/ 2431732 w 6703452"/>
              <a:gd name="connsiteY365" fmla="*/ 4870223 h 6099980"/>
              <a:gd name="connsiteX366" fmla="*/ 2418398 w 6703452"/>
              <a:gd name="connsiteY366" fmla="*/ 4866413 h 6099980"/>
              <a:gd name="connsiteX367" fmla="*/ 2369820 w 6703452"/>
              <a:gd name="connsiteY367" fmla="*/ 4864508 h 6099980"/>
              <a:gd name="connsiteX368" fmla="*/ 2323148 w 6703452"/>
              <a:gd name="connsiteY368" fmla="*/ 4865460 h 6099980"/>
              <a:gd name="connsiteX369" fmla="*/ 2300288 w 6703452"/>
              <a:gd name="connsiteY369" fmla="*/ 4866413 h 6099980"/>
              <a:gd name="connsiteX370" fmla="*/ 2277428 w 6703452"/>
              <a:gd name="connsiteY370" fmla="*/ 4868318 h 6099980"/>
              <a:gd name="connsiteX371" fmla="*/ 2229804 w 6703452"/>
              <a:gd name="connsiteY371" fmla="*/ 4874033 h 6099980"/>
              <a:gd name="connsiteX372" fmla="*/ 2270760 w 6703452"/>
              <a:gd name="connsiteY372" fmla="*/ 4868318 h 6099980"/>
              <a:gd name="connsiteX373" fmla="*/ 2311718 w 6703452"/>
              <a:gd name="connsiteY373" fmla="*/ 4863555 h 6099980"/>
              <a:gd name="connsiteX374" fmla="*/ 2394586 w 6703452"/>
              <a:gd name="connsiteY374" fmla="*/ 4860698 h 6099980"/>
              <a:gd name="connsiteX375" fmla="*/ 2436496 w 6703452"/>
              <a:gd name="connsiteY375" fmla="*/ 4861650 h 6099980"/>
              <a:gd name="connsiteX376" fmla="*/ 2477452 w 6703452"/>
              <a:gd name="connsiteY376" fmla="*/ 4865460 h 6099980"/>
              <a:gd name="connsiteX377" fmla="*/ 2557464 w 6703452"/>
              <a:gd name="connsiteY377" fmla="*/ 4875938 h 6099980"/>
              <a:gd name="connsiteX378" fmla="*/ 2858452 w 6703452"/>
              <a:gd name="connsiteY378" fmla="*/ 4936898 h 6099980"/>
              <a:gd name="connsiteX379" fmla="*/ 2999424 w 6703452"/>
              <a:gd name="connsiteY379" fmla="*/ 4952138 h 6099980"/>
              <a:gd name="connsiteX380" fmla="*/ 3135630 w 6703452"/>
              <a:gd name="connsiteY380" fmla="*/ 4942613 h 6099980"/>
              <a:gd name="connsiteX381" fmla="*/ 3388044 w 6703452"/>
              <a:gd name="connsiteY381" fmla="*/ 4833075 h 6099980"/>
              <a:gd name="connsiteX382" fmla="*/ 3394712 w 6703452"/>
              <a:gd name="connsiteY382" fmla="*/ 4826408 h 6099980"/>
              <a:gd name="connsiteX383" fmla="*/ 3413760 w 6703452"/>
              <a:gd name="connsiteY383" fmla="*/ 4814978 h 6099980"/>
              <a:gd name="connsiteX384" fmla="*/ 3517584 w 6703452"/>
              <a:gd name="connsiteY384" fmla="*/ 4731158 h 6099980"/>
              <a:gd name="connsiteX385" fmla="*/ 3616644 w 6703452"/>
              <a:gd name="connsiteY385" fmla="*/ 4637813 h 6099980"/>
              <a:gd name="connsiteX386" fmla="*/ 3653792 w 6703452"/>
              <a:gd name="connsiteY386" fmla="*/ 4596855 h 6099980"/>
              <a:gd name="connsiteX387" fmla="*/ 3716656 w 6703452"/>
              <a:gd name="connsiteY387" fmla="*/ 4530180 h 6099980"/>
              <a:gd name="connsiteX388" fmla="*/ 3687128 w 6703452"/>
              <a:gd name="connsiteY388" fmla="*/ 4566375 h 6099980"/>
              <a:gd name="connsiteX389" fmla="*/ 3707130 w 6703452"/>
              <a:gd name="connsiteY389" fmla="*/ 4545420 h 6099980"/>
              <a:gd name="connsiteX390" fmla="*/ 3758566 w 6703452"/>
              <a:gd name="connsiteY390" fmla="*/ 4489223 h 6099980"/>
              <a:gd name="connsiteX391" fmla="*/ 3806192 w 6703452"/>
              <a:gd name="connsiteY391" fmla="*/ 4434930 h 6099980"/>
              <a:gd name="connsiteX392" fmla="*/ 3861436 w 6703452"/>
              <a:gd name="connsiteY392" fmla="*/ 4365398 h 6099980"/>
              <a:gd name="connsiteX393" fmla="*/ 3896678 w 6703452"/>
              <a:gd name="connsiteY393" fmla="*/ 4302533 h 6099980"/>
              <a:gd name="connsiteX394" fmla="*/ 3960496 w 6703452"/>
              <a:gd name="connsiteY394" fmla="*/ 4138703 h 6099980"/>
              <a:gd name="connsiteX395" fmla="*/ 3965258 w 6703452"/>
              <a:gd name="connsiteY395" fmla="*/ 4130130 h 6099980"/>
              <a:gd name="connsiteX396" fmla="*/ 4078604 w 6703452"/>
              <a:gd name="connsiteY396" fmla="*/ 4072027 h 6099980"/>
              <a:gd name="connsiteX397" fmla="*/ 4073844 w 6703452"/>
              <a:gd name="connsiteY397" fmla="*/ 4105365 h 6099980"/>
              <a:gd name="connsiteX398" fmla="*/ 4066224 w 6703452"/>
              <a:gd name="connsiteY398" fmla="*/ 4155847 h 6099980"/>
              <a:gd name="connsiteX399" fmla="*/ 4078604 w 6703452"/>
              <a:gd name="connsiteY399" fmla="*/ 4072027 h 6099980"/>
              <a:gd name="connsiteX400" fmla="*/ 3986212 w 6703452"/>
              <a:gd name="connsiteY400" fmla="*/ 4023450 h 6099980"/>
              <a:gd name="connsiteX401" fmla="*/ 3970020 w 6703452"/>
              <a:gd name="connsiteY401" fmla="*/ 4122510 h 6099980"/>
              <a:gd name="connsiteX402" fmla="*/ 3973830 w 6703452"/>
              <a:gd name="connsiteY402" fmla="*/ 4075838 h 6099980"/>
              <a:gd name="connsiteX403" fmla="*/ 3986212 w 6703452"/>
              <a:gd name="connsiteY403" fmla="*/ 4023450 h 6099980"/>
              <a:gd name="connsiteX404" fmla="*/ 4027170 w 6703452"/>
              <a:gd name="connsiteY404" fmla="*/ 3831045 h 6099980"/>
              <a:gd name="connsiteX405" fmla="*/ 4018598 w 6703452"/>
              <a:gd name="connsiteY405" fmla="*/ 3881527 h 6099980"/>
              <a:gd name="connsiteX406" fmla="*/ 3989070 w 6703452"/>
              <a:gd name="connsiteY406" fmla="*/ 4037737 h 6099980"/>
              <a:gd name="connsiteX407" fmla="*/ 3986212 w 6703452"/>
              <a:gd name="connsiteY407" fmla="*/ 4022498 h 6099980"/>
              <a:gd name="connsiteX408" fmla="*/ 4002404 w 6703452"/>
              <a:gd name="connsiteY408" fmla="*/ 3927248 h 6099980"/>
              <a:gd name="connsiteX409" fmla="*/ 4013836 w 6703452"/>
              <a:gd name="connsiteY409" fmla="*/ 3878670 h 6099980"/>
              <a:gd name="connsiteX410" fmla="*/ 4019552 w 6703452"/>
              <a:gd name="connsiteY410" fmla="*/ 3854858 h 6099980"/>
              <a:gd name="connsiteX411" fmla="*/ 4194376 w 6703452"/>
              <a:gd name="connsiteY411" fmla="*/ 3649423 h 6099980"/>
              <a:gd name="connsiteX412" fmla="*/ 4184452 w 6703452"/>
              <a:gd name="connsiteY412" fmla="*/ 3670907 h 6099980"/>
              <a:gd name="connsiteX413" fmla="*/ 4170044 w 6703452"/>
              <a:gd name="connsiteY413" fmla="*/ 3699601 h 6099980"/>
              <a:gd name="connsiteX414" fmla="*/ 4186238 w 6703452"/>
              <a:gd name="connsiteY414" fmla="*/ 3665311 h 6099980"/>
              <a:gd name="connsiteX415" fmla="*/ 4249104 w 6703452"/>
              <a:gd name="connsiteY415" fmla="*/ 3593873 h 6099980"/>
              <a:gd name="connsiteX416" fmla="*/ 4162424 w 6703452"/>
              <a:gd name="connsiteY416" fmla="*/ 3824378 h 6099980"/>
              <a:gd name="connsiteX417" fmla="*/ 4148138 w 6703452"/>
              <a:gd name="connsiteY417" fmla="*/ 3883433 h 6099980"/>
              <a:gd name="connsiteX418" fmla="*/ 4137660 w 6703452"/>
              <a:gd name="connsiteY418" fmla="*/ 3942488 h 6099980"/>
              <a:gd name="connsiteX419" fmla="*/ 4124324 w 6703452"/>
              <a:gd name="connsiteY419" fmla="*/ 4065361 h 6099980"/>
              <a:gd name="connsiteX420" fmla="*/ 4109084 w 6703452"/>
              <a:gd name="connsiteY420" fmla="*/ 4169183 h 6099980"/>
              <a:gd name="connsiteX421" fmla="*/ 4070984 w 6703452"/>
              <a:gd name="connsiteY421" fmla="*/ 4296818 h 6099980"/>
              <a:gd name="connsiteX422" fmla="*/ 4010978 w 6703452"/>
              <a:gd name="connsiteY422" fmla="*/ 4410165 h 6099980"/>
              <a:gd name="connsiteX423" fmla="*/ 3959544 w 6703452"/>
              <a:gd name="connsiteY423" fmla="*/ 4486365 h 6099980"/>
              <a:gd name="connsiteX424" fmla="*/ 3881438 w 6703452"/>
              <a:gd name="connsiteY424" fmla="*/ 4568280 h 6099980"/>
              <a:gd name="connsiteX425" fmla="*/ 3902392 w 6703452"/>
              <a:gd name="connsiteY425" fmla="*/ 4549230 h 6099980"/>
              <a:gd name="connsiteX426" fmla="*/ 3820478 w 6703452"/>
              <a:gd name="connsiteY426" fmla="*/ 4634003 h 6099980"/>
              <a:gd name="connsiteX427" fmla="*/ 3733800 w 6703452"/>
              <a:gd name="connsiteY427" fmla="*/ 4721633 h 6099980"/>
              <a:gd name="connsiteX428" fmla="*/ 3587116 w 6703452"/>
              <a:gd name="connsiteY428" fmla="*/ 4865461 h 6099980"/>
              <a:gd name="connsiteX429" fmla="*/ 3633788 w 6703452"/>
              <a:gd name="connsiteY429" fmla="*/ 4814978 h 6099980"/>
              <a:gd name="connsiteX430" fmla="*/ 3519488 w 6703452"/>
              <a:gd name="connsiteY430" fmla="*/ 4914991 h 6099980"/>
              <a:gd name="connsiteX431" fmla="*/ 3468052 w 6703452"/>
              <a:gd name="connsiteY431" fmla="*/ 4954043 h 6099980"/>
              <a:gd name="connsiteX432" fmla="*/ 3442336 w 6703452"/>
              <a:gd name="connsiteY432" fmla="*/ 4972141 h 6099980"/>
              <a:gd name="connsiteX433" fmla="*/ 3416618 w 6703452"/>
              <a:gd name="connsiteY433" fmla="*/ 4989286 h 6099980"/>
              <a:gd name="connsiteX434" fmla="*/ 3430904 w 6703452"/>
              <a:gd name="connsiteY434" fmla="*/ 4979761 h 6099980"/>
              <a:gd name="connsiteX435" fmla="*/ 3439478 w 6703452"/>
              <a:gd name="connsiteY435" fmla="*/ 4972141 h 6099980"/>
              <a:gd name="connsiteX436" fmla="*/ 3389948 w 6703452"/>
              <a:gd name="connsiteY436" fmla="*/ 4999763 h 6099980"/>
              <a:gd name="connsiteX437" fmla="*/ 3338512 w 6703452"/>
              <a:gd name="connsiteY437" fmla="*/ 5027386 h 6099980"/>
              <a:gd name="connsiteX438" fmla="*/ 3285172 w 6703452"/>
              <a:gd name="connsiteY438" fmla="*/ 5051198 h 6099980"/>
              <a:gd name="connsiteX439" fmla="*/ 3231832 w 6703452"/>
              <a:gd name="connsiteY439" fmla="*/ 5069295 h 6099980"/>
              <a:gd name="connsiteX440" fmla="*/ 3284220 w 6703452"/>
              <a:gd name="connsiteY440" fmla="*/ 5050245 h 6099980"/>
              <a:gd name="connsiteX441" fmla="*/ 3253740 w 6703452"/>
              <a:gd name="connsiteY441" fmla="*/ 5059770 h 6099980"/>
              <a:gd name="connsiteX442" fmla="*/ 3237548 w 6703452"/>
              <a:gd name="connsiteY442" fmla="*/ 5065486 h 6099980"/>
              <a:gd name="connsiteX443" fmla="*/ 3220404 w 6703452"/>
              <a:gd name="connsiteY443" fmla="*/ 5070248 h 6099980"/>
              <a:gd name="connsiteX444" fmla="*/ 3188970 w 6703452"/>
              <a:gd name="connsiteY444" fmla="*/ 5078820 h 6099980"/>
              <a:gd name="connsiteX445" fmla="*/ 3145156 w 6703452"/>
              <a:gd name="connsiteY445" fmla="*/ 5088345 h 6099980"/>
              <a:gd name="connsiteX446" fmla="*/ 3122296 w 6703452"/>
              <a:gd name="connsiteY446" fmla="*/ 5092155 h 6099980"/>
              <a:gd name="connsiteX447" fmla="*/ 3103244 w 6703452"/>
              <a:gd name="connsiteY447" fmla="*/ 5095013 h 6099980"/>
              <a:gd name="connsiteX448" fmla="*/ 3090878 w 6703452"/>
              <a:gd name="connsiteY448" fmla="*/ 5097454 h 6099980"/>
              <a:gd name="connsiteX449" fmla="*/ 3088816 w 6703452"/>
              <a:gd name="connsiteY449" fmla="*/ 5098693 h 6099980"/>
              <a:gd name="connsiteX450" fmla="*/ 3026092 w 6703452"/>
              <a:gd name="connsiteY450" fmla="*/ 5101680 h 6099980"/>
              <a:gd name="connsiteX451" fmla="*/ 3029904 w 6703452"/>
              <a:gd name="connsiteY451" fmla="*/ 5102633 h 6099980"/>
              <a:gd name="connsiteX452" fmla="*/ 2994660 w 6703452"/>
              <a:gd name="connsiteY452" fmla="*/ 5100728 h 6099980"/>
              <a:gd name="connsiteX453" fmla="*/ 2922270 w 6703452"/>
              <a:gd name="connsiteY453" fmla="*/ 5093108 h 6099980"/>
              <a:gd name="connsiteX454" fmla="*/ 2842260 w 6703452"/>
              <a:gd name="connsiteY454" fmla="*/ 5075963 h 6099980"/>
              <a:gd name="connsiteX455" fmla="*/ 2878456 w 6703452"/>
              <a:gd name="connsiteY455" fmla="*/ 5079773 h 6099980"/>
              <a:gd name="connsiteX456" fmla="*/ 2906078 w 6703452"/>
              <a:gd name="connsiteY456" fmla="*/ 5081678 h 6099980"/>
              <a:gd name="connsiteX457" fmla="*/ 2943224 w 6703452"/>
              <a:gd name="connsiteY457" fmla="*/ 5083583 h 6099980"/>
              <a:gd name="connsiteX458" fmla="*/ 2970848 w 6703452"/>
              <a:gd name="connsiteY458" fmla="*/ 5084536 h 6099980"/>
              <a:gd name="connsiteX459" fmla="*/ 3007044 w 6703452"/>
              <a:gd name="connsiteY459" fmla="*/ 5085488 h 6099980"/>
              <a:gd name="connsiteX460" fmla="*/ 3045144 w 6703452"/>
              <a:gd name="connsiteY460" fmla="*/ 5088345 h 6099980"/>
              <a:gd name="connsiteX461" fmla="*/ 3089910 w 6703452"/>
              <a:gd name="connsiteY461" fmla="*/ 5087393 h 6099980"/>
              <a:gd name="connsiteX462" fmla="*/ 3139440 w 6703452"/>
              <a:gd name="connsiteY462" fmla="*/ 5081678 h 6099980"/>
              <a:gd name="connsiteX463" fmla="*/ 3191828 w 6703452"/>
              <a:gd name="connsiteY463" fmla="*/ 5071200 h 6099980"/>
              <a:gd name="connsiteX464" fmla="*/ 3404236 w 6703452"/>
              <a:gd name="connsiteY464" fmla="*/ 4981666 h 6099980"/>
              <a:gd name="connsiteX465" fmla="*/ 3435668 w 6703452"/>
              <a:gd name="connsiteY465" fmla="*/ 4957853 h 6099980"/>
              <a:gd name="connsiteX466" fmla="*/ 3457576 w 6703452"/>
              <a:gd name="connsiteY466" fmla="*/ 4942613 h 6099980"/>
              <a:gd name="connsiteX467" fmla="*/ 3500438 w 6703452"/>
              <a:gd name="connsiteY467" fmla="*/ 4911180 h 6099980"/>
              <a:gd name="connsiteX468" fmla="*/ 3471864 w 6703452"/>
              <a:gd name="connsiteY468" fmla="*/ 4935945 h 6099980"/>
              <a:gd name="connsiteX469" fmla="*/ 3426144 w 6703452"/>
              <a:gd name="connsiteY469" fmla="*/ 4968330 h 6099980"/>
              <a:gd name="connsiteX470" fmla="*/ 3422332 w 6703452"/>
              <a:gd name="connsiteY470" fmla="*/ 4977855 h 6099980"/>
              <a:gd name="connsiteX471" fmla="*/ 3541396 w 6703452"/>
              <a:gd name="connsiteY471" fmla="*/ 4894988 h 6099980"/>
              <a:gd name="connsiteX472" fmla="*/ 3590924 w 6703452"/>
              <a:gd name="connsiteY472" fmla="*/ 4851173 h 6099980"/>
              <a:gd name="connsiteX473" fmla="*/ 3619500 w 6703452"/>
              <a:gd name="connsiteY473" fmla="*/ 4820693 h 6099980"/>
              <a:gd name="connsiteX474" fmla="*/ 3544252 w 6703452"/>
              <a:gd name="connsiteY474" fmla="*/ 4883558 h 6099980"/>
              <a:gd name="connsiteX475" fmla="*/ 3538538 w 6703452"/>
              <a:gd name="connsiteY475" fmla="*/ 4882605 h 6099980"/>
              <a:gd name="connsiteX476" fmla="*/ 3532824 w 6703452"/>
              <a:gd name="connsiteY476" fmla="*/ 4881653 h 6099980"/>
              <a:gd name="connsiteX477" fmla="*/ 3453766 w 6703452"/>
              <a:gd name="connsiteY477" fmla="*/ 4938803 h 6099980"/>
              <a:gd name="connsiteX478" fmla="*/ 3482340 w 6703452"/>
              <a:gd name="connsiteY478" fmla="*/ 4916895 h 6099980"/>
              <a:gd name="connsiteX479" fmla="*/ 3509010 w 6703452"/>
              <a:gd name="connsiteY479" fmla="*/ 4894988 h 6099980"/>
              <a:gd name="connsiteX480" fmla="*/ 3539492 w 6703452"/>
              <a:gd name="connsiteY480" fmla="*/ 4869271 h 6099980"/>
              <a:gd name="connsiteX481" fmla="*/ 3578544 w 6703452"/>
              <a:gd name="connsiteY481" fmla="*/ 4834980 h 6099980"/>
              <a:gd name="connsiteX482" fmla="*/ 3599498 w 6703452"/>
              <a:gd name="connsiteY482" fmla="*/ 4819740 h 6099980"/>
              <a:gd name="connsiteX483" fmla="*/ 3561398 w 6703452"/>
              <a:gd name="connsiteY483" fmla="*/ 4856888 h 6099980"/>
              <a:gd name="connsiteX484" fmla="*/ 3545204 w 6703452"/>
              <a:gd name="connsiteY484" fmla="*/ 4874033 h 6099980"/>
              <a:gd name="connsiteX485" fmla="*/ 3631884 w 6703452"/>
              <a:gd name="connsiteY485" fmla="*/ 4799738 h 6099980"/>
              <a:gd name="connsiteX486" fmla="*/ 3644266 w 6703452"/>
              <a:gd name="connsiteY486" fmla="*/ 4774973 h 6099980"/>
              <a:gd name="connsiteX487" fmla="*/ 3786188 w 6703452"/>
              <a:gd name="connsiteY487" fmla="*/ 4634003 h 6099980"/>
              <a:gd name="connsiteX488" fmla="*/ 3652838 w 6703452"/>
              <a:gd name="connsiteY488" fmla="*/ 4777830 h 6099980"/>
              <a:gd name="connsiteX489" fmla="*/ 3793808 w 6703452"/>
              <a:gd name="connsiteY489" fmla="*/ 4637813 h 6099980"/>
              <a:gd name="connsiteX490" fmla="*/ 3884296 w 6703452"/>
              <a:gd name="connsiteY490" fmla="*/ 4546373 h 6099980"/>
              <a:gd name="connsiteX491" fmla="*/ 3998596 w 6703452"/>
              <a:gd name="connsiteY491" fmla="*/ 4383495 h 6099980"/>
              <a:gd name="connsiteX492" fmla="*/ 4038600 w 6703452"/>
              <a:gd name="connsiteY492" fmla="*/ 4296818 h 6099980"/>
              <a:gd name="connsiteX493" fmla="*/ 4064318 w 6703452"/>
              <a:gd name="connsiteY493" fmla="*/ 4206330 h 6099980"/>
              <a:gd name="connsiteX494" fmla="*/ 4089084 w 6703452"/>
              <a:gd name="connsiteY494" fmla="*/ 4024403 h 6099980"/>
              <a:gd name="connsiteX495" fmla="*/ 4103370 w 6703452"/>
              <a:gd name="connsiteY495" fmla="*/ 3931058 h 6099980"/>
              <a:gd name="connsiteX496" fmla="*/ 4113848 w 6703452"/>
              <a:gd name="connsiteY496" fmla="*/ 3882480 h 6099980"/>
              <a:gd name="connsiteX497" fmla="*/ 4128136 w 6703452"/>
              <a:gd name="connsiteY497" fmla="*/ 3832950 h 6099980"/>
              <a:gd name="connsiteX498" fmla="*/ 4140518 w 6703452"/>
              <a:gd name="connsiteY498" fmla="*/ 3798661 h 6099980"/>
              <a:gd name="connsiteX499" fmla="*/ 4150044 w 6703452"/>
              <a:gd name="connsiteY499" fmla="*/ 3774848 h 6099980"/>
              <a:gd name="connsiteX500" fmla="*/ 4161472 w 6703452"/>
              <a:gd name="connsiteY500" fmla="*/ 3752940 h 6099980"/>
              <a:gd name="connsiteX501" fmla="*/ 4155758 w 6703452"/>
              <a:gd name="connsiteY501" fmla="*/ 3785325 h 6099980"/>
              <a:gd name="connsiteX502" fmla="*/ 4178618 w 6703452"/>
              <a:gd name="connsiteY502" fmla="*/ 3726270 h 6099980"/>
              <a:gd name="connsiteX503" fmla="*/ 4190048 w 6703452"/>
              <a:gd name="connsiteY503" fmla="*/ 3695790 h 6099980"/>
              <a:gd name="connsiteX504" fmla="*/ 4215766 w 6703452"/>
              <a:gd name="connsiteY504" fmla="*/ 3632925 h 6099980"/>
              <a:gd name="connsiteX505" fmla="*/ 4197668 w 6703452"/>
              <a:gd name="connsiteY505" fmla="*/ 3681503 h 6099980"/>
              <a:gd name="connsiteX506" fmla="*/ 4222432 w 6703452"/>
              <a:gd name="connsiteY506" fmla="*/ 3646261 h 6099980"/>
              <a:gd name="connsiteX507" fmla="*/ 4249104 w 6703452"/>
              <a:gd name="connsiteY507" fmla="*/ 3593873 h 6099980"/>
              <a:gd name="connsiteX508" fmla="*/ 4281488 w 6703452"/>
              <a:gd name="connsiteY508" fmla="*/ 3530055 h 6099980"/>
              <a:gd name="connsiteX509" fmla="*/ 4249104 w 6703452"/>
              <a:gd name="connsiteY509" fmla="*/ 3593873 h 6099980"/>
              <a:gd name="connsiteX510" fmla="*/ 4281488 w 6703452"/>
              <a:gd name="connsiteY510" fmla="*/ 3530055 h 6099980"/>
              <a:gd name="connsiteX511" fmla="*/ 4270058 w 6703452"/>
              <a:gd name="connsiteY511" fmla="*/ 3514815 h 6099980"/>
              <a:gd name="connsiteX512" fmla="*/ 4248152 w 6703452"/>
              <a:gd name="connsiteY512" fmla="*/ 3555773 h 6099980"/>
              <a:gd name="connsiteX513" fmla="*/ 4251960 w 6703452"/>
              <a:gd name="connsiteY513" fmla="*/ 3546248 h 6099980"/>
              <a:gd name="connsiteX514" fmla="*/ 4270058 w 6703452"/>
              <a:gd name="connsiteY514" fmla="*/ 3514815 h 6099980"/>
              <a:gd name="connsiteX515" fmla="*/ 4290298 w 6703452"/>
              <a:gd name="connsiteY515" fmla="*/ 3505053 h 6099980"/>
              <a:gd name="connsiteX516" fmla="*/ 4291966 w 6703452"/>
              <a:gd name="connsiteY516" fmla="*/ 3505290 h 6099980"/>
              <a:gd name="connsiteX517" fmla="*/ 4281488 w 6703452"/>
              <a:gd name="connsiteY517" fmla="*/ 3520530 h 6099980"/>
              <a:gd name="connsiteX518" fmla="*/ 4284344 w 6703452"/>
              <a:gd name="connsiteY518" fmla="*/ 3511958 h 6099980"/>
              <a:gd name="connsiteX519" fmla="*/ 4290298 w 6703452"/>
              <a:gd name="connsiteY519" fmla="*/ 3505053 h 6099980"/>
              <a:gd name="connsiteX520" fmla="*/ 4308158 w 6703452"/>
              <a:gd name="connsiteY520" fmla="*/ 3483383 h 6099980"/>
              <a:gd name="connsiteX521" fmla="*/ 4281488 w 6703452"/>
              <a:gd name="connsiteY521" fmla="*/ 3530055 h 6099980"/>
              <a:gd name="connsiteX522" fmla="*/ 4292918 w 6703452"/>
              <a:gd name="connsiteY522" fmla="*/ 3506243 h 6099980"/>
              <a:gd name="connsiteX523" fmla="*/ 4308158 w 6703452"/>
              <a:gd name="connsiteY523" fmla="*/ 3483383 h 6099980"/>
              <a:gd name="connsiteX524" fmla="*/ 1436372 w 6703452"/>
              <a:gd name="connsiteY524" fmla="*/ 3453855 h 6099980"/>
              <a:gd name="connsiteX525" fmla="*/ 1407796 w 6703452"/>
              <a:gd name="connsiteY525" fmla="*/ 3559583 h 6099980"/>
              <a:gd name="connsiteX526" fmla="*/ 1369696 w 6703452"/>
              <a:gd name="connsiteY526" fmla="*/ 3673883 h 6099980"/>
              <a:gd name="connsiteX527" fmla="*/ 1372552 w 6703452"/>
              <a:gd name="connsiteY527" fmla="*/ 3664358 h 6099980"/>
              <a:gd name="connsiteX528" fmla="*/ 1373506 w 6703452"/>
              <a:gd name="connsiteY528" fmla="*/ 3657690 h 6099980"/>
              <a:gd name="connsiteX529" fmla="*/ 1308736 w 6703452"/>
              <a:gd name="connsiteY529" fmla="*/ 3799612 h 6099980"/>
              <a:gd name="connsiteX530" fmla="*/ 1311594 w 6703452"/>
              <a:gd name="connsiteY530" fmla="*/ 3790087 h 6099980"/>
              <a:gd name="connsiteX531" fmla="*/ 1265872 w 6703452"/>
              <a:gd name="connsiteY531" fmla="*/ 3872955 h 6099980"/>
              <a:gd name="connsiteX532" fmla="*/ 1238252 w 6703452"/>
              <a:gd name="connsiteY532" fmla="*/ 3914865 h 6099980"/>
              <a:gd name="connsiteX533" fmla="*/ 1211580 w 6703452"/>
              <a:gd name="connsiteY533" fmla="*/ 3953918 h 6099980"/>
              <a:gd name="connsiteX534" fmla="*/ 1232536 w 6703452"/>
              <a:gd name="connsiteY534" fmla="*/ 3917723 h 6099980"/>
              <a:gd name="connsiteX535" fmla="*/ 1265872 w 6703452"/>
              <a:gd name="connsiteY535" fmla="*/ 3866287 h 6099980"/>
              <a:gd name="connsiteX536" fmla="*/ 1296352 w 6703452"/>
              <a:gd name="connsiteY536" fmla="*/ 3814852 h 6099980"/>
              <a:gd name="connsiteX537" fmla="*/ 1311594 w 6703452"/>
              <a:gd name="connsiteY537" fmla="*/ 3779610 h 6099980"/>
              <a:gd name="connsiteX538" fmla="*/ 1299212 w 6703452"/>
              <a:gd name="connsiteY538" fmla="*/ 3802470 h 6099980"/>
              <a:gd name="connsiteX539" fmla="*/ 1286828 w 6703452"/>
              <a:gd name="connsiteY539" fmla="*/ 3825330 h 6099980"/>
              <a:gd name="connsiteX540" fmla="*/ 1260158 w 6703452"/>
              <a:gd name="connsiteY540" fmla="*/ 3870098 h 6099980"/>
              <a:gd name="connsiteX541" fmla="*/ 1281114 w 6703452"/>
              <a:gd name="connsiteY541" fmla="*/ 3831998 h 6099980"/>
              <a:gd name="connsiteX542" fmla="*/ 1291592 w 6703452"/>
              <a:gd name="connsiteY542" fmla="*/ 3812948 h 6099980"/>
              <a:gd name="connsiteX543" fmla="*/ 1301116 w 6703452"/>
              <a:gd name="connsiteY543" fmla="*/ 3792945 h 6099980"/>
              <a:gd name="connsiteX544" fmla="*/ 1320166 w 6703452"/>
              <a:gd name="connsiteY544" fmla="*/ 3753893 h 6099980"/>
              <a:gd name="connsiteX545" fmla="*/ 1337312 w 6703452"/>
              <a:gd name="connsiteY545" fmla="*/ 3713887 h 6099980"/>
              <a:gd name="connsiteX546" fmla="*/ 1363028 w 6703452"/>
              <a:gd name="connsiteY546" fmla="*/ 3664358 h 6099980"/>
              <a:gd name="connsiteX547" fmla="*/ 1367792 w 6703452"/>
              <a:gd name="connsiteY547" fmla="*/ 3640545 h 6099980"/>
              <a:gd name="connsiteX548" fmla="*/ 1395414 w 6703452"/>
              <a:gd name="connsiteY548" fmla="*/ 3561487 h 6099980"/>
              <a:gd name="connsiteX549" fmla="*/ 1401128 w 6703452"/>
              <a:gd name="connsiteY549" fmla="*/ 3551962 h 6099980"/>
              <a:gd name="connsiteX550" fmla="*/ 1421132 w 6703452"/>
              <a:gd name="connsiteY550" fmla="*/ 3497670 h 6099980"/>
              <a:gd name="connsiteX551" fmla="*/ 1436372 w 6703452"/>
              <a:gd name="connsiteY551" fmla="*/ 3453855 h 6099980"/>
              <a:gd name="connsiteX552" fmla="*/ 4462464 w 6703452"/>
              <a:gd name="connsiteY552" fmla="*/ 3246210 h 6099980"/>
              <a:gd name="connsiteX553" fmla="*/ 4432936 w 6703452"/>
              <a:gd name="connsiteY553" fmla="*/ 3287167 h 6099980"/>
              <a:gd name="connsiteX554" fmla="*/ 4351020 w 6703452"/>
              <a:gd name="connsiteY554" fmla="*/ 3395752 h 6099980"/>
              <a:gd name="connsiteX555" fmla="*/ 4462464 w 6703452"/>
              <a:gd name="connsiteY555" fmla="*/ 3246210 h 6099980"/>
              <a:gd name="connsiteX556" fmla="*/ 4481166 w 6703452"/>
              <a:gd name="connsiteY556" fmla="*/ 3107607 h 6099980"/>
              <a:gd name="connsiteX557" fmla="*/ 4476752 w 6703452"/>
              <a:gd name="connsiteY557" fmla="*/ 3112861 h 6099980"/>
              <a:gd name="connsiteX558" fmla="*/ 4475320 w 6703452"/>
              <a:gd name="connsiteY558" fmla="*/ 3114515 h 6099980"/>
              <a:gd name="connsiteX559" fmla="*/ 4608196 w 6703452"/>
              <a:gd name="connsiteY559" fmla="*/ 3102383 h 6099980"/>
              <a:gd name="connsiteX560" fmla="*/ 4375784 w 6703452"/>
              <a:gd name="connsiteY560" fmla="*/ 3382418 h 6099980"/>
              <a:gd name="connsiteX561" fmla="*/ 4391024 w 6703452"/>
              <a:gd name="connsiteY561" fmla="*/ 3357653 h 6099980"/>
              <a:gd name="connsiteX562" fmla="*/ 4307204 w 6703452"/>
              <a:gd name="connsiteY562" fmla="*/ 3482430 h 6099980"/>
              <a:gd name="connsiteX563" fmla="*/ 4432936 w 6703452"/>
              <a:gd name="connsiteY563" fmla="*/ 3287168 h 6099980"/>
              <a:gd name="connsiteX564" fmla="*/ 4437698 w 6703452"/>
              <a:gd name="connsiteY564" fmla="*/ 3281453 h 6099980"/>
              <a:gd name="connsiteX565" fmla="*/ 4436744 w 6703452"/>
              <a:gd name="connsiteY565" fmla="*/ 3291930 h 6099980"/>
              <a:gd name="connsiteX566" fmla="*/ 4497704 w 6703452"/>
              <a:gd name="connsiteY566" fmla="*/ 3218588 h 6099980"/>
              <a:gd name="connsiteX567" fmla="*/ 4488180 w 6703452"/>
              <a:gd name="connsiteY567" fmla="*/ 3233828 h 6099980"/>
              <a:gd name="connsiteX568" fmla="*/ 4572952 w 6703452"/>
              <a:gd name="connsiteY568" fmla="*/ 3132863 h 6099980"/>
              <a:gd name="connsiteX569" fmla="*/ 4608196 w 6703452"/>
              <a:gd name="connsiteY569" fmla="*/ 3102383 h 6099980"/>
              <a:gd name="connsiteX570" fmla="*/ 4530092 w 6703452"/>
              <a:gd name="connsiteY570" fmla="*/ 3083332 h 6099980"/>
              <a:gd name="connsiteX571" fmla="*/ 4531044 w 6703452"/>
              <a:gd name="connsiteY571" fmla="*/ 3083332 h 6099980"/>
              <a:gd name="connsiteX572" fmla="*/ 4511040 w 6703452"/>
              <a:gd name="connsiteY572" fmla="*/ 3109050 h 6099980"/>
              <a:gd name="connsiteX573" fmla="*/ 4510088 w 6703452"/>
              <a:gd name="connsiteY573" fmla="*/ 3110002 h 6099980"/>
              <a:gd name="connsiteX574" fmla="*/ 1576806 w 6703452"/>
              <a:gd name="connsiteY574" fmla="*/ 3008889 h 6099980"/>
              <a:gd name="connsiteX575" fmla="*/ 1560196 w 6703452"/>
              <a:gd name="connsiteY575" fmla="*/ 3059520 h 6099980"/>
              <a:gd name="connsiteX576" fmla="*/ 1543052 w 6703452"/>
              <a:gd name="connsiteY576" fmla="*/ 3110955 h 6099980"/>
              <a:gd name="connsiteX577" fmla="*/ 1535432 w 6703452"/>
              <a:gd name="connsiteY577" fmla="*/ 3142387 h 6099980"/>
              <a:gd name="connsiteX578" fmla="*/ 1553528 w 6703452"/>
              <a:gd name="connsiteY578" fmla="*/ 3088095 h 6099980"/>
              <a:gd name="connsiteX579" fmla="*/ 1559244 w 6703452"/>
              <a:gd name="connsiteY579" fmla="*/ 3081427 h 6099980"/>
              <a:gd name="connsiteX580" fmla="*/ 1549718 w 6703452"/>
              <a:gd name="connsiteY580" fmla="*/ 3120480 h 6099980"/>
              <a:gd name="connsiteX581" fmla="*/ 1528764 w 6703452"/>
              <a:gd name="connsiteY581" fmla="*/ 3181440 h 6099980"/>
              <a:gd name="connsiteX582" fmla="*/ 1507808 w 6703452"/>
              <a:gd name="connsiteY582" fmla="*/ 3243352 h 6099980"/>
              <a:gd name="connsiteX583" fmla="*/ 1491616 w 6703452"/>
              <a:gd name="connsiteY583" fmla="*/ 3319552 h 6099980"/>
              <a:gd name="connsiteX584" fmla="*/ 1524952 w 6703452"/>
              <a:gd name="connsiteY584" fmla="*/ 3240495 h 6099980"/>
              <a:gd name="connsiteX585" fmla="*/ 1442086 w 6703452"/>
              <a:gd name="connsiteY585" fmla="*/ 3487192 h 6099980"/>
              <a:gd name="connsiteX586" fmla="*/ 1461136 w 6703452"/>
              <a:gd name="connsiteY586" fmla="*/ 3411945 h 6099980"/>
              <a:gd name="connsiteX587" fmla="*/ 1479232 w 6703452"/>
              <a:gd name="connsiteY587" fmla="*/ 3337650 h 6099980"/>
              <a:gd name="connsiteX588" fmla="*/ 1453516 w 6703452"/>
              <a:gd name="connsiteY588" fmla="*/ 3425280 h 6099980"/>
              <a:gd name="connsiteX589" fmla="*/ 1443990 w 6703452"/>
              <a:gd name="connsiteY589" fmla="*/ 3428137 h 6099980"/>
              <a:gd name="connsiteX590" fmla="*/ 1437324 w 6703452"/>
              <a:gd name="connsiteY590" fmla="*/ 3450997 h 6099980"/>
              <a:gd name="connsiteX591" fmla="*/ 1452564 w 6703452"/>
              <a:gd name="connsiteY591" fmla="*/ 3384322 h 6099980"/>
              <a:gd name="connsiteX592" fmla="*/ 1517332 w 6703452"/>
              <a:gd name="connsiteY592" fmla="*/ 3187155 h 6099980"/>
              <a:gd name="connsiteX593" fmla="*/ 1538288 w 6703452"/>
              <a:gd name="connsiteY593" fmla="*/ 3113812 h 6099980"/>
              <a:gd name="connsiteX594" fmla="*/ 1551624 w 6703452"/>
              <a:gd name="connsiteY594" fmla="*/ 3072855 h 6099980"/>
              <a:gd name="connsiteX595" fmla="*/ 1573532 w 6703452"/>
              <a:gd name="connsiteY595" fmla="*/ 3013800 h 6099980"/>
              <a:gd name="connsiteX596" fmla="*/ 1576806 w 6703452"/>
              <a:gd name="connsiteY596" fmla="*/ 3008889 h 6099980"/>
              <a:gd name="connsiteX597" fmla="*/ 1614488 w 6703452"/>
              <a:gd name="connsiteY597" fmla="*/ 2945220 h 6099980"/>
              <a:gd name="connsiteX598" fmla="*/ 1614464 w 6703452"/>
              <a:gd name="connsiteY598" fmla="*/ 2945360 h 6099980"/>
              <a:gd name="connsiteX599" fmla="*/ 1614226 w 6703452"/>
              <a:gd name="connsiteY599" fmla="*/ 2945827 h 6099980"/>
              <a:gd name="connsiteX600" fmla="*/ 1581150 w 6703452"/>
              <a:gd name="connsiteY600" fmla="*/ 2880450 h 6099980"/>
              <a:gd name="connsiteX601" fmla="*/ 1566864 w 6703452"/>
              <a:gd name="connsiteY601" fmla="*/ 2921408 h 6099980"/>
              <a:gd name="connsiteX602" fmla="*/ 1544956 w 6703452"/>
              <a:gd name="connsiteY602" fmla="*/ 2975700 h 6099980"/>
              <a:gd name="connsiteX603" fmla="*/ 1530668 w 6703452"/>
              <a:gd name="connsiteY603" fmla="*/ 3029040 h 6099980"/>
              <a:gd name="connsiteX604" fmla="*/ 1547812 w 6703452"/>
              <a:gd name="connsiteY604" fmla="*/ 2984273 h 6099980"/>
              <a:gd name="connsiteX605" fmla="*/ 1562100 w 6703452"/>
              <a:gd name="connsiteY605" fmla="*/ 2949030 h 6099980"/>
              <a:gd name="connsiteX606" fmla="*/ 1573530 w 6703452"/>
              <a:gd name="connsiteY606" fmla="*/ 2918550 h 6099980"/>
              <a:gd name="connsiteX607" fmla="*/ 1585912 w 6703452"/>
              <a:gd name="connsiteY607" fmla="*/ 2888070 h 6099980"/>
              <a:gd name="connsiteX608" fmla="*/ 1572578 w 6703452"/>
              <a:gd name="connsiteY608" fmla="*/ 2925218 h 6099980"/>
              <a:gd name="connsiteX609" fmla="*/ 1542098 w 6703452"/>
              <a:gd name="connsiteY609" fmla="*/ 3002370 h 6099980"/>
              <a:gd name="connsiteX610" fmla="*/ 1483996 w 6703452"/>
              <a:gd name="connsiteY610" fmla="*/ 3153818 h 6099980"/>
              <a:gd name="connsiteX611" fmla="*/ 1505904 w 6703452"/>
              <a:gd name="connsiteY611" fmla="*/ 3084285 h 6099980"/>
              <a:gd name="connsiteX612" fmla="*/ 1524000 w 6703452"/>
              <a:gd name="connsiteY612" fmla="*/ 3024278 h 6099980"/>
              <a:gd name="connsiteX613" fmla="*/ 1545908 w 6703452"/>
              <a:gd name="connsiteY613" fmla="*/ 2960460 h 6099980"/>
              <a:gd name="connsiteX614" fmla="*/ 1581150 w 6703452"/>
              <a:gd name="connsiteY614" fmla="*/ 2880450 h 6099980"/>
              <a:gd name="connsiteX615" fmla="*/ 1584198 w 6703452"/>
              <a:gd name="connsiteY615" fmla="*/ 2868221 h 6099980"/>
              <a:gd name="connsiteX616" fmla="*/ 1574484 w 6703452"/>
              <a:gd name="connsiteY616" fmla="*/ 2892833 h 6099980"/>
              <a:gd name="connsiteX617" fmla="*/ 1570672 w 6703452"/>
              <a:gd name="connsiteY617" fmla="*/ 2899500 h 6099980"/>
              <a:gd name="connsiteX618" fmla="*/ 1646872 w 6703452"/>
              <a:gd name="connsiteY618" fmla="*/ 2868068 h 6099980"/>
              <a:gd name="connsiteX619" fmla="*/ 1624012 w 6703452"/>
              <a:gd name="connsiteY619" fmla="*/ 2916645 h 6099980"/>
              <a:gd name="connsiteX620" fmla="*/ 1610678 w 6703452"/>
              <a:gd name="connsiteY620" fmla="*/ 2948078 h 6099980"/>
              <a:gd name="connsiteX621" fmla="*/ 1611630 w 6703452"/>
              <a:gd name="connsiteY621" fmla="*/ 2950935 h 6099980"/>
              <a:gd name="connsiteX622" fmla="*/ 1614226 w 6703452"/>
              <a:gd name="connsiteY622" fmla="*/ 2945827 h 6099980"/>
              <a:gd name="connsiteX623" fmla="*/ 1602506 w 6703452"/>
              <a:gd name="connsiteY623" fmla="*/ 2973051 h 6099980"/>
              <a:gd name="connsiteX624" fmla="*/ 1584960 w 6703452"/>
              <a:gd name="connsiteY624" fmla="*/ 3011895 h 6099980"/>
              <a:gd name="connsiteX625" fmla="*/ 1591628 w 6703452"/>
              <a:gd name="connsiteY625" fmla="*/ 2990940 h 6099980"/>
              <a:gd name="connsiteX626" fmla="*/ 1612584 w 6703452"/>
              <a:gd name="connsiteY626" fmla="*/ 2936648 h 6099980"/>
              <a:gd name="connsiteX627" fmla="*/ 1627824 w 6703452"/>
              <a:gd name="connsiteY627" fmla="*/ 2904263 h 6099980"/>
              <a:gd name="connsiteX628" fmla="*/ 1646872 w 6703452"/>
              <a:gd name="connsiteY628" fmla="*/ 2868068 h 6099980"/>
              <a:gd name="connsiteX629" fmla="*/ 4707740 w 6703452"/>
              <a:gd name="connsiteY629" fmla="*/ 2865653 h 6099980"/>
              <a:gd name="connsiteX630" fmla="*/ 4695350 w 6703452"/>
              <a:gd name="connsiteY630" fmla="*/ 2877831 h 6099980"/>
              <a:gd name="connsiteX631" fmla="*/ 4619626 w 6703452"/>
              <a:gd name="connsiteY631" fmla="*/ 2957603 h 6099980"/>
              <a:gd name="connsiteX632" fmla="*/ 4453892 w 6703452"/>
              <a:gd name="connsiteY632" fmla="*/ 3146198 h 6099980"/>
              <a:gd name="connsiteX633" fmla="*/ 4503420 w 6703452"/>
              <a:gd name="connsiteY633" fmla="*/ 3091906 h 6099980"/>
              <a:gd name="connsiteX634" fmla="*/ 4447224 w 6703452"/>
              <a:gd name="connsiteY634" fmla="*/ 3158581 h 6099980"/>
              <a:gd name="connsiteX635" fmla="*/ 4506278 w 6703452"/>
              <a:gd name="connsiteY635" fmla="*/ 3097621 h 6099980"/>
              <a:gd name="connsiteX636" fmla="*/ 4359592 w 6703452"/>
              <a:gd name="connsiteY636" fmla="*/ 3273833 h 6099980"/>
              <a:gd name="connsiteX637" fmla="*/ 4409124 w 6703452"/>
              <a:gd name="connsiteY637" fmla="*/ 3220493 h 6099980"/>
              <a:gd name="connsiteX638" fmla="*/ 4348164 w 6703452"/>
              <a:gd name="connsiteY638" fmla="*/ 3296693 h 6099980"/>
              <a:gd name="connsiteX639" fmla="*/ 4302444 w 6703452"/>
              <a:gd name="connsiteY639" fmla="*/ 3362416 h 6099980"/>
              <a:gd name="connsiteX640" fmla="*/ 4338638 w 6703452"/>
              <a:gd name="connsiteY640" fmla="*/ 3314791 h 6099980"/>
              <a:gd name="connsiteX641" fmla="*/ 4341496 w 6703452"/>
              <a:gd name="connsiteY641" fmla="*/ 3314791 h 6099980"/>
              <a:gd name="connsiteX642" fmla="*/ 4283392 w 6703452"/>
              <a:gd name="connsiteY642" fmla="*/ 3389086 h 6099980"/>
              <a:gd name="connsiteX643" fmla="*/ 4261486 w 6703452"/>
              <a:gd name="connsiteY643" fmla="*/ 3419566 h 6099980"/>
              <a:gd name="connsiteX644" fmla="*/ 4241484 w 6703452"/>
              <a:gd name="connsiteY644" fmla="*/ 3448141 h 6099980"/>
              <a:gd name="connsiteX645" fmla="*/ 4222432 w 6703452"/>
              <a:gd name="connsiteY645" fmla="*/ 3476716 h 6099980"/>
              <a:gd name="connsiteX646" fmla="*/ 4203384 w 6703452"/>
              <a:gd name="connsiteY646" fmla="*/ 3507196 h 6099980"/>
              <a:gd name="connsiteX647" fmla="*/ 4181476 w 6703452"/>
              <a:gd name="connsiteY647" fmla="*/ 3541486 h 6099980"/>
              <a:gd name="connsiteX648" fmla="*/ 4156710 w 6703452"/>
              <a:gd name="connsiteY648" fmla="*/ 3582443 h 6099980"/>
              <a:gd name="connsiteX649" fmla="*/ 4150044 w 6703452"/>
              <a:gd name="connsiteY649" fmla="*/ 3601493 h 6099980"/>
              <a:gd name="connsiteX650" fmla="*/ 4123372 w 6703452"/>
              <a:gd name="connsiteY650" fmla="*/ 3657691 h 6099980"/>
              <a:gd name="connsiteX651" fmla="*/ 4095750 w 6703452"/>
              <a:gd name="connsiteY651" fmla="*/ 3721508 h 6099980"/>
              <a:gd name="connsiteX652" fmla="*/ 4083368 w 6703452"/>
              <a:gd name="connsiteY652" fmla="*/ 3761513 h 6099980"/>
              <a:gd name="connsiteX653" fmla="*/ 4094798 w 6703452"/>
              <a:gd name="connsiteY653" fmla="*/ 3731986 h 6099980"/>
              <a:gd name="connsiteX654" fmla="*/ 4107180 w 6703452"/>
              <a:gd name="connsiteY654" fmla="*/ 3702458 h 6099980"/>
              <a:gd name="connsiteX655" fmla="*/ 4094798 w 6703452"/>
              <a:gd name="connsiteY655" fmla="*/ 3733891 h 6099980"/>
              <a:gd name="connsiteX656" fmla="*/ 4084320 w 6703452"/>
              <a:gd name="connsiteY656" fmla="*/ 3766276 h 6099980"/>
              <a:gd name="connsiteX657" fmla="*/ 4073844 w 6703452"/>
              <a:gd name="connsiteY657" fmla="*/ 3798661 h 6099980"/>
              <a:gd name="connsiteX658" fmla="*/ 4065270 w 6703452"/>
              <a:gd name="connsiteY658" fmla="*/ 3831046 h 6099980"/>
              <a:gd name="connsiteX659" fmla="*/ 4053840 w 6703452"/>
              <a:gd name="connsiteY659" fmla="*/ 3860573 h 6099980"/>
              <a:gd name="connsiteX660" fmla="*/ 4050984 w 6703452"/>
              <a:gd name="connsiteY660" fmla="*/ 3867241 h 6099980"/>
              <a:gd name="connsiteX661" fmla="*/ 4051936 w 6703452"/>
              <a:gd name="connsiteY661" fmla="*/ 3858668 h 6099980"/>
              <a:gd name="connsiteX662" fmla="*/ 4054792 w 6703452"/>
              <a:gd name="connsiteY662" fmla="*/ 3844381 h 6099980"/>
              <a:gd name="connsiteX663" fmla="*/ 4055744 w 6703452"/>
              <a:gd name="connsiteY663" fmla="*/ 3832951 h 6099980"/>
              <a:gd name="connsiteX664" fmla="*/ 4048124 w 6703452"/>
              <a:gd name="connsiteY664" fmla="*/ 3853906 h 6099980"/>
              <a:gd name="connsiteX665" fmla="*/ 4033838 w 6703452"/>
              <a:gd name="connsiteY665" fmla="*/ 3905341 h 6099980"/>
              <a:gd name="connsiteX666" fmla="*/ 4015740 w 6703452"/>
              <a:gd name="connsiteY666" fmla="*/ 4006306 h 6099980"/>
              <a:gd name="connsiteX667" fmla="*/ 4009072 w 6703452"/>
              <a:gd name="connsiteY667" fmla="*/ 4069171 h 6099980"/>
              <a:gd name="connsiteX668" fmla="*/ 4002404 w 6703452"/>
              <a:gd name="connsiteY668" fmla="*/ 4123463 h 6099980"/>
              <a:gd name="connsiteX669" fmla="*/ 3987166 w 6703452"/>
              <a:gd name="connsiteY669" fmla="*/ 4195853 h 6099980"/>
              <a:gd name="connsiteX670" fmla="*/ 4002404 w 6703452"/>
              <a:gd name="connsiteY670" fmla="*/ 4098698 h 6099980"/>
              <a:gd name="connsiteX671" fmla="*/ 4024312 w 6703452"/>
              <a:gd name="connsiteY671" fmla="*/ 3948203 h 6099980"/>
              <a:gd name="connsiteX672" fmla="*/ 4010978 w 6703452"/>
              <a:gd name="connsiteY672" fmla="*/ 4012973 h 6099980"/>
              <a:gd name="connsiteX673" fmla="*/ 4016692 w 6703452"/>
              <a:gd name="connsiteY673" fmla="*/ 3968206 h 6099980"/>
              <a:gd name="connsiteX674" fmla="*/ 4030980 w 6703452"/>
              <a:gd name="connsiteY674" fmla="*/ 3896768 h 6099980"/>
              <a:gd name="connsiteX675" fmla="*/ 4040504 w 6703452"/>
              <a:gd name="connsiteY675" fmla="*/ 3857716 h 6099980"/>
              <a:gd name="connsiteX676" fmla="*/ 4051936 w 6703452"/>
              <a:gd name="connsiteY676" fmla="*/ 3819616 h 6099980"/>
              <a:gd name="connsiteX677" fmla="*/ 4063366 w 6703452"/>
              <a:gd name="connsiteY677" fmla="*/ 3784373 h 6099980"/>
              <a:gd name="connsiteX678" fmla="*/ 4074796 w 6703452"/>
              <a:gd name="connsiteY678" fmla="*/ 3753893 h 6099980"/>
              <a:gd name="connsiteX679" fmla="*/ 4064318 w 6703452"/>
              <a:gd name="connsiteY679" fmla="*/ 3786278 h 6099980"/>
              <a:gd name="connsiteX680" fmla="*/ 4062412 w 6703452"/>
              <a:gd name="connsiteY680" fmla="*/ 3795803 h 6099980"/>
              <a:gd name="connsiteX681" fmla="*/ 4066224 w 6703452"/>
              <a:gd name="connsiteY681" fmla="*/ 3787231 h 6099980"/>
              <a:gd name="connsiteX682" fmla="*/ 4074796 w 6703452"/>
              <a:gd name="connsiteY682" fmla="*/ 3765323 h 6099980"/>
              <a:gd name="connsiteX683" fmla="*/ 4100512 w 6703452"/>
              <a:gd name="connsiteY683" fmla="*/ 3702458 h 6099980"/>
              <a:gd name="connsiteX684" fmla="*/ 4127184 w 6703452"/>
              <a:gd name="connsiteY684" fmla="*/ 3648166 h 6099980"/>
              <a:gd name="connsiteX685" fmla="*/ 4131944 w 6703452"/>
              <a:gd name="connsiteY685" fmla="*/ 3622448 h 6099980"/>
              <a:gd name="connsiteX686" fmla="*/ 4090036 w 6703452"/>
              <a:gd name="connsiteY686" fmla="*/ 3713888 h 6099980"/>
              <a:gd name="connsiteX687" fmla="*/ 4071938 w 6703452"/>
              <a:gd name="connsiteY687" fmla="*/ 3759608 h 6099980"/>
              <a:gd name="connsiteX688" fmla="*/ 4060508 w 6703452"/>
              <a:gd name="connsiteY688" fmla="*/ 3789136 h 6099980"/>
              <a:gd name="connsiteX689" fmla="*/ 4048124 w 6703452"/>
              <a:gd name="connsiteY689" fmla="*/ 3826283 h 6099980"/>
              <a:gd name="connsiteX690" fmla="*/ 4061460 w 6703452"/>
              <a:gd name="connsiteY690" fmla="*/ 3784373 h 6099980"/>
              <a:gd name="connsiteX691" fmla="*/ 4074796 w 6703452"/>
              <a:gd name="connsiteY691" fmla="*/ 3748178 h 6099980"/>
              <a:gd name="connsiteX692" fmla="*/ 4096704 w 6703452"/>
              <a:gd name="connsiteY692" fmla="*/ 3690076 h 6099980"/>
              <a:gd name="connsiteX693" fmla="*/ 4130040 w 6703452"/>
              <a:gd name="connsiteY693" fmla="*/ 3607208 h 6099980"/>
              <a:gd name="connsiteX694" fmla="*/ 4146232 w 6703452"/>
              <a:gd name="connsiteY694" fmla="*/ 3571013 h 6099980"/>
              <a:gd name="connsiteX695" fmla="*/ 4165284 w 6703452"/>
              <a:gd name="connsiteY695" fmla="*/ 3531961 h 6099980"/>
              <a:gd name="connsiteX696" fmla="*/ 4192904 w 6703452"/>
              <a:gd name="connsiteY696" fmla="*/ 3485288 h 6099980"/>
              <a:gd name="connsiteX697" fmla="*/ 4231958 w 6703452"/>
              <a:gd name="connsiteY697" fmla="*/ 3426233 h 6099980"/>
              <a:gd name="connsiteX698" fmla="*/ 4265296 w 6703452"/>
              <a:gd name="connsiteY698" fmla="*/ 3392896 h 6099980"/>
              <a:gd name="connsiteX699" fmla="*/ 4289108 w 6703452"/>
              <a:gd name="connsiteY699" fmla="*/ 3358606 h 6099980"/>
              <a:gd name="connsiteX700" fmla="*/ 4318636 w 6703452"/>
              <a:gd name="connsiteY700" fmla="*/ 3317648 h 6099980"/>
              <a:gd name="connsiteX701" fmla="*/ 4370070 w 6703452"/>
              <a:gd name="connsiteY701" fmla="*/ 3249068 h 6099980"/>
              <a:gd name="connsiteX702" fmla="*/ 4343400 w 6703452"/>
              <a:gd name="connsiteY702" fmla="*/ 3272881 h 6099980"/>
              <a:gd name="connsiteX703" fmla="*/ 4438652 w 6703452"/>
              <a:gd name="connsiteY703" fmla="*/ 3160486 h 6099980"/>
              <a:gd name="connsiteX704" fmla="*/ 4543426 w 6703452"/>
              <a:gd name="connsiteY704" fmla="*/ 3039518 h 6099980"/>
              <a:gd name="connsiteX705" fmla="*/ 4481544 w 6703452"/>
              <a:gd name="connsiteY705" fmla="*/ 3107161 h 6099980"/>
              <a:gd name="connsiteX706" fmla="*/ 4481166 w 6703452"/>
              <a:gd name="connsiteY706" fmla="*/ 3107607 h 6099980"/>
              <a:gd name="connsiteX707" fmla="*/ 4519674 w 6703452"/>
              <a:gd name="connsiteY707" fmla="*/ 3061768 h 6099980"/>
              <a:gd name="connsiteX708" fmla="*/ 4626292 w 6703452"/>
              <a:gd name="connsiteY708" fmla="*/ 2946173 h 6099980"/>
              <a:gd name="connsiteX709" fmla="*/ 4694992 w 6703452"/>
              <a:gd name="connsiteY709" fmla="*/ 2877712 h 6099980"/>
              <a:gd name="connsiteX710" fmla="*/ 4884420 w 6703452"/>
              <a:gd name="connsiteY710" fmla="*/ 2855686 h 6099980"/>
              <a:gd name="connsiteX711" fmla="*/ 4831080 w 6703452"/>
              <a:gd name="connsiteY711" fmla="*/ 2905216 h 6099980"/>
              <a:gd name="connsiteX712" fmla="*/ 4884420 w 6703452"/>
              <a:gd name="connsiteY712" fmla="*/ 2855686 h 6099980"/>
              <a:gd name="connsiteX713" fmla="*/ 1596706 w 6703452"/>
              <a:gd name="connsiteY713" fmla="*/ 2840767 h 6099980"/>
              <a:gd name="connsiteX714" fmla="*/ 1585912 w 6703452"/>
              <a:gd name="connsiteY714" fmla="*/ 2864258 h 6099980"/>
              <a:gd name="connsiteX715" fmla="*/ 1584198 w 6703452"/>
              <a:gd name="connsiteY715" fmla="*/ 2868221 h 6099980"/>
              <a:gd name="connsiteX716" fmla="*/ 1588770 w 6703452"/>
              <a:gd name="connsiteY716" fmla="*/ 2856638 h 6099980"/>
              <a:gd name="connsiteX717" fmla="*/ 4750140 w 6703452"/>
              <a:gd name="connsiteY717" fmla="*/ 2825544 h 6099980"/>
              <a:gd name="connsiteX718" fmla="*/ 4707740 w 6703452"/>
              <a:gd name="connsiteY718" fmla="*/ 2865653 h 6099980"/>
              <a:gd name="connsiteX719" fmla="*/ 4728390 w 6703452"/>
              <a:gd name="connsiteY719" fmla="*/ 2845357 h 6099980"/>
              <a:gd name="connsiteX720" fmla="*/ 1605916 w 6703452"/>
              <a:gd name="connsiteY720" fmla="*/ 2822348 h 6099980"/>
              <a:gd name="connsiteX721" fmla="*/ 1596706 w 6703452"/>
              <a:gd name="connsiteY721" fmla="*/ 2840767 h 6099980"/>
              <a:gd name="connsiteX722" fmla="*/ 1602106 w 6703452"/>
              <a:gd name="connsiteY722" fmla="*/ 2829015 h 6099980"/>
              <a:gd name="connsiteX723" fmla="*/ 1683068 w 6703452"/>
              <a:gd name="connsiteY723" fmla="*/ 2771865 h 6099980"/>
              <a:gd name="connsiteX724" fmla="*/ 1670684 w 6703452"/>
              <a:gd name="connsiteY724" fmla="*/ 2790915 h 6099980"/>
              <a:gd name="connsiteX725" fmla="*/ 1660208 w 6703452"/>
              <a:gd name="connsiteY725" fmla="*/ 2810918 h 6099980"/>
              <a:gd name="connsiteX726" fmla="*/ 1644016 w 6703452"/>
              <a:gd name="connsiteY726" fmla="*/ 2840445 h 6099980"/>
              <a:gd name="connsiteX727" fmla="*/ 1652588 w 6703452"/>
              <a:gd name="connsiteY727" fmla="*/ 2819490 h 6099980"/>
              <a:gd name="connsiteX728" fmla="*/ 1667828 w 6703452"/>
              <a:gd name="connsiteY728" fmla="*/ 2794725 h 6099980"/>
              <a:gd name="connsiteX729" fmla="*/ 1683068 w 6703452"/>
              <a:gd name="connsiteY729" fmla="*/ 2771865 h 6099980"/>
              <a:gd name="connsiteX730" fmla="*/ 1724026 w 6703452"/>
              <a:gd name="connsiteY730" fmla="*/ 2753768 h 6099980"/>
              <a:gd name="connsiteX731" fmla="*/ 1697526 w 6703452"/>
              <a:gd name="connsiteY731" fmla="*/ 2795161 h 6099980"/>
              <a:gd name="connsiteX732" fmla="*/ 1703070 w 6703452"/>
              <a:gd name="connsiteY732" fmla="*/ 2786153 h 6099980"/>
              <a:gd name="connsiteX733" fmla="*/ 1724026 w 6703452"/>
              <a:gd name="connsiteY733" fmla="*/ 2753768 h 6099980"/>
              <a:gd name="connsiteX734" fmla="*/ 1706850 w 6703452"/>
              <a:gd name="connsiteY734" fmla="*/ 2740120 h 6099980"/>
              <a:gd name="connsiteX735" fmla="*/ 1687830 w 6703452"/>
              <a:gd name="connsiteY735" fmla="*/ 2771865 h 6099980"/>
              <a:gd name="connsiteX736" fmla="*/ 1660208 w 6703452"/>
              <a:gd name="connsiteY736" fmla="*/ 2824252 h 6099980"/>
              <a:gd name="connsiteX737" fmla="*/ 1670684 w 6703452"/>
              <a:gd name="connsiteY737" fmla="*/ 2798535 h 6099980"/>
              <a:gd name="connsiteX738" fmla="*/ 1701164 w 6703452"/>
              <a:gd name="connsiteY738" fmla="*/ 2746148 h 6099980"/>
              <a:gd name="connsiteX739" fmla="*/ 1706850 w 6703452"/>
              <a:gd name="connsiteY739" fmla="*/ 2740120 h 6099980"/>
              <a:gd name="connsiteX740" fmla="*/ 1751648 w 6703452"/>
              <a:gd name="connsiteY740" fmla="*/ 2718525 h 6099980"/>
              <a:gd name="connsiteX741" fmla="*/ 1573530 w 6703452"/>
              <a:gd name="connsiteY741" fmla="*/ 3103335 h 6099980"/>
              <a:gd name="connsiteX742" fmla="*/ 1564004 w 6703452"/>
              <a:gd name="connsiteY742" fmla="*/ 3109050 h 6099980"/>
              <a:gd name="connsiteX743" fmla="*/ 1587818 w 6703452"/>
              <a:gd name="connsiteY743" fmla="*/ 3042375 h 6099980"/>
              <a:gd name="connsiteX744" fmla="*/ 1591628 w 6703452"/>
              <a:gd name="connsiteY744" fmla="*/ 3022373 h 6099980"/>
              <a:gd name="connsiteX745" fmla="*/ 1561148 w 6703452"/>
              <a:gd name="connsiteY745" fmla="*/ 3111908 h 6099980"/>
              <a:gd name="connsiteX746" fmla="*/ 1557338 w 6703452"/>
              <a:gd name="connsiteY746" fmla="*/ 3103335 h 6099980"/>
              <a:gd name="connsiteX747" fmla="*/ 1591628 w 6703452"/>
              <a:gd name="connsiteY747" fmla="*/ 3009038 h 6099980"/>
              <a:gd name="connsiteX748" fmla="*/ 1613194 w 6703452"/>
              <a:gd name="connsiteY748" fmla="*/ 2952781 h 6099980"/>
              <a:gd name="connsiteX749" fmla="*/ 1614464 w 6703452"/>
              <a:gd name="connsiteY749" fmla="*/ 2945360 h 6099980"/>
              <a:gd name="connsiteX750" fmla="*/ 1618894 w 6703452"/>
              <a:gd name="connsiteY750" fmla="*/ 2936648 h 6099980"/>
              <a:gd name="connsiteX751" fmla="*/ 1632584 w 6703452"/>
              <a:gd name="connsiteY751" fmla="*/ 2910930 h 6099980"/>
              <a:gd name="connsiteX752" fmla="*/ 1675092 w 6703452"/>
              <a:gd name="connsiteY752" fmla="*/ 2830206 h 6099980"/>
              <a:gd name="connsiteX753" fmla="*/ 1697526 w 6703452"/>
              <a:gd name="connsiteY753" fmla="*/ 2795161 h 6099980"/>
              <a:gd name="connsiteX754" fmla="*/ 1687830 w 6703452"/>
              <a:gd name="connsiteY754" fmla="*/ 2810918 h 6099980"/>
              <a:gd name="connsiteX755" fmla="*/ 1674496 w 6703452"/>
              <a:gd name="connsiteY755" fmla="*/ 2835683 h 6099980"/>
              <a:gd name="connsiteX756" fmla="*/ 1661160 w 6703452"/>
              <a:gd name="connsiteY756" fmla="*/ 2860448 h 6099980"/>
              <a:gd name="connsiteX757" fmla="*/ 1654492 w 6703452"/>
              <a:gd name="connsiteY757" fmla="*/ 2872830 h 6099980"/>
              <a:gd name="connsiteX758" fmla="*/ 1647826 w 6703452"/>
              <a:gd name="connsiteY758" fmla="*/ 2886165 h 6099980"/>
              <a:gd name="connsiteX759" fmla="*/ 1618298 w 6703452"/>
              <a:gd name="connsiteY759" fmla="*/ 2943315 h 6099980"/>
              <a:gd name="connsiteX760" fmla="*/ 1609726 w 6703452"/>
              <a:gd name="connsiteY760" fmla="*/ 2977605 h 6099980"/>
              <a:gd name="connsiteX761" fmla="*/ 1623060 w 6703452"/>
              <a:gd name="connsiteY761" fmla="*/ 2948078 h 6099980"/>
              <a:gd name="connsiteX762" fmla="*/ 1638300 w 6703452"/>
              <a:gd name="connsiteY762" fmla="*/ 2916645 h 6099980"/>
              <a:gd name="connsiteX763" fmla="*/ 1671638 w 6703452"/>
              <a:gd name="connsiteY763" fmla="*/ 2849970 h 6099980"/>
              <a:gd name="connsiteX764" fmla="*/ 1689736 w 6703452"/>
              <a:gd name="connsiteY764" fmla="*/ 2815680 h 6099980"/>
              <a:gd name="connsiteX765" fmla="*/ 1694498 w 6703452"/>
              <a:gd name="connsiteY765" fmla="*/ 2807108 h 6099980"/>
              <a:gd name="connsiteX766" fmla="*/ 1699260 w 6703452"/>
              <a:gd name="connsiteY766" fmla="*/ 2798535 h 6099980"/>
              <a:gd name="connsiteX767" fmla="*/ 1709738 w 6703452"/>
              <a:gd name="connsiteY767" fmla="*/ 2782343 h 6099980"/>
              <a:gd name="connsiteX768" fmla="*/ 1729740 w 6703452"/>
              <a:gd name="connsiteY768" fmla="*/ 2749958 h 6099980"/>
              <a:gd name="connsiteX769" fmla="*/ 1751648 w 6703452"/>
              <a:gd name="connsiteY769" fmla="*/ 2718525 h 6099980"/>
              <a:gd name="connsiteX770" fmla="*/ 4980842 w 6703452"/>
              <a:gd name="connsiteY770" fmla="*/ 2703256 h 6099980"/>
              <a:gd name="connsiteX771" fmla="*/ 4978320 w 6703452"/>
              <a:gd name="connsiteY771" fmla="*/ 2704955 h 6099980"/>
              <a:gd name="connsiteX772" fmla="*/ 4979434 w 6703452"/>
              <a:gd name="connsiteY772" fmla="*/ 2704119 h 6099980"/>
              <a:gd name="connsiteX773" fmla="*/ 5173980 w 6703452"/>
              <a:gd name="connsiteY773" fmla="*/ 2606131 h 6099980"/>
              <a:gd name="connsiteX774" fmla="*/ 5147312 w 6703452"/>
              <a:gd name="connsiteY774" fmla="*/ 2616608 h 6099980"/>
              <a:gd name="connsiteX775" fmla="*/ 5119688 w 6703452"/>
              <a:gd name="connsiteY775" fmla="*/ 2627086 h 6099980"/>
              <a:gd name="connsiteX776" fmla="*/ 5156836 w 6703452"/>
              <a:gd name="connsiteY776" fmla="*/ 2617561 h 6099980"/>
              <a:gd name="connsiteX777" fmla="*/ 5173980 w 6703452"/>
              <a:gd name="connsiteY777" fmla="*/ 2606131 h 6099980"/>
              <a:gd name="connsiteX778" fmla="*/ 5787392 w 6703452"/>
              <a:gd name="connsiteY778" fmla="*/ 2514690 h 6099980"/>
              <a:gd name="connsiteX779" fmla="*/ 5769292 w 6703452"/>
              <a:gd name="connsiteY779" fmla="*/ 2521358 h 6099980"/>
              <a:gd name="connsiteX780" fmla="*/ 5787392 w 6703452"/>
              <a:gd name="connsiteY780" fmla="*/ 2514690 h 6099980"/>
              <a:gd name="connsiteX781" fmla="*/ 5341620 w 6703452"/>
              <a:gd name="connsiteY781" fmla="*/ 2483258 h 6099980"/>
              <a:gd name="connsiteX782" fmla="*/ 5312092 w 6703452"/>
              <a:gd name="connsiteY782" fmla="*/ 2494688 h 6099980"/>
              <a:gd name="connsiteX783" fmla="*/ 5178744 w 6703452"/>
              <a:gd name="connsiteY783" fmla="*/ 2542313 h 6099980"/>
              <a:gd name="connsiteX784" fmla="*/ 5136832 w 6703452"/>
              <a:gd name="connsiteY784" fmla="*/ 2558505 h 6099980"/>
              <a:gd name="connsiteX785" fmla="*/ 5103496 w 6703452"/>
              <a:gd name="connsiteY785" fmla="*/ 2574698 h 6099980"/>
              <a:gd name="connsiteX786" fmla="*/ 5068252 w 6703452"/>
              <a:gd name="connsiteY786" fmla="*/ 2592796 h 6099980"/>
              <a:gd name="connsiteX787" fmla="*/ 5048250 w 6703452"/>
              <a:gd name="connsiteY787" fmla="*/ 2603273 h 6099980"/>
              <a:gd name="connsiteX788" fmla="*/ 5026344 w 6703452"/>
              <a:gd name="connsiteY788" fmla="*/ 2615655 h 6099980"/>
              <a:gd name="connsiteX789" fmla="*/ 5001578 w 6703452"/>
              <a:gd name="connsiteY789" fmla="*/ 2628990 h 6099980"/>
              <a:gd name="connsiteX790" fmla="*/ 4973004 w 6703452"/>
              <a:gd name="connsiteY790" fmla="*/ 2645183 h 6099980"/>
              <a:gd name="connsiteX791" fmla="*/ 5013008 w 6703452"/>
              <a:gd name="connsiteY791" fmla="*/ 2618513 h 6099980"/>
              <a:gd name="connsiteX792" fmla="*/ 5040630 w 6703452"/>
              <a:gd name="connsiteY792" fmla="*/ 2601368 h 6099980"/>
              <a:gd name="connsiteX793" fmla="*/ 5072064 w 6703452"/>
              <a:gd name="connsiteY793" fmla="*/ 2582318 h 6099980"/>
              <a:gd name="connsiteX794" fmla="*/ 5093018 w 6703452"/>
              <a:gd name="connsiteY794" fmla="*/ 2568983 h 6099980"/>
              <a:gd name="connsiteX795" fmla="*/ 5134928 w 6703452"/>
              <a:gd name="connsiteY795" fmla="*/ 2547075 h 6099980"/>
              <a:gd name="connsiteX796" fmla="*/ 5101592 w 6703452"/>
              <a:gd name="connsiteY796" fmla="*/ 2560411 h 6099980"/>
              <a:gd name="connsiteX797" fmla="*/ 5154930 w 6703452"/>
              <a:gd name="connsiteY797" fmla="*/ 2536598 h 6099980"/>
              <a:gd name="connsiteX798" fmla="*/ 5178744 w 6703452"/>
              <a:gd name="connsiteY798" fmla="*/ 2532788 h 6099980"/>
              <a:gd name="connsiteX799" fmla="*/ 5341620 w 6703452"/>
              <a:gd name="connsiteY799" fmla="*/ 2483258 h 6099980"/>
              <a:gd name="connsiteX800" fmla="*/ 1901608 w 6703452"/>
              <a:gd name="connsiteY800" fmla="*/ 2454802 h 6099980"/>
              <a:gd name="connsiteX801" fmla="*/ 1876426 w 6703452"/>
              <a:gd name="connsiteY801" fmla="*/ 2479447 h 6099980"/>
              <a:gd name="connsiteX802" fmla="*/ 1900240 w 6703452"/>
              <a:gd name="connsiteY802" fmla="*/ 2455635 h 6099980"/>
              <a:gd name="connsiteX803" fmla="*/ 1901608 w 6703452"/>
              <a:gd name="connsiteY803" fmla="*/ 2454802 h 6099980"/>
              <a:gd name="connsiteX804" fmla="*/ 5862324 w 6703452"/>
              <a:gd name="connsiteY804" fmla="*/ 2445947 h 6099980"/>
              <a:gd name="connsiteX805" fmla="*/ 5816918 w 6703452"/>
              <a:gd name="connsiteY805" fmla="*/ 2461351 h 6099980"/>
              <a:gd name="connsiteX806" fmla="*/ 5770246 w 6703452"/>
              <a:gd name="connsiteY806" fmla="*/ 2474686 h 6099980"/>
              <a:gd name="connsiteX807" fmla="*/ 5719764 w 6703452"/>
              <a:gd name="connsiteY807" fmla="*/ 2487068 h 6099980"/>
              <a:gd name="connsiteX808" fmla="*/ 5700712 w 6703452"/>
              <a:gd name="connsiteY808" fmla="*/ 2493736 h 6099980"/>
              <a:gd name="connsiteX809" fmla="*/ 5745480 w 6703452"/>
              <a:gd name="connsiteY809" fmla="*/ 2488973 h 6099980"/>
              <a:gd name="connsiteX810" fmla="*/ 5694046 w 6703452"/>
              <a:gd name="connsiteY810" fmla="*/ 2498498 h 6099980"/>
              <a:gd name="connsiteX811" fmla="*/ 5660708 w 6703452"/>
              <a:gd name="connsiteY811" fmla="*/ 2508023 h 6099980"/>
              <a:gd name="connsiteX812" fmla="*/ 5571172 w 6703452"/>
              <a:gd name="connsiteY812" fmla="*/ 2529931 h 6099980"/>
              <a:gd name="connsiteX813" fmla="*/ 5617846 w 6703452"/>
              <a:gd name="connsiteY813" fmla="*/ 2524216 h 6099980"/>
              <a:gd name="connsiteX814" fmla="*/ 5708332 w 6703452"/>
              <a:gd name="connsiteY814" fmla="*/ 2504213 h 6099980"/>
              <a:gd name="connsiteX815" fmla="*/ 5746432 w 6703452"/>
              <a:gd name="connsiteY815" fmla="*/ 2491831 h 6099980"/>
              <a:gd name="connsiteX816" fmla="*/ 5796916 w 6703452"/>
              <a:gd name="connsiteY816" fmla="*/ 2475638 h 6099980"/>
              <a:gd name="connsiteX817" fmla="*/ 5862638 w 6703452"/>
              <a:gd name="connsiteY817" fmla="*/ 2447063 h 6099980"/>
              <a:gd name="connsiteX818" fmla="*/ 5862324 w 6703452"/>
              <a:gd name="connsiteY818" fmla="*/ 2445947 h 6099980"/>
              <a:gd name="connsiteX819" fmla="*/ 5748338 w 6703452"/>
              <a:gd name="connsiteY819" fmla="*/ 2415630 h 6099980"/>
              <a:gd name="connsiteX820" fmla="*/ 5694046 w 6703452"/>
              <a:gd name="connsiteY820" fmla="*/ 2430870 h 6099980"/>
              <a:gd name="connsiteX821" fmla="*/ 5748338 w 6703452"/>
              <a:gd name="connsiteY821" fmla="*/ 2415630 h 6099980"/>
              <a:gd name="connsiteX822" fmla="*/ 5732146 w 6703452"/>
              <a:gd name="connsiteY822" fmla="*/ 2404200 h 6099980"/>
              <a:gd name="connsiteX823" fmla="*/ 5662612 w 6703452"/>
              <a:gd name="connsiteY823" fmla="*/ 2423250 h 6099980"/>
              <a:gd name="connsiteX824" fmla="*/ 5647372 w 6703452"/>
              <a:gd name="connsiteY824" fmla="*/ 2425155 h 6099980"/>
              <a:gd name="connsiteX825" fmla="*/ 5682616 w 6703452"/>
              <a:gd name="connsiteY825" fmla="*/ 2416583 h 6099980"/>
              <a:gd name="connsiteX826" fmla="*/ 5717858 w 6703452"/>
              <a:gd name="connsiteY826" fmla="*/ 2407058 h 6099980"/>
              <a:gd name="connsiteX827" fmla="*/ 2229804 w 6703452"/>
              <a:gd name="connsiteY827" fmla="*/ 2291806 h 6099980"/>
              <a:gd name="connsiteX828" fmla="*/ 2230092 w 6703452"/>
              <a:gd name="connsiteY828" fmla="*/ 2292061 h 6099980"/>
              <a:gd name="connsiteX829" fmla="*/ 2229804 w 6703452"/>
              <a:gd name="connsiteY829" fmla="*/ 2292163 h 6099980"/>
              <a:gd name="connsiteX830" fmla="*/ 2229804 w 6703452"/>
              <a:gd name="connsiteY830" fmla="*/ 2291806 h 6099980"/>
              <a:gd name="connsiteX831" fmla="*/ 2486978 w 6703452"/>
              <a:gd name="connsiteY831" fmla="*/ 2268945 h 6099980"/>
              <a:gd name="connsiteX832" fmla="*/ 2477452 w 6703452"/>
              <a:gd name="connsiteY832" fmla="*/ 2270850 h 6099980"/>
              <a:gd name="connsiteX833" fmla="*/ 2475548 w 6703452"/>
              <a:gd name="connsiteY833" fmla="*/ 2270850 h 6099980"/>
              <a:gd name="connsiteX834" fmla="*/ 3027998 w 6703452"/>
              <a:gd name="connsiteY834" fmla="*/ 2214653 h 6099980"/>
              <a:gd name="connsiteX835" fmla="*/ 3023236 w 6703452"/>
              <a:gd name="connsiteY835" fmla="*/ 2216558 h 6099980"/>
              <a:gd name="connsiteX836" fmla="*/ 3027762 w 6703452"/>
              <a:gd name="connsiteY836" fmla="*/ 2214702 h 6099980"/>
              <a:gd name="connsiteX837" fmla="*/ 3076368 w 6703452"/>
              <a:gd name="connsiteY837" fmla="*/ 2211539 h 6099980"/>
              <a:gd name="connsiteX838" fmla="*/ 3046096 w 6703452"/>
              <a:gd name="connsiteY838" fmla="*/ 2223226 h 6099980"/>
              <a:gd name="connsiteX839" fmla="*/ 3060384 w 6703452"/>
              <a:gd name="connsiteY839" fmla="*/ 2219416 h 6099980"/>
              <a:gd name="connsiteX840" fmla="*/ 3048952 w 6703452"/>
              <a:gd name="connsiteY840" fmla="*/ 2223226 h 6099980"/>
              <a:gd name="connsiteX841" fmla="*/ 3025140 w 6703452"/>
              <a:gd name="connsiteY841" fmla="*/ 2229893 h 6099980"/>
              <a:gd name="connsiteX842" fmla="*/ 2928938 w 6703452"/>
              <a:gd name="connsiteY842" fmla="*/ 2249896 h 6099980"/>
              <a:gd name="connsiteX843" fmla="*/ 2815592 w 6703452"/>
              <a:gd name="connsiteY843" fmla="*/ 2257516 h 6099980"/>
              <a:gd name="connsiteX844" fmla="*/ 2770824 w 6703452"/>
              <a:gd name="connsiteY844" fmla="*/ 2255611 h 6099980"/>
              <a:gd name="connsiteX845" fmla="*/ 2939416 w 6703452"/>
              <a:gd name="connsiteY845" fmla="*/ 2243228 h 6099980"/>
              <a:gd name="connsiteX846" fmla="*/ 3047048 w 6703452"/>
              <a:gd name="connsiteY846" fmla="*/ 2217511 h 6099980"/>
              <a:gd name="connsiteX847" fmla="*/ 3076368 w 6703452"/>
              <a:gd name="connsiteY847" fmla="*/ 2211539 h 6099980"/>
              <a:gd name="connsiteX848" fmla="*/ 3114676 w 6703452"/>
              <a:gd name="connsiteY848" fmla="*/ 2200365 h 6099980"/>
              <a:gd name="connsiteX849" fmla="*/ 3033712 w 6703452"/>
              <a:gd name="connsiteY849" fmla="*/ 2231798 h 6099980"/>
              <a:gd name="connsiteX850" fmla="*/ 3114676 w 6703452"/>
              <a:gd name="connsiteY850" fmla="*/ 2200365 h 6099980"/>
              <a:gd name="connsiteX851" fmla="*/ 3124570 w 6703452"/>
              <a:gd name="connsiteY851" fmla="*/ 2194592 h 6099980"/>
              <a:gd name="connsiteX852" fmla="*/ 3117532 w 6703452"/>
              <a:gd name="connsiteY852" fmla="*/ 2198461 h 6099980"/>
              <a:gd name="connsiteX853" fmla="*/ 3094672 w 6703452"/>
              <a:gd name="connsiteY853" fmla="*/ 2207986 h 6099980"/>
              <a:gd name="connsiteX854" fmla="*/ 3071812 w 6703452"/>
              <a:gd name="connsiteY854" fmla="*/ 2215606 h 6099980"/>
              <a:gd name="connsiteX855" fmla="*/ 3060384 w 6703452"/>
              <a:gd name="connsiteY855" fmla="*/ 2219416 h 6099980"/>
              <a:gd name="connsiteX856" fmla="*/ 3073718 w 6703452"/>
              <a:gd name="connsiteY856" fmla="*/ 2214653 h 6099980"/>
              <a:gd name="connsiteX857" fmla="*/ 3096578 w 6703452"/>
              <a:gd name="connsiteY857" fmla="*/ 2207033 h 6099980"/>
              <a:gd name="connsiteX858" fmla="*/ 3167080 w 6703452"/>
              <a:gd name="connsiteY858" fmla="*/ 2171224 h 6099980"/>
              <a:gd name="connsiteX859" fmla="*/ 3153728 w 6703452"/>
              <a:gd name="connsiteY859" fmla="*/ 2179292 h 6099980"/>
              <a:gd name="connsiteX860" fmla="*/ 3130868 w 6703452"/>
              <a:gd name="connsiteY860" fmla="*/ 2191793 h 6099980"/>
              <a:gd name="connsiteX861" fmla="*/ 3124570 w 6703452"/>
              <a:gd name="connsiteY861" fmla="*/ 2194592 h 6099980"/>
              <a:gd name="connsiteX862" fmla="*/ 6288168 w 6703452"/>
              <a:gd name="connsiteY862" fmla="*/ 2109758 h 6099980"/>
              <a:gd name="connsiteX863" fmla="*/ 6282692 w 6703452"/>
              <a:gd name="connsiteY863" fmla="*/ 2128927 h 6099980"/>
              <a:gd name="connsiteX864" fmla="*/ 6245544 w 6703452"/>
              <a:gd name="connsiteY864" fmla="*/ 2204175 h 6099980"/>
              <a:gd name="connsiteX865" fmla="*/ 6280786 w 6703452"/>
              <a:gd name="connsiteY865" fmla="*/ 2127975 h 6099980"/>
              <a:gd name="connsiteX866" fmla="*/ 6248400 w 6703452"/>
              <a:gd name="connsiteY866" fmla="*/ 2192745 h 6099980"/>
              <a:gd name="connsiteX867" fmla="*/ 6237924 w 6703452"/>
              <a:gd name="connsiteY867" fmla="*/ 2208937 h 6099980"/>
              <a:gd name="connsiteX868" fmla="*/ 6224588 w 6703452"/>
              <a:gd name="connsiteY868" fmla="*/ 2225130 h 6099980"/>
              <a:gd name="connsiteX869" fmla="*/ 6286500 w 6703452"/>
              <a:gd name="connsiteY869" fmla="*/ 2109877 h 6099980"/>
              <a:gd name="connsiteX870" fmla="*/ 6288168 w 6703452"/>
              <a:gd name="connsiteY870" fmla="*/ 2109758 h 6099980"/>
              <a:gd name="connsiteX871" fmla="*/ 6252212 w 6703452"/>
              <a:gd name="connsiteY871" fmla="*/ 1935571 h 6099980"/>
              <a:gd name="connsiteX872" fmla="*/ 6243638 w 6703452"/>
              <a:gd name="connsiteY872" fmla="*/ 2045108 h 6099980"/>
              <a:gd name="connsiteX873" fmla="*/ 6250304 w 6703452"/>
              <a:gd name="connsiteY873" fmla="*/ 2027963 h 6099980"/>
              <a:gd name="connsiteX874" fmla="*/ 6150292 w 6703452"/>
              <a:gd name="connsiteY874" fmla="*/ 2224178 h 6099980"/>
              <a:gd name="connsiteX875" fmla="*/ 5980748 w 6703452"/>
              <a:gd name="connsiteY875" fmla="*/ 2363243 h 6099980"/>
              <a:gd name="connsiteX876" fmla="*/ 6121718 w 6703452"/>
              <a:gd name="connsiteY876" fmla="*/ 2264183 h 6099980"/>
              <a:gd name="connsiteX877" fmla="*/ 6187440 w 6703452"/>
              <a:gd name="connsiteY877" fmla="*/ 2197508 h 6099980"/>
              <a:gd name="connsiteX878" fmla="*/ 6190298 w 6703452"/>
              <a:gd name="connsiteY878" fmla="*/ 2198461 h 6099980"/>
              <a:gd name="connsiteX879" fmla="*/ 6168392 w 6703452"/>
              <a:gd name="connsiteY879" fmla="*/ 2230846 h 6099980"/>
              <a:gd name="connsiteX880" fmla="*/ 6110288 w 6703452"/>
              <a:gd name="connsiteY880" fmla="*/ 2293711 h 6099980"/>
              <a:gd name="connsiteX881" fmla="*/ 5999798 w 6703452"/>
              <a:gd name="connsiteY881" fmla="*/ 2377531 h 6099980"/>
              <a:gd name="connsiteX882" fmla="*/ 5975032 w 6703452"/>
              <a:gd name="connsiteY882" fmla="*/ 2392771 h 6099980"/>
              <a:gd name="connsiteX883" fmla="*/ 6069330 w 6703452"/>
              <a:gd name="connsiteY883" fmla="*/ 2330858 h 6099980"/>
              <a:gd name="connsiteX884" fmla="*/ 6170296 w 6703452"/>
              <a:gd name="connsiteY884" fmla="*/ 2232751 h 6099980"/>
              <a:gd name="connsiteX885" fmla="*/ 6214112 w 6703452"/>
              <a:gd name="connsiteY885" fmla="*/ 2162266 h 6099980"/>
              <a:gd name="connsiteX886" fmla="*/ 6250304 w 6703452"/>
              <a:gd name="connsiteY886" fmla="*/ 2062253 h 6099980"/>
              <a:gd name="connsiteX887" fmla="*/ 6256972 w 6703452"/>
              <a:gd name="connsiteY887" fmla="*/ 1971765 h 6099980"/>
              <a:gd name="connsiteX888" fmla="*/ 6256020 w 6703452"/>
              <a:gd name="connsiteY888" fmla="*/ 1956526 h 6099980"/>
              <a:gd name="connsiteX889" fmla="*/ 6254116 w 6703452"/>
              <a:gd name="connsiteY889" fmla="*/ 1945096 h 6099980"/>
              <a:gd name="connsiteX890" fmla="*/ 6252212 w 6703452"/>
              <a:gd name="connsiteY890" fmla="*/ 1935571 h 6099980"/>
              <a:gd name="connsiteX891" fmla="*/ 6187440 w 6703452"/>
              <a:gd name="connsiteY891" fmla="*/ 1898422 h 6099980"/>
              <a:gd name="connsiteX892" fmla="*/ 6193156 w 6703452"/>
              <a:gd name="connsiteY892" fmla="*/ 1919377 h 6099980"/>
              <a:gd name="connsiteX893" fmla="*/ 6196966 w 6703452"/>
              <a:gd name="connsiteY893" fmla="*/ 1941285 h 6099980"/>
              <a:gd name="connsiteX894" fmla="*/ 6195060 w 6703452"/>
              <a:gd name="connsiteY894" fmla="*/ 1952714 h 6099980"/>
              <a:gd name="connsiteX895" fmla="*/ 6187440 w 6703452"/>
              <a:gd name="connsiteY895" fmla="*/ 1898422 h 6099980"/>
              <a:gd name="connsiteX896" fmla="*/ 6250304 w 6703452"/>
              <a:gd name="connsiteY896" fmla="*/ 1843178 h 6099980"/>
              <a:gd name="connsiteX897" fmla="*/ 6272212 w 6703452"/>
              <a:gd name="connsiteY897" fmla="*/ 1932713 h 6099980"/>
              <a:gd name="connsiteX898" fmla="*/ 6273166 w 6703452"/>
              <a:gd name="connsiteY898" fmla="*/ 1921283 h 6099980"/>
              <a:gd name="connsiteX899" fmla="*/ 6271260 w 6703452"/>
              <a:gd name="connsiteY899" fmla="*/ 1906043 h 6099980"/>
              <a:gd name="connsiteX900" fmla="*/ 6268404 w 6703452"/>
              <a:gd name="connsiteY900" fmla="*/ 1893661 h 6099980"/>
              <a:gd name="connsiteX901" fmla="*/ 6263640 w 6703452"/>
              <a:gd name="connsiteY901" fmla="*/ 1874611 h 6099980"/>
              <a:gd name="connsiteX902" fmla="*/ 6256972 w 6703452"/>
              <a:gd name="connsiteY902" fmla="*/ 1854608 h 6099980"/>
              <a:gd name="connsiteX903" fmla="*/ 6250304 w 6703452"/>
              <a:gd name="connsiteY903" fmla="*/ 1843178 h 6099980"/>
              <a:gd name="connsiteX904" fmla="*/ 6075676 w 6703452"/>
              <a:gd name="connsiteY904" fmla="*/ 1603433 h 6099980"/>
              <a:gd name="connsiteX905" fmla="*/ 6082556 w 6703452"/>
              <a:gd name="connsiteY905" fmla="*/ 1617687 h 6099980"/>
              <a:gd name="connsiteX906" fmla="*/ 6081922 w 6703452"/>
              <a:gd name="connsiteY906" fmla="*/ 1617167 h 6099980"/>
              <a:gd name="connsiteX907" fmla="*/ 6073968 w 6703452"/>
              <a:gd name="connsiteY907" fmla="*/ 1599678 h 6099980"/>
              <a:gd name="connsiteX908" fmla="*/ 6075676 w 6703452"/>
              <a:gd name="connsiteY908" fmla="*/ 1603433 h 6099980"/>
              <a:gd name="connsiteX909" fmla="*/ 6074330 w 6703452"/>
              <a:gd name="connsiteY909" fmla="*/ 1600648 h 6099980"/>
              <a:gd name="connsiteX910" fmla="*/ 6069266 w 6703452"/>
              <a:gd name="connsiteY910" fmla="*/ 1587131 h 6099980"/>
              <a:gd name="connsiteX911" fmla="*/ 6073968 w 6703452"/>
              <a:gd name="connsiteY911" fmla="*/ 1599678 h 6099980"/>
              <a:gd name="connsiteX912" fmla="*/ 6073380 w 6703452"/>
              <a:gd name="connsiteY912" fmla="*/ 1598385 h 6099980"/>
              <a:gd name="connsiteX913" fmla="*/ 3489008 w 6703452"/>
              <a:gd name="connsiteY913" fmla="*/ 1400265 h 6099980"/>
              <a:gd name="connsiteX914" fmla="*/ 3457576 w 6703452"/>
              <a:gd name="connsiteY914" fmla="*/ 1528853 h 6099980"/>
              <a:gd name="connsiteX915" fmla="*/ 3474720 w 6703452"/>
              <a:gd name="connsiteY915" fmla="*/ 1441223 h 6099980"/>
              <a:gd name="connsiteX916" fmla="*/ 3489008 w 6703452"/>
              <a:gd name="connsiteY916" fmla="*/ 1400265 h 6099980"/>
              <a:gd name="connsiteX917" fmla="*/ 3509964 w 6703452"/>
              <a:gd name="connsiteY917" fmla="*/ 1350735 h 6099980"/>
              <a:gd name="connsiteX918" fmla="*/ 3509010 w 6703452"/>
              <a:gd name="connsiteY918" fmla="*/ 1358355 h 6099980"/>
              <a:gd name="connsiteX919" fmla="*/ 3500438 w 6703452"/>
              <a:gd name="connsiteY919" fmla="*/ 1395502 h 6099980"/>
              <a:gd name="connsiteX920" fmla="*/ 3509964 w 6703452"/>
              <a:gd name="connsiteY920" fmla="*/ 1350735 h 6099980"/>
              <a:gd name="connsiteX921" fmla="*/ 6167438 w 6703452"/>
              <a:gd name="connsiteY921" fmla="*/ 1333590 h 6099980"/>
              <a:gd name="connsiteX922" fmla="*/ 6148298 w 6703452"/>
              <a:gd name="connsiteY922" fmla="*/ 1384385 h 6099980"/>
              <a:gd name="connsiteX923" fmla="*/ 6150004 w 6703452"/>
              <a:gd name="connsiteY923" fmla="*/ 1377161 h 6099980"/>
              <a:gd name="connsiteX924" fmla="*/ 6155640 w 6703452"/>
              <a:gd name="connsiteY924" fmla="*/ 1360136 h 6099980"/>
              <a:gd name="connsiteX925" fmla="*/ 6074092 w 6703452"/>
              <a:gd name="connsiteY925" fmla="*/ 1295490 h 6099980"/>
              <a:gd name="connsiteX926" fmla="*/ 6067424 w 6703452"/>
              <a:gd name="connsiteY926" fmla="*/ 1310730 h 6099980"/>
              <a:gd name="connsiteX927" fmla="*/ 6060758 w 6703452"/>
              <a:gd name="connsiteY927" fmla="*/ 1325970 h 6099980"/>
              <a:gd name="connsiteX928" fmla="*/ 6074092 w 6703452"/>
              <a:gd name="connsiteY928" fmla="*/ 1295490 h 6099980"/>
              <a:gd name="connsiteX929" fmla="*/ 6189152 w 6703452"/>
              <a:gd name="connsiteY929" fmla="*/ 1194257 h 6099980"/>
              <a:gd name="connsiteX930" fmla="*/ 6151246 w 6703452"/>
              <a:gd name="connsiteY930" fmla="*/ 1236436 h 6099980"/>
              <a:gd name="connsiteX931" fmla="*/ 6182202 w 6703452"/>
              <a:gd name="connsiteY931" fmla="*/ 1201074 h 6099980"/>
              <a:gd name="connsiteX932" fmla="*/ 3515678 w 6703452"/>
              <a:gd name="connsiteY932" fmla="*/ 1163093 h 6099980"/>
              <a:gd name="connsiteX933" fmla="*/ 3504248 w 6703452"/>
              <a:gd name="connsiteY933" fmla="*/ 1209766 h 6099980"/>
              <a:gd name="connsiteX934" fmla="*/ 3505200 w 6703452"/>
              <a:gd name="connsiteY934" fmla="*/ 1200241 h 6099980"/>
              <a:gd name="connsiteX935" fmla="*/ 3510916 w 6703452"/>
              <a:gd name="connsiteY935" fmla="*/ 1146900 h 6099980"/>
              <a:gd name="connsiteX936" fmla="*/ 3494724 w 6703452"/>
              <a:gd name="connsiteY936" fmla="*/ 1197382 h 6099980"/>
              <a:gd name="connsiteX937" fmla="*/ 3480436 w 6703452"/>
              <a:gd name="connsiteY937" fmla="*/ 1248817 h 6099980"/>
              <a:gd name="connsiteX938" fmla="*/ 3488056 w 6703452"/>
              <a:gd name="connsiteY938" fmla="*/ 1214527 h 6099980"/>
              <a:gd name="connsiteX939" fmla="*/ 3499486 w 6703452"/>
              <a:gd name="connsiteY939" fmla="*/ 1180238 h 6099980"/>
              <a:gd name="connsiteX940" fmla="*/ 3510916 w 6703452"/>
              <a:gd name="connsiteY940" fmla="*/ 1146900 h 6099980"/>
              <a:gd name="connsiteX941" fmla="*/ 6429376 w 6703452"/>
              <a:gd name="connsiteY941" fmla="*/ 1047840 h 6099980"/>
              <a:gd name="connsiteX942" fmla="*/ 6342698 w 6703452"/>
              <a:gd name="connsiteY942" fmla="*/ 1117372 h 6099980"/>
              <a:gd name="connsiteX943" fmla="*/ 6429376 w 6703452"/>
              <a:gd name="connsiteY943" fmla="*/ 1047840 h 6099980"/>
              <a:gd name="connsiteX944" fmla="*/ 6587492 w 6703452"/>
              <a:gd name="connsiteY944" fmla="*/ 880201 h 6099980"/>
              <a:gd name="connsiteX945" fmla="*/ 6579872 w 6703452"/>
              <a:gd name="connsiteY945" fmla="*/ 888773 h 6099980"/>
              <a:gd name="connsiteX946" fmla="*/ 6523672 w 6703452"/>
              <a:gd name="connsiteY946" fmla="*/ 957353 h 6099980"/>
              <a:gd name="connsiteX947" fmla="*/ 6463666 w 6703452"/>
              <a:gd name="connsiteY947" fmla="*/ 1010693 h 6099980"/>
              <a:gd name="connsiteX948" fmla="*/ 6537960 w 6703452"/>
              <a:gd name="connsiteY948" fmla="*/ 937351 h 6099980"/>
              <a:gd name="connsiteX949" fmla="*/ 6487478 w 6703452"/>
              <a:gd name="connsiteY949" fmla="*/ 983071 h 6099980"/>
              <a:gd name="connsiteX950" fmla="*/ 6506528 w 6703452"/>
              <a:gd name="connsiteY950" fmla="*/ 963068 h 6099980"/>
              <a:gd name="connsiteX951" fmla="*/ 6494146 w 6703452"/>
              <a:gd name="connsiteY951" fmla="*/ 965926 h 6099980"/>
              <a:gd name="connsiteX952" fmla="*/ 6398896 w 6703452"/>
              <a:gd name="connsiteY952" fmla="*/ 1049746 h 6099980"/>
              <a:gd name="connsiteX953" fmla="*/ 6408420 w 6703452"/>
              <a:gd name="connsiteY953" fmla="*/ 1042126 h 6099980"/>
              <a:gd name="connsiteX954" fmla="*/ 6312218 w 6703452"/>
              <a:gd name="connsiteY954" fmla="*/ 1122136 h 6099980"/>
              <a:gd name="connsiteX955" fmla="*/ 6334124 w 6703452"/>
              <a:gd name="connsiteY955" fmla="*/ 1117373 h 6099980"/>
              <a:gd name="connsiteX956" fmla="*/ 6342698 w 6703452"/>
              <a:gd name="connsiteY956" fmla="*/ 1104038 h 6099980"/>
              <a:gd name="connsiteX957" fmla="*/ 6235066 w 6703452"/>
              <a:gd name="connsiteY957" fmla="*/ 1189763 h 6099980"/>
              <a:gd name="connsiteX958" fmla="*/ 6200776 w 6703452"/>
              <a:gd name="connsiteY958" fmla="*/ 1229768 h 6099980"/>
              <a:gd name="connsiteX959" fmla="*/ 6246496 w 6703452"/>
              <a:gd name="connsiteY959" fmla="*/ 1183096 h 6099980"/>
              <a:gd name="connsiteX960" fmla="*/ 6260784 w 6703452"/>
              <a:gd name="connsiteY960" fmla="*/ 1174523 h 6099980"/>
              <a:gd name="connsiteX961" fmla="*/ 6308408 w 6703452"/>
              <a:gd name="connsiteY961" fmla="*/ 1138328 h 6099980"/>
              <a:gd name="connsiteX962" fmla="*/ 6187440 w 6703452"/>
              <a:gd name="connsiteY962" fmla="*/ 1257390 h 6099980"/>
              <a:gd name="connsiteX963" fmla="*/ 6198872 w 6703452"/>
              <a:gd name="connsiteY963" fmla="*/ 1240246 h 6099980"/>
              <a:gd name="connsiteX964" fmla="*/ 6185536 w 6703452"/>
              <a:gd name="connsiteY964" fmla="*/ 1250723 h 6099980"/>
              <a:gd name="connsiteX965" fmla="*/ 6125528 w 6703452"/>
              <a:gd name="connsiteY965" fmla="*/ 1334543 h 6099980"/>
              <a:gd name="connsiteX966" fmla="*/ 6100764 w 6703452"/>
              <a:gd name="connsiteY966" fmla="*/ 1422173 h 6099980"/>
              <a:gd name="connsiteX967" fmla="*/ 6098858 w 6703452"/>
              <a:gd name="connsiteY967" fmla="*/ 1450748 h 6099980"/>
              <a:gd name="connsiteX968" fmla="*/ 6099812 w 6703452"/>
              <a:gd name="connsiteY968" fmla="*/ 1479323 h 6099980"/>
              <a:gd name="connsiteX969" fmla="*/ 6103620 w 6703452"/>
              <a:gd name="connsiteY969" fmla="*/ 1506946 h 6099980"/>
              <a:gd name="connsiteX970" fmla="*/ 6109336 w 6703452"/>
              <a:gd name="connsiteY970" fmla="*/ 1530758 h 6099980"/>
              <a:gd name="connsiteX971" fmla="*/ 6113146 w 6703452"/>
              <a:gd name="connsiteY971" fmla="*/ 1525043 h 6099980"/>
              <a:gd name="connsiteX972" fmla="*/ 6112192 w 6703452"/>
              <a:gd name="connsiteY972" fmla="*/ 1511708 h 6099980"/>
              <a:gd name="connsiteX973" fmla="*/ 6110288 w 6703452"/>
              <a:gd name="connsiteY973" fmla="*/ 1492658 h 6099980"/>
              <a:gd name="connsiteX974" fmla="*/ 6108384 w 6703452"/>
              <a:gd name="connsiteY974" fmla="*/ 1462178 h 6099980"/>
              <a:gd name="connsiteX975" fmla="*/ 6109336 w 6703452"/>
              <a:gd name="connsiteY975" fmla="*/ 1476465 h 6099980"/>
              <a:gd name="connsiteX976" fmla="*/ 6111240 w 6703452"/>
              <a:gd name="connsiteY976" fmla="*/ 1492658 h 6099980"/>
              <a:gd name="connsiteX977" fmla="*/ 6117908 w 6703452"/>
              <a:gd name="connsiteY977" fmla="*/ 1528853 h 6099980"/>
              <a:gd name="connsiteX978" fmla="*/ 6146484 w 6703452"/>
              <a:gd name="connsiteY978" fmla="*/ 1612673 h 6099980"/>
              <a:gd name="connsiteX979" fmla="*/ 6119812 w 6703452"/>
              <a:gd name="connsiteY979" fmla="*/ 1551713 h 6099980"/>
              <a:gd name="connsiteX980" fmla="*/ 6160772 w 6703452"/>
              <a:gd name="connsiteY980" fmla="*/ 1661251 h 6099980"/>
              <a:gd name="connsiteX981" fmla="*/ 6191250 w 6703452"/>
              <a:gd name="connsiteY981" fmla="*/ 1718401 h 6099980"/>
              <a:gd name="connsiteX982" fmla="*/ 6185536 w 6703452"/>
              <a:gd name="connsiteY982" fmla="*/ 1704113 h 6099980"/>
              <a:gd name="connsiteX983" fmla="*/ 6221730 w 6703452"/>
              <a:gd name="connsiteY983" fmla="*/ 1766978 h 6099980"/>
              <a:gd name="connsiteX984" fmla="*/ 6196012 w 6703452"/>
              <a:gd name="connsiteY984" fmla="*/ 1714590 h 6099980"/>
              <a:gd name="connsiteX985" fmla="*/ 6206492 w 6703452"/>
              <a:gd name="connsiteY985" fmla="*/ 1726021 h 6099980"/>
              <a:gd name="connsiteX986" fmla="*/ 6246496 w 6703452"/>
              <a:gd name="connsiteY986" fmla="*/ 1812698 h 6099980"/>
              <a:gd name="connsiteX987" fmla="*/ 6220778 w 6703452"/>
              <a:gd name="connsiteY987" fmla="*/ 1745071 h 6099980"/>
              <a:gd name="connsiteX988" fmla="*/ 6251258 w 6703452"/>
              <a:gd name="connsiteY988" fmla="*/ 1810793 h 6099980"/>
              <a:gd name="connsiteX989" fmla="*/ 6264592 w 6703452"/>
              <a:gd name="connsiteY989" fmla="*/ 1841273 h 6099980"/>
              <a:gd name="connsiteX990" fmla="*/ 6225540 w 6703452"/>
              <a:gd name="connsiteY990" fmla="*/ 1747928 h 6099980"/>
              <a:gd name="connsiteX991" fmla="*/ 6189346 w 6703452"/>
              <a:gd name="connsiteY991" fmla="*/ 1676490 h 6099980"/>
              <a:gd name="connsiteX992" fmla="*/ 6156008 w 6703452"/>
              <a:gd name="connsiteY992" fmla="*/ 1608863 h 6099980"/>
              <a:gd name="connsiteX993" fmla="*/ 6125528 w 6703452"/>
              <a:gd name="connsiteY993" fmla="*/ 1527901 h 6099980"/>
              <a:gd name="connsiteX994" fmla="*/ 6137912 w 6703452"/>
              <a:gd name="connsiteY994" fmla="*/ 1580288 h 6099980"/>
              <a:gd name="connsiteX995" fmla="*/ 6122672 w 6703452"/>
              <a:gd name="connsiteY995" fmla="*/ 1535521 h 6099980"/>
              <a:gd name="connsiteX996" fmla="*/ 6116004 w 6703452"/>
              <a:gd name="connsiteY996" fmla="*/ 1504088 h 6099980"/>
              <a:gd name="connsiteX997" fmla="*/ 6114098 w 6703452"/>
              <a:gd name="connsiteY997" fmla="*/ 1481228 h 6099980"/>
              <a:gd name="connsiteX998" fmla="*/ 6115050 w 6703452"/>
              <a:gd name="connsiteY998" fmla="*/ 1462178 h 6099980"/>
              <a:gd name="connsiteX999" fmla="*/ 6120766 w 6703452"/>
              <a:gd name="connsiteY999" fmla="*/ 1417411 h 6099980"/>
              <a:gd name="connsiteX1000" fmla="*/ 6148388 w 6703452"/>
              <a:gd name="connsiteY1000" fmla="*/ 1335496 h 6099980"/>
              <a:gd name="connsiteX1001" fmla="*/ 6182678 w 6703452"/>
              <a:gd name="connsiteY1001" fmla="*/ 1278346 h 6099980"/>
              <a:gd name="connsiteX1002" fmla="*/ 6237924 w 6703452"/>
              <a:gd name="connsiteY1002" fmla="*/ 1216433 h 6099980"/>
              <a:gd name="connsiteX1003" fmla="*/ 6313172 w 6703452"/>
              <a:gd name="connsiteY1003" fmla="*/ 1145948 h 6099980"/>
              <a:gd name="connsiteX1004" fmla="*/ 6357938 w 6703452"/>
              <a:gd name="connsiteY1004" fmla="*/ 1114516 h 6099980"/>
              <a:gd name="connsiteX1005" fmla="*/ 6447472 w 6703452"/>
              <a:gd name="connsiteY1005" fmla="*/ 1043078 h 6099980"/>
              <a:gd name="connsiteX1006" fmla="*/ 6552248 w 6703452"/>
              <a:gd name="connsiteY1006" fmla="*/ 934493 h 6099980"/>
              <a:gd name="connsiteX1007" fmla="*/ 6586538 w 6703452"/>
              <a:gd name="connsiteY1007" fmla="*/ 887821 h 6099980"/>
              <a:gd name="connsiteX1008" fmla="*/ 6587492 w 6703452"/>
              <a:gd name="connsiteY1008" fmla="*/ 880201 h 6099980"/>
              <a:gd name="connsiteX1009" fmla="*/ 6619160 w 6703452"/>
              <a:gd name="connsiteY1009" fmla="*/ 878982 h 6099980"/>
              <a:gd name="connsiteX1010" fmla="*/ 6617972 w 6703452"/>
              <a:gd name="connsiteY1010" fmla="*/ 881153 h 6099980"/>
              <a:gd name="connsiteX1011" fmla="*/ 6616368 w 6703452"/>
              <a:gd name="connsiteY1011" fmla="*/ 883553 h 6099980"/>
              <a:gd name="connsiteX1012" fmla="*/ 4703444 w 6703452"/>
              <a:gd name="connsiteY1012" fmla="*/ 812572 h 6099980"/>
              <a:gd name="connsiteX1013" fmla="*/ 4747260 w 6703452"/>
              <a:gd name="connsiteY1013" fmla="*/ 812572 h 6099980"/>
              <a:gd name="connsiteX1014" fmla="*/ 4703444 w 6703452"/>
              <a:gd name="connsiteY1014" fmla="*/ 812572 h 6099980"/>
              <a:gd name="connsiteX1015" fmla="*/ 4594860 w 6703452"/>
              <a:gd name="connsiteY1015" fmla="*/ 798285 h 6099980"/>
              <a:gd name="connsiteX1016" fmla="*/ 4612958 w 6703452"/>
              <a:gd name="connsiteY1016" fmla="*/ 803048 h 6099980"/>
              <a:gd name="connsiteX1017" fmla="*/ 4681540 w 6703452"/>
              <a:gd name="connsiteY1017" fmla="*/ 822098 h 6099980"/>
              <a:gd name="connsiteX1018" fmla="*/ 4594860 w 6703452"/>
              <a:gd name="connsiteY1018" fmla="*/ 798285 h 6099980"/>
              <a:gd name="connsiteX1019" fmla="*/ 6658928 w 6703452"/>
              <a:gd name="connsiteY1019" fmla="*/ 794476 h 6099980"/>
              <a:gd name="connsiteX1020" fmla="*/ 6637020 w 6703452"/>
              <a:gd name="connsiteY1020" fmla="*/ 849721 h 6099980"/>
              <a:gd name="connsiteX1021" fmla="*/ 6619160 w 6703452"/>
              <a:gd name="connsiteY1021" fmla="*/ 878982 h 6099980"/>
              <a:gd name="connsiteX1022" fmla="*/ 6639520 w 6703452"/>
              <a:gd name="connsiteY1022" fmla="*/ 841744 h 6099980"/>
              <a:gd name="connsiteX1023" fmla="*/ 6658928 w 6703452"/>
              <a:gd name="connsiteY1023" fmla="*/ 794476 h 6099980"/>
              <a:gd name="connsiteX1024" fmla="*/ 3875712 w 6703452"/>
              <a:gd name="connsiteY1024" fmla="*/ 777339 h 6099980"/>
              <a:gd name="connsiteX1025" fmla="*/ 3857624 w 6703452"/>
              <a:gd name="connsiteY1025" fmla="*/ 789713 h 6099980"/>
              <a:gd name="connsiteX1026" fmla="*/ 3821430 w 6703452"/>
              <a:gd name="connsiteY1026" fmla="*/ 819241 h 6099980"/>
              <a:gd name="connsiteX1027" fmla="*/ 3804284 w 6703452"/>
              <a:gd name="connsiteY1027" fmla="*/ 834481 h 6099980"/>
              <a:gd name="connsiteX1028" fmla="*/ 3789044 w 6703452"/>
              <a:gd name="connsiteY1028" fmla="*/ 849721 h 6099980"/>
              <a:gd name="connsiteX1029" fmla="*/ 3763804 w 6703452"/>
              <a:gd name="connsiteY1029" fmla="*/ 876391 h 6099980"/>
              <a:gd name="connsiteX1030" fmla="*/ 3761396 w 6703452"/>
              <a:gd name="connsiteY1030" fmla="*/ 879547 h 6099980"/>
              <a:gd name="connsiteX1031" fmla="*/ 3765634 w 6703452"/>
              <a:gd name="connsiteY1031" fmla="*/ 874499 h 6099980"/>
              <a:gd name="connsiteX1032" fmla="*/ 3859530 w 6703452"/>
              <a:gd name="connsiteY1032" fmla="*/ 789712 h 6099980"/>
              <a:gd name="connsiteX1033" fmla="*/ 3908838 w 6703452"/>
              <a:gd name="connsiteY1033" fmla="*/ 756204 h 6099980"/>
              <a:gd name="connsiteX1034" fmla="*/ 3892868 w 6703452"/>
              <a:gd name="connsiteY1034" fmla="*/ 765901 h 6099980"/>
              <a:gd name="connsiteX1035" fmla="*/ 3875742 w 6703452"/>
              <a:gd name="connsiteY1035" fmla="*/ 777319 h 6099980"/>
              <a:gd name="connsiteX1036" fmla="*/ 3892868 w 6703452"/>
              <a:gd name="connsiteY1036" fmla="*/ 766852 h 6099980"/>
              <a:gd name="connsiteX1037" fmla="*/ 6607442 w 6703452"/>
              <a:gd name="connsiteY1037" fmla="*/ 715471 h 6099980"/>
              <a:gd name="connsiteX1038" fmla="*/ 6606540 w 6703452"/>
              <a:gd name="connsiteY1038" fmla="*/ 724942 h 6099980"/>
              <a:gd name="connsiteX1039" fmla="*/ 6603684 w 6703452"/>
              <a:gd name="connsiteY1039" fmla="*/ 744945 h 6099980"/>
              <a:gd name="connsiteX1040" fmla="*/ 3886200 w 6703452"/>
              <a:gd name="connsiteY1040" fmla="*/ 707798 h 6099980"/>
              <a:gd name="connsiteX1041" fmla="*/ 3822072 w 6703452"/>
              <a:gd name="connsiteY1041" fmla="*/ 748981 h 6099980"/>
              <a:gd name="connsiteX1042" fmla="*/ 3822384 w 6703452"/>
              <a:gd name="connsiteY1042" fmla="*/ 748756 h 6099980"/>
              <a:gd name="connsiteX1043" fmla="*/ 3853816 w 6703452"/>
              <a:gd name="connsiteY1043" fmla="*/ 726848 h 6099980"/>
              <a:gd name="connsiteX1044" fmla="*/ 3886200 w 6703452"/>
              <a:gd name="connsiteY1044" fmla="*/ 707798 h 6099980"/>
              <a:gd name="connsiteX1045" fmla="*/ 4059556 w 6703452"/>
              <a:gd name="connsiteY1045" fmla="*/ 705893 h 6099980"/>
              <a:gd name="connsiteX1046" fmla="*/ 4016692 w 6703452"/>
              <a:gd name="connsiteY1046" fmla="*/ 723990 h 6099980"/>
              <a:gd name="connsiteX1047" fmla="*/ 3979544 w 6703452"/>
              <a:gd name="connsiteY1047" fmla="*/ 745898 h 6099980"/>
              <a:gd name="connsiteX1048" fmla="*/ 3938588 w 6703452"/>
              <a:gd name="connsiteY1048" fmla="*/ 758280 h 6099980"/>
              <a:gd name="connsiteX1049" fmla="*/ 3994784 w 6703452"/>
              <a:gd name="connsiteY1049" fmla="*/ 731610 h 6099980"/>
              <a:gd name="connsiteX1050" fmla="*/ 4012884 w 6703452"/>
              <a:gd name="connsiteY1050" fmla="*/ 722085 h 6099980"/>
              <a:gd name="connsiteX1051" fmla="*/ 4059556 w 6703452"/>
              <a:gd name="connsiteY1051" fmla="*/ 705893 h 6099980"/>
              <a:gd name="connsiteX1052" fmla="*/ 6601778 w 6703452"/>
              <a:gd name="connsiteY1052" fmla="*/ 700177 h 6099980"/>
              <a:gd name="connsiteX1053" fmla="*/ 6594406 w 6703452"/>
              <a:gd name="connsiteY1053" fmla="*/ 726898 h 6099980"/>
              <a:gd name="connsiteX1054" fmla="*/ 6592252 w 6703452"/>
              <a:gd name="connsiteY1054" fmla="*/ 740183 h 6099980"/>
              <a:gd name="connsiteX1055" fmla="*/ 6590288 w 6703452"/>
              <a:gd name="connsiteY1055" fmla="*/ 753786 h 6099980"/>
              <a:gd name="connsiteX1056" fmla="*/ 6589926 w 6703452"/>
              <a:gd name="connsiteY1056" fmla="*/ 757052 h 6099980"/>
              <a:gd name="connsiteX1057" fmla="*/ 6595466 w 6703452"/>
              <a:gd name="connsiteY1057" fmla="*/ 738515 h 6099980"/>
              <a:gd name="connsiteX1058" fmla="*/ 6601778 w 6703452"/>
              <a:gd name="connsiteY1058" fmla="*/ 700177 h 6099980"/>
              <a:gd name="connsiteX1059" fmla="*/ 6691012 w 6703452"/>
              <a:gd name="connsiteY1059" fmla="*/ 688904 h 6099980"/>
              <a:gd name="connsiteX1060" fmla="*/ 6690360 w 6703452"/>
              <a:gd name="connsiteY1060" fmla="*/ 730657 h 6099980"/>
              <a:gd name="connsiteX1061" fmla="*/ 6696076 w 6703452"/>
              <a:gd name="connsiteY1061" fmla="*/ 700177 h 6099980"/>
              <a:gd name="connsiteX1062" fmla="*/ 6679884 w 6703452"/>
              <a:gd name="connsiteY1062" fmla="*/ 786855 h 6099980"/>
              <a:gd name="connsiteX1063" fmla="*/ 6629400 w 6703452"/>
              <a:gd name="connsiteY1063" fmla="*/ 893534 h 6099980"/>
              <a:gd name="connsiteX1064" fmla="*/ 6630352 w 6703452"/>
              <a:gd name="connsiteY1064" fmla="*/ 887820 h 6099980"/>
              <a:gd name="connsiteX1065" fmla="*/ 6640830 w 6703452"/>
              <a:gd name="connsiteY1065" fmla="*/ 865912 h 6099980"/>
              <a:gd name="connsiteX1066" fmla="*/ 6673216 w 6703452"/>
              <a:gd name="connsiteY1066" fmla="*/ 785902 h 6099980"/>
              <a:gd name="connsiteX1067" fmla="*/ 3932278 w 6703452"/>
              <a:gd name="connsiteY1067" fmla="*/ 683196 h 6099980"/>
              <a:gd name="connsiteX1068" fmla="*/ 3877628 w 6703452"/>
              <a:gd name="connsiteY1068" fmla="*/ 710655 h 6099980"/>
              <a:gd name="connsiteX1069" fmla="*/ 3895724 w 6703452"/>
              <a:gd name="connsiteY1069" fmla="*/ 699225 h 6099980"/>
              <a:gd name="connsiteX1070" fmla="*/ 3924300 w 6703452"/>
              <a:gd name="connsiteY1070" fmla="*/ 684937 h 6099980"/>
              <a:gd name="connsiteX1071" fmla="*/ 3932278 w 6703452"/>
              <a:gd name="connsiteY1071" fmla="*/ 683196 h 6099980"/>
              <a:gd name="connsiteX1072" fmla="*/ 4253866 w 6703452"/>
              <a:gd name="connsiteY1072" fmla="*/ 680176 h 6099980"/>
              <a:gd name="connsiteX1073" fmla="*/ 4263392 w 6703452"/>
              <a:gd name="connsiteY1073" fmla="*/ 680176 h 6099980"/>
              <a:gd name="connsiteX1074" fmla="*/ 4273868 w 6703452"/>
              <a:gd name="connsiteY1074" fmla="*/ 680176 h 6099980"/>
              <a:gd name="connsiteX1075" fmla="*/ 4284344 w 6703452"/>
              <a:gd name="connsiteY1075" fmla="*/ 681128 h 6099980"/>
              <a:gd name="connsiteX1076" fmla="*/ 4270058 w 6703452"/>
              <a:gd name="connsiteY1076" fmla="*/ 681128 h 6099980"/>
              <a:gd name="connsiteX1077" fmla="*/ 4253866 w 6703452"/>
              <a:gd name="connsiteY1077" fmla="*/ 680176 h 6099980"/>
              <a:gd name="connsiteX1078" fmla="*/ 4401504 w 6703452"/>
              <a:gd name="connsiteY1078" fmla="*/ 619215 h 6099980"/>
              <a:gd name="connsiteX1079" fmla="*/ 4412932 w 6703452"/>
              <a:gd name="connsiteY1079" fmla="*/ 621120 h 6099980"/>
              <a:gd name="connsiteX1080" fmla="*/ 4429126 w 6703452"/>
              <a:gd name="connsiteY1080" fmla="*/ 624930 h 6099980"/>
              <a:gd name="connsiteX1081" fmla="*/ 4453892 w 6703452"/>
              <a:gd name="connsiteY1081" fmla="*/ 633503 h 6099980"/>
              <a:gd name="connsiteX1082" fmla="*/ 4451986 w 6703452"/>
              <a:gd name="connsiteY1082" fmla="*/ 635407 h 6099980"/>
              <a:gd name="connsiteX1083" fmla="*/ 4432936 w 6703452"/>
              <a:gd name="connsiteY1083" fmla="*/ 628740 h 6099980"/>
              <a:gd name="connsiteX1084" fmla="*/ 4416744 w 6703452"/>
              <a:gd name="connsiteY1084" fmla="*/ 624930 h 6099980"/>
              <a:gd name="connsiteX1085" fmla="*/ 4409124 w 6703452"/>
              <a:gd name="connsiteY1085" fmla="*/ 623978 h 6099980"/>
              <a:gd name="connsiteX1086" fmla="*/ 4401504 w 6703452"/>
              <a:gd name="connsiteY1086" fmla="*/ 619215 h 6099980"/>
              <a:gd name="connsiteX1087" fmla="*/ 4130040 w 6703452"/>
              <a:gd name="connsiteY1087" fmla="*/ 618263 h 6099980"/>
              <a:gd name="connsiteX1088" fmla="*/ 4117922 w 6703452"/>
              <a:gd name="connsiteY1088" fmla="*/ 620877 h 6099980"/>
              <a:gd name="connsiteX1089" fmla="*/ 4070032 w 6703452"/>
              <a:gd name="connsiteY1089" fmla="*/ 629693 h 6099980"/>
              <a:gd name="connsiteX1090" fmla="*/ 4079438 w 6703452"/>
              <a:gd name="connsiteY1090" fmla="*/ 625645 h 6099980"/>
              <a:gd name="connsiteX1091" fmla="*/ 4073906 w 6703452"/>
              <a:gd name="connsiteY1091" fmla="*/ 625801 h 6099980"/>
              <a:gd name="connsiteX1092" fmla="*/ 4100364 w 6703452"/>
              <a:gd name="connsiteY1092" fmla="*/ 620555 h 6099980"/>
              <a:gd name="connsiteX1093" fmla="*/ 4130040 w 6703452"/>
              <a:gd name="connsiteY1093" fmla="*/ 618263 h 6099980"/>
              <a:gd name="connsiteX1094" fmla="*/ 6692264 w 6703452"/>
              <a:gd name="connsiteY1094" fmla="*/ 608737 h 6099980"/>
              <a:gd name="connsiteX1095" fmla="*/ 6692264 w 6703452"/>
              <a:gd name="connsiteY1095" fmla="*/ 682080 h 6099980"/>
              <a:gd name="connsiteX1096" fmla="*/ 6691012 w 6703452"/>
              <a:gd name="connsiteY1096" fmla="*/ 688904 h 6099980"/>
              <a:gd name="connsiteX1097" fmla="*/ 4309112 w 6703452"/>
              <a:gd name="connsiteY1097" fmla="*/ 608737 h 6099980"/>
              <a:gd name="connsiteX1098" fmla="*/ 4327208 w 6703452"/>
              <a:gd name="connsiteY1098" fmla="*/ 612547 h 6099980"/>
              <a:gd name="connsiteX1099" fmla="*/ 4309112 w 6703452"/>
              <a:gd name="connsiteY1099" fmla="*/ 608737 h 6099980"/>
              <a:gd name="connsiteX1100" fmla="*/ 6583680 w 6703452"/>
              <a:gd name="connsiteY1100" fmla="*/ 596355 h 6099980"/>
              <a:gd name="connsiteX1101" fmla="*/ 6583680 w 6703452"/>
              <a:gd name="connsiteY1101" fmla="*/ 655410 h 6099980"/>
              <a:gd name="connsiteX1102" fmla="*/ 6583680 w 6703452"/>
              <a:gd name="connsiteY1102" fmla="*/ 652553 h 6099980"/>
              <a:gd name="connsiteX1103" fmla="*/ 6583680 w 6703452"/>
              <a:gd name="connsiteY1103" fmla="*/ 630645 h 6099980"/>
              <a:gd name="connsiteX1104" fmla="*/ 6582728 w 6703452"/>
              <a:gd name="connsiteY1104" fmla="*/ 605880 h 6099980"/>
              <a:gd name="connsiteX1105" fmla="*/ 6583680 w 6703452"/>
              <a:gd name="connsiteY1105" fmla="*/ 596355 h 6099980"/>
              <a:gd name="connsiteX1106" fmla="*/ 5093970 w 6703452"/>
              <a:gd name="connsiteY1106" fmla="*/ 464910 h 6099980"/>
              <a:gd name="connsiteX1107" fmla="*/ 5069204 w 6703452"/>
              <a:gd name="connsiteY1107" fmla="*/ 488723 h 6099980"/>
              <a:gd name="connsiteX1108" fmla="*/ 5093970 w 6703452"/>
              <a:gd name="connsiteY1108" fmla="*/ 464910 h 6099980"/>
              <a:gd name="connsiteX1109" fmla="*/ 5165408 w 6703452"/>
              <a:gd name="connsiteY1109" fmla="*/ 417285 h 6099980"/>
              <a:gd name="connsiteX1110" fmla="*/ 5099686 w 6703452"/>
              <a:gd name="connsiteY1110" fmla="*/ 476340 h 6099980"/>
              <a:gd name="connsiteX1111" fmla="*/ 5165408 w 6703452"/>
              <a:gd name="connsiteY1111" fmla="*/ 417285 h 6099980"/>
              <a:gd name="connsiteX1112" fmla="*/ 5140644 w 6703452"/>
              <a:gd name="connsiteY1112" fmla="*/ 380137 h 6099980"/>
              <a:gd name="connsiteX1113" fmla="*/ 5092066 w 6703452"/>
              <a:gd name="connsiteY1113" fmla="*/ 430619 h 6099980"/>
              <a:gd name="connsiteX1114" fmla="*/ 5121592 w 6703452"/>
              <a:gd name="connsiteY1114" fmla="*/ 398235 h 6099980"/>
              <a:gd name="connsiteX1115" fmla="*/ 6577966 w 6703452"/>
              <a:gd name="connsiteY1115" fmla="*/ 360135 h 6099980"/>
              <a:gd name="connsiteX1116" fmla="*/ 6612256 w 6703452"/>
              <a:gd name="connsiteY1116" fmla="*/ 426810 h 6099980"/>
              <a:gd name="connsiteX1117" fmla="*/ 6617018 w 6703452"/>
              <a:gd name="connsiteY1117" fmla="*/ 442050 h 6099980"/>
              <a:gd name="connsiteX1118" fmla="*/ 6577966 w 6703452"/>
              <a:gd name="connsiteY1118" fmla="*/ 360135 h 6099980"/>
              <a:gd name="connsiteX1119" fmla="*/ 6586538 w 6703452"/>
              <a:gd name="connsiteY1119" fmla="*/ 307748 h 6099980"/>
              <a:gd name="connsiteX1120" fmla="*/ 6595112 w 6703452"/>
              <a:gd name="connsiteY1120" fmla="*/ 324893 h 6099980"/>
              <a:gd name="connsiteX1121" fmla="*/ 6586538 w 6703452"/>
              <a:gd name="connsiteY1121" fmla="*/ 307748 h 6099980"/>
              <a:gd name="connsiteX1122" fmla="*/ 6452236 w 6703452"/>
              <a:gd name="connsiteY1122" fmla="*/ 296318 h 6099980"/>
              <a:gd name="connsiteX1123" fmla="*/ 6474144 w 6703452"/>
              <a:gd name="connsiteY1123" fmla="*/ 319178 h 6099980"/>
              <a:gd name="connsiteX1124" fmla="*/ 6489384 w 6703452"/>
              <a:gd name="connsiteY1124" fmla="*/ 335370 h 6099980"/>
              <a:gd name="connsiteX1125" fmla="*/ 6534152 w 6703452"/>
              <a:gd name="connsiteY1125" fmla="*/ 402998 h 6099980"/>
              <a:gd name="connsiteX1126" fmla="*/ 6539866 w 6703452"/>
              <a:gd name="connsiteY1126" fmla="*/ 423000 h 6099980"/>
              <a:gd name="connsiteX1127" fmla="*/ 6570346 w 6703452"/>
              <a:gd name="connsiteY1127" fmla="*/ 515393 h 6099980"/>
              <a:gd name="connsiteX1128" fmla="*/ 6520816 w 6703452"/>
              <a:gd name="connsiteY1128" fmla="*/ 392520 h 6099980"/>
              <a:gd name="connsiteX1129" fmla="*/ 6493192 w 6703452"/>
              <a:gd name="connsiteY1129" fmla="*/ 347753 h 6099980"/>
              <a:gd name="connsiteX1130" fmla="*/ 6452236 w 6703452"/>
              <a:gd name="connsiteY1130" fmla="*/ 296318 h 6099980"/>
              <a:gd name="connsiteX1131" fmla="*/ 6427472 w 6703452"/>
              <a:gd name="connsiteY1131" fmla="*/ 270600 h 6099980"/>
              <a:gd name="connsiteX1132" fmla="*/ 6441760 w 6703452"/>
              <a:gd name="connsiteY1132" fmla="*/ 284888 h 6099980"/>
              <a:gd name="connsiteX1133" fmla="*/ 6453188 w 6703452"/>
              <a:gd name="connsiteY1133" fmla="*/ 296318 h 6099980"/>
              <a:gd name="connsiteX1134" fmla="*/ 6440806 w 6703452"/>
              <a:gd name="connsiteY1134" fmla="*/ 283935 h 6099980"/>
              <a:gd name="connsiteX1135" fmla="*/ 6427472 w 6703452"/>
              <a:gd name="connsiteY1135" fmla="*/ 270600 h 6099980"/>
              <a:gd name="connsiteX1136" fmla="*/ 6398896 w 6703452"/>
              <a:gd name="connsiteY1136" fmla="*/ 242025 h 6099980"/>
              <a:gd name="connsiteX1137" fmla="*/ 6404612 w 6703452"/>
              <a:gd name="connsiteY1137" fmla="*/ 245835 h 6099980"/>
              <a:gd name="connsiteX1138" fmla="*/ 6407468 w 6703452"/>
              <a:gd name="connsiteY1138" fmla="*/ 247740 h 6099980"/>
              <a:gd name="connsiteX1139" fmla="*/ 6398896 w 6703452"/>
              <a:gd name="connsiteY1139" fmla="*/ 242025 h 6099980"/>
              <a:gd name="connsiteX1140" fmla="*/ 6353176 w 6703452"/>
              <a:gd name="connsiteY1140" fmla="*/ 210593 h 6099980"/>
              <a:gd name="connsiteX1141" fmla="*/ 6399848 w 6703452"/>
              <a:gd name="connsiteY1141" fmla="*/ 241073 h 6099980"/>
              <a:gd name="connsiteX1142" fmla="*/ 6353176 w 6703452"/>
              <a:gd name="connsiteY1142" fmla="*/ 210593 h 6099980"/>
              <a:gd name="connsiteX1143" fmla="*/ 5469256 w 6703452"/>
              <a:gd name="connsiteY1143" fmla="*/ 193448 h 6099980"/>
              <a:gd name="connsiteX1144" fmla="*/ 5412104 w 6703452"/>
              <a:gd name="connsiteY1144" fmla="*/ 231548 h 6099980"/>
              <a:gd name="connsiteX1145" fmla="*/ 5391150 w 6703452"/>
              <a:gd name="connsiteY1145" fmla="*/ 246788 h 6099980"/>
              <a:gd name="connsiteX1146" fmla="*/ 5406390 w 6703452"/>
              <a:gd name="connsiteY1146" fmla="*/ 234405 h 6099980"/>
              <a:gd name="connsiteX1147" fmla="*/ 5434012 w 6703452"/>
              <a:gd name="connsiteY1147" fmla="*/ 214403 h 6099980"/>
              <a:gd name="connsiteX1148" fmla="*/ 5443538 w 6703452"/>
              <a:gd name="connsiteY1148" fmla="*/ 208688 h 6099980"/>
              <a:gd name="connsiteX1149" fmla="*/ 6439852 w 6703452"/>
              <a:gd name="connsiteY1149" fmla="*/ 190590 h 6099980"/>
              <a:gd name="connsiteX1150" fmla="*/ 6460808 w 6703452"/>
              <a:gd name="connsiteY1150" fmla="*/ 208687 h 6099980"/>
              <a:gd name="connsiteX1151" fmla="*/ 6485572 w 6703452"/>
              <a:gd name="connsiteY1151" fmla="*/ 232500 h 6099980"/>
              <a:gd name="connsiteX1152" fmla="*/ 6506528 w 6703452"/>
              <a:gd name="connsiteY1152" fmla="*/ 254408 h 6099980"/>
              <a:gd name="connsiteX1153" fmla="*/ 6517004 w 6703452"/>
              <a:gd name="connsiteY1153" fmla="*/ 268695 h 6099980"/>
              <a:gd name="connsiteX1154" fmla="*/ 6439852 w 6703452"/>
              <a:gd name="connsiteY1154" fmla="*/ 190590 h 6099980"/>
              <a:gd name="connsiteX1155" fmla="*/ 6491406 w 6703452"/>
              <a:gd name="connsiteY1155" fmla="*/ 171212 h 6099980"/>
              <a:gd name="connsiteX1156" fmla="*/ 6507480 w 6703452"/>
              <a:gd name="connsiteY1156" fmla="*/ 183922 h 6099980"/>
              <a:gd name="connsiteX1157" fmla="*/ 6521768 w 6703452"/>
              <a:gd name="connsiteY1157" fmla="*/ 203925 h 6099980"/>
              <a:gd name="connsiteX1158" fmla="*/ 6580824 w 6703452"/>
              <a:gd name="connsiteY1158" fmla="*/ 280125 h 6099980"/>
              <a:gd name="connsiteX1159" fmla="*/ 6556058 w 6703452"/>
              <a:gd name="connsiteY1159" fmla="*/ 248692 h 6099980"/>
              <a:gd name="connsiteX1160" fmla="*/ 6545580 w 6703452"/>
              <a:gd name="connsiteY1160" fmla="*/ 237262 h 6099980"/>
              <a:gd name="connsiteX1161" fmla="*/ 6548436 w 6703452"/>
              <a:gd name="connsiteY1161" fmla="*/ 245835 h 6099980"/>
              <a:gd name="connsiteX1162" fmla="*/ 6545580 w 6703452"/>
              <a:gd name="connsiteY1162" fmla="*/ 245835 h 6099980"/>
              <a:gd name="connsiteX1163" fmla="*/ 6488430 w 6703452"/>
              <a:gd name="connsiteY1163" fmla="*/ 184875 h 6099980"/>
              <a:gd name="connsiteX1164" fmla="*/ 6506528 w 6703452"/>
              <a:gd name="connsiteY1164" fmla="*/ 201067 h 6099980"/>
              <a:gd name="connsiteX1165" fmla="*/ 6518910 w 6703452"/>
              <a:gd name="connsiteY1165" fmla="*/ 212497 h 6099980"/>
              <a:gd name="connsiteX1166" fmla="*/ 6530340 w 6703452"/>
              <a:gd name="connsiteY1166" fmla="*/ 222022 h 6099980"/>
              <a:gd name="connsiteX1167" fmla="*/ 6516052 w 6703452"/>
              <a:gd name="connsiteY1167" fmla="*/ 202020 h 6099980"/>
              <a:gd name="connsiteX1168" fmla="*/ 6491406 w 6703452"/>
              <a:gd name="connsiteY1168" fmla="*/ 171212 h 6099980"/>
              <a:gd name="connsiteX1169" fmla="*/ 6246662 w 6703452"/>
              <a:gd name="connsiteY1169" fmla="*/ 154171 h 6099980"/>
              <a:gd name="connsiteX1170" fmla="*/ 6247448 w 6703452"/>
              <a:gd name="connsiteY1170" fmla="*/ 154395 h 6099980"/>
              <a:gd name="connsiteX1171" fmla="*/ 6247354 w 6703452"/>
              <a:gd name="connsiteY1171" fmla="*/ 154489 h 6099980"/>
              <a:gd name="connsiteX1172" fmla="*/ 6167438 w 6703452"/>
              <a:gd name="connsiteY1172" fmla="*/ 131535 h 6099980"/>
              <a:gd name="connsiteX1173" fmla="*/ 6237328 w 6703452"/>
              <a:gd name="connsiteY1173" fmla="*/ 149870 h 6099980"/>
              <a:gd name="connsiteX1174" fmla="*/ 6246662 w 6703452"/>
              <a:gd name="connsiteY1174" fmla="*/ 154171 h 6099980"/>
              <a:gd name="connsiteX1175" fmla="*/ 6156960 w 6703452"/>
              <a:gd name="connsiteY1175" fmla="*/ 116295 h 6099980"/>
              <a:gd name="connsiteX1176" fmla="*/ 6192204 w 6703452"/>
              <a:gd name="connsiteY1176" fmla="*/ 122010 h 6099980"/>
              <a:gd name="connsiteX1177" fmla="*/ 6216968 w 6703452"/>
              <a:gd name="connsiteY1177" fmla="*/ 128677 h 6099980"/>
              <a:gd name="connsiteX1178" fmla="*/ 6245544 w 6703452"/>
              <a:gd name="connsiteY1178" fmla="*/ 137250 h 6099980"/>
              <a:gd name="connsiteX1179" fmla="*/ 6260784 w 6703452"/>
              <a:gd name="connsiteY1179" fmla="*/ 145822 h 6099980"/>
              <a:gd name="connsiteX1180" fmla="*/ 6289358 w 6703452"/>
              <a:gd name="connsiteY1180" fmla="*/ 155347 h 6099980"/>
              <a:gd name="connsiteX1181" fmla="*/ 6320792 w 6703452"/>
              <a:gd name="connsiteY1181" fmla="*/ 168682 h 6099980"/>
              <a:gd name="connsiteX1182" fmla="*/ 6359844 w 6703452"/>
              <a:gd name="connsiteY1182" fmla="*/ 189637 h 6099980"/>
              <a:gd name="connsiteX1183" fmla="*/ 6383656 w 6703452"/>
              <a:gd name="connsiteY1183" fmla="*/ 204877 h 6099980"/>
              <a:gd name="connsiteX1184" fmla="*/ 6409372 w 6703452"/>
              <a:gd name="connsiteY1184" fmla="*/ 223927 h 6099980"/>
              <a:gd name="connsiteX1185" fmla="*/ 6367464 w 6703452"/>
              <a:gd name="connsiteY1185" fmla="*/ 197257 h 6099980"/>
              <a:gd name="connsiteX1186" fmla="*/ 6487478 w 6703452"/>
              <a:gd name="connsiteY1186" fmla="*/ 303937 h 6099980"/>
              <a:gd name="connsiteX1187" fmla="*/ 6548438 w 6703452"/>
              <a:gd name="connsiteY1187" fmla="*/ 386805 h 6099980"/>
              <a:gd name="connsiteX1188" fmla="*/ 6567488 w 6703452"/>
              <a:gd name="connsiteY1188" fmla="*/ 459195 h 6099980"/>
              <a:gd name="connsiteX1189" fmla="*/ 6587492 w 6703452"/>
              <a:gd name="connsiteY1189" fmla="*/ 512535 h 6099980"/>
              <a:gd name="connsiteX1190" fmla="*/ 6595110 w 6703452"/>
              <a:gd name="connsiteY1190" fmla="*/ 533490 h 6099980"/>
              <a:gd name="connsiteX1191" fmla="*/ 6608446 w 6703452"/>
              <a:gd name="connsiteY1191" fmla="*/ 566827 h 6099980"/>
              <a:gd name="connsiteX1192" fmla="*/ 6614996 w 6703452"/>
              <a:gd name="connsiteY1192" fmla="*/ 656243 h 6099980"/>
              <a:gd name="connsiteX1193" fmla="*/ 6607442 w 6703452"/>
              <a:gd name="connsiteY1193" fmla="*/ 715471 h 6099980"/>
              <a:gd name="connsiteX1194" fmla="*/ 6608446 w 6703452"/>
              <a:gd name="connsiteY1194" fmla="*/ 704940 h 6099980"/>
              <a:gd name="connsiteX1195" fmla="*/ 6572250 w 6703452"/>
              <a:gd name="connsiteY1195" fmla="*/ 817335 h 6099980"/>
              <a:gd name="connsiteX1196" fmla="*/ 6562724 w 6703452"/>
              <a:gd name="connsiteY1196" fmla="*/ 835432 h 6099980"/>
              <a:gd name="connsiteX1197" fmla="*/ 6554152 w 6703452"/>
              <a:gd name="connsiteY1197" fmla="*/ 848767 h 6099980"/>
              <a:gd name="connsiteX1198" fmla="*/ 6546532 w 6703452"/>
              <a:gd name="connsiteY1198" fmla="*/ 856387 h 6099980"/>
              <a:gd name="connsiteX1199" fmla="*/ 6582728 w 6703452"/>
              <a:gd name="connsiteY1199" fmla="*/ 781140 h 6099980"/>
              <a:gd name="connsiteX1200" fmla="*/ 6584006 w 6703452"/>
              <a:gd name="connsiteY1200" fmla="*/ 776861 h 6099980"/>
              <a:gd name="connsiteX1201" fmla="*/ 6571774 w 6703452"/>
              <a:gd name="connsiteY1201" fmla="*/ 802572 h 6099980"/>
              <a:gd name="connsiteX1202" fmla="*/ 6542724 w 6703452"/>
              <a:gd name="connsiteY1202" fmla="*/ 848768 h 6099980"/>
              <a:gd name="connsiteX1203" fmla="*/ 6523808 w 6703452"/>
              <a:gd name="connsiteY1203" fmla="*/ 871282 h 6099980"/>
              <a:gd name="connsiteX1204" fmla="*/ 6517960 w 6703452"/>
              <a:gd name="connsiteY1204" fmla="*/ 882105 h 6099980"/>
              <a:gd name="connsiteX1205" fmla="*/ 6517840 w 6703452"/>
              <a:gd name="connsiteY1205" fmla="*/ 878771 h 6099980"/>
              <a:gd name="connsiteX1206" fmla="*/ 6516856 w 6703452"/>
              <a:gd name="connsiteY1206" fmla="*/ 879558 h 6099980"/>
              <a:gd name="connsiteX1207" fmla="*/ 6505814 w 6703452"/>
              <a:gd name="connsiteY1207" fmla="*/ 892702 h 6099980"/>
              <a:gd name="connsiteX1208" fmla="*/ 6461760 w 6703452"/>
              <a:gd name="connsiteY1208" fmla="*/ 934493 h 6099980"/>
              <a:gd name="connsiteX1209" fmla="*/ 6471286 w 6703452"/>
              <a:gd name="connsiteY1209" fmla="*/ 928778 h 6099980"/>
              <a:gd name="connsiteX1210" fmla="*/ 6492240 w 6703452"/>
              <a:gd name="connsiteY1210" fmla="*/ 910681 h 6099980"/>
              <a:gd name="connsiteX1211" fmla="*/ 6444616 w 6703452"/>
              <a:gd name="connsiteY1211" fmla="*/ 953543 h 6099980"/>
              <a:gd name="connsiteX1212" fmla="*/ 6383656 w 6703452"/>
              <a:gd name="connsiteY1212" fmla="*/ 1004026 h 6099980"/>
              <a:gd name="connsiteX1213" fmla="*/ 6403658 w 6703452"/>
              <a:gd name="connsiteY1213" fmla="*/ 993548 h 6099980"/>
              <a:gd name="connsiteX1214" fmla="*/ 6326504 w 6703452"/>
              <a:gd name="connsiteY1214" fmla="*/ 1048793 h 6099980"/>
              <a:gd name="connsiteX1215" fmla="*/ 6251258 w 6703452"/>
              <a:gd name="connsiteY1215" fmla="*/ 1116421 h 6099980"/>
              <a:gd name="connsiteX1216" fmla="*/ 6224588 w 6703452"/>
              <a:gd name="connsiteY1216" fmla="*/ 1143091 h 6099980"/>
              <a:gd name="connsiteX1217" fmla="*/ 6164580 w 6703452"/>
              <a:gd name="connsiteY1217" fmla="*/ 1203098 h 6099980"/>
              <a:gd name="connsiteX1218" fmla="*/ 6205538 w 6703452"/>
              <a:gd name="connsiteY1218" fmla="*/ 1151663 h 6099980"/>
              <a:gd name="connsiteX1219" fmla="*/ 6269356 w 6703452"/>
              <a:gd name="connsiteY1219" fmla="*/ 1091656 h 6099980"/>
              <a:gd name="connsiteX1220" fmla="*/ 6277928 w 6703452"/>
              <a:gd name="connsiteY1220" fmla="*/ 1082131 h 6099980"/>
              <a:gd name="connsiteX1221" fmla="*/ 6289358 w 6703452"/>
              <a:gd name="connsiteY1221" fmla="*/ 1068796 h 6099980"/>
              <a:gd name="connsiteX1222" fmla="*/ 6189346 w 6703452"/>
              <a:gd name="connsiteY1222" fmla="*/ 1158331 h 6099980"/>
              <a:gd name="connsiteX1223" fmla="*/ 6138864 w 6703452"/>
              <a:gd name="connsiteY1223" fmla="*/ 1212623 h 6099980"/>
              <a:gd name="connsiteX1224" fmla="*/ 6084572 w 6703452"/>
              <a:gd name="connsiteY1224" fmla="*/ 1296443 h 6099980"/>
              <a:gd name="connsiteX1225" fmla="*/ 6095048 w 6703452"/>
              <a:gd name="connsiteY1225" fmla="*/ 1275488 h 6099980"/>
              <a:gd name="connsiteX1226" fmla="*/ 6101290 w 6703452"/>
              <a:gd name="connsiteY1226" fmla="*/ 1264686 h 6099980"/>
              <a:gd name="connsiteX1227" fmla="*/ 6115050 w 6703452"/>
              <a:gd name="connsiteY1227" fmla="*/ 1243103 h 6099980"/>
              <a:gd name="connsiteX1228" fmla="*/ 6102548 w 6703452"/>
              <a:gd name="connsiteY1228" fmla="*/ 1262510 h 6099980"/>
              <a:gd name="connsiteX1229" fmla="*/ 6101290 w 6703452"/>
              <a:gd name="connsiteY1229" fmla="*/ 1264686 h 6099980"/>
              <a:gd name="connsiteX1230" fmla="*/ 6084690 w 6703452"/>
              <a:gd name="connsiteY1230" fmla="*/ 1290728 h 6099980"/>
              <a:gd name="connsiteX1231" fmla="*/ 6060758 w 6703452"/>
              <a:gd name="connsiteY1231" fmla="*/ 1344068 h 6099980"/>
              <a:gd name="connsiteX1232" fmla="*/ 6045756 w 6703452"/>
              <a:gd name="connsiteY1232" fmla="*/ 1401456 h 6099980"/>
              <a:gd name="connsiteX1233" fmla="*/ 6041406 w 6703452"/>
              <a:gd name="connsiteY1233" fmla="*/ 1452636 h 6099980"/>
              <a:gd name="connsiteX1234" fmla="*/ 6041352 w 6703452"/>
              <a:gd name="connsiteY1234" fmla="*/ 1452058 h 6099980"/>
              <a:gd name="connsiteX1235" fmla="*/ 6040756 w 6703452"/>
              <a:gd name="connsiteY1235" fmla="*/ 1460273 h 6099980"/>
              <a:gd name="connsiteX1236" fmla="*/ 6041406 w 6703452"/>
              <a:gd name="connsiteY1236" fmla="*/ 1452636 h 6099980"/>
              <a:gd name="connsiteX1237" fmla="*/ 6042660 w 6703452"/>
              <a:gd name="connsiteY1237" fmla="*/ 1465988 h 6099980"/>
              <a:gd name="connsiteX1238" fmla="*/ 6045518 w 6703452"/>
              <a:gd name="connsiteY1238" fmla="*/ 1495515 h 6099980"/>
              <a:gd name="connsiteX1239" fmla="*/ 6052186 w 6703452"/>
              <a:gd name="connsiteY1239" fmla="*/ 1531711 h 6099980"/>
              <a:gd name="connsiteX1240" fmla="*/ 6062336 w 6703452"/>
              <a:gd name="connsiteY1240" fmla="*/ 1568173 h 6099980"/>
              <a:gd name="connsiteX1241" fmla="*/ 6069266 w 6703452"/>
              <a:gd name="connsiteY1241" fmla="*/ 1587131 h 6099980"/>
              <a:gd name="connsiteX1242" fmla="*/ 6053138 w 6703452"/>
              <a:gd name="connsiteY1242" fmla="*/ 1544093 h 6099980"/>
              <a:gd name="connsiteX1243" fmla="*/ 6045518 w 6703452"/>
              <a:gd name="connsiteY1243" fmla="*/ 1513613 h 6099980"/>
              <a:gd name="connsiteX1244" fmla="*/ 6039804 w 6703452"/>
              <a:gd name="connsiteY1244" fmla="*/ 1479323 h 6099980"/>
              <a:gd name="connsiteX1245" fmla="*/ 6037898 w 6703452"/>
              <a:gd name="connsiteY1245" fmla="*/ 1440271 h 6099980"/>
              <a:gd name="connsiteX1246" fmla="*/ 6041708 w 6703452"/>
              <a:gd name="connsiteY1246" fmla="*/ 1396456 h 6099980"/>
              <a:gd name="connsiteX1247" fmla="*/ 6075998 w 6703452"/>
              <a:gd name="connsiteY1247" fmla="*/ 1292633 h 6099980"/>
              <a:gd name="connsiteX1248" fmla="*/ 6111240 w 6703452"/>
              <a:gd name="connsiteY1248" fmla="*/ 1236436 h 6099980"/>
              <a:gd name="connsiteX1249" fmla="*/ 6158866 w 6703452"/>
              <a:gd name="connsiteY1249" fmla="*/ 1181191 h 6099980"/>
              <a:gd name="connsiteX1250" fmla="*/ 6150292 w 6703452"/>
              <a:gd name="connsiteY1250" fmla="*/ 1194526 h 6099980"/>
              <a:gd name="connsiteX1251" fmla="*/ 6274118 w 6703452"/>
              <a:gd name="connsiteY1251" fmla="*/ 1078321 h 6099980"/>
              <a:gd name="connsiteX1252" fmla="*/ 6382704 w 6703452"/>
              <a:gd name="connsiteY1252" fmla="*/ 992596 h 6099980"/>
              <a:gd name="connsiteX1253" fmla="*/ 6477952 w 6703452"/>
              <a:gd name="connsiteY1253" fmla="*/ 908776 h 6099980"/>
              <a:gd name="connsiteX1254" fmla="*/ 6554152 w 6703452"/>
              <a:gd name="connsiteY1254" fmla="*/ 806858 h 6099980"/>
              <a:gd name="connsiteX1255" fmla="*/ 6600824 w 6703452"/>
              <a:gd name="connsiteY1255" fmla="*/ 673508 h 6099980"/>
              <a:gd name="connsiteX1256" fmla="*/ 6598774 w 6703452"/>
              <a:gd name="connsiteY1256" fmla="*/ 696078 h 6099980"/>
              <a:gd name="connsiteX1257" fmla="*/ 6602730 w 6703452"/>
              <a:gd name="connsiteY1257" fmla="*/ 678270 h 6099980"/>
              <a:gd name="connsiteX1258" fmla="*/ 6605588 w 6703452"/>
              <a:gd name="connsiteY1258" fmla="*/ 665887 h 6099980"/>
              <a:gd name="connsiteX1259" fmla="*/ 6607492 w 6703452"/>
              <a:gd name="connsiteY1259" fmla="*/ 647790 h 6099980"/>
              <a:gd name="connsiteX1260" fmla="*/ 6603684 w 6703452"/>
              <a:gd name="connsiteY1260" fmla="*/ 582067 h 6099980"/>
              <a:gd name="connsiteX1261" fmla="*/ 6602730 w 6703452"/>
              <a:gd name="connsiteY1261" fmla="*/ 599212 h 6099980"/>
              <a:gd name="connsiteX1262" fmla="*/ 6601778 w 6703452"/>
              <a:gd name="connsiteY1262" fmla="*/ 587782 h 6099980"/>
              <a:gd name="connsiteX1263" fmla="*/ 6588444 w 6703452"/>
              <a:gd name="connsiteY1263" fmla="*/ 519202 h 6099980"/>
              <a:gd name="connsiteX1264" fmla="*/ 6592252 w 6703452"/>
              <a:gd name="connsiteY1264" fmla="*/ 540157 h 6099980"/>
              <a:gd name="connsiteX1265" fmla="*/ 6597016 w 6703452"/>
              <a:gd name="connsiteY1265" fmla="*/ 569685 h 6099980"/>
              <a:gd name="connsiteX1266" fmla="*/ 6600824 w 6703452"/>
              <a:gd name="connsiteY1266" fmla="*/ 638265 h 6099980"/>
              <a:gd name="connsiteX1267" fmla="*/ 6590348 w 6703452"/>
              <a:gd name="connsiteY1267" fmla="*/ 696367 h 6099980"/>
              <a:gd name="connsiteX1268" fmla="*/ 6591300 w 6703452"/>
              <a:gd name="connsiteY1268" fmla="*/ 556350 h 6099980"/>
              <a:gd name="connsiteX1269" fmla="*/ 6540818 w 6703452"/>
              <a:gd name="connsiteY1269" fmla="*/ 406807 h 6099980"/>
              <a:gd name="connsiteX1270" fmla="*/ 6543676 w 6703452"/>
              <a:gd name="connsiteY1270" fmla="*/ 409665 h 6099980"/>
              <a:gd name="connsiteX1271" fmla="*/ 6465572 w 6703452"/>
              <a:gd name="connsiteY1271" fmla="*/ 296317 h 6099980"/>
              <a:gd name="connsiteX1272" fmla="*/ 6406516 w 6703452"/>
              <a:gd name="connsiteY1272" fmla="*/ 245835 h 6099980"/>
              <a:gd name="connsiteX1273" fmla="*/ 6373178 w 6703452"/>
              <a:gd name="connsiteY1273" fmla="*/ 219165 h 6099980"/>
              <a:gd name="connsiteX1274" fmla="*/ 6353176 w 6703452"/>
              <a:gd name="connsiteY1274" fmla="*/ 206782 h 6099980"/>
              <a:gd name="connsiteX1275" fmla="*/ 6332220 w 6703452"/>
              <a:gd name="connsiteY1275" fmla="*/ 194400 h 6099980"/>
              <a:gd name="connsiteX1276" fmla="*/ 6310312 w 6703452"/>
              <a:gd name="connsiteY1276" fmla="*/ 183922 h 6099980"/>
              <a:gd name="connsiteX1277" fmla="*/ 6288404 w 6703452"/>
              <a:gd name="connsiteY1277" fmla="*/ 173445 h 6099980"/>
              <a:gd name="connsiteX1278" fmla="*/ 6245544 w 6703452"/>
              <a:gd name="connsiteY1278" fmla="*/ 156300 h 6099980"/>
              <a:gd name="connsiteX1279" fmla="*/ 6247354 w 6703452"/>
              <a:gd name="connsiteY1279" fmla="*/ 154489 h 6099980"/>
              <a:gd name="connsiteX1280" fmla="*/ 6323648 w 6703452"/>
              <a:gd name="connsiteY1280" fmla="*/ 189637 h 6099980"/>
              <a:gd name="connsiteX1281" fmla="*/ 6317932 w 6703452"/>
              <a:gd name="connsiteY1281" fmla="*/ 182017 h 6099980"/>
              <a:gd name="connsiteX1282" fmla="*/ 6342698 w 6703452"/>
              <a:gd name="connsiteY1282" fmla="*/ 197257 h 6099980"/>
              <a:gd name="connsiteX1283" fmla="*/ 6365558 w 6703452"/>
              <a:gd name="connsiteY1283" fmla="*/ 211545 h 6099980"/>
              <a:gd name="connsiteX1284" fmla="*/ 6386512 w 6703452"/>
              <a:gd name="connsiteY1284" fmla="*/ 225832 h 6099980"/>
              <a:gd name="connsiteX1285" fmla="*/ 6405564 w 6703452"/>
              <a:gd name="connsiteY1285" fmla="*/ 239167 h 6099980"/>
              <a:gd name="connsiteX1286" fmla="*/ 6476048 w 6703452"/>
              <a:gd name="connsiteY1286" fmla="*/ 299175 h 6099980"/>
              <a:gd name="connsiteX1287" fmla="*/ 6418898 w 6703452"/>
              <a:gd name="connsiteY1287" fmla="*/ 243930 h 6099980"/>
              <a:gd name="connsiteX1288" fmla="*/ 6348412 w 6703452"/>
              <a:gd name="connsiteY1288" fmla="*/ 194400 h 6099980"/>
              <a:gd name="connsiteX1289" fmla="*/ 6330316 w 6703452"/>
              <a:gd name="connsiteY1289" fmla="*/ 183922 h 6099980"/>
              <a:gd name="connsiteX1290" fmla="*/ 6312218 w 6703452"/>
              <a:gd name="connsiteY1290" fmla="*/ 175350 h 6099980"/>
              <a:gd name="connsiteX1291" fmla="*/ 6280784 w 6703452"/>
              <a:gd name="connsiteY1291" fmla="*/ 161062 h 6099980"/>
              <a:gd name="connsiteX1292" fmla="*/ 6241732 w 6703452"/>
              <a:gd name="connsiteY1292" fmla="*/ 150585 h 6099980"/>
              <a:gd name="connsiteX1293" fmla="*/ 6215064 w 6703452"/>
              <a:gd name="connsiteY1293" fmla="*/ 139155 h 6099980"/>
              <a:gd name="connsiteX1294" fmla="*/ 6188392 w 6703452"/>
              <a:gd name="connsiteY1294" fmla="*/ 128677 h 6099980"/>
              <a:gd name="connsiteX1295" fmla="*/ 6160772 w 6703452"/>
              <a:gd name="connsiteY1295" fmla="*/ 123915 h 6099980"/>
              <a:gd name="connsiteX1296" fmla="*/ 6144578 w 6703452"/>
              <a:gd name="connsiteY1296" fmla="*/ 117247 h 6099980"/>
              <a:gd name="connsiteX1297" fmla="*/ 6156960 w 6703452"/>
              <a:gd name="connsiteY1297" fmla="*/ 116295 h 6099980"/>
              <a:gd name="connsiteX1298" fmla="*/ 5682616 w 6703452"/>
              <a:gd name="connsiteY1298" fmla="*/ 104865 h 6099980"/>
              <a:gd name="connsiteX1299" fmla="*/ 5650230 w 6703452"/>
              <a:gd name="connsiteY1299" fmla="*/ 118200 h 6099980"/>
              <a:gd name="connsiteX1300" fmla="*/ 5682616 w 6703452"/>
              <a:gd name="connsiteY1300" fmla="*/ 104865 h 6099980"/>
              <a:gd name="connsiteX1301" fmla="*/ 6061712 w 6703452"/>
              <a:gd name="connsiteY1301" fmla="*/ 64860 h 6099980"/>
              <a:gd name="connsiteX1302" fmla="*/ 6104572 w 6703452"/>
              <a:gd name="connsiteY1302" fmla="*/ 67718 h 6099980"/>
              <a:gd name="connsiteX1303" fmla="*/ 6052466 w 6703452"/>
              <a:gd name="connsiteY1303" fmla="*/ 65195 h 6099980"/>
              <a:gd name="connsiteX1304" fmla="*/ 6052900 w 6703452"/>
              <a:gd name="connsiteY1304" fmla="*/ 64979 h 6099980"/>
              <a:gd name="connsiteX1305" fmla="*/ 6061712 w 6703452"/>
              <a:gd name="connsiteY1305" fmla="*/ 64860 h 6099980"/>
              <a:gd name="connsiteX1306" fmla="*/ 5808346 w 6703452"/>
              <a:gd name="connsiteY1306" fmla="*/ 57240 h 6099980"/>
              <a:gd name="connsiteX1307" fmla="*/ 5777866 w 6703452"/>
              <a:gd name="connsiteY1307" fmla="*/ 65813 h 6099980"/>
              <a:gd name="connsiteX1308" fmla="*/ 5808346 w 6703452"/>
              <a:gd name="connsiteY1308" fmla="*/ 57240 h 6099980"/>
              <a:gd name="connsiteX1309" fmla="*/ 5896848 w 6703452"/>
              <a:gd name="connsiteY1309" fmla="*/ 50889 h 6099980"/>
              <a:gd name="connsiteX1310" fmla="*/ 5851208 w 6703452"/>
              <a:gd name="connsiteY1310" fmla="*/ 58193 h 6099980"/>
              <a:gd name="connsiteX1311" fmla="*/ 5815012 w 6703452"/>
              <a:gd name="connsiteY1311" fmla="*/ 65813 h 6099980"/>
              <a:gd name="connsiteX1312" fmla="*/ 5847398 w 6703452"/>
              <a:gd name="connsiteY1312" fmla="*/ 63908 h 6099980"/>
              <a:gd name="connsiteX1313" fmla="*/ 5773104 w 6703452"/>
              <a:gd name="connsiteY1313" fmla="*/ 78195 h 6099980"/>
              <a:gd name="connsiteX1314" fmla="*/ 5725478 w 6703452"/>
              <a:gd name="connsiteY1314" fmla="*/ 89625 h 6099980"/>
              <a:gd name="connsiteX1315" fmla="*/ 5702618 w 6703452"/>
              <a:gd name="connsiteY1315" fmla="*/ 96293 h 6099980"/>
              <a:gd name="connsiteX1316" fmla="*/ 5681662 w 6703452"/>
              <a:gd name="connsiteY1316" fmla="*/ 103913 h 6099980"/>
              <a:gd name="connsiteX1317" fmla="*/ 5673090 w 6703452"/>
              <a:gd name="connsiteY1317" fmla="*/ 104865 h 6099980"/>
              <a:gd name="connsiteX1318" fmla="*/ 5654040 w 6703452"/>
              <a:gd name="connsiteY1318" fmla="*/ 110580 h 6099980"/>
              <a:gd name="connsiteX1319" fmla="*/ 5630228 w 6703452"/>
              <a:gd name="connsiteY1319" fmla="*/ 119153 h 6099980"/>
              <a:gd name="connsiteX1320" fmla="*/ 5604510 w 6703452"/>
              <a:gd name="connsiteY1320" fmla="*/ 128678 h 6099980"/>
              <a:gd name="connsiteX1321" fmla="*/ 5579744 w 6703452"/>
              <a:gd name="connsiteY1321" fmla="*/ 139155 h 6099980"/>
              <a:gd name="connsiteX1322" fmla="*/ 5558790 w 6703452"/>
              <a:gd name="connsiteY1322" fmla="*/ 148680 h 6099980"/>
              <a:gd name="connsiteX1323" fmla="*/ 5545456 w 6703452"/>
              <a:gd name="connsiteY1323" fmla="*/ 155348 h 6099980"/>
              <a:gd name="connsiteX1324" fmla="*/ 5575936 w 6703452"/>
              <a:gd name="connsiteY1324" fmla="*/ 138203 h 6099980"/>
              <a:gd name="connsiteX1325" fmla="*/ 5603558 w 6703452"/>
              <a:gd name="connsiteY1325" fmla="*/ 124868 h 6099980"/>
              <a:gd name="connsiteX1326" fmla="*/ 5635944 w 6703452"/>
              <a:gd name="connsiteY1326" fmla="*/ 111533 h 6099980"/>
              <a:gd name="connsiteX1327" fmla="*/ 5654040 w 6703452"/>
              <a:gd name="connsiteY1327" fmla="*/ 103913 h 6099980"/>
              <a:gd name="connsiteX1328" fmla="*/ 5672136 w 6703452"/>
              <a:gd name="connsiteY1328" fmla="*/ 97245 h 6099980"/>
              <a:gd name="connsiteX1329" fmla="*/ 5709284 w 6703452"/>
              <a:gd name="connsiteY1329" fmla="*/ 84863 h 6099980"/>
              <a:gd name="connsiteX1330" fmla="*/ 5777864 w 6703452"/>
              <a:gd name="connsiteY1330" fmla="*/ 65813 h 6099980"/>
              <a:gd name="connsiteX1331" fmla="*/ 5762624 w 6703452"/>
              <a:gd name="connsiteY1331" fmla="*/ 71528 h 6099980"/>
              <a:gd name="connsiteX1332" fmla="*/ 5851208 w 6703452"/>
              <a:gd name="connsiteY1332" fmla="*/ 52478 h 6099980"/>
              <a:gd name="connsiteX1333" fmla="*/ 5870258 w 6703452"/>
              <a:gd name="connsiteY1333" fmla="*/ 51525 h 6099980"/>
              <a:gd name="connsiteX1334" fmla="*/ 5889308 w 6703452"/>
              <a:gd name="connsiteY1334" fmla="*/ 51525 h 6099980"/>
              <a:gd name="connsiteX1335" fmla="*/ 5904086 w 6703452"/>
              <a:gd name="connsiteY1335" fmla="*/ 50279 h 6099980"/>
              <a:gd name="connsiteX1336" fmla="*/ 5896848 w 6703452"/>
              <a:gd name="connsiteY1336" fmla="*/ 50889 h 6099980"/>
              <a:gd name="connsiteX1337" fmla="*/ 5898832 w 6703452"/>
              <a:gd name="connsiteY1337" fmla="*/ 50572 h 6099980"/>
              <a:gd name="connsiteX1338" fmla="*/ 5995036 w 6703452"/>
              <a:gd name="connsiteY1338" fmla="*/ 43905 h 6099980"/>
              <a:gd name="connsiteX1339" fmla="*/ 6002656 w 6703452"/>
              <a:gd name="connsiteY1339" fmla="*/ 43905 h 6099980"/>
              <a:gd name="connsiteX1340" fmla="*/ 5989320 w 6703452"/>
              <a:gd name="connsiteY1340" fmla="*/ 44857 h 6099980"/>
              <a:gd name="connsiteX1341" fmla="*/ 5989320 w 6703452"/>
              <a:gd name="connsiteY1341" fmla="*/ 43905 h 6099980"/>
              <a:gd name="connsiteX1342" fmla="*/ 5955030 w 6703452"/>
              <a:gd name="connsiteY1342" fmla="*/ 50572 h 6099980"/>
              <a:gd name="connsiteX1343" fmla="*/ 6012180 w 6703452"/>
              <a:gd name="connsiteY1343" fmla="*/ 49620 h 6099980"/>
              <a:gd name="connsiteX1344" fmla="*/ 6069330 w 6703452"/>
              <a:gd name="connsiteY1344" fmla="*/ 52478 h 6099980"/>
              <a:gd name="connsiteX1345" fmla="*/ 5937884 w 6703452"/>
              <a:gd name="connsiteY1345" fmla="*/ 52478 h 6099980"/>
              <a:gd name="connsiteX1346" fmla="*/ 5914888 w 6703452"/>
              <a:gd name="connsiteY1346" fmla="*/ 49677 h 6099980"/>
              <a:gd name="connsiteX1347" fmla="*/ 5904086 w 6703452"/>
              <a:gd name="connsiteY1347" fmla="*/ 50279 h 6099980"/>
              <a:gd name="connsiteX1348" fmla="*/ 5920384 w 6703452"/>
              <a:gd name="connsiteY1348" fmla="*/ 48905 h 6099980"/>
              <a:gd name="connsiteX1349" fmla="*/ 5977890 w 6703452"/>
              <a:gd name="connsiteY1349" fmla="*/ 44857 h 6099980"/>
              <a:gd name="connsiteX1350" fmla="*/ 5989320 w 6703452"/>
              <a:gd name="connsiteY1350" fmla="*/ 43905 h 6099980"/>
              <a:gd name="connsiteX1351" fmla="*/ 5997730 w 6703452"/>
              <a:gd name="connsiteY1351" fmla="*/ 6148 h 6099980"/>
              <a:gd name="connsiteX1352" fmla="*/ 5944552 w 6703452"/>
              <a:gd name="connsiteY1352" fmla="*/ 10568 h 6099980"/>
              <a:gd name="connsiteX1353" fmla="*/ 5940744 w 6703452"/>
              <a:gd name="connsiteY1353" fmla="*/ 9615 h 6099980"/>
              <a:gd name="connsiteX1354" fmla="*/ 5908358 w 6703452"/>
              <a:gd name="connsiteY1354" fmla="*/ 11520 h 6099980"/>
              <a:gd name="connsiteX1355" fmla="*/ 5887404 w 6703452"/>
              <a:gd name="connsiteY1355" fmla="*/ 14378 h 6099980"/>
              <a:gd name="connsiteX1356" fmla="*/ 5862638 w 6703452"/>
              <a:gd name="connsiteY1356" fmla="*/ 20093 h 6099980"/>
              <a:gd name="connsiteX1357" fmla="*/ 5833112 w 6703452"/>
              <a:gd name="connsiteY1357" fmla="*/ 26760 h 6099980"/>
              <a:gd name="connsiteX1358" fmla="*/ 5766436 w 6703452"/>
              <a:gd name="connsiteY1358" fmla="*/ 40095 h 6099980"/>
              <a:gd name="connsiteX1359" fmla="*/ 5783580 w 6703452"/>
              <a:gd name="connsiteY1359" fmla="*/ 39143 h 6099980"/>
              <a:gd name="connsiteX1360" fmla="*/ 5835968 w 6703452"/>
              <a:gd name="connsiteY1360" fmla="*/ 29618 h 6099980"/>
              <a:gd name="connsiteX1361" fmla="*/ 5882640 w 6703452"/>
              <a:gd name="connsiteY1361" fmla="*/ 20093 h 6099980"/>
              <a:gd name="connsiteX1362" fmla="*/ 5913120 w 6703452"/>
              <a:gd name="connsiteY1362" fmla="*/ 15330 h 6099980"/>
              <a:gd name="connsiteX1363" fmla="*/ 5961698 w 6703452"/>
              <a:gd name="connsiteY1363" fmla="*/ 10568 h 6099980"/>
              <a:gd name="connsiteX1364" fmla="*/ 5962650 w 6703452"/>
              <a:gd name="connsiteY1364" fmla="*/ 12473 h 6099980"/>
              <a:gd name="connsiteX1365" fmla="*/ 5933124 w 6703452"/>
              <a:gd name="connsiteY1365" fmla="*/ 14378 h 6099980"/>
              <a:gd name="connsiteX1366" fmla="*/ 5919788 w 6703452"/>
              <a:gd name="connsiteY1366" fmla="*/ 19140 h 6099980"/>
              <a:gd name="connsiteX1367" fmla="*/ 5963604 w 6703452"/>
              <a:gd name="connsiteY1367" fmla="*/ 17235 h 6099980"/>
              <a:gd name="connsiteX1368" fmla="*/ 5995988 w 6703452"/>
              <a:gd name="connsiteY1368" fmla="*/ 16283 h 6099980"/>
              <a:gd name="connsiteX1369" fmla="*/ 6013132 w 6703452"/>
              <a:gd name="connsiteY1369" fmla="*/ 16283 h 6099980"/>
              <a:gd name="connsiteX1370" fmla="*/ 6029324 w 6703452"/>
              <a:gd name="connsiteY1370" fmla="*/ 17235 h 6099980"/>
              <a:gd name="connsiteX1371" fmla="*/ 6074092 w 6703452"/>
              <a:gd name="connsiteY1371" fmla="*/ 23903 h 6099980"/>
              <a:gd name="connsiteX1372" fmla="*/ 6021704 w 6703452"/>
              <a:gd name="connsiteY1372" fmla="*/ 20093 h 6099980"/>
              <a:gd name="connsiteX1373" fmla="*/ 5969318 w 6703452"/>
              <a:gd name="connsiteY1373" fmla="*/ 20093 h 6099980"/>
              <a:gd name="connsiteX1374" fmla="*/ 5896928 w 6703452"/>
              <a:gd name="connsiteY1374" fmla="*/ 31523 h 6099980"/>
              <a:gd name="connsiteX1375" fmla="*/ 5712144 w 6703452"/>
              <a:gd name="connsiteY1375" fmla="*/ 70576 h 6099980"/>
              <a:gd name="connsiteX1376" fmla="*/ 5700712 w 6703452"/>
              <a:gd name="connsiteY1376" fmla="*/ 80101 h 6099980"/>
              <a:gd name="connsiteX1377" fmla="*/ 5683568 w 6703452"/>
              <a:gd name="connsiteY1377" fmla="*/ 87721 h 6099980"/>
              <a:gd name="connsiteX1378" fmla="*/ 5632132 w 6703452"/>
              <a:gd name="connsiteY1378" fmla="*/ 105818 h 6099980"/>
              <a:gd name="connsiteX1379" fmla="*/ 5550218 w 6703452"/>
              <a:gd name="connsiteY1379" fmla="*/ 137251 h 6099980"/>
              <a:gd name="connsiteX1380" fmla="*/ 5444492 w 6703452"/>
              <a:gd name="connsiteY1380" fmla="*/ 192496 h 6099980"/>
              <a:gd name="connsiteX1381" fmla="*/ 5269230 w 6703452"/>
              <a:gd name="connsiteY1381" fmla="*/ 314416 h 6099980"/>
              <a:gd name="connsiteX1382" fmla="*/ 5209224 w 6703452"/>
              <a:gd name="connsiteY1382" fmla="*/ 366803 h 6099980"/>
              <a:gd name="connsiteX1383" fmla="*/ 5266372 w 6703452"/>
              <a:gd name="connsiteY1383" fmla="*/ 322036 h 6099980"/>
              <a:gd name="connsiteX1384" fmla="*/ 5290186 w 6703452"/>
              <a:gd name="connsiteY1384" fmla="*/ 305843 h 6099980"/>
              <a:gd name="connsiteX1385" fmla="*/ 5193984 w 6703452"/>
              <a:gd name="connsiteY1385" fmla="*/ 384901 h 6099980"/>
              <a:gd name="connsiteX1386" fmla="*/ 5199698 w 6703452"/>
              <a:gd name="connsiteY1386" fmla="*/ 377281 h 6099980"/>
              <a:gd name="connsiteX1387" fmla="*/ 5153024 w 6703452"/>
              <a:gd name="connsiteY1387" fmla="*/ 418238 h 6099980"/>
              <a:gd name="connsiteX1388" fmla="*/ 5110164 w 6703452"/>
              <a:gd name="connsiteY1388" fmla="*/ 459195 h 6099980"/>
              <a:gd name="connsiteX1389" fmla="*/ 5188268 w 6703452"/>
              <a:gd name="connsiteY1389" fmla="*/ 380138 h 6099980"/>
              <a:gd name="connsiteX1390" fmla="*/ 5095876 w 6703452"/>
              <a:gd name="connsiteY1390" fmla="*/ 459195 h 6099980"/>
              <a:gd name="connsiteX1391" fmla="*/ 5110164 w 6703452"/>
              <a:gd name="connsiteY1391" fmla="*/ 443956 h 6099980"/>
              <a:gd name="connsiteX1392" fmla="*/ 5034916 w 6703452"/>
              <a:gd name="connsiteY1392" fmla="*/ 518251 h 6099980"/>
              <a:gd name="connsiteX1393" fmla="*/ 5011104 w 6703452"/>
              <a:gd name="connsiteY1393" fmla="*/ 548731 h 6099980"/>
              <a:gd name="connsiteX1394" fmla="*/ 5025392 w 6703452"/>
              <a:gd name="connsiteY1394" fmla="*/ 543968 h 6099980"/>
              <a:gd name="connsiteX1395" fmla="*/ 5094924 w 6703452"/>
              <a:gd name="connsiteY1395" fmla="*/ 484913 h 6099980"/>
              <a:gd name="connsiteX1396" fmla="*/ 4972050 w 6703452"/>
              <a:gd name="connsiteY1396" fmla="*/ 606833 h 6099980"/>
              <a:gd name="connsiteX1397" fmla="*/ 4843464 w 6703452"/>
              <a:gd name="connsiteY1397" fmla="*/ 723038 h 6099980"/>
              <a:gd name="connsiteX1398" fmla="*/ 4878704 w 6703452"/>
              <a:gd name="connsiteY1398" fmla="*/ 689701 h 6099980"/>
              <a:gd name="connsiteX1399" fmla="*/ 4847272 w 6703452"/>
              <a:gd name="connsiteY1399" fmla="*/ 711608 h 6099980"/>
              <a:gd name="connsiteX1400" fmla="*/ 4838700 w 6703452"/>
              <a:gd name="connsiteY1400" fmla="*/ 716371 h 6099980"/>
              <a:gd name="connsiteX1401" fmla="*/ 4824412 w 6703452"/>
              <a:gd name="connsiteY1401" fmla="*/ 723991 h 6099980"/>
              <a:gd name="connsiteX1402" fmla="*/ 4772978 w 6703452"/>
              <a:gd name="connsiteY1402" fmla="*/ 746851 h 6099980"/>
              <a:gd name="connsiteX1403" fmla="*/ 4770120 w 6703452"/>
              <a:gd name="connsiteY1403" fmla="*/ 750660 h 6099980"/>
              <a:gd name="connsiteX1404" fmla="*/ 4753928 w 6703452"/>
              <a:gd name="connsiteY1404" fmla="*/ 756376 h 6099980"/>
              <a:gd name="connsiteX1405" fmla="*/ 4693920 w 6703452"/>
              <a:gd name="connsiteY1405" fmla="*/ 761138 h 6099980"/>
              <a:gd name="connsiteX1406" fmla="*/ 4617720 w 6703452"/>
              <a:gd name="connsiteY1406" fmla="*/ 743993 h 6099980"/>
              <a:gd name="connsiteX1407" fmla="*/ 4549140 w 6703452"/>
              <a:gd name="connsiteY1407" fmla="*/ 717323 h 6099980"/>
              <a:gd name="connsiteX1408" fmla="*/ 4525328 w 6703452"/>
              <a:gd name="connsiteY1408" fmla="*/ 703035 h 6099980"/>
              <a:gd name="connsiteX1409" fmla="*/ 4586288 w 6703452"/>
              <a:gd name="connsiteY1409" fmla="*/ 729706 h 6099980"/>
              <a:gd name="connsiteX1410" fmla="*/ 4522470 w 6703452"/>
              <a:gd name="connsiteY1410" fmla="*/ 697321 h 6099980"/>
              <a:gd name="connsiteX1411" fmla="*/ 4473892 w 6703452"/>
              <a:gd name="connsiteY1411" fmla="*/ 675413 h 6099980"/>
              <a:gd name="connsiteX1412" fmla="*/ 4433888 w 6703452"/>
              <a:gd name="connsiteY1412" fmla="*/ 661126 h 6099980"/>
              <a:gd name="connsiteX1413" fmla="*/ 4424364 w 6703452"/>
              <a:gd name="connsiteY1413" fmla="*/ 658268 h 6099980"/>
              <a:gd name="connsiteX1414" fmla="*/ 4413886 w 6703452"/>
              <a:gd name="connsiteY1414" fmla="*/ 655410 h 6099980"/>
              <a:gd name="connsiteX1415" fmla="*/ 4390072 w 6703452"/>
              <a:gd name="connsiteY1415" fmla="*/ 649696 h 6099980"/>
              <a:gd name="connsiteX1416" fmla="*/ 4366260 w 6703452"/>
              <a:gd name="connsiteY1416" fmla="*/ 644933 h 6099980"/>
              <a:gd name="connsiteX1417" fmla="*/ 4344352 w 6703452"/>
              <a:gd name="connsiteY1417" fmla="*/ 642076 h 6099980"/>
              <a:gd name="connsiteX1418" fmla="*/ 4356736 w 6703452"/>
              <a:gd name="connsiteY1418" fmla="*/ 647791 h 6099980"/>
              <a:gd name="connsiteX1419" fmla="*/ 4333876 w 6703452"/>
              <a:gd name="connsiteY1419" fmla="*/ 645885 h 6099980"/>
              <a:gd name="connsiteX1420" fmla="*/ 4314826 w 6703452"/>
              <a:gd name="connsiteY1420" fmla="*/ 643981 h 6099980"/>
              <a:gd name="connsiteX1421" fmla="*/ 4290060 w 6703452"/>
              <a:gd name="connsiteY1421" fmla="*/ 642076 h 6099980"/>
              <a:gd name="connsiteX1422" fmla="*/ 4285298 w 6703452"/>
              <a:gd name="connsiteY1422" fmla="*/ 643028 h 6099980"/>
              <a:gd name="connsiteX1423" fmla="*/ 4332924 w 6703452"/>
              <a:gd name="connsiteY1423" fmla="*/ 649696 h 6099980"/>
              <a:gd name="connsiteX1424" fmla="*/ 4358640 w 6703452"/>
              <a:gd name="connsiteY1424" fmla="*/ 654458 h 6099980"/>
              <a:gd name="connsiteX1425" fmla="*/ 4371976 w 6703452"/>
              <a:gd name="connsiteY1425" fmla="*/ 657316 h 6099980"/>
              <a:gd name="connsiteX1426" fmla="*/ 4384358 w 6703452"/>
              <a:gd name="connsiteY1426" fmla="*/ 661126 h 6099980"/>
              <a:gd name="connsiteX1427" fmla="*/ 4435792 w 6703452"/>
              <a:gd name="connsiteY1427" fmla="*/ 677318 h 6099980"/>
              <a:gd name="connsiteX1428" fmla="*/ 4486276 w 6703452"/>
              <a:gd name="connsiteY1428" fmla="*/ 697321 h 6099980"/>
              <a:gd name="connsiteX1429" fmla="*/ 4578668 w 6703452"/>
              <a:gd name="connsiteY1429" fmla="*/ 740183 h 6099980"/>
              <a:gd name="connsiteX1430" fmla="*/ 4652012 w 6703452"/>
              <a:gd name="connsiteY1430" fmla="*/ 763996 h 6099980"/>
              <a:gd name="connsiteX1431" fmla="*/ 4630104 w 6703452"/>
              <a:gd name="connsiteY1431" fmla="*/ 760185 h 6099980"/>
              <a:gd name="connsiteX1432" fmla="*/ 4684396 w 6703452"/>
              <a:gd name="connsiteY1432" fmla="*/ 773521 h 6099980"/>
              <a:gd name="connsiteX1433" fmla="*/ 4741544 w 6703452"/>
              <a:gd name="connsiteY1433" fmla="*/ 773521 h 6099980"/>
              <a:gd name="connsiteX1434" fmla="*/ 4843464 w 6703452"/>
              <a:gd name="connsiteY1434" fmla="*/ 732563 h 6099980"/>
              <a:gd name="connsiteX1435" fmla="*/ 4915852 w 6703452"/>
              <a:gd name="connsiteY1435" fmla="*/ 673508 h 6099980"/>
              <a:gd name="connsiteX1436" fmla="*/ 4965384 w 6703452"/>
              <a:gd name="connsiteY1436" fmla="*/ 629693 h 6099980"/>
              <a:gd name="connsiteX1437" fmla="*/ 4988244 w 6703452"/>
              <a:gd name="connsiteY1437" fmla="*/ 615406 h 6099980"/>
              <a:gd name="connsiteX1438" fmla="*/ 5059680 w 6703452"/>
              <a:gd name="connsiteY1438" fmla="*/ 539206 h 6099980"/>
              <a:gd name="connsiteX1439" fmla="*/ 5045392 w 6703452"/>
              <a:gd name="connsiteY1439" fmla="*/ 556351 h 6099980"/>
              <a:gd name="connsiteX1440" fmla="*/ 5173980 w 6703452"/>
              <a:gd name="connsiteY1440" fmla="*/ 435383 h 6099980"/>
              <a:gd name="connsiteX1441" fmla="*/ 5171124 w 6703452"/>
              <a:gd name="connsiteY1441" fmla="*/ 439193 h 6099980"/>
              <a:gd name="connsiteX1442" fmla="*/ 5320666 w 6703452"/>
              <a:gd name="connsiteY1442" fmla="*/ 302986 h 6099980"/>
              <a:gd name="connsiteX1443" fmla="*/ 5336858 w 6703452"/>
              <a:gd name="connsiteY1443" fmla="*/ 285841 h 6099980"/>
              <a:gd name="connsiteX1444" fmla="*/ 5393056 w 6703452"/>
              <a:gd name="connsiteY1444" fmla="*/ 245836 h 6099980"/>
              <a:gd name="connsiteX1445" fmla="*/ 5444492 w 6703452"/>
              <a:gd name="connsiteY1445" fmla="*/ 216308 h 6099980"/>
              <a:gd name="connsiteX1446" fmla="*/ 5471160 w 6703452"/>
              <a:gd name="connsiteY1446" fmla="*/ 202021 h 6099980"/>
              <a:gd name="connsiteX1447" fmla="*/ 5503546 w 6703452"/>
              <a:gd name="connsiteY1447" fmla="*/ 185828 h 6099980"/>
              <a:gd name="connsiteX1448" fmla="*/ 5363528 w 6703452"/>
              <a:gd name="connsiteY1448" fmla="*/ 273458 h 6099980"/>
              <a:gd name="connsiteX1449" fmla="*/ 5371148 w 6703452"/>
              <a:gd name="connsiteY1449" fmla="*/ 275363 h 6099980"/>
              <a:gd name="connsiteX1450" fmla="*/ 5436872 w 6703452"/>
              <a:gd name="connsiteY1450" fmla="*/ 237263 h 6099980"/>
              <a:gd name="connsiteX1451" fmla="*/ 5434012 w 6703452"/>
              <a:gd name="connsiteY1451" fmla="*/ 242978 h 6099980"/>
              <a:gd name="connsiteX1452" fmla="*/ 5475924 w 6703452"/>
              <a:gd name="connsiteY1452" fmla="*/ 215356 h 6099980"/>
              <a:gd name="connsiteX1453" fmla="*/ 5489258 w 6703452"/>
              <a:gd name="connsiteY1453" fmla="*/ 203925 h 6099980"/>
              <a:gd name="connsiteX1454" fmla="*/ 5544504 w 6703452"/>
              <a:gd name="connsiteY1454" fmla="*/ 174398 h 6099980"/>
              <a:gd name="connsiteX1455" fmla="*/ 5608320 w 6703452"/>
              <a:gd name="connsiteY1455" fmla="*/ 144871 h 6099980"/>
              <a:gd name="connsiteX1456" fmla="*/ 5757864 w 6703452"/>
              <a:gd name="connsiteY1456" fmla="*/ 95340 h 6099980"/>
              <a:gd name="connsiteX1457" fmla="*/ 6016644 w 6703452"/>
              <a:gd name="connsiteY1457" fmla="*/ 63461 h 6099980"/>
              <a:gd name="connsiteX1458" fmla="*/ 6052466 w 6703452"/>
              <a:gd name="connsiteY1458" fmla="*/ 65195 h 6099980"/>
              <a:gd name="connsiteX1459" fmla="*/ 6051232 w 6703452"/>
              <a:gd name="connsiteY1459" fmla="*/ 65813 h 6099980"/>
              <a:gd name="connsiteX1460" fmla="*/ 6062664 w 6703452"/>
              <a:gd name="connsiteY1460" fmla="*/ 67718 h 6099980"/>
              <a:gd name="connsiteX1461" fmla="*/ 6084572 w 6703452"/>
              <a:gd name="connsiteY1461" fmla="*/ 70576 h 6099980"/>
              <a:gd name="connsiteX1462" fmla="*/ 6114098 w 6703452"/>
              <a:gd name="connsiteY1462" fmla="*/ 75338 h 6099980"/>
              <a:gd name="connsiteX1463" fmla="*/ 6110288 w 6703452"/>
              <a:gd name="connsiteY1463" fmla="*/ 75338 h 6099980"/>
              <a:gd name="connsiteX1464" fmla="*/ 6099812 w 6703452"/>
              <a:gd name="connsiteY1464" fmla="*/ 74385 h 6099980"/>
              <a:gd name="connsiteX1465" fmla="*/ 6080760 w 6703452"/>
              <a:gd name="connsiteY1465" fmla="*/ 72480 h 6099980"/>
              <a:gd name="connsiteX1466" fmla="*/ 6051232 w 6703452"/>
              <a:gd name="connsiteY1466" fmla="*/ 70576 h 6099980"/>
              <a:gd name="connsiteX1467" fmla="*/ 6170296 w 6703452"/>
              <a:gd name="connsiteY1467" fmla="*/ 85815 h 6099980"/>
              <a:gd name="connsiteX1468" fmla="*/ 6288404 w 6703452"/>
              <a:gd name="connsiteY1468" fmla="*/ 118201 h 6099980"/>
              <a:gd name="connsiteX1469" fmla="*/ 6255068 w 6703452"/>
              <a:gd name="connsiteY1469" fmla="*/ 105818 h 6099980"/>
              <a:gd name="connsiteX1470" fmla="*/ 6219824 w 6703452"/>
              <a:gd name="connsiteY1470" fmla="*/ 95340 h 6099980"/>
              <a:gd name="connsiteX1471" fmla="*/ 6190298 w 6703452"/>
              <a:gd name="connsiteY1471" fmla="*/ 89626 h 6099980"/>
              <a:gd name="connsiteX1472" fmla="*/ 6333172 w 6703452"/>
              <a:gd name="connsiteY1472" fmla="*/ 142013 h 6099980"/>
              <a:gd name="connsiteX1473" fmla="*/ 6349366 w 6703452"/>
              <a:gd name="connsiteY1473" fmla="*/ 149633 h 6099980"/>
              <a:gd name="connsiteX1474" fmla="*/ 6364604 w 6703452"/>
              <a:gd name="connsiteY1474" fmla="*/ 158206 h 6099980"/>
              <a:gd name="connsiteX1475" fmla="*/ 6395086 w 6703452"/>
              <a:gd name="connsiteY1475" fmla="*/ 175350 h 6099980"/>
              <a:gd name="connsiteX1476" fmla="*/ 6450330 w 6703452"/>
              <a:gd name="connsiteY1476" fmla="*/ 216308 h 6099980"/>
              <a:gd name="connsiteX1477" fmla="*/ 6543676 w 6703452"/>
              <a:gd name="connsiteY1477" fmla="*/ 318226 h 6099980"/>
              <a:gd name="connsiteX1478" fmla="*/ 6612256 w 6703452"/>
              <a:gd name="connsiteY1478" fmla="*/ 451576 h 6099980"/>
              <a:gd name="connsiteX1479" fmla="*/ 6611304 w 6703452"/>
              <a:gd name="connsiteY1479" fmla="*/ 462053 h 6099980"/>
              <a:gd name="connsiteX1480" fmla="*/ 6639878 w 6703452"/>
              <a:gd name="connsiteY1480" fmla="*/ 589688 h 6099980"/>
              <a:gd name="connsiteX1481" fmla="*/ 6645592 w 6703452"/>
              <a:gd name="connsiteY1481" fmla="*/ 535396 h 6099980"/>
              <a:gd name="connsiteX1482" fmla="*/ 6631304 w 6703452"/>
              <a:gd name="connsiteY1482" fmla="*/ 457291 h 6099980"/>
              <a:gd name="connsiteX1483" fmla="*/ 6581776 w 6703452"/>
              <a:gd name="connsiteY1483" fmla="*/ 341086 h 6099980"/>
              <a:gd name="connsiteX1484" fmla="*/ 6532126 w 6703452"/>
              <a:gd name="connsiteY1484" fmla="*/ 268934 h 6099980"/>
              <a:gd name="connsiteX1485" fmla="*/ 6463852 w 6703452"/>
              <a:gd name="connsiteY1485" fmla="*/ 200338 h 6099980"/>
              <a:gd name="connsiteX1486" fmla="*/ 6475096 w 6703452"/>
              <a:gd name="connsiteY1486" fmla="*/ 208688 h 6099980"/>
              <a:gd name="connsiteX1487" fmla="*/ 6456046 w 6703452"/>
              <a:gd name="connsiteY1487" fmla="*/ 192496 h 6099980"/>
              <a:gd name="connsiteX1488" fmla="*/ 6463852 w 6703452"/>
              <a:gd name="connsiteY1488" fmla="*/ 200338 h 6099980"/>
              <a:gd name="connsiteX1489" fmla="*/ 6378892 w 6703452"/>
              <a:gd name="connsiteY1489" fmla="*/ 137251 h 6099980"/>
              <a:gd name="connsiteX1490" fmla="*/ 6365558 w 6703452"/>
              <a:gd name="connsiteY1490" fmla="*/ 129630 h 6099980"/>
              <a:gd name="connsiteX1491" fmla="*/ 6352224 w 6703452"/>
              <a:gd name="connsiteY1491" fmla="*/ 122963 h 6099980"/>
              <a:gd name="connsiteX1492" fmla="*/ 6324600 w 6703452"/>
              <a:gd name="connsiteY1492" fmla="*/ 110580 h 6099980"/>
              <a:gd name="connsiteX1493" fmla="*/ 6296024 w 6703452"/>
              <a:gd name="connsiteY1493" fmla="*/ 99151 h 6099980"/>
              <a:gd name="connsiteX1494" fmla="*/ 6267450 w 6703452"/>
              <a:gd name="connsiteY1494" fmla="*/ 88673 h 6099980"/>
              <a:gd name="connsiteX1495" fmla="*/ 6143624 w 6703452"/>
              <a:gd name="connsiteY1495" fmla="*/ 59145 h 6099980"/>
              <a:gd name="connsiteX1496" fmla="*/ 6006466 w 6703452"/>
              <a:gd name="connsiteY1496" fmla="*/ 45810 h 6099980"/>
              <a:gd name="connsiteX1497" fmla="*/ 6037898 w 6703452"/>
              <a:gd name="connsiteY1497" fmla="*/ 44858 h 6099980"/>
              <a:gd name="connsiteX1498" fmla="*/ 6061712 w 6703452"/>
              <a:gd name="connsiteY1498" fmla="*/ 44858 h 6099980"/>
              <a:gd name="connsiteX1499" fmla="*/ 6099812 w 6703452"/>
              <a:gd name="connsiteY1499" fmla="*/ 46763 h 6099980"/>
              <a:gd name="connsiteX1500" fmla="*/ 6117908 w 6703452"/>
              <a:gd name="connsiteY1500" fmla="*/ 47715 h 6099980"/>
              <a:gd name="connsiteX1501" fmla="*/ 6138864 w 6703452"/>
              <a:gd name="connsiteY1501" fmla="*/ 49620 h 6099980"/>
              <a:gd name="connsiteX1502" fmla="*/ 6165532 w 6703452"/>
              <a:gd name="connsiteY1502" fmla="*/ 51525 h 6099980"/>
              <a:gd name="connsiteX1503" fmla="*/ 6199824 w 6703452"/>
              <a:gd name="connsiteY1503" fmla="*/ 56288 h 6099980"/>
              <a:gd name="connsiteX1504" fmla="*/ 6175058 w 6703452"/>
              <a:gd name="connsiteY1504" fmla="*/ 50573 h 6099980"/>
              <a:gd name="connsiteX1505" fmla="*/ 6149340 w 6703452"/>
              <a:gd name="connsiteY1505" fmla="*/ 46763 h 6099980"/>
              <a:gd name="connsiteX1506" fmla="*/ 6123624 w 6703452"/>
              <a:gd name="connsiteY1506" fmla="*/ 42953 h 6099980"/>
              <a:gd name="connsiteX1507" fmla="*/ 6097904 w 6703452"/>
              <a:gd name="connsiteY1507" fmla="*/ 41048 h 6099980"/>
              <a:gd name="connsiteX1508" fmla="*/ 6062664 w 6703452"/>
              <a:gd name="connsiteY1508" fmla="*/ 34380 h 6099980"/>
              <a:gd name="connsiteX1509" fmla="*/ 6008372 w 6703452"/>
              <a:gd name="connsiteY1509" fmla="*/ 32475 h 6099980"/>
              <a:gd name="connsiteX1510" fmla="*/ 5978844 w 6703452"/>
              <a:gd name="connsiteY1510" fmla="*/ 33428 h 6099980"/>
              <a:gd name="connsiteX1511" fmla="*/ 5964556 w 6703452"/>
              <a:gd name="connsiteY1511" fmla="*/ 33428 h 6099980"/>
              <a:gd name="connsiteX1512" fmla="*/ 5950268 w 6703452"/>
              <a:gd name="connsiteY1512" fmla="*/ 34380 h 6099980"/>
              <a:gd name="connsiteX1513" fmla="*/ 5983604 w 6703452"/>
              <a:gd name="connsiteY1513" fmla="*/ 29618 h 6099980"/>
              <a:gd name="connsiteX1514" fmla="*/ 6016944 w 6703452"/>
              <a:gd name="connsiteY1514" fmla="*/ 25808 h 6099980"/>
              <a:gd name="connsiteX1515" fmla="*/ 6061712 w 6703452"/>
              <a:gd name="connsiteY1515" fmla="*/ 28665 h 6099980"/>
              <a:gd name="connsiteX1516" fmla="*/ 6115050 w 6703452"/>
              <a:gd name="connsiteY1516" fmla="*/ 34380 h 6099980"/>
              <a:gd name="connsiteX1517" fmla="*/ 6174104 w 6703452"/>
              <a:gd name="connsiteY1517" fmla="*/ 43905 h 6099980"/>
              <a:gd name="connsiteX1518" fmla="*/ 6190298 w 6703452"/>
              <a:gd name="connsiteY1518" fmla="*/ 48668 h 6099980"/>
              <a:gd name="connsiteX1519" fmla="*/ 6216968 w 6703452"/>
              <a:gd name="connsiteY1519" fmla="*/ 56288 h 6099980"/>
              <a:gd name="connsiteX1520" fmla="*/ 6252212 w 6703452"/>
              <a:gd name="connsiteY1520" fmla="*/ 68670 h 6099980"/>
              <a:gd name="connsiteX1521" fmla="*/ 6272212 w 6703452"/>
              <a:gd name="connsiteY1521" fmla="*/ 75338 h 6099980"/>
              <a:gd name="connsiteX1522" fmla="*/ 6292216 w 6703452"/>
              <a:gd name="connsiteY1522" fmla="*/ 83910 h 6099980"/>
              <a:gd name="connsiteX1523" fmla="*/ 6333172 w 6703452"/>
              <a:gd name="connsiteY1523" fmla="*/ 102960 h 6099980"/>
              <a:gd name="connsiteX1524" fmla="*/ 6372224 w 6703452"/>
              <a:gd name="connsiteY1524" fmla="*/ 123915 h 6099980"/>
              <a:gd name="connsiteX1525" fmla="*/ 6406516 w 6703452"/>
              <a:gd name="connsiteY1525" fmla="*/ 143918 h 6099980"/>
              <a:gd name="connsiteX1526" fmla="*/ 6376036 w 6703452"/>
              <a:gd name="connsiteY1526" fmla="*/ 122963 h 6099980"/>
              <a:gd name="connsiteX1527" fmla="*/ 6348412 w 6703452"/>
              <a:gd name="connsiteY1527" fmla="*/ 107723 h 6099980"/>
              <a:gd name="connsiteX1528" fmla="*/ 6318886 w 6703452"/>
              <a:gd name="connsiteY1528" fmla="*/ 92483 h 6099980"/>
              <a:gd name="connsiteX1529" fmla="*/ 6298884 w 6703452"/>
              <a:gd name="connsiteY1529" fmla="*/ 77243 h 6099980"/>
              <a:gd name="connsiteX1530" fmla="*/ 6272212 w 6703452"/>
              <a:gd name="connsiteY1530" fmla="*/ 67718 h 6099980"/>
              <a:gd name="connsiteX1531" fmla="*/ 6250304 w 6703452"/>
              <a:gd name="connsiteY1531" fmla="*/ 61050 h 6099980"/>
              <a:gd name="connsiteX1532" fmla="*/ 6214112 w 6703452"/>
              <a:gd name="connsiteY1532" fmla="*/ 49620 h 6099980"/>
              <a:gd name="connsiteX1533" fmla="*/ 6176964 w 6703452"/>
              <a:gd name="connsiteY1533" fmla="*/ 40095 h 6099980"/>
              <a:gd name="connsiteX1534" fmla="*/ 6125528 w 6703452"/>
              <a:gd name="connsiteY1534" fmla="*/ 31523 h 6099980"/>
              <a:gd name="connsiteX1535" fmla="*/ 6175058 w 6703452"/>
              <a:gd name="connsiteY1535" fmla="*/ 35333 h 6099980"/>
              <a:gd name="connsiteX1536" fmla="*/ 6208396 w 6703452"/>
              <a:gd name="connsiteY1536" fmla="*/ 38190 h 6099980"/>
              <a:gd name="connsiteX1537" fmla="*/ 6173152 w 6703452"/>
              <a:gd name="connsiteY1537" fmla="*/ 30570 h 6099980"/>
              <a:gd name="connsiteX1538" fmla="*/ 6137912 w 6703452"/>
              <a:gd name="connsiteY1538" fmla="*/ 24855 h 6099980"/>
              <a:gd name="connsiteX1539" fmla="*/ 6120766 w 6703452"/>
              <a:gd name="connsiteY1539" fmla="*/ 21998 h 6099980"/>
              <a:gd name="connsiteX1540" fmla="*/ 6102668 w 6703452"/>
              <a:gd name="connsiteY1540" fmla="*/ 20093 h 6099980"/>
              <a:gd name="connsiteX1541" fmla="*/ 6067424 w 6703452"/>
              <a:gd name="connsiteY1541" fmla="*/ 17235 h 6099980"/>
              <a:gd name="connsiteX1542" fmla="*/ 6096000 w 6703452"/>
              <a:gd name="connsiteY1542" fmla="*/ 19140 h 6099980"/>
              <a:gd name="connsiteX1543" fmla="*/ 6124576 w 6703452"/>
              <a:gd name="connsiteY1543" fmla="*/ 21998 h 6099980"/>
              <a:gd name="connsiteX1544" fmla="*/ 6154104 w 6703452"/>
              <a:gd name="connsiteY1544" fmla="*/ 25808 h 6099980"/>
              <a:gd name="connsiteX1545" fmla="*/ 6191250 w 6703452"/>
              <a:gd name="connsiteY1545" fmla="*/ 30570 h 6099980"/>
              <a:gd name="connsiteX1546" fmla="*/ 6186488 w 6703452"/>
              <a:gd name="connsiteY1546" fmla="*/ 27713 h 6099980"/>
              <a:gd name="connsiteX1547" fmla="*/ 6176012 w 6703452"/>
              <a:gd name="connsiteY1547" fmla="*/ 23903 h 6099980"/>
              <a:gd name="connsiteX1548" fmla="*/ 6157912 w 6703452"/>
              <a:gd name="connsiteY1548" fmla="*/ 20093 h 6099980"/>
              <a:gd name="connsiteX1549" fmla="*/ 6100764 w 6703452"/>
              <a:gd name="connsiteY1549" fmla="*/ 12473 h 6099980"/>
              <a:gd name="connsiteX1550" fmla="*/ 6065520 w 6703452"/>
              <a:gd name="connsiteY1550" fmla="*/ 8663 h 6099980"/>
              <a:gd name="connsiteX1551" fmla="*/ 6030278 w 6703452"/>
              <a:gd name="connsiteY1551" fmla="*/ 6758 h 6099980"/>
              <a:gd name="connsiteX1552" fmla="*/ 5997730 w 6703452"/>
              <a:gd name="connsiteY1552" fmla="*/ 6148 h 6099980"/>
              <a:gd name="connsiteX1553" fmla="*/ 6004560 w 6703452"/>
              <a:gd name="connsiteY1553" fmla="*/ 90 h 6099980"/>
              <a:gd name="connsiteX1554" fmla="*/ 6174104 w 6703452"/>
              <a:gd name="connsiteY1554" fmla="*/ 15330 h 6099980"/>
              <a:gd name="connsiteX1555" fmla="*/ 6208396 w 6703452"/>
              <a:gd name="connsiteY1555" fmla="*/ 23903 h 6099980"/>
              <a:gd name="connsiteX1556" fmla="*/ 6238876 w 6703452"/>
              <a:gd name="connsiteY1556" fmla="*/ 32475 h 6099980"/>
              <a:gd name="connsiteX1557" fmla="*/ 6286500 w 6703452"/>
              <a:gd name="connsiteY1557" fmla="*/ 49620 h 6099980"/>
              <a:gd name="connsiteX1558" fmla="*/ 6274118 w 6703452"/>
              <a:gd name="connsiteY1558" fmla="*/ 49620 h 6099980"/>
              <a:gd name="connsiteX1559" fmla="*/ 6293168 w 6703452"/>
              <a:gd name="connsiteY1559" fmla="*/ 60098 h 6099980"/>
              <a:gd name="connsiteX1560" fmla="*/ 6387466 w 6703452"/>
              <a:gd name="connsiteY1560" fmla="*/ 111533 h 6099980"/>
              <a:gd name="connsiteX1561" fmla="*/ 6415088 w 6703452"/>
              <a:gd name="connsiteY1561" fmla="*/ 129630 h 6099980"/>
              <a:gd name="connsiteX1562" fmla="*/ 6442712 w 6703452"/>
              <a:gd name="connsiteY1562" fmla="*/ 149633 h 6099980"/>
              <a:gd name="connsiteX1563" fmla="*/ 6490336 w 6703452"/>
              <a:gd name="connsiteY1563" fmla="*/ 192496 h 6099980"/>
              <a:gd name="connsiteX1564" fmla="*/ 6539866 w 6703452"/>
              <a:gd name="connsiteY1564" fmla="*/ 255361 h 6099980"/>
              <a:gd name="connsiteX1565" fmla="*/ 6563678 w 6703452"/>
              <a:gd name="connsiteY1565" fmla="*/ 281078 h 6099980"/>
              <a:gd name="connsiteX1566" fmla="*/ 6594158 w 6703452"/>
              <a:gd name="connsiteY1566" fmla="*/ 323941 h 6099980"/>
              <a:gd name="connsiteX1567" fmla="*/ 6632258 w 6703452"/>
              <a:gd name="connsiteY1567" fmla="*/ 398236 h 6099980"/>
              <a:gd name="connsiteX1568" fmla="*/ 6621780 w 6703452"/>
              <a:gd name="connsiteY1568" fmla="*/ 369661 h 6099980"/>
              <a:gd name="connsiteX1569" fmla="*/ 6628448 w 6703452"/>
              <a:gd name="connsiteY1569" fmla="*/ 374423 h 6099980"/>
              <a:gd name="connsiteX1570" fmla="*/ 6626544 w 6703452"/>
              <a:gd name="connsiteY1570" fmla="*/ 365851 h 6099980"/>
              <a:gd name="connsiteX1571" fmla="*/ 6614160 w 6703452"/>
              <a:gd name="connsiteY1571" fmla="*/ 342038 h 6099980"/>
              <a:gd name="connsiteX1572" fmla="*/ 6587492 w 6703452"/>
              <a:gd name="connsiteY1572" fmla="*/ 299176 h 6099980"/>
              <a:gd name="connsiteX1573" fmla="*/ 6608446 w 6703452"/>
              <a:gd name="connsiteY1573" fmla="*/ 326798 h 6099980"/>
              <a:gd name="connsiteX1574" fmla="*/ 6628448 w 6703452"/>
              <a:gd name="connsiteY1574" fmla="*/ 358231 h 6099980"/>
              <a:gd name="connsiteX1575" fmla="*/ 6666548 w 6703452"/>
              <a:gd name="connsiteY1575" fmla="*/ 436336 h 6099980"/>
              <a:gd name="connsiteX1576" fmla="*/ 6696076 w 6703452"/>
              <a:gd name="connsiteY1576" fmla="*/ 539206 h 6099980"/>
              <a:gd name="connsiteX1577" fmla="*/ 6697028 w 6703452"/>
              <a:gd name="connsiteY1577" fmla="*/ 667793 h 6099980"/>
              <a:gd name="connsiteX1578" fmla="*/ 6692266 w 6703452"/>
              <a:gd name="connsiteY1578" fmla="*/ 663983 h 6099980"/>
              <a:gd name="connsiteX1579" fmla="*/ 6682740 w 6703452"/>
              <a:gd name="connsiteY1579" fmla="*/ 509678 h 6099980"/>
              <a:gd name="connsiteX1580" fmla="*/ 6672264 w 6703452"/>
              <a:gd name="connsiteY1580" fmla="*/ 481103 h 6099980"/>
              <a:gd name="connsiteX1581" fmla="*/ 6661786 w 6703452"/>
              <a:gd name="connsiteY1581" fmla="*/ 447766 h 6099980"/>
              <a:gd name="connsiteX1582" fmla="*/ 6650356 w 6703452"/>
              <a:gd name="connsiteY1582" fmla="*/ 419191 h 6099980"/>
              <a:gd name="connsiteX1583" fmla="*/ 6677978 w 6703452"/>
              <a:gd name="connsiteY1583" fmla="*/ 534443 h 6099980"/>
              <a:gd name="connsiteX1584" fmla="*/ 6675120 w 6703452"/>
              <a:gd name="connsiteY1584" fmla="*/ 541111 h 6099980"/>
              <a:gd name="connsiteX1585" fmla="*/ 6673216 w 6703452"/>
              <a:gd name="connsiteY1585" fmla="*/ 548731 h 6099980"/>
              <a:gd name="connsiteX1586" fmla="*/ 6677024 w 6703452"/>
              <a:gd name="connsiteY1586" fmla="*/ 587783 h 6099980"/>
              <a:gd name="connsiteX1587" fmla="*/ 6677024 w 6703452"/>
              <a:gd name="connsiteY1587" fmla="*/ 669698 h 6099980"/>
              <a:gd name="connsiteX1588" fmla="*/ 6677024 w 6703452"/>
              <a:gd name="connsiteY1588" fmla="*/ 694463 h 6099980"/>
              <a:gd name="connsiteX1589" fmla="*/ 6669404 w 6703452"/>
              <a:gd name="connsiteY1589" fmla="*/ 738278 h 6099980"/>
              <a:gd name="connsiteX1590" fmla="*/ 6670358 w 6703452"/>
              <a:gd name="connsiteY1590" fmla="*/ 726848 h 6099980"/>
              <a:gd name="connsiteX1591" fmla="*/ 6658928 w 6703452"/>
              <a:gd name="connsiteY1591" fmla="*/ 767806 h 6099980"/>
              <a:gd name="connsiteX1592" fmla="*/ 6652260 w 6703452"/>
              <a:gd name="connsiteY1592" fmla="*/ 794476 h 6099980"/>
              <a:gd name="connsiteX1593" fmla="*/ 6643688 w 6703452"/>
              <a:gd name="connsiteY1593" fmla="*/ 821146 h 6099980"/>
              <a:gd name="connsiteX1594" fmla="*/ 6632258 w 6703452"/>
              <a:gd name="connsiteY1594" fmla="*/ 835433 h 6099980"/>
              <a:gd name="connsiteX1595" fmla="*/ 6650356 w 6703452"/>
              <a:gd name="connsiteY1595" fmla="*/ 785903 h 6099980"/>
              <a:gd name="connsiteX1596" fmla="*/ 6655118 w 6703452"/>
              <a:gd name="connsiteY1596" fmla="*/ 770663 h 6099980"/>
              <a:gd name="connsiteX1597" fmla="*/ 6658928 w 6703452"/>
              <a:gd name="connsiteY1597" fmla="*/ 755423 h 6099980"/>
              <a:gd name="connsiteX1598" fmla="*/ 6663692 w 6703452"/>
              <a:gd name="connsiteY1598" fmla="*/ 732563 h 6099980"/>
              <a:gd name="connsiteX1599" fmla="*/ 6658928 w 6703452"/>
              <a:gd name="connsiteY1599" fmla="*/ 741135 h 6099980"/>
              <a:gd name="connsiteX1600" fmla="*/ 6668452 w 6703452"/>
              <a:gd name="connsiteY1600" fmla="*/ 649696 h 6099980"/>
              <a:gd name="connsiteX1601" fmla="*/ 6661786 w 6703452"/>
              <a:gd name="connsiteY1601" fmla="*/ 557303 h 6099980"/>
              <a:gd name="connsiteX1602" fmla="*/ 6639878 w 6703452"/>
              <a:gd name="connsiteY1602" fmla="*/ 483961 h 6099980"/>
              <a:gd name="connsiteX1603" fmla="*/ 6658928 w 6703452"/>
              <a:gd name="connsiteY1603" fmla="*/ 583021 h 6099980"/>
              <a:gd name="connsiteX1604" fmla="*/ 6664644 w 6703452"/>
              <a:gd name="connsiteY1604" fmla="*/ 648743 h 6099980"/>
              <a:gd name="connsiteX1605" fmla="*/ 6664644 w 6703452"/>
              <a:gd name="connsiteY1605" fmla="*/ 663983 h 6099980"/>
              <a:gd name="connsiteX1606" fmla="*/ 6663692 w 6703452"/>
              <a:gd name="connsiteY1606" fmla="*/ 680176 h 6099980"/>
              <a:gd name="connsiteX1607" fmla="*/ 6660832 w 6703452"/>
              <a:gd name="connsiteY1607" fmla="*/ 716371 h 6099980"/>
              <a:gd name="connsiteX1608" fmla="*/ 6629400 w 6703452"/>
              <a:gd name="connsiteY1608" fmla="*/ 819241 h 6099980"/>
              <a:gd name="connsiteX1609" fmla="*/ 6617972 w 6703452"/>
              <a:gd name="connsiteY1609" fmla="*/ 836385 h 6099980"/>
              <a:gd name="connsiteX1610" fmla="*/ 6599872 w 6703452"/>
              <a:gd name="connsiteY1610" fmla="*/ 872581 h 6099980"/>
              <a:gd name="connsiteX1611" fmla="*/ 6593204 w 6703452"/>
              <a:gd name="connsiteY1611" fmla="*/ 885916 h 6099980"/>
              <a:gd name="connsiteX1612" fmla="*/ 6587492 w 6703452"/>
              <a:gd name="connsiteY1612" fmla="*/ 896393 h 6099980"/>
              <a:gd name="connsiteX1613" fmla="*/ 6563678 w 6703452"/>
              <a:gd name="connsiteY1613" fmla="*/ 934493 h 6099980"/>
              <a:gd name="connsiteX1614" fmla="*/ 6518912 w 6703452"/>
              <a:gd name="connsiteY1614" fmla="*/ 977356 h 6099980"/>
              <a:gd name="connsiteX1615" fmla="*/ 6415088 w 6703452"/>
              <a:gd name="connsiteY1615" fmla="*/ 1076416 h 6099980"/>
              <a:gd name="connsiteX1616" fmla="*/ 6314124 w 6703452"/>
              <a:gd name="connsiteY1616" fmla="*/ 1164998 h 6099980"/>
              <a:gd name="connsiteX1617" fmla="*/ 6430328 w 6703452"/>
              <a:gd name="connsiteY1617" fmla="*/ 1071653 h 6099980"/>
              <a:gd name="connsiteX1618" fmla="*/ 6504624 w 6703452"/>
              <a:gd name="connsiteY1618" fmla="*/ 1010693 h 6099980"/>
              <a:gd name="connsiteX1619" fmla="*/ 6576060 w 6703452"/>
              <a:gd name="connsiteY1619" fmla="*/ 939256 h 6099980"/>
              <a:gd name="connsiteX1620" fmla="*/ 6596660 w 6703452"/>
              <a:gd name="connsiteY1620" fmla="*/ 913062 h 6099980"/>
              <a:gd name="connsiteX1621" fmla="*/ 6616368 w 6703452"/>
              <a:gd name="connsiteY1621" fmla="*/ 883553 h 6099980"/>
              <a:gd name="connsiteX1622" fmla="*/ 6592252 w 6703452"/>
              <a:gd name="connsiteY1622" fmla="*/ 923063 h 6099980"/>
              <a:gd name="connsiteX1623" fmla="*/ 6517004 w 6703452"/>
              <a:gd name="connsiteY1623" fmla="*/ 1013551 h 6099980"/>
              <a:gd name="connsiteX1624" fmla="*/ 6515100 w 6703452"/>
              <a:gd name="connsiteY1624" fmla="*/ 1007835 h 6099980"/>
              <a:gd name="connsiteX1625" fmla="*/ 6295072 w 6703452"/>
              <a:gd name="connsiteY1625" fmla="*/ 1191668 h 6099980"/>
              <a:gd name="connsiteX1626" fmla="*/ 6344604 w 6703452"/>
              <a:gd name="connsiteY1626" fmla="*/ 1147853 h 6099980"/>
              <a:gd name="connsiteX1627" fmla="*/ 6209348 w 6703452"/>
              <a:gd name="connsiteY1627" fmla="*/ 1269773 h 6099980"/>
              <a:gd name="connsiteX1628" fmla="*/ 6165294 w 6703452"/>
              <a:gd name="connsiteY1628" fmla="*/ 1330971 h 6099980"/>
              <a:gd name="connsiteX1629" fmla="*/ 6155640 w 6703452"/>
              <a:gd name="connsiteY1629" fmla="*/ 1360136 h 6099980"/>
              <a:gd name="connsiteX1630" fmla="*/ 6152198 w 6703452"/>
              <a:gd name="connsiteY1630" fmla="*/ 1367881 h 6099980"/>
              <a:gd name="connsiteX1631" fmla="*/ 6150004 w 6703452"/>
              <a:gd name="connsiteY1631" fmla="*/ 1377161 h 6099980"/>
              <a:gd name="connsiteX1632" fmla="*/ 6142672 w 6703452"/>
              <a:gd name="connsiteY1632" fmla="*/ 1399313 h 6099980"/>
              <a:gd name="connsiteX1633" fmla="*/ 6148298 w 6703452"/>
              <a:gd name="connsiteY1633" fmla="*/ 1384385 h 6099980"/>
              <a:gd name="connsiteX1634" fmla="*/ 6139816 w 6703452"/>
              <a:gd name="connsiteY1634" fmla="*/ 1420268 h 6099980"/>
              <a:gd name="connsiteX1635" fmla="*/ 6148388 w 6703452"/>
              <a:gd name="connsiteY1635" fmla="*/ 1528853 h 6099980"/>
              <a:gd name="connsiteX1636" fmla="*/ 6155056 w 6703452"/>
              <a:gd name="connsiteY1636" fmla="*/ 1546951 h 6099980"/>
              <a:gd name="connsiteX1637" fmla="*/ 6162676 w 6703452"/>
              <a:gd name="connsiteY1637" fmla="*/ 1565048 h 6099980"/>
              <a:gd name="connsiteX1638" fmla="*/ 6171248 w 6703452"/>
              <a:gd name="connsiteY1638" fmla="*/ 1583146 h 6099980"/>
              <a:gd name="connsiteX1639" fmla="*/ 6179820 w 6703452"/>
              <a:gd name="connsiteY1639" fmla="*/ 1601243 h 6099980"/>
              <a:gd name="connsiteX1640" fmla="*/ 6219824 w 6703452"/>
              <a:gd name="connsiteY1640" fmla="*/ 1672681 h 6099980"/>
              <a:gd name="connsiteX1641" fmla="*/ 6238876 w 6703452"/>
              <a:gd name="connsiteY1641" fmla="*/ 1714590 h 6099980"/>
              <a:gd name="connsiteX1642" fmla="*/ 6238876 w 6703452"/>
              <a:gd name="connsiteY1642" fmla="*/ 1724115 h 6099980"/>
              <a:gd name="connsiteX1643" fmla="*/ 6296024 w 6703452"/>
              <a:gd name="connsiteY1643" fmla="*/ 1866038 h 6099980"/>
              <a:gd name="connsiteX1644" fmla="*/ 6312218 w 6703452"/>
              <a:gd name="connsiteY1644" fmla="*/ 1984148 h 6099980"/>
              <a:gd name="connsiteX1645" fmla="*/ 6307456 w 6703452"/>
              <a:gd name="connsiteY1645" fmla="*/ 2019390 h 6099980"/>
              <a:gd name="connsiteX1646" fmla="*/ 6305550 w 6703452"/>
              <a:gd name="connsiteY1646" fmla="*/ 2024153 h 6099980"/>
              <a:gd name="connsiteX1647" fmla="*/ 6307456 w 6703452"/>
              <a:gd name="connsiteY1647" fmla="*/ 2007008 h 6099980"/>
              <a:gd name="connsiteX1648" fmla="*/ 6309360 w 6703452"/>
              <a:gd name="connsiteY1648" fmla="*/ 1974623 h 6099980"/>
              <a:gd name="connsiteX1649" fmla="*/ 6301740 w 6703452"/>
              <a:gd name="connsiteY1649" fmla="*/ 1895565 h 6099980"/>
              <a:gd name="connsiteX1650" fmla="*/ 6294120 w 6703452"/>
              <a:gd name="connsiteY1650" fmla="*/ 1866038 h 6099980"/>
              <a:gd name="connsiteX1651" fmla="*/ 6287452 w 6703452"/>
              <a:gd name="connsiteY1651" fmla="*/ 1851751 h 6099980"/>
              <a:gd name="connsiteX1652" fmla="*/ 6296024 w 6703452"/>
              <a:gd name="connsiteY1652" fmla="*/ 1886040 h 6099980"/>
              <a:gd name="connsiteX1653" fmla="*/ 6301740 w 6703452"/>
              <a:gd name="connsiteY1653" fmla="*/ 1921283 h 6099980"/>
              <a:gd name="connsiteX1654" fmla="*/ 6302692 w 6703452"/>
              <a:gd name="connsiteY1654" fmla="*/ 1993673 h 6099980"/>
              <a:gd name="connsiteX1655" fmla="*/ 6291264 w 6703452"/>
              <a:gd name="connsiteY1655" fmla="*/ 2063206 h 6099980"/>
              <a:gd name="connsiteX1656" fmla="*/ 6269356 w 6703452"/>
              <a:gd name="connsiteY1656" fmla="*/ 2127023 h 6099980"/>
              <a:gd name="connsiteX1657" fmla="*/ 6150292 w 6703452"/>
              <a:gd name="connsiteY1657" fmla="*/ 2303236 h 6099980"/>
              <a:gd name="connsiteX1658" fmla="*/ 6189346 w 6703452"/>
              <a:gd name="connsiteY1658" fmla="*/ 2266088 h 6099980"/>
              <a:gd name="connsiteX1659" fmla="*/ 6178868 w 6703452"/>
              <a:gd name="connsiteY1659" fmla="*/ 2277518 h 6099980"/>
              <a:gd name="connsiteX1660" fmla="*/ 6156960 w 6703452"/>
              <a:gd name="connsiteY1660" fmla="*/ 2300378 h 6099980"/>
              <a:gd name="connsiteX1661" fmla="*/ 6102668 w 6703452"/>
              <a:gd name="connsiteY1661" fmla="*/ 2349908 h 6099980"/>
              <a:gd name="connsiteX1662" fmla="*/ 6082666 w 6703452"/>
              <a:gd name="connsiteY1662" fmla="*/ 2369911 h 6099980"/>
              <a:gd name="connsiteX1663" fmla="*/ 6051232 w 6703452"/>
              <a:gd name="connsiteY1663" fmla="*/ 2389913 h 6099980"/>
              <a:gd name="connsiteX1664" fmla="*/ 6041708 w 6703452"/>
              <a:gd name="connsiteY1664" fmla="*/ 2394676 h 6099980"/>
              <a:gd name="connsiteX1665" fmla="*/ 6077904 w 6703452"/>
              <a:gd name="connsiteY1665" fmla="*/ 2365148 h 6099980"/>
              <a:gd name="connsiteX1666" fmla="*/ 5992178 w 6703452"/>
              <a:gd name="connsiteY1666" fmla="*/ 2424203 h 6099980"/>
              <a:gd name="connsiteX1667" fmla="*/ 5897880 w 6703452"/>
              <a:gd name="connsiteY1667" fmla="*/ 2469923 h 6099980"/>
              <a:gd name="connsiteX1668" fmla="*/ 6049328 w 6703452"/>
              <a:gd name="connsiteY1668" fmla="*/ 2384198 h 6099980"/>
              <a:gd name="connsiteX1669" fmla="*/ 6081378 w 6703452"/>
              <a:gd name="connsiteY1669" fmla="*/ 2359914 h 6099980"/>
              <a:gd name="connsiteX1670" fmla="*/ 6095404 w 6703452"/>
              <a:gd name="connsiteY1670" fmla="*/ 2349670 h 6099980"/>
              <a:gd name="connsiteX1671" fmla="*/ 6098046 w 6703452"/>
              <a:gd name="connsiteY1671" fmla="*/ 2347285 h 6099980"/>
              <a:gd name="connsiteX1672" fmla="*/ 6111240 w 6703452"/>
              <a:gd name="connsiteY1672" fmla="*/ 2337288 h 6099980"/>
              <a:gd name="connsiteX1673" fmla="*/ 6153150 w 6703452"/>
              <a:gd name="connsiteY1673" fmla="*/ 2297521 h 6099980"/>
              <a:gd name="connsiteX1674" fmla="*/ 6098046 w 6703452"/>
              <a:gd name="connsiteY1674" fmla="*/ 2347285 h 6099980"/>
              <a:gd name="connsiteX1675" fmla="*/ 6081378 w 6703452"/>
              <a:gd name="connsiteY1675" fmla="*/ 2359914 h 6099980"/>
              <a:gd name="connsiteX1676" fmla="*/ 6045518 w 6703452"/>
              <a:gd name="connsiteY1676" fmla="*/ 2386103 h 6099980"/>
              <a:gd name="connsiteX1677" fmla="*/ 5957888 w 6703452"/>
              <a:gd name="connsiteY1677" fmla="*/ 2434681 h 6099980"/>
              <a:gd name="connsiteX1678" fmla="*/ 5854066 w 6703452"/>
              <a:gd name="connsiteY1678" fmla="*/ 2476591 h 6099980"/>
              <a:gd name="connsiteX1679" fmla="*/ 5692140 w 6703452"/>
              <a:gd name="connsiteY1679" fmla="*/ 2522311 h 6099980"/>
              <a:gd name="connsiteX1680" fmla="*/ 5681664 w 6703452"/>
              <a:gd name="connsiteY1680" fmla="*/ 2520406 h 6099980"/>
              <a:gd name="connsiteX1681" fmla="*/ 5615940 w 6703452"/>
              <a:gd name="connsiteY1681" fmla="*/ 2538503 h 6099980"/>
              <a:gd name="connsiteX1682" fmla="*/ 5614036 w 6703452"/>
              <a:gd name="connsiteY1682" fmla="*/ 2545171 h 6099980"/>
              <a:gd name="connsiteX1683" fmla="*/ 5809298 w 6703452"/>
              <a:gd name="connsiteY1683" fmla="*/ 2503261 h 6099980"/>
              <a:gd name="connsiteX1684" fmla="*/ 5784532 w 6703452"/>
              <a:gd name="connsiteY1684" fmla="*/ 2513738 h 6099980"/>
              <a:gd name="connsiteX1685" fmla="*/ 5702618 w 6703452"/>
              <a:gd name="connsiteY1685" fmla="*/ 2531836 h 6099980"/>
              <a:gd name="connsiteX1686" fmla="*/ 5688330 w 6703452"/>
              <a:gd name="connsiteY1686" fmla="*/ 2540408 h 6099980"/>
              <a:gd name="connsiteX1687" fmla="*/ 5635944 w 6703452"/>
              <a:gd name="connsiteY1687" fmla="*/ 2544218 h 6099980"/>
              <a:gd name="connsiteX1688" fmla="*/ 5524500 w 6703452"/>
              <a:gd name="connsiteY1688" fmla="*/ 2564221 h 6099980"/>
              <a:gd name="connsiteX1689" fmla="*/ 5601652 w 6703452"/>
              <a:gd name="connsiteY1689" fmla="*/ 2560411 h 6099980"/>
              <a:gd name="connsiteX1690" fmla="*/ 5489258 w 6703452"/>
              <a:gd name="connsiteY1690" fmla="*/ 2581366 h 6099980"/>
              <a:gd name="connsiteX1691" fmla="*/ 5369244 w 6703452"/>
              <a:gd name="connsiteY1691" fmla="*/ 2605178 h 6099980"/>
              <a:gd name="connsiteX1692" fmla="*/ 5390198 w 6703452"/>
              <a:gd name="connsiteY1692" fmla="*/ 2595653 h 6099980"/>
              <a:gd name="connsiteX1693" fmla="*/ 5327332 w 6703452"/>
              <a:gd name="connsiteY1693" fmla="*/ 2611846 h 6099980"/>
              <a:gd name="connsiteX1694" fmla="*/ 5309236 w 6703452"/>
              <a:gd name="connsiteY1694" fmla="*/ 2618513 h 6099980"/>
              <a:gd name="connsiteX1695" fmla="*/ 5283518 w 6703452"/>
              <a:gd name="connsiteY1695" fmla="*/ 2627086 h 6099980"/>
              <a:gd name="connsiteX1696" fmla="*/ 5328286 w 6703452"/>
              <a:gd name="connsiteY1696" fmla="*/ 2608036 h 6099980"/>
              <a:gd name="connsiteX1697" fmla="*/ 5376864 w 6703452"/>
              <a:gd name="connsiteY1697" fmla="*/ 2588986 h 6099980"/>
              <a:gd name="connsiteX1698" fmla="*/ 5466398 w 6703452"/>
              <a:gd name="connsiteY1698" fmla="*/ 2570888 h 6099980"/>
              <a:gd name="connsiteX1699" fmla="*/ 5554028 w 6703452"/>
              <a:gd name="connsiteY1699" fmla="*/ 2552791 h 6099980"/>
              <a:gd name="connsiteX1700" fmla="*/ 5446396 w 6703452"/>
              <a:gd name="connsiteY1700" fmla="*/ 2568983 h 6099980"/>
              <a:gd name="connsiteX1701" fmla="*/ 5534024 w 6703452"/>
              <a:gd name="connsiteY1701" fmla="*/ 2545171 h 6099980"/>
              <a:gd name="connsiteX1702" fmla="*/ 5379720 w 6703452"/>
              <a:gd name="connsiteY1702" fmla="*/ 2576603 h 6099980"/>
              <a:gd name="connsiteX1703" fmla="*/ 5277804 w 6703452"/>
              <a:gd name="connsiteY1703" fmla="*/ 2606131 h 6099980"/>
              <a:gd name="connsiteX1704" fmla="*/ 5300664 w 6703452"/>
              <a:gd name="connsiteY1704" fmla="*/ 2602321 h 6099980"/>
              <a:gd name="connsiteX1705" fmla="*/ 5299712 w 6703452"/>
              <a:gd name="connsiteY1705" fmla="*/ 2605178 h 6099980"/>
              <a:gd name="connsiteX1706" fmla="*/ 5233036 w 6703452"/>
              <a:gd name="connsiteY1706" fmla="*/ 2626133 h 6099980"/>
              <a:gd name="connsiteX1707" fmla="*/ 5159692 w 6703452"/>
              <a:gd name="connsiteY1707" fmla="*/ 2656613 h 6099980"/>
              <a:gd name="connsiteX1708" fmla="*/ 5177792 w 6703452"/>
              <a:gd name="connsiteY1708" fmla="*/ 2647088 h 6099980"/>
              <a:gd name="connsiteX1709" fmla="*/ 5071112 w 6703452"/>
              <a:gd name="connsiteY1709" fmla="*/ 2697571 h 6099980"/>
              <a:gd name="connsiteX1710" fmla="*/ 5062538 w 6703452"/>
              <a:gd name="connsiteY1710" fmla="*/ 2712811 h 6099980"/>
              <a:gd name="connsiteX1711" fmla="*/ 5041584 w 6703452"/>
              <a:gd name="connsiteY1711" fmla="*/ 2731861 h 6099980"/>
              <a:gd name="connsiteX1712" fmla="*/ 5011104 w 6703452"/>
              <a:gd name="connsiteY1712" fmla="*/ 2753768 h 6099980"/>
              <a:gd name="connsiteX1713" fmla="*/ 4963478 w 6703452"/>
              <a:gd name="connsiteY1713" fmla="*/ 2789963 h 6099980"/>
              <a:gd name="connsiteX1714" fmla="*/ 4946332 w 6703452"/>
              <a:gd name="connsiteY1714" fmla="*/ 2810918 h 6099980"/>
              <a:gd name="connsiteX1715" fmla="*/ 4838700 w 6703452"/>
              <a:gd name="connsiteY1715" fmla="*/ 2909026 h 6099980"/>
              <a:gd name="connsiteX1716" fmla="*/ 4756786 w 6703452"/>
              <a:gd name="connsiteY1716" fmla="*/ 2994751 h 6099980"/>
              <a:gd name="connsiteX1717" fmla="*/ 4590098 w 6703452"/>
              <a:gd name="connsiteY1717" fmla="*/ 3181441 h 6099980"/>
              <a:gd name="connsiteX1718" fmla="*/ 4602480 w 6703452"/>
              <a:gd name="connsiteY1718" fmla="*/ 3163343 h 6099980"/>
              <a:gd name="connsiteX1719" fmla="*/ 4446270 w 6703452"/>
              <a:gd name="connsiteY1719" fmla="*/ 3350986 h 6099980"/>
              <a:gd name="connsiteX1720" fmla="*/ 4324352 w 6703452"/>
              <a:gd name="connsiteY1720" fmla="*/ 3525293 h 6099980"/>
              <a:gd name="connsiteX1721" fmla="*/ 4300538 w 6703452"/>
              <a:gd name="connsiteY1721" fmla="*/ 3561488 h 6099980"/>
              <a:gd name="connsiteX1722" fmla="*/ 4274820 w 6703452"/>
              <a:gd name="connsiteY1722" fmla="*/ 3602446 h 6099980"/>
              <a:gd name="connsiteX1723" fmla="*/ 4259580 w 6703452"/>
              <a:gd name="connsiteY1723" fmla="*/ 3622448 h 6099980"/>
              <a:gd name="connsiteX1724" fmla="*/ 4228148 w 6703452"/>
              <a:gd name="connsiteY1724" fmla="*/ 3685313 h 6099980"/>
              <a:gd name="connsiteX1725" fmla="*/ 4237672 w 6703452"/>
              <a:gd name="connsiteY1725" fmla="*/ 3661501 h 6099980"/>
              <a:gd name="connsiteX1726" fmla="*/ 4251008 w 6703452"/>
              <a:gd name="connsiteY1726" fmla="*/ 3632926 h 6099980"/>
              <a:gd name="connsiteX1727" fmla="*/ 4237672 w 6703452"/>
              <a:gd name="connsiteY1727" fmla="*/ 3655786 h 6099980"/>
              <a:gd name="connsiteX1728" fmla="*/ 4236720 w 6703452"/>
              <a:gd name="connsiteY1728" fmla="*/ 3644356 h 6099980"/>
              <a:gd name="connsiteX1729" fmla="*/ 4247198 w 6703452"/>
              <a:gd name="connsiteY1729" fmla="*/ 3619591 h 6099980"/>
              <a:gd name="connsiteX1730" fmla="*/ 4261486 w 6703452"/>
              <a:gd name="connsiteY1730" fmla="*/ 3591968 h 6099980"/>
              <a:gd name="connsiteX1731" fmla="*/ 4286252 w 6703452"/>
              <a:gd name="connsiteY1731" fmla="*/ 3550058 h 6099980"/>
              <a:gd name="connsiteX1732" fmla="*/ 4275772 w 6703452"/>
              <a:gd name="connsiteY1732" fmla="*/ 3574823 h 6099980"/>
              <a:gd name="connsiteX1733" fmla="*/ 4256724 w 6703452"/>
              <a:gd name="connsiteY1733" fmla="*/ 3616733 h 6099980"/>
              <a:gd name="connsiteX1734" fmla="*/ 4276726 w 6703452"/>
              <a:gd name="connsiteY1734" fmla="*/ 3579586 h 6099980"/>
              <a:gd name="connsiteX1735" fmla="*/ 4278630 w 6703452"/>
              <a:gd name="connsiteY1735" fmla="*/ 3571966 h 6099980"/>
              <a:gd name="connsiteX1736" fmla="*/ 4309112 w 6703452"/>
              <a:gd name="connsiteY1736" fmla="*/ 3525293 h 6099980"/>
              <a:gd name="connsiteX1737" fmla="*/ 4313872 w 6703452"/>
              <a:gd name="connsiteY1737" fmla="*/ 3523388 h 6099980"/>
              <a:gd name="connsiteX1738" fmla="*/ 4393884 w 6703452"/>
              <a:gd name="connsiteY1738" fmla="*/ 3404326 h 6099980"/>
              <a:gd name="connsiteX1739" fmla="*/ 4427220 w 6703452"/>
              <a:gd name="connsiteY1739" fmla="*/ 3361463 h 6099980"/>
              <a:gd name="connsiteX1740" fmla="*/ 4429126 w 6703452"/>
              <a:gd name="connsiteY1740" fmla="*/ 3362416 h 6099980"/>
              <a:gd name="connsiteX1741" fmla="*/ 4445318 w 6703452"/>
              <a:gd name="connsiteY1741" fmla="*/ 3347176 h 6099980"/>
              <a:gd name="connsiteX1742" fmla="*/ 4469130 w 6703452"/>
              <a:gd name="connsiteY1742" fmla="*/ 3304313 h 6099980"/>
              <a:gd name="connsiteX1743" fmla="*/ 4514852 w 6703452"/>
              <a:gd name="connsiteY1743" fmla="*/ 3250021 h 6099980"/>
              <a:gd name="connsiteX1744" fmla="*/ 4561524 w 6703452"/>
              <a:gd name="connsiteY1744" fmla="*/ 3196681 h 6099980"/>
              <a:gd name="connsiteX1745" fmla="*/ 4615816 w 6703452"/>
              <a:gd name="connsiteY1745" fmla="*/ 3121433 h 6099980"/>
              <a:gd name="connsiteX1746" fmla="*/ 4684396 w 6703452"/>
              <a:gd name="connsiteY1746" fmla="*/ 3029041 h 6099980"/>
              <a:gd name="connsiteX1747" fmla="*/ 4712970 w 6703452"/>
              <a:gd name="connsiteY1747" fmla="*/ 3009038 h 6099980"/>
              <a:gd name="connsiteX1748" fmla="*/ 4811078 w 6703452"/>
              <a:gd name="connsiteY1748" fmla="*/ 2911883 h 6099980"/>
              <a:gd name="connsiteX1749" fmla="*/ 4726304 w 6703452"/>
              <a:gd name="connsiteY1749" fmla="*/ 3006181 h 6099980"/>
              <a:gd name="connsiteX1750" fmla="*/ 4632008 w 6703452"/>
              <a:gd name="connsiteY1750" fmla="*/ 3112861 h 6099980"/>
              <a:gd name="connsiteX1751" fmla="*/ 4614864 w 6703452"/>
              <a:gd name="connsiteY1751" fmla="*/ 3137626 h 6099980"/>
              <a:gd name="connsiteX1752" fmla="*/ 4570096 w 6703452"/>
              <a:gd name="connsiteY1752" fmla="*/ 3194776 h 6099980"/>
              <a:gd name="connsiteX1753" fmla="*/ 4723448 w 6703452"/>
              <a:gd name="connsiteY1753" fmla="*/ 3018563 h 6099980"/>
              <a:gd name="connsiteX1754" fmla="*/ 4707256 w 6703452"/>
              <a:gd name="connsiteY1754" fmla="*/ 3037613 h 6099980"/>
              <a:gd name="connsiteX1755" fmla="*/ 4782504 w 6703452"/>
              <a:gd name="connsiteY1755" fmla="*/ 2950936 h 6099980"/>
              <a:gd name="connsiteX1756" fmla="*/ 4878704 w 6703452"/>
              <a:gd name="connsiteY1756" fmla="*/ 2853781 h 6099980"/>
              <a:gd name="connsiteX1757" fmla="*/ 4910138 w 6703452"/>
              <a:gd name="connsiteY1757" fmla="*/ 2827111 h 6099980"/>
              <a:gd name="connsiteX1758" fmla="*/ 4907280 w 6703452"/>
              <a:gd name="connsiteY1758" fmla="*/ 2833778 h 6099980"/>
              <a:gd name="connsiteX1759" fmla="*/ 4952048 w 6703452"/>
              <a:gd name="connsiteY1759" fmla="*/ 2793773 h 6099980"/>
              <a:gd name="connsiteX1760" fmla="*/ 4973004 w 6703452"/>
              <a:gd name="connsiteY1760" fmla="*/ 2778533 h 6099980"/>
              <a:gd name="connsiteX1761" fmla="*/ 5005388 w 6703452"/>
              <a:gd name="connsiteY1761" fmla="*/ 2742338 h 6099980"/>
              <a:gd name="connsiteX1762" fmla="*/ 5040630 w 6703452"/>
              <a:gd name="connsiteY1762" fmla="*/ 2708048 h 6099980"/>
              <a:gd name="connsiteX1763" fmla="*/ 5116830 w 6703452"/>
              <a:gd name="connsiteY1763" fmla="*/ 2644231 h 6099980"/>
              <a:gd name="connsiteX1764" fmla="*/ 4847272 w 6703452"/>
              <a:gd name="connsiteY1764" fmla="*/ 2829016 h 6099980"/>
              <a:gd name="connsiteX1765" fmla="*/ 4601528 w 6703452"/>
              <a:gd name="connsiteY1765" fmla="*/ 3086191 h 6099980"/>
              <a:gd name="connsiteX1766" fmla="*/ 4599504 w 6703452"/>
              <a:gd name="connsiteY1766" fmla="*/ 3090108 h 6099980"/>
              <a:gd name="connsiteX1767" fmla="*/ 4525328 w 6703452"/>
              <a:gd name="connsiteY1767" fmla="*/ 3171915 h 6099980"/>
              <a:gd name="connsiteX1768" fmla="*/ 4533900 w 6703452"/>
              <a:gd name="connsiteY1768" fmla="*/ 3161437 h 6099980"/>
              <a:gd name="connsiteX1769" fmla="*/ 4601526 w 6703452"/>
              <a:gd name="connsiteY1769" fmla="*/ 3086192 h 6099980"/>
              <a:gd name="connsiteX1770" fmla="*/ 4593630 w 6703452"/>
              <a:gd name="connsiteY1770" fmla="*/ 3091143 h 6099980"/>
              <a:gd name="connsiteX1771" fmla="*/ 4698684 w 6703452"/>
              <a:gd name="connsiteY1771" fmla="*/ 2961413 h 6099980"/>
              <a:gd name="connsiteX1772" fmla="*/ 4775836 w 6703452"/>
              <a:gd name="connsiteY1772" fmla="*/ 2882356 h 6099980"/>
              <a:gd name="connsiteX1773" fmla="*/ 4705352 w 6703452"/>
              <a:gd name="connsiteY1773" fmla="*/ 2960461 h 6099980"/>
              <a:gd name="connsiteX1774" fmla="*/ 4691064 w 6703452"/>
              <a:gd name="connsiteY1774" fmla="*/ 2982368 h 6099980"/>
              <a:gd name="connsiteX1775" fmla="*/ 4855844 w 6703452"/>
              <a:gd name="connsiteY1775" fmla="*/ 2812823 h 6099980"/>
              <a:gd name="connsiteX1776" fmla="*/ 4935856 w 6703452"/>
              <a:gd name="connsiteY1776" fmla="*/ 2744243 h 6099980"/>
              <a:gd name="connsiteX1777" fmla="*/ 5035868 w 6703452"/>
              <a:gd name="connsiteY1777" fmla="*/ 2672806 h 6099980"/>
              <a:gd name="connsiteX1778" fmla="*/ 5011044 w 6703452"/>
              <a:gd name="connsiteY1778" fmla="*/ 2684757 h 6099980"/>
              <a:gd name="connsiteX1779" fmla="*/ 4980842 w 6703452"/>
              <a:gd name="connsiteY1779" fmla="*/ 2703256 h 6099980"/>
              <a:gd name="connsiteX1780" fmla="*/ 4997768 w 6703452"/>
              <a:gd name="connsiteY1780" fmla="*/ 2691856 h 6099980"/>
              <a:gd name="connsiteX1781" fmla="*/ 5004436 w 6703452"/>
              <a:gd name="connsiteY1781" fmla="*/ 2687093 h 6099980"/>
              <a:gd name="connsiteX1782" fmla="*/ 4978718 w 6703452"/>
              <a:gd name="connsiteY1782" fmla="*/ 2703286 h 6099980"/>
              <a:gd name="connsiteX1783" fmla="*/ 4953000 w 6703452"/>
              <a:gd name="connsiteY1783" fmla="*/ 2721383 h 6099980"/>
              <a:gd name="connsiteX1784" fmla="*/ 4968956 w 6703452"/>
              <a:gd name="connsiteY1784" fmla="*/ 2711263 h 6099980"/>
              <a:gd name="connsiteX1785" fmla="*/ 4978320 w 6703452"/>
              <a:gd name="connsiteY1785" fmla="*/ 2704955 h 6099980"/>
              <a:gd name="connsiteX1786" fmla="*/ 4904424 w 6703452"/>
              <a:gd name="connsiteY1786" fmla="*/ 2760436 h 6099980"/>
              <a:gd name="connsiteX1787" fmla="*/ 4752976 w 6703452"/>
              <a:gd name="connsiteY1787" fmla="*/ 2899501 h 6099980"/>
              <a:gd name="connsiteX1788" fmla="*/ 4848226 w 6703452"/>
              <a:gd name="connsiteY1788" fmla="*/ 2804251 h 6099980"/>
              <a:gd name="connsiteX1789" fmla="*/ 4596766 w 6703452"/>
              <a:gd name="connsiteY1789" fmla="*/ 3064283 h 6099980"/>
              <a:gd name="connsiteX1790" fmla="*/ 4578668 w 6703452"/>
              <a:gd name="connsiteY1790" fmla="*/ 3087143 h 6099980"/>
              <a:gd name="connsiteX1791" fmla="*/ 4682492 w 6703452"/>
              <a:gd name="connsiteY1791" fmla="*/ 2973796 h 6099980"/>
              <a:gd name="connsiteX1792" fmla="*/ 4544378 w 6703452"/>
              <a:gd name="connsiteY1792" fmla="*/ 3144293 h 6099980"/>
              <a:gd name="connsiteX1793" fmla="*/ 4557712 w 6703452"/>
              <a:gd name="connsiteY1793" fmla="*/ 3129053 h 6099980"/>
              <a:gd name="connsiteX1794" fmla="*/ 4531996 w 6703452"/>
              <a:gd name="connsiteY1794" fmla="*/ 3161438 h 6099980"/>
              <a:gd name="connsiteX1795" fmla="*/ 4478656 w 6703452"/>
              <a:gd name="connsiteY1795" fmla="*/ 3221446 h 6099980"/>
              <a:gd name="connsiteX1796" fmla="*/ 4459604 w 6703452"/>
              <a:gd name="connsiteY1796" fmla="*/ 3245258 h 6099980"/>
              <a:gd name="connsiteX1797" fmla="*/ 4469130 w 6703452"/>
              <a:gd name="connsiteY1797" fmla="*/ 3232876 h 6099980"/>
              <a:gd name="connsiteX1798" fmla="*/ 4418648 w 6703452"/>
              <a:gd name="connsiteY1798" fmla="*/ 3291931 h 6099980"/>
              <a:gd name="connsiteX1799" fmla="*/ 4399598 w 6703452"/>
              <a:gd name="connsiteY1799" fmla="*/ 3317648 h 6099980"/>
              <a:gd name="connsiteX1800" fmla="*/ 4405312 w 6703452"/>
              <a:gd name="connsiteY1800" fmla="*/ 3308123 h 6099980"/>
              <a:gd name="connsiteX1801" fmla="*/ 4390072 w 6703452"/>
              <a:gd name="connsiteY1801" fmla="*/ 3327173 h 6099980"/>
              <a:gd name="connsiteX1802" fmla="*/ 4355784 w 6703452"/>
              <a:gd name="connsiteY1802" fmla="*/ 3376703 h 6099980"/>
              <a:gd name="connsiteX1803" fmla="*/ 4334828 w 6703452"/>
              <a:gd name="connsiteY1803" fmla="*/ 3407183 h 6099980"/>
              <a:gd name="connsiteX1804" fmla="*/ 4313872 w 6703452"/>
              <a:gd name="connsiteY1804" fmla="*/ 3439568 h 6099980"/>
              <a:gd name="connsiteX1805" fmla="*/ 4274820 w 6703452"/>
              <a:gd name="connsiteY1805" fmla="*/ 3501481 h 6099980"/>
              <a:gd name="connsiteX1806" fmla="*/ 4250056 w 6703452"/>
              <a:gd name="connsiteY1806" fmla="*/ 3545296 h 6099980"/>
              <a:gd name="connsiteX1807" fmla="*/ 4228148 w 6703452"/>
              <a:gd name="connsiteY1807" fmla="*/ 3585301 h 6099980"/>
              <a:gd name="connsiteX1808" fmla="*/ 4206240 w 6703452"/>
              <a:gd name="connsiteY1808" fmla="*/ 3626258 h 6099980"/>
              <a:gd name="connsiteX1809" fmla="*/ 4194376 w 6703452"/>
              <a:gd name="connsiteY1809" fmla="*/ 3649423 h 6099980"/>
              <a:gd name="connsiteX1810" fmla="*/ 4196716 w 6703452"/>
              <a:gd name="connsiteY1810" fmla="*/ 3644356 h 6099980"/>
              <a:gd name="connsiteX1811" fmla="*/ 4203384 w 6703452"/>
              <a:gd name="connsiteY1811" fmla="*/ 3627211 h 6099980"/>
              <a:gd name="connsiteX1812" fmla="*/ 4175760 w 6703452"/>
              <a:gd name="connsiteY1812" fmla="*/ 3677693 h 6099980"/>
              <a:gd name="connsiteX1813" fmla="*/ 4150996 w 6703452"/>
              <a:gd name="connsiteY1813" fmla="*/ 3727223 h 6099980"/>
              <a:gd name="connsiteX1814" fmla="*/ 4137660 w 6703452"/>
              <a:gd name="connsiteY1814" fmla="*/ 3755798 h 6099980"/>
              <a:gd name="connsiteX1815" fmla="*/ 4125278 w 6703452"/>
              <a:gd name="connsiteY1815" fmla="*/ 3789136 h 6099980"/>
              <a:gd name="connsiteX1816" fmla="*/ 4098608 w 6703452"/>
              <a:gd name="connsiteY1816" fmla="*/ 3876766 h 6099980"/>
              <a:gd name="connsiteX1817" fmla="*/ 4110992 w 6703452"/>
              <a:gd name="connsiteY1817" fmla="*/ 3835808 h 6099980"/>
              <a:gd name="connsiteX1818" fmla="*/ 4117658 w 6703452"/>
              <a:gd name="connsiteY1818" fmla="*/ 3815806 h 6099980"/>
              <a:gd name="connsiteX1819" fmla="*/ 4125278 w 6703452"/>
              <a:gd name="connsiteY1819" fmla="*/ 3795803 h 6099980"/>
              <a:gd name="connsiteX1820" fmla="*/ 4117658 w 6703452"/>
              <a:gd name="connsiteY1820" fmla="*/ 3818663 h 6099980"/>
              <a:gd name="connsiteX1821" fmla="*/ 4111944 w 6703452"/>
              <a:gd name="connsiteY1821" fmla="*/ 3841523 h 6099980"/>
              <a:gd name="connsiteX1822" fmla="*/ 4100512 w 6703452"/>
              <a:gd name="connsiteY1822" fmla="*/ 3888196 h 6099980"/>
              <a:gd name="connsiteX1823" fmla="*/ 4084320 w 6703452"/>
              <a:gd name="connsiteY1823" fmla="*/ 3982493 h 6099980"/>
              <a:gd name="connsiteX1824" fmla="*/ 4085272 w 6703452"/>
              <a:gd name="connsiteY1824" fmla="*/ 3955823 h 6099980"/>
              <a:gd name="connsiteX1825" fmla="*/ 4096704 w 6703452"/>
              <a:gd name="connsiteY1825" fmla="*/ 3900578 h 6099980"/>
              <a:gd name="connsiteX1826" fmla="*/ 4101466 w 6703452"/>
              <a:gd name="connsiteY1826" fmla="*/ 3876766 h 6099980"/>
              <a:gd name="connsiteX1827" fmla="*/ 4105276 w 6703452"/>
              <a:gd name="connsiteY1827" fmla="*/ 3861526 h 6099980"/>
              <a:gd name="connsiteX1828" fmla="*/ 4091940 w 6703452"/>
              <a:gd name="connsiteY1828" fmla="*/ 3914866 h 6099980"/>
              <a:gd name="connsiteX1829" fmla="*/ 4086224 w 6703452"/>
              <a:gd name="connsiteY1829" fmla="*/ 3940583 h 6099980"/>
              <a:gd name="connsiteX1830" fmla="*/ 4080510 w 6703452"/>
              <a:gd name="connsiteY1830" fmla="*/ 3965348 h 6099980"/>
              <a:gd name="connsiteX1831" fmla="*/ 4063366 w 6703452"/>
              <a:gd name="connsiteY1831" fmla="*/ 4058693 h 6099980"/>
              <a:gd name="connsiteX1832" fmla="*/ 4037648 w 6703452"/>
              <a:gd name="connsiteY1832" fmla="*/ 4200616 h 6099980"/>
              <a:gd name="connsiteX1833" fmla="*/ 4022408 w 6703452"/>
              <a:gd name="connsiteY1833" fmla="*/ 4227286 h 6099980"/>
              <a:gd name="connsiteX1834" fmla="*/ 3982404 w 6703452"/>
              <a:gd name="connsiteY1834" fmla="*/ 4314916 h 6099980"/>
              <a:gd name="connsiteX1835" fmla="*/ 3988118 w 6703452"/>
              <a:gd name="connsiteY1835" fmla="*/ 4313011 h 6099980"/>
              <a:gd name="connsiteX1836" fmla="*/ 3990024 w 6703452"/>
              <a:gd name="connsiteY1836" fmla="*/ 4319678 h 6099980"/>
              <a:gd name="connsiteX1837" fmla="*/ 3955732 w 6703452"/>
              <a:gd name="connsiteY1837" fmla="*/ 4380638 h 6099980"/>
              <a:gd name="connsiteX1838" fmla="*/ 3930968 w 6703452"/>
              <a:gd name="connsiteY1838" fmla="*/ 4417786 h 6099980"/>
              <a:gd name="connsiteX1839" fmla="*/ 3932872 w 6703452"/>
              <a:gd name="connsiteY1839" fmla="*/ 4412071 h 6099980"/>
              <a:gd name="connsiteX1840" fmla="*/ 3863340 w 6703452"/>
              <a:gd name="connsiteY1840" fmla="*/ 4494938 h 6099980"/>
              <a:gd name="connsiteX1841" fmla="*/ 3812858 w 6703452"/>
              <a:gd name="connsiteY1841" fmla="*/ 4553993 h 6099980"/>
              <a:gd name="connsiteX1842" fmla="*/ 3741420 w 6703452"/>
              <a:gd name="connsiteY1842" fmla="*/ 4640671 h 6099980"/>
              <a:gd name="connsiteX1843" fmla="*/ 3565208 w 6703452"/>
              <a:gd name="connsiteY1843" fmla="*/ 4811168 h 6099980"/>
              <a:gd name="connsiteX1844" fmla="*/ 3525204 w 6703452"/>
              <a:gd name="connsiteY1844" fmla="*/ 4844506 h 6099980"/>
              <a:gd name="connsiteX1845" fmla="*/ 3483292 w 6703452"/>
              <a:gd name="connsiteY1845" fmla="*/ 4876891 h 6099980"/>
              <a:gd name="connsiteX1846" fmla="*/ 3438524 w 6703452"/>
              <a:gd name="connsiteY1846" fmla="*/ 4908323 h 6099980"/>
              <a:gd name="connsiteX1847" fmla="*/ 3413760 w 6703452"/>
              <a:gd name="connsiteY1847" fmla="*/ 4924516 h 6099980"/>
              <a:gd name="connsiteX1848" fmla="*/ 3388044 w 6703452"/>
              <a:gd name="connsiteY1848" fmla="*/ 4940708 h 6099980"/>
              <a:gd name="connsiteX1849" fmla="*/ 3352800 w 6703452"/>
              <a:gd name="connsiteY1849" fmla="*/ 4953091 h 6099980"/>
              <a:gd name="connsiteX1850" fmla="*/ 3276600 w 6703452"/>
              <a:gd name="connsiteY1850" fmla="*/ 4983571 h 6099980"/>
              <a:gd name="connsiteX1851" fmla="*/ 3261360 w 6703452"/>
              <a:gd name="connsiteY1851" fmla="*/ 4991191 h 6099980"/>
              <a:gd name="connsiteX1852" fmla="*/ 3238500 w 6703452"/>
              <a:gd name="connsiteY1852" fmla="*/ 5000716 h 6099980"/>
              <a:gd name="connsiteX1853" fmla="*/ 3178492 w 6703452"/>
              <a:gd name="connsiteY1853" fmla="*/ 5020718 h 6099980"/>
              <a:gd name="connsiteX1854" fmla="*/ 3147060 w 6703452"/>
              <a:gd name="connsiteY1854" fmla="*/ 5028338 h 6099980"/>
              <a:gd name="connsiteX1855" fmla="*/ 3119438 w 6703452"/>
              <a:gd name="connsiteY1855" fmla="*/ 5034053 h 6099980"/>
              <a:gd name="connsiteX1856" fmla="*/ 3086100 w 6703452"/>
              <a:gd name="connsiteY1856" fmla="*/ 5040721 h 6099980"/>
              <a:gd name="connsiteX1857" fmla="*/ 3125152 w 6703452"/>
              <a:gd name="connsiteY1857" fmla="*/ 5036911 h 6099980"/>
              <a:gd name="connsiteX1858" fmla="*/ 3153728 w 6703452"/>
              <a:gd name="connsiteY1858" fmla="*/ 5031196 h 6099980"/>
              <a:gd name="connsiteX1859" fmla="*/ 3173730 w 6703452"/>
              <a:gd name="connsiteY1859" fmla="*/ 5026433 h 6099980"/>
              <a:gd name="connsiteX1860" fmla="*/ 3188970 w 6703452"/>
              <a:gd name="connsiteY1860" fmla="*/ 5021671 h 6099980"/>
              <a:gd name="connsiteX1861" fmla="*/ 3251836 w 6703452"/>
              <a:gd name="connsiteY1861" fmla="*/ 4997858 h 6099980"/>
              <a:gd name="connsiteX1862" fmla="*/ 3278504 w 6703452"/>
              <a:gd name="connsiteY1862" fmla="*/ 4991191 h 6099980"/>
              <a:gd name="connsiteX1863" fmla="*/ 3287078 w 6703452"/>
              <a:gd name="connsiteY1863" fmla="*/ 4990238 h 6099980"/>
              <a:gd name="connsiteX1864" fmla="*/ 3298508 w 6703452"/>
              <a:gd name="connsiteY1864" fmla="*/ 4987381 h 6099980"/>
              <a:gd name="connsiteX1865" fmla="*/ 3311500 w 6703452"/>
              <a:gd name="connsiteY1865" fmla="*/ 4983050 h 6099980"/>
              <a:gd name="connsiteX1866" fmla="*/ 3306128 w 6703452"/>
              <a:gd name="connsiteY1866" fmla="*/ 4985476 h 6099980"/>
              <a:gd name="connsiteX1867" fmla="*/ 3265170 w 6703452"/>
              <a:gd name="connsiteY1867" fmla="*/ 5002621 h 6099980"/>
              <a:gd name="connsiteX1868" fmla="*/ 3215640 w 6703452"/>
              <a:gd name="connsiteY1868" fmla="*/ 5019766 h 6099980"/>
              <a:gd name="connsiteX1869" fmla="*/ 3188970 w 6703452"/>
              <a:gd name="connsiteY1869" fmla="*/ 5027386 h 6099980"/>
              <a:gd name="connsiteX1870" fmla="*/ 3175636 w 6703452"/>
              <a:gd name="connsiteY1870" fmla="*/ 5031196 h 6099980"/>
              <a:gd name="connsiteX1871" fmla="*/ 3161348 w 6703452"/>
              <a:gd name="connsiteY1871" fmla="*/ 5034053 h 6099980"/>
              <a:gd name="connsiteX1872" fmla="*/ 3132772 w 6703452"/>
              <a:gd name="connsiteY1872" fmla="*/ 5039768 h 6099980"/>
              <a:gd name="connsiteX1873" fmla="*/ 3105150 w 6703452"/>
              <a:gd name="connsiteY1873" fmla="*/ 5043578 h 6099980"/>
              <a:gd name="connsiteX1874" fmla="*/ 3077528 w 6703452"/>
              <a:gd name="connsiteY1874" fmla="*/ 5046436 h 6099980"/>
              <a:gd name="connsiteX1875" fmla="*/ 3051810 w 6703452"/>
              <a:gd name="connsiteY1875" fmla="*/ 5047388 h 6099980"/>
              <a:gd name="connsiteX1876" fmla="*/ 3006092 w 6703452"/>
              <a:gd name="connsiteY1876" fmla="*/ 5046436 h 6099980"/>
              <a:gd name="connsiteX1877" fmla="*/ 2971800 w 6703452"/>
              <a:gd name="connsiteY1877" fmla="*/ 5043578 h 6099980"/>
              <a:gd name="connsiteX1878" fmla="*/ 2997518 w 6703452"/>
              <a:gd name="connsiteY1878" fmla="*/ 5044531 h 6099980"/>
              <a:gd name="connsiteX1879" fmla="*/ 2925128 w 6703452"/>
              <a:gd name="connsiteY1879" fmla="*/ 5035006 h 6099980"/>
              <a:gd name="connsiteX1880" fmla="*/ 2864168 w 6703452"/>
              <a:gd name="connsiteY1880" fmla="*/ 5021671 h 6099980"/>
              <a:gd name="connsiteX1881" fmla="*/ 2677478 w 6703452"/>
              <a:gd name="connsiteY1881" fmla="*/ 4983571 h 6099980"/>
              <a:gd name="connsiteX1882" fmla="*/ 2588896 w 6703452"/>
              <a:gd name="connsiteY1882" fmla="*/ 4968331 h 6099980"/>
              <a:gd name="connsiteX1883" fmla="*/ 2596516 w 6703452"/>
              <a:gd name="connsiteY1883" fmla="*/ 4968331 h 6099980"/>
              <a:gd name="connsiteX1884" fmla="*/ 2583564 w 6703452"/>
              <a:gd name="connsiteY1884" fmla="*/ 4965797 h 6099980"/>
              <a:gd name="connsiteX1885" fmla="*/ 2581514 w 6703452"/>
              <a:gd name="connsiteY1885" fmla="*/ 4965591 h 6099980"/>
              <a:gd name="connsiteX1886" fmla="*/ 2563178 w 6703452"/>
              <a:gd name="connsiteY1886" fmla="*/ 4962615 h 6099980"/>
              <a:gd name="connsiteX1887" fmla="*/ 2578472 w 6703452"/>
              <a:gd name="connsiteY1887" fmla="*/ 4964800 h 6099980"/>
              <a:gd name="connsiteX1888" fmla="*/ 2550200 w 6703452"/>
              <a:gd name="connsiteY1888" fmla="*/ 4959267 h 6099980"/>
              <a:gd name="connsiteX1889" fmla="*/ 2469832 w 6703452"/>
              <a:gd name="connsiteY1889" fmla="*/ 4945471 h 6099980"/>
              <a:gd name="connsiteX1890" fmla="*/ 2447924 w 6703452"/>
              <a:gd name="connsiteY1890" fmla="*/ 4942613 h 6099980"/>
              <a:gd name="connsiteX1891" fmla="*/ 2434590 w 6703452"/>
              <a:gd name="connsiteY1891" fmla="*/ 4941661 h 6099980"/>
              <a:gd name="connsiteX1892" fmla="*/ 2419350 w 6703452"/>
              <a:gd name="connsiteY1892" fmla="*/ 4941661 h 6099980"/>
              <a:gd name="connsiteX1893" fmla="*/ 2334578 w 6703452"/>
              <a:gd name="connsiteY1893" fmla="*/ 4943566 h 6099980"/>
              <a:gd name="connsiteX1894" fmla="*/ 2347912 w 6703452"/>
              <a:gd name="connsiteY1894" fmla="*/ 4941661 h 6099980"/>
              <a:gd name="connsiteX1895" fmla="*/ 2313624 w 6703452"/>
              <a:gd name="connsiteY1895" fmla="*/ 4942613 h 6099980"/>
              <a:gd name="connsiteX1896" fmla="*/ 2279332 w 6703452"/>
              <a:gd name="connsiteY1896" fmla="*/ 4946423 h 6099980"/>
              <a:gd name="connsiteX1897" fmla="*/ 2245996 w 6703452"/>
              <a:gd name="connsiteY1897" fmla="*/ 4951186 h 6099980"/>
              <a:gd name="connsiteX1898" fmla="*/ 2213610 w 6703452"/>
              <a:gd name="connsiteY1898" fmla="*/ 4958806 h 6099980"/>
              <a:gd name="connsiteX1899" fmla="*/ 2182178 w 6703452"/>
              <a:gd name="connsiteY1899" fmla="*/ 4966426 h 6099980"/>
              <a:gd name="connsiteX1900" fmla="*/ 2152650 w 6703452"/>
              <a:gd name="connsiteY1900" fmla="*/ 4975951 h 6099980"/>
              <a:gd name="connsiteX1901" fmla="*/ 2125028 w 6703452"/>
              <a:gd name="connsiteY1901" fmla="*/ 4984523 h 6099980"/>
              <a:gd name="connsiteX1902" fmla="*/ 2099310 w 6703452"/>
              <a:gd name="connsiteY1902" fmla="*/ 4994048 h 6099980"/>
              <a:gd name="connsiteX1903" fmla="*/ 2090738 w 6703452"/>
              <a:gd name="connsiteY1903" fmla="*/ 4992143 h 6099980"/>
              <a:gd name="connsiteX1904" fmla="*/ 2131696 w 6703452"/>
              <a:gd name="connsiteY1904" fmla="*/ 4974998 h 6099980"/>
              <a:gd name="connsiteX1905" fmla="*/ 2016800 w 6703452"/>
              <a:gd name="connsiteY1905" fmla="*/ 5018813 h 6099980"/>
              <a:gd name="connsiteX1906" fmla="*/ 1976178 w 6703452"/>
              <a:gd name="connsiteY1906" fmla="*/ 5041469 h 6099980"/>
              <a:gd name="connsiteX1907" fmla="*/ 1991678 w 6703452"/>
              <a:gd name="connsiteY1907" fmla="*/ 5036910 h 6099980"/>
              <a:gd name="connsiteX1908" fmla="*/ 2018348 w 6703452"/>
              <a:gd name="connsiteY1908" fmla="*/ 5025480 h 6099980"/>
              <a:gd name="connsiteX1909" fmla="*/ 2005964 w 6703452"/>
              <a:gd name="connsiteY1909" fmla="*/ 5031195 h 6099980"/>
              <a:gd name="connsiteX1910" fmla="*/ 1993584 w 6703452"/>
              <a:gd name="connsiteY1910" fmla="*/ 5037862 h 6099980"/>
              <a:gd name="connsiteX1911" fmla="*/ 1968818 w 6703452"/>
              <a:gd name="connsiteY1911" fmla="*/ 5051198 h 6099980"/>
              <a:gd name="connsiteX1912" fmla="*/ 1945004 w 6703452"/>
              <a:gd name="connsiteY1912" fmla="*/ 5064532 h 6099980"/>
              <a:gd name="connsiteX1913" fmla="*/ 1921192 w 6703452"/>
              <a:gd name="connsiteY1913" fmla="*/ 5078820 h 6099980"/>
              <a:gd name="connsiteX1914" fmla="*/ 1940244 w 6703452"/>
              <a:gd name="connsiteY1914" fmla="*/ 5063580 h 6099980"/>
              <a:gd name="connsiteX1915" fmla="*/ 1962150 w 6703452"/>
              <a:gd name="connsiteY1915" fmla="*/ 5050245 h 6099980"/>
              <a:gd name="connsiteX1916" fmla="*/ 1973338 w 6703452"/>
              <a:gd name="connsiteY1916" fmla="*/ 5043053 h 6099980"/>
              <a:gd name="connsiteX1917" fmla="*/ 1912620 w 6703452"/>
              <a:gd name="connsiteY1917" fmla="*/ 5076916 h 6099980"/>
              <a:gd name="connsiteX1918" fmla="*/ 1888808 w 6703452"/>
              <a:gd name="connsiteY1918" fmla="*/ 5092156 h 6099980"/>
              <a:gd name="connsiteX1919" fmla="*/ 1866900 w 6703452"/>
              <a:gd name="connsiteY1919" fmla="*/ 5108348 h 6099980"/>
              <a:gd name="connsiteX1920" fmla="*/ 1826896 w 6703452"/>
              <a:gd name="connsiteY1920" fmla="*/ 5140733 h 6099980"/>
              <a:gd name="connsiteX1921" fmla="*/ 1791652 w 6703452"/>
              <a:gd name="connsiteY1921" fmla="*/ 5172166 h 6099980"/>
              <a:gd name="connsiteX1922" fmla="*/ 1763078 w 6703452"/>
              <a:gd name="connsiteY1922" fmla="*/ 5201693 h 6099980"/>
              <a:gd name="connsiteX1923" fmla="*/ 1744028 w 6703452"/>
              <a:gd name="connsiteY1923" fmla="*/ 5218838 h 6099980"/>
              <a:gd name="connsiteX1924" fmla="*/ 1725930 w 6703452"/>
              <a:gd name="connsiteY1924" fmla="*/ 5236936 h 6099980"/>
              <a:gd name="connsiteX1925" fmla="*/ 1707832 w 6703452"/>
              <a:gd name="connsiteY1925" fmla="*/ 5255033 h 6099980"/>
              <a:gd name="connsiteX1926" fmla="*/ 1690688 w 6703452"/>
              <a:gd name="connsiteY1926" fmla="*/ 5275036 h 6099980"/>
              <a:gd name="connsiteX1927" fmla="*/ 1704976 w 6703452"/>
              <a:gd name="connsiteY1927" fmla="*/ 5255986 h 6099980"/>
              <a:gd name="connsiteX1928" fmla="*/ 1720216 w 6703452"/>
              <a:gd name="connsiteY1928" fmla="*/ 5237888 h 6099980"/>
              <a:gd name="connsiteX1929" fmla="*/ 1747838 w 6703452"/>
              <a:gd name="connsiteY1929" fmla="*/ 5205503 h 6099980"/>
              <a:gd name="connsiteX1930" fmla="*/ 1765936 w 6703452"/>
              <a:gd name="connsiteY1930" fmla="*/ 5181691 h 6099980"/>
              <a:gd name="connsiteX1931" fmla="*/ 1742124 w 6703452"/>
              <a:gd name="connsiteY1931" fmla="*/ 5204551 h 6099980"/>
              <a:gd name="connsiteX1932" fmla="*/ 1727836 w 6703452"/>
              <a:gd name="connsiteY1932" fmla="*/ 5221696 h 6099980"/>
              <a:gd name="connsiteX1933" fmla="*/ 1709738 w 6703452"/>
              <a:gd name="connsiteY1933" fmla="*/ 5241698 h 6099980"/>
              <a:gd name="connsiteX1934" fmla="*/ 1696404 w 6703452"/>
              <a:gd name="connsiteY1934" fmla="*/ 5255986 h 6099980"/>
              <a:gd name="connsiteX1935" fmla="*/ 1679258 w 6703452"/>
              <a:gd name="connsiteY1935" fmla="*/ 5276941 h 6099980"/>
              <a:gd name="connsiteX1936" fmla="*/ 1697356 w 6703452"/>
              <a:gd name="connsiteY1936" fmla="*/ 5247413 h 6099980"/>
              <a:gd name="connsiteX1937" fmla="*/ 1729740 w 6703452"/>
              <a:gd name="connsiteY1937" fmla="*/ 5205503 h 6099980"/>
              <a:gd name="connsiteX1938" fmla="*/ 1694498 w 6703452"/>
              <a:gd name="connsiteY1938" fmla="*/ 5241698 h 6099980"/>
              <a:gd name="connsiteX1939" fmla="*/ 1676400 w 6703452"/>
              <a:gd name="connsiteY1939" fmla="*/ 5264558 h 6099980"/>
              <a:gd name="connsiteX1940" fmla="*/ 1666876 w 6703452"/>
              <a:gd name="connsiteY1940" fmla="*/ 5280751 h 6099980"/>
              <a:gd name="connsiteX1941" fmla="*/ 1663064 w 6703452"/>
              <a:gd name="connsiteY1941" fmla="*/ 5288371 h 6099980"/>
              <a:gd name="connsiteX1942" fmla="*/ 1652588 w 6703452"/>
              <a:gd name="connsiteY1942" fmla="*/ 5300753 h 6099980"/>
              <a:gd name="connsiteX1943" fmla="*/ 1631632 w 6703452"/>
              <a:gd name="connsiteY1943" fmla="*/ 5327423 h 6099980"/>
              <a:gd name="connsiteX1944" fmla="*/ 1612584 w 6703452"/>
              <a:gd name="connsiteY1944" fmla="*/ 5357903 h 6099980"/>
              <a:gd name="connsiteX1945" fmla="*/ 1600200 w 6703452"/>
              <a:gd name="connsiteY1945" fmla="*/ 5382668 h 6099980"/>
              <a:gd name="connsiteX1946" fmla="*/ 1590676 w 6703452"/>
              <a:gd name="connsiteY1946" fmla="*/ 5408386 h 6099980"/>
              <a:gd name="connsiteX1947" fmla="*/ 1566864 w 6703452"/>
              <a:gd name="connsiteY1947" fmla="*/ 5450296 h 6099980"/>
              <a:gd name="connsiteX1948" fmla="*/ 1544956 w 6703452"/>
              <a:gd name="connsiteY1948" fmla="*/ 5493158 h 6099980"/>
              <a:gd name="connsiteX1949" fmla="*/ 1518284 w 6703452"/>
              <a:gd name="connsiteY1949" fmla="*/ 5567453 h 6099980"/>
              <a:gd name="connsiteX1950" fmla="*/ 1470660 w 6703452"/>
              <a:gd name="connsiteY1950" fmla="*/ 5687468 h 6099980"/>
              <a:gd name="connsiteX1951" fmla="*/ 1508760 w 6703452"/>
              <a:gd name="connsiteY1951" fmla="*/ 5602696 h 6099980"/>
              <a:gd name="connsiteX1952" fmla="*/ 1458278 w 6703452"/>
              <a:gd name="connsiteY1952" fmla="*/ 5736998 h 6099980"/>
              <a:gd name="connsiteX1953" fmla="*/ 1426844 w 6703452"/>
              <a:gd name="connsiteY1953" fmla="*/ 5791291 h 6099980"/>
              <a:gd name="connsiteX1954" fmla="*/ 1365884 w 6703452"/>
              <a:gd name="connsiteY1954" fmla="*/ 5887493 h 6099980"/>
              <a:gd name="connsiteX1955" fmla="*/ 1347788 w 6703452"/>
              <a:gd name="connsiteY1955" fmla="*/ 5909401 h 6099980"/>
              <a:gd name="connsiteX1956" fmla="*/ 1339216 w 6703452"/>
              <a:gd name="connsiteY1956" fmla="*/ 5919878 h 6099980"/>
              <a:gd name="connsiteX1957" fmla="*/ 1329690 w 6703452"/>
              <a:gd name="connsiteY1957" fmla="*/ 5929403 h 6099980"/>
              <a:gd name="connsiteX1958" fmla="*/ 1312544 w 6703452"/>
              <a:gd name="connsiteY1958" fmla="*/ 5946548 h 6099980"/>
              <a:gd name="connsiteX1959" fmla="*/ 1297304 w 6703452"/>
              <a:gd name="connsiteY1959" fmla="*/ 5958931 h 6099980"/>
              <a:gd name="connsiteX1960" fmla="*/ 1282064 w 6703452"/>
              <a:gd name="connsiteY1960" fmla="*/ 5965598 h 6099980"/>
              <a:gd name="connsiteX1961" fmla="*/ 1202056 w 6703452"/>
              <a:gd name="connsiteY1961" fmla="*/ 6017986 h 6099980"/>
              <a:gd name="connsiteX1962" fmla="*/ 1107758 w 6703452"/>
              <a:gd name="connsiteY1962" fmla="*/ 6055133 h 6099980"/>
              <a:gd name="connsiteX1963" fmla="*/ 904876 w 6703452"/>
              <a:gd name="connsiteY1963" fmla="*/ 6090376 h 6099980"/>
              <a:gd name="connsiteX1964" fmla="*/ 565784 w 6703452"/>
              <a:gd name="connsiteY1964" fmla="*/ 6096091 h 6099980"/>
              <a:gd name="connsiteX1965" fmla="*/ 471488 w 6703452"/>
              <a:gd name="connsiteY1965" fmla="*/ 6076088 h 6099980"/>
              <a:gd name="connsiteX1966" fmla="*/ 343852 w 6703452"/>
              <a:gd name="connsiteY1966" fmla="*/ 6044656 h 6099980"/>
              <a:gd name="connsiteX1967" fmla="*/ 289560 w 6703452"/>
              <a:gd name="connsiteY1967" fmla="*/ 6023701 h 6099980"/>
              <a:gd name="connsiteX1968" fmla="*/ 263844 w 6703452"/>
              <a:gd name="connsiteY1968" fmla="*/ 6011318 h 6099980"/>
              <a:gd name="connsiteX1969" fmla="*/ 239078 w 6703452"/>
              <a:gd name="connsiteY1969" fmla="*/ 5998936 h 6099980"/>
              <a:gd name="connsiteX1970" fmla="*/ 191452 w 6703452"/>
              <a:gd name="connsiteY1970" fmla="*/ 5968456 h 6099980"/>
              <a:gd name="connsiteX1971" fmla="*/ 168592 w 6703452"/>
              <a:gd name="connsiteY1971" fmla="*/ 5951311 h 6099980"/>
              <a:gd name="connsiteX1972" fmla="*/ 146684 w 6703452"/>
              <a:gd name="connsiteY1972" fmla="*/ 5931308 h 6099980"/>
              <a:gd name="connsiteX1973" fmla="*/ 103466 w 6703452"/>
              <a:gd name="connsiteY1973" fmla="*/ 5885112 h 6099980"/>
              <a:gd name="connsiteX1974" fmla="*/ 90592 w 6703452"/>
              <a:gd name="connsiteY1974" fmla="*/ 5866401 h 6099980"/>
              <a:gd name="connsiteX1975" fmla="*/ 104776 w 6703452"/>
              <a:gd name="connsiteY1975" fmla="*/ 5884636 h 6099980"/>
              <a:gd name="connsiteX1976" fmla="*/ 113348 w 6703452"/>
              <a:gd name="connsiteY1976" fmla="*/ 5893208 h 6099980"/>
              <a:gd name="connsiteX1977" fmla="*/ 98108 w 6703452"/>
              <a:gd name="connsiteY1977" fmla="*/ 5875111 h 6099980"/>
              <a:gd name="connsiteX1978" fmla="*/ 90488 w 6703452"/>
              <a:gd name="connsiteY1978" fmla="*/ 5865586 h 6099980"/>
              <a:gd name="connsiteX1979" fmla="*/ 83820 w 6703452"/>
              <a:gd name="connsiteY1979" fmla="*/ 5856061 h 6099980"/>
              <a:gd name="connsiteX1980" fmla="*/ 70484 w 6703452"/>
              <a:gd name="connsiteY1980" fmla="*/ 5837011 h 6099980"/>
              <a:gd name="connsiteX1981" fmla="*/ 59056 w 6703452"/>
              <a:gd name="connsiteY1981" fmla="*/ 5817008 h 6099980"/>
              <a:gd name="connsiteX1982" fmla="*/ 48578 w 6703452"/>
              <a:gd name="connsiteY1982" fmla="*/ 5796053 h 6099980"/>
              <a:gd name="connsiteX1983" fmla="*/ 39052 w 6703452"/>
              <a:gd name="connsiteY1983" fmla="*/ 5774146 h 6099980"/>
              <a:gd name="connsiteX1984" fmla="*/ 22860 w 6703452"/>
              <a:gd name="connsiteY1984" fmla="*/ 5728426 h 6099980"/>
              <a:gd name="connsiteX1985" fmla="*/ 1904 w 6703452"/>
              <a:gd name="connsiteY1985" fmla="*/ 5621746 h 6099980"/>
              <a:gd name="connsiteX1986" fmla="*/ 244 w 6703452"/>
              <a:gd name="connsiteY1986" fmla="*/ 5527023 h 6099980"/>
              <a:gd name="connsiteX1987" fmla="*/ 952 w 6703452"/>
              <a:gd name="connsiteY1987" fmla="*/ 5534116 h 6099980"/>
              <a:gd name="connsiteX1988" fmla="*/ 952 w 6703452"/>
              <a:gd name="connsiteY1988" fmla="*/ 5525543 h 6099980"/>
              <a:gd name="connsiteX1989" fmla="*/ 1904 w 6703452"/>
              <a:gd name="connsiteY1989" fmla="*/ 5492206 h 6099980"/>
              <a:gd name="connsiteX1990" fmla="*/ 12384 w 6703452"/>
              <a:gd name="connsiteY1990" fmla="*/ 5406481 h 6099980"/>
              <a:gd name="connsiteX1991" fmla="*/ 10478 w 6703452"/>
              <a:gd name="connsiteY1991" fmla="*/ 5428388 h 6099980"/>
              <a:gd name="connsiteX1992" fmla="*/ 98108 w 6703452"/>
              <a:gd name="connsiteY1992" fmla="*/ 5174071 h 6099980"/>
              <a:gd name="connsiteX1993" fmla="*/ 160020 w 6703452"/>
              <a:gd name="connsiteY1993" fmla="*/ 5062628 h 6099980"/>
              <a:gd name="connsiteX1994" fmla="*/ 232410 w 6703452"/>
              <a:gd name="connsiteY1994" fmla="*/ 4960711 h 6099980"/>
              <a:gd name="connsiteX1995" fmla="*/ 316230 w 6703452"/>
              <a:gd name="connsiteY1995" fmla="*/ 4867366 h 6099980"/>
              <a:gd name="connsiteX1996" fmla="*/ 407670 w 6703452"/>
              <a:gd name="connsiteY1996" fmla="*/ 4779736 h 6099980"/>
              <a:gd name="connsiteX1997" fmla="*/ 611504 w 6703452"/>
              <a:gd name="connsiteY1997" fmla="*/ 4607333 h 6099980"/>
              <a:gd name="connsiteX1998" fmla="*/ 525780 w 6703452"/>
              <a:gd name="connsiteY1998" fmla="*/ 4681628 h 6099980"/>
              <a:gd name="connsiteX1999" fmla="*/ 502920 w 6703452"/>
              <a:gd name="connsiteY1999" fmla="*/ 4707346 h 6099980"/>
              <a:gd name="connsiteX2000" fmla="*/ 583884 w 6703452"/>
              <a:gd name="connsiteY2000" fmla="*/ 4640671 h 6099980"/>
              <a:gd name="connsiteX2001" fmla="*/ 722948 w 6703452"/>
              <a:gd name="connsiteY2001" fmla="*/ 4519703 h 6099980"/>
              <a:gd name="connsiteX2002" fmla="*/ 739022 w 6703452"/>
              <a:gd name="connsiteY2002" fmla="*/ 4508750 h 6099980"/>
              <a:gd name="connsiteX2003" fmla="*/ 739138 w 6703452"/>
              <a:gd name="connsiteY2003" fmla="*/ 4508720 h 6099980"/>
              <a:gd name="connsiteX2004" fmla="*/ 741506 w 6703452"/>
              <a:gd name="connsiteY2004" fmla="*/ 4506591 h 6099980"/>
              <a:gd name="connsiteX2005" fmla="*/ 762952 w 6703452"/>
              <a:gd name="connsiteY2005" fmla="*/ 4488270 h 6099980"/>
              <a:gd name="connsiteX2006" fmla="*/ 741276 w 6703452"/>
              <a:gd name="connsiteY2006" fmla="*/ 4508190 h 6099980"/>
              <a:gd name="connsiteX2007" fmla="*/ 741298 w 6703452"/>
              <a:gd name="connsiteY2007" fmla="*/ 4508184 h 6099980"/>
              <a:gd name="connsiteX2008" fmla="*/ 731520 w 6703452"/>
              <a:gd name="connsiteY2008" fmla="*/ 4517798 h 6099980"/>
              <a:gd name="connsiteX2009" fmla="*/ 926784 w 6703452"/>
              <a:gd name="connsiteY2009" fmla="*/ 4333013 h 6099980"/>
              <a:gd name="connsiteX2010" fmla="*/ 969644 w 6703452"/>
              <a:gd name="connsiteY2010" fmla="*/ 4282531 h 6099980"/>
              <a:gd name="connsiteX2011" fmla="*/ 1012508 w 6703452"/>
              <a:gd name="connsiteY2011" fmla="*/ 4227286 h 6099980"/>
              <a:gd name="connsiteX2012" fmla="*/ 1103948 w 6703452"/>
              <a:gd name="connsiteY2012" fmla="*/ 4090126 h 6099980"/>
              <a:gd name="connsiteX2013" fmla="*/ 931544 w 6703452"/>
              <a:gd name="connsiteY2013" fmla="*/ 4339681 h 6099980"/>
              <a:gd name="connsiteX2014" fmla="*/ 985838 w 6703452"/>
              <a:gd name="connsiteY2014" fmla="*/ 4286341 h 6099980"/>
              <a:gd name="connsiteX2015" fmla="*/ 897256 w 6703452"/>
              <a:gd name="connsiteY2015" fmla="*/ 4388258 h 6099980"/>
              <a:gd name="connsiteX2016" fmla="*/ 1006792 w 6703452"/>
              <a:gd name="connsiteY2016" fmla="*/ 4270148 h 6099980"/>
              <a:gd name="connsiteX2017" fmla="*/ 970598 w 6703452"/>
              <a:gd name="connsiteY2017" fmla="*/ 4317773 h 6099980"/>
              <a:gd name="connsiteX2018" fmla="*/ 1002030 w 6703452"/>
              <a:gd name="connsiteY2018" fmla="*/ 4282531 h 6099980"/>
              <a:gd name="connsiteX2019" fmla="*/ 1021080 w 6703452"/>
              <a:gd name="connsiteY2019" fmla="*/ 4257766 h 6099980"/>
              <a:gd name="connsiteX2020" fmla="*/ 1037272 w 6703452"/>
              <a:gd name="connsiteY2020" fmla="*/ 4234906 h 6099980"/>
              <a:gd name="connsiteX2021" fmla="*/ 1046798 w 6703452"/>
              <a:gd name="connsiteY2021" fmla="*/ 4221571 h 6099980"/>
              <a:gd name="connsiteX2022" fmla="*/ 1058228 w 6703452"/>
              <a:gd name="connsiteY2022" fmla="*/ 4205378 h 6099980"/>
              <a:gd name="connsiteX2023" fmla="*/ 1022032 w 6703452"/>
              <a:gd name="connsiteY2023" fmla="*/ 4258718 h 6099980"/>
              <a:gd name="connsiteX2024" fmla="*/ 975360 w 6703452"/>
              <a:gd name="connsiteY2024" fmla="*/ 4316821 h 6099980"/>
              <a:gd name="connsiteX2025" fmla="*/ 962978 w 6703452"/>
              <a:gd name="connsiteY2025" fmla="*/ 4332061 h 6099980"/>
              <a:gd name="connsiteX2026" fmla="*/ 949644 w 6703452"/>
              <a:gd name="connsiteY2026" fmla="*/ 4347301 h 6099980"/>
              <a:gd name="connsiteX2027" fmla="*/ 921068 w 6703452"/>
              <a:gd name="connsiteY2027" fmla="*/ 4377781 h 6099980"/>
              <a:gd name="connsiteX2028" fmla="*/ 860108 w 6703452"/>
              <a:gd name="connsiteY2028" fmla="*/ 4437788 h 6099980"/>
              <a:gd name="connsiteX2029" fmla="*/ 624840 w 6703452"/>
              <a:gd name="connsiteY2029" fmla="*/ 4641623 h 6099980"/>
              <a:gd name="connsiteX2030" fmla="*/ 642938 w 6703452"/>
              <a:gd name="connsiteY2030" fmla="*/ 4622573 h 6099980"/>
              <a:gd name="connsiteX2031" fmla="*/ 497204 w 6703452"/>
              <a:gd name="connsiteY2031" fmla="*/ 4741636 h 6099980"/>
              <a:gd name="connsiteX2032" fmla="*/ 561024 w 6703452"/>
              <a:gd name="connsiteY2032" fmla="*/ 4693058 h 6099980"/>
              <a:gd name="connsiteX2033" fmla="*/ 508636 w 6703452"/>
              <a:gd name="connsiteY2033" fmla="*/ 4741636 h 6099980"/>
              <a:gd name="connsiteX2034" fmla="*/ 404812 w 6703452"/>
              <a:gd name="connsiteY2034" fmla="*/ 4828313 h 6099980"/>
              <a:gd name="connsiteX2035" fmla="*/ 280988 w 6703452"/>
              <a:gd name="connsiteY2035" fmla="*/ 4945471 h 6099980"/>
              <a:gd name="connsiteX2036" fmla="*/ 256224 w 6703452"/>
              <a:gd name="connsiteY2036" fmla="*/ 4975951 h 6099980"/>
              <a:gd name="connsiteX2037" fmla="*/ 239078 w 6703452"/>
              <a:gd name="connsiteY2037" fmla="*/ 4998811 h 6099980"/>
              <a:gd name="connsiteX2038" fmla="*/ 221932 w 6703452"/>
              <a:gd name="connsiteY2038" fmla="*/ 5024528 h 6099980"/>
              <a:gd name="connsiteX2039" fmla="*/ 224790 w 6703452"/>
              <a:gd name="connsiteY2039" fmla="*/ 5027386 h 6099980"/>
              <a:gd name="connsiteX2040" fmla="*/ 227648 w 6703452"/>
              <a:gd name="connsiteY2040" fmla="*/ 5029291 h 6099980"/>
              <a:gd name="connsiteX2041" fmla="*/ 175260 w 6703452"/>
              <a:gd name="connsiteY2041" fmla="*/ 5108348 h 6099980"/>
              <a:gd name="connsiteX2042" fmla="*/ 136208 w 6703452"/>
              <a:gd name="connsiteY2042" fmla="*/ 5166451 h 6099980"/>
              <a:gd name="connsiteX2043" fmla="*/ 60008 w 6703452"/>
              <a:gd name="connsiteY2043" fmla="*/ 5376953 h 6099980"/>
              <a:gd name="connsiteX2044" fmla="*/ 44202 w 6703452"/>
              <a:gd name="connsiteY2044" fmla="*/ 5552957 h 6099980"/>
              <a:gd name="connsiteX2045" fmla="*/ 50484 w 6703452"/>
              <a:gd name="connsiteY2045" fmla="*/ 5585590 h 6099980"/>
              <a:gd name="connsiteX2046" fmla="*/ 50484 w 6703452"/>
              <a:gd name="connsiteY2046" fmla="*/ 5608411 h 6099980"/>
              <a:gd name="connsiteX2047" fmla="*/ 88584 w 6703452"/>
              <a:gd name="connsiteY2047" fmla="*/ 5761763 h 6099980"/>
              <a:gd name="connsiteX2048" fmla="*/ 151448 w 6703452"/>
              <a:gd name="connsiteY2048" fmla="*/ 5868443 h 6099980"/>
              <a:gd name="connsiteX2049" fmla="*/ 345758 w 6703452"/>
              <a:gd name="connsiteY2049" fmla="*/ 6000841 h 6099980"/>
              <a:gd name="connsiteX2050" fmla="*/ 594360 w 6703452"/>
              <a:gd name="connsiteY2050" fmla="*/ 6052276 h 6099980"/>
              <a:gd name="connsiteX2051" fmla="*/ 503872 w 6703452"/>
              <a:gd name="connsiteY2051" fmla="*/ 6046561 h 6099980"/>
              <a:gd name="connsiteX2052" fmla="*/ 481012 w 6703452"/>
              <a:gd name="connsiteY2052" fmla="*/ 6042751 h 6099980"/>
              <a:gd name="connsiteX2053" fmla="*/ 457200 w 6703452"/>
              <a:gd name="connsiteY2053" fmla="*/ 6037988 h 6099980"/>
              <a:gd name="connsiteX2054" fmla="*/ 411480 w 6703452"/>
              <a:gd name="connsiteY2054" fmla="*/ 6026558 h 6099980"/>
              <a:gd name="connsiteX2055" fmla="*/ 372428 w 6703452"/>
              <a:gd name="connsiteY2055" fmla="*/ 6014176 h 6099980"/>
              <a:gd name="connsiteX2056" fmla="*/ 343852 w 6703452"/>
              <a:gd name="connsiteY2056" fmla="*/ 6004651 h 6099980"/>
              <a:gd name="connsiteX2057" fmla="*/ 473392 w 6703452"/>
              <a:gd name="connsiteY2057" fmla="*/ 6044656 h 6099980"/>
              <a:gd name="connsiteX2058" fmla="*/ 444818 w 6703452"/>
              <a:gd name="connsiteY2058" fmla="*/ 6037988 h 6099980"/>
              <a:gd name="connsiteX2059" fmla="*/ 420052 w 6703452"/>
              <a:gd name="connsiteY2059" fmla="*/ 6031321 h 6099980"/>
              <a:gd name="connsiteX2060" fmla="*/ 398144 w 6703452"/>
              <a:gd name="connsiteY2060" fmla="*/ 6025606 h 6099980"/>
              <a:gd name="connsiteX2061" fmla="*/ 379096 w 6703452"/>
              <a:gd name="connsiteY2061" fmla="*/ 6019891 h 6099980"/>
              <a:gd name="connsiteX2062" fmla="*/ 344804 w 6703452"/>
              <a:gd name="connsiteY2062" fmla="*/ 6009413 h 6099980"/>
              <a:gd name="connsiteX2063" fmla="*/ 311468 w 6703452"/>
              <a:gd name="connsiteY2063" fmla="*/ 5997031 h 6099980"/>
              <a:gd name="connsiteX2064" fmla="*/ 349568 w 6703452"/>
              <a:gd name="connsiteY2064" fmla="*/ 6014176 h 6099980"/>
              <a:gd name="connsiteX2065" fmla="*/ 382904 w 6703452"/>
              <a:gd name="connsiteY2065" fmla="*/ 6026558 h 6099980"/>
              <a:gd name="connsiteX2066" fmla="*/ 398144 w 6703452"/>
              <a:gd name="connsiteY2066" fmla="*/ 6031321 h 6099980"/>
              <a:gd name="connsiteX2067" fmla="*/ 413384 w 6703452"/>
              <a:gd name="connsiteY2067" fmla="*/ 6035131 h 6099980"/>
              <a:gd name="connsiteX2068" fmla="*/ 441960 w 6703452"/>
              <a:gd name="connsiteY2068" fmla="*/ 6041798 h 6099980"/>
              <a:gd name="connsiteX2069" fmla="*/ 575310 w 6703452"/>
              <a:gd name="connsiteY2069" fmla="*/ 6059896 h 6099980"/>
              <a:gd name="connsiteX2070" fmla="*/ 581978 w 6703452"/>
              <a:gd name="connsiteY2070" fmla="*/ 6062753 h 6099980"/>
              <a:gd name="connsiteX2071" fmla="*/ 634364 w 6703452"/>
              <a:gd name="connsiteY2071" fmla="*/ 6067516 h 6099980"/>
              <a:gd name="connsiteX2072" fmla="*/ 649604 w 6703452"/>
              <a:gd name="connsiteY2072" fmla="*/ 6063706 h 6099980"/>
              <a:gd name="connsiteX2073" fmla="*/ 672464 w 6703452"/>
              <a:gd name="connsiteY2073" fmla="*/ 6065611 h 6099980"/>
              <a:gd name="connsiteX2074" fmla="*/ 877252 w 6703452"/>
              <a:gd name="connsiteY2074" fmla="*/ 6058943 h 6099980"/>
              <a:gd name="connsiteX2075" fmla="*/ 778192 w 6703452"/>
              <a:gd name="connsiteY2075" fmla="*/ 6057038 h 6099980"/>
              <a:gd name="connsiteX2076" fmla="*/ 699136 w 6703452"/>
              <a:gd name="connsiteY2076" fmla="*/ 6060848 h 6099980"/>
              <a:gd name="connsiteX2077" fmla="*/ 649604 w 6703452"/>
              <a:gd name="connsiteY2077" fmla="*/ 6054181 h 6099980"/>
              <a:gd name="connsiteX2078" fmla="*/ 953452 w 6703452"/>
              <a:gd name="connsiteY2078" fmla="*/ 6043703 h 6099980"/>
              <a:gd name="connsiteX2079" fmla="*/ 976312 w 6703452"/>
              <a:gd name="connsiteY2079" fmla="*/ 6045608 h 6099980"/>
              <a:gd name="connsiteX2080" fmla="*/ 1120140 w 6703452"/>
              <a:gd name="connsiteY2080" fmla="*/ 6017033 h 6099980"/>
              <a:gd name="connsiteX2081" fmla="*/ 1230630 w 6703452"/>
              <a:gd name="connsiteY2081" fmla="*/ 5970361 h 6099980"/>
              <a:gd name="connsiteX2082" fmla="*/ 1213484 w 6703452"/>
              <a:gd name="connsiteY2082" fmla="*/ 5981791 h 6099980"/>
              <a:gd name="connsiteX2083" fmla="*/ 1284924 w 6703452"/>
              <a:gd name="connsiteY2083" fmla="*/ 5935118 h 6099980"/>
              <a:gd name="connsiteX2084" fmla="*/ 1301116 w 6703452"/>
              <a:gd name="connsiteY2084" fmla="*/ 5921783 h 6099980"/>
              <a:gd name="connsiteX2085" fmla="*/ 1316356 w 6703452"/>
              <a:gd name="connsiteY2085" fmla="*/ 5906543 h 6099980"/>
              <a:gd name="connsiteX2086" fmla="*/ 1330644 w 6703452"/>
              <a:gd name="connsiteY2086" fmla="*/ 5891303 h 6099980"/>
              <a:gd name="connsiteX2087" fmla="*/ 1343978 w 6703452"/>
              <a:gd name="connsiteY2087" fmla="*/ 5875111 h 6099980"/>
              <a:gd name="connsiteX2088" fmla="*/ 1432560 w 6703452"/>
              <a:gd name="connsiteY2088" fmla="*/ 5736998 h 6099980"/>
              <a:gd name="connsiteX2089" fmla="*/ 1493520 w 6703452"/>
              <a:gd name="connsiteY2089" fmla="*/ 5574121 h 6099980"/>
              <a:gd name="connsiteX2090" fmla="*/ 1551624 w 6703452"/>
              <a:gd name="connsiteY2090" fmla="*/ 5420768 h 6099980"/>
              <a:gd name="connsiteX2091" fmla="*/ 1563052 w 6703452"/>
              <a:gd name="connsiteY2091" fmla="*/ 5394098 h 6099980"/>
              <a:gd name="connsiteX2092" fmla="*/ 1585912 w 6703452"/>
              <a:gd name="connsiteY2092" fmla="*/ 5353141 h 6099980"/>
              <a:gd name="connsiteX2093" fmla="*/ 1600200 w 6703452"/>
              <a:gd name="connsiteY2093" fmla="*/ 5328376 h 6099980"/>
              <a:gd name="connsiteX2094" fmla="*/ 1618298 w 6703452"/>
              <a:gd name="connsiteY2094" fmla="*/ 5302658 h 6099980"/>
              <a:gd name="connsiteX2095" fmla="*/ 1637348 w 6703452"/>
              <a:gd name="connsiteY2095" fmla="*/ 5275988 h 6099980"/>
              <a:gd name="connsiteX2096" fmla="*/ 1659256 w 6703452"/>
              <a:gd name="connsiteY2096" fmla="*/ 5249318 h 6099980"/>
              <a:gd name="connsiteX2097" fmla="*/ 1682116 w 6703452"/>
              <a:gd name="connsiteY2097" fmla="*/ 5221696 h 6099980"/>
              <a:gd name="connsiteX2098" fmla="*/ 1706880 w 6703452"/>
              <a:gd name="connsiteY2098" fmla="*/ 5195978 h 6099980"/>
              <a:gd name="connsiteX2099" fmla="*/ 1731644 w 6703452"/>
              <a:gd name="connsiteY2099" fmla="*/ 5170261 h 6099980"/>
              <a:gd name="connsiteX2100" fmla="*/ 1757364 w 6703452"/>
              <a:gd name="connsiteY2100" fmla="*/ 5146448 h 6099980"/>
              <a:gd name="connsiteX2101" fmla="*/ 1782128 w 6703452"/>
              <a:gd name="connsiteY2101" fmla="*/ 5123588 h 6099980"/>
              <a:gd name="connsiteX2102" fmla="*/ 1805940 w 6703452"/>
              <a:gd name="connsiteY2102" fmla="*/ 5103586 h 6099980"/>
              <a:gd name="connsiteX2103" fmla="*/ 1827848 w 6703452"/>
              <a:gd name="connsiteY2103" fmla="*/ 5084536 h 6099980"/>
              <a:gd name="connsiteX2104" fmla="*/ 1847850 w 6703452"/>
              <a:gd name="connsiteY2104" fmla="*/ 5068343 h 6099980"/>
              <a:gd name="connsiteX2105" fmla="*/ 1749744 w 6703452"/>
              <a:gd name="connsiteY2105" fmla="*/ 5156926 h 6099980"/>
              <a:gd name="connsiteX2106" fmla="*/ 1794510 w 6703452"/>
              <a:gd name="connsiteY2106" fmla="*/ 5116921 h 6099980"/>
              <a:gd name="connsiteX2107" fmla="*/ 1833564 w 6703452"/>
              <a:gd name="connsiteY2107" fmla="*/ 5083583 h 6099980"/>
              <a:gd name="connsiteX2108" fmla="*/ 1890712 w 6703452"/>
              <a:gd name="connsiteY2108" fmla="*/ 5046436 h 6099980"/>
              <a:gd name="connsiteX2109" fmla="*/ 1832610 w 6703452"/>
              <a:gd name="connsiteY2109" fmla="*/ 5095013 h 6099980"/>
              <a:gd name="connsiteX2110" fmla="*/ 1886904 w 6703452"/>
              <a:gd name="connsiteY2110" fmla="*/ 5055961 h 6099980"/>
              <a:gd name="connsiteX2111" fmla="*/ 1940244 w 6703452"/>
              <a:gd name="connsiteY2111" fmla="*/ 5022623 h 6099980"/>
              <a:gd name="connsiteX2112" fmla="*/ 2025016 w 6703452"/>
              <a:gd name="connsiteY2112" fmla="*/ 4977856 h 6099980"/>
              <a:gd name="connsiteX2113" fmla="*/ 2004060 w 6703452"/>
              <a:gd name="connsiteY2113" fmla="*/ 4987381 h 6099980"/>
              <a:gd name="connsiteX2114" fmla="*/ 1989772 w 6703452"/>
              <a:gd name="connsiteY2114" fmla="*/ 4994048 h 6099980"/>
              <a:gd name="connsiteX2115" fmla="*/ 1975484 w 6703452"/>
              <a:gd name="connsiteY2115" fmla="*/ 5000716 h 6099980"/>
              <a:gd name="connsiteX2116" fmla="*/ 1982152 w 6703452"/>
              <a:gd name="connsiteY2116" fmla="*/ 4995001 h 6099980"/>
              <a:gd name="connsiteX2117" fmla="*/ 1938338 w 6703452"/>
              <a:gd name="connsiteY2117" fmla="*/ 5015956 h 6099980"/>
              <a:gd name="connsiteX2118" fmla="*/ 2114550 w 6703452"/>
              <a:gd name="connsiteY2118" fmla="*/ 4933088 h 6099980"/>
              <a:gd name="connsiteX2119" fmla="*/ 2321244 w 6703452"/>
              <a:gd name="connsiteY2119" fmla="*/ 4890226 h 6099980"/>
              <a:gd name="connsiteX2120" fmla="*/ 2387918 w 6703452"/>
              <a:gd name="connsiteY2120" fmla="*/ 4891178 h 6099980"/>
              <a:gd name="connsiteX2121" fmla="*/ 2389908 w 6703452"/>
              <a:gd name="connsiteY2121" fmla="*/ 4891039 h 6099980"/>
              <a:gd name="connsiteX2122" fmla="*/ 2387620 w 6703452"/>
              <a:gd name="connsiteY2122" fmla="*/ 4891402 h 6099980"/>
              <a:gd name="connsiteX2123" fmla="*/ 2433638 w 6703452"/>
              <a:gd name="connsiteY2123" fmla="*/ 4894036 h 6099980"/>
              <a:gd name="connsiteX2124" fmla="*/ 2550796 w 6703452"/>
              <a:gd name="connsiteY2124" fmla="*/ 4903561 h 6099980"/>
              <a:gd name="connsiteX2125" fmla="*/ 2681288 w 6703452"/>
              <a:gd name="connsiteY2125" fmla="*/ 4928326 h 6099980"/>
              <a:gd name="connsiteX2126" fmla="*/ 2796540 w 6703452"/>
              <a:gd name="connsiteY2126" fmla="*/ 4952138 h 6099980"/>
              <a:gd name="connsiteX2127" fmla="*/ 2868930 w 6703452"/>
              <a:gd name="connsiteY2127" fmla="*/ 4960711 h 6099980"/>
              <a:gd name="connsiteX2128" fmla="*/ 2831784 w 6703452"/>
              <a:gd name="connsiteY2128" fmla="*/ 4958806 h 6099980"/>
              <a:gd name="connsiteX2129" fmla="*/ 2789872 w 6703452"/>
              <a:gd name="connsiteY2129" fmla="*/ 4952138 h 6099980"/>
              <a:gd name="connsiteX2130" fmla="*/ 2829878 w 6703452"/>
              <a:gd name="connsiteY2130" fmla="*/ 4963568 h 6099980"/>
              <a:gd name="connsiteX2131" fmla="*/ 2697480 w 6703452"/>
              <a:gd name="connsiteY2131" fmla="*/ 4936898 h 6099980"/>
              <a:gd name="connsiteX2132" fmla="*/ 2605088 w 6703452"/>
              <a:gd name="connsiteY2132" fmla="*/ 4921658 h 6099980"/>
              <a:gd name="connsiteX2133" fmla="*/ 2657476 w 6703452"/>
              <a:gd name="connsiteY2133" fmla="*/ 4934041 h 6099980"/>
              <a:gd name="connsiteX2134" fmla="*/ 2687004 w 6703452"/>
              <a:gd name="connsiteY2134" fmla="*/ 4943566 h 6099980"/>
              <a:gd name="connsiteX2135" fmla="*/ 2777492 w 6703452"/>
              <a:gd name="connsiteY2135" fmla="*/ 4959758 h 6099980"/>
              <a:gd name="connsiteX2136" fmla="*/ 2757488 w 6703452"/>
              <a:gd name="connsiteY2136" fmla="*/ 4954996 h 6099980"/>
              <a:gd name="connsiteX2137" fmla="*/ 3031808 w 6703452"/>
              <a:gd name="connsiteY2137" fmla="*/ 4992143 h 6099980"/>
              <a:gd name="connsiteX2138" fmla="*/ 3183256 w 6703452"/>
              <a:gd name="connsiteY2138" fmla="*/ 4977856 h 6099980"/>
              <a:gd name="connsiteX2139" fmla="*/ 3322320 w 6703452"/>
              <a:gd name="connsiteY2139" fmla="*/ 4927373 h 6099980"/>
              <a:gd name="connsiteX2140" fmla="*/ 3502344 w 6703452"/>
              <a:gd name="connsiteY2140" fmla="*/ 4799738 h 6099980"/>
              <a:gd name="connsiteX2141" fmla="*/ 3682366 w 6703452"/>
              <a:gd name="connsiteY2141" fmla="*/ 4627336 h 6099980"/>
              <a:gd name="connsiteX2142" fmla="*/ 3716656 w 6703452"/>
              <a:gd name="connsiteY2142" fmla="*/ 4597808 h 6099980"/>
              <a:gd name="connsiteX2143" fmla="*/ 3717608 w 6703452"/>
              <a:gd name="connsiteY2143" fmla="*/ 4605428 h 6099980"/>
              <a:gd name="connsiteX2144" fmla="*/ 3805238 w 6703452"/>
              <a:gd name="connsiteY2144" fmla="*/ 4513988 h 6099980"/>
              <a:gd name="connsiteX2145" fmla="*/ 3841432 w 6703452"/>
              <a:gd name="connsiteY2145" fmla="*/ 4468268 h 6099980"/>
              <a:gd name="connsiteX2146" fmla="*/ 3805238 w 6703452"/>
              <a:gd name="connsiteY2146" fmla="*/ 4506368 h 6099980"/>
              <a:gd name="connsiteX2147" fmla="*/ 3774758 w 6703452"/>
              <a:gd name="connsiteY2147" fmla="*/ 4536848 h 6099980"/>
              <a:gd name="connsiteX2148" fmla="*/ 3839528 w 6703452"/>
              <a:gd name="connsiteY2148" fmla="*/ 4462553 h 6099980"/>
              <a:gd name="connsiteX2149" fmla="*/ 3900488 w 6703452"/>
              <a:gd name="connsiteY2149" fmla="*/ 4390163 h 6099980"/>
              <a:gd name="connsiteX2150" fmla="*/ 3891916 w 6703452"/>
              <a:gd name="connsiteY2150" fmla="*/ 4404451 h 6099980"/>
              <a:gd name="connsiteX2151" fmla="*/ 3929064 w 6703452"/>
              <a:gd name="connsiteY2151" fmla="*/ 4350158 h 6099980"/>
              <a:gd name="connsiteX2152" fmla="*/ 3934778 w 6703452"/>
              <a:gd name="connsiteY2152" fmla="*/ 4337776 h 6099980"/>
              <a:gd name="connsiteX2153" fmla="*/ 3950018 w 6703452"/>
              <a:gd name="connsiteY2153" fmla="*/ 4309201 h 6099980"/>
              <a:gd name="connsiteX2154" fmla="*/ 3988118 w 6703452"/>
              <a:gd name="connsiteY2154" fmla="*/ 4230143 h 6099980"/>
              <a:gd name="connsiteX2155" fmla="*/ 4017644 w 6703452"/>
              <a:gd name="connsiteY2155" fmla="*/ 4114891 h 6099980"/>
              <a:gd name="connsiteX2156" fmla="*/ 4026218 w 6703452"/>
              <a:gd name="connsiteY2156" fmla="*/ 4022498 h 6099980"/>
              <a:gd name="connsiteX2157" fmla="*/ 4032884 w 6703452"/>
              <a:gd name="connsiteY2157" fmla="*/ 3995828 h 6099980"/>
              <a:gd name="connsiteX2158" fmla="*/ 4050030 w 6703452"/>
              <a:gd name="connsiteY2158" fmla="*/ 3918676 h 6099980"/>
              <a:gd name="connsiteX2159" fmla="*/ 4059556 w 6703452"/>
              <a:gd name="connsiteY2159" fmla="*/ 3868193 h 6099980"/>
              <a:gd name="connsiteX2160" fmla="*/ 4071938 w 6703452"/>
              <a:gd name="connsiteY2160" fmla="*/ 3817711 h 6099980"/>
              <a:gd name="connsiteX2161" fmla="*/ 4079558 w 6703452"/>
              <a:gd name="connsiteY2161" fmla="*/ 3790088 h 6099980"/>
              <a:gd name="connsiteX2162" fmla="*/ 4090036 w 6703452"/>
              <a:gd name="connsiteY2162" fmla="*/ 3760561 h 6099980"/>
              <a:gd name="connsiteX2163" fmla="*/ 4101466 w 6703452"/>
              <a:gd name="connsiteY2163" fmla="*/ 3729128 h 6099980"/>
              <a:gd name="connsiteX2164" fmla="*/ 4116704 w 6703452"/>
              <a:gd name="connsiteY2164" fmla="*/ 3694838 h 6099980"/>
              <a:gd name="connsiteX2165" fmla="*/ 4131944 w 6703452"/>
              <a:gd name="connsiteY2165" fmla="*/ 3666263 h 6099980"/>
              <a:gd name="connsiteX2166" fmla="*/ 4165284 w 6703452"/>
              <a:gd name="connsiteY2166" fmla="*/ 3609113 h 6099980"/>
              <a:gd name="connsiteX2167" fmla="*/ 4286252 w 6703452"/>
              <a:gd name="connsiteY2167" fmla="*/ 3406231 h 6099980"/>
              <a:gd name="connsiteX2168" fmla="*/ 4422458 w 6703452"/>
              <a:gd name="connsiteY2168" fmla="*/ 3224303 h 6099980"/>
              <a:gd name="connsiteX2169" fmla="*/ 4431984 w 6703452"/>
              <a:gd name="connsiteY2169" fmla="*/ 3219541 h 6099980"/>
              <a:gd name="connsiteX2170" fmla="*/ 4477704 w 6703452"/>
              <a:gd name="connsiteY2170" fmla="*/ 3163343 h 6099980"/>
              <a:gd name="connsiteX2171" fmla="*/ 4526280 w 6703452"/>
              <a:gd name="connsiteY2171" fmla="*/ 3107146 h 6099980"/>
              <a:gd name="connsiteX2172" fmla="*/ 4525328 w 6703452"/>
              <a:gd name="connsiteY2172" fmla="*/ 3108098 h 6099980"/>
              <a:gd name="connsiteX2173" fmla="*/ 4526280 w 6703452"/>
              <a:gd name="connsiteY2173" fmla="*/ 3106193 h 6099980"/>
              <a:gd name="connsiteX2174" fmla="*/ 4547236 w 6703452"/>
              <a:gd name="connsiteY2174" fmla="*/ 3080476 h 6099980"/>
              <a:gd name="connsiteX2175" fmla="*/ 4606292 w 6703452"/>
              <a:gd name="connsiteY2175" fmla="*/ 3004276 h 6099980"/>
              <a:gd name="connsiteX2176" fmla="*/ 4701540 w 6703452"/>
              <a:gd name="connsiteY2176" fmla="*/ 2890928 h 6099980"/>
              <a:gd name="connsiteX2177" fmla="*/ 4649152 w 6703452"/>
              <a:gd name="connsiteY2177" fmla="*/ 2943316 h 6099980"/>
              <a:gd name="connsiteX2178" fmla="*/ 4581526 w 6703452"/>
              <a:gd name="connsiteY2178" fmla="*/ 3021421 h 6099980"/>
              <a:gd name="connsiteX2179" fmla="*/ 4555808 w 6703452"/>
              <a:gd name="connsiteY2179" fmla="*/ 3056663 h 6099980"/>
              <a:gd name="connsiteX2180" fmla="*/ 4452938 w 6703452"/>
              <a:gd name="connsiteY2180" fmla="*/ 3174773 h 6099980"/>
              <a:gd name="connsiteX2181" fmla="*/ 4585336 w 6703452"/>
              <a:gd name="connsiteY2181" fmla="*/ 3011896 h 6099980"/>
              <a:gd name="connsiteX2182" fmla="*/ 4756786 w 6703452"/>
              <a:gd name="connsiteY2182" fmla="*/ 2819491 h 6099980"/>
              <a:gd name="connsiteX2183" fmla="*/ 4750140 w 6703452"/>
              <a:gd name="connsiteY2183" fmla="*/ 2825544 h 6099980"/>
              <a:gd name="connsiteX2184" fmla="*/ 4778692 w 6703452"/>
              <a:gd name="connsiteY2184" fmla="*/ 2798536 h 6099980"/>
              <a:gd name="connsiteX2185" fmla="*/ 4787266 w 6703452"/>
              <a:gd name="connsiteY2185" fmla="*/ 2785201 h 6099980"/>
              <a:gd name="connsiteX2186" fmla="*/ 4823460 w 6703452"/>
              <a:gd name="connsiteY2186" fmla="*/ 2744243 h 6099980"/>
              <a:gd name="connsiteX2187" fmla="*/ 4797744 w 6703452"/>
              <a:gd name="connsiteY2187" fmla="*/ 2779486 h 6099980"/>
              <a:gd name="connsiteX2188" fmla="*/ 4936808 w 6703452"/>
              <a:gd name="connsiteY2188" fmla="*/ 2660423 h 6099980"/>
              <a:gd name="connsiteX2189" fmla="*/ 4909186 w 6703452"/>
              <a:gd name="connsiteY2189" fmla="*/ 2679473 h 6099980"/>
              <a:gd name="connsiteX2190" fmla="*/ 4899660 w 6703452"/>
              <a:gd name="connsiteY2190" fmla="*/ 2685188 h 6099980"/>
              <a:gd name="connsiteX2191" fmla="*/ 4918712 w 6703452"/>
              <a:gd name="connsiteY2191" fmla="*/ 2668043 h 6099980"/>
              <a:gd name="connsiteX2192" fmla="*/ 4994912 w 6703452"/>
              <a:gd name="connsiteY2192" fmla="*/ 2612798 h 6099980"/>
              <a:gd name="connsiteX2193" fmla="*/ 4946332 w 6703452"/>
              <a:gd name="connsiteY2193" fmla="*/ 2649946 h 6099980"/>
              <a:gd name="connsiteX2194" fmla="*/ 4980624 w 6703452"/>
              <a:gd name="connsiteY2194" fmla="*/ 2628991 h 6099980"/>
              <a:gd name="connsiteX2195" fmla="*/ 5015866 w 6703452"/>
              <a:gd name="connsiteY2195" fmla="*/ 2608988 h 6099980"/>
              <a:gd name="connsiteX2196" fmla="*/ 5072064 w 6703452"/>
              <a:gd name="connsiteY2196" fmla="*/ 2577556 h 6099980"/>
              <a:gd name="connsiteX2197" fmla="*/ 5052060 w 6703452"/>
              <a:gd name="connsiteY2197" fmla="*/ 2590891 h 6099980"/>
              <a:gd name="connsiteX2198" fmla="*/ 4999672 w 6703452"/>
              <a:gd name="connsiteY2198" fmla="*/ 2624228 h 6099980"/>
              <a:gd name="connsiteX2199" fmla="*/ 4873944 w 6703452"/>
              <a:gd name="connsiteY2199" fmla="*/ 2719478 h 6099980"/>
              <a:gd name="connsiteX2200" fmla="*/ 4925378 w 6703452"/>
              <a:gd name="connsiteY2200" fmla="*/ 2680426 h 6099980"/>
              <a:gd name="connsiteX2201" fmla="*/ 4886324 w 6703452"/>
              <a:gd name="connsiteY2201" fmla="*/ 2712811 h 6099980"/>
              <a:gd name="connsiteX2202" fmla="*/ 4865370 w 6703452"/>
              <a:gd name="connsiteY2202" fmla="*/ 2729956 h 6099980"/>
              <a:gd name="connsiteX2203" fmla="*/ 4835844 w 6703452"/>
              <a:gd name="connsiteY2203" fmla="*/ 2754721 h 6099980"/>
              <a:gd name="connsiteX2204" fmla="*/ 4876800 w 6703452"/>
              <a:gd name="connsiteY2204" fmla="*/ 2726146 h 6099980"/>
              <a:gd name="connsiteX2205" fmla="*/ 4873944 w 6703452"/>
              <a:gd name="connsiteY2205" fmla="*/ 2734718 h 6099980"/>
              <a:gd name="connsiteX2206" fmla="*/ 4870132 w 6703452"/>
              <a:gd name="connsiteY2206" fmla="*/ 2735671 h 6099980"/>
              <a:gd name="connsiteX2207" fmla="*/ 4843464 w 6703452"/>
              <a:gd name="connsiteY2207" fmla="*/ 2758531 h 6099980"/>
              <a:gd name="connsiteX2208" fmla="*/ 4823460 w 6703452"/>
              <a:gd name="connsiteY2208" fmla="*/ 2776628 h 6099980"/>
              <a:gd name="connsiteX2209" fmla="*/ 4813936 w 6703452"/>
              <a:gd name="connsiteY2209" fmla="*/ 2789011 h 6099980"/>
              <a:gd name="connsiteX2210" fmla="*/ 4832986 w 6703452"/>
              <a:gd name="connsiteY2210" fmla="*/ 2776628 h 6099980"/>
              <a:gd name="connsiteX2211" fmla="*/ 4896804 w 6703452"/>
              <a:gd name="connsiteY2211" fmla="*/ 2725193 h 6099980"/>
              <a:gd name="connsiteX2212" fmla="*/ 4957764 w 6703452"/>
              <a:gd name="connsiteY2212" fmla="*/ 2677568 h 6099980"/>
              <a:gd name="connsiteX2213" fmla="*/ 5068252 w 6703452"/>
              <a:gd name="connsiteY2213" fmla="*/ 2601368 h 6099980"/>
              <a:gd name="connsiteX2214" fmla="*/ 5128260 w 6703452"/>
              <a:gd name="connsiteY2214" fmla="*/ 2569936 h 6099980"/>
              <a:gd name="connsiteX2215" fmla="*/ 5158740 w 6703452"/>
              <a:gd name="connsiteY2215" fmla="*/ 2555648 h 6099980"/>
              <a:gd name="connsiteX2216" fmla="*/ 5189220 w 6703452"/>
              <a:gd name="connsiteY2216" fmla="*/ 2542313 h 6099980"/>
              <a:gd name="connsiteX2217" fmla="*/ 5319712 w 6703452"/>
              <a:gd name="connsiteY2217" fmla="*/ 2506118 h 6099980"/>
              <a:gd name="connsiteX2218" fmla="*/ 5373052 w 6703452"/>
              <a:gd name="connsiteY2218" fmla="*/ 2495641 h 6099980"/>
              <a:gd name="connsiteX2219" fmla="*/ 5430204 w 6703452"/>
              <a:gd name="connsiteY2219" fmla="*/ 2486116 h 6099980"/>
              <a:gd name="connsiteX2220" fmla="*/ 5451158 w 6703452"/>
              <a:gd name="connsiteY2220" fmla="*/ 2477543 h 6099980"/>
              <a:gd name="connsiteX2221" fmla="*/ 5574030 w 6703452"/>
              <a:gd name="connsiteY2221" fmla="*/ 2462303 h 6099980"/>
              <a:gd name="connsiteX2222" fmla="*/ 5537836 w 6703452"/>
              <a:gd name="connsiteY2222" fmla="*/ 2468018 h 6099980"/>
              <a:gd name="connsiteX2223" fmla="*/ 5524500 w 6703452"/>
              <a:gd name="connsiteY2223" fmla="*/ 2471828 h 6099980"/>
              <a:gd name="connsiteX2224" fmla="*/ 5519738 w 6703452"/>
              <a:gd name="connsiteY2224" fmla="*/ 2473733 h 6099980"/>
              <a:gd name="connsiteX2225" fmla="*/ 5682616 w 6703452"/>
              <a:gd name="connsiteY2225" fmla="*/ 2438491 h 6099980"/>
              <a:gd name="connsiteX2226" fmla="*/ 5614036 w 6703452"/>
              <a:gd name="connsiteY2226" fmla="*/ 2457541 h 6099980"/>
              <a:gd name="connsiteX2227" fmla="*/ 5616892 w 6703452"/>
              <a:gd name="connsiteY2227" fmla="*/ 2460398 h 6099980"/>
              <a:gd name="connsiteX2228" fmla="*/ 5653088 w 6703452"/>
              <a:gd name="connsiteY2228" fmla="*/ 2462303 h 6099980"/>
              <a:gd name="connsiteX2229" fmla="*/ 5816918 w 6703452"/>
              <a:gd name="connsiteY2229" fmla="*/ 2417536 h 6099980"/>
              <a:gd name="connsiteX2230" fmla="*/ 5782628 w 6703452"/>
              <a:gd name="connsiteY2230" fmla="*/ 2424203 h 6099980"/>
              <a:gd name="connsiteX2231" fmla="*/ 5815012 w 6703452"/>
              <a:gd name="connsiteY2231" fmla="*/ 2413726 h 6099980"/>
              <a:gd name="connsiteX2232" fmla="*/ 5847398 w 6703452"/>
              <a:gd name="connsiteY2232" fmla="*/ 2401343 h 6099980"/>
              <a:gd name="connsiteX2233" fmla="*/ 5918836 w 6703452"/>
              <a:gd name="connsiteY2233" fmla="*/ 2372768 h 6099980"/>
              <a:gd name="connsiteX2234" fmla="*/ 6015992 w 6703452"/>
              <a:gd name="connsiteY2234" fmla="*/ 2314666 h 6099980"/>
              <a:gd name="connsiteX2235" fmla="*/ 6013132 w 6703452"/>
              <a:gd name="connsiteY2235" fmla="*/ 2317523 h 6099980"/>
              <a:gd name="connsiteX2236" fmla="*/ 6093144 w 6703452"/>
              <a:gd name="connsiteY2236" fmla="*/ 2255611 h 6099980"/>
              <a:gd name="connsiteX2237" fmla="*/ 6165532 w 6703452"/>
              <a:gd name="connsiteY2237" fmla="*/ 2172743 h 6099980"/>
              <a:gd name="connsiteX2238" fmla="*/ 6184584 w 6703452"/>
              <a:gd name="connsiteY2238" fmla="*/ 2133691 h 6099980"/>
              <a:gd name="connsiteX2239" fmla="*/ 6207444 w 6703452"/>
              <a:gd name="connsiteY2239" fmla="*/ 2064158 h 6099980"/>
              <a:gd name="connsiteX2240" fmla="*/ 6186488 w 6703452"/>
              <a:gd name="connsiteY2240" fmla="*/ 2109878 h 6099980"/>
              <a:gd name="connsiteX2241" fmla="*/ 6179820 w 6703452"/>
              <a:gd name="connsiteY2241" fmla="*/ 2118451 h 6099980"/>
              <a:gd name="connsiteX2242" fmla="*/ 6181724 w 6703452"/>
              <a:gd name="connsiteY2242" fmla="*/ 2107021 h 6099980"/>
              <a:gd name="connsiteX2243" fmla="*/ 6195060 w 6703452"/>
              <a:gd name="connsiteY2243" fmla="*/ 2077493 h 6099980"/>
              <a:gd name="connsiteX2244" fmla="*/ 6192204 w 6703452"/>
              <a:gd name="connsiteY2244" fmla="*/ 2081303 h 6099980"/>
              <a:gd name="connsiteX2245" fmla="*/ 6183630 w 6703452"/>
              <a:gd name="connsiteY2245" fmla="*/ 2096543 h 6099980"/>
              <a:gd name="connsiteX2246" fmla="*/ 6090286 w 6703452"/>
              <a:gd name="connsiteY2246" fmla="*/ 2227988 h 6099980"/>
              <a:gd name="connsiteX2247" fmla="*/ 6003608 w 6703452"/>
              <a:gd name="connsiteY2247" fmla="*/ 2306093 h 6099980"/>
              <a:gd name="connsiteX2248" fmla="*/ 6083618 w 6703452"/>
              <a:gd name="connsiteY2248" fmla="*/ 2242276 h 6099980"/>
              <a:gd name="connsiteX2249" fmla="*/ 5890260 w 6703452"/>
              <a:gd name="connsiteY2249" fmla="*/ 2371816 h 6099980"/>
              <a:gd name="connsiteX2250" fmla="*/ 5858828 w 6703452"/>
              <a:gd name="connsiteY2250" fmla="*/ 2380388 h 6099980"/>
              <a:gd name="connsiteX2251" fmla="*/ 5835968 w 6703452"/>
              <a:gd name="connsiteY2251" fmla="*/ 2389913 h 6099980"/>
              <a:gd name="connsiteX2252" fmla="*/ 5812156 w 6703452"/>
              <a:gd name="connsiteY2252" fmla="*/ 2398486 h 6099980"/>
              <a:gd name="connsiteX2253" fmla="*/ 5762624 w 6703452"/>
              <a:gd name="connsiteY2253" fmla="*/ 2413726 h 6099980"/>
              <a:gd name="connsiteX2254" fmla="*/ 5797868 w 6703452"/>
              <a:gd name="connsiteY2254" fmla="*/ 2399438 h 6099980"/>
              <a:gd name="connsiteX2255" fmla="*/ 5875972 w 6703452"/>
              <a:gd name="connsiteY2255" fmla="*/ 2368006 h 6099980"/>
              <a:gd name="connsiteX2256" fmla="*/ 5815012 w 6703452"/>
              <a:gd name="connsiteY2256" fmla="*/ 2388961 h 6099980"/>
              <a:gd name="connsiteX2257" fmla="*/ 5764530 w 6703452"/>
              <a:gd name="connsiteY2257" fmla="*/ 2405153 h 6099980"/>
              <a:gd name="connsiteX2258" fmla="*/ 5713096 w 6703452"/>
              <a:gd name="connsiteY2258" fmla="*/ 2418488 h 6099980"/>
              <a:gd name="connsiteX2259" fmla="*/ 5680712 w 6703452"/>
              <a:gd name="connsiteY2259" fmla="*/ 2430871 h 6099980"/>
              <a:gd name="connsiteX2260" fmla="*/ 5633086 w 6703452"/>
              <a:gd name="connsiteY2260" fmla="*/ 2437538 h 6099980"/>
              <a:gd name="connsiteX2261" fmla="*/ 5651184 w 6703452"/>
              <a:gd name="connsiteY2261" fmla="*/ 2429918 h 6099980"/>
              <a:gd name="connsiteX2262" fmla="*/ 5809298 w 6703452"/>
              <a:gd name="connsiteY2262" fmla="*/ 2385151 h 6099980"/>
              <a:gd name="connsiteX2263" fmla="*/ 5765484 w 6703452"/>
              <a:gd name="connsiteY2263" fmla="*/ 2394676 h 6099980"/>
              <a:gd name="connsiteX2264" fmla="*/ 5829300 w 6703452"/>
              <a:gd name="connsiteY2264" fmla="*/ 2374673 h 6099980"/>
              <a:gd name="connsiteX2265" fmla="*/ 5889308 w 6703452"/>
              <a:gd name="connsiteY2265" fmla="*/ 2349908 h 6099980"/>
              <a:gd name="connsiteX2266" fmla="*/ 5861686 w 6703452"/>
              <a:gd name="connsiteY2266" fmla="*/ 2364196 h 6099980"/>
              <a:gd name="connsiteX2267" fmla="*/ 5953124 w 6703452"/>
              <a:gd name="connsiteY2267" fmla="*/ 2319428 h 6099980"/>
              <a:gd name="connsiteX2268" fmla="*/ 5984558 w 6703452"/>
              <a:gd name="connsiteY2268" fmla="*/ 2304188 h 6099980"/>
              <a:gd name="connsiteX2269" fmla="*/ 6015038 w 6703452"/>
              <a:gd name="connsiteY2269" fmla="*/ 2287043 h 6099980"/>
              <a:gd name="connsiteX2270" fmla="*/ 6092192 w 6703452"/>
              <a:gd name="connsiteY2270" fmla="*/ 2220368 h 6099980"/>
              <a:gd name="connsiteX2271" fmla="*/ 6119502 w 6703452"/>
              <a:gd name="connsiteY2271" fmla="*/ 2185075 h 6099980"/>
              <a:gd name="connsiteX2272" fmla="*/ 6076952 w 6703452"/>
              <a:gd name="connsiteY2272" fmla="*/ 2233703 h 6099980"/>
              <a:gd name="connsiteX2273" fmla="*/ 6071236 w 6703452"/>
              <a:gd name="connsiteY2273" fmla="*/ 2238465 h 6099980"/>
              <a:gd name="connsiteX2274" fmla="*/ 6121304 w 6703452"/>
              <a:gd name="connsiteY2274" fmla="*/ 2182746 h 6099980"/>
              <a:gd name="connsiteX2275" fmla="*/ 6123148 w 6703452"/>
              <a:gd name="connsiteY2275" fmla="*/ 2180363 h 6099980"/>
              <a:gd name="connsiteX2276" fmla="*/ 6154104 w 6703452"/>
              <a:gd name="connsiteY2276" fmla="*/ 2134643 h 6099980"/>
              <a:gd name="connsiteX2277" fmla="*/ 6204586 w 6703452"/>
              <a:gd name="connsiteY2277" fmla="*/ 2003198 h 6099980"/>
              <a:gd name="connsiteX2278" fmla="*/ 6198872 w 6703452"/>
              <a:gd name="connsiteY2278" fmla="*/ 2039393 h 6099980"/>
              <a:gd name="connsiteX2279" fmla="*/ 6199824 w 6703452"/>
              <a:gd name="connsiteY2279" fmla="*/ 2042251 h 6099980"/>
              <a:gd name="connsiteX2280" fmla="*/ 6204586 w 6703452"/>
              <a:gd name="connsiteY2280" fmla="*/ 2044156 h 6099980"/>
              <a:gd name="connsiteX2281" fmla="*/ 6214112 w 6703452"/>
              <a:gd name="connsiteY2281" fmla="*/ 1949858 h 6099980"/>
              <a:gd name="connsiteX2282" fmla="*/ 6208396 w 6703452"/>
              <a:gd name="connsiteY2282" fmla="*/ 1918426 h 6099980"/>
              <a:gd name="connsiteX2283" fmla="*/ 6203632 w 6703452"/>
              <a:gd name="connsiteY2283" fmla="*/ 1903186 h 6099980"/>
              <a:gd name="connsiteX2284" fmla="*/ 6198872 w 6703452"/>
              <a:gd name="connsiteY2284" fmla="*/ 1887946 h 6099980"/>
              <a:gd name="connsiteX2285" fmla="*/ 6197918 w 6703452"/>
              <a:gd name="connsiteY2285" fmla="*/ 1869848 h 6099980"/>
              <a:gd name="connsiteX2286" fmla="*/ 6203632 w 6703452"/>
              <a:gd name="connsiteY2286" fmla="*/ 1884136 h 6099980"/>
              <a:gd name="connsiteX2287" fmla="*/ 6208396 w 6703452"/>
              <a:gd name="connsiteY2287" fmla="*/ 1901281 h 6099980"/>
              <a:gd name="connsiteX2288" fmla="*/ 6211252 w 6703452"/>
              <a:gd name="connsiteY2288" fmla="*/ 1912711 h 6099980"/>
              <a:gd name="connsiteX2289" fmla="*/ 6212204 w 6703452"/>
              <a:gd name="connsiteY2289" fmla="*/ 1919378 h 6099980"/>
              <a:gd name="connsiteX2290" fmla="*/ 6213158 w 6703452"/>
              <a:gd name="connsiteY2290" fmla="*/ 1926046 h 6099980"/>
              <a:gd name="connsiteX2291" fmla="*/ 6204586 w 6703452"/>
              <a:gd name="connsiteY2291" fmla="*/ 1877468 h 6099980"/>
              <a:gd name="connsiteX2292" fmla="*/ 6201728 w 6703452"/>
              <a:gd name="connsiteY2292" fmla="*/ 1866990 h 6099980"/>
              <a:gd name="connsiteX2293" fmla="*/ 6197918 w 6703452"/>
              <a:gd name="connsiteY2293" fmla="*/ 1856513 h 6099980"/>
              <a:gd name="connsiteX2294" fmla="*/ 6191250 w 6703452"/>
              <a:gd name="connsiteY2294" fmla="*/ 1837463 h 6099980"/>
              <a:gd name="connsiteX2295" fmla="*/ 6184584 w 6703452"/>
              <a:gd name="connsiteY2295" fmla="*/ 1814603 h 6099980"/>
              <a:gd name="connsiteX2296" fmla="*/ 6139816 w 6703452"/>
              <a:gd name="connsiteY2296" fmla="*/ 1727926 h 6099980"/>
              <a:gd name="connsiteX2297" fmla="*/ 6119812 w 6703452"/>
              <a:gd name="connsiteY2297" fmla="*/ 1691731 h 6099980"/>
              <a:gd name="connsiteX2298" fmla="*/ 6102668 w 6703452"/>
              <a:gd name="connsiteY2298" fmla="*/ 1659346 h 6099980"/>
              <a:gd name="connsiteX2299" fmla="*/ 6082556 w 6703452"/>
              <a:gd name="connsiteY2299" fmla="*/ 1617687 h 6099980"/>
              <a:gd name="connsiteX2300" fmla="*/ 6084572 w 6703452"/>
              <a:gd name="connsiteY2300" fmla="*/ 1619340 h 6099980"/>
              <a:gd name="connsiteX2301" fmla="*/ 6053138 w 6703452"/>
              <a:gd name="connsiteY2301" fmla="*/ 1494563 h 6099980"/>
              <a:gd name="connsiteX2302" fmla="*/ 6053138 w 6703452"/>
              <a:gd name="connsiteY2302" fmla="*/ 1416458 h 6099980"/>
              <a:gd name="connsiteX2303" fmla="*/ 6074092 w 6703452"/>
              <a:gd name="connsiteY2303" fmla="*/ 1333590 h 6099980"/>
              <a:gd name="connsiteX2304" fmla="*/ 6153150 w 6703452"/>
              <a:gd name="connsiteY2304" fmla="*/ 1208813 h 6099980"/>
              <a:gd name="connsiteX2305" fmla="*/ 6090286 w 6703452"/>
              <a:gd name="connsiteY2305" fmla="*/ 1310731 h 6099980"/>
              <a:gd name="connsiteX2306" fmla="*/ 6067424 w 6703452"/>
              <a:gd name="connsiteY2306" fmla="*/ 1407886 h 6099980"/>
              <a:gd name="connsiteX2307" fmla="*/ 6064568 w 6703452"/>
              <a:gd name="connsiteY2307" fmla="*/ 1422173 h 6099980"/>
              <a:gd name="connsiteX2308" fmla="*/ 6079808 w 6703452"/>
              <a:gd name="connsiteY2308" fmla="*/ 1424078 h 6099980"/>
              <a:gd name="connsiteX2309" fmla="*/ 6132196 w 6703452"/>
              <a:gd name="connsiteY2309" fmla="*/ 1274536 h 6099980"/>
              <a:gd name="connsiteX2310" fmla="*/ 6243638 w 6703452"/>
              <a:gd name="connsiteY2310" fmla="*/ 1149758 h 6099980"/>
              <a:gd name="connsiteX2311" fmla="*/ 6213158 w 6703452"/>
              <a:gd name="connsiteY2311" fmla="*/ 1170713 h 6099980"/>
              <a:gd name="connsiteX2312" fmla="*/ 6189152 w 6703452"/>
              <a:gd name="connsiteY2312" fmla="*/ 1194257 h 6099980"/>
              <a:gd name="connsiteX2313" fmla="*/ 6218872 w 6703452"/>
              <a:gd name="connsiteY2313" fmla="*/ 1161188 h 6099980"/>
              <a:gd name="connsiteX2314" fmla="*/ 6203632 w 6703452"/>
              <a:gd name="connsiteY2314" fmla="*/ 1178333 h 6099980"/>
              <a:gd name="connsiteX2315" fmla="*/ 6423660 w 6703452"/>
              <a:gd name="connsiteY2315" fmla="*/ 999263 h 6099980"/>
              <a:gd name="connsiteX2316" fmla="*/ 6350318 w 6703452"/>
              <a:gd name="connsiteY2316" fmla="*/ 1064033 h 6099980"/>
              <a:gd name="connsiteX2317" fmla="*/ 6436996 w 6703452"/>
              <a:gd name="connsiteY2317" fmla="*/ 998310 h 6099980"/>
              <a:gd name="connsiteX2318" fmla="*/ 6456046 w 6703452"/>
              <a:gd name="connsiteY2318" fmla="*/ 971641 h 6099980"/>
              <a:gd name="connsiteX2319" fmla="*/ 6587492 w 6703452"/>
              <a:gd name="connsiteY2319" fmla="*/ 819241 h 6099980"/>
              <a:gd name="connsiteX2320" fmla="*/ 6616066 w 6703452"/>
              <a:gd name="connsiteY2320" fmla="*/ 757328 h 6099980"/>
              <a:gd name="connsiteX2321" fmla="*/ 6631304 w 6703452"/>
              <a:gd name="connsiteY2321" fmla="*/ 706846 h 6099980"/>
              <a:gd name="connsiteX2322" fmla="*/ 6634164 w 6703452"/>
              <a:gd name="connsiteY2322" fmla="*/ 686843 h 6099980"/>
              <a:gd name="connsiteX2323" fmla="*/ 6631304 w 6703452"/>
              <a:gd name="connsiteY2323" fmla="*/ 679223 h 6099980"/>
              <a:gd name="connsiteX2324" fmla="*/ 6630352 w 6703452"/>
              <a:gd name="connsiteY2324" fmla="*/ 631598 h 6099980"/>
              <a:gd name="connsiteX2325" fmla="*/ 6622732 w 6703452"/>
              <a:gd name="connsiteY2325" fmla="*/ 569686 h 6099980"/>
              <a:gd name="connsiteX2326" fmla="*/ 6609398 w 6703452"/>
              <a:gd name="connsiteY2326" fmla="*/ 519203 h 6099980"/>
              <a:gd name="connsiteX2327" fmla="*/ 6608446 w 6703452"/>
              <a:gd name="connsiteY2327" fmla="*/ 505868 h 6099980"/>
              <a:gd name="connsiteX2328" fmla="*/ 6598920 w 6703452"/>
              <a:gd name="connsiteY2328" fmla="*/ 471578 h 6099980"/>
              <a:gd name="connsiteX2329" fmla="*/ 6566536 w 6703452"/>
              <a:gd name="connsiteY2329" fmla="*/ 390616 h 6099980"/>
              <a:gd name="connsiteX2330" fmla="*/ 6557964 w 6703452"/>
              <a:gd name="connsiteY2330" fmla="*/ 386806 h 6099980"/>
              <a:gd name="connsiteX2331" fmla="*/ 6393180 w 6703452"/>
              <a:gd name="connsiteY2331" fmla="*/ 199163 h 6099980"/>
              <a:gd name="connsiteX2332" fmla="*/ 6165532 w 6703452"/>
              <a:gd name="connsiteY2332" fmla="*/ 105818 h 6099980"/>
              <a:gd name="connsiteX2333" fmla="*/ 6035040 w 6703452"/>
              <a:gd name="connsiteY2333" fmla="*/ 117248 h 6099980"/>
              <a:gd name="connsiteX2334" fmla="*/ 5857876 w 6703452"/>
              <a:gd name="connsiteY2334" fmla="*/ 132488 h 6099980"/>
              <a:gd name="connsiteX2335" fmla="*/ 5694046 w 6703452"/>
              <a:gd name="connsiteY2335" fmla="*/ 174398 h 6099980"/>
              <a:gd name="connsiteX2336" fmla="*/ 5701666 w 6703452"/>
              <a:gd name="connsiteY2336" fmla="*/ 169636 h 6099980"/>
              <a:gd name="connsiteX2337" fmla="*/ 5670232 w 6703452"/>
              <a:gd name="connsiteY2337" fmla="*/ 181065 h 6099980"/>
              <a:gd name="connsiteX2338" fmla="*/ 5640704 w 6703452"/>
              <a:gd name="connsiteY2338" fmla="*/ 193448 h 6099980"/>
              <a:gd name="connsiteX2339" fmla="*/ 5613084 w 6703452"/>
              <a:gd name="connsiteY2339" fmla="*/ 206783 h 6099980"/>
              <a:gd name="connsiteX2340" fmla="*/ 5599748 w 6703452"/>
              <a:gd name="connsiteY2340" fmla="*/ 213450 h 6099980"/>
              <a:gd name="connsiteX2341" fmla="*/ 5587366 w 6703452"/>
              <a:gd name="connsiteY2341" fmla="*/ 220118 h 6099980"/>
              <a:gd name="connsiteX2342" fmla="*/ 5583556 w 6703452"/>
              <a:gd name="connsiteY2342" fmla="*/ 214403 h 6099980"/>
              <a:gd name="connsiteX2343" fmla="*/ 5447348 w 6703452"/>
              <a:gd name="connsiteY2343" fmla="*/ 296318 h 6099980"/>
              <a:gd name="connsiteX2344" fmla="*/ 5469256 w 6703452"/>
              <a:gd name="connsiteY2344" fmla="*/ 279173 h 6099980"/>
              <a:gd name="connsiteX2345" fmla="*/ 5516880 w 6703452"/>
              <a:gd name="connsiteY2345" fmla="*/ 249646 h 6099980"/>
              <a:gd name="connsiteX2346" fmla="*/ 5574984 w 6703452"/>
              <a:gd name="connsiteY2346" fmla="*/ 218213 h 6099980"/>
              <a:gd name="connsiteX2347" fmla="*/ 5626418 w 6703452"/>
              <a:gd name="connsiteY2347" fmla="*/ 193448 h 6099980"/>
              <a:gd name="connsiteX2348" fmla="*/ 5601652 w 6703452"/>
              <a:gd name="connsiteY2348" fmla="*/ 206783 h 6099980"/>
              <a:gd name="connsiteX2349" fmla="*/ 5727384 w 6703452"/>
              <a:gd name="connsiteY2349" fmla="*/ 155348 h 6099980"/>
              <a:gd name="connsiteX2350" fmla="*/ 5759768 w 6703452"/>
              <a:gd name="connsiteY2350" fmla="*/ 144871 h 6099980"/>
              <a:gd name="connsiteX2351" fmla="*/ 5788344 w 6703452"/>
              <a:gd name="connsiteY2351" fmla="*/ 137251 h 6099980"/>
              <a:gd name="connsiteX2352" fmla="*/ 5828348 w 6703452"/>
              <a:gd name="connsiteY2352" fmla="*/ 130583 h 6099980"/>
              <a:gd name="connsiteX2353" fmla="*/ 5821680 w 6703452"/>
              <a:gd name="connsiteY2353" fmla="*/ 134393 h 6099980"/>
              <a:gd name="connsiteX2354" fmla="*/ 5876924 w 6703452"/>
              <a:gd name="connsiteY2354" fmla="*/ 126773 h 6099980"/>
              <a:gd name="connsiteX2355" fmla="*/ 5926456 w 6703452"/>
              <a:gd name="connsiteY2355" fmla="*/ 121058 h 6099980"/>
              <a:gd name="connsiteX2356" fmla="*/ 5959792 w 6703452"/>
              <a:gd name="connsiteY2356" fmla="*/ 117248 h 6099980"/>
              <a:gd name="connsiteX2357" fmla="*/ 5989320 w 6703452"/>
              <a:gd name="connsiteY2357" fmla="*/ 111533 h 6099980"/>
              <a:gd name="connsiteX2358" fmla="*/ 5971224 w 6703452"/>
              <a:gd name="connsiteY2358" fmla="*/ 110580 h 6099980"/>
              <a:gd name="connsiteX2359" fmla="*/ 5933124 w 6703452"/>
              <a:gd name="connsiteY2359" fmla="*/ 111533 h 6099980"/>
              <a:gd name="connsiteX2360" fmla="*/ 5908358 w 6703452"/>
              <a:gd name="connsiteY2360" fmla="*/ 110580 h 6099980"/>
              <a:gd name="connsiteX2361" fmla="*/ 5832158 w 6703452"/>
              <a:gd name="connsiteY2361" fmla="*/ 123915 h 6099980"/>
              <a:gd name="connsiteX2362" fmla="*/ 5744528 w 6703452"/>
              <a:gd name="connsiteY2362" fmla="*/ 145823 h 6099980"/>
              <a:gd name="connsiteX2363" fmla="*/ 5841684 w 6703452"/>
              <a:gd name="connsiteY2363" fmla="*/ 119153 h 6099980"/>
              <a:gd name="connsiteX2364" fmla="*/ 5919788 w 6703452"/>
              <a:gd name="connsiteY2364" fmla="*/ 107723 h 6099980"/>
              <a:gd name="connsiteX2365" fmla="*/ 6010276 w 6703452"/>
              <a:gd name="connsiteY2365" fmla="*/ 92483 h 6099980"/>
              <a:gd name="connsiteX2366" fmla="*/ 5965508 w 6703452"/>
              <a:gd name="connsiteY2366" fmla="*/ 86768 h 6099980"/>
              <a:gd name="connsiteX2367" fmla="*/ 5938838 w 6703452"/>
              <a:gd name="connsiteY2367" fmla="*/ 91530 h 6099980"/>
              <a:gd name="connsiteX2368" fmla="*/ 5924550 w 6703452"/>
              <a:gd name="connsiteY2368" fmla="*/ 93435 h 6099980"/>
              <a:gd name="connsiteX2369" fmla="*/ 5909312 w 6703452"/>
              <a:gd name="connsiteY2369" fmla="*/ 96293 h 6099980"/>
              <a:gd name="connsiteX2370" fmla="*/ 5878830 w 6703452"/>
              <a:gd name="connsiteY2370" fmla="*/ 101055 h 6099980"/>
              <a:gd name="connsiteX2371" fmla="*/ 5846446 w 6703452"/>
              <a:gd name="connsiteY2371" fmla="*/ 108676 h 6099980"/>
              <a:gd name="connsiteX2372" fmla="*/ 5859780 w 6703452"/>
              <a:gd name="connsiteY2372" fmla="*/ 107723 h 6099980"/>
              <a:gd name="connsiteX2373" fmla="*/ 5876924 w 6703452"/>
              <a:gd name="connsiteY2373" fmla="*/ 105818 h 6099980"/>
              <a:gd name="connsiteX2374" fmla="*/ 5902644 w 6703452"/>
              <a:gd name="connsiteY2374" fmla="*/ 102960 h 6099980"/>
              <a:gd name="connsiteX2375" fmla="*/ 5764530 w 6703452"/>
              <a:gd name="connsiteY2375" fmla="*/ 135346 h 6099980"/>
              <a:gd name="connsiteX2376" fmla="*/ 5725478 w 6703452"/>
              <a:gd name="connsiteY2376" fmla="*/ 147728 h 6099980"/>
              <a:gd name="connsiteX2377" fmla="*/ 5687378 w 6703452"/>
              <a:gd name="connsiteY2377" fmla="*/ 162015 h 6099980"/>
              <a:gd name="connsiteX2378" fmla="*/ 5616892 w 6703452"/>
              <a:gd name="connsiteY2378" fmla="*/ 193448 h 6099980"/>
              <a:gd name="connsiteX2379" fmla="*/ 5620704 w 6703452"/>
              <a:gd name="connsiteY2379" fmla="*/ 190590 h 6099980"/>
              <a:gd name="connsiteX2380" fmla="*/ 5594032 w 6703452"/>
              <a:gd name="connsiteY2380" fmla="*/ 202973 h 6099980"/>
              <a:gd name="connsiteX2381" fmla="*/ 5567364 w 6703452"/>
              <a:gd name="connsiteY2381" fmla="*/ 216308 h 6099980"/>
              <a:gd name="connsiteX2382" fmla="*/ 5514976 w 6703452"/>
              <a:gd name="connsiteY2382" fmla="*/ 244883 h 6099980"/>
              <a:gd name="connsiteX2383" fmla="*/ 5560696 w 6703452"/>
              <a:gd name="connsiteY2383" fmla="*/ 214403 h 6099980"/>
              <a:gd name="connsiteX2384" fmla="*/ 5421630 w 6703452"/>
              <a:gd name="connsiteY2384" fmla="*/ 304891 h 6099980"/>
              <a:gd name="connsiteX2385" fmla="*/ 5420678 w 6703452"/>
              <a:gd name="connsiteY2385" fmla="*/ 301081 h 6099980"/>
              <a:gd name="connsiteX2386" fmla="*/ 5374958 w 6703452"/>
              <a:gd name="connsiteY2386" fmla="*/ 331561 h 6099980"/>
              <a:gd name="connsiteX2387" fmla="*/ 5336858 w 6703452"/>
              <a:gd name="connsiteY2387" fmla="*/ 359183 h 6099980"/>
              <a:gd name="connsiteX2388" fmla="*/ 5326380 w 6703452"/>
              <a:gd name="connsiteY2388" fmla="*/ 379186 h 6099980"/>
              <a:gd name="connsiteX2389" fmla="*/ 5370196 w 6703452"/>
              <a:gd name="connsiteY2389" fmla="*/ 345848 h 6099980"/>
              <a:gd name="connsiteX2390" fmla="*/ 5409248 w 6703452"/>
              <a:gd name="connsiteY2390" fmla="*/ 315368 h 6099980"/>
              <a:gd name="connsiteX2391" fmla="*/ 5339716 w 6703452"/>
              <a:gd name="connsiteY2391" fmla="*/ 373470 h 6099980"/>
              <a:gd name="connsiteX2392" fmla="*/ 5333048 w 6703452"/>
              <a:gd name="connsiteY2392" fmla="*/ 378233 h 6099980"/>
              <a:gd name="connsiteX2393" fmla="*/ 5293044 w 6703452"/>
              <a:gd name="connsiteY2393" fmla="*/ 416333 h 6099980"/>
              <a:gd name="connsiteX2394" fmla="*/ 5259704 w 6703452"/>
              <a:gd name="connsiteY2394" fmla="*/ 437288 h 6099980"/>
              <a:gd name="connsiteX2395" fmla="*/ 5209224 w 6703452"/>
              <a:gd name="connsiteY2395" fmla="*/ 479198 h 6099980"/>
              <a:gd name="connsiteX2396" fmla="*/ 5229224 w 6703452"/>
              <a:gd name="connsiteY2396" fmla="*/ 470626 h 6099980"/>
              <a:gd name="connsiteX2397" fmla="*/ 5120640 w 6703452"/>
              <a:gd name="connsiteY2397" fmla="*/ 567781 h 6099980"/>
              <a:gd name="connsiteX2398" fmla="*/ 5010150 w 6703452"/>
              <a:gd name="connsiteY2398" fmla="*/ 672556 h 6099980"/>
              <a:gd name="connsiteX2399" fmla="*/ 4892992 w 6703452"/>
              <a:gd name="connsiteY2399" fmla="*/ 773521 h 6099980"/>
              <a:gd name="connsiteX2400" fmla="*/ 4826318 w 6703452"/>
              <a:gd name="connsiteY2400" fmla="*/ 809716 h 6099980"/>
              <a:gd name="connsiteX2401" fmla="*/ 4758692 w 6703452"/>
              <a:gd name="connsiteY2401" fmla="*/ 828766 h 6099980"/>
              <a:gd name="connsiteX2402" fmla="*/ 4799648 w 6703452"/>
              <a:gd name="connsiteY2402" fmla="*/ 812573 h 6099980"/>
              <a:gd name="connsiteX2403" fmla="*/ 4792028 w 6703452"/>
              <a:gd name="connsiteY2403" fmla="*/ 810668 h 6099980"/>
              <a:gd name="connsiteX2404" fmla="*/ 4759644 w 6703452"/>
              <a:gd name="connsiteY2404" fmla="*/ 814478 h 6099980"/>
              <a:gd name="connsiteX2405" fmla="*/ 4821556 w 6703452"/>
              <a:gd name="connsiteY2405" fmla="*/ 798285 h 6099980"/>
              <a:gd name="connsiteX2406" fmla="*/ 4888230 w 6703452"/>
              <a:gd name="connsiteY2406" fmla="*/ 761138 h 6099980"/>
              <a:gd name="connsiteX2407" fmla="*/ 4996816 w 6703452"/>
              <a:gd name="connsiteY2407" fmla="*/ 663983 h 6099980"/>
              <a:gd name="connsiteX2408" fmla="*/ 4957764 w 6703452"/>
              <a:gd name="connsiteY2408" fmla="*/ 707798 h 6099980"/>
              <a:gd name="connsiteX2409" fmla="*/ 4904424 w 6703452"/>
              <a:gd name="connsiteY2409" fmla="*/ 755423 h 6099980"/>
              <a:gd name="connsiteX2410" fmla="*/ 4834892 w 6703452"/>
              <a:gd name="connsiteY2410" fmla="*/ 798285 h 6099980"/>
              <a:gd name="connsiteX2411" fmla="*/ 4892040 w 6703452"/>
              <a:gd name="connsiteY2411" fmla="*/ 769710 h 6099980"/>
              <a:gd name="connsiteX2412" fmla="*/ 4956812 w 6703452"/>
              <a:gd name="connsiteY2412" fmla="*/ 714466 h 6099980"/>
              <a:gd name="connsiteX2413" fmla="*/ 5007292 w 6703452"/>
              <a:gd name="connsiteY2413" fmla="*/ 662078 h 6099980"/>
              <a:gd name="connsiteX2414" fmla="*/ 5034916 w 6703452"/>
              <a:gd name="connsiteY2414" fmla="*/ 640171 h 6099980"/>
              <a:gd name="connsiteX2415" fmla="*/ 5171124 w 6703452"/>
              <a:gd name="connsiteY2415" fmla="*/ 504916 h 6099980"/>
              <a:gd name="connsiteX2416" fmla="*/ 5214938 w 6703452"/>
              <a:gd name="connsiteY2416" fmla="*/ 462053 h 6099980"/>
              <a:gd name="connsiteX2417" fmla="*/ 5295900 w 6703452"/>
              <a:gd name="connsiteY2417" fmla="*/ 396331 h 6099980"/>
              <a:gd name="connsiteX2418" fmla="*/ 5341620 w 6703452"/>
              <a:gd name="connsiteY2418" fmla="*/ 351563 h 6099980"/>
              <a:gd name="connsiteX2419" fmla="*/ 5213032 w 6703452"/>
              <a:gd name="connsiteY2419" fmla="*/ 452528 h 6099980"/>
              <a:gd name="connsiteX2420" fmla="*/ 5131238 w 6703452"/>
              <a:gd name="connsiteY2420" fmla="*/ 528490 h 6099980"/>
              <a:gd name="connsiteX2421" fmla="*/ 5100184 w 6703452"/>
              <a:gd name="connsiteY2421" fmla="*/ 558023 h 6099980"/>
              <a:gd name="connsiteX2422" fmla="*/ 5062538 w 6703452"/>
              <a:gd name="connsiteY2422" fmla="*/ 596355 h 6099980"/>
              <a:gd name="connsiteX2423" fmla="*/ 5056824 w 6703452"/>
              <a:gd name="connsiteY2423" fmla="*/ 601117 h 6099980"/>
              <a:gd name="connsiteX2424" fmla="*/ 5084486 w 6703452"/>
              <a:gd name="connsiteY2424" fmla="*/ 572953 h 6099980"/>
              <a:gd name="connsiteX2425" fmla="*/ 5055872 w 6703452"/>
              <a:gd name="connsiteY2425" fmla="*/ 600166 h 6099980"/>
              <a:gd name="connsiteX2426" fmla="*/ 5084446 w 6703452"/>
              <a:gd name="connsiteY2426" fmla="*/ 569686 h 6099980"/>
              <a:gd name="connsiteX2427" fmla="*/ 5010150 w 6703452"/>
              <a:gd name="connsiteY2427" fmla="*/ 642076 h 6099980"/>
              <a:gd name="connsiteX2428" fmla="*/ 4950144 w 6703452"/>
              <a:gd name="connsiteY2428" fmla="*/ 703988 h 6099980"/>
              <a:gd name="connsiteX2429" fmla="*/ 4956812 w 6703452"/>
              <a:gd name="connsiteY2429" fmla="*/ 698273 h 6099980"/>
              <a:gd name="connsiteX2430" fmla="*/ 4888230 w 6703452"/>
              <a:gd name="connsiteY2430" fmla="*/ 755423 h 6099980"/>
              <a:gd name="connsiteX2431" fmla="*/ 4871086 w 6703452"/>
              <a:gd name="connsiteY2431" fmla="*/ 763043 h 6099980"/>
              <a:gd name="connsiteX2432" fmla="*/ 4837748 w 6703452"/>
              <a:gd name="connsiteY2432" fmla="*/ 779235 h 6099980"/>
              <a:gd name="connsiteX2433" fmla="*/ 4807268 w 6703452"/>
              <a:gd name="connsiteY2433" fmla="*/ 792571 h 6099980"/>
              <a:gd name="connsiteX2434" fmla="*/ 4765358 w 6703452"/>
              <a:gd name="connsiteY2434" fmla="*/ 804001 h 6099980"/>
              <a:gd name="connsiteX2435" fmla="*/ 4723448 w 6703452"/>
              <a:gd name="connsiteY2435" fmla="*/ 809716 h 6099980"/>
              <a:gd name="connsiteX2436" fmla="*/ 4656772 w 6703452"/>
              <a:gd name="connsiteY2436" fmla="*/ 798285 h 6099980"/>
              <a:gd name="connsiteX2437" fmla="*/ 4596766 w 6703452"/>
              <a:gd name="connsiteY2437" fmla="*/ 776378 h 6099980"/>
              <a:gd name="connsiteX2438" fmla="*/ 4600576 w 6703452"/>
              <a:gd name="connsiteY2438" fmla="*/ 783998 h 6099980"/>
              <a:gd name="connsiteX2439" fmla="*/ 4531996 w 6703452"/>
              <a:gd name="connsiteY2439" fmla="*/ 752566 h 6099980"/>
              <a:gd name="connsiteX2440" fmla="*/ 4471036 w 6703452"/>
              <a:gd name="connsiteY2440" fmla="*/ 725896 h 6099980"/>
              <a:gd name="connsiteX2441" fmla="*/ 4466272 w 6703452"/>
              <a:gd name="connsiteY2441" fmla="*/ 729706 h 6099980"/>
              <a:gd name="connsiteX2442" fmla="*/ 4618672 w 6703452"/>
              <a:gd name="connsiteY2442" fmla="*/ 798285 h 6099980"/>
              <a:gd name="connsiteX2443" fmla="*/ 4563428 w 6703452"/>
              <a:gd name="connsiteY2443" fmla="*/ 779235 h 6099980"/>
              <a:gd name="connsiteX2444" fmla="*/ 4506278 w 6703452"/>
              <a:gd name="connsiteY2444" fmla="*/ 755423 h 6099980"/>
              <a:gd name="connsiteX2445" fmla="*/ 4535804 w 6703452"/>
              <a:gd name="connsiteY2445" fmla="*/ 765901 h 6099980"/>
              <a:gd name="connsiteX2446" fmla="*/ 4508184 w 6703452"/>
              <a:gd name="connsiteY2446" fmla="*/ 751613 h 6099980"/>
              <a:gd name="connsiteX2447" fmla="*/ 4463416 w 6703452"/>
              <a:gd name="connsiteY2447" fmla="*/ 730658 h 6099980"/>
              <a:gd name="connsiteX2448" fmla="*/ 4437698 w 6703452"/>
              <a:gd name="connsiteY2448" fmla="*/ 718276 h 6099980"/>
              <a:gd name="connsiteX2449" fmla="*/ 4377692 w 6703452"/>
              <a:gd name="connsiteY2449" fmla="*/ 703035 h 6099980"/>
              <a:gd name="connsiteX2450" fmla="*/ 4392930 w 6703452"/>
              <a:gd name="connsiteY2450" fmla="*/ 705893 h 6099980"/>
              <a:gd name="connsiteX2451" fmla="*/ 4363404 w 6703452"/>
              <a:gd name="connsiteY2451" fmla="*/ 697321 h 6099980"/>
              <a:gd name="connsiteX2452" fmla="*/ 4339592 w 6703452"/>
              <a:gd name="connsiteY2452" fmla="*/ 693510 h 6099980"/>
              <a:gd name="connsiteX2453" fmla="*/ 4314826 w 6703452"/>
              <a:gd name="connsiteY2453" fmla="*/ 690653 h 6099980"/>
              <a:gd name="connsiteX2454" fmla="*/ 4279584 w 6703452"/>
              <a:gd name="connsiteY2454" fmla="*/ 687796 h 6099980"/>
              <a:gd name="connsiteX2455" fmla="*/ 4325304 w 6703452"/>
              <a:gd name="connsiteY2455" fmla="*/ 694463 h 6099980"/>
              <a:gd name="connsiteX2456" fmla="*/ 4368166 w 6703452"/>
              <a:gd name="connsiteY2456" fmla="*/ 703988 h 6099980"/>
              <a:gd name="connsiteX2457" fmla="*/ 4413886 w 6703452"/>
              <a:gd name="connsiteY2457" fmla="*/ 716371 h 6099980"/>
              <a:gd name="connsiteX2458" fmla="*/ 4451986 w 6703452"/>
              <a:gd name="connsiteY2458" fmla="*/ 729706 h 6099980"/>
              <a:gd name="connsiteX2459" fmla="*/ 4415792 w 6703452"/>
              <a:gd name="connsiteY2459" fmla="*/ 717323 h 6099980"/>
              <a:gd name="connsiteX2460" fmla="*/ 4385312 w 6703452"/>
              <a:gd name="connsiteY2460" fmla="*/ 709703 h 6099980"/>
              <a:gd name="connsiteX2461" fmla="*/ 4370070 w 6703452"/>
              <a:gd name="connsiteY2461" fmla="*/ 705893 h 6099980"/>
              <a:gd name="connsiteX2462" fmla="*/ 4354830 w 6703452"/>
              <a:gd name="connsiteY2462" fmla="*/ 703035 h 6099980"/>
              <a:gd name="connsiteX2463" fmla="*/ 4325304 w 6703452"/>
              <a:gd name="connsiteY2463" fmla="*/ 698273 h 6099980"/>
              <a:gd name="connsiteX2464" fmla="*/ 4298632 w 6703452"/>
              <a:gd name="connsiteY2464" fmla="*/ 696368 h 6099980"/>
              <a:gd name="connsiteX2465" fmla="*/ 4261486 w 6703452"/>
              <a:gd name="connsiteY2465" fmla="*/ 694463 h 6099980"/>
              <a:gd name="connsiteX2466" fmla="*/ 4092892 w 6703452"/>
              <a:gd name="connsiteY2466" fmla="*/ 709703 h 6099980"/>
              <a:gd name="connsiteX2467" fmla="*/ 4124324 w 6703452"/>
              <a:gd name="connsiteY2467" fmla="*/ 701131 h 6099980"/>
              <a:gd name="connsiteX2468" fmla="*/ 4137660 w 6703452"/>
              <a:gd name="connsiteY2468" fmla="*/ 697321 h 6099980"/>
              <a:gd name="connsiteX2469" fmla="*/ 4143376 w 6703452"/>
              <a:gd name="connsiteY2469" fmla="*/ 691606 h 6099980"/>
              <a:gd name="connsiteX2470" fmla="*/ 4170998 w 6703452"/>
              <a:gd name="connsiteY2470" fmla="*/ 683985 h 6099980"/>
              <a:gd name="connsiteX2471" fmla="*/ 4212908 w 6703452"/>
              <a:gd name="connsiteY2471" fmla="*/ 680176 h 6099980"/>
              <a:gd name="connsiteX2472" fmla="*/ 4244340 w 6703452"/>
              <a:gd name="connsiteY2472" fmla="*/ 680176 h 6099980"/>
              <a:gd name="connsiteX2473" fmla="*/ 4253866 w 6703452"/>
              <a:gd name="connsiteY2473" fmla="*/ 680176 h 6099980"/>
              <a:gd name="connsiteX2474" fmla="*/ 4290060 w 6703452"/>
              <a:gd name="connsiteY2474" fmla="*/ 684938 h 6099980"/>
              <a:gd name="connsiteX2475" fmla="*/ 4342448 w 6703452"/>
              <a:gd name="connsiteY2475" fmla="*/ 690653 h 6099980"/>
              <a:gd name="connsiteX2476" fmla="*/ 4371024 w 6703452"/>
              <a:gd name="connsiteY2476" fmla="*/ 694463 h 6099980"/>
              <a:gd name="connsiteX2477" fmla="*/ 4397692 w 6703452"/>
              <a:gd name="connsiteY2477" fmla="*/ 700178 h 6099980"/>
              <a:gd name="connsiteX2478" fmla="*/ 4422458 w 6703452"/>
              <a:gd name="connsiteY2478" fmla="*/ 705893 h 6099980"/>
              <a:gd name="connsiteX2479" fmla="*/ 4443412 w 6703452"/>
              <a:gd name="connsiteY2479" fmla="*/ 712560 h 6099980"/>
              <a:gd name="connsiteX2480" fmla="*/ 4448176 w 6703452"/>
              <a:gd name="connsiteY2480" fmla="*/ 710656 h 6099980"/>
              <a:gd name="connsiteX2481" fmla="*/ 4439604 w 6703452"/>
              <a:gd name="connsiteY2481" fmla="*/ 705893 h 6099980"/>
              <a:gd name="connsiteX2482" fmla="*/ 4424364 w 6703452"/>
              <a:gd name="connsiteY2482" fmla="*/ 699226 h 6099980"/>
              <a:gd name="connsiteX2483" fmla="*/ 4397692 w 6703452"/>
              <a:gd name="connsiteY2483" fmla="*/ 691606 h 6099980"/>
              <a:gd name="connsiteX2484" fmla="*/ 4396740 w 6703452"/>
              <a:gd name="connsiteY2484" fmla="*/ 693510 h 6099980"/>
              <a:gd name="connsiteX2485" fmla="*/ 4359592 w 6703452"/>
              <a:gd name="connsiteY2485" fmla="*/ 687796 h 6099980"/>
              <a:gd name="connsiteX2486" fmla="*/ 4331970 w 6703452"/>
              <a:gd name="connsiteY2486" fmla="*/ 683985 h 6099980"/>
              <a:gd name="connsiteX2487" fmla="*/ 4324352 w 6703452"/>
              <a:gd name="connsiteY2487" fmla="*/ 683033 h 6099980"/>
              <a:gd name="connsiteX2488" fmla="*/ 4316730 w 6703452"/>
              <a:gd name="connsiteY2488" fmla="*/ 682081 h 6099980"/>
              <a:gd name="connsiteX2489" fmla="*/ 4300538 w 6703452"/>
              <a:gd name="connsiteY2489" fmla="*/ 681128 h 6099980"/>
              <a:gd name="connsiteX2490" fmla="*/ 4284344 w 6703452"/>
              <a:gd name="connsiteY2490" fmla="*/ 679223 h 6099980"/>
              <a:gd name="connsiteX2491" fmla="*/ 4267200 w 6703452"/>
              <a:gd name="connsiteY2491" fmla="*/ 678271 h 6099980"/>
              <a:gd name="connsiteX2492" fmla="*/ 4233864 w 6703452"/>
              <a:gd name="connsiteY2492" fmla="*/ 677318 h 6099980"/>
              <a:gd name="connsiteX2493" fmla="*/ 4249104 w 6703452"/>
              <a:gd name="connsiteY2493" fmla="*/ 669698 h 6099980"/>
              <a:gd name="connsiteX2494" fmla="*/ 4121468 w 6703452"/>
              <a:gd name="connsiteY2494" fmla="*/ 679223 h 6099980"/>
              <a:gd name="connsiteX2495" fmla="*/ 4132898 w 6703452"/>
              <a:gd name="connsiteY2495" fmla="*/ 677318 h 6099980"/>
              <a:gd name="connsiteX2496" fmla="*/ 4037292 w 6703452"/>
              <a:gd name="connsiteY2496" fmla="*/ 698868 h 6099980"/>
              <a:gd name="connsiteX2497" fmla="*/ 4029036 w 6703452"/>
              <a:gd name="connsiteY2497" fmla="*/ 702432 h 6099980"/>
              <a:gd name="connsiteX2498" fmla="*/ 4077652 w 6703452"/>
              <a:gd name="connsiteY2498" fmla="*/ 692557 h 6099980"/>
              <a:gd name="connsiteX2499" fmla="*/ 4022766 w 6703452"/>
              <a:gd name="connsiteY2499" fmla="*/ 706487 h 6099980"/>
              <a:gd name="connsiteX2500" fmla="*/ 4000150 w 6703452"/>
              <a:gd name="connsiteY2500" fmla="*/ 714904 h 6099980"/>
              <a:gd name="connsiteX2501" fmla="*/ 3954504 w 6703452"/>
              <a:gd name="connsiteY2501" fmla="*/ 734611 h 6099980"/>
              <a:gd name="connsiteX2502" fmla="*/ 3934778 w 6703452"/>
              <a:gd name="connsiteY2502" fmla="*/ 744945 h 6099980"/>
              <a:gd name="connsiteX2503" fmla="*/ 3896678 w 6703452"/>
              <a:gd name="connsiteY2503" fmla="*/ 767805 h 6099980"/>
              <a:gd name="connsiteX2504" fmla="*/ 3877628 w 6703452"/>
              <a:gd name="connsiteY2504" fmla="*/ 780187 h 6099980"/>
              <a:gd name="connsiteX2505" fmla="*/ 3858578 w 6703452"/>
              <a:gd name="connsiteY2505" fmla="*/ 794475 h 6099980"/>
              <a:gd name="connsiteX2506" fmla="*/ 3838576 w 6703452"/>
              <a:gd name="connsiteY2506" fmla="*/ 808762 h 6099980"/>
              <a:gd name="connsiteX2507" fmla="*/ 3819526 w 6703452"/>
              <a:gd name="connsiteY2507" fmla="*/ 825907 h 6099980"/>
              <a:gd name="connsiteX2508" fmla="*/ 3798570 w 6703452"/>
              <a:gd name="connsiteY2508" fmla="*/ 844005 h 6099980"/>
              <a:gd name="connsiteX2509" fmla="*/ 3777616 w 6703452"/>
              <a:gd name="connsiteY2509" fmla="*/ 864959 h 6099980"/>
              <a:gd name="connsiteX2510" fmla="*/ 3766186 w 6703452"/>
              <a:gd name="connsiteY2510" fmla="*/ 875437 h 6099980"/>
              <a:gd name="connsiteX2511" fmla="*/ 3755708 w 6703452"/>
              <a:gd name="connsiteY2511" fmla="*/ 887820 h 6099980"/>
              <a:gd name="connsiteX2512" fmla="*/ 3751276 w 6703452"/>
              <a:gd name="connsiteY2512" fmla="*/ 892807 h 6099980"/>
              <a:gd name="connsiteX2513" fmla="*/ 3749992 w 6703452"/>
              <a:gd name="connsiteY2513" fmla="*/ 894488 h 6099980"/>
              <a:gd name="connsiteX2514" fmla="*/ 3767138 w 6703452"/>
              <a:gd name="connsiteY2514" fmla="*/ 881153 h 6099980"/>
              <a:gd name="connsiteX2515" fmla="*/ 3729992 w 6703452"/>
              <a:gd name="connsiteY2515" fmla="*/ 924968 h 6099980"/>
              <a:gd name="connsiteX2516" fmla="*/ 3713798 w 6703452"/>
              <a:gd name="connsiteY2516" fmla="*/ 947828 h 6099980"/>
              <a:gd name="connsiteX2517" fmla="*/ 3699510 w 6703452"/>
              <a:gd name="connsiteY2517" fmla="*/ 972593 h 6099980"/>
              <a:gd name="connsiteX2518" fmla="*/ 3647124 w 6703452"/>
              <a:gd name="connsiteY2518" fmla="*/ 1082131 h 6099980"/>
              <a:gd name="connsiteX2519" fmla="*/ 3658552 w 6703452"/>
              <a:gd name="connsiteY2519" fmla="*/ 1057366 h 6099980"/>
              <a:gd name="connsiteX2520" fmla="*/ 3670936 w 6703452"/>
              <a:gd name="connsiteY2520" fmla="*/ 1033553 h 6099980"/>
              <a:gd name="connsiteX2521" fmla="*/ 3697604 w 6703452"/>
              <a:gd name="connsiteY2521" fmla="*/ 986881 h 6099980"/>
              <a:gd name="connsiteX2522" fmla="*/ 3679508 w 6703452"/>
              <a:gd name="connsiteY2522" fmla="*/ 1023076 h 6099980"/>
              <a:gd name="connsiteX2523" fmla="*/ 3668078 w 6703452"/>
              <a:gd name="connsiteY2523" fmla="*/ 1049746 h 6099980"/>
              <a:gd name="connsiteX2524" fmla="*/ 3653792 w 6703452"/>
              <a:gd name="connsiteY2524" fmla="*/ 1084036 h 6099980"/>
              <a:gd name="connsiteX2525" fmla="*/ 3643312 w 6703452"/>
              <a:gd name="connsiteY2525" fmla="*/ 1114516 h 6099980"/>
              <a:gd name="connsiteX2526" fmla="*/ 3628072 w 6703452"/>
              <a:gd name="connsiteY2526" fmla="*/ 1168808 h 6099980"/>
              <a:gd name="connsiteX2527" fmla="*/ 3617596 w 6703452"/>
              <a:gd name="connsiteY2527" fmla="*/ 1178333 h 6099980"/>
              <a:gd name="connsiteX2528" fmla="*/ 3576638 w 6703452"/>
              <a:gd name="connsiteY2528" fmla="*/ 1315493 h 6099980"/>
              <a:gd name="connsiteX2529" fmla="*/ 3540444 w 6703452"/>
              <a:gd name="connsiteY2529" fmla="*/ 1464083 h 6099980"/>
              <a:gd name="connsiteX2530" fmla="*/ 3509010 w 6703452"/>
              <a:gd name="connsiteY2530" fmla="*/ 1601243 h 6099980"/>
              <a:gd name="connsiteX2531" fmla="*/ 3485198 w 6703452"/>
              <a:gd name="connsiteY2531" fmla="*/ 1705065 h 6099980"/>
              <a:gd name="connsiteX2532" fmla="*/ 3432810 w 6703452"/>
              <a:gd name="connsiteY2532" fmla="*/ 1845083 h 6099980"/>
              <a:gd name="connsiteX2533" fmla="*/ 3426144 w 6703452"/>
              <a:gd name="connsiteY2533" fmla="*/ 1861276 h 6099980"/>
              <a:gd name="connsiteX2534" fmla="*/ 3417570 w 6703452"/>
              <a:gd name="connsiteY2534" fmla="*/ 1877468 h 6099980"/>
              <a:gd name="connsiteX2535" fmla="*/ 3399472 w 6703452"/>
              <a:gd name="connsiteY2535" fmla="*/ 1914615 h 6099980"/>
              <a:gd name="connsiteX2536" fmla="*/ 3374708 w 6703452"/>
              <a:gd name="connsiteY2536" fmla="*/ 1959383 h 6099980"/>
              <a:gd name="connsiteX2537" fmla="*/ 3359468 w 6703452"/>
              <a:gd name="connsiteY2537" fmla="*/ 1985101 h 6099980"/>
              <a:gd name="connsiteX2538" fmla="*/ 3340418 w 6703452"/>
              <a:gd name="connsiteY2538" fmla="*/ 2013676 h 6099980"/>
              <a:gd name="connsiteX2539" fmla="*/ 3333750 w 6703452"/>
              <a:gd name="connsiteY2539" fmla="*/ 2027963 h 6099980"/>
              <a:gd name="connsiteX2540" fmla="*/ 3324224 w 6703452"/>
              <a:gd name="connsiteY2540" fmla="*/ 2043203 h 6099980"/>
              <a:gd name="connsiteX2541" fmla="*/ 3281364 w 6703452"/>
              <a:gd name="connsiteY2541" fmla="*/ 2090828 h 6099980"/>
              <a:gd name="connsiteX2542" fmla="*/ 3307080 w 6703452"/>
              <a:gd name="connsiteY2542" fmla="*/ 2058443 h 6099980"/>
              <a:gd name="connsiteX2543" fmla="*/ 3307080 w 6703452"/>
              <a:gd name="connsiteY2543" fmla="*/ 2055586 h 6099980"/>
              <a:gd name="connsiteX2544" fmla="*/ 3292792 w 6703452"/>
              <a:gd name="connsiteY2544" fmla="*/ 2070826 h 6099980"/>
              <a:gd name="connsiteX2545" fmla="*/ 3280410 w 6703452"/>
              <a:gd name="connsiteY2545" fmla="*/ 2084161 h 6099980"/>
              <a:gd name="connsiteX2546" fmla="*/ 3263266 w 6703452"/>
              <a:gd name="connsiteY2546" fmla="*/ 2100353 h 6099980"/>
              <a:gd name="connsiteX2547" fmla="*/ 3198972 w 6703452"/>
              <a:gd name="connsiteY2547" fmla="*/ 2153693 h 6099980"/>
              <a:gd name="connsiteX2548" fmla="*/ 3167080 w 6703452"/>
              <a:gd name="connsiteY2548" fmla="*/ 2171224 h 6099980"/>
              <a:gd name="connsiteX2549" fmla="*/ 3170872 w 6703452"/>
              <a:gd name="connsiteY2549" fmla="*/ 2168933 h 6099980"/>
              <a:gd name="connsiteX2550" fmla="*/ 3206116 w 6703452"/>
              <a:gd name="connsiteY2550" fmla="*/ 2144168 h 6099980"/>
              <a:gd name="connsiteX2551" fmla="*/ 3231832 w 6703452"/>
              <a:gd name="connsiteY2551" fmla="*/ 2124166 h 6099980"/>
              <a:gd name="connsiteX2552" fmla="*/ 3248978 w 6703452"/>
              <a:gd name="connsiteY2552" fmla="*/ 2110831 h 6099980"/>
              <a:gd name="connsiteX2553" fmla="*/ 3268028 w 6703452"/>
              <a:gd name="connsiteY2553" fmla="*/ 2093686 h 6099980"/>
              <a:gd name="connsiteX2554" fmla="*/ 3261360 w 6703452"/>
              <a:gd name="connsiteY2554" fmla="*/ 2098448 h 6099980"/>
              <a:gd name="connsiteX2555" fmla="*/ 3250884 w 6703452"/>
              <a:gd name="connsiteY2555" fmla="*/ 2107021 h 6099980"/>
              <a:gd name="connsiteX2556" fmla="*/ 3237548 w 6703452"/>
              <a:gd name="connsiteY2556" fmla="*/ 2117498 h 6099980"/>
              <a:gd name="connsiteX2557" fmla="*/ 3207068 w 6703452"/>
              <a:gd name="connsiteY2557" fmla="*/ 2140358 h 6099980"/>
              <a:gd name="connsiteX2558" fmla="*/ 3180398 w 6703452"/>
              <a:gd name="connsiteY2558" fmla="*/ 2158456 h 6099980"/>
              <a:gd name="connsiteX2559" fmla="*/ 3189924 w 6703452"/>
              <a:gd name="connsiteY2559" fmla="*/ 2149883 h 6099980"/>
              <a:gd name="connsiteX2560" fmla="*/ 3214688 w 6703452"/>
              <a:gd name="connsiteY2560" fmla="*/ 2130833 h 6099980"/>
              <a:gd name="connsiteX2561" fmla="*/ 3229928 w 6703452"/>
              <a:gd name="connsiteY2561" fmla="*/ 2117498 h 6099980"/>
              <a:gd name="connsiteX2562" fmla="*/ 3246120 w 6703452"/>
              <a:gd name="connsiteY2562" fmla="*/ 2103211 h 6099980"/>
              <a:gd name="connsiteX2563" fmla="*/ 3262312 w 6703452"/>
              <a:gd name="connsiteY2563" fmla="*/ 2087971 h 6099980"/>
              <a:gd name="connsiteX2564" fmla="*/ 3277552 w 6703452"/>
              <a:gd name="connsiteY2564" fmla="*/ 2072731 h 6099980"/>
              <a:gd name="connsiteX2565" fmla="*/ 3302318 w 6703452"/>
              <a:gd name="connsiteY2565" fmla="*/ 2044156 h 6099980"/>
              <a:gd name="connsiteX2566" fmla="*/ 3315652 w 6703452"/>
              <a:gd name="connsiteY2566" fmla="*/ 2025106 h 6099980"/>
              <a:gd name="connsiteX2567" fmla="*/ 3293744 w 6703452"/>
              <a:gd name="connsiteY2567" fmla="*/ 2046061 h 6099980"/>
              <a:gd name="connsiteX2568" fmla="*/ 3256598 w 6703452"/>
              <a:gd name="connsiteY2568" fmla="*/ 2085113 h 6099980"/>
              <a:gd name="connsiteX2569" fmla="*/ 3239452 w 6703452"/>
              <a:gd name="connsiteY2569" fmla="*/ 2102258 h 6099980"/>
              <a:gd name="connsiteX2570" fmla="*/ 3222308 w 6703452"/>
              <a:gd name="connsiteY2570" fmla="*/ 2116546 h 6099980"/>
              <a:gd name="connsiteX2571" fmla="*/ 3190876 w 6703452"/>
              <a:gd name="connsiteY2571" fmla="*/ 2142263 h 6099980"/>
              <a:gd name="connsiteX2572" fmla="*/ 3160396 w 6703452"/>
              <a:gd name="connsiteY2572" fmla="*/ 2164171 h 6099980"/>
              <a:gd name="connsiteX2573" fmla="*/ 3008948 w 6703452"/>
              <a:gd name="connsiteY2573" fmla="*/ 2225131 h 6099980"/>
              <a:gd name="connsiteX2574" fmla="*/ 3052764 w 6703452"/>
              <a:gd name="connsiteY2574" fmla="*/ 2210843 h 6099980"/>
              <a:gd name="connsiteX2575" fmla="*/ 3077528 w 6703452"/>
              <a:gd name="connsiteY2575" fmla="*/ 2201318 h 6099980"/>
              <a:gd name="connsiteX2576" fmla="*/ 3089910 w 6703452"/>
              <a:gd name="connsiteY2576" fmla="*/ 2196556 h 6099980"/>
              <a:gd name="connsiteX2577" fmla="*/ 3102292 w 6703452"/>
              <a:gd name="connsiteY2577" fmla="*/ 2190841 h 6099980"/>
              <a:gd name="connsiteX2578" fmla="*/ 3195638 w 6703452"/>
              <a:gd name="connsiteY2578" fmla="*/ 2132738 h 6099980"/>
              <a:gd name="connsiteX2579" fmla="*/ 3171824 w 6703452"/>
              <a:gd name="connsiteY2579" fmla="*/ 2147978 h 6099980"/>
              <a:gd name="connsiteX2580" fmla="*/ 3160396 w 6703452"/>
              <a:gd name="connsiteY2580" fmla="*/ 2155598 h 6099980"/>
              <a:gd name="connsiteX2581" fmla="*/ 3148012 w 6703452"/>
              <a:gd name="connsiteY2581" fmla="*/ 2162266 h 6099980"/>
              <a:gd name="connsiteX2582" fmla="*/ 3123248 w 6703452"/>
              <a:gd name="connsiteY2582" fmla="*/ 2174648 h 6099980"/>
              <a:gd name="connsiteX2583" fmla="*/ 3097530 w 6703452"/>
              <a:gd name="connsiteY2583" fmla="*/ 2186078 h 6099980"/>
              <a:gd name="connsiteX2584" fmla="*/ 3027762 w 6703452"/>
              <a:gd name="connsiteY2584" fmla="*/ 2214702 h 6099980"/>
              <a:gd name="connsiteX2585" fmla="*/ 2965252 w 6703452"/>
              <a:gd name="connsiteY2585" fmla="*/ 2227512 h 6099980"/>
              <a:gd name="connsiteX2586" fmla="*/ 2917508 w 6703452"/>
              <a:gd name="connsiteY2586" fmla="*/ 2234656 h 6099980"/>
              <a:gd name="connsiteX2587" fmla="*/ 2847976 w 6703452"/>
              <a:gd name="connsiteY2587" fmla="*/ 2244181 h 6099980"/>
              <a:gd name="connsiteX2588" fmla="*/ 2685098 w 6703452"/>
              <a:gd name="connsiteY2588" fmla="*/ 2258468 h 6099980"/>
              <a:gd name="connsiteX2589" fmla="*/ 2735580 w 6703452"/>
              <a:gd name="connsiteY2589" fmla="*/ 2270851 h 6099980"/>
              <a:gd name="connsiteX2590" fmla="*/ 2599372 w 6703452"/>
              <a:gd name="connsiteY2590" fmla="*/ 2275613 h 6099980"/>
              <a:gd name="connsiteX2591" fmla="*/ 2546032 w 6703452"/>
              <a:gd name="connsiteY2591" fmla="*/ 2274661 h 6099980"/>
              <a:gd name="connsiteX2592" fmla="*/ 2634616 w 6703452"/>
              <a:gd name="connsiteY2592" fmla="*/ 2264183 h 6099980"/>
              <a:gd name="connsiteX2593" fmla="*/ 2649856 w 6703452"/>
              <a:gd name="connsiteY2593" fmla="*/ 2260373 h 6099980"/>
              <a:gd name="connsiteX2594" fmla="*/ 2745104 w 6703452"/>
              <a:gd name="connsiteY2594" fmla="*/ 2249896 h 6099980"/>
              <a:gd name="connsiteX2595" fmla="*/ 2676524 w 6703452"/>
              <a:gd name="connsiteY2595" fmla="*/ 2241323 h 6099980"/>
              <a:gd name="connsiteX2596" fmla="*/ 2631758 w 6703452"/>
              <a:gd name="connsiteY2596" fmla="*/ 2247991 h 6099980"/>
              <a:gd name="connsiteX2597" fmla="*/ 2587944 w 6703452"/>
              <a:gd name="connsiteY2597" fmla="*/ 2253706 h 6099980"/>
              <a:gd name="connsiteX2598" fmla="*/ 2577466 w 6703452"/>
              <a:gd name="connsiteY2598" fmla="*/ 2252753 h 6099980"/>
              <a:gd name="connsiteX2599" fmla="*/ 2513648 w 6703452"/>
              <a:gd name="connsiteY2599" fmla="*/ 2261326 h 6099980"/>
              <a:gd name="connsiteX2600" fmla="*/ 2442210 w 6703452"/>
              <a:gd name="connsiteY2600" fmla="*/ 2275613 h 6099980"/>
              <a:gd name="connsiteX2601" fmla="*/ 2458404 w 6703452"/>
              <a:gd name="connsiteY2601" fmla="*/ 2270851 h 6099980"/>
              <a:gd name="connsiteX2602" fmla="*/ 2406968 w 6703452"/>
              <a:gd name="connsiteY2602" fmla="*/ 2281328 h 6099980"/>
              <a:gd name="connsiteX2603" fmla="*/ 2371724 w 6703452"/>
              <a:gd name="connsiteY2603" fmla="*/ 2291806 h 6099980"/>
              <a:gd name="connsiteX2604" fmla="*/ 2339340 w 6703452"/>
              <a:gd name="connsiteY2604" fmla="*/ 2303236 h 6099980"/>
              <a:gd name="connsiteX2605" fmla="*/ 2295524 w 6703452"/>
              <a:gd name="connsiteY2605" fmla="*/ 2316571 h 6099980"/>
              <a:gd name="connsiteX2606" fmla="*/ 2278380 w 6703452"/>
              <a:gd name="connsiteY2606" fmla="*/ 2327048 h 6099980"/>
              <a:gd name="connsiteX2607" fmla="*/ 2244090 w 6703452"/>
              <a:gd name="connsiteY2607" fmla="*/ 2341336 h 6099980"/>
              <a:gd name="connsiteX2608" fmla="*/ 2209800 w 6703452"/>
              <a:gd name="connsiteY2608" fmla="*/ 2358481 h 6099980"/>
              <a:gd name="connsiteX2609" fmla="*/ 2258378 w 6703452"/>
              <a:gd name="connsiteY2609" fmla="*/ 2339431 h 6099980"/>
              <a:gd name="connsiteX2610" fmla="*/ 2307908 w 6703452"/>
              <a:gd name="connsiteY2610" fmla="*/ 2324191 h 6099980"/>
              <a:gd name="connsiteX2611" fmla="*/ 2370772 w 6703452"/>
              <a:gd name="connsiteY2611" fmla="*/ 2307046 h 6099980"/>
              <a:gd name="connsiteX2612" fmla="*/ 2411730 w 6703452"/>
              <a:gd name="connsiteY2612" fmla="*/ 2297521 h 6099980"/>
              <a:gd name="connsiteX2613" fmla="*/ 2460308 w 6703452"/>
              <a:gd name="connsiteY2613" fmla="*/ 2287043 h 6099980"/>
              <a:gd name="connsiteX2614" fmla="*/ 2476500 w 6703452"/>
              <a:gd name="connsiteY2614" fmla="*/ 2279423 h 6099980"/>
              <a:gd name="connsiteX2615" fmla="*/ 2491740 w 6703452"/>
              <a:gd name="connsiteY2615" fmla="*/ 2274661 h 6099980"/>
              <a:gd name="connsiteX2616" fmla="*/ 2505076 w 6703452"/>
              <a:gd name="connsiteY2616" fmla="*/ 2271803 h 6099980"/>
              <a:gd name="connsiteX2617" fmla="*/ 2524124 w 6703452"/>
              <a:gd name="connsiteY2617" fmla="*/ 2268946 h 6099980"/>
              <a:gd name="connsiteX2618" fmla="*/ 2500312 w 6703452"/>
              <a:gd name="connsiteY2618" fmla="*/ 2271803 h 6099980"/>
              <a:gd name="connsiteX2619" fmla="*/ 2476500 w 6703452"/>
              <a:gd name="connsiteY2619" fmla="*/ 2276566 h 6099980"/>
              <a:gd name="connsiteX2620" fmla="*/ 2429828 w 6703452"/>
              <a:gd name="connsiteY2620" fmla="*/ 2286091 h 6099980"/>
              <a:gd name="connsiteX2621" fmla="*/ 2483168 w 6703452"/>
              <a:gd name="connsiteY2621" fmla="*/ 2272756 h 6099980"/>
              <a:gd name="connsiteX2622" fmla="*/ 2506028 w 6703452"/>
              <a:gd name="connsiteY2622" fmla="*/ 2268946 h 6099980"/>
              <a:gd name="connsiteX2623" fmla="*/ 2528888 w 6703452"/>
              <a:gd name="connsiteY2623" fmla="*/ 2267041 h 6099980"/>
              <a:gd name="connsiteX2624" fmla="*/ 2574608 w 6703452"/>
              <a:gd name="connsiteY2624" fmla="*/ 2262278 h 6099980"/>
              <a:gd name="connsiteX2625" fmla="*/ 2494598 w 6703452"/>
              <a:gd name="connsiteY2625" fmla="*/ 2277518 h 6099980"/>
              <a:gd name="connsiteX2626" fmla="*/ 2465070 w 6703452"/>
              <a:gd name="connsiteY2626" fmla="*/ 2288948 h 6099980"/>
              <a:gd name="connsiteX2627" fmla="*/ 2406968 w 6703452"/>
              <a:gd name="connsiteY2627" fmla="*/ 2301331 h 6099980"/>
              <a:gd name="connsiteX2628" fmla="*/ 2375536 w 6703452"/>
              <a:gd name="connsiteY2628" fmla="*/ 2308951 h 6099980"/>
              <a:gd name="connsiteX2629" fmla="*/ 2316480 w 6703452"/>
              <a:gd name="connsiteY2629" fmla="*/ 2328001 h 6099980"/>
              <a:gd name="connsiteX2630" fmla="*/ 2286000 w 6703452"/>
              <a:gd name="connsiteY2630" fmla="*/ 2334668 h 6099980"/>
              <a:gd name="connsiteX2631" fmla="*/ 2250758 w 6703452"/>
              <a:gd name="connsiteY2631" fmla="*/ 2346098 h 6099980"/>
              <a:gd name="connsiteX2632" fmla="*/ 2206944 w 6703452"/>
              <a:gd name="connsiteY2632" fmla="*/ 2363243 h 6099980"/>
              <a:gd name="connsiteX2633" fmla="*/ 2019300 w 6703452"/>
              <a:gd name="connsiteY2633" fmla="*/ 2464208 h 6099980"/>
              <a:gd name="connsiteX2634" fmla="*/ 2066924 w 6703452"/>
              <a:gd name="connsiteY2634" fmla="*/ 2432776 h 6099980"/>
              <a:gd name="connsiteX2635" fmla="*/ 2066924 w 6703452"/>
              <a:gd name="connsiteY2635" fmla="*/ 2428013 h 6099980"/>
              <a:gd name="connsiteX2636" fmla="*/ 2009776 w 6703452"/>
              <a:gd name="connsiteY2636" fmla="*/ 2463256 h 6099980"/>
              <a:gd name="connsiteX2637" fmla="*/ 1965008 w 6703452"/>
              <a:gd name="connsiteY2637" fmla="*/ 2500403 h 6099980"/>
              <a:gd name="connsiteX2638" fmla="*/ 1959292 w 6703452"/>
              <a:gd name="connsiteY2638" fmla="*/ 2502308 h 6099980"/>
              <a:gd name="connsiteX2639" fmla="*/ 1920240 w 6703452"/>
              <a:gd name="connsiteY2639" fmla="*/ 2536598 h 6099980"/>
              <a:gd name="connsiteX2640" fmla="*/ 1906904 w 6703452"/>
              <a:gd name="connsiteY2640" fmla="*/ 2548981 h 6099980"/>
              <a:gd name="connsiteX2641" fmla="*/ 1896428 w 6703452"/>
              <a:gd name="connsiteY2641" fmla="*/ 2561363 h 6099980"/>
              <a:gd name="connsiteX2642" fmla="*/ 1873568 w 6703452"/>
              <a:gd name="connsiteY2642" fmla="*/ 2586128 h 6099980"/>
              <a:gd name="connsiteX2643" fmla="*/ 1858328 w 6703452"/>
              <a:gd name="connsiteY2643" fmla="*/ 2602321 h 6099980"/>
              <a:gd name="connsiteX2644" fmla="*/ 1839278 w 6703452"/>
              <a:gd name="connsiteY2644" fmla="*/ 2624228 h 6099980"/>
              <a:gd name="connsiteX2645" fmla="*/ 1841184 w 6703452"/>
              <a:gd name="connsiteY2645" fmla="*/ 2608036 h 6099980"/>
              <a:gd name="connsiteX2646" fmla="*/ 1824038 w 6703452"/>
              <a:gd name="connsiteY2646" fmla="*/ 2622323 h 6099980"/>
              <a:gd name="connsiteX2647" fmla="*/ 1795464 w 6703452"/>
              <a:gd name="connsiteY2647" fmla="*/ 2649946 h 6099980"/>
              <a:gd name="connsiteX2648" fmla="*/ 1757364 w 6703452"/>
              <a:gd name="connsiteY2648" fmla="*/ 2693761 h 6099980"/>
              <a:gd name="connsiteX2649" fmla="*/ 1735456 w 6703452"/>
              <a:gd name="connsiteY2649" fmla="*/ 2723288 h 6099980"/>
              <a:gd name="connsiteX2650" fmla="*/ 1712596 w 6703452"/>
              <a:gd name="connsiteY2650" fmla="*/ 2757578 h 6099980"/>
              <a:gd name="connsiteX2651" fmla="*/ 1699260 w 6703452"/>
              <a:gd name="connsiteY2651" fmla="*/ 2781391 h 6099980"/>
              <a:gd name="connsiteX2652" fmla="*/ 1687830 w 6703452"/>
              <a:gd name="connsiteY2652" fmla="*/ 2800441 h 6099980"/>
              <a:gd name="connsiteX2653" fmla="*/ 1675448 w 6703452"/>
              <a:gd name="connsiteY2653" fmla="*/ 2823301 h 6099980"/>
              <a:gd name="connsiteX2654" fmla="*/ 1681164 w 6703452"/>
              <a:gd name="connsiteY2654" fmla="*/ 2810918 h 6099980"/>
              <a:gd name="connsiteX2655" fmla="*/ 1660208 w 6703452"/>
              <a:gd name="connsiteY2655" fmla="*/ 2844256 h 6099980"/>
              <a:gd name="connsiteX2656" fmla="*/ 1640204 w 6703452"/>
              <a:gd name="connsiteY2656" fmla="*/ 2878546 h 6099980"/>
              <a:gd name="connsiteX2657" fmla="*/ 1644968 w 6703452"/>
              <a:gd name="connsiteY2657" fmla="*/ 2867116 h 6099980"/>
              <a:gd name="connsiteX2658" fmla="*/ 1650684 w 6703452"/>
              <a:gd name="connsiteY2658" fmla="*/ 2855686 h 6099980"/>
              <a:gd name="connsiteX2659" fmla="*/ 1662112 w 6703452"/>
              <a:gd name="connsiteY2659" fmla="*/ 2832826 h 6099980"/>
              <a:gd name="connsiteX2660" fmla="*/ 1674496 w 6703452"/>
              <a:gd name="connsiteY2660" fmla="*/ 2810918 h 6099980"/>
              <a:gd name="connsiteX2661" fmla="*/ 1681164 w 6703452"/>
              <a:gd name="connsiteY2661" fmla="*/ 2799488 h 6099980"/>
              <a:gd name="connsiteX2662" fmla="*/ 1687830 w 6703452"/>
              <a:gd name="connsiteY2662" fmla="*/ 2789011 h 6099980"/>
              <a:gd name="connsiteX2663" fmla="*/ 1715452 w 6703452"/>
              <a:gd name="connsiteY2663" fmla="*/ 2746148 h 6099980"/>
              <a:gd name="connsiteX2664" fmla="*/ 1743076 w 6703452"/>
              <a:gd name="connsiteY2664" fmla="*/ 2704238 h 6099980"/>
              <a:gd name="connsiteX2665" fmla="*/ 1742124 w 6703452"/>
              <a:gd name="connsiteY2665" fmla="*/ 2696618 h 6099980"/>
              <a:gd name="connsiteX2666" fmla="*/ 1767840 w 6703452"/>
              <a:gd name="connsiteY2666" fmla="*/ 2663281 h 6099980"/>
              <a:gd name="connsiteX2667" fmla="*/ 1795464 w 6703452"/>
              <a:gd name="connsiteY2667" fmla="*/ 2628991 h 6099980"/>
              <a:gd name="connsiteX2668" fmla="*/ 1842136 w 6703452"/>
              <a:gd name="connsiteY2668" fmla="*/ 2574698 h 6099980"/>
              <a:gd name="connsiteX2669" fmla="*/ 1806892 w 6703452"/>
              <a:gd name="connsiteY2669" fmla="*/ 2611846 h 6099980"/>
              <a:gd name="connsiteX2670" fmla="*/ 1792604 w 6703452"/>
              <a:gd name="connsiteY2670" fmla="*/ 2627086 h 6099980"/>
              <a:gd name="connsiteX2671" fmla="*/ 1780224 w 6703452"/>
              <a:gd name="connsiteY2671" fmla="*/ 2642326 h 6099980"/>
              <a:gd name="connsiteX2672" fmla="*/ 1754504 w 6703452"/>
              <a:gd name="connsiteY2672" fmla="*/ 2674711 h 6099980"/>
              <a:gd name="connsiteX2673" fmla="*/ 1739264 w 6703452"/>
              <a:gd name="connsiteY2673" fmla="*/ 2694713 h 6099980"/>
              <a:gd name="connsiteX2674" fmla="*/ 1721168 w 6703452"/>
              <a:gd name="connsiteY2674" fmla="*/ 2719478 h 6099980"/>
              <a:gd name="connsiteX2675" fmla="*/ 1730692 w 6703452"/>
              <a:gd name="connsiteY2675" fmla="*/ 2699476 h 6099980"/>
              <a:gd name="connsiteX2676" fmla="*/ 1743076 w 6703452"/>
              <a:gd name="connsiteY2676" fmla="*/ 2679473 h 6099980"/>
              <a:gd name="connsiteX2677" fmla="*/ 1752600 w 6703452"/>
              <a:gd name="connsiteY2677" fmla="*/ 2667091 h 6099980"/>
              <a:gd name="connsiteX2678" fmla="*/ 1745932 w 6703452"/>
              <a:gd name="connsiteY2678" fmla="*/ 2679473 h 6099980"/>
              <a:gd name="connsiteX2679" fmla="*/ 1793558 w 6703452"/>
              <a:gd name="connsiteY2679" fmla="*/ 2624228 h 6099980"/>
              <a:gd name="connsiteX2680" fmla="*/ 1836420 w 6703452"/>
              <a:gd name="connsiteY2680" fmla="*/ 2575651 h 6099980"/>
              <a:gd name="connsiteX2681" fmla="*/ 1885950 w 6703452"/>
              <a:gd name="connsiteY2681" fmla="*/ 2525168 h 6099980"/>
              <a:gd name="connsiteX2682" fmla="*/ 1916430 w 6703452"/>
              <a:gd name="connsiteY2682" fmla="*/ 2498498 h 6099980"/>
              <a:gd name="connsiteX2683" fmla="*/ 1933576 w 6703452"/>
              <a:gd name="connsiteY2683" fmla="*/ 2483258 h 6099980"/>
              <a:gd name="connsiteX2684" fmla="*/ 1952624 w 6703452"/>
              <a:gd name="connsiteY2684" fmla="*/ 2468971 h 6099980"/>
              <a:gd name="connsiteX2685" fmla="*/ 1956436 w 6703452"/>
              <a:gd name="connsiteY2685" fmla="*/ 2468018 h 6099980"/>
              <a:gd name="connsiteX2686" fmla="*/ 1987868 w 6703452"/>
              <a:gd name="connsiteY2686" fmla="*/ 2442301 h 6099980"/>
              <a:gd name="connsiteX2687" fmla="*/ 2021204 w 6703452"/>
              <a:gd name="connsiteY2687" fmla="*/ 2419441 h 6099980"/>
              <a:gd name="connsiteX2688" fmla="*/ 2089784 w 6703452"/>
              <a:gd name="connsiteY2688" fmla="*/ 2376578 h 6099980"/>
              <a:gd name="connsiteX2689" fmla="*/ 2106930 w 6703452"/>
              <a:gd name="connsiteY2689" fmla="*/ 2366101 h 6099980"/>
              <a:gd name="connsiteX2690" fmla="*/ 2125028 w 6703452"/>
              <a:gd name="connsiteY2690" fmla="*/ 2356576 h 6099980"/>
              <a:gd name="connsiteX2691" fmla="*/ 2160270 w 6703452"/>
              <a:gd name="connsiteY2691" fmla="*/ 2337526 h 6099980"/>
              <a:gd name="connsiteX2692" fmla="*/ 2196464 w 6703452"/>
              <a:gd name="connsiteY2692" fmla="*/ 2320381 h 6099980"/>
              <a:gd name="connsiteX2693" fmla="*/ 2232660 w 6703452"/>
              <a:gd name="connsiteY2693" fmla="*/ 2302283 h 6099980"/>
              <a:gd name="connsiteX2694" fmla="*/ 2202180 w 6703452"/>
              <a:gd name="connsiteY2694" fmla="*/ 2318476 h 6099980"/>
              <a:gd name="connsiteX2695" fmla="*/ 2229804 w 6703452"/>
              <a:gd name="connsiteY2695" fmla="*/ 2305141 h 6099980"/>
              <a:gd name="connsiteX2696" fmla="*/ 2263140 w 6703452"/>
              <a:gd name="connsiteY2696" fmla="*/ 2291806 h 6099980"/>
              <a:gd name="connsiteX2697" fmla="*/ 2301240 w 6703452"/>
              <a:gd name="connsiteY2697" fmla="*/ 2276566 h 6099980"/>
              <a:gd name="connsiteX2698" fmla="*/ 2344104 w 6703452"/>
              <a:gd name="connsiteY2698" fmla="*/ 2261326 h 6099980"/>
              <a:gd name="connsiteX2699" fmla="*/ 2543176 w 6703452"/>
              <a:gd name="connsiteY2699" fmla="*/ 2214653 h 6099980"/>
              <a:gd name="connsiteX2700" fmla="*/ 2544128 w 6703452"/>
              <a:gd name="connsiteY2700" fmla="*/ 2212748 h 6099980"/>
              <a:gd name="connsiteX2701" fmla="*/ 2560320 w 6703452"/>
              <a:gd name="connsiteY2701" fmla="*/ 2209891 h 6099980"/>
              <a:gd name="connsiteX2702" fmla="*/ 2609850 w 6703452"/>
              <a:gd name="connsiteY2702" fmla="*/ 2207033 h 6099980"/>
              <a:gd name="connsiteX2703" fmla="*/ 2804160 w 6703452"/>
              <a:gd name="connsiteY2703" fmla="*/ 2193698 h 6099980"/>
              <a:gd name="connsiteX2704" fmla="*/ 2737484 w 6703452"/>
              <a:gd name="connsiteY2704" fmla="*/ 2193698 h 6099980"/>
              <a:gd name="connsiteX2705" fmla="*/ 2655570 w 6703452"/>
              <a:gd name="connsiteY2705" fmla="*/ 2197508 h 6099980"/>
              <a:gd name="connsiteX2706" fmla="*/ 2603184 w 6703452"/>
              <a:gd name="connsiteY2706" fmla="*/ 2204176 h 6099980"/>
              <a:gd name="connsiteX2707" fmla="*/ 2551748 w 6703452"/>
              <a:gd name="connsiteY2707" fmla="*/ 2207033 h 6099980"/>
              <a:gd name="connsiteX2708" fmla="*/ 2495550 w 6703452"/>
              <a:gd name="connsiteY2708" fmla="*/ 2214653 h 6099980"/>
              <a:gd name="connsiteX2709" fmla="*/ 2443164 w 6703452"/>
              <a:gd name="connsiteY2709" fmla="*/ 2225131 h 6099980"/>
              <a:gd name="connsiteX2710" fmla="*/ 2420304 w 6703452"/>
              <a:gd name="connsiteY2710" fmla="*/ 2229893 h 6099980"/>
              <a:gd name="connsiteX2711" fmla="*/ 2401252 w 6703452"/>
              <a:gd name="connsiteY2711" fmla="*/ 2233703 h 6099980"/>
              <a:gd name="connsiteX2712" fmla="*/ 2334578 w 6703452"/>
              <a:gd name="connsiteY2712" fmla="*/ 2259421 h 6099980"/>
              <a:gd name="connsiteX2713" fmla="*/ 2305050 w 6703452"/>
              <a:gd name="connsiteY2713" fmla="*/ 2267041 h 6099980"/>
              <a:gd name="connsiteX2714" fmla="*/ 2286952 w 6703452"/>
              <a:gd name="connsiteY2714" fmla="*/ 2272756 h 6099980"/>
              <a:gd name="connsiteX2715" fmla="*/ 2268856 w 6703452"/>
              <a:gd name="connsiteY2715" fmla="*/ 2279423 h 6099980"/>
              <a:gd name="connsiteX2716" fmla="*/ 2230950 w 6703452"/>
              <a:gd name="connsiteY2716" fmla="*/ 2292818 h 6099980"/>
              <a:gd name="connsiteX2717" fmla="*/ 2230092 w 6703452"/>
              <a:gd name="connsiteY2717" fmla="*/ 2292061 h 6099980"/>
              <a:gd name="connsiteX2718" fmla="*/ 2246948 w 6703452"/>
              <a:gd name="connsiteY2718" fmla="*/ 2286091 h 6099980"/>
              <a:gd name="connsiteX2719" fmla="*/ 2272664 w 6703452"/>
              <a:gd name="connsiteY2719" fmla="*/ 2276566 h 6099980"/>
              <a:gd name="connsiteX2720" fmla="*/ 2299336 w 6703452"/>
              <a:gd name="connsiteY2720" fmla="*/ 2266088 h 6099980"/>
              <a:gd name="connsiteX2721" fmla="*/ 2310764 w 6703452"/>
              <a:gd name="connsiteY2721" fmla="*/ 2259421 h 6099980"/>
              <a:gd name="connsiteX2722" fmla="*/ 2266950 w 6703452"/>
              <a:gd name="connsiteY2722" fmla="*/ 2272756 h 6099980"/>
              <a:gd name="connsiteX2723" fmla="*/ 2226946 w 6703452"/>
              <a:gd name="connsiteY2723" fmla="*/ 2286686 h 6099980"/>
              <a:gd name="connsiteX2724" fmla="*/ 2226786 w 6703452"/>
              <a:gd name="connsiteY2724" fmla="*/ 2285850 h 6099980"/>
              <a:gd name="connsiteX2725" fmla="*/ 2249804 w 6703452"/>
              <a:gd name="connsiteY2725" fmla="*/ 2275613 h 6099980"/>
              <a:gd name="connsiteX2726" fmla="*/ 2226766 w 6703452"/>
              <a:gd name="connsiteY2726" fmla="*/ 2285748 h 6099980"/>
              <a:gd name="connsiteX2727" fmla="*/ 2226786 w 6703452"/>
              <a:gd name="connsiteY2727" fmla="*/ 2285850 h 6099980"/>
              <a:gd name="connsiteX2728" fmla="*/ 2150746 w 6703452"/>
              <a:gd name="connsiteY2728" fmla="*/ 2319666 h 6099980"/>
              <a:gd name="connsiteX2729" fmla="*/ 2048828 w 6703452"/>
              <a:gd name="connsiteY2729" fmla="*/ 2376578 h 6099980"/>
              <a:gd name="connsiteX2730" fmla="*/ 1868804 w 6703452"/>
              <a:gd name="connsiteY2730" fmla="*/ 2515643 h 6099980"/>
              <a:gd name="connsiteX2731" fmla="*/ 1919288 w 6703452"/>
              <a:gd name="connsiteY2731" fmla="*/ 2474686 h 6099980"/>
              <a:gd name="connsiteX2732" fmla="*/ 1884044 w 6703452"/>
              <a:gd name="connsiteY2732" fmla="*/ 2504213 h 6099980"/>
              <a:gd name="connsiteX2733" fmla="*/ 1870710 w 6703452"/>
              <a:gd name="connsiteY2733" fmla="*/ 2515643 h 6099980"/>
              <a:gd name="connsiteX2734" fmla="*/ 1858328 w 6703452"/>
              <a:gd name="connsiteY2734" fmla="*/ 2528026 h 6099980"/>
              <a:gd name="connsiteX2735" fmla="*/ 1832610 w 6703452"/>
              <a:gd name="connsiteY2735" fmla="*/ 2551838 h 6099980"/>
              <a:gd name="connsiteX2736" fmla="*/ 1820228 w 6703452"/>
              <a:gd name="connsiteY2736" fmla="*/ 2563268 h 6099980"/>
              <a:gd name="connsiteX2737" fmla="*/ 1809750 w 6703452"/>
              <a:gd name="connsiteY2737" fmla="*/ 2574698 h 6099980"/>
              <a:gd name="connsiteX2738" fmla="*/ 1790700 w 6703452"/>
              <a:gd name="connsiteY2738" fmla="*/ 2594701 h 6099980"/>
              <a:gd name="connsiteX2739" fmla="*/ 1769744 w 6703452"/>
              <a:gd name="connsiteY2739" fmla="*/ 2616608 h 6099980"/>
              <a:gd name="connsiteX2740" fmla="*/ 1820228 w 6703452"/>
              <a:gd name="connsiteY2740" fmla="*/ 2561363 h 6099980"/>
              <a:gd name="connsiteX2741" fmla="*/ 1849756 w 6703452"/>
              <a:gd name="connsiteY2741" fmla="*/ 2532788 h 6099980"/>
              <a:gd name="connsiteX2742" fmla="*/ 1881188 w 6703452"/>
              <a:gd name="connsiteY2742" fmla="*/ 2503261 h 6099980"/>
              <a:gd name="connsiteX2743" fmla="*/ 1864044 w 6703452"/>
              <a:gd name="connsiteY2743" fmla="*/ 2515643 h 6099980"/>
              <a:gd name="connsiteX2744" fmla="*/ 1827848 w 6703452"/>
              <a:gd name="connsiteY2744" fmla="*/ 2549933 h 6099980"/>
              <a:gd name="connsiteX2745" fmla="*/ 1818324 w 6703452"/>
              <a:gd name="connsiteY2745" fmla="*/ 2559458 h 6099980"/>
              <a:gd name="connsiteX2746" fmla="*/ 1808798 w 6703452"/>
              <a:gd name="connsiteY2746" fmla="*/ 2568983 h 6099980"/>
              <a:gd name="connsiteX2747" fmla="*/ 1792604 w 6703452"/>
              <a:gd name="connsiteY2747" fmla="*/ 2587081 h 6099980"/>
              <a:gd name="connsiteX2748" fmla="*/ 1773556 w 6703452"/>
              <a:gd name="connsiteY2748" fmla="*/ 2606131 h 6099980"/>
              <a:gd name="connsiteX2749" fmla="*/ 1747838 w 6703452"/>
              <a:gd name="connsiteY2749" fmla="*/ 2640421 h 6099980"/>
              <a:gd name="connsiteX2750" fmla="*/ 1723072 w 6703452"/>
              <a:gd name="connsiteY2750" fmla="*/ 2674711 h 6099980"/>
              <a:gd name="connsiteX2751" fmla="*/ 1677352 w 6703452"/>
              <a:gd name="connsiteY2751" fmla="*/ 2747101 h 6099980"/>
              <a:gd name="connsiteX2752" fmla="*/ 1720216 w 6703452"/>
              <a:gd name="connsiteY2752" fmla="*/ 2686141 h 6099980"/>
              <a:gd name="connsiteX2753" fmla="*/ 1689736 w 6703452"/>
              <a:gd name="connsiteY2753" fmla="*/ 2729956 h 6099980"/>
              <a:gd name="connsiteX2754" fmla="*/ 1669732 w 6703452"/>
              <a:gd name="connsiteY2754" fmla="*/ 2761388 h 6099980"/>
              <a:gd name="connsiteX2755" fmla="*/ 1646872 w 6703452"/>
              <a:gd name="connsiteY2755" fmla="*/ 2797583 h 6099980"/>
              <a:gd name="connsiteX2756" fmla="*/ 1602104 w 6703452"/>
              <a:gd name="connsiteY2756" fmla="*/ 2879498 h 6099980"/>
              <a:gd name="connsiteX2757" fmla="*/ 1581150 w 6703452"/>
              <a:gd name="connsiteY2757" fmla="*/ 2921408 h 6099980"/>
              <a:gd name="connsiteX2758" fmla="*/ 1563052 w 6703452"/>
              <a:gd name="connsiteY2758" fmla="*/ 2962366 h 6099980"/>
              <a:gd name="connsiteX2759" fmla="*/ 1702118 w 6703452"/>
              <a:gd name="connsiteY2759" fmla="*/ 2701381 h 6099980"/>
              <a:gd name="connsiteX2760" fmla="*/ 1712596 w 6703452"/>
              <a:gd name="connsiteY2760" fmla="*/ 2672806 h 6099980"/>
              <a:gd name="connsiteX2761" fmla="*/ 1682116 w 6703452"/>
              <a:gd name="connsiteY2761" fmla="*/ 2712811 h 6099980"/>
              <a:gd name="connsiteX2762" fmla="*/ 1666042 w 6703452"/>
              <a:gd name="connsiteY2762" fmla="*/ 2738290 h 6099980"/>
              <a:gd name="connsiteX2763" fmla="*/ 1655978 w 6703452"/>
              <a:gd name="connsiteY2763" fmla="*/ 2755351 h 6099980"/>
              <a:gd name="connsiteX2764" fmla="*/ 1656398 w 6703452"/>
              <a:gd name="connsiteY2764" fmla="*/ 2754720 h 6099980"/>
              <a:gd name="connsiteX2765" fmla="*/ 1655734 w 6703452"/>
              <a:gd name="connsiteY2765" fmla="*/ 2755764 h 6099980"/>
              <a:gd name="connsiteX2766" fmla="*/ 1653540 w 6703452"/>
              <a:gd name="connsiteY2766" fmla="*/ 2759483 h 6099980"/>
              <a:gd name="connsiteX2767" fmla="*/ 1635444 w 6703452"/>
              <a:gd name="connsiteY2767" fmla="*/ 2787106 h 6099980"/>
              <a:gd name="connsiteX2768" fmla="*/ 1650684 w 6703452"/>
              <a:gd name="connsiteY2768" fmla="*/ 2758531 h 6099980"/>
              <a:gd name="connsiteX2769" fmla="*/ 1670684 w 6703452"/>
              <a:gd name="connsiteY2769" fmla="*/ 2724241 h 6099980"/>
              <a:gd name="connsiteX2770" fmla="*/ 1695450 w 6703452"/>
              <a:gd name="connsiteY2770" fmla="*/ 2687093 h 6099980"/>
              <a:gd name="connsiteX2771" fmla="*/ 1724024 w 6703452"/>
              <a:gd name="connsiteY2771" fmla="*/ 2648041 h 6099980"/>
              <a:gd name="connsiteX2772" fmla="*/ 1755458 w 6703452"/>
              <a:gd name="connsiteY2772" fmla="*/ 2608988 h 6099980"/>
              <a:gd name="connsiteX2773" fmla="*/ 1788796 w 6703452"/>
              <a:gd name="connsiteY2773" fmla="*/ 2570888 h 6099980"/>
              <a:gd name="connsiteX2774" fmla="*/ 1804988 w 6703452"/>
              <a:gd name="connsiteY2774" fmla="*/ 2552791 h 6099980"/>
              <a:gd name="connsiteX2775" fmla="*/ 1821180 w 6703452"/>
              <a:gd name="connsiteY2775" fmla="*/ 2535646 h 6099980"/>
              <a:gd name="connsiteX2776" fmla="*/ 1852612 w 6703452"/>
              <a:gd name="connsiteY2776" fmla="*/ 2503261 h 6099980"/>
              <a:gd name="connsiteX2777" fmla="*/ 1838324 w 6703452"/>
              <a:gd name="connsiteY2777" fmla="*/ 2519453 h 6099980"/>
              <a:gd name="connsiteX2778" fmla="*/ 2045970 w 6703452"/>
              <a:gd name="connsiteY2778" fmla="*/ 2362291 h 6099980"/>
              <a:gd name="connsiteX2779" fmla="*/ 2002156 w 6703452"/>
              <a:gd name="connsiteY2779" fmla="*/ 2388961 h 6099980"/>
              <a:gd name="connsiteX2780" fmla="*/ 1971676 w 6703452"/>
              <a:gd name="connsiteY2780" fmla="*/ 2410868 h 6099980"/>
              <a:gd name="connsiteX2781" fmla="*/ 2060258 w 6703452"/>
              <a:gd name="connsiteY2781" fmla="*/ 2349908 h 6099980"/>
              <a:gd name="connsiteX2782" fmla="*/ 2027872 w 6703452"/>
              <a:gd name="connsiteY2782" fmla="*/ 2367053 h 6099980"/>
              <a:gd name="connsiteX2783" fmla="*/ 2021204 w 6703452"/>
              <a:gd name="connsiteY2783" fmla="*/ 2369911 h 6099980"/>
              <a:gd name="connsiteX2784" fmla="*/ 2002156 w 6703452"/>
              <a:gd name="connsiteY2784" fmla="*/ 2380388 h 6099980"/>
              <a:gd name="connsiteX2785" fmla="*/ 2065020 w 6703452"/>
              <a:gd name="connsiteY2785" fmla="*/ 2340383 h 6099980"/>
              <a:gd name="connsiteX2786" fmla="*/ 2081212 w 6703452"/>
              <a:gd name="connsiteY2786" fmla="*/ 2330858 h 6099980"/>
              <a:gd name="connsiteX2787" fmla="*/ 2099310 w 6703452"/>
              <a:gd name="connsiteY2787" fmla="*/ 2321333 h 6099980"/>
              <a:gd name="connsiteX2788" fmla="*/ 2138364 w 6703452"/>
              <a:gd name="connsiteY2788" fmla="*/ 2301331 h 6099980"/>
              <a:gd name="connsiteX2789" fmla="*/ 2123124 w 6703452"/>
              <a:gd name="connsiteY2789" fmla="*/ 2316571 h 6099980"/>
              <a:gd name="connsiteX2790" fmla="*/ 2199324 w 6703452"/>
              <a:gd name="connsiteY2790" fmla="*/ 2282281 h 6099980"/>
              <a:gd name="connsiteX2791" fmla="*/ 2242184 w 6703452"/>
              <a:gd name="connsiteY2791" fmla="*/ 2266088 h 6099980"/>
              <a:gd name="connsiteX2792" fmla="*/ 2267904 w 6703452"/>
              <a:gd name="connsiteY2792" fmla="*/ 2256563 h 6099980"/>
              <a:gd name="connsiteX2793" fmla="*/ 2282190 w 6703452"/>
              <a:gd name="connsiteY2793" fmla="*/ 2250848 h 6099980"/>
              <a:gd name="connsiteX2794" fmla="*/ 2298384 w 6703452"/>
              <a:gd name="connsiteY2794" fmla="*/ 2245133 h 6099980"/>
              <a:gd name="connsiteX2795" fmla="*/ 2279332 w 6703452"/>
              <a:gd name="connsiteY2795" fmla="*/ 2250848 h 6099980"/>
              <a:gd name="connsiteX2796" fmla="*/ 2265998 w 6703452"/>
              <a:gd name="connsiteY2796" fmla="*/ 2255611 h 6099980"/>
              <a:gd name="connsiteX2797" fmla="*/ 2253616 w 6703452"/>
              <a:gd name="connsiteY2797" fmla="*/ 2259421 h 6099980"/>
              <a:gd name="connsiteX2798" fmla="*/ 2273618 w 6703452"/>
              <a:gd name="connsiteY2798" fmla="*/ 2248943 h 6099980"/>
              <a:gd name="connsiteX2799" fmla="*/ 2324100 w 6703452"/>
              <a:gd name="connsiteY2799" fmla="*/ 2229893 h 6099980"/>
              <a:gd name="connsiteX2800" fmla="*/ 2349818 w 6703452"/>
              <a:gd name="connsiteY2800" fmla="*/ 2221321 h 6099980"/>
              <a:gd name="connsiteX2801" fmla="*/ 2369820 w 6703452"/>
              <a:gd name="connsiteY2801" fmla="*/ 2215606 h 6099980"/>
              <a:gd name="connsiteX2802" fmla="*/ 2348864 w 6703452"/>
              <a:gd name="connsiteY2802" fmla="*/ 2220368 h 6099980"/>
              <a:gd name="connsiteX2803" fmla="*/ 2402204 w 6703452"/>
              <a:gd name="connsiteY2803" fmla="*/ 2204176 h 6099980"/>
              <a:gd name="connsiteX2804" fmla="*/ 2414588 w 6703452"/>
              <a:gd name="connsiteY2804" fmla="*/ 2201318 h 6099980"/>
              <a:gd name="connsiteX2805" fmla="*/ 2426018 w 6703452"/>
              <a:gd name="connsiteY2805" fmla="*/ 2199413 h 6099980"/>
              <a:gd name="connsiteX2806" fmla="*/ 2447924 w 6703452"/>
              <a:gd name="connsiteY2806" fmla="*/ 2197508 h 6099980"/>
              <a:gd name="connsiteX2807" fmla="*/ 2410778 w 6703452"/>
              <a:gd name="connsiteY2807" fmla="*/ 2205128 h 6099980"/>
              <a:gd name="connsiteX2808" fmla="*/ 2380298 w 6703452"/>
              <a:gd name="connsiteY2808" fmla="*/ 2212748 h 6099980"/>
              <a:gd name="connsiteX2809" fmla="*/ 2363152 w 6703452"/>
              <a:gd name="connsiteY2809" fmla="*/ 2220368 h 6099980"/>
              <a:gd name="connsiteX2810" fmla="*/ 2413636 w 6703452"/>
              <a:gd name="connsiteY2810" fmla="*/ 2207986 h 6099980"/>
              <a:gd name="connsiteX2811" fmla="*/ 2467928 w 6703452"/>
              <a:gd name="connsiteY2811" fmla="*/ 2196556 h 6099980"/>
              <a:gd name="connsiteX2812" fmla="*/ 2433638 w 6703452"/>
              <a:gd name="connsiteY2812" fmla="*/ 2205128 h 6099980"/>
              <a:gd name="connsiteX2813" fmla="*/ 2475548 w 6703452"/>
              <a:gd name="connsiteY2813" fmla="*/ 2197508 h 6099980"/>
              <a:gd name="connsiteX2814" fmla="*/ 2496504 w 6703452"/>
              <a:gd name="connsiteY2814" fmla="*/ 2194651 h 6099980"/>
              <a:gd name="connsiteX2815" fmla="*/ 2517458 w 6703452"/>
              <a:gd name="connsiteY2815" fmla="*/ 2191793 h 6099980"/>
              <a:gd name="connsiteX2816" fmla="*/ 2559368 w 6703452"/>
              <a:gd name="connsiteY2816" fmla="*/ 2187031 h 6099980"/>
              <a:gd name="connsiteX2817" fmla="*/ 2601278 w 6703452"/>
              <a:gd name="connsiteY2817" fmla="*/ 2184173 h 6099980"/>
              <a:gd name="connsiteX2818" fmla="*/ 2694624 w 6703452"/>
              <a:gd name="connsiteY2818" fmla="*/ 2167981 h 6099980"/>
              <a:gd name="connsiteX2819" fmla="*/ 2825116 w 6703452"/>
              <a:gd name="connsiteY2819" fmla="*/ 2162266 h 6099980"/>
              <a:gd name="connsiteX2820" fmla="*/ 2807970 w 6703452"/>
              <a:gd name="connsiteY2820" fmla="*/ 2164171 h 6099980"/>
              <a:gd name="connsiteX2821" fmla="*/ 2947036 w 6703452"/>
              <a:gd name="connsiteY2821" fmla="*/ 2149883 h 6099980"/>
              <a:gd name="connsiteX2822" fmla="*/ 3036570 w 6703452"/>
              <a:gd name="connsiteY2822" fmla="*/ 2122261 h 6099980"/>
              <a:gd name="connsiteX2823" fmla="*/ 3011804 w 6703452"/>
              <a:gd name="connsiteY2823" fmla="*/ 2134643 h 6099980"/>
              <a:gd name="connsiteX2824" fmla="*/ 2932748 w 6703452"/>
              <a:gd name="connsiteY2824" fmla="*/ 2159408 h 6099980"/>
              <a:gd name="connsiteX2825" fmla="*/ 2906078 w 6703452"/>
              <a:gd name="connsiteY2825" fmla="*/ 2167981 h 6099980"/>
              <a:gd name="connsiteX2826" fmla="*/ 2947988 w 6703452"/>
              <a:gd name="connsiteY2826" fmla="*/ 2162266 h 6099980"/>
              <a:gd name="connsiteX2827" fmla="*/ 3042284 w 6703452"/>
              <a:gd name="connsiteY2827" fmla="*/ 2136548 h 6099980"/>
              <a:gd name="connsiteX2828" fmla="*/ 3053716 w 6703452"/>
              <a:gd name="connsiteY2828" fmla="*/ 2132738 h 6099980"/>
              <a:gd name="connsiteX2829" fmla="*/ 3063240 w 6703452"/>
              <a:gd name="connsiteY2829" fmla="*/ 2127976 h 6099980"/>
              <a:gd name="connsiteX2830" fmla="*/ 3080384 w 6703452"/>
              <a:gd name="connsiteY2830" fmla="*/ 2120356 h 6099980"/>
              <a:gd name="connsiteX2831" fmla="*/ 3104198 w 6703452"/>
              <a:gd name="connsiteY2831" fmla="*/ 2106068 h 6099980"/>
              <a:gd name="connsiteX2832" fmla="*/ 3119438 w 6703452"/>
              <a:gd name="connsiteY2832" fmla="*/ 2096543 h 6099980"/>
              <a:gd name="connsiteX2833" fmla="*/ 3128010 w 6703452"/>
              <a:gd name="connsiteY2833" fmla="*/ 2088923 h 6099980"/>
              <a:gd name="connsiteX2834" fmla="*/ 3168968 w 6703452"/>
              <a:gd name="connsiteY2834" fmla="*/ 2050823 h 6099980"/>
              <a:gd name="connsiteX2835" fmla="*/ 3172778 w 6703452"/>
              <a:gd name="connsiteY2835" fmla="*/ 2049871 h 6099980"/>
              <a:gd name="connsiteX2836" fmla="*/ 3212784 w 6703452"/>
              <a:gd name="connsiteY2836" fmla="*/ 2008913 h 6099980"/>
              <a:gd name="connsiteX2837" fmla="*/ 3226118 w 6703452"/>
              <a:gd name="connsiteY2837" fmla="*/ 1991768 h 6099980"/>
              <a:gd name="connsiteX2838" fmla="*/ 3242310 w 6703452"/>
              <a:gd name="connsiteY2838" fmla="*/ 1968908 h 6099980"/>
              <a:gd name="connsiteX2839" fmla="*/ 3176588 w 6703452"/>
              <a:gd name="connsiteY2839" fmla="*/ 2040346 h 6099980"/>
              <a:gd name="connsiteX2840" fmla="*/ 3193732 w 6703452"/>
              <a:gd name="connsiteY2840" fmla="*/ 2021296 h 6099980"/>
              <a:gd name="connsiteX2841" fmla="*/ 3208020 w 6703452"/>
              <a:gd name="connsiteY2841" fmla="*/ 2007008 h 6099980"/>
              <a:gd name="connsiteX2842" fmla="*/ 3223260 w 6703452"/>
              <a:gd name="connsiteY2842" fmla="*/ 1989863 h 6099980"/>
              <a:gd name="connsiteX2843" fmla="*/ 3273744 w 6703452"/>
              <a:gd name="connsiteY2843" fmla="*/ 1916521 h 6099980"/>
              <a:gd name="connsiteX2844" fmla="*/ 3290888 w 6703452"/>
              <a:gd name="connsiteY2844" fmla="*/ 1893661 h 6099980"/>
              <a:gd name="connsiteX2845" fmla="*/ 3308032 w 6703452"/>
              <a:gd name="connsiteY2845" fmla="*/ 1859371 h 6099980"/>
              <a:gd name="connsiteX2846" fmla="*/ 3308984 w 6703452"/>
              <a:gd name="connsiteY2846" fmla="*/ 1860323 h 6099980"/>
              <a:gd name="connsiteX2847" fmla="*/ 3398520 w 6703452"/>
              <a:gd name="connsiteY2847" fmla="*/ 1568858 h 6099980"/>
              <a:gd name="connsiteX2848" fmla="*/ 3428048 w 6703452"/>
              <a:gd name="connsiteY2848" fmla="*/ 1453606 h 6099980"/>
              <a:gd name="connsiteX2849" fmla="*/ 3465196 w 6703452"/>
              <a:gd name="connsiteY2849" fmla="*/ 1298348 h 6099980"/>
              <a:gd name="connsiteX2850" fmla="*/ 3444240 w 6703452"/>
              <a:gd name="connsiteY2850" fmla="*/ 1383121 h 6099980"/>
              <a:gd name="connsiteX2851" fmla="*/ 3453766 w 6703452"/>
              <a:gd name="connsiteY2851" fmla="*/ 1358356 h 6099980"/>
              <a:gd name="connsiteX2852" fmla="*/ 3455670 w 6703452"/>
              <a:gd name="connsiteY2852" fmla="*/ 1364071 h 6099980"/>
              <a:gd name="connsiteX2853" fmla="*/ 3448050 w 6703452"/>
              <a:gd name="connsiteY2853" fmla="*/ 1386931 h 6099980"/>
              <a:gd name="connsiteX2854" fmla="*/ 3435668 w 6703452"/>
              <a:gd name="connsiteY2854" fmla="*/ 1462178 h 6099980"/>
              <a:gd name="connsiteX2855" fmla="*/ 3465196 w 6703452"/>
              <a:gd name="connsiteY2855" fmla="*/ 1356451 h 6099980"/>
              <a:gd name="connsiteX2856" fmla="*/ 3457576 w 6703452"/>
              <a:gd name="connsiteY2856" fmla="*/ 1393598 h 6099980"/>
              <a:gd name="connsiteX2857" fmla="*/ 3505200 w 6703452"/>
              <a:gd name="connsiteY2857" fmla="*/ 1233578 h 6099980"/>
              <a:gd name="connsiteX2858" fmla="*/ 3497580 w 6703452"/>
              <a:gd name="connsiteY2858" fmla="*/ 1251676 h 6099980"/>
              <a:gd name="connsiteX2859" fmla="*/ 3609024 w 6703452"/>
              <a:gd name="connsiteY2859" fmla="*/ 967831 h 6099980"/>
              <a:gd name="connsiteX2860" fmla="*/ 3798570 w 6703452"/>
              <a:gd name="connsiteY2860" fmla="*/ 745898 h 6099980"/>
              <a:gd name="connsiteX2861" fmla="*/ 3819524 w 6703452"/>
              <a:gd name="connsiteY2861" fmla="*/ 725896 h 6099980"/>
              <a:gd name="connsiteX2862" fmla="*/ 3839528 w 6703452"/>
              <a:gd name="connsiteY2862" fmla="*/ 710656 h 6099980"/>
              <a:gd name="connsiteX2863" fmla="*/ 3865244 w 6703452"/>
              <a:gd name="connsiteY2863" fmla="*/ 694463 h 6099980"/>
              <a:gd name="connsiteX2864" fmla="*/ 3880484 w 6703452"/>
              <a:gd name="connsiteY2864" fmla="*/ 684938 h 6099980"/>
              <a:gd name="connsiteX2865" fmla="*/ 3896678 w 6703452"/>
              <a:gd name="connsiteY2865" fmla="*/ 676366 h 6099980"/>
              <a:gd name="connsiteX2866" fmla="*/ 3932872 w 6703452"/>
              <a:gd name="connsiteY2866" fmla="*/ 658268 h 6099980"/>
              <a:gd name="connsiteX2867" fmla="*/ 4015740 w 6703452"/>
              <a:gd name="connsiteY2867" fmla="*/ 627788 h 6099980"/>
              <a:gd name="connsiteX2868" fmla="*/ 4197668 w 6703452"/>
              <a:gd name="connsiteY2868" fmla="*/ 595403 h 6099980"/>
              <a:gd name="connsiteX2869" fmla="*/ 4345304 w 6703452"/>
              <a:gd name="connsiteY2869" fmla="*/ 601118 h 6099980"/>
              <a:gd name="connsiteX2870" fmla="*/ 4319588 w 6703452"/>
              <a:gd name="connsiteY2870" fmla="*/ 600166 h 6099980"/>
              <a:gd name="connsiteX2871" fmla="*/ 4303396 w 6703452"/>
              <a:gd name="connsiteY2871" fmla="*/ 602071 h 6099980"/>
              <a:gd name="connsiteX2872" fmla="*/ 4308158 w 6703452"/>
              <a:gd name="connsiteY2872" fmla="*/ 608738 h 6099980"/>
              <a:gd name="connsiteX2873" fmla="*/ 4140518 w 6703452"/>
              <a:gd name="connsiteY2873" fmla="*/ 613501 h 6099980"/>
              <a:gd name="connsiteX2874" fmla="*/ 4093844 w 6703452"/>
              <a:gd name="connsiteY2874" fmla="*/ 617310 h 6099980"/>
              <a:gd name="connsiteX2875" fmla="*/ 4097656 w 6703452"/>
              <a:gd name="connsiteY2875" fmla="*/ 612548 h 6099980"/>
              <a:gd name="connsiteX2876" fmla="*/ 4043364 w 6703452"/>
              <a:gd name="connsiteY2876" fmla="*/ 624931 h 6099980"/>
              <a:gd name="connsiteX2877" fmla="*/ 4020504 w 6703452"/>
              <a:gd name="connsiteY2877" fmla="*/ 632551 h 6099980"/>
              <a:gd name="connsiteX2878" fmla="*/ 4032884 w 6703452"/>
              <a:gd name="connsiteY2878" fmla="*/ 631598 h 6099980"/>
              <a:gd name="connsiteX2879" fmla="*/ 4070984 w 6703452"/>
              <a:gd name="connsiteY2879" fmla="*/ 625883 h 6099980"/>
              <a:gd name="connsiteX2880" fmla="*/ 4073906 w 6703452"/>
              <a:gd name="connsiteY2880" fmla="*/ 625801 h 6099980"/>
              <a:gd name="connsiteX2881" fmla="*/ 4059080 w 6703452"/>
              <a:gd name="connsiteY2881" fmla="*/ 628740 h 6099980"/>
              <a:gd name="connsiteX2882" fmla="*/ 3970972 w 6703452"/>
              <a:gd name="connsiteY2882" fmla="*/ 653506 h 6099980"/>
              <a:gd name="connsiteX2883" fmla="*/ 3943350 w 6703452"/>
              <a:gd name="connsiteY2883" fmla="*/ 665888 h 6099980"/>
              <a:gd name="connsiteX2884" fmla="*/ 3916680 w 6703452"/>
              <a:gd name="connsiteY2884" fmla="*/ 680176 h 6099980"/>
              <a:gd name="connsiteX2885" fmla="*/ 3885248 w 6703452"/>
              <a:gd name="connsiteY2885" fmla="*/ 697321 h 6099980"/>
              <a:gd name="connsiteX2886" fmla="*/ 3824288 w 6703452"/>
              <a:gd name="connsiteY2886" fmla="*/ 739231 h 6099980"/>
              <a:gd name="connsiteX2887" fmla="*/ 3799524 w 6703452"/>
              <a:gd name="connsiteY2887" fmla="*/ 758281 h 6099980"/>
              <a:gd name="connsiteX2888" fmla="*/ 3782378 w 6703452"/>
              <a:gd name="connsiteY2888" fmla="*/ 774473 h 6099980"/>
              <a:gd name="connsiteX2889" fmla="*/ 3822072 w 6703452"/>
              <a:gd name="connsiteY2889" fmla="*/ 748981 h 6099980"/>
              <a:gd name="connsiteX2890" fmla="*/ 3805238 w 6703452"/>
              <a:gd name="connsiteY2890" fmla="*/ 761138 h 6099980"/>
              <a:gd name="connsiteX2891" fmla="*/ 3788092 w 6703452"/>
              <a:gd name="connsiteY2891" fmla="*/ 775426 h 6099980"/>
              <a:gd name="connsiteX2892" fmla="*/ 3770948 w 6703452"/>
              <a:gd name="connsiteY2892" fmla="*/ 789713 h 6099980"/>
              <a:gd name="connsiteX2893" fmla="*/ 3762376 w 6703452"/>
              <a:gd name="connsiteY2893" fmla="*/ 797333 h 6099980"/>
              <a:gd name="connsiteX2894" fmla="*/ 3754756 w 6703452"/>
              <a:gd name="connsiteY2894" fmla="*/ 804953 h 6099980"/>
              <a:gd name="connsiteX2895" fmla="*/ 3724276 w 6703452"/>
              <a:gd name="connsiteY2895" fmla="*/ 835433 h 6099980"/>
              <a:gd name="connsiteX2896" fmla="*/ 3699510 w 6703452"/>
              <a:gd name="connsiteY2896" fmla="*/ 864960 h 6099980"/>
              <a:gd name="connsiteX2897" fmla="*/ 3689032 w 6703452"/>
              <a:gd name="connsiteY2897" fmla="*/ 878296 h 6099980"/>
              <a:gd name="connsiteX2898" fmla="*/ 3680460 w 6703452"/>
              <a:gd name="connsiteY2898" fmla="*/ 890678 h 6099980"/>
              <a:gd name="connsiteX2899" fmla="*/ 3692844 w 6703452"/>
              <a:gd name="connsiteY2899" fmla="*/ 877343 h 6099980"/>
              <a:gd name="connsiteX2900" fmla="*/ 3722370 w 6703452"/>
              <a:gd name="connsiteY2900" fmla="*/ 844958 h 6099980"/>
              <a:gd name="connsiteX2901" fmla="*/ 3739516 w 6703452"/>
              <a:gd name="connsiteY2901" fmla="*/ 827813 h 6099980"/>
              <a:gd name="connsiteX2902" fmla="*/ 3755708 w 6703452"/>
              <a:gd name="connsiteY2902" fmla="*/ 811621 h 6099980"/>
              <a:gd name="connsiteX2903" fmla="*/ 3774758 w 6703452"/>
              <a:gd name="connsiteY2903" fmla="*/ 790666 h 6099980"/>
              <a:gd name="connsiteX2904" fmla="*/ 3767138 w 6703452"/>
              <a:gd name="connsiteY2904" fmla="*/ 800191 h 6099980"/>
              <a:gd name="connsiteX2905" fmla="*/ 3743324 w 6703452"/>
              <a:gd name="connsiteY2905" fmla="*/ 825908 h 6099980"/>
              <a:gd name="connsiteX2906" fmla="*/ 3752850 w 6703452"/>
              <a:gd name="connsiteY2906" fmla="*/ 822098 h 6099980"/>
              <a:gd name="connsiteX2907" fmla="*/ 3695700 w 6703452"/>
              <a:gd name="connsiteY2907" fmla="*/ 888773 h 6099980"/>
              <a:gd name="connsiteX2908" fmla="*/ 3668078 w 6703452"/>
              <a:gd name="connsiteY2908" fmla="*/ 927826 h 6099980"/>
              <a:gd name="connsiteX2909" fmla="*/ 3654744 w 6703452"/>
              <a:gd name="connsiteY2909" fmla="*/ 948781 h 6099980"/>
              <a:gd name="connsiteX2910" fmla="*/ 3642360 w 6703452"/>
              <a:gd name="connsiteY2910" fmla="*/ 969735 h 6099980"/>
              <a:gd name="connsiteX2911" fmla="*/ 3570924 w 6703452"/>
              <a:gd name="connsiteY2911" fmla="*/ 1117373 h 6099980"/>
              <a:gd name="connsiteX2912" fmla="*/ 3560444 w 6703452"/>
              <a:gd name="connsiteY2912" fmla="*/ 1127851 h 6099980"/>
              <a:gd name="connsiteX2913" fmla="*/ 3539492 w 6703452"/>
              <a:gd name="connsiteY2913" fmla="*/ 1198336 h 6099980"/>
              <a:gd name="connsiteX2914" fmla="*/ 3532824 w 6703452"/>
              <a:gd name="connsiteY2914" fmla="*/ 1227863 h 6099980"/>
              <a:gd name="connsiteX2915" fmla="*/ 3517584 w 6703452"/>
              <a:gd name="connsiteY2915" fmla="*/ 1281203 h 6099980"/>
              <a:gd name="connsiteX2916" fmla="*/ 3527108 w 6703452"/>
              <a:gd name="connsiteY2916" fmla="*/ 1233578 h 6099980"/>
              <a:gd name="connsiteX2917" fmla="*/ 3531870 w 6703452"/>
              <a:gd name="connsiteY2917" fmla="*/ 1204051 h 6099980"/>
              <a:gd name="connsiteX2918" fmla="*/ 3520440 w 6703452"/>
              <a:gd name="connsiteY2918" fmla="*/ 1226911 h 6099980"/>
              <a:gd name="connsiteX2919" fmla="*/ 3498532 w 6703452"/>
              <a:gd name="connsiteY2919" fmla="*/ 1299301 h 6099980"/>
              <a:gd name="connsiteX2920" fmla="*/ 3457576 w 6703452"/>
              <a:gd name="connsiteY2920" fmla="*/ 1477418 h 6099980"/>
              <a:gd name="connsiteX2921" fmla="*/ 3441384 w 6703452"/>
              <a:gd name="connsiteY2921" fmla="*/ 1521233 h 6099980"/>
              <a:gd name="connsiteX2922" fmla="*/ 3426144 w 6703452"/>
              <a:gd name="connsiteY2922" fmla="*/ 1638390 h 6099980"/>
              <a:gd name="connsiteX2923" fmla="*/ 3450908 w 6703452"/>
              <a:gd name="connsiteY2923" fmla="*/ 1526948 h 6099980"/>
              <a:gd name="connsiteX2924" fmla="*/ 3469958 w 6703452"/>
              <a:gd name="connsiteY2924" fmla="*/ 1429793 h 6099980"/>
              <a:gd name="connsiteX2925" fmla="*/ 3438524 w 6703452"/>
              <a:gd name="connsiteY2925" fmla="*/ 1606006 h 6099980"/>
              <a:gd name="connsiteX2926" fmla="*/ 3457576 w 6703452"/>
              <a:gd name="connsiteY2926" fmla="*/ 1530758 h 6099980"/>
              <a:gd name="connsiteX2927" fmla="*/ 3439478 w 6703452"/>
              <a:gd name="connsiteY2927" fmla="*/ 1621246 h 6099980"/>
              <a:gd name="connsiteX2928" fmla="*/ 3431858 w 6703452"/>
              <a:gd name="connsiteY2928" fmla="*/ 1662203 h 6099980"/>
              <a:gd name="connsiteX2929" fmla="*/ 3483292 w 6703452"/>
              <a:gd name="connsiteY2929" fmla="*/ 1462178 h 6099980"/>
              <a:gd name="connsiteX2930" fmla="*/ 3483292 w 6703452"/>
              <a:gd name="connsiteY2930" fmla="*/ 1476465 h 6099980"/>
              <a:gd name="connsiteX2931" fmla="*/ 3509010 w 6703452"/>
              <a:gd name="connsiteY2931" fmla="*/ 1358356 h 6099980"/>
              <a:gd name="connsiteX2932" fmla="*/ 3539492 w 6703452"/>
              <a:gd name="connsiteY2932" fmla="*/ 1235483 h 6099980"/>
              <a:gd name="connsiteX2933" fmla="*/ 3552824 w 6703452"/>
              <a:gd name="connsiteY2933" fmla="*/ 1190716 h 6099980"/>
              <a:gd name="connsiteX2934" fmla="*/ 3562350 w 6703452"/>
              <a:gd name="connsiteY2934" fmla="*/ 1165951 h 6099980"/>
              <a:gd name="connsiteX2935" fmla="*/ 3554730 w 6703452"/>
              <a:gd name="connsiteY2935" fmla="*/ 1199288 h 6099980"/>
              <a:gd name="connsiteX2936" fmla="*/ 3594736 w 6703452"/>
              <a:gd name="connsiteY2936" fmla="*/ 1085941 h 6099980"/>
              <a:gd name="connsiteX2937" fmla="*/ 3605212 w 6703452"/>
              <a:gd name="connsiteY2937" fmla="*/ 1061176 h 6099980"/>
              <a:gd name="connsiteX2938" fmla="*/ 3617596 w 6703452"/>
              <a:gd name="connsiteY2938" fmla="*/ 1033553 h 6099980"/>
              <a:gd name="connsiteX2939" fmla="*/ 3633788 w 6703452"/>
              <a:gd name="connsiteY2939" fmla="*/ 1000216 h 6099980"/>
              <a:gd name="connsiteX2940" fmla="*/ 3656648 w 6703452"/>
              <a:gd name="connsiteY2940" fmla="*/ 959258 h 6099980"/>
              <a:gd name="connsiteX2941" fmla="*/ 3650932 w 6703452"/>
              <a:gd name="connsiteY2941" fmla="*/ 970688 h 6099980"/>
              <a:gd name="connsiteX2942" fmla="*/ 3649980 w 6703452"/>
              <a:gd name="connsiteY2942" fmla="*/ 974498 h 6099980"/>
              <a:gd name="connsiteX2943" fmla="*/ 3764280 w 6703452"/>
              <a:gd name="connsiteY2943" fmla="*/ 817335 h 6099980"/>
              <a:gd name="connsiteX2944" fmla="*/ 3904298 w 6703452"/>
              <a:gd name="connsiteY2944" fmla="*/ 712560 h 6099980"/>
              <a:gd name="connsiteX2945" fmla="*/ 3940492 w 6703452"/>
              <a:gd name="connsiteY2945" fmla="*/ 694463 h 6099980"/>
              <a:gd name="connsiteX2946" fmla="*/ 3958592 w 6703452"/>
              <a:gd name="connsiteY2946" fmla="*/ 686843 h 6099980"/>
              <a:gd name="connsiteX2947" fmla="*/ 3976688 w 6703452"/>
              <a:gd name="connsiteY2947" fmla="*/ 679223 h 6099980"/>
              <a:gd name="connsiteX2948" fmla="*/ 4046220 w 6703452"/>
              <a:gd name="connsiteY2948" fmla="*/ 655410 h 6099980"/>
              <a:gd name="connsiteX2949" fmla="*/ 4079558 w 6703452"/>
              <a:gd name="connsiteY2949" fmla="*/ 647791 h 6099980"/>
              <a:gd name="connsiteX2950" fmla="*/ 4110992 w 6703452"/>
              <a:gd name="connsiteY2950" fmla="*/ 641123 h 6099980"/>
              <a:gd name="connsiteX2951" fmla="*/ 4141470 w 6703452"/>
              <a:gd name="connsiteY2951" fmla="*/ 636360 h 6099980"/>
              <a:gd name="connsiteX2952" fmla="*/ 4155758 w 6703452"/>
              <a:gd name="connsiteY2952" fmla="*/ 634456 h 6099980"/>
              <a:gd name="connsiteX2953" fmla="*/ 4168140 w 6703452"/>
              <a:gd name="connsiteY2953" fmla="*/ 627788 h 6099980"/>
              <a:gd name="connsiteX2954" fmla="*/ 4152900 w 6703452"/>
              <a:gd name="connsiteY2954" fmla="*/ 627788 h 6099980"/>
              <a:gd name="connsiteX2955" fmla="*/ 4130040 w 6703452"/>
              <a:gd name="connsiteY2955" fmla="*/ 629693 h 6099980"/>
              <a:gd name="connsiteX2956" fmla="*/ 4101466 w 6703452"/>
              <a:gd name="connsiteY2956" fmla="*/ 632551 h 6099980"/>
              <a:gd name="connsiteX2957" fmla="*/ 4069080 w 6703452"/>
              <a:gd name="connsiteY2957" fmla="*/ 638266 h 6099980"/>
              <a:gd name="connsiteX2958" fmla="*/ 4002404 w 6703452"/>
              <a:gd name="connsiteY2958" fmla="*/ 654458 h 6099980"/>
              <a:gd name="connsiteX2959" fmla="*/ 3987166 w 6703452"/>
              <a:gd name="connsiteY2959" fmla="*/ 659221 h 6099980"/>
              <a:gd name="connsiteX2960" fmla="*/ 3972878 w 6703452"/>
              <a:gd name="connsiteY2960" fmla="*/ 663983 h 6099980"/>
              <a:gd name="connsiteX2961" fmla="*/ 3947160 w 6703452"/>
              <a:gd name="connsiteY2961" fmla="*/ 673508 h 6099980"/>
              <a:gd name="connsiteX2962" fmla="*/ 3998596 w 6703452"/>
              <a:gd name="connsiteY2962" fmla="*/ 648743 h 6099980"/>
              <a:gd name="connsiteX2963" fmla="*/ 4033838 w 6703452"/>
              <a:gd name="connsiteY2963" fmla="*/ 642076 h 6099980"/>
              <a:gd name="connsiteX2964" fmla="*/ 4045268 w 6703452"/>
              <a:gd name="connsiteY2964" fmla="*/ 638266 h 6099980"/>
              <a:gd name="connsiteX2965" fmla="*/ 4057650 w 6703452"/>
              <a:gd name="connsiteY2965" fmla="*/ 635408 h 6099980"/>
              <a:gd name="connsiteX2966" fmla="*/ 4081464 w 6703452"/>
              <a:gd name="connsiteY2966" fmla="*/ 628741 h 6099980"/>
              <a:gd name="connsiteX2967" fmla="*/ 4117922 w 6703452"/>
              <a:gd name="connsiteY2967" fmla="*/ 620877 h 6099980"/>
              <a:gd name="connsiteX2968" fmla="*/ 4146188 w 6703452"/>
              <a:gd name="connsiteY2968" fmla="*/ 615673 h 6099980"/>
              <a:gd name="connsiteX2969" fmla="*/ 4340544 w 6703452"/>
              <a:gd name="connsiteY2969" fmla="*/ 615406 h 6099980"/>
              <a:gd name="connsiteX2970" fmla="*/ 4395788 w 6703452"/>
              <a:gd name="connsiteY2970" fmla="*/ 624931 h 6099980"/>
              <a:gd name="connsiteX2971" fmla="*/ 4448176 w 6703452"/>
              <a:gd name="connsiteY2971" fmla="*/ 638266 h 6099980"/>
              <a:gd name="connsiteX2972" fmla="*/ 4497704 w 6703452"/>
              <a:gd name="connsiteY2972" fmla="*/ 655410 h 6099980"/>
              <a:gd name="connsiteX2973" fmla="*/ 4544378 w 6703452"/>
              <a:gd name="connsiteY2973" fmla="*/ 675413 h 6099980"/>
              <a:gd name="connsiteX2974" fmla="*/ 4546284 w 6703452"/>
              <a:gd name="connsiteY2974" fmla="*/ 678271 h 6099980"/>
              <a:gd name="connsiteX2975" fmla="*/ 4635818 w 6703452"/>
              <a:gd name="connsiteY2975" fmla="*/ 713513 h 6099980"/>
              <a:gd name="connsiteX2976" fmla="*/ 4588192 w 6703452"/>
              <a:gd name="connsiteY2976" fmla="*/ 689701 h 6099980"/>
              <a:gd name="connsiteX2977" fmla="*/ 4610100 w 6703452"/>
              <a:gd name="connsiteY2977" fmla="*/ 696368 h 6099980"/>
              <a:gd name="connsiteX2978" fmla="*/ 4657206 w 6703452"/>
              <a:gd name="connsiteY2978" fmla="*/ 712942 h 6099980"/>
              <a:gd name="connsiteX2979" fmla="*/ 4651058 w 6703452"/>
              <a:gd name="connsiteY2979" fmla="*/ 711608 h 6099980"/>
              <a:gd name="connsiteX2980" fmla="*/ 4661536 w 6703452"/>
              <a:gd name="connsiteY2980" fmla="*/ 714466 h 6099980"/>
              <a:gd name="connsiteX2981" fmla="*/ 4657206 w 6703452"/>
              <a:gd name="connsiteY2981" fmla="*/ 712942 h 6099980"/>
              <a:gd name="connsiteX2982" fmla="*/ 4697136 w 6703452"/>
              <a:gd name="connsiteY2982" fmla="*/ 721609 h 6099980"/>
              <a:gd name="connsiteX2983" fmla="*/ 4753928 w 6703452"/>
              <a:gd name="connsiteY2983" fmla="*/ 717323 h 6099980"/>
              <a:gd name="connsiteX2984" fmla="*/ 4866324 w 6703452"/>
              <a:gd name="connsiteY2984" fmla="*/ 649696 h 6099980"/>
              <a:gd name="connsiteX2985" fmla="*/ 4907280 w 6703452"/>
              <a:gd name="connsiteY2985" fmla="*/ 603976 h 6099980"/>
              <a:gd name="connsiteX2986" fmla="*/ 5008246 w 6703452"/>
              <a:gd name="connsiteY2986" fmla="*/ 522061 h 6099980"/>
              <a:gd name="connsiteX2987" fmla="*/ 5142548 w 6703452"/>
              <a:gd name="connsiteY2987" fmla="*/ 392520 h 6099980"/>
              <a:gd name="connsiteX2988" fmla="*/ 5257800 w 6703452"/>
              <a:gd name="connsiteY2988" fmla="*/ 288698 h 6099980"/>
              <a:gd name="connsiteX2989" fmla="*/ 5374958 w 6703452"/>
              <a:gd name="connsiteY2989" fmla="*/ 210593 h 6099980"/>
              <a:gd name="connsiteX2990" fmla="*/ 5415916 w 6703452"/>
              <a:gd name="connsiteY2990" fmla="*/ 186781 h 6099980"/>
              <a:gd name="connsiteX2991" fmla="*/ 5389246 w 6703452"/>
              <a:gd name="connsiteY2991" fmla="*/ 206783 h 6099980"/>
              <a:gd name="connsiteX2992" fmla="*/ 5425440 w 6703452"/>
              <a:gd name="connsiteY2992" fmla="*/ 182018 h 6099980"/>
              <a:gd name="connsiteX2993" fmla="*/ 5453064 w 6703452"/>
              <a:gd name="connsiteY2993" fmla="*/ 162015 h 6099980"/>
              <a:gd name="connsiteX2994" fmla="*/ 5499736 w 6703452"/>
              <a:gd name="connsiteY2994" fmla="*/ 128678 h 6099980"/>
              <a:gd name="connsiteX2995" fmla="*/ 5566412 w 6703452"/>
              <a:gd name="connsiteY2995" fmla="*/ 92483 h 6099980"/>
              <a:gd name="connsiteX2996" fmla="*/ 5591176 w 6703452"/>
              <a:gd name="connsiteY2996" fmla="*/ 82005 h 6099980"/>
              <a:gd name="connsiteX2997" fmla="*/ 5620704 w 6703452"/>
              <a:gd name="connsiteY2997" fmla="*/ 70576 h 6099980"/>
              <a:gd name="connsiteX2998" fmla="*/ 5636896 w 6703452"/>
              <a:gd name="connsiteY2998" fmla="*/ 64860 h 6099980"/>
              <a:gd name="connsiteX2999" fmla="*/ 5654992 w 6703452"/>
              <a:gd name="connsiteY2999" fmla="*/ 59145 h 6099980"/>
              <a:gd name="connsiteX3000" fmla="*/ 5694998 w 6703452"/>
              <a:gd name="connsiteY3000" fmla="*/ 47715 h 6099980"/>
              <a:gd name="connsiteX3001" fmla="*/ 5637848 w 6703452"/>
              <a:gd name="connsiteY3001" fmla="*/ 70576 h 6099980"/>
              <a:gd name="connsiteX3002" fmla="*/ 5814060 w 6703452"/>
              <a:gd name="connsiteY3002" fmla="*/ 20093 h 6099980"/>
              <a:gd name="connsiteX3003" fmla="*/ 6004560 w 6703452"/>
              <a:gd name="connsiteY3003" fmla="*/ 90 h 609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Lst>
            <a:rect l="l" t="t" r="r" b="b"/>
            <a:pathLst>
              <a:path w="6703452" h="6099980">
                <a:moveTo>
                  <a:pt x="641984" y="6061800"/>
                </a:moveTo>
                <a:cubicBezTo>
                  <a:pt x="677228" y="6062753"/>
                  <a:pt x="643890" y="6063705"/>
                  <a:pt x="635318" y="6063705"/>
                </a:cubicBezTo>
                <a:close/>
                <a:moveTo>
                  <a:pt x="527686" y="6027510"/>
                </a:moveTo>
                <a:cubicBezTo>
                  <a:pt x="556260" y="6028462"/>
                  <a:pt x="561024" y="6029415"/>
                  <a:pt x="568644" y="6031320"/>
                </a:cubicBezTo>
                <a:cubicBezTo>
                  <a:pt x="572454" y="6032273"/>
                  <a:pt x="577216" y="6033225"/>
                  <a:pt x="585788" y="6034178"/>
                </a:cubicBezTo>
                <a:cubicBezTo>
                  <a:pt x="590552" y="6035130"/>
                  <a:pt x="596266" y="6035130"/>
                  <a:pt x="602934" y="6036082"/>
                </a:cubicBezTo>
                <a:cubicBezTo>
                  <a:pt x="610554" y="6036082"/>
                  <a:pt x="619126" y="6037035"/>
                  <a:pt x="629604" y="6037035"/>
                </a:cubicBezTo>
                <a:cubicBezTo>
                  <a:pt x="616268" y="6036082"/>
                  <a:pt x="606744" y="6034178"/>
                  <a:pt x="601028" y="6033225"/>
                </a:cubicBezTo>
                <a:cubicBezTo>
                  <a:pt x="594360" y="6031320"/>
                  <a:pt x="592456" y="6030367"/>
                  <a:pt x="594360" y="6029415"/>
                </a:cubicBezTo>
                <a:cubicBezTo>
                  <a:pt x="596266" y="6028462"/>
                  <a:pt x="602934" y="6027510"/>
                  <a:pt x="614364" y="6027510"/>
                </a:cubicBezTo>
                <a:cubicBezTo>
                  <a:pt x="625794" y="6027510"/>
                  <a:pt x="642938" y="6027510"/>
                  <a:pt x="665800" y="6027510"/>
                </a:cubicBezTo>
                <a:lnTo>
                  <a:pt x="656274" y="6037987"/>
                </a:lnTo>
                <a:cubicBezTo>
                  <a:pt x="649606" y="6037987"/>
                  <a:pt x="639128" y="6037987"/>
                  <a:pt x="625794" y="6037035"/>
                </a:cubicBezTo>
                <a:cubicBezTo>
                  <a:pt x="612460" y="6036082"/>
                  <a:pt x="597218" y="6036082"/>
                  <a:pt x="583884" y="6036082"/>
                </a:cubicBezTo>
                <a:cubicBezTo>
                  <a:pt x="554356" y="6034178"/>
                  <a:pt x="528638" y="6029415"/>
                  <a:pt x="527686" y="6027510"/>
                </a:cubicBezTo>
                <a:close/>
                <a:moveTo>
                  <a:pt x="822202" y="6024563"/>
                </a:moveTo>
                <a:cubicBezTo>
                  <a:pt x="827008" y="6024593"/>
                  <a:pt x="829866" y="6024891"/>
                  <a:pt x="829628" y="6025605"/>
                </a:cubicBezTo>
                <a:cubicBezTo>
                  <a:pt x="804864" y="6027510"/>
                  <a:pt x="777240" y="6027510"/>
                  <a:pt x="757238" y="6027510"/>
                </a:cubicBezTo>
                <a:cubicBezTo>
                  <a:pt x="775812" y="6026796"/>
                  <a:pt x="807780" y="6024474"/>
                  <a:pt x="822202" y="6024563"/>
                </a:cubicBezTo>
                <a:close/>
                <a:moveTo>
                  <a:pt x="1108394" y="5987823"/>
                </a:moveTo>
                <a:lnTo>
                  <a:pt x="1102996" y="5989410"/>
                </a:lnTo>
                <a:cubicBezTo>
                  <a:pt x="1097280" y="5991315"/>
                  <a:pt x="1091564" y="5992268"/>
                  <a:pt x="1085850" y="5994173"/>
                </a:cubicBezTo>
                <a:lnTo>
                  <a:pt x="1102044" y="5989410"/>
                </a:lnTo>
                <a:close/>
                <a:moveTo>
                  <a:pt x="1126810" y="5982028"/>
                </a:moveTo>
                <a:lnTo>
                  <a:pt x="1117284" y="5985600"/>
                </a:lnTo>
                <a:lnTo>
                  <a:pt x="1108394" y="5987823"/>
                </a:lnTo>
                <a:lnTo>
                  <a:pt x="1119188" y="5984648"/>
                </a:lnTo>
                <a:close/>
                <a:moveTo>
                  <a:pt x="353378" y="5981790"/>
                </a:moveTo>
                <a:lnTo>
                  <a:pt x="366712" y="5981790"/>
                </a:lnTo>
                <a:cubicBezTo>
                  <a:pt x="420052" y="6001792"/>
                  <a:pt x="476250" y="6013222"/>
                  <a:pt x="534352" y="6020842"/>
                </a:cubicBezTo>
                <a:cubicBezTo>
                  <a:pt x="515304" y="6019890"/>
                  <a:pt x="497204" y="6017032"/>
                  <a:pt x="478156" y="6015128"/>
                </a:cubicBezTo>
                <a:cubicBezTo>
                  <a:pt x="468630" y="6014175"/>
                  <a:pt x="460058" y="6012270"/>
                  <a:pt x="450532" y="6011317"/>
                </a:cubicBezTo>
                <a:cubicBezTo>
                  <a:pt x="441960" y="6010365"/>
                  <a:pt x="432436" y="6009412"/>
                  <a:pt x="423864" y="6005603"/>
                </a:cubicBezTo>
                <a:cubicBezTo>
                  <a:pt x="431484" y="6007507"/>
                  <a:pt x="440056" y="6007507"/>
                  <a:pt x="448628" y="6008460"/>
                </a:cubicBezTo>
                <a:cubicBezTo>
                  <a:pt x="442912" y="6006555"/>
                  <a:pt x="434340" y="6005603"/>
                  <a:pt x="425768" y="6002745"/>
                </a:cubicBezTo>
                <a:cubicBezTo>
                  <a:pt x="416244" y="5999887"/>
                  <a:pt x="406718" y="5997982"/>
                  <a:pt x="397192" y="5995125"/>
                </a:cubicBezTo>
                <a:cubicBezTo>
                  <a:pt x="378144" y="5989410"/>
                  <a:pt x="360998" y="5983695"/>
                  <a:pt x="353378" y="5981790"/>
                </a:cubicBezTo>
                <a:close/>
                <a:moveTo>
                  <a:pt x="1147764" y="5974170"/>
                </a:moveTo>
                <a:lnTo>
                  <a:pt x="1149668" y="5974170"/>
                </a:lnTo>
                <a:lnTo>
                  <a:pt x="1126810" y="5982028"/>
                </a:lnTo>
                <a:close/>
                <a:moveTo>
                  <a:pt x="1224916" y="5931307"/>
                </a:moveTo>
                <a:cubicBezTo>
                  <a:pt x="1201104" y="5947500"/>
                  <a:pt x="1175384" y="5960835"/>
                  <a:pt x="1147764" y="5972265"/>
                </a:cubicBezTo>
                <a:lnTo>
                  <a:pt x="1129664" y="5973217"/>
                </a:lnTo>
                <a:cubicBezTo>
                  <a:pt x="1168718" y="5957977"/>
                  <a:pt x="1189672" y="5946547"/>
                  <a:pt x="1202056" y="5940832"/>
                </a:cubicBezTo>
                <a:cubicBezTo>
                  <a:pt x="1215390" y="5934165"/>
                  <a:pt x="1220152" y="5933212"/>
                  <a:pt x="1224916" y="5931307"/>
                </a:cubicBezTo>
                <a:close/>
                <a:moveTo>
                  <a:pt x="222306" y="5900734"/>
                </a:moveTo>
                <a:lnTo>
                  <a:pt x="320992" y="5962741"/>
                </a:lnTo>
                <a:cubicBezTo>
                  <a:pt x="294798" y="5951311"/>
                  <a:pt x="271224" y="5937976"/>
                  <a:pt x="250032" y="5923450"/>
                </a:cubicBezTo>
                <a:close/>
                <a:moveTo>
                  <a:pt x="1269682" y="5897018"/>
                </a:moveTo>
                <a:cubicBezTo>
                  <a:pt x="1261110" y="5906543"/>
                  <a:pt x="1251584" y="5916068"/>
                  <a:pt x="1242060" y="5925593"/>
                </a:cubicBezTo>
                <a:cubicBezTo>
                  <a:pt x="1233488" y="5930356"/>
                  <a:pt x="1228724" y="5931308"/>
                  <a:pt x="1224916" y="5932261"/>
                </a:cubicBezTo>
                <a:cubicBezTo>
                  <a:pt x="1241108" y="5921783"/>
                  <a:pt x="1255396" y="5909400"/>
                  <a:pt x="1269682" y="5897018"/>
                </a:cubicBezTo>
                <a:close/>
                <a:moveTo>
                  <a:pt x="202434" y="5884453"/>
                </a:moveTo>
                <a:lnTo>
                  <a:pt x="222306" y="5900734"/>
                </a:lnTo>
                <a:lnTo>
                  <a:pt x="213360" y="5895113"/>
                </a:lnTo>
                <a:close/>
                <a:moveTo>
                  <a:pt x="183400" y="5865879"/>
                </a:moveTo>
                <a:lnTo>
                  <a:pt x="202434" y="5884453"/>
                </a:lnTo>
                <a:lnTo>
                  <a:pt x="193358" y="5877016"/>
                </a:lnTo>
                <a:close/>
                <a:moveTo>
                  <a:pt x="1309688" y="5854155"/>
                </a:moveTo>
                <a:cubicBezTo>
                  <a:pt x="1303020" y="5860823"/>
                  <a:pt x="1297306" y="5869395"/>
                  <a:pt x="1290638" y="5876062"/>
                </a:cubicBezTo>
                <a:lnTo>
                  <a:pt x="1269684" y="5897018"/>
                </a:lnTo>
                <a:lnTo>
                  <a:pt x="1284924" y="5878920"/>
                </a:lnTo>
                <a:lnTo>
                  <a:pt x="1291592" y="5873205"/>
                </a:lnTo>
                <a:lnTo>
                  <a:pt x="1297306" y="5866537"/>
                </a:lnTo>
                <a:close/>
                <a:moveTo>
                  <a:pt x="159672" y="5839346"/>
                </a:moveTo>
                <a:lnTo>
                  <a:pt x="183400" y="5865879"/>
                </a:lnTo>
                <a:lnTo>
                  <a:pt x="169188" y="5852012"/>
                </a:lnTo>
                <a:close/>
                <a:moveTo>
                  <a:pt x="66832" y="5831867"/>
                </a:moveTo>
                <a:lnTo>
                  <a:pt x="90592" y="5866401"/>
                </a:lnTo>
                <a:lnTo>
                  <a:pt x="84772" y="5858918"/>
                </a:lnTo>
                <a:cubicBezTo>
                  <a:pt x="78104" y="5849393"/>
                  <a:pt x="71438" y="5839868"/>
                  <a:pt x="67628" y="5833201"/>
                </a:cubicBezTo>
                <a:close/>
                <a:moveTo>
                  <a:pt x="63580" y="5826414"/>
                </a:moveTo>
                <a:lnTo>
                  <a:pt x="66832" y="5831867"/>
                </a:lnTo>
                <a:lnTo>
                  <a:pt x="63818" y="5827486"/>
                </a:lnTo>
                <a:cubicBezTo>
                  <a:pt x="62866" y="5825581"/>
                  <a:pt x="62866" y="5825343"/>
                  <a:pt x="63580" y="5826414"/>
                </a:cubicBezTo>
                <a:close/>
                <a:moveTo>
                  <a:pt x="140478" y="5813794"/>
                </a:moveTo>
                <a:lnTo>
                  <a:pt x="159672" y="5839346"/>
                </a:lnTo>
                <a:lnTo>
                  <a:pt x="149066" y="5827486"/>
                </a:lnTo>
                <a:close/>
                <a:moveTo>
                  <a:pt x="127666" y="5793370"/>
                </a:moveTo>
                <a:lnTo>
                  <a:pt x="140478" y="5813794"/>
                </a:lnTo>
                <a:lnTo>
                  <a:pt x="131444" y="5801768"/>
                </a:lnTo>
                <a:close/>
                <a:moveTo>
                  <a:pt x="95004" y="5720765"/>
                </a:moveTo>
                <a:lnTo>
                  <a:pt x="127666" y="5793370"/>
                </a:lnTo>
                <a:lnTo>
                  <a:pt x="116204" y="5775098"/>
                </a:lnTo>
                <a:close/>
                <a:moveTo>
                  <a:pt x="85588" y="5696637"/>
                </a:moveTo>
                <a:lnTo>
                  <a:pt x="95004" y="5720765"/>
                </a:lnTo>
                <a:lnTo>
                  <a:pt x="86558" y="5701994"/>
                </a:lnTo>
                <a:close/>
                <a:moveTo>
                  <a:pt x="66676" y="5592218"/>
                </a:moveTo>
                <a:lnTo>
                  <a:pt x="85588" y="5696637"/>
                </a:lnTo>
                <a:lnTo>
                  <a:pt x="81082" y="5685087"/>
                </a:lnTo>
                <a:cubicBezTo>
                  <a:pt x="73104" y="5654607"/>
                  <a:pt x="68580" y="5623650"/>
                  <a:pt x="66676" y="5592218"/>
                </a:cubicBezTo>
                <a:close/>
                <a:moveTo>
                  <a:pt x="51912" y="5572573"/>
                </a:moveTo>
                <a:cubicBezTo>
                  <a:pt x="52388" y="5571978"/>
                  <a:pt x="52864" y="5573644"/>
                  <a:pt x="53340" y="5578883"/>
                </a:cubicBezTo>
                <a:lnTo>
                  <a:pt x="55244" y="5610316"/>
                </a:lnTo>
                <a:lnTo>
                  <a:pt x="50484" y="5585590"/>
                </a:lnTo>
                <a:lnTo>
                  <a:pt x="50484" y="5579836"/>
                </a:lnTo>
                <a:cubicBezTo>
                  <a:pt x="50960" y="5576026"/>
                  <a:pt x="51436" y="5573169"/>
                  <a:pt x="51912" y="5572573"/>
                </a:cubicBezTo>
                <a:close/>
                <a:moveTo>
                  <a:pt x="0" y="5513161"/>
                </a:moveTo>
                <a:lnTo>
                  <a:pt x="244" y="5527023"/>
                </a:lnTo>
                <a:lnTo>
                  <a:pt x="0" y="5524591"/>
                </a:lnTo>
                <a:cubicBezTo>
                  <a:pt x="0" y="5521733"/>
                  <a:pt x="0" y="5517923"/>
                  <a:pt x="0" y="5513161"/>
                </a:cubicBezTo>
                <a:close/>
                <a:moveTo>
                  <a:pt x="3126104" y="5096918"/>
                </a:moveTo>
                <a:cubicBezTo>
                  <a:pt x="3102292" y="5098823"/>
                  <a:pt x="3091100" y="5099299"/>
                  <a:pt x="3088600" y="5098823"/>
                </a:cubicBezTo>
                <a:lnTo>
                  <a:pt x="3088816" y="5098693"/>
                </a:lnTo>
                <a:close/>
                <a:moveTo>
                  <a:pt x="1752600" y="5096918"/>
                </a:moveTo>
                <a:lnTo>
                  <a:pt x="1740656" y="5108008"/>
                </a:lnTo>
                <a:lnTo>
                  <a:pt x="1740218" y="5108348"/>
                </a:lnTo>
                <a:close/>
                <a:moveTo>
                  <a:pt x="2876552" y="5091203"/>
                </a:moveTo>
                <a:cubicBezTo>
                  <a:pt x="2885124" y="5092155"/>
                  <a:pt x="2894648" y="5093108"/>
                  <a:pt x="2903220" y="5094060"/>
                </a:cubicBezTo>
                <a:cubicBezTo>
                  <a:pt x="2911792" y="5094060"/>
                  <a:pt x="2920366" y="5095013"/>
                  <a:pt x="2928940" y="5096918"/>
                </a:cubicBezTo>
                <a:cubicBezTo>
                  <a:pt x="2944180" y="5097870"/>
                  <a:pt x="2956560" y="5098823"/>
                  <a:pt x="2960372" y="5100728"/>
                </a:cubicBezTo>
                <a:cubicBezTo>
                  <a:pt x="2946084" y="5099775"/>
                  <a:pt x="2936558" y="5098823"/>
                  <a:pt x="2924176" y="5097870"/>
                </a:cubicBezTo>
                <a:cubicBezTo>
                  <a:pt x="2911792" y="5096918"/>
                  <a:pt x="2897506" y="5095013"/>
                  <a:pt x="2876552" y="5091203"/>
                </a:cubicBezTo>
                <a:close/>
                <a:moveTo>
                  <a:pt x="2063116" y="5004525"/>
                </a:moveTo>
                <a:cubicBezTo>
                  <a:pt x="2043112" y="5014050"/>
                  <a:pt x="2029778" y="5019765"/>
                  <a:pt x="2018348" y="5024528"/>
                </a:cubicBezTo>
                <a:close/>
                <a:moveTo>
                  <a:pt x="2547384" y="4996683"/>
                </a:moveTo>
                <a:cubicBezTo>
                  <a:pt x="2553012" y="4996771"/>
                  <a:pt x="2560082" y="4997143"/>
                  <a:pt x="2568892" y="4997857"/>
                </a:cubicBezTo>
                <a:cubicBezTo>
                  <a:pt x="2633664" y="5005478"/>
                  <a:pt x="2718436" y="5025480"/>
                  <a:pt x="2802256" y="5042625"/>
                </a:cubicBezTo>
                <a:cubicBezTo>
                  <a:pt x="2864408" y="5056198"/>
                  <a:pt x="2927630" y="5064949"/>
                  <a:pt x="2978662" y="5068075"/>
                </a:cubicBezTo>
                <a:lnTo>
                  <a:pt x="3024598" y="5069281"/>
                </a:lnTo>
                <a:lnTo>
                  <a:pt x="3046334" y="5068580"/>
                </a:lnTo>
                <a:cubicBezTo>
                  <a:pt x="3054192" y="5068104"/>
                  <a:pt x="3062766" y="5067390"/>
                  <a:pt x="3072766" y="5066437"/>
                </a:cubicBezTo>
                <a:cubicBezTo>
                  <a:pt x="3068004" y="5067390"/>
                  <a:pt x="3061336" y="5067390"/>
                  <a:pt x="3052764" y="5068342"/>
                </a:cubicBezTo>
                <a:cubicBezTo>
                  <a:pt x="3048952" y="5068342"/>
                  <a:pt x="3044192" y="5069294"/>
                  <a:pt x="3038476" y="5069294"/>
                </a:cubicBezTo>
                <a:lnTo>
                  <a:pt x="3025102" y="5069294"/>
                </a:lnTo>
                <a:lnTo>
                  <a:pt x="3025140" y="5069295"/>
                </a:lnTo>
                <a:cubicBezTo>
                  <a:pt x="2994660" y="5071200"/>
                  <a:pt x="2976564" y="5071200"/>
                  <a:pt x="2954656" y="5071200"/>
                </a:cubicBezTo>
                <a:cubicBezTo>
                  <a:pt x="2932748" y="5070248"/>
                  <a:pt x="2907984" y="5070248"/>
                  <a:pt x="2863216" y="5064532"/>
                </a:cubicBezTo>
                <a:cubicBezTo>
                  <a:pt x="2880360" y="5072153"/>
                  <a:pt x="2860358" y="5067390"/>
                  <a:pt x="2807018" y="5061675"/>
                </a:cubicBezTo>
                <a:cubicBezTo>
                  <a:pt x="2760344" y="5048340"/>
                  <a:pt x="2829878" y="5063580"/>
                  <a:pt x="2836544" y="5060722"/>
                </a:cubicBezTo>
                <a:cubicBezTo>
                  <a:pt x="2758440" y="5044530"/>
                  <a:pt x="2683192" y="5032147"/>
                  <a:pt x="2696528" y="5038815"/>
                </a:cubicBezTo>
                <a:cubicBezTo>
                  <a:pt x="2858452" y="5075962"/>
                  <a:pt x="2649856" y="5032147"/>
                  <a:pt x="2736532" y="5055007"/>
                </a:cubicBezTo>
                <a:cubicBezTo>
                  <a:pt x="2732724" y="5057865"/>
                  <a:pt x="2684144" y="5048340"/>
                  <a:pt x="2636520" y="5037862"/>
                </a:cubicBezTo>
                <a:cubicBezTo>
                  <a:pt x="2588896" y="5027385"/>
                  <a:pt x="2542224" y="5018812"/>
                  <a:pt x="2537460" y="5016907"/>
                </a:cubicBezTo>
                <a:cubicBezTo>
                  <a:pt x="2539128" y="5009406"/>
                  <a:pt x="2507978" y="4996071"/>
                  <a:pt x="2547384" y="4996683"/>
                </a:cubicBezTo>
                <a:close/>
                <a:moveTo>
                  <a:pt x="3335656" y="4972141"/>
                </a:moveTo>
                <a:cubicBezTo>
                  <a:pt x="3326130" y="4975951"/>
                  <a:pt x="3318510" y="4979761"/>
                  <a:pt x="3312796" y="4982618"/>
                </a:cubicBezTo>
                <a:lnTo>
                  <a:pt x="3311500" y="4983050"/>
                </a:lnTo>
                <a:close/>
                <a:moveTo>
                  <a:pt x="3502344" y="4899750"/>
                </a:moveTo>
                <a:cubicBezTo>
                  <a:pt x="3481388" y="4914990"/>
                  <a:pt x="3460432" y="4931182"/>
                  <a:pt x="3439478" y="4947375"/>
                </a:cubicBezTo>
                <a:lnTo>
                  <a:pt x="3431858" y="4951185"/>
                </a:lnTo>
                <a:cubicBezTo>
                  <a:pt x="3442336" y="4943565"/>
                  <a:pt x="3453766" y="4935945"/>
                  <a:pt x="3464244" y="4928325"/>
                </a:cubicBezTo>
                <a:lnTo>
                  <a:pt x="3495676" y="4904513"/>
                </a:lnTo>
                <a:cubicBezTo>
                  <a:pt x="3497580" y="4902607"/>
                  <a:pt x="3500438" y="4901655"/>
                  <a:pt x="3502344" y="4899750"/>
                </a:cubicBezTo>
                <a:close/>
                <a:moveTo>
                  <a:pt x="2399220" y="4890390"/>
                </a:moveTo>
                <a:lnTo>
                  <a:pt x="2389908" y="4891039"/>
                </a:lnTo>
                <a:lnTo>
                  <a:pt x="2392450" y="4890637"/>
                </a:lnTo>
                <a:close/>
                <a:moveTo>
                  <a:pt x="2428876" y="4888321"/>
                </a:moveTo>
                <a:cubicBezTo>
                  <a:pt x="2460784" y="4889273"/>
                  <a:pt x="2429828" y="4889511"/>
                  <a:pt x="2406968" y="4890107"/>
                </a:cubicBezTo>
                <a:lnTo>
                  <a:pt x="2399220" y="4890390"/>
                </a:lnTo>
                <a:close/>
                <a:moveTo>
                  <a:pt x="395288" y="4887368"/>
                </a:moveTo>
                <a:lnTo>
                  <a:pt x="362904" y="4915943"/>
                </a:lnTo>
                <a:cubicBezTo>
                  <a:pt x="377192" y="4901656"/>
                  <a:pt x="383858" y="4896893"/>
                  <a:pt x="395288" y="4887368"/>
                </a:cubicBezTo>
                <a:close/>
                <a:moveTo>
                  <a:pt x="2230756" y="4873080"/>
                </a:moveTo>
                <a:lnTo>
                  <a:pt x="2185036" y="4882605"/>
                </a:lnTo>
                <a:cubicBezTo>
                  <a:pt x="2177416" y="4884510"/>
                  <a:pt x="2169796" y="4885462"/>
                  <a:pt x="2162176" y="4887368"/>
                </a:cubicBezTo>
                <a:lnTo>
                  <a:pt x="2140268" y="4893082"/>
                </a:lnTo>
                <a:cubicBezTo>
                  <a:pt x="2148840" y="4891178"/>
                  <a:pt x="2156460" y="4888320"/>
                  <a:pt x="2164080" y="4886415"/>
                </a:cubicBezTo>
                <a:cubicBezTo>
                  <a:pt x="2171700" y="4885462"/>
                  <a:pt x="2179320" y="4883557"/>
                  <a:pt x="2186940" y="4881653"/>
                </a:cubicBezTo>
                <a:cubicBezTo>
                  <a:pt x="2202180" y="4878795"/>
                  <a:pt x="2216468" y="4875937"/>
                  <a:pt x="2230756" y="4873080"/>
                </a:cubicBezTo>
                <a:close/>
                <a:moveTo>
                  <a:pt x="2292668" y="4870223"/>
                </a:moveTo>
                <a:cubicBezTo>
                  <a:pt x="2309812" y="4870223"/>
                  <a:pt x="2300288" y="4872128"/>
                  <a:pt x="2280284" y="4875938"/>
                </a:cubicBezTo>
                <a:cubicBezTo>
                  <a:pt x="2260284" y="4879748"/>
                  <a:pt x="2229804" y="4883558"/>
                  <a:pt x="2204084" y="4890225"/>
                </a:cubicBezTo>
                <a:cubicBezTo>
                  <a:pt x="2191704" y="4893083"/>
                  <a:pt x="2179320" y="4895941"/>
                  <a:pt x="2170748" y="4897845"/>
                </a:cubicBezTo>
                <a:cubicBezTo>
                  <a:pt x="2162176" y="4899750"/>
                  <a:pt x="2156460" y="4901655"/>
                  <a:pt x="2155508" y="4902608"/>
                </a:cubicBezTo>
                <a:cubicBezTo>
                  <a:pt x="2154556" y="4903561"/>
                  <a:pt x="2158364" y="4902608"/>
                  <a:pt x="2168844" y="4900703"/>
                </a:cubicBezTo>
                <a:cubicBezTo>
                  <a:pt x="2179320" y="4899750"/>
                  <a:pt x="2197418" y="4896893"/>
                  <a:pt x="2223136" y="4892130"/>
                </a:cubicBezTo>
                <a:cubicBezTo>
                  <a:pt x="2206944" y="4894988"/>
                  <a:pt x="2190750" y="4898798"/>
                  <a:pt x="2174558" y="4902608"/>
                </a:cubicBezTo>
                <a:cubicBezTo>
                  <a:pt x="2159318" y="4906418"/>
                  <a:pt x="2143124" y="4911180"/>
                  <a:pt x="2127884" y="4915943"/>
                </a:cubicBezTo>
                <a:cubicBezTo>
                  <a:pt x="2120264" y="4917848"/>
                  <a:pt x="2112644" y="4920705"/>
                  <a:pt x="2105024" y="4922611"/>
                </a:cubicBezTo>
                <a:cubicBezTo>
                  <a:pt x="2097404" y="4924516"/>
                  <a:pt x="2089784" y="4927373"/>
                  <a:pt x="2082164" y="4930230"/>
                </a:cubicBezTo>
                <a:cubicBezTo>
                  <a:pt x="2066924" y="4935945"/>
                  <a:pt x="2052638" y="4940708"/>
                  <a:pt x="2037398" y="4946423"/>
                </a:cubicBezTo>
                <a:cubicBezTo>
                  <a:pt x="2023110" y="4953091"/>
                  <a:pt x="2008824" y="4958805"/>
                  <a:pt x="1994536" y="4965473"/>
                </a:cubicBezTo>
                <a:cubicBezTo>
                  <a:pt x="1987868" y="4968330"/>
                  <a:pt x="1980248" y="4971188"/>
                  <a:pt x="1973580" y="4974998"/>
                </a:cubicBezTo>
                <a:lnTo>
                  <a:pt x="1952624" y="4985475"/>
                </a:lnTo>
                <a:cubicBezTo>
                  <a:pt x="1939290" y="4993095"/>
                  <a:pt x="1925004" y="4999763"/>
                  <a:pt x="1911668" y="5007383"/>
                </a:cubicBezTo>
                <a:cubicBezTo>
                  <a:pt x="1899284" y="5015003"/>
                  <a:pt x="1885950" y="5023575"/>
                  <a:pt x="1872616" y="5031195"/>
                </a:cubicBezTo>
                <a:cubicBezTo>
                  <a:pt x="1859280" y="5038816"/>
                  <a:pt x="1846898" y="5048341"/>
                  <a:pt x="1834516" y="5056913"/>
                </a:cubicBezTo>
                <a:cubicBezTo>
                  <a:pt x="1822132" y="5065486"/>
                  <a:pt x="1808798" y="5074058"/>
                  <a:pt x="1797368" y="5083583"/>
                </a:cubicBezTo>
                <a:cubicBezTo>
                  <a:pt x="1773556" y="5102633"/>
                  <a:pt x="1748790" y="5121683"/>
                  <a:pt x="1726884" y="5143591"/>
                </a:cubicBezTo>
                <a:lnTo>
                  <a:pt x="1709738" y="5159783"/>
                </a:lnTo>
                <a:lnTo>
                  <a:pt x="1701164" y="5167403"/>
                </a:lnTo>
                <a:lnTo>
                  <a:pt x="1693544" y="5175975"/>
                </a:lnTo>
                <a:cubicBezTo>
                  <a:pt x="1683068" y="5187405"/>
                  <a:pt x="1672590" y="5198836"/>
                  <a:pt x="1662112" y="5210266"/>
                </a:cubicBezTo>
                <a:cubicBezTo>
                  <a:pt x="1656398" y="5215980"/>
                  <a:pt x="1651636" y="5222648"/>
                  <a:pt x="1646872" y="5228363"/>
                </a:cubicBezTo>
                <a:cubicBezTo>
                  <a:pt x="1641158" y="5235030"/>
                  <a:pt x="1636396" y="5240745"/>
                  <a:pt x="1631632" y="5247413"/>
                </a:cubicBezTo>
                <a:cubicBezTo>
                  <a:pt x="1625918" y="5254080"/>
                  <a:pt x="1621156" y="5259795"/>
                  <a:pt x="1616392" y="5266463"/>
                </a:cubicBezTo>
                <a:cubicBezTo>
                  <a:pt x="1610678" y="5273130"/>
                  <a:pt x="1606868" y="5279798"/>
                  <a:pt x="1602104" y="5286466"/>
                </a:cubicBezTo>
                <a:cubicBezTo>
                  <a:pt x="1630680" y="5245508"/>
                  <a:pt x="1604010" y="5275988"/>
                  <a:pt x="1597344" y="5283608"/>
                </a:cubicBezTo>
                <a:cubicBezTo>
                  <a:pt x="1601152" y="5277893"/>
                  <a:pt x="1604964" y="5272178"/>
                  <a:pt x="1608772" y="5267416"/>
                </a:cubicBezTo>
                <a:cubicBezTo>
                  <a:pt x="1612584" y="5262653"/>
                  <a:pt x="1616392" y="5257891"/>
                  <a:pt x="1620204" y="5253128"/>
                </a:cubicBezTo>
                <a:cubicBezTo>
                  <a:pt x="1627824" y="5243603"/>
                  <a:pt x="1634490" y="5235983"/>
                  <a:pt x="1640204" y="5228363"/>
                </a:cubicBezTo>
                <a:cubicBezTo>
                  <a:pt x="1651636" y="5213123"/>
                  <a:pt x="1663064" y="5201693"/>
                  <a:pt x="1671638" y="5192168"/>
                </a:cubicBezTo>
                <a:cubicBezTo>
                  <a:pt x="1680210" y="5182643"/>
                  <a:pt x="1687830" y="5175023"/>
                  <a:pt x="1693544" y="5168355"/>
                </a:cubicBezTo>
                <a:cubicBezTo>
                  <a:pt x="1699260" y="5160736"/>
                  <a:pt x="1704976" y="5155973"/>
                  <a:pt x="1709738" y="5151211"/>
                </a:cubicBezTo>
                <a:cubicBezTo>
                  <a:pt x="1719264" y="5141686"/>
                  <a:pt x="1727836" y="5133113"/>
                  <a:pt x="1740218" y="5119778"/>
                </a:cubicBezTo>
                <a:cubicBezTo>
                  <a:pt x="1745932" y="5113111"/>
                  <a:pt x="1754504" y="5106443"/>
                  <a:pt x="1764984" y="5097870"/>
                </a:cubicBezTo>
                <a:cubicBezTo>
                  <a:pt x="1775460" y="5089298"/>
                  <a:pt x="1786890" y="5077868"/>
                  <a:pt x="1803084" y="5066438"/>
                </a:cubicBezTo>
                <a:cubicBezTo>
                  <a:pt x="1792604" y="5073105"/>
                  <a:pt x="1771650" y="5090250"/>
                  <a:pt x="1744028" y="5111205"/>
                </a:cubicBezTo>
                <a:cubicBezTo>
                  <a:pt x="1731644" y="5122636"/>
                  <a:pt x="1717358" y="5135018"/>
                  <a:pt x="1702118" y="5149305"/>
                </a:cubicBezTo>
                <a:cubicBezTo>
                  <a:pt x="1698308" y="5152163"/>
                  <a:pt x="1694498" y="5155973"/>
                  <a:pt x="1690688" y="5159783"/>
                </a:cubicBezTo>
                <a:cubicBezTo>
                  <a:pt x="1687830" y="5163593"/>
                  <a:pt x="1684020" y="5167403"/>
                  <a:pt x="1680210" y="5171213"/>
                </a:cubicBezTo>
                <a:cubicBezTo>
                  <a:pt x="1673544" y="5178833"/>
                  <a:pt x="1665924" y="5187405"/>
                  <a:pt x="1658304" y="5195025"/>
                </a:cubicBezTo>
                <a:lnTo>
                  <a:pt x="1646872" y="5207408"/>
                </a:lnTo>
                <a:cubicBezTo>
                  <a:pt x="1643064" y="5211218"/>
                  <a:pt x="1640204" y="5215980"/>
                  <a:pt x="1636396" y="5219791"/>
                </a:cubicBezTo>
                <a:cubicBezTo>
                  <a:pt x="1629728" y="5228363"/>
                  <a:pt x="1623060" y="5236936"/>
                  <a:pt x="1616392" y="5245508"/>
                </a:cubicBezTo>
                <a:cubicBezTo>
                  <a:pt x="1602104" y="5262653"/>
                  <a:pt x="1591628" y="5280750"/>
                  <a:pt x="1580198" y="5296943"/>
                </a:cubicBezTo>
                <a:cubicBezTo>
                  <a:pt x="1575436" y="5305516"/>
                  <a:pt x="1569720" y="5313136"/>
                  <a:pt x="1564958" y="5320755"/>
                </a:cubicBezTo>
                <a:cubicBezTo>
                  <a:pt x="1560196" y="5329328"/>
                  <a:pt x="1556384" y="5336948"/>
                  <a:pt x="1552576" y="5343616"/>
                </a:cubicBezTo>
                <a:cubicBezTo>
                  <a:pt x="1544956" y="5357903"/>
                  <a:pt x="1538288" y="5370286"/>
                  <a:pt x="1533524" y="5379811"/>
                </a:cubicBezTo>
                <a:lnTo>
                  <a:pt x="1555432" y="5344568"/>
                </a:lnTo>
                <a:cubicBezTo>
                  <a:pt x="1563052" y="5333138"/>
                  <a:pt x="1569720" y="5320755"/>
                  <a:pt x="1578292" y="5310278"/>
                </a:cubicBezTo>
                <a:cubicBezTo>
                  <a:pt x="1570672" y="5322661"/>
                  <a:pt x="1564958" y="5335043"/>
                  <a:pt x="1558290" y="5348378"/>
                </a:cubicBezTo>
                <a:cubicBezTo>
                  <a:pt x="1551624" y="5361713"/>
                  <a:pt x="1544956" y="5374095"/>
                  <a:pt x="1539240" y="5387430"/>
                </a:cubicBezTo>
                <a:cubicBezTo>
                  <a:pt x="1528764" y="5405528"/>
                  <a:pt x="1527810" y="5406480"/>
                  <a:pt x="1527810" y="5403623"/>
                </a:cubicBezTo>
                <a:cubicBezTo>
                  <a:pt x="1523048" y="5418863"/>
                  <a:pt x="1501140" y="5466488"/>
                  <a:pt x="1477328" y="5524591"/>
                </a:cubicBezTo>
                <a:cubicBezTo>
                  <a:pt x="1449704" y="5592218"/>
                  <a:pt x="1419224" y="5671275"/>
                  <a:pt x="1389698" y="5731283"/>
                </a:cubicBezTo>
                <a:cubicBezTo>
                  <a:pt x="1398270" y="5712233"/>
                  <a:pt x="1398270" y="5706518"/>
                  <a:pt x="1396364" y="5709375"/>
                </a:cubicBezTo>
                <a:cubicBezTo>
                  <a:pt x="1394460" y="5711280"/>
                  <a:pt x="1389698" y="5720805"/>
                  <a:pt x="1383984" y="5729378"/>
                </a:cubicBezTo>
                <a:cubicBezTo>
                  <a:pt x="1373504" y="5745570"/>
                  <a:pt x="1364932" y="5759858"/>
                  <a:pt x="1388744" y="5707470"/>
                </a:cubicBezTo>
                <a:cubicBezTo>
                  <a:pt x="1432560" y="5612220"/>
                  <a:pt x="1466850" y="5505541"/>
                  <a:pt x="1518284" y="5400766"/>
                </a:cubicBezTo>
                <a:lnTo>
                  <a:pt x="1527810" y="5380763"/>
                </a:lnTo>
                <a:cubicBezTo>
                  <a:pt x="1531620" y="5375048"/>
                  <a:pt x="1535430" y="5368380"/>
                  <a:pt x="1539240" y="5361713"/>
                </a:cubicBezTo>
                <a:lnTo>
                  <a:pt x="1561148" y="5322661"/>
                </a:lnTo>
                <a:cubicBezTo>
                  <a:pt x="1568768" y="5310278"/>
                  <a:pt x="1577340" y="5297895"/>
                  <a:pt x="1585912" y="5285513"/>
                </a:cubicBezTo>
                <a:cubicBezTo>
                  <a:pt x="1594484" y="5273130"/>
                  <a:pt x="1602104" y="5260748"/>
                  <a:pt x="1611630" y="5249318"/>
                </a:cubicBezTo>
                <a:lnTo>
                  <a:pt x="1639252" y="5214075"/>
                </a:lnTo>
                <a:cubicBezTo>
                  <a:pt x="1643064" y="5207408"/>
                  <a:pt x="1648778" y="5202645"/>
                  <a:pt x="1653540" y="5196930"/>
                </a:cubicBezTo>
                <a:lnTo>
                  <a:pt x="1668780" y="5180738"/>
                </a:lnTo>
                <a:lnTo>
                  <a:pt x="1684020" y="5164545"/>
                </a:lnTo>
                <a:lnTo>
                  <a:pt x="1691640" y="5155973"/>
                </a:lnTo>
                <a:lnTo>
                  <a:pt x="1699260" y="5148353"/>
                </a:lnTo>
                <a:lnTo>
                  <a:pt x="1731644" y="5117873"/>
                </a:lnTo>
                <a:cubicBezTo>
                  <a:pt x="1733550" y="5115016"/>
                  <a:pt x="1735456" y="5113111"/>
                  <a:pt x="1739264" y="5109300"/>
                </a:cubicBezTo>
                <a:lnTo>
                  <a:pt x="1740656" y="5108008"/>
                </a:lnTo>
                <a:lnTo>
                  <a:pt x="1823562" y="5043578"/>
                </a:lnTo>
                <a:cubicBezTo>
                  <a:pt x="1852374" y="5023337"/>
                  <a:pt x="1882140" y="5004525"/>
                  <a:pt x="1912620" y="4987380"/>
                </a:cubicBezTo>
                <a:cubicBezTo>
                  <a:pt x="1944052" y="4973093"/>
                  <a:pt x="1960244" y="4965473"/>
                  <a:pt x="1969770" y="4961663"/>
                </a:cubicBezTo>
                <a:cubicBezTo>
                  <a:pt x="1980248" y="4957853"/>
                  <a:pt x="1983104" y="4957853"/>
                  <a:pt x="1986916" y="4956900"/>
                </a:cubicBezTo>
                <a:cubicBezTo>
                  <a:pt x="1990724" y="4955948"/>
                  <a:pt x="1996440" y="4954043"/>
                  <a:pt x="2011680" y="4948328"/>
                </a:cubicBezTo>
                <a:cubicBezTo>
                  <a:pt x="2015490" y="4946423"/>
                  <a:pt x="2020252" y="4944518"/>
                  <a:pt x="2025016" y="4942613"/>
                </a:cubicBezTo>
                <a:cubicBezTo>
                  <a:pt x="2029778" y="4940708"/>
                  <a:pt x="2036444" y="4937850"/>
                  <a:pt x="2043112" y="4935945"/>
                </a:cubicBezTo>
                <a:cubicBezTo>
                  <a:pt x="2056448" y="4931183"/>
                  <a:pt x="2074544" y="4925468"/>
                  <a:pt x="2096452" y="4917848"/>
                </a:cubicBezTo>
                <a:cubicBezTo>
                  <a:pt x="2101216" y="4913086"/>
                  <a:pt x="2081212" y="4919753"/>
                  <a:pt x="2052638" y="4926420"/>
                </a:cubicBezTo>
                <a:cubicBezTo>
                  <a:pt x="2074544" y="4918800"/>
                  <a:pt x="2096452" y="4910228"/>
                  <a:pt x="2119312" y="4904513"/>
                </a:cubicBezTo>
                <a:cubicBezTo>
                  <a:pt x="2142172" y="4898798"/>
                  <a:pt x="2165032" y="4891178"/>
                  <a:pt x="2187892" y="4887368"/>
                </a:cubicBezTo>
                <a:lnTo>
                  <a:pt x="2178368" y="4891178"/>
                </a:lnTo>
                <a:cubicBezTo>
                  <a:pt x="2197418" y="4887368"/>
                  <a:pt x="2216468" y="4882605"/>
                  <a:pt x="2235518" y="4878795"/>
                </a:cubicBezTo>
                <a:close/>
                <a:moveTo>
                  <a:pt x="3543430" y="4736219"/>
                </a:moveTo>
                <a:lnTo>
                  <a:pt x="3542676" y="4737289"/>
                </a:lnTo>
                <a:cubicBezTo>
                  <a:pt x="3540504" y="4739790"/>
                  <a:pt x="3537110" y="4743302"/>
                  <a:pt x="3531872" y="4748303"/>
                </a:cubicBezTo>
                <a:close/>
                <a:moveTo>
                  <a:pt x="3938588" y="4474935"/>
                </a:moveTo>
                <a:cubicBezTo>
                  <a:pt x="3923348" y="4495890"/>
                  <a:pt x="3906204" y="4516845"/>
                  <a:pt x="3890010" y="4536848"/>
                </a:cubicBezTo>
                <a:lnTo>
                  <a:pt x="3884296" y="4542562"/>
                </a:lnTo>
                <a:cubicBezTo>
                  <a:pt x="3902392" y="4520655"/>
                  <a:pt x="3921442" y="4497795"/>
                  <a:pt x="3938588" y="4474935"/>
                </a:cubicBezTo>
                <a:close/>
                <a:moveTo>
                  <a:pt x="3933826" y="4428262"/>
                </a:moveTo>
                <a:cubicBezTo>
                  <a:pt x="3927158" y="4438740"/>
                  <a:pt x="3911918" y="4459695"/>
                  <a:pt x="3893820" y="4481602"/>
                </a:cubicBezTo>
                <a:cubicBezTo>
                  <a:pt x="3876676" y="4502557"/>
                  <a:pt x="3856674" y="4524465"/>
                  <a:pt x="3842386" y="4537800"/>
                </a:cubicBezTo>
                <a:cubicBezTo>
                  <a:pt x="3872866" y="4503510"/>
                  <a:pt x="3881440" y="4493032"/>
                  <a:pt x="3890012" y="4483507"/>
                </a:cubicBezTo>
                <a:cubicBezTo>
                  <a:pt x="3894774" y="4477792"/>
                  <a:pt x="3898584" y="4473030"/>
                  <a:pt x="3905252" y="4465410"/>
                </a:cubicBezTo>
                <a:cubicBezTo>
                  <a:pt x="3911918" y="4456837"/>
                  <a:pt x="3920492" y="4446360"/>
                  <a:pt x="3933826" y="4428262"/>
                </a:cubicBezTo>
                <a:close/>
                <a:moveTo>
                  <a:pt x="4039908" y="4261932"/>
                </a:moveTo>
                <a:cubicBezTo>
                  <a:pt x="4040504" y="4260861"/>
                  <a:pt x="4040504" y="4261575"/>
                  <a:pt x="4040504" y="4263480"/>
                </a:cubicBezTo>
                <a:cubicBezTo>
                  <a:pt x="4040504" y="4271100"/>
                  <a:pt x="4032884" y="4294913"/>
                  <a:pt x="4039552" y="4281578"/>
                </a:cubicBezTo>
                <a:cubicBezTo>
                  <a:pt x="4026216" y="4313011"/>
                  <a:pt x="4010024" y="4347300"/>
                  <a:pt x="3991928" y="4377780"/>
                </a:cubicBezTo>
                <a:cubicBezTo>
                  <a:pt x="3973830" y="4408261"/>
                  <a:pt x="3954780" y="4435883"/>
                  <a:pt x="3938588" y="4455886"/>
                </a:cubicBezTo>
                <a:cubicBezTo>
                  <a:pt x="3927158" y="4473983"/>
                  <a:pt x="3908108" y="4499700"/>
                  <a:pt x="3883342" y="4531133"/>
                </a:cubicBezTo>
                <a:cubicBezTo>
                  <a:pt x="3860484" y="4559708"/>
                  <a:pt x="3831908" y="4590188"/>
                  <a:pt x="3804284" y="4619715"/>
                </a:cubicBezTo>
                <a:lnTo>
                  <a:pt x="3802686" y="4620362"/>
                </a:lnTo>
                <a:lnTo>
                  <a:pt x="3788092" y="4634955"/>
                </a:lnTo>
                <a:lnTo>
                  <a:pt x="3801440" y="4620867"/>
                </a:lnTo>
                <a:lnTo>
                  <a:pt x="3798882" y="4621903"/>
                </a:lnTo>
                <a:cubicBezTo>
                  <a:pt x="3785174" y="4633289"/>
                  <a:pt x="3752848" y="4665436"/>
                  <a:pt x="3758564" y="4656863"/>
                </a:cubicBezTo>
                <a:cubicBezTo>
                  <a:pt x="3716656" y="4699725"/>
                  <a:pt x="3664268" y="4753065"/>
                  <a:pt x="3609976" y="4801643"/>
                </a:cubicBezTo>
                <a:cubicBezTo>
                  <a:pt x="3556636" y="4850220"/>
                  <a:pt x="3500438" y="4894988"/>
                  <a:pt x="3458528" y="4925468"/>
                </a:cubicBezTo>
                <a:lnTo>
                  <a:pt x="3493770" y="4901655"/>
                </a:lnTo>
                <a:cubicBezTo>
                  <a:pt x="3478530" y="4912133"/>
                  <a:pt x="3467100" y="4920705"/>
                  <a:pt x="3457576" y="4927373"/>
                </a:cubicBezTo>
                <a:cubicBezTo>
                  <a:pt x="3449004" y="4934041"/>
                  <a:pt x="3441382" y="4938803"/>
                  <a:pt x="3435668" y="4942613"/>
                </a:cubicBezTo>
                <a:cubicBezTo>
                  <a:pt x="3425190" y="4950233"/>
                  <a:pt x="3420428" y="4954043"/>
                  <a:pt x="3417570" y="4956900"/>
                </a:cubicBezTo>
                <a:cubicBezTo>
                  <a:pt x="3413760" y="4959758"/>
                  <a:pt x="3411856" y="4961663"/>
                  <a:pt x="3405188" y="4966425"/>
                </a:cubicBezTo>
                <a:cubicBezTo>
                  <a:pt x="3398520" y="4971188"/>
                  <a:pt x="3387090" y="4978808"/>
                  <a:pt x="3364230" y="4991191"/>
                </a:cubicBezTo>
                <a:lnTo>
                  <a:pt x="3360420" y="4982618"/>
                </a:lnTo>
                <a:cubicBezTo>
                  <a:pt x="3329940" y="4999763"/>
                  <a:pt x="3296604" y="5015955"/>
                  <a:pt x="3264216" y="5027386"/>
                </a:cubicBezTo>
                <a:cubicBezTo>
                  <a:pt x="3231832" y="5039768"/>
                  <a:pt x="3201352" y="5047388"/>
                  <a:pt x="3177540" y="5053103"/>
                </a:cubicBezTo>
                <a:cubicBezTo>
                  <a:pt x="3176588" y="5050245"/>
                  <a:pt x="3197542" y="5042625"/>
                  <a:pt x="3231832" y="5033100"/>
                </a:cubicBezTo>
                <a:cubicBezTo>
                  <a:pt x="3264216" y="5020718"/>
                  <a:pt x="3310890" y="5005478"/>
                  <a:pt x="3356610" y="4980713"/>
                </a:cubicBezTo>
                <a:cubicBezTo>
                  <a:pt x="3403282" y="4956900"/>
                  <a:pt x="3449956" y="4927373"/>
                  <a:pt x="3490912" y="4896893"/>
                </a:cubicBezTo>
                <a:cubicBezTo>
                  <a:pt x="3530916" y="4866413"/>
                  <a:pt x="3565208" y="4835933"/>
                  <a:pt x="3587116" y="4813073"/>
                </a:cubicBezTo>
                <a:cubicBezTo>
                  <a:pt x="3596640" y="4805453"/>
                  <a:pt x="3603308" y="4800690"/>
                  <a:pt x="3615690" y="4790213"/>
                </a:cubicBezTo>
                <a:cubicBezTo>
                  <a:pt x="3627120" y="4779736"/>
                  <a:pt x="3644264" y="4764495"/>
                  <a:pt x="3672840" y="4736873"/>
                </a:cubicBezTo>
                <a:cubicBezTo>
                  <a:pt x="3667124" y="4735920"/>
                  <a:pt x="3707130" y="4695915"/>
                  <a:pt x="3755708" y="4644480"/>
                </a:cubicBezTo>
                <a:cubicBezTo>
                  <a:pt x="3804284" y="4593998"/>
                  <a:pt x="3864292" y="4532086"/>
                  <a:pt x="3898584" y="4488270"/>
                </a:cubicBezTo>
                <a:cubicBezTo>
                  <a:pt x="3914776" y="4469220"/>
                  <a:pt x="3900488" y="4487318"/>
                  <a:pt x="3887152" y="4504463"/>
                </a:cubicBezTo>
                <a:cubicBezTo>
                  <a:pt x="3873816" y="4521608"/>
                  <a:pt x="3860484" y="4538753"/>
                  <a:pt x="3878580" y="4519703"/>
                </a:cubicBezTo>
                <a:cubicBezTo>
                  <a:pt x="3907156" y="4486365"/>
                  <a:pt x="3927158" y="4459695"/>
                  <a:pt x="3946208" y="4431120"/>
                </a:cubicBezTo>
                <a:cubicBezTo>
                  <a:pt x="3965258" y="4402545"/>
                  <a:pt x="3985260" y="4372065"/>
                  <a:pt x="4010978" y="4325393"/>
                </a:cubicBezTo>
                <a:cubicBezTo>
                  <a:pt x="4005264" y="4336823"/>
                  <a:pt x="4010024" y="4329203"/>
                  <a:pt x="4004310" y="4341586"/>
                </a:cubicBezTo>
                <a:cubicBezTo>
                  <a:pt x="4013836" y="4323488"/>
                  <a:pt x="4020504" y="4308248"/>
                  <a:pt x="4025264" y="4296818"/>
                </a:cubicBezTo>
                <a:cubicBezTo>
                  <a:pt x="4030028" y="4284436"/>
                  <a:pt x="4033838" y="4276815"/>
                  <a:pt x="4035742" y="4271100"/>
                </a:cubicBezTo>
                <a:cubicBezTo>
                  <a:pt x="4038124" y="4265862"/>
                  <a:pt x="4039314" y="4263004"/>
                  <a:pt x="4039908" y="4261932"/>
                </a:cubicBezTo>
                <a:close/>
                <a:moveTo>
                  <a:pt x="982980" y="4261575"/>
                </a:moveTo>
                <a:lnTo>
                  <a:pt x="943928" y="4309200"/>
                </a:lnTo>
                <a:lnTo>
                  <a:pt x="945832" y="4305390"/>
                </a:lnTo>
                <a:cubicBezTo>
                  <a:pt x="936308" y="4318725"/>
                  <a:pt x="914400" y="4341585"/>
                  <a:pt x="892492" y="4363493"/>
                </a:cubicBezTo>
                <a:cubicBezTo>
                  <a:pt x="870586" y="4384448"/>
                  <a:pt x="847724" y="4405403"/>
                  <a:pt x="837248" y="4416833"/>
                </a:cubicBezTo>
                <a:lnTo>
                  <a:pt x="837270" y="4416811"/>
                </a:lnTo>
                <a:lnTo>
                  <a:pt x="864872" y="4388258"/>
                </a:lnTo>
                <a:cubicBezTo>
                  <a:pt x="877252" y="4376828"/>
                  <a:pt x="891540" y="4362540"/>
                  <a:pt x="905828" y="4347300"/>
                </a:cubicBezTo>
                <a:cubicBezTo>
                  <a:pt x="913448" y="4339680"/>
                  <a:pt x="920116" y="4332060"/>
                  <a:pt x="927736" y="4324440"/>
                </a:cubicBezTo>
                <a:cubicBezTo>
                  <a:pt x="935356" y="4316820"/>
                  <a:pt x="942024" y="4309200"/>
                  <a:pt x="948690" y="4301580"/>
                </a:cubicBezTo>
                <a:cubicBezTo>
                  <a:pt x="961072" y="4286340"/>
                  <a:pt x="973456" y="4272053"/>
                  <a:pt x="982980" y="4261575"/>
                </a:cubicBezTo>
                <a:close/>
                <a:moveTo>
                  <a:pt x="3967164" y="4118700"/>
                </a:moveTo>
                <a:cubicBezTo>
                  <a:pt x="3966212" y="4123463"/>
                  <a:pt x="3966212" y="4128225"/>
                  <a:pt x="3965258" y="4132988"/>
                </a:cubicBezTo>
                <a:cubicBezTo>
                  <a:pt x="3964304" y="4136798"/>
                  <a:pt x="3964304" y="4141560"/>
                  <a:pt x="3962400" y="4149180"/>
                </a:cubicBezTo>
                <a:cubicBezTo>
                  <a:pt x="3959544" y="4170135"/>
                  <a:pt x="3955732" y="4188233"/>
                  <a:pt x="3954780" y="4194900"/>
                </a:cubicBezTo>
                <a:cubicBezTo>
                  <a:pt x="3953828" y="4200615"/>
                  <a:pt x="3956686" y="4195853"/>
                  <a:pt x="3965258" y="4168230"/>
                </a:cubicBezTo>
                <a:cubicBezTo>
                  <a:pt x="3959544" y="4190138"/>
                  <a:pt x="3952876" y="4213950"/>
                  <a:pt x="3944304" y="4235858"/>
                </a:cubicBezTo>
                <a:cubicBezTo>
                  <a:pt x="3935730" y="4257765"/>
                  <a:pt x="3925252" y="4279673"/>
                  <a:pt x="3915728" y="4297770"/>
                </a:cubicBezTo>
                <a:cubicBezTo>
                  <a:pt x="3895726" y="4333965"/>
                  <a:pt x="3877628" y="4359683"/>
                  <a:pt x="3881438" y="4359683"/>
                </a:cubicBezTo>
                <a:cubicBezTo>
                  <a:pt x="3894772" y="4342538"/>
                  <a:pt x="3910966" y="4322535"/>
                  <a:pt x="3930016" y="4287293"/>
                </a:cubicBezTo>
                <a:cubicBezTo>
                  <a:pt x="3898584" y="4347300"/>
                  <a:pt x="3871912" y="4383495"/>
                  <a:pt x="3845244" y="4418738"/>
                </a:cubicBezTo>
                <a:cubicBezTo>
                  <a:pt x="3817620" y="4453980"/>
                  <a:pt x="3789046" y="4487318"/>
                  <a:pt x="3741420" y="4536848"/>
                </a:cubicBezTo>
                <a:cubicBezTo>
                  <a:pt x="3752852" y="4524465"/>
                  <a:pt x="3770948" y="4503510"/>
                  <a:pt x="3789998" y="4481603"/>
                </a:cubicBezTo>
                <a:cubicBezTo>
                  <a:pt x="3809048" y="4458743"/>
                  <a:pt x="3828098" y="4434930"/>
                  <a:pt x="3842386" y="4414928"/>
                </a:cubicBezTo>
                <a:cubicBezTo>
                  <a:pt x="3850004" y="4404450"/>
                  <a:pt x="3855720" y="4395878"/>
                  <a:pt x="3860484" y="4389210"/>
                </a:cubicBezTo>
                <a:cubicBezTo>
                  <a:pt x="3864292" y="4382543"/>
                  <a:pt x="3867152" y="4377780"/>
                  <a:pt x="3868104" y="4375875"/>
                </a:cubicBezTo>
                <a:cubicBezTo>
                  <a:pt x="3870008" y="4371113"/>
                  <a:pt x="3863340" y="4378733"/>
                  <a:pt x="3842386" y="4403498"/>
                </a:cubicBezTo>
                <a:cubicBezTo>
                  <a:pt x="3824288" y="4430168"/>
                  <a:pt x="3805238" y="4456838"/>
                  <a:pt x="3784284" y="4483508"/>
                </a:cubicBezTo>
                <a:cubicBezTo>
                  <a:pt x="3753804" y="4513988"/>
                  <a:pt x="3799524" y="4462553"/>
                  <a:pt x="3809048" y="4449218"/>
                </a:cubicBezTo>
                <a:cubicBezTo>
                  <a:pt x="3806192" y="4451123"/>
                  <a:pt x="3783330" y="4474935"/>
                  <a:pt x="3758566" y="4500653"/>
                </a:cubicBezTo>
                <a:cubicBezTo>
                  <a:pt x="3733800" y="4526370"/>
                  <a:pt x="3706178" y="4554945"/>
                  <a:pt x="3698558" y="4565423"/>
                </a:cubicBezTo>
                <a:cubicBezTo>
                  <a:pt x="3708084" y="4558755"/>
                  <a:pt x="3767138" y="4496843"/>
                  <a:pt x="3720466" y="4551135"/>
                </a:cubicBezTo>
                <a:lnTo>
                  <a:pt x="3543430" y="4736219"/>
                </a:lnTo>
                <a:lnTo>
                  <a:pt x="3546158" y="4732348"/>
                </a:lnTo>
                <a:cubicBezTo>
                  <a:pt x="3546872" y="4730443"/>
                  <a:pt x="3545204" y="4730682"/>
                  <a:pt x="3546158" y="4729253"/>
                </a:cubicBezTo>
                <a:cubicBezTo>
                  <a:pt x="3524252" y="4748303"/>
                  <a:pt x="3509964" y="4762590"/>
                  <a:pt x="3493772" y="4777830"/>
                </a:cubicBezTo>
                <a:cubicBezTo>
                  <a:pt x="3485198" y="4785450"/>
                  <a:pt x="3476626" y="4794023"/>
                  <a:pt x="3465196" y="4802595"/>
                </a:cubicBezTo>
                <a:cubicBezTo>
                  <a:pt x="3454718" y="4811168"/>
                  <a:pt x="3441384" y="4821645"/>
                  <a:pt x="3424238" y="4833075"/>
                </a:cubicBezTo>
                <a:cubicBezTo>
                  <a:pt x="3452812" y="4810215"/>
                  <a:pt x="3480436" y="4785450"/>
                  <a:pt x="3507104" y="4760685"/>
                </a:cubicBezTo>
                <a:cubicBezTo>
                  <a:pt x="3462338" y="4800690"/>
                  <a:pt x="3430904" y="4822598"/>
                  <a:pt x="3408046" y="4838790"/>
                </a:cubicBezTo>
                <a:cubicBezTo>
                  <a:pt x="3397568" y="4847363"/>
                  <a:pt x="3388044" y="4852125"/>
                  <a:pt x="3379472" y="4857840"/>
                </a:cubicBezTo>
                <a:cubicBezTo>
                  <a:pt x="3371852" y="4863555"/>
                  <a:pt x="3364230" y="4868318"/>
                  <a:pt x="3357564" y="4872128"/>
                </a:cubicBezTo>
                <a:cubicBezTo>
                  <a:pt x="3349944" y="4875938"/>
                  <a:pt x="3343276" y="4879748"/>
                  <a:pt x="3335656" y="4884510"/>
                </a:cubicBezTo>
                <a:cubicBezTo>
                  <a:pt x="3331846" y="4887368"/>
                  <a:pt x="3328036" y="4889273"/>
                  <a:pt x="3323272" y="4892130"/>
                </a:cubicBezTo>
                <a:cubicBezTo>
                  <a:pt x="3319464" y="4894035"/>
                  <a:pt x="3314700" y="4896893"/>
                  <a:pt x="3308986" y="4899750"/>
                </a:cubicBezTo>
                <a:cubicBezTo>
                  <a:pt x="3298508" y="4905465"/>
                  <a:pt x="3286126" y="4913085"/>
                  <a:pt x="3269932" y="4919753"/>
                </a:cubicBezTo>
                <a:cubicBezTo>
                  <a:pt x="3261360" y="4923563"/>
                  <a:pt x="3252788" y="4927373"/>
                  <a:pt x="3243264" y="4932135"/>
                </a:cubicBezTo>
                <a:cubicBezTo>
                  <a:pt x="3233738" y="4935945"/>
                  <a:pt x="3222308" y="4939755"/>
                  <a:pt x="3210878" y="4944518"/>
                </a:cubicBezTo>
                <a:lnTo>
                  <a:pt x="3214688" y="4942613"/>
                </a:lnTo>
                <a:cubicBezTo>
                  <a:pt x="3179446" y="4954043"/>
                  <a:pt x="3131820" y="4967378"/>
                  <a:pt x="3082292" y="4971188"/>
                </a:cubicBezTo>
                <a:cubicBezTo>
                  <a:pt x="3032760" y="4975950"/>
                  <a:pt x="2983230" y="4973093"/>
                  <a:pt x="2948940" y="4972140"/>
                </a:cubicBezTo>
                <a:lnTo>
                  <a:pt x="2951798" y="4967378"/>
                </a:lnTo>
                <a:cubicBezTo>
                  <a:pt x="2927986" y="4967378"/>
                  <a:pt x="2911792" y="4966425"/>
                  <a:pt x="2899412" y="4964520"/>
                </a:cubicBezTo>
                <a:cubicBezTo>
                  <a:pt x="2887028" y="4963568"/>
                  <a:pt x="2877504" y="4961663"/>
                  <a:pt x="2866072" y="4958805"/>
                </a:cubicBezTo>
                <a:cubicBezTo>
                  <a:pt x="2843212" y="4953090"/>
                  <a:pt x="2814638" y="4946423"/>
                  <a:pt x="2737486" y="4931182"/>
                </a:cubicBezTo>
                <a:lnTo>
                  <a:pt x="2762252" y="4935945"/>
                </a:lnTo>
                <a:cubicBezTo>
                  <a:pt x="2666048" y="4915943"/>
                  <a:pt x="2711768" y="4922610"/>
                  <a:pt x="2718436" y="4920705"/>
                </a:cubicBezTo>
                <a:cubicBezTo>
                  <a:pt x="2645092" y="4903560"/>
                  <a:pt x="2600326" y="4897845"/>
                  <a:pt x="2554604" y="4893082"/>
                </a:cubicBezTo>
                <a:cubicBezTo>
                  <a:pt x="2531744" y="4890225"/>
                  <a:pt x="2508886" y="4889273"/>
                  <a:pt x="2481264" y="4886415"/>
                </a:cubicBezTo>
                <a:cubicBezTo>
                  <a:pt x="2467928" y="4886415"/>
                  <a:pt x="2452688" y="4884510"/>
                  <a:pt x="2436496" y="4883557"/>
                </a:cubicBezTo>
                <a:cubicBezTo>
                  <a:pt x="2420304" y="4883557"/>
                  <a:pt x="2401252" y="4882605"/>
                  <a:pt x="2381252" y="4881653"/>
                </a:cubicBezTo>
                <a:cubicBezTo>
                  <a:pt x="2385060" y="4879748"/>
                  <a:pt x="2372678" y="4877843"/>
                  <a:pt x="2361248" y="4876890"/>
                </a:cubicBezTo>
                <a:cubicBezTo>
                  <a:pt x="2349818" y="4875938"/>
                  <a:pt x="2339340" y="4874985"/>
                  <a:pt x="2346960" y="4873080"/>
                </a:cubicBezTo>
                <a:cubicBezTo>
                  <a:pt x="2386966" y="4873080"/>
                  <a:pt x="2452688" y="4875938"/>
                  <a:pt x="2496504" y="4879748"/>
                </a:cubicBezTo>
                <a:cubicBezTo>
                  <a:pt x="2504124" y="4878795"/>
                  <a:pt x="2496504" y="4876890"/>
                  <a:pt x="2483168" y="4874985"/>
                </a:cubicBezTo>
                <a:cubicBezTo>
                  <a:pt x="2469832" y="4873080"/>
                  <a:pt x="2449830" y="4871175"/>
                  <a:pt x="2431732" y="4870223"/>
                </a:cubicBezTo>
                <a:cubicBezTo>
                  <a:pt x="2395538" y="4869270"/>
                  <a:pt x="2367916" y="4868318"/>
                  <a:pt x="2418398" y="4866413"/>
                </a:cubicBezTo>
                <a:cubicBezTo>
                  <a:pt x="2402206" y="4865460"/>
                  <a:pt x="2386012" y="4865460"/>
                  <a:pt x="2369820" y="4864508"/>
                </a:cubicBezTo>
                <a:cubicBezTo>
                  <a:pt x="2353628" y="4864508"/>
                  <a:pt x="2338388" y="4865460"/>
                  <a:pt x="2323148" y="4865460"/>
                </a:cubicBezTo>
                <a:lnTo>
                  <a:pt x="2300288" y="4866413"/>
                </a:lnTo>
                <a:cubicBezTo>
                  <a:pt x="2292668" y="4866413"/>
                  <a:pt x="2285048" y="4867365"/>
                  <a:pt x="2277428" y="4868318"/>
                </a:cubicBezTo>
                <a:cubicBezTo>
                  <a:pt x="2261236" y="4870223"/>
                  <a:pt x="2245996" y="4872128"/>
                  <a:pt x="2229804" y="4874033"/>
                </a:cubicBezTo>
                <a:cubicBezTo>
                  <a:pt x="2243138" y="4872128"/>
                  <a:pt x="2257426" y="4870223"/>
                  <a:pt x="2270760" y="4868318"/>
                </a:cubicBezTo>
                <a:cubicBezTo>
                  <a:pt x="2284096" y="4866413"/>
                  <a:pt x="2297432" y="4863555"/>
                  <a:pt x="2311718" y="4863555"/>
                </a:cubicBezTo>
                <a:cubicBezTo>
                  <a:pt x="2339340" y="4861650"/>
                  <a:pt x="2366964" y="4858793"/>
                  <a:pt x="2394586" y="4860698"/>
                </a:cubicBezTo>
                <a:lnTo>
                  <a:pt x="2436496" y="4861650"/>
                </a:lnTo>
                <a:cubicBezTo>
                  <a:pt x="2449830" y="4862603"/>
                  <a:pt x="2464118" y="4864508"/>
                  <a:pt x="2477452" y="4865460"/>
                </a:cubicBezTo>
                <a:cubicBezTo>
                  <a:pt x="2504124" y="4868318"/>
                  <a:pt x="2530792" y="4871175"/>
                  <a:pt x="2557464" y="4875938"/>
                </a:cubicBezTo>
                <a:cubicBezTo>
                  <a:pt x="2663192" y="4893082"/>
                  <a:pt x="2762252" y="4919753"/>
                  <a:pt x="2858452" y="4936898"/>
                </a:cubicBezTo>
                <a:cubicBezTo>
                  <a:pt x="2907030" y="4945470"/>
                  <a:pt x="2954656" y="4952138"/>
                  <a:pt x="2999424" y="4952138"/>
                </a:cubicBezTo>
                <a:cubicBezTo>
                  <a:pt x="3046096" y="4954043"/>
                  <a:pt x="3091816" y="4951185"/>
                  <a:pt x="3135630" y="4942613"/>
                </a:cubicBezTo>
                <a:cubicBezTo>
                  <a:pt x="3224212" y="4926420"/>
                  <a:pt x="3308986" y="4885463"/>
                  <a:pt x="3388044" y="4833075"/>
                </a:cubicBezTo>
                <a:cubicBezTo>
                  <a:pt x="3386138" y="4833075"/>
                  <a:pt x="3388044" y="4832123"/>
                  <a:pt x="3394712" y="4826408"/>
                </a:cubicBezTo>
                <a:cubicBezTo>
                  <a:pt x="3399472" y="4823550"/>
                  <a:pt x="3407092" y="4819740"/>
                  <a:pt x="3413760" y="4814978"/>
                </a:cubicBezTo>
                <a:cubicBezTo>
                  <a:pt x="3449004" y="4789260"/>
                  <a:pt x="3484246" y="4761638"/>
                  <a:pt x="3517584" y="4731158"/>
                </a:cubicBezTo>
                <a:cubicBezTo>
                  <a:pt x="3550920" y="4701630"/>
                  <a:pt x="3584258" y="4670198"/>
                  <a:pt x="3616644" y="4637813"/>
                </a:cubicBezTo>
                <a:cubicBezTo>
                  <a:pt x="3611880" y="4640670"/>
                  <a:pt x="3630930" y="4621620"/>
                  <a:pt x="3653792" y="4596855"/>
                </a:cubicBezTo>
                <a:cubicBezTo>
                  <a:pt x="3677604" y="4573043"/>
                  <a:pt x="3704272" y="4544468"/>
                  <a:pt x="3716656" y="4530180"/>
                </a:cubicBezTo>
                <a:cubicBezTo>
                  <a:pt x="3687128" y="4563518"/>
                  <a:pt x="3682366" y="4570185"/>
                  <a:pt x="3687128" y="4566375"/>
                </a:cubicBezTo>
                <a:lnTo>
                  <a:pt x="3707130" y="4545420"/>
                </a:lnTo>
                <a:cubicBezTo>
                  <a:pt x="3724276" y="4526370"/>
                  <a:pt x="3741420" y="4508273"/>
                  <a:pt x="3758566" y="4489223"/>
                </a:cubicBezTo>
                <a:cubicBezTo>
                  <a:pt x="3769044" y="4476840"/>
                  <a:pt x="3787140" y="4456838"/>
                  <a:pt x="3806192" y="4434930"/>
                </a:cubicBezTo>
                <a:cubicBezTo>
                  <a:pt x="3825240" y="4413023"/>
                  <a:pt x="3845244" y="4388258"/>
                  <a:pt x="3861436" y="4365398"/>
                </a:cubicBezTo>
                <a:cubicBezTo>
                  <a:pt x="3894772" y="4320630"/>
                  <a:pt x="3911918" y="4284435"/>
                  <a:pt x="3896678" y="4302533"/>
                </a:cubicBezTo>
                <a:cubicBezTo>
                  <a:pt x="3921444" y="4260623"/>
                  <a:pt x="3946208" y="4214903"/>
                  <a:pt x="3960496" y="4138703"/>
                </a:cubicBezTo>
                <a:cubicBezTo>
                  <a:pt x="3963352" y="4131083"/>
                  <a:pt x="3965258" y="4129178"/>
                  <a:pt x="3965258" y="4130130"/>
                </a:cubicBezTo>
                <a:close/>
                <a:moveTo>
                  <a:pt x="4078604" y="4072027"/>
                </a:moveTo>
                <a:lnTo>
                  <a:pt x="4073844" y="4105365"/>
                </a:lnTo>
                <a:cubicBezTo>
                  <a:pt x="4070986" y="4122510"/>
                  <a:pt x="4069080" y="4138702"/>
                  <a:pt x="4066224" y="4155847"/>
                </a:cubicBezTo>
                <a:cubicBezTo>
                  <a:pt x="4070986" y="4128224"/>
                  <a:pt x="4074796" y="4099649"/>
                  <a:pt x="4078604" y="4072027"/>
                </a:cubicBezTo>
                <a:close/>
                <a:moveTo>
                  <a:pt x="3986212" y="4023450"/>
                </a:moveTo>
                <a:cubicBezTo>
                  <a:pt x="3980498" y="4057740"/>
                  <a:pt x="3975736" y="4091078"/>
                  <a:pt x="3970020" y="4122510"/>
                </a:cubicBezTo>
                <a:cubicBezTo>
                  <a:pt x="3971924" y="4101555"/>
                  <a:pt x="3973830" y="4082505"/>
                  <a:pt x="3973830" y="4075838"/>
                </a:cubicBezTo>
                <a:cubicBezTo>
                  <a:pt x="3980498" y="4034880"/>
                  <a:pt x="3983356" y="4023450"/>
                  <a:pt x="3986212" y="4023450"/>
                </a:cubicBezTo>
                <a:close/>
                <a:moveTo>
                  <a:pt x="4027170" y="3831045"/>
                </a:moveTo>
                <a:cubicBezTo>
                  <a:pt x="4024312" y="3839617"/>
                  <a:pt x="4003358" y="3934867"/>
                  <a:pt x="4018598" y="3881527"/>
                </a:cubicBezTo>
                <a:cubicBezTo>
                  <a:pt x="4004310" y="3933915"/>
                  <a:pt x="3996692" y="3987255"/>
                  <a:pt x="3989070" y="4037737"/>
                </a:cubicBezTo>
                <a:cubicBezTo>
                  <a:pt x="3986212" y="4041548"/>
                  <a:pt x="3987166" y="4022498"/>
                  <a:pt x="3986212" y="4022498"/>
                </a:cubicBezTo>
                <a:cubicBezTo>
                  <a:pt x="3990976" y="3992017"/>
                  <a:pt x="3995738" y="3959633"/>
                  <a:pt x="4002404" y="3927248"/>
                </a:cubicBezTo>
                <a:lnTo>
                  <a:pt x="4013836" y="3878670"/>
                </a:lnTo>
                <a:cubicBezTo>
                  <a:pt x="4015740" y="3871050"/>
                  <a:pt x="4017644" y="3862477"/>
                  <a:pt x="4019552" y="3854858"/>
                </a:cubicBezTo>
                <a:close/>
                <a:moveTo>
                  <a:pt x="4194376" y="3649423"/>
                </a:moveTo>
                <a:lnTo>
                  <a:pt x="4184452" y="3670907"/>
                </a:lnTo>
                <a:cubicBezTo>
                  <a:pt x="4179808" y="3680551"/>
                  <a:pt x="4174806" y="3690552"/>
                  <a:pt x="4170044" y="3699601"/>
                </a:cubicBezTo>
                <a:cubicBezTo>
                  <a:pt x="4174808" y="3689123"/>
                  <a:pt x="4180524" y="3677693"/>
                  <a:pt x="4186238" y="3665311"/>
                </a:cubicBezTo>
                <a:close/>
                <a:moveTo>
                  <a:pt x="4249104" y="3593873"/>
                </a:moveTo>
                <a:cubicBezTo>
                  <a:pt x="4212908" y="3669120"/>
                  <a:pt x="4183380" y="3746273"/>
                  <a:pt x="4162424" y="3824378"/>
                </a:cubicBezTo>
                <a:cubicBezTo>
                  <a:pt x="4156710" y="3844380"/>
                  <a:pt x="4152900" y="3863430"/>
                  <a:pt x="4148138" y="3883433"/>
                </a:cubicBezTo>
                <a:cubicBezTo>
                  <a:pt x="4143376" y="3902483"/>
                  <a:pt x="4141470" y="3922486"/>
                  <a:pt x="4137660" y="3942488"/>
                </a:cubicBezTo>
                <a:cubicBezTo>
                  <a:pt x="4130992" y="3981540"/>
                  <a:pt x="4128136" y="4022498"/>
                  <a:pt x="4124324" y="4065361"/>
                </a:cubicBezTo>
                <a:cubicBezTo>
                  <a:pt x="4121468" y="4092983"/>
                  <a:pt x="4116704" y="4129178"/>
                  <a:pt x="4109084" y="4169183"/>
                </a:cubicBezTo>
                <a:cubicBezTo>
                  <a:pt x="4100512" y="4209188"/>
                  <a:pt x="4089084" y="4253955"/>
                  <a:pt x="4070984" y="4296818"/>
                </a:cubicBezTo>
                <a:cubicBezTo>
                  <a:pt x="4052888" y="4339680"/>
                  <a:pt x="4030980" y="4377780"/>
                  <a:pt x="4010978" y="4410165"/>
                </a:cubicBezTo>
                <a:cubicBezTo>
                  <a:pt x="3990976" y="4442550"/>
                  <a:pt x="3971924" y="4468268"/>
                  <a:pt x="3959544" y="4486365"/>
                </a:cubicBezTo>
                <a:cubicBezTo>
                  <a:pt x="3981450" y="4451123"/>
                  <a:pt x="3938588" y="4503511"/>
                  <a:pt x="3881438" y="4568280"/>
                </a:cubicBezTo>
                <a:cubicBezTo>
                  <a:pt x="3870008" y="4581615"/>
                  <a:pt x="3890964" y="4560661"/>
                  <a:pt x="3902392" y="4549230"/>
                </a:cubicBezTo>
                <a:cubicBezTo>
                  <a:pt x="3877628" y="4575900"/>
                  <a:pt x="3849052" y="4605428"/>
                  <a:pt x="3820478" y="4634003"/>
                </a:cubicBezTo>
                <a:cubicBezTo>
                  <a:pt x="3791904" y="4662578"/>
                  <a:pt x="3762376" y="4693058"/>
                  <a:pt x="3733800" y="4721633"/>
                </a:cubicBezTo>
                <a:cubicBezTo>
                  <a:pt x="3675698" y="4779736"/>
                  <a:pt x="3620452" y="4832123"/>
                  <a:pt x="3587116" y="4865461"/>
                </a:cubicBezTo>
                <a:cubicBezTo>
                  <a:pt x="3603308" y="4848315"/>
                  <a:pt x="3618548" y="4832123"/>
                  <a:pt x="3633788" y="4814978"/>
                </a:cubicBezTo>
                <a:cubicBezTo>
                  <a:pt x="3590924" y="4855936"/>
                  <a:pt x="3554730" y="4887368"/>
                  <a:pt x="3519488" y="4914991"/>
                </a:cubicBezTo>
                <a:cubicBezTo>
                  <a:pt x="3501392" y="4929278"/>
                  <a:pt x="3484244" y="4941661"/>
                  <a:pt x="3468052" y="4954043"/>
                </a:cubicBezTo>
                <a:cubicBezTo>
                  <a:pt x="3459480" y="4960711"/>
                  <a:pt x="3450908" y="4966425"/>
                  <a:pt x="3442336" y="4972141"/>
                </a:cubicBezTo>
                <a:cubicBezTo>
                  <a:pt x="3433764" y="4977855"/>
                  <a:pt x="3425192" y="4983570"/>
                  <a:pt x="3416618" y="4989286"/>
                </a:cubicBezTo>
                <a:cubicBezTo>
                  <a:pt x="3418524" y="4988333"/>
                  <a:pt x="3425192" y="4983570"/>
                  <a:pt x="3430904" y="4979761"/>
                </a:cubicBezTo>
                <a:cubicBezTo>
                  <a:pt x="3436620" y="4974998"/>
                  <a:pt x="3441384" y="4972141"/>
                  <a:pt x="3439478" y="4972141"/>
                </a:cubicBezTo>
                <a:cubicBezTo>
                  <a:pt x="3423284" y="4981666"/>
                  <a:pt x="3406140" y="4990238"/>
                  <a:pt x="3389948" y="4999763"/>
                </a:cubicBezTo>
                <a:cubicBezTo>
                  <a:pt x="3373756" y="5009288"/>
                  <a:pt x="3355658" y="5017861"/>
                  <a:pt x="3338512" y="5027386"/>
                </a:cubicBezTo>
                <a:cubicBezTo>
                  <a:pt x="3320416" y="5035005"/>
                  <a:pt x="3303270" y="5043578"/>
                  <a:pt x="3285172" y="5051198"/>
                </a:cubicBezTo>
                <a:cubicBezTo>
                  <a:pt x="3267076" y="5057866"/>
                  <a:pt x="3248978" y="5065486"/>
                  <a:pt x="3231832" y="5069295"/>
                </a:cubicBezTo>
                <a:cubicBezTo>
                  <a:pt x="3249930" y="5063580"/>
                  <a:pt x="3267076" y="5056913"/>
                  <a:pt x="3284220" y="5050245"/>
                </a:cubicBezTo>
                <a:cubicBezTo>
                  <a:pt x="3288984" y="5048341"/>
                  <a:pt x="3273744" y="5053103"/>
                  <a:pt x="3253740" y="5059770"/>
                </a:cubicBezTo>
                <a:cubicBezTo>
                  <a:pt x="3248978" y="5061675"/>
                  <a:pt x="3243264" y="5063580"/>
                  <a:pt x="3237548" y="5065486"/>
                </a:cubicBezTo>
                <a:cubicBezTo>
                  <a:pt x="3231832" y="5067391"/>
                  <a:pt x="3226118" y="5068343"/>
                  <a:pt x="3220404" y="5070248"/>
                </a:cubicBezTo>
                <a:cubicBezTo>
                  <a:pt x="3208972" y="5073105"/>
                  <a:pt x="3197544" y="5075963"/>
                  <a:pt x="3188970" y="5078820"/>
                </a:cubicBezTo>
                <a:cubicBezTo>
                  <a:pt x="3176588" y="5081678"/>
                  <a:pt x="3160396" y="5085488"/>
                  <a:pt x="3145156" y="5088345"/>
                </a:cubicBezTo>
                <a:cubicBezTo>
                  <a:pt x="3136584" y="5090250"/>
                  <a:pt x="3128964" y="5091203"/>
                  <a:pt x="3122296" y="5092155"/>
                </a:cubicBezTo>
                <a:cubicBezTo>
                  <a:pt x="3114676" y="5093108"/>
                  <a:pt x="3108960" y="5094061"/>
                  <a:pt x="3103244" y="5095013"/>
                </a:cubicBezTo>
                <a:cubicBezTo>
                  <a:pt x="3097768" y="5095966"/>
                  <a:pt x="3093482" y="5096799"/>
                  <a:pt x="3090878" y="5097454"/>
                </a:cubicBezTo>
                <a:lnTo>
                  <a:pt x="3088816" y="5098693"/>
                </a:lnTo>
                <a:lnTo>
                  <a:pt x="3026092" y="5101680"/>
                </a:lnTo>
                <a:cubicBezTo>
                  <a:pt x="3024188" y="5101680"/>
                  <a:pt x="3026092" y="5101680"/>
                  <a:pt x="3029904" y="5102633"/>
                </a:cubicBezTo>
                <a:cubicBezTo>
                  <a:pt x="3020378" y="5101680"/>
                  <a:pt x="3007996" y="5101680"/>
                  <a:pt x="2994660" y="5100728"/>
                </a:cubicBezTo>
                <a:cubicBezTo>
                  <a:pt x="2971800" y="5097870"/>
                  <a:pt x="2946084" y="5096918"/>
                  <a:pt x="2922270" y="5093108"/>
                </a:cubicBezTo>
                <a:cubicBezTo>
                  <a:pt x="2874644" y="5086441"/>
                  <a:pt x="2835592" y="5077868"/>
                  <a:pt x="2842260" y="5075963"/>
                </a:cubicBezTo>
                <a:cubicBezTo>
                  <a:pt x="2857500" y="5078820"/>
                  <a:pt x="2868930" y="5078820"/>
                  <a:pt x="2878456" y="5079773"/>
                </a:cubicBezTo>
                <a:cubicBezTo>
                  <a:pt x="2887980" y="5080725"/>
                  <a:pt x="2896552" y="5081678"/>
                  <a:pt x="2906078" y="5081678"/>
                </a:cubicBezTo>
                <a:cubicBezTo>
                  <a:pt x="2916556" y="5081678"/>
                  <a:pt x="2927984" y="5082630"/>
                  <a:pt x="2943224" y="5083583"/>
                </a:cubicBezTo>
                <a:cubicBezTo>
                  <a:pt x="2950844" y="5083583"/>
                  <a:pt x="2960370" y="5083583"/>
                  <a:pt x="2970848" y="5084536"/>
                </a:cubicBezTo>
                <a:cubicBezTo>
                  <a:pt x="2981324" y="5084536"/>
                  <a:pt x="2992756" y="5085488"/>
                  <a:pt x="3007044" y="5085488"/>
                </a:cubicBezTo>
                <a:cubicBezTo>
                  <a:pt x="3018472" y="5086441"/>
                  <a:pt x="3030856" y="5088345"/>
                  <a:pt x="3045144" y="5088345"/>
                </a:cubicBezTo>
                <a:cubicBezTo>
                  <a:pt x="3059430" y="5088345"/>
                  <a:pt x="3074670" y="5088345"/>
                  <a:pt x="3089910" y="5087393"/>
                </a:cubicBezTo>
                <a:cubicBezTo>
                  <a:pt x="3106104" y="5085488"/>
                  <a:pt x="3122296" y="5084536"/>
                  <a:pt x="3139440" y="5081678"/>
                </a:cubicBezTo>
                <a:cubicBezTo>
                  <a:pt x="3156584" y="5078820"/>
                  <a:pt x="3173730" y="5075963"/>
                  <a:pt x="3191828" y="5071200"/>
                </a:cubicBezTo>
                <a:cubicBezTo>
                  <a:pt x="3264218" y="5053103"/>
                  <a:pt x="3337560" y="5019766"/>
                  <a:pt x="3404236" y="4981666"/>
                </a:cubicBezTo>
                <a:cubicBezTo>
                  <a:pt x="3421380" y="4970236"/>
                  <a:pt x="3425192" y="4965473"/>
                  <a:pt x="3435668" y="4957853"/>
                </a:cubicBezTo>
                <a:cubicBezTo>
                  <a:pt x="3440430" y="4954043"/>
                  <a:pt x="3447098" y="4949280"/>
                  <a:pt x="3457576" y="4942613"/>
                </a:cubicBezTo>
                <a:cubicBezTo>
                  <a:pt x="3467100" y="4934993"/>
                  <a:pt x="3481388" y="4925468"/>
                  <a:pt x="3500438" y="4911180"/>
                </a:cubicBezTo>
                <a:cubicBezTo>
                  <a:pt x="3496628" y="4915943"/>
                  <a:pt x="3486150" y="4925468"/>
                  <a:pt x="3471864" y="4935945"/>
                </a:cubicBezTo>
                <a:cubicBezTo>
                  <a:pt x="3457576" y="4947375"/>
                  <a:pt x="3440430" y="4958805"/>
                  <a:pt x="3426144" y="4968330"/>
                </a:cubicBezTo>
                <a:cubicBezTo>
                  <a:pt x="3397568" y="4987380"/>
                  <a:pt x="3379470" y="4998811"/>
                  <a:pt x="3422332" y="4977855"/>
                </a:cubicBezTo>
                <a:cubicBezTo>
                  <a:pt x="3457576" y="4956900"/>
                  <a:pt x="3504248" y="4926420"/>
                  <a:pt x="3541396" y="4894988"/>
                </a:cubicBezTo>
                <a:cubicBezTo>
                  <a:pt x="3560444" y="4879748"/>
                  <a:pt x="3577592" y="4864508"/>
                  <a:pt x="3590924" y="4851173"/>
                </a:cubicBezTo>
                <a:cubicBezTo>
                  <a:pt x="3604260" y="4837838"/>
                  <a:pt x="3614738" y="4827361"/>
                  <a:pt x="3619500" y="4820693"/>
                </a:cubicBezTo>
                <a:cubicBezTo>
                  <a:pt x="3576638" y="4859746"/>
                  <a:pt x="3553778" y="4876890"/>
                  <a:pt x="3544252" y="4883558"/>
                </a:cubicBezTo>
                <a:cubicBezTo>
                  <a:pt x="3534728" y="4890225"/>
                  <a:pt x="3536632" y="4886416"/>
                  <a:pt x="3538538" y="4882605"/>
                </a:cubicBezTo>
                <a:cubicBezTo>
                  <a:pt x="3540444" y="4878795"/>
                  <a:pt x="3542348" y="4874986"/>
                  <a:pt x="3532824" y="4881653"/>
                </a:cubicBezTo>
                <a:cubicBezTo>
                  <a:pt x="3523298" y="4887368"/>
                  <a:pt x="3502344" y="4904513"/>
                  <a:pt x="3453766" y="4938803"/>
                </a:cubicBezTo>
                <a:cubicBezTo>
                  <a:pt x="3464244" y="4931183"/>
                  <a:pt x="3473768" y="4923563"/>
                  <a:pt x="3482340" y="4916895"/>
                </a:cubicBezTo>
                <a:cubicBezTo>
                  <a:pt x="3491866" y="4909275"/>
                  <a:pt x="3500438" y="4902608"/>
                  <a:pt x="3509010" y="4894988"/>
                </a:cubicBezTo>
                <a:cubicBezTo>
                  <a:pt x="3518536" y="4887368"/>
                  <a:pt x="3528060" y="4878795"/>
                  <a:pt x="3539492" y="4869271"/>
                </a:cubicBezTo>
                <a:cubicBezTo>
                  <a:pt x="3549968" y="4859746"/>
                  <a:pt x="3563304" y="4848315"/>
                  <a:pt x="3578544" y="4834980"/>
                </a:cubicBezTo>
                <a:cubicBezTo>
                  <a:pt x="3604260" y="4813073"/>
                  <a:pt x="3607118" y="4812121"/>
                  <a:pt x="3599498" y="4819740"/>
                </a:cubicBezTo>
                <a:cubicBezTo>
                  <a:pt x="3591878" y="4827361"/>
                  <a:pt x="3575684" y="4844505"/>
                  <a:pt x="3561398" y="4856888"/>
                </a:cubicBezTo>
                <a:cubicBezTo>
                  <a:pt x="3548064" y="4869271"/>
                  <a:pt x="3537584" y="4879748"/>
                  <a:pt x="3545204" y="4874033"/>
                </a:cubicBezTo>
                <a:cubicBezTo>
                  <a:pt x="3551872" y="4868318"/>
                  <a:pt x="3578544" y="4849268"/>
                  <a:pt x="3631884" y="4799738"/>
                </a:cubicBezTo>
                <a:lnTo>
                  <a:pt x="3644266" y="4774973"/>
                </a:lnTo>
                <a:cubicBezTo>
                  <a:pt x="3691892" y="4731158"/>
                  <a:pt x="3751898" y="4669246"/>
                  <a:pt x="3786188" y="4634003"/>
                </a:cubicBezTo>
                <a:cubicBezTo>
                  <a:pt x="3731896" y="4691153"/>
                  <a:pt x="3678556" y="4746398"/>
                  <a:pt x="3652838" y="4777830"/>
                </a:cubicBezTo>
                <a:cubicBezTo>
                  <a:pt x="3691892" y="4742588"/>
                  <a:pt x="3747136" y="4685438"/>
                  <a:pt x="3793808" y="4637813"/>
                </a:cubicBezTo>
                <a:cubicBezTo>
                  <a:pt x="3840480" y="4590188"/>
                  <a:pt x="3879532" y="4549230"/>
                  <a:pt x="3884296" y="4546373"/>
                </a:cubicBezTo>
                <a:cubicBezTo>
                  <a:pt x="3929064" y="4493033"/>
                  <a:pt x="3968116" y="4439693"/>
                  <a:pt x="3998596" y="4383495"/>
                </a:cubicBezTo>
                <a:cubicBezTo>
                  <a:pt x="4013836" y="4355873"/>
                  <a:pt x="4027170" y="4326345"/>
                  <a:pt x="4038600" y="4296818"/>
                </a:cubicBezTo>
                <a:cubicBezTo>
                  <a:pt x="4050030" y="4267290"/>
                  <a:pt x="4058604" y="4236811"/>
                  <a:pt x="4064318" y="4206330"/>
                </a:cubicBezTo>
                <a:cubicBezTo>
                  <a:pt x="4076700" y="4146323"/>
                  <a:pt x="4082416" y="4086315"/>
                  <a:pt x="4089084" y="4024403"/>
                </a:cubicBezTo>
                <a:cubicBezTo>
                  <a:pt x="4092892" y="3993923"/>
                  <a:pt x="4096704" y="3962490"/>
                  <a:pt x="4103370" y="3931058"/>
                </a:cubicBezTo>
                <a:cubicBezTo>
                  <a:pt x="4107180" y="3914865"/>
                  <a:pt x="4110038" y="3898673"/>
                  <a:pt x="4113848" y="3882480"/>
                </a:cubicBezTo>
                <a:cubicBezTo>
                  <a:pt x="4118610" y="3866288"/>
                  <a:pt x="4123372" y="3850095"/>
                  <a:pt x="4128136" y="3832950"/>
                </a:cubicBezTo>
                <a:cubicBezTo>
                  <a:pt x="4131944" y="3819615"/>
                  <a:pt x="4136708" y="3808186"/>
                  <a:pt x="4140518" y="3798661"/>
                </a:cubicBezTo>
                <a:cubicBezTo>
                  <a:pt x="4144328" y="3789136"/>
                  <a:pt x="4147184" y="3781515"/>
                  <a:pt x="4150044" y="3774848"/>
                </a:cubicBezTo>
                <a:cubicBezTo>
                  <a:pt x="4155758" y="3761513"/>
                  <a:pt x="4159568" y="3754845"/>
                  <a:pt x="4161472" y="3752940"/>
                </a:cubicBezTo>
                <a:cubicBezTo>
                  <a:pt x="4165284" y="3749130"/>
                  <a:pt x="4161472" y="3763418"/>
                  <a:pt x="4155758" y="3785325"/>
                </a:cubicBezTo>
                <a:cubicBezTo>
                  <a:pt x="4164330" y="3758655"/>
                  <a:pt x="4173856" y="3740558"/>
                  <a:pt x="4178618" y="3726270"/>
                </a:cubicBezTo>
                <a:cubicBezTo>
                  <a:pt x="4183380" y="3712936"/>
                  <a:pt x="4187192" y="3703411"/>
                  <a:pt x="4190048" y="3695790"/>
                </a:cubicBezTo>
                <a:cubicBezTo>
                  <a:pt x="4195764" y="3680550"/>
                  <a:pt x="4198620" y="3668168"/>
                  <a:pt x="4215766" y="3632925"/>
                </a:cubicBezTo>
                <a:cubicBezTo>
                  <a:pt x="4200524" y="3669120"/>
                  <a:pt x="4195764" y="3682455"/>
                  <a:pt x="4197668" y="3681503"/>
                </a:cubicBezTo>
                <a:cubicBezTo>
                  <a:pt x="4200524" y="3680550"/>
                  <a:pt x="4209098" y="3665311"/>
                  <a:pt x="4222432" y="3646261"/>
                </a:cubicBezTo>
                <a:cubicBezTo>
                  <a:pt x="4231958" y="3628163"/>
                  <a:pt x="4240530" y="3611018"/>
                  <a:pt x="4249104" y="3593873"/>
                </a:cubicBezTo>
                <a:close/>
                <a:moveTo>
                  <a:pt x="4281488" y="3530055"/>
                </a:moveTo>
                <a:cubicBezTo>
                  <a:pt x="4270058" y="3551010"/>
                  <a:pt x="4259580" y="3572918"/>
                  <a:pt x="4249104" y="3593873"/>
                </a:cubicBezTo>
                <a:cubicBezTo>
                  <a:pt x="4261484" y="3568155"/>
                  <a:pt x="4273868" y="3546248"/>
                  <a:pt x="4281488" y="3530055"/>
                </a:cubicBezTo>
                <a:close/>
                <a:moveTo>
                  <a:pt x="4270058" y="3514815"/>
                </a:moveTo>
                <a:cubicBezTo>
                  <a:pt x="4261484" y="3530055"/>
                  <a:pt x="4255770" y="3540533"/>
                  <a:pt x="4248152" y="3555773"/>
                </a:cubicBezTo>
                <a:cubicBezTo>
                  <a:pt x="4243388" y="3562440"/>
                  <a:pt x="4246244" y="3556725"/>
                  <a:pt x="4251960" y="3546248"/>
                </a:cubicBezTo>
                <a:cubicBezTo>
                  <a:pt x="4258628" y="3534818"/>
                  <a:pt x="4264344" y="3523387"/>
                  <a:pt x="4270058" y="3514815"/>
                </a:cubicBezTo>
                <a:close/>
                <a:moveTo>
                  <a:pt x="4290298" y="3505053"/>
                </a:moveTo>
                <a:cubicBezTo>
                  <a:pt x="4291490" y="3504100"/>
                  <a:pt x="4291966" y="3504338"/>
                  <a:pt x="4291966" y="3505290"/>
                </a:cubicBezTo>
                <a:cubicBezTo>
                  <a:pt x="4288156" y="3510053"/>
                  <a:pt x="4285298" y="3514815"/>
                  <a:pt x="4281488" y="3520530"/>
                </a:cubicBezTo>
                <a:lnTo>
                  <a:pt x="4284344" y="3511958"/>
                </a:lnTo>
                <a:cubicBezTo>
                  <a:pt x="4287202" y="3508148"/>
                  <a:pt x="4289108" y="3506005"/>
                  <a:pt x="4290298" y="3505053"/>
                </a:cubicBezTo>
                <a:close/>
                <a:moveTo>
                  <a:pt x="4308158" y="3483383"/>
                </a:moveTo>
                <a:lnTo>
                  <a:pt x="4281488" y="3530055"/>
                </a:lnTo>
                <a:cubicBezTo>
                  <a:pt x="4288156" y="3516721"/>
                  <a:pt x="4291966" y="3508148"/>
                  <a:pt x="4292918" y="3506243"/>
                </a:cubicBezTo>
                <a:cubicBezTo>
                  <a:pt x="4298632" y="3497671"/>
                  <a:pt x="4303396" y="3490050"/>
                  <a:pt x="4308158" y="3483383"/>
                </a:cubicBezTo>
                <a:close/>
                <a:moveTo>
                  <a:pt x="1436372" y="3453855"/>
                </a:moveTo>
                <a:cubicBezTo>
                  <a:pt x="1407796" y="3542437"/>
                  <a:pt x="1408748" y="3549105"/>
                  <a:pt x="1407796" y="3559583"/>
                </a:cubicBezTo>
                <a:cubicBezTo>
                  <a:pt x="1406844" y="3569108"/>
                  <a:pt x="1405892" y="3584348"/>
                  <a:pt x="1369696" y="3673883"/>
                </a:cubicBezTo>
                <a:cubicBezTo>
                  <a:pt x="1371600" y="3669120"/>
                  <a:pt x="1371600" y="3666262"/>
                  <a:pt x="1372552" y="3664358"/>
                </a:cubicBezTo>
                <a:cubicBezTo>
                  <a:pt x="1373506" y="3660548"/>
                  <a:pt x="1373506" y="3659595"/>
                  <a:pt x="1373506" y="3657690"/>
                </a:cubicBezTo>
                <a:cubicBezTo>
                  <a:pt x="1362076" y="3684360"/>
                  <a:pt x="1327786" y="3760560"/>
                  <a:pt x="1308736" y="3799612"/>
                </a:cubicBezTo>
                <a:lnTo>
                  <a:pt x="1311594" y="3790087"/>
                </a:lnTo>
                <a:cubicBezTo>
                  <a:pt x="1298258" y="3818662"/>
                  <a:pt x="1281114" y="3845333"/>
                  <a:pt x="1265872" y="3872955"/>
                </a:cubicBezTo>
                <a:cubicBezTo>
                  <a:pt x="1258252" y="3887243"/>
                  <a:pt x="1248728" y="3899625"/>
                  <a:pt x="1238252" y="3914865"/>
                </a:cubicBezTo>
                <a:lnTo>
                  <a:pt x="1211580" y="3953918"/>
                </a:lnTo>
                <a:cubicBezTo>
                  <a:pt x="1214438" y="3945345"/>
                  <a:pt x="1223012" y="3932962"/>
                  <a:pt x="1232536" y="3917723"/>
                </a:cubicBezTo>
                <a:cubicBezTo>
                  <a:pt x="1243014" y="3902483"/>
                  <a:pt x="1255396" y="3884385"/>
                  <a:pt x="1265872" y="3866287"/>
                </a:cubicBezTo>
                <a:cubicBezTo>
                  <a:pt x="1277304" y="3848190"/>
                  <a:pt x="1287780" y="3830093"/>
                  <a:pt x="1296352" y="3814852"/>
                </a:cubicBezTo>
                <a:cubicBezTo>
                  <a:pt x="1303972" y="3799612"/>
                  <a:pt x="1309688" y="3786277"/>
                  <a:pt x="1311594" y="3779610"/>
                </a:cubicBezTo>
                <a:lnTo>
                  <a:pt x="1299212" y="3802470"/>
                </a:lnTo>
                <a:cubicBezTo>
                  <a:pt x="1295400" y="3810090"/>
                  <a:pt x="1291592" y="3817710"/>
                  <a:pt x="1286828" y="3825330"/>
                </a:cubicBezTo>
                <a:lnTo>
                  <a:pt x="1260158" y="3870098"/>
                </a:lnTo>
                <a:lnTo>
                  <a:pt x="1281114" y="3831998"/>
                </a:lnTo>
                <a:cubicBezTo>
                  <a:pt x="1284924" y="3825330"/>
                  <a:pt x="1288732" y="3819615"/>
                  <a:pt x="1291592" y="3812948"/>
                </a:cubicBezTo>
                <a:lnTo>
                  <a:pt x="1301116" y="3792945"/>
                </a:lnTo>
                <a:lnTo>
                  <a:pt x="1320166" y="3753893"/>
                </a:lnTo>
                <a:cubicBezTo>
                  <a:pt x="1326832" y="3740558"/>
                  <a:pt x="1331596" y="3727223"/>
                  <a:pt x="1337312" y="3713887"/>
                </a:cubicBezTo>
                <a:cubicBezTo>
                  <a:pt x="1311594" y="3777705"/>
                  <a:pt x="1343026" y="3721508"/>
                  <a:pt x="1363028" y="3664358"/>
                </a:cubicBezTo>
                <a:cubicBezTo>
                  <a:pt x="1362076" y="3656737"/>
                  <a:pt x="1363028" y="3652927"/>
                  <a:pt x="1367792" y="3640545"/>
                </a:cubicBezTo>
                <a:cubicBezTo>
                  <a:pt x="1372552" y="3628162"/>
                  <a:pt x="1382078" y="3606255"/>
                  <a:pt x="1395414" y="3561487"/>
                </a:cubicBezTo>
                <a:cubicBezTo>
                  <a:pt x="1392556" y="3569108"/>
                  <a:pt x="1395414" y="3564345"/>
                  <a:pt x="1401128" y="3551962"/>
                </a:cubicBezTo>
                <a:cubicBezTo>
                  <a:pt x="1406844" y="3539580"/>
                  <a:pt x="1414464" y="3519577"/>
                  <a:pt x="1421132" y="3497670"/>
                </a:cubicBezTo>
                <a:cubicBezTo>
                  <a:pt x="1428752" y="3478620"/>
                  <a:pt x="1432560" y="3465285"/>
                  <a:pt x="1436372" y="3453855"/>
                </a:cubicBezTo>
                <a:close/>
                <a:moveTo>
                  <a:pt x="4462464" y="3246210"/>
                </a:moveTo>
                <a:lnTo>
                  <a:pt x="4432936" y="3287167"/>
                </a:lnTo>
                <a:cubicBezTo>
                  <a:pt x="4404360" y="3322410"/>
                  <a:pt x="4376738" y="3358605"/>
                  <a:pt x="4351020" y="3395752"/>
                </a:cubicBezTo>
                <a:cubicBezTo>
                  <a:pt x="4391978" y="3335745"/>
                  <a:pt x="4430078" y="3287167"/>
                  <a:pt x="4462464" y="3246210"/>
                </a:cubicBezTo>
                <a:close/>
                <a:moveTo>
                  <a:pt x="4481166" y="3107607"/>
                </a:moveTo>
                <a:lnTo>
                  <a:pt x="4476752" y="3112861"/>
                </a:lnTo>
                <a:cubicBezTo>
                  <a:pt x="4474728" y="3115242"/>
                  <a:pt x="4474386" y="3115629"/>
                  <a:pt x="4475320" y="3114515"/>
                </a:cubicBezTo>
                <a:close/>
                <a:moveTo>
                  <a:pt x="4608196" y="3102383"/>
                </a:moveTo>
                <a:cubicBezTo>
                  <a:pt x="4527232" y="3193823"/>
                  <a:pt x="4448176" y="3285263"/>
                  <a:pt x="4375784" y="3382418"/>
                </a:cubicBezTo>
                <a:cubicBezTo>
                  <a:pt x="4377690" y="3378608"/>
                  <a:pt x="4380548" y="3372893"/>
                  <a:pt x="4391024" y="3357653"/>
                </a:cubicBezTo>
                <a:cubicBezTo>
                  <a:pt x="4341496" y="3424328"/>
                  <a:pt x="4352924" y="3417661"/>
                  <a:pt x="4307204" y="3482430"/>
                </a:cubicBezTo>
                <a:cubicBezTo>
                  <a:pt x="4346258" y="3415755"/>
                  <a:pt x="4388168" y="3350986"/>
                  <a:pt x="4432936" y="3287168"/>
                </a:cubicBezTo>
                <a:lnTo>
                  <a:pt x="4437698" y="3281453"/>
                </a:lnTo>
                <a:cubicBezTo>
                  <a:pt x="4421504" y="3303361"/>
                  <a:pt x="4424364" y="3304313"/>
                  <a:pt x="4436744" y="3291930"/>
                </a:cubicBezTo>
                <a:cubicBezTo>
                  <a:pt x="4449128" y="3278596"/>
                  <a:pt x="4471988" y="3251925"/>
                  <a:pt x="4497704" y="3218588"/>
                </a:cubicBezTo>
                <a:lnTo>
                  <a:pt x="4488180" y="3233828"/>
                </a:lnTo>
                <a:cubicBezTo>
                  <a:pt x="4504372" y="3210968"/>
                  <a:pt x="4552950" y="3151913"/>
                  <a:pt x="4572952" y="3132863"/>
                </a:cubicBezTo>
                <a:cubicBezTo>
                  <a:pt x="4527232" y="3187155"/>
                  <a:pt x="4598670" y="3110003"/>
                  <a:pt x="4608196" y="3102383"/>
                </a:cubicBezTo>
                <a:close/>
                <a:moveTo>
                  <a:pt x="4530092" y="3083332"/>
                </a:moveTo>
                <a:cubicBezTo>
                  <a:pt x="4531044" y="3082380"/>
                  <a:pt x="4531044" y="3083332"/>
                  <a:pt x="4531044" y="3083332"/>
                </a:cubicBezTo>
                <a:cubicBezTo>
                  <a:pt x="4525328" y="3090952"/>
                  <a:pt x="4518660" y="3099525"/>
                  <a:pt x="4511040" y="3109050"/>
                </a:cubicBezTo>
                <a:cubicBezTo>
                  <a:pt x="4510088" y="3109050"/>
                  <a:pt x="4510088" y="3110002"/>
                  <a:pt x="4510088" y="3110002"/>
                </a:cubicBezTo>
                <a:close/>
                <a:moveTo>
                  <a:pt x="1576806" y="3008889"/>
                </a:moveTo>
                <a:cubicBezTo>
                  <a:pt x="1577162" y="3011300"/>
                  <a:pt x="1569482" y="3033803"/>
                  <a:pt x="1560196" y="3059520"/>
                </a:cubicBezTo>
                <a:cubicBezTo>
                  <a:pt x="1553528" y="3076665"/>
                  <a:pt x="1547812" y="3095715"/>
                  <a:pt x="1543052" y="3110955"/>
                </a:cubicBezTo>
                <a:cubicBezTo>
                  <a:pt x="1538288" y="3126195"/>
                  <a:pt x="1535432" y="3138577"/>
                  <a:pt x="1535432" y="3142387"/>
                </a:cubicBezTo>
                <a:cubicBezTo>
                  <a:pt x="1542098" y="3123337"/>
                  <a:pt x="1549718" y="3100477"/>
                  <a:pt x="1553528" y="3088095"/>
                </a:cubicBezTo>
                <a:cubicBezTo>
                  <a:pt x="1564958" y="3058567"/>
                  <a:pt x="1564006" y="3066187"/>
                  <a:pt x="1559244" y="3081427"/>
                </a:cubicBezTo>
                <a:cubicBezTo>
                  <a:pt x="1555432" y="3096667"/>
                  <a:pt x="1548764" y="3119527"/>
                  <a:pt x="1549718" y="3120480"/>
                </a:cubicBezTo>
                <a:cubicBezTo>
                  <a:pt x="1543052" y="3140482"/>
                  <a:pt x="1535432" y="3160485"/>
                  <a:pt x="1528764" y="3181440"/>
                </a:cubicBezTo>
                <a:cubicBezTo>
                  <a:pt x="1521144" y="3202395"/>
                  <a:pt x="1514476" y="3222397"/>
                  <a:pt x="1507808" y="3243352"/>
                </a:cubicBezTo>
                <a:lnTo>
                  <a:pt x="1491616" y="3319552"/>
                </a:lnTo>
                <a:cubicBezTo>
                  <a:pt x="1539240" y="3183345"/>
                  <a:pt x="1496378" y="3309075"/>
                  <a:pt x="1524952" y="3240495"/>
                </a:cubicBezTo>
                <a:cubicBezTo>
                  <a:pt x="1503998" y="3296692"/>
                  <a:pt x="1464944" y="3442425"/>
                  <a:pt x="1442086" y="3487192"/>
                </a:cubicBezTo>
                <a:cubicBezTo>
                  <a:pt x="1448752" y="3461475"/>
                  <a:pt x="1455420" y="3436710"/>
                  <a:pt x="1461136" y="3411945"/>
                </a:cubicBezTo>
                <a:lnTo>
                  <a:pt x="1479232" y="3337650"/>
                </a:lnTo>
                <a:cubicBezTo>
                  <a:pt x="1469708" y="3369082"/>
                  <a:pt x="1461136" y="3395752"/>
                  <a:pt x="1453516" y="3425280"/>
                </a:cubicBezTo>
                <a:lnTo>
                  <a:pt x="1443990" y="3428137"/>
                </a:lnTo>
                <a:cubicBezTo>
                  <a:pt x="1442086" y="3436710"/>
                  <a:pt x="1439228" y="3443377"/>
                  <a:pt x="1437324" y="3450997"/>
                </a:cubicBezTo>
                <a:cubicBezTo>
                  <a:pt x="1446848" y="3416707"/>
                  <a:pt x="1444944" y="3411945"/>
                  <a:pt x="1452564" y="3384322"/>
                </a:cubicBezTo>
                <a:cubicBezTo>
                  <a:pt x="1467804" y="3342412"/>
                  <a:pt x="1487806" y="3276690"/>
                  <a:pt x="1517332" y="3187155"/>
                </a:cubicBezTo>
                <a:cubicBezTo>
                  <a:pt x="1524952" y="3155722"/>
                  <a:pt x="1530668" y="3137625"/>
                  <a:pt x="1538288" y="3113812"/>
                </a:cubicBezTo>
                <a:cubicBezTo>
                  <a:pt x="1542098" y="3101430"/>
                  <a:pt x="1545908" y="3089047"/>
                  <a:pt x="1551624" y="3072855"/>
                </a:cubicBezTo>
                <a:cubicBezTo>
                  <a:pt x="1558290" y="3056662"/>
                  <a:pt x="1564958" y="3037612"/>
                  <a:pt x="1573532" y="3013800"/>
                </a:cubicBezTo>
                <a:cubicBezTo>
                  <a:pt x="1575674" y="3009514"/>
                  <a:pt x="1576686" y="3008085"/>
                  <a:pt x="1576806" y="3008889"/>
                </a:cubicBezTo>
                <a:close/>
                <a:moveTo>
                  <a:pt x="1614488" y="2945220"/>
                </a:moveTo>
                <a:lnTo>
                  <a:pt x="1614464" y="2945360"/>
                </a:lnTo>
                <a:lnTo>
                  <a:pt x="1614226" y="2945827"/>
                </a:lnTo>
                <a:close/>
                <a:moveTo>
                  <a:pt x="1581150" y="2880450"/>
                </a:moveTo>
                <a:cubicBezTo>
                  <a:pt x="1579244" y="2889975"/>
                  <a:pt x="1573530" y="2904263"/>
                  <a:pt x="1566864" y="2921408"/>
                </a:cubicBezTo>
                <a:cubicBezTo>
                  <a:pt x="1560196" y="2938553"/>
                  <a:pt x="1552576" y="2957603"/>
                  <a:pt x="1544956" y="2975700"/>
                </a:cubicBezTo>
                <a:cubicBezTo>
                  <a:pt x="1530668" y="3011895"/>
                  <a:pt x="1521144" y="3040470"/>
                  <a:pt x="1530668" y="3029040"/>
                </a:cubicBezTo>
                <a:cubicBezTo>
                  <a:pt x="1537336" y="3011895"/>
                  <a:pt x="1542098" y="2997608"/>
                  <a:pt x="1547812" y="2984273"/>
                </a:cubicBezTo>
                <a:cubicBezTo>
                  <a:pt x="1553528" y="2970938"/>
                  <a:pt x="1558290" y="2959508"/>
                  <a:pt x="1562100" y="2949030"/>
                </a:cubicBezTo>
                <a:cubicBezTo>
                  <a:pt x="1565910" y="2938553"/>
                  <a:pt x="1569720" y="2929028"/>
                  <a:pt x="1573530" y="2918550"/>
                </a:cubicBezTo>
                <a:cubicBezTo>
                  <a:pt x="1577340" y="2909025"/>
                  <a:pt x="1581150" y="2899500"/>
                  <a:pt x="1585912" y="2888070"/>
                </a:cubicBezTo>
                <a:cubicBezTo>
                  <a:pt x="1586864" y="2889975"/>
                  <a:pt x="1581150" y="2904263"/>
                  <a:pt x="1572578" y="2925218"/>
                </a:cubicBezTo>
                <a:cubicBezTo>
                  <a:pt x="1564958" y="2947125"/>
                  <a:pt x="1552576" y="2974748"/>
                  <a:pt x="1542098" y="3002370"/>
                </a:cubicBezTo>
                <a:cubicBezTo>
                  <a:pt x="1518284" y="3062378"/>
                  <a:pt x="1494472" y="3128100"/>
                  <a:pt x="1483996" y="3153818"/>
                </a:cubicBezTo>
                <a:cubicBezTo>
                  <a:pt x="1492568" y="3127148"/>
                  <a:pt x="1500188" y="3105240"/>
                  <a:pt x="1505904" y="3084285"/>
                </a:cubicBezTo>
                <a:cubicBezTo>
                  <a:pt x="1511618" y="3063330"/>
                  <a:pt x="1517332" y="3044280"/>
                  <a:pt x="1524000" y="3024278"/>
                </a:cubicBezTo>
                <a:cubicBezTo>
                  <a:pt x="1529716" y="3004275"/>
                  <a:pt x="1536384" y="2983320"/>
                  <a:pt x="1545908" y="2960460"/>
                </a:cubicBezTo>
                <a:cubicBezTo>
                  <a:pt x="1555432" y="2937600"/>
                  <a:pt x="1565910" y="2910930"/>
                  <a:pt x="1581150" y="2880450"/>
                </a:cubicBezTo>
                <a:close/>
                <a:moveTo>
                  <a:pt x="1584198" y="2868221"/>
                </a:moveTo>
                <a:lnTo>
                  <a:pt x="1574484" y="2892833"/>
                </a:lnTo>
                <a:lnTo>
                  <a:pt x="1570672" y="2899500"/>
                </a:lnTo>
                <a:close/>
                <a:moveTo>
                  <a:pt x="1646872" y="2868068"/>
                </a:moveTo>
                <a:cubicBezTo>
                  <a:pt x="1638300" y="2886165"/>
                  <a:pt x="1630680" y="2902358"/>
                  <a:pt x="1624012" y="2916645"/>
                </a:cubicBezTo>
                <a:cubicBezTo>
                  <a:pt x="1617344" y="2929980"/>
                  <a:pt x="1612584" y="2941410"/>
                  <a:pt x="1610678" y="2948078"/>
                </a:cubicBezTo>
                <a:cubicBezTo>
                  <a:pt x="1608772" y="2954745"/>
                  <a:pt x="1608772" y="2956650"/>
                  <a:pt x="1611630" y="2950935"/>
                </a:cubicBezTo>
                <a:lnTo>
                  <a:pt x="1614226" y="2945827"/>
                </a:lnTo>
                <a:lnTo>
                  <a:pt x="1602506" y="2973051"/>
                </a:lnTo>
                <a:cubicBezTo>
                  <a:pt x="1592104" y="2996715"/>
                  <a:pt x="1586388" y="3008324"/>
                  <a:pt x="1584960" y="3011895"/>
                </a:cubicBezTo>
                <a:cubicBezTo>
                  <a:pt x="1583056" y="3016658"/>
                  <a:pt x="1585912" y="3006180"/>
                  <a:pt x="1591628" y="2990940"/>
                </a:cubicBezTo>
                <a:cubicBezTo>
                  <a:pt x="1597344" y="2975700"/>
                  <a:pt x="1605916" y="2954745"/>
                  <a:pt x="1612584" y="2936648"/>
                </a:cubicBezTo>
                <a:cubicBezTo>
                  <a:pt x="1620204" y="2918550"/>
                  <a:pt x="1626870" y="2904263"/>
                  <a:pt x="1627824" y="2904263"/>
                </a:cubicBezTo>
                <a:cubicBezTo>
                  <a:pt x="1630680" y="2900453"/>
                  <a:pt x="1638300" y="2885213"/>
                  <a:pt x="1646872" y="2868068"/>
                </a:cubicBezTo>
                <a:close/>
                <a:moveTo>
                  <a:pt x="4707740" y="2865653"/>
                </a:moveTo>
                <a:lnTo>
                  <a:pt x="4695350" y="2877831"/>
                </a:lnTo>
                <a:cubicBezTo>
                  <a:pt x="4672014" y="2901406"/>
                  <a:pt x="4646296" y="2928552"/>
                  <a:pt x="4619626" y="2957603"/>
                </a:cubicBezTo>
                <a:cubicBezTo>
                  <a:pt x="4566286" y="3015706"/>
                  <a:pt x="4508184" y="3082381"/>
                  <a:pt x="4453892" y="3146198"/>
                </a:cubicBezTo>
                <a:lnTo>
                  <a:pt x="4503420" y="3091906"/>
                </a:lnTo>
                <a:cubicBezTo>
                  <a:pt x="4485324" y="3114766"/>
                  <a:pt x="4466272" y="3135721"/>
                  <a:pt x="4447224" y="3158581"/>
                </a:cubicBezTo>
                <a:cubicBezTo>
                  <a:pt x="4467226" y="3137626"/>
                  <a:pt x="4487228" y="3117623"/>
                  <a:pt x="4506278" y="3097621"/>
                </a:cubicBezTo>
                <a:cubicBezTo>
                  <a:pt x="4451032" y="3158581"/>
                  <a:pt x="4406266" y="3214778"/>
                  <a:pt x="4359592" y="3273833"/>
                </a:cubicBezTo>
                <a:cubicBezTo>
                  <a:pt x="4414838" y="3204301"/>
                  <a:pt x="4441508" y="3182393"/>
                  <a:pt x="4409124" y="3220493"/>
                </a:cubicBezTo>
                <a:cubicBezTo>
                  <a:pt x="4375786" y="3256688"/>
                  <a:pt x="4361498" y="3277643"/>
                  <a:pt x="4348164" y="3296693"/>
                </a:cubicBezTo>
                <a:cubicBezTo>
                  <a:pt x="4334828" y="3314791"/>
                  <a:pt x="4325304" y="3332888"/>
                  <a:pt x="4302444" y="3362416"/>
                </a:cubicBezTo>
                <a:cubicBezTo>
                  <a:pt x="4314826" y="3345271"/>
                  <a:pt x="4330066" y="3326221"/>
                  <a:pt x="4338638" y="3314791"/>
                </a:cubicBezTo>
                <a:cubicBezTo>
                  <a:pt x="4347212" y="3303361"/>
                  <a:pt x="4351020" y="3300503"/>
                  <a:pt x="4341496" y="3314791"/>
                </a:cubicBezTo>
                <a:cubicBezTo>
                  <a:pt x="4317684" y="3343366"/>
                  <a:pt x="4298632" y="3367178"/>
                  <a:pt x="4283392" y="3389086"/>
                </a:cubicBezTo>
                <a:cubicBezTo>
                  <a:pt x="4275772" y="3399563"/>
                  <a:pt x="4268152" y="3410041"/>
                  <a:pt x="4261486" y="3419566"/>
                </a:cubicBezTo>
                <a:cubicBezTo>
                  <a:pt x="4253866" y="3429091"/>
                  <a:pt x="4248152" y="3438616"/>
                  <a:pt x="4241484" y="3448141"/>
                </a:cubicBezTo>
                <a:cubicBezTo>
                  <a:pt x="4234816" y="3457666"/>
                  <a:pt x="4229100" y="3467191"/>
                  <a:pt x="4222432" y="3476716"/>
                </a:cubicBezTo>
                <a:cubicBezTo>
                  <a:pt x="4216718" y="3486241"/>
                  <a:pt x="4210052" y="3496718"/>
                  <a:pt x="4203384" y="3507196"/>
                </a:cubicBezTo>
                <a:cubicBezTo>
                  <a:pt x="4196716" y="3517673"/>
                  <a:pt x="4189096" y="3529103"/>
                  <a:pt x="4181476" y="3541486"/>
                </a:cubicBezTo>
                <a:cubicBezTo>
                  <a:pt x="4173856" y="3554821"/>
                  <a:pt x="4165284" y="3568156"/>
                  <a:pt x="4156710" y="3582443"/>
                </a:cubicBezTo>
                <a:cubicBezTo>
                  <a:pt x="4160520" y="3579586"/>
                  <a:pt x="4156710" y="3587206"/>
                  <a:pt x="4150044" y="3601493"/>
                </a:cubicBezTo>
                <a:cubicBezTo>
                  <a:pt x="4143376" y="3615781"/>
                  <a:pt x="4133850" y="3636736"/>
                  <a:pt x="4123372" y="3657691"/>
                </a:cubicBezTo>
                <a:cubicBezTo>
                  <a:pt x="4112896" y="3679598"/>
                  <a:pt x="4103370" y="3702458"/>
                  <a:pt x="4095750" y="3721508"/>
                </a:cubicBezTo>
                <a:cubicBezTo>
                  <a:pt x="4088130" y="3740558"/>
                  <a:pt x="4083368" y="3755798"/>
                  <a:pt x="4083368" y="3761513"/>
                </a:cubicBezTo>
                <a:lnTo>
                  <a:pt x="4094798" y="3731986"/>
                </a:lnTo>
                <a:cubicBezTo>
                  <a:pt x="4098608" y="3721508"/>
                  <a:pt x="4103370" y="3711983"/>
                  <a:pt x="4107180" y="3702458"/>
                </a:cubicBezTo>
                <a:cubicBezTo>
                  <a:pt x="4102418" y="3712936"/>
                  <a:pt x="4098608" y="3723413"/>
                  <a:pt x="4094798" y="3733891"/>
                </a:cubicBezTo>
                <a:lnTo>
                  <a:pt x="4084320" y="3766276"/>
                </a:lnTo>
                <a:cubicBezTo>
                  <a:pt x="4080510" y="3776753"/>
                  <a:pt x="4076700" y="3788183"/>
                  <a:pt x="4073844" y="3798661"/>
                </a:cubicBezTo>
                <a:lnTo>
                  <a:pt x="4065270" y="3831046"/>
                </a:lnTo>
                <a:cubicBezTo>
                  <a:pt x="4059556" y="3845333"/>
                  <a:pt x="4055744" y="3854858"/>
                  <a:pt x="4053840" y="3860573"/>
                </a:cubicBezTo>
                <a:cubicBezTo>
                  <a:pt x="4051936" y="3866288"/>
                  <a:pt x="4050984" y="3868193"/>
                  <a:pt x="4050984" y="3867241"/>
                </a:cubicBezTo>
                <a:cubicBezTo>
                  <a:pt x="4050984" y="3866288"/>
                  <a:pt x="4050984" y="3863431"/>
                  <a:pt x="4051936" y="3858668"/>
                </a:cubicBezTo>
                <a:cubicBezTo>
                  <a:pt x="4052888" y="3854858"/>
                  <a:pt x="4053840" y="3849143"/>
                  <a:pt x="4054792" y="3844381"/>
                </a:cubicBezTo>
                <a:cubicBezTo>
                  <a:pt x="4056698" y="3834856"/>
                  <a:pt x="4058604" y="3827236"/>
                  <a:pt x="4055744" y="3832951"/>
                </a:cubicBezTo>
                <a:cubicBezTo>
                  <a:pt x="4054792" y="3835808"/>
                  <a:pt x="4051936" y="3842476"/>
                  <a:pt x="4048124" y="3853906"/>
                </a:cubicBezTo>
                <a:cubicBezTo>
                  <a:pt x="4044316" y="3865336"/>
                  <a:pt x="4040504" y="3882481"/>
                  <a:pt x="4033838" y="3905341"/>
                </a:cubicBezTo>
                <a:cubicBezTo>
                  <a:pt x="4023360" y="3948203"/>
                  <a:pt x="4019550" y="3980588"/>
                  <a:pt x="4015740" y="4006306"/>
                </a:cubicBezTo>
                <a:cubicBezTo>
                  <a:pt x="4012884" y="4032023"/>
                  <a:pt x="4010978" y="4051073"/>
                  <a:pt x="4009072" y="4069171"/>
                </a:cubicBezTo>
                <a:cubicBezTo>
                  <a:pt x="4007168" y="4087268"/>
                  <a:pt x="4005264" y="4103461"/>
                  <a:pt x="4002404" y="4123463"/>
                </a:cubicBezTo>
                <a:cubicBezTo>
                  <a:pt x="3999548" y="4143466"/>
                  <a:pt x="3995738" y="4166326"/>
                  <a:pt x="3987166" y="4195853"/>
                </a:cubicBezTo>
                <a:cubicBezTo>
                  <a:pt x="3990976" y="4175851"/>
                  <a:pt x="3996692" y="4141561"/>
                  <a:pt x="4002404" y="4098698"/>
                </a:cubicBezTo>
                <a:cubicBezTo>
                  <a:pt x="4008120" y="4055836"/>
                  <a:pt x="4013836" y="4003448"/>
                  <a:pt x="4024312" y="3948203"/>
                </a:cubicBezTo>
                <a:cubicBezTo>
                  <a:pt x="4019550" y="3970111"/>
                  <a:pt x="4014788" y="3991066"/>
                  <a:pt x="4010978" y="4012973"/>
                </a:cubicBezTo>
                <a:cubicBezTo>
                  <a:pt x="4011930" y="4004401"/>
                  <a:pt x="4013836" y="3988208"/>
                  <a:pt x="4016692" y="3968206"/>
                </a:cubicBezTo>
                <a:cubicBezTo>
                  <a:pt x="4019550" y="3947251"/>
                  <a:pt x="4024312" y="3922486"/>
                  <a:pt x="4030980" y="3896768"/>
                </a:cubicBezTo>
                <a:cubicBezTo>
                  <a:pt x="4033838" y="3884386"/>
                  <a:pt x="4037648" y="3871051"/>
                  <a:pt x="4040504" y="3857716"/>
                </a:cubicBezTo>
                <a:cubicBezTo>
                  <a:pt x="4044316" y="3845333"/>
                  <a:pt x="4048124" y="3831998"/>
                  <a:pt x="4051936" y="3819616"/>
                </a:cubicBezTo>
                <a:cubicBezTo>
                  <a:pt x="4055744" y="3807233"/>
                  <a:pt x="4059556" y="3795803"/>
                  <a:pt x="4063366" y="3784373"/>
                </a:cubicBezTo>
                <a:cubicBezTo>
                  <a:pt x="4067176" y="3772943"/>
                  <a:pt x="4070984" y="3763418"/>
                  <a:pt x="4074796" y="3753893"/>
                </a:cubicBezTo>
                <a:cubicBezTo>
                  <a:pt x="4070032" y="3769133"/>
                  <a:pt x="4066224" y="3779611"/>
                  <a:pt x="4064318" y="3786278"/>
                </a:cubicBezTo>
                <a:cubicBezTo>
                  <a:pt x="4062412" y="3792946"/>
                  <a:pt x="4062412" y="3795803"/>
                  <a:pt x="4062412" y="3795803"/>
                </a:cubicBezTo>
                <a:cubicBezTo>
                  <a:pt x="4063366" y="3795803"/>
                  <a:pt x="4064318" y="3792946"/>
                  <a:pt x="4066224" y="3787231"/>
                </a:cubicBezTo>
                <a:cubicBezTo>
                  <a:pt x="4068128" y="3781516"/>
                  <a:pt x="4070984" y="3773896"/>
                  <a:pt x="4074796" y="3765323"/>
                </a:cubicBezTo>
                <a:cubicBezTo>
                  <a:pt x="4082416" y="3747226"/>
                  <a:pt x="4090036" y="3723413"/>
                  <a:pt x="4100512" y="3702458"/>
                </a:cubicBezTo>
                <a:cubicBezTo>
                  <a:pt x="4110038" y="3681503"/>
                  <a:pt x="4119564" y="3660548"/>
                  <a:pt x="4127184" y="3648166"/>
                </a:cubicBezTo>
                <a:cubicBezTo>
                  <a:pt x="4128136" y="3636736"/>
                  <a:pt x="4092892" y="3711031"/>
                  <a:pt x="4131944" y="3622448"/>
                </a:cubicBezTo>
                <a:cubicBezTo>
                  <a:pt x="4110992" y="3662453"/>
                  <a:pt x="4101466" y="3687218"/>
                  <a:pt x="4090036" y="3713888"/>
                </a:cubicBezTo>
                <a:cubicBezTo>
                  <a:pt x="4083368" y="3727223"/>
                  <a:pt x="4078604" y="3741511"/>
                  <a:pt x="4071938" y="3759608"/>
                </a:cubicBezTo>
                <a:cubicBezTo>
                  <a:pt x="4068128" y="3768181"/>
                  <a:pt x="4064318" y="3778658"/>
                  <a:pt x="4060508" y="3789136"/>
                </a:cubicBezTo>
                <a:cubicBezTo>
                  <a:pt x="4056698" y="3800566"/>
                  <a:pt x="4052888" y="3811996"/>
                  <a:pt x="4048124" y="3826283"/>
                </a:cubicBezTo>
                <a:cubicBezTo>
                  <a:pt x="4052888" y="3811043"/>
                  <a:pt x="4056698" y="3796756"/>
                  <a:pt x="4061460" y="3784373"/>
                </a:cubicBezTo>
                <a:cubicBezTo>
                  <a:pt x="4066224" y="3771038"/>
                  <a:pt x="4070984" y="3759608"/>
                  <a:pt x="4074796" y="3748178"/>
                </a:cubicBezTo>
                <a:cubicBezTo>
                  <a:pt x="4082416" y="3725318"/>
                  <a:pt x="4090036" y="3707221"/>
                  <a:pt x="4096704" y="3690076"/>
                </a:cubicBezTo>
                <a:cubicBezTo>
                  <a:pt x="4109084" y="3655786"/>
                  <a:pt x="4120516" y="3631973"/>
                  <a:pt x="4130040" y="3607208"/>
                </a:cubicBezTo>
                <a:cubicBezTo>
                  <a:pt x="4134804" y="3594826"/>
                  <a:pt x="4140518" y="3583396"/>
                  <a:pt x="4146232" y="3571013"/>
                </a:cubicBezTo>
                <a:cubicBezTo>
                  <a:pt x="4151948" y="3559583"/>
                  <a:pt x="4157664" y="3546248"/>
                  <a:pt x="4165284" y="3531961"/>
                </a:cubicBezTo>
                <a:cubicBezTo>
                  <a:pt x="4173856" y="3518626"/>
                  <a:pt x="4182428" y="3503386"/>
                  <a:pt x="4192904" y="3485288"/>
                </a:cubicBezTo>
                <a:cubicBezTo>
                  <a:pt x="4203384" y="3467191"/>
                  <a:pt x="4216718" y="3449093"/>
                  <a:pt x="4231958" y="3426233"/>
                </a:cubicBezTo>
                <a:cubicBezTo>
                  <a:pt x="4179570" y="3511006"/>
                  <a:pt x="4255770" y="3400516"/>
                  <a:pt x="4265296" y="3392896"/>
                </a:cubicBezTo>
                <a:cubicBezTo>
                  <a:pt x="4271964" y="3383371"/>
                  <a:pt x="4279584" y="3371941"/>
                  <a:pt x="4289108" y="3358606"/>
                </a:cubicBezTo>
                <a:cubicBezTo>
                  <a:pt x="4298632" y="3345271"/>
                  <a:pt x="4309112" y="3330983"/>
                  <a:pt x="4318636" y="3317648"/>
                </a:cubicBezTo>
                <a:cubicBezTo>
                  <a:pt x="4338638" y="3290978"/>
                  <a:pt x="4358640" y="3264308"/>
                  <a:pt x="4370070" y="3249068"/>
                </a:cubicBezTo>
                <a:lnTo>
                  <a:pt x="4343400" y="3272881"/>
                </a:lnTo>
                <a:cubicBezTo>
                  <a:pt x="4380548" y="3222398"/>
                  <a:pt x="4409124" y="3192871"/>
                  <a:pt x="4438652" y="3160486"/>
                </a:cubicBezTo>
                <a:cubicBezTo>
                  <a:pt x="4468178" y="3128101"/>
                  <a:pt x="4499612" y="3094763"/>
                  <a:pt x="4543426" y="3039518"/>
                </a:cubicBezTo>
                <a:cubicBezTo>
                  <a:pt x="4549856" y="3027374"/>
                  <a:pt x="4500028" y="3085417"/>
                  <a:pt x="4481544" y="3107161"/>
                </a:cubicBezTo>
                <a:lnTo>
                  <a:pt x="4481166" y="3107607"/>
                </a:lnTo>
                <a:lnTo>
                  <a:pt x="4519674" y="3061768"/>
                </a:lnTo>
                <a:cubicBezTo>
                  <a:pt x="4560036" y="3014932"/>
                  <a:pt x="4593432" y="2979749"/>
                  <a:pt x="4626292" y="2946173"/>
                </a:cubicBezTo>
                <a:cubicBezTo>
                  <a:pt x="4648676" y="2923313"/>
                  <a:pt x="4670584" y="2901406"/>
                  <a:pt x="4694992" y="2877712"/>
                </a:cubicBezTo>
                <a:close/>
                <a:moveTo>
                  <a:pt x="4884420" y="2855686"/>
                </a:moveTo>
                <a:cubicBezTo>
                  <a:pt x="4866324" y="2871878"/>
                  <a:pt x="4848226" y="2888071"/>
                  <a:pt x="4831080" y="2905216"/>
                </a:cubicBezTo>
                <a:cubicBezTo>
                  <a:pt x="4844416" y="2893786"/>
                  <a:pt x="4864418" y="2874736"/>
                  <a:pt x="4884420" y="2855686"/>
                </a:cubicBezTo>
                <a:close/>
                <a:moveTo>
                  <a:pt x="1596706" y="2840767"/>
                </a:moveTo>
                <a:lnTo>
                  <a:pt x="1585912" y="2864258"/>
                </a:lnTo>
                <a:lnTo>
                  <a:pt x="1584198" y="2868221"/>
                </a:lnTo>
                <a:lnTo>
                  <a:pt x="1588770" y="2856638"/>
                </a:lnTo>
                <a:close/>
                <a:moveTo>
                  <a:pt x="4750140" y="2825544"/>
                </a:moveTo>
                <a:lnTo>
                  <a:pt x="4707740" y="2865653"/>
                </a:lnTo>
                <a:lnTo>
                  <a:pt x="4728390" y="2845357"/>
                </a:lnTo>
                <a:close/>
                <a:moveTo>
                  <a:pt x="1605916" y="2822348"/>
                </a:moveTo>
                <a:lnTo>
                  <a:pt x="1596706" y="2840767"/>
                </a:lnTo>
                <a:lnTo>
                  <a:pt x="1602106" y="2829015"/>
                </a:lnTo>
                <a:close/>
                <a:moveTo>
                  <a:pt x="1683068" y="2771865"/>
                </a:moveTo>
                <a:lnTo>
                  <a:pt x="1670684" y="2790915"/>
                </a:lnTo>
                <a:cubicBezTo>
                  <a:pt x="1666876" y="2797583"/>
                  <a:pt x="1664018" y="2804250"/>
                  <a:pt x="1660208" y="2810918"/>
                </a:cubicBezTo>
                <a:lnTo>
                  <a:pt x="1644016" y="2840445"/>
                </a:lnTo>
                <a:cubicBezTo>
                  <a:pt x="1653540" y="2822348"/>
                  <a:pt x="1651636" y="2824253"/>
                  <a:pt x="1652588" y="2819490"/>
                </a:cubicBezTo>
                <a:lnTo>
                  <a:pt x="1667828" y="2794725"/>
                </a:lnTo>
                <a:cubicBezTo>
                  <a:pt x="1672590" y="2787105"/>
                  <a:pt x="1678304" y="2779485"/>
                  <a:pt x="1683068" y="2771865"/>
                </a:cubicBezTo>
                <a:close/>
                <a:moveTo>
                  <a:pt x="1724026" y="2753768"/>
                </a:moveTo>
                <a:lnTo>
                  <a:pt x="1697526" y="2795161"/>
                </a:lnTo>
                <a:lnTo>
                  <a:pt x="1703070" y="2786153"/>
                </a:lnTo>
                <a:cubicBezTo>
                  <a:pt x="1709738" y="2775675"/>
                  <a:pt x="1716404" y="2764245"/>
                  <a:pt x="1724026" y="2753768"/>
                </a:cubicBezTo>
                <a:close/>
                <a:moveTo>
                  <a:pt x="1706850" y="2740120"/>
                </a:moveTo>
                <a:cubicBezTo>
                  <a:pt x="1708546" y="2739718"/>
                  <a:pt x="1699260" y="2754720"/>
                  <a:pt x="1687830" y="2771865"/>
                </a:cubicBezTo>
                <a:cubicBezTo>
                  <a:pt x="1672590" y="2794725"/>
                  <a:pt x="1658304" y="2824252"/>
                  <a:pt x="1660208" y="2824252"/>
                </a:cubicBezTo>
                <a:cubicBezTo>
                  <a:pt x="1655444" y="2829967"/>
                  <a:pt x="1661160" y="2816632"/>
                  <a:pt x="1670684" y="2798535"/>
                </a:cubicBezTo>
                <a:cubicBezTo>
                  <a:pt x="1680210" y="2780437"/>
                  <a:pt x="1694498" y="2759482"/>
                  <a:pt x="1701164" y="2746148"/>
                </a:cubicBezTo>
                <a:cubicBezTo>
                  <a:pt x="1704498" y="2742100"/>
                  <a:pt x="1706284" y="2740254"/>
                  <a:pt x="1706850" y="2740120"/>
                </a:cubicBezTo>
                <a:close/>
                <a:moveTo>
                  <a:pt x="1751648" y="2718525"/>
                </a:moveTo>
                <a:cubicBezTo>
                  <a:pt x="1684972" y="2822348"/>
                  <a:pt x="1631632" y="2934743"/>
                  <a:pt x="1573530" y="3103335"/>
                </a:cubicBezTo>
                <a:cubicBezTo>
                  <a:pt x="1544004" y="3181440"/>
                  <a:pt x="1585912" y="3053805"/>
                  <a:pt x="1564004" y="3109050"/>
                </a:cubicBezTo>
                <a:cubicBezTo>
                  <a:pt x="1571626" y="3086190"/>
                  <a:pt x="1582104" y="3060473"/>
                  <a:pt x="1587818" y="3042375"/>
                </a:cubicBezTo>
                <a:cubicBezTo>
                  <a:pt x="1593532" y="3024278"/>
                  <a:pt x="1596390" y="3013800"/>
                  <a:pt x="1591628" y="3022373"/>
                </a:cubicBezTo>
                <a:cubicBezTo>
                  <a:pt x="1577340" y="3060473"/>
                  <a:pt x="1567816" y="3088095"/>
                  <a:pt x="1561148" y="3111908"/>
                </a:cubicBezTo>
                <a:cubicBezTo>
                  <a:pt x="1555432" y="3121433"/>
                  <a:pt x="1570672" y="3069998"/>
                  <a:pt x="1557338" y="3103335"/>
                </a:cubicBezTo>
                <a:cubicBezTo>
                  <a:pt x="1564004" y="3079523"/>
                  <a:pt x="1579244" y="3042375"/>
                  <a:pt x="1591628" y="3009038"/>
                </a:cubicBezTo>
                <a:cubicBezTo>
                  <a:pt x="1601630" y="2985463"/>
                  <a:pt x="1610024" y="2964032"/>
                  <a:pt x="1613194" y="2952781"/>
                </a:cubicBezTo>
                <a:lnTo>
                  <a:pt x="1614464" y="2945360"/>
                </a:lnTo>
                <a:lnTo>
                  <a:pt x="1618894" y="2936648"/>
                </a:lnTo>
                <a:cubicBezTo>
                  <a:pt x="1622346" y="2929980"/>
                  <a:pt x="1626870" y="2921408"/>
                  <a:pt x="1632584" y="2910930"/>
                </a:cubicBezTo>
                <a:cubicBezTo>
                  <a:pt x="1645444" y="2883308"/>
                  <a:pt x="1659732" y="2856400"/>
                  <a:pt x="1675092" y="2830206"/>
                </a:cubicBezTo>
                <a:lnTo>
                  <a:pt x="1697526" y="2795161"/>
                </a:lnTo>
                <a:lnTo>
                  <a:pt x="1687830" y="2810918"/>
                </a:lnTo>
                <a:cubicBezTo>
                  <a:pt x="1683068" y="2819490"/>
                  <a:pt x="1679258" y="2827110"/>
                  <a:pt x="1674496" y="2835683"/>
                </a:cubicBezTo>
                <a:cubicBezTo>
                  <a:pt x="1670684" y="2844255"/>
                  <a:pt x="1665924" y="2851875"/>
                  <a:pt x="1661160" y="2860448"/>
                </a:cubicBezTo>
                <a:cubicBezTo>
                  <a:pt x="1659256" y="2864258"/>
                  <a:pt x="1657352" y="2869020"/>
                  <a:pt x="1654492" y="2872830"/>
                </a:cubicBezTo>
                <a:cubicBezTo>
                  <a:pt x="1652588" y="2877593"/>
                  <a:pt x="1649730" y="2881403"/>
                  <a:pt x="1647826" y="2886165"/>
                </a:cubicBezTo>
                <a:cubicBezTo>
                  <a:pt x="1639252" y="2903310"/>
                  <a:pt x="1628776" y="2922360"/>
                  <a:pt x="1618298" y="2943315"/>
                </a:cubicBezTo>
                <a:lnTo>
                  <a:pt x="1609726" y="2977605"/>
                </a:lnTo>
                <a:cubicBezTo>
                  <a:pt x="1614488" y="2968080"/>
                  <a:pt x="1618298" y="2958555"/>
                  <a:pt x="1623060" y="2948078"/>
                </a:cubicBezTo>
                <a:cubicBezTo>
                  <a:pt x="1627824" y="2937600"/>
                  <a:pt x="1633538" y="2927123"/>
                  <a:pt x="1638300" y="2916645"/>
                </a:cubicBezTo>
                <a:cubicBezTo>
                  <a:pt x="1648778" y="2894738"/>
                  <a:pt x="1659256" y="2871878"/>
                  <a:pt x="1671638" y="2849970"/>
                </a:cubicBezTo>
                <a:cubicBezTo>
                  <a:pt x="1677352" y="2838540"/>
                  <a:pt x="1684020" y="2827110"/>
                  <a:pt x="1689736" y="2815680"/>
                </a:cubicBezTo>
                <a:lnTo>
                  <a:pt x="1694498" y="2807108"/>
                </a:lnTo>
                <a:lnTo>
                  <a:pt x="1699260" y="2798535"/>
                </a:lnTo>
                <a:lnTo>
                  <a:pt x="1709738" y="2782343"/>
                </a:lnTo>
                <a:cubicBezTo>
                  <a:pt x="1716404" y="2771865"/>
                  <a:pt x="1723072" y="2760435"/>
                  <a:pt x="1729740" y="2749958"/>
                </a:cubicBezTo>
                <a:cubicBezTo>
                  <a:pt x="1737360" y="2739480"/>
                  <a:pt x="1744028" y="2729003"/>
                  <a:pt x="1751648" y="2718525"/>
                </a:cubicBezTo>
                <a:close/>
                <a:moveTo>
                  <a:pt x="4980842" y="2703256"/>
                </a:moveTo>
                <a:lnTo>
                  <a:pt x="4978320" y="2704955"/>
                </a:lnTo>
                <a:lnTo>
                  <a:pt x="4979434" y="2704119"/>
                </a:lnTo>
                <a:close/>
                <a:moveTo>
                  <a:pt x="5173980" y="2606131"/>
                </a:moveTo>
                <a:cubicBezTo>
                  <a:pt x="5165408" y="2608988"/>
                  <a:pt x="5155884" y="2612798"/>
                  <a:pt x="5147312" y="2616608"/>
                </a:cubicBezTo>
                <a:cubicBezTo>
                  <a:pt x="5137786" y="2619466"/>
                  <a:pt x="5129212" y="2623276"/>
                  <a:pt x="5119688" y="2627086"/>
                </a:cubicBezTo>
                <a:cubicBezTo>
                  <a:pt x="5127308" y="2627086"/>
                  <a:pt x="5133976" y="2626133"/>
                  <a:pt x="5156836" y="2617561"/>
                </a:cubicBezTo>
                <a:cubicBezTo>
                  <a:pt x="5162550" y="2613751"/>
                  <a:pt x="5168266" y="2609941"/>
                  <a:pt x="5173980" y="2606131"/>
                </a:cubicBezTo>
                <a:close/>
                <a:moveTo>
                  <a:pt x="5787392" y="2514690"/>
                </a:moveTo>
                <a:cubicBezTo>
                  <a:pt x="5789296" y="2514690"/>
                  <a:pt x="5784532" y="2516595"/>
                  <a:pt x="5769292" y="2521358"/>
                </a:cubicBezTo>
                <a:cubicBezTo>
                  <a:pt x="5775960" y="2519453"/>
                  <a:pt x="5781676" y="2517548"/>
                  <a:pt x="5787392" y="2514690"/>
                </a:cubicBezTo>
                <a:close/>
                <a:moveTo>
                  <a:pt x="5341620" y="2483258"/>
                </a:moveTo>
                <a:cubicBezTo>
                  <a:pt x="5331144" y="2487068"/>
                  <a:pt x="5320666" y="2490878"/>
                  <a:pt x="5312092" y="2494688"/>
                </a:cubicBezTo>
                <a:cubicBezTo>
                  <a:pt x="5267324" y="2508023"/>
                  <a:pt x="5222558" y="2524215"/>
                  <a:pt x="5178744" y="2542313"/>
                </a:cubicBezTo>
                <a:cubicBezTo>
                  <a:pt x="5165408" y="2547075"/>
                  <a:pt x="5152072" y="2551838"/>
                  <a:pt x="5136832" y="2558505"/>
                </a:cubicBezTo>
                <a:cubicBezTo>
                  <a:pt x="5125404" y="2564221"/>
                  <a:pt x="5114924" y="2568983"/>
                  <a:pt x="5103496" y="2574698"/>
                </a:cubicBezTo>
                <a:cubicBezTo>
                  <a:pt x="5092066" y="2580413"/>
                  <a:pt x="5080636" y="2586128"/>
                  <a:pt x="5068252" y="2592796"/>
                </a:cubicBezTo>
                <a:cubicBezTo>
                  <a:pt x="5061584" y="2596605"/>
                  <a:pt x="5054918" y="2599463"/>
                  <a:pt x="5048250" y="2603273"/>
                </a:cubicBezTo>
                <a:cubicBezTo>
                  <a:pt x="5041584" y="2607083"/>
                  <a:pt x="5033964" y="2611846"/>
                  <a:pt x="5026344" y="2615655"/>
                </a:cubicBezTo>
                <a:cubicBezTo>
                  <a:pt x="5018724" y="2619465"/>
                  <a:pt x="5010150" y="2624228"/>
                  <a:pt x="5001578" y="2628990"/>
                </a:cubicBezTo>
                <a:cubicBezTo>
                  <a:pt x="4993004" y="2633753"/>
                  <a:pt x="4982528" y="2639468"/>
                  <a:pt x="4973004" y="2645183"/>
                </a:cubicBezTo>
                <a:cubicBezTo>
                  <a:pt x="4988244" y="2633753"/>
                  <a:pt x="5002530" y="2626133"/>
                  <a:pt x="5013008" y="2618513"/>
                </a:cubicBezTo>
                <a:cubicBezTo>
                  <a:pt x="5023484" y="2611846"/>
                  <a:pt x="5033010" y="2606130"/>
                  <a:pt x="5040630" y="2601368"/>
                </a:cubicBezTo>
                <a:cubicBezTo>
                  <a:pt x="5055872" y="2591843"/>
                  <a:pt x="5065396" y="2587080"/>
                  <a:pt x="5072064" y="2582318"/>
                </a:cubicBezTo>
                <a:cubicBezTo>
                  <a:pt x="5078730" y="2578508"/>
                  <a:pt x="5084446" y="2574698"/>
                  <a:pt x="5093018" y="2568983"/>
                </a:cubicBezTo>
                <a:cubicBezTo>
                  <a:pt x="5101592" y="2564221"/>
                  <a:pt x="5113972" y="2557553"/>
                  <a:pt x="5134928" y="2547075"/>
                </a:cubicBezTo>
                <a:lnTo>
                  <a:pt x="5101592" y="2560411"/>
                </a:lnTo>
                <a:cubicBezTo>
                  <a:pt x="5085398" y="2566125"/>
                  <a:pt x="5142548" y="2540408"/>
                  <a:pt x="5154930" y="2536598"/>
                </a:cubicBezTo>
                <a:cubicBezTo>
                  <a:pt x="5120640" y="2551838"/>
                  <a:pt x="5199698" y="2523263"/>
                  <a:pt x="5178744" y="2532788"/>
                </a:cubicBezTo>
                <a:cubicBezTo>
                  <a:pt x="5233036" y="2512786"/>
                  <a:pt x="5287328" y="2496593"/>
                  <a:pt x="5341620" y="2483258"/>
                </a:cubicBezTo>
                <a:close/>
                <a:moveTo>
                  <a:pt x="1901608" y="2454802"/>
                </a:moveTo>
                <a:cubicBezTo>
                  <a:pt x="1899644" y="2457123"/>
                  <a:pt x="1888570" y="2468017"/>
                  <a:pt x="1876426" y="2479447"/>
                </a:cubicBezTo>
                <a:cubicBezTo>
                  <a:pt x="1884998" y="2470875"/>
                  <a:pt x="1893572" y="2462302"/>
                  <a:pt x="1900240" y="2455635"/>
                </a:cubicBezTo>
                <a:cubicBezTo>
                  <a:pt x="1901906" y="2454206"/>
                  <a:pt x="1902264" y="2454028"/>
                  <a:pt x="1901608" y="2454802"/>
                </a:cubicBezTo>
                <a:close/>
                <a:moveTo>
                  <a:pt x="5862324" y="2445947"/>
                </a:moveTo>
                <a:cubicBezTo>
                  <a:pt x="5857100" y="2447064"/>
                  <a:pt x="5838348" y="2454207"/>
                  <a:pt x="5816918" y="2461351"/>
                </a:cubicBezTo>
                <a:cubicBezTo>
                  <a:pt x="5801678" y="2465161"/>
                  <a:pt x="5786438" y="2469923"/>
                  <a:pt x="5770246" y="2474686"/>
                </a:cubicBezTo>
                <a:cubicBezTo>
                  <a:pt x="5754052" y="2478496"/>
                  <a:pt x="5736908" y="2483258"/>
                  <a:pt x="5719764" y="2487068"/>
                </a:cubicBezTo>
                <a:cubicBezTo>
                  <a:pt x="5718812" y="2488021"/>
                  <a:pt x="5712144" y="2489926"/>
                  <a:pt x="5700712" y="2493736"/>
                </a:cubicBezTo>
                <a:cubicBezTo>
                  <a:pt x="5735004" y="2487068"/>
                  <a:pt x="5758816" y="2481353"/>
                  <a:pt x="5745480" y="2488973"/>
                </a:cubicBezTo>
                <a:cubicBezTo>
                  <a:pt x="5723572" y="2492783"/>
                  <a:pt x="5707380" y="2495641"/>
                  <a:pt x="5694046" y="2498498"/>
                </a:cubicBezTo>
                <a:cubicBezTo>
                  <a:pt x="5680712" y="2501356"/>
                  <a:pt x="5671186" y="2505166"/>
                  <a:pt x="5660708" y="2508023"/>
                </a:cubicBezTo>
                <a:cubicBezTo>
                  <a:pt x="5640704" y="2514691"/>
                  <a:pt x="5619750" y="2522311"/>
                  <a:pt x="5571172" y="2529931"/>
                </a:cubicBezTo>
                <a:cubicBezTo>
                  <a:pt x="5556886" y="2534693"/>
                  <a:pt x="5583556" y="2530883"/>
                  <a:pt x="5617846" y="2524216"/>
                </a:cubicBezTo>
                <a:cubicBezTo>
                  <a:pt x="5652136" y="2518501"/>
                  <a:pt x="5694046" y="2508976"/>
                  <a:pt x="5708332" y="2504213"/>
                </a:cubicBezTo>
                <a:cubicBezTo>
                  <a:pt x="5716904" y="2501356"/>
                  <a:pt x="5731192" y="2496593"/>
                  <a:pt x="5746432" y="2491831"/>
                </a:cubicBezTo>
                <a:cubicBezTo>
                  <a:pt x="5762624" y="2487068"/>
                  <a:pt x="5779772" y="2481353"/>
                  <a:pt x="5796916" y="2475638"/>
                </a:cubicBezTo>
                <a:cubicBezTo>
                  <a:pt x="5830252" y="2464208"/>
                  <a:pt x="5860732" y="2450873"/>
                  <a:pt x="5862638" y="2447063"/>
                </a:cubicBezTo>
                <a:cubicBezTo>
                  <a:pt x="5864304" y="2445873"/>
                  <a:pt x="5864066" y="2445575"/>
                  <a:pt x="5862324" y="2445947"/>
                </a:cubicBezTo>
                <a:close/>
                <a:moveTo>
                  <a:pt x="5748338" y="2415630"/>
                </a:moveTo>
                <a:cubicBezTo>
                  <a:pt x="5736908" y="2419440"/>
                  <a:pt x="5721668" y="2425155"/>
                  <a:pt x="5694046" y="2430870"/>
                </a:cubicBezTo>
                <a:cubicBezTo>
                  <a:pt x="5712144" y="2426108"/>
                  <a:pt x="5730240" y="2420393"/>
                  <a:pt x="5748338" y="2415630"/>
                </a:cubicBezTo>
                <a:close/>
                <a:moveTo>
                  <a:pt x="5732146" y="2404200"/>
                </a:moveTo>
                <a:cubicBezTo>
                  <a:pt x="5709286" y="2410867"/>
                  <a:pt x="5685472" y="2416583"/>
                  <a:pt x="5662612" y="2423250"/>
                </a:cubicBezTo>
                <a:lnTo>
                  <a:pt x="5647372" y="2425155"/>
                </a:lnTo>
                <a:cubicBezTo>
                  <a:pt x="5658804" y="2423250"/>
                  <a:pt x="5671186" y="2419440"/>
                  <a:pt x="5682616" y="2416583"/>
                </a:cubicBezTo>
                <a:cubicBezTo>
                  <a:pt x="5694998" y="2413725"/>
                  <a:pt x="5706428" y="2410867"/>
                  <a:pt x="5717858" y="2407058"/>
                </a:cubicBezTo>
                <a:close/>
                <a:moveTo>
                  <a:pt x="2229804" y="2291806"/>
                </a:moveTo>
                <a:lnTo>
                  <a:pt x="2230092" y="2292061"/>
                </a:lnTo>
                <a:lnTo>
                  <a:pt x="2229804" y="2292163"/>
                </a:lnTo>
                <a:cubicBezTo>
                  <a:pt x="2226470" y="2293235"/>
                  <a:pt x="2225994" y="2293235"/>
                  <a:pt x="2229804" y="2291806"/>
                </a:cubicBezTo>
                <a:close/>
                <a:moveTo>
                  <a:pt x="2486978" y="2268945"/>
                </a:moveTo>
                <a:cubicBezTo>
                  <a:pt x="2483168" y="2269897"/>
                  <a:pt x="2481264" y="2269897"/>
                  <a:pt x="2477452" y="2270850"/>
                </a:cubicBezTo>
                <a:lnTo>
                  <a:pt x="2475548" y="2270850"/>
                </a:lnTo>
                <a:close/>
                <a:moveTo>
                  <a:pt x="3027998" y="2214653"/>
                </a:moveTo>
                <a:lnTo>
                  <a:pt x="3023236" y="2216558"/>
                </a:lnTo>
                <a:lnTo>
                  <a:pt x="3027762" y="2214702"/>
                </a:lnTo>
                <a:close/>
                <a:moveTo>
                  <a:pt x="3076368" y="2211539"/>
                </a:moveTo>
                <a:cubicBezTo>
                  <a:pt x="3080074" y="2210680"/>
                  <a:pt x="3074672" y="2212867"/>
                  <a:pt x="3046096" y="2223226"/>
                </a:cubicBezTo>
                <a:cubicBezTo>
                  <a:pt x="3050858" y="2222273"/>
                  <a:pt x="3055620" y="2220368"/>
                  <a:pt x="3060384" y="2219416"/>
                </a:cubicBezTo>
                <a:lnTo>
                  <a:pt x="3048952" y="2223226"/>
                </a:lnTo>
                <a:cubicBezTo>
                  <a:pt x="3041332" y="2225131"/>
                  <a:pt x="3032760" y="2227988"/>
                  <a:pt x="3025140" y="2229893"/>
                </a:cubicBezTo>
                <a:cubicBezTo>
                  <a:pt x="2992756" y="2237513"/>
                  <a:pt x="2960370" y="2245133"/>
                  <a:pt x="2928938" y="2249896"/>
                </a:cubicBezTo>
                <a:cubicBezTo>
                  <a:pt x="2894648" y="2253706"/>
                  <a:pt x="2848928" y="2256563"/>
                  <a:pt x="2815592" y="2257516"/>
                </a:cubicBezTo>
                <a:cubicBezTo>
                  <a:pt x="2781300" y="2258468"/>
                  <a:pt x="2759392" y="2258468"/>
                  <a:pt x="2770824" y="2255611"/>
                </a:cubicBezTo>
                <a:cubicBezTo>
                  <a:pt x="2822258" y="2254658"/>
                  <a:pt x="2886076" y="2251801"/>
                  <a:pt x="2939416" y="2243228"/>
                </a:cubicBezTo>
                <a:cubicBezTo>
                  <a:pt x="2992756" y="2235608"/>
                  <a:pt x="3036570" y="2222273"/>
                  <a:pt x="3047048" y="2217511"/>
                </a:cubicBezTo>
                <a:cubicBezTo>
                  <a:pt x="3038714" y="2222869"/>
                  <a:pt x="3070190" y="2212971"/>
                  <a:pt x="3076368" y="2211539"/>
                </a:cubicBezTo>
                <a:close/>
                <a:moveTo>
                  <a:pt x="3114676" y="2200365"/>
                </a:moveTo>
                <a:cubicBezTo>
                  <a:pt x="3089910" y="2213700"/>
                  <a:pt x="3041332" y="2233703"/>
                  <a:pt x="3033712" y="2231798"/>
                </a:cubicBezTo>
                <a:cubicBezTo>
                  <a:pt x="3065144" y="2221320"/>
                  <a:pt x="3094672" y="2209890"/>
                  <a:pt x="3114676" y="2200365"/>
                </a:cubicBezTo>
                <a:close/>
                <a:moveTo>
                  <a:pt x="3124570" y="2194592"/>
                </a:moveTo>
                <a:lnTo>
                  <a:pt x="3117532" y="2198461"/>
                </a:lnTo>
                <a:cubicBezTo>
                  <a:pt x="3109912" y="2201318"/>
                  <a:pt x="3102292" y="2205128"/>
                  <a:pt x="3094672" y="2207986"/>
                </a:cubicBezTo>
                <a:cubicBezTo>
                  <a:pt x="3087052" y="2209891"/>
                  <a:pt x="3079432" y="2212748"/>
                  <a:pt x="3071812" y="2215606"/>
                </a:cubicBezTo>
                <a:lnTo>
                  <a:pt x="3060384" y="2219416"/>
                </a:lnTo>
                <a:cubicBezTo>
                  <a:pt x="3065144" y="2217511"/>
                  <a:pt x="3069908" y="2215606"/>
                  <a:pt x="3073718" y="2214653"/>
                </a:cubicBezTo>
                <a:cubicBezTo>
                  <a:pt x="3082292" y="2211796"/>
                  <a:pt x="3089910" y="2209891"/>
                  <a:pt x="3096578" y="2207033"/>
                </a:cubicBezTo>
                <a:close/>
                <a:moveTo>
                  <a:pt x="3167080" y="2171224"/>
                </a:moveTo>
                <a:lnTo>
                  <a:pt x="3153728" y="2179292"/>
                </a:lnTo>
                <a:cubicBezTo>
                  <a:pt x="3147300" y="2182983"/>
                  <a:pt x="3139918" y="2187031"/>
                  <a:pt x="3130868" y="2191793"/>
                </a:cubicBezTo>
                <a:lnTo>
                  <a:pt x="3124570" y="2194592"/>
                </a:lnTo>
                <a:close/>
                <a:moveTo>
                  <a:pt x="6288168" y="2109758"/>
                </a:moveTo>
                <a:cubicBezTo>
                  <a:pt x="6287454" y="2113211"/>
                  <a:pt x="6285548" y="2119879"/>
                  <a:pt x="6282692" y="2128927"/>
                </a:cubicBezTo>
                <a:cubicBezTo>
                  <a:pt x="6276976" y="2147977"/>
                  <a:pt x="6264592" y="2175600"/>
                  <a:pt x="6245544" y="2204175"/>
                </a:cubicBezTo>
                <a:cubicBezTo>
                  <a:pt x="6258878" y="2180362"/>
                  <a:pt x="6271260" y="2154645"/>
                  <a:pt x="6280786" y="2127975"/>
                </a:cubicBezTo>
                <a:cubicBezTo>
                  <a:pt x="6265546" y="2163217"/>
                  <a:pt x="6255068" y="2180362"/>
                  <a:pt x="6248400" y="2192745"/>
                </a:cubicBezTo>
                <a:cubicBezTo>
                  <a:pt x="6244592" y="2199412"/>
                  <a:pt x="6241732" y="2204175"/>
                  <a:pt x="6237924" y="2208937"/>
                </a:cubicBezTo>
                <a:cubicBezTo>
                  <a:pt x="6234112" y="2214652"/>
                  <a:pt x="6230304" y="2219415"/>
                  <a:pt x="6224588" y="2225130"/>
                </a:cubicBezTo>
                <a:cubicBezTo>
                  <a:pt x="6249352" y="2189887"/>
                  <a:pt x="6271260" y="2150835"/>
                  <a:pt x="6286500" y="2109877"/>
                </a:cubicBezTo>
                <a:cubicBezTo>
                  <a:pt x="6288406" y="2106067"/>
                  <a:pt x="6288882" y="2106305"/>
                  <a:pt x="6288168" y="2109758"/>
                </a:cubicBezTo>
                <a:close/>
                <a:moveTo>
                  <a:pt x="6252212" y="1935571"/>
                </a:moveTo>
                <a:cubicBezTo>
                  <a:pt x="6251258" y="1961288"/>
                  <a:pt x="6255068" y="1999388"/>
                  <a:pt x="6243638" y="2045108"/>
                </a:cubicBezTo>
                <a:cubicBezTo>
                  <a:pt x="6246496" y="2039393"/>
                  <a:pt x="6248400" y="2033678"/>
                  <a:pt x="6250304" y="2027963"/>
                </a:cubicBezTo>
                <a:cubicBezTo>
                  <a:pt x="6236972" y="2101306"/>
                  <a:pt x="6198872" y="2167981"/>
                  <a:pt x="6150292" y="2224178"/>
                </a:cubicBezTo>
                <a:cubicBezTo>
                  <a:pt x="6101716" y="2280376"/>
                  <a:pt x="6042660" y="2326096"/>
                  <a:pt x="5980748" y="2363243"/>
                </a:cubicBezTo>
                <a:cubicBezTo>
                  <a:pt x="6037898" y="2332763"/>
                  <a:pt x="6086476" y="2295616"/>
                  <a:pt x="6121718" y="2264183"/>
                </a:cubicBezTo>
                <a:cubicBezTo>
                  <a:pt x="6156960" y="2232751"/>
                  <a:pt x="6178868" y="2206081"/>
                  <a:pt x="6187440" y="2197508"/>
                </a:cubicBezTo>
                <a:cubicBezTo>
                  <a:pt x="6192204" y="2192746"/>
                  <a:pt x="6193156" y="2192746"/>
                  <a:pt x="6190298" y="2198461"/>
                </a:cubicBezTo>
                <a:cubicBezTo>
                  <a:pt x="6187440" y="2204176"/>
                  <a:pt x="6180772" y="2214653"/>
                  <a:pt x="6168392" y="2230846"/>
                </a:cubicBezTo>
                <a:cubicBezTo>
                  <a:pt x="6156008" y="2247038"/>
                  <a:pt x="6137912" y="2268946"/>
                  <a:pt x="6110288" y="2293711"/>
                </a:cubicBezTo>
                <a:cubicBezTo>
                  <a:pt x="6082666" y="2319428"/>
                  <a:pt x="6047424" y="2348003"/>
                  <a:pt x="5999798" y="2377531"/>
                </a:cubicBezTo>
                <a:cubicBezTo>
                  <a:pt x="5991224" y="2382293"/>
                  <a:pt x="5983604" y="2388008"/>
                  <a:pt x="5975032" y="2392771"/>
                </a:cubicBezTo>
                <a:cubicBezTo>
                  <a:pt x="6000750" y="2379436"/>
                  <a:pt x="6034088" y="2358481"/>
                  <a:pt x="6069330" y="2330858"/>
                </a:cubicBezTo>
                <a:cubicBezTo>
                  <a:pt x="6104572" y="2303236"/>
                  <a:pt x="6139816" y="2269898"/>
                  <a:pt x="6170296" y="2232751"/>
                </a:cubicBezTo>
                <a:cubicBezTo>
                  <a:pt x="6181724" y="2217511"/>
                  <a:pt x="6198872" y="2192746"/>
                  <a:pt x="6214112" y="2162266"/>
                </a:cubicBezTo>
                <a:cubicBezTo>
                  <a:pt x="6229350" y="2131786"/>
                  <a:pt x="6243638" y="2096543"/>
                  <a:pt x="6250304" y="2062253"/>
                </a:cubicBezTo>
                <a:cubicBezTo>
                  <a:pt x="6257924" y="2027963"/>
                  <a:pt x="6258878" y="1995578"/>
                  <a:pt x="6256972" y="1971765"/>
                </a:cubicBezTo>
                <a:cubicBezTo>
                  <a:pt x="6256972" y="1966051"/>
                  <a:pt x="6256020" y="1961288"/>
                  <a:pt x="6256020" y="1956526"/>
                </a:cubicBezTo>
                <a:cubicBezTo>
                  <a:pt x="6255068" y="1951763"/>
                  <a:pt x="6254116" y="1947953"/>
                  <a:pt x="6254116" y="1945096"/>
                </a:cubicBezTo>
                <a:cubicBezTo>
                  <a:pt x="6253164" y="1938428"/>
                  <a:pt x="6252212" y="1935571"/>
                  <a:pt x="6252212" y="1935571"/>
                </a:cubicBezTo>
                <a:close/>
                <a:moveTo>
                  <a:pt x="6187440" y="1898422"/>
                </a:moveTo>
                <a:lnTo>
                  <a:pt x="6193156" y="1919377"/>
                </a:lnTo>
                <a:cubicBezTo>
                  <a:pt x="6194108" y="1926997"/>
                  <a:pt x="6196012" y="1933664"/>
                  <a:pt x="6196966" y="1941285"/>
                </a:cubicBezTo>
                <a:cubicBezTo>
                  <a:pt x="6200776" y="1964145"/>
                  <a:pt x="6194108" y="1936522"/>
                  <a:pt x="6195060" y="1952714"/>
                </a:cubicBezTo>
                <a:cubicBezTo>
                  <a:pt x="6195060" y="1934617"/>
                  <a:pt x="6191252" y="1916520"/>
                  <a:pt x="6187440" y="1898422"/>
                </a:cubicBezTo>
                <a:close/>
                <a:moveTo>
                  <a:pt x="6250304" y="1843178"/>
                </a:moveTo>
                <a:cubicBezTo>
                  <a:pt x="6260784" y="1872706"/>
                  <a:pt x="6269356" y="1902233"/>
                  <a:pt x="6272212" y="1932713"/>
                </a:cubicBezTo>
                <a:cubicBezTo>
                  <a:pt x="6271260" y="1920331"/>
                  <a:pt x="6271260" y="1914615"/>
                  <a:pt x="6273166" y="1921283"/>
                </a:cubicBezTo>
                <a:cubicBezTo>
                  <a:pt x="6272212" y="1915568"/>
                  <a:pt x="6272212" y="1910806"/>
                  <a:pt x="6271260" y="1906043"/>
                </a:cubicBezTo>
                <a:cubicBezTo>
                  <a:pt x="6270308" y="1901281"/>
                  <a:pt x="6269356" y="1896518"/>
                  <a:pt x="6268404" y="1893661"/>
                </a:cubicBezTo>
                <a:cubicBezTo>
                  <a:pt x="6266498" y="1886040"/>
                  <a:pt x="6265546" y="1879373"/>
                  <a:pt x="6263640" y="1874611"/>
                </a:cubicBezTo>
                <a:cubicBezTo>
                  <a:pt x="6260784" y="1864133"/>
                  <a:pt x="6258878" y="1858418"/>
                  <a:pt x="6256972" y="1854608"/>
                </a:cubicBezTo>
                <a:cubicBezTo>
                  <a:pt x="6254116" y="1846988"/>
                  <a:pt x="6254116" y="1848893"/>
                  <a:pt x="6250304" y="1843178"/>
                </a:cubicBezTo>
                <a:close/>
                <a:moveTo>
                  <a:pt x="6075676" y="1603433"/>
                </a:moveTo>
                <a:lnTo>
                  <a:pt x="6082556" y="1617687"/>
                </a:lnTo>
                <a:lnTo>
                  <a:pt x="6081922" y="1617167"/>
                </a:lnTo>
                <a:close/>
                <a:moveTo>
                  <a:pt x="6073968" y="1599678"/>
                </a:moveTo>
                <a:lnTo>
                  <a:pt x="6075676" y="1603433"/>
                </a:lnTo>
                <a:lnTo>
                  <a:pt x="6074330" y="1600648"/>
                </a:lnTo>
                <a:close/>
                <a:moveTo>
                  <a:pt x="6069266" y="1587131"/>
                </a:moveTo>
                <a:lnTo>
                  <a:pt x="6073968" y="1599678"/>
                </a:lnTo>
                <a:lnTo>
                  <a:pt x="6073380" y="1598385"/>
                </a:lnTo>
                <a:close/>
                <a:moveTo>
                  <a:pt x="3489008" y="1400265"/>
                </a:moveTo>
                <a:cubicBezTo>
                  <a:pt x="3475672" y="1449795"/>
                  <a:pt x="3465196" y="1491705"/>
                  <a:pt x="3457576" y="1528853"/>
                </a:cubicBezTo>
                <a:cubicBezTo>
                  <a:pt x="3465196" y="1496468"/>
                  <a:pt x="3468054" y="1472655"/>
                  <a:pt x="3474720" y="1441223"/>
                </a:cubicBezTo>
                <a:cubicBezTo>
                  <a:pt x="3477580" y="1438365"/>
                  <a:pt x="3484246" y="1415505"/>
                  <a:pt x="3489008" y="1400265"/>
                </a:cubicBezTo>
                <a:close/>
                <a:moveTo>
                  <a:pt x="3509964" y="1350735"/>
                </a:moveTo>
                <a:cubicBezTo>
                  <a:pt x="3509964" y="1352640"/>
                  <a:pt x="3509010" y="1355498"/>
                  <a:pt x="3509010" y="1358355"/>
                </a:cubicBezTo>
                <a:cubicBezTo>
                  <a:pt x="3506152" y="1370738"/>
                  <a:pt x="3503296" y="1383120"/>
                  <a:pt x="3500438" y="1395502"/>
                </a:cubicBezTo>
                <a:cubicBezTo>
                  <a:pt x="3503296" y="1383120"/>
                  <a:pt x="3508058" y="1358355"/>
                  <a:pt x="3509964" y="1350735"/>
                </a:cubicBezTo>
                <a:close/>
                <a:moveTo>
                  <a:pt x="6167438" y="1333590"/>
                </a:moveTo>
                <a:lnTo>
                  <a:pt x="6148298" y="1384385"/>
                </a:lnTo>
                <a:lnTo>
                  <a:pt x="6150004" y="1377161"/>
                </a:lnTo>
                <a:lnTo>
                  <a:pt x="6155640" y="1360136"/>
                </a:lnTo>
                <a:close/>
                <a:moveTo>
                  <a:pt x="6074092" y="1295490"/>
                </a:moveTo>
                <a:cubicBezTo>
                  <a:pt x="6071236" y="1300253"/>
                  <a:pt x="6069330" y="1305015"/>
                  <a:pt x="6067424" y="1310730"/>
                </a:cubicBezTo>
                <a:cubicBezTo>
                  <a:pt x="6064568" y="1314540"/>
                  <a:pt x="6062664" y="1320255"/>
                  <a:pt x="6060758" y="1325970"/>
                </a:cubicBezTo>
                <a:cubicBezTo>
                  <a:pt x="6066472" y="1310730"/>
                  <a:pt x="6070284" y="1302158"/>
                  <a:pt x="6074092" y="1295490"/>
                </a:cubicBezTo>
                <a:close/>
                <a:moveTo>
                  <a:pt x="6189152" y="1194257"/>
                </a:moveTo>
                <a:lnTo>
                  <a:pt x="6151246" y="1236436"/>
                </a:lnTo>
                <a:cubicBezTo>
                  <a:pt x="6160770" y="1224529"/>
                  <a:pt x="6171486" y="1212385"/>
                  <a:pt x="6182202" y="1201074"/>
                </a:cubicBezTo>
                <a:close/>
                <a:moveTo>
                  <a:pt x="3515678" y="1163093"/>
                </a:moveTo>
                <a:cubicBezTo>
                  <a:pt x="3511868" y="1179285"/>
                  <a:pt x="3508058" y="1194526"/>
                  <a:pt x="3504248" y="1209766"/>
                </a:cubicBezTo>
                <a:cubicBezTo>
                  <a:pt x="3504248" y="1206908"/>
                  <a:pt x="3504248" y="1203098"/>
                  <a:pt x="3505200" y="1200241"/>
                </a:cubicBezTo>
                <a:close/>
                <a:moveTo>
                  <a:pt x="3510916" y="1146900"/>
                </a:moveTo>
                <a:cubicBezTo>
                  <a:pt x="3505200" y="1164045"/>
                  <a:pt x="3500440" y="1181190"/>
                  <a:pt x="3494724" y="1197382"/>
                </a:cubicBezTo>
                <a:lnTo>
                  <a:pt x="3480436" y="1248817"/>
                </a:lnTo>
                <a:lnTo>
                  <a:pt x="3488056" y="1214527"/>
                </a:lnTo>
                <a:cubicBezTo>
                  <a:pt x="3491866" y="1203097"/>
                  <a:pt x="3495676" y="1191667"/>
                  <a:pt x="3499486" y="1180238"/>
                </a:cubicBezTo>
                <a:cubicBezTo>
                  <a:pt x="3503296" y="1169760"/>
                  <a:pt x="3507106" y="1158330"/>
                  <a:pt x="3510916" y="1146900"/>
                </a:cubicBezTo>
                <a:close/>
                <a:moveTo>
                  <a:pt x="6429376" y="1047840"/>
                </a:moveTo>
                <a:cubicBezTo>
                  <a:pt x="6400800" y="1072605"/>
                  <a:pt x="6375084" y="1092607"/>
                  <a:pt x="6342698" y="1117372"/>
                </a:cubicBezTo>
                <a:cubicBezTo>
                  <a:pt x="6335078" y="1118325"/>
                  <a:pt x="6416992" y="1056413"/>
                  <a:pt x="6429376" y="1047840"/>
                </a:cubicBezTo>
                <a:close/>
                <a:moveTo>
                  <a:pt x="6587492" y="880201"/>
                </a:moveTo>
                <a:cubicBezTo>
                  <a:pt x="6586538" y="880201"/>
                  <a:pt x="6584632" y="883058"/>
                  <a:pt x="6579872" y="888773"/>
                </a:cubicBezTo>
                <a:cubicBezTo>
                  <a:pt x="6564630" y="910681"/>
                  <a:pt x="6544628" y="935446"/>
                  <a:pt x="6523672" y="957353"/>
                </a:cubicBezTo>
                <a:cubicBezTo>
                  <a:pt x="6502718" y="979260"/>
                  <a:pt x="6481764" y="998310"/>
                  <a:pt x="6463666" y="1010693"/>
                </a:cubicBezTo>
                <a:cubicBezTo>
                  <a:pt x="6490336" y="987833"/>
                  <a:pt x="6515100" y="963068"/>
                  <a:pt x="6537960" y="937351"/>
                </a:cubicBezTo>
                <a:cubicBezTo>
                  <a:pt x="6521768" y="953543"/>
                  <a:pt x="6504624" y="968783"/>
                  <a:pt x="6487478" y="983071"/>
                </a:cubicBezTo>
                <a:cubicBezTo>
                  <a:pt x="6500812" y="971641"/>
                  <a:pt x="6506528" y="964973"/>
                  <a:pt x="6506528" y="963068"/>
                </a:cubicBezTo>
                <a:cubicBezTo>
                  <a:pt x="6506528" y="960210"/>
                  <a:pt x="6501766" y="962116"/>
                  <a:pt x="6494146" y="965926"/>
                </a:cubicBezTo>
                <a:cubicBezTo>
                  <a:pt x="6464618" y="995453"/>
                  <a:pt x="6432232" y="1023076"/>
                  <a:pt x="6398896" y="1049746"/>
                </a:cubicBezTo>
                <a:cubicBezTo>
                  <a:pt x="6401752" y="1046888"/>
                  <a:pt x="6404612" y="1044983"/>
                  <a:pt x="6408420" y="1042126"/>
                </a:cubicBezTo>
                <a:lnTo>
                  <a:pt x="6312218" y="1122136"/>
                </a:lnTo>
                <a:cubicBezTo>
                  <a:pt x="6374130" y="1076416"/>
                  <a:pt x="6417946" y="1048793"/>
                  <a:pt x="6334124" y="1117373"/>
                </a:cubicBezTo>
                <a:cubicBezTo>
                  <a:pt x="6339840" y="1110706"/>
                  <a:pt x="6314124" y="1127851"/>
                  <a:pt x="6342698" y="1104038"/>
                </a:cubicBezTo>
                <a:cubicBezTo>
                  <a:pt x="6313172" y="1124993"/>
                  <a:pt x="6267450" y="1160236"/>
                  <a:pt x="6235066" y="1189763"/>
                </a:cubicBezTo>
                <a:cubicBezTo>
                  <a:pt x="6202680" y="1219291"/>
                  <a:pt x="6184584" y="1243103"/>
                  <a:pt x="6200776" y="1229768"/>
                </a:cubicBezTo>
                <a:cubicBezTo>
                  <a:pt x="6223636" y="1203098"/>
                  <a:pt x="6237924" y="1190716"/>
                  <a:pt x="6246496" y="1183096"/>
                </a:cubicBezTo>
                <a:cubicBezTo>
                  <a:pt x="6255068" y="1176428"/>
                  <a:pt x="6257924" y="1175476"/>
                  <a:pt x="6260784" y="1174523"/>
                </a:cubicBezTo>
                <a:cubicBezTo>
                  <a:pt x="6266498" y="1173571"/>
                  <a:pt x="6267450" y="1174523"/>
                  <a:pt x="6308408" y="1138328"/>
                </a:cubicBezTo>
                <a:cubicBezTo>
                  <a:pt x="6265546" y="1178333"/>
                  <a:pt x="6220778" y="1214528"/>
                  <a:pt x="6187440" y="1257390"/>
                </a:cubicBezTo>
                <a:cubicBezTo>
                  <a:pt x="6196012" y="1245961"/>
                  <a:pt x="6199824" y="1241198"/>
                  <a:pt x="6198872" y="1240246"/>
                </a:cubicBezTo>
                <a:cubicBezTo>
                  <a:pt x="6197918" y="1239293"/>
                  <a:pt x="6193156" y="1243103"/>
                  <a:pt x="6185536" y="1250723"/>
                </a:cubicBezTo>
                <a:cubicBezTo>
                  <a:pt x="6170296" y="1265963"/>
                  <a:pt x="6144578" y="1295490"/>
                  <a:pt x="6125528" y="1334543"/>
                </a:cubicBezTo>
                <a:cubicBezTo>
                  <a:pt x="6117908" y="1351688"/>
                  <a:pt x="6105524" y="1384073"/>
                  <a:pt x="6100764" y="1422173"/>
                </a:cubicBezTo>
                <a:cubicBezTo>
                  <a:pt x="6099812" y="1431698"/>
                  <a:pt x="6098858" y="1441223"/>
                  <a:pt x="6098858" y="1450748"/>
                </a:cubicBezTo>
                <a:cubicBezTo>
                  <a:pt x="6098858" y="1460273"/>
                  <a:pt x="6098858" y="1469798"/>
                  <a:pt x="6099812" y="1479323"/>
                </a:cubicBezTo>
                <a:cubicBezTo>
                  <a:pt x="6100764" y="1488848"/>
                  <a:pt x="6102668" y="1498373"/>
                  <a:pt x="6103620" y="1506946"/>
                </a:cubicBezTo>
                <a:cubicBezTo>
                  <a:pt x="6105524" y="1514565"/>
                  <a:pt x="6107430" y="1523138"/>
                  <a:pt x="6109336" y="1530758"/>
                </a:cubicBezTo>
                <a:cubicBezTo>
                  <a:pt x="6109336" y="1519328"/>
                  <a:pt x="6112192" y="1526948"/>
                  <a:pt x="6113146" y="1525043"/>
                </a:cubicBezTo>
                <a:cubicBezTo>
                  <a:pt x="6114098" y="1524090"/>
                  <a:pt x="6114098" y="1521233"/>
                  <a:pt x="6112192" y="1511708"/>
                </a:cubicBezTo>
                <a:cubicBezTo>
                  <a:pt x="6111240" y="1506946"/>
                  <a:pt x="6111240" y="1500278"/>
                  <a:pt x="6110288" y="1492658"/>
                </a:cubicBezTo>
                <a:cubicBezTo>
                  <a:pt x="6109336" y="1484086"/>
                  <a:pt x="6108384" y="1474561"/>
                  <a:pt x="6108384" y="1462178"/>
                </a:cubicBezTo>
                <a:cubicBezTo>
                  <a:pt x="6108384" y="1466940"/>
                  <a:pt x="6108384" y="1471703"/>
                  <a:pt x="6109336" y="1476465"/>
                </a:cubicBezTo>
                <a:cubicBezTo>
                  <a:pt x="6109336" y="1482181"/>
                  <a:pt x="6110288" y="1486943"/>
                  <a:pt x="6111240" y="1492658"/>
                </a:cubicBezTo>
                <a:cubicBezTo>
                  <a:pt x="6112192" y="1504088"/>
                  <a:pt x="6115050" y="1515518"/>
                  <a:pt x="6117908" y="1528853"/>
                </a:cubicBezTo>
                <a:cubicBezTo>
                  <a:pt x="6124576" y="1554571"/>
                  <a:pt x="6134100" y="1583146"/>
                  <a:pt x="6146484" y="1612673"/>
                </a:cubicBezTo>
                <a:cubicBezTo>
                  <a:pt x="6134100" y="1589813"/>
                  <a:pt x="6119812" y="1548856"/>
                  <a:pt x="6119812" y="1551713"/>
                </a:cubicBezTo>
                <a:cubicBezTo>
                  <a:pt x="6128386" y="1591718"/>
                  <a:pt x="6150292" y="1636486"/>
                  <a:pt x="6160772" y="1661251"/>
                </a:cubicBezTo>
                <a:cubicBezTo>
                  <a:pt x="6171248" y="1680301"/>
                  <a:pt x="6181724" y="1699351"/>
                  <a:pt x="6191250" y="1718401"/>
                </a:cubicBezTo>
                <a:cubicBezTo>
                  <a:pt x="6189346" y="1712686"/>
                  <a:pt x="6186488" y="1707923"/>
                  <a:pt x="6185536" y="1704113"/>
                </a:cubicBezTo>
                <a:cubicBezTo>
                  <a:pt x="6197918" y="1725068"/>
                  <a:pt x="6210300" y="1746023"/>
                  <a:pt x="6221730" y="1766978"/>
                </a:cubicBezTo>
                <a:cubicBezTo>
                  <a:pt x="6199824" y="1724115"/>
                  <a:pt x="6194108" y="1714590"/>
                  <a:pt x="6196012" y="1714590"/>
                </a:cubicBezTo>
                <a:cubicBezTo>
                  <a:pt x="6197918" y="1715543"/>
                  <a:pt x="6205538" y="1726021"/>
                  <a:pt x="6206492" y="1726021"/>
                </a:cubicBezTo>
                <a:cubicBezTo>
                  <a:pt x="6200776" y="1726021"/>
                  <a:pt x="6234112" y="1781265"/>
                  <a:pt x="6246496" y="1812698"/>
                </a:cubicBezTo>
                <a:cubicBezTo>
                  <a:pt x="6238876" y="1789838"/>
                  <a:pt x="6230304" y="1766978"/>
                  <a:pt x="6220778" y="1745071"/>
                </a:cubicBezTo>
                <a:cubicBezTo>
                  <a:pt x="6230304" y="1759358"/>
                  <a:pt x="6242686" y="1787933"/>
                  <a:pt x="6251258" y="1810793"/>
                </a:cubicBezTo>
                <a:cubicBezTo>
                  <a:pt x="6259830" y="1833653"/>
                  <a:pt x="6265546" y="1850798"/>
                  <a:pt x="6264592" y="1841273"/>
                </a:cubicBezTo>
                <a:cubicBezTo>
                  <a:pt x="6252212" y="1804126"/>
                  <a:pt x="6237924" y="1774598"/>
                  <a:pt x="6225540" y="1747928"/>
                </a:cubicBezTo>
                <a:cubicBezTo>
                  <a:pt x="6213158" y="1721258"/>
                  <a:pt x="6200776" y="1698398"/>
                  <a:pt x="6189346" y="1676490"/>
                </a:cubicBezTo>
                <a:cubicBezTo>
                  <a:pt x="6177916" y="1654583"/>
                  <a:pt x="6167438" y="1632676"/>
                  <a:pt x="6156008" y="1608863"/>
                </a:cubicBezTo>
                <a:cubicBezTo>
                  <a:pt x="6144578" y="1585051"/>
                  <a:pt x="6134100" y="1559333"/>
                  <a:pt x="6125528" y="1527901"/>
                </a:cubicBezTo>
                <a:cubicBezTo>
                  <a:pt x="6128386" y="1545998"/>
                  <a:pt x="6132196" y="1563143"/>
                  <a:pt x="6137912" y="1580288"/>
                </a:cubicBezTo>
                <a:cubicBezTo>
                  <a:pt x="6130292" y="1563143"/>
                  <a:pt x="6126480" y="1547903"/>
                  <a:pt x="6122672" y="1535521"/>
                </a:cubicBezTo>
                <a:cubicBezTo>
                  <a:pt x="6119812" y="1523138"/>
                  <a:pt x="6117908" y="1512661"/>
                  <a:pt x="6116004" y="1504088"/>
                </a:cubicBezTo>
                <a:cubicBezTo>
                  <a:pt x="6115050" y="1495515"/>
                  <a:pt x="6114098" y="1487896"/>
                  <a:pt x="6114098" y="1481228"/>
                </a:cubicBezTo>
                <a:cubicBezTo>
                  <a:pt x="6114098" y="1474561"/>
                  <a:pt x="6115050" y="1467893"/>
                  <a:pt x="6115050" y="1462178"/>
                </a:cubicBezTo>
                <a:cubicBezTo>
                  <a:pt x="6116004" y="1449796"/>
                  <a:pt x="6116956" y="1436461"/>
                  <a:pt x="6120766" y="1417411"/>
                </a:cubicBezTo>
                <a:cubicBezTo>
                  <a:pt x="6124576" y="1397408"/>
                  <a:pt x="6130292" y="1371690"/>
                  <a:pt x="6148388" y="1335496"/>
                </a:cubicBezTo>
                <a:cubicBezTo>
                  <a:pt x="6155056" y="1320256"/>
                  <a:pt x="6166486" y="1299301"/>
                  <a:pt x="6182678" y="1278346"/>
                </a:cubicBezTo>
                <a:cubicBezTo>
                  <a:pt x="6197918" y="1257390"/>
                  <a:pt x="6217920" y="1235483"/>
                  <a:pt x="6237924" y="1216433"/>
                </a:cubicBezTo>
                <a:cubicBezTo>
                  <a:pt x="6274118" y="1181191"/>
                  <a:pt x="6308408" y="1153568"/>
                  <a:pt x="6313172" y="1145948"/>
                </a:cubicBezTo>
                <a:cubicBezTo>
                  <a:pt x="6317932" y="1144043"/>
                  <a:pt x="6336030" y="1130708"/>
                  <a:pt x="6357938" y="1114516"/>
                </a:cubicBezTo>
                <a:cubicBezTo>
                  <a:pt x="6388418" y="1092608"/>
                  <a:pt x="6425566" y="1063081"/>
                  <a:pt x="6447472" y="1043078"/>
                </a:cubicBezTo>
                <a:cubicBezTo>
                  <a:pt x="6471286" y="1019266"/>
                  <a:pt x="6519864" y="974498"/>
                  <a:pt x="6552248" y="934493"/>
                </a:cubicBezTo>
                <a:cubicBezTo>
                  <a:pt x="6568440" y="915443"/>
                  <a:pt x="6580824" y="897346"/>
                  <a:pt x="6586538" y="887821"/>
                </a:cubicBezTo>
                <a:cubicBezTo>
                  <a:pt x="6589396" y="883058"/>
                  <a:pt x="6591300" y="880201"/>
                  <a:pt x="6587492" y="880201"/>
                </a:cubicBezTo>
                <a:close/>
                <a:moveTo>
                  <a:pt x="6619160" y="878982"/>
                </a:moveTo>
                <a:lnTo>
                  <a:pt x="6617972" y="881153"/>
                </a:lnTo>
                <a:lnTo>
                  <a:pt x="6616368" y="883553"/>
                </a:lnTo>
                <a:close/>
                <a:moveTo>
                  <a:pt x="4703444" y="812572"/>
                </a:moveTo>
                <a:cubicBezTo>
                  <a:pt x="4721542" y="813525"/>
                  <a:pt x="4734878" y="812572"/>
                  <a:pt x="4747260" y="812572"/>
                </a:cubicBezTo>
                <a:cubicBezTo>
                  <a:pt x="4721542" y="815430"/>
                  <a:pt x="4705350" y="813525"/>
                  <a:pt x="4703444" y="812572"/>
                </a:cubicBezTo>
                <a:close/>
                <a:moveTo>
                  <a:pt x="4594860" y="798285"/>
                </a:moveTo>
                <a:cubicBezTo>
                  <a:pt x="4600576" y="800190"/>
                  <a:pt x="4606292" y="801143"/>
                  <a:pt x="4612958" y="803048"/>
                </a:cubicBezTo>
                <a:cubicBezTo>
                  <a:pt x="4633914" y="810668"/>
                  <a:pt x="4656774" y="817335"/>
                  <a:pt x="4681540" y="822098"/>
                </a:cubicBezTo>
                <a:cubicBezTo>
                  <a:pt x="4650106" y="817335"/>
                  <a:pt x="4621532" y="808763"/>
                  <a:pt x="4594860" y="798285"/>
                </a:cubicBezTo>
                <a:close/>
                <a:moveTo>
                  <a:pt x="6658928" y="794476"/>
                </a:moveTo>
                <a:cubicBezTo>
                  <a:pt x="6656072" y="805906"/>
                  <a:pt x="6648450" y="825908"/>
                  <a:pt x="6637020" y="849721"/>
                </a:cubicBezTo>
                <a:lnTo>
                  <a:pt x="6619160" y="878982"/>
                </a:lnTo>
                <a:lnTo>
                  <a:pt x="6639520" y="841744"/>
                </a:lnTo>
                <a:cubicBezTo>
                  <a:pt x="6646546" y="827337"/>
                  <a:pt x="6653214" y="811621"/>
                  <a:pt x="6658928" y="794476"/>
                </a:cubicBezTo>
                <a:close/>
                <a:moveTo>
                  <a:pt x="3875712" y="777339"/>
                </a:moveTo>
                <a:lnTo>
                  <a:pt x="3857624" y="789713"/>
                </a:lnTo>
                <a:cubicBezTo>
                  <a:pt x="3845244" y="798285"/>
                  <a:pt x="3833812" y="808763"/>
                  <a:pt x="3821430" y="819241"/>
                </a:cubicBezTo>
                <a:cubicBezTo>
                  <a:pt x="3815716" y="824956"/>
                  <a:pt x="3810000" y="829718"/>
                  <a:pt x="3804284" y="834481"/>
                </a:cubicBezTo>
                <a:cubicBezTo>
                  <a:pt x="3799524" y="839243"/>
                  <a:pt x="3793808" y="844958"/>
                  <a:pt x="3789044" y="849721"/>
                </a:cubicBezTo>
                <a:cubicBezTo>
                  <a:pt x="3778568" y="859246"/>
                  <a:pt x="3770234" y="868533"/>
                  <a:pt x="3763804" y="876391"/>
                </a:cubicBezTo>
                <a:lnTo>
                  <a:pt x="3761396" y="879547"/>
                </a:lnTo>
                <a:lnTo>
                  <a:pt x="3765634" y="874499"/>
                </a:lnTo>
                <a:cubicBezTo>
                  <a:pt x="3797738" y="839004"/>
                  <a:pt x="3828098" y="813287"/>
                  <a:pt x="3859530" y="789712"/>
                </a:cubicBezTo>
                <a:close/>
                <a:moveTo>
                  <a:pt x="3908838" y="756204"/>
                </a:moveTo>
                <a:lnTo>
                  <a:pt x="3892868" y="765901"/>
                </a:lnTo>
                <a:lnTo>
                  <a:pt x="3875742" y="777319"/>
                </a:lnTo>
                <a:lnTo>
                  <a:pt x="3892868" y="766852"/>
                </a:lnTo>
                <a:close/>
                <a:moveTo>
                  <a:pt x="6607442" y="715471"/>
                </a:moveTo>
                <a:lnTo>
                  <a:pt x="6606540" y="724942"/>
                </a:lnTo>
                <a:cubicBezTo>
                  <a:pt x="6606540" y="731610"/>
                  <a:pt x="6604636" y="738277"/>
                  <a:pt x="6603684" y="744945"/>
                </a:cubicBezTo>
                <a:close/>
                <a:moveTo>
                  <a:pt x="3886200" y="707798"/>
                </a:moveTo>
                <a:lnTo>
                  <a:pt x="3822072" y="748981"/>
                </a:lnTo>
                <a:lnTo>
                  <a:pt x="3822384" y="748756"/>
                </a:lnTo>
                <a:cubicBezTo>
                  <a:pt x="3833812" y="741135"/>
                  <a:pt x="3844292" y="733516"/>
                  <a:pt x="3853816" y="726848"/>
                </a:cubicBezTo>
                <a:cubicBezTo>
                  <a:pt x="3867150" y="719228"/>
                  <a:pt x="3877628" y="712560"/>
                  <a:pt x="3886200" y="707798"/>
                </a:cubicBezTo>
                <a:close/>
                <a:moveTo>
                  <a:pt x="4059556" y="705893"/>
                </a:moveTo>
                <a:cubicBezTo>
                  <a:pt x="4070032" y="704940"/>
                  <a:pt x="4042410" y="714465"/>
                  <a:pt x="4016692" y="723990"/>
                </a:cubicBezTo>
                <a:cubicBezTo>
                  <a:pt x="3990976" y="735420"/>
                  <a:pt x="3966210" y="746850"/>
                  <a:pt x="3979544" y="745898"/>
                </a:cubicBezTo>
                <a:cubicBezTo>
                  <a:pt x="3965258" y="748755"/>
                  <a:pt x="3951924" y="754470"/>
                  <a:pt x="3938588" y="758280"/>
                </a:cubicBezTo>
                <a:cubicBezTo>
                  <a:pt x="3977640" y="739230"/>
                  <a:pt x="3986212" y="736373"/>
                  <a:pt x="3994784" y="731610"/>
                </a:cubicBezTo>
                <a:cubicBezTo>
                  <a:pt x="3998596" y="728753"/>
                  <a:pt x="4003358" y="725895"/>
                  <a:pt x="4012884" y="722085"/>
                </a:cubicBezTo>
                <a:cubicBezTo>
                  <a:pt x="4022408" y="718275"/>
                  <a:pt x="4036696" y="713513"/>
                  <a:pt x="4059556" y="705893"/>
                </a:cubicBezTo>
                <a:close/>
                <a:moveTo>
                  <a:pt x="6601778" y="700177"/>
                </a:moveTo>
                <a:lnTo>
                  <a:pt x="6594406" y="726898"/>
                </a:lnTo>
                <a:lnTo>
                  <a:pt x="6592252" y="740183"/>
                </a:lnTo>
                <a:cubicBezTo>
                  <a:pt x="6591538" y="745422"/>
                  <a:pt x="6590824" y="750065"/>
                  <a:pt x="6590288" y="753786"/>
                </a:cubicBezTo>
                <a:lnTo>
                  <a:pt x="6589926" y="757052"/>
                </a:lnTo>
                <a:lnTo>
                  <a:pt x="6595466" y="738515"/>
                </a:lnTo>
                <a:cubicBezTo>
                  <a:pt x="6598682" y="724704"/>
                  <a:pt x="6600824" y="711607"/>
                  <a:pt x="6601778" y="700177"/>
                </a:cubicBezTo>
                <a:close/>
                <a:moveTo>
                  <a:pt x="6691012" y="688904"/>
                </a:moveTo>
                <a:lnTo>
                  <a:pt x="6690360" y="730657"/>
                </a:lnTo>
                <a:cubicBezTo>
                  <a:pt x="6693218" y="721132"/>
                  <a:pt x="6694172" y="710655"/>
                  <a:pt x="6696076" y="700177"/>
                </a:cubicBezTo>
                <a:cubicBezTo>
                  <a:pt x="6695124" y="719227"/>
                  <a:pt x="6690360" y="750659"/>
                  <a:pt x="6679884" y="786855"/>
                </a:cubicBezTo>
                <a:cubicBezTo>
                  <a:pt x="6668452" y="822097"/>
                  <a:pt x="6651308" y="861150"/>
                  <a:pt x="6629400" y="893534"/>
                </a:cubicBezTo>
                <a:cubicBezTo>
                  <a:pt x="6627496" y="894487"/>
                  <a:pt x="6628448" y="892582"/>
                  <a:pt x="6630352" y="887820"/>
                </a:cubicBezTo>
                <a:cubicBezTo>
                  <a:pt x="6632258" y="883057"/>
                  <a:pt x="6636068" y="875437"/>
                  <a:pt x="6640830" y="865912"/>
                </a:cubicBezTo>
                <a:cubicBezTo>
                  <a:pt x="6650356" y="846862"/>
                  <a:pt x="6663690" y="818287"/>
                  <a:pt x="6673216" y="785902"/>
                </a:cubicBezTo>
                <a:close/>
                <a:moveTo>
                  <a:pt x="3932278" y="683196"/>
                </a:moveTo>
                <a:cubicBezTo>
                  <a:pt x="3928528" y="686187"/>
                  <a:pt x="3894774" y="701368"/>
                  <a:pt x="3877628" y="710655"/>
                </a:cubicBezTo>
                <a:cubicBezTo>
                  <a:pt x="3883344" y="706845"/>
                  <a:pt x="3890010" y="703035"/>
                  <a:pt x="3895724" y="699225"/>
                </a:cubicBezTo>
                <a:lnTo>
                  <a:pt x="3924300" y="684937"/>
                </a:lnTo>
                <a:cubicBezTo>
                  <a:pt x="3931444" y="682556"/>
                  <a:pt x="3933528" y="682198"/>
                  <a:pt x="3932278" y="683196"/>
                </a:cubicBezTo>
                <a:close/>
                <a:moveTo>
                  <a:pt x="4253866" y="680176"/>
                </a:moveTo>
                <a:lnTo>
                  <a:pt x="4263392" y="680176"/>
                </a:lnTo>
                <a:cubicBezTo>
                  <a:pt x="4267200" y="680176"/>
                  <a:pt x="4270058" y="680176"/>
                  <a:pt x="4273868" y="680176"/>
                </a:cubicBezTo>
                <a:cubicBezTo>
                  <a:pt x="4276726" y="680176"/>
                  <a:pt x="4280536" y="681128"/>
                  <a:pt x="4284344" y="681128"/>
                </a:cubicBezTo>
                <a:cubicBezTo>
                  <a:pt x="4282440" y="682081"/>
                  <a:pt x="4276726" y="681128"/>
                  <a:pt x="4270058" y="681128"/>
                </a:cubicBezTo>
                <a:cubicBezTo>
                  <a:pt x="4264344" y="681128"/>
                  <a:pt x="4257676" y="680176"/>
                  <a:pt x="4253866" y="680176"/>
                </a:cubicBezTo>
                <a:close/>
                <a:moveTo>
                  <a:pt x="4401504" y="619215"/>
                </a:moveTo>
                <a:cubicBezTo>
                  <a:pt x="4401504" y="619215"/>
                  <a:pt x="4404360" y="619215"/>
                  <a:pt x="4412932" y="621120"/>
                </a:cubicBezTo>
                <a:cubicBezTo>
                  <a:pt x="4416744" y="622072"/>
                  <a:pt x="4422458" y="623025"/>
                  <a:pt x="4429126" y="624930"/>
                </a:cubicBezTo>
                <a:cubicBezTo>
                  <a:pt x="4435792" y="626835"/>
                  <a:pt x="4444366" y="629692"/>
                  <a:pt x="4453892" y="633503"/>
                </a:cubicBezTo>
                <a:cubicBezTo>
                  <a:pt x="4496752" y="651600"/>
                  <a:pt x="4477704" y="643980"/>
                  <a:pt x="4451986" y="635407"/>
                </a:cubicBezTo>
                <a:cubicBezTo>
                  <a:pt x="4445318" y="633503"/>
                  <a:pt x="4438652" y="630645"/>
                  <a:pt x="4432936" y="628740"/>
                </a:cubicBezTo>
                <a:cubicBezTo>
                  <a:pt x="4427220" y="626835"/>
                  <a:pt x="4420552" y="625882"/>
                  <a:pt x="4416744" y="624930"/>
                </a:cubicBezTo>
                <a:cubicBezTo>
                  <a:pt x="4411028" y="623978"/>
                  <a:pt x="4408170" y="623025"/>
                  <a:pt x="4409124" y="623978"/>
                </a:cubicBezTo>
                <a:cubicBezTo>
                  <a:pt x="4404360" y="622072"/>
                  <a:pt x="4399598" y="620167"/>
                  <a:pt x="4401504" y="619215"/>
                </a:cubicBezTo>
                <a:close/>
                <a:moveTo>
                  <a:pt x="4130040" y="618263"/>
                </a:moveTo>
                <a:lnTo>
                  <a:pt x="4117922" y="620877"/>
                </a:lnTo>
                <a:lnTo>
                  <a:pt x="4070032" y="629693"/>
                </a:lnTo>
                <a:cubicBezTo>
                  <a:pt x="4077176" y="627312"/>
                  <a:pt x="4079796" y="626121"/>
                  <a:pt x="4079438" y="625645"/>
                </a:cubicBezTo>
                <a:lnTo>
                  <a:pt x="4073906" y="625801"/>
                </a:lnTo>
                <a:lnTo>
                  <a:pt x="4100364" y="620555"/>
                </a:lnTo>
                <a:cubicBezTo>
                  <a:pt x="4112598" y="618680"/>
                  <a:pt x="4122896" y="617787"/>
                  <a:pt x="4130040" y="618263"/>
                </a:cubicBezTo>
                <a:close/>
                <a:moveTo>
                  <a:pt x="6692264" y="608737"/>
                </a:moveTo>
                <a:cubicBezTo>
                  <a:pt x="6694172" y="629692"/>
                  <a:pt x="6694172" y="654457"/>
                  <a:pt x="6692264" y="682080"/>
                </a:cubicBezTo>
                <a:lnTo>
                  <a:pt x="6691012" y="688904"/>
                </a:lnTo>
                <a:close/>
                <a:moveTo>
                  <a:pt x="4309112" y="608737"/>
                </a:moveTo>
                <a:cubicBezTo>
                  <a:pt x="4318636" y="609690"/>
                  <a:pt x="4326256" y="610642"/>
                  <a:pt x="4327208" y="612547"/>
                </a:cubicBezTo>
                <a:cubicBezTo>
                  <a:pt x="4319588" y="610642"/>
                  <a:pt x="4312920" y="609690"/>
                  <a:pt x="4309112" y="608737"/>
                </a:cubicBezTo>
                <a:close/>
                <a:moveTo>
                  <a:pt x="6583680" y="596355"/>
                </a:moveTo>
                <a:cubicBezTo>
                  <a:pt x="6583680" y="609690"/>
                  <a:pt x="6585584" y="638265"/>
                  <a:pt x="6583680" y="655410"/>
                </a:cubicBezTo>
                <a:lnTo>
                  <a:pt x="6583680" y="652553"/>
                </a:lnTo>
                <a:cubicBezTo>
                  <a:pt x="6583680" y="647790"/>
                  <a:pt x="6583680" y="639218"/>
                  <a:pt x="6583680" y="630645"/>
                </a:cubicBezTo>
                <a:cubicBezTo>
                  <a:pt x="6583680" y="622073"/>
                  <a:pt x="6582728" y="612548"/>
                  <a:pt x="6582728" y="605880"/>
                </a:cubicBezTo>
                <a:cubicBezTo>
                  <a:pt x="6582728" y="599213"/>
                  <a:pt x="6583680" y="594450"/>
                  <a:pt x="6583680" y="596355"/>
                </a:cubicBezTo>
                <a:close/>
                <a:moveTo>
                  <a:pt x="5093970" y="464910"/>
                </a:moveTo>
                <a:cubicBezTo>
                  <a:pt x="5084444" y="473482"/>
                  <a:pt x="5073968" y="484912"/>
                  <a:pt x="5069204" y="488723"/>
                </a:cubicBezTo>
                <a:cubicBezTo>
                  <a:pt x="5078730" y="479198"/>
                  <a:pt x="5086350" y="471578"/>
                  <a:pt x="5093970" y="464910"/>
                </a:cubicBezTo>
                <a:close/>
                <a:moveTo>
                  <a:pt x="5165408" y="417285"/>
                </a:moveTo>
                <a:cubicBezTo>
                  <a:pt x="5141596" y="439192"/>
                  <a:pt x="5131118" y="449670"/>
                  <a:pt x="5099686" y="476340"/>
                </a:cubicBezTo>
                <a:cubicBezTo>
                  <a:pt x="5114926" y="460148"/>
                  <a:pt x="5140644" y="439192"/>
                  <a:pt x="5165408" y="417285"/>
                </a:cubicBezTo>
                <a:close/>
                <a:moveTo>
                  <a:pt x="5140644" y="380137"/>
                </a:moveTo>
                <a:cubicBezTo>
                  <a:pt x="5124452" y="397282"/>
                  <a:pt x="5108260" y="413475"/>
                  <a:pt x="5092066" y="430619"/>
                </a:cubicBezTo>
                <a:cubicBezTo>
                  <a:pt x="5101592" y="420142"/>
                  <a:pt x="5111116" y="408712"/>
                  <a:pt x="5121592" y="398235"/>
                </a:cubicBezTo>
                <a:close/>
                <a:moveTo>
                  <a:pt x="6577966" y="360135"/>
                </a:moveTo>
                <a:cubicBezTo>
                  <a:pt x="6590348" y="381090"/>
                  <a:pt x="6601780" y="402998"/>
                  <a:pt x="6612256" y="426810"/>
                </a:cubicBezTo>
                <a:lnTo>
                  <a:pt x="6617018" y="442050"/>
                </a:lnTo>
                <a:cubicBezTo>
                  <a:pt x="6606540" y="413475"/>
                  <a:pt x="6593206" y="385853"/>
                  <a:pt x="6577966" y="360135"/>
                </a:cubicBezTo>
                <a:close/>
                <a:moveTo>
                  <a:pt x="6586538" y="307748"/>
                </a:moveTo>
                <a:cubicBezTo>
                  <a:pt x="6596064" y="323941"/>
                  <a:pt x="6597016" y="327750"/>
                  <a:pt x="6595112" y="324893"/>
                </a:cubicBezTo>
                <a:cubicBezTo>
                  <a:pt x="6589396" y="314416"/>
                  <a:pt x="6586538" y="307748"/>
                  <a:pt x="6586538" y="307748"/>
                </a:cubicBezTo>
                <a:close/>
                <a:moveTo>
                  <a:pt x="6452236" y="296318"/>
                </a:moveTo>
                <a:cubicBezTo>
                  <a:pt x="6461760" y="306795"/>
                  <a:pt x="6468428" y="313463"/>
                  <a:pt x="6474144" y="319178"/>
                </a:cubicBezTo>
                <a:cubicBezTo>
                  <a:pt x="6479860" y="324893"/>
                  <a:pt x="6484620" y="329656"/>
                  <a:pt x="6489384" y="335370"/>
                </a:cubicBezTo>
                <a:cubicBezTo>
                  <a:pt x="6498908" y="346800"/>
                  <a:pt x="6512244" y="361088"/>
                  <a:pt x="6534152" y="402998"/>
                </a:cubicBezTo>
                <a:cubicBezTo>
                  <a:pt x="6531292" y="401093"/>
                  <a:pt x="6532246" y="406808"/>
                  <a:pt x="6539866" y="423000"/>
                </a:cubicBezTo>
                <a:cubicBezTo>
                  <a:pt x="6545580" y="440145"/>
                  <a:pt x="6558916" y="468720"/>
                  <a:pt x="6570346" y="515393"/>
                </a:cubicBezTo>
                <a:cubicBezTo>
                  <a:pt x="6554154" y="455386"/>
                  <a:pt x="6537008" y="422048"/>
                  <a:pt x="6520816" y="392520"/>
                </a:cubicBezTo>
                <a:cubicBezTo>
                  <a:pt x="6512244" y="377281"/>
                  <a:pt x="6503672" y="362993"/>
                  <a:pt x="6493192" y="347753"/>
                </a:cubicBezTo>
                <a:cubicBezTo>
                  <a:pt x="6481764" y="332513"/>
                  <a:pt x="6469380" y="315368"/>
                  <a:pt x="6452236" y="296318"/>
                </a:cubicBezTo>
                <a:close/>
                <a:moveTo>
                  <a:pt x="6427472" y="270600"/>
                </a:moveTo>
                <a:cubicBezTo>
                  <a:pt x="6433186" y="275363"/>
                  <a:pt x="6436996" y="280125"/>
                  <a:pt x="6441760" y="284888"/>
                </a:cubicBezTo>
                <a:cubicBezTo>
                  <a:pt x="6445568" y="288698"/>
                  <a:pt x="6449378" y="292508"/>
                  <a:pt x="6453188" y="296318"/>
                </a:cubicBezTo>
                <a:cubicBezTo>
                  <a:pt x="6449378" y="291555"/>
                  <a:pt x="6445568" y="287745"/>
                  <a:pt x="6440806" y="283935"/>
                </a:cubicBezTo>
                <a:cubicBezTo>
                  <a:pt x="6436996" y="279173"/>
                  <a:pt x="6432234" y="275363"/>
                  <a:pt x="6427472" y="270600"/>
                </a:cubicBezTo>
                <a:close/>
                <a:moveTo>
                  <a:pt x="6398896" y="242025"/>
                </a:moveTo>
                <a:cubicBezTo>
                  <a:pt x="6400800" y="242978"/>
                  <a:pt x="6402706" y="244883"/>
                  <a:pt x="6404612" y="245835"/>
                </a:cubicBezTo>
                <a:cubicBezTo>
                  <a:pt x="6405564" y="245835"/>
                  <a:pt x="6406516" y="246788"/>
                  <a:pt x="6407468" y="247740"/>
                </a:cubicBezTo>
                <a:cubicBezTo>
                  <a:pt x="6404612" y="244883"/>
                  <a:pt x="6401752" y="242978"/>
                  <a:pt x="6398896" y="242025"/>
                </a:cubicBezTo>
                <a:close/>
                <a:moveTo>
                  <a:pt x="6353176" y="210593"/>
                </a:moveTo>
                <a:cubicBezTo>
                  <a:pt x="6372224" y="222023"/>
                  <a:pt x="6385560" y="231548"/>
                  <a:pt x="6399848" y="241073"/>
                </a:cubicBezTo>
                <a:cubicBezTo>
                  <a:pt x="6384608" y="230596"/>
                  <a:pt x="6370320" y="220118"/>
                  <a:pt x="6353176" y="210593"/>
                </a:cubicBezTo>
                <a:close/>
                <a:moveTo>
                  <a:pt x="5469256" y="193448"/>
                </a:moveTo>
                <a:cubicBezTo>
                  <a:pt x="5479732" y="190590"/>
                  <a:pt x="5454016" y="204878"/>
                  <a:pt x="5412104" y="231548"/>
                </a:cubicBezTo>
                <a:cubicBezTo>
                  <a:pt x="5406390" y="235358"/>
                  <a:pt x="5398770" y="241073"/>
                  <a:pt x="5391150" y="246788"/>
                </a:cubicBezTo>
                <a:cubicBezTo>
                  <a:pt x="5396864" y="242025"/>
                  <a:pt x="5401628" y="238215"/>
                  <a:pt x="5406390" y="234405"/>
                </a:cubicBezTo>
                <a:cubicBezTo>
                  <a:pt x="5409248" y="231548"/>
                  <a:pt x="5407344" y="230595"/>
                  <a:pt x="5434012" y="214403"/>
                </a:cubicBezTo>
                <a:cubicBezTo>
                  <a:pt x="5455920" y="199163"/>
                  <a:pt x="5468304" y="190590"/>
                  <a:pt x="5443538" y="208688"/>
                </a:cubicBezTo>
                <a:close/>
                <a:moveTo>
                  <a:pt x="6439852" y="190590"/>
                </a:moveTo>
                <a:cubicBezTo>
                  <a:pt x="6445568" y="195353"/>
                  <a:pt x="6452236" y="202020"/>
                  <a:pt x="6460808" y="208687"/>
                </a:cubicBezTo>
                <a:cubicBezTo>
                  <a:pt x="6469380" y="216308"/>
                  <a:pt x="6477952" y="223928"/>
                  <a:pt x="6485572" y="232500"/>
                </a:cubicBezTo>
                <a:cubicBezTo>
                  <a:pt x="6493192" y="240120"/>
                  <a:pt x="6500812" y="247740"/>
                  <a:pt x="6506528" y="254408"/>
                </a:cubicBezTo>
                <a:cubicBezTo>
                  <a:pt x="6511292" y="261075"/>
                  <a:pt x="6516052" y="265838"/>
                  <a:pt x="6517004" y="268695"/>
                </a:cubicBezTo>
                <a:cubicBezTo>
                  <a:pt x="6490336" y="244883"/>
                  <a:pt x="6471284" y="217260"/>
                  <a:pt x="6439852" y="190590"/>
                </a:cubicBezTo>
                <a:close/>
                <a:moveTo>
                  <a:pt x="6491406" y="171212"/>
                </a:moveTo>
                <a:cubicBezTo>
                  <a:pt x="6493668" y="172611"/>
                  <a:pt x="6498668" y="176540"/>
                  <a:pt x="6507480" y="183922"/>
                </a:cubicBezTo>
                <a:cubicBezTo>
                  <a:pt x="6502718" y="181065"/>
                  <a:pt x="6508432" y="187732"/>
                  <a:pt x="6521768" y="203925"/>
                </a:cubicBezTo>
                <a:cubicBezTo>
                  <a:pt x="6535104" y="219165"/>
                  <a:pt x="6556058" y="244882"/>
                  <a:pt x="6580824" y="280125"/>
                </a:cubicBezTo>
                <a:cubicBezTo>
                  <a:pt x="6569392" y="264885"/>
                  <a:pt x="6561772" y="255360"/>
                  <a:pt x="6556058" y="248692"/>
                </a:cubicBezTo>
                <a:cubicBezTo>
                  <a:pt x="6550344" y="242025"/>
                  <a:pt x="6547484" y="238215"/>
                  <a:pt x="6545580" y="237262"/>
                </a:cubicBezTo>
                <a:cubicBezTo>
                  <a:pt x="6542724" y="235357"/>
                  <a:pt x="6545580" y="241072"/>
                  <a:pt x="6548436" y="245835"/>
                </a:cubicBezTo>
                <a:cubicBezTo>
                  <a:pt x="6550344" y="250597"/>
                  <a:pt x="6552248" y="253455"/>
                  <a:pt x="6545580" y="245835"/>
                </a:cubicBezTo>
                <a:cubicBezTo>
                  <a:pt x="6538912" y="239167"/>
                  <a:pt x="6524624" y="220117"/>
                  <a:pt x="6488430" y="184875"/>
                </a:cubicBezTo>
                <a:cubicBezTo>
                  <a:pt x="6495098" y="191542"/>
                  <a:pt x="6501764" y="196305"/>
                  <a:pt x="6506528" y="201067"/>
                </a:cubicBezTo>
                <a:cubicBezTo>
                  <a:pt x="6511290" y="205830"/>
                  <a:pt x="6516052" y="209640"/>
                  <a:pt x="6518910" y="212497"/>
                </a:cubicBezTo>
                <a:cubicBezTo>
                  <a:pt x="6524624" y="218212"/>
                  <a:pt x="6528436" y="221070"/>
                  <a:pt x="6530340" y="222022"/>
                </a:cubicBezTo>
                <a:cubicBezTo>
                  <a:pt x="6532244" y="222022"/>
                  <a:pt x="6524624" y="212497"/>
                  <a:pt x="6516052" y="202020"/>
                </a:cubicBezTo>
                <a:cubicBezTo>
                  <a:pt x="6502480" y="185589"/>
                  <a:pt x="6484620" y="167015"/>
                  <a:pt x="6491406" y="171212"/>
                </a:cubicBezTo>
                <a:close/>
                <a:moveTo>
                  <a:pt x="6246662" y="154171"/>
                </a:moveTo>
                <a:lnTo>
                  <a:pt x="6247448" y="154395"/>
                </a:lnTo>
                <a:lnTo>
                  <a:pt x="6247354" y="154489"/>
                </a:lnTo>
                <a:close/>
                <a:moveTo>
                  <a:pt x="6167438" y="131535"/>
                </a:moveTo>
                <a:cubicBezTo>
                  <a:pt x="6187440" y="133440"/>
                  <a:pt x="6211016" y="139869"/>
                  <a:pt x="6237328" y="149870"/>
                </a:cubicBezTo>
                <a:lnTo>
                  <a:pt x="6246662" y="154171"/>
                </a:lnTo>
                <a:close/>
                <a:moveTo>
                  <a:pt x="6156960" y="116295"/>
                </a:moveTo>
                <a:cubicBezTo>
                  <a:pt x="6164580" y="117247"/>
                  <a:pt x="6176964" y="119152"/>
                  <a:pt x="6192204" y="122010"/>
                </a:cubicBezTo>
                <a:cubicBezTo>
                  <a:pt x="6199824" y="123915"/>
                  <a:pt x="6208396" y="125820"/>
                  <a:pt x="6216968" y="128677"/>
                </a:cubicBezTo>
                <a:cubicBezTo>
                  <a:pt x="6225540" y="131535"/>
                  <a:pt x="6235066" y="134392"/>
                  <a:pt x="6245544" y="137250"/>
                </a:cubicBezTo>
                <a:cubicBezTo>
                  <a:pt x="6258878" y="142965"/>
                  <a:pt x="6265546" y="146775"/>
                  <a:pt x="6260784" y="145822"/>
                </a:cubicBezTo>
                <a:cubicBezTo>
                  <a:pt x="6270308" y="148680"/>
                  <a:pt x="6279832" y="152490"/>
                  <a:pt x="6289358" y="155347"/>
                </a:cubicBezTo>
                <a:cubicBezTo>
                  <a:pt x="6298884" y="159157"/>
                  <a:pt x="6309360" y="163920"/>
                  <a:pt x="6320792" y="168682"/>
                </a:cubicBezTo>
                <a:cubicBezTo>
                  <a:pt x="6332220" y="173445"/>
                  <a:pt x="6344604" y="181065"/>
                  <a:pt x="6359844" y="189637"/>
                </a:cubicBezTo>
                <a:cubicBezTo>
                  <a:pt x="6367464" y="194400"/>
                  <a:pt x="6376036" y="199162"/>
                  <a:pt x="6383656" y="204877"/>
                </a:cubicBezTo>
                <a:cubicBezTo>
                  <a:pt x="6392228" y="209640"/>
                  <a:pt x="6399848" y="216307"/>
                  <a:pt x="6409372" y="223927"/>
                </a:cubicBezTo>
                <a:cubicBezTo>
                  <a:pt x="6396038" y="214402"/>
                  <a:pt x="6381750" y="204877"/>
                  <a:pt x="6367464" y="197257"/>
                </a:cubicBezTo>
                <a:cubicBezTo>
                  <a:pt x="6416992" y="228690"/>
                  <a:pt x="6456998" y="266790"/>
                  <a:pt x="6487478" y="303937"/>
                </a:cubicBezTo>
                <a:cubicBezTo>
                  <a:pt x="6517004" y="339180"/>
                  <a:pt x="6537008" y="369660"/>
                  <a:pt x="6548438" y="386805"/>
                </a:cubicBezTo>
                <a:cubicBezTo>
                  <a:pt x="6547484" y="394425"/>
                  <a:pt x="6556058" y="422047"/>
                  <a:pt x="6567488" y="459195"/>
                </a:cubicBezTo>
                <a:cubicBezTo>
                  <a:pt x="6577966" y="484912"/>
                  <a:pt x="6583680" y="501105"/>
                  <a:pt x="6587492" y="512535"/>
                </a:cubicBezTo>
                <a:cubicBezTo>
                  <a:pt x="6591300" y="523965"/>
                  <a:pt x="6593204" y="529680"/>
                  <a:pt x="6595110" y="533490"/>
                </a:cubicBezTo>
                <a:cubicBezTo>
                  <a:pt x="6597968" y="541110"/>
                  <a:pt x="6600824" y="541110"/>
                  <a:pt x="6608446" y="566827"/>
                </a:cubicBezTo>
                <a:cubicBezTo>
                  <a:pt x="6613210" y="596354"/>
                  <a:pt x="6615590" y="626358"/>
                  <a:pt x="6614996" y="656243"/>
                </a:cubicBezTo>
                <a:lnTo>
                  <a:pt x="6607442" y="715471"/>
                </a:lnTo>
                <a:lnTo>
                  <a:pt x="6608446" y="704940"/>
                </a:lnTo>
                <a:cubicBezTo>
                  <a:pt x="6599872" y="748755"/>
                  <a:pt x="6585584" y="789712"/>
                  <a:pt x="6572250" y="817335"/>
                </a:cubicBezTo>
                <a:cubicBezTo>
                  <a:pt x="6569392" y="824002"/>
                  <a:pt x="6565584" y="829717"/>
                  <a:pt x="6562724" y="835432"/>
                </a:cubicBezTo>
                <a:cubicBezTo>
                  <a:pt x="6559868" y="841147"/>
                  <a:pt x="6556058" y="844957"/>
                  <a:pt x="6554152" y="848767"/>
                </a:cubicBezTo>
                <a:cubicBezTo>
                  <a:pt x="6549392" y="855435"/>
                  <a:pt x="6546532" y="858292"/>
                  <a:pt x="6546532" y="856387"/>
                </a:cubicBezTo>
                <a:cubicBezTo>
                  <a:pt x="6557964" y="836385"/>
                  <a:pt x="6572250" y="809715"/>
                  <a:pt x="6582728" y="781140"/>
                </a:cubicBezTo>
                <a:lnTo>
                  <a:pt x="6584006" y="776861"/>
                </a:lnTo>
                <a:lnTo>
                  <a:pt x="6571774" y="802572"/>
                </a:lnTo>
                <a:cubicBezTo>
                  <a:pt x="6563202" y="818526"/>
                  <a:pt x="6553676" y="834004"/>
                  <a:pt x="6542724" y="848768"/>
                </a:cubicBezTo>
                <a:lnTo>
                  <a:pt x="6523808" y="871282"/>
                </a:lnTo>
                <a:lnTo>
                  <a:pt x="6517960" y="882105"/>
                </a:lnTo>
                <a:cubicBezTo>
                  <a:pt x="6519388" y="879247"/>
                  <a:pt x="6519150" y="878295"/>
                  <a:pt x="6517840" y="878771"/>
                </a:cubicBezTo>
                <a:lnTo>
                  <a:pt x="6516856" y="879558"/>
                </a:lnTo>
                <a:lnTo>
                  <a:pt x="6505814" y="892702"/>
                </a:lnTo>
                <a:cubicBezTo>
                  <a:pt x="6492240" y="907109"/>
                  <a:pt x="6477476" y="921158"/>
                  <a:pt x="6461760" y="934493"/>
                </a:cubicBezTo>
                <a:cubicBezTo>
                  <a:pt x="6458904" y="938303"/>
                  <a:pt x="6463666" y="934493"/>
                  <a:pt x="6471286" y="928778"/>
                </a:cubicBezTo>
                <a:cubicBezTo>
                  <a:pt x="6477952" y="923063"/>
                  <a:pt x="6486524" y="915443"/>
                  <a:pt x="6492240" y="910681"/>
                </a:cubicBezTo>
                <a:cubicBezTo>
                  <a:pt x="6475096" y="927826"/>
                  <a:pt x="6460808" y="940208"/>
                  <a:pt x="6444616" y="953543"/>
                </a:cubicBezTo>
                <a:cubicBezTo>
                  <a:pt x="6428424" y="967831"/>
                  <a:pt x="6410324" y="982118"/>
                  <a:pt x="6383656" y="1004026"/>
                </a:cubicBezTo>
                <a:cubicBezTo>
                  <a:pt x="6387466" y="1003073"/>
                  <a:pt x="6446520" y="957353"/>
                  <a:pt x="6403658" y="993548"/>
                </a:cubicBezTo>
                <a:cubicBezTo>
                  <a:pt x="6378892" y="1012598"/>
                  <a:pt x="6353176" y="1030696"/>
                  <a:pt x="6326504" y="1048793"/>
                </a:cubicBezTo>
                <a:cubicBezTo>
                  <a:pt x="6276024" y="1089751"/>
                  <a:pt x="6264592" y="1102133"/>
                  <a:pt x="6251258" y="1116421"/>
                </a:cubicBezTo>
                <a:cubicBezTo>
                  <a:pt x="6244592" y="1123088"/>
                  <a:pt x="6237924" y="1130708"/>
                  <a:pt x="6224588" y="1143091"/>
                </a:cubicBezTo>
                <a:cubicBezTo>
                  <a:pt x="6212204" y="1155473"/>
                  <a:pt x="6193156" y="1172618"/>
                  <a:pt x="6164580" y="1203098"/>
                </a:cubicBezTo>
                <a:cubicBezTo>
                  <a:pt x="6173152" y="1189763"/>
                  <a:pt x="6187440" y="1171666"/>
                  <a:pt x="6205538" y="1151663"/>
                </a:cubicBezTo>
                <a:cubicBezTo>
                  <a:pt x="6223636" y="1132613"/>
                  <a:pt x="6246496" y="1110706"/>
                  <a:pt x="6269356" y="1091656"/>
                </a:cubicBezTo>
                <a:cubicBezTo>
                  <a:pt x="6241732" y="1113563"/>
                  <a:pt x="6259830" y="1098323"/>
                  <a:pt x="6277928" y="1082131"/>
                </a:cubicBezTo>
                <a:cubicBezTo>
                  <a:pt x="6296024" y="1065938"/>
                  <a:pt x="6315076" y="1049746"/>
                  <a:pt x="6289358" y="1068796"/>
                </a:cubicBezTo>
                <a:cubicBezTo>
                  <a:pt x="6251258" y="1102133"/>
                  <a:pt x="6221730" y="1127851"/>
                  <a:pt x="6189346" y="1158331"/>
                </a:cubicBezTo>
                <a:cubicBezTo>
                  <a:pt x="6173152" y="1174523"/>
                  <a:pt x="6156960" y="1190716"/>
                  <a:pt x="6138864" y="1212623"/>
                </a:cubicBezTo>
                <a:cubicBezTo>
                  <a:pt x="6120766" y="1234531"/>
                  <a:pt x="6101716" y="1261201"/>
                  <a:pt x="6084572" y="1296443"/>
                </a:cubicBezTo>
                <a:cubicBezTo>
                  <a:pt x="6088380" y="1287871"/>
                  <a:pt x="6091238" y="1283108"/>
                  <a:pt x="6095048" y="1275488"/>
                </a:cubicBezTo>
                <a:lnTo>
                  <a:pt x="6101290" y="1264686"/>
                </a:lnTo>
                <a:lnTo>
                  <a:pt x="6115050" y="1243103"/>
                </a:lnTo>
                <a:cubicBezTo>
                  <a:pt x="6109810" y="1251199"/>
                  <a:pt x="6105764" y="1257391"/>
                  <a:pt x="6102548" y="1262510"/>
                </a:cubicBezTo>
                <a:lnTo>
                  <a:pt x="6101290" y="1264686"/>
                </a:lnTo>
                <a:lnTo>
                  <a:pt x="6084690" y="1290728"/>
                </a:lnTo>
                <a:cubicBezTo>
                  <a:pt x="6075522" y="1307635"/>
                  <a:pt x="6067426" y="1325494"/>
                  <a:pt x="6060758" y="1344068"/>
                </a:cubicBezTo>
                <a:cubicBezTo>
                  <a:pt x="6054092" y="1362641"/>
                  <a:pt x="6049090" y="1381930"/>
                  <a:pt x="6045756" y="1401456"/>
                </a:cubicBezTo>
                <a:lnTo>
                  <a:pt x="6041406" y="1452636"/>
                </a:lnTo>
                <a:lnTo>
                  <a:pt x="6041352" y="1452058"/>
                </a:lnTo>
                <a:cubicBezTo>
                  <a:pt x="6040994" y="1450748"/>
                  <a:pt x="6040756" y="1453129"/>
                  <a:pt x="6040756" y="1460273"/>
                </a:cubicBezTo>
                <a:lnTo>
                  <a:pt x="6041406" y="1452636"/>
                </a:lnTo>
                <a:lnTo>
                  <a:pt x="6042660" y="1465988"/>
                </a:lnTo>
                <a:cubicBezTo>
                  <a:pt x="6043612" y="1473608"/>
                  <a:pt x="6043612" y="1484086"/>
                  <a:pt x="6045518" y="1495515"/>
                </a:cubicBezTo>
                <a:cubicBezTo>
                  <a:pt x="6047424" y="1506946"/>
                  <a:pt x="6048376" y="1519328"/>
                  <a:pt x="6052186" y="1531711"/>
                </a:cubicBezTo>
                <a:cubicBezTo>
                  <a:pt x="6055044" y="1544331"/>
                  <a:pt x="6058616" y="1556773"/>
                  <a:pt x="6062336" y="1568173"/>
                </a:cubicBezTo>
                <a:lnTo>
                  <a:pt x="6069266" y="1587131"/>
                </a:lnTo>
                <a:lnTo>
                  <a:pt x="6053138" y="1544093"/>
                </a:lnTo>
                <a:cubicBezTo>
                  <a:pt x="6051232" y="1534568"/>
                  <a:pt x="6047424" y="1524090"/>
                  <a:pt x="6045518" y="1513613"/>
                </a:cubicBezTo>
                <a:cubicBezTo>
                  <a:pt x="6043612" y="1503136"/>
                  <a:pt x="6040756" y="1491706"/>
                  <a:pt x="6039804" y="1479323"/>
                </a:cubicBezTo>
                <a:cubicBezTo>
                  <a:pt x="6038850" y="1466940"/>
                  <a:pt x="6037898" y="1454558"/>
                  <a:pt x="6037898" y="1440271"/>
                </a:cubicBezTo>
                <a:cubicBezTo>
                  <a:pt x="6037898" y="1426936"/>
                  <a:pt x="6038850" y="1412648"/>
                  <a:pt x="6041708" y="1396456"/>
                </a:cubicBezTo>
                <a:cubicBezTo>
                  <a:pt x="6046472" y="1365023"/>
                  <a:pt x="6056948" y="1329781"/>
                  <a:pt x="6075998" y="1292633"/>
                </a:cubicBezTo>
                <a:cubicBezTo>
                  <a:pt x="6085524" y="1273583"/>
                  <a:pt x="6097904" y="1255486"/>
                  <a:pt x="6111240" y="1236436"/>
                </a:cubicBezTo>
                <a:cubicBezTo>
                  <a:pt x="6125528" y="1218338"/>
                  <a:pt x="6140768" y="1199288"/>
                  <a:pt x="6158866" y="1181191"/>
                </a:cubicBezTo>
                <a:lnTo>
                  <a:pt x="6150292" y="1194526"/>
                </a:lnTo>
                <a:cubicBezTo>
                  <a:pt x="6193156" y="1144996"/>
                  <a:pt x="6235066" y="1109753"/>
                  <a:pt x="6274118" y="1078321"/>
                </a:cubicBezTo>
                <a:cubicBezTo>
                  <a:pt x="6313172" y="1046888"/>
                  <a:pt x="6349366" y="1019266"/>
                  <a:pt x="6382704" y="992596"/>
                </a:cubicBezTo>
                <a:cubicBezTo>
                  <a:pt x="6416992" y="965926"/>
                  <a:pt x="6448424" y="938303"/>
                  <a:pt x="6477952" y="908776"/>
                </a:cubicBezTo>
                <a:cubicBezTo>
                  <a:pt x="6507480" y="878296"/>
                  <a:pt x="6534150" y="845910"/>
                  <a:pt x="6554152" y="806858"/>
                </a:cubicBezTo>
                <a:cubicBezTo>
                  <a:pt x="6577966" y="766853"/>
                  <a:pt x="6594158" y="722085"/>
                  <a:pt x="6600824" y="673508"/>
                </a:cubicBezTo>
                <a:lnTo>
                  <a:pt x="6598774" y="696078"/>
                </a:lnTo>
                <a:lnTo>
                  <a:pt x="6602730" y="678270"/>
                </a:lnTo>
                <a:cubicBezTo>
                  <a:pt x="6603684" y="674460"/>
                  <a:pt x="6604636" y="670650"/>
                  <a:pt x="6605588" y="665887"/>
                </a:cubicBezTo>
                <a:cubicBezTo>
                  <a:pt x="6606540" y="661125"/>
                  <a:pt x="6606540" y="655410"/>
                  <a:pt x="6607492" y="647790"/>
                </a:cubicBezTo>
                <a:cubicBezTo>
                  <a:pt x="6607492" y="633502"/>
                  <a:pt x="6608446" y="612547"/>
                  <a:pt x="6603684" y="582067"/>
                </a:cubicBezTo>
                <a:cubicBezTo>
                  <a:pt x="6603684" y="593497"/>
                  <a:pt x="6602730" y="599212"/>
                  <a:pt x="6602730" y="599212"/>
                </a:cubicBezTo>
                <a:cubicBezTo>
                  <a:pt x="6602730" y="600165"/>
                  <a:pt x="6602730" y="595402"/>
                  <a:pt x="6601778" y="587782"/>
                </a:cubicBezTo>
                <a:cubicBezTo>
                  <a:pt x="6600824" y="572542"/>
                  <a:pt x="6596064" y="544920"/>
                  <a:pt x="6588444" y="519202"/>
                </a:cubicBezTo>
                <a:cubicBezTo>
                  <a:pt x="6589396" y="523965"/>
                  <a:pt x="6591300" y="531585"/>
                  <a:pt x="6592252" y="540157"/>
                </a:cubicBezTo>
                <a:cubicBezTo>
                  <a:pt x="6594158" y="548730"/>
                  <a:pt x="6595110" y="559207"/>
                  <a:pt x="6597016" y="569685"/>
                </a:cubicBezTo>
                <a:cubicBezTo>
                  <a:pt x="6598920" y="591592"/>
                  <a:pt x="6601778" y="616357"/>
                  <a:pt x="6600824" y="638265"/>
                </a:cubicBezTo>
                <a:cubicBezTo>
                  <a:pt x="6599872" y="682080"/>
                  <a:pt x="6591300" y="714465"/>
                  <a:pt x="6590348" y="696367"/>
                </a:cubicBezTo>
                <a:cubicBezTo>
                  <a:pt x="6593204" y="664935"/>
                  <a:pt x="6598920" y="612547"/>
                  <a:pt x="6591300" y="556350"/>
                </a:cubicBezTo>
                <a:cubicBezTo>
                  <a:pt x="6584632" y="501105"/>
                  <a:pt x="6564630" y="443002"/>
                  <a:pt x="6540818" y="406807"/>
                </a:cubicBezTo>
                <a:lnTo>
                  <a:pt x="6543676" y="409665"/>
                </a:lnTo>
                <a:cubicBezTo>
                  <a:pt x="6516052" y="353467"/>
                  <a:pt x="6487478" y="320130"/>
                  <a:pt x="6465572" y="296317"/>
                </a:cubicBezTo>
                <a:cubicBezTo>
                  <a:pt x="6442710" y="273457"/>
                  <a:pt x="6425566" y="259170"/>
                  <a:pt x="6406516" y="245835"/>
                </a:cubicBezTo>
                <a:cubicBezTo>
                  <a:pt x="6396992" y="236310"/>
                  <a:pt x="6385560" y="227737"/>
                  <a:pt x="6373178" y="219165"/>
                </a:cubicBezTo>
                <a:cubicBezTo>
                  <a:pt x="6367464" y="214402"/>
                  <a:pt x="6359844" y="210592"/>
                  <a:pt x="6353176" y="206782"/>
                </a:cubicBezTo>
                <a:cubicBezTo>
                  <a:pt x="6346508" y="202020"/>
                  <a:pt x="6338888" y="198210"/>
                  <a:pt x="6332220" y="194400"/>
                </a:cubicBezTo>
                <a:cubicBezTo>
                  <a:pt x="6325552" y="190590"/>
                  <a:pt x="6317932" y="187732"/>
                  <a:pt x="6310312" y="183922"/>
                </a:cubicBezTo>
                <a:cubicBezTo>
                  <a:pt x="6302692" y="180112"/>
                  <a:pt x="6296024" y="177255"/>
                  <a:pt x="6288404" y="173445"/>
                </a:cubicBezTo>
                <a:cubicBezTo>
                  <a:pt x="6274118" y="166777"/>
                  <a:pt x="6258878" y="162015"/>
                  <a:pt x="6245544" y="156300"/>
                </a:cubicBezTo>
                <a:lnTo>
                  <a:pt x="6247354" y="154489"/>
                </a:lnTo>
                <a:lnTo>
                  <a:pt x="6323648" y="189637"/>
                </a:lnTo>
                <a:lnTo>
                  <a:pt x="6317932" y="182017"/>
                </a:lnTo>
                <a:cubicBezTo>
                  <a:pt x="6326504" y="186780"/>
                  <a:pt x="6335078" y="192495"/>
                  <a:pt x="6342698" y="197257"/>
                </a:cubicBezTo>
                <a:cubicBezTo>
                  <a:pt x="6350318" y="202020"/>
                  <a:pt x="6357938" y="206782"/>
                  <a:pt x="6365558" y="211545"/>
                </a:cubicBezTo>
                <a:cubicBezTo>
                  <a:pt x="6373178" y="216307"/>
                  <a:pt x="6379846" y="221070"/>
                  <a:pt x="6386512" y="225832"/>
                </a:cubicBezTo>
                <a:cubicBezTo>
                  <a:pt x="6393180" y="230595"/>
                  <a:pt x="6398896" y="234405"/>
                  <a:pt x="6405564" y="239167"/>
                </a:cubicBezTo>
                <a:cubicBezTo>
                  <a:pt x="6431280" y="258217"/>
                  <a:pt x="6454140" y="276315"/>
                  <a:pt x="6476048" y="299175"/>
                </a:cubicBezTo>
                <a:cubicBezTo>
                  <a:pt x="6459856" y="282030"/>
                  <a:pt x="6440804" y="262980"/>
                  <a:pt x="6418898" y="243930"/>
                </a:cubicBezTo>
                <a:cubicBezTo>
                  <a:pt x="6396992" y="225832"/>
                  <a:pt x="6373178" y="208687"/>
                  <a:pt x="6348412" y="194400"/>
                </a:cubicBezTo>
                <a:cubicBezTo>
                  <a:pt x="6341746" y="190590"/>
                  <a:pt x="6336030" y="187732"/>
                  <a:pt x="6330316" y="183922"/>
                </a:cubicBezTo>
                <a:cubicBezTo>
                  <a:pt x="6323648" y="181065"/>
                  <a:pt x="6317932" y="178207"/>
                  <a:pt x="6312218" y="175350"/>
                </a:cubicBezTo>
                <a:cubicBezTo>
                  <a:pt x="6300788" y="169635"/>
                  <a:pt x="6290310" y="163920"/>
                  <a:pt x="6280784" y="161062"/>
                </a:cubicBezTo>
                <a:cubicBezTo>
                  <a:pt x="6261736" y="154395"/>
                  <a:pt x="6247448" y="150585"/>
                  <a:pt x="6241732" y="150585"/>
                </a:cubicBezTo>
                <a:lnTo>
                  <a:pt x="6215064" y="139155"/>
                </a:lnTo>
                <a:cubicBezTo>
                  <a:pt x="6206492" y="135345"/>
                  <a:pt x="6197918" y="131535"/>
                  <a:pt x="6188392" y="128677"/>
                </a:cubicBezTo>
                <a:lnTo>
                  <a:pt x="6160772" y="123915"/>
                </a:lnTo>
                <a:cubicBezTo>
                  <a:pt x="6150292" y="120105"/>
                  <a:pt x="6144578" y="118200"/>
                  <a:pt x="6144578" y="117247"/>
                </a:cubicBezTo>
                <a:cubicBezTo>
                  <a:pt x="6144578" y="116295"/>
                  <a:pt x="6148388" y="115342"/>
                  <a:pt x="6156960" y="116295"/>
                </a:cubicBezTo>
                <a:close/>
                <a:moveTo>
                  <a:pt x="5682616" y="104865"/>
                </a:moveTo>
                <a:cubicBezTo>
                  <a:pt x="5677852" y="107723"/>
                  <a:pt x="5669280" y="110580"/>
                  <a:pt x="5650230" y="118200"/>
                </a:cubicBezTo>
                <a:cubicBezTo>
                  <a:pt x="5658804" y="113438"/>
                  <a:pt x="5670232" y="109628"/>
                  <a:pt x="5682616" y="104865"/>
                </a:cubicBezTo>
                <a:close/>
                <a:moveTo>
                  <a:pt x="6061712" y="64860"/>
                </a:moveTo>
                <a:cubicBezTo>
                  <a:pt x="6070284" y="64860"/>
                  <a:pt x="6083618" y="65813"/>
                  <a:pt x="6104572" y="67718"/>
                </a:cubicBezTo>
                <a:lnTo>
                  <a:pt x="6052466" y="65195"/>
                </a:lnTo>
                <a:lnTo>
                  <a:pt x="6052900" y="64979"/>
                </a:lnTo>
                <a:cubicBezTo>
                  <a:pt x="6054566" y="64860"/>
                  <a:pt x="6057424" y="64860"/>
                  <a:pt x="6061712" y="64860"/>
                </a:cubicBezTo>
                <a:close/>
                <a:moveTo>
                  <a:pt x="5808346" y="57240"/>
                </a:moveTo>
                <a:cubicBezTo>
                  <a:pt x="5799772" y="60097"/>
                  <a:pt x="5789296" y="62955"/>
                  <a:pt x="5777866" y="65813"/>
                </a:cubicBezTo>
                <a:cubicBezTo>
                  <a:pt x="5782628" y="63907"/>
                  <a:pt x="5790248" y="61050"/>
                  <a:pt x="5808346" y="57240"/>
                </a:cubicBezTo>
                <a:close/>
                <a:moveTo>
                  <a:pt x="5896848" y="50889"/>
                </a:moveTo>
                <a:lnTo>
                  <a:pt x="5851208" y="58193"/>
                </a:lnTo>
                <a:cubicBezTo>
                  <a:pt x="5835968" y="61050"/>
                  <a:pt x="5823584" y="63908"/>
                  <a:pt x="5815012" y="65813"/>
                </a:cubicBezTo>
                <a:cubicBezTo>
                  <a:pt x="5798820" y="69622"/>
                  <a:pt x="5801678" y="70575"/>
                  <a:pt x="5847398" y="63908"/>
                </a:cubicBezTo>
                <a:cubicBezTo>
                  <a:pt x="5832158" y="66765"/>
                  <a:pt x="5803584" y="70575"/>
                  <a:pt x="5773104" y="78195"/>
                </a:cubicBezTo>
                <a:cubicBezTo>
                  <a:pt x="5756910" y="81052"/>
                  <a:pt x="5740718" y="84863"/>
                  <a:pt x="5725478" y="89625"/>
                </a:cubicBezTo>
                <a:cubicBezTo>
                  <a:pt x="5717858" y="91530"/>
                  <a:pt x="5710236" y="93435"/>
                  <a:pt x="5702618" y="96293"/>
                </a:cubicBezTo>
                <a:cubicBezTo>
                  <a:pt x="5694998" y="99150"/>
                  <a:pt x="5688330" y="101055"/>
                  <a:pt x="5681662" y="103913"/>
                </a:cubicBezTo>
                <a:cubicBezTo>
                  <a:pt x="5687378" y="102008"/>
                  <a:pt x="5683568" y="102008"/>
                  <a:pt x="5673090" y="104865"/>
                </a:cubicBezTo>
                <a:cubicBezTo>
                  <a:pt x="5668328" y="106770"/>
                  <a:pt x="5661660" y="108675"/>
                  <a:pt x="5654040" y="110580"/>
                </a:cubicBezTo>
                <a:cubicBezTo>
                  <a:pt x="5646420" y="113438"/>
                  <a:pt x="5638800" y="116295"/>
                  <a:pt x="5630228" y="119153"/>
                </a:cubicBezTo>
                <a:cubicBezTo>
                  <a:pt x="5621656" y="122010"/>
                  <a:pt x="5613084" y="124868"/>
                  <a:pt x="5604510" y="128678"/>
                </a:cubicBezTo>
                <a:cubicBezTo>
                  <a:pt x="5595936" y="132488"/>
                  <a:pt x="5587364" y="136298"/>
                  <a:pt x="5579744" y="139155"/>
                </a:cubicBezTo>
                <a:cubicBezTo>
                  <a:pt x="5572124" y="142965"/>
                  <a:pt x="5564504" y="145823"/>
                  <a:pt x="5558790" y="148680"/>
                </a:cubicBezTo>
                <a:cubicBezTo>
                  <a:pt x="5553076" y="151538"/>
                  <a:pt x="5548312" y="153443"/>
                  <a:pt x="5545456" y="155348"/>
                </a:cubicBezTo>
                <a:cubicBezTo>
                  <a:pt x="5549264" y="152490"/>
                  <a:pt x="5559744" y="145823"/>
                  <a:pt x="5575936" y="138203"/>
                </a:cubicBezTo>
                <a:cubicBezTo>
                  <a:pt x="5584508" y="134393"/>
                  <a:pt x="5594032" y="129630"/>
                  <a:pt x="5603558" y="124868"/>
                </a:cubicBezTo>
                <a:cubicBezTo>
                  <a:pt x="5613084" y="121058"/>
                  <a:pt x="5624512" y="116295"/>
                  <a:pt x="5635944" y="111533"/>
                </a:cubicBezTo>
                <a:cubicBezTo>
                  <a:pt x="5642610" y="108675"/>
                  <a:pt x="5648324" y="106770"/>
                  <a:pt x="5654040" y="103913"/>
                </a:cubicBezTo>
                <a:cubicBezTo>
                  <a:pt x="5659756" y="102008"/>
                  <a:pt x="5666424" y="99150"/>
                  <a:pt x="5672136" y="97245"/>
                </a:cubicBezTo>
                <a:cubicBezTo>
                  <a:pt x="5684520" y="93435"/>
                  <a:pt x="5696904" y="88673"/>
                  <a:pt x="5709284" y="84863"/>
                </a:cubicBezTo>
                <a:cubicBezTo>
                  <a:pt x="5734050" y="78195"/>
                  <a:pt x="5757862" y="70575"/>
                  <a:pt x="5777864" y="65813"/>
                </a:cubicBezTo>
                <a:cubicBezTo>
                  <a:pt x="5773104" y="67718"/>
                  <a:pt x="5770244" y="69622"/>
                  <a:pt x="5762624" y="71528"/>
                </a:cubicBezTo>
                <a:cubicBezTo>
                  <a:pt x="5810250" y="58193"/>
                  <a:pt x="5836920" y="55335"/>
                  <a:pt x="5851208" y="52478"/>
                </a:cubicBezTo>
                <a:cubicBezTo>
                  <a:pt x="5865496" y="50572"/>
                  <a:pt x="5867400" y="50572"/>
                  <a:pt x="5870258" y="51525"/>
                </a:cubicBezTo>
                <a:cubicBezTo>
                  <a:pt x="5873116" y="52478"/>
                  <a:pt x="5875972" y="52478"/>
                  <a:pt x="5889308" y="51525"/>
                </a:cubicBezTo>
                <a:close/>
                <a:moveTo>
                  <a:pt x="5904086" y="50279"/>
                </a:moveTo>
                <a:lnTo>
                  <a:pt x="5896848" y="50889"/>
                </a:lnTo>
                <a:lnTo>
                  <a:pt x="5898832" y="50572"/>
                </a:lnTo>
                <a:close/>
                <a:moveTo>
                  <a:pt x="5995036" y="43905"/>
                </a:moveTo>
                <a:cubicBezTo>
                  <a:pt x="5996940" y="43905"/>
                  <a:pt x="5999798" y="43905"/>
                  <a:pt x="6002656" y="43905"/>
                </a:cubicBezTo>
                <a:cubicBezTo>
                  <a:pt x="5997892" y="43905"/>
                  <a:pt x="5994084" y="44857"/>
                  <a:pt x="5989320" y="44857"/>
                </a:cubicBezTo>
                <a:close/>
                <a:moveTo>
                  <a:pt x="5989320" y="43905"/>
                </a:moveTo>
                <a:cubicBezTo>
                  <a:pt x="5977890" y="46763"/>
                  <a:pt x="5966460" y="47715"/>
                  <a:pt x="5955030" y="50572"/>
                </a:cubicBezTo>
                <a:cubicBezTo>
                  <a:pt x="5974080" y="49620"/>
                  <a:pt x="5993130" y="49620"/>
                  <a:pt x="6012180" y="49620"/>
                </a:cubicBezTo>
                <a:cubicBezTo>
                  <a:pt x="6031230" y="50572"/>
                  <a:pt x="6050280" y="50572"/>
                  <a:pt x="6069330" y="52478"/>
                </a:cubicBezTo>
                <a:cubicBezTo>
                  <a:pt x="6025516" y="49620"/>
                  <a:pt x="5981700" y="48668"/>
                  <a:pt x="5937884" y="52478"/>
                </a:cubicBezTo>
                <a:cubicBezTo>
                  <a:pt x="5894546" y="54978"/>
                  <a:pt x="5940908" y="48727"/>
                  <a:pt x="5914888" y="49677"/>
                </a:cubicBezTo>
                <a:lnTo>
                  <a:pt x="5904086" y="50279"/>
                </a:lnTo>
                <a:lnTo>
                  <a:pt x="5920384" y="48905"/>
                </a:lnTo>
                <a:cubicBezTo>
                  <a:pt x="5934552" y="47715"/>
                  <a:pt x="5953126" y="46286"/>
                  <a:pt x="5977890" y="44857"/>
                </a:cubicBezTo>
                <a:cubicBezTo>
                  <a:pt x="5981700" y="43905"/>
                  <a:pt x="5985510" y="43905"/>
                  <a:pt x="5989320" y="43905"/>
                </a:cubicBezTo>
                <a:close/>
                <a:moveTo>
                  <a:pt x="5997730" y="6148"/>
                </a:moveTo>
                <a:cubicBezTo>
                  <a:pt x="5967412" y="6281"/>
                  <a:pt x="5945266" y="8424"/>
                  <a:pt x="5944552" y="10568"/>
                </a:cubicBezTo>
                <a:lnTo>
                  <a:pt x="5940744" y="9615"/>
                </a:lnTo>
                <a:cubicBezTo>
                  <a:pt x="5928360" y="9615"/>
                  <a:pt x="5916930" y="10568"/>
                  <a:pt x="5908358" y="11520"/>
                </a:cubicBezTo>
                <a:cubicBezTo>
                  <a:pt x="5899786" y="12473"/>
                  <a:pt x="5893118" y="13425"/>
                  <a:pt x="5887404" y="14378"/>
                </a:cubicBezTo>
                <a:cubicBezTo>
                  <a:pt x="5875972" y="16283"/>
                  <a:pt x="5870258" y="18188"/>
                  <a:pt x="5862638" y="20093"/>
                </a:cubicBezTo>
                <a:cubicBezTo>
                  <a:pt x="5855018" y="21998"/>
                  <a:pt x="5847398" y="23903"/>
                  <a:pt x="5833112" y="26760"/>
                </a:cubicBezTo>
                <a:cubicBezTo>
                  <a:pt x="5818824" y="29618"/>
                  <a:pt x="5797868" y="32475"/>
                  <a:pt x="5766436" y="40095"/>
                </a:cubicBezTo>
                <a:cubicBezTo>
                  <a:pt x="5766436" y="41048"/>
                  <a:pt x="5772150" y="41048"/>
                  <a:pt x="5783580" y="39143"/>
                </a:cubicBezTo>
                <a:cubicBezTo>
                  <a:pt x="5795964" y="37238"/>
                  <a:pt x="5813108" y="33428"/>
                  <a:pt x="5835968" y="29618"/>
                </a:cubicBezTo>
                <a:cubicBezTo>
                  <a:pt x="5855018" y="25808"/>
                  <a:pt x="5866448" y="22950"/>
                  <a:pt x="5882640" y="20093"/>
                </a:cubicBezTo>
                <a:cubicBezTo>
                  <a:pt x="5891212" y="19140"/>
                  <a:pt x="5900738" y="16283"/>
                  <a:pt x="5913120" y="15330"/>
                </a:cubicBezTo>
                <a:cubicBezTo>
                  <a:pt x="5925504" y="13425"/>
                  <a:pt x="5941696" y="11520"/>
                  <a:pt x="5961698" y="10568"/>
                </a:cubicBezTo>
                <a:cubicBezTo>
                  <a:pt x="5971224" y="11520"/>
                  <a:pt x="5969318" y="12473"/>
                  <a:pt x="5962650" y="12473"/>
                </a:cubicBezTo>
                <a:cubicBezTo>
                  <a:pt x="5955984" y="12473"/>
                  <a:pt x="5944552" y="13425"/>
                  <a:pt x="5933124" y="14378"/>
                </a:cubicBezTo>
                <a:cubicBezTo>
                  <a:pt x="5911216" y="16283"/>
                  <a:pt x="5891212" y="18188"/>
                  <a:pt x="5919788" y="19140"/>
                </a:cubicBezTo>
                <a:cubicBezTo>
                  <a:pt x="5926456" y="19140"/>
                  <a:pt x="5943600" y="18188"/>
                  <a:pt x="5963604" y="17235"/>
                </a:cubicBezTo>
                <a:cubicBezTo>
                  <a:pt x="5974080" y="16283"/>
                  <a:pt x="5984558" y="16283"/>
                  <a:pt x="5995988" y="16283"/>
                </a:cubicBezTo>
                <a:cubicBezTo>
                  <a:pt x="6001704" y="16283"/>
                  <a:pt x="6007418" y="16283"/>
                  <a:pt x="6013132" y="16283"/>
                </a:cubicBezTo>
                <a:cubicBezTo>
                  <a:pt x="6018848" y="17235"/>
                  <a:pt x="6023612" y="17235"/>
                  <a:pt x="6029324" y="17235"/>
                </a:cubicBezTo>
                <a:cubicBezTo>
                  <a:pt x="6072188" y="18188"/>
                  <a:pt x="6103620" y="23903"/>
                  <a:pt x="6074092" y="23903"/>
                </a:cubicBezTo>
                <a:cubicBezTo>
                  <a:pt x="6056948" y="21045"/>
                  <a:pt x="6038850" y="21045"/>
                  <a:pt x="6021704" y="20093"/>
                </a:cubicBezTo>
                <a:cubicBezTo>
                  <a:pt x="6004560" y="19140"/>
                  <a:pt x="5986464" y="20093"/>
                  <a:pt x="5969318" y="20093"/>
                </a:cubicBezTo>
                <a:cubicBezTo>
                  <a:pt x="5966460" y="24855"/>
                  <a:pt x="5891212" y="29618"/>
                  <a:pt x="5896928" y="31523"/>
                </a:cubicBezTo>
                <a:cubicBezTo>
                  <a:pt x="5834064" y="40095"/>
                  <a:pt x="5773104" y="46763"/>
                  <a:pt x="5712144" y="70576"/>
                </a:cubicBezTo>
                <a:cubicBezTo>
                  <a:pt x="5699760" y="76290"/>
                  <a:pt x="5704524" y="77243"/>
                  <a:pt x="5700712" y="80101"/>
                </a:cubicBezTo>
                <a:cubicBezTo>
                  <a:pt x="5698808" y="82005"/>
                  <a:pt x="5694046" y="83910"/>
                  <a:pt x="5683568" y="87721"/>
                </a:cubicBezTo>
                <a:cubicBezTo>
                  <a:pt x="5673092" y="91530"/>
                  <a:pt x="5656898" y="96293"/>
                  <a:pt x="5632132" y="105818"/>
                </a:cubicBezTo>
                <a:cubicBezTo>
                  <a:pt x="5612130" y="111533"/>
                  <a:pt x="5583556" y="122010"/>
                  <a:pt x="5550218" y="137251"/>
                </a:cubicBezTo>
                <a:cubicBezTo>
                  <a:pt x="5516880" y="152490"/>
                  <a:pt x="5480686" y="170588"/>
                  <a:pt x="5444492" y="192496"/>
                </a:cubicBezTo>
                <a:cubicBezTo>
                  <a:pt x="5372100" y="235358"/>
                  <a:pt x="5304472" y="285841"/>
                  <a:pt x="5269230" y="314416"/>
                </a:cubicBezTo>
                <a:cubicBezTo>
                  <a:pt x="5249228" y="330608"/>
                  <a:pt x="5229224" y="348706"/>
                  <a:pt x="5209224" y="366803"/>
                </a:cubicBezTo>
                <a:cubicBezTo>
                  <a:pt x="5213032" y="365851"/>
                  <a:pt x="5241608" y="341086"/>
                  <a:pt x="5266372" y="322036"/>
                </a:cubicBezTo>
                <a:cubicBezTo>
                  <a:pt x="5290186" y="302986"/>
                  <a:pt x="5309236" y="288698"/>
                  <a:pt x="5290186" y="305843"/>
                </a:cubicBezTo>
                <a:cubicBezTo>
                  <a:pt x="5257800" y="331561"/>
                  <a:pt x="5225416" y="357278"/>
                  <a:pt x="5193984" y="384901"/>
                </a:cubicBezTo>
                <a:lnTo>
                  <a:pt x="5199698" y="377281"/>
                </a:lnTo>
                <a:cubicBezTo>
                  <a:pt x="5183504" y="390616"/>
                  <a:pt x="5168266" y="403951"/>
                  <a:pt x="5153024" y="418238"/>
                </a:cubicBezTo>
                <a:cubicBezTo>
                  <a:pt x="5137786" y="431573"/>
                  <a:pt x="5123498" y="445861"/>
                  <a:pt x="5110164" y="459195"/>
                </a:cubicBezTo>
                <a:cubicBezTo>
                  <a:pt x="5135880" y="429668"/>
                  <a:pt x="5205412" y="372518"/>
                  <a:pt x="5188268" y="380138"/>
                </a:cubicBezTo>
                <a:cubicBezTo>
                  <a:pt x="5142548" y="417286"/>
                  <a:pt x="5134928" y="422048"/>
                  <a:pt x="5095876" y="459195"/>
                </a:cubicBezTo>
                <a:cubicBezTo>
                  <a:pt x="5104448" y="450623"/>
                  <a:pt x="5112068" y="443956"/>
                  <a:pt x="5110164" y="443956"/>
                </a:cubicBezTo>
                <a:cubicBezTo>
                  <a:pt x="5065396" y="483961"/>
                  <a:pt x="5046346" y="504916"/>
                  <a:pt x="5034916" y="518251"/>
                </a:cubicBezTo>
                <a:cubicBezTo>
                  <a:pt x="5024438" y="531586"/>
                  <a:pt x="5020628" y="537301"/>
                  <a:pt x="5011104" y="548731"/>
                </a:cubicBezTo>
                <a:cubicBezTo>
                  <a:pt x="4971098" y="593498"/>
                  <a:pt x="4993958" y="573496"/>
                  <a:pt x="5025392" y="543968"/>
                </a:cubicBezTo>
                <a:cubicBezTo>
                  <a:pt x="5056824" y="515393"/>
                  <a:pt x="5098732" y="477293"/>
                  <a:pt x="5094924" y="484913"/>
                </a:cubicBezTo>
                <a:cubicBezTo>
                  <a:pt x="5053012" y="524918"/>
                  <a:pt x="5012056" y="565876"/>
                  <a:pt x="4972050" y="606833"/>
                </a:cubicBezTo>
                <a:cubicBezTo>
                  <a:pt x="4932046" y="647791"/>
                  <a:pt x="4892040" y="690653"/>
                  <a:pt x="4843464" y="723038"/>
                </a:cubicBezTo>
                <a:cubicBezTo>
                  <a:pt x="4867276" y="704941"/>
                  <a:pt x="4888230" y="683985"/>
                  <a:pt x="4878704" y="689701"/>
                </a:cubicBezTo>
                <a:cubicBezTo>
                  <a:pt x="4861560" y="703035"/>
                  <a:pt x="4852036" y="708751"/>
                  <a:pt x="4847272" y="711608"/>
                </a:cubicBezTo>
                <a:cubicBezTo>
                  <a:pt x="4842512" y="715418"/>
                  <a:pt x="4840604" y="715418"/>
                  <a:pt x="4838700" y="716371"/>
                </a:cubicBezTo>
                <a:cubicBezTo>
                  <a:pt x="4835844" y="717323"/>
                  <a:pt x="4832986" y="719228"/>
                  <a:pt x="4824412" y="723991"/>
                </a:cubicBezTo>
                <a:cubicBezTo>
                  <a:pt x="4814888" y="728753"/>
                  <a:pt x="4800600" y="738278"/>
                  <a:pt x="4772978" y="746851"/>
                </a:cubicBezTo>
                <a:cubicBezTo>
                  <a:pt x="4774884" y="747803"/>
                  <a:pt x="4772978" y="748756"/>
                  <a:pt x="4770120" y="750660"/>
                </a:cubicBezTo>
                <a:cubicBezTo>
                  <a:pt x="4766312" y="752566"/>
                  <a:pt x="4761548" y="754471"/>
                  <a:pt x="4753928" y="756376"/>
                </a:cubicBezTo>
                <a:cubicBezTo>
                  <a:pt x="4739640" y="760185"/>
                  <a:pt x="4718686" y="763043"/>
                  <a:pt x="4693920" y="761138"/>
                </a:cubicBezTo>
                <a:cubicBezTo>
                  <a:pt x="4670108" y="759233"/>
                  <a:pt x="4642486" y="752566"/>
                  <a:pt x="4617720" y="743993"/>
                </a:cubicBezTo>
                <a:cubicBezTo>
                  <a:pt x="4592004" y="735421"/>
                  <a:pt x="4569144" y="724943"/>
                  <a:pt x="4549140" y="717323"/>
                </a:cubicBezTo>
                <a:cubicBezTo>
                  <a:pt x="4531996" y="707798"/>
                  <a:pt x="4521518" y="702083"/>
                  <a:pt x="4525328" y="703035"/>
                </a:cubicBezTo>
                <a:cubicBezTo>
                  <a:pt x="4529138" y="703988"/>
                  <a:pt x="4547236" y="712560"/>
                  <a:pt x="4586288" y="729706"/>
                </a:cubicBezTo>
                <a:cubicBezTo>
                  <a:pt x="4582478" y="725896"/>
                  <a:pt x="4553904" y="712560"/>
                  <a:pt x="4522470" y="697321"/>
                </a:cubicBezTo>
                <a:cubicBezTo>
                  <a:pt x="4506278" y="689701"/>
                  <a:pt x="4489132" y="682081"/>
                  <a:pt x="4473892" y="675413"/>
                </a:cubicBezTo>
                <a:cubicBezTo>
                  <a:pt x="4457700" y="669698"/>
                  <a:pt x="4443412" y="664935"/>
                  <a:pt x="4433888" y="661126"/>
                </a:cubicBezTo>
                <a:cubicBezTo>
                  <a:pt x="4431030" y="660173"/>
                  <a:pt x="4427220" y="659221"/>
                  <a:pt x="4424364" y="658268"/>
                </a:cubicBezTo>
                <a:cubicBezTo>
                  <a:pt x="4421504" y="657316"/>
                  <a:pt x="4417696" y="656363"/>
                  <a:pt x="4413886" y="655410"/>
                </a:cubicBezTo>
                <a:cubicBezTo>
                  <a:pt x="4406266" y="653506"/>
                  <a:pt x="4397692" y="651601"/>
                  <a:pt x="4390072" y="649696"/>
                </a:cubicBezTo>
                <a:cubicBezTo>
                  <a:pt x="4381500" y="648743"/>
                  <a:pt x="4373880" y="645885"/>
                  <a:pt x="4366260" y="644933"/>
                </a:cubicBezTo>
                <a:cubicBezTo>
                  <a:pt x="4357688" y="643981"/>
                  <a:pt x="4351020" y="643028"/>
                  <a:pt x="4344352" y="642076"/>
                </a:cubicBezTo>
                <a:cubicBezTo>
                  <a:pt x="4360544" y="645885"/>
                  <a:pt x="4365308" y="647791"/>
                  <a:pt x="4356736" y="647791"/>
                </a:cubicBezTo>
                <a:cubicBezTo>
                  <a:pt x="4352926" y="647791"/>
                  <a:pt x="4345304" y="646838"/>
                  <a:pt x="4333876" y="645885"/>
                </a:cubicBezTo>
                <a:cubicBezTo>
                  <a:pt x="4329112" y="645885"/>
                  <a:pt x="4322444" y="644933"/>
                  <a:pt x="4314826" y="643981"/>
                </a:cubicBezTo>
                <a:cubicBezTo>
                  <a:pt x="4307204" y="643028"/>
                  <a:pt x="4299586" y="643028"/>
                  <a:pt x="4290060" y="642076"/>
                </a:cubicBezTo>
                <a:lnTo>
                  <a:pt x="4285298" y="643028"/>
                </a:lnTo>
                <a:cubicBezTo>
                  <a:pt x="4300538" y="644933"/>
                  <a:pt x="4316730" y="645885"/>
                  <a:pt x="4332924" y="649696"/>
                </a:cubicBezTo>
                <a:cubicBezTo>
                  <a:pt x="4341496" y="651601"/>
                  <a:pt x="4350068" y="652553"/>
                  <a:pt x="4358640" y="654458"/>
                </a:cubicBezTo>
                <a:cubicBezTo>
                  <a:pt x="4363404" y="655410"/>
                  <a:pt x="4368166" y="656363"/>
                  <a:pt x="4371976" y="657316"/>
                </a:cubicBezTo>
                <a:cubicBezTo>
                  <a:pt x="4375786" y="658268"/>
                  <a:pt x="4379596" y="660173"/>
                  <a:pt x="4384358" y="661126"/>
                </a:cubicBezTo>
                <a:cubicBezTo>
                  <a:pt x="4401504" y="665888"/>
                  <a:pt x="4418648" y="669698"/>
                  <a:pt x="4435792" y="677318"/>
                </a:cubicBezTo>
                <a:cubicBezTo>
                  <a:pt x="4452938" y="683985"/>
                  <a:pt x="4470084" y="689701"/>
                  <a:pt x="4486276" y="697321"/>
                </a:cubicBezTo>
                <a:cubicBezTo>
                  <a:pt x="4518660" y="712560"/>
                  <a:pt x="4550092" y="727801"/>
                  <a:pt x="4578668" y="740183"/>
                </a:cubicBezTo>
                <a:cubicBezTo>
                  <a:pt x="4606292" y="752566"/>
                  <a:pt x="4632960" y="760185"/>
                  <a:pt x="4652012" y="763996"/>
                </a:cubicBezTo>
                <a:cubicBezTo>
                  <a:pt x="4644392" y="763043"/>
                  <a:pt x="4637724" y="762091"/>
                  <a:pt x="4630104" y="760185"/>
                </a:cubicBezTo>
                <a:cubicBezTo>
                  <a:pt x="4647248" y="765901"/>
                  <a:pt x="4665344" y="770663"/>
                  <a:pt x="4684396" y="773521"/>
                </a:cubicBezTo>
                <a:cubicBezTo>
                  <a:pt x="4702492" y="775426"/>
                  <a:pt x="4722496" y="776378"/>
                  <a:pt x="4741544" y="773521"/>
                </a:cubicBezTo>
                <a:cubicBezTo>
                  <a:pt x="4779644" y="768758"/>
                  <a:pt x="4814888" y="751613"/>
                  <a:pt x="4843464" y="732563"/>
                </a:cubicBezTo>
                <a:cubicBezTo>
                  <a:pt x="4872038" y="713513"/>
                  <a:pt x="4895850" y="691606"/>
                  <a:pt x="4915852" y="673508"/>
                </a:cubicBezTo>
                <a:cubicBezTo>
                  <a:pt x="4935856" y="655410"/>
                  <a:pt x="4952048" y="640171"/>
                  <a:pt x="4965384" y="629693"/>
                </a:cubicBezTo>
                <a:cubicBezTo>
                  <a:pt x="4964430" y="636360"/>
                  <a:pt x="4986338" y="609691"/>
                  <a:pt x="4988244" y="615406"/>
                </a:cubicBezTo>
                <a:cubicBezTo>
                  <a:pt x="5012056" y="589688"/>
                  <a:pt x="5035868" y="563971"/>
                  <a:pt x="5059680" y="539206"/>
                </a:cubicBezTo>
                <a:lnTo>
                  <a:pt x="5045392" y="556351"/>
                </a:lnTo>
                <a:cubicBezTo>
                  <a:pt x="5087304" y="515393"/>
                  <a:pt x="5130166" y="474436"/>
                  <a:pt x="5173980" y="435383"/>
                </a:cubicBezTo>
                <a:lnTo>
                  <a:pt x="5171124" y="439193"/>
                </a:lnTo>
                <a:cubicBezTo>
                  <a:pt x="5230178" y="380138"/>
                  <a:pt x="5279708" y="336323"/>
                  <a:pt x="5320666" y="302986"/>
                </a:cubicBezTo>
                <a:cubicBezTo>
                  <a:pt x="5319712" y="301081"/>
                  <a:pt x="5314950" y="303938"/>
                  <a:pt x="5336858" y="285841"/>
                </a:cubicBezTo>
                <a:cubicBezTo>
                  <a:pt x="5359718" y="268696"/>
                  <a:pt x="5376864" y="256313"/>
                  <a:pt x="5393056" y="245836"/>
                </a:cubicBezTo>
                <a:cubicBezTo>
                  <a:pt x="5411152" y="234406"/>
                  <a:pt x="5427346" y="224881"/>
                  <a:pt x="5444492" y="216308"/>
                </a:cubicBezTo>
                <a:cubicBezTo>
                  <a:pt x="5453064" y="211546"/>
                  <a:pt x="5461636" y="206783"/>
                  <a:pt x="5471160" y="202021"/>
                </a:cubicBezTo>
                <a:cubicBezTo>
                  <a:pt x="5480686" y="197258"/>
                  <a:pt x="5491164" y="191543"/>
                  <a:pt x="5503546" y="185828"/>
                </a:cubicBezTo>
                <a:cubicBezTo>
                  <a:pt x="5454968" y="212498"/>
                  <a:pt x="5408296" y="242025"/>
                  <a:pt x="5363528" y="273458"/>
                </a:cubicBezTo>
                <a:cubicBezTo>
                  <a:pt x="5358766" y="279173"/>
                  <a:pt x="5360672" y="281078"/>
                  <a:pt x="5371148" y="275363"/>
                </a:cubicBezTo>
                <a:cubicBezTo>
                  <a:pt x="5381624" y="269648"/>
                  <a:pt x="5402580" y="257265"/>
                  <a:pt x="5436872" y="237263"/>
                </a:cubicBezTo>
                <a:cubicBezTo>
                  <a:pt x="5409248" y="254408"/>
                  <a:pt x="5399724" y="264886"/>
                  <a:pt x="5434012" y="242978"/>
                </a:cubicBezTo>
                <a:cubicBezTo>
                  <a:pt x="5434966" y="241073"/>
                  <a:pt x="5457824" y="226786"/>
                  <a:pt x="5475924" y="215356"/>
                </a:cubicBezTo>
                <a:cubicBezTo>
                  <a:pt x="5494020" y="203925"/>
                  <a:pt x="5507356" y="195353"/>
                  <a:pt x="5489258" y="203925"/>
                </a:cubicBezTo>
                <a:cubicBezTo>
                  <a:pt x="5506404" y="194400"/>
                  <a:pt x="5524500" y="183923"/>
                  <a:pt x="5544504" y="174398"/>
                </a:cubicBezTo>
                <a:cubicBezTo>
                  <a:pt x="5564504" y="163921"/>
                  <a:pt x="5585460" y="154396"/>
                  <a:pt x="5608320" y="144871"/>
                </a:cubicBezTo>
                <a:cubicBezTo>
                  <a:pt x="5654040" y="126773"/>
                  <a:pt x="5703572" y="108676"/>
                  <a:pt x="5757864" y="95340"/>
                </a:cubicBezTo>
                <a:cubicBezTo>
                  <a:pt x="5839302" y="75337"/>
                  <a:pt x="5928242" y="63372"/>
                  <a:pt x="6016644" y="63461"/>
                </a:cubicBezTo>
                <a:lnTo>
                  <a:pt x="6052466" y="65195"/>
                </a:lnTo>
                <a:lnTo>
                  <a:pt x="6051232" y="65813"/>
                </a:lnTo>
                <a:cubicBezTo>
                  <a:pt x="6052186" y="66765"/>
                  <a:pt x="6055996" y="66765"/>
                  <a:pt x="6062664" y="67718"/>
                </a:cubicBezTo>
                <a:cubicBezTo>
                  <a:pt x="6069330" y="68670"/>
                  <a:pt x="6076950" y="69623"/>
                  <a:pt x="6084572" y="70576"/>
                </a:cubicBezTo>
                <a:cubicBezTo>
                  <a:pt x="6099812" y="73433"/>
                  <a:pt x="6115050" y="75338"/>
                  <a:pt x="6114098" y="75338"/>
                </a:cubicBezTo>
                <a:cubicBezTo>
                  <a:pt x="6114098" y="75338"/>
                  <a:pt x="6112192" y="75338"/>
                  <a:pt x="6110288" y="75338"/>
                </a:cubicBezTo>
                <a:cubicBezTo>
                  <a:pt x="6108384" y="75338"/>
                  <a:pt x="6104572" y="74385"/>
                  <a:pt x="6099812" y="74385"/>
                </a:cubicBezTo>
                <a:cubicBezTo>
                  <a:pt x="6095048" y="73433"/>
                  <a:pt x="6088380" y="73433"/>
                  <a:pt x="6080760" y="72480"/>
                </a:cubicBezTo>
                <a:cubicBezTo>
                  <a:pt x="6072188" y="71528"/>
                  <a:pt x="6062664" y="70576"/>
                  <a:pt x="6051232" y="70576"/>
                </a:cubicBezTo>
                <a:cubicBezTo>
                  <a:pt x="6115050" y="77243"/>
                  <a:pt x="6142672" y="82005"/>
                  <a:pt x="6170296" y="85815"/>
                </a:cubicBezTo>
                <a:cubicBezTo>
                  <a:pt x="6197918" y="90578"/>
                  <a:pt x="6227446" y="92483"/>
                  <a:pt x="6288404" y="118201"/>
                </a:cubicBezTo>
                <a:cubicBezTo>
                  <a:pt x="6293168" y="121058"/>
                  <a:pt x="6276976" y="113438"/>
                  <a:pt x="6255068" y="105818"/>
                </a:cubicBezTo>
                <a:cubicBezTo>
                  <a:pt x="6243638" y="102008"/>
                  <a:pt x="6231256" y="98198"/>
                  <a:pt x="6219824" y="95340"/>
                </a:cubicBezTo>
                <a:cubicBezTo>
                  <a:pt x="6208396" y="91530"/>
                  <a:pt x="6197918" y="90578"/>
                  <a:pt x="6190298" y="89626"/>
                </a:cubicBezTo>
                <a:cubicBezTo>
                  <a:pt x="6242686" y="102960"/>
                  <a:pt x="6290312" y="120105"/>
                  <a:pt x="6333172" y="142013"/>
                </a:cubicBezTo>
                <a:cubicBezTo>
                  <a:pt x="6338888" y="144871"/>
                  <a:pt x="6343650" y="146776"/>
                  <a:pt x="6349366" y="149633"/>
                </a:cubicBezTo>
                <a:cubicBezTo>
                  <a:pt x="6354128" y="152490"/>
                  <a:pt x="6359844" y="155348"/>
                  <a:pt x="6364604" y="158206"/>
                </a:cubicBezTo>
                <a:cubicBezTo>
                  <a:pt x="6375084" y="163921"/>
                  <a:pt x="6385560" y="168683"/>
                  <a:pt x="6395086" y="175350"/>
                </a:cubicBezTo>
                <a:cubicBezTo>
                  <a:pt x="6414136" y="187733"/>
                  <a:pt x="6433186" y="202021"/>
                  <a:pt x="6450330" y="216308"/>
                </a:cubicBezTo>
                <a:cubicBezTo>
                  <a:pt x="6484620" y="245836"/>
                  <a:pt x="6516052" y="279173"/>
                  <a:pt x="6543676" y="318226"/>
                </a:cubicBezTo>
                <a:cubicBezTo>
                  <a:pt x="6571298" y="357278"/>
                  <a:pt x="6595112" y="401093"/>
                  <a:pt x="6612256" y="451576"/>
                </a:cubicBezTo>
                <a:lnTo>
                  <a:pt x="6611304" y="462053"/>
                </a:lnTo>
                <a:cubicBezTo>
                  <a:pt x="6624638" y="500153"/>
                  <a:pt x="6635116" y="543968"/>
                  <a:pt x="6639878" y="589688"/>
                </a:cubicBezTo>
                <a:cubicBezTo>
                  <a:pt x="6641784" y="572543"/>
                  <a:pt x="6641784" y="555398"/>
                  <a:pt x="6645592" y="535396"/>
                </a:cubicBezTo>
                <a:cubicBezTo>
                  <a:pt x="6644640" y="514441"/>
                  <a:pt x="6639878" y="489676"/>
                  <a:pt x="6631304" y="457291"/>
                </a:cubicBezTo>
                <a:cubicBezTo>
                  <a:pt x="6622732" y="425858"/>
                  <a:pt x="6608446" y="386806"/>
                  <a:pt x="6581776" y="341086"/>
                </a:cubicBezTo>
                <a:cubicBezTo>
                  <a:pt x="6568916" y="318702"/>
                  <a:pt x="6552724" y="294175"/>
                  <a:pt x="6532126" y="268934"/>
                </a:cubicBezTo>
                <a:lnTo>
                  <a:pt x="6463852" y="200338"/>
                </a:lnTo>
                <a:lnTo>
                  <a:pt x="6475096" y="208688"/>
                </a:lnTo>
                <a:cubicBezTo>
                  <a:pt x="6469380" y="202973"/>
                  <a:pt x="6461760" y="198211"/>
                  <a:pt x="6456046" y="192496"/>
                </a:cubicBezTo>
                <a:lnTo>
                  <a:pt x="6463852" y="200338"/>
                </a:lnTo>
                <a:lnTo>
                  <a:pt x="6378892" y="137251"/>
                </a:lnTo>
                <a:lnTo>
                  <a:pt x="6365558" y="129630"/>
                </a:lnTo>
                <a:cubicBezTo>
                  <a:pt x="6361748" y="126773"/>
                  <a:pt x="6356986" y="124868"/>
                  <a:pt x="6352224" y="122963"/>
                </a:cubicBezTo>
                <a:cubicBezTo>
                  <a:pt x="6342698" y="119153"/>
                  <a:pt x="6334124" y="115343"/>
                  <a:pt x="6324600" y="110580"/>
                </a:cubicBezTo>
                <a:cubicBezTo>
                  <a:pt x="6315076" y="105818"/>
                  <a:pt x="6305550" y="102960"/>
                  <a:pt x="6296024" y="99151"/>
                </a:cubicBezTo>
                <a:cubicBezTo>
                  <a:pt x="6286500" y="95340"/>
                  <a:pt x="6276976" y="91530"/>
                  <a:pt x="6267450" y="88673"/>
                </a:cubicBezTo>
                <a:cubicBezTo>
                  <a:pt x="6227446" y="76290"/>
                  <a:pt x="6187440" y="65813"/>
                  <a:pt x="6143624" y="59145"/>
                </a:cubicBezTo>
                <a:cubicBezTo>
                  <a:pt x="6100764" y="51525"/>
                  <a:pt x="6055044" y="47715"/>
                  <a:pt x="6006466" y="45810"/>
                </a:cubicBezTo>
                <a:cubicBezTo>
                  <a:pt x="6018848" y="44858"/>
                  <a:pt x="6028372" y="44858"/>
                  <a:pt x="6037898" y="44858"/>
                </a:cubicBezTo>
                <a:cubicBezTo>
                  <a:pt x="6046472" y="44858"/>
                  <a:pt x="6054092" y="44858"/>
                  <a:pt x="6061712" y="44858"/>
                </a:cubicBezTo>
                <a:cubicBezTo>
                  <a:pt x="6076950" y="44858"/>
                  <a:pt x="6088380" y="46763"/>
                  <a:pt x="6099812" y="46763"/>
                </a:cubicBezTo>
                <a:cubicBezTo>
                  <a:pt x="6105524" y="47715"/>
                  <a:pt x="6111240" y="47715"/>
                  <a:pt x="6117908" y="47715"/>
                </a:cubicBezTo>
                <a:cubicBezTo>
                  <a:pt x="6123624" y="47715"/>
                  <a:pt x="6131244" y="48668"/>
                  <a:pt x="6138864" y="49620"/>
                </a:cubicBezTo>
                <a:cubicBezTo>
                  <a:pt x="6146484" y="49620"/>
                  <a:pt x="6155056" y="50573"/>
                  <a:pt x="6165532" y="51525"/>
                </a:cubicBezTo>
                <a:cubicBezTo>
                  <a:pt x="6175058" y="52478"/>
                  <a:pt x="6186488" y="54383"/>
                  <a:pt x="6199824" y="56288"/>
                </a:cubicBezTo>
                <a:lnTo>
                  <a:pt x="6175058" y="50573"/>
                </a:lnTo>
                <a:cubicBezTo>
                  <a:pt x="6166486" y="48668"/>
                  <a:pt x="6157912" y="47715"/>
                  <a:pt x="6149340" y="46763"/>
                </a:cubicBezTo>
                <a:lnTo>
                  <a:pt x="6123624" y="42953"/>
                </a:lnTo>
                <a:cubicBezTo>
                  <a:pt x="6115050" y="42000"/>
                  <a:pt x="6106478" y="42000"/>
                  <a:pt x="6097904" y="41048"/>
                </a:cubicBezTo>
                <a:cubicBezTo>
                  <a:pt x="6112192" y="40095"/>
                  <a:pt x="6094096" y="37238"/>
                  <a:pt x="6062664" y="34380"/>
                </a:cubicBezTo>
                <a:cubicBezTo>
                  <a:pt x="6047424" y="33428"/>
                  <a:pt x="6028372" y="32475"/>
                  <a:pt x="6008372" y="32475"/>
                </a:cubicBezTo>
                <a:cubicBezTo>
                  <a:pt x="5998846" y="33428"/>
                  <a:pt x="5988368" y="33428"/>
                  <a:pt x="5978844" y="33428"/>
                </a:cubicBezTo>
                <a:cubicBezTo>
                  <a:pt x="5974080" y="33428"/>
                  <a:pt x="5969318" y="33428"/>
                  <a:pt x="5964556" y="33428"/>
                </a:cubicBezTo>
                <a:cubicBezTo>
                  <a:pt x="5959792" y="33428"/>
                  <a:pt x="5955030" y="34380"/>
                  <a:pt x="5950268" y="34380"/>
                </a:cubicBezTo>
                <a:cubicBezTo>
                  <a:pt x="5961698" y="32475"/>
                  <a:pt x="5972176" y="30570"/>
                  <a:pt x="5983604" y="29618"/>
                </a:cubicBezTo>
                <a:lnTo>
                  <a:pt x="6016944" y="25808"/>
                </a:lnTo>
                <a:cubicBezTo>
                  <a:pt x="6028372" y="26760"/>
                  <a:pt x="6044566" y="27713"/>
                  <a:pt x="6061712" y="28665"/>
                </a:cubicBezTo>
                <a:cubicBezTo>
                  <a:pt x="6078856" y="29618"/>
                  <a:pt x="6097904" y="32475"/>
                  <a:pt x="6115050" y="34380"/>
                </a:cubicBezTo>
                <a:cubicBezTo>
                  <a:pt x="6143624" y="39143"/>
                  <a:pt x="6167438" y="42953"/>
                  <a:pt x="6174104" y="43905"/>
                </a:cubicBezTo>
                <a:cubicBezTo>
                  <a:pt x="6176012" y="43905"/>
                  <a:pt x="6181724" y="45810"/>
                  <a:pt x="6190298" y="48668"/>
                </a:cubicBezTo>
                <a:cubicBezTo>
                  <a:pt x="6196966" y="50573"/>
                  <a:pt x="6206492" y="53430"/>
                  <a:pt x="6216968" y="56288"/>
                </a:cubicBezTo>
                <a:cubicBezTo>
                  <a:pt x="6227446" y="59145"/>
                  <a:pt x="6239828" y="63908"/>
                  <a:pt x="6252212" y="68670"/>
                </a:cubicBezTo>
                <a:cubicBezTo>
                  <a:pt x="6258878" y="70576"/>
                  <a:pt x="6265546" y="72480"/>
                  <a:pt x="6272212" y="75338"/>
                </a:cubicBezTo>
                <a:cubicBezTo>
                  <a:pt x="6278880" y="78196"/>
                  <a:pt x="6285548" y="81053"/>
                  <a:pt x="6292216" y="83910"/>
                </a:cubicBezTo>
                <a:cubicBezTo>
                  <a:pt x="6305550" y="90578"/>
                  <a:pt x="6319838" y="95340"/>
                  <a:pt x="6333172" y="102960"/>
                </a:cubicBezTo>
                <a:cubicBezTo>
                  <a:pt x="6346508" y="110580"/>
                  <a:pt x="6359844" y="116296"/>
                  <a:pt x="6372224" y="123915"/>
                </a:cubicBezTo>
                <a:cubicBezTo>
                  <a:pt x="6384608" y="130583"/>
                  <a:pt x="6396038" y="138203"/>
                  <a:pt x="6406516" y="143918"/>
                </a:cubicBezTo>
                <a:cubicBezTo>
                  <a:pt x="6404612" y="142013"/>
                  <a:pt x="6392228" y="133440"/>
                  <a:pt x="6376036" y="122963"/>
                </a:cubicBezTo>
                <a:cubicBezTo>
                  <a:pt x="6368416" y="117248"/>
                  <a:pt x="6357938" y="113438"/>
                  <a:pt x="6348412" y="107723"/>
                </a:cubicBezTo>
                <a:cubicBezTo>
                  <a:pt x="6337936" y="102008"/>
                  <a:pt x="6328412" y="97246"/>
                  <a:pt x="6318886" y="92483"/>
                </a:cubicBezTo>
                <a:cubicBezTo>
                  <a:pt x="6280786" y="75338"/>
                  <a:pt x="6254116" y="62955"/>
                  <a:pt x="6298884" y="77243"/>
                </a:cubicBezTo>
                <a:cubicBezTo>
                  <a:pt x="6288404" y="73433"/>
                  <a:pt x="6279832" y="70576"/>
                  <a:pt x="6272212" y="67718"/>
                </a:cubicBezTo>
                <a:cubicBezTo>
                  <a:pt x="6264592" y="64860"/>
                  <a:pt x="6256972" y="62955"/>
                  <a:pt x="6250304" y="61050"/>
                </a:cubicBezTo>
                <a:cubicBezTo>
                  <a:pt x="6236972" y="57240"/>
                  <a:pt x="6225540" y="52478"/>
                  <a:pt x="6214112" y="49620"/>
                </a:cubicBezTo>
                <a:cubicBezTo>
                  <a:pt x="6202680" y="46763"/>
                  <a:pt x="6191250" y="43905"/>
                  <a:pt x="6176964" y="40095"/>
                </a:cubicBezTo>
                <a:cubicBezTo>
                  <a:pt x="6163628" y="37238"/>
                  <a:pt x="6146484" y="35333"/>
                  <a:pt x="6125528" y="31523"/>
                </a:cubicBezTo>
                <a:cubicBezTo>
                  <a:pt x="6166486" y="37238"/>
                  <a:pt x="6172200" y="36285"/>
                  <a:pt x="6175058" y="35333"/>
                </a:cubicBezTo>
                <a:cubicBezTo>
                  <a:pt x="6177916" y="34380"/>
                  <a:pt x="6177916" y="32475"/>
                  <a:pt x="6208396" y="38190"/>
                </a:cubicBezTo>
                <a:lnTo>
                  <a:pt x="6173152" y="30570"/>
                </a:lnTo>
                <a:lnTo>
                  <a:pt x="6137912" y="24855"/>
                </a:lnTo>
                <a:lnTo>
                  <a:pt x="6120766" y="21998"/>
                </a:lnTo>
                <a:lnTo>
                  <a:pt x="6102668" y="20093"/>
                </a:lnTo>
                <a:lnTo>
                  <a:pt x="6067424" y="17235"/>
                </a:lnTo>
                <a:cubicBezTo>
                  <a:pt x="6066472" y="17235"/>
                  <a:pt x="6078856" y="18188"/>
                  <a:pt x="6096000" y="19140"/>
                </a:cubicBezTo>
                <a:cubicBezTo>
                  <a:pt x="6104572" y="20093"/>
                  <a:pt x="6114098" y="21045"/>
                  <a:pt x="6124576" y="21998"/>
                </a:cubicBezTo>
                <a:cubicBezTo>
                  <a:pt x="6134100" y="22950"/>
                  <a:pt x="6144578" y="24855"/>
                  <a:pt x="6154104" y="25808"/>
                </a:cubicBezTo>
                <a:cubicBezTo>
                  <a:pt x="6172200" y="27713"/>
                  <a:pt x="6187440" y="30570"/>
                  <a:pt x="6191250" y="30570"/>
                </a:cubicBezTo>
                <a:cubicBezTo>
                  <a:pt x="6193156" y="30570"/>
                  <a:pt x="6191250" y="29618"/>
                  <a:pt x="6186488" y="27713"/>
                </a:cubicBezTo>
                <a:cubicBezTo>
                  <a:pt x="6184584" y="26760"/>
                  <a:pt x="6180772" y="25808"/>
                  <a:pt x="6176012" y="23903"/>
                </a:cubicBezTo>
                <a:cubicBezTo>
                  <a:pt x="6171248" y="22950"/>
                  <a:pt x="6165532" y="21998"/>
                  <a:pt x="6157912" y="20093"/>
                </a:cubicBezTo>
                <a:cubicBezTo>
                  <a:pt x="6143624" y="18188"/>
                  <a:pt x="6123624" y="14378"/>
                  <a:pt x="6100764" y="12473"/>
                </a:cubicBezTo>
                <a:cubicBezTo>
                  <a:pt x="6089332" y="10568"/>
                  <a:pt x="6076950" y="9615"/>
                  <a:pt x="6065520" y="8663"/>
                </a:cubicBezTo>
                <a:cubicBezTo>
                  <a:pt x="6053138" y="7710"/>
                  <a:pt x="6041708" y="7710"/>
                  <a:pt x="6030278" y="6758"/>
                </a:cubicBezTo>
                <a:cubicBezTo>
                  <a:pt x="6018848" y="6282"/>
                  <a:pt x="6007834" y="6103"/>
                  <a:pt x="5997730" y="6148"/>
                </a:cubicBezTo>
                <a:close/>
                <a:moveTo>
                  <a:pt x="6004560" y="90"/>
                </a:moveTo>
                <a:cubicBezTo>
                  <a:pt x="6066472" y="-862"/>
                  <a:pt x="6125528" y="5805"/>
                  <a:pt x="6174104" y="15330"/>
                </a:cubicBezTo>
                <a:cubicBezTo>
                  <a:pt x="6185536" y="18188"/>
                  <a:pt x="6197918" y="21045"/>
                  <a:pt x="6208396" y="23903"/>
                </a:cubicBezTo>
                <a:cubicBezTo>
                  <a:pt x="6218872" y="26760"/>
                  <a:pt x="6229350" y="28665"/>
                  <a:pt x="6238876" y="32475"/>
                </a:cubicBezTo>
                <a:cubicBezTo>
                  <a:pt x="6257924" y="39143"/>
                  <a:pt x="6274118" y="43905"/>
                  <a:pt x="6286500" y="49620"/>
                </a:cubicBezTo>
                <a:cubicBezTo>
                  <a:pt x="6276024" y="47715"/>
                  <a:pt x="6272212" y="47715"/>
                  <a:pt x="6274118" y="49620"/>
                </a:cubicBezTo>
                <a:cubicBezTo>
                  <a:pt x="6276024" y="50573"/>
                  <a:pt x="6282692" y="54383"/>
                  <a:pt x="6293168" y="60098"/>
                </a:cubicBezTo>
                <a:cubicBezTo>
                  <a:pt x="6314124" y="70576"/>
                  <a:pt x="6350318" y="87721"/>
                  <a:pt x="6387466" y="111533"/>
                </a:cubicBezTo>
                <a:cubicBezTo>
                  <a:pt x="6396038" y="117248"/>
                  <a:pt x="6405564" y="123915"/>
                  <a:pt x="6415088" y="129630"/>
                </a:cubicBezTo>
                <a:cubicBezTo>
                  <a:pt x="6424612" y="135346"/>
                  <a:pt x="6434138" y="142965"/>
                  <a:pt x="6442712" y="149633"/>
                </a:cubicBezTo>
                <a:cubicBezTo>
                  <a:pt x="6460808" y="163921"/>
                  <a:pt x="6477000" y="178208"/>
                  <a:pt x="6490336" y="192496"/>
                </a:cubicBezTo>
                <a:cubicBezTo>
                  <a:pt x="6517958" y="220118"/>
                  <a:pt x="6536056" y="245836"/>
                  <a:pt x="6539866" y="255361"/>
                </a:cubicBezTo>
                <a:cubicBezTo>
                  <a:pt x="6537960" y="250598"/>
                  <a:pt x="6550344" y="263933"/>
                  <a:pt x="6563678" y="281078"/>
                </a:cubicBezTo>
                <a:cubicBezTo>
                  <a:pt x="6577012" y="298223"/>
                  <a:pt x="6590348" y="319178"/>
                  <a:pt x="6594158" y="323941"/>
                </a:cubicBezTo>
                <a:cubicBezTo>
                  <a:pt x="6602730" y="341086"/>
                  <a:pt x="6617018" y="368708"/>
                  <a:pt x="6632258" y="398236"/>
                </a:cubicBezTo>
                <a:cubicBezTo>
                  <a:pt x="6623686" y="378233"/>
                  <a:pt x="6620828" y="371566"/>
                  <a:pt x="6621780" y="369661"/>
                </a:cubicBezTo>
                <a:cubicBezTo>
                  <a:pt x="6622732" y="368708"/>
                  <a:pt x="6626544" y="372518"/>
                  <a:pt x="6628448" y="374423"/>
                </a:cubicBezTo>
                <a:cubicBezTo>
                  <a:pt x="6630352" y="376328"/>
                  <a:pt x="6631304" y="376328"/>
                  <a:pt x="6626544" y="365851"/>
                </a:cubicBezTo>
                <a:cubicBezTo>
                  <a:pt x="6624638" y="360136"/>
                  <a:pt x="6620828" y="352516"/>
                  <a:pt x="6614160" y="342038"/>
                </a:cubicBezTo>
                <a:cubicBezTo>
                  <a:pt x="6608446" y="330608"/>
                  <a:pt x="6599872" y="317273"/>
                  <a:pt x="6587492" y="299176"/>
                </a:cubicBezTo>
                <a:cubicBezTo>
                  <a:pt x="6595112" y="307748"/>
                  <a:pt x="6601778" y="317273"/>
                  <a:pt x="6608446" y="326798"/>
                </a:cubicBezTo>
                <a:cubicBezTo>
                  <a:pt x="6615112" y="336323"/>
                  <a:pt x="6621780" y="346801"/>
                  <a:pt x="6628448" y="358231"/>
                </a:cubicBezTo>
                <a:cubicBezTo>
                  <a:pt x="6641784" y="381091"/>
                  <a:pt x="6654166" y="406808"/>
                  <a:pt x="6666548" y="436336"/>
                </a:cubicBezTo>
                <a:cubicBezTo>
                  <a:pt x="6677978" y="465863"/>
                  <a:pt x="6688456" y="500153"/>
                  <a:pt x="6696076" y="539206"/>
                </a:cubicBezTo>
                <a:cubicBezTo>
                  <a:pt x="6703696" y="578258"/>
                  <a:pt x="6707504" y="623026"/>
                  <a:pt x="6697028" y="667793"/>
                </a:cubicBezTo>
                <a:lnTo>
                  <a:pt x="6692266" y="663983"/>
                </a:lnTo>
                <a:cubicBezTo>
                  <a:pt x="6696076" y="612548"/>
                  <a:pt x="6693218" y="560161"/>
                  <a:pt x="6682740" y="509678"/>
                </a:cubicBezTo>
                <a:cubicBezTo>
                  <a:pt x="6681788" y="517298"/>
                  <a:pt x="6677978" y="502058"/>
                  <a:pt x="6672264" y="481103"/>
                </a:cubicBezTo>
                <a:cubicBezTo>
                  <a:pt x="6669404" y="470626"/>
                  <a:pt x="6665596" y="459195"/>
                  <a:pt x="6661786" y="447766"/>
                </a:cubicBezTo>
                <a:cubicBezTo>
                  <a:pt x="6657024" y="437288"/>
                  <a:pt x="6653212" y="426811"/>
                  <a:pt x="6650356" y="419191"/>
                </a:cubicBezTo>
                <a:cubicBezTo>
                  <a:pt x="6673216" y="486818"/>
                  <a:pt x="6676072" y="520156"/>
                  <a:pt x="6677978" y="534443"/>
                </a:cubicBezTo>
                <a:cubicBezTo>
                  <a:pt x="6678930" y="549683"/>
                  <a:pt x="6677024" y="544921"/>
                  <a:pt x="6675120" y="541111"/>
                </a:cubicBezTo>
                <a:cubicBezTo>
                  <a:pt x="6673216" y="537301"/>
                  <a:pt x="6671312" y="533491"/>
                  <a:pt x="6673216" y="548731"/>
                </a:cubicBezTo>
                <a:cubicBezTo>
                  <a:pt x="6674168" y="556351"/>
                  <a:pt x="6675120" y="568733"/>
                  <a:pt x="6677024" y="587783"/>
                </a:cubicBezTo>
                <a:cubicBezTo>
                  <a:pt x="6677978" y="606833"/>
                  <a:pt x="6679884" y="633503"/>
                  <a:pt x="6677024" y="669698"/>
                </a:cubicBezTo>
                <a:cubicBezTo>
                  <a:pt x="6677024" y="683985"/>
                  <a:pt x="6677978" y="685891"/>
                  <a:pt x="6677024" y="694463"/>
                </a:cubicBezTo>
                <a:cubicBezTo>
                  <a:pt x="6675120" y="701131"/>
                  <a:pt x="6675120" y="712560"/>
                  <a:pt x="6669404" y="738278"/>
                </a:cubicBezTo>
                <a:cubicBezTo>
                  <a:pt x="6671312" y="730658"/>
                  <a:pt x="6671312" y="725896"/>
                  <a:pt x="6670358" y="726848"/>
                </a:cubicBezTo>
                <a:cubicBezTo>
                  <a:pt x="6669404" y="727801"/>
                  <a:pt x="6666548" y="740183"/>
                  <a:pt x="6658928" y="767806"/>
                </a:cubicBezTo>
                <a:cubicBezTo>
                  <a:pt x="6657024" y="776378"/>
                  <a:pt x="6654166" y="785903"/>
                  <a:pt x="6652260" y="794476"/>
                </a:cubicBezTo>
                <a:lnTo>
                  <a:pt x="6643688" y="821146"/>
                </a:lnTo>
                <a:cubicBezTo>
                  <a:pt x="6631304" y="843053"/>
                  <a:pt x="6629400" y="844958"/>
                  <a:pt x="6632258" y="835433"/>
                </a:cubicBezTo>
                <a:cubicBezTo>
                  <a:pt x="6635116" y="826860"/>
                  <a:pt x="6643688" y="806858"/>
                  <a:pt x="6650356" y="785903"/>
                </a:cubicBezTo>
                <a:cubicBezTo>
                  <a:pt x="6652260" y="781141"/>
                  <a:pt x="6653212" y="775426"/>
                  <a:pt x="6655118" y="770663"/>
                </a:cubicBezTo>
                <a:cubicBezTo>
                  <a:pt x="6657024" y="764948"/>
                  <a:pt x="6657976" y="760185"/>
                  <a:pt x="6658928" y="755423"/>
                </a:cubicBezTo>
                <a:cubicBezTo>
                  <a:pt x="6661786" y="746851"/>
                  <a:pt x="6662738" y="738278"/>
                  <a:pt x="6663692" y="732563"/>
                </a:cubicBezTo>
                <a:cubicBezTo>
                  <a:pt x="6665596" y="721133"/>
                  <a:pt x="6664644" y="721133"/>
                  <a:pt x="6658928" y="741135"/>
                </a:cubicBezTo>
                <a:cubicBezTo>
                  <a:pt x="6664644" y="714466"/>
                  <a:pt x="6668452" y="682081"/>
                  <a:pt x="6668452" y="649696"/>
                </a:cubicBezTo>
                <a:cubicBezTo>
                  <a:pt x="6669404" y="617310"/>
                  <a:pt x="6666548" y="584926"/>
                  <a:pt x="6661786" y="557303"/>
                </a:cubicBezTo>
                <a:cubicBezTo>
                  <a:pt x="6652260" y="502058"/>
                  <a:pt x="6637972" y="466816"/>
                  <a:pt x="6639878" y="483961"/>
                </a:cubicBezTo>
                <a:cubicBezTo>
                  <a:pt x="6650356" y="525871"/>
                  <a:pt x="6656072" y="557303"/>
                  <a:pt x="6658928" y="583021"/>
                </a:cubicBezTo>
                <a:cubicBezTo>
                  <a:pt x="6661786" y="608738"/>
                  <a:pt x="6663692" y="628741"/>
                  <a:pt x="6664644" y="648743"/>
                </a:cubicBezTo>
                <a:cubicBezTo>
                  <a:pt x="6664644" y="653506"/>
                  <a:pt x="6664644" y="659221"/>
                  <a:pt x="6664644" y="663983"/>
                </a:cubicBezTo>
                <a:cubicBezTo>
                  <a:pt x="6663692" y="669698"/>
                  <a:pt x="6663692" y="674460"/>
                  <a:pt x="6663692" y="680176"/>
                </a:cubicBezTo>
                <a:cubicBezTo>
                  <a:pt x="6663692" y="690653"/>
                  <a:pt x="6662738" y="703035"/>
                  <a:pt x="6660832" y="716371"/>
                </a:cubicBezTo>
                <a:cubicBezTo>
                  <a:pt x="6656072" y="743041"/>
                  <a:pt x="6649404" y="776378"/>
                  <a:pt x="6629400" y="819241"/>
                </a:cubicBezTo>
                <a:lnTo>
                  <a:pt x="6617972" y="836385"/>
                </a:lnTo>
                <a:cubicBezTo>
                  <a:pt x="6611304" y="851626"/>
                  <a:pt x="6605588" y="863056"/>
                  <a:pt x="6599872" y="872581"/>
                </a:cubicBezTo>
                <a:cubicBezTo>
                  <a:pt x="6597968" y="877343"/>
                  <a:pt x="6595112" y="882106"/>
                  <a:pt x="6593204" y="885916"/>
                </a:cubicBezTo>
                <a:cubicBezTo>
                  <a:pt x="6591300" y="889726"/>
                  <a:pt x="6589396" y="892583"/>
                  <a:pt x="6587492" y="896393"/>
                </a:cubicBezTo>
                <a:cubicBezTo>
                  <a:pt x="6579872" y="909728"/>
                  <a:pt x="6574156" y="920206"/>
                  <a:pt x="6563678" y="934493"/>
                </a:cubicBezTo>
                <a:cubicBezTo>
                  <a:pt x="6559868" y="935446"/>
                  <a:pt x="6548438" y="948781"/>
                  <a:pt x="6518912" y="977356"/>
                </a:cubicBezTo>
                <a:cubicBezTo>
                  <a:pt x="6481764" y="1018313"/>
                  <a:pt x="6448424" y="1047841"/>
                  <a:pt x="6415088" y="1076416"/>
                </a:cubicBezTo>
                <a:cubicBezTo>
                  <a:pt x="6381750" y="1104991"/>
                  <a:pt x="6349366" y="1131661"/>
                  <a:pt x="6314124" y="1164998"/>
                </a:cubicBezTo>
                <a:cubicBezTo>
                  <a:pt x="6363652" y="1124041"/>
                  <a:pt x="6400800" y="1095466"/>
                  <a:pt x="6430328" y="1071653"/>
                </a:cubicBezTo>
                <a:cubicBezTo>
                  <a:pt x="6459856" y="1047841"/>
                  <a:pt x="6482716" y="1029743"/>
                  <a:pt x="6504624" y="1010693"/>
                </a:cubicBezTo>
                <a:cubicBezTo>
                  <a:pt x="6527484" y="990691"/>
                  <a:pt x="6549392" y="970688"/>
                  <a:pt x="6576060" y="939256"/>
                </a:cubicBezTo>
                <a:cubicBezTo>
                  <a:pt x="6582728" y="931159"/>
                  <a:pt x="6589634" y="922587"/>
                  <a:pt x="6596660" y="913062"/>
                </a:cubicBezTo>
                <a:lnTo>
                  <a:pt x="6616368" y="883553"/>
                </a:lnTo>
                <a:lnTo>
                  <a:pt x="6592252" y="923063"/>
                </a:lnTo>
                <a:cubicBezTo>
                  <a:pt x="6557012" y="969735"/>
                  <a:pt x="6518912" y="1006883"/>
                  <a:pt x="6517004" y="1013551"/>
                </a:cubicBezTo>
                <a:lnTo>
                  <a:pt x="6515100" y="1007835"/>
                </a:lnTo>
                <a:cubicBezTo>
                  <a:pt x="6450330" y="1071653"/>
                  <a:pt x="6377940" y="1124993"/>
                  <a:pt x="6295072" y="1191668"/>
                </a:cubicBezTo>
                <a:cubicBezTo>
                  <a:pt x="6311266" y="1176428"/>
                  <a:pt x="6327458" y="1162141"/>
                  <a:pt x="6344604" y="1147853"/>
                </a:cubicBezTo>
                <a:cubicBezTo>
                  <a:pt x="6289358" y="1194526"/>
                  <a:pt x="6244592" y="1230721"/>
                  <a:pt x="6209348" y="1269773"/>
                </a:cubicBezTo>
                <a:cubicBezTo>
                  <a:pt x="6191726" y="1289299"/>
                  <a:pt x="6176724" y="1309540"/>
                  <a:pt x="6165294" y="1330971"/>
                </a:cubicBezTo>
                <a:lnTo>
                  <a:pt x="6155640" y="1360136"/>
                </a:lnTo>
                <a:lnTo>
                  <a:pt x="6152198" y="1367881"/>
                </a:lnTo>
                <a:lnTo>
                  <a:pt x="6150004" y="1377161"/>
                </a:lnTo>
                <a:lnTo>
                  <a:pt x="6142672" y="1399313"/>
                </a:lnTo>
                <a:lnTo>
                  <a:pt x="6148298" y="1384385"/>
                </a:lnTo>
                <a:lnTo>
                  <a:pt x="6139816" y="1420268"/>
                </a:lnTo>
                <a:cubicBezTo>
                  <a:pt x="6135052" y="1456463"/>
                  <a:pt x="6138864" y="1493611"/>
                  <a:pt x="6148388" y="1528853"/>
                </a:cubicBezTo>
                <a:lnTo>
                  <a:pt x="6155056" y="1546951"/>
                </a:lnTo>
                <a:lnTo>
                  <a:pt x="6162676" y="1565048"/>
                </a:lnTo>
                <a:cubicBezTo>
                  <a:pt x="6165532" y="1571715"/>
                  <a:pt x="6168392" y="1577431"/>
                  <a:pt x="6171248" y="1583146"/>
                </a:cubicBezTo>
                <a:lnTo>
                  <a:pt x="6179820" y="1601243"/>
                </a:lnTo>
                <a:cubicBezTo>
                  <a:pt x="6192204" y="1625056"/>
                  <a:pt x="6205538" y="1648868"/>
                  <a:pt x="6219824" y="1672681"/>
                </a:cubicBezTo>
                <a:cubicBezTo>
                  <a:pt x="6218872" y="1671728"/>
                  <a:pt x="6230304" y="1695540"/>
                  <a:pt x="6238876" y="1714590"/>
                </a:cubicBezTo>
                <a:cubicBezTo>
                  <a:pt x="6247448" y="1733640"/>
                  <a:pt x="6252212" y="1746976"/>
                  <a:pt x="6238876" y="1724115"/>
                </a:cubicBezTo>
                <a:cubicBezTo>
                  <a:pt x="6265546" y="1780313"/>
                  <a:pt x="6283644" y="1825081"/>
                  <a:pt x="6296024" y="1866038"/>
                </a:cubicBezTo>
                <a:cubicBezTo>
                  <a:pt x="6308408" y="1906996"/>
                  <a:pt x="6313172" y="1944143"/>
                  <a:pt x="6312218" y="1984148"/>
                </a:cubicBezTo>
                <a:cubicBezTo>
                  <a:pt x="6311266" y="2002246"/>
                  <a:pt x="6308408" y="2012723"/>
                  <a:pt x="6307456" y="2019390"/>
                </a:cubicBezTo>
                <a:cubicBezTo>
                  <a:pt x="6305550" y="2025106"/>
                  <a:pt x="6305550" y="2027011"/>
                  <a:pt x="6305550" y="2024153"/>
                </a:cubicBezTo>
                <a:cubicBezTo>
                  <a:pt x="6305550" y="2022248"/>
                  <a:pt x="6306504" y="2015581"/>
                  <a:pt x="6307456" y="2007008"/>
                </a:cubicBezTo>
                <a:cubicBezTo>
                  <a:pt x="6308408" y="1998436"/>
                  <a:pt x="6309360" y="1987006"/>
                  <a:pt x="6309360" y="1974623"/>
                </a:cubicBezTo>
                <a:cubicBezTo>
                  <a:pt x="6309360" y="1948906"/>
                  <a:pt x="6306504" y="1919378"/>
                  <a:pt x="6301740" y="1895565"/>
                </a:cubicBezTo>
                <a:cubicBezTo>
                  <a:pt x="6298884" y="1884136"/>
                  <a:pt x="6296024" y="1873658"/>
                  <a:pt x="6294120" y="1866038"/>
                </a:cubicBezTo>
                <a:cubicBezTo>
                  <a:pt x="6291264" y="1858418"/>
                  <a:pt x="6288404" y="1852703"/>
                  <a:pt x="6287452" y="1851751"/>
                </a:cubicBezTo>
                <a:cubicBezTo>
                  <a:pt x="6291264" y="1862228"/>
                  <a:pt x="6293168" y="1874611"/>
                  <a:pt x="6296024" y="1886040"/>
                </a:cubicBezTo>
                <a:cubicBezTo>
                  <a:pt x="6298884" y="1897471"/>
                  <a:pt x="6299836" y="1908901"/>
                  <a:pt x="6301740" y="1921283"/>
                </a:cubicBezTo>
                <a:cubicBezTo>
                  <a:pt x="6303646" y="1946048"/>
                  <a:pt x="6304598" y="1969861"/>
                  <a:pt x="6302692" y="1993673"/>
                </a:cubicBezTo>
                <a:cubicBezTo>
                  <a:pt x="6300788" y="2017486"/>
                  <a:pt x="6296978" y="2041298"/>
                  <a:pt x="6291264" y="2063206"/>
                </a:cubicBezTo>
                <a:cubicBezTo>
                  <a:pt x="6285548" y="2086065"/>
                  <a:pt x="6277928" y="2107021"/>
                  <a:pt x="6269356" y="2127023"/>
                </a:cubicBezTo>
                <a:cubicBezTo>
                  <a:pt x="6235066" y="2207033"/>
                  <a:pt x="6185536" y="2265136"/>
                  <a:pt x="6150292" y="2303236"/>
                </a:cubicBezTo>
                <a:cubicBezTo>
                  <a:pt x="6177916" y="2277518"/>
                  <a:pt x="6189346" y="2264183"/>
                  <a:pt x="6189346" y="2266088"/>
                </a:cubicBezTo>
                <a:cubicBezTo>
                  <a:pt x="6188392" y="2267041"/>
                  <a:pt x="6184584" y="2270851"/>
                  <a:pt x="6178868" y="2277518"/>
                </a:cubicBezTo>
                <a:cubicBezTo>
                  <a:pt x="6173152" y="2283233"/>
                  <a:pt x="6165532" y="2291806"/>
                  <a:pt x="6156960" y="2300378"/>
                </a:cubicBezTo>
                <a:cubicBezTo>
                  <a:pt x="6139816" y="2317523"/>
                  <a:pt x="6118860" y="2336573"/>
                  <a:pt x="6102668" y="2349908"/>
                </a:cubicBezTo>
                <a:cubicBezTo>
                  <a:pt x="6096000" y="2356576"/>
                  <a:pt x="6089332" y="2363243"/>
                  <a:pt x="6082666" y="2369911"/>
                </a:cubicBezTo>
                <a:cubicBezTo>
                  <a:pt x="6068378" y="2379436"/>
                  <a:pt x="6057900" y="2386103"/>
                  <a:pt x="6051232" y="2389913"/>
                </a:cubicBezTo>
                <a:cubicBezTo>
                  <a:pt x="6044566" y="2393723"/>
                  <a:pt x="6041708" y="2395628"/>
                  <a:pt x="6041708" y="2394676"/>
                </a:cubicBezTo>
                <a:cubicBezTo>
                  <a:pt x="6041708" y="2393723"/>
                  <a:pt x="6055996" y="2383246"/>
                  <a:pt x="6077904" y="2365148"/>
                </a:cubicBezTo>
                <a:cubicBezTo>
                  <a:pt x="6051232" y="2385151"/>
                  <a:pt x="6022658" y="2406106"/>
                  <a:pt x="5992178" y="2424203"/>
                </a:cubicBezTo>
                <a:cubicBezTo>
                  <a:pt x="5961698" y="2443253"/>
                  <a:pt x="5929312" y="2459446"/>
                  <a:pt x="5897880" y="2469923"/>
                </a:cubicBezTo>
                <a:cubicBezTo>
                  <a:pt x="5947412" y="2446111"/>
                  <a:pt x="6002656" y="2416583"/>
                  <a:pt x="6049328" y="2384198"/>
                </a:cubicBezTo>
                <a:lnTo>
                  <a:pt x="6081378" y="2359914"/>
                </a:lnTo>
                <a:lnTo>
                  <a:pt x="6095404" y="2349670"/>
                </a:lnTo>
                <a:lnTo>
                  <a:pt x="6098046" y="2347285"/>
                </a:lnTo>
                <a:lnTo>
                  <a:pt x="6111240" y="2337288"/>
                </a:lnTo>
                <a:cubicBezTo>
                  <a:pt x="6128862" y="2322286"/>
                  <a:pt x="6143148" y="2308475"/>
                  <a:pt x="6153150" y="2297521"/>
                </a:cubicBezTo>
                <a:lnTo>
                  <a:pt x="6098046" y="2347285"/>
                </a:lnTo>
                <a:lnTo>
                  <a:pt x="6081378" y="2359914"/>
                </a:lnTo>
                <a:lnTo>
                  <a:pt x="6045518" y="2386103"/>
                </a:lnTo>
                <a:cubicBezTo>
                  <a:pt x="6015038" y="2406106"/>
                  <a:pt x="5987416" y="2420393"/>
                  <a:pt x="5957888" y="2434681"/>
                </a:cubicBezTo>
                <a:cubicBezTo>
                  <a:pt x="5928360" y="2448016"/>
                  <a:pt x="5895976" y="2462303"/>
                  <a:pt x="5854066" y="2476591"/>
                </a:cubicBezTo>
                <a:cubicBezTo>
                  <a:pt x="5812156" y="2490878"/>
                  <a:pt x="5760720" y="2505166"/>
                  <a:pt x="5692140" y="2522311"/>
                </a:cubicBezTo>
                <a:cubicBezTo>
                  <a:pt x="5688330" y="2522311"/>
                  <a:pt x="5735004" y="2508023"/>
                  <a:pt x="5681664" y="2520406"/>
                </a:cubicBezTo>
                <a:cubicBezTo>
                  <a:pt x="5620704" y="2533741"/>
                  <a:pt x="5613084" y="2536598"/>
                  <a:pt x="5615940" y="2538503"/>
                </a:cubicBezTo>
                <a:cubicBezTo>
                  <a:pt x="5619750" y="2540408"/>
                  <a:pt x="5633086" y="2539456"/>
                  <a:pt x="5614036" y="2545171"/>
                </a:cubicBezTo>
                <a:cubicBezTo>
                  <a:pt x="5709286" y="2525168"/>
                  <a:pt x="5754052" y="2515643"/>
                  <a:pt x="5809298" y="2503261"/>
                </a:cubicBezTo>
                <a:lnTo>
                  <a:pt x="5784532" y="2513738"/>
                </a:lnTo>
                <a:cubicBezTo>
                  <a:pt x="5779772" y="2513738"/>
                  <a:pt x="5720716" y="2529931"/>
                  <a:pt x="5702618" y="2531836"/>
                </a:cubicBezTo>
                <a:lnTo>
                  <a:pt x="5688330" y="2540408"/>
                </a:lnTo>
                <a:cubicBezTo>
                  <a:pt x="5691188" y="2536598"/>
                  <a:pt x="5668328" y="2539456"/>
                  <a:pt x="5635944" y="2544218"/>
                </a:cubicBezTo>
                <a:cubicBezTo>
                  <a:pt x="5603558" y="2548981"/>
                  <a:pt x="5561648" y="2556601"/>
                  <a:pt x="5524500" y="2564221"/>
                </a:cubicBezTo>
                <a:cubicBezTo>
                  <a:pt x="5599748" y="2553743"/>
                  <a:pt x="5579746" y="2557553"/>
                  <a:pt x="5601652" y="2560411"/>
                </a:cubicBezTo>
                <a:cubicBezTo>
                  <a:pt x="5550218" y="2573746"/>
                  <a:pt x="5520692" y="2577556"/>
                  <a:pt x="5489258" y="2581366"/>
                </a:cubicBezTo>
                <a:cubicBezTo>
                  <a:pt x="5457824" y="2585176"/>
                  <a:pt x="5425440" y="2589938"/>
                  <a:pt x="5369244" y="2605178"/>
                </a:cubicBezTo>
                <a:cubicBezTo>
                  <a:pt x="5376864" y="2601368"/>
                  <a:pt x="5476876" y="2579461"/>
                  <a:pt x="5390198" y="2595653"/>
                </a:cubicBezTo>
                <a:cubicBezTo>
                  <a:pt x="5354004" y="2602321"/>
                  <a:pt x="5339716" y="2608036"/>
                  <a:pt x="5327332" y="2611846"/>
                </a:cubicBezTo>
                <a:cubicBezTo>
                  <a:pt x="5321618" y="2614703"/>
                  <a:pt x="5315904" y="2616608"/>
                  <a:pt x="5309236" y="2618513"/>
                </a:cubicBezTo>
                <a:cubicBezTo>
                  <a:pt x="5302568" y="2620418"/>
                  <a:pt x="5294948" y="2623276"/>
                  <a:pt x="5283518" y="2627086"/>
                </a:cubicBezTo>
                <a:cubicBezTo>
                  <a:pt x="5309236" y="2616608"/>
                  <a:pt x="5318760" y="2612798"/>
                  <a:pt x="5328286" y="2608036"/>
                </a:cubicBezTo>
                <a:cubicBezTo>
                  <a:pt x="5337812" y="2603273"/>
                  <a:pt x="5348288" y="2597558"/>
                  <a:pt x="5376864" y="2588986"/>
                </a:cubicBezTo>
                <a:cubicBezTo>
                  <a:pt x="5440680" y="2575651"/>
                  <a:pt x="5454016" y="2573746"/>
                  <a:pt x="5466398" y="2570888"/>
                </a:cubicBezTo>
                <a:cubicBezTo>
                  <a:pt x="5478780" y="2568031"/>
                  <a:pt x="5491164" y="2566126"/>
                  <a:pt x="5554028" y="2552791"/>
                </a:cubicBezTo>
                <a:lnTo>
                  <a:pt x="5446396" y="2568983"/>
                </a:lnTo>
                <a:cubicBezTo>
                  <a:pt x="5555932" y="2548028"/>
                  <a:pt x="5525452" y="2548981"/>
                  <a:pt x="5534024" y="2545171"/>
                </a:cubicBezTo>
                <a:cubicBezTo>
                  <a:pt x="5440680" y="2559458"/>
                  <a:pt x="5405438" y="2568983"/>
                  <a:pt x="5379720" y="2576603"/>
                </a:cubicBezTo>
                <a:cubicBezTo>
                  <a:pt x="5354004" y="2585176"/>
                  <a:pt x="5335904" y="2590891"/>
                  <a:pt x="5277804" y="2606131"/>
                </a:cubicBezTo>
                <a:cubicBezTo>
                  <a:pt x="5250180" y="2615656"/>
                  <a:pt x="5277804" y="2608036"/>
                  <a:pt x="5300664" y="2602321"/>
                </a:cubicBezTo>
                <a:cubicBezTo>
                  <a:pt x="5323524" y="2597558"/>
                  <a:pt x="5343524" y="2592796"/>
                  <a:pt x="5299712" y="2605178"/>
                </a:cubicBezTo>
                <a:cubicBezTo>
                  <a:pt x="5245418" y="2619466"/>
                  <a:pt x="5240656" y="2623276"/>
                  <a:pt x="5233036" y="2626133"/>
                </a:cubicBezTo>
                <a:cubicBezTo>
                  <a:pt x="5226368" y="2629943"/>
                  <a:pt x="5216844" y="2633753"/>
                  <a:pt x="5159692" y="2656613"/>
                </a:cubicBezTo>
                <a:cubicBezTo>
                  <a:pt x="5165408" y="2653756"/>
                  <a:pt x="5171124" y="2649946"/>
                  <a:pt x="5177792" y="2647088"/>
                </a:cubicBezTo>
                <a:cubicBezTo>
                  <a:pt x="5141596" y="2658518"/>
                  <a:pt x="5108258" y="2676616"/>
                  <a:pt x="5071112" y="2697571"/>
                </a:cubicBezTo>
                <a:cubicBezTo>
                  <a:pt x="5051108" y="2709001"/>
                  <a:pt x="5064444" y="2707096"/>
                  <a:pt x="5062538" y="2712811"/>
                </a:cubicBezTo>
                <a:cubicBezTo>
                  <a:pt x="5061586" y="2715668"/>
                  <a:pt x="5056824" y="2721383"/>
                  <a:pt x="5041584" y="2731861"/>
                </a:cubicBezTo>
                <a:cubicBezTo>
                  <a:pt x="5033964" y="2737576"/>
                  <a:pt x="5024438" y="2745196"/>
                  <a:pt x="5011104" y="2753768"/>
                </a:cubicBezTo>
                <a:cubicBezTo>
                  <a:pt x="4998720" y="2763293"/>
                  <a:pt x="4982528" y="2774723"/>
                  <a:pt x="4963478" y="2789963"/>
                </a:cubicBezTo>
                <a:cubicBezTo>
                  <a:pt x="4957764" y="2796631"/>
                  <a:pt x="4952048" y="2804251"/>
                  <a:pt x="4946332" y="2810918"/>
                </a:cubicBezTo>
                <a:cubicBezTo>
                  <a:pt x="4903472" y="2846161"/>
                  <a:pt x="4869180" y="2878546"/>
                  <a:pt x="4838700" y="2909026"/>
                </a:cubicBezTo>
                <a:cubicBezTo>
                  <a:pt x="4808220" y="2939506"/>
                  <a:pt x="4782504" y="2967128"/>
                  <a:pt x="4756786" y="2994751"/>
                </a:cubicBezTo>
                <a:cubicBezTo>
                  <a:pt x="4706304" y="3049996"/>
                  <a:pt x="4656772" y="3104288"/>
                  <a:pt x="4590098" y="3181441"/>
                </a:cubicBezTo>
                <a:cubicBezTo>
                  <a:pt x="4578668" y="3191918"/>
                  <a:pt x="4594860" y="3172868"/>
                  <a:pt x="4602480" y="3163343"/>
                </a:cubicBezTo>
                <a:cubicBezTo>
                  <a:pt x="4555808" y="3217636"/>
                  <a:pt x="4497704" y="3285263"/>
                  <a:pt x="4446270" y="3350986"/>
                </a:cubicBezTo>
                <a:cubicBezTo>
                  <a:pt x="4394836" y="3416708"/>
                  <a:pt x="4350068" y="3481478"/>
                  <a:pt x="4324352" y="3525293"/>
                </a:cubicBezTo>
                <a:cubicBezTo>
                  <a:pt x="4318636" y="3534818"/>
                  <a:pt x="4309112" y="3547201"/>
                  <a:pt x="4300538" y="3561488"/>
                </a:cubicBezTo>
                <a:cubicBezTo>
                  <a:pt x="4291966" y="3575776"/>
                  <a:pt x="4282440" y="3590063"/>
                  <a:pt x="4274820" y="3602446"/>
                </a:cubicBezTo>
                <a:cubicBezTo>
                  <a:pt x="4259580" y="3627211"/>
                  <a:pt x="4250056" y="3642451"/>
                  <a:pt x="4259580" y="3622448"/>
                </a:cubicBezTo>
                <a:cubicBezTo>
                  <a:pt x="4250056" y="3641498"/>
                  <a:pt x="4238626" y="3663406"/>
                  <a:pt x="4228148" y="3685313"/>
                </a:cubicBezTo>
                <a:cubicBezTo>
                  <a:pt x="4225292" y="3687218"/>
                  <a:pt x="4231004" y="3674836"/>
                  <a:pt x="4237672" y="3661501"/>
                </a:cubicBezTo>
                <a:cubicBezTo>
                  <a:pt x="4244340" y="3648166"/>
                  <a:pt x="4251960" y="3633878"/>
                  <a:pt x="4251008" y="3632926"/>
                </a:cubicBezTo>
                <a:cubicBezTo>
                  <a:pt x="4244340" y="3644356"/>
                  <a:pt x="4239578" y="3651023"/>
                  <a:pt x="4237672" y="3655786"/>
                </a:cubicBezTo>
                <a:cubicBezTo>
                  <a:pt x="4240530" y="3646261"/>
                  <a:pt x="4235768" y="3650071"/>
                  <a:pt x="4236720" y="3644356"/>
                </a:cubicBezTo>
                <a:cubicBezTo>
                  <a:pt x="4237672" y="3640546"/>
                  <a:pt x="4240530" y="3633878"/>
                  <a:pt x="4247198" y="3619591"/>
                </a:cubicBezTo>
                <a:cubicBezTo>
                  <a:pt x="4251008" y="3612923"/>
                  <a:pt x="4254818" y="3603398"/>
                  <a:pt x="4261486" y="3591968"/>
                </a:cubicBezTo>
                <a:cubicBezTo>
                  <a:pt x="4268152" y="3580538"/>
                  <a:pt x="4276726" y="3567203"/>
                  <a:pt x="4286252" y="3550058"/>
                </a:cubicBezTo>
                <a:cubicBezTo>
                  <a:pt x="4305300" y="3525293"/>
                  <a:pt x="4291012" y="3549106"/>
                  <a:pt x="4275772" y="3574823"/>
                </a:cubicBezTo>
                <a:cubicBezTo>
                  <a:pt x="4259580" y="3600541"/>
                  <a:pt x="4245292" y="3630068"/>
                  <a:pt x="4256724" y="3616733"/>
                </a:cubicBezTo>
                <a:cubicBezTo>
                  <a:pt x="4269104" y="3594826"/>
                  <a:pt x="4274820" y="3585301"/>
                  <a:pt x="4276726" y="3579586"/>
                </a:cubicBezTo>
                <a:cubicBezTo>
                  <a:pt x="4278630" y="3573871"/>
                  <a:pt x="4277678" y="3573871"/>
                  <a:pt x="4278630" y="3571966"/>
                </a:cubicBezTo>
                <a:cubicBezTo>
                  <a:pt x="4294824" y="3544343"/>
                  <a:pt x="4304348" y="3531008"/>
                  <a:pt x="4309112" y="3525293"/>
                </a:cubicBezTo>
                <a:cubicBezTo>
                  <a:pt x="4313872" y="3519578"/>
                  <a:pt x="4313872" y="3521483"/>
                  <a:pt x="4313872" y="3523388"/>
                </a:cubicBezTo>
                <a:cubicBezTo>
                  <a:pt x="4325304" y="3500528"/>
                  <a:pt x="4375786" y="3434806"/>
                  <a:pt x="4393884" y="3404326"/>
                </a:cubicBezTo>
                <a:cubicBezTo>
                  <a:pt x="4411980" y="3378608"/>
                  <a:pt x="4422458" y="3366226"/>
                  <a:pt x="4427220" y="3361463"/>
                </a:cubicBezTo>
                <a:cubicBezTo>
                  <a:pt x="4431984" y="3356701"/>
                  <a:pt x="4431030" y="3358606"/>
                  <a:pt x="4429126" y="3362416"/>
                </a:cubicBezTo>
                <a:cubicBezTo>
                  <a:pt x="4426268" y="3369083"/>
                  <a:pt x="4419600" y="3380513"/>
                  <a:pt x="4445318" y="3347176"/>
                </a:cubicBezTo>
                <a:cubicBezTo>
                  <a:pt x="4452938" y="3332888"/>
                  <a:pt x="4460558" y="3318601"/>
                  <a:pt x="4469130" y="3304313"/>
                </a:cubicBezTo>
                <a:cubicBezTo>
                  <a:pt x="4484370" y="3286216"/>
                  <a:pt x="4499612" y="3268118"/>
                  <a:pt x="4514852" y="3250021"/>
                </a:cubicBezTo>
                <a:cubicBezTo>
                  <a:pt x="4530092" y="3231923"/>
                  <a:pt x="4546284" y="3214778"/>
                  <a:pt x="4561524" y="3196681"/>
                </a:cubicBezTo>
                <a:cubicBezTo>
                  <a:pt x="4628198" y="3117623"/>
                  <a:pt x="4621530" y="3121433"/>
                  <a:pt x="4615816" y="3121433"/>
                </a:cubicBezTo>
                <a:cubicBezTo>
                  <a:pt x="4611052" y="3121433"/>
                  <a:pt x="4607244" y="3118576"/>
                  <a:pt x="4684396" y="3029041"/>
                </a:cubicBezTo>
                <a:cubicBezTo>
                  <a:pt x="4675824" y="3042376"/>
                  <a:pt x="4689158" y="3031898"/>
                  <a:pt x="4712970" y="3009038"/>
                </a:cubicBezTo>
                <a:cubicBezTo>
                  <a:pt x="4736784" y="2985226"/>
                  <a:pt x="4772978" y="2949983"/>
                  <a:pt x="4811078" y="2911883"/>
                </a:cubicBezTo>
                <a:cubicBezTo>
                  <a:pt x="4789170" y="2934743"/>
                  <a:pt x="4758692" y="2969033"/>
                  <a:pt x="4726304" y="3006181"/>
                </a:cubicBezTo>
                <a:cubicBezTo>
                  <a:pt x="4694872" y="3042376"/>
                  <a:pt x="4660584" y="3082381"/>
                  <a:pt x="4632008" y="3112861"/>
                </a:cubicBezTo>
                <a:cubicBezTo>
                  <a:pt x="4673918" y="3069998"/>
                  <a:pt x="4646296" y="3101431"/>
                  <a:pt x="4614864" y="3137626"/>
                </a:cubicBezTo>
                <a:cubicBezTo>
                  <a:pt x="4582478" y="3173821"/>
                  <a:pt x="4547236" y="3215731"/>
                  <a:pt x="4570096" y="3194776"/>
                </a:cubicBezTo>
                <a:cubicBezTo>
                  <a:pt x="4605338" y="3149056"/>
                  <a:pt x="4671060" y="3073808"/>
                  <a:pt x="4723448" y="3018563"/>
                </a:cubicBezTo>
                <a:lnTo>
                  <a:pt x="4707256" y="3037613"/>
                </a:lnTo>
                <a:cubicBezTo>
                  <a:pt x="4733926" y="3008086"/>
                  <a:pt x="4756786" y="2980463"/>
                  <a:pt x="4782504" y="2950936"/>
                </a:cubicBezTo>
                <a:cubicBezTo>
                  <a:pt x="4808220" y="2921408"/>
                  <a:pt x="4837748" y="2889976"/>
                  <a:pt x="4878704" y="2853781"/>
                </a:cubicBezTo>
                <a:cubicBezTo>
                  <a:pt x="4898708" y="2834731"/>
                  <a:pt x="4907280" y="2828063"/>
                  <a:pt x="4910138" y="2827111"/>
                </a:cubicBezTo>
                <a:cubicBezTo>
                  <a:pt x="4912996" y="2826158"/>
                  <a:pt x="4910138" y="2829968"/>
                  <a:pt x="4907280" y="2833778"/>
                </a:cubicBezTo>
                <a:cubicBezTo>
                  <a:pt x="4923472" y="2817586"/>
                  <a:pt x="4939666" y="2804251"/>
                  <a:pt x="4952048" y="2793773"/>
                </a:cubicBezTo>
                <a:cubicBezTo>
                  <a:pt x="4964430" y="2784248"/>
                  <a:pt x="4972050" y="2777581"/>
                  <a:pt x="4973004" y="2778533"/>
                </a:cubicBezTo>
                <a:cubicBezTo>
                  <a:pt x="4983480" y="2766151"/>
                  <a:pt x="4993958" y="2754721"/>
                  <a:pt x="5005388" y="2742338"/>
                </a:cubicBezTo>
                <a:cubicBezTo>
                  <a:pt x="5016818" y="2730908"/>
                  <a:pt x="5028248" y="2718526"/>
                  <a:pt x="5040630" y="2708048"/>
                </a:cubicBezTo>
                <a:cubicBezTo>
                  <a:pt x="5063492" y="2685188"/>
                  <a:pt x="5090160" y="2664233"/>
                  <a:pt x="5116830" y="2644231"/>
                </a:cubicBezTo>
                <a:cubicBezTo>
                  <a:pt x="5023486" y="2686141"/>
                  <a:pt x="4932046" y="2750911"/>
                  <a:pt x="4847272" y="2829016"/>
                </a:cubicBezTo>
                <a:cubicBezTo>
                  <a:pt x="4762500" y="2907121"/>
                  <a:pt x="4682492" y="2996656"/>
                  <a:pt x="4601528" y="3086191"/>
                </a:cubicBezTo>
                <a:lnTo>
                  <a:pt x="4599504" y="3090108"/>
                </a:lnTo>
                <a:cubicBezTo>
                  <a:pt x="4587420" y="3106803"/>
                  <a:pt x="4528662" y="3171081"/>
                  <a:pt x="4525328" y="3171915"/>
                </a:cubicBezTo>
                <a:lnTo>
                  <a:pt x="4533900" y="3161437"/>
                </a:lnTo>
                <a:lnTo>
                  <a:pt x="4601526" y="3086192"/>
                </a:lnTo>
                <a:lnTo>
                  <a:pt x="4593630" y="3091143"/>
                </a:lnTo>
                <a:cubicBezTo>
                  <a:pt x="4593460" y="3083512"/>
                  <a:pt x="4709518" y="2953913"/>
                  <a:pt x="4698684" y="2961413"/>
                </a:cubicBezTo>
                <a:cubicBezTo>
                  <a:pt x="4724400" y="2934743"/>
                  <a:pt x="4750118" y="2908073"/>
                  <a:pt x="4775836" y="2882356"/>
                </a:cubicBezTo>
                <a:cubicBezTo>
                  <a:pt x="4774884" y="2885213"/>
                  <a:pt x="4734878" y="2927123"/>
                  <a:pt x="4705352" y="2960461"/>
                </a:cubicBezTo>
                <a:cubicBezTo>
                  <a:pt x="4675824" y="2992846"/>
                  <a:pt x="4655820" y="3017611"/>
                  <a:pt x="4691064" y="2982368"/>
                </a:cubicBezTo>
                <a:cubicBezTo>
                  <a:pt x="4754880" y="2909978"/>
                  <a:pt x="4804412" y="2859496"/>
                  <a:pt x="4855844" y="2812823"/>
                </a:cubicBezTo>
                <a:cubicBezTo>
                  <a:pt x="4880612" y="2789963"/>
                  <a:pt x="4906328" y="2767103"/>
                  <a:pt x="4935856" y="2744243"/>
                </a:cubicBezTo>
                <a:cubicBezTo>
                  <a:pt x="4965384" y="2721383"/>
                  <a:pt x="4996816" y="2697571"/>
                  <a:pt x="5035868" y="2672806"/>
                </a:cubicBezTo>
                <a:cubicBezTo>
                  <a:pt x="5028962" y="2675425"/>
                  <a:pt x="5020568" y="2679473"/>
                  <a:pt x="5011044" y="2684757"/>
                </a:cubicBezTo>
                <a:lnTo>
                  <a:pt x="4980842" y="2703256"/>
                </a:lnTo>
                <a:lnTo>
                  <a:pt x="4997768" y="2691856"/>
                </a:lnTo>
                <a:cubicBezTo>
                  <a:pt x="5000624" y="2689951"/>
                  <a:pt x="5001578" y="2688998"/>
                  <a:pt x="5004436" y="2687093"/>
                </a:cubicBezTo>
                <a:cubicBezTo>
                  <a:pt x="4995864" y="2691856"/>
                  <a:pt x="4987292" y="2697571"/>
                  <a:pt x="4978718" y="2703286"/>
                </a:cubicBezTo>
                <a:cubicBezTo>
                  <a:pt x="4970146" y="2709001"/>
                  <a:pt x="4961572" y="2715668"/>
                  <a:pt x="4953000" y="2721383"/>
                </a:cubicBezTo>
                <a:cubicBezTo>
                  <a:pt x="4956810" y="2719478"/>
                  <a:pt x="4961810" y="2716144"/>
                  <a:pt x="4968956" y="2711263"/>
                </a:cubicBezTo>
                <a:lnTo>
                  <a:pt x="4978320" y="2704955"/>
                </a:lnTo>
                <a:lnTo>
                  <a:pt x="4904424" y="2760436"/>
                </a:lnTo>
                <a:cubicBezTo>
                  <a:pt x="4851084" y="2804251"/>
                  <a:pt x="4796792" y="2858543"/>
                  <a:pt x="4752976" y="2899501"/>
                </a:cubicBezTo>
                <a:cubicBezTo>
                  <a:pt x="4788218" y="2863306"/>
                  <a:pt x="4818698" y="2832826"/>
                  <a:pt x="4848226" y="2804251"/>
                </a:cubicBezTo>
                <a:cubicBezTo>
                  <a:pt x="4763452" y="2879498"/>
                  <a:pt x="4682492" y="2969033"/>
                  <a:pt x="4596766" y="3064283"/>
                </a:cubicBezTo>
                <a:lnTo>
                  <a:pt x="4578668" y="3087143"/>
                </a:lnTo>
                <a:cubicBezTo>
                  <a:pt x="4636770" y="3023326"/>
                  <a:pt x="4676776" y="2979511"/>
                  <a:pt x="4682492" y="2973796"/>
                </a:cubicBezTo>
                <a:cubicBezTo>
                  <a:pt x="4605338" y="3058568"/>
                  <a:pt x="4545330" y="3134768"/>
                  <a:pt x="4544378" y="3144293"/>
                </a:cubicBezTo>
                <a:lnTo>
                  <a:pt x="4557712" y="3129053"/>
                </a:lnTo>
                <a:lnTo>
                  <a:pt x="4531996" y="3161438"/>
                </a:lnTo>
                <a:cubicBezTo>
                  <a:pt x="4513898" y="3181441"/>
                  <a:pt x="4495800" y="3201443"/>
                  <a:pt x="4478656" y="3221446"/>
                </a:cubicBezTo>
                <a:cubicBezTo>
                  <a:pt x="4471988" y="3229066"/>
                  <a:pt x="4466272" y="3237638"/>
                  <a:pt x="4459604" y="3245258"/>
                </a:cubicBezTo>
                <a:lnTo>
                  <a:pt x="4469130" y="3232876"/>
                </a:lnTo>
                <a:cubicBezTo>
                  <a:pt x="4451986" y="3251926"/>
                  <a:pt x="4435792" y="3271928"/>
                  <a:pt x="4418648" y="3291931"/>
                </a:cubicBezTo>
                <a:cubicBezTo>
                  <a:pt x="4412932" y="3299551"/>
                  <a:pt x="4407218" y="3308123"/>
                  <a:pt x="4399598" y="3317648"/>
                </a:cubicBezTo>
                <a:cubicBezTo>
                  <a:pt x="4402456" y="3313838"/>
                  <a:pt x="4404360" y="3310028"/>
                  <a:pt x="4405312" y="3308123"/>
                </a:cubicBezTo>
                <a:cubicBezTo>
                  <a:pt x="4400552" y="3314791"/>
                  <a:pt x="4394836" y="3320506"/>
                  <a:pt x="4390072" y="3327173"/>
                </a:cubicBezTo>
                <a:cubicBezTo>
                  <a:pt x="4381500" y="3339556"/>
                  <a:pt x="4369118" y="3356701"/>
                  <a:pt x="4355784" y="3376703"/>
                </a:cubicBezTo>
                <a:cubicBezTo>
                  <a:pt x="4349116" y="3386228"/>
                  <a:pt x="4342448" y="3396706"/>
                  <a:pt x="4334828" y="3407183"/>
                </a:cubicBezTo>
                <a:cubicBezTo>
                  <a:pt x="4328160" y="3417661"/>
                  <a:pt x="4320540" y="3429091"/>
                  <a:pt x="4313872" y="3439568"/>
                </a:cubicBezTo>
                <a:cubicBezTo>
                  <a:pt x="4298632" y="3461476"/>
                  <a:pt x="4286252" y="3483383"/>
                  <a:pt x="4274820" y="3501481"/>
                </a:cubicBezTo>
                <a:cubicBezTo>
                  <a:pt x="4263392" y="3519578"/>
                  <a:pt x="4254818" y="3535771"/>
                  <a:pt x="4250056" y="3545296"/>
                </a:cubicBezTo>
                <a:cubicBezTo>
                  <a:pt x="4243388" y="3558631"/>
                  <a:pt x="4235768" y="3571966"/>
                  <a:pt x="4228148" y="3585301"/>
                </a:cubicBezTo>
                <a:cubicBezTo>
                  <a:pt x="4220528" y="3598636"/>
                  <a:pt x="4212908" y="3612923"/>
                  <a:pt x="4206240" y="3626258"/>
                </a:cubicBezTo>
                <a:lnTo>
                  <a:pt x="4194376" y="3649423"/>
                </a:lnTo>
                <a:lnTo>
                  <a:pt x="4196716" y="3644356"/>
                </a:lnTo>
                <a:cubicBezTo>
                  <a:pt x="4204336" y="3629116"/>
                  <a:pt x="4208144" y="3620543"/>
                  <a:pt x="4203384" y="3627211"/>
                </a:cubicBezTo>
                <a:cubicBezTo>
                  <a:pt x="4192904" y="3645308"/>
                  <a:pt x="4184332" y="3662453"/>
                  <a:pt x="4175760" y="3677693"/>
                </a:cubicBezTo>
                <a:cubicBezTo>
                  <a:pt x="4167188" y="3693886"/>
                  <a:pt x="4159568" y="3709126"/>
                  <a:pt x="4150996" y="3727223"/>
                </a:cubicBezTo>
                <a:cubicBezTo>
                  <a:pt x="4146232" y="3736748"/>
                  <a:pt x="4142424" y="3745321"/>
                  <a:pt x="4137660" y="3755798"/>
                </a:cubicBezTo>
                <a:cubicBezTo>
                  <a:pt x="4133850" y="3766276"/>
                  <a:pt x="4130040" y="3776753"/>
                  <a:pt x="4125278" y="3789136"/>
                </a:cubicBezTo>
                <a:cubicBezTo>
                  <a:pt x="4115752" y="3812948"/>
                  <a:pt x="4108132" y="3841523"/>
                  <a:pt x="4098608" y="3876766"/>
                </a:cubicBezTo>
                <a:lnTo>
                  <a:pt x="4110992" y="3835808"/>
                </a:lnTo>
                <a:lnTo>
                  <a:pt x="4117658" y="3815806"/>
                </a:lnTo>
                <a:lnTo>
                  <a:pt x="4125278" y="3795803"/>
                </a:lnTo>
                <a:cubicBezTo>
                  <a:pt x="4122420" y="3803423"/>
                  <a:pt x="4119564" y="3811043"/>
                  <a:pt x="4117658" y="3818663"/>
                </a:cubicBezTo>
                <a:lnTo>
                  <a:pt x="4111944" y="3841523"/>
                </a:lnTo>
                <a:cubicBezTo>
                  <a:pt x="4108132" y="3857716"/>
                  <a:pt x="4103370" y="3872956"/>
                  <a:pt x="4100512" y="3888196"/>
                </a:cubicBezTo>
                <a:cubicBezTo>
                  <a:pt x="4094798" y="3919628"/>
                  <a:pt x="4088130" y="3951061"/>
                  <a:pt x="4084320" y="3982493"/>
                </a:cubicBezTo>
                <a:cubicBezTo>
                  <a:pt x="4076700" y="4014878"/>
                  <a:pt x="4079558" y="3991066"/>
                  <a:pt x="4085272" y="3955823"/>
                </a:cubicBezTo>
                <a:cubicBezTo>
                  <a:pt x="4088130" y="3937726"/>
                  <a:pt x="4092892" y="3917723"/>
                  <a:pt x="4096704" y="3900578"/>
                </a:cubicBezTo>
                <a:cubicBezTo>
                  <a:pt x="4098608" y="3892006"/>
                  <a:pt x="4099560" y="3883433"/>
                  <a:pt x="4101466" y="3876766"/>
                </a:cubicBezTo>
                <a:cubicBezTo>
                  <a:pt x="4103370" y="3870098"/>
                  <a:pt x="4104324" y="3864383"/>
                  <a:pt x="4105276" y="3861526"/>
                </a:cubicBezTo>
                <a:cubicBezTo>
                  <a:pt x="4099560" y="3879623"/>
                  <a:pt x="4095750" y="3897721"/>
                  <a:pt x="4091940" y="3914866"/>
                </a:cubicBezTo>
                <a:cubicBezTo>
                  <a:pt x="4090036" y="3923438"/>
                  <a:pt x="4088130" y="3932011"/>
                  <a:pt x="4086224" y="3940583"/>
                </a:cubicBezTo>
                <a:cubicBezTo>
                  <a:pt x="4083368" y="3949156"/>
                  <a:pt x="4082416" y="3956776"/>
                  <a:pt x="4080510" y="3965348"/>
                </a:cubicBezTo>
                <a:cubicBezTo>
                  <a:pt x="4073844" y="3998686"/>
                  <a:pt x="4068128" y="4030118"/>
                  <a:pt x="4063366" y="4058693"/>
                </a:cubicBezTo>
                <a:cubicBezTo>
                  <a:pt x="4052888" y="4116796"/>
                  <a:pt x="4043364" y="4165373"/>
                  <a:pt x="4037648" y="4200616"/>
                </a:cubicBezTo>
                <a:cubicBezTo>
                  <a:pt x="4034792" y="4205378"/>
                  <a:pt x="4030028" y="4211093"/>
                  <a:pt x="4022408" y="4227286"/>
                </a:cubicBezTo>
                <a:cubicBezTo>
                  <a:pt x="4014788" y="4243478"/>
                  <a:pt x="4004310" y="4270148"/>
                  <a:pt x="3982404" y="4314916"/>
                </a:cubicBezTo>
                <a:cubicBezTo>
                  <a:pt x="4000500" y="4283483"/>
                  <a:pt x="3994784" y="4297771"/>
                  <a:pt x="3988118" y="4313011"/>
                </a:cubicBezTo>
                <a:cubicBezTo>
                  <a:pt x="3981450" y="4328251"/>
                  <a:pt x="3973830" y="4344443"/>
                  <a:pt x="3990024" y="4319678"/>
                </a:cubicBezTo>
                <a:cubicBezTo>
                  <a:pt x="3983356" y="4335871"/>
                  <a:pt x="3969068" y="4360636"/>
                  <a:pt x="3955732" y="4380638"/>
                </a:cubicBezTo>
                <a:cubicBezTo>
                  <a:pt x="3944304" y="4397783"/>
                  <a:pt x="3934778" y="4411118"/>
                  <a:pt x="3930968" y="4417786"/>
                </a:cubicBezTo>
                <a:lnTo>
                  <a:pt x="3932872" y="4412071"/>
                </a:lnTo>
                <a:cubicBezTo>
                  <a:pt x="3906204" y="4445408"/>
                  <a:pt x="3883344" y="4472078"/>
                  <a:pt x="3863340" y="4494938"/>
                </a:cubicBezTo>
                <a:cubicBezTo>
                  <a:pt x="3843338" y="4517798"/>
                  <a:pt x="3827144" y="4536848"/>
                  <a:pt x="3812858" y="4553993"/>
                </a:cubicBezTo>
                <a:cubicBezTo>
                  <a:pt x="3784284" y="4587331"/>
                  <a:pt x="3765232" y="4613048"/>
                  <a:pt x="3741420" y="4640671"/>
                </a:cubicBezTo>
                <a:cubicBezTo>
                  <a:pt x="3671888" y="4714013"/>
                  <a:pt x="3618548" y="4765448"/>
                  <a:pt x="3565208" y="4811168"/>
                </a:cubicBezTo>
                <a:cubicBezTo>
                  <a:pt x="3551872" y="4822598"/>
                  <a:pt x="3538538" y="4833076"/>
                  <a:pt x="3525204" y="4844506"/>
                </a:cubicBezTo>
                <a:cubicBezTo>
                  <a:pt x="3510916" y="4855936"/>
                  <a:pt x="3497580" y="4866413"/>
                  <a:pt x="3483292" y="4876891"/>
                </a:cubicBezTo>
                <a:cubicBezTo>
                  <a:pt x="3469004" y="4887368"/>
                  <a:pt x="3453766" y="4896893"/>
                  <a:pt x="3438524" y="4908323"/>
                </a:cubicBezTo>
                <a:cubicBezTo>
                  <a:pt x="3429952" y="4914038"/>
                  <a:pt x="3422332" y="4918801"/>
                  <a:pt x="3413760" y="4924516"/>
                </a:cubicBezTo>
                <a:cubicBezTo>
                  <a:pt x="3406140" y="4930231"/>
                  <a:pt x="3397568" y="4935946"/>
                  <a:pt x="3388044" y="4940708"/>
                </a:cubicBezTo>
                <a:cubicBezTo>
                  <a:pt x="3384232" y="4940708"/>
                  <a:pt x="3371850" y="4945471"/>
                  <a:pt x="3352800" y="4953091"/>
                </a:cubicBezTo>
                <a:cubicBezTo>
                  <a:pt x="3332798" y="4959758"/>
                  <a:pt x="3307080" y="4971188"/>
                  <a:pt x="3276600" y="4983571"/>
                </a:cubicBezTo>
                <a:cubicBezTo>
                  <a:pt x="3272792" y="4985476"/>
                  <a:pt x="3268028" y="4988333"/>
                  <a:pt x="3261360" y="4991191"/>
                </a:cubicBezTo>
                <a:cubicBezTo>
                  <a:pt x="3254692" y="4994048"/>
                  <a:pt x="3247072" y="4996906"/>
                  <a:pt x="3238500" y="5000716"/>
                </a:cubicBezTo>
                <a:cubicBezTo>
                  <a:pt x="3221356" y="5008336"/>
                  <a:pt x="3199448" y="5014051"/>
                  <a:pt x="3178492" y="5020718"/>
                </a:cubicBezTo>
                <a:cubicBezTo>
                  <a:pt x="3168016" y="5023576"/>
                  <a:pt x="3156584" y="5025481"/>
                  <a:pt x="3147060" y="5028338"/>
                </a:cubicBezTo>
                <a:cubicBezTo>
                  <a:pt x="3137536" y="5030243"/>
                  <a:pt x="3128010" y="5033101"/>
                  <a:pt x="3119438" y="5034053"/>
                </a:cubicBezTo>
                <a:cubicBezTo>
                  <a:pt x="3102292" y="5036911"/>
                  <a:pt x="3089910" y="5038816"/>
                  <a:pt x="3086100" y="5040721"/>
                </a:cubicBezTo>
                <a:cubicBezTo>
                  <a:pt x="3101340" y="5038816"/>
                  <a:pt x="3113724" y="5037863"/>
                  <a:pt x="3125152" y="5036911"/>
                </a:cubicBezTo>
                <a:cubicBezTo>
                  <a:pt x="3136584" y="5035006"/>
                  <a:pt x="3146108" y="5033101"/>
                  <a:pt x="3153728" y="5031196"/>
                </a:cubicBezTo>
                <a:cubicBezTo>
                  <a:pt x="3161348" y="5029291"/>
                  <a:pt x="3168016" y="5027386"/>
                  <a:pt x="3173730" y="5026433"/>
                </a:cubicBezTo>
                <a:cubicBezTo>
                  <a:pt x="3179444" y="5025481"/>
                  <a:pt x="3184208" y="5023576"/>
                  <a:pt x="3188970" y="5021671"/>
                </a:cubicBezTo>
                <a:cubicBezTo>
                  <a:pt x="3206116" y="5015003"/>
                  <a:pt x="3218498" y="5011193"/>
                  <a:pt x="3251836" y="4997858"/>
                </a:cubicBezTo>
                <a:cubicBezTo>
                  <a:pt x="3266124" y="4994048"/>
                  <a:pt x="3273744" y="4992143"/>
                  <a:pt x="3278504" y="4991191"/>
                </a:cubicBezTo>
                <a:cubicBezTo>
                  <a:pt x="3283268" y="4990238"/>
                  <a:pt x="3285172" y="4990238"/>
                  <a:pt x="3287078" y="4990238"/>
                </a:cubicBezTo>
                <a:cubicBezTo>
                  <a:pt x="3288984" y="4990238"/>
                  <a:pt x="3291840" y="4990238"/>
                  <a:pt x="3298508" y="4987381"/>
                </a:cubicBezTo>
                <a:lnTo>
                  <a:pt x="3311500" y="4983050"/>
                </a:lnTo>
                <a:lnTo>
                  <a:pt x="3306128" y="4985476"/>
                </a:lnTo>
                <a:cubicBezTo>
                  <a:pt x="3293744" y="4990238"/>
                  <a:pt x="3280410" y="4996906"/>
                  <a:pt x="3265170" y="5002621"/>
                </a:cubicBezTo>
                <a:cubicBezTo>
                  <a:pt x="3249930" y="5008336"/>
                  <a:pt x="3233738" y="5015003"/>
                  <a:pt x="3215640" y="5019766"/>
                </a:cubicBezTo>
                <a:cubicBezTo>
                  <a:pt x="3207068" y="5022623"/>
                  <a:pt x="3198496" y="5024528"/>
                  <a:pt x="3188970" y="5027386"/>
                </a:cubicBezTo>
                <a:cubicBezTo>
                  <a:pt x="3185160" y="5028338"/>
                  <a:pt x="3180398" y="5030243"/>
                  <a:pt x="3175636" y="5031196"/>
                </a:cubicBezTo>
                <a:lnTo>
                  <a:pt x="3161348" y="5034053"/>
                </a:lnTo>
                <a:cubicBezTo>
                  <a:pt x="3151824" y="5035958"/>
                  <a:pt x="3142298" y="5037863"/>
                  <a:pt x="3132772" y="5039768"/>
                </a:cubicBezTo>
                <a:cubicBezTo>
                  <a:pt x="3124200" y="5041673"/>
                  <a:pt x="3114676" y="5042626"/>
                  <a:pt x="3105150" y="5043578"/>
                </a:cubicBezTo>
                <a:cubicBezTo>
                  <a:pt x="3095624" y="5044531"/>
                  <a:pt x="3086100" y="5046436"/>
                  <a:pt x="3077528" y="5046436"/>
                </a:cubicBezTo>
                <a:cubicBezTo>
                  <a:pt x="3068956" y="5046436"/>
                  <a:pt x="3060384" y="5047388"/>
                  <a:pt x="3051810" y="5047388"/>
                </a:cubicBezTo>
                <a:cubicBezTo>
                  <a:pt x="3034666" y="5048341"/>
                  <a:pt x="3019424" y="5046436"/>
                  <a:pt x="3006092" y="5046436"/>
                </a:cubicBezTo>
                <a:cubicBezTo>
                  <a:pt x="2992756" y="5046436"/>
                  <a:pt x="2980372" y="5044531"/>
                  <a:pt x="2971800" y="5043578"/>
                </a:cubicBezTo>
                <a:cubicBezTo>
                  <a:pt x="2980372" y="5043578"/>
                  <a:pt x="2988944" y="5044531"/>
                  <a:pt x="2997518" y="5044531"/>
                </a:cubicBezTo>
                <a:cubicBezTo>
                  <a:pt x="2968944" y="5042626"/>
                  <a:pt x="2946084" y="5039768"/>
                  <a:pt x="2925128" y="5035006"/>
                </a:cubicBezTo>
                <a:cubicBezTo>
                  <a:pt x="2904172" y="5031196"/>
                  <a:pt x="2885124" y="5026433"/>
                  <a:pt x="2864168" y="5021671"/>
                </a:cubicBezTo>
                <a:cubicBezTo>
                  <a:pt x="2822258" y="5012146"/>
                  <a:pt x="2770824" y="4999763"/>
                  <a:pt x="2677478" y="4983571"/>
                </a:cubicBezTo>
                <a:cubicBezTo>
                  <a:pt x="2647950" y="4977856"/>
                  <a:pt x="2618424" y="4973093"/>
                  <a:pt x="2588896" y="4968331"/>
                </a:cubicBezTo>
                <a:cubicBezTo>
                  <a:pt x="2593658" y="4969283"/>
                  <a:pt x="2594610" y="4968331"/>
                  <a:pt x="2596516" y="4968331"/>
                </a:cubicBezTo>
                <a:lnTo>
                  <a:pt x="2583564" y="4965797"/>
                </a:lnTo>
                <a:lnTo>
                  <a:pt x="2581514" y="4965591"/>
                </a:lnTo>
                <a:cubicBezTo>
                  <a:pt x="2577228" y="4964996"/>
                  <a:pt x="2571274" y="4964043"/>
                  <a:pt x="2563178" y="4962615"/>
                </a:cubicBezTo>
                <a:lnTo>
                  <a:pt x="2578472" y="4964800"/>
                </a:lnTo>
                <a:lnTo>
                  <a:pt x="2550200" y="4959267"/>
                </a:lnTo>
                <a:cubicBezTo>
                  <a:pt x="2511088" y="4951721"/>
                  <a:pt x="2491264" y="4948328"/>
                  <a:pt x="2469832" y="4945471"/>
                </a:cubicBezTo>
                <a:cubicBezTo>
                  <a:pt x="2463166" y="4944518"/>
                  <a:pt x="2455544" y="4943566"/>
                  <a:pt x="2447924" y="4942613"/>
                </a:cubicBezTo>
                <a:cubicBezTo>
                  <a:pt x="2443164" y="4942613"/>
                  <a:pt x="2439352" y="4941661"/>
                  <a:pt x="2434590" y="4941661"/>
                </a:cubicBezTo>
                <a:cubicBezTo>
                  <a:pt x="2429828" y="4941661"/>
                  <a:pt x="2425064" y="4941661"/>
                  <a:pt x="2419350" y="4941661"/>
                </a:cubicBezTo>
                <a:cubicBezTo>
                  <a:pt x="2399348" y="4940708"/>
                  <a:pt x="2372678" y="4939756"/>
                  <a:pt x="2334578" y="4943566"/>
                </a:cubicBezTo>
                <a:cubicBezTo>
                  <a:pt x="2341244" y="4942613"/>
                  <a:pt x="2337436" y="4942613"/>
                  <a:pt x="2347912" y="4941661"/>
                </a:cubicBezTo>
                <a:cubicBezTo>
                  <a:pt x="2336484" y="4941661"/>
                  <a:pt x="2325052" y="4942613"/>
                  <a:pt x="2313624" y="4942613"/>
                </a:cubicBezTo>
                <a:cubicBezTo>
                  <a:pt x="2302192" y="4942613"/>
                  <a:pt x="2290764" y="4945471"/>
                  <a:pt x="2279332" y="4946423"/>
                </a:cubicBezTo>
                <a:cubicBezTo>
                  <a:pt x="2267904" y="4948328"/>
                  <a:pt x="2257424" y="4949281"/>
                  <a:pt x="2245996" y="4951186"/>
                </a:cubicBezTo>
                <a:cubicBezTo>
                  <a:pt x="2234564" y="4954043"/>
                  <a:pt x="2224088" y="4955948"/>
                  <a:pt x="2213610" y="4958806"/>
                </a:cubicBezTo>
                <a:cubicBezTo>
                  <a:pt x="2203132" y="4961663"/>
                  <a:pt x="2192656" y="4963568"/>
                  <a:pt x="2182178" y="4966426"/>
                </a:cubicBezTo>
                <a:cubicBezTo>
                  <a:pt x="2171700" y="4970236"/>
                  <a:pt x="2162176" y="4973093"/>
                  <a:pt x="2152650" y="4975951"/>
                </a:cubicBezTo>
                <a:cubicBezTo>
                  <a:pt x="2143124" y="4978808"/>
                  <a:pt x="2133600" y="4981666"/>
                  <a:pt x="2125028" y="4984523"/>
                </a:cubicBezTo>
                <a:cubicBezTo>
                  <a:pt x="2115504" y="4987381"/>
                  <a:pt x="2107884" y="4991191"/>
                  <a:pt x="2099310" y="4994048"/>
                </a:cubicBezTo>
                <a:cubicBezTo>
                  <a:pt x="2078356" y="4998811"/>
                  <a:pt x="2080260" y="4996906"/>
                  <a:pt x="2090738" y="4992143"/>
                </a:cubicBezTo>
                <a:cubicBezTo>
                  <a:pt x="2101216" y="4987381"/>
                  <a:pt x="2119312" y="4979761"/>
                  <a:pt x="2131696" y="4974998"/>
                </a:cubicBezTo>
                <a:cubicBezTo>
                  <a:pt x="2092644" y="4986428"/>
                  <a:pt x="2053828" y="5001430"/>
                  <a:pt x="2016800" y="5018813"/>
                </a:cubicBezTo>
                <a:lnTo>
                  <a:pt x="1976178" y="5041469"/>
                </a:lnTo>
                <a:lnTo>
                  <a:pt x="1991678" y="5036910"/>
                </a:lnTo>
                <a:cubicBezTo>
                  <a:pt x="1998344" y="5034053"/>
                  <a:pt x="2005964" y="5030243"/>
                  <a:pt x="2018348" y="5025480"/>
                </a:cubicBezTo>
                <a:lnTo>
                  <a:pt x="2005964" y="5031195"/>
                </a:lnTo>
                <a:lnTo>
                  <a:pt x="1993584" y="5037862"/>
                </a:lnTo>
                <a:lnTo>
                  <a:pt x="1968818" y="5051198"/>
                </a:lnTo>
                <a:cubicBezTo>
                  <a:pt x="1961198" y="5055960"/>
                  <a:pt x="1952624" y="5059770"/>
                  <a:pt x="1945004" y="5064532"/>
                </a:cubicBezTo>
                <a:lnTo>
                  <a:pt x="1921192" y="5078820"/>
                </a:lnTo>
                <a:cubicBezTo>
                  <a:pt x="1914524" y="5081678"/>
                  <a:pt x="1925956" y="5073105"/>
                  <a:pt x="1940244" y="5063580"/>
                </a:cubicBezTo>
                <a:cubicBezTo>
                  <a:pt x="1946910" y="5058818"/>
                  <a:pt x="1955484" y="5054055"/>
                  <a:pt x="1962150" y="5050245"/>
                </a:cubicBezTo>
                <a:lnTo>
                  <a:pt x="1973338" y="5043053"/>
                </a:lnTo>
                <a:lnTo>
                  <a:pt x="1912620" y="5076916"/>
                </a:lnTo>
                <a:cubicBezTo>
                  <a:pt x="1904048" y="5081678"/>
                  <a:pt x="1896428" y="5086441"/>
                  <a:pt x="1888808" y="5092156"/>
                </a:cubicBezTo>
                <a:cubicBezTo>
                  <a:pt x="1881188" y="5096918"/>
                  <a:pt x="1874520" y="5102633"/>
                  <a:pt x="1866900" y="5108348"/>
                </a:cubicBezTo>
                <a:cubicBezTo>
                  <a:pt x="1852612" y="5118826"/>
                  <a:pt x="1839278" y="5129303"/>
                  <a:pt x="1826896" y="5140733"/>
                </a:cubicBezTo>
                <a:cubicBezTo>
                  <a:pt x="1814512" y="5152163"/>
                  <a:pt x="1802130" y="5162641"/>
                  <a:pt x="1791652" y="5172166"/>
                </a:cubicBezTo>
                <a:cubicBezTo>
                  <a:pt x="1781176" y="5182643"/>
                  <a:pt x="1771650" y="5193121"/>
                  <a:pt x="1763078" y="5201693"/>
                </a:cubicBezTo>
                <a:cubicBezTo>
                  <a:pt x="1756410" y="5207408"/>
                  <a:pt x="1749744" y="5212171"/>
                  <a:pt x="1744028" y="5218838"/>
                </a:cubicBezTo>
                <a:lnTo>
                  <a:pt x="1725930" y="5236936"/>
                </a:lnTo>
                <a:lnTo>
                  <a:pt x="1707832" y="5255033"/>
                </a:lnTo>
                <a:cubicBezTo>
                  <a:pt x="1701164" y="5261701"/>
                  <a:pt x="1696404" y="5268368"/>
                  <a:pt x="1690688" y="5275036"/>
                </a:cubicBezTo>
                <a:cubicBezTo>
                  <a:pt x="1695450" y="5268368"/>
                  <a:pt x="1700212" y="5261701"/>
                  <a:pt x="1704976" y="5255986"/>
                </a:cubicBezTo>
                <a:cubicBezTo>
                  <a:pt x="1709738" y="5250271"/>
                  <a:pt x="1715452" y="5243603"/>
                  <a:pt x="1720216" y="5237888"/>
                </a:cubicBezTo>
                <a:cubicBezTo>
                  <a:pt x="1730692" y="5226458"/>
                  <a:pt x="1739264" y="5214076"/>
                  <a:pt x="1747838" y="5205503"/>
                </a:cubicBezTo>
                <a:cubicBezTo>
                  <a:pt x="1764984" y="5187406"/>
                  <a:pt x="1773556" y="5175976"/>
                  <a:pt x="1765936" y="5181691"/>
                </a:cubicBezTo>
                <a:cubicBezTo>
                  <a:pt x="1755458" y="5191216"/>
                  <a:pt x="1747838" y="5198836"/>
                  <a:pt x="1742124" y="5204551"/>
                </a:cubicBezTo>
                <a:cubicBezTo>
                  <a:pt x="1736408" y="5211218"/>
                  <a:pt x="1732598" y="5215981"/>
                  <a:pt x="1727836" y="5221696"/>
                </a:cubicBezTo>
                <a:cubicBezTo>
                  <a:pt x="1723072" y="5227411"/>
                  <a:pt x="1717358" y="5233126"/>
                  <a:pt x="1709738" y="5241698"/>
                </a:cubicBezTo>
                <a:cubicBezTo>
                  <a:pt x="1705928" y="5245508"/>
                  <a:pt x="1701164" y="5250271"/>
                  <a:pt x="1696404" y="5255986"/>
                </a:cubicBezTo>
                <a:cubicBezTo>
                  <a:pt x="1691640" y="5262653"/>
                  <a:pt x="1685924" y="5269321"/>
                  <a:pt x="1679258" y="5276941"/>
                </a:cubicBezTo>
                <a:cubicBezTo>
                  <a:pt x="1682116" y="5270273"/>
                  <a:pt x="1688784" y="5259796"/>
                  <a:pt x="1697356" y="5247413"/>
                </a:cubicBezTo>
                <a:cubicBezTo>
                  <a:pt x="1706880" y="5235031"/>
                  <a:pt x="1718310" y="5220743"/>
                  <a:pt x="1729740" y="5205503"/>
                </a:cubicBezTo>
                <a:cubicBezTo>
                  <a:pt x="1714500" y="5220743"/>
                  <a:pt x="1703070" y="5232173"/>
                  <a:pt x="1694498" y="5241698"/>
                </a:cubicBezTo>
                <a:cubicBezTo>
                  <a:pt x="1685924" y="5251223"/>
                  <a:pt x="1680210" y="5258843"/>
                  <a:pt x="1676400" y="5264558"/>
                </a:cubicBezTo>
                <a:cubicBezTo>
                  <a:pt x="1667828" y="5275988"/>
                  <a:pt x="1666876" y="5278846"/>
                  <a:pt x="1666876" y="5280751"/>
                </a:cubicBezTo>
                <a:cubicBezTo>
                  <a:pt x="1666876" y="5282656"/>
                  <a:pt x="1667828" y="5282656"/>
                  <a:pt x="1663064" y="5288371"/>
                </a:cubicBezTo>
                <a:cubicBezTo>
                  <a:pt x="1661160" y="5290276"/>
                  <a:pt x="1658304" y="5295038"/>
                  <a:pt x="1652588" y="5300753"/>
                </a:cubicBezTo>
                <a:cubicBezTo>
                  <a:pt x="1647824" y="5307421"/>
                  <a:pt x="1641158" y="5315993"/>
                  <a:pt x="1631632" y="5327423"/>
                </a:cubicBezTo>
                <a:cubicBezTo>
                  <a:pt x="1624012" y="5338853"/>
                  <a:pt x="1617344" y="5348378"/>
                  <a:pt x="1612584" y="5357903"/>
                </a:cubicBezTo>
                <a:cubicBezTo>
                  <a:pt x="1606868" y="5367428"/>
                  <a:pt x="1603058" y="5376001"/>
                  <a:pt x="1600200" y="5382668"/>
                </a:cubicBezTo>
                <a:cubicBezTo>
                  <a:pt x="1593532" y="5396003"/>
                  <a:pt x="1590676" y="5405528"/>
                  <a:pt x="1590676" y="5408386"/>
                </a:cubicBezTo>
                <a:cubicBezTo>
                  <a:pt x="1582104" y="5422673"/>
                  <a:pt x="1574484" y="5436008"/>
                  <a:pt x="1566864" y="5450296"/>
                </a:cubicBezTo>
                <a:cubicBezTo>
                  <a:pt x="1559244" y="5464583"/>
                  <a:pt x="1551624" y="5478871"/>
                  <a:pt x="1544956" y="5493158"/>
                </a:cubicBezTo>
                <a:cubicBezTo>
                  <a:pt x="1544956" y="5498873"/>
                  <a:pt x="1532572" y="5529353"/>
                  <a:pt x="1518284" y="5567453"/>
                </a:cubicBezTo>
                <a:cubicBezTo>
                  <a:pt x="1503044" y="5605553"/>
                  <a:pt x="1485900" y="5651273"/>
                  <a:pt x="1470660" y="5687468"/>
                </a:cubicBezTo>
                <a:cubicBezTo>
                  <a:pt x="1469708" y="5696993"/>
                  <a:pt x="1499236" y="5631271"/>
                  <a:pt x="1508760" y="5602696"/>
                </a:cubicBezTo>
                <a:cubicBezTo>
                  <a:pt x="1509712" y="5609363"/>
                  <a:pt x="1481138" y="5687468"/>
                  <a:pt x="1458278" y="5736998"/>
                </a:cubicBezTo>
                <a:cubicBezTo>
                  <a:pt x="1453516" y="5740808"/>
                  <a:pt x="1443038" y="5761763"/>
                  <a:pt x="1426844" y="5791291"/>
                </a:cubicBezTo>
                <a:cubicBezTo>
                  <a:pt x="1411604" y="5819866"/>
                  <a:pt x="1389698" y="5856061"/>
                  <a:pt x="1365884" y="5887493"/>
                </a:cubicBezTo>
                <a:cubicBezTo>
                  <a:pt x="1360170" y="5895113"/>
                  <a:pt x="1353504" y="5901781"/>
                  <a:pt x="1347788" y="5909401"/>
                </a:cubicBezTo>
                <a:cubicBezTo>
                  <a:pt x="1344930" y="5913211"/>
                  <a:pt x="1342072" y="5917021"/>
                  <a:pt x="1339216" y="5919878"/>
                </a:cubicBezTo>
                <a:cubicBezTo>
                  <a:pt x="1335404" y="5923688"/>
                  <a:pt x="1332548" y="5926546"/>
                  <a:pt x="1329690" y="5929403"/>
                </a:cubicBezTo>
                <a:cubicBezTo>
                  <a:pt x="1323024" y="5936071"/>
                  <a:pt x="1317308" y="5941786"/>
                  <a:pt x="1312544" y="5946548"/>
                </a:cubicBezTo>
                <a:cubicBezTo>
                  <a:pt x="1306830" y="5951311"/>
                  <a:pt x="1302068" y="5955121"/>
                  <a:pt x="1297304" y="5958931"/>
                </a:cubicBezTo>
                <a:cubicBezTo>
                  <a:pt x="1279208" y="5973218"/>
                  <a:pt x="1271588" y="5977981"/>
                  <a:pt x="1282064" y="5965598"/>
                </a:cubicBezTo>
                <a:cubicBezTo>
                  <a:pt x="1258252" y="5984648"/>
                  <a:pt x="1231584" y="6002746"/>
                  <a:pt x="1202056" y="6017986"/>
                </a:cubicBezTo>
                <a:cubicBezTo>
                  <a:pt x="1172528" y="6033226"/>
                  <a:pt x="1140144" y="6045608"/>
                  <a:pt x="1107758" y="6055133"/>
                </a:cubicBezTo>
                <a:cubicBezTo>
                  <a:pt x="1042036" y="6075136"/>
                  <a:pt x="971550" y="6084661"/>
                  <a:pt x="904876" y="6090376"/>
                </a:cubicBezTo>
                <a:cubicBezTo>
                  <a:pt x="770572" y="6100853"/>
                  <a:pt x="645796" y="6102758"/>
                  <a:pt x="565784" y="6096091"/>
                </a:cubicBezTo>
                <a:cubicBezTo>
                  <a:pt x="512444" y="6089423"/>
                  <a:pt x="407670" y="6068468"/>
                  <a:pt x="471488" y="6076088"/>
                </a:cubicBezTo>
                <a:cubicBezTo>
                  <a:pt x="423864" y="6067516"/>
                  <a:pt x="381952" y="6057991"/>
                  <a:pt x="343852" y="6044656"/>
                </a:cubicBezTo>
                <a:cubicBezTo>
                  <a:pt x="324804" y="6038941"/>
                  <a:pt x="307658" y="6030368"/>
                  <a:pt x="289560" y="6023701"/>
                </a:cubicBezTo>
                <a:cubicBezTo>
                  <a:pt x="280988" y="6019891"/>
                  <a:pt x="272416" y="6015128"/>
                  <a:pt x="263844" y="6011318"/>
                </a:cubicBezTo>
                <a:cubicBezTo>
                  <a:pt x="255270" y="6007508"/>
                  <a:pt x="246698" y="6003698"/>
                  <a:pt x="239078" y="5998936"/>
                </a:cubicBezTo>
                <a:cubicBezTo>
                  <a:pt x="222884" y="5989411"/>
                  <a:pt x="206692" y="5979886"/>
                  <a:pt x="191452" y="5968456"/>
                </a:cubicBezTo>
                <a:cubicBezTo>
                  <a:pt x="183832" y="5962741"/>
                  <a:pt x="176212" y="5957026"/>
                  <a:pt x="168592" y="5951311"/>
                </a:cubicBezTo>
                <a:cubicBezTo>
                  <a:pt x="161924" y="5944643"/>
                  <a:pt x="154304" y="5937976"/>
                  <a:pt x="146684" y="5931308"/>
                </a:cubicBezTo>
                <a:cubicBezTo>
                  <a:pt x="131922" y="5917497"/>
                  <a:pt x="117396" y="5902257"/>
                  <a:pt x="103466" y="5885112"/>
                </a:cubicBezTo>
                <a:lnTo>
                  <a:pt x="90592" y="5866401"/>
                </a:lnTo>
                <a:lnTo>
                  <a:pt x="104776" y="5884636"/>
                </a:lnTo>
                <a:cubicBezTo>
                  <a:pt x="110490" y="5891303"/>
                  <a:pt x="114300" y="5895113"/>
                  <a:pt x="113348" y="5893208"/>
                </a:cubicBezTo>
                <a:cubicBezTo>
                  <a:pt x="108584" y="5887493"/>
                  <a:pt x="102870" y="5880826"/>
                  <a:pt x="98108" y="5875111"/>
                </a:cubicBezTo>
                <a:cubicBezTo>
                  <a:pt x="95250" y="5871301"/>
                  <a:pt x="92392" y="5868443"/>
                  <a:pt x="90488" y="5865586"/>
                </a:cubicBezTo>
                <a:lnTo>
                  <a:pt x="83820" y="5856061"/>
                </a:lnTo>
                <a:cubicBezTo>
                  <a:pt x="79058" y="5849393"/>
                  <a:pt x="74296" y="5843678"/>
                  <a:pt x="70484" y="5837011"/>
                </a:cubicBezTo>
                <a:lnTo>
                  <a:pt x="59056" y="5817008"/>
                </a:lnTo>
                <a:cubicBezTo>
                  <a:pt x="55244" y="5810341"/>
                  <a:pt x="51436" y="5802721"/>
                  <a:pt x="48578" y="5796053"/>
                </a:cubicBezTo>
                <a:cubicBezTo>
                  <a:pt x="45720" y="5788433"/>
                  <a:pt x="41910" y="5781766"/>
                  <a:pt x="39052" y="5774146"/>
                </a:cubicBezTo>
                <a:cubicBezTo>
                  <a:pt x="33338" y="5759858"/>
                  <a:pt x="27624" y="5744618"/>
                  <a:pt x="22860" y="5728426"/>
                </a:cubicBezTo>
                <a:cubicBezTo>
                  <a:pt x="12384" y="5696041"/>
                  <a:pt x="5716" y="5660798"/>
                  <a:pt x="1904" y="5621746"/>
                </a:cubicBezTo>
                <a:lnTo>
                  <a:pt x="244" y="5527023"/>
                </a:lnTo>
                <a:lnTo>
                  <a:pt x="952" y="5534116"/>
                </a:lnTo>
                <a:cubicBezTo>
                  <a:pt x="952" y="5532211"/>
                  <a:pt x="952" y="5529353"/>
                  <a:pt x="952" y="5525543"/>
                </a:cubicBezTo>
                <a:cubicBezTo>
                  <a:pt x="952" y="5516971"/>
                  <a:pt x="952" y="5505541"/>
                  <a:pt x="1904" y="5492206"/>
                </a:cubicBezTo>
                <a:cubicBezTo>
                  <a:pt x="2858" y="5464583"/>
                  <a:pt x="8572" y="5431246"/>
                  <a:pt x="12384" y="5406481"/>
                </a:cubicBezTo>
                <a:cubicBezTo>
                  <a:pt x="19050" y="5378858"/>
                  <a:pt x="5716" y="5443628"/>
                  <a:pt x="10478" y="5428388"/>
                </a:cubicBezTo>
                <a:cubicBezTo>
                  <a:pt x="28576" y="5335043"/>
                  <a:pt x="60008" y="5251223"/>
                  <a:pt x="98108" y="5174071"/>
                </a:cubicBezTo>
                <a:cubicBezTo>
                  <a:pt x="117158" y="5135018"/>
                  <a:pt x="138112" y="5097871"/>
                  <a:pt x="160020" y="5062628"/>
                </a:cubicBezTo>
                <a:cubicBezTo>
                  <a:pt x="182880" y="5027386"/>
                  <a:pt x="206692" y="4993096"/>
                  <a:pt x="232410" y="4960711"/>
                </a:cubicBezTo>
                <a:cubicBezTo>
                  <a:pt x="258128" y="4928326"/>
                  <a:pt x="286704" y="4896893"/>
                  <a:pt x="316230" y="4867366"/>
                </a:cubicBezTo>
                <a:cubicBezTo>
                  <a:pt x="345758" y="4837838"/>
                  <a:pt x="376238" y="4808311"/>
                  <a:pt x="407670" y="4779736"/>
                </a:cubicBezTo>
                <a:cubicBezTo>
                  <a:pt x="470536" y="4722586"/>
                  <a:pt x="539116" y="4666388"/>
                  <a:pt x="611504" y="4607333"/>
                </a:cubicBezTo>
                <a:cubicBezTo>
                  <a:pt x="570548" y="4640671"/>
                  <a:pt x="542924" y="4665436"/>
                  <a:pt x="525780" y="4681628"/>
                </a:cubicBezTo>
                <a:cubicBezTo>
                  <a:pt x="508636" y="4697821"/>
                  <a:pt x="502920" y="4706393"/>
                  <a:pt x="502920" y="4707346"/>
                </a:cubicBezTo>
                <a:cubicBezTo>
                  <a:pt x="529590" y="4684486"/>
                  <a:pt x="557212" y="4662578"/>
                  <a:pt x="583884" y="4640671"/>
                </a:cubicBezTo>
                <a:cubicBezTo>
                  <a:pt x="613410" y="4613048"/>
                  <a:pt x="674370" y="4563518"/>
                  <a:pt x="722948" y="4519703"/>
                </a:cubicBezTo>
                <a:cubicBezTo>
                  <a:pt x="726758" y="4517322"/>
                  <a:pt x="734854" y="4511369"/>
                  <a:pt x="739022" y="4508750"/>
                </a:cubicBezTo>
                <a:lnTo>
                  <a:pt x="739138" y="4508720"/>
                </a:lnTo>
                <a:lnTo>
                  <a:pt x="741506" y="4506591"/>
                </a:lnTo>
                <a:cubicBezTo>
                  <a:pt x="746880" y="4501903"/>
                  <a:pt x="753904" y="4495890"/>
                  <a:pt x="762952" y="4488270"/>
                </a:cubicBezTo>
                <a:lnTo>
                  <a:pt x="741276" y="4508190"/>
                </a:lnTo>
                <a:lnTo>
                  <a:pt x="741298" y="4508184"/>
                </a:lnTo>
                <a:cubicBezTo>
                  <a:pt x="740390" y="4509404"/>
                  <a:pt x="737474" y="4512321"/>
                  <a:pt x="731520" y="4517798"/>
                </a:cubicBezTo>
                <a:cubicBezTo>
                  <a:pt x="812484" y="4453981"/>
                  <a:pt x="869632" y="4397783"/>
                  <a:pt x="926784" y="4333013"/>
                </a:cubicBezTo>
                <a:cubicBezTo>
                  <a:pt x="942024" y="4316821"/>
                  <a:pt x="955358" y="4299676"/>
                  <a:pt x="969644" y="4282531"/>
                </a:cubicBezTo>
                <a:cubicBezTo>
                  <a:pt x="983932" y="4265386"/>
                  <a:pt x="997268" y="4247288"/>
                  <a:pt x="1012508" y="4227286"/>
                </a:cubicBezTo>
                <a:cubicBezTo>
                  <a:pt x="1042988" y="4188233"/>
                  <a:pt x="1071564" y="4143466"/>
                  <a:pt x="1103948" y="4090126"/>
                </a:cubicBezTo>
                <a:cubicBezTo>
                  <a:pt x="1058228" y="4180613"/>
                  <a:pt x="999172" y="4263481"/>
                  <a:pt x="931544" y="4339681"/>
                </a:cubicBezTo>
                <a:cubicBezTo>
                  <a:pt x="950596" y="4322536"/>
                  <a:pt x="967740" y="4304438"/>
                  <a:pt x="985838" y="4286341"/>
                </a:cubicBezTo>
                <a:cubicBezTo>
                  <a:pt x="957264" y="4321583"/>
                  <a:pt x="927736" y="4354921"/>
                  <a:pt x="897256" y="4388258"/>
                </a:cubicBezTo>
                <a:cubicBezTo>
                  <a:pt x="957264" y="4333966"/>
                  <a:pt x="997268" y="4274911"/>
                  <a:pt x="1006792" y="4270148"/>
                </a:cubicBezTo>
                <a:cubicBezTo>
                  <a:pt x="997268" y="4284436"/>
                  <a:pt x="969644" y="4314916"/>
                  <a:pt x="970598" y="4317773"/>
                </a:cubicBezTo>
                <a:cubicBezTo>
                  <a:pt x="983932" y="4303486"/>
                  <a:pt x="993458" y="4292056"/>
                  <a:pt x="1002030" y="4282531"/>
                </a:cubicBezTo>
                <a:cubicBezTo>
                  <a:pt x="1009650" y="4273006"/>
                  <a:pt x="1015364" y="4265386"/>
                  <a:pt x="1021080" y="4257766"/>
                </a:cubicBezTo>
                <a:cubicBezTo>
                  <a:pt x="1026796" y="4250146"/>
                  <a:pt x="1031558" y="4243478"/>
                  <a:pt x="1037272" y="4234906"/>
                </a:cubicBezTo>
                <a:cubicBezTo>
                  <a:pt x="1040130" y="4231096"/>
                  <a:pt x="1042988" y="4226333"/>
                  <a:pt x="1046798" y="4221571"/>
                </a:cubicBezTo>
                <a:cubicBezTo>
                  <a:pt x="1050608" y="4216808"/>
                  <a:pt x="1054418" y="4211093"/>
                  <a:pt x="1058228" y="4205378"/>
                </a:cubicBezTo>
                <a:cubicBezTo>
                  <a:pt x="1048704" y="4222523"/>
                  <a:pt x="1035368" y="4239668"/>
                  <a:pt x="1022032" y="4258718"/>
                </a:cubicBezTo>
                <a:cubicBezTo>
                  <a:pt x="1008698" y="4277768"/>
                  <a:pt x="992504" y="4296818"/>
                  <a:pt x="975360" y="4316821"/>
                </a:cubicBezTo>
                <a:cubicBezTo>
                  <a:pt x="971550" y="4321583"/>
                  <a:pt x="967740" y="4327298"/>
                  <a:pt x="962978" y="4332061"/>
                </a:cubicBezTo>
                <a:cubicBezTo>
                  <a:pt x="959168" y="4337776"/>
                  <a:pt x="954404" y="4342538"/>
                  <a:pt x="949644" y="4347301"/>
                </a:cubicBezTo>
                <a:cubicBezTo>
                  <a:pt x="940118" y="4356826"/>
                  <a:pt x="930592" y="4367303"/>
                  <a:pt x="921068" y="4377781"/>
                </a:cubicBezTo>
                <a:cubicBezTo>
                  <a:pt x="901064" y="4397783"/>
                  <a:pt x="881064" y="4417786"/>
                  <a:pt x="860108" y="4437788"/>
                </a:cubicBezTo>
                <a:cubicBezTo>
                  <a:pt x="776288" y="4516846"/>
                  <a:pt x="686752" y="4589236"/>
                  <a:pt x="624840" y="4641623"/>
                </a:cubicBezTo>
                <a:cubicBezTo>
                  <a:pt x="605790" y="4657816"/>
                  <a:pt x="640080" y="4626383"/>
                  <a:pt x="642938" y="4622573"/>
                </a:cubicBezTo>
                <a:cubicBezTo>
                  <a:pt x="592456" y="4664483"/>
                  <a:pt x="559118" y="4687343"/>
                  <a:pt x="497204" y="4741636"/>
                </a:cubicBezTo>
                <a:cubicBezTo>
                  <a:pt x="461010" y="4777831"/>
                  <a:pt x="528638" y="4718776"/>
                  <a:pt x="561024" y="4693058"/>
                </a:cubicBezTo>
                <a:cubicBezTo>
                  <a:pt x="559118" y="4699726"/>
                  <a:pt x="542924" y="4712108"/>
                  <a:pt x="508636" y="4741636"/>
                </a:cubicBezTo>
                <a:cubicBezTo>
                  <a:pt x="503872" y="4743541"/>
                  <a:pt x="455296" y="4782593"/>
                  <a:pt x="404812" y="4828313"/>
                </a:cubicBezTo>
                <a:cubicBezTo>
                  <a:pt x="354330" y="4873081"/>
                  <a:pt x="301944" y="4925468"/>
                  <a:pt x="280988" y="4945471"/>
                </a:cubicBezTo>
                <a:cubicBezTo>
                  <a:pt x="271464" y="4956901"/>
                  <a:pt x="262890" y="4967378"/>
                  <a:pt x="256224" y="4975951"/>
                </a:cubicBezTo>
                <a:cubicBezTo>
                  <a:pt x="249556" y="4984523"/>
                  <a:pt x="243840" y="4992143"/>
                  <a:pt x="239078" y="4998811"/>
                </a:cubicBezTo>
                <a:cubicBezTo>
                  <a:pt x="230504" y="5011193"/>
                  <a:pt x="224790" y="5019766"/>
                  <a:pt x="221932" y="5024528"/>
                </a:cubicBezTo>
                <a:cubicBezTo>
                  <a:pt x="217170" y="5034053"/>
                  <a:pt x="220980" y="5031196"/>
                  <a:pt x="224790" y="5027386"/>
                </a:cubicBezTo>
                <a:cubicBezTo>
                  <a:pt x="229552" y="5023576"/>
                  <a:pt x="233364" y="5020718"/>
                  <a:pt x="227648" y="5029291"/>
                </a:cubicBezTo>
                <a:cubicBezTo>
                  <a:pt x="221932" y="5037863"/>
                  <a:pt x="205740" y="5058818"/>
                  <a:pt x="175260" y="5108348"/>
                </a:cubicBezTo>
                <a:cubicBezTo>
                  <a:pt x="161924" y="5127398"/>
                  <a:pt x="148590" y="5146448"/>
                  <a:pt x="136208" y="5166451"/>
                </a:cubicBezTo>
                <a:cubicBezTo>
                  <a:pt x="106680" y="5227411"/>
                  <a:pt x="79058" y="5299801"/>
                  <a:pt x="60008" y="5376953"/>
                </a:cubicBezTo>
                <a:cubicBezTo>
                  <a:pt x="46434" y="5434818"/>
                  <a:pt x="38220" y="5494825"/>
                  <a:pt x="44202" y="5552957"/>
                </a:cubicBezTo>
                <a:lnTo>
                  <a:pt x="50484" y="5585590"/>
                </a:lnTo>
                <a:lnTo>
                  <a:pt x="50484" y="5608411"/>
                </a:lnTo>
                <a:cubicBezTo>
                  <a:pt x="54292" y="5665561"/>
                  <a:pt x="69532" y="5717948"/>
                  <a:pt x="88584" y="5761763"/>
                </a:cubicBezTo>
                <a:cubicBezTo>
                  <a:pt x="107632" y="5805578"/>
                  <a:pt x="131444" y="5840821"/>
                  <a:pt x="151448" y="5868443"/>
                </a:cubicBezTo>
                <a:cubicBezTo>
                  <a:pt x="194310" y="5916068"/>
                  <a:pt x="262890" y="5970361"/>
                  <a:pt x="345758" y="6000841"/>
                </a:cubicBezTo>
                <a:cubicBezTo>
                  <a:pt x="428624" y="6034178"/>
                  <a:pt x="520064" y="6047513"/>
                  <a:pt x="594360" y="6052276"/>
                </a:cubicBezTo>
                <a:cubicBezTo>
                  <a:pt x="614364" y="6057038"/>
                  <a:pt x="564832" y="6056086"/>
                  <a:pt x="503872" y="6046561"/>
                </a:cubicBezTo>
                <a:cubicBezTo>
                  <a:pt x="496252" y="6045608"/>
                  <a:pt x="488632" y="6044656"/>
                  <a:pt x="481012" y="6042751"/>
                </a:cubicBezTo>
                <a:cubicBezTo>
                  <a:pt x="473392" y="6040846"/>
                  <a:pt x="464820" y="6039893"/>
                  <a:pt x="457200" y="6037988"/>
                </a:cubicBezTo>
                <a:cubicBezTo>
                  <a:pt x="441008" y="6035131"/>
                  <a:pt x="425768" y="6030368"/>
                  <a:pt x="411480" y="6026558"/>
                </a:cubicBezTo>
                <a:cubicBezTo>
                  <a:pt x="397192" y="6022748"/>
                  <a:pt x="383858" y="6017986"/>
                  <a:pt x="372428" y="6014176"/>
                </a:cubicBezTo>
                <a:cubicBezTo>
                  <a:pt x="360998" y="6011318"/>
                  <a:pt x="351472" y="6007508"/>
                  <a:pt x="343852" y="6004651"/>
                </a:cubicBezTo>
                <a:cubicBezTo>
                  <a:pt x="385764" y="6021796"/>
                  <a:pt x="428624" y="6036083"/>
                  <a:pt x="473392" y="6044656"/>
                </a:cubicBezTo>
                <a:cubicBezTo>
                  <a:pt x="462916" y="6041798"/>
                  <a:pt x="453390" y="6039893"/>
                  <a:pt x="444818" y="6037988"/>
                </a:cubicBezTo>
                <a:cubicBezTo>
                  <a:pt x="435292" y="6036083"/>
                  <a:pt x="427672" y="6033226"/>
                  <a:pt x="420052" y="6031321"/>
                </a:cubicBezTo>
                <a:cubicBezTo>
                  <a:pt x="412432" y="6029416"/>
                  <a:pt x="404812" y="6027511"/>
                  <a:pt x="398144" y="6025606"/>
                </a:cubicBezTo>
                <a:cubicBezTo>
                  <a:pt x="391478" y="6023701"/>
                  <a:pt x="384810" y="6021796"/>
                  <a:pt x="379096" y="6019891"/>
                </a:cubicBezTo>
                <a:cubicBezTo>
                  <a:pt x="366712" y="6016081"/>
                  <a:pt x="355284" y="6013223"/>
                  <a:pt x="344804" y="6009413"/>
                </a:cubicBezTo>
                <a:cubicBezTo>
                  <a:pt x="334328" y="6004651"/>
                  <a:pt x="322898" y="6001793"/>
                  <a:pt x="311468" y="5997031"/>
                </a:cubicBezTo>
                <a:cubicBezTo>
                  <a:pt x="324804" y="6003698"/>
                  <a:pt x="338138" y="6009413"/>
                  <a:pt x="349568" y="6014176"/>
                </a:cubicBezTo>
                <a:cubicBezTo>
                  <a:pt x="360998" y="6019891"/>
                  <a:pt x="372428" y="6022748"/>
                  <a:pt x="382904" y="6026558"/>
                </a:cubicBezTo>
                <a:cubicBezTo>
                  <a:pt x="387668" y="6028463"/>
                  <a:pt x="393384" y="6030368"/>
                  <a:pt x="398144" y="6031321"/>
                </a:cubicBezTo>
                <a:cubicBezTo>
                  <a:pt x="403860" y="6032273"/>
                  <a:pt x="408624" y="6034178"/>
                  <a:pt x="413384" y="6035131"/>
                </a:cubicBezTo>
                <a:cubicBezTo>
                  <a:pt x="422910" y="6037036"/>
                  <a:pt x="432436" y="6039893"/>
                  <a:pt x="441960" y="6041798"/>
                </a:cubicBezTo>
                <a:cubicBezTo>
                  <a:pt x="480060" y="6049418"/>
                  <a:pt x="518160" y="6055133"/>
                  <a:pt x="575310" y="6059896"/>
                </a:cubicBezTo>
                <a:cubicBezTo>
                  <a:pt x="571500" y="6060848"/>
                  <a:pt x="572452" y="6061801"/>
                  <a:pt x="581978" y="6062753"/>
                </a:cubicBezTo>
                <a:cubicBezTo>
                  <a:pt x="591504" y="6063706"/>
                  <a:pt x="607696" y="6066563"/>
                  <a:pt x="634364" y="6067516"/>
                </a:cubicBezTo>
                <a:lnTo>
                  <a:pt x="649604" y="6063706"/>
                </a:lnTo>
                <a:cubicBezTo>
                  <a:pt x="650558" y="6063706"/>
                  <a:pt x="656272" y="6064658"/>
                  <a:pt x="672464" y="6065611"/>
                </a:cubicBezTo>
                <a:cubicBezTo>
                  <a:pt x="741044" y="6066563"/>
                  <a:pt x="808672" y="6063706"/>
                  <a:pt x="877252" y="6058943"/>
                </a:cubicBezTo>
                <a:cubicBezTo>
                  <a:pt x="833438" y="6059896"/>
                  <a:pt x="830580" y="6056086"/>
                  <a:pt x="778192" y="6057038"/>
                </a:cubicBezTo>
                <a:cubicBezTo>
                  <a:pt x="796290" y="6058943"/>
                  <a:pt x="751524" y="6061801"/>
                  <a:pt x="699136" y="6060848"/>
                </a:cubicBezTo>
                <a:cubicBezTo>
                  <a:pt x="745808" y="6058943"/>
                  <a:pt x="648652" y="6057038"/>
                  <a:pt x="649604" y="6054181"/>
                </a:cubicBezTo>
                <a:cubicBezTo>
                  <a:pt x="754380" y="6058943"/>
                  <a:pt x="885824" y="6051323"/>
                  <a:pt x="953452" y="6043703"/>
                </a:cubicBezTo>
                <a:cubicBezTo>
                  <a:pt x="961072" y="6044656"/>
                  <a:pt x="968692" y="6044656"/>
                  <a:pt x="976312" y="6045608"/>
                </a:cubicBezTo>
                <a:cubicBezTo>
                  <a:pt x="1025844" y="6039893"/>
                  <a:pt x="1076324" y="6030368"/>
                  <a:pt x="1120140" y="6017033"/>
                </a:cubicBezTo>
                <a:cubicBezTo>
                  <a:pt x="1164908" y="6003698"/>
                  <a:pt x="1202056" y="5986553"/>
                  <a:pt x="1230630" y="5970361"/>
                </a:cubicBezTo>
                <a:cubicBezTo>
                  <a:pt x="1224916" y="5974171"/>
                  <a:pt x="1219200" y="5977981"/>
                  <a:pt x="1213484" y="5981791"/>
                </a:cubicBezTo>
                <a:cubicBezTo>
                  <a:pt x="1239204" y="5969408"/>
                  <a:pt x="1263016" y="5953216"/>
                  <a:pt x="1284924" y="5935118"/>
                </a:cubicBezTo>
                <a:lnTo>
                  <a:pt x="1301116" y="5921783"/>
                </a:lnTo>
                <a:cubicBezTo>
                  <a:pt x="1306830" y="5917021"/>
                  <a:pt x="1311592" y="5911306"/>
                  <a:pt x="1316356" y="5906543"/>
                </a:cubicBezTo>
                <a:cubicBezTo>
                  <a:pt x="1321118" y="5901781"/>
                  <a:pt x="1325880" y="5896066"/>
                  <a:pt x="1330644" y="5891303"/>
                </a:cubicBezTo>
                <a:cubicBezTo>
                  <a:pt x="1335404" y="5885588"/>
                  <a:pt x="1339216" y="5880826"/>
                  <a:pt x="1343978" y="5875111"/>
                </a:cubicBezTo>
                <a:cubicBezTo>
                  <a:pt x="1380172" y="5832248"/>
                  <a:pt x="1407796" y="5783671"/>
                  <a:pt x="1432560" y="5736998"/>
                </a:cubicBezTo>
                <a:cubicBezTo>
                  <a:pt x="1453516" y="5687468"/>
                  <a:pt x="1473518" y="5630318"/>
                  <a:pt x="1493520" y="5574121"/>
                </a:cubicBezTo>
                <a:cubicBezTo>
                  <a:pt x="1513524" y="5517923"/>
                  <a:pt x="1533524" y="5463631"/>
                  <a:pt x="1551624" y="5420768"/>
                </a:cubicBezTo>
                <a:cubicBezTo>
                  <a:pt x="1553528" y="5415053"/>
                  <a:pt x="1557338" y="5405528"/>
                  <a:pt x="1563052" y="5394098"/>
                </a:cubicBezTo>
                <a:cubicBezTo>
                  <a:pt x="1568768" y="5381716"/>
                  <a:pt x="1577340" y="5368381"/>
                  <a:pt x="1585912" y="5353141"/>
                </a:cubicBezTo>
                <a:cubicBezTo>
                  <a:pt x="1590676" y="5345521"/>
                  <a:pt x="1595438" y="5336948"/>
                  <a:pt x="1600200" y="5328376"/>
                </a:cubicBezTo>
                <a:cubicBezTo>
                  <a:pt x="1605916" y="5319803"/>
                  <a:pt x="1611630" y="5311231"/>
                  <a:pt x="1618298" y="5302658"/>
                </a:cubicBezTo>
                <a:cubicBezTo>
                  <a:pt x="1624012" y="5294086"/>
                  <a:pt x="1630680" y="5285513"/>
                  <a:pt x="1637348" y="5275988"/>
                </a:cubicBezTo>
                <a:cubicBezTo>
                  <a:pt x="1644016" y="5267416"/>
                  <a:pt x="1651636" y="5258843"/>
                  <a:pt x="1659256" y="5249318"/>
                </a:cubicBezTo>
                <a:cubicBezTo>
                  <a:pt x="1666876" y="5239793"/>
                  <a:pt x="1674496" y="5231221"/>
                  <a:pt x="1682116" y="5221696"/>
                </a:cubicBezTo>
                <a:cubicBezTo>
                  <a:pt x="1690688" y="5213123"/>
                  <a:pt x="1698308" y="5204551"/>
                  <a:pt x="1706880" y="5195978"/>
                </a:cubicBezTo>
                <a:cubicBezTo>
                  <a:pt x="1715452" y="5187406"/>
                  <a:pt x="1723072" y="5177881"/>
                  <a:pt x="1731644" y="5170261"/>
                </a:cubicBezTo>
                <a:cubicBezTo>
                  <a:pt x="1740218" y="5161688"/>
                  <a:pt x="1748790" y="5154068"/>
                  <a:pt x="1757364" y="5146448"/>
                </a:cubicBezTo>
                <a:cubicBezTo>
                  <a:pt x="1765936" y="5138828"/>
                  <a:pt x="1773556" y="5130256"/>
                  <a:pt x="1782128" y="5123588"/>
                </a:cubicBezTo>
                <a:cubicBezTo>
                  <a:pt x="1789748" y="5116921"/>
                  <a:pt x="1798320" y="5110253"/>
                  <a:pt x="1805940" y="5103586"/>
                </a:cubicBezTo>
                <a:cubicBezTo>
                  <a:pt x="1813560" y="5096918"/>
                  <a:pt x="1821180" y="5090251"/>
                  <a:pt x="1827848" y="5084536"/>
                </a:cubicBezTo>
                <a:cubicBezTo>
                  <a:pt x="1834516" y="5078821"/>
                  <a:pt x="1841184" y="5073106"/>
                  <a:pt x="1847850" y="5068343"/>
                </a:cubicBezTo>
                <a:cubicBezTo>
                  <a:pt x="1854518" y="5063581"/>
                  <a:pt x="1778318" y="5123588"/>
                  <a:pt x="1749744" y="5156926"/>
                </a:cubicBezTo>
                <a:cubicBezTo>
                  <a:pt x="1765936" y="5142638"/>
                  <a:pt x="1780224" y="5128351"/>
                  <a:pt x="1794510" y="5116921"/>
                </a:cubicBezTo>
                <a:cubicBezTo>
                  <a:pt x="1808798" y="5104538"/>
                  <a:pt x="1821180" y="5093108"/>
                  <a:pt x="1833564" y="5083583"/>
                </a:cubicBezTo>
                <a:cubicBezTo>
                  <a:pt x="1859280" y="5065486"/>
                  <a:pt x="1877378" y="5051198"/>
                  <a:pt x="1890712" y="5046436"/>
                </a:cubicBezTo>
                <a:cubicBezTo>
                  <a:pt x="1733550" y="5155021"/>
                  <a:pt x="1901190" y="5043578"/>
                  <a:pt x="1832610" y="5095013"/>
                </a:cubicBezTo>
                <a:cubicBezTo>
                  <a:pt x="1850708" y="5081678"/>
                  <a:pt x="1868804" y="5068343"/>
                  <a:pt x="1886904" y="5055961"/>
                </a:cubicBezTo>
                <a:cubicBezTo>
                  <a:pt x="1905000" y="5044531"/>
                  <a:pt x="1923098" y="5033101"/>
                  <a:pt x="1940244" y="5022623"/>
                </a:cubicBezTo>
                <a:cubicBezTo>
                  <a:pt x="1975484" y="5003573"/>
                  <a:pt x="2005012" y="4986428"/>
                  <a:pt x="2025016" y="4977856"/>
                </a:cubicBezTo>
                <a:cubicBezTo>
                  <a:pt x="2017396" y="4981666"/>
                  <a:pt x="2009776" y="4984523"/>
                  <a:pt x="2004060" y="4987381"/>
                </a:cubicBezTo>
                <a:cubicBezTo>
                  <a:pt x="1998344" y="4989286"/>
                  <a:pt x="1993584" y="4992143"/>
                  <a:pt x="1989772" y="4994048"/>
                </a:cubicBezTo>
                <a:cubicBezTo>
                  <a:pt x="1982152" y="4997858"/>
                  <a:pt x="1977390" y="4999763"/>
                  <a:pt x="1975484" y="5000716"/>
                </a:cubicBezTo>
                <a:cubicBezTo>
                  <a:pt x="1971676" y="5002621"/>
                  <a:pt x="1977390" y="4998811"/>
                  <a:pt x="1982152" y="4995001"/>
                </a:cubicBezTo>
                <a:cubicBezTo>
                  <a:pt x="1992630" y="4988333"/>
                  <a:pt x="2003108" y="4980713"/>
                  <a:pt x="1938338" y="5015956"/>
                </a:cubicBezTo>
                <a:cubicBezTo>
                  <a:pt x="1987868" y="4986428"/>
                  <a:pt x="2047876" y="4954996"/>
                  <a:pt x="2114550" y="4933088"/>
                </a:cubicBezTo>
                <a:cubicBezTo>
                  <a:pt x="2181224" y="4910228"/>
                  <a:pt x="2252664" y="4895941"/>
                  <a:pt x="2321244" y="4890226"/>
                </a:cubicBezTo>
                <a:cubicBezTo>
                  <a:pt x="2320290" y="4892131"/>
                  <a:pt x="2337436" y="4892131"/>
                  <a:pt x="2387918" y="4891178"/>
                </a:cubicBezTo>
                <a:lnTo>
                  <a:pt x="2389908" y="4891039"/>
                </a:lnTo>
                <a:lnTo>
                  <a:pt x="2387620" y="4891402"/>
                </a:lnTo>
                <a:cubicBezTo>
                  <a:pt x="2389108" y="4892012"/>
                  <a:pt x="2401492" y="4892845"/>
                  <a:pt x="2433638" y="4894036"/>
                </a:cubicBezTo>
                <a:cubicBezTo>
                  <a:pt x="2466976" y="4893083"/>
                  <a:pt x="2507932" y="4897846"/>
                  <a:pt x="2550796" y="4903561"/>
                </a:cubicBezTo>
                <a:cubicBezTo>
                  <a:pt x="2593658" y="4910228"/>
                  <a:pt x="2638424" y="4918801"/>
                  <a:pt x="2681288" y="4928326"/>
                </a:cubicBezTo>
                <a:cubicBezTo>
                  <a:pt x="2724150" y="4936898"/>
                  <a:pt x="2764156" y="4946423"/>
                  <a:pt x="2796540" y="4952138"/>
                </a:cubicBezTo>
                <a:cubicBezTo>
                  <a:pt x="2829878" y="4957853"/>
                  <a:pt x="2855596" y="4961663"/>
                  <a:pt x="2868930" y="4960711"/>
                </a:cubicBezTo>
                <a:cubicBezTo>
                  <a:pt x="2914650" y="4971188"/>
                  <a:pt x="2870836" y="4965473"/>
                  <a:pt x="2831784" y="4958806"/>
                </a:cubicBezTo>
                <a:cubicBezTo>
                  <a:pt x="2811780" y="4954996"/>
                  <a:pt x="2794636" y="4952138"/>
                  <a:pt x="2789872" y="4952138"/>
                </a:cubicBezTo>
                <a:cubicBezTo>
                  <a:pt x="2786064" y="4952138"/>
                  <a:pt x="2794636" y="4954996"/>
                  <a:pt x="2829878" y="4963568"/>
                </a:cubicBezTo>
                <a:cubicBezTo>
                  <a:pt x="2788920" y="4956901"/>
                  <a:pt x="2739392" y="4946423"/>
                  <a:pt x="2697480" y="4936898"/>
                </a:cubicBezTo>
                <a:cubicBezTo>
                  <a:pt x="2655570" y="4928326"/>
                  <a:pt x="2619376" y="4921658"/>
                  <a:pt x="2605088" y="4921658"/>
                </a:cubicBezTo>
                <a:cubicBezTo>
                  <a:pt x="2646998" y="4928326"/>
                  <a:pt x="2653666" y="4932136"/>
                  <a:pt x="2657476" y="4934041"/>
                </a:cubicBezTo>
                <a:cubicBezTo>
                  <a:pt x="2661284" y="4935946"/>
                  <a:pt x="2661284" y="4937851"/>
                  <a:pt x="2687004" y="4943566"/>
                </a:cubicBezTo>
                <a:lnTo>
                  <a:pt x="2777492" y="4959758"/>
                </a:lnTo>
                <a:lnTo>
                  <a:pt x="2757488" y="4954996"/>
                </a:lnTo>
                <a:cubicBezTo>
                  <a:pt x="2833688" y="4968331"/>
                  <a:pt x="2929892" y="4990238"/>
                  <a:pt x="3031808" y="4992143"/>
                </a:cubicBezTo>
                <a:cubicBezTo>
                  <a:pt x="3082292" y="4993096"/>
                  <a:pt x="3133724" y="4988333"/>
                  <a:pt x="3183256" y="4977856"/>
                </a:cubicBezTo>
                <a:cubicBezTo>
                  <a:pt x="3232784" y="4966426"/>
                  <a:pt x="3279458" y="4948328"/>
                  <a:pt x="3322320" y="4927373"/>
                </a:cubicBezTo>
                <a:cubicBezTo>
                  <a:pt x="3392804" y="4889273"/>
                  <a:pt x="3447098" y="4847363"/>
                  <a:pt x="3502344" y="4799738"/>
                </a:cubicBezTo>
                <a:cubicBezTo>
                  <a:pt x="3556636" y="4752113"/>
                  <a:pt x="3612832" y="4697821"/>
                  <a:pt x="3682366" y="4627336"/>
                </a:cubicBezTo>
                <a:cubicBezTo>
                  <a:pt x="3663316" y="4649243"/>
                  <a:pt x="3692844" y="4620668"/>
                  <a:pt x="3716656" y="4597808"/>
                </a:cubicBezTo>
                <a:cubicBezTo>
                  <a:pt x="3740468" y="4574948"/>
                  <a:pt x="3759518" y="4557803"/>
                  <a:pt x="3717608" y="4605428"/>
                </a:cubicBezTo>
                <a:cubicBezTo>
                  <a:pt x="3750944" y="4573043"/>
                  <a:pt x="3782378" y="4539706"/>
                  <a:pt x="3805238" y="4513988"/>
                </a:cubicBezTo>
                <a:cubicBezTo>
                  <a:pt x="3828098" y="4488271"/>
                  <a:pt x="3841432" y="4470173"/>
                  <a:pt x="3841432" y="4468268"/>
                </a:cubicBezTo>
                <a:cubicBezTo>
                  <a:pt x="3814764" y="4497796"/>
                  <a:pt x="3809048" y="4502558"/>
                  <a:pt x="3805238" y="4506368"/>
                </a:cubicBezTo>
                <a:cubicBezTo>
                  <a:pt x="3801428" y="4510178"/>
                  <a:pt x="3798570" y="4513036"/>
                  <a:pt x="3774758" y="4536848"/>
                </a:cubicBezTo>
                <a:cubicBezTo>
                  <a:pt x="3789998" y="4518751"/>
                  <a:pt x="3815716" y="4490176"/>
                  <a:pt x="3839528" y="4462553"/>
                </a:cubicBezTo>
                <a:cubicBezTo>
                  <a:pt x="3864292" y="4434931"/>
                  <a:pt x="3887152" y="4406356"/>
                  <a:pt x="3900488" y="4390163"/>
                </a:cubicBezTo>
                <a:cubicBezTo>
                  <a:pt x="3889058" y="4406356"/>
                  <a:pt x="3893820" y="4400641"/>
                  <a:pt x="3891916" y="4404451"/>
                </a:cubicBezTo>
                <a:cubicBezTo>
                  <a:pt x="3920492" y="4367303"/>
                  <a:pt x="3925252" y="4356826"/>
                  <a:pt x="3929064" y="4350158"/>
                </a:cubicBezTo>
                <a:cubicBezTo>
                  <a:pt x="3930968" y="4346348"/>
                  <a:pt x="3931920" y="4343491"/>
                  <a:pt x="3934778" y="4337776"/>
                </a:cubicBezTo>
                <a:cubicBezTo>
                  <a:pt x="3937636" y="4332061"/>
                  <a:pt x="3942398" y="4323488"/>
                  <a:pt x="3950018" y="4309201"/>
                </a:cubicBezTo>
                <a:cubicBezTo>
                  <a:pt x="3956684" y="4300628"/>
                  <a:pt x="3974784" y="4269196"/>
                  <a:pt x="3988118" y="4230143"/>
                </a:cubicBezTo>
                <a:cubicBezTo>
                  <a:pt x="4001452" y="4192043"/>
                  <a:pt x="4010978" y="4145371"/>
                  <a:pt x="4017644" y="4114891"/>
                </a:cubicBezTo>
                <a:cubicBezTo>
                  <a:pt x="4020504" y="4084411"/>
                  <a:pt x="4023360" y="4053931"/>
                  <a:pt x="4026218" y="4022498"/>
                </a:cubicBezTo>
                <a:cubicBezTo>
                  <a:pt x="4024312" y="4048216"/>
                  <a:pt x="4027170" y="4026308"/>
                  <a:pt x="4032884" y="3995828"/>
                </a:cubicBezTo>
                <a:cubicBezTo>
                  <a:pt x="4037648" y="3965348"/>
                  <a:pt x="4046220" y="3925343"/>
                  <a:pt x="4050030" y="3918676"/>
                </a:cubicBezTo>
                <a:cubicBezTo>
                  <a:pt x="4052888" y="3901531"/>
                  <a:pt x="4056698" y="3884386"/>
                  <a:pt x="4059556" y="3868193"/>
                </a:cubicBezTo>
                <a:cubicBezTo>
                  <a:pt x="4062412" y="3852001"/>
                  <a:pt x="4067176" y="3835808"/>
                  <a:pt x="4071938" y="3817711"/>
                </a:cubicBezTo>
                <a:cubicBezTo>
                  <a:pt x="4074796" y="3809138"/>
                  <a:pt x="4076700" y="3799613"/>
                  <a:pt x="4079558" y="3790088"/>
                </a:cubicBezTo>
                <a:cubicBezTo>
                  <a:pt x="4083368" y="3780563"/>
                  <a:pt x="4086224" y="3771038"/>
                  <a:pt x="4090036" y="3760561"/>
                </a:cubicBezTo>
                <a:cubicBezTo>
                  <a:pt x="4093844" y="3751036"/>
                  <a:pt x="4097656" y="3740558"/>
                  <a:pt x="4101466" y="3729128"/>
                </a:cubicBezTo>
                <a:cubicBezTo>
                  <a:pt x="4106228" y="3718651"/>
                  <a:pt x="4110992" y="3707221"/>
                  <a:pt x="4116704" y="3694838"/>
                </a:cubicBezTo>
                <a:cubicBezTo>
                  <a:pt x="4109084" y="3714841"/>
                  <a:pt x="4118610" y="3692933"/>
                  <a:pt x="4131944" y="3666263"/>
                </a:cubicBezTo>
                <a:cubicBezTo>
                  <a:pt x="4146232" y="3640546"/>
                  <a:pt x="4163378" y="3609113"/>
                  <a:pt x="4165284" y="3609113"/>
                </a:cubicBezTo>
                <a:cubicBezTo>
                  <a:pt x="4209098" y="3531008"/>
                  <a:pt x="4247198" y="3467191"/>
                  <a:pt x="4286252" y="3406231"/>
                </a:cubicBezTo>
                <a:cubicBezTo>
                  <a:pt x="4325304" y="3345271"/>
                  <a:pt x="4367212" y="3287168"/>
                  <a:pt x="4422458" y="3224303"/>
                </a:cubicBezTo>
                <a:cubicBezTo>
                  <a:pt x="4419600" y="3229066"/>
                  <a:pt x="4400552" y="3256688"/>
                  <a:pt x="4431984" y="3219541"/>
                </a:cubicBezTo>
                <a:cubicBezTo>
                  <a:pt x="4443412" y="3204301"/>
                  <a:pt x="4460558" y="3184298"/>
                  <a:pt x="4477704" y="3163343"/>
                </a:cubicBezTo>
                <a:cubicBezTo>
                  <a:pt x="4495800" y="3143341"/>
                  <a:pt x="4512944" y="3122386"/>
                  <a:pt x="4526280" y="3107146"/>
                </a:cubicBezTo>
                <a:lnTo>
                  <a:pt x="4525328" y="3108098"/>
                </a:lnTo>
                <a:cubicBezTo>
                  <a:pt x="4525328" y="3107146"/>
                  <a:pt x="4525328" y="3107146"/>
                  <a:pt x="4526280" y="3106193"/>
                </a:cubicBezTo>
                <a:cubicBezTo>
                  <a:pt x="4539616" y="3090953"/>
                  <a:pt x="4547236" y="3081428"/>
                  <a:pt x="4547236" y="3080476"/>
                </a:cubicBezTo>
                <a:cubicBezTo>
                  <a:pt x="4568192" y="3052853"/>
                  <a:pt x="4584384" y="3031898"/>
                  <a:pt x="4606292" y="3004276"/>
                </a:cubicBezTo>
                <a:cubicBezTo>
                  <a:pt x="4628198" y="2977606"/>
                  <a:pt x="4654868" y="2943316"/>
                  <a:pt x="4701540" y="2890928"/>
                </a:cubicBezTo>
                <a:cubicBezTo>
                  <a:pt x="4695826" y="2892833"/>
                  <a:pt x="4673918" y="2915693"/>
                  <a:pt x="4649152" y="2943316"/>
                </a:cubicBezTo>
                <a:cubicBezTo>
                  <a:pt x="4624388" y="2969986"/>
                  <a:pt x="4597718" y="3002371"/>
                  <a:pt x="4581526" y="3021421"/>
                </a:cubicBezTo>
                <a:lnTo>
                  <a:pt x="4555808" y="3056663"/>
                </a:lnTo>
                <a:cubicBezTo>
                  <a:pt x="4523424" y="3083333"/>
                  <a:pt x="4474844" y="3151913"/>
                  <a:pt x="4452938" y="3174773"/>
                </a:cubicBezTo>
                <a:cubicBezTo>
                  <a:pt x="4475798" y="3140483"/>
                  <a:pt x="4528186" y="3078571"/>
                  <a:pt x="4585336" y="3011896"/>
                </a:cubicBezTo>
                <a:cubicBezTo>
                  <a:pt x="4642486" y="2945221"/>
                  <a:pt x="4706304" y="2872831"/>
                  <a:pt x="4756786" y="2819491"/>
                </a:cubicBezTo>
                <a:lnTo>
                  <a:pt x="4750140" y="2825544"/>
                </a:lnTo>
                <a:lnTo>
                  <a:pt x="4778692" y="2798536"/>
                </a:lnTo>
                <a:cubicBezTo>
                  <a:pt x="4781552" y="2794726"/>
                  <a:pt x="4782504" y="2791868"/>
                  <a:pt x="4787266" y="2785201"/>
                </a:cubicBezTo>
                <a:cubicBezTo>
                  <a:pt x="4792028" y="2777581"/>
                  <a:pt x="4801552" y="2766151"/>
                  <a:pt x="4823460" y="2744243"/>
                </a:cubicBezTo>
                <a:cubicBezTo>
                  <a:pt x="4812030" y="2759483"/>
                  <a:pt x="4847272" y="2729956"/>
                  <a:pt x="4797744" y="2779486"/>
                </a:cubicBezTo>
                <a:cubicBezTo>
                  <a:pt x="4841558" y="2739481"/>
                  <a:pt x="4893946" y="2692808"/>
                  <a:pt x="4936808" y="2660423"/>
                </a:cubicBezTo>
                <a:cubicBezTo>
                  <a:pt x="4923472" y="2668996"/>
                  <a:pt x="4914900" y="2675663"/>
                  <a:pt x="4909186" y="2679473"/>
                </a:cubicBezTo>
                <a:cubicBezTo>
                  <a:pt x="4902518" y="2683283"/>
                  <a:pt x="4900612" y="2685188"/>
                  <a:pt x="4899660" y="2685188"/>
                </a:cubicBezTo>
                <a:cubicBezTo>
                  <a:pt x="4897756" y="2685188"/>
                  <a:pt x="4906328" y="2678521"/>
                  <a:pt x="4918712" y="2668043"/>
                </a:cubicBezTo>
                <a:cubicBezTo>
                  <a:pt x="4943476" y="2648993"/>
                  <a:pt x="4985386" y="2619466"/>
                  <a:pt x="4994912" y="2612798"/>
                </a:cubicBezTo>
                <a:cubicBezTo>
                  <a:pt x="5052060" y="2579461"/>
                  <a:pt x="4978718" y="2626133"/>
                  <a:pt x="4946332" y="2649946"/>
                </a:cubicBezTo>
                <a:cubicBezTo>
                  <a:pt x="4956812" y="2643278"/>
                  <a:pt x="4969192" y="2635658"/>
                  <a:pt x="4980624" y="2628991"/>
                </a:cubicBezTo>
                <a:cubicBezTo>
                  <a:pt x="4992052" y="2621371"/>
                  <a:pt x="5004436" y="2615656"/>
                  <a:pt x="5015866" y="2608988"/>
                </a:cubicBezTo>
                <a:cubicBezTo>
                  <a:pt x="5038724" y="2597558"/>
                  <a:pt x="5059680" y="2586128"/>
                  <a:pt x="5072064" y="2577556"/>
                </a:cubicBezTo>
                <a:cubicBezTo>
                  <a:pt x="5073016" y="2578508"/>
                  <a:pt x="5065396" y="2583271"/>
                  <a:pt x="5052060" y="2590891"/>
                </a:cubicBezTo>
                <a:cubicBezTo>
                  <a:pt x="5038724" y="2599463"/>
                  <a:pt x="5019676" y="2609941"/>
                  <a:pt x="4999672" y="2624228"/>
                </a:cubicBezTo>
                <a:cubicBezTo>
                  <a:pt x="4958716" y="2650898"/>
                  <a:pt x="4910138" y="2688998"/>
                  <a:pt x="4873944" y="2719478"/>
                </a:cubicBezTo>
                <a:cubicBezTo>
                  <a:pt x="4891088" y="2706143"/>
                  <a:pt x="4908232" y="2692808"/>
                  <a:pt x="4925378" y="2680426"/>
                </a:cubicBezTo>
                <a:cubicBezTo>
                  <a:pt x="4909186" y="2694713"/>
                  <a:pt x="4897756" y="2703286"/>
                  <a:pt x="4886324" y="2712811"/>
                </a:cubicBezTo>
                <a:cubicBezTo>
                  <a:pt x="4879658" y="2718526"/>
                  <a:pt x="4873944" y="2723288"/>
                  <a:pt x="4865370" y="2729956"/>
                </a:cubicBezTo>
                <a:cubicBezTo>
                  <a:pt x="4857752" y="2736623"/>
                  <a:pt x="4848226" y="2744243"/>
                  <a:pt x="4835844" y="2754721"/>
                </a:cubicBezTo>
                <a:cubicBezTo>
                  <a:pt x="4860608" y="2735671"/>
                  <a:pt x="4872038" y="2728051"/>
                  <a:pt x="4876800" y="2726146"/>
                </a:cubicBezTo>
                <a:cubicBezTo>
                  <a:pt x="4881564" y="2724241"/>
                  <a:pt x="4878704" y="2729003"/>
                  <a:pt x="4873944" y="2734718"/>
                </a:cubicBezTo>
                <a:cubicBezTo>
                  <a:pt x="4867276" y="2739481"/>
                  <a:pt x="4876800" y="2730908"/>
                  <a:pt x="4870132" y="2735671"/>
                </a:cubicBezTo>
                <a:cubicBezTo>
                  <a:pt x="4860608" y="2744243"/>
                  <a:pt x="4852036" y="2751863"/>
                  <a:pt x="4843464" y="2758531"/>
                </a:cubicBezTo>
                <a:cubicBezTo>
                  <a:pt x="4835844" y="2765198"/>
                  <a:pt x="4829176" y="2771866"/>
                  <a:pt x="4823460" y="2776628"/>
                </a:cubicBezTo>
                <a:cubicBezTo>
                  <a:pt x="4812984" y="2787106"/>
                  <a:pt x="4809172" y="2791868"/>
                  <a:pt x="4813936" y="2789011"/>
                </a:cubicBezTo>
                <a:cubicBezTo>
                  <a:pt x="4799648" y="2806156"/>
                  <a:pt x="4812030" y="2794726"/>
                  <a:pt x="4832986" y="2776628"/>
                </a:cubicBezTo>
                <a:cubicBezTo>
                  <a:pt x="4853940" y="2758531"/>
                  <a:pt x="4882516" y="2734718"/>
                  <a:pt x="4896804" y="2725193"/>
                </a:cubicBezTo>
                <a:cubicBezTo>
                  <a:pt x="4915852" y="2708048"/>
                  <a:pt x="4936808" y="2692808"/>
                  <a:pt x="4957764" y="2677568"/>
                </a:cubicBezTo>
                <a:cubicBezTo>
                  <a:pt x="4992052" y="2649946"/>
                  <a:pt x="5029200" y="2624228"/>
                  <a:pt x="5068252" y="2601368"/>
                </a:cubicBezTo>
                <a:cubicBezTo>
                  <a:pt x="5088256" y="2590891"/>
                  <a:pt x="5108258" y="2579461"/>
                  <a:pt x="5128260" y="2569936"/>
                </a:cubicBezTo>
                <a:cubicBezTo>
                  <a:pt x="5138738" y="2565173"/>
                  <a:pt x="5148264" y="2560411"/>
                  <a:pt x="5158740" y="2555648"/>
                </a:cubicBezTo>
                <a:lnTo>
                  <a:pt x="5189220" y="2542313"/>
                </a:lnTo>
                <a:cubicBezTo>
                  <a:pt x="5243512" y="2523263"/>
                  <a:pt x="5283518" y="2513738"/>
                  <a:pt x="5319712" y="2506118"/>
                </a:cubicBezTo>
                <a:cubicBezTo>
                  <a:pt x="5337812" y="2501356"/>
                  <a:pt x="5354956" y="2498498"/>
                  <a:pt x="5373052" y="2495641"/>
                </a:cubicBezTo>
                <a:cubicBezTo>
                  <a:pt x="5391150" y="2491831"/>
                  <a:pt x="5410200" y="2489926"/>
                  <a:pt x="5430204" y="2486116"/>
                </a:cubicBezTo>
                <a:lnTo>
                  <a:pt x="5451158" y="2477543"/>
                </a:lnTo>
                <a:cubicBezTo>
                  <a:pt x="5545456" y="2460398"/>
                  <a:pt x="5632132" y="2445158"/>
                  <a:pt x="5574030" y="2462303"/>
                </a:cubicBezTo>
                <a:cubicBezTo>
                  <a:pt x="5570220" y="2462303"/>
                  <a:pt x="5557838" y="2464208"/>
                  <a:pt x="5537836" y="2468018"/>
                </a:cubicBezTo>
                <a:cubicBezTo>
                  <a:pt x="5534978" y="2468971"/>
                  <a:pt x="5530216" y="2469923"/>
                  <a:pt x="5524500" y="2471828"/>
                </a:cubicBezTo>
                <a:cubicBezTo>
                  <a:pt x="5522596" y="2472781"/>
                  <a:pt x="5521644" y="2472781"/>
                  <a:pt x="5519738" y="2473733"/>
                </a:cubicBezTo>
                <a:cubicBezTo>
                  <a:pt x="5613084" y="2454683"/>
                  <a:pt x="5671186" y="2441348"/>
                  <a:pt x="5682616" y="2438491"/>
                </a:cubicBezTo>
                <a:cubicBezTo>
                  <a:pt x="5643564" y="2448968"/>
                  <a:pt x="5622608" y="2454683"/>
                  <a:pt x="5614036" y="2457541"/>
                </a:cubicBezTo>
                <a:cubicBezTo>
                  <a:pt x="5605464" y="2460398"/>
                  <a:pt x="5609272" y="2460398"/>
                  <a:pt x="5616892" y="2460398"/>
                </a:cubicBezTo>
                <a:cubicBezTo>
                  <a:pt x="5633086" y="2459446"/>
                  <a:pt x="5666424" y="2455636"/>
                  <a:pt x="5653088" y="2462303"/>
                </a:cubicBezTo>
                <a:cubicBezTo>
                  <a:pt x="5708332" y="2448968"/>
                  <a:pt x="5763578" y="2435633"/>
                  <a:pt x="5816918" y="2417536"/>
                </a:cubicBezTo>
                <a:cubicBezTo>
                  <a:pt x="5767388" y="2430871"/>
                  <a:pt x="5766436" y="2429918"/>
                  <a:pt x="5782628" y="2424203"/>
                </a:cubicBezTo>
                <a:cubicBezTo>
                  <a:pt x="5790248" y="2421346"/>
                  <a:pt x="5802630" y="2417536"/>
                  <a:pt x="5815012" y="2413726"/>
                </a:cubicBezTo>
                <a:cubicBezTo>
                  <a:pt x="5827396" y="2408963"/>
                  <a:pt x="5838824" y="2405153"/>
                  <a:pt x="5847398" y="2401343"/>
                </a:cubicBezTo>
                <a:cubicBezTo>
                  <a:pt x="5852160" y="2402296"/>
                  <a:pt x="5883592" y="2390866"/>
                  <a:pt x="5918836" y="2372768"/>
                </a:cubicBezTo>
                <a:cubicBezTo>
                  <a:pt x="5954078" y="2355623"/>
                  <a:pt x="5992178" y="2330858"/>
                  <a:pt x="6015992" y="2314666"/>
                </a:cubicBezTo>
                <a:lnTo>
                  <a:pt x="6013132" y="2317523"/>
                </a:lnTo>
                <a:cubicBezTo>
                  <a:pt x="6035992" y="2303236"/>
                  <a:pt x="6065520" y="2281328"/>
                  <a:pt x="6093144" y="2255611"/>
                </a:cubicBezTo>
                <a:cubicBezTo>
                  <a:pt x="6121718" y="2229893"/>
                  <a:pt x="6147436" y="2199413"/>
                  <a:pt x="6165532" y="2172743"/>
                </a:cubicBezTo>
                <a:cubicBezTo>
                  <a:pt x="6164580" y="2173696"/>
                  <a:pt x="6175058" y="2156551"/>
                  <a:pt x="6184584" y="2133691"/>
                </a:cubicBezTo>
                <a:cubicBezTo>
                  <a:pt x="6195060" y="2110831"/>
                  <a:pt x="6203632" y="2082256"/>
                  <a:pt x="6207444" y="2064158"/>
                </a:cubicBezTo>
                <a:cubicBezTo>
                  <a:pt x="6198872" y="2087971"/>
                  <a:pt x="6191250" y="2102258"/>
                  <a:pt x="6186488" y="2109878"/>
                </a:cubicBezTo>
                <a:cubicBezTo>
                  <a:pt x="6181724" y="2117498"/>
                  <a:pt x="6179820" y="2119403"/>
                  <a:pt x="6179820" y="2118451"/>
                </a:cubicBezTo>
                <a:cubicBezTo>
                  <a:pt x="6179820" y="2116546"/>
                  <a:pt x="6184584" y="2104163"/>
                  <a:pt x="6181724" y="2107021"/>
                </a:cubicBezTo>
                <a:cubicBezTo>
                  <a:pt x="6187440" y="2097496"/>
                  <a:pt x="6195060" y="2079398"/>
                  <a:pt x="6195060" y="2077493"/>
                </a:cubicBezTo>
                <a:cubicBezTo>
                  <a:pt x="6197918" y="2070826"/>
                  <a:pt x="6195060" y="2074636"/>
                  <a:pt x="6192204" y="2081303"/>
                </a:cubicBezTo>
                <a:cubicBezTo>
                  <a:pt x="6189346" y="2087018"/>
                  <a:pt x="6184584" y="2095590"/>
                  <a:pt x="6183630" y="2096543"/>
                </a:cubicBezTo>
                <a:cubicBezTo>
                  <a:pt x="6161724" y="2146073"/>
                  <a:pt x="6125528" y="2192746"/>
                  <a:pt x="6090286" y="2227988"/>
                </a:cubicBezTo>
                <a:cubicBezTo>
                  <a:pt x="6055996" y="2263231"/>
                  <a:pt x="6021704" y="2289901"/>
                  <a:pt x="6003608" y="2306093"/>
                </a:cubicBezTo>
                <a:cubicBezTo>
                  <a:pt x="6035992" y="2287996"/>
                  <a:pt x="6052186" y="2267993"/>
                  <a:pt x="6083618" y="2242276"/>
                </a:cubicBezTo>
                <a:cubicBezTo>
                  <a:pt x="6044566" y="2285138"/>
                  <a:pt x="5981700" y="2330858"/>
                  <a:pt x="5890260" y="2371816"/>
                </a:cubicBezTo>
                <a:cubicBezTo>
                  <a:pt x="5879784" y="2374673"/>
                  <a:pt x="5869304" y="2377531"/>
                  <a:pt x="5858828" y="2380388"/>
                </a:cubicBezTo>
                <a:lnTo>
                  <a:pt x="5835968" y="2389913"/>
                </a:lnTo>
                <a:lnTo>
                  <a:pt x="5812156" y="2398486"/>
                </a:lnTo>
                <a:cubicBezTo>
                  <a:pt x="5795012" y="2403248"/>
                  <a:pt x="5778818" y="2408963"/>
                  <a:pt x="5762624" y="2413726"/>
                </a:cubicBezTo>
                <a:cubicBezTo>
                  <a:pt x="5782628" y="2407058"/>
                  <a:pt x="5786438" y="2404201"/>
                  <a:pt x="5797868" y="2399438"/>
                </a:cubicBezTo>
                <a:cubicBezTo>
                  <a:pt x="5809298" y="2393723"/>
                  <a:pt x="5828348" y="2388008"/>
                  <a:pt x="5875972" y="2368006"/>
                </a:cubicBezTo>
                <a:cubicBezTo>
                  <a:pt x="5868352" y="2368006"/>
                  <a:pt x="5845492" y="2378483"/>
                  <a:pt x="5815012" y="2388961"/>
                </a:cubicBezTo>
                <a:cubicBezTo>
                  <a:pt x="5799772" y="2394676"/>
                  <a:pt x="5781676" y="2400391"/>
                  <a:pt x="5764530" y="2405153"/>
                </a:cubicBezTo>
                <a:cubicBezTo>
                  <a:pt x="5747386" y="2409916"/>
                  <a:pt x="5729288" y="2414678"/>
                  <a:pt x="5713096" y="2418488"/>
                </a:cubicBezTo>
                <a:lnTo>
                  <a:pt x="5680712" y="2430871"/>
                </a:lnTo>
                <a:cubicBezTo>
                  <a:pt x="5686424" y="2428013"/>
                  <a:pt x="5654040" y="2433728"/>
                  <a:pt x="5633086" y="2437538"/>
                </a:cubicBezTo>
                <a:cubicBezTo>
                  <a:pt x="5611178" y="2441348"/>
                  <a:pt x="5601652" y="2442301"/>
                  <a:pt x="5651184" y="2429918"/>
                </a:cubicBezTo>
                <a:cubicBezTo>
                  <a:pt x="5705476" y="2416583"/>
                  <a:pt x="5758816" y="2402296"/>
                  <a:pt x="5809298" y="2385151"/>
                </a:cubicBezTo>
                <a:lnTo>
                  <a:pt x="5765484" y="2394676"/>
                </a:lnTo>
                <a:cubicBezTo>
                  <a:pt x="5787392" y="2388008"/>
                  <a:pt x="5809298" y="2382293"/>
                  <a:pt x="5829300" y="2374673"/>
                </a:cubicBezTo>
                <a:cubicBezTo>
                  <a:pt x="5849304" y="2367053"/>
                  <a:pt x="5869304" y="2359433"/>
                  <a:pt x="5889308" y="2349908"/>
                </a:cubicBezTo>
                <a:cubicBezTo>
                  <a:pt x="5879784" y="2354671"/>
                  <a:pt x="5871212" y="2359433"/>
                  <a:pt x="5861686" y="2364196"/>
                </a:cubicBezTo>
                <a:cubicBezTo>
                  <a:pt x="5910264" y="2343241"/>
                  <a:pt x="5935980" y="2328001"/>
                  <a:pt x="5953124" y="2319428"/>
                </a:cubicBezTo>
                <a:cubicBezTo>
                  <a:pt x="5970272" y="2310856"/>
                  <a:pt x="5976938" y="2307998"/>
                  <a:pt x="5984558" y="2304188"/>
                </a:cubicBezTo>
                <a:cubicBezTo>
                  <a:pt x="5992178" y="2301331"/>
                  <a:pt x="5998846" y="2297521"/>
                  <a:pt x="6015038" y="2287043"/>
                </a:cubicBezTo>
                <a:cubicBezTo>
                  <a:pt x="6031230" y="2276566"/>
                  <a:pt x="6055996" y="2258468"/>
                  <a:pt x="6092192" y="2220368"/>
                </a:cubicBezTo>
                <a:lnTo>
                  <a:pt x="6119502" y="2185075"/>
                </a:lnTo>
                <a:lnTo>
                  <a:pt x="6076952" y="2233703"/>
                </a:lnTo>
                <a:cubicBezTo>
                  <a:pt x="6075046" y="2235608"/>
                  <a:pt x="6073140" y="2236560"/>
                  <a:pt x="6071236" y="2238465"/>
                </a:cubicBezTo>
                <a:lnTo>
                  <a:pt x="6121304" y="2182746"/>
                </a:lnTo>
                <a:lnTo>
                  <a:pt x="6123148" y="2180363"/>
                </a:lnTo>
                <a:cubicBezTo>
                  <a:pt x="6133386" y="2166314"/>
                  <a:pt x="6143626" y="2151312"/>
                  <a:pt x="6154104" y="2134643"/>
                </a:cubicBezTo>
                <a:cubicBezTo>
                  <a:pt x="6174104" y="2100353"/>
                  <a:pt x="6196012" y="2059396"/>
                  <a:pt x="6204586" y="2003198"/>
                </a:cubicBezTo>
                <a:cubicBezTo>
                  <a:pt x="6202680" y="2023201"/>
                  <a:pt x="6199824" y="2034631"/>
                  <a:pt x="6198872" y="2039393"/>
                </a:cubicBezTo>
                <a:cubicBezTo>
                  <a:pt x="6197918" y="2044156"/>
                  <a:pt x="6198872" y="2044156"/>
                  <a:pt x="6199824" y="2042251"/>
                </a:cubicBezTo>
                <a:cubicBezTo>
                  <a:pt x="6202680" y="2038440"/>
                  <a:pt x="6206492" y="2027963"/>
                  <a:pt x="6204586" y="2044156"/>
                </a:cubicBezTo>
                <a:cubicBezTo>
                  <a:pt x="6216968" y="2002246"/>
                  <a:pt x="6216968" y="1972718"/>
                  <a:pt x="6214112" y="1949858"/>
                </a:cubicBezTo>
                <a:cubicBezTo>
                  <a:pt x="6213158" y="1938428"/>
                  <a:pt x="6210300" y="1928903"/>
                  <a:pt x="6208396" y="1918426"/>
                </a:cubicBezTo>
                <a:cubicBezTo>
                  <a:pt x="6206492" y="1912711"/>
                  <a:pt x="6205538" y="1907948"/>
                  <a:pt x="6203632" y="1903186"/>
                </a:cubicBezTo>
                <a:cubicBezTo>
                  <a:pt x="6202680" y="1898423"/>
                  <a:pt x="6200776" y="1893661"/>
                  <a:pt x="6198872" y="1887946"/>
                </a:cubicBezTo>
                <a:cubicBezTo>
                  <a:pt x="6196966" y="1877468"/>
                  <a:pt x="6196012" y="1866990"/>
                  <a:pt x="6197918" y="1869848"/>
                </a:cubicBezTo>
                <a:cubicBezTo>
                  <a:pt x="6198872" y="1870801"/>
                  <a:pt x="6200776" y="1875563"/>
                  <a:pt x="6203632" y="1884136"/>
                </a:cubicBezTo>
                <a:cubicBezTo>
                  <a:pt x="6205538" y="1888898"/>
                  <a:pt x="6207444" y="1894613"/>
                  <a:pt x="6208396" y="1901281"/>
                </a:cubicBezTo>
                <a:cubicBezTo>
                  <a:pt x="6209348" y="1905090"/>
                  <a:pt x="6210300" y="1908901"/>
                  <a:pt x="6211252" y="1912711"/>
                </a:cubicBezTo>
                <a:cubicBezTo>
                  <a:pt x="6211252" y="1914615"/>
                  <a:pt x="6211252" y="1917473"/>
                  <a:pt x="6212204" y="1919378"/>
                </a:cubicBezTo>
                <a:cubicBezTo>
                  <a:pt x="6212204" y="1921283"/>
                  <a:pt x="6213158" y="1923188"/>
                  <a:pt x="6213158" y="1926046"/>
                </a:cubicBezTo>
                <a:cubicBezTo>
                  <a:pt x="6216968" y="1929856"/>
                  <a:pt x="6214112" y="1905090"/>
                  <a:pt x="6204586" y="1877468"/>
                </a:cubicBezTo>
                <a:lnTo>
                  <a:pt x="6201728" y="1866990"/>
                </a:lnTo>
                <a:cubicBezTo>
                  <a:pt x="6200776" y="1863181"/>
                  <a:pt x="6198872" y="1860323"/>
                  <a:pt x="6197918" y="1856513"/>
                </a:cubicBezTo>
                <a:cubicBezTo>
                  <a:pt x="6196012" y="1849846"/>
                  <a:pt x="6194108" y="1843178"/>
                  <a:pt x="6191250" y="1837463"/>
                </a:cubicBezTo>
                <a:cubicBezTo>
                  <a:pt x="6186488" y="1826033"/>
                  <a:pt x="6183630" y="1817461"/>
                  <a:pt x="6184584" y="1814603"/>
                </a:cubicBezTo>
                <a:cubicBezTo>
                  <a:pt x="6169344" y="1782218"/>
                  <a:pt x="6154104" y="1753643"/>
                  <a:pt x="6139816" y="1727926"/>
                </a:cubicBezTo>
                <a:cubicBezTo>
                  <a:pt x="6132196" y="1714590"/>
                  <a:pt x="6125528" y="1703161"/>
                  <a:pt x="6119812" y="1691731"/>
                </a:cubicBezTo>
                <a:cubicBezTo>
                  <a:pt x="6114098" y="1680301"/>
                  <a:pt x="6108384" y="1669823"/>
                  <a:pt x="6102668" y="1659346"/>
                </a:cubicBezTo>
                <a:lnTo>
                  <a:pt x="6082556" y="1617687"/>
                </a:lnTo>
                <a:lnTo>
                  <a:pt x="6084572" y="1619340"/>
                </a:lnTo>
                <a:cubicBezTo>
                  <a:pt x="6064568" y="1566953"/>
                  <a:pt x="6055996" y="1525996"/>
                  <a:pt x="6053138" y="1494563"/>
                </a:cubicBezTo>
                <a:cubicBezTo>
                  <a:pt x="6049328" y="1463131"/>
                  <a:pt x="6050280" y="1440271"/>
                  <a:pt x="6053138" y="1416458"/>
                </a:cubicBezTo>
                <a:cubicBezTo>
                  <a:pt x="6055996" y="1392646"/>
                  <a:pt x="6060758" y="1367881"/>
                  <a:pt x="6074092" y="1333590"/>
                </a:cubicBezTo>
                <a:cubicBezTo>
                  <a:pt x="6087428" y="1300253"/>
                  <a:pt x="6110288" y="1257390"/>
                  <a:pt x="6153150" y="1208813"/>
                </a:cubicBezTo>
                <a:cubicBezTo>
                  <a:pt x="6129338" y="1236436"/>
                  <a:pt x="6105524" y="1273583"/>
                  <a:pt x="6090286" y="1310731"/>
                </a:cubicBezTo>
                <a:cubicBezTo>
                  <a:pt x="6074092" y="1347878"/>
                  <a:pt x="6068378" y="1385026"/>
                  <a:pt x="6067424" y="1407886"/>
                </a:cubicBezTo>
                <a:cubicBezTo>
                  <a:pt x="6066472" y="1409790"/>
                  <a:pt x="6065520" y="1413601"/>
                  <a:pt x="6064568" y="1422173"/>
                </a:cubicBezTo>
                <a:cubicBezTo>
                  <a:pt x="6066472" y="1464083"/>
                  <a:pt x="6071236" y="1422173"/>
                  <a:pt x="6079808" y="1424078"/>
                </a:cubicBezTo>
                <a:cubicBezTo>
                  <a:pt x="6083618" y="1365023"/>
                  <a:pt x="6104572" y="1316446"/>
                  <a:pt x="6132196" y="1274536"/>
                </a:cubicBezTo>
                <a:cubicBezTo>
                  <a:pt x="6159818" y="1231673"/>
                  <a:pt x="6196012" y="1193573"/>
                  <a:pt x="6243638" y="1149758"/>
                </a:cubicBezTo>
                <a:cubicBezTo>
                  <a:pt x="6251258" y="1140233"/>
                  <a:pt x="6236018" y="1150711"/>
                  <a:pt x="6213158" y="1170713"/>
                </a:cubicBezTo>
                <a:lnTo>
                  <a:pt x="6189152" y="1194257"/>
                </a:lnTo>
                <a:lnTo>
                  <a:pt x="6218872" y="1161188"/>
                </a:lnTo>
                <a:cubicBezTo>
                  <a:pt x="6213158" y="1166903"/>
                  <a:pt x="6208396" y="1172618"/>
                  <a:pt x="6203632" y="1178333"/>
                </a:cubicBezTo>
                <a:cubicBezTo>
                  <a:pt x="6275072" y="1109753"/>
                  <a:pt x="6353176" y="1057366"/>
                  <a:pt x="6423660" y="999263"/>
                </a:cubicBezTo>
                <a:cubicBezTo>
                  <a:pt x="6383656" y="1032601"/>
                  <a:pt x="6370320" y="1044983"/>
                  <a:pt x="6350318" y="1064033"/>
                </a:cubicBezTo>
                <a:cubicBezTo>
                  <a:pt x="6378892" y="1042126"/>
                  <a:pt x="6406516" y="1021171"/>
                  <a:pt x="6436996" y="998310"/>
                </a:cubicBezTo>
                <a:cubicBezTo>
                  <a:pt x="6428424" y="999263"/>
                  <a:pt x="6430328" y="993548"/>
                  <a:pt x="6456046" y="971641"/>
                </a:cubicBezTo>
                <a:cubicBezTo>
                  <a:pt x="6521768" y="914491"/>
                  <a:pt x="6562724" y="864008"/>
                  <a:pt x="6587492" y="819241"/>
                </a:cubicBezTo>
                <a:cubicBezTo>
                  <a:pt x="6599872" y="796381"/>
                  <a:pt x="6608446" y="776378"/>
                  <a:pt x="6616066" y="757328"/>
                </a:cubicBezTo>
                <a:cubicBezTo>
                  <a:pt x="6622732" y="739231"/>
                  <a:pt x="6627496" y="722085"/>
                  <a:pt x="6631304" y="706846"/>
                </a:cubicBezTo>
                <a:cubicBezTo>
                  <a:pt x="6632258" y="700178"/>
                  <a:pt x="6633212" y="692558"/>
                  <a:pt x="6634164" y="686843"/>
                </a:cubicBezTo>
                <a:cubicBezTo>
                  <a:pt x="6632258" y="694463"/>
                  <a:pt x="6631304" y="689701"/>
                  <a:pt x="6631304" y="679223"/>
                </a:cubicBezTo>
                <a:cubicBezTo>
                  <a:pt x="6631304" y="668746"/>
                  <a:pt x="6631304" y="651601"/>
                  <a:pt x="6630352" y="631598"/>
                </a:cubicBezTo>
                <a:cubicBezTo>
                  <a:pt x="6629400" y="612548"/>
                  <a:pt x="6626544" y="589688"/>
                  <a:pt x="6622732" y="569686"/>
                </a:cubicBezTo>
                <a:cubicBezTo>
                  <a:pt x="6618924" y="549683"/>
                  <a:pt x="6614160" y="531586"/>
                  <a:pt x="6609398" y="519203"/>
                </a:cubicBezTo>
                <a:cubicBezTo>
                  <a:pt x="6610350" y="519203"/>
                  <a:pt x="6610350" y="514441"/>
                  <a:pt x="6608446" y="505868"/>
                </a:cubicBezTo>
                <a:cubicBezTo>
                  <a:pt x="6606540" y="497295"/>
                  <a:pt x="6603684" y="484913"/>
                  <a:pt x="6598920" y="471578"/>
                </a:cubicBezTo>
                <a:cubicBezTo>
                  <a:pt x="6590348" y="444908"/>
                  <a:pt x="6577012" y="412523"/>
                  <a:pt x="6566536" y="390616"/>
                </a:cubicBezTo>
                <a:cubicBezTo>
                  <a:pt x="6560820" y="383948"/>
                  <a:pt x="6557964" y="382995"/>
                  <a:pt x="6557964" y="386806"/>
                </a:cubicBezTo>
                <a:cubicBezTo>
                  <a:pt x="6517958" y="311558"/>
                  <a:pt x="6460808" y="245836"/>
                  <a:pt x="6393180" y="199163"/>
                </a:cubicBezTo>
                <a:cubicBezTo>
                  <a:pt x="6324600" y="152490"/>
                  <a:pt x="6245544" y="122010"/>
                  <a:pt x="6165532" y="105818"/>
                </a:cubicBezTo>
                <a:cubicBezTo>
                  <a:pt x="6116004" y="105818"/>
                  <a:pt x="6058852" y="107723"/>
                  <a:pt x="6035040" y="117248"/>
                </a:cubicBezTo>
                <a:cubicBezTo>
                  <a:pt x="5981700" y="116296"/>
                  <a:pt x="5918836" y="121058"/>
                  <a:pt x="5857876" y="132488"/>
                </a:cubicBezTo>
                <a:cubicBezTo>
                  <a:pt x="5796916" y="143918"/>
                  <a:pt x="5738812" y="160111"/>
                  <a:pt x="5694046" y="174398"/>
                </a:cubicBezTo>
                <a:lnTo>
                  <a:pt x="5701666" y="169636"/>
                </a:lnTo>
                <a:cubicBezTo>
                  <a:pt x="5691188" y="172493"/>
                  <a:pt x="5680712" y="177256"/>
                  <a:pt x="5670232" y="181065"/>
                </a:cubicBezTo>
                <a:cubicBezTo>
                  <a:pt x="5660708" y="185828"/>
                  <a:pt x="5650230" y="188686"/>
                  <a:pt x="5640704" y="193448"/>
                </a:cubicBezTo>
                <a:cubicBezTo>
                  <a:pt x="5631180" y="198211"/>
                  <a:pt x="5621656" y="202973"/>
                  <a:pt x="5613084" y="206783"/>
                </a:cubicBezTo>
                <a:cubicBezTo>
                  <a:pt x="5608320" y="209640"/>
                  <a:pt x="5603558" y="211546"/>
                  <a:pt x="5599748" y="213450"/>
                </a:cubicBezTo>
                <a:cubicBezTo>
                  <a:pt x="5594986" y="215356"/>
                  <a:pt x="5591176" y="218213"/>
                  <a:pt x="5587366" y="220118"/>
                </a:cubicBezTo>
                <a:cubicBezTo>
                  <a:pt x="5541646" y="240121"/>
                  <a:pt x="5614988" y="200115"/>
                  <a:pt x="5583556" y="214403"/>
                </a:cubicBezTo>
                <a:cubicBezTo>
                  <a:pt x="5536884" y="239168"/>
                  <a:pt x="5491164" y="266791"/>
                  <a:pt x="5447348" y="296318"/>
                </a:cubicBezTo>
                <a:cubicBezTo>
                  <a:pt x="5449252" y="294413"/>
                  <a:pt x="5456872" y="287746"/>
                  <a:pt x="5469256" y="279173"/>
                </a:cubicBezTo>
                <a:cubicBezTo>
                  <a:pt x="5481638" y="271553"/>
                  <a:pt x="5498784" y="260123"/>
                  <a:pt x="5516880" y="249646"/>
                </a:cubicBezTo>
                <a:cubicBezTo>
                  <a:pt x="5535930" y="239168"/>
                  <a:pt x="5555932" y="227738"/>
                  <a:pt x="5574984" y="218213"/>
                </a:cubicBezTo>
                <a:cubicBezTo>
                  <a:pt x="5594032" y="208688"/>
                  <a:pt x="5612130" y="200115"/>
                  <a:pt x="5626418" y="193448"/>
                </a:cubicBezTo>
                <a:cubicBezTo>
                  <a:pt x="5615940" y="199163"/>
                  <a:pt x="5594032" y="209640"/>
                  <a:pt x="5601652" y="206783"/>
                </a:cubicBezTo>
                <a:cubicBezTo>
                  <a:pt x="5635944" y="192496"/>
                  <a:pt x="5682616" y="170588"/>
                  <a:pt x="5727384" y="155348"/>
                </a:cubicBezTo>
                <a:cubicBezTo>
                  <a:pt x="5738812" y="150586"/>
                  <a:pt x="5749292" y="147728"/>
                  <a:pt x="5759768" y="144871"/>
                </a:cubicBezTo>
                <a:cubicBezTo>
                  <a:pt x="5769292" y="142013"/>
                  <a:pt x="5779772" y="139156"/>
                  <a:pt x="5788344" y="137251"/>
                </a:cubicBezTo>
                <a:cubicBezTo>
                  <a:pt x="5806440" y="133440"/>
                  <a:pt x="5820728" y="130583"/>
                  <a:pt x="5828348" y="130583"/>
                </a:cubicBezTo>
                <a:cubicBezTo>
                  <a:pt x="5846446" y="126773"/>
                  <a:pt x="5828348" y="130583"/>
                  <a:pt x="5821680" y="134393"/>
                </a:cubicBezTo>
                <a:cubicBezTo>
                  <a:pt x="5815012" y="137251"/>
                  <a:pt x="5818824" y="137251"/>
                  <a:pt x="5876924" y="126773"/>
                </a:cubicBezTo>
                <a:cubicBezTo>
                  <a:pt x="5896928" y="124868"/>
                  <a:pt x="5913120" y="122963"/>
                  <a:pt x="5926456" y="121058"/>
                </a:cubicBezTo>
                <a:cubicBezTo>
                  <a:pt x="5940744" y="120105"/>
                  <a:pt x="5951220" y="118201"/>
                  <a:pt x="5959792" y="117248"/>
                </a:cubicBezTo>
                <a:cubicBezTo>
                  <a:pt x="5976938" y="114390"/>
                  <a:pt x="5985512" y="112485"/>
                  <a:pt x="5989320" y="111533"/>
                </a:cubicBezTo>
                <a:cubicBezTo>
                  <a:pt x="5990272" y="111533"/>
                  <a:pt x="5982652" y="110580"/>
                  <a:pt x="5971224" y="110580"/>
                </a:cubicBezTo>
                <a:cubicBezTo>
                  <a:pt x="5960746" y="110580"/>
                  <a:pt x="5946458" y="111533"/>
                  <a:pt x="5933124" y="111533"/>
                </a:cubicBezTo>
                <a:cubicBezTo>
                  <a:pt x="5907404" y="112485"/>
                  <a:pt x="5886450" y="115343"/>
                  <a:pt x="5908358" y="110580"/>
                </a:cubicBezTo>
                <a:cubicBezTo>
                  <a:pt x="5876924" y="113438"/>
                  <a:pt x="5855972" y="119153"/>
                  <a:pt x="5832158" y="123915"/>
                </a:cubicBezTo>
                <a:cubicBezTo>
                  <a:pt x="5809298" y="129630"/>
                  <a:pt x="5783580" y="135346"/>
                  <a:pt x="5744528" y="145823"/>
                </a:cubicBezTo>
                <a:cubicBezTo>
                  <a:pt x="5774056" y="136298"/>
                  <a:pt x="5809298" y="125821"/>
                  <a:pt x="5841684" y="119153"/>
                </a:cubicBezTo>
                <a:cubicBezTo>
                  <a:pt x="5874068" y="111533"/>
                  <a:pt x="5903596" y="107723"/>
                  <a:pt x="5919788" y="107723"/>
                </a:cubicBezTo>
                <a:cubicBezTo>
                  <a:pt x="5979796" y="99151"/>
                  <a:pt x="6006466" y="96293"/>
                  <a:pt x="6010276" y="92483"/>
                </a:cubicBezTo>
                <a:cubicBezTo>
                  <a:pt x="6014086" y="89626"/>
                  <a:pt x="5995036" y="85815"/>
                  <a:pt x="5965508" y="86768"/>
                </a:cubicBezTo>
                <a:cubicBezTo>
                  <a:pt x="5969318" y="87721"/>
                  <a:pt x="5956936" y="89626"/>
                  <a:pt x="5938838" y="91530"/>
                </a:cubicBezTo>
                <a:cubicBezTo>
                  <a:pt x="5934076" y="92483"/>
                  <a:pt x="5929312" y="92483"/>
                  <a:pt x="5924550" y="93435"/>
                </a:cubicBezTo>
                <a:cubicBezTo>
                  <a:pt x="5919788" y="94388"/>
                  <a:pt x="5914072" y="95340"/>
                  <a:pt x="5909312" y="96293"/>
                </a:cubicBezTo>
                <a:cubicBezTo>
                  <a:pt x="5898832" y="98198"/>
                  <a:pt x="5888356" y="99151"/>
                  <a:pt x="5878830" y="101055"/>
                </a:cubicBezTo>
                <a:cubicBezTo>
                  <a:pt x="5859780" y="104865"/>
                  <a:pt x="5845492" y="107723"/>
                  <a:pt x="5846446" y="108676"/>
                </a:cubicBezTo>
                <a:cubicBezTo>
                  <a:pt x="5846446" y="108676"/>
                  <a:pt x="5851208" y="108676"/>
                  <a:pt x="5859780" y="107723"/>
                </a:cubicBezTo>
                <a:cubicBezTo>
                  <a:pt x="5864544" y="107723"/>
                  <a:pt x="5870258" y="106771"/>
                  <a:pt x="5876924" y="105818"/>
                </a:cubicBezTo>
                <a:cubicBezTo>
                  <a:pt x="5883592" y="104865"/>
                  <a:pt x="5892166" y="103913"/>
                  <a:pt x="5902644" y="102960"/>
                </a:cubicBezTo>
                <a:cubicBezTo>
                  <a:pt x="5867400" y="108676"/>
                  <a:pt x="5816918" y="120105"/>
                  <a:pt x="5764530" y="135346"/>
                </a:cubicBezTo>
                <a:cubicBezTo>
                  <a:pt x="5752148" y="139156"/>
                  <a:pt x="5738812" y="142965"/>
                  <a:pt x="5725478" y="147728"/>
                </a:cubicBezTo>
                <a:cubicBezTo>
                  <a:pt x="5713096" y="152490"/>
                  <a:pt x="5699760" y="157253"/>
                  <a:pt x="5687378" y="162015"/>
                </a:cubicBezTo>
                <a:cubicBezTo>
                  <a:pt x="5662612" y="172493"/>
                  <a:pt x="5637848" y="182018"/>
                  <a:pt x="5616892" y="193448"/>
                </a:cubicBezTo>
                <a:lnTo>
                  <a:pt x="5620704" y="190590"/>
                </a:lnTo>
                <a:lnTo>
                  <a:pt x="5594032" y="202973"/>
                </a:lnTo>
                <a:lnTo>
                  <a:pt x="5567364" y="216308"/>
                </a:lnTo>
                <a:cubicBezTo>
                  <a:pt x="5549266" y="224881"/>
                  <a:pt x="5532120" y="235358"/>
                  <a:pt x="5514976" y="244883"/>
                </a:cubicBezTo>
                <a:cubicBezTo>
                  <a:pt x="5529264" y="235358"/>
                  <a:pt x="5560696" y="217261"/>
                  <a:pt x="5560696" y="214403"/>
                </a:cubicBezTo>
                <a:cubicBezTo>
                  <a:pt x="5513072" y="242025"/>
                  <a:pt x="5466398" y="272506"/>
                  <a:pt x="5421630" y="304891"/>
                </a:cubicBezTo>
                <a:cubicBezTo>
                  <a:pt x="5459730" y="277268"/>
                  <a:pt x="5447348" y="283936"/>
                  <a:pt x="5420678" y="301081"/>
                </a:cubicBezTo>
                <a:cubicBezTo>
                  <a:pt x="5407344" y="309653"/>
                  <a:pt x="5390198" y="320131"/>
                  <a:pt x="5374958" y="331561"/>
                </a:cubicBezTo>
                <a:cubicBezTo>
                  <a:pt x="5359718" y="342991"/>
                  <a:pt x="5345430" y="352516"/>
                  <a:pt x="5336858" y="359183"/>
                </a:cubicBezTo>
                <a:cubicBezTo>
                  <a:pt x="5325428" y="373470"/>
                  <a:pt x="5275898" y="416333"/>
                  <a:pt x="5326380" y="379186"/>
                </a:cubicBezTo>
                <a:cubicBezTo>
                  <a:pt x="5354956" y="358231"/>
                  <a:pt x="5363528" y="352516"/>
                  <a:pt x="5370196" y="345848"/>
                </a:cubicBezTo>
                <a:cubicBezTo>
                  <a:pt x="5376864" y="340133"/>
                  <a:pt x="5382578" y="333466"/>
                  <a:pt x="5409248" y="315368"/>
                </a:cubicBezTo>
                <a:cubicBezTo>
                  <a:pt x="5385436" y="334418"/>
                  <a:pt x="5362576" y="353468"/>
                  <a:pt x="5339716" y="373470"/>
                </a:cubicBezTo>
                <a:lnTo>
                  <a:pt x="5333048" y="378233"/>
                </a:lnTo>
                <a:cubicBezTo>
                  <a:pt x="5319712" y="390616"/>
                  <a:pt x="5306378" y="402998"/>
                  <a:pt x="5293044" y="416333"/>
                </a:cubicBezTo>
                <a:cubicBezTo>
                  <a:pt x="5245418" y="455386"/>
                  <a:pt x="5253992" y="444908"/>
                  <a:pt x="5259704" y="437288"/>
                </a:cubicBezTo>
                <a:cubicBezTo>
                  <a:pt x="5265420" y="429668"/>
                  <a:pt x="5267324" y="424906"/>
                  <a:pt x="5209224" y="479198"/>
                </a:cubicBezTo>
                <a:lnTo>
                  <a:pt x="5229224" y="470626"/>
                </a:lnTo>
                <a:cubicBezTo>
                  <a:pt x="5194936" y="500153"/>
                  <a:pt x="5157788" y="533491"/>
                  <a:pt x="5120640" y="567781"/>
                </a:cubicBezTo>
                <a:cubicBezTo>
                  <a:pt x="5083492" y="602071"/>
                  <a:pt x="5046346" y="637313"/>
                  <a:pt x="5010150" y="672556"/>
                </a:cubicBezTo>
                <a:cubicBezTo>
                  <a:pt x="4973956" y="707798"/>
                  <a:pt x="4935856" y="744946"/>
                  <a:pt x="4892992" y="773521"/>
                </a:cubicBezTo>
                <a:cubicBezTo>
                  <a:pt x="4872038" y="787808"/>
                  <a:pt x="4849178" y="800191"/>
                  <a:pt x="4826318" y="809716"/>
                </a:cubicBezTo>
                <a:cubicBezTo>
                  <a:pt x="4803458" y="819241"/>
                  <a:pt x="4780598" y="825908"/>
                  <a:pt x="4758692" y="828766"/>
                </a:cubicBezTo>
                <a:cubicBezTo>
                  <a:pt x="4782504" y="823051"/>
                  <a:pt x="4797744" y="815431"/>
                  <a:pt x="4799648" y="812573"/>
                </a:cubicBezTo>
                <a:cubicBezTo>
                  <a:pt x="4800600" y="810668"/>
                  <a:pt x="4798696" y="810668"/>
                  <a:pt x="4792028" y="810668"/>
                </a:cubicBezTo>
                <a:cubicBezTo>
                  <a:pt x="4785360" y="811621"/>
                  <a:pt x="4774884" y="813526"/>
                  <a:pt x="4759644" y="814478"/>
                </a:cubicBezTo>
                <a:cubicBezTo>
                  <a:pt x="4776788" y="812573"/>
                  <a:pt x="4798696" y="806858"/>
                  <a:pt x="4821556" y="798285"/>
                </a:cubicBezTo>
                <a:cubicBezTo>
                  <a:pt x="4843464" y="788760"/>
                  <a:pt x="4867276" y="776378"/>
                  <a:pt x="4888230" y="761138"/>
                </a:cubicBezTo>
                <a:cubicBezTo>
                  <a:pt x="4931092" y="730658"/>
                  <a:pt x="4968240" y="693510"/>
                  <a:pt x="4996816" y="663983"/>
                </a:cubicBezTo>
                <a:cubicBezTo>
                  <a:pt x="5002530" y="658268"/>
                  <a:pt x="4986338" y="678271"/>
                  <a:pt x="4957764" y="707798"/>
                </a:cubicBezTo>
                <a:cubicBezTo>
                  <a:pt x="4943476" y="722085"/>
                  <a:pt x="4925378" y="739231"/>
                  <a:pt x="4904424" y="755423"/>
                </a:cubicBezTo>
                <a:cubicBezTo>
                  <a:pt x="4884420" y="771616"/>
                  <a:pt x="4859656" y="787808"/>
                  <a:pt x="4834892" y="798285"/>
                </a:cubicBezTo>
                <a:cubicBezTo>
                  <a:pt x="4848226" y="795428"/>
                  <a:pt x="4870132" y="784951"/>
                  <a:pt x="4892040" y="769710"/>
                </a:cubicBezTo>
                <a:cubicBezTo>
                  <a:pt x="4913948" y="754471"/>
                  <a:pt x="4936808" y="734468"/>
                  <a:pt x="4956812" y="714466"/>
                </a:cubicBezTo>
                <a:cubicBezTo>
                  <a:pt x="4975860" y="694463"/>
                  <a:pt x="4993958" y="675413"/>
                  <a:pt x="5007292" y="662078"/>
                </a:cubicBezTo>
                <a:cubicBezTo>
                  <a:pt x="5020628" y="648743"/>
                  <a:pt x="5031104" y="640171"/>
                  <a:pt x="5034916" y="640171"/>
                </a:cubicBezTo>
                <a:cubicBezTo>
                  <a:pt x="5115878" y="562066"/>
                  <a:pt x="5145404" y="532538"/>
                  <a:pt x="5171124" y="504916"/>
                </a:cubicBezTo>
                <a:cubicBezTo>
                  <a:pt x="5184458" y="491581"/>
                  <a:pt x="5196840" y="479198"/>
                  <a:pt x="5214938" y="462053"/>
                </a:cubicBezTo>
                <a:cubicBezTo>
                  <a:pt x="5233988" y="445861"/>
                  <a:pt x="5257800" y="424906"/>
                  <a:pt x="5295900" y="396331"/>
                </a:cubicBezTo>
                <a:cubicBezTo>
                  <a:pt x="5293996" y="390616"/>
                  <a:pt x="5336858" y="361088"/>
                  <a:pt x="5341620" y="351563"/>
                </a:cubicBezTo>
                <a:cubicBezTo>
                  <a:pt x="5316856" y="365851"/>
                  <a:pt x="5266372" y="403951"/>
                  <a:pt x="5213032" y="452528"/>
                </a:cubicBezTo>
                <a:cubicBezTo>
                  <a:pt x="5185886" y="476817"/>
                  <a:pt x="5158026" y="503011"/>
                  <a:pt x="5131238" y="528490"/>
                </a:cubicBezTo>
                <a:lnTo>
                  <a:pt x="5100184" y="558023"/>
                </a:lnTo>
                <a:lnTo>
                  <a:pt x="5062538" y="596355"/>
                </a:lnTo>
                <a:lnTo>
                  <a:pt x="5056824" y="601117"/>
                </a:lnTo>
                <a:lnTo>
                  <a:pt x="5084486" y="572953"/>
                </a:lnTo>
                <a:lnTo>
                  <a:pt x="5055872" y="600166"/>
                </a:lnTo>
                <a:cubicBezTo>
                  <a:pt x="5064444" y="591593"/>
                  <a:pt x="5081588" y="573496"/>
                  <a:pt x="5084446" y="569686"/>
                </a:cubicBezTo>
                <a:cubicBezTo>
                  <a:pt x="5052060" y="599213"/>
                  <a:pt x="5030152" y="622073"/>
                  <a:pt x="5010150" y="642076"/>
                </a:cubicBezTo>
                <a:cubicBezTo>
                  <a:pt x="4991100" y="662078"/>
                  <a:pt x="4973956" y="681128"/>
                  <a:pt x="4950144" y="703988"/>
                </a:cubicBezTo>
                <a:lnTo>
                  <a:pt x="4956812" y="698273"/>
                </a:lnTo>
                <a:cubicBezTo>
                  <a:pt x="4916804" y="739231"/>
                  <a:pt x="4899660" y="749708"/>
                  <a:pt x="4888230" y="755423"/>
                </a:cubicBezTo>
                <a:cubicBezTo>
                  <a:pt x="4882516" y="758281"/>
                  <a:pt x="4878704" y="760185"/>
                  <a:pt x="4871086" y="763043"/>
                </a:cubicBezTo>
                <a:cubicBezTo>
                  <a:pt x="4864418" y="766853"/>
                  <a:pt x="4854892" y="771616"/>
                  <a:pt x="4837748" y="779235"/>
                </a:cubicBezTo>
                <a:cubicBezTo>
                  <a:pt x="4831080" y="783046"/>
                  <a:pt x="4820604" y="787808"/>
                  <a:pt x="4807268" y="792571"/>
                </a:cubicBezTo>
                <a:cubicBezTo>
                  <a:pt x="4794886" y="797333"/>
                  <a:pt x="4779644" y="802096"/>
                  <a:pt x="4765358" y="804001"/>
                </a:cubicBezTo>
                <a:cubicBezTo>
                  <a:pt x="4737736" y="808763"/>
                  <a:pt x="4714876" y="807810"/>
                  <a:pt x="4723448" y="809716"/>
                </a:cubicBezTo>
                <a:cubicBezTo>
                  <a:pt x="4700588" y="808763"/>
                  <a:pt x="4677728" y="804001"/>
                  <a:pt x="4656772" y="798285"/>
                </a:cubicBezTo>
                <a:cubicBezTo>
                  <a:pt x="4635818" y="792571"/>
                  <a:pt x="4615816" y="784951"/>
                  <a:pt x="4596766" y="776378"/>
                </a:cubicBezTo>
                <a:cubicBezTo>
                  <a:pt x="4598670" y="779235"/>
                  <a:pt x="4599624" y="781141"/>
                  <a:pt x="4600576" y="783998"/>
                </a:cubicBezTo>
                <a:cubicBezTo>
                  <a:pt x="4567238" y="770663"/>
                  <a:pt x="4549140" y="761138"/>
                  <a:pt x="4531996" y="752566"/>
                </a:cubicBezTo>
                <a:cubicBezTo>
                  <a:pt x="4513898" y="743993"/>
                  <a:pt x="4497704" y="735421"/>
                  <a:pt x="4471036" y="725896"/>
                </a:cubicBezTo>
                <a:lnTo>
                  <a:pt x="4466272" y="729706"/>
                </a:lnTo>
                <a:cubicBezTo>
                  <a:pt x="4512944" y="749708"/>
                  <a:pt x="4561524" y="778283"/>
                  <a:pt x="4618672" y="798285"/>
                </a:cubicBezTo>
                <a:cubicBezTo>
                  <a:pt x="4575812" y="783046"/>
                  <a:pt x="4571048" y="781141"/>
                  <a:pt x="4563428" y="779235"/>
                </a:cubicBezTo>
                <a:cubicBezTo>
                  <a:pt x="4556760" y="777331"/>
                  <a:pt x="4547236" y="774473"/>
                  <a:pt x="4506278" y="755423"/>
                </a:cubicBezTo>
                <a:cubicBezTo>
                  <a:pt x="4529138" y="764948"/>
                  <a:pt x="4537712" y="767806"/>
                  <a:pt x="4535804" y="765901"/>
                </a:cubicBezTo>
                <a:cubicBezTo>
                  <a:pt x="4533900" y="763996"/>
                  <a:pt x="4522470" y="758281"/>
                  <a:pt x="4508184" y="751613"/>
                </a:cubicBezTo>
                <a:cubicBezTo>
                  <a:pt x="4493896" y="744946"/>
                  <a:pt x="4476752" y="737326"/>
                  <a:pt x="4463416" y="730658"/>
                </a:cubicBezTo>
                <a:cubicBezTo>
                  <a:pt x="4450080" y="724943"/>
                  <a:pt x="4439604" y="720181"/>
                  <a:pt x="4437698" y="718276"/>
                </a:cubicBezTo>
                <a:cubicBezTo>
                  <a:pt x="4417696" y="710656"/>
                  <a:pt x="4397692" y="707798"/>
                  <a:pt x="4377692" y="703035"/>
                </a:cubicBezTo>
                <a:lnTo>
                  <a:pt x="4392930" y="705893"/>
                </a:lnTo>
                <a:cubicBezTo>
                  <a:pt x="4380548" y="702083"/>
                  <a:pt x="4371976" y="698273"/>
                  <a:pt x="4363404" y="697321"/>
                </a:cubicBezTo>
                <a:cubicBezTo>
                  <a:pt x="4354830" y="695416"/>
                  <a:pt x="4347212" y="694463"/>
                  <a:pt x="4339592" y="693510"/>
                </a:cubicBezTo>
                <a:cubicBezTo>
                  <a:pt x="4331970" y="692558"/>
                  <a:pt x="4324352" y="690653"/>
                  <a:pt x="4314826" y="690653"/>
                </a:cubicBezTo>
                <a:cubicBezTo>
                  <a:pt x="4304348" y="690653"/>
                  <a:pt x="4293870" y="689701"/>
                  <a:pt x="4279584" y="687796"/>
                </a:cubicBezTo>
                <a:cubicBezTo>
                  <a:pt x="4295776" y="689701"/>
                  <a:pt x="4311016" y="691606"/>
                  <a:pt x="4325304" y="694463"/>
                </a:cubicBezTo>
                <a:cubicBezTo>
                  <a:pt x="4339592" y="697321"/>
                  <a:pt x="4353878" y="701131"/>
                  <a:pt x="4368166" y="703988"/>
                </a:cubicBezTo>
                <a:cubicBezTo>
                  <a:pt x="4382452" y="707798"/>
                  <a:pt x="4397692" y="712560"/>
                  <a:pt x="4413886" y="716371"/>
                </a:cubicBezTo>
                <a:cubicBezTo>
                  <a:pt x="4426268" y="721133"/>
                  <a:pt x="4438652" y="724943"/>
                  <a:pt x="4451986" y="729706"/>
                </a:cubicBezTo>
                <a:cubicBezTo>
                  <a:pt x="4441508" y="725896"/>
                  <a:pt x="4429126" y="722085"/>
                  <a:pt x="4415792" y="717323"/>
                </a:cubicBezTo>
                <a:cubicBezTo>
                  <a:pt x="4406266" y="714466"/>
                  <a:pt x="4395788" y="712560"/>
                  <a:pt x="4385312" y="709703"/>
                </a:cubicBezTo>
                <a:lnTo>
                  <a:pt x="4370070" y="705893"/>
                </a:lnTo>
                <a:cubicBezTo>
                  <a:pt x="4365308" y="703988"/>
                  <a:pt x="4359592" y="703988"/>
                  <a:pt x="4354830" y="703035"/>
                </a:cubicBezTo>
                <a:cubicBezTo>
                  <a:pt x="4345304" y="701131"/>
                  <a:pt x="4334828" y="700178"/>
                  <a:pt x="4325304" y="698273"/>
                </a:cubicBezTo>
                <a:cubicBezTo>
                  <a:pt x="4315778" y="697321"/>
                  <a:pt x="4307204" y="697321"/>
                  <a:pt x="4298632" y="696368"/>
                </a:cubicBezTo>
                <a:cubicBezTo>
                  <a:pt x="4282440" y="695416"/>
                  <a:pt x="4269104" y="694463"/>
                  <a:pt x="4261486" y="694463"/>
                </a:cubicBezTo>
                <a:cubicBezTo>
                  <a:pt x="4197668" y="695416"/>
                  <a:pt x="4151948" y="696368"/>
                  <a:pt x="4092892" y="709703"/>
                </a:cubicBezTo>
                <a:cubicBezTo>
                  <a:pt x="4107180" y="705893"/>
                  <a:pt x="4117658" y="703035"/>
                  <a:pt x="4124324" y="701131"/>
                </a:cubicBezTo>
                <a:cubicBezTo>
                  <a:pt x="4130992" y="699226"/>
                  <a:pt x="4134804" y="698273"/>
                  <a:pt x="4137660" y="697321"/>
                </a:cubicBezTo>
                <a:cubicBezTo>
                  <a:pt x="4143376" y="695416"/>
                  <a:pt x="4141470" y="693510"/>
                  <a:pt x="4143376" y="691606"/>
                </a:cubicBezTo>
                <a:cubicBezTo>
                  <a:pt x="4145280" y="689701"/>
                  <a:pt x="4150996" y="687796"/>
                  <a:pt x="4170998" y="683985"/>
                </a:cubicBezTo>
                <a:cubicBezTo>
                  <a:pt x="4180524" y="682081"/>
                  <a:pt x="4194812" y="681128"/>
                  <a:pt x="4212908" y="680176"/>
                </a:cubicBezTo>
                <a:cubicBezTo>
                  <a:pt x="4222432" y="679223"/>
                  <a:pt x="4232912" y="680176"/>
                  <a:pt x="4244340" y="680176"/>
                </a:cubicBezTo>
                <a:lnTo>
                  <a:pt x="4253866" y="680176"/>
                </a:lnTo>
                <a:cubicBezTo>
                  <a:pt x="4262438" y="682081"/>
                  <a:pt x="4274820" y="683033"/>
                  <a:pt x="4290060" y="684938"/>
                </a:cubicBezTo>
                <a:cubicBezTo>
                  <a:pt x="4305300" y="686843"/>
                  <a:pt x="4324352" y="686843"/>
                  <a:pt x="4342448" y="690653"/>
                </a:cubicBezTo>
                <a:cubicBezTo>
                  <a:pt x="4351972" y="691606"/>
                  <a:pt x="4361498" y="693510"/>
                  <a:pt x="4371024" y="694463"/>
                </a:cubicBezTo>
                <a:cubicBezTo>
                  <a:pt x="4379596" y="696368"/>
                  <a:pt x="4389120" y="698273"/>
                  <a:pt x="4397692" y="700178"/>
                </a:cubicBezTo>
                <a:cubicBezTo>
                  <a:pt x="4406266" y="702083"/>
                  <a:pt x="4414838" y="703988"/>
                  <a:pt x="4422458" y="705893"/>
                </a:cubicBezTo>
                <a:cubicBezTo>
                  <a:pt x="4430078" y="708751"/>
                  <a:pt x="4437698" y="710656"/>
                  <a:pt x="4443412" y="712560"/>
                </a:cubicBezTo>
                <a:cubicBezTo>
                  <a:pt x="4437698" y="708751"/>
                  <a:pt x="4447224" y="711608"/>
                  <a:pt x="4448176" y="710656"/>
                </a:cubicBezTo>
                <a:cubicBezTo>
                  <a:pt x="4449128" y="710656"/>
                  <a:pt x="4447224" y="708751"/>
                  <a:pt x="4439604" y="705893"/>
                </a:cubicBezTo>
                <a:cubicBezTo>
                  <a:pt x="4435792" y="703988"/>
                  <a:pt x="4431030" y="702083"/>
                  <a:pt x="4424364" y="699226"/>
                </a:cubicBezTo>
                <a:cubicBezTo>
                  <a:pt x="4417696" y="697321"/>
                  <a:pt x="4409124" y="694463"/>
                  <a:pt x="4397692" y="691606"/>
                </a:cubicBezTo>
                <a:cubicBezTo>
                  <a:pt x="4405312" y="694463"/>
                  <a:pt x="4403408" y="694463"/>
                  <a:pt x="4396740" y="693510"/>
                </a:cubicBezTo>
                <a:cubicBezTo>
                  <a:pt x="4389120" y="693510"/>
                  <a:pt x="4376738" y="689701"/>
                  <a:pt x="4359592" y="687796"/>
                </a:cubicBezTo>
                <a:cubicBezTo>
                  <a:pt x="4351020" y="686843"/>
                  <a:pt x="4341496" y="685891"/>
                  <a:pt x="4331970" y="683985"/>
                </a:cubicBezTo>
                <a:cubicBezTo>
                  <a:pt x="4329112" y="683985"/>
                  <a:pt x="4327208" y="683033"/>
                  <a:pt x="4324352" y="683033"/>
                </a:cubicBezTo>
                <a:cubicBezTo>
                  <a:pt x="4321492" y="682081"/>
                  <a:pt x="4319588" y="682081"/>
                  <a:pt x="4316730" y="682081"/>
                </a:cubicBezTo>
                <a:cubicBezTo>
                  <a:pt x="4311016" y="682081"/>
                  <a:pt x="4306252" y="681128"/>
                  <a:pt x="4300538" y="681128"/>
                </a:cubicBezTo>
                <a:cubicBezTo>
                  <a:pt x="4295776" y="680176"/>
                  <a:pt x="4290060" y="680176"/>
                  <a:pt x="4284344" y="679223"/>
                </a:cubicBezTo>
                <a:cubicBezTo>
                  <a:pt x="4278630" y="678271"/>
                  <a:pt x="4272916" y="678271"/>
                  <a:pt x="4267200" y="678271"/>
                </a:cubicBezTo>
                <a:cubicBezTo>
                  <a:pt x="4255770" y="678271"/>
                  <a:pt x="4244340" y="678271"/>
                  <a:pt x="4233864" y="677318"/>
                </a:cubicBezTo>
                <a:lnTo>
                  <a:pt x="4249104" y="669698"/>
                </a:lnTo>
                <a:cubicBezTo>
                  <a:pt x="4206240" y="667793"/>
                  <a:pt x="4164330" y="672556"/>
                  <a:pt x="4121468" y="679223"/>
                </a:cubicBezTo>
                <a:cubicBezTo>
                  <a:pt x="4125278" y="678271"/>
                  <a:pt x="4129088" y="678271"/>
                  <a:pt x="4132898" y="677318"/>
                </a:cubicBezTo>
                <a:cubicBezTo>
                  <a:pt x="4108608" y="678747"/>
                  <a:pt x="4074796" y="686367"/>
                  <a:pt x="4037292" y="698868"/>
                </a:cubicBezTo>
                <a:lnTo>
                  <a:pt x="4029036" y="702432"/>
                </a:lnTo>
                <a:lnTo>
                  <a:pt x="4077652" y="692557"/>
                </a:lnTo>
                <a:cubicBezTo>
                  <a:pt x="4057650" y="696367"/>
                  <a:pt x="4039554" y="701129"/>
                  <a:pt x="4022766" y="706487"/>
                </a:cubicBezTo>
                <a:lnTo>
                  <a:pt x="4000150" y="714904"/>
                </a:lnTo>
                <a:lnTo>
                  <a:pt x="3954504" y="734611"/>
                </a:lnTo>
                <a:lnTo>
                  <a:pt x="3934778" y="744945"/>
                </a:lnTo>
                <a:cubicBezTo>
                  <a:pt x="3921444" y="751612"/>
                  <a:pt x="3909060" y="760184"/>
                  <a:pt x="3896678" y="767805"/>
                </a:cubicBezTo>
                <a:cubicBezTo>
                  <a:pt x="3890012" y="771615"/>
                  <a:pt x="3884296" y="776377"/>
                  <a:pt x="3877628" y="780187"/>
                </a:cubicBezTo>
                <a:cubicBezTo>
                  <a:pt x="3870960" y="784950"/>
                  <a:pt x="3865244" y="789712"/>
                  <a:pt x="3858578" y="794475"/>
                </a:cubicBezTo>
                <a:cubicBezTo>
                  <a:pt x="3851912" y="799237"/>
                  <a:pt x="3845244" y="804000"/>
                  <a:pt x="3838576" y="808762"/>
                </a:cubicBezTo>
                <a:cubicBezTo>
                  <a:pt x="3832860" y="814477"/>
                  <a:pt x="3826192" y="820192"/>
                  <a:pt x="3819526" y="825907"/>
                </a:cubicBezTo>
                <a:cubicBezTo>
                  <a:pt x="3812858" y="831622"/>
                  <a:pt x="3805238" y="837337"/>
                  <a:pt x="3798570" y="844005"/>
                </a:cubicBezTo>
                <a:cubicBezTo>
                  <a:pt x="3791904" y="850672"/>
                  <a:pt x="3785236" y="858292"/>
                  <a:pt x="3777616" y="864959"/>
                </a:cubicBezTo>
                <a:cubicBezTo>
                  <a:pt x="3773804" y="867817"/>
                  <a:pt x="3769996" y="871627"/>
                  <a:pt x="3766186" y="875437"/>
                </a:cubicBezTo>
                <a:cubicBezTo>
                  <a:pt x="3762376" y="879247"/>
                  <a:pt x="3759518" y="884009"/>
                  <a:pt x="3755708" y="887820"/>
                </a:cubicBezTo>
                <a:lnTo>
                  <a:pt x="3751276" y="892807"/>
                </a:lnTo>
                <a:lnTo>
                  <a:pt x="3749992" y="894488"/>
                </a:lnTo>
                <a:cubicBezTo>
                  <a:pt x="3745230" y="902108"/>
                  <a:pt x="3749040" y="899251"/>
                  <a:pt x="3767138" y="881153"/>
                </a:cubicBezTo>
                <a:cubicBezTo>
                  <a:pt x="3753804" y="895441"/>
                  <a:pt x="3740468" y="908776"/>
                  <a:pt x="3729992" y="924968"/>
                </a:cubicBezTo>
                <a:cubicBezTo>
                  <a:pt x="3724276" y="932588"/>
                  <a:pt x="3718560" y="939256"/>
                  <a:pt x="3713798" y="947828"/>
                </a:cubicBezTo>
                <a:cubicBezTo>
                  <a:pt x="3709036" y="956401"/>
                  <a:pt x="3704272" y="964021"/>
                  <a:pt x="3699510" y="972593"/>
                </a:cubicBezTo>
                <a:cubicBezTo>
                  <a:pt x="3680460" y="1005931"/>
                  <a:pt x="3663316" y="1041173"/>
                  <a:pt x="3647124" y="1082131"/>
                </a:cubicBezTo>
                <a:lnTo>
                  <a:pt x="3658552" y="1057366"/>
                </a:lnTo>
                <a:lnTo>
                  <a:pt x="3670936" y="1033553"/>
                </a:lnTo>
                <a:cubicBezTo>
                  <a:pt x="3678556" y="1017360"/>
                  <a:pt x="3689032" y="1002121"/>
                  <a:pt x="3697604" y="986881"/>
                </a:cubicBezTo>
                <a:cubicBezTo>
                  <a:pt x="3690938" y="1001168"/>
                  <a:pt x="3684270" y="1012598"/>
                  <a:pt x="3679508" y="1023076"/>
                </a:cubicBezTo>
                <a:cubicBezTo>
                  <a:pt x="3674744" y="1033553"/>
                  <a:pt x="3670936" y="1042126"/>
                  <a:pt x="3668078" y="1049746"/>
                </a:cubicBezTo>
                <a:cubicBezTo>
                  <a:pt x="3660458" y="1064986"/>
                  <a:pt x="3657600" y="1074511"/>
                  <a:pt x="3653792" y="1084036"/>
                </a:cubicBezTo>
                <a:cubicBezTo>
                  <a:pt x="3649980" y="1093561"/>
                  <a:pt x="3647124" y="1102133"/>
                  <a:pt x="3643312" y="1114516"/>
                </a:cubicBezTo>
                <a:cubicBezTo>
                  <a:pt x="3639504" y="1126898"/>
                  <a:pt x="3633788" y="1143091"/>
                  <a:pt x="3628072" y="1168808"/>
                </a:cubicBezTo>
                <a:cubicBezTo>
                  <a:pt x="3622358" y="1177381"/>
                  <a:pt x="3612832" y="1199288"/>
                  <a:pt x="3617596" y="1178333"/>
                </a:cubicBezTo>
                <a:cubicBezTo>
                  <a:pt x="3603308" y="1220243"/>
                  <a:pt x="3589020" y="1266915"/>
                  <a:pt x="3576638" y="1315493"/>
                </a:cubicBezTo>
                <a:cubicBezTo>
                  <a:pt x="3563304" y="1365023"/>
                  <a:pt x="3551872" y="1415506"/>
                  <a:pt x="3540444" y="1464083"/>
                </a:cubicBezTo>
                <a:cubicBezTo>
                  <a:pt x="3529012" y="1513613"/>
                  <a:pt x="3518536" y="1560286"/>
                  <a:pt x="3509010" y="1601243"/>
                </a:cubicBezTo>
                <a:cubicBezTo>
                  <a:pt x="3499484" y="1643153"/>
                  <a:pt x="3490912" y="1678396"/>
                  <a:pt x="3485198" y="1705065"/>
                </a:cubicBezTo>
                <a:cubicBezTo>
                  <a:pt x="3466148" y="1767931"/>
                  <a:pt x="3451860" y="1804126"/>
                  <a:pt x="3432810" y="1845083"/>
                </a:cubicBezTo>
                <a:cubicBezTo>
                  <a:pt x="3430904" y="1850798"/>
                  <a:pt x="3429000" y="1855561"/>
                  <a:pt x="3426144" y="1861276"/>
                </a:cubicBezTo>
                <a:cubicBezTo>
                  <a:pt x="3423284" y="1866038"/>
                  <a:pt x="3420428" y="1871753"/>
                  <a:pt x="3417570" y="1877468"/>
                </a:cubicBezTo>
                <a:cubicBezTo>
                  <a:pt x="3412808" y="1888898"/>
                  <a:pt x="3407092" y="1901281"/>
                  <a:pt x="3399472" y="1914615"/>
                </a:cubicBezTo>
                <a:cubicBezTo>
                  <a:pt x="3391852" y="1927951"/>
                  <a:pt x="3384232" y="1943190"/>
                  <a:pt x="3374708" y="1959383"/>
                </a:cubicBezTo>
                <a:cubicBezTo>
                  <a:pt x="3369944" y="1967003"/>
                  <a:pt x="3365184" y="1976528"/>
                  <a:pt x="3359468" y="1985101"/>
                </a:cubicBezTo>
                <a:cubicBezTo>
                  <a:pt x="3352800" y="1993673"/>
                  <a:pt x="3347084" y="2003198"/>
                  <a:pt x="3340418" y="2013676"/>
                </a:cubicBezTo>
                <a:cubicBezTo>
                  <a:pt x="3328036" y="2029868"/>
                  <a:pt x="3334704" y="2025106"/>
                  <a:pt x="3333750" y="2027963"/>
                </a:cubicBezTo>
                <a:cubicBezTo>
                  <a:pt x="3333750" y="2029868"/>
                  <a:pt x="3330892" y="2033678"/>
                  <a:pt x="3324224" y="2043203"/>
                </a:cubicBezTo>
                <a:cubicBezTo>
                  <a:pt x="3317558" y="2052728"/>
                  <a:pt x="3304224" y="2067968"/>
                  <a:pt x="3281364" y="2090828"/>
                </a:cubicBezTo>
                <a:cubicBezTo>
                  <a:pt x="3278504" y="2093686"/>
                  <a:pt x="3298508" y="2069873"/>
                  <a:pt x="3307080" y="2058443"/>
                </a:cubicBezTo>
                <a:cubicBezTo>
                  <a:pt x="3310892" y="2052728"/>
                  <a:pt x="3312796" y="2049871"/>
                  <a:pt x="3307080" y="2055586"/>
                </a:cubicBezTo>
                <a:cubicBezTo>
                  <a:pt x="3304224" y="2058443"/>
                  <a:pt x="3299460" y="2063206"/>
                  <a:pt x="3292792" y="2070826"/>
                </a:cubicBezTo>
                <a:cubicBezTo>
                  <a:pt x="3288984" y="2074636"/>
                  <a:pt x="3285172" y="2079398"/>
                  <a:pt x="3280410" y="2084161"/>
                </a:cubicBezTo>
                <a:cubicBezTo>
                  <a:pt x="3275648" y="2088923"/>
                  <a:pt x="3269932" y="2093686"/>
                  <a:pt x="3263266" y="2100353"/>
                </a:cubicBezTo>
                <a:cubicBezTo>
                  <a:pt x="3245168" y="2118927"/>
                  <a:pt x="3223498" y="2137025"/>
                  <a:pt x="3198972" y="2153693"/>
                </a:cubicBezTo>
                <a:lnTo>
                  <a:pt x="3167080" y="2171224"/>
                </a:lnTo>
                <a:lnTo>
                  <a:pt x="3170872" y="2168933"/>
                </a:lnTo>
                <a:cubicBezTo>
                  <a:pt x="3181350" y="2161313"/>
                  <a:pt x="3190876" y="2154646"/>
                  <a:pt x="3206116" y="2144168"/>
                </a:cubicBezTo>
                <a:cubicBezTo>
                  <a:pt x="3212784" y="2139406"/>
                  <a:pt x="3221356" y="2131786"/>
                  <a:pt x="3231832" y="2124166"/>
                </a:cubicBezTo>
                <a:cubicBezTo>
                  <a:pt x="3237548" y="2120356"/>
                  <a:pt x="3243264" y="2116546"/>
                  <a:pt x="3248978" y="2110831"/>
                </a:cubicBezTo>
                <a:cubicBezTo>
                  <a:pt x="3254692" y="2106068"/>
                  <a:pt x="3261360" y="2100353"/>
                  <a:pt x="3268028" y="2093686"/>
                </a:cubicBezTo>
                <a:cubicBezTo>
                  <a:pt x="3269932" y="2091781"/>
                  <a:pt x="3267076" y="2093686"/>
                  <a:pt x="3261360" y="2098448"/>
                </a:cubicBezTo>
                <a:cubicBezTo>
                  <a:pt x="3258504" y="2100353"/>
                  <a:pt x="3254692" y="2104163"/>
                  <a:pt x="3250884" y="2107021"/>
                </a:cubicBezTo>
                <a:cubicBezTo>
                  <a:pt x="3247072" y="2109878"/>
                  <a:pt x="3242310" y="2113688"/>
                  <a:pt x="3237548" y="2117498"/>
                </a:cubicBezTo>
                <a:cubicBezTo>
                  <a:pt x="3228024" y="2124166"/>
                  <a:pt x="3217544" y="2132738"/>
                  <a:pt x="3207068" y="2140358"/>
                </a:cubicBezTo>
                <a:cubicBezTo>
                  <a:pt x="3196592" y="2147026"/>
                  <a:pt x="3187066" y="2153693"/>
                  <a:pt x="3180398" y="2158456"/>
                </a:cubicBezTo>
                <a:cubicBezTo>
                  <a:pt x="3180398" y="2157503"/>
                  <a:pt x="3184208" y="2154646"/>
                  <a:pt x="3189924" y="2149883"/>
                </a:cubicBezTo>
                <a:cubicBezTo>
                  <a:pt x="3195638" y="2145121"/>
                  <a:pt x="3205164" y="2139406"/>
                  <a:pt x="3214688" y="2130833"/>
                </a:cubicBezTo>
                <a:cubicBezTo>
                  <a:pt x="3219450" y="2126071"/>
                  <a:pt x="3224212" y="2122261"/>
                  <a:pt x="3229928" y="2117498"/>
                </a:cubicBezTo>
                <a:cubicBezTo>
                  <a:pt x="3234692" y="2112736"/>
                  <a:pt x="3241358" y="2108926"/>
                  <a:pt x="3246120" y="2103211"/>
                </a:cubicBezTo>
                <a:cubicBezTo>
                  <a:pt x="3251836" y="2098448"/>
                  <a:pt x="3256598" y="2092733"/>
                  <a:pt x="3262312" y="2087971"/>
                </a:cubicBezTo>
                <a:cubicBezTo>
                  <a:pt x="3268028" y="2083208"/>
                  <a:pt x="3272792" y="2078446"/>
                  <a:pt x="3277552" y="2072731"/>
                </a:cubicBezTo>
                <a:cubicBezTo>
                  <a:pt x="3287078" y="2062253"/>
                  <a:pt x="3295650" y="2052728"/>
                  <a:pt x="3302318" y="2044156"/>
                </a:cubicBezTo>
                <a:cubicBezTo>
                  <a:pt x="3308984" y="2035583"/>
                  <a:pt x="3313748" y="2028915"/>
                  <a:pt x="3315652" y="2025106"/>
                </a:cubicBezTo>
                <a:cubicBezTo>
                  <a:pt x="3320416" y="2017486"/>
                  <a:pt x="3315652" y="2022248"/>
                  <a:pt x="3293744" y="2046061"/>
                </a:cubicBezTo>
                <a:cubicBezTo>
                  <a:pt x="3280410" y="2060348"/>
                  <a:pt x="3268980" y="2073683"/>
                  <a:pt x="3256598" y="2085113"/>
                </a:cubicBezTo>
                <a:cubicBezTo>
                  <a:pt x="3250884" y="2090828"/>
                  <a:pt x="3245168" y="2096543"/>
                  <a:pt x="3239452" y="2102258"/>
                </a:cubicBezTo>
                <a:cubicBezTo>
                  <a:pt x="3233738" y="2107021"/>
                  <a:pt x="3228024" y="2111783"/>
                  <a:pt x="3222308" y="2116546"/>
                </a:cubicBezTo>
                <a:cubicBezTo>
                  <a:pt x="3211830" y="2126071"/>
                  <a:pt x="3201352" y="2134643"/>
                  <a:pt x="3190876" y="2142263"/>
                </a:cubicBezTo>
                <a:cubicBezTo>
                  <a:pt x="3180398" y="2149883"/>
                  <a:pt x="3170872" y="2157503"/>
                  <a:pt x="3160396" y="2164171"/>
                </a:cubicBezTo>
                <a:cubicBezTo>
                  <a:pt x="3119438" y="2190841"/>
                  <a:pt x="3075624" y="2212748"/>
                  <a:pt x="3008948" y="2225131"/>
                </a:cubicBezTo>
                <a:cubicBezTo>
                  <a:pt x="3022284" y="2221321"/>
                  <a:pt x="3036570" y="2215606"/>
                  <a:pt x="3052764" y="2210843"/>
                </a:cubicBezTo>
                <a:cubicBezTo>
                  <a:pt x="3061336" y="2207986"/>
                  <a:pt x="3068956" y="2204176"/>
                  <a:pt x="3077528" y="2201318"/>
                </a:cubicBezTo>
                <a:cubicBezTo>
                  <a:pt x="3081338" y="2199413"/>
                  <a:pt x="3086100" y="2198461"/>
                  <a:pt x="3089910" y="2196556"/>
                </a:cubicBezTo>
                <a:cubicBezTo>
                  <a:pt x="3093720" y="2194651"/>
                  <a:pt x="3098484" y="2192746"/>
                  <a:pt x="3102292" y="2190841"/>
                </a:cubicBezTo>
                <a:cubicBezTo>
                  <a:pt x="3135630" y="2175601"/>
                  <a:pt x="3168968" y="2154646"/>
                  <a:pt x="3195638" y="2132738"/>
                </a:cubicBezTo>
                <a:lnTo>
                  <a:pt x="3171824" y="2147978"/>
                </a:lnTo>
                <a:lnTo>
                  <a:pt x="3160396" y="2155598"/>
                </a:lnTo>
                <a:lnTo>
                  <a:pt x="3148012" y="2162266"/>
                </a:lnTo>
                <a:lnTo>
                  <a:pt x="3123248" y="2174648"/>
                </a:lnTo>
                <a:cubicBezTo>
                  <a:pt x="3114676" y="2179411"/>
                  <a:pt x="3106104" y="2182268"/>
                  <a:pt x="3097530" y="2186078"/>
                </a:cubicBezTo>
                <a:lnTo>
                  <a:pt x="3027762" y="2214702"/>
                </a:lnTo>
                <a:lnTo>
                  <a:pt x="2965252" y="2227512"/>
                </a:lnTo>
                <a:cubicBezTo>
                  <a:pt x="2947036" y="2230608"/>
                  <a:pt x="2931320" y="2232751"/>
                  <a:pt x="2917508" y="2234656"/>
                </a:cubicBezTo>
                <a:cubicBezTo>
                  <a:pt x="2889884" y="2238466"/>
                  <a:pt x="2868930" y="2241323"/>
                  <a:pt x="2847976" y="2244181"/>
                </a:cubicBezTo>
                <a:cubicBezTo>
                  <a:pt x="2807018" y="2249896"/>
                  <a:pt x="2767966" y="2254658"/>
                  <a:pt x="2685098" y="2258468"/>
                </a:cubicBezTo>
                <a:cubicBezTo>
                  <a:pt x="2781300" y="2260373"/>
                  <a:pt x="2663192" y="2269898"/>
                  <a:pt x="2735580" y="2270851"/>
                </a:cubicBezTo>
                <a:cubicBezTo>
                  <a:pt x="2679384" y="2272756"/>
                  <a:pt x="2632710" y="2273708"/>
                  <a:pt x="2599372" y="2275613"/>
                </a:cubicBezTo>
                <a:cubicBezTo>
                  <a:pt x="2566036" y="2276566"/>
                  <a:pt x="2546984" y="2278471"/>
                  <a:pt x="2546032" y="2274661"/>
                </a:cubicBezTo>
                <a:cubicBezTo>
                  <a:pt x="2594610" y="2267041"/>
                  <a:pt x="2621280" y="2266088"/>
                  <a:pt x="2634616" y="2264183"/>
                </a:cubicBezTo>
                <a:cubicBezTo>
                  <a:pt x="2648904" y="2262278"/>
                  <a:pt x="2649856" y="2261326"/>
                  <a:pt x="2649856" y="2260373"/>
                </a:cubicBezTo>
                <a:cubicBezTo>
                  <a:pt x="2650808" y="2258468"/>
                  <a:pt x="2648904" y="2255611"/>
                  <a:pt x="2745104" y="2249896"/>
                </a:cubicBezTo>
                <a:cubicBezTo>
                  <a:pt x="2713672" y="2247991"/>
                  <a:pt x="2790824" y="2238466"/>
                  <a:pt x="2676524" y="2241323"/>
                </a:cubicBezTo>
                <a:cubicBezTo>
                  <a:pt x="2612708" y="2246086"/>
                  <a:pt x="2622232" y="2247991"/>
                  <a:pt x="2631758" y="2247991"/>
                </a:cubicBezTo>
                <a:cubicBezTo>
                  <a:pt x="2641284" y="2248943"/>
                  <a:pt x="2650808" y="2247991"/>
                  <a:pt x="2587944" y="2253706"/>
                </a:cubicBezTo>
                <a:cubicBezTo>
                  <a:pt x="2581276" y="2253706"/>
                  <a:pt x="2572704" y="2253706"/>
                  <a:pt x="2577466" y="2252753"/>
                </a:cubicBezTo>
                <a:cubicBezTo>
                  <a:pt x="2548892" y="2257516"/>
                  <a:pt x="2531744" y="2259421"/>
                  <a:pt x="2513648" y="2261326"/>
                </a:cubicBezTo>
                <a:cubicBezTo>
                  <a:pt x="2495550" y="2263231"/>
                  <a:pt x="2476500" y="2267993"/>
                  <a:pt x="2442210" y="2275613"/>
                </a:cubicBezTo>
                <a:lnTo>
                  <a:pt x="2458404" y="2270851"/>
                </a:lnTo>
                <a:cubicBezTo>
                  <a:pt x="2436496" y="2273708"/>
                  <a:pt x="2420304" y="2277518"/>
                  <a:pt x="2406968" y="2281328"/>
                </a:cubicBezTo>
                <a:cubicBezTo>
                  <a:pt x="2393632" y="2285138"/>
                  <a:pt x="2382204" y="2287996"/>
                  <a:pt x="2371724" y="2291806"/>
                </a:cubicBezTo>
                <a:cubicBezTo>
                  <a:pt x="2361248" y="2295616"/>
                  <a:pt x="2350770" y="2299426"/>
                  <a:pt x="2339340" y="2303236"/>
                </a:cubicBezTo>
                <a:cubicBezTo>
                  <a:pt x="2326958" y="2307046"/>
                  <a:pt x="2312670" y="2310856"/>
                  <a:pt x="2295524" y="2316571"/>
                </a:cubicBezTo>
                <a:cubicBezTo>
                  <a:pt x="2309812" y="2313713"/>
                  <a:pt x="2298384" y="2318476"/>
                  <a:pt x="2278380" y="2327048"/>
                </a:cubicBezTo>
                <a:cubicBezTo>
                  <a:pt x="2268856" y="2330858"/>
                  <a:pt x="2256472" y="2335621"/>
                  <a:pt x="2244090" y="2341336"/>
                </a:cubicBezTo>
                <a:cubicBezTo>
                  <a:pt x="2231708" y="2347051"/>
                  <a:pt x="2220278" y="2352766"/>
                  <a:pt x="2209800" y="2358481"/>
                </a:cubicBezTo>
                <a:cubicBezTo>
                  <a:pt x="2227898" y="2350861"/>
                  <a:pt x="2242184" y="2344193"/>
                  <a:pt x="2258378" y="2339431"/>
                </a:cubicBezTo>
                <a:cubicBezTo>
                  <a:pt x="2273618" y="2334668"/>
                  <a:pt x="2289810" y="2329906"/>
                  <a:pt x="2307908" y="2324191"/>
                </a:cubicBezTo>
                <a:cubicBezTo>
                  <a:pt x="2326004" y="2319428"/>
                  <a:pt x="2346008" y="2314666"/>
                  <a:pt x="2370772" y="2307046"/>
                </a:cubicBezTo>
                <a:cubicBezTo>
                  <a:pt x="2383156" y="2304188"/>
                  <a:pt x="2397444" y="2301331"/>
                  <a:pt x="2411730" y="2297521"/>
                </a:cubicBezTo>
                <a:cubicBezTo>
                  <a:pt x="2426018" y="2294663"/>
                  <a:pt x="2442210" y="2289901"/>
                  <a:pt x="2460308" y="2287043"/>
                </a:cubicBezTo>
                <a:cubicBezTo>
                  <a:pt x="2467928" y="2284186"/>
                  <a:pt x="2469832" y="2282281"/>
                  <a:pt x="2476500" y="2279423"/>
                </a:cubicBezTo>
                <a:cubicBezTo>
                  <a:pt x="2479358" y="2278471"/>
                  <a:pt x="2484120" y="2276566"/>
                  <a:pt x="2491740" y="2274661"/>
                </a:cubicBezTo>
                <a:cubicBezTo>
                  <a:pt x="2495550" y="2273708"/>
                  <a:pt x="2499360" y="2272756"/>
                  <a:pt x="2505076" y="2271803"/>
                </a:cubicBezTo>
                <a:cubicBezTo>
                  <a:pt x="2510792" y="2270851"/>
                  <a:pt x="2516504" y="2269898"/>
                  <a:pt x="2524124" y="2268946"/>
                </a:cubicBezTo>
                <a:cubicBezTo>
                  <a:pt x="2516504" y="2269898"/>
                  <a:pt x="2507932" y="2269898"/>
                  <a:pt x="2500312" y="2271803"/>
                </a:cubicBezTo>
                <a:lnTo>
                  <a:pt x="2476500" y="2276566"/>
                </a:lnTo>
                <a:cubicBezTo>
                  <a:pt x="2461260" y="2279423"/>
                  <a:pt x="2445068" y="2282281"/>
                  <a:pt x="2429828" y="2286091"/>
                </a:cubicBezTo>
                <a:cubicBezTo>
                  <a:pt x="2448878" y="2280376"/>
                  <a:pt x="2465070" y="2277518"/>
                  <a:pt x="2483168" y="2272756"/>
                </a:cubicBezTo>
                <a:cubicBezTo>
                  <a:pt x="2490788" y="2270851"/>
                  <a:pt x="2498408" y="2269898"/>
                  <a:pt x="2506028" y="2268946"/>
                </a:cubicBezTo>
                <a:lnTo>
                  <a:pt x="2528888" y="2267041"/>
                </a:lnTo>
                <a:cubicBezTo>
                  <a:pt x="2544128" y="2265136"/>
                  <a:pt x="2559368" y="2263231"/>
                  <a:pt x="2574608" y="2262278"/>
                </a:cubicBezTo>
                <a:cubicBezTo>
                  <a:pt x="2516504" y="2270851"/>
                  <a:pt x="2501266" y="2273708"/>
                  <a:pt x="2494598" y="2277518"/>
                </a:cubicBezTo>
                <a:cubicBezTo>
                  <a:pt x="2487930" y="2280376"/>
                  <a:pt x="2488884" y="2282281"/>
                  <a:pt x="2465070" y="2288948"/>
                </a:cubicBezTo>
                <a:cubicBezTo>
                  <a:pt x="2438400" y="2292758"/>
                  <a:pt x="2420304" y="2298473"/>
                  <a:pt x="2406968" y="2301331"/>
                </a:cubicBezTo>
                <a:cubicBezTo>
                  <a:pt x="2392680" y="2304188"/>
                  <a:pt x="2384108" y="2307046"/>
                  <a:pt x="2375536" y="2308951"/>
                </a:cubicBezTo>
                <a:cubicBezTo>
                  <a:pt x="2359344" y="2314666"/>
                  <a:pt x="2347912" y="2318476"/>
                  <a:pt x="2316480" y="2328001"/>
                </a:cubicBezTo>
                <a:cubicBezTo>
                  <a:pt x="2317432" y="2325143"/>
                  <a:pt x="2306004" y="2328001"/>
                  <a:pt x="2286000" y="2334668"/>
                </a:cubicBezTo>
                <a:cubicBezTo>
                  <a:pt x="2276476" y="2337526"/>
                  <a:pt x="2264092" y="2341336"/>
                  <a:pt x="2250758" y="2346098"/>
                </a:cubicBezTo>
                <a:cubicBezTo>
                  <a:pt x="2237424" y="2350861"/>
                  <a:pt x="2222184" y="2356576"/>
                  <a:pt x="2206944" y="2363243"/>
                </a:cubicBezTo>
                <a:cubicBezTo>
                  <a:pt x="2144078" y="2389913"/>
                  <a:pt x="2070736" y="2429918"/>
                  <a:pt x="2019300" y="2464208"/>
                </a:cubicBezTo>
                <a:cubicBezTo>
                  <a:pt x="2035492" y="2453731"/>
                  <a:pt x="2055496" y="2440396"/>
                  <a:pt x="2066924" y="2432776"/>
                </a:cubicBezTo>
                <a:cubicBezTo>
                  <a:pt x="2104072" y="2408011"/>
                  <a:pt x="2090738" y="2414678"/>
                  <a:pt x="2066924" y="2428013"/>
                </a:cubicBezTo>
                <a:cubicBezTo>
                  <a:pt x="2044064" y="2442301"/>
                  <a:pt x="2011680" y="2463256"/>
                  <a:pt x="2009776" y="2463256"/>
                </a:cubicBezTo>
                <a:lnTo>
                  <a:pt x="1965008" y="2500403"/>
                </a:lnTo>
                <a:cubicBezTo>
                  <a:pt x="1972628" y="2493736"/>
                  <a:pt x="1977390" y="2488973"/>
                  <a:pt x="1959292" y="2502308"/>
                </a:cubicBezTo>
                <a:cubicBezTo>
                  <a:pt x="1942148" y="2516596"/>
                  <a:pt x="1929764" y="2527073"/>
                  <a:pt x="1920240" y="2536598"/>
                </a:cubicBezTo>
                <a:cubicBezTo>
                  <a:pt x="1915478" y="2541361"/>
                  <a:pt x="1910716" y="2545171"/>
                  <a:pt x="1906904" y="2548981"/>
                </a:cubicBezTo>
                <a:cubicBezTo>
                  <a:pt x="1903096" y="2553743"/>
                  <a:pt x="1900238" y="2557553"/>
                  <a:pt x="1896428" y="2561363"/>
                </a:cubicBezTo>
                <a:cubicBezTo>
                  <a:pt x="1889760" y="2568983"/>
                  <a:pt x="1883092" y="2576603"/>
                  <a:pt x="1873568" y="2586128"/>
                </a:cubicBezTo>
                <a:cubicBezTo>
                  <a:pt x="1868804" y="2590891"/>
                  <a:pt x="1864044" y="2595653"/>
                  <a:pt x="1858328" y="2602321"/>
                </a:cubicBezTo>
                <a:cubicBezTo>
                  <a:pt x="1852612" y="2608988"/>
                  <a:pt x="1846898" y="2615656"/>
                  <a:pt x="1839278" y="2624228"/>
                </a:cubicBezTo>
                <a:cubicBezTo>
                  <a:pt x="1832610" y="2627086"/>
                  <a:pt x="1880236" y="2568983"/>
                  <a:pt x="1841184" y="2608036"/>
                </a:cubicBezTo>
                <a:cubicBezTo>
                  <a:pt x="1837372" y="2610893"/>
                  <a:pt x="1831658" y="2615656"/>
                  <a:pt x="1824038" y="2622323"/>
                </a:cubicBezTo>
                <a:cubicBezTo>
                  <a:pt x="1816418" y="2628991"/>
                  <a:pt x="1805940" y="2637563"/>
                  <a:pt x="1795464" y="2649946"/>
                </a:cubicBezTo>
                <a:cubicBezTo>
                  <a:pt x="1784984" y="2662328"/>
                  <a:pt x="1771650" y="2675663"/>
                  <a:pt x="1757364" y="2693761"/>
                </a:cubicBezTo>
                <a:cubicBezTo>
                  <a:pt x="1750696" y="2703286"/>
                  <a:pt x="1743076" y="2712811"/>
                  <a:pt x="1735456" y="2723288"/>
                </a:cubicBezTo>
                <a:cubicBezTo>
                  <a:pt x="1727836" y="2733766"/>
                  <a:pt x="1720216" y="2744243"/>
                  <a:pt x="1712596" y="2757578"/>
                </a:cubicBezTo>
                <a:cubicBezTo>
                  <a:pt x="1710690" y="2761388"/>
                  <a:pt x="1705928" y="2769961"/>
                  <a:pt x="1699260" y="2781391"/>
                </a:cubicBezTo>
                <a:cubicBezTo>
                  <a:pt x="1695450" y="2787106"/>
                  <a:pt x="1691640" y="2793773"/>
                  <a:pt x="1687830" y="2800441"/>
                </a:cubicBezTo>
                <a:cubicBezTo>
                  <a:pt x="1684020" y="2808061"/>
                  <a:pt x="1679258" y="2815681"/>
                  <a:pt x="1675448" y="2823301"/>
                </a:cubicBezTo>
                <a:cubicBezTo>
                  <a:pt x="1677352" y="2818538"/>
                  <a:pt x="1680210" y="2812823"/>
                  <a:pt x="1681164" y="2810918"/>
                </a:cubicBezTo>
                <a:lnTo>
                  <a:pt x="1660208" y="2844256"/>
                </a:lnTo>
                <a:cubicBezTo>
                  <a:pt x="1653540" y="2855686"/>
                  <a:pt x="1645920" y="2867116"/>
                  <a:pt x="1640204" y="2878546"/>
                </a:cubicBezTo>
                <a:lnTo>
                  <a:pt x="1644968" y="2867116"/>
                </a:lnTo>
                <a:cubicBezTo>
                  <a:pt x="1646872" y="2863306"/>
                  <a:pt x="1648778" y="2859496"/>
                  <a:pt x="1650684" y="2855686"/>
                </a:cubicBezTo>
                <a:cubicBezTo>
                  <a:pt x="1654492" y="2848066"/>
                  <a:pt x="1658304" y="2840446"/>
                  <a:pt x="1662112" y="2832826"/>
                </a:cubicBezTo>
                <a:lnTo>
                  <a:pt x="1674496" y="2810918"/>
                </a:lnTo>
                <a:lnTo>
                  <a:pt x="1681164" y="2799488"/>
                </a:lnTo>
                <a:lnTo>
                  <a:pt x="1687830" y="2789011"/>
                </a:lnTo>
                <a:cubicBezTo>
                  <a:pt x="1697356" y="2774723"/>
                  <a:pt x="1706880" y="2760436"/>
                  <a:pt x="1715452" y="2746148"/>
                </a:cubicBezTo>
                <a:cubicBezTo>
                  <a:pt x="1724024" y="2732813"/>
                  <a:pt x="1734504" y="2718526"/>
                  <a:pt x="1743076" y="2704238"/>
                </a:cubicBezTo>
                <a:lnTo>
                  <a:pt x="1742124" y="2696618"/>
                </a:lnTo>
                <a:cubicBezTo>
                  <a:pt x="1749744" y="2686141"/>
                  <a:pt x="1758316" y="2674711"/>
                  <a:pt x="1767840" y="2663281"/>
                </a:cubicBezTo>
                <a:cubicBezTo>
                  <a:pt x="1777364" y="2651851"/>
                  <a:pt x="1786890" y="2640421"/>
                  <a:pt x="1795464" y="2628991"/>
                </a:cubicBezTo>
                <a:cubicBezTo>
                  <a:pt x="1814512" y="2608036"/>
                  <a:pt x="1831658" y="2587081"/>
                  <a:pt x="1842136" y="2574698"/>
                </a:cubicBezTo>
                <a:cubicBezTo>
                  <a:pt x="1827848" y="2588986"/>
                  <a:pt x="1816418" y="2601368"/>
                  <a:pt x="1806892" y="2611846"/>
                </a:cubicBezTo>
                <a:cubicBezTo>
                  <a:pt x="1801178" y="2617561"/>
                  <a:pt x="1797368" y="2622323"/>
                  <a:pt x="1792604" y="2627086"/>
                </a:cubicBezTo>
                <a:cubicBezTo>
                  <a:pt x="1787844" y="2631848"/>
                  <a:pt x="1784032" y="2637563"/>
                  <a:pt x="1780224" y="2642326"/>
                </a:cubicBezTo>
                <a:cubicBezTo>
                  <a:pt x="1772604" y="2651851"/>
                  <a:pt x="1764030" y="2662328"/>
                  <a:pt x="1754504" y="2674711"/>
                </a:cubicBezTo>
                <a:cubicBezTo>
                  <a:pt x="1749744" y="2680426"/>
                  <a:pt x="1744980" y="2687093"/>
                  <a:pt x="1739264" y="2694713"/>
                </a:cubicBezTo>
                <a:cubicBezTo>
                  <a:pt x="1733550" y="2702333"/>
                  <a:pt x="1727836" y="2709953"/>
                  <a:pt x="1721168" y="2719478"/>
                </a:cubicBezTo>
                <a:cubicBezTo>
                  <a:pt x="1716404" y="2723288"/>
                  <a:pt x="1722120" y="2712811"/>
                  <a:pt x="1730692" y="2699476"/>
                </a:cubicBezTo>
                <a:cubicBezTo>
                  <a:pt x="1734504" y="2692808"/>
                  <a:pt x="1739264" y="2685188"/>
                  <a:pt x="1743076" y="2679473"/>
                </a:cubicBezTo>
                <a:cubicBezTo>
                  <a:pt x="1747838" y="2673758"/>
                  <a:pt x="1751648" y="2668996"/>
                  <a:pt x="1752600" y="2667091"/>
                </a:cubicBezTo>
                <a:lnTo>
                  <a:pt x="1745932" y="2679473"/>
                </a:lnTo>
                <a:cubicBezTo>
                  <a:pt x="1764030" y="2659471"/>
                  <a:pt x="1779270" y="2641373"/>
                  <a:pt x="1793558" y="2624228"/>
                </a:cubicBezTo>
                <a:cubicBezTo>
                  <a:pt x="1807844" y="2608036"/>
                  <a:pt x="1822132" y="2591843"/>
                  <a:pt x="1836420" y="2575651"/>
                </a:cubicBezTo>
                <a:cubicBezTo>
                  <a:pt x="1851660" y="2559458"/>
                  <a:pt x="1867852" y="2543266"/>
                  <a:pt x="1885950" y="2525168"/>
                </a:cubicBezTo>
                <a:cubicBezTo>
                  <a:pt x="1895476" y="2517548"/>
                  <a:pt x="1905952" y="2508023"/>
                  <a:pt x="1916430" y="2498498"/>
                </a:cubicBezTo>
                <a:cubicBezTo>
                  <a:pt x="1922144" y="2493736"/>
                  <a:pt x="1927860" y="2488021"/>
                  <a:pt x="1933576" y="2483258"/>
                </a:cubicBezTo>
                <a:cubicBezTo>
                  <a:pt x="1939290" y="2478496"/>
                  <a:pt x="1945958" y="2473733"/>
                  <a:pt x="1952624" y="2468971"/>
                </a:cubicBezTo>
                <a:cubicBezTo>
                  <a:pt x="1968818" y="2456588"/>
                  <a:pt x="1959292" y="2464208"/>
                  <a:pt x="1956436" y="2468018"/>
                </a:cubicBezTo>
                <a:cubicBezTo>
                  <a:pt x="1966912" y="2459446"/>
                  <a:pt x="1977390" y="2450873"/>
                  <a:pt x="1987868" y="2442301"/>
                </a:cubicBezTo>
                <a:cubicBezTo>
                  <a:pt x="1998344" y="2434681"/>
                  <a:pt x="2009776" y="2427061"/>
                  <a:pt x="2021204" y="2419441"/>
                </a:cubicBezTo>
                <a:cubicBezTo>
                  <a:pt x="2043112" y="2403248"/>
                  <a:pt x="2066924" y="2389913"/>
                  <a:pt x="2089784" y="2376578"/>
                </a:cubicBezTo>
                <a:cubicBezTo>
                  <a:pt x="2095500" y="2372768"/>
                  <a:pt x="2101216" y="2368958"/>
                  <a:pt x="2106930" y="2366101"/>
                </a:cubicBezTo>
                <a:lnTo>
                  <a:pt x="2125028" y="2356576"/>
                </a:lnTo>
                <a:cubicBezTo>
                  <a:pt x="2136458" y="2349908"/>
                  <a:pt x="2148840" y="2344193"/>
                  <a:pt x="2160270" y="2337526"/>
                </a:cubicBezTo>
                <a:cubicBezTo>
                  <a:pt x="2172652" y="2331811"/>
                  <a:pt x="2184084" y="2326096"/>
                  <a:pt x="2196464" y="2320381"/>
                </a:cubicBezTo>
                <a:cubicBezTo>
                  <a:pt x="2208848" y="2314666"/>
                  <a:pt x="2220278" y="2307998"/>
                  <a:pt x="2232660" y="2302283"/>
                </a:cubicBezTo>
                <a:cubicBezTo>
                  <a:pt x="2222184" y="2307046"/>
                  <a:pt x="2212658" y="2312761"/>
                  <a:pt x="2202180" y="2318476"/>
                </a:cubicBezTo>
                <a:cubicBezTo>
                  <a:pt x="2210752" y="2314666"/>
                  <a:pt x="2220278" y="2309903"/>
                  <a:pt x="2229804" y="2305141"/>
                </a:cubicBezTo>
                <a:cubicBezTo>
                  <a:pt x="2240280" y="2301331"/>
                  <a:pt x="2251710" y="2296568"/>
                  <a:pt x="2263140" y="2291806"/>
                </a:cubicBezTo>
                <a:cubicBezTo>
                  <a:pt x="2275524" y="2287043"/>
                  <a:pt x="2287904" y="2281328"/>
                  <a:pt x="2301240" y="2276566"/>
                </a:cubicBezTo>
                <a:cubicBezTo>
                  <a:pt x="2315528" y="2271803"/>
                  <a:pt x="2329816" y="2266088"/>
                  <a:pt x="2344104" y="2261326"/>
                </a:cubicBezTo>
                <a:cubicBezTo>
                  <a:pt x="2403158" y="2242276"/>
                  <a:pt x="2471738" y="2223226"/>
                  <a:pt x="2543176" y="2214653"/>
                </a:cubicBezTo>
                <a:lnTo>
                  <a:pt x="2544128" y="2212748"/>
                </a:lnTo>
                <a:cubicBezTo>
                  <a:pt x="2535556" y="2212748"/>
                  <a:pt x="2545080" y="2211796"/>
                  <a:pt x="2560320" y="2209891"/>
                </a:cubicBezTo>
                <a:cubicBezTo>
                  <a:pt x="2574608" y="2208938"/>
                  <a:pt x="2595564" y="2207033"/>
                  <a:pt x="2609850" y="2207033"/>
                </a:cubicBezTo>
                <a:cubicBezTo>
                  <a:pt x="2680336" y="2200366"/>
                  <a:pt x="2748916" y="2198461"/>
                  <a:pt x="2804160" y="2193698"/>
                </a:cubicBezTo>
                <a:cubicBezTo>
                  <a:pt x="2786064" y="2193698"/>
                  <a:pt x="2763204" y="2193698"/>
                  <a:pt x="2737484" y="2193698"/>
                </a:cubicBezTo>
                <a:cubicBezTo>
                  <a:pt x="2727008" y="2194651"/>
                  <a:pt x="2688908" y="2195603"/>
                  <a:pt x="2655570" y="2197508"/>
                </a:cubicBezTo>
                <a:cubicBezTo>
                  <a:pt x="2622232" y="2199413"/>
                  <a:pt x="2593658" y="2202271"/>
                  <a:pt x="2603184" y="2204176"/>
                </a:cubicBezTo>
                <a:cubicBezTo>
                  <a:pt x="2587944" y="2204176"/>
                  <a:pt x="2569844" y="2205128"/>
                  <a:pt x="2551748" y="2207033"/>
                </a:cubicBezTo>
                <a:cubicBezTo>
                  <a:pt x="2533650" y="2209891"/>
                  <a:pt x="2514600" y="2211796"/>
                  <a:pt x="2495550" y="2214653"/>
                </a:cubicBezTo>
                <a:cubicBezTo>
                  <a:pt x="2477452" y="2218463"/>
                  <a:pt x="2459356" y="2222273"/>
                  <a:pt x="2443164" y="2225131"/>
                </a:cubicBezTo>
                <a:cubicBezTo>
                  <a:pt x="2434590" y="2227036"/>
                  <a:pt x="2426970" y="2228941"/>
                  <a:pt x="2420304" y="2229893"/>
                </a:cubicBezTo>
                <a:cubicBezTo>
                  <a:pt x="2412684" y="2230846"/>
                  <a:pt x="2406968" y="2232751"/>
                  <a:pt x="2401252" y="2233703"/>
                </a:cubicBezTo>
                <a:cubicBezTo>
                  <a:pt x="2481264" y="2218463"/>
                  <a:pt x="2346960" y="2250848"/>
                  <a:pt x="2334578" y="2259421"/>
                </a:cubicBezTo>
                <a:cubicBezTo>
                  <a:pt x="2327910" y="2260373"/>
                  <a:pt x="2316480" y="2263231"/>
                  <a:pt x="2305050" y="2267041"/>
                </a:cubicBezTo>
                <a:cubicBezTo>
                  <a:pt x="2299336" y="2268946"/>
                  <a:pt x="2293620" y="2270851"/>
                  <a:pt x="2286952" y="2272756"/>
                </a:cubicBezTo>
                <a:cubicBezTo>
                  <a:pt x="2281238" y="2274661"/>
                  <a:pt x="2274570" y="2277518"/>
                  <a:pt x="2268856" y="2279423"/>
                </a:cubicBezTo>
                <a:cubicBezTo>
                  <a:pt x="2250998" y="2286567"/>
                  <a:pt x="2235816" y="2292104"/>
                  <a:pt x="2230950" y="2292818"/>
                </a:cubicBezTo>
                <a:lnTo>
                  <a:pt x="2230092" y="2292061"/>
                </a:lnTo>
                <a:lnTo>
                  <a:pt x="2246948" y="2286091"/>
                </a:lnTo>
                <a:cubicBezTo>
                  <a:pt x="2254568" y="2283233"/>
                  <a:pt x="2263140" y="2280376"/>
                  <a:pt x="2272664" y="2276566"/>
                </a:cubicBezTo>
                <a:cubicBezTo>
                  <a:pt x="2282190" y="2272756"/>
                  <a:pt x="2290764" y="2268946"/>
                  <a:pt x="2299336" y="2266088"/>
                </a:cubicBezTo>
                <a:cubicBezTo>
                  <a:pt x="2319338" y="2258468"/>
                  <a:pt x="2319338" y="2257516"/>
                  <a:pt x="2310764" y="2259421"/>
                </a:cubicBezTo>
                <a:cubicBezTo>
                  <a:pt x="2302192" y="2261326"/>
                  <a:pt x="2284096" y="2266088"/>
                  <a:pt x="2266950" y="2272756"/>
                </a:cubicBezTo>
                <a:cubicBezTo>
                  <a:pt x="2249806" y="2278947"/>
                  <a:pt x="2233136" y="2284900"/>
                  <a:pt x="2226946" y="2286686"/>
                </a:cubicBezTo>
                <a:lnTo>
                  <a:pt x="2226786" y="2285850"/>
                </a:lnTo>
                <a:lnTo>
                  <a:pt x="2249804" y="2275613"/>
                </a:lnTo>
                <a:cubicBezTo>
                  <a:pt x="2237422" y="2280852"/>
                  <a:pt x="2230160" y="2284067"/>
                  <a:pt x="2226766" y="2285748"/>
                </a:cubicBezTo>
                <a:lnTo>
                  <a:pt x="2226786" y="2285850"/>
                </a:lnTo>
                <a:lnTo>
                  <a:pt x="2150746" y="2319666"/>
                </a:lnTo>
                <a:cubicBezTo>
                  <a:pt x="2116694" y="2336573"/>
                  <a:pt x="2082166" y="2355623"/>
                  <a:pt x="2048828" y="2376578"/>
                </a:cubicBezTo>
                <a:cubicBezTo>
                  <a:pt x="1982152" y="2418488"/>
                  <a:pt x="1919288" y="2468018"/>
                  <a:pt x="1868804" y="2515643"/>
                </a:cubicBezTo>
                <a:cubicBezTo>
                  <a:pt x="1884998" y="2502308"/>
                  <a:pt x="1902144" y="2488021"/>
                  <a:pt x="1919288" y="2474686"/>
                </a:cubicBezTo>
                <a:cubicBezTo>
                  <a:pt x="1908810" y="2483258"/>
                  <a:pt x="1897380" y="2493736"/>
                  <a:pt x="1884044" y="2504213"/>
                </a:cubicBezTo>
                <a:cubicBezTo>
                  <a:pt x="1879284" y="2508023"/>
                  <a:pt x="1875472" y="2511833"/>
                  <a:pt x="1870710" y="2515643"/>
                </a:cubicBezTo>
                <a:cubicBezTo>
                  <a:pt x="1866900" y="2519453"/>
                  <a:pt x="1862138" y="2524216"/>
                  <a:pt x="1858328" y="2528026"/>
                </a:cubicBezTo>
                <a:cubicBezTo>
                  <a:pt x="1849756" y="2535646"/>
                  <a:pt x="1841184" y="2544218"/>
                  <a:pt x="1832610" y="2551838"/>
                </a:cubicBezTo>
                <a:cubicBezTo>
                  <a:pt x="1827848" y="2555648"/>
                  <a:pt x="1824038" y="2559458"/>
                  <a:pt x="1820228" y="2563268"/>
                </a:cubicBezTo>
                <a:cubicBezTo>
                  <a:pt x="1816418" y="2567078"/>
                  <a:pt x="1813560" y="2570888"/>
                  <a:pt x="1809750" y="2574698"/>
                </a:cubicBezTo>
                <a:cubicBezTo>
                  <a:pt x="1803084" y="2582318"/>
                  <a:pt x="1796416" y="2588986"/>
                  <a:pt x="1790700" y="2594701"/>
                </a:cubicBezTo>
                <a:cubicBezTo>
                  <a:pt x="1779270" y="2607083"/>
                  <a:pt x="1771650" y="2614703"/>
                  <a:pt x="1769744" y="2616608"/>
                </a:cubicBezTo>
                <a:cubicBezTo>
                  <a:pt x="1784984" y="2599463"/>
                  <a:pt x="1802130" y="2581366"/>
                  <a:pt x="1820228" y="2561363"/>
                </a:cubicBezTo>
                <a:cubicBezTo>
                  <a:pt x="1829752" y="2551838"/>
                  <a:pt x="1839278" y="2542313"/>
                  <a:pt x="1849756" y="2532788"/>
                </a:cubicBezTo>
                <a:cubicBezTo>
                  <a:pt x="1860232" y="2523263"/>
                  <a:pt x="1869758" y="2512786"/>
                  <a:pt x="1881188" y="2503261"/>
                </a:cubicBezTo>
                <a:cubicBezTo>
                  <a:pt x="1881188" y="2502308"/>
                  <a:pt x="1873568" y="2507071"/>
                  <a:pt x="1864044" y="2515643"/>
                </a:cubicBezTo>
                <a:cubicBezTo>
                  <a:pt x="1853564" y="2524216"/>
                  <a:pt x="1841184" y="2537551"/>
                  <a:pt x="1827848" y="2549933"/>
                </a:cubicBezTo>
                <a:cubicBezTo>
                  <a:pt x="1824990" y="2552791"/>
                  <a:pt x="1821180" y="2556601"/>
                  <a:pt x="1818324" y="2559458"/>
                </a:cubicBezTo>
                <a:cubicBezTo>
                  <a:pt x="1814512" y="2562316"/>
                  <a:pt x="1811656" y="2566126"/>
                  <a:pt x="1808798" y="2568983"/>
                </a:cubicBezTo>
                <a:cubicBezTo>
                  <a:pt x="1803084" y="2575651"/>
                  <a:pt x="1797368" y="2581366"/>
                  <a:pt x="1792604" y="2587081"/>
                </a:cubicBezTo>
                <a:cubicBezTo>
                  <a:pt x="1782128" y="2598511"/>
                  <a:pt x="1775460" y="2605178"/>
                  <a:pt x="1773556" y="2606131"/>
                </a:cubicBezTo>
                <a:cubicBezTo>
                  <a:pt x="1764984" y="2617561"/>
                  <a:pt x="1756410" y="2628991"/>
                  <a:pt x="1747838" y="2640421"/>
                </a:cubicBezTo>
                <a:cubicBezTo>
                  <a:pt x="1740218" y="2651851"/>
                  <a:pt x="1730692" y="2662328"/>
                  <a:pt x="1723072" y="2674711"/>
                </a:cubicBezTo>
                <a:cubicBezTo>
                  <a:pt x="1707832" y="2698523"/>
                  <a:pt x="1690688" y="2722336"/>
                  <a:pt x="1677352" y="2747101"/>
                </a:cubicBezTo>
                <a:cubicBezTo>
                  <a:pt x="1690688" y="2726146"/>
                  <a:pt x="1705928" y="2706143"/>
                  <a:pt x="1720216" y="2686141"/>
                </a:cubicBezTo>
                <a:cubicBezTo>
                  <a:pt x="1713548" y="2695666"/>
                  <a:pt x="1703070" y="2710906"/>
                  <a:pt x="1689736" y="2729956"/>
                </a:cubicBezTo>
                <a:cubicBezTo>
                  <a:pt x="1684020" y="2739481"/>
                  <a:pt x="1677352" y="2749958"/>
                  <a:pt x="1669732" y="2761388"/>
                </a:cubicBezTo>
                <a:cubicBezTo>
                  <a:pt x="1662112" y="2772818"/>
                  <a:pt x="1653540" y="2784248"/>
                  <a:pt x="1646872" y="2797583"/>
                </a:cubicBezTo>
                <a:cubicBezTo>
                  <a:pt x="1632584" y="2823301"/>
                  <a:pt x="1615440" y="2850923"/>
                  <a:pt x="1602104" y="2879498"/>
                </a:cubicBezTo>
                <a:cubicBezTo>
                  <a:pt x="1594484" y="2893786"/>
                  <a:pt x="1587818" y="2908073"/>
                  <a:pt x="1581150" y="2921408"/>
                </a:cubicBezTo>
                <a:cubicBezTo>
                  <a:pt x="1574484" y="2935696"/>
                  <a:pt x="1568768" y="2949031"/>
                  <a:pt x="1563052" y="2962366"/>
                </a:cubicBezTo>
                <a:cubicBezTo>
                  <a:pt x="1582104" y="2898548"/>
                  <a:pt x="1632584" y="2801393"/>
                  <a:pt x="1702118" y="2701381"/>
                </a:cubicBezTo>
                <a:cubicBezTo>
                  <a:pt x="1752600" y="2628038"/>
                  <a:pt x="1664018" y="2742338"/>
                  <a:pt x="1712596" y="2672806"/>
                </a:cubicBezTo>
                <a:cubicBezTo>
                  <a:pt x="1705928" y="2681378"/>
                  <a:pt x="1693544" y="2696618"/>
                  <a:pt x="1682116" y="2712811"/>
                </a:cubicBezTo>
                <a:cubicBezTo>
                  <a:pt x="1676400" y="2721384"/>
                  <a:pt x="1670924" y="2730194"/>
                  <a:pt x="1666042" y="2738290"/>
                </a:cubicBezTo>
                <a:lnTo>
                  <a:pt x="1655978" y="2755351"/>
                </a:lnTo>
                <a:lnTo>
                  <a:pt x="1656398" y="2754720"/>
                </a:lnTo>
                <a:lnTo>
                  <a:pt x="1655734" y="2755764"/>
                </a:lnTo>
                <a:lnTo>
                  <a:pt x="1653540" y="2759483"/>
                </a:lnTo>
                <a:cubicBezTo>
                  <a:pt x="1647824" y="2768056"/>
                  <a:pt x="1641158" y="2777581"/>
                  <a:pt x="1635444" y="2787106"/>
                </a:cubicBezTo>
                <a:cubicBezTo>
                  <a:pt x="1639252" y="2778533"/>
                  <a:pt x="1644968" y="2769008"/>
                  <a:pt x="1650684" y="2758531"/>
                </a:cubicBezTo>
                <a:cubicBezTo>
                  <a:pt x="1656398" y="2748053"/>
                  <a:pt x="1663064" y="2736623"/>
                  <a:pt x="1670684" y="2724241"/>
                </a:cubicBezTo>
                <a:cubicBezTo>
                  <a:pt x="1677352" y="2711858"/>
                  <a:pt x="1686878" y="2700428"/>
                  <a:pt x="1695450" y="2687093"/>
                </a:cubicBezTo>
                <a:cubicBezTo>
                  <a:pt x="1704976" y="2674711"/>
                  <a:pt x="1713548" y="2660423"/>
                  <a:pt x="1724024" y="2648041"/>
                </a:cubicBezTo>
                <a:cubicBezTo>
                  <a:pt x="1734504" y="2635658"/>
                  <a:pt x="1744980" y="2622323"/>
                  <a:pt x="1755458" y="2608988"/>
                </a:cubicBezTo>
                <a:cubicBezTo>
                  <a:pt x="1765936" y="2595653"/>
                  <a:pt x="1778318" y="2583271"/>
                  <a:pt x="1788796" y="2570888"/>
                </a:cubicBezTo>
                <a:cubicBezTo>
                  <a:pt x="1794510" y="2565173"/>
                  <a:pt x="1799272" y="2558506"/>
                  <a:pt x="1804988" y="2552791"/>
                </a:cubicBezTo>
                <a:cubicBezTo>
                  <a:pt x="1809750" y="2547076"/>
                  <a:pt x="1815464" y="2541361"/>
                  <a:pt x="1821180" y="2535646"/>
                </a:cubicBezTo>
                <a:cubicBezTo>
                  <a:pt x="1832610" y="2524216"/>
                  <a:pt x="1843088" y="2513738"/>
                  <a:pt x="1852612" y="2503261"/>
                </a:cubicBezTo>
                <a:cubicBezTo>
                  <a:pt x="1845944" y="2509928"/>
                  <a:pt x="1840230" y="2516596"/>
                  <a:pt x="1838324" y="2519453"/>
                </a:cubicBezTo>
                <a:cubicBezTo>
                  <a:pt x="1903096" y="2461351"/>
                  <a:pt x="1974532" y="2408011"/>
                  <a:pt x="2045970" y="2362291"/>
                </a:cubicBezTo>
                <a:cubicBezTo>
                  <a:pt x="2025968" y="2372768"/>
                  <a:pt x="2013584" y="2381341"/>
                  <a:pt x="2002156" y="2388961"/>
                </a:cubicBezTo>
                <a:cubicBezTo>
                  <a:pt x="1990724" y="2396581"/>
                  <a:pt x="1982152" y="2403248"/>
                  <a:pt x="1971676" y="2410868"/>
                </a:cubicBezTo>
                <a:cubicBezTo>
                  <a:pt x="1968818" y="2411821"/>
                  <a:pt x="2034540" y="2365148"/>
                  <a:pt x="2060258" y="2349908"/>
                </a:cubicBezTo>
                <a:cubicBezTo>
                  <a:pt x="2043112" y="2359433"/>
                  <a:pt x="2033588" y="2364196"/>
                  <a:pt x="2027872" y="2367053"/>
                </a:cubicBezTo>
                <a:cubicBezTo>
                  <a:pt x="2022158" y="2369911"/>
                  <a:pt x="2021204" y="2369911"/>
                  <a:pt x="2021204" y="2369911"/>
                </a:cubicBezTo>
                <a:cubicBezTo>
                  <a:pt x="2021204" y="2368958"/>
                  <a:pt x="2023110" y="2367053"/>
                  <a:pt x="2002156" y="2380388"/>
                </a:cubicBezTo>
                <a:cubicBezTo>
                  <a:pt x="2023110" y="2364196"/>
                  <a:pt x="2044064" y="2352766"/>
                  <a:pt x="2065020" y="2340383"/>
                </a:cubicBezTo>
                <a:cubicBezTo>
                  <a:pt x="2069784" y="2337526"/>
                  <a:pt x="2075498" y="2333716"/>
                  <a:pt x="2081212" y="2330858"/>
                </a:cubicBezTo>
                <a:cubicBezTo>
                  <a:pt x="2086928" y="2327048"/>
                  <a:pt x="2093596" y="2324191"/>
                  <a:pt x="2099310" y="2321333"/>
                </a:cubicBezTo>
                <a:cubicBezTo>
                  <a:pt x="2111692" y="2314666"/>
                  <a:pt x="2124076" y="2307998"/>
                  <a:pt x="2138364" y="2301331"/>
                </a:cubicBezTo>
                <a:cubicBezTo>
                  <a:pt x="2168844" y="2288948"/>
                  <a:pt x="2115504" y="2316571"/>
                  <a:pt x="2123124" y="2316571"/>
                </a:cubicBezTo>
                <a:cubicBezTo>
                  <a:pt x="2151698" y="2300378"/>
                  <a:pt x="2173604" y="2292758"/>
                  <a:pt x="2199324" y="2282281"/>
                </a:cubicBezTo>
                <a:cubicBezTo>
                  <a:pt x="2212658" y="2276566"/>
                  <a:pt x="2225992" y="2271803"/>
                  <a:pt x="2242184" y="2266088"/>
                </a:cubicBezTo>
                <a:cubicBezTo>
                  <a:pt x="2249804" y="2263231"/>
                  <a:pt x="2258378" y="2260373"/>
                  <a:pt x="2267904" y="2256563"/>
                </a:cubicBezTo>
                <a:cubicBezTo>
                  <a:pt x="2272664" y="2254658"/>
                  <a:pt x="2277428" y="2252753"/>
                  <a:pt x="2282190" y="2250848"/>
                </a:cubicBezTo>
                <a:cubicBezTo>
                  <a:pt x="2287904" y="2248943"/>
                  <a:pt x="2292668" y="2247038"/>
                  <a:pt x="2298384" y="2245133"/>
                </a:cubicBezTo>
                <a:cubicBezTo>
                  <a:pt x="2291716" y="2247038"/>
                  <a:pt x="2285048" y="2248943"/>
                  <a:pt x="2279332" y="2250848"/>
                </a:cubicBezTo>
                <a:cubicBezTo>
                  <a:pt x="2273618" y="2252753"/>
                  <a:pt x="2269808" y="2254658"/>
                  <a:pt x="2265998" y="2255611"/>
                </a:cubicBezTo>
                <a:cubicBezTo>
                  <a:pt x="2258378" y="2258468"/>
                  <a:pt x="2254568" y="2259421"/>
                  <a:pt x="2253616" y="2259421"/>
                </a:cubicBezTo>
                <a:cubicBezTo>
                  <a:pt x="2251710" y="2259421"/>
                  <a:pt x="2260284" y="2254658"/>
                  <a:pt x="2273618" y="2248943"/>
                </a:cubicBezTo>
                <a:cubicBezTo>
                  <a:pt x="2286952" y="2243228"/>
                  <a:pt x="2306004" y="2236561"/>
                  <a:pt x="2324100" y="2229893"/>
                </a:cubicBezTo>
                <a:cubicBezTo>
                  <a:pt x="2332672" y="2227036"/>
                  <a:pt x="2342198" y="2224178"/>
                  <a:pt x="2349818" y="2221321"/>
                </a:cubicBezTo>
                <a:cubicBezTo>
                  <a:pt x="2357438" y="2219416"/>
                  <a:pt x="2364104" y="2217511"/>
                  <a:pt x="2369820" y="2215606"/>
                </a:cubicBezTo>
                <a:lnTo>
                  <a:pt x="2348864" y="2220368"/>
                </a:lnTo>
                <a:cubicBezTo>
                  <a:pt x="2367916" y="2213701"/>
                  <a:pt x="2386012" y="2207986"/>
                  <a:pt x="2402204" y="2204176"/>
                </a:cubicBezTo>
                <a:cubicBezTo>
                  <a:pt x="2406968" y="2203223"/>
                  <a:pt x="2410778" y="2202271"/>
                  <a:pt x="2414588" y="2201318"/>
                </a:cubicBezTo>
                <a:cubicBezTo>
                  <a:pt x="2418398" y="2200366"/>
                  <a:pt x="2422208" y="2200366"/>
                  <a:pt x="2426018" y="2199413"/>
                </a:cubicBezTo>
                <a:cubicBezTo>
                  <a:pt x="2433638" y="2198461"/>
                  <a:pt x="2441258" y="2197508"/>
                  <a:pt x="2447924" y="2197508"/>
                </a:cubicBezTo>
                <a:cubicBezTo>
                  <a:pt x="2434590" y="2200366"/>
                  <a:pt x="2422208" y="2202271"/>
                  <a:pt x="2410778" y="2205128"/>
                </a:cubicBezTo>
                <a:cubicBezTo>
                  <a:pt x="2399348" y="2207986"/>
                  <a:pt x="2388870" y="2210843"/>
                  <a:pt x="2380298" y="2212748"/>
                </a:cubicBezTo>
                <a:cubicBezTo>
                  <a:pt x="2364104" y="2217511"/>
                  <a:pt x="2355532" y="2220368"/>
                  <a:pt x="2363152" y="2220368"/>
                </a:cubicBezTo>
                <a:cubicBezTo>
                  <a:pt x="2380298" y="2216558"/>
                  <a:pt x="2396490" y="2212748"/>
                  <a:pt x="2413636" y="2207986"/>
                </a:cubicBezTo>
                <a:cubicBezTo>
                  <a:pt x="2430780" y="2204176"/>
                  <a:pt x="2448878" y="2200366"/>
                  <a:pt x="2467928" y="2196556"/>
                </a:cubicBezTo>
                <a:lnTo>
                  <a:pt x="2433638" y="2205128"/>
                </a:lnTo>
                <a:lnTo>
                  <a:pt x="2475548" y="2197508"/>
                </a:lnTo>
                <a:cubicBezTo>
                  <a:pt x="2482216" y="2196556"/>
                  <a:pt x="2489836" y="2195603"/>
                  <a:pt x="2496504" y="2194651"/>
                </a:cubicBezTo>
                <a:lnTo>
                  <a:pt x="2517458" y="2191793"/>
                </a:lnTo>
                <a:cubicBezTo>
                  <a:pt x="2530792" y="2190841"/>
                  <a:pt x="2545080" y="2187983"/>
                  <a:pt x="2559368" y="2187031"/>
                </a:cubicBezTo>
                <a:cubicBezTo>
                  <a:pt x="2573656" y="2186078"/>
                  <a:pt x="2586992" y="2185126"/>
                  <a:pt x="2601278" y="2184173"/>
                </a:cubicBezTo>
                <a:cubicBezTo>
                  <a:pt x="2627948" y="2179411"/>
                  <a:pt x="2671764" y="2173696"/>
                  <a:pt x="2694624" y="2167981"/>
                </a:cubicBezTo>
                <a:cubicBezTo>
                  <a:pt x="2734628" y="2169886"/>
                  <a:pt x="2788920" y="2166076"/>
                  <a:pt x="2825116" y="2162266"/>
                </a:cubicBezTo>
                <a:lnTo>
                  <a:pt x="2807970" y="2164171"/>
                </a:lnTo>
                <a:cubicBezTo>
                  <a:pt x="2843212" y="2164171"/>
                  <a:pt x="2900364" y="2159408"/>
                  <a:pt x="2947036" y="2149883"/>
                </a:cubicBezTo>
                <a:cubicBezTo>
                  <a:pt x="2994660" y="2140358"/>
                  <a:pt x="3031808" y="2126071"/>
                  <a:pt x="3036570" y="2122261"/>
                </a:cubicBezTo>
                <a:cubicBezTo>
                  <a:pt x="3047048" y="2118451"/>
                  <a:pt x="3034666" y="2126071"/>
                  <a:pt x="3011804" y="2134643"/>
                </a:cubicBezTo>
                <a:cubicBezTo>
                  <a:pt x="2989898" y="2144168"/>
                  <a:pt x="2956560" y="2153693"/>
                  <a:pt x="2932748" y="2159408"/>
                </a:cubicBezTo>
                <a:cubicBezTo>
                  <a:pt x="2908936" y="2165123"/>
                  <a:pt x="2893696" y="2168933"/>
                  <a:pt x="2906078" y="2167981"/>
                </a:cubicBezTo>
                <a:cubicBezTo>
                  <a:pt x="2911792" y="2167028"/>
                  <a:pt x="2926080" y="2166076"/>
                  <a:pt x="2947988" y="2162266"/>
                </a:cubicBezTo>
                <a:cubicBezTo>
                  <a:pt x="2970848" y="2158456"/>
                  <a:pt x="3002280" y="2151788"/>
                  <a:pt x="3042284" y="2136548"/>
                </a:cubicBezTo>
                <a:cubicBezTo>
                  <a:pt x="3046096" y="2135596"/>
                  <a:pt x="3049904" y="2133691"/>
                  <a:pt x="3053716" y="2132738"/>
                </a:cubicBezTo>
                <a:cubicBezTo>
                  <a:pt x="3056572" y="2130833"/>
                  <a:pt x="3060384" y="2128928"/>
                  <a:pt x="3063240" y="2127976"/>
                </a:cubicBezTo>
                <a:cubicBezTo>
                  <a:pt x="3069908" y="2125118"/>
                  <a:pt x="3075624" y="2122261"/>
                  <a:pt x="3080384" y="2120356"/>
                </a:cubicBezTo>
                <a:cubicBezTo>
                  <a:pt x="3089910" y="2114641"/>
                  <a:pt x="3097530" y="2109878"/>
                  <a:pt x="3104198" y="2106068"/>
                </a:cubicBezTo>
                <a:cubicBezTo>
                  <a:pt x="3110866" y="2102258"/>
                  <a:pt x="3115628" y="2099401"/>
                  <a:pt x="3119438" y="2096543"/>
                </a:cubicBezTo>
                <a:cubicBezTo>
                  <a:pt x="3123248" y="2093686"/>
                  <a:pt x="3126104" y="2090828"/>
                  <a:pt x="3128010" y="2088923"/>
                </a:cubicBezTo>
                <a:cubicBezTo>
                  <a:pt x="3137536" y="2079398"/>
                  <a:pt x="3142298" y="2074636"/>
                  <a:pt x="3168968" y="2050823"/>
                </a:cubicBezTo>
                <a:cubicBezTo>
                  <a:pt x="3168968" y="2050823"/>
                  <a:pt x="3167064" y="2053681"/>
                  <a:pt x="3172778" y="2049871"/>
                </a:cubicBezTo>
                <a:cubicBezTo>
                  <a:pt x="3193732" y="2030821"/>
                  <a:pt x="3204210" y="2020343"/>
                  <a:pt x="3212784" y="2008913"/>
                </a:cubicBezTo>
                <a:cubicBezTo>
                  <a:pt x="3217544" y="2003198"/>
                  <a:pt x="3221356" y="1997483"/>
                  <a:pt x="3226118" y="1991768"/>
                </a:cubicBezTo>
                <a:cubicBezTo>
                  <a:pt x="3230880" y="1986053"/>
                  <a:pt x="3235644" y="1978433"/>
                  <a:pt x="3242310" y="1968908"/>
                </a:cubicBezTo>
                <a:cubicBezTo>
                  <a:pt x="3222308" y="1996531"/>
                  <a:pt x="3187066" y="2028915"/>
                  <a:pt x="3176588" y="2040346"/>
                </a:cubicBezTo>
                <a:cubicBezTo>
                  <a:pt x="3178492" y="2036536"/>
                  <a:pt x="3185160" y="2029868"/>
                  <a:pt x="3193732" y="2021296"/>
                </a:cubicBezTo>
                <a:cubicBezTo>
                  <a:pt x="3198496" y="2017486"/>
                  <a:pt x="3203258" y="2012723"/>
                  <a:pt x="3208020" y="2007008"/>
                </a:cubicBezTo>
                <a:cubicBezTo>
                  <a:pt x="3212784" y="2001293"/>
                  <a:pt x="3217544" y="1995578"/>
                  <a:pt x="3223260" y="1989863"/>
                </a:cubicBezTo>
                <a:cubicBezTo>
                  <a:pt x="3243264" y="1965098"/>
                  <a:pt x="3264218" y="1936523"/>
                  <a:pt x="3273744" y="1916521"/>
                </a:cubicBezTo>
                <a:cubicBezTo>
                  <a:pt x="3262312" y="1942238"/>
                  <a:pt x="3276600" y="1918426"/>
                  <a:pt x="3290888" y="1893661"/>
                </a:cubicBezTo>
                <a:cubicBezTo>
                  <a:pt x="3297556" y="1880326"/>
                  <a:pt x="3304224" y="1866990"/>
                  <a:pt x="3308032" y="1859371"/>
                </a:cubicBezTo>
                <a:cubicBezTo>
                  <a:pt x="3311844" y="1851751"/>
                  <a:pt x="3312796" y="1849846"/>
                  <a:pt x="3308984" y="1860323"/>
                </a:cubicBezTo>
                <a:cubicBezTo>
                  <a:pt x="3361372" y="1757453"/>
                  <a:pt x="3387092" y="1630771"/>
                  <a:pt x="3398520" y="1568858"/>
                </a:cubicBezTo>
                <a:cubicBezTo>
                  <a:pt x="3410904" y="1530758"/>
                  <a:pt x="3419476" y="1495515"/>
                  <a:pt x="3428048" y="1453606"/>
                </a:cubicBezTo>
                <a:cubicBezTo>
                  <a:pt x="3437572" y="1411696"/>
                  <a:pt x="3446144" y="1364071"/>
                  <a:pt x="3465196" y="1298348"/>
                </a:cubicBezTo>
                <a:cubicBezTo>
                  <a:pt x="3459480" y="1318351"/>
                  <a:pt x="3451860" y="1355498"/>
                  <a:pt x="3444240" y="1383121"/>
                </a:cubicBezTo>
                <a:cubicBezTo>
                  <a:pt x="3437572" y="1421221"/>
                  <a:pt x="3446144" y="1386931"/>
                  <a:pt x="3453766" y="1358356"/>
                </a:cubicBezTo>
                <a:cubicBezTo>
                  <a:pt x="3461384" y="1329781"/>
                  <a:pt x="3468052" y="1305968"/>
                  <a:pt x="3455670" y="1364071"/>
                </a:cubicBezTo>
                <a:cubicBezTo>
                  <a:pt x="3460432" y="1339306"/>
                  <a:pt x="3453766" y="1361213"/>
                  <a:pt x="3448050" y="1386931"/>
                </a:cubicBezTo>
                <a:cubicBezTo>
                  <a:pt x="3438524" y="1430746"/>
                  <a:pt x="3430904" y="1472656"/>
                  <a:pt x="3435668" y="1462178"/>
                </a:cubicBezTo>
                <a:lnTo>
                  <a:pt x="3465196" y="1356451"/>
                </a:lnTo>
                <a:lnTo>
                  <a:pt x="3457576" y="1393598"/>
                </a:lnTo>
                <a:cubicBezTo>
                  <a:pt x="3472816" y="1340258"/>
                  <a:pt x="3488056" y="1286918"/>
                  <a:pt x="3505200" y="1233578"/>
                </a:cubicBezTo>
                <a:cubicBezTo>
                  <a:pt x="3506152" y="1228815"/>
                  <a:pt x="3500438" y="1244056"/>
                  <a:pt x="3497580" y="1251676"/>
                </a:cubicBezTo>
                <a:cubicBezTo>
                  <a:pt x="3525204" y="1159283"/>
                  <a:pt x="3558540" y="1058318"/>
                  <a:pt x="3609024" y="967831"/>
                </a:cubicBezTo>
                <a:cubicBezTo>
                  <a:pt x="3657600" y="876391"/>
                  <a:pt x="3727132" y="797333"/>
                  <a:pt x="3798570" y="745898"/>
                </a:cubicBezTo>
                <a:cubicBezTo>
                  <a:pt x="3800476" y="742088"/>
                  <a:pt x="3808096" y="735421"/>
                  <a:pt x="3819524" y="725896"/>
                </a:cubicBezTo>
                <a:cubicBezTo>
                  <a:pt x="3825240" y="721133"/>
                  <a:pt x="3831908" y="715418"/>
                  <a:pt x="3839528" y="710656"/>
                </a:cubicBezTo>
                <a:cubicBezTo>
                  <a:pt x="3847148" y="705893"/>
                  <a:pt x="3855720" y="700178"/>
                  <a:pt x="3865244" y="694463"/>
                </a:cubicBezTo>
                <a:cubicBezTo>
                  <a:pt x="3870008" y="691606"/>
                  <a:pt x="3875724" y="687796"/>
                  <a:pt x="3880484" y="684938"/>
                </a:cubicBezTo>
                <a:cubicBezTo>
                  <a:pt x="3885248" y="682081"/>
                  <a:pt x="3890964" y="679223"/>
                  <a:pt x="3896678" y="676366"/>
                </a:cubicBezTo>
                <a:cubicBezTo>
                  <a:pt x="3908108" y="670651"/>
                  <a:pt x="3920492" y="664935"/>
                  <a:pt x="3932872" y="658268"/>
                </a:cubicBezTo>
                <a:cubicBezTo>
                  <a:pt x="3958592" y="647791"/>
                  <a:pt x="3986212" y="636360"/>
                  <a:pt x="4015740" y="627788"/>
                </a:cubicBezTo>
                <a:cubicBezTo>
                  <a:pt x="4073844" y="609691"/>
                  <a:pt x="4138612" y="597308"/>
                  <a:pt x="4197668" y="595403"/>
                </a:cubicBezTo>
                <a:cubicBezTo>
                  <a:pt x="4256724" y="592546"/>
                  <a:pt x="4309112" y="595403"/>
                  <a:pt x="4345304" y="601118"/>
                </a:cubicBezTo>
                <a:cubicBezTo>
                  <a:pt x="4335780" y="600166"/>
                  <a:pt x="4327208" y="600166"/>
                  <a:pt x="4319588" y="600166"/>
                </a:cubicBezTo>
                <a:cubicBezTo>
                  <a:pt x="4312920" y="600166"/>
                  <a:pt x="4307204" y="601118"/>
                  <a:pt x="4303396" y="602071"/>
                </a:cubicBezTo>
                <a:cubicBezTo>
                  <a:pt x="4295776" y="603976"/>
                  <a:pt x="4296728" y="605881"/>
                  <a:pt x="4308158" y="608738"/>
                </a:cubicBezTo>
                <a:cubicBezTo>
                  <a:pt x="4276726" y="604928"/>
                  <a:pt x="4211004" y="605881"/>
                  <a:pt x="4140518" y="613501"/>
                </a:cubicBezTo>
                <a:cubicBezTo>
                  <a:pt x="4134804" y="613501"/>
                  <a:pt x="4110038" y="615406"/>
                  <a:pt x="4093844" y="617310"/>
                </a:cubicBezTo>
                <a:cubicBezTo>
                  <a:pt x="4077652" y="619216"/>
                  <a:pt x="4070032" y="620168"/>
                  <a:pt x="4097656" y="612548"/>
                </a:cubicBezTo>
                <a:cubicBezTo>
                  <a:pt x="4073844" y="617310"/>
                  <a:pt x="4055744" y="622073"/>
                  <a:pt x="4043364" y="624931"/>
                </a:cubicBezTo>
                <a:cubicBezTo>
                  <a:pt x="4030980" y="628741"/>
                  <a:pt x="4024312" y="631598"/>
                  <a:pt x="4020504" y="632551"/>
                </a:cubicBezTo>
                <a:cubicBezTo>
                  <a:pt x="4013836" y="635408"/>
                  <a:pt x="4021456" y="634456"/>
                  <a:pt x="4032884" y="631598"/>
                </a:cubicBezTo>
                <a:cubicBezTo>
                  <a:pt x="4045268" y="628741"/>
                  <a:pt x="4061460" y="626835"/>
                  <a:pt x="4070984" y="625883"/>
                </a:cubicBezTo>
                <a:lnTo>
                  <a:pt x="4073906" y="625801"/>
                </a:lnTo>
                <a:lnTo>
                  <a:pt x="4059080" y="628740"/>
                </a:lnTo>
                <a:cubicBezTo>
                  <a:pt x="4029314" y="635646"/>
                  <a:pt x="3996690" y="644933"/>
                  <a:pt x="3970972" y="653506"/>
                </a:cubicBezTo>
                <a:cubicBezTo>
                  <a:pt x="3970020" y="654458"/>
                  <a:pt x="3959544" y="659221"/>
                  <a:pt x="3943350" y="665888"/>
                </a:cubicBezTo>
                <a:cubicBezTo>
                  <a:pt x="3935730" y="669698"/>
                  <a:pt x="3926204" y="675413"/>
                  <a:pt x="3916680" y="680176"/>
                </a:cubicBezTo>
                <a:cubicBezTo>
                  <a:pt x="3907156" y="685891"/>
                  <a:pt x="3895724" y="690653"/>
                  <a:pt x="3885248" y="697321"/>
                </a:cubicBezTo>
                <a:cubicBezTo>
                  <a:pt x="3864292" y="710656"/>
                  <a:pt x="3842384" y="724943"/>
                  <a:pt x="3824288" y="739231"/>
                </a:cubicBezTo>
                <a:cubicBezTo>
                  <a:pt x="3815716" y="745898"/>
                  <a:pt x="3807144" y="752566"/>
                  <a:pt x="3799524" y="758281"/>
                </a:cubicBezTo>
                <a:cubicBezTo>
                  <a:pt x="3792856" y="764948"/>
                  <a:pt x="3787140" y="770663"/>
                  <a:pt x="3782378" y="774473"/>
                </a:cubicBezTo>
                <a:lnTo>
                  <a:pt x="3822072" y="748981"/>
                </a:lnTo>
                <a:lnTo>
                  <a:pt x="3805238" y="761138"/>
                </a:lnTo>
                <a:cubicBezTo>
                  <a:pt x="3799524" y="765901"/>
                  <a:pt x="3793808" y="770663"/>
                  <a:pt x="3788092" y="775426"/>
                </a:cubicBezTo>
                <a:cubicBezTo>
                  <a:pt x="3782378" y="780188"/>
                  <a:pt x="3776664" y="784951"/>
                  <a:pt x="3770948" y="789713"/>
                </a:cubicBezTo>
                <a:lnTo>
                  <a:pt x="3762376" y="797333"/>
                </a:lnTo>
                <a:lnTo>
                  <a:pt x="3754756" y="804953"/>
                </a:lnTo>
                <a:cubicBezTo>
                  <a:pt x="3744278" y="815431"/>
                  <a:pt x="3733800" y="825908"/>
                  <a:pt x="3724276" y="835433"/>
                </a:cubicBezTo>
                <a:cubicBezTo>
                  <a:pt x="3715704" y="845910"/>
                  <a:pt x="3707130" y="855435"/>
                  <a:pt x="3699510" y="864960"/>
                </a:cubicBezTo>
                <a:cubicBezTo>
                  <a:pt x="3695700" y="869723"/>
                  <a:pt x="3692844" y="874485"/>
                  <a:pt x="3689032" y="878296"/>
                </a:cubicBezTo>
                <a:cubicBezTo>
                  <a:pt x="3686176" y="883058"/>
                  <a:pt x="3683318" y="886868"/>
                  <a:pt x="3680460" y="890678"/>
                </a:cubicBezTo>
                <a:cubicBezTo>
                  <a:pt x="3680460" y="891631"/>
                  <a:pt x="3685224" y="885916"/>
                  <a:pt x="3692844" y="877343"/>
                </a:cubicBezTo>
                <a:cubicBezTo>
                  <a:pt x="3701416" y="868771"/>
                  <a:pt x="3711892" y="857341"/>
                  <a:pt x="3722370" y="844958"/>
                </a:cubicBezTo>
                <a:cubicBezTo>
                  <a:pt x="3728084" y="839243"/>
                  <a:pt x="3733800" y="833528"/>
                  <a:pt x="3739516" y="827813"/>
                </a:cubicBezTo>
                <a:cubicBezTo>
                  <a:pt x="3745230" y="822098"/>
                  <a:pt x="3750944" y="816383"/>
                  <a:pt x="3755708" y="811621"/>
                </a:cubicBezTo>
                <a:cubicBezTo>
                  <a:pt x="3765232" y="801143"/>
                  <a:pt x="3772852" y="794476"/>
                  <a:pt x="3774758" y="790666"/>
                </a:cubicBezTo>
                <a:cubicBezTo>
                  <a:pt x="3778568" y="788760"/>
                  <a:pt x="3774758" y="793523"/>
                  <a:pt x="3767138" y="800191"/>
                </a:cubicBezTo>
                <a:cubicBezTo>
                  <a:pt x="3760470" y="807810"/>
                  <a:pt x="3750944" y="817335"/>
                  <a:pt x="3743324" y="825908"/>
                </a:cubicBezTo>
                <a:cubicBezTo>
                  <a:pt x="3728084" y="842101"/>
                  <a:pt x="3719512" y="851626"/>
                  <a:pt x="3752850" y="822098"/>
                </a:cubicBezTo>
                <a:cubicBezTo>
                  <a:pt x="3734752" y="840196"/>
                  <a:pt x="3715704" y="864008"/>
                  <a:pt x="3695700" y="888773"/>
                </a:cubicBezTo>
                <a:cubicBezTo>
                  <a:pt x="3687128" y="901156"/>
                  <a:pt x="3676650" y="914491"/>
                  <a:pt x="3668078" y="927826"/>
                </a:cubicBezTo>
                <a:lnTo>
                  <a:pt x="3654744" y="948781"/>
                </a:lnTo>
                <a:cubicBezTo>
                  <a:pt x="3650932" y="955448"/>
                  <a:pt x="3646170" y="963068"/>
                  <a:pt x="3642360" y="969735"/>
                </a:cubicBezTo>
                <a:cubicBezTo>
                  <a:pt x="3609976" y="1024981"/>
                  <a:pt x="3585210" y="1081178"/>
                  <a:pt x="3570924" y="1117373"/>
                </a:cubicBezTo>
                <a:cubicBezTo>
                  <a:pt x="3567112" y="1121183"/>
                  <a:pt x="3564256" y="1124041"/>
                  <a:pt x="3560444" y="1127851"/>
                </a:cubicBezTo>
                <a:cubicBezTo>
                  <a:pt x="3545204" y="1167856"/>
                  <a:pt x="3542348" y="1182143"/>
                  <a:pt x="3539492" y="1198336"/>
                </a:cubicBezTo>
                <a:cubicBezTo>
                  <a:pt x="3537584" y="1206908"/>
                  <a:pt x="3535680" y="1215481"/>
                  <a:pt x="3532824" y="1227863"/>
                </a:cubicBezTo>
                <a:cubicBezTo>
                  <a:pt x="3529966" y="1240246"/>
                  <a:pt x="3525204" y="1257390"/>
                  <a:pt x="3517584" y="1281203"/>
                </a:cubicBezTo>
                <a:cubicBezTo>
                  <a:pt x="3533776" y="1221196"/>
                  <a:pt x="3530918" y="1225958"/>
                  <a:pt x="3527108" y="1233578"/>
                </a:cubicBezTo>
                <a:cubicBezTo>
                  <a:pt x="3523298" y="1241198"/>
                  <a:pt x="3517584" y="1251676"/>
                  <a:pt x="3531870" y="1204051"/>
                </a:cubicBezTo>
                <a:cubicBezTo>
                  <a:pt x="3525204" y="1219291"/>
                  <a:pt x="3524250" y="1219291"/>
                  <a:pt x="3520440" y="1226911"/>
                </a:cubicBezTo>
                <a:cubicBezTo>
                  <a:pt x="3516630" y="1234531"/>
                  <a:pt x="3510916" y="1250723"/>
                  <a:pt x="3498532" y="1299301"/>
                </a:cubicBezTo>
                <a:cubicBezTo>
                  <a:pt x="3485198" y="1381215"/>
                  <a:pt x="3468052" y="1400265"/>
                  <a:pt x="3457576" y="1477418"/>
                </a:cubicBezTo>
                <a:cubicBezTo>
                  <a:pt x="3443288" y="1527901"/>
                  <a:pt x="3465196" y="1422173"/>
                  <a:pt x="3441384" y="1521233"/>
                </a:cubicBezTo>
                <a:cubicBezTo>
                  <a:pt x="3418524" y="1635533"/>
                  <a:pt x="3422332" y="1629818"/>
                  <a:pt x="3426144" y="1638390"/>
                </a:cubicBezTo>
                <a:cubicBezTo>
                  <a:pt x="3441384" y="1585051"/>
                  <a:pt x="3446144" y="1554571"/>
                  <a:pt x="3450908" y="1526948"/>
                </a:cubicBezTo>
                <a:cubicBezTo>
                  <a:pt x="3455670" y="1499326"/>
                  <a:pt x="3459480" y="1473608"/>
                  <a:pt x="3469958" y="1429793"/>
                </a:cubicBezTo>
                <a:cubicBezTo>
                  <a:pt x="3459480" y="1488848"/>
                  <a:pt x="3449956" y="1547903"/>
                  <a:pt x="3438524" y="1606006"/>
                </a:cubicBezTo>
                <a:cubicBezTo>
                  <a:pt x="3448050" y="1574573"/>
                  <a:pt x="3452812" y="1550761"/>
                  <a:pt x="3457576" y="1530758"/>
                </a:cubicBezTo>
                <a:cubicBezTo>
                  <a:pt x="3449956" y="1566001"/>
                  <a:pt x="3444240" y="1595528"/>
                  <a:pt x="3439478" y="1621246"/>
                </a:cubicBezTo>
                <a:cubicBezTo>
                  <a:pt x="3436620" y="1636486"/>
                  <a:pt x="3434716" y="1649821"/>
                  <a:pt x="3431858" y="1662203"/>
                </a:cubicBezTo>
                <a:cubicBezTo>
                  <a:pt x="3457576" y="1565048"/>
                  <a:pt x="3476624" y="1477418"/>
                  <a:pt x="3483292" y="1462178"/>
                </a:cubicBezTo>
                <a:lnTo>
                  <a:pt x="3483292" y="1476465"/>
                </a:lnTo>
                <a:cubicBezTo>
                  <a:pt x="3493770" y="1442176"/>
                  <a:pt x="3504248" y="1385026"/>
                  <a:pt x="3509010" y="1358356"/>
                </a:cubicBezTo>
                <a:cubicBezTo>
                  <a:pt x="3519488" y="1314540"/>
                  <a:pt x="3529966" y="1270726"/>
                  <a:pt x="3539492" y="1235483"/>
                </a:cubicBezTo>
                <a:cubicBezTo>
                  <a:pt x="3544252" y="1218338"/>
                  <a:pt x="3549016" y="1203098"/>
                  <a:pt x="3552824" y="1190716"/>
                </a:cubicBezTo>
                <a:cubicBezTo>
                  <a:pt x="3556636" y="1179286"/>
                  <a:pt x="3559492" y="1170713"/>
                  <a:pt x="3562350" y="1165951"/>
                </a:cubicBezTo>
                <a:cubicBezTo>
                  <a:pt x="3559492" y="1177381"/>
                  <a:pt x="3557588" y="1187858"/>
                  <a:pt x="3554730" y="1199288"/>
                </a:cubicBezTo>
                <a:cubicBezTo>
                  <a:pt x="3570924" y="1146901"/>
                  <a:pt x="3582352" y="1118326"/>
                  <a:pt x="3594736" y="1085941"/>
                </a:cubicBezTo>
                <a:cubicBezTo>
                  <a:pt x="3597592" y="1078321"/>
                  <a:pt x="3601404" y="1069748"/>
                  <a:pt x="3605212" y="1061176"/>
                </a:cubicBezTo>
                <a:cubicBezTo>
                  <a:pt x="3608070" y="1052603"/>
                  <a:pt x="3612832" y="1043078"/>
                  <a:pt x="3617596" y="1033553"/>
                </a:cubicBezTo>
                <a:cubicBezTo>
                  <a:pt x="3622358" y="1024028"/>
                  <a:pt x="3627120" y="1012598"/>
                  <a:pt x="3633788" y="1000216"/>
                </a:cubicBezTo>
                <a:cubicBezTo>
                  <a:pt x="3640456" y="987833"/>
                  <a:pt x="3647124" y="973546"/>
                  <a:pt x="3656648" y="959258"/>
                </a:cubicBezTo>
                <a:cubicBezTo>
                  <a:pt x="3653792" y="964021"/>
                  <a:pt x="3651884" y="967831"/>
                  <a:pt x="3650932" y="970688"/>
                </a:cubicBezTo>
                <a:cubicBezTo>
                  <a:pt x="3649980" y="973546"/>
                  <a:pt x="3649980" y="974498"/>
                  <a:pt x="3649980" y="974498"/>
                </a:cubicBezTo>
                <a:cubicBezTo>
                  <a:pt x="3681412" y="914491"/>
                  <a:pt x="3719512" y="860198"/>
                  <a:pt x="3764280" y="817335"/>
                </a:cubicBezTo>
                <a:cubicBezTo>
                  <a:pt x="3808096" y="773521"/>
                  <a:pt x="3856672" y="739231"/>
                  <a:pt x="3904298" y="712560"/>
                </a:cubicBezTo>
                <a:cubicBezTo>
                  <a:pt x="3916680" y="706846"/>
                  <a:pt x="3929064" y="700178"/>
                  <a:pt x="3940492" y="694463"/>
                </a:cubicBezTo>
                <a:cubicBezTo>
                  <a:pt x="3946208" y="691606"/>
                  <a:pt x="3952876" y="689701"/>
                  <a:pt x="3958592" y="686843"/>
                </a:cubicBezTo>
                <a:cubicBezTo>
                  <a:pt x="3965258" y="683985"/>
                  <a:pt x="3970972" y="682081"/>
                  <a:pt x="3976688" y="679223"/>
                </a:cubicBezTo>
                <a:cubicBezTo>
                  <a:pt x="4000500" y="668746"/>
                  <a:pt x="4024312" y="663031"/>
                  <a:pt x="4046220" y="655410"/>
                </a:cubicBezTo>
                <a:cubicBezTo>
                  <a:pt x="4057650" y="652553"/>
                  <a:pt x="4069080" y="650648"/>
                  <a:pt x="4079558" y="647791"/>
                </a:cubicBezTo>
                <a:cubicBezTo>
                  <a:pt x="4090036" y="645885"/>
                  <a:pt x="4100512" y="642076"/>
                  <a:pt x="4110992" y="641123"/>
                </a:cubicBezTo>
                <a:cubicBezTo>
                  <a:pt x="4121468" y="639218"/>
                  <a:pt x="4131944" y="638266"/>
                  <a:pt x="4141470" y="636360"/>
                </a:cubicBezTo>
                <a:cubicBezTo>
                  <a:pt x="4146232" y="635408"/>
                  <a:pt x="4150996" y="635408"/>
                  <a:pt x="4155758" y="634456"/>
                </a:cubicBezTo>
                <a:cubicBezTo>
                  <a:pt x="4160520" y="633503"/>
                  <a:pt x="4165284" y="633503"/>
                  <a:pt x="4168140" y="627788"/>
                </a:cubicBezTo>
                <a:cubicBezTo>
                  <a:pt x="4164330" y="627788"/>
                  <a:pt x="4159568" y="627788"/>
                  <a:pt x="4152900" y="627788"/>
                </a:cubicBezTo>
                <a:cubicBezTo>
                  <a:pt x="4146232" y="628741"/>
                  <a:pt x="4138612" y="628741"/>
                  <a:pt x="4130040" y="629693"/>
                </a:cubicBezTo>
                <a:cubicBezTo>
                  <a:pt x="4121468" y="630646"/>
                  <a:pt x="4111944" y="631598"/>
                  <a:pt x="4101466" y="632551"/>
                </a:cubicBezTo>
                <a:cubicBezTo>
                  <a:pt x="4090988" y="634456"/>
                  <a:pt x="4080510" y="636360"/>
                  <a:pt x="4069080" y="638266"/>
                </a:cubicBezTo>
                <a:cubicBezTo>
                  <a:pt x="4046220" y="641123"/>
                  <a:pt x="4024312" y="648743"/>
                  <a:pt x="4002404" y="654458"/>
                </a:cubicBezTo>
                <a:cubicBezTo>
                  <a:pt x="3997644" y="655410"/>
                  <a:pt x="3991928" y="657316"/>
                  <a:pt x="3987166" y="659221"/>
                </a:cubicBezTo>
                <a:cubicBezTo>
                  <a:pt x="3982404" y="660173"/>
                  <a:pt x="3977640" y="662078"/>
                  <a:pt x="3972878" y="663983"/>
                </a:cubicBezTo>
                <a:cubicBezTo>
                  <a:pt x="3963352" y="667793"/>
                  <a:pt x="3954780" y="670651"/>
                  <a:pt x="3947160" y="673508"/>
                </a:cubicBezTo>
                <a:cubicBezTo>
                  <a:pt x="3964304" y="665888"/>
                  <a:pt x="3981450" y="656363"/>
                  <a:pt x="3998596" y="648743"/>
                </a:cubicBezTo>
                <a:lnTo>
                  <a:pt x="4033838" y="642076"/>
                </a:lnTo>
                <a:lnTo>
                  <a:pt x="4045268" y="638266"/>
                </a:lnTo>
                <a:lnTo>
                  <a:pt x="4057650" y="635408"/>
                </a:lnTo>
                <a:lnTo>
                  <a:pt x="4081464" y="628741"/>
                </a:lnTo>
                <a:lnTo>
                  <a:pt x="4117922" y="620877"/>
                </a:lnTo>
                <a:lnTo>
                  <a:pt x="4146188" y="615673"/>
                </a:lnTo>
                <a:cubicBezTo>
                  <a:pt x="4219278" y="605940"/>
                  <a:pt x="4283394" y="608262"/>
                  <a:pt x="4340544" y="615406"/>
                </a:cubicBezTo>
                <a:cubicBezTo>
                  <a:pt x="4359592" y="618263"/>
                  <a:pt x="4377692" y="620168"/>
                  <a:pt x="4395788" y="624931"/>
                </a:cubicBezTo>
                <a:cubicBezTo>
                  <a:pt x="4413886" y="628741"/>
                  <a:pt x="4431984" y="632551"/>
                  <a:pt x="4448176" y="638266"/>
                </a:cubicBezTo>
                <a:cubicBezTo>
                  <a:pt x="4465320" y="643981"/>
                  <a:pt x="4482466" y="648743"/>
                  <a:pt x="4497704" y="655410"/>
                </a:cubicBezTo>
                <a:cubicBezTo>
                  <a:pt x="4513898" y="662078"/>
                  <a:pt x="4529138" y="668746"/>
                  <a:pt x="4544378" y="675413"/>
                </a:cubicBezTo>
                <a:lnTo>
                  <a:pt x="4546284" y="678271"/>
                </a:lnTo>
                <a:cubicBezTo>
                  <a:pt x="4576764" y="691606"/>
                  <a:pt x="4606292" y="704941"/>
                  <a:pt x="4635818" y="713513"/>
                </a:cubicBezTo>
                <a:cubicBezTo>
                  <a:pt x="4600576" y="700178"/>
                  <a:pt x="4584384" y="689701"/>
                  <a:pt x="4588192" y="689701"/>
                </a:cubicBezTo>
                <a:cubicBezTo>
                  <a:pt x="4591052" y="688748"/>
                  <a:pt x="4597718" y="691606"/>
                  <a:pt x="4610100" y="696368"/>
                </a:cubicBezTo>
                <a:lnTo>
                  <a:pt x="4657206" y="712942"/>
                </a:lnTo>
                <a:lnTo>
                  <a:pt x="4651058" y="711608"/>
                </a:lnTo>
                <a:lnTo>
                  <a:pt x="4661536" y="714466"/>
                </a:lnTo>
                <a:lnTo>
                  <a:pt x="4657206" y="712942"/>
                </a:lnTo>
                <a:lnTo>
                  <a:pt x="4697136" y="721609"/>
                </a:lnTo>
                <a:cubicBezTo>
                  <a:pt x="4714876" y="723276"/>
                  <a:pt x="4734402" y="722562"/>
                  <a:pt x="4753928" y="717323"/>
                </a:cubicBezTo>
                <a:cubicBezTo>
                  <a:pt x="4792980" y="707798"/>
                  <a:pt x="4832986" y="678271"/>
                  <a:pt x="4866324" y="649696"/>
                </a:cubicBezTo>
                <a:cubicBezTo>
                  <a:pt x="4879658" y="635408"/>
                  <a:pt x="4893946" y="620168"/>
                  <a:pt x="4907280" y="603976"/>
                </a:cubicBezTo>
                <a:cubicBezTo>
                  <a:pt x="4973956" y="537301"/>
                  <a:pt x="4982528" y="540158"/>
                  <a:pt x="5008246" y="522061"/>
                </a:cubicBezTo>
                <a:cubicBezTo>
                  <a:pt x="5061586" y="470626"/>
                  <a:pt x="5103496" y="429668"/>
                  <a:pt x="5142548" y="392520"/>
                </a:cubicBezTo>
                <a:cubicBezTo>
                  <a:pt x="5181600" y="356326"/>
                  <a:pt x="5216844" y="322988"/>
                  <a:pt x="5257800" y="288698"/>
                </a:cubicBezTo>
                <a:cubicBezTo>
                  <a:pt x="5277804" y="275363"/>
                  <a:pt x="5334000" y="235358"/>
                  <a:pt x="5374958" y="210593"/>
                </a:cubicBezTo>
                <a:cubicBezTo>
                  <a:pt x="5394960" y="198211"/>
                  <a:pt x="5411152" y="188686"/>
                  <a:pt x="5415916" y="186781"/>
                </a:cubicBezTo>
                <a:cubicBezTo>
                  <a:pt x="5420678" y="184875"/>
                  <a:pt x="5414012" y="189638"/>
                  <a:pt x="5389246" y="206783"/>
                </a:cubicBezTo>
                <a:cubicBezTo>
                  <a:pt x="5402580" y="197258"/>
                  <a:pt x="5414964" y="189638"/>
                  <a:pt x="5425440" y="182018"/>
                </a:cubicBezTo>
                <a:cubicBezTo>
                  <a:pt x="5435918" y="174398"/>
                  <a:pt x="5444492" y="167731"/>
                  <a:pt x="5453064" y="162015"/>
                </a:cubicBezTo>
                <a:cubicBezTo>
                  <a:pt x="5469256" y="149633"/>
                  <a:pt x="5482592" y="139156"/>
                  <a:pt x="5499736" y="128678"/>
                </a:cubicBezTo>
                <a:cubicBezTo>
                  <a:pt x="5516880" y="118201"/>
                  <a:pt x="5535930" y="105818"/>
                  <a:pt x="5566412" y="92483"/>
                </a:cubicBezTo>
                <a:cubicBezTo>
                  <a:pt x="5574030" y="89626"/>
                  <a:pt x="5582604" y="85815"/>
                  <a:pt x="5591176" y="82005"/>
                </a:cubicBezTo>
                <a:cubicBezTo>
                  <a:pt x="5600700" y="78196"/>
                  <a:pt x="5610224" y="74385"/>
                  <a:pt x="5620704" y="70576"/>
                </a:cubicBezTo>
                <a:cubicBezTo>
                  <a:pt x="5625466" y="68670"/>
                  <a:pt x="5631180" y="66765"/>
                  <a:pt x="5636896" y="64860"/>
                </a:cubicBezTo>
                <a:cubicBezTo>
                  <a:pt x="5642612" y="62955"/>
                  <a:pt x="5649278" y="61050"/>
                  <a:pt x="5654992" y="59145"/>
                </a:cubicBezTo>
                <a:cubicBezTo>
                  <a:pt x="5667376" y="56288"/>
                  <a:pt x="5680712" y="51525"/>
                  <a:pt x="5694998" y="47715"/>
                </a:cubicBezTo>
                <a:cubicBezTo>
                  <a:pt x="5675948" y="54383"/>
                  <a:pt x="5656898" y="62955"/>
                  <a:pt x="5637848" y="70576"/>
                </a:cubicBezTo>
                <a:cubicBezTo>
                  <a:pt x="5690236" y="51525"/>
                  <a:pt x="5751196" y="32475"/>
                  <a:pt x="5814060" y="20093"/>
                </a:cubicBezTo>
                <a:cubicBezTo>
                  <a:pt x="5876924" y="7710"/>
                  <a:pt x="5942648" y="90"/>
                  <a:pt x="6004560" y="90"/>
                </a:cubicBezTo>
                <a:close/>
              </a:path>
            </a:pathLst>
          </a:custGeom>
          <a:solidFill>
            <a:schemeClr val="tx2"/>
          </a:solidFill>
          <a:ln w="9525" cap="flat">
            <a:noFill/>
            <a:prstDash val="solid"/>
            <a:miter/>
          </a:ln>
        </p:spPr>
        <p:txBody>
          <a:bodyPr rtlCol="0" anchor="ctr"/>
          <a:lstStyle/>
          <a:p>
            <a:endParaRPr lang="en-US" dirty="0">
              <a:latin typeface="Bellota Text Light" pitchFamily="2" charset="77"/>
            </a:endParaRPr>
          </a:p>
        </p:txBody>
      </p:sp>
      <p:sp>
        <p:nvSpPr>
          <p:cNvPr id="14" name="TextBox 13">
            <a:extLst>
              <a:ext uri="{FF2B5EF4-FFF2-40B4-BE49-F238E27FC236}">
                <a16:creationId xmlns:a16="http://schemas.microsoft.com/office/drawing/2014/main" id="{5BC4158E-94E1-43AF-F36B-6D46B3D6C7BA}"/>
              </a:ext>
            </a:extLst>
          </p:cNvPr>
          <p:cNvSpPr txBox="1"/>
          <p:nvPr/>
        </p:nvSpPr>
        <p:spPr>
          <a:xfrm>
            <a:off x="3959225" y="4787083"/>
            <a:ext cx="16459200" cy="1569660"/>
          </a:xfrm>
          <a:prstGeom prst="rect">
            <a:avLst/>
          </a:prstGeom>
          <a:noFill/>
        </p:spPr>
        <p:txBody>
          <a:bodyPr wrap="square" rtlCol="0" anchor="b">
            <a:spAutoFit/>
          </a:bodyPr>
          <a:lstStyle/>
          <a:p>
            <a:pPr algn="ctr"/>
            <a:r>
              <a:rPr lang="ar-DZ" sz="9600" dirty="0">
                <a:solidFill>
                  <a:schemeClr val="bg1"/>
                </a:solidFill>
                <a:latin typeface="Andalus" pitchFamily="18" charset="-78"/>
                <a:ea typeface="Arimo" panose="020B0604020202020204" pitchFamily="34" charset="0"/>
                <a:cs typeface="Andalus" pitchFamily="18" charset="-78"/>
              </a:rPr>
              <a:t>مواقع المخطوطات وفهارسها على الانترنت</a:t>
            </a:r>
            <a:endParaRPr lang="en-US" sz="9600" dirty="0">
              <a:solidFill>
                <a:schemeClr val="bg1"/>
              </a:solidFill>
              <a:latin typeface="Andalus" pitchFamily="18" charset="-78"/>
              <a:ea typeface="Arimo" panose="020B0604020202020204" pitchFamily="34" charset="0"/>
              <a:cs typeface="Andalus" pitchFamily="18" charset="-78"/>
            </a:endParaRPr>
          </a:p>
        </p:txBody>
      </p:sp>
      <p:sp>
        <p:nvSpPr>
          <p:cNvPr id="15" name="TextBox 14">
            <a:extLst>
              <a:ext uri="{FF2B5EF4-FFF2-40B4-BE49-F238E27FC236}">
                <a16:creationId xmlns:a16="http://schemas.microsoft.com/office/drawing/2014/main" id="{4AC0755C-E756-6B3E-C7F5-A50B8AADDD6B}"/>
              </a:ext>
            </a:extLst>
          </p:cNvPr>
          <p:cNvSpPr txBox="1"/>
          <p:nvPr/>
        </p:nvSpPr>
        <p:spPr>
          <a:xfrm>
            <a:off x="3959225" y="7185265"/>
            <a:ext cx="16459200" cy="4154984"/>
          </a:xfrm>
          <a:prstGeom prst="rect">
            <a:avLst/>
          </a:prstGeom>
          <a:noFill/>
        </p:spPr>
        <p:txBody>
          <a:bodyPr wrap="square" rtlCol="0" anchor="t">
            <a:spAutoFit/>
          </a:bodyPr>
          <a:lstStyle/>
          <a:p>
            <a:pPr algn="ctr"/>
            <a:r>
              <a:rPr lang="ar-DZ" sz="8800" i="1" dirty="0" err="1">
                <a:solidFill>
                  <a:schemeClr val="bg1"/>
                </a:solidFill>
                <a:latin typeface="Italiana" pitchFamily="2" charset="0"/>
                <a:ea typeface="Arimo" panose="020B0604020202020204" pitchFamily="34" charset="0"/>
                <a:cs typeface="Arimo" panose="020B0604020202020204" pitchFamily="34" charset="0"/>
              </a:rPr>
              <a:t>اعداد</a:t>
            </a:r>
            <a:r>
              <a:rPr lang="ar-DZ" sz="8800" i="1" dirty="0">
                <a:solidFill>
                  <a:schemeClr val="bg1"/>
                </a:solidFill>
                <a:latin typeface="Italiana" pitchFamily="2" charset="0"/>
                <a:ea typeface="Arimo" panose="020B0604020202020204" pitchFamily="34" charset="0"/>
                <a:cs typeface="Arimo" panose="020B0604020202020204" pitchFamily="34" charset="0"/>
              </a:rPr>
              <a:t>:</a:t>
            </a:r>
          </a:p>
          <a:p>
            <a:pPr algn="ctr"/>
            <a:r>
              <a:rPr lang="ar-DZ" sz="8800" i="1" dirty="0">
                <a:solidFill>
                  <a:schemeClr val="bg1"/>
                </a:solidFill>
                <a:latin typeface="Italiana" pitchFamily="2" charset="0"/>
                <a:ea typeface="Arimo" panose="020B0604020202020204" pitchFamily="34" charset="0"/>
                <a:cs typeface="Arimo" panose="020B0604020202020204" pitchFamily="34" charset="0"/>
                <a:sym typeface="Wingdings" pitchFamily="2" charset="2"/>
              </a:rPr>
              <a:t></a:t>
            </a:r>
            <a:r>
              <a:rPr lang="ar-DZ" sz="8800" i="1" err="1">
                <a:solidFill>
                  <a:schemeClr val="bg1"/>
                </a:solidFill>
                <a:latin typeface="Italiana" pitchFamily="2" charset="0"/>
                <a:ea typeface="Arimo" panose="020B0604020202020204" pitchFamily="34" charset="0"/>
                <a:cs typeface="Arimo" panose="020B0604020202020204" pitchFamily="34" charset="0"/>
              </a:rPr>
              <a:t>سفاي</a:t>
            </a:r>
            <a:r>
              <a:rPr lang="ar-DZ" sz="8800" i="1">
                <a:solidFill>
                  <a:schemeClr val="bg1"/>
                </a:solidFill>
                <a:latin typeface="Italiana" pitchFamily="2" charset="0"/>
                <a:ea typeface="Arimo" panose="020B0604020202020204" pitchFamily="34" charset="0"/>
                <a:cs typeface="Arimo" panose="020B0604020202020204" pitchFamily="34" charset="0"/>
              </a:rPr>
              <a:t> مريم</a:t>
            </a:r>
            <a:endParaRPr lang="en-GB" sz="8800" i="1">
              <a:solidFill>
                <a:schemeClr val="bg1"/>
              </a:solidFill>
              <a:latin typeface="Italiana" pitchFamily="2" charset="0"/>
              <a:ea typeface="Arimo" panose="020B0604020202020204" pitchFamily="34" charset="0"/>
              <a:cs typeface="Arimo" panose="020B0604020202020204" pitchFamily="34" charset="0"/>
            </a:endParaRPr>
          </a:p>
          <a:p>
            <a:pPr algn="ctr"/>
            <a:r>
              <a:rPr lang="ar-DZ" sz="8800" i="1">
                <a:solidFill>
                  <a:schemeClr val="bg1"/>
                </a:solidFill>
                <a:latin typeface="Italiana" pitchFamily="2" charset="0"/>
                <a:ea typeface="Arimo" panose="020B0604020202020204" pitchFamily="34" charset="0"/>
                <a:cs typeface="Arimo" panose="020B0604020202020204" pitchFamily="34" charset="0"/>
              </a:rPr>
              <a:t> </a:t>
            </a:r>
            <a:r>
              <a:rPr lang="ar-DZ" sz="8800" i="1" dirty="0" err="1">
                <a:solidFill>
                  <a:schemeClr val="bg1"/>
                </a:solidFill>
                <a:latin typeface="Italiana" pitchFamily="2" charset="0"/>
                <a:ea typeface="Arimo" panose="020B0604020202020204" pitchFamily="34" charset="0"/>
                <a:cs typeface="Arimo" panose="020B0604020202020204" pitchFamily="34" charset="0"/>
              </a:rPr>
              <a:t>ليندة</a:t>
            </a:r>
            <a:r>
              <a:rPr lang="ar-DZ" sz="8800" i="1" dirty="0">
                <a:solidFill>
                  <a:schemeClr val="bg1"/>
                </a:solidFill>
                <a:latin typeface="Italiana" pitchFamily="2" charset="0"/>
                <a:ea typeface="Arimo" panose="020B0604020202020204" pitchFamily="34" charset="0"/>
                <a:cs typeface="Arimo" panose="020B0604020202020204" pitchFamily="34" charset="0"/>
              </a:rPr>
              <a:t> </a:t>
            </a:r>
            <a:r>
              <a:rPr lang="ar-DZ" sz="8800" i="1" dirty="0" err="1">
                <a:solidFill>
                  <a:schemeClr val="bg1"/>
                </a:solidFill>
                <a:latin typeface="Italiana" pitchFamily="2" charset="0"/>
                <a:ea typeface="Arimo" panose="020B0604020202020204" pitchFamily="34" charset="0"/>
                <a:cs typeface="Arimo" panose="020B0604020202020204" pitchFamily="34" charset="0"/>
              </a:rPr>
              <a:t>ترايعية</a:t>
            </a:r>
            <a:endParaRPr lang="en-US" sz="8800" i="1" dirty="0">
              <a:solidFill>
                <a:schemeClr val="bg1"/>
              </a:solidFill>
              <a:latin typeface="Italiana" pitchFamily="2"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3766687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British_Museum_from_NE_2_(cropped).jpg"/>
          <p:cNvPicPr>
            <a:picLocks noGrp="1" noChangeAspect="1"/>
          </p:cNvPicPr>
          <p:nvPr>
            <p:ph type="pic" sz="quarter" idx="10"/>
          </p:nvPr>
        </p:nvPicPr>
        <p:blipFill>
          <a:blip r:embed="rId2" cstate="print"/>
          <a:srcRect l="16346" r="16346"/>
          <a:stretch>
            <a:fillRect/>
          </a:stretch>
        </p:blipFill>
        <p:spPr>
          <a:xfrm>
            <a:off x="19099213" y="0"/>
            <a:ext cx="5278437" cy="4879975"/>
          </a:xfrm>
        </p:spPr>
      </p:pic>
      <p:sp>
        <p:nvSpPr>
          <p:cNvPr id="5" name="Rectangle 4"/>
          <p:cNvSpPr/>
          <p:nvPr/>
        </p:nvSpPr>
        <p:spPr>
          <a:xfrm>
            <a:off x="18287999" y="5405719"/>
            <a:ext cx="4894729" cy="769441"/>
          </a:xfrm>
          <a:prstGeom prst="rect">
            <a:avLst/>
          </a:prstGeom>
        </p:spPr>
        <p:txBody>
          <a:bodyPr wrap="square">
            <a:spAutoFit/>
          </a:bodyPr>
          <a:lstStyle/>
          <a:p>
            <a:pPr algn="r" rtl="1"/>
            <a:r>
              <a:rPr lang="ar-DZ" sz="4400" b="1" dirty="0">
                <a:latin typeface="Andalus" pitchFamily="18" charset="-78"/>
                <a:cs typeface="Andalus" pitchFamily="18" charset="-78"/>
              </a:rPr>
              <a:t>موقع مكتبة باريس الوطنية:</a:t>
            </a:r>
            <a:endParaRPr lang="ar-DZ" sz="4400" dirty="0">
              <a:latin typeface="Andalus" pitchFamily="18" charset="-78"/>
              <a:cs typeface="Andalus" pitchFamily="18" charset="-78"/>
            </a:endParaRPr>
          </a:p>
        </p:txBody>
      </p:sp>
      <p:sp>
        <p:nvSpPr>
          <p:cNvPr id="7" name="Rectangle 6"/>
          <p:cNvSpPr/>
          <p:nvPr/>
        </p:nvSpPr>
        <p:spPr>
          <a:xfrm>
            <a:off x="19099213" y="6175161"/>
            <a:ext cx="4083514" cy="646331"/>
          </a:xfrm>
          <a:prstGeom prst="rect">
            <a:avLst/>
          </a:prstGeom>
        </p:spPr>
        <p:txBody>
          <a:bodyPr wrap="square">
            <a:spAutoFit/>
          </a:bodyPr>
          <a:lstStyle/>
          <a:p>
            <a:r>
              <a:rPr lang="fr-FR" dirty="0">
                <a:hlinkClick r:id="rId3"/>
              </a:rPr>
              <a:t>https://www.bnf.fr/</a:t>
            </a:r>
            <a:endParaRPr lang="fr-FR" dirty="0"/>
          </a:p>
        </p:txBody>
      </p:sp>
      <p:sp>
        <p:nvSpPr>
          <p:cNvPr id="8" name="Rectangle 7"/>
          <p:cNvSpPr/>
          <p:nvPr/>
        </p:nvSpPr>
        <p:spPr>
          <a:xfrm>
            <a:off x="3684495" y="2379851"/>
            <a:ext cx="14598744" cy="10064294"/>
          </a:xfrm>
          <a:prstGeom prst="rect">
            <a:avLst/>
          </a:prstGeom>
        </p:spPr>
        <p:txBody>
          <a:bodyPr wrap="square">
            <a:spAutoFit/>
          </a:bodyPr>
          <a:lstStyle/>
          <a:p>
            <a:pPr algn="r" rtl="1"/>
            <a:r>
              <a:rPr lang="ar-DZ" sz="4800" b="1" dirty="0">
                <a:latin typeface="Andalus" pitchFamily="18" charset="-78"/>
                <a:cs typeface="Andalus" pitchFamily="18" charset="-78"/>
              </a:rPr>
              <a:t>موقع مكتبة فرنسا الوطنية للمخطوطات</a:t>
            </a:r>
            <a:r>
              <a:rPr lang="ar-DZ" sz="4800" dirty="0">
                <a:latin typeface="Andalus" pitchFamily="18" charset="-78"/>
                <a:cs typeface="Andalus" pitchFamily="18" charset="-78"/>
              </a:rPr>
              <a:t> هو بوابة إلكترونية غنية بالمعلومات والخدمات التي تفيد الباحثين والدارسين والجمهور بشكل عام. إليك بعض فوائد الموقع:</a:t>
            </a:r>
          </a:p>
          <a:p>
            <a:pPr algn="r" rtl="1"/>
            <a:r>
              <a:rPr lang="ar-DZ" sz="4800" b="1" dirty="0">
                <a:latin typeface="Andalus" pitchFamily="18" charset="-78"/>
                <a:cs typeface="Andalus" pitchFamily="18" charset="-78"/>
              </a:rPr>
              <a:t>للباحثين والدارسين:</a:t>
            </a:r>
            <a:endParaRPr lang="ar-DZ" sz="4800" dirty="0">
              <a:latin typeface="Andalus" pitchFamily="18" charset="-78"/>
              <a:cs typeface="Andalus" pitchFamily="18" charset="-78"/>
            </a:endParaRPr>
          </a:p>
          <a:p>
            <a:pPr algn="r" rtl="1"/>
            <a:r>
              <a:rPr lang="ar-DZ" sz="4800" b="1" dirty="0">
                <a:latin typeface="Andalus" pitchFamily="18" charset="-78"/>
                <a:cs typeface="Andalus" pitchFamily="18" charset="-78"/>
              </a:rPr>
              <a:t>البحث في فهارس المخطوطات:</a:t>
            </a:r>
            <a:r>
              <a:rPr lang="ar-DZ" sz="4800" dirty="0">
                <a:latin typeface="Andalus" pitchFamily="18" charset="-78"/>
                <a:cs typeface="Andalus" pitchFamily="18" charset="-78"/>
              </a:rPr>
              <a:t> يُمكن للباحثين والدارسين البحث في فهارس المخطوطات الإلكترونية المتاحة على الموقع.</a:t>
            </a:r>
          </a:p>
          <a:p>
            <a:pPr algn="r" rtl="1"/>
            <a:r>
              <a:rPr lang="ar-DZ" sz="4800" b="1" dirty="0">
                <a:latin typeface="Andalus" pitchFamily="18" charset="-78"/>
                <a:cs typeface="Andalus" pitchFamily="18" charset="-78"/>
              </a:rPr>
              <a:t>الاطلاع على صور المخطوطات:</a:t>
            </a:r>
            <a:r>
              <a:rPr lang="ar-DZ" sz="4800" dirty="0">
                <a:latin typeface="Andalus" pitchFamily="18" charset="-78"/>
                <a:cs typeface="Andalus" pitchFamily="18" charset="-78"/>
              </a:rPr>
              <a:t> يُمكن للباحثين والدارسين الاطلاع على صور المخطوطات عالية الدقة.</a:t>
            </a:r>
          </a:p>
          <a:p>
            <a:pPr algn="r" rtl="1"/>
            <a:r>
              <a:rPr lang="ar-DZ" sz="4800" b="1" dirty="0">
                <a:latin typeface="Andalus" pitchFamily="18" charset="-78"/>
                <a:cs typeface="Andalus" pitchFamily="18" charset="-78"/>
              </a:rPr>
              <a:t>طلب نسخ من المخطوطات:</a:t>
            </a:r>
            <a:r>
              <a:rPr lang="ar-DZ" sz="4800" dirty="0">
                <a:latin typeface="Andalus" pitchFamily="18" charset="-78"/>
                <a:cs typeface="Andalus" pitchFamily="18" charset="-78"/>
              </a:rPr>
              <a:t> يُمكن للباحثين والدارسين طلب نسخ من المخطوطات للاستخدام في أبحاثهم.</a:t>
            </a:r>
          </a:p>
          <a:p>
            <a:pPr algn="r" rtl="1"/>
            <a:r>
              <a:rPr lang="ar-DZ" sz="4800" b="1" dirty="0">
                <a:latin typeface="Andalus" pitchFamily="18" charset="-78"/>
                <a:cs typeface="Andalus" pitchFamily="18" charset="-78"/>
              </a:rPr>
              <a:t>التواصل مع أمناء المكتبة:</a:t>
            </a:r>
            <a:r>
              <a:rPr lang="ar-DZ" sz="4800" dirty="0">
                <a:latin typeface="Andalus" pitchFamily="18" charset="-78"/>
                <a:cs typeface="Andalus" pitchFamily="18" charset="-78"/>
              </a:rPr>
              <a:t> يُمكن للباحثين والدارسين التواصل مع أمناء المكتبة للحصول على المساعدة في أبحاثهم.</a:t>
            </a:r>
          </a:p>
          <a:p>
            <a:pPr algn="r" rtl="1"/>
            <a:br>
              <a:rPr lang="ar-DZ" dirty="0"/>
            </a:b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ece of brown paper with a black clip&#10;&#10;Description automatically generated with medium confidence">
            <a:extLst>
              <a:ext uri="{FF2B5EF4-FFF2-40B4-BE49-F238E27FC236}">
                <a16:creationId xmlns:a16="http://schemas.microsoft.com/office/drawing/2014/main" id="{121F3AAA-52A2-FD18-A5B1-D01F6618A2F8}"/>
              </a:ext>
            </a:extLst>
          </p:cNvPr>
          <p:cNvPicPr>
            <a:picLocks noGrp="1" noChangeAspect="1"/>
          </p:cNvPicPr>
          <p:nvPr>
            <p:ph type="pic" sz="quarter" idx="28"/>
          </p:nvPr>
        </p:nvPicPr>
        <p:blipFill>
          <a:blip r:embed="rId2" cstate="screen">
            <a:extLst>
              <a:ext uri="{28A0092B-C50C-407E-A947-70E740481C1C}">
                <a14:useLocalDpi xmlns:a14="http://schemas.microsoft.com/office/drawing/2010/main"/>
              </a:ext>
            </a:extLst>
          </a:blip>
          <a:srcRect/>
          <a:stretch>
            <a:fillRect/>
          </a:stretch>
        </p:blipFill>
        <p:spPr/>
      </p:pic>
      <p:sp>
        <p:nvSpPr>
          <p:cNvPr id="6" name="Freeform 5">
            <a:extLst>
              <a:ext uri="{FF2B5EF4-FFF2-40B4-BE49-F238E27FC236}">
                <a16:creationId xmlns:a16="http://schemas.microsoft.com/office/drawing/2014/main" id="{5189B71C-CF1B-1BD3-E8C1-8CA1A0FCD38D}"/>
              </a:ext>
            </a:extLst>
          </p:cNvPr>
          <p:cNvSpPr/>
          <p:nvPr/>
        </p:nvSpPr>
        <p:spPr>
          <a:xfrm>
            <a:off x="-3538210" y="1954945"/>
            <a:ext cx="6703452" cy="6099980"/>
          </a:xfrm>
          <a:custGeom>
            <a:avLst/>
            <a:gdLst>
              <a:gd name="connsiteX0" fmla="*/ 641984 w 6703452"/>
              <a:gd name="connsiteY0" fmla="*/ 6061800 h 6099980"/>
              <a:gd name="connsiteX1" fmla="*/ 635318 w 6703452"/>
              <a:gd name="connsiteY1" fmla="*/ 6063705 h 6099980"/>
              <a:gd name="connsiteX2" fmla="*/ 527686 w 6703452"/>
              <a:gd name="connsiteY2" fmla="*/ 6027510 h 6099980"/>
              <a:gd name="connsiteX3" fmla="*/ 568644 w 6703452"/>
              <a:gd name="connsiteY3" fmla="*/ 6031320 h 6099980"/>
              <a:gd name="connsiteX4" fmla="*/ 585788 w 6703452"/>
              <a:gd name="connsiteY4" fmla="*/ 6034178 h 6099980"/>
              <a:gd name="connsiteX5" fmla="*/ 602934 w 6703452"/>
              <a:gd name="connsiteY5" fmla="*/ 6036082 h 6099980"/>
              <a:gd name="connsiteX6" fmla="*/ 629604 w 6703452"/>
              <a:gd name="connsiteY6" fmla="*/ 6037035 h 6099980"/>
              <a:gd name="connsiteX7" fmla="*/ 601028 w 6703452"/>
              <a:gd name="connsiteY7" fmla="*/ 6033225 h 6099980"/>
              <a:gd name="connsiteX8" fmla="*/ 594360 w 6703452"/>
              <a:gd name="connsiteY8" fmla="*/ 6029415 h 6099980"/>
              <a:gd name="connsiteX9" fmla="*/ 614364 w 6703452"/>
              <a:gd name="connsiteY9" fmla="*/ 6027510 h 6099980"/>
              <a:gd name="connsiteX10" fmla="*/ 665800 w 6703452"/>
              <a:gd name="connsiteY10" fmla="*/ 6027510 h 6099980"/>
              <a:gd name="connsiteX11" fmla="*/ 656274 w 6703452"/>
              <a:gd name="connsiteY11" fmla="*/ 6037987 h 6099980"/>
              <a:gd name="connsiteX12" fmla="*/ 625794 w 6703452"/>
              <a:gd name="connsiteY12" fmla="*/ 6037035 h 6099980"/>
              <a:gd name="connsiteX13" fmla="*/ 583884 w 6703452"/>
              <a:gd name="connsiteY13" fmla="*/ 6036082 h 6099980"/>
              <a:gd name="connsiteX14" fmla="*/ 527686 w 6703452"/>
              <a:gd name="connsiteY14" fmla="*/ 6027510 h 6099980"/>
              <a:gd name="connsiteX15" fmla="*/ 822202 w 6703452"/>
              <a:gd name="connsiteY15" fmla="*/ 6024563 h 6099980"/>
              <a:gd name="connsiteX16" fmla="*/ 829628 w 6703452"/>
              <a:gd name="connsiteY16" fmla="*/ 6025605 h 6099980"/>
              <a:gd name="connsiteX17" fmla="*/ 757238 w 6703452"/>
              <a:gd name="connsiteY17" fmla="*/ 6027510 h 6099980"/>
              <a:gd name="connsiteX18" fmla="*/ 822202 w 6703452"/>
              <a:gd name="connsiteY18" fmla="*/ 6024563 h 6099980"/>
              <a:gd name="connsiteX19" fmla="*/ 1108394 w 6703452"/>
              <a:gd name="connsiteY19" fmla="*/ 5987823 h 6099980"/>
              <a:gd name="connsiteX20" fmla="*/ 1102996 w 6703452"/>
              <a:gd name="connsiteY20" fmla="*/ 5989410 h 6099980"/>
              <a:gd name="connsiteX21" fmla="*/ 1085850 w 6703452"/>
              <a:gd name="connsiteY21" fmla="*/ 5994173 h 6099980"/>
              <a:gd name="connsiteX22" fmla="*/ 1102044 w 6703452"/>
              <a:gd name="connsiteY22" fmla="*/ 5989410 h 6099980"/>
              <a:gd name="connsiteX23" fmla="*/ 1126810 w 6703452"/>
              <a:gd name="connsiteY23" fmla="*/ 5982028 h 6099980"/>
              <a:gd name="connsiteX24" fmla="*/ 1117284 w 6703452"/>
              <a:gd name="connsiteY24" fmla="*/ 5985600 h 6099980"/>
              <a:gd name="connsiteX25" fmla="*/ 1108394 w 6703452"/>
              <a:gd name="connsiteY25" fmla="*/ 5987823 h 6099980"/>
              <a:gd name="connsiteX26" fmla="*/ 1119188 w 6703452"/>
              <a:gd name="connsiteY26" fmla="*/ 5984648 h 6099980"/>
              <a:gd name="connsiteX27" fmla="*/ 353378 w 6703452"/>
              <a:gd name="connsiteY27" fmla="*/ 5981790 h 6099980"/>
              <a:gd name="connsiteX28" fmla="*/ 366712 w 6703452"/>
              <a:gd name="connsiteY28" fmla="*/ 5981790 h 6099980"/>
              <a:gd name="connsiteX29" fmla="*/ 534352 w 6703452"/>
              <a:gd name="connsiteY29" fmla="*/ 6020842 h 6099980"/>
              <a:gd name="connsiteX30" fmla="*/ 478156 w 6703452"/>
              <a:gd name="connsiteY30" fmla="*/ 6015128 h 6099980"/>
              <a:gd name="connsiteX31" fmla="*/ 450532 w 6703452"/>
              <a:gd name="connsiteY31" fmla="*/ 6011317 h 6099980"/>
              <a:gd name="connsiteX32" fmla="*/ 423864 w 6703452"/>
              <a:gd name="connsiteY32" fmla="*/ 6005603 h 6099980"/>
              <a:gd name="connsiteX33" fmla="*/ 448628 w 6703452"/>
              <a:gd name="connsiteY33" fmla="*/ 6008460 h 6099980"/>
              <a:gd name="connsiteX34" fmla="*/ 425768 w 6703452"/>
              <a:gd name="connsiteY34" fmla="*/ 6002745 h 6099980"/>
              <a:gd name="connsiteX35" fmla="*/ 397192 w 6703452"/>
              <a:gd name="connsiteY35" fmla="*/ 5995125 h 6099980"/>
              <a:gd name="connsiteX36" fmla="*/ 353378 w 6703452"/>
              <a:gd name="connsiteY36" fmla="*/ 5981790 h 6099980"/>
              <a:gd name="connsiteX37" fmla="*/ 1147764 w 6703452"/>
              <a:gd name="connsiteY37" fmla="*/ 5974170 h 6099980"/>
              <a:gd name="connsiteX38" fmla="*/ 1149668 w 6703452"/>
              <a:gd name="connsiteY38" fmla="*/ 5974170 h 6099980"/>
              <a:gd name="connsiteX39" fmla="*/ 1126810 w 6703452"/>
              <a:gd name="connsiteY39" fmla="*/ 5982028 h 6099980"/>
              <a:gd name="connsiteX40" fmla="*/ 1224916 w 6703452"/>
              <a:gd name="connsiteY40" fmla="*/ 5931307 h 6099980"/>
              <a:gd name="connsiteX41" fmla="*/ 1147764 w 6703452"/>
              <a:gd name="connsiteY41" fmla="*/ 5972265 h 6099980"/>
              <a:gd name="connsiteX42" fmla="*/ 1129664 w 6703452"/>
              <a:gd name="connsiteY42" fmla="*/ 5973217 h 6099980"/>
              <a:gd name="connsiteX43" fmla="*/ 1202056 w 6703452"/>
              <a:gd name="connsiteY43" fmla="*/ 5940832 h 6099980"/>
              <a:gd name="connsiteX44" fmla="*/ 1224916 w 6703452"/>
              <a:gd name="connsiteY44" fmla="*/ 5931307 h 6099980"/>
              <a:gd name="connsiteX45" fmla="*/ 222306 w 6703452"/>
              <a:gd name="connsiteY45" fmla="*/ 5900734 h 6099980"/>
              <a:gd name="connsiteX46" fmla="*/ 320992 w 6703452"/>
              <a:gd name="connsiteY46" fmla="*/ 5962741 h 6099980"/>
              <a:gd name="connsiteX47" fmla="*/ 250032 w 6703452"/>
              <a:gd name="connsiteY47" fmla="*/ 5923450 h 6099980"/>
              <a:gd name="connsiteX48" fmla="*/ 1269682 w 6703452"/>
              <a:gd name="connsiteY48" fmla="*/ 5897018 h 6099980"/>
              <a:gd name="connsiteX49" fmla="*/ 1242060 w 6703452"/>
              <a:gd name="connsiteY49" fmla="*/ 5925593 h 6099980"/>
              <a:gd name="connsiteX50" fmla="*/ 1224916 w 6703452"/>
              <a:gd name="connsiteY50" fmla="*/ 5932261 h 6099980"/>
              <a:gd name="connsiteX51" fmla="*/ 1269682 w 6703452"/>
              <a:gd name="connsiteY51" fmla="*/ 5897018 h 6099980"/>
              <a:gd name="connsiteX52" fmla="*/ 202434 w 6703452"/>
              <a:gd name="connsiteY52" fmla="*/ 5884453 h 6099980"/>
              <a:gd name="connsiteX53" fmla="*/ 222306 w 6703452"/>
              <a:gd name="connsiteY53" fmla="*/ 5900734 h 6099980"/>
              <a:gd name="connsiteX54" fmla="*/ 213360 w 6703452"/>
              <a:gd name="connsiteY54" fmla="*/ 5895113 h 6099980"/>
              <a:gd name="connsiteX55" fmla="*/ 183400 w 6703452"/>
              <a:gd name="connsiteY55" fmla="*/ 5865879 h 6099980"/>
              <a:gd name="connsiteX56" fmla="*/ 202434 w 6703452"/>
              <a:gd name="connsiteY56" fmla="*/ 5884453 h 6099980"/>
              <a:gd name="connsiteX57" fmla="*/ 193358 w 6703452"/>
              <a:gd name="connsiteY57" fmla="*/ 5877016 h 6099980"/>
              <a:gd name="connsiteX58" fmla="*/ 1309688 w 6703452"/>
              <a:gd name="connsiteY58" fmla="*/ 5854155 h 6099980"/>
              <a:gd name="connsiteX59" fmla="*/ 1290638 w 6703452"/>
              <a:gd name="connsiteY59" fmla="*/ 5876062 h 6099980"/>
              <a:gd name="connsiteX60" fmla="*/ 1269684 w 6703452"/>
              <a:gd name="connsiteY60" fmla="*/ 5897018 h 6099980"/>
              <a:gd name="connsiteX61" fmla="*/ 1284924 w 6703452"/>
              <a:gd name="connsiteY61" fmla="*/ 5878920 h 6099980"/>
              <a:gd name="connsiteX62" fmla="*/ 1291592 w 6703452"/>
              <a:gd name="connsiteY62" fmla="*/ 5873205 h 6099980"/>
              <a:gd name="connsiteX63" fmla="*/ 1297306 w 6703452"/>
              <a:gd name="connsiteY63" fmla="*/ 5866537 h 6099980"/>
              <a:gd name="connsiteX64" fmla="*/ 159672 w 6703452"/>
              <a:gd name="connsiteY64" fmla="*/ 5839346 h 6099980"/>
              <a:gd name="connsiteX65" fmla="*/ 183400 w 6703452"/>
              <a:gd name="connsiteY65" fmla="*/ 5865879 h 6099980"/>
              <a:gd name="connsiteX66" fmla="*/ 169188 w 6703452"/>
              <a:gd name="connsiteY66" fmla="*/ 5852012 h 6099980"/>
              <a:gd name="connsiteX67" fmla="*/ 66832 w 6703452"/>
              <a:gd name="connsiteY67" fmla="*/ 5831867 h 6099980"/>
              <a:gd name="connsiteX68" fmla="*/ 90592 w 6703452"/>
              <a:gd name="connsiteY68" fmla="*/ 5866401 h 6099980"/>
              <a:gd name="connsiteX69" fmla="*/ 84772 w 6703452"/>
              <a:gd name="connsiteY69" fmla="*/ 5858918 h 6099980"/>
              <a:gd name="connsiteX70" fmla="*/ 67628 w 6703452"/>
              <a:gd name="connsiteY70" fmla="*/ 5833201 h 6099980"/>
              <a:gd name="connsiteX71" fmla="*/ 63580 w 6703452"/>
              <a:gd name="connsiteY71" fmla="*/ 5826414 h 6099980"/>
              <a:gd name="connsiteX72" fmla="*/ 66832 w 6703452"/>
              <a:gd name="connsiteY72" fmla="*/ 5831867 h 6099980"/>
              <a:gd name="connsiteX73" fmla="*/ 63818 w 6703452"/>
              <a:gd name="connsiteY73" fmla="*/ 5827486 h 6099980"/>
              <a:gd name="connsiteX74" fmla="*/ 63580 w 6703452"/>
              <a:gd name="connsiteY74" fmla="*/ 5826414 h 6099980"/>
              <a:gd name="connsiteX75" fmla="*/ 140478 w 6703452"/>
              <a:gd name="connsiteY75" fmla="*/ 5813794 h 6099980"/>
              <a:gd name="connsiteX76" fmla="*/ 159672 w 6703452"/>
              <a:gd name="connsiteY76" fmla="*/ 5839346 h 6099980"/>
              <a:gd name="connsiteX77" fmla="*/ 149066 w 6703452"/>
              <a:gd name="connsiteY77" fmla="*/ 5827486 h 6099980"/>
              <a:gd name="connsiteX78" fmla="*/ 127666 w 6703452"/>
              <a:gd name="connsiteY78" fmla="*/ 5793370 h 6099980"/>
              <a:gd name="connsiteX79" fmla="*/ 140478 w 6703452"/>
              <a:gd name="connsiteY79" fmla="*/ 5813794 h 6099980"/>
              <a:gd name="connsiteX80" fmla="*/ 131444 w 6703452"/>
              <a:gd name="connsiteY80" fmla="*/ 5801768 h 6099980"/>
              <a:gd name="connsiteX81" fmla="*/ 95004 w 6703452"/>
              <a:gd name="connsiteY81" fmla="*/ 5720765 h 6099980"/>
              <a:gd name="connsiteX82" fmla="*/ 127666 w 6703452"/>
              <a:gd name="connsiteY82" fmla="*/ 5793370 h 6099980"/>
              <a:gd name="connsiteX83" fmla="*/ 116204 w 6703452"/>
              <a:gd name="connsiteY83" fmla="*/ 5775098 h 6099980"/>
              <a:gd name="connsiteX84" fmla="*/ 85588 w 6703452"/>
              <a:gd name="connsiteY84" fmla="*/ 5696637 h 6099980"/>
              <a:gd name="connsiteX85" fmla="*/ 95004 w 6703452"/>
              <a:gd name="connsiteY85" fmla="*/ 5720765 h 6099980"/>
              <a:gd name="connsiteX86" fmla="*/ 86558 w 6703452"/>
              <a:gd name="connsiteY86" fmla="*/ 5701994 h 6099980"/>
              <a:gd name="connsiteX87" fmla="*/ 66676 w 6703452"/>
              <a:gd name="connsiteY87" fmla="*/ 5592218 h 6099980"/>
              <a:gd name="connsiteX88" fmla="*/ 85588 w 6703452"/>
              <a:gd name="connsiteY88" fmla="*/ 5696637 h 6099980"/>
              <a:gd name="connsiteX89" fmla="*/ 81082 w 6703452"/>
              <a:gd name="connsiteY89" fmla="*/ 5685087 h 6099980"/>
              <a:gd name="connsiteX90" fmla="*/ 66676 w 6703452"/>
              <a:gd name="connsiteY90" fmla="*/ 5592218 h 6099980"/>
              <a:gd name="connsiteX91" fmla="*/ 51912 w 6703452"/>
              <a:gd name="connsiteY91" fmla="*/ 5572573 h 6099980"/>
              <a:gd name="connsiteX92" fmla="*/ 53340 w 6703452"/>
              <a:gd name="connsiteY92" fmla="*/ 5578883 h 6099980"/>
              <a:gd name="connsiteX93" fmla="*/ 55244 w 6703452"/>
              <a:gd name="connsiteY93" fmla="*/ 5610316 h 6099980"/>
              <a:gd name="connsiteX94" fmla="*/ 50484 w 6703452"/>
              <a:gd name="connsiteY94" fmla="*/ 5585590 h 6099980"/>
              <a:gd name="connsiteX95" fmla="*/ 50484 w 6703452"/>
              <a:gd name="connsiteY95" fmla="*/ 5579836 h 6099980"/>
              <a:gd name="connsiteX96" fmla="*/ 51912 w 6703452"/>
              <a:gd name="connsiteY96" fmla="*/ 5572573 h 6099980"/>
              <a:gd name="connsiteX97" fmla="*/ 0 w 6703452"/>
              <a:gd name="connsiteY97" fmla="*/ 5513161 h 6099980"/>
              <a:gd name="connsiteX98" fmla="*/ 244 w 6703452"/>
              <a:gd name="connsiteY98" fmla="*/ 5527023 h 6099980"/>
              <a:gd name="connsiteX99" fmla="*/ 0 w 6703452"/>
              <a:gd name="connsiteY99" fmla="*/ 5524591 h 6099980"/>
              <a:gd name="connsiteX100" fmla="*/ 0 w 6703452"/>
              <a:gd name="connsiteY100" fmla="*/ 5513161 h 6099980"/>
              <a:gd name="connsiteX101" fmla="*/ 3126104 w 6703452"/>
              <a:gd name="connsiteY101" fmla="*/ 5096918 h 6099980"/>
              <a:gd name="connsiteX102" fmla="*/ 3088600 w 6703452"/>
              <a:gd name="connsiteY102" fmla="*/ 5098823 h 6099980"/>
              <a:gd name="connsiteX103" fmla="*/ 3088816 w 6703452"/>
              <a:gd name="connsiteY103" fmla="*/ 5098693 h 6099980"/>
              <a:gd name="connsiteX104" fmla="*/ 1752600 w 6703452"/>
              <a:gd name="connsiteY104" fmla="*/ 5096918 h 6099980"/>
              <a:gd name="connsiteX105" fmla="*/ 1740656 w 6703452"/>
              <a:gd name="connsiteY105" fmla="*/ 5108008 h 6099980"/>
              <a:gd name="connsiteX106" fmla="*/ 1740218 w 6703452"/>
              <a:gd name="connsiteY106" fmla="*/ 5108348 h 6099980"/>
              <a:gd name="connsiteX107" fmla="*/ 2876552 w 6703452"/>
              <a:gd name="connsiteY107" fmla="*/ 5091203 h 6099980"/>
              <a:gd name="connsiteX108" fmla="*/ 2903220 w 6703452"/>
              <a:gd name="connsiteY108" fmla="*/ 5094060 h 6099980"/>
              <a:gd name="connsiteX109" fmla="*/ 2928940 w 6703452"/>
              <a:gd name="connsiteY109" fmla="*/ 5096918 h 6099980"/>
              <a:gd name="connsiteX110" fmla="*/ 2960372 w 6703452"/>
              <a:gd name="connsiteY110" fmla="*/ 5100728 h 6099980"/>
              <a:gd name="connsiteX111" fmla="*/ 2924176 w 6703452"/>
              <a:gd name="connsiteY111" fmla="*/ 5097870 h 6099980"/>
              <a:gd name="connsiteX112" fmla="*/ 2876552 w 6703452"/>
              <a:gd name="connsiteY112" fmla="*/ 5091203 h 6099980"/>
              <a:gd name="connsiteX113" fmla="*/ 2063116 w 6703452"/>
              <a:gd name="connsiteY113" fmla="*/ 5004525 h 6099980"/>
              <a:gd name="connsiteX114" fmla="*/ 2018348 w 6703452"/>
              <a:gd name="connsiteY114" fmla="*/ 5024528 h 6099980"/>
              <a:gd name="connsiteX115" fmla="*/ 2547384 w 6703452"/>
              <a:gd name="connsiteY115" fmla="*/ 4996683 h 6099980"/>
              <a:gd name="connsiteX116" fmla="*/ 2568892 w 6703452"/>
              <a:gd name="connsiteY116" fmla="*/ 4997857 h 6099980"/>
              <a:gd name="connsiteX117" fmla="*/ 2802256 w 6703452"/>
              <a:gd name="connsiteY117" fmla="*/ 5042625 h 6099980"/>
              <a:gd name="connsiteX118" fmla="*/ 2978662 w 6703452"/>
              <a:gd name="connsiteY118" fmla="*/ 5068075 h 6099980"/>
              <a:gd name="connsiteX119" fmla="*/ 3024598 w 6703452"/>
              <a:gd name="connsiteY119" fmla="*/ 5069281 h 6099980"/>
              <a:gd name="connsiteX120" fmla="*/ 3046334 w 6703452"/>
              <a:gd name="connsiteY120" fmla="*/ 5068580 h 6099980"/>
              <a:gd name="connsiteX121" fmla="*/ 3072766 w 6703452"/>
              <a:gd name="connsiteY121" fmla="*/ 5066437 h 6099980"/>
              <a:gd name="connsiteX122" fmla="*/ 3052764 w 6703452"/>
              <a:gd name="connsiteY122" fmla="*/ 5068342 h 6099980"/>
              <a:gd name="connsiteX123" fmla="*/ 3038476 w 6703452"/>
              <a:gd name="connsiteY123" fmla="*/ 5069294 h 6099980"/>
              <a:gd name="connsiteX124" fmla="*/ 3025102 w 6703452"/>
              <a:gd name="connsiteY124" fmla="*/ 5069294 h 6099980"/>
              <a:gd name="connsiteX125" fmla="*/ 3025140 w 6703452"/>
              <a:gd name="connsiteY125" fmla="*/ 5069295 h 6099980"/>
              <a:gd name="connsiteX126" fmla="*/ 2954656 w 6703452"/>
              <a:gd name="connsiteY126" fmla="*/ 5071200 h 6099980"/>
              <a:gd name="connsiteX127" fmla="*/ 2863216 w 6703452"/>
              <a:gd name="connsiteY127" fmla="*/ 5064532 h 6099980"/>
              <a:gd name="connsiteX128" fmla="*/ 2807018 w 6703452"/>
              <a:gd name="connsiteY128" fmla="*/ 5061675 h 6099980"/>
              <a:gd name="connsiteX129" fmla="*/ 2836544 w 6703452"/>
              <a:gd name="connsiteY129" fmla="*/ 5060722 h 6099980"/>
              <a:gd name="connsiteX130" fmla="*/ 2696528 w 6703452"/>
              <a:gd name="connsiteY130" fmla="*/ 5038815 h 6099980"/>
              <a:gd name="connsiteX131" fmla="*/ 2736532 w 6703452"/>
              <a:gd name="connsiteY131" fmla="*/ 5055007 h 6099980"/>
              <a:gd name="connsiteX132" fmla="*/ 2636520 w 6703452"/>
              <a:gd name="connsiteY132" fmla="*/ 5037862 h 6099980"/>
              <a:gd name="connsiteX133" fmla="*/ 2537460 w 6703452"/>
              <a:gd name="connsiteY133" fmla="*/ 5016907 h 6099980"/>
              <a:gd name="connsiteX134" fmla="*/ 2547384 w 6703452"/>
              <a:gd name="connsiteY134" fmla="*/ 4996683 h 6099980"/>
              <a:gd name="connsiteX135" fmla="*/ 3335656 w 6703452"/>
              <a:gd name="connsiteY135" fmla="*/ 4972141 h 6099980"/>
              <a:gd name="connsiteX136" fmla="*/ 3312796 w 6703452"/>
              <a:gd name="connsiteY136" fmla="*/ 4982618 h 6099980"/>
              <a:gd name="connsiteX137" fmla="*/ 3311500 w 6703452"/>
              <a:gd name="connsiteY137" fmla="*/ 4983050 h 6099980"/>
              <a:gd name="connsiteX138" fmla="*/ 3502344 w 6703452"/>
              <a:gd name="connsiteY138" fmla="*/ 4899750 h 6099980"/>
              <a:gd name="connsiteX139" fmla="*/ 3439478 w 6703452"/>
              <a:gd name="connsiteY139" fmla="*/ 4947375 h 6099980"/>
              <a:gd name="connsiteX140" fmla="*/ 3431858 w 6703452"/>
              <a:gd name="connsiteY140" fmla="*/ 4951185 h 6099980"/>
              <a:gd name="connsiteX141" fmla="*/ 3464244 w 6703452"/>
              <a:gd name="connsiteY141" fmla="*/ 4928325 h 6099980"/>
              <a:gd name="connsiteX142" fmla="*/ 3495676 w 6703452"/>
              <a:gd name="connsiteY142" fmla="*/ 4904513 h 6099980"/>
              <a:gd name="connsiteX143" fmla="*/ 3502344 w 6703452"/>
              <a:gd name="connsiteY143" fmla="*/ 4899750 h 6099980"/>
              <a:gd name="connsiteX144" fmla="*/ 2399220 w 6703452"/>
              <a:gd name="connsiteY144" fmla="*/ 4890390 h 6099980"/>
              <a:gd name="connsiteX145" fmla="*/ 2389908 w 6703452"/>
              <a:gd name="connsiteY145" fmla="*/ 4891039 h 6099980"/>
              <a:gd name="connsiteX146" fmla="*/ 2392450 w 6703452"/>
              <a:gd name="connsiteY146" fmla="*/ 4890637 h 6099980"/>
              <a:gd name="connsiteX147" fmla="*/ 2428876 w 6703452"/>
              <a:gd name="connsiteY147" fmla="*/ 4888321 h 6099980"/>
              <a:gd name="connsiteX148" fmla="*/ 2406968 w 6703452"/>
              <a:gd name="connsiteY148" fmla="*/ 4890107 h 6099980"/>
              <a:gd name="connsiteX149" fmla="*/ 2399220 w 6703452"/>
              <a:gd name="connsiteY149" fmla="*/ 4890390 h 6099980"/>
              <a:gd name="connsiteX150" fmla="*/ 395288 w 6703452"/>
              <a:gd name="connsiteY150" fmla="*/ 4887368 h 6099980"/>
              <a:gd name="connsiteX151" fmla="*/ 362904 w 6703452"/>
              <a:gd name="connsiteY151" fmla="*/ 4915943 h 6099980"/>
              <a:gd name="connsiteX152" fmla="*/ 395288 w 6703452"/>
              <a:gd name="connsiteY152" fmla="*/ 4887368 h 6099980"/>
              <a:gd name="connsiteX153" fmla="*/ 2230756 w 6703452"/>
              <a:gd name="connsiteY153" fmla="*/ 4873080 h 6099980"/>
              <a:gd name="connsiteX154" fmla="*/ 2185036 w 6703452"/>
              <a:gd name="connsiteY154" fmla="*/ 4882605 h 6099980"/>
              <a:gd name="connsiteX155" fmla="*/ 2162176 w 6703452"/>
              <a:gd name="connsiteY155" fmla="*/ 4887368 h 6099980"/>
              <a:gd name="connsiteX156" fmla="*/ 2140268 w 6703452"/>
              <a:gd name="connsiteY156" fmla="*/ 4893082 h 6099980"/>
              <a:gd name="connsiteX157" fmla="*/ 2164080 w 6703452"/>
              <a:gd name="connsiteY157" fmla="*/ 4886415 h 6099980"/>
              <a:gd name="connsiteX158" fmla="*/ 2186940 w 6703452"/>
              <a:gd name="connsiteY158" fmla="*/ 4881653 h 6099980"/>
              <a:gd name="connsiteX159" fmla="*/ 2230756 w 6703452"/>
              <a:gd name="connsiteY159" fmla="*/ 4873080 h 6099980"/>
              <a:gd name="connsiteX160" fmla="*/ 2292668 w 6703452"/>
              <a:gd name="connsiteY160" fmla="*/ 4870223 h 6099980"/>
              <a:gd name="connsiteX161" fmla="*/ 2280284 w 6703452"/>
              <a:gd name="connsiteY161" fmla="*/ 4875938 h 6099980"/>
              <a:gd name="connsiteX162" fmla="*/ 2204084 w 6703452"/>
              <a:gd name="connsiteY162" fmla="*/ 4890225 h 6099980"/>
              <a:gd name="connsiteX163" fmla="*/ 2170748 w 6703452"/>
              <a:gd name="connsiteY163" fmla="*/ 4897845 h 6099980"/>
              <a:gd name="connsiteX164" fmla="*/ 2155508 w 6703452"/>
              <a:gd name="connsiteY164" fmla="*/ 4902608 h 6099980"/>
              <a:gd name="connsiteX165" fmla="*/ 2168844 w 6703452"/>
              <a:gd name="connsiteY165" fmla="*/ 4900703 h 6099980"/>
              <a:gd name="connsiteX166" fmla="*/ 2223136 w 6703452"/>
              <a:gd name="connsiteY166" fmla="*/ 4892130 h 6099980"/>
              <a:gd name="connsiteX167" fmla="*/ 2174558 w 6703452"/>
              <a:gd name="connsiteY167" fmla="*/ 4902608 h 6099980"/>
              <a:gd name="connsiteX168" fmla="*/ 2127884 w 6703452"/>
              <a:gd name="connsiteY168" fmla="*/ 4915943 h 6099980"/>
              <a:gd name="connsiteX169" fmla="*/ 2105024 w 6703452"/>
              <a:gd name="connsiteY169" fmla="*/ 4922611 h 6099980"/>
              <a:gd name="connsiteX170" fmla="*/ 2082164 w 6703452"/>
              <a:gd name="connsiteY170" fmla="*/ 4930230 h 6099980"/>
              <a:gd name="connsiteX171" fmla="*/ 2037398 w 6703452"/>
              <a:gd name="connsiteY171" fmla="*/ 4946423 h 6099980"/>
              <a:gd name="connsiteX172" fmla="*/ 1994536 w 6703452"/>
              <a:gd name="connsiteY172" fmla="*/ 4965473 h 6099980"/>
              <a:gd name="connsiteX173" fmla="*/ 1973580 w 6703452"/>
              <a:gd name="connsiteY173" fmla="*/ 4974998 h 6099980"/>
              <a:gd name="connsiteX174" fmla="*/ 1952624 w 6703452"/>
              <a:gd name="connsiteY174" fmla="*/ 4985475 h 6099980"/>
              <a:gd name="connsiteX175" fmla="*/ 1911668 w 6703452"/>
              <a:gd name="connsiteY175" fmla="*/ 5007383 h 6099980"/>
              <a:gd name="connsiteX176" fmla="*/ 1872616 w 6703452"/>
              <a:gd name="connsiteY176" fmla="*/ 5031195 h 6099980"/>
              <a:gd name="connsiteX177" fmla="*/ 1834516 w 6703452"/>
              <a:gd name="connsiteY177" fmla="*/ 5056913 h 6099980"/>
              <a:gd name="connsiteX178" fmla="*/ 1797368 w 6703452"/>
              <a:gd name="connsiteY178" fmla="*/ 5083583 h 6099980"/>
              <a:gd name="connsiteX179" fmla="*/ 1726884 w 6703452"/>
              <a:gd name="connsiteY179" fmla="*/ 5143591 h 6099980"/>
              <a:gd name="connsiteX180" fmla="*/ 1709738 w 6703452"/>
              <a:gd name="connsiteY180" fmla="*/ 5159783 h 6099980"/>
              <a:gd name="connsiteX181" fmla="*/ 1701164 w 6703452"/>
              <a:gd name="connsiteY181" fmla="*/ 5167403 h 6099980"/>
              <a:gd name="connsiteX182" fmla="*/ 1693544 w 6703452"/>
              <a:gd name="connsiteY182" fmla="*/ 5175975 h 6099980"/>
              <a:gd name="connsiteX183" fmla="*/ 1662112 w 6703452"/>
              <a:gd name="connsiteY183" fmla="*/ 5210266 h 6099980"/>
              <a:gd name="connsiteX184" fmla="*/ 1646872 w 6703452"/>
              <a:gd name="connsiteY184" fmla="*/ 5228363 h 6099980"/>
              <a:gd name="connsiteX185" fmla="*/ 1631632 w 6703452"/>
              <a:gd name="connsiteY185" fmla="*/ 5247413 h 6099980"/>
              <a:gd name="connsiteX186" fmla="*/ 1616392 w 6703452"/>
              <a:gd name="connsiteY186" fmla="*/ 5266463 h 6099980"/>
              <a:gd name="connsiteX187" fmla="*/ 1602104 w 6703452"/>
              <a:gd name="connsiteY187" fmla="*/ 5286466 h 6099980"/>
              <a:gd name="connsiteX188" fmla="*/ 1597344 w 6703452"/>
              <a:gd name="connsiteY188" fmla="*/ 5283608 h 6099980"/>
              <a:gd name="connsiteX189" fmla="*/ 1608772 w 6703452"/>
              <a:gd name="connsiteY189" fmla="*/ 5267416 h 6099980"/>
              <a:gd name="connsiteX190" fmla="*/ 1620204 w 6703452"/>
              <a:gd name="connsiteY190" fmla="*/ 5253128 h 6099980"/>
              <a:gd name="connsiteX191" fmla="*/ 1640204 w 6703452"/>
              <a:gd name="connsiteY191" fmla="*/ 5228363 h 6099980"/>
              <a:gd name="connsiteX192" fmla="*/ 1671638 w 6703452"/>
              <a:gd name="connsiteY192" fmla="*/ 5192168 h 6099980"/>
              <a:gd name="connsiteX193" fmla="*/ 1693544 w 6703452"/>
              <a:gd name="connsiteY193" fmla="*/ 5168355 h 6099980"/>
              <a:gd name="connsiteX194" fmla="*/ 1709738 w 6703452"/>
              <a:gd name="connsiteY194" fmla="*/ 5151211 h 6099980"/>
              <a:gd name="connsiteX195" fmla="*/ 1740218 w 6703452"/>
              <a:gd name="connsiteY195" fmla="*/ 5119778 h 6099980"/>
              <a:gd name="connsiteX196" fmla="*/ 1764984 w 6703452"/>
              <a:gd name="connsiteY196" fmla="*/ 5097870 h 6099980"/>
              <a:gd name="connsiteX197" fmla="*/ 1803084 w 6703452"/>
              <a:gd name="connsiteY197" fmla="*/ 5066438 h 6099980"/>
              <a:gd name="connsiteX198" fmla="*/ 1744028 w 6703452"/>
              <a:gd name="connsiteY198" fmla="*/ 5111205 h 6099980"/>
              <a:gd name="connsiteX199" fmla="*/ 1702118 w 6703452"/>
              <a:gd name="connsiteY199" fmla="*/ 5149305 h 6099980"/>
              <a:gd name="connsiteX200" fmla="*/ 1690688 w 6703452"/>
              <a:gd name="connsiteY200" fmla="*/ 5159783 h 6099980"/>
              <a:gd name="connsiteX201" fmla="*/ 1680210 w 6703452"/>
              <a:gd name="connsiteY201" fmla="*/ 5171213 h 6099980"/>
              <a:gd name="connsiteX202" fmla="*/ 1658304 w 6703452"/>
              <a:gd name="connsiteY202" fmla="*/ 5195025 h 6099980"/>
              <a:gd name="connsiteX203" fmla="*/ 1646872 w 6703452"/>
              <a:gd name="connsiteY203" fmla="*/ 5207408 h 6099980"/>
              <a:gd name="connsiteX204" fmla="*/ 1636396 w 6703452"/>
              <a:gd name="connsiteY204" fmla="*/ 5219791 h 6099980"/>
              <a:gd name="connsiteX205" fmla="*/ 1616392 w 6703452"/>
              <a:gd name="connsiteY205" fmla="*/ 5245508 h 6099980"/>
              <a:gd name="connsiteX206" fmla="*/ 1580198 w 6703452"/>
              <a:gd name="connsiteY206" fmla="*/ 5296943 h 6099980"/>
              <a:gd name="connsiteX207" fmla="*/ 1564958 w 6703452"/>
              <a:gd name="connsiteY207" fmla="*/ 5320755 h 6099980"/>
              <a:gd name="connsiteX208" fmla="*/ 1552576 w 6703452"/>
              <a:gd name="connsiteY208" fmla="*/ 5343616 h 6099980"/>
              <a:gd name="connsiteX209" fmla="*/ 1533524 w 6703452"/>
              <a:gd name="connsiteY209" fmla="*/ 5379811 h 6099980"/>
              <a:gd name="connsiteX210" fmla="*/ 1555432 w 6703452"/>
              <a:gd name="connsiteY210" fmla="*/ 5344568 h 6099980"/>
              <a:gd name="connsiteX211" fmla="*/ 1578292 w 6703452"/>
              <a:gd name="connsiteY211" fmla="*/ 5310278 h 6099980"/>
              <a:gd name="connsiteX212" fmla="*/ 1558290 w 6703452"/>
              <a:gd name="connsiteY212" fmla="*/ 5348378 h 6099980"/>
              <a:gd name="connsiteX213" fmla="*/ 1539240 w 6703452"/>
              <a:gd name="connsiteY213" fmla="*/ 5387430 h 6099980"/>
              <a:gd name="connsiteX214" fmla="*/ 1527810 w 6703452"/>
              <a:gd name="connsiteY214" fmla="*/ 5403623 h 6099980"/>
              <a:gd name="connsiteX215" fmla="*/ 1477328 w 6703452"/>
              <a:gd name="connsiteY215" fmla="*/ 5524591 h 6099980"/>
              <a:gd name="connsiteX216" fmla="*/ 1389698 w 6703452"/>
              <a:gd name="connsiteY216" fmla="*/ 5731283 h 6099980"/>
              <a:gd name="connsiteX217" fmla="*/ 1396364 w 6703452"/>
              <a:gd name="connsiteY217" fmla="*/ 5709375 h 6099980"/>
              <a:gd name="connsiteX218" fmla="*/ 1383984 w 6703452"/>
              <a:gd name="connsiteY218" fmla="*/ 5729378 h 6099980"/>
              <a:gd name="connsiteX219" fmla="*/ 1388744 w 6703452"/>
              <a:gd name="connsiteY219" fmla="*/ 5707470 h 6099980"/>
              <a:gd name="connsiteX220" fmla="*/ 1518284 w 6703452"/>
              <a:gd name="connsiteY220" fmla="*/ 5400766 h 6099980"/>
              <a:gd name="connsiteX221" fmla="*/ 1527810 w 6703452"/>
              <a:gd name="connsiteY221" fmla="*/ 5380763 h 6099980"/>
              <a:gd name="connsiteX222" fmla="*/ 1539240 w 6703452"/>
              <a:gd name="connsiteY222" fmla="*/ 5361713 h 6099980"/>
              <a:gd name="connsiteX223" fmla="*/ 1561148 w 6703452"/>
              <a:gd name="connsiteY223" fmla="*/ 5322661 h 6099980"/>
              <a:gd name="connsiteX224" fmla="*/ 1585912 w 6703452"/>
              <a:gd name="connsiteY224" fmla="*/ 5285513 h 6099980"/>
              <a:gd name="connsiteX225" fmla="*/ 1611630 w 6703452"/>
              <a:gd name="connsiteY225" fmla="*/ 5249318 h 6099980"/>
              <a:gd name="connsiteX226" fmla="*/ 1639252 w 6703452"/>
              <a:gd name="connsiteY226" fmla="*/ 5214075 h 6099980"/>
              <a:gd name="connsiteX227" fmla="*/ 1653540 w 6703452"/>
              <a:gd name="connsiteY227" fmla="*/ 5196930 h 6099980"/>
              <a:gd name="connsiteX228" fmla="*/ 1668780 w 6703452"/>
              <a:gd name="connsiteY228" fmla="*/ 5180738 h 6099980"/>
              <a:gd name="connsiteX229" fmla="*/ 1684020 w 6703452"/>
              <a:gd name="connsiteY229" fmla="*/ 5164545 h 6099980"/>
              <a:gd name="connsiteX230" fmla="*/ 1691640 w 6703452"/>
              <a:gd name="connsiteY230" fmla="*/ 5155973 h 6099980"/>
              <a:gd name="connsiteX231" fmla="*/ 1699260 w 6703452"/>
              <a:gd name="connsiteY231" fmla="*/ 5148353 h 6099980"/>
              <a:gd name="connsiteX232" fmla="*/ 1731644 w 6703452"/>
              <a:gd name="connsiteY232" fmla="*/ 5117873 h 6099980"/>
              <a:gd name="connsiteX233" fmla="*/ 1739264 w 6703452"/>
              <a:gd name="connsiteY233" fmla="*/ 5109300 h 6099980"/>
              <a:gd name="connsiteX234" fmla="*/ 1740656 w 6703452"/>
              <a:gd name="connsiteY234" fmla="*/ 5108008 h 6099980"/>
              <a:gd name="connsiteX235" fmla="*/ 1823562 w 6703452"/>
              <a:gd name="connsiteY235" fmla="*/ 5043578 h 6099980"/>
              <a:gd name="connsiteX236" fmla="*/ 1912620 w 6703452"/>
              <a:gd name="connsiteY236" fmla="*/ 4987380 h 6099980"/>
              <a:gd name="connsiteX237" fmla="*/ 1969770 w 6703452"/>
              <a:gd name="connsiteY237" fmla="*/ 4961663 h 6099980"/>
              <a:gd name="connsiteX238" fmla="*/ 1986916 w 6703452"/>
              <a:gd name="connsiteY238" fmla="*/ 4956900 h 6099980"/>
              <a:gd name="connsiteX239" fmla="*/ 2011680 w 6703452"/>
              <a:gd name="connsiteY239" fmla="*/ 4948328 h 6099980"/>
              <a:gd name="connsiteX240" fmla="*/ 2025016 w 6703452"/>
              <a:gd name="connsiteY240" fmla="*/ 4942613 h 6099980"/>
              <a:gd name="connsiteX241" fmla="*/ 2043112 w 6703452"/>
              <a:gd name="connsiteY241" fmla="*/ 4935945 h 6099980"/>
              <a:gd name="connsiteX242" fmla="*/ 2096452 w 6703452"/>
              <a:gd name="connsiteY242" fmla="*/ 4917848 h 6099980"/>
              <a:gd name="connsiteX243" fmla="*/ 2052638 w 6703452"/>
              <a:gd name="connsiteY243" fmla="*/ 4926420 h 6099980"/>
              <a:gd name="connsiteX244" fmla="*/ 2119312 w 6703452"/>
              <a:gd name="connsiteY244" fmla="*/ 4904513 h 6099980"/>
              <a:gd name="connsiteX245" fmla="*/ 2187892 w 6703452"/>
              <a:gd name="connsiteY245" fmla="*/ 4887368 h 6099980"/>
              <a:gd name="connsiteX246" fmla="*/ 2178368 w 6703452"/>
              <a:gd name="connsiteY246" fmla="*/ 4891178 h 6099980"/>
              <a:gd name="connsiteX247" fmla="*/ 2235518 w 6703452"/>
              <a:gd name="connsiteY247" fmla="*/ 4878795 h 6099980"/>
              <a:gd name="connsiteX248" fmla="*/ 3543430 w 6703452"/>
              <a:gd name="connsiteY248" fmla="*/ 4736219 h 6099980"/>
              <a:gd name="connsiteX249" fmla="*/ 3542676 w 6703452"/>
              <a:gd name="connsiteY249" fmla="*/ 4737289 h 6099980"/>
              <a:gd name="connsiteX250" fmla="*/ 3531872 w 6703452"/>
              <a:gd name="connsiteY250" fmla="*/ 4748303 h 6099980"/>
              <a:gd name="connsiteX251" fmla="*/ 3938588 w 6703452"/>
              <a:gd name="connsiteY251" fmla="*/ 4474935 h 6099980"/>
              <a:gd name="connsiteX252" fmla="*/ 3890010 w 6703452"/>
              <a:gd name="connsiteY252" fmla="*/ 4536848 h 6099980"/>
              <a:gd name="connsiteX253" fmla="*/ 3884296 w 6703452"/>
              <a:gd name="connsiteY253" fmla="*/ 4542562 h 6099980"/>
              <a:gd name="connsiteX254" fmla="*/ 3938588 w 6703452"/>
              <a:gd name="connsiteY254" fmla="*/ 4474935 h 6099980"/>
              <a:gd name="connsiteX255" fmla="*/ 3933826 w 6703452"/>
              <a:gd name="connsiteY255" fmla="*/ 4428262 h 6099980"/>
              <a:gd name="connsiteX256" fmla="*/ 3893820 w 6703452"/>
              <a:gd name="connsiteY256" fmla="*/ 4481602 h 6099980"/>
              <a:gd name="connsiteX257" fmla="*/ 3842386 w 6703452"/>
              <a:gd name="connsiteY257" fmla="*/ 4537800 h 6099980"/>
              <a:gd name="connsiteX258" fmla="*/ 3890012 w 6703452"/>
              <a:gd name="connsiteY258" fmla="*/ 4483507 h 6099980"/>
              <a:gd name="connsiteX259" fmla="*/ 3905252 w 6703452"/>
              <a:gd name="connsiteY259" fmla="*/ 4465410 h 6099980"/>
              <a:gd name="connsiteX260" fmla="*/ 3933826 w 6703452"/>
              <a:gd name="connsiteY260" fmla="*/ 4428262 h 6099980"/>
              <a:gd name="connsiteX261" fmla="*/ 4039908 w 6703452"/>
              <a:gd name="connsiteY261" fmla="*/ 4261932 h 6099980"/>
              <a:gd name="connsiteX262" fmla="*/ 4040504 w 6703452"/>
              <a:gd name="connsiteY262" fmla="*/ 4263480 h 6099980"/>
              <a:gd name="connsiteX263" fmla="*/ 4039552 w 6703452"/>
              <a:gd name="connsiteY263" fmla="*/ 4281578 h 6099980"/>
              <a:gd name="connsiteX264" fmla="*/ 3991928 w 6703452"/>
              <a:gd name="connsiteY264" fmla="*/ 4377780 h 6099980"/>
              <a:gd name="connsiteX265" fmla="*/ 3938588 w 6703452"/>
              <a:gd name="connsiteY265" fmla="*/ 4455886 h 6099980"/>
              <a:gd name="connsiteX266" fmla="*/ 3883342 w 6703452"/>
              <a:gd name="connsiteY266" fmla="*/ 4531133 h 6099980"/>
              <a:gd name="connsiteX267" fmla="*/ 3804284 w 6703452"/>
              <a:gd name="connsiteY267" fmla="*/ 4619715 h 6099980"/>
              <a:gd name="connsiteX268" fmla="*/ 3802686 w 6703452"/>
              <a:gd name="connsiteY268" fmla="*/ 4620362 h 6099980"/>
              <a:gd name="connsiteX269" fmla="*/ 3788092 w 6703452"/>
              <a:gd name="connsiteY269" fmla="*/ 4634955 h 6099980"/>
              <a:gd name="connsiteX270" fmla="*/ 3801440 w 6703452"/>
              <a:gd name="connsiteY270" fmla="*/ 4620867 h 6099980"/>
              <a:gd name="connsiteX271" fmla="*/ 3798882 w 6703452"/>
              <a:gd name="connsiteY271" fmla="*/ 4621903 h 6099980"/>
              <a:gd name="connsiteX272" fmla="*/ 3758564 w 6703452"/>
              <a:gd name="connsiteY272" fmla="*/ 4656863 h 6099980"/>
              <a:gd name="connsiteX273" fmla="*/ 3609976 w 6703452"/>
              <a:gd name="connsiteY273" fmla="*/ 4801643 h 6099980"/>
              <a:gd name="connsiteX274" fmla="*/ 3458528 w 6703452"/>
              <a:gd name="connsiteY274" fmla="*/ 4925468 h 6099980"/>
              <a:gd name="connsiteX275" fmla="*/ 3493770 w 6703452"/>
              <a:gd name="connsiteY275" fmla="*/ 4901655 h 6099980"/>
              <a:gd name="connsiteX276" fmla="*/ 3457576 w 6703452"/>
              <a:gd name="connsiteY276" fmla="*/ 4927373 h 6099980"/>
              <a:gd name="connsiteX277" fmla="*/ 3435668 w 6703452"/>
              <a:gd name="connsiteY277" fmla="*/ 4942613 h 6099980"/>
              <a:gd name="connsiteX278" fmla="*/ 3417570 w 6703452"/>
              <a:gd name="connsiteY278" fmla="*/ 4956900 h 6099980"/>
              <a:gd name="connsiteX279" fmla="*/ 3405188 w 6703452"/>
              <a:gd name="connsiteY279" fmla="*/ 4966425 h 6099980"/>
              <a:gd name="connsiteX280" fmla="*/ 3364230 w 6703452"/>
              <a:gd name="connsiteY280" fmla="*/ 4991191 h 6099980"/>
              <a:gd name="connsiteX281" fmla="*/ 3360420 w 6703452"/>
              <a:gd name="connsiteY281" fmla="*/ 4982618 h 6099980"/>
              <a:gd name="connsiteX282" fmla="*/ 3264216 w 6703452"/>
              <a:gd name="connsiteY282" fmla="*/ 5027386 h 6099980"/>
              <a:gd name="connsiteX283" fmla="*/ 3177540 w 6703452"/>
              <a:gd name="connsiteY283" fmla="*/ 5053103 h 6099980"/>
              <a:gd name="connsiteX284" fmla="*/ 3231832 w 6703452"/>
              <a:gd name="connsiteY284" fmla="*/ 5033100 h 6099980"/>
              <a:gd name="connsiteX285" fmla="*/ 3356610 w 6703452"/>
              <a:gd name="connsiteY285" fmla="*/ 4980713 h 6099980"/>
              <a:gd name="connsiteX286" fmla="*/ 3490912 w 6703452"/>
              <a:gd name="connsiteY286" fmla="*/ 4896893 h 6099980"/>
              <a:gd name="connsiteX287" fmla="*/ 3587116 w 6703452"/>
              <a:gd name="connsiteY287" fmla="*/ 4813073 h 6099980"/>
              <a:gd name="connsiteX288" fmla="*/ 3615690 w 6703452"/>
              <a:gd name="connsiteY288" fmla="*/ 4790213 h 6099980"/>
              <a:gd name="connsiteX289" fmla="*/ 3672840 w 6703452"/>
              <a:gd name="connsiteY289" fmla="*/ 4736873 h 6099980"/>
              <a:gd name="connsiteX290" fmla="*/ 3755708 w 6703452"/>
              <a:gd name="connsiteY290" fmla="*/ 4644480 h 6099980"/>
              <a:gd name="connsiteX291" fmla="*/ 3898584 w 6703452"/>
              <a:gd name="connsiteY291" fmla="*/ 4488270 h 6099980"/>
              <a:gd name="connsiteX292" fmla="*/ 3887152 w 6703452"/>
              <a:gd name="connsiteY292" fmla="*/ 4504463 h 6099980"/>
              <a:gd name="connsiteX293" fmla="*/ 3878580 w 6703452"/>
              <a:gd name="connsiteY293" fmla="*/ 4519703 h 6099980"/>
              <a:gd name="connsiteX294" fmla="*/ 3946208 w 6703452"/>
              <a:gd name="connsiteY294" fmla="*/ 4431120 h 6099980"/>
              <a:gd name="connsiteX295" fmla="*/ 4010978 w 6703452"/>
              <a:gd name="connsiteY295" fmla="*/ 4325393 h 6099980"/>
              <a:gd name="connsiteX296" fmla="*/ 4004310 w 6703452"/>
              <a:gd name="connsiteY296" fmla="*/ 4341586 h 6099980"/>
              <a:gd name="connsiteX297" fmla="*/ 4025264 w 6703452"/>
              <a:gd name="connsiteY297" fmla="*/ 4296818 h 6099980"/>
              <a:gd name="connsiteX298" fmla="*/ 4035742 w 6703452"/>
              <a:gd name="connsiteY298" fmla="*/ 4271100 h 6099980"/>
              <a:gd name="connsiteX299" fmla="*/ 4039908 w 6703452"/>
              <a:gd name="connsiteY299" fmla="*/ 4261932 h 6099980"/>
              <a:gd name="connsiteX300" fmla="*/ 982980 w 6703452"/>
              <a:gd name="connsiteY300" fmla="*/ 4261575 h 6099980"/>
              <a:gd name="connsiteX301" fmla="*/ 943928 w 6703452"/>
              <a:gd name="connsiteY301" fmla="*/ 4309200 h 6099980"/>
              <a:gd name="connsiteX302" fmla="*/ 945832 w 6703452"/>
              <a:gd name="connsiteY302" fmla="*/ 4305390 h 6099980"/>
              <a:gd name="connsiteX303" fmla="*/ 892492 w 6703452"/>
              <a:gd name="connsiteY303" fmla="*/ 4363493 h 6099980"/>
              <a:gd name="connsiteX304" fmla="*/ 837248 w 6703452"/>
              <a:gd name="connsiteY304" fmla="*/ 4416833 h 6099980"/>
              <a:gd name="connsiteX305" fmla="*/ 837270 w 6703452"/>
              <a:gd name="connsiteY305" fmla="*/ 4416811 h 6099980"/>
              <a:gd name="connsiteX306" fmla="*/ 864872 w 6703452"/>
              <a:gd name="connsiteY306" fmla="*/ 4388258 h 6099980"/>
              <a:gd name="connsiteX307" fmla="*/ 905828 w 6703452"/>
              <a:gd name="connsiteY307" fmla="*/ 4347300 h 6099980"/>
              <a:gd name="connsiteX308" fmla="*/ 927736 w 6703452"/>
              <a:gd name="connsiteY308" fmla="*/ 4324440 h 6099980"/>
              <a:gd name="connsiteX309" fmla="*/ 948690 w 6703452"/>
              <a:gd name="connsiteY309" fmla="*/ 4301580 h 6099980"/>
              <a:gd name="connsiteX310" fmla="*/ 982980 w 6703452"/>
              <a:gd name="connsiteY310" fmla="*/ 4261575 h 6099980"/>
              <a:gd name="connsiteX311" fmla="*/ 3967164 w 6703452"/>
              <a:gd name="connsiteY311" fmla="*/ 4118700 h 6099980"/>
              <a:gd name="connsiteX312" fmla="*/ 3965258 w 6703452"/>
              <a:gd name="connsiteY312" fmla="*/ 4132988 h 6099980"/>
              <a:gd name="connsiteX313" fmla="*/ 3962400 w 6703452"/>
              <a:gd name="connsiteY313" fmla="*/ 4149180 h 6099980"/>
              <a:gd name="connsiteX314" fmla="*/ 3954780 w 6703452"/>
              <a:gd name="connsiteY314" fmla="*/ 4194900 h 6099980"/>
              <a:gd name="connsiteX315" fmla="*/ 3965258 w 6703452"/>
              <a:gd name="connsiteY315" fmla="*/ 4168230 h 6099980"/>
              <a:gd name="connsiteX316" fmla="*/ 3944304 w 6703452"/>
              <a:gd name="connsiteY316" fmla="*/ 4235858 h 6099980"/>
              <a:gd name="connsiteX317" fmla="*/ 3915728 w 6703452"/>
              <a:gd name="connsiteY317" fmla="*/ 4297770 h 6099980"/>
              <a:gd name="connsiteX318" fmla="*/ 3881438 w 6703452"/>
              <a:gd name="connsiteY318" fmla="*/ 4359683 h 6099980"/>
              <a:gd name="connsiteX319" fmla="*/ 3930016 w 6703452"/>
              <a:gd name="connsiteY319" fmla="*/ 4287293 h 6099980"/>
              <a:gd name="connsiteX320" fmla="*/ 3845244 w 6703452"/>
              <a:gd name="connsiteY320" fmla="*/ 4418738 h 6099980"/>
              <a:gd name="connsiteX321" fmla="*/ 3741420 w 6703452"/>
              <a:gd name="connsiteY321" fmla="*/ 4536848 h 6099980"/>
              <a:gd name="connsiteX322" fmla="*/ 3789998 w 6703452"/>
              <a:gd name="connsiteY322" fmla="*/ 4481603 h 6099980"/>
              <a:gd name="connsiteX323" fmla="*/ 3842386 w 6703452"/>
              <a:gd name="connsiteY323" fmla="*/ 4414928 h 6099980"/>
              <a:gd name="connsiteX324" fmla="*/ 3860484 w 6703452"/>
              <a:gd name="connsiteY324" fmla="*/ 4389210 h 6099980"/>
              <a:gd name="connsiteX325" fmla="*/ 3868104 w 6703452"/>
              <a:gd name="connsiteY325" fmla="*/ 4375875 h 6099980"/>
              <a:gd name="connsiteX326" fmla="*/ 3842386 w 6703452"/>
              <a:gd name="connsiteY326" fmla="*/ 4403498 h 6099980"/>
              <a:gd name="connsiteX327" fmla="*/ 3784284 w 6703452"/>
              <a:gd name="connsiteY327" fmla="*/ 4483508 h 6099980"/>
              <a:gd name="connsiteX328" fmla="*/ 3809048 w 6703452"/>
              <a:gd name="connsiteY328" fmla="*/ 4449218 h 6099980"/>
              <a:gd name="connsiteX329" fmla="*/ 3758566 w 6703452"/>
              <a:gd name="connsiteY329" fmla="*/ 4500653 h 6099980"/>
              <a:gd name="connsiteX330" fmla="*/ 3698558 w 6703452"/>
              <a:gd name="connsiteY330" fmla="*/ 4565423 h 6099980"/>
              <a:gd name="connsiteX331" fmla="*/ 3720466 w 6703452"/>
              <a:gd name="connsiteY331" fmla="*/ 4551135 h 6099980"/>
              <a:gd name="connsiteX332" fmla="*/ 3543430 w 6703452"/>
              <a:gd name="connsiteY332" fmla="*/ 4736219 h 6099980"/>
              <a:gd name="connsiteX333" fmla="*/ 3546158 w 6703452"/>
              <a:gd name="connsiteY333" fmla="*/ 4732348 h 6099980"/>
              <a:gd name="connsiteX334" fmla="*/ 3546158 w 6703452"/>
              <a:gd name="connsiteY334" fmla="*/ 4729253 h 6099980"/>
              <a:gd name="connsiteX335" fmla="*/ 3493772 w 6703452"/>
              <a:gd name="connsiteY335" fmla="*/ 4777830 h 6099980"/>
              <a:gd name="connsiteX336" fmla="*/ 3465196 w 6703452"/>
              <a:gd name="connsiteY336" fmla="*/ 4802595 h 6099980"/>
              <a:gd name="connsiteX337" fmla="*/ 3424238 w 6703452"/>
              <a:gd name="connsiteY337" fmla="*/ 4833075 h 6099980"/>
              <a:gd name="connsiteX338" fmla="*/ 3507104 w 6703452"/>
              <a:gd name="connsiteY338" fmla="*/ 4760685 h 6099980"/>
              <a:gd name="connsiteX339" fmla="*/ 3408046 w 6703452"/>
              <a:gd name="connsiteY339" fmla="*/ 4838790 h 6099980"/>
              <a:gd name="connsiteX340" fmla="*/ 3379472 w 6703452"/>
              <a:gd name="connsiteY340" fmla="*/ 4857840 h 6099980"/>
              <a:gd name="connsiteX341" fmla="*/ 3357564 w 6703452"/>
              <a:gd name="connsiteY341" fmla="*/ 4872128 h 6099980"/>
              <a:gd name="connsiteX342" fmla="*/ 3335656 w 6703452"/>
              <a:gd name="connsiteY342" fmla="*/ 4884510 h 6099980"/>
              <a:gd name="connsiteX343" fmla="*/ 3323272 w 6703452"/>
              <a:gd name="connsiteY343" fmla="*/ 4892130 h 6099980"/>
              <a:gd name="connsiteX344" fmla="*/ 3308986 w 6703452"/>
              <a:gd name="connsiteY344" fmla="*/ 4899750 h 6099980"/>
              <a:gd name="connsiteX345" fmla="*/ 3269932 w 6703452"/>
              <a:gd name="connsiteY345" fmla="*/ 4919753 h 6099980"/>
              <a:gd name="connsiteX346" fmla="*/ 3243264 w 6703452"/>
              <a:gd name="connsiteY346" fmla="*/ 4932135 h 6099980"/>
              <a:gd name="connsiteX347" fmla="*/ 3210878 w 6703452"/>
              <a:gd name="connsiteY347" fmla="*/ 4944518 h 6099980"/>
              <a:gd name="connsiteX348" fmla="*/ 3214688 w 6703452"/>
              <a:gd name="connsiteY348" fmla="*/ 4942613 h 6099980"/>
              <a:gd name="connsiteX349" fmla="*/ 3082292 w 6703452"/>
              <a:gd name="connsiteY349" fmla="*/ 4971188 h 6099980"/>
              <a:gd name="connsiteX350" fmla="*/ 2948940 w 6703452"/>
              <a:gd name="connsiteY350" fmla="*/ 4972140 h 6099980"/>
              <a:gd name="connsiteX351" fmla="*/ 2951798 w 6703452"/>
              <a:gd name="connsiteY351" fmla="*/ 4967378 h 6099980"/>
              <a:gd name="connsiteX352" fmla="*/ 2899412 w 6703452"/>
              <a:gd name="connsiteY352" fmla="*/ 4964520 h 6099980"/>
              <a:gd name="connsiteX353" fmla="*/ 2866072 w 6703452"/>
              <a:gd name="connsiteY353" fmla="*/ 4958805 h 6099980"/>
              <a:gd name="connsiteX354" fmla="*/ 2737486 w 6703452"/>
              <a:gd name="connsiteY354" fmla="*/ 4931182 h 6099980"/>
              <a:gd name="connsiteX355" fmla="*/ 2762252 w 6703452"/>
              <a:gd name="connsiteY355" fmla="*/ 4935945 h 6099980"/>
              <a:gd name="connsiteX356" fmla="*/ 2718436 w 6703452"/>
              <a:gd name="connsiteY356" fmla="*/ 4920705 h 6099980"/>
              <a:gd name="connsiteX357" fmla="*/ 2554604 w 6703452"/>
              <a:gd name="connsiteY357" fmla="*/ 4893082 h 6099980"/>
              <a:gd name="connsiteX358" fmla="*/ 2481264 w 6703452"/>
              <a:gd name="connsiteY358" fmla="*/ 4886415 h 6099980"/>
              <a:gd name="connsiteX359" fmla="*/ 2436496 w 6703452"/>
              <a:gd name="connsiteY359" fmla="*/ 4883557 h 6099980"/>
              <a:gd name="connsiteX360" fmla="*/ 2381252 w 6703452"/>
              <a:gd name="connsiteY360" fmla="*/ 4881653 h 6099980"/>
              <a:gd name="connsiteX361" fmla="*/ 2361248 w 6703452"/>
              <a:gd name="connsiteY361" fmla="*/ 4876890 h 6099980"/>
              <a:gd name="connsiteX362" fmla="*/ 2346960 w 6703452"/>
              <a:gd name="connsiteY362" fmla="*/ 4873080 h 6099980"/>
              <a:gd name="connsiteX363" fmla="*/ 2496504 w 6703452"/>
              <a:gd name="connsiteY363" fmla="*/ 4879748 h 6099980"/>
              <a:gd name="connsiteX364" fmla="*/ 2483168 w 6703452"/>
              <a:gd name="connsiteY364" fmla="*/ 4874985 h 6099980"/>
              <a:gd name="connsiteX365" fmla="*/ 2431732 w 6703452"/>
              <a:gd name="connsiteY365" fmla="*/ 4870223 h 6099980"/>
              <a:gd name="connsiteX366" fmla="*/ 2418398 w 6703452"/>
              <a:gd name="connsiteY366" fmla="*/ 4866413 h 6099980"/>
              <a:gd name="connsiteX367" fmla="*/ 2369820 w 6703452"/>
              <a:gd name="connsiteY367" fmla="*/ 4864508 h 6099980"/>
              <a:gd name="connsiteX368" fmla="*/ 2323148 w 6703452"/>
              <a:gd name="connsiteY368" fmla="*/ 4865460 h 6099980"/>
              <a:gd name="connsiteX369" fmla="*/ 2300288 w 6703452"/>
              <a:gd name="connsiteY369" fmla="*/ 4866413 h 6099980"/>
              <a:gd name="connsiteX370" fmla="*/ 2277428 w 6703452"/>
              <a:gd name="connsiteY370" fmla="*/ 4868318 h 6099980"/>
              <a:gd name="connsiteX371" fmla="*/ 2229804 w 6703452"/>
              <a:gd name="connsiteY371" fmla="*/ 4874033 h 6099980"/>
              <a:gd name="connsiteX372" fmla="*/ 2270760 w 6703452"/>
              <a:gd name="connsiteY372" fmla="*/ 4868318 h 6099980"/>
              <a:gd name="connsiteX373" fmla="*/ 2311718 w 6703452"/>
              <a:gd name="connsiteY373" fmla="*/ 4863555 h 6099980"/>
              <a:gd name="connsiteX374" fmla="*/ 2394586 w 6703452"/>
              <a:gd name="connsiteY374" fmla="*/ 4860698 h 6099980"/>
              <a:gd name="connsiteX375" fmla="*/ 2436496 w 6703452"/>
              <a:gd name="connsiteY375" fmla="*/ 4861650 h 6099980"/>
              <a:gd name="connsiteX376" fmla="*/ 2477452 w 6703452"/>
              <a:gd name="connsiteY376" fmla="*/ 4865460 h 6099980"/>
              <a:gd name="connsiteX377" fmla="*/ 2557464 w 6703452"/>
              <a:gd name="connsiteY377" fmla="*/ 4875938 h 6099980"/>
              <a:gd name="connsiteX378" fmla="*/ 2858452 w 6703452"/>
              <a:gd name="connsiteY378" fmla="*/ 4936898 h 6099980"/>
              <a:gd name="connsiteX379" fmla="*/ 2999424 w 6703452"/>
              <a:gd name="connsiteY379" fmla="*/ 4952138 h 6099980"/>
              <a:gd name="connsiteX380" fmla="*/ 3135630 w 6703452"/>
              <a:gd name="connsiteY380" fmla="*/ 4942613 h 6099980"/>
              <a:gd name="connsiteX381" fmla="*/ 3388044 w 6703452"/>
              <a:gd name="connsiteY381" fmla="*/ 4833075 h 6099980"/>
              <a:gd name="connsiteX382" fmla="*/ 3394712 w 6703452"/>
              <a:gd name="connsiteY382" fmla="*/ 4826408 h 6099980"/>
              <a:gd name="connsiteX383" fmla="*/ 3413760 w 6703452"/>
              <a:gd name="connsiteY383" fmla="*/ 4814978 h 6099980"/>
              <a:gd name="connsiteX384" fmla="*/ 3517584 w 6703452"/>
              <a:gd name="connsiteY384" fmla="*/ 4731158 h 6099980"/>
              <a:gd name="connsiteX385" fmla="*/ 3616644 w 6703452"/>
              <a:gd name="connsiteY385" fmla="*/ 4637813 h 6099980"/>
              <a:gd name="connsiteX386" fmla="*/ 3653792 w 6703452"/>
              <a:gd name="connsiteY386" fmla="*/ 4596855 h 6099980"/>
              <a:gd name="connsiteX387" fmla="*/ 3716656 w 6703452"/>
              <a:gd name="connsiteY387" fmla="*/ 4530180 h 6099980"/>
              <a:gd name="connsiteX388" fmla="*/ 3687128 w 6703452"/>
              <a:gd name="connsiteY388" fmla="*/ 4566375 h 6099980"/>
              <a:gd name="connsiteX389" fmla="*/ 3707130 w 6703452"/>
              <a:gd name="connsiteY389" fmla="*/ 4545420 h 6099980"/>
              <a:gd name="connsiteX390" fmla="*/ 3758566 w 6703452"/>
              <a:gd name="connsiteY390" fmla="*/ 4489223 h 6099980"/>
              <a:gd name="connsiteX391" fmla="*/ 3806192 w 6703452"/>
              <a:gd name="connsiteY391" fmla="*/ 4434930 h 6099980"/>
              <a:gd name="connsiteX392" fmla="*/ 3861436 w 6703452"/>
              <a:gd name="connsiteY392" fmla="*/ 4365398 h 6099980"/>
              <a:gd name="connsiteX393" fmla="*/ 3896678 w 6703452"/>
              <a:gd name="connsiteY393" fmla="*/ 4302533 h 6099980"/>
              <a:gd name="connsiteX394" fmla="*/ 3960496 w 6703452"/>
              <a:gd name="connsiteY394" fmla="*/ 4138703 h 6099980"/>
              <a:gd name="connsiteX395" fmla="*/ 3965258 w 6703452"/>
              <a:gd name="connsiteY395" fmla="*/ 4130130 h 6099980"/>
              <a:gd name="connsiteX396" fmla="*/ 4078604 w 6703452"/>
              <a:gd name="connsiteY396" fmla="*/ 4072027 h 6099980"/>
              <a:gd name="connsiteX397" fmla="*/ 4073844 w 6703452"/>
              <a:gd name="connsiteY397" fmla="*/ 4105365 h 6099980"/>
              <a:gd name="connsiteX398" fmla="*/ 4066224 w 6703452"/>
              <a:gd name="connsiteY398" fmla="*/ 4155847 h 6099980"/>
              <a:gd name="connsiteX399" fmla="*/ 4078604 w 6703452"/>
              <a:gd name="connsiteY399" fmla="*/ 4072027 h 6099980"/>
              <a:gd name="connsiteX400" fmla="*/ 3986212 w 6703452"/>
              <a:gd name="connsiteY400" fmla="*/ 4023450 h 6099980"/>
              <a:gd name="connsiteX401" fmla="*/ 3970020 w 6703452"/>
              <a:gd name="connsiteY401" fmla="*/ 4122510 h 6099980"/>
              <a:gd name="connsiteX402" fmla="*/ 3973830 w 6703452"/>
              <a:gd name="connsiteY402" fmla="*/ 4075838 h 6099980"/>
              <a:gd name="connsiteX403" fmla="*/ 3986212 w 6703452"/>
              <a:gd name="connsiteY403" fmla="*/ 4023450 h 6099980"/>
              <a:gd name="connsiteX404" fmla="*/ 4027170 w 6703452"/>
              <a:gd name="connsiteY404" fmla="*/ 3831045 h 6099980"/>
              <a:gd name="connsiteX405" fmla="*/ 4018598 w 6703452"/>
              <a:gd name="connsiteY405" fmla="*/ 3881527 h 6099980"/>
              <a:gd name="connsiteX406" fmla="*/ 3989070 w 6703452"/>
              <a:gd name="connsiteY406" fmla="*/ 4037737 h 6099980"/>
              <a:gd name="connsiteX407" fmla="*/ 3986212 w 6703452"/>
              <a:gd name="connsiteY407" fmla="*/ 4022498 h 6099980"/>
              <a:gd name="connsiteX408" fmla="*/ 4002404 w 6703452"/>
              <a:gd name="connsiteY408" fmla="*/ 3927248 h 6099980"/>
              <a:gd name="connsiteX409" fmla="*/ 4013836 w 6703452"/>
              <a:gd name="connsiteY409" fmla="*/ 3878670 h 6099980"/>
              <a:gd name="connsiteX410" fmla="*/ 4019552 w 6703452"/>
              <a:gd name="connsiteY410" fmla="*/ 3854858 h 6099980"/>
              <a:gd name="connsiteX411" fmla="*/ 4194376 w 6703452"/>
              <a:gd name="connsiteY411" fmla="*/ 3649423 h 6099980"/>
              <a:gd name="connsiteX412" fmla="*/ 4184452 w 6703452"/>
              <a:gd name="connsiteY412" fmla="*/ 3670907 h 6099980"/>
              <a:gd name="connsiteX413" fmla="*/ 4170044 w 6703452"/>
              <a:gd name="connsiteY413" fmla="*/ 3699601 h 6099980"/>
              <a:gd name="connsiteX414" fmla="*/ 4186238 w 6703452"/>
              <a:gd name="connsiteY414" fmla="*/ 3665311 h 6099980"/>
              <a:gd name="connsiteX415" fmla="*/ 4249104 w 6703452"/>
              <a:gd name="connsiteY415" fmla="*/ 3593873 h 6099980"/>
              <a:gd name="connsiteX416" fmla="*/ 4162424 w 6703452"/>
              <a:gd name="connsiteY416" fmla="*/ 3824378 h 6099980"/>
              <a:gd name="connsiteX417" fmla="*/ 4148138 w 6703452"/>
              <a:gd name="connsiteY417" fmla="*/ 3883433 h 6099980"/>
              <a:gd name="connsiteX418" fmla="*/ 4137660 w 6703452"/>
              <a:gd name="connsiteY418" fmla="*/ 3942488 h 6099980"/>
              <a:gd name="connsiteX419" fmla="*/ 4124324 w 6703452"/>
              <a:gd name="connsiteY419" fmla="*/ 4065361 h 6099980"/>
              <a:gd name="connsiteX420" fmla="*/ 4109084 w 6703452"/>
              <a:gd name="connsiteY420" fmla="*/ 4169183 h 6099980"/>
              <a:gd name="connsiteX421" fmla="*/ 4070984 w 6703452"/>
              <a:gd name="connsiteY421" fmla="*/ 4296818 h 6099980"/>
              <a:gd name="connsiteX422" fmla="*/ 4010978 w 6703452"/>
              <a:gd name="connsiteY422" fmla="*/ 4410165 h 6099980"/>
              <a:gd name="connsiteX423" fmla="*/ 3959544 w 6703452"/>
              <a:gd name="connsiteY423" fmla="*/ 4486365 h 6099980"/>
              <a:gd name="connsiteX424" fmla="*/ 3881438 w 6703452"/>
              <a:gd name="connsiteY424" fmla="*/ 4568280 h 6099980"/>
              <a:gd name="connsiteX425" fmla="*/ 3902392 w 6703452"/>
              <a:gd name="connsiteY425" fmla="*/ 4549230 h 6099980"/>
              <a:gd name="connsiteX426" fmla="*/ 3820478 w 6703452"/>
              <a:gd name="connsiteY426" fmla="*/ 4634003 h 6099980"/>
              <a:gd name="connsiteX427" fmla="*/ 3733800 w 6703452"/>
              <a:gd name="connsiteY427" fmla="*/ 4721633 h 6099980"/>
              <a:gd name="connsiteX428" fmla="*/ 3587116 w 6703452"/>
              <a:gd name="connsiteY428" fmla="*/ 4865461 h 6099980"/>
              <a:gd name="connsiteX429" fmla="*/ 3633788 w 6703452"/>
              <a:gd name="connsiteY429" fmla="*/ 4814978 h 6099980"/>
              <a:gd name="connsiteX430" fmla="*/ 3519488 w 6703452"/>
              <a:gd name="connsiteY430" fmla="*/ 4914991 h 6099980"/>
              <a:gd name="connsiteX431" fmla="*/ 3468052 w 6703452"/>
              <a:gd name="connsiteY431" fmla="*/ 4954043 h 6099980"/>
              <a:gd name="connsiteX432" fmla="*/ 3442336 w 6703452"/>
              <a:gd name="connsiteY432" fmla="*/ 4972141 h 6099980"/>
              <a:gd name="connsiteX433" fmla="*/ 3416618 w 6703452"/>
              <a:gd name="connsiteY433" fmla="*/ 4989286 h 6099980"/>
              <a:gd name="connsiteX434" fmla="*/ 3430904 w 6703452"/>
              <a:gd name="connsiteY434" fmla="*/ 4979761 h 6099980"/>
              <a:gd name="connsiteX435" fmla="*/ 3439478 w 6703452"/>
              <a:gd name="connsiteY435" fmla="*/ 4972141 h 6099980"/>
              <a:gd name="connsiteX436" fmla="*/ 3389948 w 6703452"/>
              <a:gd name="connsiteY436" fmla="*/ 4999763 h 6099980"/>
              <a:gd name="connsiteX437" fmla="*/ 3338512 w 6703452"/>
              <a:gd name="connsiteY437" fmla="*/ 5027386 h 6099980"/>
              <a:gd name="connsiteX438" fmla="*/ 3285172 w 6703452"/>
              <a:gd name="connsiteY438" fmla="*/ 5051198 h 6099980"/>
              <a:gd name="connsiteX439" fmla="*/ 3231832 w 6703452"/>
              <a:gd name="connsiteY439" fmla="*/ 5069295 h 6099980"/>
              <a:gd name="connsiteX440" fmla="*/ 3284220 w 6703452"/>
              <a:gd name="connsiteY440" fmla="*/ 5050245 h 6099980"/>
              <a:gd name="connsiteX441" fmla="*/ 3253740 w 6703452"/>
              <a:gd name="connsiteY441" fmla="*/ 5059770 h 6099980"/>
              <a:gd name="connsiteX442" fmla="*/ 3237548 w 6703452"/>
              <a:gd name="connsiteY442" fmla="*/ 5065486 h 6099980"/>
              <a:gd name="connsiteX443" fmla="*/ 3220404 w 6703452"/>
              <a:gd name="connsiteY443" fmla="*/ 5070248 h 6099980"/>
              <a:gd name="connsiteX444" fmla="*/ 3188970 w 6703452"/>
              <a:gd name="connsiteY444" fmla="*/ 5078820 h 6099980"/>
              <a:gd name="connsiteX445" fmla="*/ 3145156 w 6703452"/>
              <a:gd name="connsiteY445" fmla="*/ 5088345 h 6099980"/>
              <a:gd name="connsiteX446" fmla="*/ 3122296 w 6703452"/>
              <a:gd name="connsiteY446" fmla="*/ 5092155 h 6099980"/>
              <a:gd name="connsiteX447" fmla="*/ 3103244 w 6703452"/>
              <a:gd name="connsiteY447" fmla="*/ 5095013 h 6099980"/>
              <a:gd name="connsiteX448" fmla="*/ 3090878 w 6703452"/>
              <a:gd name="connsiteY448" fmla="*/ 5097454 h 6099980"/>
              <a:gd name="connsiteX449" fmla="*/ 3088816 w 6703452"/>
              <a:gd name="connsiteY449" fmla="*/ 5098693 h 6099980"/>
              <a:gd name="connsiteX450" fmla="*/ 3026092 w 6703452"/>
              <a:gd name="connsiteY450" fmla="*/ 5101680 h 6099980"/>
              <a:gd name="connsiteX451" fmla="*/ 3029904 w 6703452"/>
              <a:gd name="connsiteY451" fmla="*/ 5102633 h 6099980"/>
              <a:gd name="connsiteX452" fmla="*/ 2994660 w 6703452"/>
              <a:gd name="connsiteY452" fmla="*/ 5100728 h 6099980"/>
              <a:gd name="connsiteX453" fmla="*/ 2922270 w 6703452"/>
              <a:gd name="connsiteY453" fmla="*/ 5093108 h 6099980"/>
              <a:gd name="connsiteX454" fmla="*/ 2842260 w 6703452"/>
              <a:gd name="connsiteY454" fmla="*/ 5075963 h 6099980"/>
              <a:gd name="connsiteX455" fmla="*/ 2878456 w 6703452"/>
              <a:gd name="connsiteY455" fmla="*/ 5079773 h 6099980"/>
              <a:gd name="connsiteX456" fmla="*/ 2906078 w 6703452"/>
              <a:gd name="connsiteY456" fmla="*/ 5081678 h 6099980"/>
              <a:gd name="connsiteX457" fmla="*/ 2943224 w 6703452"/>
              <a:gd name="connsiteY457" fmla="*/ 5083583 h 6099980"/>
              <a:gd name="connsiteX458" fmla="*/ 2970848 w 6703452"/>
              <a:gd name="connsiteY458" fmla="*/ 5084536 h 6099980"/>
              <a:gd name="connsiteX459" fmla="*/ 3007044 w 6703452"/>
              <a:gd name="connsiteY459" fmla="*/ 5085488 h 6099980"/>
              <a:gd name="connsiteX460" fmla="*/ 3045144 w 6703452"/>
              <a:gd name="connsiteY460" fmla="*/ 5088345 h 6099980"/>
              <a:gd name="connsiteX461" fmla="*/ 3089910 w 6703452"/>
              <a:gd name="connsiteY461" fmla="*/ 5087393 h 6099980"/>
              <a:gd name="connsiteX462" fmla="*/ 3139440 w 6703452"/>
              <a:gd name="connsiteY462" fmla="*/ 5081678 h 6099980"/>
              <a:gd name="connsiteX463" fmla="*/ 3191828 w 6703452"/>
              <a:gd name="connsiteY463" fmla="*/ 5071200 h 6099980"/>
              <a:gd name="connsiteX464" fmla="*/ 3404236 w 6703452"/>
              <a:gd name="connsiteY464" fmla="*/ 4981666 h 6099980"/>
              <a:gd name="connsiteX465" fmla="*/ 3435668 w 6703452"/>
              <a:gd name="connsiteY465" fmla="*/ 4957853 h 6099980"/>
              <a:gd name="connsiteX466" fmla="*/ 3457576 w 6703452"/>
              <a:gd name="connsiteY466" fmla="*/ 4942613 h 6099980"/>
              <a:gd name="connsiteX467" fmla="*/ 3500438 w 6703452"/>
              <a:gd name="connsiteY467" fmla="*/ 4911180 h 6099980"/>
              <a:gd name="connsiteX468" fmla="*/ 3471864 w 6703452"/>
              <a:gd name="connsiteY468" fmla="*/ 4935945 h 6099980"/>
              <a:gd name="connsiteX469" fmla="*/ 3426144 w 6703452"/>
              <a:gd name="connsiteY469" fmla="*/ 4968330 h 6099980"/>
              <a:gd name="connsiteX470" fmla="*/ 3422332 w 6703452"/>
              <a:gd name="connsiteY470" fmla="*/ 4977855 h 6099980"/>
              <a:gd name="connsiteX471" fmla="*/ 3541396 w 6703452"/>
              <a:gd name="connsiteY471" fmla="*/ 4894988 h 6099980"/>
              <a:gd name="connsiteX472" fmla="*/ 3590924 w 6703452"/>
              <a:gd name="connsiteY472" fmla="*/ 4851173 h 6099980"/>
              <a:gd name="connsiteX473" fmla="*/ 3619500 w 6703452"/>
              <a:gd name="connsiteY473" fmla="*/ 4820693 h 6099980"/>
              <a:gd name="connsiteX474" fmla="*/ 3544252 w 6703452"/>
              <a:gd name="connsiteY474" fmla="*/ 4883558 h 6099980"/>
              <a:gd name="connsiteX475" fmla="*/ 3538538 w 6703452"/>
              <a:gd name="connsiteY475" fmla="*/ 4882605 h 6099980"/>
              <a:gd name="connsiteX476" fmla="*/ 3532824 w 6703452"/>
              <a:gd name="connsiteY476" fmla="*/ 4881653 h 6099980"/>
              <a:gd name="connsiteX477" fmla="*/ 3453766 w 6703452"/>
              <a:gd name="connsiteY477" fmla="*/ 4938803 h 6099980"/>
              <a:gd name="connsiteX478" fmla="*/ 3482340 w 6703452"/>
              <a:gd name="connsiteY478" fmla="*/ 4916895 h 6099980"/>
              <a:gd name="connsiteX479" fmla="*/ 3509010 w 6703452"/>
              <a:gd name="connsiteY479" fmla="*/ 4894988 h 6099980"/>
              <a:gd name="connsiteX480" fmla="*/ 3539492 w 6703452"/>
              <a:gd name="connsiteY480" fmla="*/ 4869271 h 6099980"/>
              <a:gd name="connsiteX481" fmla="*/ 3578544 w 6703452"/>
              <a:gd name="connsiteY481" fmla="*/ 4834980 h 6099980"/>
              <a:gd name="connsiteX482" fmla="*/ 3599498 w 6703452"/>
              <a:gd name="connsiteY482" fmla="*/ 4819740 h 6099980"/>
              <a:gd name="connsiteX483" fmla="*/ 3561398 w 6703452"/>
              <a:gd name="connsiteY483" fmla="*/ 4856888 h 6099980"/>
              <a:gd name="connsiteX484" fmla="*/ 3545204 w 6703452"/>
              <a:gd name="connsiteY484" fmla="*/ 4874033 h 6099980"/>
              <a:gd name="connsiteX485" fmla="*/ 3631884 w 6703452"/>
              <a:gd name="connsiteY485" fmla="*/ 4799738 h 6099980"/>
              <a:gd name="connsiteX486" fmla="*/ 3644266 w 6703452"/>
              <a:gd name="connsiteY486" fmla="*/ 4774973 h 6099980"/>
              <a:gd name="connsiteX487" fmla="*/ 3786188 w 6703452"/>
              <a:gd name="connsiteY487" fmla="*/ 4634003 h 6099980"/>
              <a:gd name="connsiteX488" fmla="*/ 3652838 w 6703452"/>
              <a:gd name="connsiteY488" fmla="*/ 4777830 h 6099980"/>
              <a:gd name="connsiteX489" fmla="*/ 3793808 w 6703452"/>
              <a:gd name="connsiteY489" fmla="*/ 4637813 h 6099980"/>
              <a:gd name="connsiteX490" fmla="*/ 3884296 w 6703452"/>
              <a:gd name="connsiteY490" fmla="*/ 4546373 h 6099980"/>
              <a:gd name="connsiteX491" fmla="*/ 3998596 w 6703452"/>
              <a:gd name="connsiteY491" fmla="*/ 4383495 h 6099980"/>
              <a:gd name="connsiteX492" fmla="*/ 4038600 w 6703452"/>
              <a:gd name="connsiteY492" fmla="*/ 4296818 h 6099980"/>
              <a:gd name="connsiteX493" fmla="*/ 4064318 w 6703452"/>
              <a:gd name="connsiteY493" fmla="*/ 4206330 h 6099980"/>
              <a:gd name="connsiteX494" fmla="*/ 4089084 w 6703452"/>
              <a:gd name="connsiteY494" fmla="*/ 4024403 h 6099980"/>
              <a:gd name="connsiteX495" fmla="*/ 4103370 w 6703452"/>
              <a:gd name="connsiteY495" fmla="*/ 3931058 h 6099980"/>
              <a:gd name="connsiteX496" fmla="*/ 4113848 w 6703452"/>
              <a:gd name="connsiteY496" fmla="*/ 3882480 h 6099980"/>
              <a:gd name="connsiteX497" fmla="*/ 4128136 w 6703452"/>
              <a:gd name="connsiteY497" fmla="*/ 3832950 h 6099980"/>
              <a:gd name="connsiteX498" fmla="*/ 4140518 w 6703452"/>
              <a:gd name="connsiteY498" fmla="*/ 3798661 h 6099980"/>
              <a:gd name="connsiteX499" fmla="*/ 4150044 w 6703452"/>
              <a:gd name="connsiteY499" fmla="*/ 3774848 h 6099980"/>
              <a:gd name="connsiteX500" fmla="*/ 4161472 w 6703452"/>
              <a:gd name="connsiteY500" fmla="*/ 3752940 h 6099980"/>
              <a:gd name="connsiteX501" fmla="*/ 4155758 w 6703452"/>
              <a:gd name="connsiteY501" fmla="*/ 3785325 h 6099980"/>
              <a:gd name="connsiteX502" fmla="*/ 4178618 w 6703452"/>
              <a:gd name="connsiteY502" fmla="*/ 3726270 h 6099980"/>
              <a:gd name="connsiteX503" fmla="*/ 4190048 w 6703452"/>
              <a:gd name="connsiteY503" fmla="*/ 3695790 h 6099980"/>
              <a:gd name="connsiteX504" fmla="*/ 4215766 w 6703452"/>
              <a:gd name="connsiteY504" fmla="*/ 3632925 h 6099980"/>
              <a:gd name="connsiteX505" fmla="*/ 4197668 w 6703452"/>
              <a:gd name="connsiteY505" fmla="*/ 3681503 h 6099980"/>
              <a:gd name="connsiteX506" fmla="*/ 4222432 w 6703452"/>
              <a:gd name="connsiteY506" fmla="*/ 3646261 h 6099980"/>
              <a:gd name="connsiteX507" fmla="*/ 4249104 w 6703452"/>
              <a:gd name="connsiteY507" fmla="*/ 3593873 h 6099980"/>
              <a:gd name="connsiteX508" fmla="*/ 4281488 w 6703452"/>
              <a:gd name="connsiteY508" fmla="*/ 3530055 h 6099980"/>
              <a:gd name="connsiteX509" fmla="*/ 4249104 w 6703452"/>
              <a:gd name="connsiteY509" fmla="*/ 3593873 h 6099980"/>
              <a:gd name="connsiteX510" fmla="*/ 4281488 w 6703452"/>
              <a:gd name="connsiteY510" fmla="*/ 3530055 h 6099980"/>
              <a:gd name="connsiteX511" fmla="*/ 4270058 w 6703452"/>
              <a:gd name="connsiteY511" fmla="*/ 3514815 h 6099980"/>
              <a:gd name="connsiteX512" fmla="*/ 4248152 w 6703452"/>
              <a:gd name="connsiteY512" fmla="*/ 3555773 h 6099980"/>
              <a:gd name="connsiteX513" fmla="*/ 4251960 w 6703452"/>
              <a:gd name="connsiteY513" fmla="*/ 3546248 h 6099980"/>
              <a:gd name="connsiteX514" fmla="*/ 4270058 w 6703452"/>
              <a:gd name="connsiteY514" fmla="*/ 3514815 h 6099980"/>
              <a:gd name="connsiteX515" fmla="*/ 4290298 w 6703452"/>
              <a:gd name="connsiteY515" fmla="*/ 3505053 h 6099980"/>
              <a:gd name="connsiteX516" fmla="*/ 4291966 w 6703452"/>
              <a:gd name="connsiteY516" fmla="*/ 3505290 h 6099980"/>
              <a:gd name="connsiteX517" fmla="*/ 4281488 w 6703452"/>
              <a:gd name="connsiteY517" fmla="*/ 3520530 h 6099980"/>
              <a:gd name="connsiteX518" fmla="*/ 4284344 w 6703452"/>
              <a:gd name="connsiteY518" fmla="*/ 3511958 h 6099980"/>
              <a:gd name="connsiteX519" fmla="*/ 4290298 w 6703452"/>
              <a:gd name="connsiteY519" fmla="*/ 3505053 h 6099980"/>
              <a:gd name="connsiteX520" fmla="*/ 4308158 w 6703452"/>
              <a:gd name="connsiteY520" fmla="*/ 3483383 h 6099980"/>
              <a:gd name="connsiteX521" fmla="*/ 4281488 w 6703452"/>
              <a:gd name="connsiteY521" fmla="*/ 3530055 h 6099980"/>
              <a:gd name="connsiteX522" fmla="*/ 4292918 w 6703452"/>
              <a:gd name="connsiteY522" fmla="*/ 3506243 h 6099980"/>
              <a:gd name="connsiteX523" fmla="*/ 4308158 w 6703452"/>
              <a:gd name="connsiteY523" fmla="*/ 3483383 h 6099980"/>
              <a:gd name="connsiteX524" fmla="*/ 1436372 w 6703452"/>
              <a:gd name="connsiteY524" fmla="*/ 3453855 h 6099980"/>
              <a:gd name="connsiteX525" fmla="*/ 1407796 w 6703452"/>
              <a:gd name="connsiteY525" fmla="*/ 3559583 h 6099980"/>
              <a:gd name="connsiteX526" fmla="*/ 1369696 w 6703452"/>
              <a:gd name="connsiteY526" fmla="*/ 3673883 h 6099980"/>
              <a:gd name="connsiteX527" fmla="*/ 1372552 w 6703452"/>
              <a:gd name="connsiteY527" fmla="*/ 3664358 h 6099980"/>
              <a:gd name="connsiteX528" fmla="*/ 1373506 w 6703452"/>
              <a:gd name="connsiteY528" fmla="*/ 3657690 h 6099980"/>
              <a:gd name="connsiteX529" fmla="*/ 1308736 w 6703452"/>
              <a:gd name="connsiteY529" fmla="*/ 3799612 h 6099980"/>
              <a:gd name="connsiteX530" fmla="*/ 1311594 w 6703452"/>
              <a:gd name="connsiteY530" fmla="*/ 3790087 h 6099980"/>
              <a:gd name="connsiteX531" fmla="*/ 1265872 w 6703452"/>
              <a:gd name="connsiteY531" fmla="*/ 3872955 h 6099980"/>
              <a:gd name="connsiteX532" fmla="*/ 1238252 w 6703452"/>
              <a:gd name="connsiteY532" fmla="*/ 3914865 h 6099980"/>
              <a:gd name="connsiteX533" fmla="*/ 1211580 w 6703452"/>
              <a:gd name="connsiteY533" fmla="*/ 3953918 h 6099980"/>
              <a:gd name="connsiteX534" fmla="*/ 1232536 w 6703452"/>
              <a:gd name="connsiteY534" fmla="*/ 3917723 h 6099980"/>
              <a:gd name="connsiteX535" fmla="*/ 1265872 w 6703452"/>
              <a:gd name="connsiteY535" fmla="*/ 3866287 h 6099980"/>
              <a:gd name="connsiteX536" fmla="*/ 1296352 w 6703452"/>
              <a:gd name="connsiteY536" fmla="*/ 3814852 h 6099980"/>
              <a:gd name="connsiteX537" fmla="*/ 1311594 w 6703452"/>
              <a:gd name="connsiteY537" fmla="*/ 3779610 h 6099980"/>
              <a:gd name="connsiteX538" fmla="*/ 1299212 w 6703452"/>
              <a:gd name="connsiteY538" fmla="*/ 3802470 h 6099980"/>
              <a:gd name="connsiteX539" fmla="*/ 1286828 w 6703452"/>
              <a:gd name="connsiteY539" fmla="*/ 3825330 h 6099980"/>
              <a:gd name="connsiteX540" fmla="*/ 1260158 w 6703452"/>
              <a:gd name="connsiteY540" fmla="*/ 3870098 h 6099980"/>
              <a:gd name="connsiteX541" fmla="*/ 1281114 w 6703452"/>
              <a:gd name="connsiteY541" fmla="*/ 3831998 h 6099980"/>
              <a:gd name="connsiteX542" fmla="*/ 1291592 w 6703452"/>
              <a:gd name="connsiteY542" fmla="*/ 3812948 h 6099980"/>
              <a:gd name="connsiteX543" fmla="*/ 1301116 w 6703452"/>
              <a:gd name="connsiteY543" fmla="*/ 3792945 h 6099980"/>
              <a:gd name="connsiteX544" fmla="*/ 1320166 w 6703452"/>
              <a:gd name="connsiteY544" fmla="*/ 3753893 h 6099980"/>
              <a:gd name="connsiteX545" fmla="*/ 1337312 w 6703452"/>
              <a:gd name="connsiteY545" fmla="*/ 3713887 h 6099980"/>
              <a:gd name="connsiteX546" fmla="*/ 1363028 w 6703452"/>
              <a:gd name="connsiteY546" fmla="*/ 3664358 h 6099980"/>
              <a:gd name="connsiteX547" fmla="*/ 1367792 w 6703452"/>
              <a:gd name="connsiteY547" fmla="*/ 3640545 h 6099980"/>
              <a:gd name="connsiteX548" fmla="*/ 1395414 w 6703452"/>
              <a:gd name="connsiteY548" fmla="*/ 3561487 h 6099980"/>
              <a:gd name="connsiteX549" fmla="*/ 1401128 w 6703452"/>
              <a:gd name="connsiteY549" fmla="*/ 3551962 h 6099980"/>
              <a:gd name="connsiteX550" fmla="*/ 1421132 w 6703452"/>
              <a:gd name="connsiteY550" fmla="*/ 3497670 h 6099980"/>
              <a:gd name="connsiteX551" fmla="*/ 1436372 w 6703452"/>
              <a:gd name="connsiteY551" fmla="*/ 3453855 h 6099980"/>
              <a:gd name="connsiteX552" fmla="*/ 4462464 w 6703452"/>
              <a:gd name="connsiteY552" fmla="*/ 3246210 h 6099980"/>
              <a:gd name="connsiteX553" fmla="*/ 4432936 w 6703452"/>
              <a:gd name="connsiteY553" fmla="*/ 3287167 h 6099980"/>
              <a:gd name="connsiteX554" fmla="*/ 4351020 w 6703452"/>
              <a:gd name="connsiteY554" fmla="*/ 3395752 h 6099980"/>
              <a:gd name="connsiteX555" fmla="*/ 4462464 w 6703452"/>
              <a:gd name="connsiteY555" fmla="*/ 3246210 h 6099980"/>
              <a:gd name="connsiteX556" fmla="*/ 4481166 w 6703452"/>
              <a:gd name="connsiteY556" fmla="*/ 3107607 h 6099980"/>
              <a:gd name="connsiteX557" fmla="*/ 4476752 w 6703452"/>
              <a:gd name="connsiteY557" fmla="*/ 3112861 h 6099980"/>
              <a:gd name="connsiteX558" fmla="*/ 4475320 w 6703452"/>
              <a:gd name="connsiteY558" fmla="*/ 3114515 h 6099980"/>
              <a:gd name="connsiteX559" fmla="*/ 4608196 w 6703452"/>
              <a:gd name="connsiteY559" fmla="*/ 3102383 h 6099980"/>
              <a:gd name="connsiteX560" fmla="*/ 4375784 w 6703452"/>
              <a:gd name="connsiteY560" fmla="*/ 3382418 h 6099980"/>
              <a:gd name="connsiteX561" fmla="*/ 4391024 w 6703452"/>
              <a:gd name="connsiteY561" fmla="*/ 3357653 h 6099980"/>
              <a:gd name="connsiteX562" fmla="*/ 4307204 w 6703452"/>
              <a:gd name="connsiteY562" fmla="*/ 3482430 h 6099980"/>
              <a:gd name="connsiteX563" fmla="*/ 4432936 w 6703452"/>
              <a:gd name="connsiteY563" fmla="*/ 3287168 h 6099980"/>
              <a:gd name="connsiteX564" fmla="*/ 4437698 w 6703452"/>
              <a:gd name="connsiteY564" fmla="*/ 3281453 h 6099980"/>
              <a:gd name="connsiteX565" fmla="*/ 4436744 w 6703452"/>
              <a:gd name="connsiteY565" fmla="*/ 3291930 h 6099980"/>
              <a:gd name="connsiteX566" fmla="*/ 4497704 w 6703452"/>
              <a:gd name="connsiteY566" fmla="*/ 3218588 h 6099980"/>
              <a:gd name="connsiteX567" fmla="*/ 4488180 w 6703452"/>
              <a:gd name="connsiteY567" fmla="*/ 3233828 h 6099980"/>
              <a:gd name="connsiteX568" fmla="*/ 4572952 w 6703452"/>
              <a:gd name="connsiteY568" fmla="*/ 3132863 h 6099980"/>
              <a:gd name="connsiteX569" fmla="*/ 4608196 w 6703452"/>
              <a:gd name="connsiteY569" fmla="*/ 3102383 h 6099980"/>
              <a:gd name="connsiteX570" fmla="*/ 4530092 w 6703452"/>
              <a:gd name="connsiteY570" fmla="*/ 3083332 h 6099980"/>
              <a:gd name="connsiteX571" fmla="*/ 4531044 w 6703452"/>
              <a:gd name="connsiteY571" fmla="*/ 3083332 h 6099980"/>
              <a:gd name="connsiteX572" fmla="*/ 4511040 w 6703452"/>
              <a:gd name="connsiteY572" fmla="*/ 3109050 h 6099980"/>
              <a:gd name="connsiteX573" fmla="*/ 4510088 w 6703452"/>
              <a:gd name="connsiteY573" fmla="*/ 3110002 h 6099980"/>
              <a:gd name="connsiteX574" fmla="*/ 1576806 w 6703452"/>
              <a:gd name="connsiteY574" fmla="*/ 3008889 h 6099980"/>
              <a:gd name="connsiteX575" fmla="*/ 1560196 w 6703452"/>
              <a:gd name="connsiteY575" fmla="*/ 3059520 h 6099980"/>
              <a:gd name="connsiteX576" fmla="*/ 1543052 w 6703452"/>
              <a:gd name="connsiteY576" fmla="*/ 3110955 h 6099980"/>
              <a:gd name="connsiteX577" fmla="*/ 1535432 w 6703452"/>
              <a:gd name="connsiteY577" fmla="*/ 3142387 h 6099980"/>
              <a:gd name="connsiteX578" fmla="*/ 1553528 w 6703452"/>
              <a:gd name="connsiteY578" fmla="*/ 3088095 h 6099980"/>
              <a:gd name="connsiteX579" fmla="*/ 1559244 w 6703452"/>
              <a:gd name="connsiteY579" fmla="*/ 3081427 h 6099980"/>
              <a:gd name="connsiteX580" fmla="*/ 1549718 w 6703452"/>
              <a:gd name="connsiteY580" fmla="*/ 3120480 h 6099980"/>
              <a:gd name="connsiteX581" fmla="*/ 1528764 w 6703452"/>
              <a:gd name="connsiteY581" fmla="*/ 3181440 h 6099980"/>
              <a:gd name="connsiteX582" fmla="*/ 1507808 w 6703452"/>
              <a:gd name="connsiteY582" fmla="*/ 3243352 h 6099980"/>
              <a:gd name="connsiteX583" fmla="*/ 1491616 w 6703452"/>
              <a:gd name="connsiteY583" fmla="*/ 3319552 h 6099980"/>
              <a:gd name="connsiteX584" fmla="*/ 1524952 w 6703452"/>
              <a:gd name="connsiteY584" fmla="*/ 3240495 h 6099980"/>
              <a:gd name="connsiteX585" fmla="*/ 1442086 w 6703452"/>
              <a:gd name="connsiteY585" fmla="*/ 3487192 h 6099980"/>
              <a:gd name="connsiteX586" fmla="*/ 1461136 w 6703452"/>
              <a:gd name="connsiteY586" fmla="*/ 3411945 h 6099980"/>
              <a:gd name="connsiteX587" fmla="*/ 1479232 w 6703452"/>
              <a:gd name="connsiteY587" fmla="*/ 3337650 h 6099980"/>
              <a:gd name="connsiteX588" fmla="*/ 1453516 w 6703452"/>
              <a:gd name="connsiteY588" fmla="*/ 3425280 h 6099980"/>
              <a:gd name="connsiteX589" fmla="*/ 1443990 w 6703452"/>
              <a:gd name="connsiteY589" fmla="*/ 3428137 h 6099980"/>
              <a:gd name="connsiteX590" fmla="*/ 1437324 w 6703452"/>
              <a:gd name="connsiteY590" fmla="*/ 3450997 h 6099980"/>
              <a:gd name="connsiteX591" fmla="*/ 1452564 w 6703452"/>
              <a:gd name="connsiteY591" fmla="*/ 3384322 h 6099980"/>
              <a:gd name="connsiteX592" fmla="*/ 1517332 w 6703452"/>
              <a:gd name="connsiteY592" fmla="*/ 3187155 h 6099980"/>
              <a:gd name="connsiteX593" fmla="*/ 1538288 w 6703452"/>
              <a:gd name="connsiteY593" fmla="*/ 3113812 h 6099980"/>
              <a:gd name="connsiteX594" fmla="*/ 1551624 w 6703452"/>
              <a:gd name="connsiteY594" fmla="*/ 3072855 h 6099980"/>
              <a:gd name="connsiteX595" fmla="*/ 1573532 w 6703452"/>
              <a:gd name="connsiteY595" fmla="*/ 3013800 h 6099980"/>
              <a:gd name="connsiteX596" fmla="*/ 1576806 w 6703452"/>
              <a:gd name="connsiteY596" fmla="*/ 3008889 h 6099980"/>
              <a:gd name="connsiteX597" fmla="*/ 1614488 w 6703452"/>
              <a:gd name="connsiteY597" fmla="*/ 2945220 h 6099980"/>
              <a:gd name="connsiteX598" fmla="*/ 1614464 w 6703452"/>
              <a:gd name="connsiteY598" fmla="*/ 2945360 h 6099980"/>
              <a:gd name="connsiteX599" fmla="*/ 1614226 w 6703452"/>
              <a:gd name="connsiteY599" fmla="*/ 2945827 h 6099980"/>
              <a:gd name="connsiteX600" fmla="*/ 1581150 w 6703452"/>
              <a:gd name="connsiteY600" fmla="*/ 2880450 h 6099980"/>
              <a:gd name="connsiteX601" fmla="*/ 1566864 w 6703452"/>
              <a:gd name="connsiteY601" fmla="*/ 2921408 h 6099980"/>
              <a:gd name="connsiteX602" fmla="*/ 1544956 w 6703452"/>
              <a:gd name="connsiteY602" fmla="*/ 2975700 h 6099980"/>
              <a:gd name="connsiteX603" fmla="*/ 1530668 w 6703452"/>
              <a:gd name="connsiteY603" fmla="*/ 3029040 h 6099980"/>
              <a:gd name="connsiteX604" fmla="*/ 1547812 w 6703452"/>
              <a:gd name="connsiteY604" fmla="*/ 2984273 h 6099980"/>
              <a:gd name="connsiteX605" fmla="*/ 1562100 w 6703452"/>
              <a:gd name="connsiteY605" fmla="*/ 2949030 h 6099980"/>
              <a:gd name="connsiteX606" fmla="*/ 1573530 w 6703452"/>
              <a:gd name="connsiteY606" fmla="*/ 2918550 h 6099980"/>
              <a:gd name="connsiteX607" fmla="*/ 1585912 w 6703452"/>
              <a:gd name="connsiteY607" fmla="*/ 2888070 h 6099980"/>
              <a:gd name="connsiteX608" fmla="*/ 1572578 w 6703452"/>
              <a:gd name="connsiteY608" fmla="*/ 2925218 h 6099980"/>
              <a:gd name="connsiteX609" fmla="*/ 1542098 w 6703452"/>
              <a:gd name="connsiteY609" fmla="*/ 3002370 h 6099980"/>
              <a:gd name="connsiteX610" fmla="*/ 1483996 w 6703452"/>
              <a:gd name="connsiteY610" fmla="*/ 3153818 h 6099980"/>
              <a:gd name="connsiteX611" fmla="*/ 1505904 w 6703452"/>
              <a:gd name="connsiteY611" fmla="*/ 3084285 h 6099980"/>
              <a:gd name="connsiteX612" fmla="*/ 1524000 w 6703452"/>
              <a:gd name="connsiteY612" fmla="*/ 3024278 h 6099980"/>
              <a:gd name="connsiteX613" fmla="*/ 1545908 w 6703452"/>
              <a:gd name="connsiteY613" fmla="*/ 2960460 h 6099980"/>
              <a:gd name="connsiteX614" fmla="*/ 1581150 w 6703452"/>
              <a:gd name="connsiteY614" fmla="*/ 2880450 h 6099980"/>
              <a:gd name="connsiteX615" fmla="*/ 1584198 w 6703452"/>
              <a:gd name="connsiteY615" fmla="*/ 2868221 h 6099980"/>
              <a:gd name="connsiteX616" fmla="*/ 1574484 w 6703452"/>
              <a:gd name="connsiteY616" fmla="*/ 2892833 h 6099980"/>
              <a:gd name="connsiteX617" fmla="*/ 1570672 w 6703452"/>
              <a:gd name="connsiteY617" fmla="*/ 2899500 h 6099980"/>
              <a:gd name="connsiteX618" fmla="*/ 1646872 w 6703452"/>
              <a:gd name="connsiteY618" fmla="*/ 2868068 h 6099980"/>
              <a:gd name="connsiteX619" fmla="*/ 1624012 w 6703452"/>
              <a:gd name="connsiteY619" fmla="*/ 2916645 h 6099980"/>
              <a:gd name="connsiteX620" fmla="*/ 1610678 w 6703452"/>
              <a:gd name="connsiteY620" fmla="*/ 2948078 h 6099980"/>
              <a:gd name="connsiteX621" fmla="*/ 1611630 w 6703452"/>
              <a:gd name="connsiteY621" fmla="*/ 2950935 h 6099980"/>
              <a:gd name="connsiteX622" fmla="*/ 1614226 w 6703452"/>
              <a:gd name="connsiteY622" fmla="*/ 2945827 h 6099980"/>
              <a:gd name="connsiteX623" fmla="*/ 1602506 w 6703452"/>
              <a:gd name="connsiteY623" fmla="*/ 2973051 h 6099980"/>
              <a:gd name="connsiteX624" fmla="*/ 1584960 w 6703452"/>
              <a:gd name="connsiteY624" fmla="*/ 3011895 h 6099980"/>
              <a:gd name="connsiteX625" fmla="*/ 1591628 w 6703452"/>
              <a:gd name="connsiteY625" fmla="*/ 2990940 h 6099980"/>
              <a:gd name="connsiteX626" fmla="*/ 1612584 w 6703452"/>
              <a:gd name="connsiteY626" fmla="*/ 2936648 h 6099980"/>
              <a:gd name="connsiteX627" fmla="*/ 1627824 w 6703452"/>
              <a:gd name="connsiteY627" fmla="*/ 2904263 h 6099980"/>
              <a:gd name="connsiteX628" fmla="*/ 1646872 w 6703452"/>
              <a:gd name="connsiteY628" fmla="*/ 2868068 h 6099980"/>
              <a:gd name="connsiteX629" fmla="*/ 4707740 w 6703452"/>
              <a:gd name="connsiteY629" fmla="*/ 2865653 h 6099980"/>
              <a:gd name="connsiteX630" fmla="*/ 4695350 w 6703452"/>
              <a:gd name="connsiteY630" fmla="*/ 2877831 h 6099980"/>
              <a:gd name="connsiteX631" fmla="*/ 4619626 w 6703452"/>
              <a:gd name="connsiteY631" fmla="*/ 2957603 h 6099980"/>
              <a:gd name="connsiteX632" fmla="*/ 4453892 w 6703452"/>
              <a:gd name="connsiteY632" fmla="*/ 3146198 h 6099980"/>
              <a:gd name="connsiteX633" fmla="*/ 4503420 w 6703452"/>
              <a:gd name="connsiteY633" fmla="*/ 3091906 h 6099980"/>
              <a:gd name="connsiteX634" fmla="*/ 4447224 w 6703452"/>
              <a:gd name="connsiteY634" fmla="*/ 3158581 h 6099980"/>
              <a:gd name="connsiteX635" fmla="*/ 4506278 w 6703452"/>
              <a:gd name="connsiteY635" fmla="*/ 3097621 h 6099980"/>
              <a:gd name="connsiteX636" fmla="*/ 4359592 w 6703452"/>
              <a:gd name="connsiteY636" fmla="*/ 3273833 h 6099980"/>
              <a:gd name="connsiteX637" fmla="*/ 4409124 w 6703452"/>
              <a:gd name="connsiteY637" fmla="*/ 3220493 h 6099980"/>
              <a:gd name="connsiteX638" fmla="*/ 4348164 w 6703452"/>
              <a:gd name="connsiteY638" fmla="*/ 3296693 h 6099980"/>
              <a:gd name="connsiteX639" fmla="*/ 4302444 w 6703452"/>
              <a:gd name="connsiteY639" fmla="*/ 3362416 h 6099980"/>
              <a:gd name="connsiteX640" fmla="*/ 4338638 w 6703452"/>
              <a:gd name="connsiteY640" fmla="*/ 3314791 h 6099980"/>
              <a:gd name="connsiteX641" fmla="*/ 4341496 w 6703452"/>
              <a:gd name="connsiteY641" fmla="*/ 3314791 h 6099980"/>
              <a:gd name="connsiteX642" fmla="*/ 4283392 w 6703452"/>
              <a:gd name="connsiteY642" fmla="*/ 3389086 h 6099980"/>
              <a:gd name="connsiteX643" fmla="*/ 4261486 w 6703452"/>
              <a:gd name="connsiteY643" fmla="*/ 3419566 h 6099980"/>
              <a:gd name="connsiteX644" fmla="*/ 4241484 w 6703452"/>
              <a:gd name="connsiteY644" fmla="*/ 3448141 h 6099980"/>
              <a:gd name="connsiteX645" fmla="*/ 4222432 w 6703452"/>
              <a:gd name="connsiteY645" fmla="*/ 3476716 h 6099980"/>
              <a:gd name="connsiteX646" fmla="*/ 4203384 w 6703452"/>
              <a:gd name="connsiteY646" fmla="*/ 3507196 h 6099980"/>
              <a:gd name="connsiteX647" fmla="*/ 4181476 w 6703452"/>
              <a:gd name="connsiteY647" fmla="*/ 3541486 h 6099980"/>
              <a:gd name="connsiteX648" fmla="*/ 4156710 w 6703452"/>
              <a:gd name="connsiteY648" fmla="*/ 3582443 h 6099980"/>
              <a:gd name="connsiteX649" fmla="*/ 4150044 w 6703452"/>
              <a:gd name="connsiteY649" fmla="*/ 3601493 h 6099980"/>
              <a:gd name="connsiteX650" fmla="*/ 4123372 w 6703452"/>
              <a:gd name="connsiteY650" fmla="*/ 3657691 h 6099980"/>
              <a:gd name="connsiteX651" fmla="*/ 4095750 w 6703452"/>
              <a:gd name="connsiteY651" fmla="*/ 3721508 h 6099980"/>
              <a:gd name="connsiteX652" fmla="*/ 4083368 w 6703452"/>
              <a:gd name="connsiteY652" fmla="*/ 3761513 h 6099980"/>
              <a:gd name="connsiteX653" fmla="*/ 4094798 w 6703452"/>
              <a:gd name="connsiteY653" fmla="*/ 3731986 h 6099980"/>
              <a:gd name="connsiteX654" fmla="*/ 4107180 w 6703452"/>
              <a:gd name="connsiteY654" fmla="*/ 3702458 h 6099980"/>
              <a:gd name="connsiteX655" fmla="*/ 4094798 w 6703452"/>
              <a:gd name="connsiteY655" fmla="*/ 3733891 h 6099980"/>
              <a:gd name="connsiteX656" fmla="*/ 4084320 w 6703452"/>
              <a:gd name="connsiteY656" fmla="*/ 3766276 h 6099980"/>
              <a:gd name="connsiteX657" fmla="*/ 4073844 w 6703452"/>
              <a:gd name="connsiteY657" fmla="*/ 3798661 h 6099980"/>
              <a:gd name="connsiteX658" fmla="*/ 4065270 w 6703452"/>
              <a:gd name="connsiteY658" fmla="*/ 3831046 h 6099980"/>
              <a:gd name="connsiteX659" fmla="*/ 4053840 w 6703452"/>
              <a:gd name="connsiteY659" fmla="*/ 3860573 h 6099980"/>
              <a:gd name="connsiteX660" fmla="*/ 4050984 w 6703452"/>
              <a:gd name="connsiteY660" fmla="*/ 3867241 h 6099980"/>
              <a:gd name="connsiteX661" fmla="*/ 4051936 w 6703452"/>
              <a:gd name="connsiteY661" fmla="*/ 3858668 h 6099980"/>
              <a:gd name="connsiteX662" fmla="*/ 4054792 w 6703452"/>
              <a:gd name="connsiteY662" fmla="*/ 3844381 h 6099980"/>
              <a:gd name="connsiteX663" fmla="*/ 4055744 w 6703452"/>
              <a:gd name="connsiteY663" fmla="*/ 3832951 h 6099980"/>
              <a:gd name="connsiteX664" fmla="*/ 4048124 w 6703452"/>
              <a:gd name="connsiteY664" fmla="*/ 3853906 h 6099980"/>
              <a:gd name="connsiteX665" fmla="*/ 4033838 w 6703452"/>
              <a:gd name="connsiteY665" fmla="*/ 3905341 h 6099980"/>
              <a:gd name="connsiteX666" fmla="*/ 4015740 w 6703452"/>
              <a:gd name="connsiteY666" fmla="*/ 4006306 h 6099980"/>
              <a:gd name="connsiteX667" fmla="*/ 4009072 w 6703452"/>
              <a:gd name="connsiteY667" fmla="*/ 4069171 h 6099980"/>
              <a:gd name="connsiteX668" fmla="*/ 4002404 w 6703452"/>
              <a:gd name="connsiteY668" fmla="*/ 4123463 h 6099980"/>
              <a:gd name="connsiteX669" fmla="*/ 3987166 w 6703452"/>
              <a:gd name="connsiteY669" fmla="*/ 4195853 h 6099980"/>
              <a:gd name="connsiteX670" fmla="*/ 4002404 w 6703452"/>
              <a:gd name="connsiteY670" fmla="*/ 4098698 h 6099980"/>
              <a:gd name="connsiteX671" fmla="*/ 4024312 w 6703452"/>
              <a:gd name="connsiteY671" fmla="*/ 3948203 h 6099980"/>
              <a:gd name="connsiteX672" fmla="*/ 4010978 w 6703452"/>
              <a:gd name="connsiteY672" fmla="*/ 4012973 h 6099980"/>
              <a:gd name="connsiteX673" fmla="*/ 4016692 w 6703452"/>
              <a:gd name="connsiteY673" fmla="*/ 3968206 h 6099980"/>
              <a:gd name="connsiteX674" fmla="*/ 4030980 w 6703452"/>
              <a:gd name="connsiteY674" fmla="*/ 3896768 h 6099980"/>
              <a:gd name="connsiteX675" fmla="*/ 4040504 w 6703452"/>
              <a:gd name="connsiteY675" fmla="*/ 3857716 h 6099980"/>
              <a:gd name="connsiteX676" fmla="*/ 4051936 w 6703452"/>
              <a:gd name="connsiteY676" fmla="*/ 3819616 h 6099980"/>
              <a:gd name="connsiteX677" fmla="*/ 4063366 w 6703452"/>
              <a:gd name="connsiteY677" fmla="*/ 3784373 h 6099980"/>
              <a:gd name="connsiteX678" fmla="*/ 4074796 w 6703452"/>
              <a:gd name="connsiteY678" fmla="*/ 3753893 h 6099980"/>
              <a:gd name="connsiteX679" fmla="*/ 4064318 w 6703452"/>
              <a:gd name="connsiteY679" fmla="*/ 3786278 h 6099980"/>
              <a:gd name="connsiteX680" fmla="*/ 4062412 w 6703452"/>
              <a:gd name="connsiteY680" fmla="*/ 3795803 h 6099980"/>
              <a:gd name="connsiteX681" fmla="*/ 4066224 w 6703452"/>
              <a:gd name="connsiteY681" fmla="*/ 3787231 h 6099980"/>
              <a:gd name="connsiteX682" fmla="*/ 4074796 w 6703452"/>
              <a:gd name="connsiteY682" fmla="*/ 3765323 h 6099980"/>
              <a:gd name="connsiteX683" fmla="*/ 4100512 w 6703452"/>
              <a:gd name="connsiteY683" fmla="*/ 3702458 h 6099980"/>
              <a:gd name="connsiteX684" fmla="*/ 4127184 w 6703452"/>
              <a:gd name="connsiteY684" fmla="*/ 3648166 h 6099980"/>
              <a:gd name="connsiteX685" fmla="*/ 4131944 w 6703452"/>
              <a:gd name="connsiteY685" fmla="*/ 3622448 h 6099980"/>
              <a:gd name="connsiteX686" fmla="*/ 4090036 w 6703452"/>
              <a:gd name="connsiteY686" fmla="*/ 3713888 h 6099980"/>
              <a:gd name="connsiteX687" fmla="*/ 4071938 w 6703452"/>
              <a:gd name="connsiteY687" fmla="*/ 3759608 h 6099980"/>
              <a:gd name="connsiteX688" fmla="*/ 4060508 w 6703452"/>
              <a:gd name="connsiteY688" fmla="*/ 3789136 h 6099980"/>
              <a:gd name="connsiteX689" fmla="*/ 4048124 w 6703452"/>
              <a:gd name="connsiteY689" fmla="*/ 3826283 h 6099980"/>
              <a:gd name="connsiteX690" fmla="*/ 4061460 w 6703452"/>
              <a:gd name="connsiteY690" fmla="*/ 3784373 h 6099980"/>
              <a:gd name="connsiteX691" fmla="*/ 4074796 w 6703452"/>
              <a:gd name="connsiteY691" fmla="*/ 3748178 h 6099980"/>
              <a:gd name="connsiteX692" fmla="*/ 4096704 w 6703452"/>
              <a:gd name="connsiteY692" fmla="*/ 3690076 h 6099980"/>
              <a:gd name="connsiteX693" fmla="*/ 4130040 w 6703452"/>
              <a:gd name="connsiteY693" fmla="*/ 3607208 h 6099980"/>
              <a:gd name="connsiteX694" fmla="*/ 4146232 w 6703452"/>
              <a:gd name="connsiteY694" fmla="*/ 3571013 h 6099980"/>
              <a:gd name="connsiteX695" fmla="*/ 4165284 w 6703452"/>
              <a:gd name="connsiteY695" fmla="*/ 3531961 h 6099980"/>
              <a:gd name="connsiteX696" fmla="*/ 4192904 w 6703452"/>
              <a:gd name="connsiteY696" fmla="*/ 3485288 h 6099980"/>
              <a:gd name="connsiteX697" fmla="*/ 4231958 w 6703452"/>
              <a:gd name="connsiteY697" fmla="*/ 3426233 h 6099980"/>
              <a:gd name="connsiteX698" fmla="*/ 4265296 w 6703452"/>
              <a:gd name="connsiteY698" fmla="*/ 3392896 h 6099980"/>
              <a:gd name="connsiteX699" fmla="*/ 4289108 w 6703452"/>
              <a:gd name="connsiteY699" fmla="*/ 3358606 h 6099980"/>
              <a:gd name="connsiteX700" fmla="*/ 4318636 w 6703452"/>
              <a:gd name="connsiteY700" fmla="*/ 3317648 h 6099980"/>
              <a:gd name="connsiteX701" fmla="*/ 4370070 w 6703452"/>
              <a:gd name="connsiteY701" fmla="*/ 3249068 h 6099980"/>
              <a:gd name="connsiteX702" fmla="*/ 4343400 w 6703452"/>
              <a:gd name="connsiteY702" fmla="*/ 3272881 h 6099980"/>
              <a:gd name="connsiteX703" fmla="*/ 4438652 w 6703452"/>
              <a:gd name="connsiteY703" fmla="*/ 3160486 h 6099980"/>
              <a:gd name="connsiteX704" fmla="*/ 4543426 w 6703452"/>
              <a:gd name="connsiteY704" fmla="*/ 3039518 h 6099980"/>
              <a:gd name="connsiteX705" fmla="*/ 4481544 w 6703452"/>
              <a:gd name="connsiteY705" fmla="*/ 3107161 h 6099980"/>
              <a:gd name="connsiteX706" fmla="*/ 4481166 w 6703452"/>
              <a:gd name="connsiteY706" fmla="*/ 3107607 h 6099980"/>
              <a:gd name="connsiteX707" fmla="*/ 4519674 w 6703452"/>
              <a:gd name="connsiteY707" fmla="*/ 3061768 h 6099980"/>
              <a:gd name="connsiteX708" fmla="*/ 4626292 w 6703452"/>
              <a:gd name="connsiteY708" fmla="*/ 2946173 h 6099980"/>
              <a:gd name="connsiteX709" fmla="*/ 4694992 w 6703452"/>
              <a:gd name="connsiteY709" fmla="*/ 2877712 h 6099980"/>
              <a:gd name="connsiteX710" fmla="*/ 4884420 w 6703452"/>
              <a:gd name="connsiteY710" fmla="*/ 2855686 h 6099980"/>
              <a:gd name="connsiteX711" fmla="*/ 4831080 w 6703452"/>
              <a:gd name="connsiteY711" fmla="*/ 2905216 h 6099980"/>
              <a:gd name="connsiteX712" fmla="*/ 4884420 w 6703452"/>
              <a:gd name="connsiteY712" fmla="*/ 2855686 h 6099980"/>
              <a:gd name="connsiteX713" fmla="*/ 1596706 w 6703452"/>
              <a:gd name="connsiteY713" fmla="*/ 2840767 h 6099980"/>
              <a:gd name="connsiteX714" fmla="*/ 1585912 w 6703452"/>
              <a:gd name="connsiteY714" fmla="*/ 2864258 h 6099980"/>
              <a:gd name="connsiteX715" fmla="*/ 1584198 w 6703452"/>
              <a:gd name="connsiteY715" fmla="*/ 2868221 h 6099980"/>
              <a:gd name="connsiteX716" fmla="*/ 1588770 w 6703452"/>
              <a:gd name="connsiteY716" fmla="*/ 2856638 h 6099980"/>
              <a:gd name="connsiteX717" fmla="*/ 4750140 w 6703452"/>
              <a:gd name="connsiteY717" fmla="*/ 2825544 h 6099980"/>
              <a:gd name="connsiteX718" fmla="*/ 4707740 w 6703452"/>
              <a:gd name="connsiteY718" fmla="*/ 2865653 h 6099980"/>
              <a:gd name="connsiteX719" fmla="*/ 4728390 w 6703452"/>
              <a:gd name="connsiteY719" fmla="*/ 2845357 h 6099980"/>
              <a:gd name="connsiteX720" fmla="*/ 1605916 w 6703452"/>
              <a:gd name="connsiteY720" fmla="*/ 2822348 h 6099980"/>
              <a:gd name="connsiteX721" fmla="*/ 1596706 w 6703452"/>
              <a:gd name="connsiteY721" fmla="*/ 2840767 h 6099980"/>
              <a:gd name="connsiteX722" fmla="*/ 1602106 w 6703452"/>
              <a:gd name="connsiteY722" fmla="*/ 2829015 h 6099980"/>
              <a:gd name="connsiteX723" fmla="*/ 1683068 w 6703452"/>
              <a:gd name="connsiteY723" fmla="*/ 2771865 h 6099980"/>
              <a:gd name="connsiteX724" fmla="*/ 1670684 w 6703452"/>
              <a:gd name="connsiteY724" fmla="*/ 2790915 h 6099980"/>
              <a:gd name="connsiteX725" fmla="*/ 1660208 w 6703452"/>
              <a:gd name="connsiteY725" fmla="*/ 2810918 h 6099980"/>
              <a:gd name="connsiteX726" fmla="*/ 1644016 w 6703452"/>
              <a:gd name="connsiteY726" fmla="*/ 2840445 h 6099980"/>
              <a:gd name="connsiteX727" fmla="*/ 1652588 w 6703452"/>
              <a:gd name="connsiteY727" fmla="*/ 2819490 h 6099980"/>
              <a:gd name="connsiteX728" fmla="*/ 1667828 w 6703452"/>
              <a:gd name="connsiteY728" fmla="*/ 2794725 h 6099980"/>
              <a:gd name="connsiteX729" fmla="*/ 1683068 w 6703452"/>
              <a:gd name="connsiteY729" fmla="*/ 2771865 h 6099980"/>
              <a:gd name="connsiteX730" fmla="*/ 1724026 w 6703452"/>
              <a:gd name="connsiteY730" fmla="*/ 2753768 h 6099980"/>
              <a:gd name="connsiteX731" fmla="*/ 1697526 w 6703452"/>
              <a:gd name="connsiteY731" fmla="*/ 2795161 h 6099980"/>
              <a:gd name="connsiteX732" fmla="*/ 1703070 w 6703452"/>
              <a:gd name="connsiteY732" fmla="*/ 2786153 h 6099980"/>
              <a:gd name="connsiteX733" fmla="*/ 1724026 w 6703452"/>
              <a:gd name="connsiteY733" fmla="*/ 2753768 h 6099980"/>
              <a:gd name="connsiteX734" fmla="*/ 1706850 w 6703452"/>
              <a:gd name="connsiteY734" fmla="*/ 2740120 h 6099980"/>
              <a:gd name="connsiteX735" fmla="*/ 1687830 w 6703452"/>
              <a:gd name="connsiteY735" fmla="*/ 2771865 h 6099980"/>
              <a:gd name="connsiteX736" fmla="*/ 1660208 w 6703452"/>
              <a:gd name="connsiteY736" fmla="*/ 2824252 h 6099980"/>
              <a:gd name="connsiteX737" fmla="*/ 1670684 w 6703452"/>
              <a:gd name="connsiteY737" fmla="*/ 2798535 h 6099980"/>
              <a:gd name="connsiteX738" fmla="*/ 1701164 w 6703452"/>
              <a:gd name="connsiteY738" fmla="*/ 2746148 h 6099980"/>
              <a:gd name="connsiteX739" fmla="*/ 1706850 w 6703452"/>
              <a:gd name="connsiteY739" fmla="*/ 2740120 h 6099980"/>
              <a:gd name="connsiteX740" fmla="*/ 1751648 w 6703452"/>
              <a:gd name="connsiteY740" fmla="*/ 2718525 h 6099980"/>
              <a:gd name="connsiteX741" fmla="*/ 1573530 w 6703452"/>
              <a:gd name="connsiteY741" fmla="*/ 3103335 h 6099980"/>
              <a:gd name="connsiteX742" fmla="*/ 1564004 w 6703452"/>
              <a:gd name="connsiteY742" fmla="*/ 3109050 h 6099980"/>
              <a:gd name="connsiteX743" fmla="*/ 1587818 w 6703452"/>
              <a:gd name="connsiteY743" fmla="*/ 3042375 h 6099980"/>
              <a:gd name="connsiteX744" fmla="*/ 1591628 w 6703452"/>
              <a:gd name="connsiteY744" fmla="*/ 3022373 h 6099980"/>
              <a:gd name="connsiteX745" fmla="*/ 1561148 w 6703452"/>
              <a:gd name="connsiteY745" fmla="*/ 3111908 h 6099980"/>
              <a:gd name="connsiteX746" fmla="*/ 1557338 w 6703452"/>
              <a:gd name="connsiteY746" fmla="*/ 3103335 h 6099980"/>
              <a:gd name="connsiteX747" fmla="*/ 1591628 w 6703452"/>
              <a:gd name="connsiteY747" fmla="*/ 3009038 h 6099980"/>
              <a:gd name="connsiteX748" fmla="*/ 1613194 w 6703452"/>
              <a:gd name="connsiteY748" fmla="*/ 2952781 h 6099980"/>
              <a:gd name="connsiteX749" fmla="*/ 1614464 w 6703452"/>
              <a:gd name="connsiteY749" fmla="*/ 2945360 h 6099980"/>
              <a:gd name="connsiteX750" fmla="*/ 1618894 w 6703452"/>
              <a:gd name="connsiteY750" fmla="*/ 2936648 h 6099980"/>
              <a:gd name="connsiteX751" fmla="*/ 1632584 w 6703452"/>
              <a:gd name="connsiteY751" fmla="*/ 2910930 h 6099980"/>
              <a:gd name="connsiteX752" fmla="*/ 1675092 w 6703452"/>
              <a:gd name="connsiteY752" fmla="*/ 2830206 h 6099980"/>
              <a:gd name="connsiteX753" fmla="*/ 1697526 w 6703452"/>
              <a:gd name="connsiteY753" fmla="*/ 2795161 h 6099980"/>
              <a:gd name="connsiteX754" fmla="*/ 1687830 w 6703452"/>
              <a:gd name="connsiteY754" fmla="*/ 2810918 h 6099980"/>
              <a:gd name="connsiteX755" fmla="*/ 1674496 w 6703452"/>
              <a:gd name="connsiteY755" fmla="*/ 2835683 h 6099980"/>
              <a:gd name="connsiteX756" fmla="*/ 1661160 w 6703452"/>
              <a:gd name="connsiteY756" fmla="*/ 2860448 h 6099980"/>
              <a:gd name="connsiteX757" fmla="*/ 1654492 w 6703452"/>
              <a:gd name="connsiteY757" fmla="*/ 2872830 h 6099980"/>
              <a:gd name="connsiteX758" fmla="*/ 1647826 w 6703452"/>
              <a:gd name="connsiteY758" fmla="*/ 2886165 h 6099980"/>
              <a:gd name="connsiteX759" fmla="*/ 1618298 w 6703452"/>
              <a:gd name="connsiteY759" fmla="*/ 2943315 h 6099980"/>
              <a:gd name="connsiteX760" fmla="*/ 1609726 w 6703452"/>
              <a:gd name="connsiteY760" fmla="*/ 2977605 h 6099980"/>
              <a:gd name="connsiteX761" fmla="*/ 1623060 w 6703452"/>
              <a:gd name="connsiteY761" fmla="*/ 2948078 h 6099980"/>
              <a:gd name="connsiteX762" fmla="*/ 1638300 w 6703452"/>
              <a:gd name="connsiteY762" fmla="*/ 2916645 h 6099980"/>
              <a:gd name="connsiteX763" fmla="*/ 1671638 w 6703452"/>
              <a:gd name="connsiteY763" fmla="*/ 2849970 h 6099980"/>
              <a:gd name="connsiteX764" fmla="*/ 1689736 w 6703452"/>
              <a:gd name="connsiteY764" fmla="*/ 2815680 h 6099980"/>
              <a:gd name="connsiteX765" fmla="*/ 1694498 w 6703452"/>
              <a:gd name="connsiteY765" fmla="*/ 2807108 h 6099980"/>
              <a:gd name="connsiteX766" fmla="*/ 1699260 w 6703452"/>
              <a:gd name="connsiteY766" fmla="*/ 2798535 h 6099980"/>
              <a:gd name="connsiteX767" fmla="*/ 1709738 w 6703452"/>
              <a:gd name="connsiteY767" fmla="*/ 2782343 h 6099980"/>
              <a:gd name="connsiteX768" fmla="*/ 1729740 w 6703452"/>
              <a:gd name="connsiteY768" fmla="*/ 2749958 h 6099980"/>
              <a:gd name="connsiteX769" fmla="*/ 1751648 w 6703452"/>
              <a:gd name="connsiteY769" fmla="*/ 2718525 h 6099980"/>
              <a:gd name="connsiteX770" fmla="*/ 4980842 w 6703452"/>
              <a:gd name="connsiteY770" fmla="*/ 2703256 h 6099980"/>
              <a:gd name="connsiteX771" fmla="*/ 4978320 w 6703452"/>
              <a:gd name="connsiteY771" fmla="*/ 2704955 h 6099980"/>
              <a:gd name="connsiteX772" fmla="*/ 4979434 w 6703452"/>
              <a:gd name="connsiteY772" fmla="*/ 2704119 h 6099980"/>
              <a:gd name="connsiteX773" fmla="*/ 5173980 w 6703452"/>
              <a:gd name="connsiteY773" fmla="*/ 2606131 h 6099980"/>
              <a:gd name="connsiteX774" fmla="*/ 5147312 w 6703452"/>
              <a:gd name="connsiteY774" fmla="*/ 2616608 h 6099980"/>
              <a:gd name="connsiteX775" fmla="*/ 5119688 w 6703452"/>
              <a:gd name="connsiteY775" fmla="*/ 2627086 h 6099980"/>
              <a:gd name="connsiteX776" fmla="*/ 5156836 w 6703452"/>
              <a:gd name="connsiteY776" fmla="*/ 2617561 h 6099980"/>
              <a:gd name="connsiteX777" fmla="*/ 5173980 w 6703452"/>
              <a:gd name="connsiteY777" fmla="*/ 2606131 h 6099980"/>
              <a:gd name="connsiteX778" fmla="*/ 5787392 w 6703452"/>
              <a:gd name="connsiteY778" fmla="*/ 2514690 h 6099980"/>
              <a:gd name="connsiteX779" fmla="*/ 5769292 w 6703452"/>
              <a:gd name="connsiteY779" fmla="*/ 2521358 h 6099980"/>
              <a:gd name="connsiteX780" fmla="*/ 5787392 w 6703452"/>
              <a:gd name="connsiteY780" fmla="*/ 2514690 h 6099980"/>
              <a:gd name="connsiteX781" fmla="*/ 5341620 w 6703452"/>
              <a:gd name="connsiteY781" fmla="*/ 2483258 h 6099980"/>
              <a:gd name="connsiteX782" fmla="*/ 5312092 w 6703452"/>
              <a:gd name="connsiteY782" fmla="*/ 2494688 h 6099980"/>
              <a:gd name="connsiteX783" fmla="*/ 5178744 w 6703452"/>
              <a:gd name="connsiteY783" fmla="*/ 2542313 h 6099980"/>
              <a:gd name="connsiteX784" fmla="*/ 5136832 w 6703452"/>
              <a:gd name="connsiteY784" fmla="*/ 2558505 h 6099980"/>
              <a:gd name="connsiteX785" fmla="*/ 5103496 w 6703452"/>
              <a:gd name="connsiteY785" fmla="*/ 2574698 h 6099980"/>
              <a:gd name="connsiteX786" fmla="*/ 5068252 w 6703452"/>
              <a:gd name="connsiteY786" fmla="*/ 2592796 h 6099980"/>
              <a:gd name="connsiteX787" fmla="*/ 5048250 w 6703452"/>
              <a:gd name="connsiteY787" fmla="*/ 2603273 h 6099980"/>
              <a:gd name="connsiteX788" fmla="*/ 5026344 w 6703452"/>
              <a:gd name="connsiteY788" fmla="*/ 2615655 h 6099980"/>
              <a:gd name="connsiteX789" fmla="*/ 5001578 w 6703452"/>
              <a:gd name="connsiteY789" fmla="*/ 2628990 h 6099980"/>
              <a:gd name="connsiteX790" fmla="*/ 4973004 w 6703452"/>
              <a:gd name="connsiteY790" fmla="*/ 2645183 h 6099980"/>
              <a:gd name="connsiteX791" fmla="*/ 5013008 w 6703452"/>
              <a:gd name="connsiteY791" fmla="*/ 2618513 h 6099980"/>
              <a:gd name="connsiteX792" fmla="*/ 5040630 w 6703452"/>
              <a:gd name="connsiteY792" fmla="*/ 2601368 h 6099980"/>
              <a:gd name="connsiteX793" fmla="*/ 5072064 w 6703452"/>
              <a:gd name="connsiteY793" fmla="*/ 2582318 h 6099980"/>
              <a:gd name="connsiteX794" fmla="*/ 5093018 w 6703452"/>
              <a:gd name="connsiteY794" fmla="*/ 2568983 h 6099980"/>
              <a:gd name="connsiteX795" fmla="*/ 5134928 w 6703452"/>
              <a:gd name="connsiteY795" fmla="*/ 2547075 h 6099980"/>
              <a:gd name="connsiteX796" fmla="*/ 5101592 w 6703452"/>
              <a:gd name="connsiteY796" fmla="*/ 2560411 h 6099980"/>
              <a:gd name="connsiteX797" fmla="*/ 5154930 w 6703452"/>
              <a:gd name="connsiteY797" fmla="*/ 2536598 h 6099980"/>
              <a:gd name="connsiteX798" fmla="*/ 5178744 w 6703452"/>
              <a:gd name="connsiteY798" fmla="*/ 2532788 h 6099980"/>
              <a:gd name="connsiteX799" fmla="*/ 5341620 w 6703452"/>
              <a:gd name="connsiteY799" fmla="*/ 2483258 h 6099980"/>
              <a:gd name="connsiteX800" fmla="*/ 1901608 w 6703452"/>
              <a:gd name="connsiteY800" fmla="*/ 2454802 h 6099980"/>
              <a:gd name="connsiteX801" fmla="*/ 1876426 w 6703452"/>
              <a:gd name="connsiteY801" fmla="*/ 2479447 h 6099980"/>
              <a:gd name="connsiteX802" fmla="*/ 1900240 w 6703452"/>
              <a:gd name="connsiteY802" fmla="*/ 2455635 h 6099980"/>
              <a:gd name="connsiteX803" fmla="*/ 1901608 w 6703452"/>
              <a:gd name="connsiteY803" fmla="*/ 2454802 h 6099980"/>
              <a:gd name="connsiteX804" fmla="*/ 5862324 w 6703452"/>
              <a:gd name="connsiteY804" fmla="*/ 2445947 h 6099980"/>
              <a:gd name="connsiteX805" fmla="*/ 5816918 w 6703452"/>
              <a:gd name="connsiteY805" fmla="*/ 2461351 h 6099980"/>
              <a:gd name="connsiteX806" fmla="*/ 5770246 w 6703452"/>
              <a:gd name="connsiteY806" fmla="*/ 2474686 h 6099980"/>
              <a:gd name="connsiteX807" fmla="*/ 5719764 w 6703452"/>
              <a:gd name="connsiteY807" fmla="*/ 2487068 h 6099980"/>
              <a:gd name="connsiteX808" fmla="*/ 5700712 w 6703452"/>
              <a:gd name="connsiteY808" fmla="*/ 2493736 h 6099980"/>
              <a:gd name="connsiteX809" fmla="*/ 5745480 w 6703452"/>
              <a:gd name="connsiteY809" fmla="*/ 2488973 h 6099980"/>
              <a:gd name="connsiteX810" fmla="*/ 5694046 w 6703452"/>
              <a:gd name="connsiteY810" fmla="*/ 2498498 h 6099980"/>
              <a:gd name="connsiteX811" fmla="*/ 5660708 w 6703452"/>
              <a:gd name="connsiteY811" fmla="*/ 2508023 h 6099980"/>
              <a:gd name="connsiteX812" fmla="*/ 5571172 w 6703452"/>
              <a:gd name="connsiteY812" fmla="*/ 2529931 h 6099980"/>
              <a:gd name="connsiteX813" fmla="*/ 5617846 w 6703452"/>
              <a:gd name="connsiteY813" fmla="*/ 2524216 h 6099980"/>
              <a:gd name="connsiteX814" fmla="*/ 5708332 w 6703452"/>
              <a:gd name="connsiteY814" fmla="*/ 2504213 h 6099980"/>
              <a:gd name="connsiteX815" fmla="*/ 5746432 w 6703452"/>
              <a:gd name="connsiteY815" fmla="*/ 2491831 h 6099980"/>
              <a:gd name="connsiteX816" fmla="*/ 5796916 w 6703452"/>
              <a:gd name="connsiteY816" fmla="*/ 2475638 h 6099980"/>
              <a:gd name="connsiteX817" fmla="*/ 5862638 w 6703452"/>
              <a:gd name="connsiteY817" fmla="*/ 2447063 h 6099980"/>
              <a:gd name="connsiteX818" fmla="*/ 5862324 w 6703452"/>
              <a:gd name="connsiteY818" fmla="*/ 2445947 h 6099980"/>
              <a:gd name="connsiteX819" fmla="*/ 5748338 w 6703452"/>
              <a:gd name="connsiteY819" fmla="*/ 2415630 h 6099980"/>
              <a:gd name="connsiteX820" fmla="*/ 5694046 w 6703452"/>
              <a:gd name="connsiteY820" fmla="*/ 2430870 h 6099980"/>
              <a:gd name="connsiteX821" fmla="*/ 5748338 w 6703452"/>
              <a:gd name="connsiteY821" fmla="*/ 2415630 h 6099980"/>
              <a:gd name="connsiteX822" fmla="*/ 5732146 w 6703452"/>
              <a:gd name="connsiteY822" fmla="*/ 2404200 h 6099980"/>
              <a:gd name="connsiteX823" fmla="*/ 5662612 w 6703452"/>
              <a:gd name="connsiteY823" fmla="*/ 2423250 h 6099980"/>
              <a:gd name="connsiteX824" fmla="*/ 5647372 w 6703452"/>
              <a:gd name="connsiteY824" fmla="*/ 2425155 h 6099980"/>
              <a:gd name="connsiteX825" fmla="*/ 5682616 w 6703452"/>
              <a:gd name="connsiteY825" fmla="*/ 2416583 h 6099980"/>
              <a:gd name="connsiteX826" fmla="*/ 5717858 w 6703452"/>
              <a:gd name="connsiteY826" fmla="*/ 2407058 h 6099980"/>
              <a:gd name="connsiteX827" fmla="*/ 2229804 w 6703452"/>
              <a:gd name="connsiteY827" fmla="*/ 2291806 h 6099980"/>
              <a:gd name="connsiteX828" fmla="*/ 2230092 w 6703452"/>
              <a:gd name="connsiteY828" fmla="*/ 2292061 h 6099980"/>
              <a:gd name="connsiteX829" fmla="*/ 2229804 w 6703452"/>
              <a:gd name="connsiteY829" fmla="*/ 2292163 h 6099980"/>
              <a:gd name="connsiteX830" fmla="*/ 2229804 w 6703452"/>
              <a:gd name="connsiteY830" fmla="*/ 2291806 h 6099980"/>
              <a:gd name="connsiteX831" fmla="*/ 2486978 w 6703452"/>
              <a:gd name="connsiteY831" fmla="*/ 2268945 h 6099980"/>
              <a:gd name="connsiteX832" fmla="*/ 2477452 w 6703452"/>
              <a:gd name="connsiteY832" fmla="*/ 2270850 h 6099980"/>
              <a:gd name="connsiteX833" fmla="*/ 2475548 w 6703452"/>
              <a:gd name="connsiteY833" fmla="*/ 2270850 h 6099980"/>
              <a:gd name="connsiteX834" fmla="*/ 3027998 w 6703452"/>
              <a:gd name="connsiteY834" fmla="*/ 2214653 h 6099980"/>
              <a:gd name="connsiteX835" fmla="*/ 3023236 w 6703452"/>
              <a:gd name="connsiteY835" fmla="*/ 2216558 h 6099980"/>
              <a:gd name="connsiteX836" fmla="*/ 3027762 w 6703452"/>
              <a:gd name="connsiteY836" fmla="*/ 2214702 h 6099980"/>
              <a:gd name="connsiteX837" fmla="*/ 3076368 w 6703452"/>
              <a:gd name="connsiteY837" fmla="*/ 2211539 h 6099980"/>
              <a:gd name="connsiteX838" fmla="*/ 3046096 w 6703452"/>
              <a:gd name="connsiteY838" fmla="*/ 2223226 h 6099980"/>
              <a:gd name="connsiteX839" fmla="*/ 3060384 w 6703452"/>
              <a:gd name="connsiteY839" fmla="*/ 2219416 h 6099980"/>
              <a:gd name="connsiteX840" fmla="*/ 3048952 w 6703452"/>
              <a:gd name="connsiteY840" fmla="*/ 2223226 h 6099980"/>
              <a:gd name="connsiteX841" fmla="*/ 3025140 w 6703452"/>
              <a:gd name="connsiteY841" fmla="*/ 2229893 h 6099980"/>
              <a:gd name="connsiteX842" fmla="*/ 2928938 w 6703452"/>
              <a:gd name="connsiteY842" fmla="*/ 2249896 h 6099980"/>
              <a:gd name="connsiteX843" fmla="*/ 2815592 w 6703452"/>
              <a:gd name="connsiteY843" fmla="*/ 2257516 h 6099980"/>
              <a:gd name="connsiteX844" fmla="*/ 2770824 w 6703452"/>
              <a:gd name="connsiteY844" fmla="*/ 2255611 h 6099980"/>
              <a:gd name="connsiteX845" fmla="*/ 2939416 w 6703452"/>
              <a:gd name="connsiteY845" fmla="*/ 2243228 h 6099980"/>
              <a:gd name="connsiteX846" fmla="*/ 3047048 w 6703452"/>
              <a:gd name="connsiteY846" fmla="*/ 2217511 h 6099980"/>
              <a:gd name="connsiteX847" fmla="*/ 3076368 w 6703452"/>
              <a:gd name="connsiteY847" fmla="*/ 2211539 h 6099980"/>
              <a:gd name="connsiteX848" fmla="*/ 3114676 w 6703452"/>
              <a:gd name="connsiteY848" fmla="*/ 2200365 h 6099980"/>
              <a:gd name="connsiteX849" fmla="*/ 3033712 w 6703452"/>
              <a:gd name="connsiteY849" fmla="*/ 2231798 h 6099980"/>
              <a:gd name="connsiteX850" fmla="*/ 3114676 w 6703452"/>
              <a:gd name="connsiteY850" fmla="*/ 2200365 h 6099980"/>
              <a:gd name="connsiteX851" fmla="*/ 3124570 w 6703452"/>
              <a:gd name="connsiteY851" fmla="*/ 2194592 h 6099980"/>
              <a:gd name="connsiteX852" fmla="*/ 3117532 w 6703452"/>
              <a:gd name="connsiteY852" fmla="*/ 2198461 h 6099980"/>
              <a:gd name="connsiteX853" fmla="*/ 3094672 w 6703452"/>
              <a:gd name="connsiteY853" fmla="*/ 2207986 h 6099980"/>
              <a:gd name="connsiteX854" fmla="*/ 3071812 w 6703452"/>
              <a:gd name="connsiteY854" fmla="*/ 2215606 h 6099980"/>
              <a:gd name="connsiteX855" fmla="*/ 3060384 w 6703452"/>
              <a:gd name="connsiteY855" fmla="*/ 2219416 h 6099980"/>
              <a:gd name="connsiteX856" fmla="*/ 3073718 w 6703452"/>
              <a:gd name="connsiteY856" fmla="*/ 2214653 h 6099980"/>
              <a:gd name="connsiteX857" fmla="*/ 3096578 w 6703452"/>
              <a:gd name="connsiteY857" fmla="*/ 2207033 h 6099980"/>
              <a:gd name="connsiteX858" fmla="*/ 3167080 w 6703452"/>
              <a:gd name="connsiteY858" fmla="*/ 2171224 h 6099980"/>
              <a:gd name="connsiteX859" fmla="*/ 3153728 w 6703452"/>
              <a:gd name="connsiteY859" fmla="*/ 2179292 h 6099980"/>
              <a:gd name="connsiteX860" fmla="*/ 3130868 w 6703452"/>
              <a:gd name="connsiteY860" fmla="*/ 2191793 h 6099980"/>
              <a:gd name="connsiteX861" fmla="*/ 3124570 w 6703452"/>
              <a:gd name="connsiteY861" fmla="*/ 2194592 h 6099980"/>
              <a:gd name="connsiteX862" fmla="*/ 6288168 w 6703452"/>
              <a:gd name="connsiteY862" fmla="*/ 2109758 h 6099980"/>
              <a:gd name="connsiteX863" fmla="*/ 6282692 w 6703452"/>
              <a:gd name="connsiteY863" fmla="*/ 2128927 h 6099980"/>
              <a:gd name="connsiteX864" fmla="*/ 6245544 w 6703452"/>
              <a:gd name="connsiteY864" fmla="*/ 2204175 h 6099980"/>
              <a:gd name="connsiteX865" fmla="*/ 6280786 w 6703452"/>
              <a:gd name="connsiteY865" fmla="*/ 2127975 h 6099980"/>
              <a:gd name="connsiteX866" fmla="*/ 6248400 w 6703452"/>
              <a:gd name="connsiteY866" fmla="*/ 2192745 h 6099980"/>
              <a:gd name="connsiteX867" fmla="*/ 6237924 w 6703452"/>
              <a:gd name="connsiteY867" fmla="*/ 2208937 h 6099980"/>
              <a:gd name="connsiteX868" fmla="*/ 6224588 w 6703452"/>
              <a:gd name="connsiteY868" fmla="*/ 2225130 h 6099980"/>
              <a:gd name="connsiteX869" fmla="*/ 6286500 w 6703452"/>
              <a:gd name="connsiteY869" fmla="*/ 2109877 h 6099980"/>
              <a:gd name="connsiteX870" fmla="*/ 6288168 w 6703452"/>
              <a:gd name="connsiteY870" fmla="*/ 2109758 h 6099980"/>
              <a:gd name="connsiteX871" fmla="*/ 6252212 w 6703452"/>
              <a:gd name="connsiteY871" fmla="*/ 1935571 h 6099980"/>
              <a:gd name="connsiteX872" fmla="*/ 6243638 w 6703452"/>
              <a:gd name="connsiteY872" fmla="*/ 2045108 h 6099980"/>
              <a:gd name="connsiteX873" fmla="*/ 6250304 w 6703452"/>
              <a:gd name="connsiteY873" fmla="*/ 2027963 h 6099980"/>
              <a:gd name="connsiteX874" fmla="*/ 6150292 w 6703452"/>
              <a:gd name="connsiteY874" fmla="*/ 2224178 h 6099980"/>
              <a:gd name="connsiteX875" fmla="*/ 5980748 w 6703452"/>
              <a:gd name="connsiteY875" fmla="*/ 2363243 h 6099980"/>
              <a:gd name="connsiteX876" fmla="*/ 6121718 w 6703452"/>
              <a:gd name="connsiteY876" fmla="*/ 2264183 h 6099980"/>
              <a:gd name="connsiteX877" fmla="*/ 6187440 w 6703452"/>
              <a:gd name="connsiteY877" fmla="*/ 2197508 h 6099980"/>
              <a:gd name="connsiteX878" fmla="*/ 6190298 w 6703452"/>
              <a:gd name="connsiteY878" fmla="*/ 2198461 h 6099980"/>
              <a:gd name="connsiteX879" fmla="*/ 6168392 w 6703452"/>
              <a:gd name="connsiteY879" fmla="*/ 2230846 h 6099980"/>
              <a:gd name="connsiteX880" fmla="*/ 6110288 w 6703452"/>
              <a:gd name="connsiteY880" fmla="*/ 2293711 h 6099980"/>
              <a:gd name="connsiteX881" fmla="*/ 5999798 w 6703452"/>
              <a:gd name="connsiteY881" fmla="*/ 2377531 h 6099980"/>
              <a:gd name="connsiteX882" fmla="*/ 5975032 w 6703452"/>
              <a:gd name="connsiteY882" fmla="*/ 2392771 h 6099980"/>
              <a:gd name="connsiteX883" fmla="*/ 6069330 w 6703452"/>
              <a:gd name="connsiteY883" fmla="*/ 2330858 h 6099980"/>
              <a:gd name="connsiteX884" fmla="*/ 6170296 w 6703452"/>
              <a:gd name="connsiteY884" fmla="*/ 2232751 h 6099980"/>
              <a:gd name="connsiteX885" fmla="*/ 6214112 w 6703452"/>
              <a:gd name="connsiteY885" fmla="*/ 2162266 h 6099980"/>
              <a:gd name="connsiteX886" fmla="*/ 6250304 w 6703452"/>
              <a:gd name="connsiteY886" fmla="*/ 2062253 h 6099980"/>
              <a:gd name="connsiteX887" fmla="*/ 6256972 w 6703452"/>
              <a:gd name="connsiteY887" fmla="*/ 1971765 h 6099980"/>
              <a:gd name="connsiteX888" fmla="*/ 6256020 w 6703452"/>
              <a:gd name="connsiteY888" fmla="*/ 1956526 h 6099980"/>
              <a:gd name="connsiteX889" fmla="*/ 6254116 w 6703452"/>
              <a:gd name="connsiteY889" fmla="*/ 1945096 h 6099980"/>
              <a:gd name="connsiteX890" fmla="*/ 6252212 w 6703452"/>
              <a:gd name="connsiteY890" fmla="*/ 1935571 h 6099980"/>
              <a:gd name="connsiteX891" fmla="*/ 6187440 w 6703452"/>
              <a:gd name="connsiteY891" fmla="*/ 1898422 h 6099980"/>
              <a:gd name="connsiteX892" fmla="*/ 6193156 w 6703452"/>
              <a:gd name="connsiteY892" fmla="*/ 1919377 h 6099980"/>
              <a:gd name="connsiteX893" fmla="*/ 6196966 w 6703452"/>
              <a:gd name="connsiteY893" fmla="*/ 1941285 h 6099980"/>
              <a:gd name="connsiteX894" fmla="*/ 6195060 w 6703452"/>
              <a:gd name="connsiteY894" fmla="*/ 1952714 h 6099980"/>
              <a:gd name="connsiteX895" fmla="*/ 6187440 w 6703452"/>
              <a:gd name="connsiteY895" fmla="*/ 1898422 h 6099980"/>
              <a:gd name="connsiteX896" fmla="*/ 6250304 w 6703452"/>
              <a:gd name="connsiteY896" fmla="*/ 1843178 h 6099980"/>
              <a:gd name="connsiteX897" fmla="*/ 6272212 w 6703452"/>
              <a:gd name="connsiteY897" fmla="*/ 1932713 h 6099980"/>
              <a:gd name="connsiteX898" fmla="*/ 6273166 w 6703452"/>
              <a:gd name="connsiteY898" fmla="*/ 1921283 h 6099980"/>
              <a:gd name="connsiteX899" fmla="*/ 6271260 w 6703452"/>
              <a:gd name="connsiteY899" fmla="*/ 1906043 h 6099980"/>
              <a:gd name="connsiteX900" fmla="*/ 6268404 w 6703452"/>
              <a:gd name="connsiteY900" fmla="*/ 1893661 h 6099980"/>
              <a:gd name="connsiteX901" fmla="*/ 6263640 w 6703452"/>
              <a:gd name="connsiteY901" fmla="*/ 1874611 h 6099980"/>
              <a:gd name="connsiteX902" fmla="*/ 6256972 w 6703452"/>
              <a:gd name="connsiteY902" fmla="*/ 1854608 h 6099980"/>
              <a:gd name="connsiteX903" fmla="*/ 6250304 w 6703452"/>
              <a:gd name="connsiteY903" fmla="*/ 1843178 h 6099980"/>
              <a:gd name="connsiteX904" fmla="*/ 6075676 w 6703452"/>
              <a:gd name="connsiteY904" fmla="*/ 1603433 h 6099980"/>
              <a:gd name="connsiteX905" fmla="*/ 6082556 w 6703452"/>
              <a:gd name="connsiteY905" fmla="*/ 1617687 h 6099980"/>
              <a:gd name="connsiteX906" fmla="*/ 6081922 w 6703452"/>
              <a:gd name="connsiteY906" fmla="*/ 1617167 h 6099980"/>
              <a:gd name="connsiteX907" fmla="*/ 6073968 w 6703452"/>
              <a:gd name="connsiteY907" fmla="*/ 1599678 h 6099980"/>
              <a:gd name="connsiteX908" fmla="*/ 6075676 w 6703452"/>
              <a:gd name="connsiteY908" fmla="*/ 1603433 h 6099980"/>
              <a:gd name="connsiteX909" fmla="*/ 6074330 w 6703452"/>
              <a:gd name="connsiteY909" fmla="*/ 1600648 h 6099980"/>
              <a:gd name="connsiteX910" fmla="*/ 6069266 w 6703452"/>
              <a:gd name="connsiteY910" fmla="*/ 1587131 h 6099980"/>
              <a:gd name="connsiteX911" fmla="*/ 6073968 w 6703452"/>
              <a:gd name="connsiteY911" fmla="*/ 1599678 h 6099980"/>
              <a:gd name="connsiteX912" fmla="*/ 6073380 w 6703452"/>
              <a:gd name="connsiteY912" fmla="*/ 1598385 h 6099980"/>
              <a:gd name="connsiteX913" fmla="*/ 3489008 w 6703452"/>
              <a:gd name="connsiteY913" fmla="*/ 1400265 h 6099980"/>
              <a:gd name="connsiteX914" fmla="*/ 3457576 w 6703452"/>
              <a:gd name="connsiteY914" fmla="*/ 1528853 h 6099980"/>
              <a:gd name="connsiteX915" fmla="*/ 3474720 w 6703452"/>
              <a:gd name="connsiteY915" fmla="*/ 1441223 h 6099980"/>
              <a:gd name="connsiteX916" fmla="*/ 3489008 w 6703452"/>
              <a:gd name="connsiteY916" fmla="*/ 1400265 h 6099980"/>
              <a:gd name="connsiteX917" fmla="*/ 3509964 w 6703452"/>
              <a:gd name="connsiteY917" fmla="*/ 1350735 h 6099980"/>
              <a:gd name="connsiteX918" fmla="*/ 3509010 w 6703452"/>
              <a:gd name="connsiteY918" fmla="*/ 1358355 h 6099980"/>
              <a:gd name="connsiteX919" fmla="*/ 3500438 w 6703452"/>
              <a:gd name="connsiteY919" fmla="*/ 1395502 h 6099980"/>
              <a:gd name="connsiteX920" fmla="*/ 3509964 w 6703452"/>
              <a:gd name="connsiteY920" fmla="*/ 1350735 h 6099980"/>
              <a:gd name="connsiteX921" fmla="*/ 6167438 w 6703452"/>
              <a:gd name="connsiteY921" fmla="*/ 1333590 h 6099980"/>
              <a:gd name="connsiteX922" fmla="*/ 6148298 w 6703452"/>
              <a:gd name="connsiteY922" fmla="*/ 1384385 h 6099980"/>
              <a:gd name="connsiteX923" fmla="*/ 6150004 w 6703452"/>
              <a:gd name="connsiteY923" fmla="*/ 1377161 h 6099980"/>
              <a:gd name="connsiteX924" fmla="*/ 6155640 w 6703452"/>
              <a:gd name="connsiteY924" fmla="*/ 1360136 h 6099980"/>
              <a:gd name="connsiteX925" fmla="*/ 6074092 w 6703452"/>
              <a:gd name="connsiteY925" fmla="*/ 1295490 h 6099980"/>
              <a:gd name="connsiteX926" fmla="*/ 6067424 w 6703452"/>
              <a:gd name="connsiteY926" fmla="*/ 1310730 h 6099980"/>
              <a:gd name="connsiteX927" fmla="*/ 6060758 w 6703452"/>
              <a:gd name="connsiteY927" fmla="*/ 1325970 h 6099980"/>
              <a:gd name="connsiteX928" fmla="*/ 6074092 w 6703452"/>
              <a:gd name="connsiteY928" fmla="*/ 1295490 h 6099980"/>
              <a:gd name="connsiteX929" fmla="*/ 6189152 w 6703452"/>
              <a:gd name="connsiteY929" fmla="*/ 1194257 h 6099980"/>
              <a:gd name="connsiteX930" fmla="*/ 6151246 w 6703452"/>
              <a:gd name="connsiteY930" fmla="*/ 1236436 h 6099980"/>
              <a:gd name="connsiteX931" fmla="*/ 6182202 w 6703452"/>
              <a:gd name="connsiteY931" fmla="*/ 1201074 h 6099980"/>
              <a:gd name="connsiteX932" fmla="*/ 3515678 w 6703452"/>
              <a:gd name="connsiteY932" fmla="*/ 1163093 h 6099980"/>
              <a:gd name="connsiteX933" fmla="*/ 3504248 w 6703452"/>
              <a:gd name="connsiteY933" fmla="*/ 1209766 h 6099980"/>
              <a:gd name="connsiteX934" fmla="*/ 3505200 w 6703452"/>
              <a:gd name="connsiteY934" fmla="*/ 1200241 h 6099980"/>
              <a:gd name="connsiteX935" fmla="*/ 3510916 w 6703452"/>
              <a:gd name="connsiteY935" fmla="*/ 1146900 h 6099980"/>
              <a:gd name="connsiteX936" fmla="*/ 3494724 w 6703452"/>
              <a:gd name="connsiteY936" fmla="*/ 1197382 h 6099980"/>
              <a:gd name="connsiteX937" fmla="*/ 3480436 w 6703452"/>
              <a:gd name="connsiteY937" fmla="*/ 1248817 h 6099980"/>
              <a:gd name="connsiteX938" fmla="*/ 3488056 w 6703452"/>
              <a:gd name="connsiteY938" fmla="*/ 1214527 h 6099980"/>
              <a:gd name="connsiteX939" fmla="*/ 3499486 w 6703452"/>
              <a:gd name="connsiteY939" fmla="*/ 1180238 h 6099980"/>
              <a:gd name="connsiteX940" fmla="*/ 3510916 w 6703452"/>
              <a:gd name="connsiteY940" fmla="*/ 1146900 h 6099980"/>
              <a:gd name="connsiteX941" fmla="*/ 6429376 w 6703452"/>
              <a:gd name="connsiteY941" fmla="*/ 1047840 h 6099980"/>
              <a:gd name="connsiteX942" fmla="*/ 6342698 w 6703452"/>
              <a:gd name="connsiteY942" fmla="*/ 1117372 h 6099980"/>
              <a:gd name="connsiteX943" fmla="*/ 6429376 w 6703452"/>
              <a:gd name="connsiteY943" fmla="*/ 1047840 h 6099980"/>
              <a:gd name="connsiteX944" fmla="*/ 6587492 w 6703452"/>
              <a:gd name="connsiteY944" fmla="*/ 880201 h 6099980"/>
              <a:gd name="connsiteX945" fmla="*/ 6579872 w 6703452"/>
              <a:gd name="connsiteY945" fmla="*/ 888773 h 6099980"/>
              <a:gd name="connsiteX946" fmla="*/ 6523672 w 6703452"/>
              <a:gd name="connsiteY946" fmla="*/ 957353 h 6099980"/>
              <a:gd name="connsiteX947" fmla="*/ 6463666 w 6703452"/>
              <a:gd name="connsiteY947" fmla="*/ 1010693 h 6099980"/>
              <a:gd name="connsiteX948" fmla="*/ 6537960 w 6703452"/>
              <a:gd name="connsiteY948" fmla="*/ 937351 h 6099980"/>
              <a:gd name="connsiteX949" fmla="*/ 6487478 w 6703452"/>
              <a:gd name="connsiteY949" fmla="*/ 983071 h 6099980"/>
              <a:gd name="connsiteX950" fmla="*/ 6506528 w 6703452"/>
              <a:gd name="connsiteY950" fmla="*/ 963068 h 6099980"/>
              <a:gd name="connsiteX951" fmla="*/ 6494146 w 6703452"/>
              <a:gd name="connsiteY951" fmla="*/ 965926 h 6099980"/>
              <a:gd name="connsiteX952" fmla="*/ 6398896 w 6703452"/>
              <a:gd name="connsiteY952" fmla="*/ 1049746 h 6099980"/>
              <a:gd name="connsiteX953" fmla="*/ 6408420 w 6703452"/>
              <a:gd name="connsiteY953" fmla="*/ 1042126 h 6099980"/>
              <a:gd name="connsiteX954" fmla="*/ 6312218 w 6703452"/>
              <a:gd name="connsiteY954" fmla="*/ 1122136 h 6099980"/>
              <a:gd name="connsiteX955" fmla="*/ 6334124 w 6703452"/>
              <a:gd name="connsiteY955" fmla="*/ 1117373 h 6099980"/>
              <a:gd name="connsiteX956" fmla="*/ 6342698 w 6703452"/>
              <a:gd name="connsiteY956" fmla="*/ 1104038 h 6099980"/>
              <a:gd name="connsiteX957" fmla="*/ 6235066 w 6703452"/>
              <a:gd name="connsiteY957" fmla="*/ 1189763 h 6099980"/>
              <a:gd name="connsiteX958" fmla="*/ 6200776 w 6703452"/>
              <a:gd name="connsiteY958" fmla="*/ 1229768 h 6099980"/>
              <a:gd name="connsiteX959" fmla="*/ 6246496 w 6703452"/>
              <a:gd name="connsiteY959" fmla="*/ 1183096 h 6099980"/>
              <a:gd name="connsiteX960" fmla="*/ 6260784 w 6703452"/>
              <a:gd name="connsiteY960" fmla="*/ 1174523 h 6099980"/>
              <a:gd name="connsiteX961" fmla="*/ 6308408 w 6703452"/>
              <a:gd name="connsiteY961" fmla="*/ 1138328 h 6099980"/>
              <a:gd name="connsiteX962" fmla="*/ 6187440 w 6703452"/>
              <a:gd name="connsiteY962" fmla="*/ 1257390 h 6099980"/>
              <a:gd name="connsiteX963" fmla="*/ 6198872 w 6703452"/>
              <a:gd name="connsiteY963" fmla="*/ 1240246 h 6099980"/>
              <a:gd name="connsiteX964" fmla="*/ 6185536 w 6703452"/>
              <a:gd name="connsiteY964" fmla="*/ 1250723 h 6099980"/>
              <a:gd name="connsiteX965" fmla="*/ 6125528 w 6703452"/>
              <a:gd name="connsiteY965" fmla="*/ 1334543 h 6099980"/>
              <a:gd name="connsiteX966" fmla="*/ 6100764 w 6703452"/>
              <a:gd name="connsiteY966" fmla="*/ 1422173 h 6099980"/>
              <a:gd name="connsiteX967" fmla="*/ 6098858 w 6703452"/>
              <a:gd name="connsiteY967" fmla="*/ 1450748 h 6099980"/>
              <a:gd name="connsiteX968" fmla="*/ 6099812 w 6703452"/>
              <a:gd name="connsiteY968" fmla="*/ 1479323 h 6099980"/>
              <a:gd name="connsiteX969" fmla="*/ 6103620 w 6703452"/>
              <a:gd name="connsiteY969" fmla="*/ 1506946 h 6099980"/>
              <a:gd name="connsiteX970" fmla="*/ 6109336 w 6703452"/>
              <a:gd name="connsiteY970" fmla="*/ 1530758 h 6099980"/>
              <a:gd name="connsiteX971" fmla="*/ 6113146 w 6703452"/>
              <a:gd name="connsiteY971" fmla="*/ 1525043 h 6099980"/>
              <a:gd name="connsiteX972" fmla="*/ 6112192 w 6703452"/>
              <a:gd name="connsiteY972" fmla="*/ 1511708 h 6099980"/>
              <a:gd name="connsiteX973" fmla="*/ 6110288 w 6703452"/>
              <a:gd name="connsiteY973" fmla="*/ 1492658 h 6099980"/>
              <a:gd name="connsiteX974" fmla="*/ 6108384 w 6703452"/>
              <a:gd name="connsiteY974" fmla="*/ 1462178 h 6099980"/>
              <a:gd name="connsiteX975" fmla="*/ 6109336 w 6703452"/>
              <a:gd name="connsiteY975" fmla="*/ 1476465 h 6099980"/>
              <a:gd name="connsiteX976" fmla="*/ 6111240 w 6703452"/>
              <a:gd name="connsiteY976" fmla="*/ 1492658 h 6099980"/>
              <a:gd name="connsiteX977" fmla="*/ 6117908 w 6703452"/>
              <a:gd name="connsiteY977" fmla="*/ 1528853 h 6099980"/>
              <a:gd name="connsiteX978" fmla="*/ 6146484 w 6703452"/>
              <a:gd name="connsiteY978" fmla="*/ 1612673 h 6099980"/>
              <a:gd name="connsiteX979" fmla="*/ 6119812 w 6703452"/>
              <a:gd name="connsiteY979" fmla="*/ 1551713 h 6099980"/>
              <a:gd name="connsiteX980" fmla="*/ 6160772 w 6703452"/>
              <a:gd name="connsiteY980" fmla="*/ 1661251 h 6099980"/>
              <a:gd name="connsiteX981" fmla="*/ 6191250 w 6703452"/>
              <a:gd name="connsiteY981" fmla="*/ 1718401 h 6099980"/>
              <a:gd name="connsiteX982" fmla="*/ 6185536 w 6703452"/>
              <a:gd name="connsiteY982" fmla="*/ 1704113 h 6099980"/>
              <a:gd name="connsiteX983" fmla="*/ 6221730 w 6703452"/>
              <a:gd name="connsiteY983" fmla="*/ 1766978 h 6099980"/>
              <a:gd name="connsiteX984" fmla="*/ 6196012 w 6703452"/>
              <a:gd name="connsiteY984" fmla="*/ 1714590 h 6099980"/>
              <a:gd name="connsiteX985" fmla="*/ 6206492 w 6703452"/>
              <a:gd name="connsiteY985" fmla="*/ 1726021 h 6099980"/>
              <a:gd name="connsiteX986" fmla="*/ 6246496 w 6703452"/>
              <a:gd name="connsiteY986" fmla="*/ 1812698 h 6099980"/>
              <a:gd name="connsiteX987" fmla="*/ 6220778 w 6703452"/>
              <a:gd name="connsiteY987" fmla="*/ 1745071 h 6099980"/>
              <a:gd name="connsiteX988" fmla="*/ 6251258 w 6703452"/>
              <a:gd name="connsiteY988" fmla="*/ 1810793 h 6099980"/>
              <a:gd name="connsiteX989" fmla="*/ 6264592 w 6703452"/>
              <a:gd name="connsiteY989" fmla="*/ 1841273 h 6099980"/>
              <a:gd name="connsiteX990" fmla="*/ 6225540 w 6703452"/>
              <a:gd name="connsiteY990" fmla="*/ 1747928 h 6099980"/>
              <a:gd name="connsiteX991" fmla="*/ 6189346 w 6703452"/>
              <a:gd name="connsiteY991" fmla="*/ 1676490 h 6099980"/>
              <a:gd name="connsiteX992" fmla="*/ 6156008 w 6703452"/>
              <a:gd name="connsiteY992" fmla="*/ 1608863 h 6099980"/>
              <a:gd name="connsiteX993" fmla="*/ 6125528 w 6703452"/>
              <a:gd name="connsiteY993" fmla="*/ 1527901 h 6099980"/>
              <a:gd name="connsiteX994" fmla="*/ 6137912 w 6703452"/>
              <a:gd name="connsiteY994" fmla="*/ 1580288 h 6099980"/>
              <a:gd name="connsiteX995" fmla="*/ 6122672 w 6703452"/>
              <a:gd name="connsiteY995" fmla="*/ 1535521 h 6099980"/>
              <a:gd name="connsiteX996" fmla="*/ 6116004 w 6703452"/>
              <a:gd name="connsiteY996" fmla="*/ 1504088 h 6099980"/>
              <a:gd name="connsiteX997" fmla="*/ 6114098 w 6703452"/>
              <a:gd name="connsiteY997" fmla="*/ 1481228 h 6099980"/>
              <a:gd name="connsiteX998" fmla="*/ 6115050 w 6703452"/>
              <a:gd name="connsiteY998" fmla="*/ 1462178 h 6099980"/>
              <a:gd name="connsiteX999" fmla="*/ 6120766 w 6703452"/>
              <a:gd name="connsiteY999" fmla="*/ 1417411 h 6099980"/>
              <a:gd name="connsiteX1000" fmla="*/ 6148388 w 6703452"/>
              <a:gd name="connsiteY1000" fmla="*/ 1335496 h 6099980"/>
              <a:gd name="connsiteX1001" fmla="*/ 6182678 w 6703452"/>
              <a:gd name="connsiteY1001" fmla="*/ 1278346 h 6099980"/>
              <a:gd name="connsiteX1002" fmla="*/ 6237924 w 6703452"/>
              <a:gd name="connsiteY1002" fmla="*/ 1216433 h 6099980"/>
              <a:gd name="connsiteX1003" fmla="*/ 6313172 w 6703452"/>
              <a:gd name="connsiteY1003" fmla="*/ 1145948 h 6099980"/>
              <a:gd name="connsiteX1004" fmla="*/ 6357938 w 6703452"/>
              <a:gd name="connsiteY1004" fmla="*/ 1114516 h 6099980"/>
              <a:gd name="connsiteX1005" fmla="*/ 6447472 w 6703452"/>
              <a:gd name="connsiteY1005" fmla="*/ 1043078 h 6099980"/>
              <a:gd name="connsiteX1006" fmla="*/ 6552248 w 6703452"/>
              <a:gd name="connsiteY1006" fmla="*/ 934493 h 6099980"/>
              <a:gd name="connsiteX1007" fmla="*/ 6586538 w 6703452"/>
              <a:gd name="connsiteY1007" fmla="*/ 887821 h 6099980"/>
              <a:gd name="connsiteX1008" fmla="*/ 6587492 w 6703452"/>
              <a:gd name="connsiteY1008" fmla="*/ 880201 h 6099980"/>
              <a:gd name="connsiteX1009" fmla="*/ 6619160 w 6703452"/>
              <a:gd name="connsiteY1009" fmla="*/ 878982 h 6099980"/>
              <a:gd name="connsiteX1010" fmla="*/ 6617972 w 6703452"/>
              <a:gd name="connsiteY1010" fmla="*/ 881153 h 6099980"/>
              <a:gd name="connsiteX1011" fmla="*/ 6616368 w 6703452"/>
              <a:gd name="connsiteY1011" fmla="*/ 883553 h 6099980"/>
              <a:gd name="connsiteX1012" fmla="*/ 4703444 w 6703452"/>
              <a:gd name="connsiteY1012" fmla="*/ 812572 h 6099980"/>
              <a:gd name="connsiteX1013" fmla="*/ 4747260 w 6703452"/>
              <a:gd name="connsiteY1013" fmla="*/ 812572 h 6099980"/>
              <a:gd name="connsiteX1014" fmla="*/ 4703444 w 6703452"/>
              <a:gd name="connsiteY1014" fmla="*/ 812572 h 6099980"/>
              <a:gd name="connsiteX1015" fmla="*/ 4594860 w 6703452"/>
              <a:gd name="connsiteY1015" fmla="*/ 798285 h 6099980"/>
              <a:gd name="connsiteX1016" fmla="*/ 4612958 w 6703452"/>
              <a:gd name="connsiteY1016" fmla="*/ 803048 h 6099980"/>
              <a:gd name="connsiteX1017" fmla="*/ 4681540 w 6703452"/>
              <a:gd name="connsiteY1017" fmla="*/ 822098 h 6099980"/>
              <a:gd name="connsiteX1018" fmla="*/ 4594860 w 6703452"/>
              <a:gd name="connsiteY1018" fmla="*/ 798285 h 6099980"/>
              <a:gd name="connsiteX1019" fmla="*/ 6658928 w 6703452"/>
              <a:gd name="connsiteY1019" fmla="*/ 794476 h 6099980"/>
              <a:gd name="connsiteX1020" fmla="*/ 6637020 w 6703452"/>
              <a:gd name="connsiteY1020" fmla="*/ 849721 h 6099980"/>
              <a:gd name="connsiteX1021" fmla="*/ 6619160 w 6703452"/>
              <a:gd name="connsiteY1021" fmla="*/ 878982 h 6099980"/>
              <a:gd name="connsiteX1022" fmla="*/ 6639520 w 6703452"/>
              <a:gd name="connsiteY1022" fmla="*/ 841744 h 6099980"/>
              <a:gd name="connsiteX1023" fmla="*/ 6658928 w 6703452"/>
              <a:gd name="connsiteY1023" fmla="*/ 794476 h 6099980"/>
              <a:gd name="connsiteX1024" fmla="*/ 3875712 w 6703452"/>
              <a:gd name="connsiteY1024" fmla="*/ 777339 h 6099980"/>
              <a:gd name="connsiteX1025" fmla="*/ 3857624 w 6703452"/>
              <a:gd name="connsiteY1025" fmla="*/ 789713 h 6099980"/>
              <a:gd name="connsiteX1026" fmla="*/ 3821430 w 6703452"/>
              <a:gd name="connsiteY1026" fmla="*/ 819241 h 6099980"/>
              <a:gd name="connsiteX1027" fmla="*/ 3804284 w 6703452"/>
              <a:gd name="connsiteY1027" fmla="*/ 834481 h 6099980"/>
              <a:gd name="connsiteX1028" fmla="*/ 3789044 w 6703452"/>
              <a:gd name="connsiteY1028" fmla="*/ 849721 h 6099980"/>
              <a:gd name="connsiteX1029" fmla="*/ 3763804 w 6703452"/>
              <a:gd name="connsiteY1029" fmla="*/ 876391 h 6099980"/>
              <a:gd name="connsiteX1030" fmla="*/ 3761396 w 6703452"/>
              <a:gd name="connsiteY1030" fmla="*/ 879547 h 6099980"/>
              <a:gd name="connsiteX1031" fmla="*/ 3765634 w 6703452"/>
              <a:gd name="connsiteY1031" fmla="*/ 874499 h 6099980"/>
              <a:gd name="connsiteX1032" fmla="*/ 3859530 w 6703452"/>
              <a:gd name="connsiteY1032" fmla="*/ 789712 h 6099980"/>
              <a:gd name="connsiteX1033" fmla="*/ 3908838 w 6703452"/>
              <a:gd name="connsiteY1033" fmla="*/ 756204 h 6099980"/>
              <a:gd name="connsiteX1034" fmla="*/ 3892868 w 6703452"/>
              <a:gd name="connsiteY1034" fmla="*/ 765901 h 6099980"/>
              <a:gd name="connsiteX1035" fmla="*/ 3875742 w 6703452"/>
              <a:gd name="connsiteY1035" fmla="*/ 777319 h 6099980"/>
              <a:gd name="connsiteX1036" fmla="*/ 3892868 w 6703452"/>
              <a:gd name="connsiteY1036" fmla="*/ 766852 h 6099980"/>
              <a:gd name="connsiteX1037" fmla="*/ 6607442 w 6703452"/>
              <a:gd name="connsiteY1037" fmla="*/ 715471 h 6099980"/>
              <a:gd name="connsiteX1038" fmla="*/ 6606540 w 6703452"/>
              <a:gd name="connsiteY1038" fmla="*/ 724942 h 6099980"/>
              <a:gd name="connsiteX1039" fmla="*/ 6603684 w 6703452"/>
              <a:gd name="connsiteY1039" fmla="*/ 744945 h 6099980"/>
              <a:gd name="connsiteX1040" fmla="*/ 3886200 w 6703452"/>
              <a:gd name="connsiteY1040" fmla="*/ 707798 h 6099980"/>
              <a:gd name="connsiteX1041" fmla="*/ 3822072 w 6703452"/>
              <a:gd name="connsiteY1041" fmla="*/ 748981 h 6099980"/>
              <a:gd name="connsiteX1042" fmla="*/ 3822384 w 6703452"/>
              <a:gd name="connsiteY1042" fmla="*/ 748756 h 6099980"/>
              <a:gd name="connsiteX1043" fmla="*/ 3853816 w 6703452"/>
              <a:gd name="connsiteY1043" fmla="*/ 726848 h 6099980"/>
              <a:gd name="connsiteX1044" fmla="*/ 3886200 w 6703452"/>
              <a:gd name="connsiteY1044" fmla="*/ 707798 h 6099980"/>
              <a:gd name="connsiteX1045" fmla="*/ 4059556 w 6703452"/>
              <a:gd name="connsiteY1045" fmla="*/ 705893 h 6099980"/>
              <a:gd name="connsiteX1046" fmla="*/ 4016692 w 6703452"/>
              <a:gd name="connsiteY1046" fmla="*/ 723990 h 6099980"/>
              <a:gd name="connsiteX1047" fmla="*/ 3979544 w 6703452"/>
              <a:gd name="connsiteY1047" fmla="*/ 745898 h 6099980"/>
              <a:gd name="connsiteX1048" fmla="*/ 3938588 w 6703452"/>
              <a:gd name="connsiteY1048" fmla="*/ 758280 h 6099980"/>
              <a:gd name="connsiteX1049" fmla="*/ 3994784 w 6703452"/>
              <a:gd name="connsiteY1049" fmla="*/ 731610 h 6099980"/>
              <a:gd name="connsiteX1050" fmla="*/ 4012884 w 6703452"/>
              <a:gd name="connsiteY1050" fmla="*/ 722085 h 6099980"/>
              <a:gd name="connsiteX1051" fmla="*/ 4059556 w 6703452"/>
              <a:gd name="connsiteY1051" fmla="*/ 705893 h 6099980"/>
              <a:gd name="connsiteX1052" fmla="*/ 6601778 w 6703452"/>
              <a:gd name="connsiteY1052" fmla="*/ 700177 h 6099980"/>
              <a:gd name="connsiteX1053" fmla="*/ 6594406 w 6703452"/>
              <a:gd name="connsiteY1053" fmla="*/ 726898 h 6099980"/>
              <a:gd name="connsiteX1054" fmla="*/ 6592252 w 6703452"/>
              <a:gd name="connsiteY1054" fmla="*/ 740183 h 6099980"/>
              <a:gd name="connsiteX1055" fmla="*/ 6590288 w 6703452"/>
              <a:gd name="connsiteY1055" fmla="*/ 753786 h 6099980"/>
              <a:gd name="connsiteX1056" fmla="*/ 6589926 w 6703452"/>
              <a:gd name="connsiteY1056" fmla="*/ 757052 h 6099980"/>
              <a:gd name="connsiteX1057" fmla="*/ 6595466 w 6703452"/>
              <a:gd name="connsiteY1057" fmla="*/ 738515 h 6099980"/>
              <a:gd name="connsiteX1058" fmla="*/ 6601778 w 6703452"/>
              <a:gd name="connsiteY1058" fmla="*/ 700177 h 6099980"/>
              <a:gd name="connsiteX1059" fmla="*/ 6691012 w 6703452"/>
              <a:gd name="connsiteY1059" fmla="*/ 688904 h 6099980"/>
              <a:gd name="connsiteX1060" fmla="*/ 6690360 w 6703452"/>
              <a:gd name="connsiteY1060" fmla="*/ 730657 h 6099980"/>
              <a:gd name="connsiteX1061" fmla="*/ 6696076 w 6703452"/>
              <a:gd name="connsiteY1061" fmla="*/ 700177 h 6099980"/>
              <a:gd name="connsiteX1062" fmla="*/ 6679884 w 6703452"/>
              <a:gd name="connsiteY1062" fmla="*/ 786855 h 6099980"/>
              <a:gd name="connsiteX1063" fmla="*/ 6629400 w 6703452"/>
              <a:gd name="connsiteY1063" fmla="*/ 893534 h 6099980"/>
              <a:gd name="connsiteX1064" fmla="*/ 6630352 w 6703452"/>
              <a:gd name="connsiteY1064" fmla="*/ 887820 h 6099980"/>
              <a:gd name="connsiteX1065" fmla="*/ 6640830 w 6703452"/>
              <a:gd name="connsiteY1065" fmla="*/ 865912 h 6099980"/>
              <a:gd name="connsiteX1066" fmla="*/ 6673216 w 6703452"/>
              <a:gd name="connsiteY1066" fmla="*/ 785902 h 6099980"/>
              <a:gd name="connsiteX1067" fmla="*/ 3932278 w 6703452"/>
              <a:gd name="connsiteY1067" fmla="*/ 683196 h 6099980"/>
              <a:gd name="connsiteX1068" fmla="*/ 3877628 w 6703452"/>
              <a:gd name="connsiteY1068" fmla="*/ 710655 h 6099980"/>
              <a:gd name="connsiteX1069" fmla="*/ 3895724 w 6703452"/>
              <a:gd name="connsiteY1069" fmla="*/ 699225 h 6099980"/>
              <a:gd name="connsiteX1070" fmla="*/ 3924300 w 6703452"/>
              <a:gd name="connsiteY1070" fmla="*/ 684937 h 6099980"/>
              <a:gd name="connsiteX1071" fmla="*/ 3932278 w 6703452"/>
              <a:gd name="connsiteY1071" fmla="*/ 683196 h 6099980"/>
              <a:gd name="connsiteX1072" fmla="*/ 4253866 w 6703452"/>
              <a:gd name="connsiteY1072" fmla="*/ 680176 h 6099980"/>
              <a:gd name="connsiteX1073" fmla="*/ 4263392 w 6703452"/>
              <a:gd name="connsiteY1073" fmla="*/ 680176 h 6099980"/>
              <a:gd name="connsiteX1074" fmla="*/ 4273868 w 6703452"/>
              <a:gd name="connsiteY1074" fmla="*/ 680176 h 6099980"/>
              <a:gd name="connsiteX1075" fmla="*/ 4284344 w 6703452"/>
              <a:gd name="connsiteY1075" fmla="*/ 681128 h 6099980"/>
              <a:gd name="connsiteX1076" fmla="*/ 4270058 w 6703452"/>
              <a:gd name="connsiteY1076" fmla="*/ 681128 h 6099980"/>
              <a:gd name="connsiteX1077" fmla="*/ 4253866 w 6703452"/>
              <a:gd name="connsiteY1077" fmla="*/ 680176 h 6099980"/>
              <a:gd name="connsiteX1078" fmla="*/ 4401504 w 6703452"/>
              <a:gd name="connsiteY1078" fmla="*/ 619215 h 6099980"/>
              <a:gd name="connsiteX1079" fmla="*/ 4412932 w 6703452"/>
              <a:gd name="connsiteY1079" fmla="*/ 621120 h 6099980"/>
              <a:gd name="connsiteX1080" fmla="*/ 4429126 w 6703452"/>
              <a:gd name="connsiteY1080" fmla="*/ 624930 h 6099980"/>
              <a:gd name="connsiteX1081" fmla="*/ 4453892 w 6703452"/>
              <a:gd name="connsiteY1081" fmla="*/ 633503 h 6099980"/>
              <a:gd name="connsiteX1082" fmla="*/ 4451986 w 6703452"/>
              <a:gd name="connsiteY1082" fmla="*/ 635407 h 6099980"/>
              <a:gd name="connsiteX1083" fmla="*/ 4432936 w 6703452"/>
              <a:gd name="connsiteY1083" fmla="*/ 628740 h 6099980"/>
              <a:gd name="connsiteX1084" fmla="*/ 4416744 w 6703452"/>
              <a:gd name="connsiteY1084" fmla="*/ 624930 h 6099980"/>
              <a:gd name="connsiteX1085" fmla="*/ 4409124 w 6703452"/>
              <a:gd name="connsiteY1085" fmla="*/ 623978 h 6099980"/>
              <a:gd name="connsiteX1086" fmla="*/ 4401504 w 6703452"/>
              <a:gd name="connsiteY1086" fmla="*/ 619215 h 6099980"/>
              <a:gd name="connsiteX1087" fmla="*/ 4130040 w 6703452"/>
              <a:gd name="connsiteY1087" fmla="*/ 618263 h 6099980"/>
              <a:gd name="connsiteX1088" fmla="*/ 4117922 w 6703452"/>
              <a:gd name="connsiteY1088" fmla="*/ 620877 h 6099980"/>
              <a:gd name="connsiteX1089" fmla="*/ 4070032 w 6703452"/>
              <a:gd name="connsiteY1089" fmla="*/ 629693 h 6099980"/>
              <a:gd name="connsiteX1090" fmla="*/ 4079438 w 6703452"/>
              <a:gd name="connsiteY1090" fmla="*/ 625645 h 6099980"/>
              <a:gd name="connsiteX1091" fmla="*/ 4073906 w 6703452"/>
              <a:gd name="connsiteY1091" fmla="*/ 625801 h 6099980"/>
              <a:gd name="connsiteX1092" fmla="*/ 4100364 w 6703452"/>
              <a:gd name="connsiteY1092" fmla="*/ 620555 h 6099980"/>
              <a:gd name="connsiteX1093" fmla="*/ 4130040 w 6703452"/>
              <a:gd name="connsiteY1093" fmla="*/ 618263 h 6099980"/>
              <a:gd name="connsiteX1094" fmla="*/ 6692264 w 6703452"/>
              <a:gd name="connsiteY1094" fmla="*/ 608737 h 6099980"/>
              <a:gd name="connsiteX1095" fmla="*/ 6692264 w 6703452"/>
              <a:gd name="connsiteY1095" fmla="*/ 682080 h 6099980"/>
              <a:gd name="connsiteX1096" fmla="*/ 6691012 w 6703452"/>
              <a:gd name="connsiteY1096" fmla="*/ 688904 h 6099980"/>
              <a:gd name="connsiteX1097" fmla="*/ 4309112 w 6703452"/>
              <a:gd name="connsiteY1097" fmla="*/ 608737 h 6099980"/>
              <a:gd name="connsiteX1098" fmla="*/ 4327208 w 6703452"/>
              <a:gd name="connsiteY1098" fmla="*/ 612547 h 6099980"/>
              <a:gd name="connsiteX1099" fmla="*/ 4309112 w 6703452"/>
              <a:gd name="connsiteY1099" fmla="*/ 608737 h 6099980"/>
              <a:gd name="connsiteX1100" fmla="*/ 6583680 w 6703452"/>
              <a:gd name="connsiteY1100" fmla="*/ 596355 h 6099980"/>
              <a:gd name="connsiteX1101" fmla="*/ 6583680 w 6703452"/>
              <a:gd name="connsiteY1101" fmla="*/ 655410 h 6099980"/>
              <a:gd name="connsiteX1102" fmla="*/ 6583680 w 6703452"/>
              <a:gd name="connsiteY1102" fmla="*/ 652553 h 6099980"/>
              <a:gd name="connsiteX1103" fmla="*/ 6583680 w 6703452"/>
              <a:gd name="connsiteY1103" fmla="*/ 630645 h 6099980"/>
              <a:gd name="connsiteX1104" fmla="*/ 6582728 w 6703452"/>
              <a:gd name="connsiteY1104" fmla="*/ 605880 h 6099980"/>
              <a:gd name="connsiteX1105" fmla="*/ 6583680 w 6703452"/>
              <a:gd name="connsiteY1105" fmla="*/ 596355 h 6099980"/>
              <a:gd name="connsiteX1106" fmla="*/ 5093970 w 6703452"/>
              <a:gd name="connsiteY1106" fmla="*/ 464910 h 6099980"/>
              <a:gd name="connsiteX1107" fmla="*/ 5069204 w 6703452"/>
              <a:gd name="connsiteY1107" fmla="*/ 488723 h 6099980"/>
              <a:gd name="connsiteX1108" fmla="*/ 5093970 w 6703452"/>
              <a:gd name="connsiteY1108" fmla="*/ 464910 h 6099980"/>
              <a:gd name="connsiteX1109" fmla="*/ 5165408 w 6703452"/>
              <a:gd name="connsiteY1109" fmla="*/ 417285 h 6099980"/>
              <a:gd name="connsiteX1110" fmla="*/ 5099686 w 6703452"/>
              <a:gd name="connsiteY1110" fmla="*/ 476340 h 6099980"/>
              <a:gd name="connsiteX1111" fmla="*/ 5165408 w 6703452"/>
              <a:gd name="connsiteY1111" fmla="*/ 417285 h 6099980"/>
              <a:gd name="connsiteX1112" fmla="*/ 5140644 w 6703452"/>
              <a:gd name="connsiteY1112" fmla="*/ 380137 h 6099980"/>
              <a:gd name="connsiteX1113" fmla="*/ 5092066 w 6703452"/>
              <a:gd name="connsiteY1113" fmla="*/ 430619 h 6099980"/>
              <a:gd name="connsiteX1114" fmla="*/ 5121592 w 6703452"/>
              <a:gd name="connsiteY1114" fmla="*/ 398235 h 6099980"/>
              <a:gd name="connsiteX1115" fmla="*/ 6577966 w 6703452"/>
              <a:gd name="connsiteY1115" fmla="*/ 360135 h 6099980"/>
              <a:gd name="connsiteX1116" fmla="*/ 6612256 w 6703452"/>
              <a:gd name="connsiteY1116" fmla="*/ 426810 h 6099980"/>
              <a:gd name="connsiteX1117" fmla="*/ 6617018 w 6703452"/>
              <a:gd name="connsiteY1117" fmla="*/ 442050 h 6099980"/>
              <a:gd name="connsiteX1118" fmla="*/ 6577966 w 6703452"/>
              <a:gd name="connsiteY1118" fmla="*/ 360135 h 6099980"/>
              <a:gd name="connsiteX1119" fmla="*/ 6586538 w 6703452"/>
              <a:gd name="connsiteY1119" fmla="*/ 307748 h 6099980"/>
              <a:gd name="connsiteX1120" fmla="*/ 6595112 w 6703452"/>
              <a:gd name="connsiteY1120" fmla="*/ 324893 h 6099980"/>
              <a:gd name="connsiteX1121" fmla="*/ 6586538 w 6703452"/>
              <a:gd name="connsiteY1121" fmla="*/ 307748 h 6099980"/>
              <a:gd name="connsiteX1122" fmla="*/ 6452236 w 6703452"/>
              <a:gd name="connsiteY1122" fmla="*/ 296318 h 6099980"/>
              <a:gd name="connsiteX1123" fmla="*/ 6474144 w 6703452"/>
              <a:gd name="connsiteY1123" fmla="*/ 319178 h 6099980"/>
              <a:gd name="connsiteX1124" fmla="*/ 6489384 w 6703452"/>
              <a:gd name="connsiteY1124" fmla="*/ 335370 h 6099980"/>
              <a:gd name="connsiteX1125" fmla="*/ 6534152 w 6703452"/>
              <a:gd name="connsiteY1125" fmla="*/ 402998 h 6099980"/>
              <a:gd name="connsiteX1126" fmla="*/ 6539866 w 6703452"/>
              <a:gd name="connsiteY1126" fmla="*/ 423000 h 6099980"/>
              <a:gd name="connsiteX1127" fmla="*/ 6570346 w 6703452"/>
              <a:gd name="connsiteY1127" fmla="*/ 515393 h 6099980"/>
              <a:gd name="connsiteX1128" fmla="*/ 6520816 w 6703452"/>
              <a:gd name="connsiteY1128" fmla="*/ 392520 h 6099980"/>
              <a:gd name="connsiteX1129" fmla="*/ 6493192 w 6703452"/>
              <a:gd name="connsiteY1129" fmla="*/ 347753 h 6099980"/>
              <a:gd name="connsiteX1130" fmla="*/ 6452236 w 6703452"/>
              <a:gd name="connsiteY1130" fmla="*/ 296318 h 6099980"/>
              <a:gd name="connsiteX1131" fmla="*/ 6427472 w 6703452"/>
              <a:gd name="connsiteY1131" fmla="*/ 270600 h 6099980"/>
              <a:gd name="connsiteX1132" fmla="*/ 6441760 w 6703452"/>
              <a:gd name="connsiteY1132" fmla="*/ 284888 h 6099980"/>
              <a:gd name="connsiteX1133" fmla="*/ 6453188 w 6703452"/>
              <a:gd name="connsiteY1133" fmla="*/ 296318 h 6099980"/>
              <a:gd name="connsiteX1134" fmla="*/ 6440806 w 6703452"/>
              <a:gd name="connsiteY1134" fmla="*/ 283935 h 6099980"/>
              <a:gd name="connsiteX1135" fmla="*/ 6427472 w 6703452"/>
              <a:gd name="connsiteY1135" fmla="*/ 270600 h 6099980"/>
              <a:gd name="connsiteX1136" fmla="*/ 6398896 w 6703452"/>
              <a:gd name="connsiteY1136" fmla="*/ 242025 h 6099980"/>
              <a:gd name="connsiteX1137" fmla="*/ 6404612 w 6703452"/>
              <a:gd name="connsiteY1137" fmla="*/ 245835 h 6099980"/>
              <a:gd name="connsiteX1138" fmla="*/ 6407468 w 6703452"/>
              <a:gd name="connsiteY1138" fmla="*/ 247740 h 6099980"/>
              <a:gd name="connsiteX1139" fmla="*/ 6398896 w 6703452"/>
              <a:gd name="connsiteY1139" fmla="*/ 242025 h 6099980"/>
              <a:gd name="connsiteX1140" fmla="*/ 6353176 w 6703452"/>
              <a:gd name="connsiteY1140" fmla="*/ 210593 h 6099980"/>
              <a:gd name="connsiteX1141" fmla="*/ 6399848 w 6703452"/>
              <a:gd name="connsiteY1141" fmla="*/ 241073 h 6099980"/>
              <a:gd name="connsiteX1142" fmla="*/ 6353176 w 6703452"/>
              <a:gd name="connsiteY1142" fmla="*/ 210593 h 6099980"/>
              <a:gd name="connsiteX1143" fmla="*/ 5469256 w 6703452"/>
              <a:gd name="connsiteY1143" fmla="*/ 193448 h 6099980"/>
              <a:gd name="connsiteX1144" fmla="*/ 5412104 w 6703452"/>
              <a:gd name="connsiteY1144" fmla="*/ 231548 h 6099980"/>
              <a:gd name="connsiteX1145" fmla="*/ 5391150 w 6703452"/>
              <a:gd name="connsiteY1145" fmla="*/ 246788 h 6099980"/>
              <a:gd name="connsiteX1146" fmla="*/ 5406390 w 6703452"/>
              <a:gd name="connsiteY1146" fmla="*/ 234405 h 6099980"/>
              <a:gd name="connsiteX1147" fmla="*/ 5434012 w 6703452"/>
              <a:gd name="connsiteY1147" fmla="*/ 214403 h 6099980"/>
              <a:gd name="connsiteX1148" fmla="*/ 5443538 w 6703452"/>
              <a:gd name="connsiteY1148" fmla="*/ 208688 h 6099980"/>
              <a:gd name="connsiteX1149" fmla="*/ 6439852 w 6703452"/>
              <a:gd name="connsiteY1149" fmla="*/ 190590 h 6099980"/>
              <a:gd name="connsiteX1150" fmla="*/ 6460808 w 6703452"/>
              <a:gd name="connsiteY1150" fmla="*/ 208687 h 6099980"/>
              <a:gd name="connsiteX1151" fmla="*/ 6485572 w 6703452"/>
              <a:gd name="connsiteY1151" fmla="*/ 232500 h 6099980"/>
              <a:gd name="connsiteX1152" fmla="*/ 6506528 w 6703452"/>
              <a:gd name="connsiteY1152" fmla="*/ 254408 h 6099980"/>
              <a:gd name="connsiteX1153" fmla="*/ 6517004 w 6703452"/>
              <a:gd name="connsiteY1153" fmla="*/ 268695 h 6099980"/>
              <a:gd name="connsiteX1154" fmla="*/ 6439852 w 6703452"/>
              <a:gd name="connsiteY1154" fmla="*/ 190590 h 6099980"/>
              <a:gd name="connsiteX1155" fmla="*/ 6491406 w 6703452"/>
              <a:gd name="connsiteY1155" fmla="*/ 171212 h 6099980"/>
              <a:gd name="connsiteX1156" fmla="*/ 6507480 w 6703452"/>
              <a:gd name="connsiteY1156" fmla="*/ 183922 h 6099980"/>
              <a:gd name="connsiteX1157" fmla="*/ 6521768 w 6703452"/>
              <a:gd name="connsiteY1157" fmla="*/ 203925 h 6099980"/>
              <a:gd name="connsiteX1158" fmla="*/ 6580824 w 6703452"/>
              <a:gd name="connsiteY1158" fmla="*/ 280125 h 6099980"/>
              <a:gd name="connsiteX1159" fmla="*/ 6556058 w 6703452"/>
              <a:gd name="connsiteY1159" fmla="*/ 248692 h 6099980"/>
              <a:gd name="connsiteX1160" fmla="*/ 6545580 w 6703452"/>
              <a:gd name="connsiteY1160" fmla="*/ 237262 h 6099980"/>
              <a:gd name="connsiteX1161" fmla="*/ 6548436 w 6703452"/>
              <a:gd name="connsiteY1161" fmla="*/ 245835 h 6099980"/>
              <a:gd name="connsiteX1162" fmla="*/ 6545580 w 6703452"/>
              <a:gd name="connsiteY1162" fmla="*/ 245835 h 6099980"/>
              <a:gd name="connsiteX1163" fmla="*/ 6488430 w 6703452"/>
              <a:gd name="connsiteY1163" fmla="*/ 184875 h 6099980"/>
              <a:gd name="connsiteX1164" fmla="*/ 6506528 w 6703452"/>
              <a:gd name="connsiteY1164" fmla="*/ 201067 h 6099980"/>
              <a:gd name="connsiteX1165" fmla="*/ 6518910 w 6703452"/>
              <a:gd name="connsiteY1165" fmla="*/ 212497 h 6099980"/>
              <a:gd name="connsiteX1166" fmla="*/ 6530340 w 6703452"/>
              <a:gd name="connsiteY1166" fmla="*/ 222022 h 6099980"/>
              <a:gd name="connsiteX1167" fmla="*/ 6516052 w 6703452"/>
              <a:gd name="connsiteY1167" fmla="*/ 202020 h 6099980"/>
              <a:gd name="connsiteX1168" fmla="*/ 6491406 w 6703452"/>
              <a:gd name="connsiteY1168" fmla="*/ 171212 h 6099980"/>
              <a:gd name="connsiteX1169" fmla="*/ 6246662 w 6703452"/>
              <a:gd name="connsiteY1169" fmla="*/ 154171 h 6099980"/>
              <a:gd name="connsiteX1170" fmla="*/ 6247448 w 6703452"/>
              <a:gd name="connsiteY1170" fmla="*/ 154395 h 6099980"/>
              <a:gd name="connsiteX1171" fmla="*/ 6247354 w 6703452"/>
              <a:gd name="connsiteY1171" fmla="*/ 154489 h 6099980"/>
              <a:gd name="connsiteX1172" fmla="*/ 6167438 w 6703452"/>
              <a:gd name="connsiteY1172" fmla="*/ 131535 h 6099980"/>
              <a:gd name="connsiteX1173" fmla="*/ 6237328 w 6703452"/>
              <a:gd name="connsiteY1173" fmla="*/ 149870 h 6099980"/>
              <a:gd name="connsiteX1174" fmla="*/ 6246662 w 6703452"/>
              <a:gd name="connsiteY1174" fmla="*/ 154171 h 6099980"/>
              <a:gd name="connsiteX1175" fmla="*/ 6156960 w 6703452"/>
              <a:gd name="connsiteY1175" fmla="*/ 116295 h 6099980"/>
              <a:gd name="connsiteX1176" fmla="*/ 6192204 w 6703452"/>
              <a:gd name="connsiteY1176" fmla="*/ 122010 h 6099980"/>
              <a:gd name="connsiteX1177" fmla="*/ 6216968 w 6703452"/>
              <a:gd name="connsiteY1177" fmla="*/ 128677 h 6099980"/>
              <a:gd name="connsiteX1178" fmla="*/ 6245544 w 6703452"/>
              <a:gd name="connsiteY1178" fmla="*/ 137250 h 6099980"/>
              <a:gd name="connsiteX1179" fmla="*/ 6260784 w 6703452"/>
              <a:gd name="connsiteY1179" fmla="*/ 145822 h 6099980"/>
              <a:gd name="connsiteX1180" fmla="*/ 6289358 w 6703452"/>
              <a:gd name="connsiteY1180" fmla="*/ 155347 h 6099980"/>
              <a:gd name="connsiteX1181" fmla="*/ 6320792 w 6703452"/>
              <a:gd name="connsiteY1181" fmla="*/ 168682 h 6099980"/>
              <a:gd name="connsiteX1182" fmla="*/ 6359844 w 6703452"/>
              <a:gd name="connsiteY1182" fmla="*/ 189637 h 6099980"/>
              <a:gd name="connsiteX1183" fmla="*/ 6383656 w 6703452"/>
              <a:gd name="connsiteY1183" fmla="*/ 204877 h 6099980"/>
              <a:gd name="connsiteX1184" fmla="*/ 6409372 w 6703452"/>
              <a:gd name="connsiteY1184" fmla="*/ 223927 h 6099980"/>
              <a:gd name="connsiteX1185" fmla="*/ 6367464 w 6703452"/>
              <a:gd name="connsiteY1185" fmla="*/ 197257 h 6099980"/>
              <a:gd name="connsiteX1186" fmla="*/ 6487478 w 6703452"/>
              <a:gd name="connsiteY1186" fmla="*/ 303937 h 6099980"/>
              <a:gd name="connsiteX1187" fmla="*/ 6548438 w 6703452"/>
              <a:gd name="connsiteY1187" fmla="*/ 386805 h 6099980"/>
              <a:gd name="connsiteX1188" fmla="*/ 6567488 w 6703452"/>
              <a:gd name="connsiteY1188" fmla="*/ 459195 h 6099980"/>
              <a:gd name="connsiteX1189" fmla="*/ 6587492 w 6703452"/>
              <a:gd name="connsiteY1189" fmla="*/ 512535 h 6099980"/>
              <a:gd name="connsiteX1190" fmla="*/ 6595110 w 6703452"/>
              <a:gd name="connsiteY1190" fmla="*/ 533490 h 6099980"/>
              <a:gd name="connsiteX1191" fmla="*/ 6608446 w 6703452"/>
              <a:gd name="connsiteY1191" fmla="*/ 566827 h 6099980"/>
              <a:gd name="connsiteX1192" fmla="*/ 6614996 w 6703452"/>
              <a:gd name="connsiteY1192" fmla="*/ 656243 h 6099980"/>
              <a:gd name="connsiteX1193" fmla="*/ 6607442 w 6703452"/>
              <a:gd name="connsiteY1193" fmla="*/ 715471 h 6099980"/>
              <a:gd name="connsiteX1194" fmla="*/ 6608446 w 6703452"/>
              <a:gd name="connsiteY1194" fmla="*/ 704940 h 6099980"/>
              <a:gd name="connsiteX1195" fmla="*/ 6572250 w 6703452"/>
              <a:gd name="connsiteY1195" fmla="*/ 817335 h 6099980"/>
              <a:gd name="connsiteX1196" fmla="*/ 6562724 w 6703452"/>
              <a:gd name="connsiteY1196" fmla="*/ 835432 h 6099980"/>
              <a:gd name="connsiteX1197" fmla="*/ 6554152 w 6703452"/>
              <a:gd name="connsiteY1197" fmla="*/ 848767 h 6099980"/>
              <a:gd name="connsiteX1198" fmla="*/ 6546532 w 6703452"/>
              <a:gd name="connsiteY1198" fmla="*/ 856387 h 6099980"/>
              <a:gd name="connsiteX1199" fmla="*/ 6582728 w 6703452"/>
              <a:gd name="connsiteY1199" fmla="*/ 781140 h 6099980"/>
              <a:gd name="connsiteX1200" fmla="*/ 6584006 w 6703452"/>
              <a:gd name="connsiteY1200" fmla="*/ 776861 h 6099980"/>
              <a:gd name="connsiteX1201" fmla="*/ 6571774 w 6703452"/>
              <a:gd name="connsiteY1201" fmla="*/ 802572 h 6099980"/>
              <a:gd name="connsiteX1202" fmla="*/ 6542724 w 6703452"/>
              <a:gd name="connsiteY1202" fmla="*/ 848768 h 6099980"/>
              <a:gd name="connsiteX1203" fmla="*/ 6523808 w 6703452"/>
              <a:gd name="connsiteY1203" fmla="*/ 871282 h 6099980"/>
              <a:gd name="connsiteX1204" fmla="*/ 6517960 w 6703452"/>
              <a:gd name="connsiteY1204" fmla="*/ 882105 h 6099980"/>
              <a:gd name="connsiteX1205" fmla="*/ 6517840 w 6703452"/>
              <a:gd name="connsiteY1205" fmla="*/ 878771 h 6099980"/>
              <a:gd name="connsiteX1206" fmla="*/ 6516856 w 6703452"/>
              <a:gd name="connsiteY1206" fmla="*/ 879558 h 6099980"/>
              <a:gd name="connsiteX1207" fmla="*/ 6505814 w 6703452"/>
              <a:gd name="connsiteY1207" fmla="*/ 892702 h 6099980"/>
              <a:gd name="connsiteX1208" fmla="*/ 6461760 w 6703452"/>
              <a:gd name="connsiteY1208" fmla="*/ 934493 h 6099980"/>
              <a:gd name="connsiteX1209" fmla="*/ 6471286 w 6703452"/>
              <a:gd name="connsiteY1209" fmla="*/ 928778 h 6099980"/>
              <a:gd name="connsiteX1210" fmla="*/ 6492240 w 6703452"/>
              <a:gd name="connsiteY1210" fmla="*/ 910681 h 6099980"/>
              <a:gd name="connsiteX1211" fmla="*/ 6444616 w 6703452"/>
              <a:gd name="connsiteY1211" fmla="*/ 953543 h 6099980"/>
              <a:gd name="connsiteX1212" fmla="*/ 6383656 w 6703452"/>
              <a:gd name="connsiteY1212" fmla="*/ 1004026 h 6099980"/>
              <a:gd name="connsiteX1213" fmla="*/ 6403658 w 6703452"/>
              <a:gd name="connsiteY1213" fmla="*/ 993548 h 6099980"/>
              <a:gd name="connsiteX1214" fmla="*/ 6326504 w 6703452"/>
              <a:gd name="connsiteY1214" fmla="*/ 1048793 h 6099980"/>
              <a:gd name="connsiteX1215" fmla="*/ 6251258 w 6703452"/>
              <a:gd name="connsiteY1215" fmla="*/ 1116421 h 6099980"/>
              <a:gd name="connsiteX1216" fmla="*/ 6224588 w 6703452"/>
              <a:gd name="connsiteY1216" fmla="*/ 1143091 h 6099980"/>
              <a:gd name="connsiteX1217" fmla="*/ 6164580 w 6703452"/>
              <a:gd name="connsiteY1217" fmla="*/ 1203098 h 6099980"/>
              <a:gd name="connsiteX1218" fmla="*/ 6205538 w 6703452"/>
              <a:gd name="connsiteY1218" fmla="*/ 1151663 h 6099980"/>
              <a:gd name="connsiteX1219" fmla="*/ 6269356 w 6703452"/>
              <a:gd name="connsiteY1219" fmla="*/ 1091656 h 6099980"/>
              <a:gd name="connsiteX1220" fmla="*/ 6277928 w 6703452"/>
              <a:gd name="connsiteY1220" fmla="*/ 1082131 h 6099980"/>
              <a:gd name="connsiteX1221" fmla="*/ 6289358 w 6703452"/>
              <a:gd name="connsiteY1221" fmla="*/ 1068796 h 6099980"/>
              <a:gd name="connsiteX1222" fmla="*/ 6189346 w 6703452"/>
              <a:gd name="connsiteY1222" fmla="*/ 1158331 h 6099980"/>
              <a:gd name="connsiteX1223" fmla="*/ 6138864 w 6703452"/>
              <a:gd name="connsiteY1223" fmla="*/ 1212623 h 6099980"/>
              <a:gd name="connsiteX1224" fmla="*/ 6084572 w 6703452"/>
              <a:gd name="connsiteY1224" fmla="*/ 1296443 h 6099980"/>
              <a:gd name="connsiteX1225" fmla="*/ 6095048 w 6703452"/>
              <a:gd name="connsiteY1225" fmla="*/ 1275488 h 6099980"/>
              <a:gd name="connsiteX1226" fmla="*/ 6101290 w 6703452"/>
              <a:gd name="connsiteY1226" fmla="*/ 1264686 h 6099980"/>
              <a:gd name="connsiteX1227" fmla="*/ 6115050 w 6703452"/>
              <a:gd name="connsiteY1227" fmla="*/ 1243103 h 6099980"/>
              <a:gd name="connsiteX1228" fmla="*/ 6102548 w 6703452"/>
              <a:gd name="connsiteY1228" fmla="*/ 1262510 h 6099980"/>
              <a:gd name="connsiteX1229" fmla="*/ 6101290 w 6703452"/>
              <a:gd name="connsiteY1229" fmla="*/ 1264686 h 6099980"/>
              <a:gd name="connsiteX1230" fmla="*/ 6084690 w 6703452"/>
              <a:gd name="connsiteY1230" fmla="*/ 1290728 h 6099980"/>
              <a:gd name="connsiteX1231" fmla="*/ 6060758 w 6703452"/>
              <a:gd name="connsiteY1231" fmla="*/ 1344068 h 6099980"/>
              <a:gd name="connsiteX1232" fmla="*/ 6045756 w 6703452"/>
              <a:gd name="connsiteY1232" fmla="*/ 1401456 h 6099980"/>
              <a:gd name="connsiteX1233" fmla="*/ 6041406 w 6703452"/>
              <a:gd name="connsiteY1233" fmla="*/ 1452636 h 6099980"/>
              <a:gd name="connsiteX1234" fmla="*/ 6041352 w 6703452"/>
              <a:gd name="connsiteY1234" fmla="*/ 1452058 h 6099980"/>
              <a:gd name="connsiteX1235" fmla="*/ 6040756 w 6703452"/>
              <a:gd name="connsiteY1235" fmla="*/ 1460273 h 6099980"/>
              <a:gd name="connsiteX1236" fmla="*/ 6041406 w 6703452"/>
              <a:gd name="connsiteY1236" fmla="*/ 1452636 h 6099980"/>
              <a:gd name="connsiteX1237" fmla="*/ 6042660 w 6703452"/>
              <a:gd name="connsiteY1237" fmla="*/ 1465988 h 6099980"/>
              <a:gd name="connsiteX1238" fmla="*/ 6045518 w 6703452"/>
              <a:gd name="connsiteY1238" fmla="*/ 1495515 h 6099980"/>
              <a:gd name="connsiteX1239" fmla="*/ 6052186 w 6703452"/>
              <a:gd name="connsiteY1239" fmla="*/ 1531711 h 6099980"/>
              <a:gd name="connsiteX1240" fmla="*/ 6062336 w 6703452"/>
              <a:gd name="connsiteY1240" fmla="*/ 1568173 h 6099980"/>
              <a:gd name="connsiteX1241" fmla="*/ 6069266 w 6703452"/>
              <a:gd name="connsiteY1241" fmla="*/ 1587131 h 6099980"/>
              <a:gd name="connsiteX1242" fmla="*/ 6053138 w 6703452"/>
              <a:gd name="connsiteY1242" fmla="*/ 1544093 h 6099980"/>
              <a:gd name="connsiteX1243" fmla="*/ 6045518 w 6703452"/>
              <a:gd name="connsiteY1243" fmla="*/ 1513613 h 6099980"/>
              <a:gd name="connsiteX1244" fmla="*/ 6039804 w 6703452"/>
              <a:gd name="connsiteY1244" fmla="*/ 1479323 h 6099980"/>
              <a:gd name="connsiteX1245" fmla="*/ 6037898 w 6703452"/>
              <a:gd name="connsiteY1245" fmla="*/ 1440271 h 6099980"/>
              <a:gd name="connsiteX1246" fmla="*/ 6041708 w 6703452"/>
              <a:gd name="connsiteY1246" fmla="*/ 1396456 h 6099980"/>
              <a:gd name="connsiteX1247" fmla="*/ 6075998 w 6703452"/>
              <a:gd name="connsiteY1247" fmla="*/ 1292633 h 6099980"/>
              <a:gd name="connsiteX1248" fmla="*/ 6111240 w 6703452"/>
              <a:gd name="connsiteY1248" fmla="*/ 1236436 h 6099980"/>
              <a:gd name="connsiteX1249" fmla="*/ 6158866 w 6703452"/>
              <a:gd name="connsiteY1249" fmla="*/ 1181191 h 6099980"/>
              <a:gd name="connsiteX1250" fmla="*/ 6150292 w 6703452"/>
              <a:gd name="connsiteY1250" fmla="*/ 1194526 h 6099980"/>
              <a:gd name="connsiteX1251" fmla="*/ 6274118 w 6703452"/>
              <a:gd name="connsiteY1251" fmla="*/ 1078321 h 6099980"/>
              <a:gd name="connsiteX1252" fmla="*/ 6382704 w 6703452"/>
              <a:gd name="connsiteY1252" fmla="*/ 992596 h 6099980"/>
              <a:gd name="connsiteX1253" fmla="*/ 6477952 w 6703452"/>
              <a:gd name="connsiteY1253" fmla="*/ 908776 h 6099980"/>
              <a:gd name="connsiteX1254" fmla="*/ 6554152 w 6703452"/>
              <a:gd name="connsiteY1254" fmla="*/ 806858 h 6099980"/>
              <a:gd name="connsiteX1255" fmla="*/ 6600824 w 6703452"/>
              <a:gd name="connsiteY1255" fmla="*/ 673508 h 6099980"/>
              <a:gd name="connsiteX1256" fmla="*/ 6598774 w 6703452"/>
              <a:gd name="connsiteY1256" fmla="*/ 696078 h 6099980"/>
              <a:gd name="connsiteX1257" fmla="*/ 6602730 w 6703452"/>
              <a:gd name="connsiteY1257" fmla="*/ 678270 h 6099980"/>
              <a:gd name="connsiteX1258" fmla="*/ 6605588 w 6703452"/>
              <a:gd name="connsiteY1258" fmla="*/ 665887 h 6099980"/>
              <a:gd name="connsiteX1259" fmla="*/ 6607492 w 6703452"/>
              <a:gd name="connsiteY1259" fmla="*/ 647790 h 6099980"/>
              <a:gd name="connsiteX1260" fmla="*/ 6603684 w 6703452"/>
              <a:gd name="connsiteY1260" fmla="*/ 582067 h 6099980"/>
              <a:gd name="connsiteX1261" fmla="*/ 6602730 w 6703452"/>
              <a:gd name="connsiteY1261" fmla="*/ 599212 h 6099980"/>
              <a:gd name="connsiteX1262" fmla="*/ 6601778 w 6703452"/>
              <a:gd name="connsiteY1262" fmla="*/ 587782 h 6099980"/>
              <a:gd name="connsiteX1263" fmla="*/ 6588444 w 6703452"/>
              <a:gd name="connsiteY1263" fmla="*/ 519202 h 6099980"/>
              <a:gd name="connsiteX1264" fmla="*/ 6592252 w 6703452"/>
              <a:gd name="connsiteY1264" fmla="*/ 540157 h 6099980"/>
              <a:gd name="connsiteX1265" fmla="*/ 6597016 w 6703452"/>
              <a:gd name="connsiteY1265" fmla="*/ 569685 h 6099980"/>
              <a:gd name="connsiteX1266" fmla="*/ 6600824 w 6703452"/>
              <a:gd name="connsiteY1266" fmla="*/ 638265 h 6099980"/>
              <a:gd name="connsiteX1267" fmla="*/ 6590348 w 6703452"/>
              <a:gd name="connsiteY1267" fmla="*/ 696367 h 6099980"/>
              <a:gd name="connsiteX1268" fmla="*/ 6591300 w 6703452"/>
              <a:gd name="connsiteY1268" fmla="*/ 556350 h 6099980"/>
              <a:gd name="connsiteX1269" fmla="*/ 6540818 w 6703452"/>
              <a:gd name="connsiteY1269" fmla="*/ 406807 h 6099980"/>
              <a:gd name="connsiteX1270" fmla="*/ 6543676 w 6703452"/>
              <a:gd name="connsiteY1270" fmla="*/ 409665 h 6099980"/>
              <a:gd name="connsiteX1271" fmla="*/ 6465572 w 6703452"/>
              <a:gd name="connsiteY1271" fmla="*/ 296317 h 6099980"/>
              <a:gd name="connsiteX1272" fmla="*/ 6406516 w 6703452"/>
              <a:gd name="connsiteY1272" fmla="*/ 245835 h 6099980"/>
              <a:gd name="connsiteX1273" fmla="*/ 6373178 w 6703452"/>
              <a:gd name="connsiteY1273" fmla="*/ 219165 h 6099980"/>
              <a:gd name="connsiteX1274" fmla="*/ 6353176 w 6703452"/>
              <a:gd name="connsiteY1274" fmla="*/ 206782 h 6099980"/>
              <a:gd name="connsiteX1275" fmla="*/ 6332220 w 6703452"/>
              <a:gd name="connsiteY1275" fmla="*/ 194400 h 6099980"/>
              <a:gd name="connsiteX1276" fmla="*/ 6310312 w 6703452"/>
              <a:gd name="connsiteY1276" fmla="*/ 183922 h 6099980"/>
              <a:gd name="connsiteX1277" fmla="*/ 6288404 w 6703452"/>
              <a:gd name="connsiteY1277" fmla="*/ 173445 h 6099980"/>
              <a:gd name="connsiteX1278" fmla="*/ 6245544 w 6703452"/>
              <a:gd name="connsiteY1278" fmla="*/ 156300 h 6099980"/>
              <a:gd name="connsiteX1279" fmla="*/ 6247354 w 6703452"/>
              <a:gd name="connsiteY1279" fmla="*/ 154489 h 6099980"/>
              <a:gd name="connsiteX1280" fmla="*/ 6323648 w 6703452"/>
              <a:gd name="connsiteY1280" fmla="*/ 189637 h 6099980"/>
              <a:gd name="connsiteX1281" fmla="*/ 6317932 w 6703452"/>
              <a:gd name="connsiteY1281" fmla="*/ 182017 h 6099980"/>
              <a:gd name="connsiteX1282" fmla="*/ 6342698 w 6703452"/>
              <a:gd name="connsiteY1282" fmla="*/ 197257 h 6099980"/>
              <a:gd name="connsiteX1283" fmla="*/ 6365558 w 6703452"/>
              <a:gd name="connsiteY1283" fmla="*/ 211545 h 6099980"/>
              <a:gd name="connsiteX1284" fmla="*/ 6386512 w 6703452"/>
              <a:gd name="connsiteY1284" fmla="*/ 225832 h 6099980"/>
              <a:gd name="connsiteX1285" fmla="*/ 6405564 w 6703452"/>
              <a:gd name="connsiteY1285" fmla="*/ 239167 h 6099980"/>
              <a:gd name="connsiteX1286" fmla="*/ 6476048 w 6703452"/>
              <a:gd name="connsiteY1286" fmla="*/ 299175 h 6099980"/>
              <a:gd name="connsiteX1287" fmla="*/ 6418898 w 6703452"/>
              <a:gd name="connsiteY1287" fmla="*/ 243930 h 6099980"/>
              <a:gd name="connsiteX1288" fmla="*/ 6348412 w 6703452"/>
              <a:gd name="connsiteY1288" fmla="*/ 194400 h 6099980"/>
              <a:gd name="connsiteX1289" fmla="*/ 6330316 w 6703452"/>
              <a:gd name="connsiteY1289" fmla="*/ 183922 h 6099980"/>
              <a:gd name="connsiteX1290" fmla="*/ 6312218 w 6703452"/>
              <a:gd name="connsiteY1290" fmla="*/ 175350 h 6099980"/>
              <a:gd name="connsiteX1291" fmla="*/ 6280784 w 6703452"/>
              <a:gd name="connsiteY1291" fmla="*/ 161062 h 6099980"/>
              <a:gd name="connsiteX1292" fmla="*/ 6241732 w 6703452"/>
              <a:gd name="connsiteY1292" fmla="*/ 150585 h 6099980"/>
              <a:gd name="connsiteX1293" fmla="*/ 6215064 w 6703452"/>
              <a:gd name="connsiteY1293" fmla="*/ 139155 h 6099980"/>
              <a:gd name="connsiteX1294" fmla="*/ 6188392 w 6703452"/>
              <a:gd name="connsiteY1294" fmla="*/ 128677 h 6099980"/>
              <a:gd name="connsiteX1295" fmla="*/ 6160772 w 6703452"/>
              <a:gd name="connsiteY1295" fmla="*/ 123915 h 6099980"/>
              <a:gd name="connsiteX1296" fmla="*/ 6144578 w 6703452"/>
              <a:gd name="connsiteY1296" fmla="*/ 117247 h 6099980"/>
              <a:gd name="connsiteX1297" fmla="*/ 6156960 w 6703452"/>
              <a:gd name="connsiteY1297" fmla="*/ 116295 h 6099980"/>
              <a:gd name="connsiteX1298" fmla="*/ 5682616 w 6703452"/>
              <a:gd name="connsiteY1298" fmla="*/ 104865 h 6099980"/>
              <a:gd name="connsiteX1299" fmla="*/ 5650230 w 6703452"/>
              <a:gd name="connsiteY1299" fmla="*/ 118200 h 6099980"/>
              <a:gd name="connsiteX1300" fmla="*/ 5682616 w 6703452"/>
              <a:gd name="connsiteY1300" fmla="*/ 104865 h 6099980"/>
              <a:gd name="connsiteX1301" fmla="*/ 6061712 w 6703452"/>
              <a:gd name="connsiteY1301" fmla="*/ 64860 h 6099980"/>
              <a:gd name="connsiteX1302" fmla="*/ 6104572 w 6703452"/>
              <a:gd name="connsiteY1302" fmla="*/ 67718 h 6099980"/>
              <a:gd name="connsiteX1303" fmla="*/ 6052466 w 6703452"/>
              <a:gd name="connsiteY1303" fmla="*/ 65195 h 6099980"/>
              <a:gd name="connsiteX1304" fmla="*/ 6052900 w 6703452"/>
              <a:gd name="connsiteY1304" fmla="*/ 64979 h 6099980"/>
              <a:gd name="connsiteX1305" fmla="*/ 6061712 w 6703452"/>
              <a:gd name="connsiteY1305" fmla="*/ 64860 h 6099980"/>
              <a:gd name="connsiteX1306" fmla="*/ 5808346 w 6703452"/>
              <a:gd name="connsiteY1306" fmla="*/ 57240 h 6099980"/>
              <a:gd name="connsiteX1307" fmla="*/ 5777866 w 6703452"/>
              <a:gd name="connsiteY1307" fmla="*/ 65813 h 6099980"/>
              <a:gd name="connsiteX1308" fmla="*/ 5808346 w 6703452"/>
              <a:gd name="connsiteY1308" fmla="*/ 57240 h 6099980"/>
              <a:gd name="connsiteX1309" fmla="*/ 5896848 w 6703452"/>
              <a:gd name="connsiteY1309" fmla="*/ 50889 h 6099980"/>
              <a:gd name="connsiteX1310" fmla="*/ 5851208 w 6703452"/>
              <a:gd name="connsiteY1310" fmla="*/ 58193 h 6099980"/>
              <a:gd name="connsiteX1311" fmla="*/ 5815012 w 6703452"/>
              <a:gd name="connsiteY1311" fmla="*/ 65813 h 6099980"/>
              <a:gd name="connsiteX1312" fmla="*/ 5847398 w 6703452"/>
              <a:gd name="connsiteY1312" fmla="*/ 63908 h 6099980"/>
              <a:gd name="connsiteX1313" fmla="*/ 5773104 w 6703452"/>
              <a:gd name="connsiteY1313" fmla="*/ 78195 h 6099980"/>
              <a:gd name="connsiteX1314" fmla="*/ 5725478 w 6703452"/>
              <a:gd name="connsiteY1314" fmla="*/ 89625 h 6099980"/>
              <a:gd name="connsiteX1315" fmla="*/ 5702618 w 6703452"/>
              <a:gd name="connsiteY1315" fmla="*/ 96293 h 6099980"/>
              <a:gd name="connsiteX1316" fmla="*/ 5681662 w 6703452"/>
              <a:gd name="connsiteY1316" fmla="*/ 103913 h 6099980"/>
              <a:gd name="connsiteX1317" fmla="*/ 5673090 w 6703452"/>
              <a:gd name="connsiteY1317" fmla="*/ 104865 h 6099980"/>
              <a:gd name="connsiteX1318" fmla="*/ 5654040 w 6703452"/>
              <a:gd name="connsiteY1318" fmla="*/ 110580 h 6099980"/>
              <a:gd name="connsiteX1319" fmla="*/ 5630228 w 6703452"/>
              <a:gd name="connsiteY1319" fmla="*/ 119153 h 6099980"/>
              <a:gd name="connsiteX1320" fmla="*/ 5604510 w 6703452"/>
              <a:gd name="connsiteY1320" fmla="*/ 128678 h 6099980"/>
              <a:gd name="connsiteX1321" fmla="*/ 5579744 w 6703452"/>
              <a:gd name="connsiteY1321" fmla="*/ 139155 h 6099980"/>
              <a:gd name="connsiteX1322" fmla="*/ 5558790 w 6703452"/>
              <a:gd name="connsiteY1322" fmla="*/ 148680 h 6099980"/>
              <a:gd name="connsiteX1323" fmla="*/ 5545456 w 6703452"/>
              <a:gd name="connsiteY1323" fmla="*/ 155348 h 6099980"/>
              <a:gd name="connsiteX1324" fmla="*/ 5575936 w 6703452"/>
              <a:gd name="connsiteY1324" fmla="*/ 138203 h 6099980"/>
              <a:gd name="connsiteX1325" fmla="*/ 5603558 w 6703452"/>
              <a:gd name="connsiteY1325" fmla="*/ 124868 h 6099980"/>
              <a:gd name="connsiteX1326" fmla="*/ 5635944 w 6703452"/>
              <a:gd name="connsiteY1326" fmla="*/ 111533 h 6099980"/>
              <a:gd name="connsiteX1327" fmla="*/ 5654040 w 6703452"/>
              <a:gd name="connsiteY1327" fmla="*/ 103913 h 6099980"/>
              <a:gd name="connsiteX1328" fmla="*/ 5672136 w 6703452"/>
              <a:gd name="connsiteY1328" fmla="*/ 97245 h 6099980"/>
              <a:gd name="connsiteX1329" fmla="*/ 5709284 w 6703452"/>
              <a:gd name="connsiteY1329" fmla="*/ 84863 h 6099980"/>
              <a:gd name="connsiteX1330" fmla="*/ 5777864 w 6703452"/>
              <a:gd name="connsiteY1330" fmla="*/ 65813 h 6099980"/>
              <a:gd name="connsiteX1331" fmla="*/ 5762624 w 6703452"/>
              <a:gd name="connsiteY1331" fmla="*/ 71528 h 6099980"/>
              <a:gd name="connsiteX1332" fmla="*/ 5851208 w 6703452"/>
              <a:gd name="connsiteY1332" fmla="*/ 52478 h 6099980"/>
              <a:gd name="connsiteX1333" fmla="*/ 5870258 w 6703452"/>
              <a:gd name="connsiteY1333" fmla="*/ 51525 h 6099980"/>
              <a:gd name="connsiteX1334" fmla="*/ 5889308 w 6703452"/>
              <a:gd name="connsiteY1334" fmla="*/ 51525 h 6099980"/>
              <a:gd name="connsiteX1335" fmla="*/ 5904086 w 6703452"/>
              <a:gd name="connsiteY1335" fmla="*/ 50279 h 6099980"/>
              <a:gd name="connsiteX1336" fmla="*/ 5896848 w 6703452"/>
              <a:gd name="connsiteY1336" fmla="*/ 50889 h 6099980"/>
              <a:gd name="connsiteX1337" fmla="*/ 5898832 w 6703452"/>
              <a:gd name="connsiteY1337" fmla="*/ 50572 h 6099980"/>
              <a:gd name="connsiteX1338" fmla="*/ 5995036 w 6703452"/>
              <a:gd name="connsiteY1338" fmla="*/ 43905 h 6099980"/>
              <a:gd name="connsiteX1339" fmla="*/ 6002656 w 6703452"/>
              <a:gd name="connsiteY1339" fmla="*/ 43905 h 6099980"/>
              <a:gd name="connsiteX1340" fmla="*/ 5989320 w 6703452"/>
              <a:gd name="connsiteY1340" fmla="*/ 44857 h 6099980"/>
              <a:gd name="connsiteX1341" fmla="*/ 5989320 w 6703452"/>
              <a:gd name="connsiteY1341" fmla="*/ 43905 h 6099980"/>
              <a:gd name="connsiteX1342" fmla="*/ 5955030 w 6703452"/>
              <a:gd name="connsiteY1342" fmla="*/ 50572 h 6099980"/>
              <a:gd name="connsiteX1343" fmla="*/ 6012180 w 6703452"/>
              <a:gd name="connsiteY1343" fmla="*/ 49620 h 6099980"/>
              <a:gd name="connsiteX1344" fmla="*/ 6069330 w 6703452"/>
              <a:gd name="connsiteY1344" fmla="*/ 52478 h 6099980"/>
              <a:gd name="connsiteX1345" fmla="*/ 5937884 w 6703452"/>
              <a:gd name="connsiteY1345" fmla="*/ 52478 h 6099980"/>
              <a:gd name="connsiteX1346" fmla="*/ 5914888 w 6703452"/>
              <a:gd name="connsiteY1346" fmla="*/ 49677 h 6099980"/>
              <a:gd name="connsiteX1347" fmla="*/ 5904086 w 6703452"/>
              <a:gd name="connsiteY1347" fmla="*/ 50279 h 6099980"/>
              <a:gd name="connsiteX1348" fmla="*/ 5920384 w 6703452"/>
              <a:gd name="connsiteY1348" fmla="*/ 48905 h 6099980"/>
              <a:gd name="connsiteX1349" fmla="*/ 5977890 w 6703452"/>
              <a:gd name="connsiteY1349" fmla="*/ 44857 h 6099980"/>
              <a:gd name="connsiteX1350" fmla="*/ 5989320 w 6703452"/>
              <a:gd name="connsiteY1350" fmla="*/ 43905 h 6099980"/>
              <a:gd name="connsiteX1351" fmla="*/ 5997730 w 6703452"/>
              <a:gd name="connsiteY1351" fmla="*/ 6148 h 6099980"/>
              <a:gd name="connsiteX1352" fmla="*/ 5944552 w 6703452"/>
              <a:gd name="connsiteY1352" fmla="*/ 10568 h 6099980"/>
              <a:gd name="connsiteX1353" fmla="*/ 5940744 w 6703452"/>
              <a:gd name="connsiteY1353" fmla="*/ 9615 h 6099980"/>
              <a:gd name="connsiteX1354" fmla="*/ 5908358 w 6703452"/>
              <a:gd name="connsiteY1354" fmla="*/ 11520 h 6099980"/>
              <a:gd name="connsiteX1355" fmla="*/ 5887404 w 6703452"/>
              <a:gd name="connsiteY1355" fmla="*/ 14378 h 6099980"/>
              <a:gd name="connsiteX1356" fmla="*/ 5862638 w 6703452"/>
              <a:gd name="connsiteY1356" fmla="*/ 20093 h 6099980"/>
              <a:gd name="connsiteX1357" fmla="*/ 5833112 w 6703452"/>
              <a:gd name="connsiteY1357" fmla="*/ 26760 h 6099980"/>
              <a:gd name="connsiteX1358" fmla="*/ 5766436 w 6703452"/>
              <a:gd name="connsiteY1358" fmla="*/ 40095 h 6099980"/>
              <a:gd name="connsiteX1359" fmla="*/ 5783580 w 6703452"/>
              <a:gd name="connsiteY1359" fmla="*/ 39143 h 6099980"/>
              <a:gd name="connsiteX1360" fmla="*/ 5835968 w 6703452"/>
              <a:gd name="connsiteY1360" fmla="*/ 29618 h 6099980"/>
              <a:gd name="connsiteX1361" fmla="*/ 5882640 w 6703452"/>
              <a:gd name="connsiteY1361" fmla="*/ 20093 h 6099980"/>
              <a:gd name="connsiteX1362" fmla="*/ 5913120 w 6703452"/>
              <a:gd name="connsiteY1362" fmla="*/ 15330 h 6099980"/>
              <a:gd name="connsiteX1363" fmla="*/ 5961698 w 6703452"/>
              <a:gd name="connsiteY1363" fmla="*/ 10568 h 6099980"/>
              <a:gd name="connsiteX1364" fmla="*/ 5962650 w 6703452"/>
              <a:gd name="connsiteY1364" fmla="*/ 12473 h 6099980"/>
              <a:gd name="connsiteX1365" fmla="*/ 5933124 w 6703452"/>
              <a:gd name="connsiteY1365" fmla="*/ 14378 h 6099980"/>
              <a:gd name="connsiteX1366" fmla="*/ 5919788 w 6703452"/>
              <a:gd name="connsiteY1366" fmla="*/ 19140 h 6099980"/>
              <a:gd name="connsiteX1367" fmla="*/ 5963604 w 6703452"/>
              <a:gd name="connsiteY1367" fmla="*/ 17235 h 6099980"/>
              <a:gd name="connsiteX1368" fmla="*/ 5995988 w 6703452"/>
              <a:gd name="connsiteY1368" fmla="*/ 16283 h 6099980"/>
              <a:gd name="connsiteX1369" fmla="*/ 6013132 w 6703452"/>
              <a:gd name="connsiteY1369" fmla="*/ 16283 h 6099980"/>
              <a:gd name="connsiteX1370" fmla="*/ 6029324 w 6703452"/>
              <a:gd name="connsiteY1370" fmla="*/ 17235 h 6099980"/>
              <a:gd name="connsiteX1371" fmla="*/ 6074092 w 6703452"/>
              <a:gd name="connsiteY1371" fmla="*/ 23903 h 6099980"/>
              <a:gd name="connsiteX1372" fmla="*/ 6021704 w 6703452"/>
              <a:gd name="connsiteY1372" fmla="*/ 20093 h 6099980"/>
              <a:gd name="connsiteX1373" fmla="*/ 5969318 w 6703452"/>
              <a:gd name="connsiteY1373" fmla="*/ 20093 h 6099980"/>
              <a:gd name="connsiteX1374" fmla="*/ 5896928 w 6703452"/>
              <a:gd name="connsiteY1374" fmla="*/ 31523 h 6099980"/>
              <a:gd name="connsiteX1375" fmla="*/ 5712144 w 6703452"/>
              <a:gd name="connsiteY1375" fmla="*/ 70576 h 6099980"/>
              <a:gd name="connsiteX1376" fmla="*/ 5700712 w 6703452"/>
              <a:gd name="connsiteY1376" fmla="*/ 80101 h 6099980"/>
              <a:gd name="connsiteX1377" fmla="*/ 5683568 w 6703452"/>
              <a:gd name="connsiteY1377" fmla="*/ 87721 h 6099980"/>
              <a:gd name="connsiteX1378" fmla="*/ 5632132 w 6703452"/>
              <a:gd name="connsiteY1378" fmla="*/ 105818 h 6099980"/>
              <a:gd name="connsiteX1379" fmla="*/ 5550218 w 6703452"/>
              <a:gd name="connsiteY1379" fmla="*/ 137251 h 6099980"/>
              <a:gd name="connsiteX1380" fmla="*/ 5444492 w 6703452"/>
              <a:gd name="connsiteY1380" fmla="*/ 192496 h 6099980"/>
              <a:gd name="connsiteX1381" fmla="*/ 5269230 w 6703452"/>
              <a:gd name="connsiteY1381" fmla="*/ 314416 h 6099980"/>
              <a:gd name="connsiteX1382" fmla="*/ 5209224 w 6703452"/>
              <a:gd name="connsiteY1382" fmla="*/ 366803 h 6099980"/>
              <a:gd name="connsiteX1383" fmla="*/ 5266372 w 6703452"/>
              <a:gd name="connsiteY1383" fmla="*/ 322036 h 6099980"/>
              <a:gd name="connsiteX1384" fmla="*/ 5290186 w 6703452"/>
              <a:gd name="connsiteY1384" fmla="*/ 305843 h 6099980"/>
              <a:gd name="connsiteX1385" fmla="*/ 5193984 w 6703452"/>
              <a:gd name="connsiteY1385" fmla="*/ 384901 h 6099980"/>
              <a:gd name="connsiteX1386" fmla="*/ 5199698 w 6703452"/>
              <a:gd name="connsiteY1386" fmla="*/ 377281 h 6099980"/>
              <a:gd name="connsiteX1387" fmla="*/ 5153024 w 6703452"/>
              <a:gd name="connsiteY1387" fmla="*/ 418238 h 6099980"/>
              <a:gd name="connsiteX1388" fmla="*/ 5110164 w 6703452"/>
              <a:gd name="connsiteY1388" fmla="*/ 459195 h 6099980"/>
              <a:gd name="connsiteX1389" fmla="*/ 5188268 w 6703452"/>
              <a:gd name="connsiteY1389" fmla="*/ 380138 h 6099980"/>
              <a:gd name="connsiteX1390" fmla="*/ 5095876 w 6703452"/>
              <a:gd name="connsiteY1390" fmla="*/ 459195 h 6099980"/>
              <a:gd name="connsiteX1391" fmla="*/ 5110164 w 6703452"/>
              <a:gd name="connsiteY1391" fmla="*/ 443956 h 6099980"/>
              <a:gd name="connsiteX1392" fmla="*/ 5034916 w 6703452"/>
              <a:gd name="connsiteY1392" fmla="*/ 518251 h 6099980"/>
              <a:gd name="connsiteX1393" fmla="*/ 5011104 w 6703452"/>
              <a:gd name="connsiteY1393" fmla="*/ 548731 h 6099980"/>
              <a:gd name="connsiteX1394" fmla="*/ 5025392 w 6703452"/>
              <a:gd name="connsiteY1394" fmla="*/ 543968 h 6099980"/>
              <a:gd name="connsiteX1395" fmla="*/ 5094924 w 6703452"/>
              <a:gd name="connsiteY1395" fmla="*/ 484913 h 6099980"/>
              <a:gd name="connsiteX1396" fmla="*/ 4972050 w 6703452"/>
              <a:gd name="connsiteY1396" fmla="*/ 606833 h 6099980"/>
              <a:gd name="connsiteX1397" fmla="*/ 4843464 w 6703452"/>
              <a:gd name="connsiteY1397" fmla="*/ 723038 h 6099980"/>
              <a:gd name="connsiteX1398" fmla="*/ 4878704 w 6703452"/>
              <a:gd name="connsiteY1398" fmla="*/ 689701 h 6099980"/>
              <a:gd name="connsiteX1399" fmla="*/ 4847272 w 6703452"/>
              <a:gd name="connsiteY1399" fmla="*/ 711608 h 6099980"/>
              <a:gd name="connsiteX1400" fmla="*/ 4838700 w 6703452"/>
              <a:gd name="connsiteY1400" fmla="*/ 716371 h 6099980"/>
              <a:gd name="connsiteX1401" fmla="*/ 4824412 w 6703452"/>
              <a:gd name="connsiteY1401" fmla="*/ 723991 h 6099980"/>
              <a:gd name="connsiteX1402" fmla="*/ 4772978 w 6703452"/>
              <a:gd name="connsiteY1402" fmla="*/ 746851 h 6099980"/>
              <a:gd name="connsiteX1403" fmla="*/ 4770120 w 6703452"/>
              <a:gd name="connsiteY1403" fmla="*/ 750660 h 6099980"/>
              <a:gd name="connsiteX1404" fmla="*/ 4753928 w 6703452"/>
              <a:gd name="connsiteY1404" fmla="*/ 756376 h 6099980"/>
              <a:gd name="connsiteX1405" fmla="*/ 4693920 w 6703452"/>
              <a:gd name="connsiteY1405" fmla="*/ 761138 h 6099980"/>
              <a:gd name="connsiteX1406" fmla="*/ 4617720 w 6703452"/>
              <a:gd name="connsiteY1406" fmla="*/ 743993 h 6099980"/>
              <a:gd name="connsiteX1407" fmla="*/ 4549140 w 6703452"/>
              <a:gd name="connsiteY1407" fmla="*/ 717323 h 6099980"/>
              <a:gd name="connsiteX1408" fmla="*/ 4525328 w 6703452"/>
              <a:gd name="connsiteY1408" fmla="*/ 703035 h 6099980"/>
              <a:gd name="connsiteX1409" fmla="*/ 4586288 w 6703452"/>
              <a:gd name="connsiteY1409" fmla="*/ 729706 h 6099980"/>
              <a:gd name="connsiteX1410" fmla="*/ 4522470 w 6703452"/>
              <a:gd name="connsiteY1410" fmla="*/ 697321 h 6099980"/>
              <a:gd name="connsiteX1411" fmla="*/ 4473892 w 6703452"/>
              <a:gd name="connsiteY1411" fmla="*/ 675413 h 6099980"/>
              <a:gd name="connsiteX1412" fmla="*/ 4433888 w 6703452"/>
              <a:gd name="connsiteY1412" fmla="*/ 661126 h 6099980"/>
              <a:gd name="connsiteX1413" fmla="*/ 4424364 w 6703452"/>
              <a:gd name="connsiteY1413" fmla="*/ 658268 h 6099980"/>
              <a:gd name="connsiteX1414" fmla="*/ 4413886 w 6703452"/>
              <a:gd name="connsiteY1414" fmla="*/ 655410 h 6099980"/>
              <a:gd name="connsiteX1415" fmla="*/ 4390072 w 6703452"/>
              <a:gd name="connsiteY1415" fmla="*/ 649696 h 6099980"/>
              <a:gd name="connsiteX1416" fmla="*/ 4366260 w 6703452"/>
              <a:gd name="connsiteY1416" fmla="*/ 644933 h 6099980"/>
              <a:gd name="connsiteX1417" fmla="*/ 4344352 w 6703452"/>
              <a:gd name="connsiteY1417" fmla="*/ 642076 h 6099980"/>
              <a:gd name="connsiteX1418" fmla="*/ 4356736 w 6703452"/>
              <a:gd name="connsiteY1418" fmla="*/ 647791 h 6099980"/>
              <a:gd name="connsiteX1419" fmla="*/ 4333876 w 6703452"/>
              <a:gd name="connsiteY1419" fmla="*/ 645885 h 6099980"/>
              <a:gd name="connsiteX1420" fmla="*/ 4314826 w 6703452"/>
              <a:gd name="connsiteY1420" fmla="*/ 643981 h 6099980"/>
              <a:gd name="connsiteX1421" fmla="*/ 4290060 w 6703452"/>
              <a:gd name="connsiteY1421" fmla="*/ 642076 h 6099980"/>
              <a:gd name="connsiteX1422" fmla="*/ 4285298 w 6703452"/>
              <a:gd name="connsiteY1422" fmla="*/ 643028 h 6099980"/>
              <a:gd name="connsiteX1423" fmla="*/ 4332924 w 6703452"/>
              <a:gd name="connsiteY1423" fmla="*/ 649696 h 6099980"/>
              <a:gd name="connsiteX1424" fmla="*/ 4358640 w 6703452"/>
              <a:gd name="connsiteY1424" fmla="*/ 654458 h 6099980"/>
              <a:gd name="connsiteX1425" fmla="*/ 4371976 w 6703452"/>
              <a:gd name="connsiteY1425" fmla="*/ 657316 h 6099980"/>
              <a:gd name="connsiteX1426" fmla="*/ 4384358 w 6703452"/>
              <a:gd name="connsiteY1426" fmla="*/ 661126 h 6099980"/>
              <a:gd name="connsiteX1427" fmla="*/ 4435792 w 6703452"/>
              <a:gd name="connsiteY1427" fmla="*/ 677318 h 6099980"/>
              <a:gd name="connsiteX1428" fmla="*/ 4486276 w 6703452"/>
              <a:gd name="connsiteY1428" fmla="*/ 697321 h 6099980"/>
              <a:gd name="connsiteX1429" fmla="*/ 4578668 w 6703452"/>
              <a:gd name="connsiteY1429" fmla="*/ 740183 h 6099980"/>
              <a:gd name="connsiteX1430" fmla="*/ 4652012 w 6703452"/>
              <a:gd name="connsiteY1430" fmla="*/ 763996 h 6099980"/>
              <a:gd name="connsiteX1431" fmla="*/ 4630104 w 6703452"/>
              <a:gd name="connsiteY1431" fmla="*/ 760185 h 6099980"/>
              <a:gd name="connsiteX1432" fmla="*/ 4684396 w 6703452"/>
              <a:gd name="connsiteY1432" fmla="*/ 773521 h 6099980"/>
              <a:gd name="connsiteX1433" fmla="*/ 4741544 w 6703452"/>
              <a:gd name="connsiteY1433" fmla="*/ 773521 h 6099980"/>
              <a:gd name="connsiteX1434" fmla="*/ 4843464 w 6703452"/>
              <a:gd name="connsiteY1434" fmla="*/ 732563 h 6099980"/>
              <a:gd name="connsiteX1435" fmla="*/ 4915852 w 6703452"/>
              <a:gd name="connsiteY1435" fmla="*/ 673508 h 6099980"/>
              <a:gd name="connsiteX1436" fmla="*/ 4965384 w 6703452"/>
              <a:gd name="connsiteY1436" fmla="*/ 629693 h 6099980"/>
              <a:gd name="connsiteX1437" fmla="*/ 4988244 w 6703452"/>
              <a:gd name="connsiteY1437" fmla="*/ 615406 h 6099980"/>
              <a:gd name="connsiteX1438" fmla="*/ 5059680 w 6703452"/>
              <a:gd name="connsiteY1438" fmla="*/ 539206 h 6099980"/>
              <a:gd name="connsiteX1439" fmla="*/ 5045392 w 6703452"/>
              <a:gd name="connsiteY1439" fmla="*/ 556351 h 6099980"/>
              <a:gd name="connsiteX1440" fmla="*/ 5173980 w 6703452"/>
              <a:gd name="connsiteY1440" fmla="*/ 435383 h 6099980"/>
              <a:gd name="connsiteX1441" fmla="*/ 5171124 w 6703452"/>
              <a:gd name="connsiteY1441" fmla="*/ 439193 h 6099980"/>
              <a:gd name="connsiteX1442" fmla="*/ 5320666 w 6703452"/>
              <a:gd name="connsiteY1442" fmla="*/ 302986 h 6099980"/>
              <a:gd name="connsiteX1443" fmla="*/ 5336858 w 6703452"/>
              <a:gd name="connsiteY1443" fmla="*/ 285841 h 6099980"/>
              <a:gd name="connsiteX1444" fmla="*/ 5393056 w 6703452"/>
              <a:gd name="connsiteY1444" fmla="*/ 245836 h 6099980"/>
              <a:gd name="connsiteX1445" fmla="*/ 5444492 w 6703452"/>
              <a:gd name="connsiteY1445" fmla="*/ 216308 h 6099980"/>
              <a:gd name="connsiteX1446" fmla="*/ 5471160 w 6703452"/>
              <a:gd name="connsiteY1446" fmla="*/ 202021 h 6099980"/>
              <a:gd name="connsiteX1447" fmla="*/ 5503546 w 6703452"/>
              <a:gd name="connsiteY1447" fmla="*/ 185828 h 6099980"/>
              <a:gd name="connsiteX1448" fmla="*/ 5363528 w 6703452"/>
              <a:gd name="connsiteY1448" fmla="*/ 273458 h 6099980"/>
              <a:gd name="connsiteX1449" fmla="*/ 5371148 w 6703452"/>
              <a:gd name="connsiteY1449" fmla="*/ 275363 h 6099980"/>
              <a:gd name="connsiteX1450" fmla="*/ 5436872 w 6703452"/>
              <a:gd name="connsiteY1450" fmla="*/ 237263 h 6099980"/>
              <a:gd name="connsiteX1451" fmla="*/ 5434012 w 6703452"/>
              <a:gd name="connsiteY1451" fmla="*/ 242978 h 6099980"/>
              <a:gd name="connsiteX1452" fmla="*/ 5475924 w 6703452"/>
              <a:gd name="connsiteY1452" fmla="*/ 215356 h 6099980"/>
              <a:gd name="connsiteX1453" fmla="*/ 5489258 w 6703452"/>
              <a:gd name="connsiteY1453" fmla="*/ 203925 h 6099980"/>
              <a:gd name="connsiteX1454" fmla="*/ 5544504 w 6703452"/>
              <a:gd name="connsiteY1454" fmla="*/ 174398 h 6099980"/>
              <a:gd name="connsiteX1455" fmla="*/ 5608320 w 6703452"/>
              <a:gd name="connsiteY1455" fmla="*/ 144871 h 6099980"/>
              <a:gd name="connsiteX1456" fmla="*/ 5757864 w 6703452"/>
              <a:gd name="connsiteY1456" fmla="*/ 95340 h 6099980"/>
              <a:gd name="connsiteX1457" fmla="*/ 6016644 w 6703452"/>
              <a:gd name="connsiteY1457" fmla="*/ 63461 h 6099980"/>
              <a:gd name="connsiteX1458" fmla="*/ 6052466 w 6703452"/>
              <a:gd name="connsiteY1458" fmla="*/ 65195 h 6099980"/>
              <a:gd name="connsiteX1459" fmla="*/ 6051232 w 6703452"/>
              <a:gd name="connsiteY1459" fmla="*/ 65813 h 6099980"/>
              <a:gd name="connsiteX1460" fmla="*/ 6062664 w 6703452"/>
              <a:gd name="connsiteY1460" fmla="*/ 67718 h 6099980"/>
              <a:gd name="connsiteX1461" fmla="*/ 6084572 w 6703452"/>
              <a:gd name="connsiteY1461" fmla="*/ 70576 h 6099980"/>
              <a:gd name="connsiteX1462" fmla="*/ 6114098 w 6703452"/>
              <a:gd name="connsiteY1462" fmla="*/ 75338 h 6099980"/>
              <a:gd name="connsiteX1463" fmla="*/ 6110288 w 6703452"/>
              <a:gd name="connsiteY1463" fmla="*/ 75338 h 6099980"/>
              <a:gd name="connsiteX1464" fmla="*/ 6099812 w 6703452"/>
              <a:gd name="connsiteY1464" fmla="*/ 74385 h 6099980"/>
              <a:gd name="connsiteX1465" fmla="*/ 6080760 w 6703452"/>
              <a:gd name="connsiteY1465" fmla="*/ 72480 h 6099980"/>
              <a:gd name="connsiteX1466" fmla="*/ 6051232 w 6703452"/>
              <a:gd name="connsiteY1466" fmla="*/ 70576 h 6099980"/>
              <a:gd name="connsiteX1467" fmla="*/ 6170296 w 6703452"/>
              <a:gd name="connsiteY1467" fmla="*/ 85815 h 6099980"/>
              <a:gd name="connsiteX1468" fmla="*/ 6288404 w 6703452"/>
              <a:gd name="connsiteY1468" fmla="*/ 118201 h 6099980"/>
              <a:gd name="connsiteX1469" fmla="*/ 6255068 w 6703452"/>
              <a:gd name="connsiteY1469" fmla="*/ 105818 h 6099980"/>
              <a:gd name="connsiteX1470" fmla="*/ 6219824 w 6703452"/>
              <a:gd name="connsiteY1470" fmla="*/ 95340 h 6099980"/>
              <a:gd name="connsiteX1471" fmla="*/ 6190298 w 6703452"/>
              <a:gd name="connsiteY1471" fmla="*/ 89626 h 6099980"/>
              <a:gd name="connsiteX1472" fmla="*/ 6333172 w 6703452"/>
              <a:gd name="connsiteY1472" fmla="*/ 142013 h 6099980"/>
              <a:gd name="connsiteX1473" fmla="*/ 6349366 w 6703452"/>
              <a:gd name="connsiteY1473" fmla="*/ 149633 h 6099980"/>
              <a:gd name="connsiteX1474" fmla="*/ 6364604 w 6703452"/>
              <a:gd name="connsiteY1474" fmla="*/ 158206 h 6099980"/>
              <a:gd name="connsiteX1475" fmla="*/ 6395086 w 6703452"/>
              <a:gd name="connsiteY1475" fmla="*/ 175350 h 6099980"/>
              <a:gd name="connsiteX1476" fmla="*/ 6450330 w 6703452"/>
              <a:gd name="connsiteY1476" fmla="*/ 216308 h 6099980"/>
              <a:gd name="connsiteX1477" fmla="*/ 6543676 w 6703452"/>
              <a:gd name="connsiteY1477" fmla="*/ 318226 h 6099980"/>
              <a:gd name="connsiteX1478" fmla="*/ 6612256 w 6703452"/>
              <a:gd name="connsiteY1478" fmla="*/ 451576 h 6099980"/>
              <a:gd name="connsiteX1479" fmla="*/ 6611304 w 6703452"/>
              <a:gd name="connsiteY1479" fmla="*/ 462053 h 6099980"/>
              <a:gd name="connsiteX1480" fmla="*/ 6639878 w 6703452"/>
              <a:gd name="connsiteY1480" fmla="*/ 589688 h 6099980"/>
              <a:gd name="connsiteX1481" fmla="*/ 6645592 w 6703452"/>
              <a:gd name="connsiteY1481" fmla="*/ 535396 h 6099980"/>
              <a:gd name="connsiteX1482" fmla="*/ 6631304 w 6703452"/>
              <a:gd name="connsiteY1482" fmla="*/ 457291 h 6099980"/>
              <a:gd name="connsiteX1483" fmla="*/ 6581776 w 6703452"/>
              <a:gd name="connsiteY1483" fmla="*/ 341086 h 6099980"/>
              <a:gd name="connsiteX1484" fmla="*/ 6532126 w 6703452"/>
              <a:gd name="connsiteY1484" fmla="*/ 268934 h 6099980"/>
              <a:gd name="connsiteX1485" fmla="*/ 6463852 w 6703452"/>
              <a:gd name="connsiteY1485" fmla="*/ 200338 h 6099980"/>
              <a:gd name="connsiteX1486" fmla="*/ 6475096 w 6703452"/>
              <a:gd name="connsiteY1486" fmla="*/ 208688 h 6099980"/>
              <a:gd name="connsiteX1487" fmla="*/ 6456046 w 6703452"/>
              <a:gd name="connsiteY1487" fmla="*/ 192496 h 6099980"/>
              <a:gd name="connsiteX1488" fmla="*/ 6463852 w 6703452"/>
              <a:gd name="connsiteY1488" fmla="*/ 200338 h 6099980"/>
              <a:gd name="connsiteX1489" fmla="*/ 6378892 w 6703452"/>
              <a:gd name="connsiteY1489" fmla="*/ 137251 h 6099980"/>
              <a:gd name="connsiteX1490" fmla="*/ 6365558 w 6703452"/>
              <a:gd name="connsiteY1490" fmla="*/ 129630 h 6099980"/>
              <a:gd name="connsiteX1491" fmla="*/ 6352224 w 6703452"/>
              <a:gd name="connsiteY1491" fmla="*/ 122963 h 6099980"/>
              <a:gd name="connsiteX1492" fmla="*/ 6324600 w 6703452"/>
              <a:gd name="connsiteY1492" fmla="*/ 110580 h 6099980"/>
              <a:gd name="connsiteX1493" fmla="*/ 6296024 w 6703452"/>
              <a:gd name="connsiteY1493" fmla="*/ 99151 h 6099980"/>
              <a:gd name="connsiteX1494" fmla="*/ 6267450 w 6703452"/>
              <a:gd name="connsiteY1494" fmla="*/ 88673 h 6099980"/>
              <a:gd name="connsiteX1495" fmla="*/ 6143624 w 6703452"/>
              <a:gd name="connsiteY1495" fmla="*/ 59145 h 6099980"/>
              <a:gd name="connsiteX1496" fmla="*/ 6006466 w 6703452"/>
              <a:gd name="connsiteY1496" fmla="*/ 45810 h 6099980"/>
              <a:gd name="connsiteX1497" fmla="*/ 6037898 w 6703452"/>
              <a:gd name="connsiteY1497" fmla="*/ 44858 h 6099980"/>
              <a:gd name="connsiteX1498" fmla="*/ 6061712 w 6703452"/>
              <a:gd name="connsiteY1498" fmla="*/ 44858 h 6099980"/>
              <a:gd name="connsiteX1499" fmla="*/ 6099812 w 6703452"/>
              <a:gd name="connsiteY1499" fmla="*/ 46763 h 6099980"/>
              <a:gd name="connsiteX1500" fmla="*/ 6117908 w 6703452"/>
              <a:gd name="connsiteY1500" fmla="*/ 47715 h 6099980"/>
              <a:gd name="connsiteX1501" fmla="*/ 6138864 w 6703452"/>
              <a:gd name="connsiteY1501" fmla="*/ 49620 h 6099980"/>
              <a:gd name="connsiteX1502" fmla="*/ 6165532 w 6703452"/>
              <a:gd name="connsiteY1502" fmla="*/ 51525 h 6099980"/>
              <a:gd name="connsiteX1503" fmla="*/ 6199824 w 6703452"/>
              <a:gd name="connsiteY1503" fmla="*/ 56288 h 6099980"/>
              <a:gd name="connsiteX1504" fmla="*/ 6175058 w 6703452"/>
              <a:gd name="connsiteY1504" fmla="*/ 50573 h 6099980"/>
              <a:gd name="connsiteX1505" fmla="*/ 6149340 w 6703452"/>
              <a:gd name="connsiteY1505" fmla="*/ 46763 h 6099980"/>
              <a:gd name="connsiteX1506" fmla="*/ 6123624 w 6703452"/>
              <a:gd name="connsiteY1506" fmla="*/ 42953 h 6099980"/>
              <a:gd name="connsiteX1507" fmla="*/ 6097904 w 6703452"/>
              <a:gd name="connsiteY1507" fmla="*/ 41048 h 6099980"/>
              <a:gd name="connsiteX1508" fmla="*/ 6062664 w 6703452"/>
              <a:gd name="connsiteY1508" fmla="*/ 34380 h 6099980"/>
              <a:gd name="connsiteX1509" fmla="*/ 6008372 w 6703452"/>
              <a:gd name="connsiteY1509" fmla="*/ 32475 h 6099980"/>
              <a:gd name="connsiteX1510" fmla="*/ 5978844 w 6703452"/>
              <a:gd name="connsiteY1510" fmla="*/ 33428 h 6099980"/>
              <a:gd name="connsiteX1511" fmla="*/ 5964556 w 6703452"/>
              <a:gd name="connsiteY1511" fmla="*/ 33428 h 6099980"/>
              <a:gd name="connsiteX1512" fmla="*/ 5950268 w 6703452"/>
              <a:gd name="connsiteY1512" fmla="*/ 34380 h 6099980"/>
              <a:gd name="connsiteX1513" fmla="*/ 5983604 w 6703452"/>
              <a:gd name="connsiteY1513" fmla="*/ 29618 h 6099980"/>
              <a:gd name="connsiteX1514" fmla="*/ 6016944 w 6703452"/>
              <a:gd name="connsiteY1514" fmla="*/ 25808 h 6099980"/>
              <a:gd name="connsiteX1515" fmla="*/ 6061712 w 6703452"/>
              <a:gd name="connsiteY1515" fmla="*/ 28665 h 6099980"/>
              <a:gd name="connsiteX1516" fmla="*/ 6115050 w 6703452"/>
              <a:gd name="connsiteY1516" fmla="*/ 34380 h 6099980"/>
              <a:gd name="connsiteX1517" fmla="*/ 6174104 w 6703452"/>
              <a:gd name="connsiteY1517" fmla="*/ 43905 h 6099980"/>
              <a:gd name="connsiteX1518" fmla="*/ 6190298 w 6703452"/>
              <a:gd name="connsiteY1518" fmla="*/ 48668 h 6099980"/>
              <a:gd name="connsiteX1519" fmla="*/ 6216968 w 6703452"/>
              <a:gd name="connsiteY1519" fmla="*/ 56288 h 6099980"/>
              <a:gd name="connsiteX1520" fmla="*/ 6252212 w 6703452"/>
              <a:gd name="connsiteY1520" fmla="*/ 68670 h 6099980"/>
              <a:gd name="connsiteX1521" fmla="*/ 6272212 w 6703452"/>
              <a:gd name="connsiteY1521" fmla="*/ 75338 h 6099980"/>
              <a:gd name="connsiteX1522" fmla="*/ 6292216 w 6703452"/>
              <a:gd name="connsiteY1522" fmla="*/ 83910 h 6099980"/>
              <a:gd name="connsiteX1523" fmla="*/ 6333172 w 6703452"/>
              <a:gd name="connsiteY1523" fmla="*/ 102960 h 6099980"/>
              <a:gd name="connsiteX1524" fmla="*/ 6372224 w 6703452"/>
              <a:gd name="connsiteY1524" fmla="*/ 123915 h 6099980"/>
              <a:gd name="connsiteX1525" fmla="*/ 6406516 w 6703452"/>
              <a:gd name="connsiteY1525" fmla="*/ 143918 h 6099980"/>
              <a:gd name="connsiteX1526" fmla="*/ 6376036 w 6703452"/>
              <a:gd name="connsiteY1526" fmla="*/ 122963 h 6099980"/>
              <a:gd name="connsiteX1527" fmla="*/ 6348412 w 6703452"/>
              <a:gd name="connsiteY1527" fmla="*/ 107723 h 6099980"/>
              <a:gd name="connsiteX1528" fmla="*/ 6318886 w 6703452"/>
              <a:gd name="connsiteY1528" fmla="*/ 92483 h 6099980"/>
              <a:gd name="connsiteX1529" fmla="*/ 6298884 w 6703452"/>
              <a:gd name="connsiteY1529" fmla="*/ 77243 h 6099980"/>
              <a:gd name="connsiteX1530" fmla="*/ 6272212 w 6703452"/>
              <a:gd name="connsiteY1530" fmla="*/ 67718 h 6099980"/>
              <a:gd name="connsiteX1531" fmla="*/ 6250304 w 6703452"/>
              <a:gd name="connsiteY1531" fmla="*/ 61050 h 6099980"/>
              <a:gd name="connsiteX1532" fmla="*/ 6214112 w 6703452"/>
              <a:gd name="connsiteY1532" fmla="*/ 49620 h 6099980"/>
              <a:gd name="connsiteX1533" fmla="*/ 6176964 w 6703452"/>
              <a:gd name="connsiteY1533" fmla="*/ 40095 h 6099980"/>
              <a:gd name="connsiteX1534" fmla="*/ 6125528 w 6703452"/>
              <a:gd name="connsiteY1534" fmla="*/ 31523 h 6099980"/>
              <a:gd name="connsiteX1535" fmla="*/ 6175058 w 6703452"/>
              <a:gd name="connsiteY1535" fmla="*/ 35333 h 6099980"/>
              <a:gd name="connsiteX1536" fmla="*/ 6208396 w 6703452"/>
              <a:gd name="connsiteY1536" fmla="*/ 38190 h 6099980"/>
              <a:gd name="connsiteX1537" fmla="*/ 6173152 w 6703452"/>
              <a:gd name="connsiteY1537" fmla="*/ 30570 h 6099980"/>
              <a:gd name="connsiteX1538" fmla="*/ 6137912 w 6703452"/>
              <a:gd name="connsiteY1538" fmla="*/ 24855 h 6099980"/>
              <a:gd name="connsiteX1539" fmla="*/ 6120766 w 6703452"/>
              <a:gd name="connsiteY1539" fmla="*/ 21998 h 6099980"/>
              <a:gd name="connsiteX1540" fmla="*/ 6102668 w 6703452"/>
              <a:gd name="connsiteY1540" fmla="*/ 20093 h 6099980"/>
              <a:gd name="connsiteX1541" fmla="*/ 6067424 w 6703452"/>
              <a:gd name="connsiteY1541" fmla="*/ 17235 h 6099980"/>
              <a:gd name="connsiteX1542" fmla="*/ 6096000 w 6703452"/>
              <a:gd name="connsiteY1542" fmla="*/ 19140 h 6099980"/>
              <a:gd name="connsiteX1543" fmla="*/ 6124576 w 6703452"/>
              <a:gd name="connsiteY1543" fmla="*/ 21998 h 6099980"/>
              <a:gd name="connsiteX1544" fmla="*/ 6154104 w 6703452"/>
              <a:gd name="connsiteY1544" fmla="*/ 25808 h 6099980"/>
              <a:gd name="connsiteX1545" fmla="*/ 6191250 w 6703452"/>
              <a:gd name="connsiteY1545" fmla="*/ 30570 h 6099980"/>
              <a:gd name="connsiteX1546" fmla="*/ 6186488 w 6703452"/>
              <a:gd name="connsiteY1546" fmla="*/ 27713 h 6099980"/>
              <a:gd name="connsiteX1547" fmla="*/ 6176012 w 6703452"/>
              <a:gd name="connsiteY1547" fmla="*/ 23903 h 6099980"/>
              <a:gd name="connsiteX1548" fmla="*/ 6157912 w 6703452"/>
              <a:gd name="connsiteY1548" fmla="*/ 20093 h 6099980"/>
              <a:gd name="connsiteX1549" fmla="*/ 6100764 w 6703452"/>
              <a:gd name="connsiteY1549" fmla="*/ 12473 h 6099980"/>
              <a:gd name="connsiteX1550" fmla="*/ 6065520 w 6703452"/>
              <a:gd name="connsiteY1550" fmla="*/ 8663 h 6099980"/>
              <a:gd name="connsiteX1551" fmla="*/ 6030278 w 6703452"/>
              <a:gd name="connsiteY1551" fmla="*/ 6758 h 6099980"/>
              <a:gd name="connsiteX1552" fmla="*/ 5997730 w 6703452"/>
              <a:gd name="connsiteY1552" fmla="*/ 6148 h 6099980"/>
              <a:gd name="connsiteX1553" fmla="*/ 6004560 w 6703452"/>
              <a:gd name="connsiteY1553" fmla="*/ 90 h 6099980"/>
              <a:gd name="connsiteX1554" fmla="*/ 6174104 w 6703452"/>
              <a:gd name="connsiteY1554" fmla="*/ 15330 h 6099980"/>
              <a:gd name="connsiteX1555" fmla="*/ 6208396 w 6703452"/>
              <a:gd name="connsiteY1555" fmla="*/ 23903 h 6099980"/>
              <a:gd name="connsiteX1556" fmla="*/ 6238876 w 6703452"/>
              <a:gd name="connsiteY1556" fmla="*/ 32475 h 6099980"/>
              <a:gd name="connsiteX1557" fmla="*/ 6286500 w 6703452"/>
              <a:gd name="connsiteY1557" fmla="*/ 49620 h 6099980"/>
              <a:gd name="connsiteX1558" fmla="*/ 6274118 w 6703452"/>
              <a:gd name="connsiteY1558" fmla="*/ 49620 h 6099980"/>
              <a:gd name="connsiteX1559" fmla="*/ 6293168 w 6703452"/>
              <a:gd name="connsiteY1559" fmla="*/ 60098 h 6099980"/>
              <a:gd name="connsiteX1560" fmla="*/ 6387466 w 6703452"/>
              <a:gd name="connsiteY1560" fmla="*/ 111533 h 6099980"/>
              <a:gd name="connsiteX1561" fmla="*/ 6415088 w 6703452"/>
              <a:gd name="connsiteY1561" fmla="*/ 129630 h 6099980"/>
              <a:gd name="connsiteX1562" fmla="*/ 6442712 w 6703452"/>
              <a:gd name="connsiteY1562" fmla="*/ 149633 h 6099980"/>
              <a:gd name="connsiteX1563" fmla="*/ 6490336 w 6703452"/>
              <a:gd name="connsiteY1563" fmla="*/ 192496 h 6099980"/>
              <a:gd name="connsiteX1564" fmla="*/ 6539866 w 6703452"/>
              <a:gd name="connsiteY1564" fmla="*/ 255361 h 6099980"/>
              <a:gd name="connsiteX1565" fmla="*/ 6563678 w 6703452"/>
              <a:gd name="connsiteY1565" fmla="*/ 281078 h 6099980"/>
              <a:gd name="connsiteX1566" fmla="*/ 6594158 w 6703452"/>
              <a:gd name="connsiteY1566" fmla="*/ 323941 h 6099980"/>
              <a:gd name="connsiteX1567" fmla="*/ 6632258 w 6703452"/>
              <a:gd name="connsiteY1567" fmla="*/ 398236 h 6099980"/>
              <a:gd name="connsiteX1568" fmla="*/ 6621780 w 6703452"/>
              <a:gd name="connsiteY1568" fmla="*/ 369661 h 6099980"/>
              <a:gd name="connsiteX1569" fmla="*/ 6628448 w 6703452"/>
              <a:gd name="connsiteY1569" fmla="*/ 374423 h 6099980"/>
              <a:gd name="connsiteX1570" fmla="*/ 6626544 w 6703452"/>
              <a:gd name="connsiteY1570" fmla="*/ 365851 h 6099980"/>
              <a:gd name="connsiteX1571" fmla="*/ 6614160 w 6703452"/>
              <a:gd name="connsiteY1571" fmla="*/ 342038 h 6099980"/>
              <a:gd name="connsiteX1572" fmla="*/ 6587492 w 6703452"/>
              <a:gd name="connsiteY1572" fmla="*/ 299176 h 6099980"/>
              <a:gd name="connsiteX1573" fmla="*/ 6608446 w 6703452"/>
              <a:gd name="connsiteY1573" fmla="*/ 326798 h 6099980"/>
              <a:gd name="connsiteX1574" fmla="*/ 6628448 w 6703452"/>
              <a:gd name="connsiteY1574" fmla="*/ 358231 h 6099980"/>
              <a:gd name="connsiteX1575" fmla="*/ 6666548 w 6703452"/>
              <a:gd name="connsiteY1575" fmla="*/ 436336 h 6099980"/>
              <a:gd name="connsiteX1576" fmla="*/ 6696076 w 6703452"/>
              <a:gd name="connsiteY1576" fmla="*/ 539206 h 6099980"/>
              <a:gd name="connsiteX1577" fmla="*/ 6697028 w 6703452"/>
              <a:gd name="connsiteY1577" fmla="*/ 667793 h 6099980"/>
              <a:gd name="connsiteX1578" fmla="*/ 6692266 w 6703452"/>
              <a:gd name="connsiteY1578" fmla="*/ 663983 h 6099980"/>
              <a:gd name="connsiteX1579" fmla="*/ 6682740 w 6703452"/>
              <a:gd name="connsiteY1579" fmla="*/ 509678 h 6099980"/>
              <a:gd name="connsiteX1580" fmla="*/ 6672264 w 6703452"/>
              <a:gd name="connsiteY1580" fmla="*/ 481103 h 6099980"/>
              <a:gd name="connsiteX1581" fmla="*/ 6661786 w 6703452"/>
              <a:gd name="connsiteY1581" fmla="*/ 447766 h 6099980"/>
              <a:gd name="connsiteX1582" fmla="*/ 6650356 w 6703452"/>
              <a:gd name="connsiteY1582" fmla="*/ 419191 h 6099980"/>
              <a:gd name="connsiteX1583" fmla="*/ 6677978 w 6703452"/>
              <a:gd name="connsiteY1583" fmla="*/ 534443 h 6099980"/>
              <a:gd name="connsiteX1584" fmla="*/ 6675120 w 6703452"/>
              <a:gd name="connsiteY1584" fmla="*/ 541111 h 6099980"/>
              <a:gd name="connsiteX1585" fmla="*/ 6673216 w 6703452"/>
              <a:gd name="connsiteY1585" fmla="*/ 548731 h 6099980"/>
              <a:gd name="connsiteX1586" fmla="*/ 6677024 w 6703452"/>
              <a:gd name="connsiteY1586" fmla="*/ 587783 h 6099980"/>
              <a:gd name="connsiteX1587" fmla="*/ 6677024 w 6703452"/>
              <a:gd name="connsiteY1587" fmla="*/ 669698 h 6099980"/>
              <a:gd name="connsiteX1588" fmla="*/ 6677024 w 6703452"/>
              <a:gd name="connsiteY1588" fmla="*/ 694463 h 6099980"/>
              <a:gd name="connsiteX1589" fmla="*/ 6669404 w 6703452"/>
              <a:gd name="connsiteY1589" fmla="*/ 738278 h 6099980"/>
              <a:gd name="connsiteX1590" fmla="*/ 6670358 w 6703452"/>
              <a:gd name="connsiteY1590" fmla="*/ 726848 h 6099980"/>
              <a:gd name="connsiteX1591" fmla="*/ 6658928 w 6703452"/>
              <a:gd name="connsiteY1591" fmla="*/ 767806 h 6099980"/>
              <a:gd name="connsiteX1592" fmla="*/ 6652260 w 6703452"/>
              <a:gd name="connsiteY1592" fmla="*/ 794476 h 6099980"/>
              <a:gd name="connsiteX1593" fmla="*/ 6643688 w 6703452"/>
              <a:gd name="connsiteY1593" fmla="*/ 821146 h 6099980"/>
              <a:gd name="connsiteX1594" fmla="*/ 6632258 w 6703452"/>
              <a:gd name="connsiteY1594" fmla="*/ 835433 h 6099980"/>
              <a:gd name="connsiteX1595" fmla="*/ 6650356 w 6703452"/>
              <a:gd name="connsiteY1595" fmla="*/ 785903 h 6099980"/>
              <a:gd name="connsiteX1596" fmla="*/ 6655118 w 6703452"/>
              <a:gd name="connsiteY1596" fmla="*/ 770663 h 6099980"/>
              <a:gd name="connsiteX1597" fmla="*/ 6658928 w 6703452"/>
              <a:gd name="connsiteY1597" fmla="*/ 755423 h 6099980"/>
              <a:gd name="connsiteX1598" fmla="*/ 6663692 w 6703452"/>
              <a:gd name="connsiteY1598" fmla="*/ 732563 h 6099980"/>
              <a:gd name="connsiteX1599" fmla="*/ 6658928 w 6703452"/>
              <a:gd name="connsiteY1599" fmla="*/ 741135 h 6099980"/>
              <a:gd name="connsiteX1600" fmla="*/ 6668452 w 6703452"/>
              <a:gd name="connsiteY1600" fmla="*/ 649696 h 6099980"/>
              <a:gd name="connsiteX1601" fmla="*/ 6661786 w 6703452"/>
              <a:gd name="connsiteY1601" fmla="*/ 557303 h 6099980"/>
              <a:gd name="connsiteX1602" fmla="*/ 6639878 w 6703452"/>
              <a:gd name="connsiteY1602" fmla="*/ 483961 h 6099980"/>
              <a:gd name="connsiteX1603" fmla="*/ 6658928 w 6703452"/>
              <a:gd name="connsiteY1603" fmla="*/ 583021 h 6099980"/>
              <a:gd name="connsiteX1604" fmla="*/ 6664644 w 6703452"/>
              <a:gd name="connsiteY1604" fmla="*/ 648743 h 6099980"/>
              <a:gd name="connsiteX1605" fmla="*/ 6664644 w 6703452"/>
              <a:gd name="connsiteY1605" fmla="*/ 663983 h 6099980"/>
              <a:gd name="connsiteX1606" fmla="*/ 6663692 w 6703452"/>
              <a:gd name="connsiteY1606" fmla="*/ 680176 h 6099980"/>
              <a:gd name="connsiteX1607" fmla="*/ 6660832 w 6703452"/>
              <a:gd name="connsiteY1607" fmla="*/ 716371 h 6099980"/>
              <a:gd name="connsiteX1608" fmla="*/ 6629400 w 6703452"/>
              <a:gd name="connsiteY1608" fmla="*/ 819241 h 6099980"/>
              <a:gd name="connsiteX1609" fmla="*/ 6617972 w 6703452"/>
              <a:gd name="connsiteY1609" fmla="*/ 836385 h 6099980"/>
              <a:gd name="connsiteX1610" fmla="*/ 6599872 w 6703452"/>
              <a:gd name="connsiteY1610" fmla="*/ 872581 h 6099980"/>
              <a:gd name="connsiteX1611" fmla="*/ 6593204 w 6703452"/>
              <a:gd name="connsiteY1611" fmla="*/ 885916 h 6099980"/>
              <a:gd name="connsiteX1612" fmla="*/ 6587492 w 6703452"/>
              <a:gd name="connsiteY1612" fmla="*/ 896393 h 6099980"/>
              <a:gd name="connsiteX1613" fmla="*/ 6563678 w 6703452"/>
              <a:gd name="connsiteY1613" fmla="*/ 934493 h 6099980"/>
              <a:gd name="connsiteX1614" fmla="*/ 6518912 w 6703452"/>
              <a:gd name="connsiteY1614" fmla="*/ 977356 h 6099980"/>
              <a:gd name="connsiteX1615" fmla="*/ 6415088 w 6703452"/>
              <a:gd name="connsiteY1615" fmla="*/ 1076416 h 6099980"/>
              <a:gd name="connsiteX1616" fmla="*/ 6314124 w 6703452"/>
              <a:gd name="connsiteY1616" fmla="*/ 1164998 h 6099980"/>
              <a:gd name="connsiteX1617" fmla="*/ 6430328 w 6703452"/>
              <a:gd name="connsiteY1617" fmla="*/ 1071653 h 6099980"/>
              <a:gd name="connsiteX1618" fmla="*/ 6504624 w 6703452"/>
              <a:gd name="connsiteY1618" fmla="*/ 1010693 h 6099980"/>
              <a:gd name="connsiteX1619" fmla="*/ 6576060 w 6703452"/>
              <a:gd name="connsiteY1619" fmla="*/ 939256 h 6099980"/>
              <a:gd name="connsiteX1620" fmla="*/ 6596660 w 6703452"/>
              <a:gd name="connsiteY1620" fmla="*/ 913062 h 6099980"/>
              <a:gd name="connsiteX1621" fmla="*/ 6616368 w 6703452"/>
              <a:gd name="connsiteY1621" fmla="*/ 883553 h 6099980"/>
              <a:gd name="connsiteX1622" fmla="*/ 6592252 w 6703452"/>
              <a:gd name="connsiteY1622" fmla="*/ 923063 h 6099980"/>
              <a:gd name="connsiteX1623" fmla="*/ 6517004 w 6703452"/>
              <a:gd name="connsiteY1623" fmla="*/ 1013551 h 6099980"/>
              <a:gd name="connsiteX1624" fmla="*/ 6515100 w 6703452"/>
              <a:gd name="connsiteY1624" fmla="*/ 1007835 h 6099980"/>
              <a:gd name="connsiteX1625" fmla="*/ 6295072 w 6703452"/>
              <a:gd name="connsiteY1625" fmla="*/ 1191668 h 6099980"/>
              <a:gd name="connsiteX1626" fmla="*/ 6344604 w 6703452"/>
              <a:gd name="connsiteY1626" fmla="*/ 1147853 h 6099980"/>
              <a:gd name="connsiteX1627" fmla="*/ 6209348 w 6703452"/>
              <a:gd name="connsiteY1627" fmla="*/ 1269773 h 6099980"/>
              <a:gd name="connsiteX1628" fmla="*/ 6165294 w 6703452"/>
              <a:gd name="connsiteY1628" fmla="*/ 1330971 h 6099980"/>
              <a:gd name="connsiteX1629" fmla="*/ 6155640 w 6703452"/>
              <a:gd name="connsiteY1629" fmla="*/ 1360136 h 6099980"/>
              <a:gd name="connsiteX1630" fmla="*/ 6152198 w 6703452"/>
              <a:gd name="connsiteY1630" fmla="*/ 1367881 h 6099980"/>
              <a:gd name="connsiteX1631" fmla="*/ 6150004 w 6703452"/>
              <a:gd name="connsiteY1631" fmla="*/ 1377161 h 6099980"/>
              <a:gd name="connsiteX1632" fmla="*/ 6142672 w 6703452"/>
              <a:gd name="connsiteY1632" fmla="*/ 1399313 h 6099980"/>
              <a:gd name="connsiteX1633" fmla="*/ 6148298 w 6703452"/>
              <a:gd name="connsiteY1633" fmla="*/ 1384385 h 6099980"/>
              <a:gd name="connsiteX1634" fmla="*/ 6139816 w 6703452"/>
              <a:gd name="connsiteY1634" fmla="*/ 1420268 h 6099980"/>
              <a:gd name="connsiteX1635" fmla="*/ 6148388 w 6703452"/>
              <a:gd name="connsiteY1635" fmla="*/ 1528853 h 6099980"/>
              <a:gd name="connsiteX1636" fmla="*/ 6155056 w 6703452"/>
              <a:gd name="connsiteY1636" fmla="*/ 1546951 h 6099980"/>
              <a:gd name="connsiteX1637" fmla="*/ 6162676 w 6703452"/>
              <a:gd name="connsiteY1637" fmla="*/ 1565048 h 6099980"/>
              <a:gd name="connsiteX1638" fmla="*/ 6171248 w 6703452"/>
              <a:gd name="connsiteY1638" fmla="*/ 1583146 h 6099980"/>
              <a:gd name="connsiteX1639" fmla="*/ 6179820 w 6703452"/>
              <a:gd name="connsiteY1639" fmla="*/ 1601243 h 6099980"/>
              <a:gd name="connsiteX1640" fmla="*/ 6219824 w 6703452"/>
              <a:gd name="connsiteY1640" fmla="*/ 1672681 h 6099980"/>
              <a:gd name="connsiteX1641" fmla="*/ 6238876 w 6703452"/>
              <a:gd name="connsiteY1641" fmla="*/ 1714590 h 6099980"/>
              <a:gd name="connsiteX1642" fmla="*/ 6238876 w 6703452"/>
              <a:gd name="connsiteY1642" fmla="*/ 1724115 h 6099980"/>
              <a:gd name="connsiteX1643" fmla="*/ 6296024 w 6703452"/>
              <a:gd name="connsiteY1643" fmla="*/ 1866038 h 6099980"/>
              <a:gd name="connsiteX1644" fmla="*/ 6312218 w 6703452"/>
              <a:gd name="connsiteY1644" fmla="*/ 1984148 h 6099980"/>
              <a:gd name="connsiteX1645" fmla="*/ 6307456 w 6703452"/>
              <a:gd name="connsiteY1645" fmla="*/ 2019390 h 6099980"/>
              <a:gd name="connsiteX1646" fmla="*/ 6305550 w 6703452"/>
              <a:gd name="connsiteY1646" fmla="*/ 2024153 h 6099980"/>
              <a:gd name="connsiteX1647" fmla="*/ 6307456 w 6703452"/>
              <a:gd name="connsiteY1647" fmla="*/ 2007008 h 6099980"/>
              <a:gd name="connsiteX1648" fmla="*/ 6309360 w 6703452"/>
              <a:gd name="connsiteY1648" fmla="*/ 1974623 h 6099980"/>
              <a:gd name="connsiteX1649" fmla="*/ 6301740 w 6703452"/>
              <a:gd name="connsiteY1649" fmla="*/ 1895565 h 6099980"/>
              <a:gd name="connsiteX1650" fmla="*/ 6294120 w 6703452"/>
              <a:gd name="connsiteY1650" fmla="*/ 1866038 h 6099980"/>
              <a:gd name="connsiteX1651" fmla="*/ 6287452 w 6703452"/>
              <a:gd name="connsiteY1651" fmla="*/ 1851751 h 6099980"/>
              <a:gd name="connsiteX1652" fmla="*/ 6296024 w 6703452"/>
              <a:gd name="connsiteY1652" fmla="*/ 1886040 h 6099980"/>
              <a:gd name="connsiteX1653" fmla="*/ 6301740 w 6703452"/>
              <a:gd name="connsiteY1653" fmla="*/ 1921283 h 6099980"/>
              <a:gd name="connsiteX1654" fmla="*/ 6302692 w 6703452"/>
              <a:gd name="connsiteY1654" fmla="*/ 1993673 h 6099980"/>
              <a:gd name="connsiteX1655" fmla="*/ 6291264 w 6703452"/>
              <a:gd name="connsiteY1655" fmla="*/ 2063206 h 6099980"/>
              <a:gd name="connsiteX1656" fmla="*/ 6269356 w 6703452"/>
              <a:gd name="connsiteY1656" fmla="*/ 2127023 h 6099980"/>
              <a:gd name="connsiteX1657" fmla="*/ 6150292 w 6703452"/>
              <a:gd name="connsiteY1657" fmla="*/ 2303236 h 6099980"/>
              <a:gd name="connsiteX1658" fmla="*/ 6189346 w 6703452"/>
              <a:gd name="connsiteY1658" fmla="*/ 2266088 h 6099980"/>
              <a:gd name="connsiteX1659" fmla="*/ 6178868 w 6703452"/>
              <a:gd name="connsiteY1659" fmla="*/ 2277518 h 6099980"/>
              <a:gd name="connsiteX1660" fmla="*/ 6156960 w 6703452"/>
              <a:gd name="connsiteY1660" fmla="*/ 2300378 h 6099980"/>
              <a:gd name="connsiteX1661" fmla="*/ 6102668 w 6703452"/>
              <a:gd name="connsiteY1661" fmla="*/ 2349908 h 6099980"/>
              <a:gd name="connsiteX1662" fmla="*/ 6082666 w 6703452"/>
              <a:gd name="connsiteY1662" fmla="*/ 2369911 h 6099980"/>
              <a:gd name="connsiteX1663" fmla="*/ 6051232 w 6703452"/>
              <a:gd name="connsiteY1663" fmla="*/ 2389913 h 6099980"/>
              <a:gd name="connsiteX1664" fmla="*/ 6041708 w 6703452"/>
              <a:gd name="connsiteY1664" fmla="*/ 2394676 h 6099980"/>
              <a:gd name="connsiteX1665" fmla="*/ 6077904 w 6703452"/>
              <a:gd name="connsiteY1665" fmla="*/ 2365148 h 6099980"/>
              <a:gd name="connsiteX1666" fmla="*/ 5992178 w 6703452"/>
              <a:gd name="connsiteY1666" fmla="*/ 2424203 h 6099980"/>
              <a:gd name="connsiteX1667" fmla="*/ 5897880 w 6703452"/>
              <a:gd name="connsiteY1667" fmla="*/ 2469923 h 6099980"/>
              <a:gd name="connsiteX1668" fmla="*/ 6049328 w 6703452"/>
              <a:gd name="connsiteY1668" fmla="*/ 2384198 h 6099980"/>
              <a:gd name="connsiteX1669" fmla="*/ 6081378 w 6703452"/>
              <a:gd name="connsiteY1669" fmla="*/ 2359914 h 6099980"/>
              <a:gd name="connsiteX1670" fmla="*/ 6095404 w 6703452"/>
              <a:gd name="connsiteY1670" fmla="*/ 2349670 h 6099980"/>
              <a:gd name="connsiteX1671" fmla="*/ 6098046 w 6703452"/>
              <a:gd name="connsiteY1671" fmla="*/ 2347285 h 6099980"/>
              <a:gd name="connsiteX1672" fmla="*/ 6111240 w 6703452"/>
              <a:gd name="connsiteY1672" fmla="*/ 2337288 h 6099980"/>
              <a:gd name="connsiteX1673" fmla="*/ 6153150 w 6703452"/>
              <a:gd name="connsiteY1673" fmla="*/ 2297521 h 6099980"/>
              <a:gd name="connsiteX1674" fmla="*/ 6098046 w 6703452"/>
              <a:gd name="connsiteY1674" fmla="*/ 2347285 h 6099980"/>
              <a:gd name="connsiteX1675" fmla="*/ 6081378 w 6703452"/>
              <a:gd name="connsiteY1675" fmla="*/ 2359914 h 6099980"/>
              <a:gd name="connsiteX1676" fmla="*/ 6045518 w 6703452"/>
              <a:gd name="connsiteY1676" fmla="*/ 2386103 h 6099980"/>
              <a:gd name="connsiteX1677" fmla="*/ 5957888 w 6703452"/>
              <a:gd name="connsiteY1677" fmla="*/ 2434681 h 6099980"/>
              <a:gd name="connsiteX1678" fmla="*/ 5854066 w 6703452"/>
              <a:gd name="connsiteY1678" fmla="*/ 2476591 h 6099980"/>
              <a:gd name="connsiteX1679" fmla="*/ 5692140 w 6703452"/>
              <a:gd name="connsiteY1679" fmla="*/ 2522311 h 6099980"/>
              <a:gd name="connsiteX1680" fmla="*/ 5681664 w 6703452"/>
              <a:gd name="connsiteY1680" fmla="*/ 2520406 h 6099980"/>
              <a:gd name="connsiteX1681" fmla="*/ 5615940 w 6703452"/>
              <a:gd name="connsiteY1681" fmla="*/ 2538503 h 6099980"/>
              <a:gd name="connsiteX1682" fmla="*/ 5614036 w 6703452"/>
              <a:gd name="connsiteY1682" fmla="*/ 2545171 h 6099980"/>
              <a:gd name="connsiteX1683" fmla="*/ 5809298 w 6703452"/>
              <a:gd name="connsiteY1683" fmla="*/ 2503261 h 6099980"/>
              <a:gd name="connsiteX1684" fmla="*/ 5784532 w 6703452"/>
              <a:gd name="connsiteY1684" fmla="*/ 2513738 h 6099980"/>
              <a:gd name="connsiteX1685" fmla="*/ 5702618 w 6703452"/>
              <a:gd name="connsiteY1685" fmla="*/ 2531836 h 6099980"/>
              <a:gd name="connsiteX1686" fmla="*/ 5688330 w 6703452"/>
              <a:gd name="connsiteY1686" fmla="*/ 2540408 h 6099980"/>
              <a:gd name="connsiteX1687" fmla="*/ 5635944 w 6703452"/>
              <a:gd name="connsiteY1687" fmla="*/ 2544218 h 6099980"/>
              <a:gd name="connsiteX1688" fmla="*/ 5524500 w 6703452"/>
              <a:gd name="connsiteY1688" fmla="*/ 2564221 h 6099980"/>
              <a:gd name="connsiteX1689" fmla="*/ 5601652 w 6703452"/>
              <a:gd name="connsiteY1689" fmla="*/ 2560411 h 6099980"/>
              <a:gd name="connsiteX1690" fmla="*/ 5489258 w 6703452"/>
              <a:gd name="connsiteY1690" fmla="*/ 2581366 h 6099980"/>
              <a:gd name="connsiteX1691" fmla="*/ 5369244 w 6703452"/>
              <a:gd name="connsiteY1691" fmla="*/ 2605178 h 6099980"/>
              <a:gd name="connsiteX1692" fmla="*/ 5390198 w 6703452"/>
              <a:gd name="connsiteY1692" fmla="*/ 2595653 h 6099980"/>
              <a:gd name="connsiteX1693" fmla="*/ 5327332 w 6703452"/>
              <a:gd name="connsiteY1693" fmla="*/ 2611846 h 6099980"/>
              <a:gd name="connsiteX1694" fmla="*/ 5309236 w 6703452"/>
              <a:gd name="connsiteY1694" fmla="*/ 2618513 h 6099980"/>
              <a:gd name="connsiteX1695" fmla="*/ 5283518 w 6703452"/>
              <a:gd name="connsiteY1695" fmla="*/ 2627086 h 6099980"/>
              <a:gd name="connsiteX1696" fmla="*/ 5328286 w 6703452"/>
              <a:gd name="connsiteY1696" fmla="*/ 2608036 h 6099980"/>
              <a:gd name="connsiteX1697" fmla="*/ 5376864 w 6703452"/>
              <a:gd name="connsiteY1697" fmla="*/ 2588986 h 6099980"/>
              <a:gd name="connsiteX1698" fmla="*/ 5466398 w 6703452"/>
              <a:gd name="connsiteY1698" fmla="*/ 2570888 h 6099980"/>
              <a:gd name="connsiteX1699" fmla="*/ 5554028 w 6703452"/>
              <a:gd name="connsiteY1699" fmla="*/ 2552791 h 6099980"/>
              <a:gd name="connsiteX1700" fmla="*/ 5446396 w 6703452"/>
              <a:gd name="connsiteY1700" fmla="*/ 2568983 h 6099980"/>
              <a:gd name="connsiteX1701" fmla="*/ 5534024 w 6703452"/>
              <a:gd name="connsiteY1701" fmla="*/ 2545171 h 6099980"/>
              <a:gd name="connsiteX1702" fmla="*/ 5379720 w 6703452"/>
              <a:gd name="connsiteY1702" fmla="*/ 2576603 h 6099980"/>
              <a:gd name="connsiteX1703" fmla="*/ 5277804 w 6703452"/>
              <a:gd name="connsiteY1703" fmla="*/ 2606131 h 6099980"/>
              <a:gd name="connsiteX1704" fmla="*/ 5300664 w 6703452"/>
              <a:gd name="connsiteY1704" fmla="*/ 2602321 h 6099980"/>
              <a:gd name="connsiteX1705" fmla="*/ 5299712 w 6703452"/>
              <a:gd name="connsiteY1705" fmla="*/ 2605178 h 6099980"/>
              <a:gd name="connsiteX1706" fmla="*/ 5233036 w 6703452"/>
              <a:gd name="connsiteY1706" fmla="*/ 2626133 h 6099980"/>
              <a:gd name="connsiteX1707" fmla="*/ 5159692 w 6703452"/>
              <a:gd name="connsiteY1707" fmla="*/ 2656613 h 6099980"/>
              <a:gd name="connsiteX1708" fmla="*/ 5177792 w 6703452"/>
              <a:gd name="connsiteY1708" fmla="*/ 2647088 h 6099980"/>
              <a:gd name="connsiteX1709" fmla="*/ 5071112 w 6703452"/>
              <a:gd name="connsiteY1709" fmla="*/ 2697571 h 6099980"/>
              <a:gd name="connsiteX1710" fmla="*/ 5062538 w 6703452"/>
              <a:gd name="connsiteY1710" fmla="*/ 2712811 h 6099980"/>
              <a:gd name="connsiteX1711" fmla="*/ 5041584 w 6703452"/>
              <a:gd name="connsiteY1711" fmla="*/ 2731861 h 6099980"/>
              <a:gd name="connsiteX1712" fmla="*/ 5011104 w 6703452"/>
              <a:gd name="connsiteY1712" fmla="*/ 2753768 h 6099980"/>
              <a:gd name="connsiteX1713" fmla="*/ 4963478 w 6703452"/>
              <a:gd name="connsiteY1713" fmla="*/ 2789963 h 6099980"/>
              <a:gd name="connsiteX1714" fmla="*/ 4946332 w 6703452"/>
              <a:gd name="connsiteY1714" fmla="*/ 2810918 h 6099980"/>
              <a:gd name="connsiteX1715" fmla="*/ 4838700 w 6703452"/>
              <a:gd name="connsiteY1715" fmla="*/ 2909026 h 6099980"/>
              <a:gd name="connsiteX1716" fmla="*/ 4756786 w 6703452"/>
              <a:gd name="connsiteY1716" fmla="*/ 2994751 h 6099980"/>
              <a:gd name="connsiteX1717" fmla="*/ 4590098 w 6703452"/>
              <a:gd name="connsiteY1717" fmla="*/ 3181441 h 6099980"/>
              <a:gd name="connsiteX1718" fmla="*/ 4602480 w 6703452"/>
              <a:gd name="connsiteY1718" fmla="*/ 3163343 h 6099980"/>
              <a:gd name="connsiteX1719" fmla="*/ 4446270 w 6703452"/>
              <a:gd name="connsiteY1719" fmla="*/ 3350986 h 6099980"/>
              <a:gd name="connsiteX1720" fmla="*/ 4324352 w 6703452"/>
              <a:gd name="connsiteY1720" fmla="*/ 3525293 h 6099980"/>
              <a:gd name="connsiteX1721" fmla="*/ 4300538 w 6703452"/>
              <a:gd name="connsiteY1721" fmla="*/ 3561488 h 6099980"/>
              <a:gd name="connsiteX1722" fmla="*/ 4274820 w 6703452"/>
              <a:gd name="connsiteY1722" fmla="*/ 3602446 h 6099980"/>
              <a:gd name="connsiteX1723" fmla="*/ 4259580 w 6703452"/>
              <a:gd name="connsiteY1723" fmla="*/ 3622448 h 6099980"/>
              <a:gd name="connsiteX1724" fmla="*/ 4228148 w 6703452"/>
              <a:gd name="connsiteY1724" fmla="*/ 3685313 h 6099980"/>
              <a:gd name="connsiteX1725" fmla="*/ 4237672 w 6703452"/>
              <a:gd name="connsiteY1725" fmla="*/ 3661501 h 6099980"/>
              <a:gd name="connsiteX1726" fmla="*/ 4251008 w 6703452"/>
              <a:gd name="connsiteY1726" fmla="*/ 3632926 h 6099980"/>
              <a:gd name="connsiteX1727" fmla="*/ 4237672 w 6703452"/>
              <a:gd name="connsiteY1727" fmla="*/ 3655786 h 6099980"/>
              <a:gd name="connsiteX1728" fmla="*/ 4236720 w 6703452"/>
              <a:gd name="connsiteY1728" fmla="*/ 3644356 h 6099980"/>
              <a:gd name="connsiteX1729" fmla="*/ 4247198 w 6703452"/>
              <a:gd name="connsiteY1729" fmla="*/ 3619591 h 6099980"/>
              <a:gd name="connsiteX1730" fmla="*/ 4261486 w 6703452"/>
              <a:gd name="connsiteY1730" fmla="*/ 3591968 h 6099980"/>
              <a:gd name="connsiteX1731" fmla="*/ 4286252 w 6703452"/>
              <a:gd name="connsiteY1731" fmla="*/ 3550058 h 6099980"/>
              <a:gd name="connsiteX1732" fmla="*/ 4275772 w 6703452"/>
              <a:gd name="connsiteY1732" fmla="*/ 3574823 h 6099980"/>
              <a:gd name="connsiteX1733" fmla="*/ 4256724 w 6703452"/>
              <a:gd name="connsiteY1733" fmla="*/ 3616733 h 6099980"/>
              <a:gd name="connsiteX1734" fmla="*/ 4276726 w 6703452"/>
              <a:gd name="connsiteY1734" fmla="*/ 3579586 h 6099980"/>
              <a:gd name="connsiteX1735" fmla="*/ 4278630 w 6703452"/>
              <a:gd name="connsiteY1735" fmla="*/ 3571966 h 6099980"/>
              <a:gd name="connsiteX1736" fmla="*/ 4309112 w 6703452"/>
              <a:gd name="connsiteY1736" fmla="*/ 3525293 h 6099980"/>
              <a:gd name="connsiteX1737" fmla="*/ 4313872 w 6703452"/>
              <a:gd name="connsiteY1737" fmla="*/ 3523388 h 6099980"/>
              <a:gd name="connsiteX1738" fmla="*/ 4393884 w 6703452"/>
              <a:gd name="connsiteY1738" fmla="*/ 3404326 h 6099980"/>
              <a:gd name="connsiteX1739" fmla="*/ 4427220 w 6703452"/>
              <a:gd name="connsiteY1739" fmla="*/ 3361463 h 6099980"/>
              <a:gd name="connsiteX1740" fmla="*/ 4429126 w 6703452"/>
              <a:gd name="connsiteY1740" fmla="*/ 3362416 h 6099980"/>
              <a:gd name="connsiteX1741" fmla="*/ 4445318 w 6703452"/>
              <a:gd name="connsiteY1741" fmla="*/ 3347176 h 6099980"/>
              <a:gd name="connsiteX1742" fmla="*/ 4469130 w 6703452"/>
              <a:gd name="connsiteY1742" fmla="*/ 3304313 h 6099980"/>
              <a:gd name="connsiteX1743" fmla="*/ 4514852 w 6703452"/>
              <a:gd name="connsiteY1743" fmla="*/ 3250021 h 6099980"/>
              <a:gd name="connsiteX1744" fmla="*/ 4561524 w 6703452"/>
              <a:gd name="connsiteY1744" fmla="*/ 3196681 h 6099980"/>
              <a:gd name="connsiteX1745" fmla="*/ 4615816 w 6703452"/>
              <a:gd name="connsiteY1745" fmla="*/ 3121433 h 6099980"/>
              <a:gd name="connsiteX1746" fmla="*/ 4684396 w 6703452"/>
              <a:gd name="connsiteY1746" fmla="*/ 3029041 h 6099980"/>
              <a:gd name="connsiteX1747" fmla="*/ 4712970 w 6703452"/>
              <a:gd name="connsiteY1747" fmla="*/ 3009038 h 6099980"/>
              <a:gd name="connsiteX1748" fmla="*/ 4811078 w 6703452"/>
              <a:gd name="connsiteY1748" fmla="*/ 2911883 h 6099980"/>
              <a:gd name="connsiteX1749" fmla="*/ 4726304 w 6703452"/>
              <a:gd name="connsiteY1749" fmla="*/ 3006181 h 6099980"/>
              <a:gd name="connsiteX1750" fmla="*/ 4632008 w 6703452"/>
              <a:gd name="connsiteY1750" fmla="*/ 3112861 h 6099980"/>
              <a:gd name="connsiteX1751" fmla="*/ 4614864 w 6703452"/>
              <a:gd name="connsiteY1751" fmla="*/ 3137626 h 6099980"/>
              <a:gd name="connsiteX1752" fmla="*/ 4570096 w 6703452"/>
              <a:gd name="connsiteY1752" fmla="*/ 3194776 h 6099980"/>
              <a:gd name="connsiteX1753" fmla="*/ 4723448 w 6703452"/>
              <a:gd name="connsiteY1753" fmla="*/ 3018563 h 6099980"/>
              <a:gd name="connsiteX1754" fmla="*/ 4707256 w 6703452"/>
              <a:gd name="connsiteY1754" fmla="*/ 3037613 h 6099980"/>
              <a:gd name="connsiteX1755" fmla="*/ 4782504 w 6703452"/>
              <a:gd name="connsiteY1755" fmla="*/ 2950936 h 6099980"/>
              <a:gd name="connsiteX1756" fmla="*/ 4878704 w 6703452"/>
              <a:gd name="connsiteY1756" fmla="*/ 2853781 h 6099980"/>
              <a:gd name="connsiteX1757" fmla="*/ 4910138 w 6703452"/>
              <a:gd name="connsiteY1757" fmla="*/ 2827111 h 6099980"/>
              <a:gd name="connsiteX1758" fmla="*/ 4907280 w 6703452"/>
              <a:gd name="connsiteY1758" fmla="*/ 2833778 h 6099980"/>
              <a:gd name="connsiteX1759" fmla="*/ 4952048 w 6703452"/>
              <a:gd name="connsiteY1759" fmla="*/ 2793773 h 6099980"/>
              <a:gd name="connsiteX1760" fmla="*/ 4973004 w 6703452"/>
              <a:gd name="connsiteY1760" fmla="*/ 2778533 h 6099980"/>
              <a:gd name="connsiteX1761" fmla="*/ 5005388 w 6703452"/>
              <a:gd name="connsiteY1761" fmla="*/ 2742338 h 6099980"/>
              <a:gd name="connsiteX1762" fmla="*/ 5040630 w 6703452"/>
              <a:gd name="connsiteY1762" fmla="*/ 2708048 h 6099980"/>
              <a:gd name="connsiteX1763" fmla="*/ 5116830 w 6703452"/>
              <a:gd name="connsiteY1763" fmla="*/ 2644231 h 6099980"/>
              <a:gd name="connsiteX1764" fmla="*/ 4847272 w 6703452"/>
              <a:gd name="connsiteY1764" fmla="*/ 2829016 h 6099980"/>
              <a:gd name="connsiteX1765" fmla="*/ 4601528 w 6703452"/>
              <a:gd name="connsiteY1765" fmla="*/ 3086191 h 6099980"/>
              <a:gd name="connsiteX1766" fmla="*/ 4599504 w 6703452"/>
              <a:gd name="connsiteY1766" fmla="*/ 3090108 h 6099980"/>
              <a:gd name="connsiteX1767" fmla="*/ 4525328 w 6703452"/>
              <a:gd name="connsiteY1767" fmla="*/ 3171915 h 6099980"/>
              <a:gd name="connsiteX1768" fmla="*/ 4533900 w 6703452"/>
              <a:gd name="connsiteY1768" fmla="*/ 3161437 h 6099980"/>
              <a:gd name="connsiteX1769" fmla="*/ 4601526 w 6703452"/>
              <a:gd name="connsiteY1769" fmla="*/ 3086192 h 6099980"/>
              <a:gd name="connsiteX1770" fmla="*/ 4593630 w 6703452"/>
              <a:gd name="connsiteY1770" fmla="*/ 3091143 h 6099980"/>
              <a:gd name="connsiteX1771" fmla="*/ 4698684 w 6703452"/>
              <a:gd name="connsiteY1771" fmla="*/ 2961413 h 6099980"/>
              <a:gd name="connsiteX1772" fmla="*/ 4775836 w 6703452"/>
              <a:gd name="connsiteY1772" fmla="*/ 2882356 h 6099980"/>
              <a:gd name="connsiteX1773" fmla="*/ 4705352 w 6703452"/>
              <a:gd name="connsiteY1773" fmla="*/ 2960461 h 6099980"/>
              <a:gd name="connsiteX1774" fmla="*/ 4691064 w 6703452"/>
              <a:gd name="connsiteY1774" fmla="*/ 2982368 h 6099980"/>
              <a:gd name="connsiteX1775" fmla="*/ 4855844 w 6703452"/>
              <a:gd name="connsiteY1775" fmla="*/ 2812823 h 6099980"/>
              <a:gd name="connsiteX1776" fmla="*/ 4935856 w 6703452"/>
              <a:gd name="connsiteY1776" fmla="*/ 2744243 h 6099980"/>
              <a:gd name="connsiteX1777" fmla="*/ 5035868 w 6703452"/>
              <a:gd name="connsiteY1777" fmla="*/ 2672806 h 6099980"/>
              <a:gd name="connsiteX1778" fmla="*/ 5011044 w 6703452"/>
              <a:gd name="connsiteY1778" fmla="*/ 2684757 h 6099980"/>
              <a:gd name="connsiteX1779" fmla="*/ 4980842 w 6703452"/>
              <a:gd name="connsiteY1779" fmla="*/ 2703256 h 6099980"/>
              <a:gd name="connsiteX1780" fmla="*/ 4997768 w 6703452"/>
              <a:gd name="connsiteY1780" fmla="*/ 2691856 h 6099980"/>
              <a:gd name="connsiteX1781" fmla="*/ 5004436 w 6703452"/>
              <a:gd name="connsiteY1781" fmla="*/ 2687093 h 6099980"/>
              <a:gd name="connsiteX1782" fmla="*/ 4978718 w 6703452"/>
              <a:gd name="connsiteY1782" fmla="*/ 2703286 h 6099980"/>
              <a:gd name="connsiteX1783" fmla="*/ 4953000 w 6703452"/>
              <a:gd name="connsiteY1783" fmla="*/ 2721383 h 6099980"/>
              <a:gd name="connsiteX1784" fmla="*/ 4968956 w 6703452"/>
              <a:gd name="connsiteY1784" fmla="*/ 2711263 h 6099980"/>
              <a:gd name="connsiteX1785" fmla="*/ 4978320 w 6703452"/>
              <a:gd name="connsiteY1785" fmla="*/ 2704955 h 6099980"/>
              <a:gd name="connsiteX1786" fmla="*/ 4904424 w 6703452"/>
              <a:gd name="connsiteY1786" fmla="*/ 2760436 h 6099980"/>
              <a:gd name="connsiteX1787" fmla="*/ 4752976 w 6703452"/>
              <a:gd name="connsiteY1787" fmla="*/ 2899501 h 6099980"/>
              <a:gd name="connsiteX1788" fmla="*/ 4848226 w 6703452"/>
              <a:gd name="connsiteY1788" fmla="*/ 2804251 h 6099980"/>
              <a:gd name="connsiteX1789" fmla="*/ 4596766 w 6703452"/>
              <a:gd name="connsiteY1789" fmla="*/ 3064283 h 6099980"/>
              <a:gd name="connsiteX1790" fmla="*/ 4578668 w 6703452"/>
              <a:gd name="connsiteY1790" fmla="*/ 3087143 h 6099980"/>
              <a:gd name="connsiteX1791" fmla="*/ 4682492 w 6703452"/>
              <a:gd name="connsiteY1791" fmla="*/ 2973796 h 6099980"/>
              <a:gd name="connsiteX1792" fmla="*/ 4544378 w 6703452"/>
              <a:gd name="connsiteY1792" fmla="*/ 3144293 h 6099980"/>
              <a:gd name="connsiteX1793" fmla="*/ 4557712 w 6703452"/>
              <a:gd name="connsiteY1793" fmla="*/ 3129053 h 6099980"/>
              <a:gd name="connsiteX1794" fmla="*/ 4531996 w 6703452"/>
              <a:gd name="connsiteY1794" fmla="*/ 3161438 h 6099980"/>
              <a:gd name="connsiteX1795" fmla="*/ 4478656 w 6703452"/>
              <a:gd name="connsiteY1795" fmla="*/ 3221446 h 6099980"/>
              <a:gd name="connsiteX1796" fmla="*/ 4459604 w 6703452"/>
              <a:gd name="connsiteY1796" fmla="*/ 3245258 h 6099980"/>
              <a:gd name="connsiteX1797" fmla="*/ 4469130 w 6703452"/>
              <a:gd name="connsiteY1797" fmla="*/ 3232876 h 6099980"/>
              <a:gd name="connsiteX1798" fmla="*/ 4418648 w 6703452"/>
              <a:gd name="connsiteY1798" fmla="*/ 3291931 h 6099980"/>
              <a:gd name="connsiteX1799" fmla="*/ 4399598 w 6703452"/>
              <a:gd name="connsiteY1799" fmla="*/ 3317648 h 6099980"/>
              <a:gd name="connsiteX1800" fmla="*/ 4405312 w 6703452"/>
              <a:gd name="connsiteY1800" fmla="*/ 3308123 h 6099980"/>
              <a:gd name="connsiteX1801" fmla="*/ 4390072 w 6703452"/>
              <a:gd name="connsiteY1801" fmla="*/ 3327173 h 6099980"/>
              <a:gd name="connsiteX1802" fmla="*/ 4355784 w 6703452"/>
              <a:gd name="connsiteY1802" fmla="*/ 3376703 h 6099980"/>
              <a:gd name="connsiteX1803" fmla="*/ 4334828 w 6703452"/>
              <a:gd name="connsiteY1803" fmla="*/ 3407183 h 6099980"/>
              <a:gd name="connsiteX1804" fmla="*/ 4313872 w 6703452"/>
              <a:gd name="connsiteY1804" fmla="*/ 3439568 h 6099980"/>
              <a:gd name="connsiteX1805" fmla="*/ 4274820 w 6703452"/>
              <a:gd name="connsiteY1805" fmla="*/ 3501481 h 6099980"/>
              <a:gd name="connsiteX1806" fmla="*/ 4250056 w 6703452"/>
              <a:gd name="connsiteY1806" fmla="*/ 3545296 h 6099980"/>
              <a:gd name="connsiteX1807" fmla="*/ 4228148 w 6703452"/>
              <a:gd name="connsiteY1807" fmla="*/ 3585301 h 6099980"/>
              <a:gd name="connsiteX1808" fmla="*/ 4206240 w 6703452"/>
              <a:gd name="connsiteY1808" fmla="*/ 3626258 h 6099980"/>
              <a:gd name="connsiteX1809" fmla="*/ 4194376 w 6703452"/>
              <a:gd name="connsiteY1809" fmla="*/ 3649423 h 6099980"/>
              <a:gd name="connsiteX1810" fmla="*/ 4196716 w 6703452"/>
              <a:gd name="connsiteY1810" fmla="*/ 3644356 h 6099980"/>
              <a:gd name="connsiteX1811" fmla="*/ 4203384 w 6703452"/>
              <a:gd name="connsiteY1811" fmla="*/ 3627211 h 6099980"/>
              <a:gd name="connsiteX1812" fmla="*/ 4175760 w 6703452"/>
              <a:gd name="connsiteY1812" fmla="*/ 3677693 h 6099980"/>
              <a:gd name="connsiteX1813" fmla="*/ 4150996 w 6703452"/>
              <a:gd name="connsiteY1813" fmla="*/ 3727223 h 6099980"/>
              <a:gd name="connsiteX1814" fmla="*/ 4137660 w 6703452"/>
              <a:gd name="connsiteY1814" fmla="*/ 3755798 h 6099980"/>
              <a:gd name="connsiteX1815" fmla="*/ 4125278 w 6703452"/>
              <a:gd name="connsiteY1815" fmla="*/ 3789136 h 6099980"/>
              <a:gd name="connsiteX1816" fmla="*/ 4098608 w 6703452"/>
              <a:gd name="connsiteY1816" fmla="*/ 3876766 h 6099980"/>
              <a:gd name="connsiteX1817" fmla="*/ 4110992 w 6703452"/>
              <a:gd name="connsiteY1817" fmla="*/ 3835808 h 6099980"/>
              <a:gd name="connsiteX1818" fmla="*/ 4117658 w 6703452"/>
              <a:gd name="connsiteY1818" fmla="*/ 3815806 h 6099980"/>
              <a:gd name="connsiteX1819" fmla="*/ 4125278 w 6703452"/>
              <a:gd name="connsiteY1819" fmla="*/ 3795803 h 6099980"/>
              <a:gd name="connsiteX1820" fmla="*/ 4117658 w 6703452"/>
              <a:gd name="connsiteY1820" fmla="*/ 3818663 h 6099980"/>
              <a:gd name="connsiteX1821" fmla="*/ 4111944 w 6703452"/>
              <a:gd name="connsiteY1821" fmla="*/ 3841523 h 6099980"/>
              <a:gd name="connsiteX1822" fmla="*/ 4100512 w 6703452"/>
              <a:gd name="connsiteY1822" fmla="*/ 3888196 h 6099980"/>
              <a:gd name="connsiteX1823" fmla="*/ 4084320 w 6703452"/>
              <a:gd name="connsiteY1823" fmla="*/ 3982493 h 6099980"/>
              <a:gd name="connsiteX1824" fmla="*/ 4085272 w 6703452"/>
              <a:gd name="connsiteY1824" fmla="*/ 3955823 h 6099980"/>
              <a:gd name="connsiteX1825" fmla="*/ 4096704 w 6703452"/>
              <a:gd name="connsiteY1825" fmla="*/ 3900578 h 6099980"/>
              <a:gd name="connsiteX1826" fmla="*/ 4101466 w 6703452"/>
              <a:gd name="connsiteY1826" fmla="*/ 3876766 h 6099980"/>
              <a:gd name="connsiteX1827" fmla="*/ 4105276 w 6703452"/>
              <a:gd name="connsiteY1827" fmla="*/ 3861526 h 6099980"/>
              <a:gd name="connsiteX1828" fmla="*/ 4091940 w 6703452"/>
              <a:gd name="connsiteY1828" fmla="*/ 3914866 h 6099980"/>
              <a:gd name="connsiteX1829" fmla="*/ 4086224 w 6703452"/>
              <a:gd name="connsiteY1829" fmla="*/ 3940583 h 6099980"/>
              <a:gd name="connsiteX1830" fmla="*/ 4080510 w 6703452"/>
              <a:gd name="connsiteY1830" fmla="*/ 3965348 h 6099980"/>
              <a:gd name="connsiteX1831" fmla="*/ 4063366 w 6703452"/>
              <a:gd name="connsiteY1831" fmla="*/ 4058693 h 6099980"/>
              <a:gd name="connsiteX1832" fmla="*/ 4037648 w 6703452"/>
              <a:gd name="connsiteY1832" fmla="*/ 4200616 h 6099980"/>
              <a:gd name="connsiteX1833" fmla="*/ 4022408 w 6703452"/>
              <a:gd name="connsiteY1833" fmla="*/ 4227286 h 6099980"/>
              <a:gd name="connsiteX1834" fmla="*/ 3982404 w 6703452"/>
              <a:gd name="connsiteY1834" fmla="*/ 4314916 h 6099980"/>
              <a:gd name="connsiteX1835" fmla="*/ 3988118 w 6703452"/>
              <a:gd name="connsiteY1835" fmla="*/ 4313011 h 6099980"/>
              <a:gd name="connsiteX1836" fmla="*/ 3990024 w 6703452"/>
              <a:gd name="connsiteY1836" fmla="*/ 4319678 h 6099980"/>
              <a:gd name="connsiteX1837" fmla="*/ 3955732 w 6703452"/>
              <a:gd name="connsiteY1837" fmla="*/ 4380638 h 6099980"/>
              <a:gd name="connsiteX1838" fmla="*/ 3930968 w 6703452"/>
              <a:gd name="connsiteY1838" fmla="*/ 4417786 h 6099980"/>
              <a:gd name="connsiteX1839" fmla="*/ 3932872 w 6703452"/>
              <a:gd name="connsiteY1839" fmla="*/ 4412071 h 6099980"/>
              <a:gd name="connsiteX1840" fmla="*/ 3863340 w 6703452"/>
              <a:gd name="connsiteY1840" fmla="*/ 4494938 h 6099980"/>
              <a:gd name="connsiteX1841" fmla="*/ 3812858 w 6703452"/>
              <a:gd name="connsiteY1841" fmla="*/ 4553993 h 6099980"/>
              <a:gd name="connsiteX1842" fmla="*/ 3741420 w 6703452"/>
              <a:gd name="connsiteY1842" fmla="*/ 4640671 h 6099980"/>
              <a:gd name="connsiteX1843" fmla="*/ 3565208 w 6703452"/>
              <a:gd name="connsiteY1843" fmla="*/ 4811168 h 6099980"/>
              <a:gd name="connsiteX1844" fmla="*/ 3525204 w 6703452"/>
              <a:gd name="connsiteY1844" fmla="*/ 4844506 h 6099980"/>
              <a:gd name="connsiteX1845" fmla="*/ 3483292 w 6703452"/>
              <a:gd name="connsiteY1845" fmla="*/ 4876891 h 6099980"/>
              <a:gd name="connsiteX1846" fmla="*/ 3438524 w 6703452"/>
              <a:gd name="connsiteY1846" fmla="*/ 4908323 h 6099980"/>
              <a:gd name="connsiteX1847" fmla="*/ 3413760 w 6703452"/>
              <a:gd name="connsiteY1847" fmla="*/ 4924516 h 6099980"/>
              <a:gd name="connsiteX1848" fmla="*/ 3388044 w 6703452"/>
              <a:gd name="connsiteY1848" fmla="*/ 4940708 h 6099980"/>
              <a:gd name="connsiteX1849" fmla="*/ 3352800 w 6703452"/>
              <a:gd name="connsiteY1849" fmla="*/ 4953091 h 6099980"/>
              <a:gd name="connsiteX1850" fmla="*/ 3276600 w 6703452"/>
              <a:gd name="connsiteY1850" fmla="*/ 4983571 h 6099980"/>
              <a:gd name="connsiteX1851" fmla="*/ 3261360 w 6703452"/>
              <a:gd name="connsiteY1851" fmla="*/ 4991191 h 6099980"/>
              <a:gd name="connsiteX1852" fmla="*/ 3238500 w 6703452"/>
              <a:gd name="connsiteY1852" fmla="*/ 5000716 h 6099980"/>
              <a:gd name="connsiteX1853" fmla="*/ 3178492 w 6703452"/>
              <a:gd name="connsiteY1853" fmla="*/ 5020718 h 6099980"/>
              <a:gd name="connsiteX1854" fmla="*/ 3147060 w 6703452"/>
              <a:gd name="connsiteY1854" fmla="*/ 5028338 h 6099980"/>
              <a:gd name="connsiteX1855" fmla="*/ 3119438 w 6703452"/>
              <a:gd name="connsiteY1855" fmla="*/ 5034053 h 6099980"/>
              <a:gd name="connsiteX1856" fmla="*/ 3086100 w 6703452"/>
              <a:gd name="connsiteY1856" fmla="*/ 5040721 h 6099980"/>
              <a:gd name="connsiteX1857" fmla="*/ 3125152 w 6703452"/>
              <a:gd name="connsiteY1857" fmla="*/ 5036911 h 6099980"/>
              <a:gd name="connsiteX1858" fmla="*/ 3153728 w 6703452"/>
              <a:gd name="connsiteY1858" fmla="*/ 5031196 h 6099980"/>
              <a:gd name="connsiteX1859" fmla="*/ 3173730 w 6703452"/>
              <a:gd name="connsiteY1859" fmla="*/ 5026433 h 6099980"/>
              <a:gd name="connsiteX1860" fmla="*/ 3188970 w 6703452"/>
              <a:gd name="connsiteY1860" fmla="*/ 5021671 h 6099980"/>
              <a:gd name="connsiteX1861" fmla="*/ 3251836 w 6703452"/>
              <a:gd name="connsiteY1861" fmla="*/ 4997858 h 6099980"/>
              <a:gd name="connsiteX1862" fmla="*/ 3278504 w 6703452"/>
              <a:gd name="connsiteY1862" fmla="*/ 4991191 h 6099980"/>
              <a:gd name="connsiteX1863" fmla="*/ 3287078 w 6703452"/>
              <a:gd name="connsiteY1863" fmla="*/ 4990238 h 6099980"/>
              <a:gd name="connsiteX1864" fmla="*/ 3298508 w 6703452"/>
              <a:gd name="connsiteY1864" fmla="*/ 4987381 h 6099980"/>
              <a:gd name="connsiteX1865" fmla="*/ 3311500 w 6703452"/>
              <a:gd name="connsiteY1865" fmla="*/ 4983050 h 6099980"/>
              <a:gd name="connsiteX1866" fmla="*/ 3306128 w 6703452"/>
              <a:gd name="connsiteY1866" fmla="*/ 4985476 h 6099980"/>
              <a:gd name="connsiteX1867" fmla="*/ 3265170 w 6703452"/>
              <a:gd name="connsiteY1867" fmla="*/ 5002621 h 6099980"/>
              <a:gd name="connsiteX1868" fmla="*/ 3215640 w 6703452"/>
              <a:gd name="connsiteY1868" fmla="*/ 5019766 h 6099980"/>
              <a:gd name="connsiteX1869" fmla="*/ 3188970 w 6703452"/>
              <a:gd name="connsiteY1869" fmla="*/ 5027386 h 6099980"/>
              <a:gd name="connsiteX1870" fmla="*/ 3175636 w 6703452"/>
              <a:gd name="connsiteY1870" fmla="*/ 5031196 h 6099980"/>
              <a:gd name="connsiteX1871" fmla="*/ 3161348 w 6703452"/>
              <a:gd name="connsiteY1871" fmla="*/ 5034053 h 6099980"/>
              <a:gd name="connsiteX1872" fmla="*/ 3132772 w 6703452"/>
              <a:gd name="connsiteY1872" fmla="*/ 5039768 h 6099980"/>
              <a:gd name="connsiteX1873" fmla="*/ 3105150 w 6703452"/>
              <a:gd name="connsiteY1873" fmla="*/ 5043578 h 6099980"/>
              <a:gd name="connsiteX1874" fmla="*/ 3077528 w 6703452"/>
              <a:gd name="connsiteY1874" fmla="*/ 5046436 h 6099980"/>
              <a:gd name="connsiteX1875" fmla="*/ 3051810 w 6703452"/>
              <a:gd name="connsiteY1875" fmla="*/ 5047388 h 6099980"/>
              <a:gd name="connsiteX1876" fmla="*/ 3006092 w 6703452"/>
              <a:gd name="connsiteY1876" fmla="*/ 5046436 h 6099980"/>
              <a:gd name="connsiteX1877" fmla="*/ 2971800 w 6703452"/>
              <a:gd name="connsiteY1877" fmla="*/ 5043578 h 6099980"/>
              <a:gd name="connsiteX1878" fmla="*/ 2997518 w 6703452"/>
              <a:gd name="connsiteY1878" fmla="*/ 5044531 h 6099980"/>
              <a:gd name="connsiteX1879" fmla="*/ 2925128 w 6703452"/>
              <a:gd name="connsiteY1879" fmla="*/ 5035006 h 6099980"/>
              <a:gd name="connsiteX1880" fmla="*/ 2864168 w 6703452"/>
              <a:gd name="connsiteY1880" fmla="*/ 5021671 h 6099980"/>
              <a:gd name="connsiteX1881" fmla="*/ 2677478 w 6703452"/>
              <a:gd name="connsiteY1881" fmla="*/ 4983571 h 6099980"/>
              <a:gd name="connsiteX1882" fmla="*/ 2588896 w 6703452"/>
              <a:gd name="connsiteY1882" fmla="*/ 4968331 h 6099980"/>
              <a:gd name="connsiteX1883" fmla="*/ 2596516 w 6703452"/>
              <a:gd name="connsiteY1883" fmla="*/ 4968331 h 6099980"/>
              <a:gd name="connsiteX1884" fmla="*/ 2583564 w 6703452"/>
              <a:gd name="connsiteY1884" fmla="*/ 4965797 h 6099980"/>
              <a:gd name="connsiteX1885" fmla="*/ 2581514 w 6703452"/>
              <a:gd name="connsiteY1885" fmla="*/ 4965591 h 6099980"/>
              <a:gd name="connsiteX1886" fmla="*/ 2563178 w 6703452"/>
              <a:gd name="connsiteY1886" fmla="*/ 4962615 h 6099980"/>
              <a:gd name="connsiteX1887" fmla="*/ 2578472 w 6703452"/>
              <a:gd name="connsiteY1887" fmla="*/ 4964800 h 6099980"/>
              <a:gd name="connsiteX1888" fmla="*/ 2550200 w 6703452"/>
              <a:gd name="connsiteY1888" fmla="*/ 4959267 h 6099980"/>
              <a:gd name="connsiteX1889" fmla="*/ 2469832 w 6703452"/>
              <a:gd name="connsiteY1889" fmla="*/ 4945471 h 6099980"/>
              <a:gd name="connsiteX1890" fmla="*/ 2447924 w 6703452"/>
              <a:gd name="connsiteY1890" fmla="*/ 4942613 h 6099980"/>
              <a:gd name="connsiteX1891" fmla="*/ 2434590 w 6703452"/>
              <a:gd name="connsiteY1891" fmla="*/ 4941661 h 6099980"/>
              <a:gd name="connsiteX1892" fmla="*/ 2419350 w 6703452"/>
              <a:gd name="connsiteY1892" fmla="*/ 4941661 h 6099980"/>
              <a:gd name="connsiteX1893" fmla="*/ 2334578 w 6703452"/>
              <a:gd name="connsiteY1893" fmla="*/ 4943566 h 6099980"/>
              <a:gd name="connsiteX1894" fmla="*/ 2347912 w 6703452"/>
              <a:gd name="connsiteY1894" fmla="*/ 4941661 h 6099980"/>
              <a:gd name="connsiteX1895" fmla="*/ 2313624 w 6703452"/>
              <a:gd name="connsiteY1895" fmla="*/ 4942613 h 6099980"/>
              <a:gd name="connsiteX1896" fmla="*/ 2279332 w 6703452"/>
              <a:gd name="connsiteY1896" fmla="*/ 4946423 h 6099980"/>
              <a:gd name="connsiteX1897" fmla="*/ 2245996 w 6703452"/>
              <a:gd name="connsiteY1897" fmla="*/ 4951186 h 6099980"/>
              <a:gd name="connsiteX1898" fmla="*/ 2213610 w 6703452"/>
              <a:gd name="connsiteY1898" fmla="*/ 4958806 h 6099980"/>
              <a:gd name="connsiteX1899" fmla="*/ 2182178 w 6703452"/>
              <a:gd name="connsiteY1899" fmla="*/ 4966426 h 6099980"/>
              <a:gd name="connsiteX1900" fmla="*/ 2152650 w 6703452"/>
              <a:gd name="connsiteY1900" fmla="*/ 4975951 h 6099980"/>
              <a:gd name="connsiteX1901" fmla="*/ 2125028 w 6703452"/>
              <a:gd name="connsiteY1901" fmla="*/ 4984523 h 6099980"/>
              <a:gd name="connsiteX1902" fmla="*/ 2099310 w 6703452"/>
              <a:gd name="connsiteY1902" fmla="*/ 4994048 h 6099980"/>
              <a:gd name="connsiteX1903" fmla="*/ 2090738 w 6703452"/>
              <a:gd name="connsiteY1903" fmla="*/ 4992143 h 6099980"/>
              <a:gd name="connsiteX1904" fmla="*/ 2131696 w 6703452"/>
              <a:gd name="connsiteY1904" fmla="*/ 4974998 h 6099980"/>
              <a:gd name="connsiteX1905" fmla="*/ 2016800 w 6703452"/>
              <a:gd name="connsiteY1905" fmla="*/ 5018813 h 6099980"/>
              <a:gd name="connsiteX1906" fmla="*/ 1976178 w 6703452"/>
              <a:gd name="connsiteY1906" fmla="*/ 5041469 h 6099980"/>
              <a:gd name="connsiteX1907" fmla="*/ 1991678 w 6703452"/>
              <a:gd name="connsiteY1907" fmla="*/ 5036910 h 6099980"/>
              <a:gd name="connsiteX1908" fmla="*/ 2018348 w 6703452"/>
              <a:gd name="connsiteY1908" fmla="*/ 5025480 h 6099980"/>
              <a:gd name="connsiteX1909" fmla="*/ 2005964 w 6703452"/>
              <a:gd name="connsiteY1909" fmla="*/ 5031195 h 6099980"/>
              <a:gd name="connsiteX1910" fmla="*/ 1993584 w 6703452"/>
              <a:gd name="connsiteY1910" fmla="*/ 5037862 h 6099980"/>
              <a:gd name="connsiteX1911" fmla="*/ 1968818 w 6703452"/>
              <a:gd name="connsiteY1911" fmla="*/ 5051198 h 6099980"/>
              <a:gd name="connsiteX1912" fmla="*/ 1945004 w 6703452"/>
              <a:gd name="connsiteY1912" fmla="*/ 5064532 h 6099980"/>
              <a:gd name="connsiteX1913" fmla="*/ 1921192 w 6703452"/>
              <a:gd name="connsiteY1913" fmla="*/ 5078820 h 6099980"/>
              <a:gd name="connsiteX1914" fmla="*/ 1940244 w 6703452"/>
              <a:gd name="connsiteY1914" fmla="*/ 5063580 h 6099980"/>
              <a:gd name="connsiteX1915" fmla="*/ 1962150 w 6703452"/>
              <a:gd name="connsiteY1915" fmla="*/ 5050245 h 6099980"/>
              <a:gd name="connsiteX1916" fmla="*/ 1973338 w 6703452"/>
              <a:gd name="connsiteY1916" fmla="*/ 5043053 h 6099980"/>
              <a:gd name="connsiteX1917" fmla="*/ 1912620 w 6703452"/>
              <a:gd name="connsiteY1917" fmla="*/ 5076916 h 6099980"/>
              <a:gd name="connsiteX1918" fmla="*/ 1888808 w 6703452"/>
              <a:gd name="connsiteY1918" fmla="*/ 5092156 h 6099980"/>
              <a:gd name="connsiteX1919" fmla="*/ 1866900 w 6703452"/>
              <a:gd name="connsiteY1919" fmla="*/ 5108348 h 6099980"/>
              <a:gd name="connsiteX1920" fmla="*/ 1826896 w 6703452"/>
              <a:gd name="connsiteY1920" fmla="*/ 5140733 h 6099980"/>
              <a:gd name="connsiteX1921" fmla="*/ 1791652 w 6703452"/>
              <a:gd name="connsiteY1921" fmla="*/ 5172166 h 6099980"/>
              <a:gd name="connsiteX1922" fmla="*/ 1763078 w 6703452"/>
              <a:gd name="connsiteY1922" fmla="*/ 5201693 h 6099980"/>
              <a:gd name="connsiteX1923" fmla="*/ 1744028 w 6703452"/>
              <a:gd name="connsiteY1923" fmla="*/ 5218838 h 6099980"/>
              <a:gd name="connsiteX1924" fmla="*/ 1725930 w 6703452"/>
              <a:gd name="connsiteY1924" fmla="*/ 5236936 h 6099980"/>
              <a:gd name="connsiteX1925" fmla="*/ 1707832 w 6703452"/>
              <a:gd name="connsiteY1925" fmla="*/ 5255033 h 6099980"/>
              <a:gd name="connsiteX1926" fmla="*/ 1690688 w 6703452"/>
              <a:gd name="connsiteY1926" fmla="*/ 5275036 h 6099980"/>
              <a:gd name="connsiteX1927" fmla="*/ 1704976 w 6703452"/>
              <a:gd name="connsiteY1927" fmla="*/ 5255986 h 6099980"/>
              <a:gd name="connsiteX1928" fmla="*/ 1720216 w 6703452"/>
              <a:gd name="connsiteY1928" fmla="*/ 5237888 h 6099980"/>
              <a:gd name="connsiteX1929" fmla="*/ 1747838 w 6703452"/>
              <a:gd name="connsiteY1929" fmla="*/ 5205503 h 6099980"/>
              <a:gd name="connsiteX1930" fmla="*/ 1765936 w 6703452"/>
              <a:gd name="connsiteY1930" fmla="*/ 5181691 h 6099980"/>
              <a:gd name="connsiteX1931" fmla="*/ 1742124 w 6703452"/>
              <a:gd name="connsiteY1931" fmla="*/ 5204551 h 6099980"/>
              <a:gd name="connsiteX1932" fmla="*/ 1727836 w 6703452"/>
              <a:gd name="connsiteY1932" fmla="*/ 5221696 h 6099980"/>
              <a:gd name="connsiteX1933" fmla="*/ 1709738 w 6703452"/>
              <a:gd name="connsiteY1933" fmla="*/ 5241698 h 6099980"/>
              <a:gd name="connsiteX1934" fmla="*/ 1696404 w 6703452"/>
              <a:gd name="connsiteY1934" fmla="*/ 5255986 h 6099980"/>
              <a:gd name="connsiteX1935" fmla="*/ 1679258 w 6703452"/>
              <a:gd name="connsiteY1935" fmla="*/ 5276941 h 6099980"/>
              <a:gd name="connsiteX1936" fmla="*/ 1697356 w 6703452"/>
              <a:gd name="connsiteY1936" fmla="*/ 5247413 h 6099980"/>
              <a:gd name="connsiteX1937" fmla="*/ 1729740 w 6703452"/>
              <a:gd name="connsiteY1937" fmla="*/ 5205503 h 6099980"/>
              <a:gd name="connsiteX1938" fmla="*/ 1694498 w 6703452"/>
              <a:gd name="connsiteY1938" fmla="*/ 5241698 h 6099980"/>
              <a:gd name="connsiteX1939" fmla="*/ 1676400 w 6703452"/>
              <a:gd name="connsiteY1939" fmla="*/ 5264558 h 6099980"/>
              <a:gd name="connsiteX1940" fmla="*/ 1666876 w 6703452"/>
              <a:gd name="connsiteY1940" fmla="*/ 5280751 h 6099980"/>
              <a:gd name="connsiteX1941" fmla="*/ 1663064 w 6703452"/>
              <a:gd name="connsiteY1941" fmla="*/ 5288371 h 6099980"/>
              <a:gd name="connsiteX1942" fmla="*/ 1652588 w 6703452"/>
              <a:gd name="connsiteY1942" fmla="*/ 5300753 h 6099980"/>
              <a:gd name="connsiteX1943" fmla="*/ 1631632 w 6703452"/>
              <a:gd name="connsiteY1943" fmla="*/ 5327423 h 6099980"/>
              <a:gd name="connsiteX1944" fmla="*/ 1612584 w 6703452"/>
              <a:gd name="connsiteY1944" fmla="*/ 5357903 h 6099980"/>
              <a:gd name="connsiteX1945" fmla="*/ 1600200 w 6703452"/>
              <a:gd name="connsiteY1945" fmla="*/ 5382668 h 6099980"/>
              <a:gd name="connsiteX1946" fmla="*/ 1590676 w 6703452"/>
              <a:gd name="connsiteY1946" fmla="*/ 5408386 h 6099980"/>
              <a:gd name="connsiteX1947" fmla="*/ 1566864 w 6703452"/>
              <a:gd name="connsiteY1947" fmla="*/ 5450296 h 6099980"/>
              <a:gd name="connsiteX1948" fmla="*/ 1544956 w 6703452"/>
              <a:gd name="connsiteY1948" fmla="*/ 5493158 h 6099980"/>
              <a:gd name="connsiteX1949" fmla="*/ 1518284 w 6703452"/>
              <a:gd name="connsiteY1949" fmla="*/ 5567453 h 6099980"/>
              <a:gd name="connsiteX1950" fmla="*/ 1470660 w 6703452"/>
              <a:gd name="connsiteY1950" fmla="*/ 5687468 h 6099980"/>
              <a:gd name="connsiteX1951" fmla="*/ 1508760 w 6703452"/>
              <a:gd name="connsiteY1951" fmla="*/ 5602696 h 6099980"/>
              <a:gd name="connsiteX1952" fmla="*/ 1458278 w 6703452"/>
              <a:gd name="connsiteY1952" fmla="*/ 5736998 h 6099980"/>
              <a:gd name="connsiteX1953" fmla="*/ 1426844 w 6703452"/>
              <a:gd name="connsiteY1953" fmla="*/ 5791291 h 6099980"/>
              <a:gd name="connsiteX1954" fmla="*/ 1365884 w 6703452"/>
              <a:gd name="connsiteY1954" fmla="*/ 5887493 h 6099980"/>
              <a:gd name="connsiteX1955" fmla="*/ 1347788 w 6703452"/>
              <a:gd name="connsiteY1955" fmla="*/ 5909401 h 6099980"/>
              <a:gd name="connsiteX1956" fmla="*/ 1339216 w 6703452"/>
              <a:gd name="connsiteY1956" fmla="*/ 5919878 h 6099980"/>
              <a:gd name="connsiteX1957" fmla="*/ 1329690 w 6703452"/>
              <a:gd name="connsiteY1957" fmla="*/ 5929403 h 6099980"/>
              <a:gd name="connsiteX1958" fmla="*/ 1312544 w 6703452"/>
              <a:gd name="connsiteY1958" fmla="*/ 5946548 h 6099980"/>
              <a:gd name="connsiteX1959" fmla="*/ 1297304 w 6703452"/>
              <a:gd name="connsiteY1959" fmla="*/ 5958931 h 6099980"/>
              <a:gd name="connsiteX1960" fmla="*/ 1282064 w 6703452"/>
              <a:gd name="connsiteY1960" fmla="*/ 5965598 h 6099980"/>
              <a:gd name="connsiteX1961" fmla="*/ 1202056 w 6703452"/>
              <a:gd name="connsiteY1961" fmla="*/ 6017986 h 6099980"/>
              <a:gd name="connsiteX1962" fmla="*/ 1107758 w 6703452"/>
              <a:gd name="connsiteY1962" fmla="*/ 6055133 h 6099980"/>
              <a:gd name="connsiteX1963" fmla="*/ 904876 w 6703452"/>
              <a:gd name="connsiteY1963" fmla="*/ 6090376 h 6099980"/>
              <a:gd name="connsiteX1964" fmla="*/ 565784 w 6703452"/>
              <a:gd name="connsiteY1964" fmla="*/ 6096091 h 6099980"/>
              <a:gd name="connsiteX1965" fmla="*/ 471488 w 6703452"/>
              <a:gd name="connsiteY1965" fmla="*/ 6076088 h 6099980"/>
              <a:gd name="connsiteX1966" fmla="*/ 343852 w 6703452"/>
              <a:gd name="connsiteY1966" fmla="*/ 6044656 h 6099980"/>
              <a:gd name="connsiteX1967" fmla="*/ 289560 w 6703452"/>
              <a:gd name="connsiteY1967" fmla="*/ 6023701 h 6099980"/>
              <a:gd name="connsiteX1968" fmla="*/ 263844 w 6703452"/>
              <a:gd name="connsiteY1968" fmla="*/ 6011318 h 6099980"/>
              <a:gd name="connsiteX1969" fmla="*/ 239078 w 6703452"/>
              <a:gd name="connsiteY1969" fmla="*/ 5998936 h 6099980"/>
              <a:gd name="connsiteX1970" fmla="*/ 191452 w 6703452"/>
              <a:gd name="connsiteY1970" fmla="*/ 5968456 h 6099980"/>
              <a:gd name="connsiteX1971" fmla="*/ 168592 w 6703452"/>
              <a:gd name="connsiteY1971" fmla="*/ 5951311 h 6099980"/>
              <a:gd name="connsiteX1972" fmla="*/ 146684 w 6703452"/>
              <a:gd name="connsiteY1972" fmla="*/ 5931308 h 6099980"/>
              <a:gd name="connsiteX1973" fmla="*/ 103466 w 6703452"/>
              <a:gd name="connsiteY1973" fmla="*/ 5885112 h 6099980"/>
              <a:gd name="connsiteX1974" fmla="*/ 90592 w 6703452"/>
              <a:gd name="connsiteY1974" fmla="*/ 5866401 h 6099980"/>
              <a:gd name="connsiteX1975" fmla="*/ 104776 w 6703452"/>
              <a:gd name="connsiteY1975" fmla="*/ 5884636 h 6099980"/>
              <a:gd name="connsiteX1976" fmla="*/ 113348 w 6703452"/>
              <a:gd name="connsiteY1976" fmla="*/ 5893208 h 6099980"/>
              <a:gd name="connsiteX1977" fmla="*/ 98108 w 6703452"/>
              <a:gd name="connsiteY1977" fmla="*/ 5875111 h 6099980"/>
              <a:gd name="connsiteX1978" fmla="*/ 90488 w 6703452"/>
              <a:gd name="connsiteY1978" fmla="*/ 5865586 h 6099980"/>
              <a:gd name="connsiteX1979" fmla="*/ 83820 w 6703452"/>
              <a:gd name="connsiteY1979" fmla="*/ 5856061 h 6099980"/>
              <a:gd name="connsiteX1980" fmla="*/ 70484 w 6703452"/>
              <a:gd name="connsiteY1980" fmla="*/ 5837011 h 6099980"/>
              <a:gd name="connsiteX1981" fmla="*/ 59056 w 6703452"/>
              <a:gd name="connsiteY1981" fmla="*/ 5817008 h 6099980"/>
              <a:gd name="connsiteX1982" fmla="*/ 48578 w 6703452"/>
              <a:gd name="connsiteY1982" fmla="*/ 5796053 h 6099980"/>
              <a:gd name="connsiteX1983" fmla="*/ 39052 w 6703452"/>
              <a:gd name="connsiteY1983" fmla="*/ 5774146 h 6099980"/>
              <a:gd name="connsiteX1984" fmla="*/ 22860 w 6703452"/>
              <a:gd name="connsiteY1984" fmla="*/ 5728426 h 6099980"/>
              <a:gd name="connsiteX1985" fmla="*/ 1904 w 6703452"/>
              <a:gd name="connsiteY1985" fmla="*/ 5621746 h 6099980"/>
              <a:gd name="connsiteX1986" fmla="*/ 244 w 6703452"/>
              <a:gd name="connsiteY1986" fmla="*/ 5527023 h 6099980"/>
              <a:gd name="connsiteX1987" fmla="*/ 952 w 6703452"/>
              <a:gd name="connsiteY1987" fmla="*/ 5534116 h 6099980"/>
              <a:gd name="connsiteX1988" fmla="*/ 952 w 6703452"/>
              <a:gd name="connsiteY1988" fmla="*/ 5525543 h 6099980"/>
              <a:gd name="connsiteX1989" fmla="*/ 1904 w 6703452"/>
              <a:gd name="connsiteY1989" fmla="*/ 5492206 h 6099980"/>
              <a:gd name="connsiteX1990" fmla="*/ 12384 w 6703452"/>
              <a:gd name="connsiteY1990" fmla="*/ 5406481 h 6099980"/>
              <a:gd name="connsiteX1991" fmla="*/ 10478 w 6703452"/>
              <a:gd name="connsiteY1991" fmla="*/ 5428388 h 6099980"/>
              <a:gd name="connsiteX1992" fmla="*/ 98108 w 6703452"/>
              <a:gd name="connsiteY1992" fmla="*/ 5174071 h 6099980"/>
              <a:gd name="connsiteX1993" fmla="*/ 160020 w 6703452"/>
              <a:gd name="connsiteY1993" fmla="*/ 5062628 h 6099980"/>
              <a:gd name="connsiteX1994" fmla="*/ 232410 w 6703452"/>
              <a:gd name="connsiteY1994" fmla="*/ 4960711 h 6099980"/>
              <a:gd name="connsiteX1995" fmla="*/ 316230 w 6703452"/>
              <a:gd name="connsiteY1995" fmla="*/ 4867366 h 6099980"/>
              <a:gd name="connsiteX1996" fmla="*/ 407670 w 6703452"/>
              <a:gd name="connsiteY1996" fmla="*/ 4779736 h 6099980"/>
              <a:gd name="connsiteX1997" fmla="*/ 611504 w 6703452"/>
              <a:gd name="connsiteY1997" fmla="*/ 4607333 h 6099980"/>
              <a:gd name="connsiteX1998" fmla="*/ 525780 w 6703452"/>
              <a:gd name="connsiteY1998" fmla="*/ 4681628 h 6099980"/>
              <a:gd name="connsiteX1999" fmla="*/ 502920 w 6703452"/>
              <a:gd name="connsiteY1999" fmla="*/ 4707346 h 6099980"/>
              <a:gd name="connsiteX2000" fmla="*/ 583884 w 6703452"/>
              <a:gd name="connsiteY2000" fmla="*/ 4640671 h 6099980"/>
              <a:gd name="connsiteX2001" fmla="*/ 722948 w 6703452"/>
              <a:gd name="connsiteY2001" fmla="*/ 4519703 h 6099980"/>
              <a:gd name="connsiteX2002" fmla="*/ 739022 w 6703452"/>
              <a:gd name="connsiteY2002" fmla="*/ 4508750 h 6099980"/>
              <a:gd name="connsiteX2003" fmla="*/ 739138 w 6703452"/>
              <a:gd name="connsiteY2003" fmla="*/ 4508720 h 6099980"/>
              <a:gd name="connsiteX2004" fmla="*/ 741506 w 6703452"/>
              <a:gd name="connsiteY2004" fmla="*/ 4506591 h 6099980"/>
              <a:gd name="connsiteX2005" fmla="*/ 762952 w 6703452"/>
              <a:gd name="connsiteY2005" fmla="*/ 4488270 h 6099980"/>
              <a:gd name="connsiteX2006" fmla="*/ 741276 w 6703452"/>
              <a:gd name="connsiteY2006" fmla="*/ 4508190 h 6099980"/>
              <a:gd name="connsiteX2007" fmla="*/ 741298 w 6703452"/>
              <a:gd name="connsiteY2007" fmla="*/ 4508184 h 6099980"/>
              <a:gd name="connsiteX2008" fmla="*/ 731520 w 6703452"/>
              <a:gd name="connsiteY2008" fmla="*/ 4517798 h 6099980"/>
              <a:gd name="connsiteX2009" fmla="*/ 926784 w 6703452"/>
              <a:gd name="connsiteY2009" fmla="*/ 4333013 h 6099980"/>
              <a:gd name="connsiteX2010" fmla="*/ 969644 w 6703452"/>
              <a:gd name="connsiteY2010" fmla="*/ 4282531 h 6099980"/>
              <a:gd name="connsiteX2011" fmla="*/ 1012508 w 6703452"/>
              <a:gd name="connsiteY2011" fmla="*/ 4227286 h 6099980"/>
              <a:gd name="connsiteX2012" fmla="*/ 1103948 w 6703452"/>
              <a:gd name="connsiteY2012" fmla="*/ 4090126 h 6099980"/>
              <a:gd name="connsiteX2013" fmla="*/ 931544 w 6703452"/>
              <a:gd name="connsiteY2013" fmla="*/ 4339681 h 6099980"/>
              <a:gd name="connsiteX2014" fmla="*/ 985838 w 6703452"/>
              <a:gd name="connsiteY2014" fmla="*/ 4286341 h 6099980"/>
              <a:gd name="connsiteX2015" fmla="*/ 897256 w 6703452"/>
              <a:gd name="connsiteY2015" fmla="*/ 4388258 h 6099980"/>
              <a:gd name="connsiteX2016" fmla="*/ 1006792 w 6703452"/>
              <a:gd name="connsiteY2016" fmla="*/ 4270148 h 6099980"/>
              <a:gd name="connsiteX2017" fmla="*/ 970598 w 6703452"/>
              <a:gd name="connsiteY2017" fmla="*/ 4317773 h 6099980"/>
              <a:gd name="connsiteX2018" fmla="*/ 1002030 w 6703452"/>
              <a:gd name="connsiteY2018" fmla="*/ 4282531 h 6099980"/>
              <a:gd name="connsiteX2019" fmla="*/ 1021080 w 6703452"/>
              <a:gd name="connsiteY2019" fmla="*/ 4257766 h 6099980"/>
              <a:gd name="connsiteX2020" fmla="*/ 1037272 w 6703452"/>
              <a:gd name="connsiteY2020" fmla="*/ 4234906 h 6099980"/>
              <a:gd name="connsiteX2021" fmla="*/ 1046798 w 6703452"/>
              <a:gd name="connsiteY2021" fmla="*/ 4221571 h 6099980"/>
              <a:gd name="connsiteX2022" fmla="*/ 1058228 w 6703452"/>
              <a:gd name="connsiteY2022" fmla="*/ 4205378 h 6099980"/>
              <a:gd name="connsiteX2023" fmla="*/ 1022032 w 6703452"/>
              <a:gd name="connsiteY2023" fmla="*/ 4258718 h 6099980"/>
              <a:gd name="connsiteX2024" fmla="*/ 975360 w 6703452"/>
              <a:gd name="connsiteY2024" fmla="*/ 4316821 h 6099980"/>
              <a:gd name="connsiteX2025" fmla="*/ 962978 w 6703452"/>
              <a:gd name="connsiteY2025" fmla="*/ 4332061 h 6099980"/>
              <a:gd name="connsiteX2026" fmla="*/ 949644 w 6703452"/>
              <a:gd name="connsiteY2026" fmla="*/ 4347301 h 6099980"/>
              <a:gd name="connsiteX2027" fmla="*/ 921068 w 6703452"/>
              <a:gd name="connsiteY2027" fmla="*/ 4377781 h 6099980"/>
              <a:gd name="connsiteX2028" fmla="*/ 860108 w 6703452"/>
              <a:gd name="connsiteY2028" fmla="*/ 4437788 h 6099980"/>
              <a:gd name="connsiteX2029" fmla="*/ 624840 w 6703452"/>
              <a:gd name="connsiteY2029" fmla="*/ 4641623 h 6099980"/>
              <a:gd name="connsiteX2030" fmla="*/ 642938 w 6703452"/>
              <a:gd name="connsiteY2030" fmla="*/ 4622573 h 6099980"/>
              <a:gd name="connsiteX2031" fmla="*/ 497204 w 6703452"/>
              <a:gd name="connsiteY2031" fmla="*/ 4741636 h 6099980"/>
              <a:gd name="connsiteX2032" fmla="*/ 561024 w 6703452"/>
              <a:gd name="connsiteY2032" fmla="*/ 4693058 h 6099980"/>
              <a:gd name="connsiteX2033" fmla="*/ 508636 w 6703452"/>
              <a:gd name="connsiteY2033" fmla="*/ 4741636 h 6099980"/>
              <a:gd name="connsiteX2034" fmla="*/ 404812 w 6703452"/>
              <a:gd name="connsiteY2034" fmla="*/ 4828313 h 6099980"/>
              <a:gd name="connsiteX2035" fmla="*/ 280988 w 6703452"/>
              <a:gd name="connsiteY2035" fmla="*/ 4945471 h 6099980"/>
              <a:gd name="connsiteX2036" fmla="*/ 256224 w 6703452"/>
              <a:gd name="connsiteY2036" fmla="*/ 4975951 h 6099980"/>
              <a:gd name="connsiteX2037" fmla="*/ 239078 w 6703452"/>
              <a:gd name="connsiteY2037" fmla="*/ 4998811 h 6099980"/>
              <a:gd name="connsiteX2038" fmla="*/ 221932 w 6703452"/>
              <a:gd name="connsiteY2038" fmla="*/ 5024528 h 6099980"/>
              <a:gd name="connsiteX2039" fmla="*/ 224790 w 6703452"/>
              <a:gd name="connsiteY2039" fmla="*/ 5027386 h 6099980"/>
              <a:gd name="connsiteX2040" fmla="*/ 227648 w 6703452"/>
              <a:gd name="connsiteY2040" fmla="*/ 5029291 h 6099980"/>
              <a:gd name="connsiteX2041" fmla="*/ 175260 w 6703452"/>
              <a:gd name="connsiteY2041" fmla="*/ 5108348 h 6099980"/>
              <a:gd name="connsiteX2042" fmla="*/ 136208 w 6703452"/>
              <a:gd name="connsiteY2042" fmla="*/ 5166451 h 6099980"/>
              <a:gd name="connsiteX2043" fmla="*/ 60008 w 6703452"/>
              <a:gd name="connsiteY2043" fmla="*/ 5376953 h 6099980"/>
              <a:gd name="connsiteX2044" fmla="*/ 44202 w 6703452"/>
              <a:gd name="connsiteY2044" fmla="*/ 5552957 h 6099980"/>
              <a:gd name="connsiteX2045" fmla="*/ 50484 w 6703452"/>
              <a:gd name="connsiteY2045" fmla="*/ 5585590 h 6099980"/>
              <a:gd name="connsiteX2046" fmla="*/ 50484 w 6703452"/>
              <a:gd name="connsiteY2046" fmla="*/ 5608411 h 6099980"/>
              <a:gd name="connsiteX2047" fmla="*/ 88584 w 6703452"/>
              <a:gd name="connsiteY2047" fmla="*/ 5761763 h 6099980"/>
              <a:gd name="connsiteX2048" fmla="*/ 151448 w 6703452"/>
              <a:gd name="connsiteY2048" fmla="*/ 5868443 h 6099980"/>
              <a:gd name="connsiteX2049" fmla="*/ 345758 w 6703452"/>
              <a:gd name="connsiteY2049" fmla="*/ 6000841 h 6099980"/>
              <a:gd name="connsiteX2050" fmla="*/ 594360 w 6703452"/>
              <a:gd name="connsiteY2050" fmla="*/ 6052276 h 6099980"/>
              <a:gd name="connsiteX2051" fmla="*/ 503872 w 6703452"/>
              <a:gd name="connsiteY2051" fmla="*/ 6046561 h 6099980"/>
              <a:gd name="connsiteX2052" fmla="*/ 481012 w 6703452"/>
              <a:gd name="connsiteY2052" fmla="*/ 6042751 h 6099980"/>
              <a:gd name="connsiteX2053" fmla="*/ 457200 w 6703452"/>
              <a:gd name="connsiteY2053" fmla="*/ 6037988 h 6099980"/>
              <a:gd name="connsiteX2054" fmla="*/ 411480 w 6703452"/>
              <a:gd name="connsiteY2054" fmla="*/ 6026558 h 6099980"/>
              <a:gd name="connsiteX2055" fmla="*/ 372428 w 6703452"/>
              <a:gd name="connsiteY2055" fmla="*/ 6014176 h 6099980"/>
              <a:gd name="connsiteX2056" fmla="*/ 343852 w 6703452"/>
              <a:gd name="connsiteY2056" fmla="*/ 6004651 h 6099980"/>
              <a:gd name="connsiteX2057" fmla="*/ 473392 w 6703452"/>
              <a:gd name="connsiteY2057" fmla="*/ 6044656 h 6099980"/>
              <a:gd name="connsiteX2058" fmla="*/ 444818 w 6703452"/>
              <a:gd name="connsiteY2058" fmla="*/ 6037988 h 6099980"/>
              <a:gd name="connsiteX2059" fmla="*/ 420052 w 6703452"/>
              <a:gd name="connsiteY2059" fmla="*/ 6031321 h 6099980"/>
              <a:gd name="connsiteX2060" fmla="*/ 398144 w 6703452"/>
              <a:gd name="connsiteY2060" fmla="*/ 6025606 h 6099980"/>
              <a:gd name="connsiteX2061" fmla="*/ 379096 w 6703452"/>
              <a:gd name="connsiteY2061" fmla="*/ 6019891 h 6099980"/>
              <a:gd name="connsiteX2062" fmla="*/ 344804 w 6703452"/>
              <a:gd name="connsiteY2062" fmla="*/ 6009413 h 6099980"/>
              <a:gd name="connsiteX2063" fmla="*/ 311468 w 6703452"/>
              <a:gd name="connsiteY2063" fmla="*/ 5997031 h 6099980"/>
              <a:gd name="connsiteX2064" fmla="*/ 349568 w 6703452"/>
              <a:gd name="connsiteY2064" fmla="*/ 6014176 h 6099980"/>
              <a:gd name="connsiteX2065" fmla="*/ 382904 w 6703452"/>
              <a:gd name="connsiteY2065" fmla="*/ 6026558 h 6099980"/>
              <a:gd name="connsiteX2066" fmla="*/ 398144 w 6703452"/>
              <a:gd name="connsiteY2066" fmla="*/ 6031321 h 6099980"/>
              <a:gd name="connsiteX2067" fmla="*/ 413384 w 6703452"/>
              <a:gd name="connsiteY2067" fmla="*/ 6035131 h 6099980"/>
              <a:gd name="connsiteX2068" fmla="*/ 441960 w 6703452"/>
              <a:gd name="connsiteY2068" fmla="*/ 6041798 h 6099980"/>
              <a:gd name="connsiteX2069" fmla="*/ 575310 w 6703452"/>
              <a:gd name="connsiteY2069" fmla="*/ 6059896 h 6099980"/>
              <a:gd name="connsiteX2070" fmla="*/ 581978 w 6703452"/>
              <a:gd name="connsiteY2070" fmla="*/ 6062753 h 6099980"/>
              <a:gd name="connsiteX2071" fmla="*/ 634364 w 6703452"/>
              <a:gd name="connsiteY2071" fmla="*/ 6067516 h 6099980"/>
              <a:gd name="connsiteX2072" fmla="*/ 649604 w 6703452"/>
              <a:gd name="connsiteY2072" fmla="*/ 6063706 h 6099980"/>
              <a:gd name="connsiteX2073" fmla="*/ 672464 w 6703452"/>
              <a:gd name="connsiteY2073" fmla="*/ 6065611 h 6099980"/>
              <a:gd name="connsiteX2074" fmla="*/ 877252 w 6703452"/>
              <a:gd name="connsiteY2074" fmla="*/ 6058943 h 6099980"/>
              <a:gd name="connsiteX2075" fmla="*/ 778192 w 6703452"/>
              <a:gd name="connsiteY2075" fmla="*/ 6057038 h 6099980"/>
              <a:gd name="connsiteX2076" fmla="*/ 699136 w 6703452"/>
              <a:gd name="connsiteY2076" fmla="*/ 6060848 h 6099980"/>
              <a:gd name="connsiteX2077" fmla="*/ 649604 w 6703452"/>
              <a:gd name="connsiteY2077" fmla="*/ 6054181 h 6099980"/>
              <a:gd name="connsiteX2078" fmla="*/ 953452 w 6703452"/>
              <a:gd name="connsiteY2078" fmla="*/ 6043703 h 6099980"/>
              <a:gd name="connsiteX2079" fmla="*/ 976312 w 6703452"/>
              <a:gd name="connsiteY2079" fmla="*/ 6045608 h 6099980"/>
              <a:gd name="connsiteX2080" fmla="*/ 1120140 w 6703452"/>
              <a:gd name="connsiteY2080" fmla="*/ 6017033 h 6099980"/>
              <a:gd name="connsiteX2081" fmla="*/ 1230630 w 6703452"/>
              <a:gd name="connsiteY2081" fmla="*/ 5970361 h 6099980"/>
              <a:gd name="connsiteX2082" fmla="*/ 1213484 w 6703452"/>
              <a:gd name="connsiteY2082" fmla="*/ 5981791 h 6099980"/>
              <a:gd name="connsiteX2083" fmla="*/ 1284924 w 6703452"/>
              <a:gd name="connsiteY2083" fmla="*/ 5935118 h 6099980"/>
              <a:gd name="connsiteX2084" fmla="*/ 1301116 w 6703452"/>
              <a:gd name="connsiteY2084" fmla="*/ 5921783 h 6099980"/>
              <a:gd name="connsiteX2085" fmla="*/ 1316356 w 6703452"/>
              <a:gd name="connsiteY2085" fmla="*/ 5906543 h 6099980"/>
              <a:gd name="connsiteX2086" fmla="*/ 1330644 w 6703452"/>
              <a:gd name="connsiteY2086" fmla="*/ 5891303 h 6099980"/>
              <a:gd name="connsiteX2087" fmla="*/ 1343978 w 6703452"/>
              <a:gd name="connsiteY2087" fmla="*/ 5875111 h 6099980"/>
              <a:gd name="connsiteX2088" fmla="*/ 1432560 w 6703452"/>
              <a:gd name="connsiteY2088" fmla="*/ 5736998 h 6099980"/>
              <a:gd name="connsiteX2089" fmla="*/ 1493520 w 6703452"/>
              <a:gd name="connsiteY2089" fmla="*/ 5574121 h 6099980"/>
              <a:gd name="connsiteX2090" fmla="*/ 1551624 w 6703452"/>
              <a:gd name="connsiteY2090" fmla="*/ 5420768 h 6099980"/>
              <a:gd name="connsiteX2091" fmla="*/ 1563052 w 6703452"/>
              <a:gd name="connsiteY2091" fmla="*/ 5394098 h 6099980"/>
              <a:gd name="connsiteX2092" fmla="*/ 1585912 w 6703452"/>
              <a:gd name="connsiteY2092" fmla="*/ 5353141 h 6099980"/>
              <a:gd name="connsiteX2093" fmla="*/ 1600200 w 6703452"/>
              <a:gd name="connsiteY2093" fmla="*/ 5328376 h 6099980"/>
              <a:gd name="connsiteX2094" fmla="*/ 1618298 w 6703452"/>
              <a:gd name="connsiteY2094" fmla="*/ 5302658 h 6099980"/>
              <a:gd name="connsiteX2095" fmla="*/ 1637348 w 6703452"/>
              <a:gd name="connsiteY2095" fmla="*/ 5275988 h 6099980"/>
              <a:gd name="connsiteX2096" fmla="*/ 1659256 w 6703452"/>
              <a:gd name="connsiteY2096" fmla="*/ 5249318 h 6099980"/>
              <a:gd name="connsiteX2097" fmla="*/ 1682116 w 6703452"/>
              <a:gd name="connsiteY2097" fmla="*/ 5221696 h 6099980"/>
              <a:gd name="connsiteX2098" fmla="*/ 1706880 w 6703452"/>
              <a:gd name="connsiteY2098" fmla="*/ 5195978 h 6099980"/>
              <a:gd name="connsiteX2099" fmla="*/ 1731644 w 6703452"/>
              <a:gd name="connsiteY2099" fmla="*/ 5170261 h 6099980"/>
              <a:gd name="connsiteX2100" fmla="*/ 1757364 w 6703452"/>
              <a:gd name="connsiteY2100" fmla="*/ 5146448 h 6099980"/>
              <a:gd name="connsiteX2101" fmla="*/ 1782128 w 6703452"/>
              <a:gd name="connsiteY2101" fmla="*/ 5123588 h 6099980"/>
              <a:gd name="connsiteX2102" fmla="*/ 1805940 w 6703452"/>
              <a:gd name="connsiteY2102" fmla="*/ 5103586 h 6099980"/>
              <a:gd name="connsiteX2103" fmla="*/ 1827848 w 6703452"/>
              <a:gd name="connsiteY2103" fmla="*/ 5084536 h 6099980"/>
              <a:gd name="connsiteX2104" fmla="*/ 1847850 w 6703452"/>
              <a:gd name="connsiteY2104" fmla="*/ 5068343 h 6099980"/>
              <a:gd name="connsiteX2105" fmla="*/ 1749744 w 6703452"/>
              <a:gd name="connsiteY2105" fmla="*/ 5156926 h 6099980"/>
              <a:gd name="connsiteX2106" fmla="*/ 1794510 w 6703452"/>
              <a:gd name="connsiteY2106" fmla="*/ 5116921 h 6099980"/>
              <a:gd name="connsiteX2107" fmla="*/ 1833564 w 6703452"/>
              <a:gd name="connsiteY2107" fmla="*/ 5083583 h 6099980"/>
              <a:gd name="connsiteX2108" fmla="*/ 1890712 w 6703452"/>
              <a:gd name="connsiteY2108" fmla="*/ 5046436 h 6099980"/>
              <a:gd name="connsiteX2109" fmla="*/ 1832610 w 6703452"/>
              <a:gd name="connsiteY2109" fmla="*/ 5095013 h 6099980"/>
              <a:gd name="connsiteX2110" fmla="*/ 1886904 w 6703452"/>
              <a:gd name="connsiteY2110" fmla="*/ 5055961 h 6099980"/>
              <a:gd name="connsiteX2111" fmla="*/ 1940244 w 6703452"/>
              <a:gd name="connsiteY2111" fmla="*/ 5022623 h 6099980"/>
              <a:gd name="connsiteX2112" fmla="*/ 2025016 w 6703452"/>
              <a:gd name="connsiteY2112" fmla="*/ 4977856 h 6099980"/>
              <a:gd name="connsiteX2113" fmla="*/ 2004060 w 6703452"/>
              <a:gd name="connsiteY2113" fmla="*/ 4987381 h 6099980"/>
              <a:gd name="connsiteX2114" fmla="*/ 1989772 w 6703452"/>
              <a:gd name="connsiteY2114" fmla="*/ 4994048 h 6099980"/>
              <a:gd name="connsiteX2115" fmla="*/ 1975484 w 6703452"/>
              <a:gd name="connsiteY2115" fmla="*/ 5000716 h 6099980"/>
              <a:gd name="connsiteX2116" fmla="*/ 1982152 w 6703452"/>
              <a:gd name="connsiteY2116" fmla="*/ 4995001 h 6099980"/>
              <a:gd name="connsiteX2117" fmla="*/ 1938338 w 6703452"/>
              <a:gd name="connsiteY2117" fmla="*/ 5015956 h 6099980"/>
              <a:gd name="connsiteX2118" fmla="*/ 2114550 w 6703452"/>
              <a:gd name="connsiteY2118" fmla="*/ 4933088 h 6099980"/>
              <a:gd name="connsiteX2119" fmla="*/ 2321244 w 6703452"/>
              <a:gd name="connsiteY2119" fmla="*/ 4890226 h 6099980"/>
              <a:gd name="connsiteX2120" fmla="*/ 2387918 w 6703452"/>
              <a:gd name="connsiteY2120" fmla="*/ 4891178 h 6099980"/>
              <a:gd name="connsiteX2121" fmla="*/ 2389908 w 6703452"/>
              <a:gd name="connsiteY2121" fmla="*/ 4891039 h 6099980"/>
              <a:gd name="connsiteX2122" fmla="*/ 2387620 w 6703452"/>
              <a:gd name="connsiteY2122" fmla="*/ 4891402 h 6099980"/>
              <a:gd name="connsiteX2123" fmla="*/ 2433638 w 6703452"/>
              <a:gd name="connsiteY2123" fmla="*/ 4894036 h 6099980"/>
              <a:gd name="connsiteX2124" fmla="*/ 2550796 w 6703452"/>
              <a:gd name="connsiteY2124" fmla="*/ 4903561 h 6099980"/>
              <a:gd name="connsiteX2125" fmla="*/ 2681288 w 6703452"/>
              <a:gd name="connsiteY2125" fmla="*/ 4928326 h 6099980"/>
              <a:gd name="connsiteX2126" fmla="*/ 2796540 w 6703452"/>
              <a:gd name="connsiteY2126" fmla="*/ 4952138 h 6099980"/>
              <a:gd name="connsiteX2127" fmla="*/ 2868930 w 6703452"/>
              <a:gd name="connsiteY2127" fmla="*/ 4960711 h 6099980"/>
              <a:gd name="connsiteX2128" fmla="*/ 2831784 w 6703452"/>
              <a:gd name="connsiteY2128" fmla="*/ 4958806 h 6099980"/>
              <a:gd name="connsiteX2129" fmla="*/ 2789872 w 6703452"/>
              <a:gd name="connsiteY2129" fmla="*/ 4952138 h 6099980"/>
              <a:gd name="connsiteX2130" fmla="*/ 2829878 w 6703452"/>
              <a:gd name="connsiteY2130" fmla="*/ 4963568 h 6099980"/>
              <a:gd name="connsiteX2131" fmla="*/ 2697480 w 6703452"/>
              <a:gd name="connsiteY2131" fmla="*/ 4936898 h 6099980"/>
              <a:gd name="connsiteX2132" fmla="*/ 2605088 w 6703452"/>
              <a:gd name="connsiteY2132" fmla="*/ 4921658 h 6099980"/>
              <a:gd name="connsiteX2133" fmla="*/ 2657476 w 6703452"/>
              <a:gd name="connsiteY2133" fmla="*/ 4934041 h 6099980"/>
              <a:gd name="connsiteX2134" fmla="*/ 2687004 w 6703452"/>
              <a:gd name="connsiteY2134" fmla="*/ 4943566 h 6099980"/>
              <a:gd name="connsiteX2135" fmla="*/ 2777492 w 6703452"/>
              <a:gd name="connsiteY2135" fmla="*/ 4959758 h 6099980"/>
              <a:gd name="connsiteX2136" fmla="*/ 2757488 w 6703452"/>
              <a:gd name="connsiteY2136" fmla="*/ 4954996 h 6099980"/>
              <a:gd name="connsiteX2137" fmla="*/ 3031808 w 6703452"/>
              <a:gd name="connsiteY2137" fmla="*/ 4992143 h 6099980"/>
              <a:gd name="connsiteX2138" fmla="*/ 3183256 w 6703452"/>
              <a:gd name="connsiteY2138" fmla="*/ 4977856 h 6099980"/>
              <a:gd name="connsiteX2139" fmla="*/ 3322320 w 6703452"/>
              <a:gd name="connsiteY2139" fmla="*/ 4927373 h 6099980"/>
              <a:gd name="connsiteX2140" fmla="*/ 3502344 w 6703452"/>
              <a:gd name="connsiteY2140" fmla="*/ 4799738 h 6099980"/>
              <a:gd name="connsiteX2141" fmla="*/ 3682366 w 6703452"/>
              <a:gd name="connsiteY2141" fmla="*/ 4627336 h 6099980"/>
              <a:gd name="connsiteX2142" fmla="*/ 3716656 w 6703452"/>
              <a:gd name="connsiteY2142" fmla="*/ 4597808 h 6099980"/>
              <a:gd name="connsiteX2143" fmla="*/ 3717608 w 6703452"/>
              <a:gd name="connsiteY2143" fmla="*/ 4605428 h 6099980"/>
              <a:gd name="connsiteX2144" fmla="*/ 3805238 w 6703452"/>
              <a:gd name="connsiteY2144" fmla="*/ 4513988 h 6099980"/>
              <a:gd name="connsiteX2145" fmla="*/ 3841432 w 6703452"/>
              <a:gd name="connsiteY2145" fmla="*/ 4468268 h 6099980"/>
              <a:gd name="connsiteX2146" fmla="*/ 3805238 w 6703452"/>
              <a:gd name="connsiteY2146" fmla="*/ 4506368 h 6099980"/>
              <a:gd name="connsiteX2147" fmla="*/ 3774758 w 6703452"/>
              <a:gd name="connsiteY2147" fmla="*/ 4536848 h 6099980"/>
              <a:gd name="connsiteX2148" fmla="*/ 3839528 w 6703452"/>
              <a:gd name="connsiteY2148" fmla="*/ 4462553 h 6099980"/>
              <a:gd name="connsiteX2149" fmla="*/ 3900488 w 6703452"/>
              <a:gd name="connsiteY2149" fmla="*/ 4390163 h 6099980"/>
              <a:gd name="connsiteX2150" fmla="*/ 3891916 w 6703452"/>
              <a:gd name="connsiteY2150" fmla="*/ 4404451 h 6099980"/>
              <a:gd name="connsiteX2151" fmla="*/ 3929064 w 6703452"/>
              <a:gd name="connsiteY2151" fmla="*/ 4350158 h 6099980"/>
              <a:gd name="connsiteX2152" fmla="*/ 3934778 w 6703452"/>
              <a:gd name="connsiteY2152" fmla="*/ 4337776 h 6099980"/>
              <a:gd name="connsiteX2153" fmla="*/ 3950018 w 6703452"/>
              <a:gd name="connsiteY2153" fmla="*/ 4309201 h 6099980"/>
              <a:gd name="connsiteX2154" fmla="*/ 3988118 w 6703452"/>
              <a:gd name="connsiteY2154" fmla="*/ 4230143 h 6099980"/>
              <a:gd name="connsiteX2155" fmla="*/ 4017644 w 6703452"/>
              <a:gd name="connsiteY2155" fmla="*/ 4114891 h 6099980"/>
              <a:gd name="connsiteX2156" fmla="*/ 4026218 w 6703452"/>
              <a:gd name="connsiteY2156" fmla="*/ 4022498 h 6099980"/>
              <a:gd name="connsiteX2157" fmla="*/ 4032884 w 6703452"/>
              <a:gd name="connsiteY2157" fmla="*/ 3995828 h 6099980"/>
              <a:gd name="connsiteX2158" fmla="*/ 4050030 w 6703452"/>
              <a:gd name="connsiteY2158" fmla="*/ 3918676 h 6099980"/>
              <a:gd name="connsiteX2159" fmla="*/ 4059556 w 6703452"/>
              <a:gd name="connsiteY2159" fmla="*/ 3868193 h 6099980"/>
              <a:gd name="connsiteX2160" fmla="*/ 4071938 w 6703452"/>
              <a:gd name="connsiteY2160" fmla="*/ 3817711 h 6099980"/>
              <a:gd name="connsiteX2161" fmla="*/ 4079558 w 6703452"/>
              <a:gd name="connsiteY2161" fmla="*/ 3790088 h 6099980"/>
              <a:gd name="connsiteX2162" fmla="*/ 4090036 w 6703452"/>
              <a:gd name="connsiteY2162" fmla="*/ 3760561 h 6099980"/>
              <a:gd name="connsiteX2163" fmla="*/ 4101466 w 6703452"/>
              <a:gd name="connsiteY2163" fmla="*/ 3729128 h 6099980"/>
              <a:gd name="connsiteX2164" fmla="*/ 4116704 w 6703452"/>
              <a:gd name="connsiteY2164" fmla="*/ 3694838 h 6099980"/>
              <a:gd name="connsiteX2165" fmla="*/ 4131944 w 6703452"/>
              <a:gd name="connsiteY2165" fmla="*/ 3666263 h 6099980"/>
              <a:gd name="connsiteX2166" fmla="*/ 4165284 w 6703452"/>
              <a:gd name="connsiteY2166" fmla="*/ 3609113 h 6099980"/>
              <a:gd name="connsiteX2167" fmla="*/ 4286252 w 6703452"/>
              <a:gd name="connsiteY2167" fmla="*/ 3406231 h 6099980"/>
              <a:gd name="connsiteX2168" fmla="*/ 4422458 w 6703452"/>
              <a:gd name="connsiteY2168" fmla="*/ 3224303 h 6099980"/>
              <a:gd name="connsiteX2169" fmla="*/ 4431984 w 6703452"/>
              <a:gd name="connsiteY2169" fmla="*/ 3219541 h 6099980"/>
              <a:gd name="connsiteX2170" fmla="*/ 4477704 w 6703452"/>
              <a:gd name="connsiteY2170" fmla="*/ 3163343 h 6099980"/>
              <a:gd name="connsiteX2171" fmla="*/ 4526280 w 6703452"/>
              <a:gd name="connsiteY2171" fmla="*/ 3107146 h 6099980"/>
              <a:gd name="connsiteX2172" fmla="*/ 4525328 w 6703452"/>
              <a:gd name="connsiteY2172" fmla="*/ 3108098 h 6099980"/>
              <a:gd name="connsiteX2173" fmla="*/ 4526280 w 6703452"/>
              <a:gd name="connsiteY2173" fmla="*/ 3106193 h 6099980"/>
              <a:gd name="connsiteX2174" fmla="*/ 4547236 w 6703452"/>
              <a:gd name="connsiteY2174" fmla="*/ 3080476 h 6099980"/>
              <a:gd name="connsiteX2175" fmla="*/ 4606292 w 6703452"/>
              <a:gd name="connsiteY2175" fmla="*/ 3004276 h 6099980"/>
              <a:gd name="connsiteX2176" fmla="*/ 4701540 w 6703452"/>
              <a:gd name="connsiteY2176" fmla="*/ 2890928 h 6099980"/>
              <a:gd name="connsiteX2177" fmla="*/ 4649152 w 6703452"/>
              <a:gd name="connsiteY2177" fmla="*/ 2943316 h 6099980"/>
              <a:gd name="connsiteX2178" fmla="*/ 4581526 w 6703452"/>
              <a:gd name="connsiteY2178" fmla="*/ 3021421 h 6099980"/>
              <a:gd name="connsiteX2179" fmla="*/ 4555808 w 6703452"/>
              <a:gd name="connsiteY2179" fmla="*/ 3056663 h 6099980"/>
              <a:gd name="connsiteX2180" fmla="*/ 4452938 w 6703452"/>
              <a:gd name="connsiteY2180" fmla="*/ 3174773 h 6099980"/>
              <a:gd name="connsiteX2181" fmla="*/ 4585336 w 6703452"/>
              <a:gd name="connsiteY2181" fmla="*/ 3011896 h 6099980"/>
              <a:gd name="connsiteX2182" fmla="*/ 4756786 w 6703452"/>
              <a:gd name="connsiteY2182" fmla="*/ 2819491 h 6099980"/>
              <a:gd name="connsiteX2183" fmla="*/ 4750140 w 6703452"/>
              <a:gd name="connsiteY2183" fmla="*/ 2825544 h 6099980"/>
              <a:gd name="connsiteX2184" fmla="*/ 4778692 w 6703452"/>
              <a:gd name="connsiteY2184" fmla="*/ 2798536 h 6099980"/>
              <a:gd name="connsiteX2185" fmla="*/ 4787266 w 6703452"/>
              <a:gd name="connsiteY2185" fmla="*/ 2785201 h 6099980"/>
              <a:gd name="connsiteX2186" fmla="*/ 4823460 w 6703452"/>
              <a:gd name="connsiteY2186" fmla="*/ 2744243 h 6099980"/>
              <a:gd name="connsiteX2187" fmla="*/ 4797744 w 6703452"/>
              <a:gd name="connsiteY2187" fmla="*/ 2779486 h 6099980"/>
              <a:gd name="connsiteX2188" fmla="*/ 4936808 w 6703452"/>
              <a:gd name="connsiteY2188" fmla="*/ 2660423 h 6099980"/>
              <a:gd name="connsiteX2189" fmla="*/ 4909186 w 6703452"/>
              <a:gd name="connsiteY2189" fmla="*/ 2679473 h 6099980"/>
              <a:gd name="connsiteX2190" fmla="*/ 4899660 w 6703452"/>
              <a:gd name="connsiteY2190" fmla="*/ 2685188 h 6099980"/>
              <a:gd name="connsiteX2191" fmla="*/ 4918712 w 6703452"/>
              <a:gd name="connsiteY2191" fmla="*/ 2668043 h 6099980"/>
              <a:gd name="connsiteX2192" fmla="*/ 4994912 w 6703452"/>
              <a:gd name="connsiteY2192" fmla="*/ 2612798 h 6099980"/>
              <a:gd name="connsiteX2193" fmla="*/ 4946332 w 6703452"/>
              <a:gd name="connsiteY2193" fmla="*/ 2649946 h 6099980"/>
              <a:gd name="connsiteX2194" fmla="*/ 4980624 w 6703452"/>
              <a:gd name="connsiteY2194" fmla="*/ 2628991 h 6099980"/>
              <a:gd name="connsiteX2195" fmla="*/ 5015866 w 6703452"/>
              <a:gd name="connsiteY2195" fmla="*/ 2608988 h 6099980"/>
              <a:gd name="connsiteX2196" fmla="*/ 5072064 w 6703452"/>
              <a:gd name="connsiteY2196" fmla="*/ 2577556 h 6099980"/>
              <a:gd name="connsiteX2197" fmla="*/ 5052060 w 6703452"/>
              <a:gd name="connsiteY2197" fmla="*/ 2590891 h 6099980"/>
              <a:gd name="connsiteX2198" fmla="*/ 4999672 w 6703452"/>
              <a:gd name="connsiteY2198" fmla="*/ 2624228 h 6099980"/>
              <a:gd name="connsiteX2199" fmla="*/ 4873944 w 6703452"/>
              <a:gd name="connsiteY2199" fmla="*/ 2719478 h 6099980"/>
              <a:gd name="connsiteX2200" fmla="*/ 4925378 w 6703452"/>
              <a:gd name="connsiteY2200" fmla="*/ 2680426 h 6099980"/>
              <a:gd name="connsiteX2201" fmla="*/ 4886324 w 6703452"/>
              <a:gd name="connsiteY2201" fmla="*/ 2712811 h 6099980"/>
              <a:gd name="connsiteX2202" fmla="*/ 4865370 w 6703452"/>
              <a:gd name="connsiteY2202" fmla="*/ 2729956 h 6099980"/>
              <a:gd name="connsiteX2203" fmla="*/ 4835844 w 6703452"/>
              <a:gd name="connsiteY2203" fmla="*/ 2754721 h 6099980"/>
              <a:gd name="connsiteX2204" fmla="*/ 4876800 w 6703452"/>
              <a:gd name="connsiteY2204" fmla="*/ 2726146 h 6099980"/>
              <a:gd name="connsiteX2205" fmla="*/ 4873944 w 6703452"/>
              <a:gd name="connsiteY2205" fmla="*/ 2734718 h 6099980"/>
              <a:gd name="connsiteX2206" fmla="*/ 4870132 w 6703452"/>
              <a:gd name="connsiteY2206" fmla="*/ 2735671 h 6099980"/>
              <a:gd name="connsiteX2207" fmla="*/ 4843464 w 6703452"/>
              <a:gd name="connsiteY2207" fmla="*/ 2758531 h 6099980"/>
              <a:gd name="connsiteX2208" fmla="*/ 4823460 w 6703452"/>
              <a:gd name="connsiteY2208" fmla="*/ 2776628 h 6099980"/>
              <a:gd name="connsiteX2209" fmla="*/ 4813936 w 6703452"/>
              <a:gd name="connsiteY2209" fmla="*/ 2789011 h 6099980"/>
              <a:gd name="connsiteX2210" fmla="*/ 4832986 w 6703452"/>
              <a:gd name="connsiteY2210" fmla="*/ 2776628 h 6099980"/>
              <a:gd name="connsiteX2211" fmla="*/ 4896804 w 6703452"/>
              <a:gd name="connsiteY2211" fmla="*/ 2725193 h 6099980"/>
              <a:gd name="connsiteX2212" fmla="*/ 4957764 w 6703452"/>
              <a:gd name="connsiteY2212" fmla="*/ 2677568 h 6099980"/>
              <a:gd name="connsiteX2213" fmla="*/ 5068252 w 6703452"/>
              <a:gd name="connsiteY2213" fmla="*/ 2601368 h 6099980"/>
              <a:gd name="connsiteX2214" fmla="*/ 5128260 w 6703452"/>
              <a:gd name="connsiteY2214" fmla="*/ 2569936 h 6099980"/>
              <a:gd name="connsiteX2215" fmla="*/ 5158740 w 6703452"/>
              <a:gd name="connsiteY2215" fmla="*/ 2555648 h 6099980"/>
              <a:gd name="connsiteX2216" fmla="*/ 5189220 w 6703452"/>
              <a:gd name="connsiteY2216" fmla="*/ 2542313 h 6099980"/>
              <a:gd name="connsiteX2217" fmla="*/ 5319712 w 6703452"/>
              <a:gd name="connsiteY2217" fmla="*/ 2506118 h 6099980"/>
              <a:gd name="connsiteX2218" fmla="*/ 5373052 w 6703452"/>
              <a:gd name="connsiteY2218" fmla="*/ 2495641 h 6099980"/>
              <a:gd name="connsiteX2219" fmla="*/ 5430204 w 6703452"/>
              <a:gd name="connsiteY2219" fmla="*/ 2486116 h 6099980"/>
              <a:gd name="connsiteX2220" fmla="*/ 5451158 w 6703452"/>
              <a:gd name="connsiteY2220" fmla="*/ 2477543 h 6099980"/>
              <a:gd name="connsiteX2221" fmla="*/ 5574030 w 6703452"/>
              <a:gd name="connsiteY2221" fmla="*/ 2462303 h 6099980"/>
              <a:gd name="connsiteX2222" fmla="*/ 5537836 w 6703452"/>
              <a:gd name="connsiteY2222" fmla="*/ 2468018 h 6099980"/>
              <a:gd name="connsiteX2223" fmla="*/ 5524500 w 6703452"/>
              <a:gd name="connsiteY2223" fmla="*/ 2471828 h 6099980"/>
              <a:gd name="connsiteX2224" fmla="*/ 5519738 w 6703452"/>
              <a:gd name="connsiteY2224" fmla="*/ 2473733 h 6099980"/>
              <a:gd name="connsiteX2225" fmla="*/ 5682616 w 6703452"/>
              <a:gd name="connsiteY2225" fmla="*/ 2438491 h 6099980"/>
              <a:gd name="connsiteX2226" fmla="*/ 5614036 w 6703452"/>
              <a:gd name="connsiteY2226" fmla="*/ 2457541 h 6099980"/>
              <a:gd name="connsiteX2227" fmla="*/ 5616892 w 6703452"/>
              <a:gd name="connsiteY2227" fmla="*/ 2460398 h 6099980"/>
              <a:gd name="connsiteX2228" fmla="*/ 5653088 w 6703452"/>
              <a:gd name="connsiteY2228" fmla="*/ 2462303 h 6099980"/>
              <a:gd name="connsiteX2229" fmla="*/ 5816918 w 6703452"/>
              <a:gd name="connsiteY2229" fmla="*/ 2417536 h 6099980"/>
              <a:gd name="connsiteX2230" fmla="*/ 5782628 w 6703452"/>
              <a:gd name="connsiteY2230" fmla="*/ 2424203 h 6099980"/>
              <a:gd name="connsiteX2231" fmla="*/ 5815012 w 6703452"/>
              <a:gd name="connsiteY2231" fmla="*/ 2413726 h 6099980"/>
              <a:gd name="connsiteX2232" fmla="*/ 5847398 w 6703452"/>
              <a:gd name="connsiteY2232" fmla="*/ 2401343 h 6099980"/>
              <a:gd name="connsiteX2233" fmla="*/ 5918836 w 6703452"/>
              <a:gd name="connsiteY2233" fmla="*/ 2372768 h 6099980"/>
              <a:gd name="connsiteX2234" fmla="*/ 6015992 w 6703452"/>
              <a:gd name="connsiteY2234" fmla="*/ 2314666 h 6099980"/>
              <a:gd name="connsiteX2235" fmla="*/ 6013132 w 6703452"/>
              <a:gd name="connsiteY2235" fmla="*/ 2317523 h 6099980"/>
              <a:gd name="connsiteX2236" fmla="*/ 6093144 w 6703452"/>
              <a:gd name="connsiteY2236" fmla="*/ 2255611 h 6099980"/>
              <a:gd name="connsiteX2237" fmla="*/ 6165532 w 6703452"/>
              <a:gd name="connsiteY2237" fmla="*/ 2172743 h 6099980"/>
              <a:gd name="connsiteX2238" fmla="*/ 6184584 w 6703452"/>
              <a:gd name="connsiteY2238" fmla="*/ 2133691 h 6099980"/>
              <a:gd name="connsiteX2239" fmla="*/ 6207444 w 6703452"/>
              <a:gd name="connsiteY2239" fmla="*/ 2064158 h 6099980"/>
              <a:gd name="connsiteX2240" fmla="*/ 6186488 w 6703452"/>
              <a:gd name="connsiteY2240" fmla="*/ 2109878 h 6099980"/>
              <a:gd name="connsiteX2241" fmla="*/ 6179820 w 6703452"/>
              <a:gd name="connsiteY2241" fmla="*/ 2118451 h 6099980"/>
              <a:gd name="connsiteX2242" fmla="*/ 6181724 w 6703452"/>
              <a:gd name="connsiteY2242" fmla="*/ 2107021 h 6099980"/>
              <a:gd name="connsiteX2243" fmla="*/ 6195060 w 6703452"/>
              <a:gd name="connsiteY2243" fmla="*/ 2077493 h 6099980"/>
              <a:gd name="connsiteX2244" fmla="*/ 6192204 w 6703452"/>
              <a:gd name="connsiteY2244" fmla="*/ 2081303 h 6099980"/>
              <a:gd name="connsiteX2245" fmla="*/ 6183630 w 6703452"/>
              <a:gd name="connsiteY2245" fmla="*/ 2096543 h 6099980"/>
              <a:gd name="connsiteX2246" fmla="*/ 6090286 w 6703452"/>
              <a:gd name="connsiteY2246" fmla="*/ 2227988 h 6099980"/>
              <a:gd name="connsiteX2247" fmla="*/ 6003608 w 6703452"/>
              <a:gd name="connsiteY2247" fmla="*/ 2306093 h 6099980"/>
              <a:gd name="connsiteX2248" fmla="*/ 6083618 w 6703452"/>
              <a:gd name="connsiteY2248" fmla="*/ 2242276 h 6099980"/>
              <a:gd name="connsiteX2249" fmla="*/ 5890260 w 6703452"/>
              <a:gd name="connsiteY2249" fmla="*/ 2371816 h 6099980"/>
              <a:gd name="connsiteX2250" fmla="*/ 5858828 w 6703452"/>
              <a:gd name="connsiteY2250" fmla="*/ 2380388 h 6099980"/>
              <a:gd name="connsiteX2251" fmla="*/ 5835968 w 6703452"/>
              <a:gd name="connsiteY2251" fmla="*/ 2389913 h 6099980"/>
              <a:gd name="connsiteX2252" fmla="*/ 5812156 w 6703452"/>
              <a:gd name="connsiteY2252" fmla="*/ 2398486 h 6099980"/>
              <a:gd name="connsiteX2253" fmla="*/ 5762624 w 6703452"/>
              <a:gd name="connsiteY2253" fmla="*/ 2413726 h 6099980"/>
              <a:gd name="connsiteX2254" fmla="*/ 5797868 w 6703452"/>
              <a:gd name="connsiteY2254" fmla="*/ 2399438 h 6099980"/>
              <a:gd name="connsiteX2255" fmla="*/ 5875972 w 6703452"/>
              <a:gd name="connsiteY2255" fmla="*/ 2368006 h 6099980"/>
              <a:gd name="connsiteX2256" fmla="*/ 5815012 w 6703452"/>
              <a:gd name="connsiteY2256" fmla="*/ 2388961 h 6099980"/>
              <a:gd name="connsiteX2257" fmla="*/ 5764530 w 6703452"/>
              <a:gd name="connsiteY2257" fmla="*/ 2405153 h 6099980"/>
              <a:gd name="connsiteX2258" fmla="*/ 5713096 w 6703452"/>
              <a:gd name="connsiteY2258" fmla="*/ 2418488 h 6099980"/>
              <a:gd name="connsiteX2259" fmla="*/ 5680712 w 6703452"/>
              <a:gd name="connsiteY2259" fmla="*/ 2430871 h 6099980"/>
              <a:gd name="connsiteX2260" fmla="*/ 5633086 w 6703452"/>
              <a:gd name="connsiteY2260" fmla="*/ 2437538 h 6099980"/>
              <a:gd name="connsiteX2261" fmla="*/ 5651184 w 6703452"/>
              <a:gd name="connsiteY2261" fmla="*/ 2429918 h 6099980"/>
              <a:gd name="connsiteX2262" fmla="*/ 5809298 w 6703452"/>
              <a:gd name="connsiteY2262" fmla="*/ 2385151 h 6099980"/>
              <a:gd name="connsiteX2263" fmla="*/ 5765484 w 6703452"/>
              <a:gd name="connsiteY2263" fmla="*/ 2394676 h 6099980"/>
              <a:gd name="connsiteX2264" fmla="*/ 5829300 w 6703452"/>
              <a:gd name="connsiteY2264" fmla="*/ 2374673 h 6099980"/>
              <a:gd name="connsiteX2265" fmla="*/ 5889308 w 6703452"/>
              <a:gd name="connsiteY2265" fmla="*/ 2349908 h 6099980"/>
              <a:gd name="connsiteX2266" fmla="*/ 5861686 w 6703452"/>
              <a:gd name="connsiteY2266" fmla="*/ 2364196 h 6099980"/>
              <a:gd name="connsiteX2267" fmla="*/ 5953124 w 6703452"/>
              <a:gd name="connsiteY2267" fmla="*/ 2319428 h 6099980"/>
              <a:gd name="connsiteX2268" fmla="*/ 5984558 w 6703452"/>
              <a:gd name="connsiteY2268" fmla="*/ 2304188 h 6099980"/>
              <a:gd name="connsiteX2269" fmla="*/ 6015038 w 6703452"/>
              <a:gd name="connsiteY2269" fmla="*/ 2287043 h 6099980"/>
              <a:gd name="connsiteX2270" fmla="*/ 6092192 w 6703452"/>
              <a:gd name="connsiteY2270" fmla="*/ 2220368 h 6099980"/>
              <a:gd name="connsiteX2271" fmla="*/ 6119502 w 6703452"/>
              <a:gd name="connsiteY2271" fmla="*/ 2185075 h 6099980"/>
              <a:gd name="connsiteX2272" fmla="*/ 6076952 w 6703452"/>
              <a:gd name="connsiteY2272" fmla="*/ 2233703 h 6099980"/>
              <a:gd name="connsiteX2273" fmla="*/ 6071236 w 6703452"/>
              <a:gd name="connsiteY2273" fmla="*/ 2238465 h 6099980"/>
              <a:gd name="connsiteX2274" fmla="*/ 6121304 w 6703452"/>
              <a:gd name="connsiteY2274" fmla="*/ 2182746 h 6099980"/>
              <a:gd name="connsiteX2275" fmla="*/ 6123148 w 6703452"/>
              <a:gd name="connsiteY2275" fmla="*/ 2180363 h 6099980"/>
              <a:gd name="connsiteX2276" fmla="*/ 6154104 w 6703452"/>
              <a:gd name="connsiteY2276" fmla="*/ 2134643 h 6099980"/>
              <a:gd name="connsiteX2277" fmla="*/ 6204586 w 6703452"/>
              <a:gd name="connsiteY2277" fmla="*/ 2003198 h 6099980"/>
              <a:gd name="connsiteX2278" fmla="*/ 6198872 w 6703452"/>
              <a:gd name="connsiteY2278" fmla="*/ 2039393 h 6099980"/>
              <a:gd name="connsiteX2279" fmla="*/ 6199824 w 6703452"/>
              <a:gd name="connsiteY2279" fmla="*/ 2042251 h 6099980"/>
              <a:gd name="connsiteX2280" fmla="*/ 6204586 w 6703452"/>
              <a:gd name="connsiteY2280" fmla="*/ 2044156 h 6099980"/>
              <a:gd name="connsiteX2281" fmla="*/ 6214112 w 6703452"/>
              <a:gd name="connsiteY2281" fmla="*/ 1949858 h 6099980"/>
              <a:gd name="connsiteX2282" fmla="*/ 6208396 w 6703452"/>
              <a:gd name="connsiteY2282" fmla="*/ 1918426 h 6099980"/>
              <a:gd name="connsiteX2283" fmla="*/ 6203632 w 6703452"/>
              <a:gd name="connsiteY2283" fmla="*/ 1903186 h 6099980"/>
              <a:gd name="connsiteX2284" fmla="*/ 6198872 w 6703452"/>
              <a:gd name="connsiteY2284" fmla="*/ 1887946 h 6099980"/>
              <a:gd name="connsiteX2285" fmla="*/ 6197918 w 6703452"/>
              <a:gd name="connsiteY2285" fmla="*/ 1869848 h 6099980"/>
              <a:gd name="connsiteX2286" fmla="*/ 6203632 w 6703452"/>
              <a:gd name="connsiteY2286" fmla="*/ 1884136 h 6099980"/>
              <a:gd name="connsiteX2287" fmla="*/ 6208396 w 6703452"/>
              <a:gd name="connsiteY2287" fmla="*/ 1901281 h 6099980"/>
              <a:gd name="connsiteX2288" fmla="*/ 6211252 w 6703452"/>
              <a:gd name="connsiteY2288" fmla="*/ 1912711 h 6099980"/>
              <a:gd name="connsiteX2289" fmla="*/ 6212204 w 6703452"/>
              <a:gd name="connsiteY2289" fmla="*/ 1919378 h 6099980"/>
              <a:gd name="connsiteX2290" fmla="*/ 6213158 w 6703452"/>
              <a:gd name="connsiteY2290" fmla="*/ 1926046 h 6099980"/>
              <a:gd name="connsiteX2291" fmla="*/ 6204586 w 6703452"/>
              <a:gd name="connsiteY2291" fmla="*/ 1877468 h 6099980"/>
              <a:gd name="connsiteX2292" fmla="*/ 6201728 w 6703452"/>
              <a:gd name="connsiteY2292" fmla="*/ 1866990 h 6099980"/>
              <a:gd name="connsiteX2293" fmla="*/ 6197918 w 6703452"/>
              <a:gd name="connsiteY2293" fmla="*/ 1856513 h 6099980"/>
              <a:gd name="connsiteX2294" fmla="*/ 6191250 w 6703452"/>
              <a:gd name="connsiteY2294" fmla="*/ 1837463 h 6099980"/>
              <a:gd name="connsiteX2295" fmla="*/ 6184584 w 6703452"/>
              <a:gd name="connsiteY2295" fmla="*/ 1814603 h 6099980"/>
              <a:gd name="connsiteX2296" fmla="*/ 6139816 w 6703452"/>
              <a:gd name="connsiteY2296" fmla="*/ 1727926 h 6099980"/>
              <a:gd name="connsiteX2297" fmla="*/ 6119812 w 6703452"/>
              <a:gd name="connsiteY2297" fmla="*/ 1691731 h 6099980"/>
              <a:gd name="connsiteX2298" fmla="*/ 6102668 w 6703452"/>
              <a:gd name="connsiteY2298" fmla="*/ 1659346 h 6099980"/>
              <a:gd name="connsiteX2299" fmla="*/ 6082556 w 6703452"/>
              <a:gd name="connsiteY2299" fmla="*/ 1617687 h 6099980"/>
              <a:gd name="connsiteX2300" fmla="*/ 6084572 w 6703452"/>
              <a:gd name="connsiteY2300" fmla="*/ 1619340 h 6099980"/>
              <a:gd name="connsiteX2301" fmla="*/ 6053138 w 6703452"/>
              <a:gd name="connsiteY2301" fmla="*/ 1494563 h 6099980"/>
              <a:gd name="connsiteX2302" fmla="*/ 6053138 w 6703452"/>
              <a:gd name="connsiteY2302" fmla="*/ 1416458 h 6099980"/>
              <a:gd name="connsiteX2303" fmla="*/ 6074092 w 6703452"/>
              <a:gd name="connsiteY2303" fmla="*/ 1333590 h 6099980"/>
              <a:gd name="connsiteX2304" fmla="*/ 6153150 w 6703452"/>
              <a:gd name="connsiteY2304" fmla="*/ 1208813 h 6099980"/>
              <a:gd name="connsiteX2305" fmla="*/ 6090286 w 6703452"/>
              <a:gd name="connsiteY2305" fmla="*/ 1310731 h 6099980"/>
              <a:gd name="connsiteX2306" fmla="*/ 6067424 w 6703452"/>
              <a:gd name="connsiteY2306" fmla="*/ 1407886 h 6099980"/>
              <a:gd name="connsiteX2307" fmla="*/ 6064568 w 6703452"/>
              <a:gd name="connsiteY2307" fmla="*/ 1422173 h 6099980"/>
              <a:gd name="connsiteX2308" fmla="*/ 6079808 w 6703452"/>
              <a:gd name="connsiteY2308" fmla="*/ 1424078 h 6099980"/>
              <a:gd name="connsiteX2309" fmla="*/ 6132196 w 6703452"/>
              <a:gd name="connsiteY2309" fmla="*/ 1274536 h 6099980"/>
              <a:gd name="connsiteX2310" fmla="*/ 6243638 w 6703452"/>
              <a:gd name="connsiteY2310" fmla="*/ 1149758 h 6099980"/>
              <a:gd name="connsiteX2311" fmla="*/ 6213158 w 6703452"/>
              <a:gd name="connsiteY2311" fmla="*/ 1170713 h 6099980"/>
              <a:gd name="connsiteX2312" fmla="*/ 6189152 w 6703452"/>
              <a:gd name="connsiteY2312" fmla="*/ 1194257 h 6099980"/>
              <a:gd name="connsiteX2313" fmla="*/ 6218872 w 6703452"/>
              <a:gd name="connsiteY2313" fmla="*/ 1161188 h 6099980"/>
              <a:gd name="connsiteX2314" fmla="*/ 6203632 w 6703452"/>
              <a:gd name="connsiteY2314" fmla="*/ 1178333 h 6099980"/>
              <a:gd name="connsiteX2315" fmla="*/ 6423660 w 6703452"/>
              <a:gd name="connsiteY2315" fmla="*/ 999263 h 6099980"/>
              <a:gd name="connsiteX2316" fmla="*/ 6350318 w 6703452"/>
              <a:gd name="connsiteY2316" fmla="*/ 1064033 h 6099980"/>
              <a:gd name="connsiteX2317" fmla="*/ 6436996 w 6703452"/>
              <a:gd name="connsiteY2317" fmla="*/ 998310 h 6099980"/>
              <a:gd name="connsiteX2318" fmla="*/ 6456046 w 6703452"/>
              <a:gd name="connsiteY2318" fmla="*/ 971641 h 6099980"/>
              <a:gd name="connsiteX2319" fmla="*/ 6587492 w 6703452"/>
              <a:gd name="connsiteY2319" fmla="*/ 819241 h 6099980"/>
              <a:gd name="connsiteX2320" fmla="*/ 6616066 w 6703452"/>
              <a:gd name="connsiteY2320" fmla="*/ 757328 h 6099980"/>
              <a:gd name="connsiteX2321" fmla="*/ 6631304 w 6703452"/>
              <a:gd name="connsiteY2321" fmla="*/ 706846 h 6099980"/>
              <a:gd name="connsiteX2322" fmla="*/ 6634164 w 6703452"/>
              <a:gd name="connsiteY2322" fmla="*/ 686843 h 6099980"/>
              <a:gd name="connsiteX2323" fmla="*/ 6631304 w 6703452"/>
              <a:gd name="connsiteY2323" fmla="*/ 679223 h 6099980"/>
              <a:gd name="connsiteX2324" fmla="*/ 6630352 w 6703452"/>
              <a:gd name="connsiteY2324" fmla="*/ 631598 h 6099980"/>
              <a:gd name="connsiteX2325" fmla="*/ 6622732 w 6703452"/>
              <a:gd name="connsiteY2325" fmla="*/ 569686 h 6099980"/>
              <a:gd name="connsiteX2326" fmla="*/ 6609398 w 6703452"/>
              <a:gd name="connsiteY2326" fmla="*/ 519203 h 6099980"/>
              <a:gd name="connsiteX2327" fmla="*/ 6608446 w 6703452"/>
              <a:gd name="connsiteY2327" fmla="*/ 505868 h 6099980"/>
              <a:gd name="connsiteX2328" fmla="*/ 6598920 w 6703452"/>
              <a:gd name="connsiteY2328" fmla="*/ 471578 h 6099980"/>
              <a:gd name="connsiteX2329" fmla="*/ 6566536 w 6703452"/>
              <a:gd name="connsiteY2329" fmla="*/ 390616 h 6099980"/>
              <a:gd name="connsiteX2330" fmla="*/ 6557964 w 6703452"/>
              <a:gd name="connsiteY2330" fmla="*/ 386806 h 6099980"/>
              <a:gd name="connsiteX2331" fmla="*/ 6393180 w 6703452"/>
              <a:gd name="connsiteY2331" fmla="*/ 199163 h 6099980"/>
              <a:gd name="connsiteX2332" fmla="*/ 6165532 w 6703452"/>
              <a:gd name="connsiteY2332" fmla="*/ 105818 h 6099980"/>
              <a:gd name="connsiteX2333" fmla="*/ 6035040 w 6703452"/>
              <a:gd name="connsiteY2333" fmla="*/ 117248 h 6099980"/>
              <a:gd name="connsiteX2334" fmla="*/ 5857876 w 6703452"/>
              <a:gd name="connsiteY2334" fmla="*/ 132488 h 6099980"/>
              <a:gd name="connsiteX2335" fmla="*/ 5694046 w 6703452"/>
              <a:gd name="connsiteY2335" fmla="*/ 174398 h 6099980"/>
              <a:gd name="connsiteX2336" fmla="*/ 5701666 w 6703452"/>
              <a:gd name="connsiteY2336" fmla="*/ 169636 h 6099980"/>
              <a:gd name="connsiteX2337" fmla="*/ 5670232 w 6703452"/>
              <a:gd name="connsiteY2337" fmla="*/ 181065 h 6099980"/>
              <a:gd name="connsiteX2338" fmla="*/ 5640704 w 6703452"/>
              <a:gd name="connsiteY2338" fmla="*/ 193448 h 6099980"/>
              <a:gd name="connsiteX2339" fmla="*/ 5613084 w 6703452"/>
              <a:gd name="connsiteY2339" fmla="*/ 206783 h 6099980"/>
              <a:gd name="connsiteX2340" fmla="*/ 5599748 w 6703452"/>
              <a:gd name="connsiteY2340" fmla="*/ 213450 h 6099980"/>
              <a:gd name="connsiteX2341" fmla="*/ 5587366 w 6703452"/>
              <a:gd name="connsiteY2341" fmla="*/ 220118 h 6099980"/>
              <a:gd name="connsiteX2342" fmla="*/ 5583556 w 6703452"/>
              <a:gd name="connsiteY2342" fmla="*/ 214403 h 6099980"/>
              <a:gd name="connsiteX2343" fmla="*/ 5447348 w 6703452"/>
              <a:gd name="connsiteY2343" fmla="*/ 296318 h 6099980"/>
              <a:gd name="connsiteX2344" fmla="*/ 5469256 w 6703452"/>
              <a:gd name="connsiteY2344" fmla="*/ 279173 h 6099980"/>
              <a:gd name="connsiteX2345" fmla="*/ 5516880 w 6703452"/>
              <a:gd name="connsiteY2345" fmla="*/ 249646 h 6099980"/>
              <a:gd name="connsiteX2346" fmla="*/ 5574984 w 6703452"/>
              <a:gd name="connsiteY2346" fmla="*/ 218213 h 6099980"/>
              <a:gd name="connsiteX2347" fmla="*/ 5626418 w 6703452"/>
              <a:gd name="connsiteY2347" fmla="*/ 193448 h 6099980"/>
              <a:gd name="connsiteX2348" fmla="*/ 5601652 w 6703452"/>
              <a:gd name="connsiteY2348" fmla="*/ 206783 h 6099980"/>
              <a:gd name="connsiteX2349" fmla="*/ 5727384 w 6703452"/>
              <a:gd name="connsiteY2349" fmla="*/ 155348 h 6099980"/>
              <a:gd name="connsiteX2350" fmla="*/ 5759768 w 6703452"/>
              <a:gd name="connsiteY2350" fmla="*/ 144871 h 6099980"/>
              <a:gd name="connsiteX2351" fmla="*/ 5788344 w 6703452"/>
              <a:gd name="connsiteY2351" fmla="*/ 137251 h 6099980"/>
              <a:gd name="connsiteX2352" fmla="*/ 5828348 w 6703452"/>
              <a:gd name="connsiteY2352" fmla="*/ 130583 h 6099980"/>
              <a:gd name="connsiteX2353" fmla="*/ 5821680 w 6703452"/>
              <a:gd name="connsiteY2353" fmla="*/ 134393 h 6099980"/>
              <a:gd name="connsiteX2354" fmla="*/ 5876924 w 6703452"/>
              <a:gd name="connsiteY2354" fmla="*/ 126773 h 6099980"/>
              <a:gd name="connsiteX2355" fmla="*/ 5926456 w 6703452"/>
              <a:gd name="connsiteY2355" fmla="*/ 121058 h 6099980"/>
              <a:gd name="connsiteX2356" fmla="*/ 5959792 w 6703452"/>
              <a:gd name="connsiteY2356" fmla="*/ 117248 h 6099980"/>
              <a:gd name="connsiteX2357" fmla="*/ 5989320 w 6703452"/>
              <a:gd name="connsiteY2357" fmla="*/ 111533 h 6099980"/>
              <a:gd name="connsiteX2358" fmla="*/ 5971224 w 6703452"/>
              <a:gd name="connsiteY2358" fmla="*/ 110580 h 6099980"/>
              <a:gd name="connsiteX2359" fmla="*/ 5933124 w 6703452"/>
              <a:gd name="connsiteY2359" fmla="*/ 111533 h 6099980"/>
              <a:gd name="connsiteX2360" fmla="*/ 5908358 w 6703452"/>
              <a:gd name="connsiteY2360" fmla="*/ 110580 h 6099980"/>
              <a:gd name="connsiteX2361" fmla="*/ 5832158 w 6703452"/>
              <a:gd name="connsiteY2361" fmla="*/ 123915 h 6099980"/>
              <a:gd name="connsiteX2362" fmla="*/ 5744528 w 6703452"/>
              <a:gd name="connsiteY2362" fmla="*/ 145823 h 6099980"/>
              <a:gd name="connsiteX2363" fmla="*/ 5841684 w 6703452"/>
              <a:gd name="connsiteY2363" fmla="*/ 119153 h 6099980"/>
              <a:gd name="connsiteX2364" fmla="*/ 5919788 w 6703452"/>
              <a:gd name="connsiteY2364" fmla="*/ 107723 h 6099980"/>
              <a:gd name="connsiteX2365" fmla="*/ 6010276 w 6703452"/>
              <a:gd name="connsiteY2365" fmla="*/ 92483 h 6099980"/>
              <a:gd name="connsiteX2366" fmla="*/ 5965508 w 6703452"/>
              <a:gd name="connsiteY2366" fmla="*/ 86768 h 6099980"/>
              <a:gd name="connsiteX2367" fmla="*/ 5938838 w 6703452"/>
              <a:gd name="connsiteY2367" fmla="*/ 91530 h 6099980"/>
              <a:gd name="connsiteX2368" fmla="*/ 5924550 w 6703452"/>
              <a:gd name="connsiteY2368" fmla="*/ 93435 h 6099980"/>
              <a:gd name="connsiteX2369" fmla="*/ 5909312 w 6703452"/>
              <a:gd name="connsiteY2369" fmla="*/ 96293 h 6099980"/>
              <a:gd name="connsiteX2370" fmla="*/ 5878830 w 6703452"/>
              <a:gd name="connsiteY2370" fmla="*/ 101055 h 6099980"/>
              <a:gd name="connsiteX2371" fmla="*/ 5846446 w 6703452"/>
              <a:gd name="connsiteY2371" fmla="*/ 108676 h 6099980"/>
              <a:gd name="connsiteX2372" fmla="*/ 5859780 w 6703452"/>
              <a:gd name="connsiteY2372" fmla="*/ 107723 h 6099980"/>
              <a:gd name="connsiteX2373" fmla="*/ 5876924 w 6703452"/>
              <a:gd name="connsiteY2373" fmla="*/ 105818 h 6099980"/>
              <a:gd name="connsiteX2374" fmla="*/ 5902644 w 6703452"/>
              <a:gd name="connsiteY2374" fmla="*/ 102960 h 6099980"/>
              <a:gd name="connsiteX2375" fmla="*/ 5764530 w 6703452"/>
              <a:gd name="connsiteY2375" fmla="*/ 135346 h 6099980"/>
              <a:gd name="connsiteX2376" fmla="*/ 5725478 w 6703452"/>
              <a:gd name="connsiteY2376" fmla="*/ 147728 h 6099980"/>
              <a:gd name="connsiteX2377" fmla="*/ 5687378 w 6703452"/>
              <a:gd name="connsiteY2377" fmla="*/ 162015 h 6099980"/>
              <a:gd name="connsiteX2378" fmla="*/ 5616892 w 6703452"/>
              <a:gd name="connsiteY2378" fmla="*/ 193448 h 6099980"/>
              <a:gd name="connsiteX2379" fmla="*/ 5620704 w 6703452"/>
              <a:gd name="connsiteY2379" fmla="*/ 190590 h 6099980"/>
              <a:gd name="connsiteX2380" fmla="*/ 5594032 w 6703452"/>
              <a:gd name="connsiteY2380" fmla="*/ 202973 h 6099980"/>
              <a:gd name="connsiteX2381" fmla="*/ 5567364 w 6703452"/>
              <a:gd name="connsiteY2381" fmla="*/ 216308 h 6099980"/>
              <a:gd name="connsiteX2382" fmla="*/ 5514976 w 6703452"/>
              <a:gd name="connsiteY2382" fmla="*/ 244883 h 6099980"/>
              <a:gd name="connsiteX2383" fmla="*/ 5560696 w 6703452"/>
              <a:gd name="connsiteY2383" fmla="*/ 214403 h 6099980"/>
              <a:gd name="connsiteX2384" fmla="*/ 5421630 w 6703452"/>
              <a:gd name="connsiteY2384" fmla="*/ 304891 h 6099980"/>
              <a:gd name="connsiteX2385" fmla="*/ 5420678 w 6703452"/>
              <a:gd name="connsiteY2385" fmla="*/ 301081 h 6099980"/>
              <a:gd name="connsiteX2386" fmla="*/ 5374958 w 6703452"/>
              <a:gd name="connsiteY2386" fmla="*/ 331561 h 6099980"/>
              <a:gd name="connsiteX2387" fmla="*/ 5336858 w 6703452"/>
              <a:gd name="connsiteY2387" fmla="*/ 359183 h 6099980"/>
              <a:gd name="connsiteX2388" fmla="*/ 5326380 w 6703452"/>
              <a:gd name="connsiteY2388" fmla="*/ 379186 h 6099980"/>
              <a:gd name="connsiteX2389" fmla="*/ 5370196 w 6703452"/>
              <a:gd name="connsiteY2389" fmla="*/ 345848 h 6099980"/>
              <a:gd name="connsiteX2390" fmla="*/ 5409248 w 6703452"/>
              <a:gd name="connsiteY2390" fmla="*/ 315368 h 6099980"/>
              <a:gd name="connsiteX2391" fmla="*/ 5339716 w 6703452"/>
              <a:gd name="connsiteY2391" fmla="*/ 373470 h 6099980"/>
              <a:gd name="connsiteX2392" fmla="*/ 5333048 w 6703452"/>
              <a:gd name="connsiteY2392" fmla="*/ 378233 h 6099980"/>
              <a:gd name="connsiteX2393" fmla="*/ 5293044 w 6703452"/>
              <a:gd name="connsiteY2393" fmla="*/ 416333 h 6099980"/>
              <a:gd name="connsiteX2394" fmla="*/ 5259704 w 6703452"/>
              <a:gd name="connsiteY2394" fmla="*/ 437288 h 6099980"/>
              <a:gd name="connsiteX2395" fmla="*/ 5209224 w 6703452"/>
              <a:gd name="connsiteY2395" fmla="*/ 479198 h 6099980"/>
              <a:gd name="connsiteX2396" fmla="*/ 5229224 w 6703452"/>
              <a:gd name="connsiteY2396" fmla="*/ 470626 h 6099980"/>
              <a:gd name="connsiteX2397" fmla="*/ 5120640 w 6703452"/>
              <a:gd name="connsiteY2397" fmla="*/ 567781 h 6099980"/>
              <a:gd name="connsiteX2398" fmla="*/ 5010150 w 6703452"/>
              <a:gd name="connsiteY2398" fmla="*/ 672556 h 6099980"/>
              <a:gd name="connsiteX2399" fmla="*/ 4892992 w 6703452"/>
              <a:gd name="connsiteY2399" fmla="*/ 773521 h 6099980"/>
              <a:gd name="connsiteX2400" fmla="*/ 4826318 w 6703452"/>
              <a:gd name="connsiteY2400" fmla="*/ 809716 h 6099980"/>
              <a:gd name="connsiteX2401" fmla="*/ 4758692 w 6703452"/>
              <a:gd name="connsiteY2401" fmla="*/ 828766 h 6099980"/>
              <a:gd name="connsiteX2402" fmla="*/ 4799648 w 6703452"/>
              <a:gd name="connsiteY2402" fmla="*/ 812573 h 6099980"/>
              <a:gd name="connsiteX2403" fmla="*/ 4792028 w 6703452"/>
              <a:gd name="connsiteY2403" fmla="*/ 810668 h 6099980"/>
              <a:gd name="connsiteX2404" fmla="*/ 4759644 w 6703452"/>
              <a:gd name="connsiteY2404" fmla="*/ 814478 h 6099980"/>
              <a:gd name="connsiteX2405" fmla="*/ 4821556 w 6703452"/>
              <a:gd name="connsiteY2405" fmla="*/ 798285 h 6099980"/>
              <a:gd name="connsiteX2406" fmla="*/ 4888230 w 6703452"/>
              <a:gd name="connsiteY2406" fmla="*/ 761138 h 6099980"/>
              <a:gd name="connsiteX2407" fmla="*/ 4996816 w 6703452"/>
              <a:gd name="connsiteY2407" fmla="*/ 663983 h 6099980"/>
              <a:gd name="connsiteX2408" fmla="*/ 4957764 w 6703452"/>
              <a:gd name="connsiteY2408" fmla="*/ 707798 h 6099980"/>
              <a:gd name="connsiteX2409" fmla="*/ 4904424 w 6703452"/>
              <a:gd name="connsiteY2409" fmla="*/ 755423 h 6099980"/>
              <a:gd name="connsiteX2410" fmla="*/ 4834892 w 6703452"/>
              <a:gd name="connsiteY2410" fmla="*/ 798285 h 6099980"/>
              <a:gd name="connsiteX2411" fmla="*/ 4892040 w 6703452"/>
              <a:gd name="connsiteY2411" fmla="*/ 769710 h 6099980"/>
              <a:gd name="connsiteX2412" fmla="*/ 4956812 w 6703452"/>
              <a:gd name="connsiteY2412" fmla="*/ 714466 h 6099980"/>
              <a:gd name="connsiteX2413" fmla="*/ 5007292 w 6703452"/>
              <a:gd name="connsiteY2413" fmla="*/ 662078 h 6099980"/>
              <a:gd name="connsiteX2414" fmla="*/ 5034916 w 6703452"/>
              <a:gd name="connsiteY2414" fmla="*/ 640171 h 6099980"/>
              <a:gd name="connsiteX2415" fmla="*/ 5171124 w 6703452"/>
              <a:gd name="connsiteY2415" fmla="*/ 504916 h 6099980"/>
              <a:gd name="connsiteX2416" fmla="*/ 5214938 w 6703452"/>
              <a:gd name="connsiteY2416" fmla="*/ 462053 h 6099980"/>
              <a:gd name="connsiteX2417" fmla="*/ 5295900 w 6703452"/>
              <a:gd name="connsiteY2417" fmla="*/ 396331 h 6099980"/>
              <a:gd name="connsiteX2418" fmla="*/ 5341620 w 6703452"/>
              <a:gd name="connsiteY2418" fmla="*/ 351563 h 6099980"/>
              <a:gd name="connsiteX2419" fmla="*/ 5213032 w 6703452"/>
              <a:gd name="connsiteY2419" fmla="*/ 452528 h 6099980"/>
              <a:gd name="connsiteX2420" fmla="*/ 5131238 w 6703452"/>
              <a:gd name="connsiteY2420" fmla="*/ 528490 h 6099980"/>
              <a:gd name="connsiteX2421" fmla="*/ 5100184 w 6703452"/>
              <a:gd name="connsiteY2421" fmla="*/ 558023 h 6099980"/>
              <a:gd name="connsiteX2422" fmla="*/ 5062538 w 6703452"/>
              <a:gd name="connsiteY2422" fmla="*/ 596355 h 6099980"/>
              <a:gd name="connsiteX2423" fmla="*/ 5056824 w 6703452"/>
              <a:gd name="connsiteY2423" fmla="*/ 601117 h 6099980"/>
              <a:gd name="connsiteX2424" fmla="*/ 5084486 w 6703452"/>
              <a:gd name="connsiteY2424" fmla="*/ 572953 h 6099980"/>
              <a:gd name="connsiteX2425" fmla="*/ 5055872 w 6703452"/>
              <a:gd name="connsiteY2425" fmla="*/ 600166 h 6099980"/>
              <a:gd name="connsiteX2426" fmla="*/ 5084446 w 6703452"/>
              <a:gd name="connsiteY2426" fmla="*/ 569686 h 6099980"/>
              <a:gd name="connsiteX2427" fmla="*/ 5010150 w 6703452"/>
              <a:gd name="connsiteY2427" fmla="*/ 642076 h 6099980"/>
              <a:gd name="connsiteX2428" fmla="*/ 4950144 w 6703452"/>
              <a:gd name="connsiteY2428" fmla="*/ 703988 h 6099980"/>
              <a:gd name="connsiteX2429" fmla="*/ 4956812 w 6703452"/>
              <a:gd name="connsiteY2429" fmla="*/ 698273 h 6099980"/>
              <a:gd name="connsiteX2430" fmla="*/ 4888230 w 6703452"/>
              <a:gd name="connsiteY2430" fmla="*/ 755423 h 6099980"/>
              <a:gd name="connsiteX2431" fmla="*/ 4871086 w 6703452"/>
              <a:gd name="connsiteY2431" fmla="*/ 763043 h 6099980"/>
              <a:gd name="connsiteX2432" fmla="*/ 4837748 w 6703452"/>
              <a:gd name="connsiteY2432" fmla="*/ 779235 h 6099980"/>
              <a:gd name="connsiteX2433" fmla="*/ 4807268 w 6703452"/>
              <a:gd name="connsiteY2433" fmla="*/ 792571 h 6099980"/>
              <a:gd name="connsiteX2434" fmla="*/ 4765358 w 6703452"/>
              <a:gd name="connsiteY2434" fmla="*/ 804001 h 6099980"/>
              <a:gd name="connsiteX2435" fmla="*/ 4723448 w 6703452"/>
              <a:gd name="connsiteY2435" fmla="*/ 809716 h 6099980"/>
              <a:gd name="connsiteX2436" fmla="*/ 4656772 w 6703452"/>
              <a:gd name="connsiteY2436" fmla="*/ 798285 h 6099980"/>
              <a:gd name="connsiteX2437" fmla="*/ 4596766 w 6703452"/>
              <a:gd name="connsiteY2437" fmla="*/ 776378 h 6099980"/>
              <a:gd name="connsiteX2438" fmla="*/ 4600576 w 6703452"/>
              <a:gd name="connsiteY2438" fmla="*/ 783998 h 6099980"/>
              <a:gd name="connsiteX2439" fmla="*/ 4531996 w 6703452"/>
              <a:gd name="connsiteY2439" fmla="*/ 752566 h 6099980"/>
              <a:gd name="connsiteX2440" fmla="*/ 4471036 w 6703452"/>
              <a:gd name="connsiteY2440" fmla="*/ 725896 h 6099980"/>
              <a:gd name="connsiteX2441" fmla="*/ 4466272 w 6703452"/>
              <a:gd name="connsiteY2441" fmla="*/ 729706 h 6099980"/>
              <a:gd name="connsiteX2442" fmla="*/ 4618672 w 6703452"/>
              <a:gd name="connsiteY2442" fmla="*/ 798285 h 6099980"/>
              <a:gd name="connsiteX2443" fmla="*/ 4563428 w 6703452"/>
              <a:gd name="connsiteY2443" fmla="*/ 779235 h 6099980"/>
              <a:gd name="connsiteX2444" fmla="*/ 4506278 w 6703452"/>
              <a:gd name="connsiteY2444" fmla="*/ 755423 h 6099980"/>
              <a:gd name="connsiteX2445" fmla="*/ 4535804 w 6703452"/>
              <a:gd name="connsiteY2445" fmla="*/ 765901 h 6099980"/>
              <a:gd name="connsiteX2446" fmla="*/ 4508184 w 6703452"/>
              <a:gd name="connsiteY2446" fmla="*/ 751613 h 6099980"/>
              <a:gd name="connsiteX2447" fmla="*/ 4463416 w 6703452"/>
              <a:gd name="connsiteY2447" fmla="*/ 730658 h 6099980"/>
              <a:gd name="connsiteX2448" fmla="*/ 4437698 w 6703452"/>
              <a:gd name="connsiteY2448" fmla="*/ 718276 h 6099980"/>
              <a:gd name="connsiteX2449" fmla="*/ 4377692 w 6703452"/>
              <a:gd name="connsiteY2449" fmla="*/ 703035 h 6099980"/>
              <a:gd name="connsiteX2450" fmla="*/ 4392930 w 6703452"/>
              <a:gd name="connsiteY2450" fmla="*/ 705893 h 6099980"/>
              <a:gd name="connsiteX2451" fmla="*/ 4363404 w 6703452"/>
              <a:gd name="connsiteY2451" fmla="*/ 697321 h 6099980"/>
              <a:gd name="connsiteX2452" fmla="*/ 4339592 w 6703452"/>
              <a:gd name="connsiteY2452" fmla="*/ 693510 h 6099980"/>
              <a:gd name="connsiteX2453" fmla="*/ 4314826 w 6703452"/>
              <a:gd name="connsiteY2453" fmla="*/ 690653 h 6099980"/>
              <a:gd name="connsiteX2454" fmla="*/ 4279584 w 6703452"/>
              <a:gd name="connsiteY2454" fmla="*/ 687796 h 6099980"/>
              <a:gd name="connsiteX2455" fmla="*/ 4325304 w 6703452"/>
              <a:gd name="connsiteY2455" fmla="*/ 694463 h 6099980"/>
              <a:gd name="connsiteX2456" fmla="*/ 4368166 w 6703452"/>
              <a:gd name="connsiteY2456" fmla="*/ 703988 h 6099980"/>
              <a:gd name="connsiteX2457" fmla="*/ 4413886 w 6703452"/>
              <a:gd name="connsiteY2457" fmla="*/ 716371 h 6099980"/>
              <a:gd name="connsiteX2458" fmla="*/ 4451986 w 6703452"/>
              <a:gd name="connsiteY2458" fmla="*/ 729706 h 6099980"/>
              <a:gd name="connsiteX2459" fmla="*/ 4415792 w 6703452"/>
              <a:gd name="connsiteY2459" fmla="*/ 717323 h 6099980"/>
              <a:gd name="connsiteX2460" fmla="*/ 4385312 w 6703452"/>
              <a:gd name="connsiteY2460" fmla="*/ 709703 h 6099980"/>
              <a:gd name="connsiteX2461" fmla="*/ 4370070 w 6703452"/>
              <a:gd name="connsiteY2461" fmla="*/ 705893 h 6099980"/>
              <a:gd name="connsiteX2462" fmla="*/ 4354830 w 6703452"/>
              <a:gd name="connsiteY2462" fmla="*/ 703035 h 6099980"/>
              <a:gd name="connsiteX2463" fmla="*/ 4325304 w 6703452"/>
              <a:gd name="connsiteY2463" fmla="*/ 698273 h 6099980"/>
              <a:gd name="connsiteX2464" fmla="*/ 4298632 w 6703452"/>
              <a:gd name="connsiteY2464" fmla="*/ 696368 h 6099980"/>
              <a:gd name="connsiteX2465" fmla="*/ 4261486 w 6703452"/>
              <a:gd name="connsiteY2465" fmla="*/ 694463 h 6099980"/>
              <a:gd name="connsiteX2466" fmla="*/ 4092892 w 6703452"/>
              <a:gd name="connsiteY2466" fmla="*/ 709703 h 6099980"/>
              <a:gd name="connsiteX2467" fmla="*/ 4124324 w 6703452"/>
              <a:gd name="connsiteY2467" fmla="*/ 701131 h 6099980"/>
              <a:gd name="connsiteX2468" fmla="*/ 4137660 w 6703452"/>
              <a:gd name="connsiteY2468" fmla="*/ 697321 h 6099980"/>
              <a:gd name="connsiteX2469" fmla="*/ 4143376 w 6703452"/>
              <a:gd name="connsiteY2469" fmla="*/ 691606 h 6099980"/>
              <a:gd name="connsiteX2470" fmla="*/ 4170998 w 6703452"/>
              <a:gd name="connsiteY2470" fmla="*/ 683985 h 6099980"/>
              <a:gd name="connsiteX2471" fmla="*/ 4212908 w 6703452"/>
              <a:gd name="connsiteY2471" fmla="*/ 680176 h 6099980"/>
              <a:gd name="connsiteX2472" fmla="*/ 4244340 w 6703452"/>
              <a:gd name="connsiteY2472" fmla="*/ 680176 h 6099980"/>
              <a:gd name="connsiteX2473" fmla="*/ 4253866 w 6703452"/>
              <a:gd name="connsiteY2473" fmla="*/ 680176 h 6099980"/>
              <a:gd name="connsiteX2474" fmla="*/ 4290060 w 6703452"/>
              <a:gd name="connsiteY2474" fmla="*/ 684938 h 6099980"/>
              <a:gd name="connsiteX2475" fmla="*/ 4342448 w 6703452"/>
              <a:gd name="connsiteY2475" fmla="*/ 690653 h 6099980"/>
              <a:gd name="connsiteX2476" fmla="*/ 4371024 w 6703452"/>
              <a:gd name="connsiteY2476" fmla="*/ 694463 h 6099980"/>
              <a:gd name="connsiteX2477" fmla="*/ 4397692 w 6703452"/>
              <a:gd name="connsiteY2477" fmla="*/ 700178 h 6099980"/>
              <a:gd name="connsiteX2478" fmla="*/ 4422458 w 6703452"/>
              <a:gd name="connsiteY2478" fmla="*/ 705893 h 6099980"/>
              <a:gd name="connsiteX2479" fmla="*/ 4443412 w 6703452"/>
              <a:gd name="connsiteY2479" fmla="*/ 712560 h 6099980"/>
              <a:gd name="connsiteX2480" fmla="*/ 4448176 w 6703452"/>
              <a:gd name="connsiteY2480" fmla="*/ 710656 h 6099980"/>
              <a:gd name="connsiteX2481" fmla="*/ 4439604 w 6703452"/>
              <a:gd name="connsiteY2481" fmla="*/ 705893 h 6099980"/>
              <a:gd name="connsiteX2482" fmla="*/ 4424364 w 6703452"/>
              <a:gd name="connsiteY2482" fmla="*/ 699226 h 6099980"/>
              <a:gd name="connsiteX2483" fmla="*/ 4397692 w 6703452"/>
              <a:gd name="connsiteY2483" fmla="*/ 691606 h 6099980"/>
              <a:gd name="connsiteX2484" fmla="*/ 4396740 w 6703452"/>
              <a:gd name="connsiteY2484" fmla="*/ 693510 h 6099980"/>
              <a:gd name="connsiteX2485" fmla="*/ 4359592 w 6703452"/>
              <a:gd name="connsiteY2485" fmla="*/ 687796 h 6099980"/>
              <a:gd name="connsiteX2486" fmla="*/ 4331970 w 6703452"/>
              <a:gd name="connsiteY2486" fmla="*/ 683985 h 6099980"/>
              <a:gd name="connsiteX2487" fmla="*/ 4324352 w 6703452"/>
              <a:gd name="connsiteY2487" fmla="*/ 683033 h 6099980"/>
              <a:gd name="connsiteX2488" fmla="*/ 4316730 w 6703452"/>
              <a:gd name="connsiteY2488" fmla="*/ 682081 h 6099980"/>
              <a:gd name="connsiteX2489" fmla="*/ 4300538 w 6703452"/>
              <a:gd name="connsiteY2489" fmla="*/ 681128 h 6099980"/>
              <a:gd name="connsiteX2490" fmla="*/ 4284344 w 6703452"/>
              <a:gd name="connsiteY2490" fmla="*/ 679223 h 6099980"/>
              <a:gd name="connsiteX2491" fmla="*/ 4267200 w 6703452"/>
              <a:gd name="connsiteY2491" fmla="*/ 678271 h 6099980"/>
              <a:gd name="connsiteX2492" fmla="*/ 4233864 w 6703452"/>
              <a:gd name="connsiteY2492" fmla="*/ 677318 h 6099980"/>
              <a:gd name="connsiteX2493" fmla="*/ 4249104 w 6703452"/>
              <a:gd name="connsiteY2493" fmla="*/ 669698 h 6099980"/>
              <a:gd name="connsiteX2494" fmla="*/ 4121468 w 6703452"/>
              <a:gd name="connsiteY2494" fmla="*/ 679223 h 6099980"/>
              <a:gd name="connsiteX2495" fmla="*/ 4132898 w 6703452"/>
              <a:gd name="connsiteY2495" fmla="*/ 677318 h 6099980"/>
              <a:gd name="connsiteX2496" fmla="*/ 4037292 w 6703452"/>
              <a:gd name="connsiteY2496" fmla="*/ 698868 h 6099980"/>
              <a:gd name="connsiteX2497" fmla="*/ 4029036 w 6703452"/>
              <a:gd name="connsiteY2497" fmla="*/ 702432 h 6099980"/>
              <a:gd name="connsiteX2498" fmla="*/ 4077652 w 6703452"/>
              <a:gd name="connsiteY2498" fmla="*/ 692557 h 6099980"/>
              <a:gd name="connsiteX2499" fmla="*/ 4022766 w 6703452"/>
              <a:gd name="connsiteY2499" fmla="*/ 706487 h 6099980"/>
              <a:gd name="connsiteX2500" fmla="*/ 4000150 w 6703452"/>
              <a:gd name="connsiteY2500" fmla="*/ 714904 h 6099980"/>
              <a:gd name="connsiteX2501" fmla="*/ 3954504 w 6703452"/>
              <a:gd name="connsiteY2501" fmla="*/ 734611 h 6099980"/>
              <a:gd name="connsiteX2502" fmla="*/ 3934778 w 6703452"/>
              <a:gd name="connsiteY2502" fmla="*/ 744945 h 6099980"/>
              <a:gd name="connsiteX2503" fmla="*/ 3896678 w 6703452"/>
              <a:gd name="connsiteY2503" fmla="*/ 767805 h 6099980"/>
              <a:gd name="connsiteX2504" fmla="*/ 3877628 w 6703452"/>
              <a:gd name="connsiteY2504" fmla="*/ 780187 h 6099980"/>
              <a:gd name="connsiteX2505" fmla="*/ 3858578 w 6703452"/>
              <a:gd name="connsiteY2505" fmla="*/ 794475 h 6099980"/>
              <a:gd name="connsiteX2506" fmla="*/ 3838576 w 6703452"/>
              <a:gd name="connsiteY2506" fmla="*/ 808762 h 6099980"/>
              <a:gd name="connsiteX2507" fmla="*/ 3819526 w 6703452"/>
              <a:gd name="connsiteY2507" fmla="*/ 825907 h 6099980"/>
              <a:gd name="connsiteX2508" fmla="*/ 3798570 w 6703452"/>
              <a:gd name="connsiteY2508" fmla="*/ 844005 h 6099980"/>
              <a:gd name="connsiteX2509" fmla="*/ 3777616 w 6703452"/>
              <a:gd name="connsiteY2509" fmla="*/ 864959 h 6099980"/>
              <a:gd name="connsiteX2510" fmla="*/ 3766186 w 6703452"/>
              <a:gd name="connsiteY2510" fmla="*/ 875437 h 6099980"/>
              <a:gd name="connsiteX2511" fmla="*/ 3755708 w 6703452"/>
              <a:gd name="connsiteY2511" fmla="*/ 887820 h 6099980"/>
              <a:gd name="connsiteX2512" fmla="*/ 3751276 w 6703452"/>
              <a:gd name="connsiteY2512" fmla="*/ 892807 h 6099980"/>
              <a:gd name="connsiteX2513" fmla="*/ 3749992 w 6703452"/>
              <a:gd name="connsiteY2513" fmla="*/ 894488 h 6099980"/>
              <a:gd name="connsiteX2514" fmla="*/ 3767138 w 6703452"/>
              <a:gd name="connsiteY2514" fmla="*/ 881153 h 6099980"/>
              <a:gd name="connsiteX2515" fmla="*/ 3729992 w 6703452"/>
              <a:gd name="connsiteY2515" fmla="*/ 924968 h 6099980"/>
              <a:gd name="connsiteX2516" fmla="*/ 3713798 w 6703452"/>
              <a:gd name="connsiteY2516" fmla="*/ 947828 h 6099980"/>
              <a:gd name="connsiteX2517" fmla="*/ 3699510 w 6703452"/>
              <a:gd name="connsiteY2517" fmla="*/ 972593 h 6099980"/>
              <a:gd name="connsiteX2518" fmla="*/ 3647124 w 6703452"/>
              <a:gd name="connsiteY2518" fmla="*/ 1082131 h 6099980"/>
              <a:gd name="connsiteX2519" fmla="*/ 3658552 w 6703452"/>
              <a:gd name="connsiteY2519" fmla="*/ 1057366 h 6099980"/>
              <a:gd name="connsiteX2520" fmla="*/ 3670936 w 6703452"/>
              <a:gd name="connsiteY2520" fmla="*/ 1033553 h 6099980"/>
              <a:gd name="connsiteX2521" fmla="*/ 3697604 w 6703452"/>
              <a:gd name="connsiteY2521" fmla="*/ 986881 h 6099980"/>
              <a:gd name="connsiteX2522" fmla="*/ 3679508 w 6703452"/>
              <a:gd name="connsiteY2522" fmla="*/ 1023076 h 6099980"/>
              <a:gd name="connsiteX2523" fmla="*/ 3668078 w 6703452"/>
              <a:gd name="connsiteY2523" fmla="*/ 1049746 h 6099980"/>
              <a:gd name="connsiteX2524" fmla="*/ 3653792 w 6703452"/>
              <a:gd name="connsiteY2524" fmla="*/ 1084036 h 6099980"/>
              <a:gd name="connsiteX2525" fmla="*/ 3643312 w 6703452"/>
              <a:gd name="connsiteY2525" fmla="*/ 1114516 h 6099980"/>
              <a:gd name="connsiteX2526" fmla="*/ 3628072 w 6703452"/>
              <a:gd name="connsiteY2526" fmla="*/ 1168808 h 6099980"/>
              <a:gd name="connsiteX2527" fmla="*/ 3617596 w 6703452"/>
              <a:gd name="connsiteY2527" fmla="*/ 1178333 h 6099980"/>
              <a:gd name="connsiteX2528" fmla="*/ 3576638 w 6703452"/>
              <a:gd name="connsiteY2528" fmla="*/ 1315493 h 6099980"/>
              <a:gd name="connsiteX2529" fmla="*/ 3540444 w 6703452"/>
              <a:gd name="connsiteY2529" fmla="*/ 1464083 h 6099980"/>
              <a:gd name="connsiteX2530" fmla="*/ 3509010 w 6703452"/>
              <a:gd name="connsiteY2530" fmla="*/ 1601243 h 6099980"/>
              <a:gd name="connsiteX2531" fmla="*/ 3485198 w 6703452"/>
              <a:gd name="connsiteY2531" fmla="*/ 1705065 h 6099980"/>
              <a:gd name="connsiteX2532" fmla="*/ 3432810 w 6703452"/>
              <a:gd name="connsiteY2532" fmla="*/ 1845083 h 6099980"/>
              <a:gd name="connsiteX2533" fmla="*/ 3426144 w 6703452"/>
              <a:gd name="connsiteY2533" fmla="*/ 1861276 h 6099980"/>
              <a:gd name="connsiteX2534" fmla="*/ 3417570 w 6703452"/>
              <a:gd name="connsiteY2534" fmla="*/ 1877468 h 6099980"/>
              <a:gd name="connsiteX2535" fmla="*/ 3399472 w 6703452"/>
              <a:gd name="connsiteY2535" fmla="*/ 1914615 h 6099980"/>
              <a:gd name="connsiteX2536" fmla="*/ 3374708 w 6703452"/>
              <a:gd name="connsiteY2536" fmla="*/ 1959383 h 6099980"/>
              <a:gd name="connsiteX2537" fmla="*/ 3359468 w 6703452"/>
              <a:gd name="connsiteY2537" fmla="*/ 1985101 h 6099980"/>
              <a:gd name="connsiteX2538" fmla="*/ 3340418 w 6703452"/>
              <a:gd name="connsiteY2538" fmla="*/ 2013676 h 6099980"/>
              <a:gd name="connsiteX2539" fmla="*/ 3333750 w 6703452"/>
              <a:gd name="connsiteY2539" fmla="*/ 2027963 h 6099980"/>
              <a:gd name="connsiteX2540" fmla="*/ 3324224 w 6703452"/>
              <a:gd name="connsiteY2540" fmla="*/ 2043203 h 6099980"/>
              <a:gd name="connsiteX2541" fmla="*/ 3281364 w 6703452"/>
              <a:gd name="connsiteY2541" fmla="*/ 2090828 h 6099980"/>
              <a:gd name="connsiteX2542" fmla="*/ 3307080 w 6703452"/>
              <a:gd name="connsiteY2542" fmla="*/ 2058443 h 6099980"/>
              <a:gd name="connsiteX2543" fmla="*/ 3307080 w 6703452"/>
              <a:gd name="connsiteY2543" fmla="*/ 2055586 h 6099980"/>
              <a:gd name="connsiteX2544" fmla="*/ 3292792 w 6703452"/>
              <a:gd name="connsiteY2544" fmla="*/ 2070826 h 6099980"/>
              <a:gd name="connsiteX2545" fmla="*/ 3280410 w 6703452"/>
              <a:gd name="connsiteY2545" fmla="*/ 2084161 h 6099980"/>
              <a:gd name="connsiteX2546" fmla="*/ 3263266 w 6703452"/>
              <a:gd name="connsiteY2546" fmla="*/ 2100353 h 6099980"/>
              <a:gd name="connsiteX2547" fmla="*/ 3198972 w 6703452"/>
              <a:gd name="connsiteY2547" fmla="*/ 2153693 h 6099980"/>
              <a:gd name="connsiteX2548" fmla="*/ 3167080 w 6703452"/>
              <a:gd name="connsiteY2548" fmla="*/ 2171224 h 6099980"/>
              <a:gd name="connsiteX2549" fmla="*/ 3170872 w 6703452"/>
              <a:gd name="connsiteY2549" fmla="*/ 2168933 h 6099980"/>
              <a:gd name="connsiteX2550" fmla="*/ 3206116 w 6703452"/>
              <a:gd name="connsiteY2550" fmla="*/ 2144168 h 6099980"/>
              <a:gd name="connsiteX2551" fmla="*/ 3231832 w 6703452"/>
              <a:gd name="connsiteY2551" fmla="*/ 2124166 h 6099980"/>
              <a:gd name="connsiteX2552" fmla="*/ 3248978 w 6703452"/>
              <a:gd name="connsiteY2552" fmla="*/ 2110831 h 6099980"/>
              <a:gd name="connsiteX2553" fmla="*/ 3268028 w 6703452"/>
              <a:gd name="connsiteY2553" fmla="*/ 2093686 h 6099980"/>
              <a:gd name="connsiteX2554" fmla="*/ 3261360 w 6703452"/>
              <a:gd name="connsiteY2554" fmla="*/ 2098448 h 6099980"/>
              <a:gd name="connsiteX2555" fmla="*/ 3250884 w 6703452"/>
              <a:gd name="connsiteY2555" fmla="*/ 2107021 h 6099980"/>
              <a:gd name="connsiteX2556" fmla="*/ 3237548 w 6703452"/>
              <a:gd name="connsiteY2556" fmla="*/ 2117498 h 6099980"/>
              <a:gd name="connsiteX2557" fmla="*/ 3207068 w 6703452"/>
              <a:gd name="connsiteY2557" fmla="*/ 2140358 h 6099980"/>
              <a:gd name="connsiteX2558" fmla="*/ 3180398 w 6703452"/>
              <a:gd name="connsiteY2558" fmla="*/ 2158456 h 6099980"/>
              <a:gd name="connsiteX2559" fmla="*/ 3189924 w 6703452"/>
              <a:gd name="connsiteY2559" fmla="*/ 2149883 h 6099980"/>
              <a:gd name="connsiteX2560" fmla="*/ 3214688 w 6703452"/>
              <a:gd name="connsiteY2560" fmla="*/ 2130833 h 6099980"/>
              <a:gd name="connsiteX2561" fmla="*/ 3229928 w 6703452"/>
              <a:gd name="connsiteY2561" fmla="*/ 2117498 h 6099980"/>
              <a:gd name="connsiteX2562" fmla="*/ 3246120 w 6703452"/>
              <a:gd name="connsiteY2562" fmla="*/ 2103211 h 6099980"/>
              <a:gd name="connsiteX2563" fmla="*/ 3262312 w 6703452"/>
              <a:gd name="connsiteY2563" fmla="*/ 2087971 h 6099980"/>
              <a:gd name="connsiteX2564" fmla="*/ 3277552 w 6703452"/>
              <a:gd name="connsiteY2564" fmla="*/ 2072731 h 6099980"/>
              <a:gd name="connsiteX2565" fmla="*/ 3302318 w 6703452"/>
              <a:gd name="connsiteY2565" fmla="*/ 2044156 h 6099980"/>
              <a:gd name="connsiteX2566" fmla="*/ 3315652 w 6703452"/>
              <a:gd name="connsiteY2566" fmla="*/ 2025106 h 6099980"/>
              <a:gd name="connsiteX2567" fmla="*/ 3293744 w 6703452"/>
              <a:gd name="connsiteY2567" fmla="*/ 2046061 h 6099980"/>
              <a:gd name="connsiteX2568" fmla="*/ 3256598 w 6703452"/>
              <a:gd name="connsiteY2568" fmla="*/ 2085113 h 6099980"/>
              <a:gd name="connsiteX2569" fmla="*/ 3239452 w 6703452"/>
              <a:gd name="connsiteY2569" fmla="*/ 2102258 h 6099980"/>
              <a:gd name="connsiteX2570" fmla="*/ 3222308 w 6703452"/>
              <a:gd name="connsiteY2570" fmla="*/ 2116546 h 6099980"/>
              <a:gd name="connsiteX2571" fmla="*/ 3190876 w 6703452"/>
              <a:gd name="connsiteY2571" fmla="*/ 2142263 h 6099980"/>
              <a:gd name="connsiteX2572" fmla="*/ 3160396 w 6703452"/>
              <a:gd name="connsiteY2572" fmla="*/ 2164171 h 6099980"/>
              <a:gd name="connsiteX2573" fmla="*/ 3008948 w 6703452"/>
              <a:gd name="connsiteY2573" fmla="*/ 2225131 h 6099980"/>
              <a:gd name="connsiteX2574" fmla="*/ 3052764 w 6703452"/>
              <a:gd name="connsiteY2574" fmla="*/ 2210843 h 6099980"/>
              <a:gd name="connsiteX2575" fmla="*/ 3077528 w 6703452"/>
              <a:gd name="connsiteY2575" fmla="*/ 2201318 h 6099980"/>
              <a:gd name="connsiteX2576" fmla="*/ 3089910 w 6703452"/>
              <a:gd name="connsiteY2576" fmla="*/ 2196556 h 6099980"/>
              <a:gd name="connsiteX2577" fmla="*/ 3102292 w 6703452"/>
              <a:gd name="connsiteY2577" fmla="*/ 2190841 h 6099980"/>
              <a:gd name="connsiteX2578" fmla="*/ 3195638 w 6703452"/>
              <a:gd name="connsiteY2578" fmla="*/ 2132738 h 6099980"/>
              <a:gd name="connsiteX2579" fmla="*/ 3171824 w 6703452"/>
              <a:gd name="connsiteY2579" fmla="*/ 2147978 h 6099980"/>
              <a:gd name="connsiteX2580" fmla="*/ 3160396 w 6703452"/>
              <a:gd name="connsiteY2580" fmla="*/ 2155598 h 6099980"/>
              <a:gd name="connsiteX2581" fmla="*/ 3148012 w 6703452"/>
              <a:gd name="connsiteY2581" fmla="*/ 2162266 h 6099980"/>
              <a:gd name="connsiteX2582" fmla="*/ 3123248 w 6703452"/>
              <a:gd name="connsiteY2582" fmla="*/ 2174648 h 6099980"/>
              <a:gd name="connsiteX2583" fmla="*/ 3097530 w 6703452"/>
              <a:gd name="connsiteY2583" fmla="*/ 2186078 h 6099980"/>
              <a:gd name="connsiteX2584" fmla="*/ 3027762 w 6703452"/>
              <a:gd name="connsiteY2584" fmla="*/ 2214702 h 6099980"/>
              <a:gd name="connsiteX2585" fmla="*/ 2965252 w 6703452"/>
              <a:gd name="connsiteY2585" fmla="*/ 2227512 h 6099980"/>
              <a:gd name="connsiteX2586" fmla="*/ 2917508 w 6703452"/>
              <a:gd name="connsiteY2586" fmla="*/ 2234656 h 6099980"/>
              <a:gd name="connsiteX2587" fmla="*/ 2847976 w 6703452"/>
              <a:gd name="connsiteY2587" fmla="*/ 2244181 h 6099980"/>
              <a:gd name="connsiteX2588" fmla="*/ 2685098 w 6703452"/>
              <a:gd name="connsiteY2588" fmla="*/ 2258468 h 6099980"/>
              <a:gd name="connsiteX2589" fmla="*/ 2735580 w 6703452"/>
              <a:gd name="connsiteY2589" fmla="*/ 2270851 h 6099980"/>
              <a:gd name="connsiteX2590" fmla="*/ 2599372 w 6703452"/>
              <a:gd name="connsiteY2590" fmla="*/ 2275613 h 6099980"/>
              <a:gd name="connsiteX2591" fmla="*/ 2546032 w 6703452"/>
              <a:gd name="connsiteY2591" fmla="*/ 2274661 h 6099980"/>
              <a:gd name="connsiteX2592" fmla="*/ 2634616 w 6703452"/>
              <a:gd name="connsiteY2592" fmla="*/ 2264183 h 6099980"/>
              <a:gd name="connsiteX2593" fmla="*/ 2649856 w 6703452"/>
              <a:gd name="connsiteY2593" fmla="*/ 2260373 h 6099980"/>
              <a:gd name="connsiteX2594" fmla="*/ 2745104 w 6703452"/>
              <a:gd name="connsiteY2594" fmla="*/ 2249896 h 6099980"/>
              <a:gd name="connsiteX2595" fmla="*/ 2676524 w 6703452"/>
              <a:gd name="connsiteY2595" fmla="*/ 2241323 h 6099980"/>
              <a:gd name="connsiteX2596" fmla="*/ 2631758 w 6703452"/>
              <a:gd name="connsiteY2596" fmla="*/ 2247991 h 6099980"/>
              <a:gd name="connsiteX2597" fmla="*/ 2587944 w 6703452"/>
              <a:gd name="connsiteY2597" fmla="*/ 2253706 h 6099980"/>
              <a:gd name="connsiteX2598" fmla="*/ 2577466 w 6703452"/>
              <a:gd name="connsiteY2598" fmla="*/ 2252753 h 6099980"/>
              <a:gd name="connsiteX2599" fmla="*/ 2513648 w 6703452"/>
              <a:gd name="connsiteY2599" fmla="*/ 2261326 h 6099980"/>
              <a:gd name="connsiteX2600" fmla="*/ 2442210 w 6703452"/>
              <a:gd name="connsiteY2600" fmla="*/ 2275613 h 6099980"/>
              <a:gd name="connsiteX2601" fmla="*/ 2458404 w 6703452"/>
              <a:gd name="connsiteY2601" fmla="*/ 2270851 h 6099980"/>
              <a:gd name="connsiteX2602" fmla="*/ 2406968 w 6703452"/>
              <a:gd name="connsiteY2602" fmla="*/ 2281328 h 6099980"/>
              <a:gd name="connsiteX2603" fmla="*/ 2371724 w 6703452"/>
              <a:gd name="connsiteY2603" fmla="*/ 2291806 h 6099980"/>
              <a:gd name="connsiteX2604" fmla="*/ 2339340 w 6703452"/>
              <a:gd name="connsiteY2604" fmla="*/ 2303236 h 6099980"/>
              <a:gd name="connsiteX2605" fmla="*/ 2295524 w 6703452"/>
              <a:gd name="connsiteY2605" fmla="*/ 2316571 h 6099980"/>
              <a:gd name="connsiteX2606" fmla="*/ 2278380 w 6703452"/>
              <a:gd name="connsiteY2606" fmla="*/ 2327048 h 6099980"/>
              <a:gd name="connsiteX2607" fmla="*/ 2244090 w 6703452"/>
              <a:gd name="connsiteY2607" fmla="*/ 2341336 h 6099980"/>
              <a:gd name="connsiteX2608" fmla="*/ 2209800 w 6703452"/>
              <a:gd name="connsiteY2608" fmla="*/ 2358481 h 6099980"/>
              <a:gd name="connsiteX2609" fmla="*/ 2258378 w 6703452"/>
              <a:gd name="connsiteY2609" fmla="*/ 2339431 h 6099980"/>
              <a:gd name="connsiteX2610" fmla="*/ 2307908 w 6703452"/>
              <a:gd name="connsiteY2610" fmla="*/ 2324191 h 6099980"/>
              <a:gd name="connsiteX2611" fmla="*/ 2370772 w 6703452"/>
              <a:gd name="connsiteY2611" fmla="*/ 2307046 h 6099980"/>
              <a:gd name="connsiteX2612" fmla="*/ 2411730 w 6703452"/>
              <a:gd name="connsiteY2612" fmla="*/ 2297521 h 6099980"/>
              <a:gd name="connsiteX2613" fmla="*/ 2460308 w 6703452"/>
              <a:gd name="connsiteY2613" fmla="*/ 2287043 h 6099980"/>
              <a:gd name="connsiteX2614" fmla="*/ 2476500 w 6703452"/>
              <a:gd name="connsiteY2614" fmla="*/ 2279423 h 6099980"/>
              <a:gd name="connsiteX2615" fmla="*/ 2491740 w 6703452"/>
              <a:gd name="connsiteY2615" fmla="*/ 2274661 h 6099980"/>
              <a:gd name="connsiteX2616" fmla="*/ 2505076 w 6703452"/>
              <a:gd name="connsiteY2616" fmla="*/ 2271803 h 6099980"/>
              <a:gd name="connsiteX2617" fmla="*/ 2524124 w 6703452"/>
              <a:gd name="connsiteY2617" fmla="*/ 2268946 h 6099980"/>
              <a:gd name="connsiteX2618" fmla="*/ 2500312 w 6703452"/>
              <a:gd name="connsiteY2618" fmla="*/ 2271803 h 6099980"/>
              <a:gd name="connsiteX2619" fmla="*/ 2476500 w 6703452"/>
              <a:gd name="connsiteY2619" fmla="*/ 2276566 h 6099980"/>
              <a:gd name="connsiteX2620" fmla="*/ 2429828 w 6703452"/>
              <a:gd name="connsiteY2620" fmla="*/ 2286091 h 6099980"/>
              <a:gd name="connsiteX2621" fmla="*/ 2483168 w 6703452"/>
              <a:gd name="connsiteY2621" fmla="*/ 2272756 h 6099980"/>
              <a:gd name="connsiteX2622" fmla="*/ 2506028 w 6703452"/>
              <a:gd name="connsiteY2622" fmla="*/ 2268946 h 6099980"/>
              <a:gd name="connsiteX2623" fmla="*/ 2528888 w 6703452"/>
              <a:gd name="connsiteY2623" fmla="*/ 2267041 h 6099980"/>
              <a:gd name="connsiteX2624" fmla="*/ 2574608 w 6703452"/>
              <a:gd name="connsiteY2624" fmla="*/ 2262278 h 6099980"/>
              <a:gd name="connsiteX2625" fmla="*/ 2494598 w 6703452"/>
              <a:gd name="connsiteY2625" fmla="*/ 2277518 h 6099980"/>
              <a:gd name="connsiteX2626" fmla="*/ 2465070 w 6703452"/>
              <a:gd name="connsiteY2626" fmla="*/ 2288948 h 6099980"/>
              <a:gd name="connsiteX2627" fmla="*/ 2406968 w 6703452"/>
              <a:gd name="connsiteY2627" fmla="*/ 2301331 h 6099980"/>
              <a:gd name="connsiteX2628" fmla="*/ 2375536 w 6703452"/>
              <a:gd name="connsiteY2628" fmla="*/ 2308951 h 6099980"/>
              <a:gd name="connsiteX2629" fmla="*/ 2316480 w 6703452"/>
              <a:gd name="connsiteY2629" fmla="*/ 2328001 h 6099980"/>
              <a:gd name="connsiteX2630" fmla="*/ 2286000 w 6703452"/>
              <a:gd name="connsiteY2630" fmla="*/ 2334668 h 6099980"/>
              <a:gd name="connsiteX2631" fmla="*/ 2250758 w 6703452"/>
              <a:gd name="connsiteY2631" fmla="*/ 2346098 h 6099980"/>
              <a:gd name="connsiteX2632" fmla="*/ 2206944 w 6703452"/>
              <a:gd name="connsiteY2632" fmla="*/ 2363243 h 6099980"/>
              <a:gd name="connsiteX2633" fmla="*/ 2019300 w 6703452"/>
              <a:gd name="connsiteY2633" fmla="*/ 2464208 h 6099980"/>
              <a:gd name="connsiteX2634" fmla="*/ 2066924 w 6703452"/>
              <a:gd name="connsiteY2634" fmla="*/ 2432776 h 6099980"/>
              <a:gd name="connsiteX2635" fmla="*/ 2066924 w 6703452"/>
              <a:gd name="connsiteY2635" fmla="*/ 2428013 h 6099980"/>
              <a:gd name="connsiteX2636" fmla="*/ 2009776 w 6703452"/>
              <a:gd name="connsiteY2636" fmla="*/ 2463256 h 6099980"/>
              <a:gd name="connsiteX2637" fmla="*/ 1965008 w 6703452"/>
              <a:gd name="connsiteY2637" fmla="*/ 2500403 h 6099980"/>
              <a:gd name="connsiteX2638" fmla="*/ 1959292 w 6703452"/>
              <a:gd name="connsiteY2638" fmla="*/ 2502308 h 6099980"/>
              <a:gd name="connsiteX2639" fmla="*/ 1920240 w 6703452"/>
              <a:gd name="connsiteY2639" fmla="*/ 2536598 h 6099980"/>
              <a:gd name="connsiteX2640" fmla="*/ 1906904 w 6703452"/>
              <a:gd name="connsiteY2640" fmla="*/ 2548981 h 6099980"/>
              <a:gd name="connsiteX2641" fmla="*/ 1896428 w 6703452"/>
              <a:gd name="connsiteY2641" fmla="*/ 2561363 h 6099980"/>
              <a:gd name="connsiteX2642" fmla="*/ 1873568 w 6703452"/>
              <a:gd name="connsiteY2642" fmla="*/ 2586128 h 6099980"/>
              <a:gd name="connsiteX2643" fmla="*/ 1858328 w 6703452"/>
              <a:gd name="connsiteY2643" fmla="*/ 2602321 h 6099980"/>
              <a:gd name="connsiteX2644" fmla="*/ 1839278 w 6703452"/>
              <a:gd name="connsiteY2644" fmla="*/ 2624228 h 6099980"/>
              <a:gd name="connsiteX2645" fmla="*/ 1841184 w 6703452"/>
              <a:gd name="connsiteY2645" fmla="*/ 2608036 h 6099980"/>
              <a:gd name="connsiteX2646" fmla="*/ 1824038 w 6703452"/>
              <a:gd name="connsiteY2646" fmla="*/ 2622323 h 6099980"/>
              <a:gd name="connsiteX2647" fmla="*/ 1795464 w 6703452"/>
              <a:gd name="connsiteY2647" fmla="*/ 2649946 h 6099980"/>
              <a:gd name="connsiteX2648" fmla="*/ 1757364 w 6703452"/>
              <a:gd name="connsiteY2648" fmla="*/ 2693761 h 6099980"/>
              <a:gd name="connsiteX2649" fmla="*/ 1735456 w 6703452"/>
              <a:gd name="connsiteY2649" fmla="*/ 2723288 h 6099980"/>
              <a:gd name="connsiteX2650" fmla="*/ 1712596 w 6703452"/>
              <a:gd name="connsiteY2650" fmla="*/ 2757578 h 6099980"/>
              <a:gd name="connsiteX2651" fmla="*/ 1699260 w 6703452"/>
              <a:gd name="connsiteY2651" fmla="*/ 2781391 h 6099980"/>
              <a:gd name="connsiteX2652" fmla="*/ 1687830 w 6703452"/>
              <a:gd name="connsiteY2652" fmla="*/ 2800441 h 6099980"/>
              <a:gd name="connsiteX2653" fmla="*/ 1675448 w 6703452"/>
              <a:gd name="connsiteY2653" fmla="*/ 2823301 h 6099980"/>
              <a:gd name="connsiteX2654" fmla="*/ 1681164 w 6703452"/>
              <a:gd name="connsiteY2654" fmla="*/ 2810918 h 6099980"/>
              <a:gd name="connsiteX2655" fmla="*/ 1660208 w 6703452"/>
              <a:gd name="connsiteY2655" fmla="*/ 2844256 h 6099980"/>
              <a:gd name="connsiteX2656" fmla="*/ 1640204 w 6703452"/>
              <a:gd name="connsiteY2656" fmla="*/ 2878546 h 6099980"/>
              <a:gd name="connsiteX2657" fmla="*/ 1644968 w 6703452"/>
              <a:gd name="connsiteY2657" fmla="*/ 2867116 h 6099980"/>
              <a:gd name="connsiteX2658" fmla="*/ 1650684 w 6703452"/>
              <a:gd name="connsiteY2658" fmla="*/ 2855686 h 6099980"/>
              <a:gd name="connsiteX2659" fmla="*/ 1662112 w 6703452"/>
              <a:gd name="connsiteY2659" fmla="*/ 2832826 h 6099980"/>
              <a:gd name="connsiteX2660" fmla="*/ 1674496 w 6703452"/>
              <a:gd name="connsiteY2660" fmla="*/ 2810918 h 6099980"/>
              <a:gd name="connsiteX2661" fmla="*/ 1681164 w 6703452"/>
              <a:gd name="connsiteY2661" fmla="*/ 2799488 h 6099980"/>
              <a:gd name="connsiteX2662" fmla="*/ 1687830 w 6703452"/>
              <a:gd name="connsiteY2662" fmla="*/ 2789011 h 6099980"/>
              <a:gd name="connsiteX2663" fmla="*/ 1715452 w 6703452"/>
              <a:gd name="connsiteY2663" fmla="*/ 2746148 h 6099980"/>
              <a:gd name="connsiteX2664" fmla="*/ 1743076 w 6703452"/>
              <a:gd name="connsiteY2664" fmla="*/ 2704238 h 6099980"/>
              <a:gd name="connsiteX2665" fmla="*/ 1742124 w 6703452"/>
              <a:gd name="connsiteY2665" fmla="*/ 2696618 h 6099980"/>
              <a:gd name="connsiteX2666" fmla="*/ 1767840 w 6703452"/>
              <a:gd name="connsiteY2666" fmla="*/ 2663281 h 6099980"/>
              <a:gd name="connsiteX2667" fmla="*/ 1795464 w 6703452"/>
              <a:gd name="connsiteY2667" fmla="*/ 2628991 h 6099980"/>
              <a:gd name="connsiteX2668" fmla="*/ 1842136 w 6703452"/>
              <a:gd name="connsiteY2668" fmla="*/ 2574698 h 6099980"/>
              <a:gd name="connsiteX2669" fmla="*/ 1806892 w 6703452"/>
              <a:gd name="connsiteY2669" fmla="*/ 2611846 h 6099980"/>
              <a:gd name="connsiteX2670" fmla="*/ 1792604 w 6703452"/>
              <a:gd name="connsiteY2670" fmla="*/ 2627086 h 6099980"/>
              <a:gd name="connsiteX2671" fmla="*/ 1780224 w 6703452"/>
              <a:gd name="connsiteY2671" fmla="*/ 2642326 h 6099980"/>
              <a:gd name="connsiteX2672" fmla="*/ 1754504 w 6703452"/>
              <a:gd name="connsiteY2672" fmla="*/ 2674711 h 6099980"/>
              <a:gd name="connsiteX2673" fmla="*/ 1739264 w 6703452"/>
              <a:gd name="connsiteY2673" fmla="*/ 2694713 h 6099980"/>
              <a:gd name="connsiteX2674" fmla="*/ 1721168 w 6703452"/>
              <a:gd name="connsiteY2674" fmla="*/ 2719478 h 6099980"/>
              <a:gd name="connsiteX2675" fmla="*/ 1730692 w 6703452"/>
              <a:gd name="connsiteY2675" fmla="*/ 2699476 h 6099980"/>
              <a:gd name="connsiteX2676" fmla="*/ 1743076 w 6703452"/>
              <a:gd name="connsiteY2676" fmla="*/ 2679473 h 6099980"/>
              <a:gd name="connsiteX2677" fmla="*/ 1752600 w 6703452"/>
              <a:gd name="connsiteY2677" fmla="*/ 2667091 h 6099980"/>
              <a:gd name="connsiteX2678" fmla="*/ 1745932 w 6703452"/>
              <a:gd name="connsiteY2678" fmla="*/ 2679473 h 6099980"/>
              <a:gd name="connsiteX2679" fmla="*/ 1793558 w 6703452"/>
              <a:gd name="connsiteY2679" fmla="*/ 2624228 h 6099980"/>
              <a:gd name="connsiteX2680" fmla="*/ 1836420 w 6703452"/>
              <a:gd name="connsiteY2680" fmla="*/ 2575651 h 6099980"/>
              <a:gd name="connsiteX2681" fmla="*/ 1885950 w 6703452"/>
              <a:gd name="connsiteY2681" fmla="*/ 2525168 h 6099980"/>
              <a:gd name="connsiteX2682" fmla="*/ 1916430 w 6703452"/>
              <a:gd name="connsiteY2682" fmla="*/ 2498498 h 6099980"/>
              <a:gd name="connsiteX2683" fmla="*/ 1933576 w 6703452"/>
              <a:gd name="connsiteY2683" fmla="*/ 2483258 h 6099980"/>
              <a:gd name="connsiteX2684" fmla="*/ 1952624 w 6703452"/>
              <a:gd name="connsiteY2684" fmla="*/ 2468971 h 6099980"/>
              <a:gd name="connsiteX2685" fmla="*/ 1956436 w 6703452"/>
              <a:gd name="connsiteY2685" fmla="*/ 2468018 h 6099980"/>
              <a:gd name="connsiteX2686" fmla="*/ 1987868 w 6703452"/>
              <a:gd name="connsiteY2686" fmla="*/ 2442301 h 6099980"/>
              <a:gd name="connsiteX2687" fmla="*/ 2021204 w 6703452"/>
              <a:gd name="connsiteY2687" fmla="*/ 2419441 h 6099980"/>
              <a:gd name="connsiteX2688" fmla="*/ 2089784 w 6703452"/>
              <a:gd name="connsiteY2688" fmla="*/ 2376578 h 6099980"/>
              <a:gd name="connsiteX2689" fmla="*/ 2106930 w 6703452"/>
              <a:gd name="connsiteY2689" fmla="*/ 2366101 h 6099980"/>
              <a:gd name="connsiteX2690" fmla="*/ 2125028 w 6703452"/>
              <a:gd name="connsiteY2690" fmla="*/ 2356576 h 6099980"/>
              <a:gd name="connsiteX2691" fmla="*/ 2160270 w 6703452"/>
              <a:gd name="connsiteY2691" fmla="*/ 2337526 h 6099980"/>
              <a:gd name="connsiteX2692" fmla="*/ 2196464 w 6703452"/>
              <a:gd name="connsiteY2692" fmla="*/ 2320381 h 6099980"/>
              <a:gd name="connsiteX2693" fmla="*/ 2232660 w 6703452"/>
              <a:gd name="connsiteY2693" fmla="*/ 2302283 h 6099980"/>
              <a:gd name="connsiteX2694" fmla="*/ 2202180 w 6703452"/>
              <a:gd name="connsiteY2694" fmla="*/ 2318476 h 6099980"/>
              <a:gd name="connsiteX2695" fmla="*/ 2229804 w 6703452"/>
              <a:gd name="connsiteY2695" fmla="*/ 2305141 h 6099980"/>
              <a:gd name="connsiteX2696" fmla="*/ 2263140 w 6703452"/>
              <a:gd name="connsiteY2696" fmla="*/ 2291806 h 6099980"/>
              <a:gd name="connsiteX2697" fmla="*/ 2301240 w 6703452"/>
              <a:gd name="connsiteY2697" fmla="*/ 2276566 h 6099980"/>
              <a:gd name="connsiteX2698" fmla="*/ 2344104 w 6703452"/>
              <a:gd name="connsiteY2698" fmla="*/ 2261326 h 6099980"/>
              <a:gd name="connsiteX2699" fmla="*/ 2543176 w 6703452"/>
              <a:gd name="connsiteY2699" fmla="*/ 2214653 h 6099980"/>
              <a:gd name="connsiteX2700" fmla="*/ 2544128 w 6703452"/>
              <a:gd name="connsiteY2700" fmla="*/ 2212748 h 6099980"/>
              <a:gd name="connsiteX2701" fmla="*/ 2560320 w 6703452"/>
              <a:gd name="connsiteY2701" fmla="*/ 2209891 h 6099980"/>
              <a:gd name="connsiteX2702" fmla="*/ 2609850 w 6703452"/>
              <a:gd name="connsiteY2702" fmla="*/ 2207033 h 6099980"/>
              <a:gd name="connsiteX2703" fmla="*/ 2804160 w 6703452"/>
              <a:gd name="connsiteY2703" fmla="*/ 2193698 h 6099980"/>
              <a:gd name="connsiteX2704" fmla="*/ 2737484 w 6703452"/>
              <a:gd name="connsiteY2704" fmla="*/ 2193698 h 6099980"/>
              <a:gd name="connsiteX2705" fmla="*/ 2655570 w 6703452"/>
              <a:gd name="connsiteY2705" fmla="*/ 2197508 h 6099980"/>
              <a:gd name="connsiteX2706" fmla="*/ 2603184 w 6703452"/>
              <a:gd name="connsiteY2706" fmla="*/ 2204176 h 6099980"/>
              <a:gd name="connsiteX2707" fmla="*/ 2551748 w 6703452"/>
              <a:gd name="connsiteY2707" fmla="*/ 2207033 h 6099980"/>
              <a:gd name="connsiteX2708" fmla="*/ 2495550 w 6703452"/>
              <a:gd name="connsiteY2708" fmla="*/ 2214653 h 6099980"/>
              <a:gd name="connsiteX2709" fmla="*/ 2443164 w 6703452"/>
              <a:gd name="connsiteY2709" fmla="*/ 2225131 h 6099980"/>
              <a:gd name="connsiteX2710" fmla="*/ 2420304 w 6703452"/>
              <a:gd name="connsiteY2710" fmla="*/ 2229893 h 6099980"/>
              <a:gd name="connsiteX2711" fmla="*/ 2401252 w 6703452"/>
              <a:gd name="connsiteY2711" fmla="*/ 2233703 h 6099980"/>
              <a:gd name="connsiteX2712" fmla="*/ 2334578 w 6703452"/>
              <a:gd name="connsiteY2712" fmla="*/ 2259421 h 6099980"/>
              <a:gd name="connsiteX2713" fmla="*/ 2305050 w 6703452"/>
              <a:gd name="connsiteY2713" fmla="*/ 2267041 h 6099980"/>
              <a:gd name="connsiteX2714" fmla="*/ 2286952 w 6703452"/>
              <a:gd name="connsiteY2714" fmla="*/ 2272756 h 6099980"/>
              <a:gd name="connsiteX2715" fmla="*/ 2268856 w 6703452"/>
              <a:gd name="connsiteY2715" fmla="*/ 2279423 h 6099980"/>
              <a:gd name="connsiteX2716" fmla="*/ 2230950 w 6703452"/>
              <a:gd name="connsiteY2716" fmla="*/ 2292818 h 6099980"/>
              <a:gd name="connsiteX2717" fmla="*/ 2230092 w 6703452"/>
              <a:gd name="connsiteY2717" fmla="*/ 2292061 h 6099980"/>
              <a:gd name="connsiteX2718" fmla="*/ 2246948 w 6703452"/>
              <a:gd name="connsiteY2718" fmla="*/ 2286091 h 6099980"/>
              <a:gd name="connsiteX2719" fmla="*/ 2272664 w 6703452"/>
              <a:gd name="connsiteY2719" fmla="*/ 2276566 h 6099980"/>
              <a:gd name="connsiteX2720" fmla="*/ 2299336 w 6703452"/>
              <a:gd name="connsiteY2720" fmla="*/ 2266088 h 6099980"/>
              <a:gd name="connsiteX2721" fmla="*/ 2310764 w 6703452"/>
              <a:gd name="connsiteY2721" fmla="*/ 2259421 h 6099980"/>
              <a:gd name="connsiteX2722" fmla="*/ 2266950 w 6703452"/>
              <a:gd name="connsiteY2722" fmla="*/ 2272756 h 6099980"/>
              <a:gd name="connsiteX2723" fmla="*/ 2226946 w 6703452"/>
              <a:gd name="connsiteY2723" fmla="*/ 2286686 h 6099980"/>
              <a:gd name="connsiteX2724" fmla="*/ 2226786 w 6703452"/>
              <a:gd name="connsiteY2724" fmla="*/ 2285850 h 6099980"/>
              <a:gd name="connsiteX2725" fmla="*/ 2249804 w 6703452"/>
              <a:gd name="connsiteY2725" fmla="*/ 2275613 h 6099980"/>
              <a:gd name="connsiteX2726" fmla="*/ 2226766 w 6703452"/>
              <a:gd name="connsiteY2726" fmla="*/ 2285748 h 6099980"/>
              <a:gd name="connsiteX2727" fmla="*/ 2226786 w 6703452"/>
              <a:gd name="connsiteY2727" fmla="*/ 2285850 h 6099980"/>
              <a:gd name="connsiteX2728" fmla="*/ 2150746 w 6703452"/>
              <a:gd name="connsiteY2728" fmla="*/ 2319666 h 6099980"/>
              <a:gd name="connsiteX2729" fmla="*/ 2048828 w 6703452"/>
              <a:gd name="connsiteY2729" fmla="*/ 2376578 h 6099980"/>
              <a:gd name="connsiteX2730" fmla="*/ 1868804 w 6703452"/>
              <a:gd name="connsiteY2730" fmla="*/ 2515643 h 6099980"/>
              <a:gd name="connsiteX2731" fmla="*/ 1919288 w 6703452"/>
              <a:gd name="connsiteY2731" fmla="*/ 2474686 h 6099980"/>
              <a:gd name="connsiteX2732" fmla="*/ 1884044 w 6703452"/>
              <a:gd name="connsiteY2732" fmla="*/ 2504213 h 6099980"/>
              <a:gd name="connsiteX2733" fmla="*/ 1870710 w 6703452"/>
              <a:gd name="connsiteY2733" fmla="*/ 2515643 h 6099980"/>
              <a:gd name="connsiteX2734" fmla="*/ 1858328 w 6703452"/>
              <a:gd name="connsiteY2734" fmla="*/ 2528026 h 6099980"/>
              <a:gd name="connsiteX2735" fmla="*/ 1832610 w 6703452"/>
              <a:gd name="connsiteY2735" fmla="*/ 2551838 h 6099980"/>
              <a:gd name="connsiteX2736" fmla="*/ 1820228 w 6703452"/>
              <a:gd name="connsiteY2736" fmla="*/ 2563268 h 6099980"/>
              <a:gd name="connsiteX2737" fmla="*/ 1809750 w 6703452"/>
              <a:gd name="connsiteY2737" fmla="*/ 2574698 h 6099980"/>
              <a:gd name="connsiteX2738" fmla="*/ 1790700 w 6703452"/>
              <a:gd name="connsiteY2738" fmla="*/ 2594701 h 6099980"/>
              <a:gd name="connsiteX2739" fmla="*/ 1769744 w 6703452"/>
              <a:gd name="connsiteY2739" fmla="*/ 2616608 h 6099980"/>
              <a:gd name="connsiteX2740" fmla="*/ 1820228 w 6703452"/>
              <a:gd name="connsiteY2740" fmla="*/ 2561363 h 6099980"/>
              <a:gd name="connsiteX2741" fmla="*/ 1849756 w 6703452"/>
              <a:gd name="connsiteY2741" fmla="*/ 2532788 h 6099980"/>
              <a:gd name="connsiteX2742" fmla="*/ 1881188 w 6703452"/>
              <a:gd name="connsiteY2742" fmla="*/ 2503261 h 6099980"/>
              <a:gd name="connsiteX2743" fmla="*/ 1864044 w 6703452"/>
              <a:gd name="connsiteY2743" fmla="*/ 2515643 h 6099980"/>
              <a:gd name="connsiteX2744" fmla="*/ 1827848 w 6703452"/>
              <a:gd name="connsiteY2744" fmla="*/ 2549933 h 6099980"/>
              <a:gd name="connsiteX2745" fmla="*/ 1818324 w 6703452"/>
              <a:gd name="connsiteY2745" fmla="*/ 2559458 h 6099980"/>
              <a:gd name="connsiteX2746" fmla="*/ 1808798 w 6703452"/>
              <a:gd name="connsiteY2746" fmla="*/ 2568983 h 6099980"/>
              <a:gd name="connsiteX2747" fmla="*/ 1792604 w 6703452"/>
              <a:gd name="connsiteY2747" fmla="*/ 2587081 h 6099980"/>
              <a:gd name="connsiteX2748" fmla="*/ 1773556 w 6703452"/>
              <a:gd name="connsiteY2748" fmla="*/ 2606131 h 6099980"/>
              <a:gd name="connsiteX2749" fmla="*/ 1747838 w 6703452"/>
              <a:gd name="connsiteY2749" fmla="*/ 2640421 h 6099980"/>
              <a:gd name="connsiteX2750" fmla="*/ 1723072 w 6703452"/>
              <a:gd name="connsiteY2750" fmla="*/ 2674711 h 6099980"/>
              <a:gd name="connsiteX2751" fmla="*/ 1677352 w 6703452"/>
              <a:gd name="connsiteY2751" fmla="*/ 2747101 h 6099980"/>
              <a:gd name="connsiteX2752" fmla="*/ 1720216 w 6703452"/>
              <a:gd name="connsiteY2752" fmla="*/ 2686141 h 6099980"/>
              <a:gd name="connsiteX2753" fmla="*/ 1689736 w 6703452"/>
              <a:gd name="connsiteY2753" fmla="*/ 2729956 h 6099980"/>
              <a:gd name="connsiteX2754" fmla="*/ 1669732 w 6703452"/>
              <a:gd name="connsiteY2754" fmla="*/ 2761388 h 6099980"/>
              <a:gd name="connsiteX2755" fmla="*/ 1646872 w 6703452"/>
              <a:gd name="connsiteY2755" fmla="*/ 2797583 h 6099980"/>
              <a:gd name="connsiteX2756" fmla="*/ 1602104 w 6703452"/>
              <a:gd name="connsiteY2756" fmla="*/ 2879498 h 6099980"/>
              <a:gd name="connsiteX2757" fmla="*/ 1581150 w 6703452"/>
              <a:gd name="connsiteY2757" fmla="*/ 2921408 h 6099980"/>
              <a:gd name="connsiteX2758" fmla="*/ 1563052 w 6703452"/>
              <a:gd name="connsiteY2758" fmla="*/ 2962366 h 6099980"/>
              <a:gd name="connsiteX2759" fmla="*/ 1702118 w 6703452"/>
              <a:gd name="connsiteY2759" fmla="*/ 2701381 h 6099980"/>
              <a:gd name="connsiteX2760" fmla="*/ 1712596 w 6703452"/>
              <a:gd name="connsiteY2760" fmla="*/ 2672806 h 6099980"/>
              <a:gd name="connsiteX2761" fmla="*/ 1682116 w 6703452"/>
              <a:gd name="connsiteY2761" fmla="*/ 2712811 h 6099980"/>
              <a:gd name="connsiteX2762" fmla="*/ 1666042 w 6703452"/>
              <a:gd name="connsiteY2762" fmla="*/ 2738290 h 6099980"/>
              <a:gd name="connsiteX2763" fmla="*/ 1655978 w 6703452"/>
              <a:gd name="connsiteY2763" fmla="*/ 2755351 h 6099980"/>
              <a:gd name="connsiteX2764" fmla="*/ 1656398 w 6703452"/>
              <a:gd name="connsiteY2764" fmla="*/ 2754720 h 6099980"/>
              <a:gd name="connsiteX2765" fmla="*/ 1655734 w 6703452"/>
              <a:gd name="connsiteY2765" fmla="*/ 2755764 h 6099980"/>
              <a:gd name="connsiteX2766" fmla="*/ 1653540 w 6703452"/>
              <a:gd name="connsiteY2766" fmla="*/ 2759483 h 6099980"/>
              <a:gd name="connsiteX2767" fmla="*/ 1635444 w 6703452"/>
              <a:gd name="connsiteY2767" fmla="*/ 2787106 h 6099980"/>
              <a:gd name="connsiteX2768" fmla="*/ 1650684 w 6703452"/>
              <a:gd name="connsiteY2768" fmla="*/ 2758531 h 6099980"/>
              <a:gd name="connsiteX2769" fmla="*/ 1670684 w 6703452"/>
              <a:gd name="connsiteY2769" fmla="*/ 2724241 h 6099980"/>
              <a:gd name="connsiteX2770" fmla="*/ 1695450 w 6703452"/>
              <a:gd name="connsiteY2770" fmla="*/ 2687093 h 6099980"/>
              <a:gd name="connsiteX2771" fmla="*/ 1724024 w 6703452"/>
              <a:gd name="connsiteY2771" fmla="*/ 2648041 h 6099980"/>
              <a:gd name="connsiteX2772" fmla="*/ 1755458 w 6703452"/>
              <a:gd name="connsiteY2772" fmla="*/ 2608988 h 6099980"/>
              <a:gd name="connsiteX2773" fmla="*/ 1788796 w 6703452"/>
              <a:gd name="connsiteY2773" fmla="*/ 2570888 h 6099980"/>
              <a:gd name="connsiteX2774" fmla="*/ 1804988 w 6703452"/>
              <a:gd name="connsiteY2774" fmla="*/ 2552791 h 6099980"/>
              <a:gd name="connsiteX2775" fmla="*/ 1821180 w 6703452"/>
              <a:gd name="connsiteY2775" fmla="*/ 2535646 h 6099980"/>
              <a:gd name="connsiteX2776" fmla="*/ 1852612 w 6703452"/>
              <a:gd name="connsiteY2776" fmla="*/ 2503261 h 6099980"/>
              <a:gd name="connsiteX2777" fmla="*/ 1838324 w 6703452"/>
              <a:gd name="connsiteY2777" fmla="*/ 2519453 h 6099980"/>
              <a:gd name="connsiteX2778" fmla="*/ 2045970 w 6703452"/>
              <a:gd name="connsiteY2778" fmla="*/ 2362291 h 6099980"/>
              <a:gd name="connsiteX2779" fmla="*/ 2002156 w 6703452"/>
              <a:gd name="connsiteY2779" fmla="*/ 2388961 h 6099980"/>
              <a:gd name="connsiteX2780" fmla="*/ 1971676 w 6703452"/>
              <a:gd name="connsiteY2780" fmla="*/ 2410868 h 6099980"/>
              <a:gd name="connsiteX2781" fmla="*/ 2060258 w 6703452"/>
              <a:gd name="connsiteY2781" fmla="*/ 2349908 h 6099980"/>
              <a:gd name="connsiteX2782" fmla="*/ 2027872 w 6703452"/>
              <a:gd name="connsiteY2782" fmla="*/ 2367053 h 6099980"/>
              <a:gd name="connsiteX2783" fmla="*/ 2021204 w 6703452"/>
              <a:gd name="connsiteY2783" fmla="*/ 2369911 h 6099980"/>
              <a:gd name="connsiteX2784" fmla="*/ 2002156 w 6703452"/>
              <a:gd name="connsiteY2784" fmla="*/ 2380388 h 6099980"/>
              <a:gd name="connsiteX2785" fmla="*/ 2065020 w 6703452"/>
              <a:gd name="connsiteY2785" fmla="*/ 2340383 h 6099980"/>
              <a:gd name="connsiteX2786" fmla="*/ 2081212 w 6703452"/>
              <a:gd name="connsiteY2786" fmla="*/ 2330858 h 6099980"/>
              <a:gd name="connsiteX2787" fmla="*/ 2099310 w 6703452"/>
              <a:gd name="connsiteY2787" fmla="*/ 2321333 h 6099980"/>
              <a:gd name="connsiteX2788" fmla="*/ 2138364 w 6703452"/>
              <a:gd name="connsiteY2788" fmla="*/ 2301331 h 6099980"/>
              <a:gd name="connsiteX2789" fmla="*/ 2123124 w 6703452"/>
              <a:gd name="connsiteY2789" fmla="*/ 2316571 h 6099980"/>
              <a:gd name="connsiteX2790" fmla="*/ 2199324 w 6703452"/>
              <a:gd name="connsiteY2790" fmla="*/ 2282281 h 6099980"/>
              <a:gd name="connsiteX2791" fmla="*/ 2242184 w 6703452"/>
              <a:gd name="connsiteY2791" fmla="*/ 2266088 h 6099980"/>
              <a:gd name="connsiteX2792" fmla="*/ 2267904 w 6703452"/>
              <a:gd name="connsiteY2792" fmla="*/ 2256563 h 6099980"/>
              <a:gd name="connsiteX2793" fmla="*/ 2282190 w 6703452"/>
              <a:gd name="connsiteY2793" fmla="*/ 2250848 h 6099980"/>
              <a:gd name="connsiteX2794" fmla="*/ 2298384 w 6703452"/>
              <a:gd name="connsiteY2794" fmla="*/ 2245133 h 6099980"/>
              <a:gd name="connsiteX2795" fmla="*/ 2279332 w 6703452"/>
              <a:gd name="connsiteY2795" fmla="*/ 2250848 h 6099980"/>
              <a:gd name="connsiteX2796" fmla="*/ 2265998 w 6703452"/>
              <a:gd name="connsiteY2796" fmla="*/ 2255611 h 6099980"/>
              <a:gd name="connsiteX2797" fmla="*/ 2253616 w 6703452"/>
              <a:gd name="connsiteY2797" fmla="*/ 2259421 h 6099980"/>
              <a:gd name="connsiteX2798" fmla="*/ 2273618 w 6703452"/>
              <a:gd name="connsiteY2798" fmla="*/ 2248943 h 6099980"/>
              <a:gd name="connsiteX2799" fmla="*/ 2324100 w 6703452"/>
              <a:gd name="connsiteY2799" fmla="*/ 2229893 h 6099980"/>
              <a:gd name="connsiteX2800" fmla="*/ 2349818 w 6703452"/>
              <a:gd name="connsiteY2800" fmla="*/ 2221321 h 6099980"/>
              <a:gd name="connsiteX2801" fmla="*/ 2369820 w 6703452"/>
              <a:gd name="connsiteY2801" fmla="*/ 2215606 h 6099980"/>
              <a:gd name="connsiteX2802" fmla="*/ 2348864 w 6703452"/>
              <a:gd name="connsiteY2802" fmla="*/ 2220368 h 6099980"/>
              <a:gd name="connsiteX2803" fmla="*/ 2402204 w 6703452"/>
              <a:gd name="connsiteY2803" fmla="*/ 2204176 h 6099980"/>
              <a:gd name="connsiteX2804" fmla="*/ 2414588 w 6703452"/>
              <a:gd name="connsiteY2804" fmla="*/ 2201318 h 6099980"/>
              <a:gd name="connsiteX2805" fmla="*/ 2426018 w 6703452"/>
              <a:gd name="connsiteY2805" fmla="*/ 2199413 h 6099980"/>
              <a:gd name="connsiteX2806" fmla="*/ 2447924 w 6703452"/>
              <a:gd name="connsiteY2806" fmla="*/ 2197508 h 6099980"/>
              <a:gd name="connsiteX2807" fmla="*/ 2410778 w 6703452"/>
              <a:gd name="connsiteY2807" fmla="*/ 2205128 h 6099980"/>
              <a:gd name="connsiteX2808" fmla="*/ 2380298 w 6703452"/>
              <a:gd name="connsiteY2808" fmla="*/ 2212748 h 6099980"/>
              <a:gd name="connsiteX2809" fmla="*/ 2363152 w 6703452"/>
              <a:gd name="connsiteY2809" fmla="*/ 2220368 h 6099980"/>
              <a:gd name="connsiteX2810" fmla="*/ 2413636 w 6703452"/>
              <a:gd name="connsiteY2810" fmla="*/ 2207986 h 6099980"/>
              <a:gd name="connsiteX2811" fmla="*/ 2467928 w 6703452"/>
              <a:gd name="connsiteY2811" fmla="*/ 2196556 h 6099980"/>
              <a:gd name="connsiteX2812" fmla="*/ 2433638 w 6703452"/>
              <a:gd name="connsiteY2812" fmla="*/ 2205128 h 6099980"/>
              <a:gd name="connsiteX2813" fmla="*/ 2475548 w 6703452"/>
              <a:gd name="connsiteY2813" fmla="*/ 2197508 h 6099980"/>
              <a:gd name="connsiteX2814" fmla="*/ 2496504 w 6703452"/>
              <a:gd name="connsiteY2814" fmla="*/ 2194651 h 6099980"/>
              <a:gd name="connsiteX2815" fmla="*/ 2517458 w 6703452"/>
              <a:gd name="connsiteY2815" fmla="*/ 2191793 h 6099980"/>
              <a:gd name="connsiteX2816" fmla="*/ 2559368 w 6703452"/>
              <a:gd name="connsiteY2816" fmla="*/ 2187031 h 6099980"/>
              <a:gd name="connsiteX2817" fmla="*/ 2601278 w 6703452"/>
              <a:gd name="connsiteY2817" fmla="*/ 2184173 h 6099980"/>
              <a:gd name="connsiteX2818" fmla="*/ 2694624 w 6703452"/>
              <a:gd name="connsiteY2818" fmla="*/ 2167981 h 6099980"/>
              <a:gd name="connsiteX2819" fmla="*/ 2825116 w 6703452"/>
              <a:gd name="connsiteY2819" fmla="*/ 2162266 h 6099980"/>
              <a:gd name="connsiteX2820" fmla="*/ 2807970 w 6703452"/>
              <a:gd name="connsiteY2820" fmla="*/ 2164171 h 6099980"/>
              <a:gd name="connsiteX2821" fmla="*/ 2947036 w 6703452"/>
              <a:gd name="connsiteY2821" fmla="*/ 2149883 h 6099980"/>
              <a:gd name="connsiteX2822" fmla="*/ 3036570 w 6703452"/>
              <a:gd name="connsiteY2822" fmla="*/ 2122261 h 6099980"/>
              <a:gd name="connsiteX2823" fmla="*/ 3011804 w 6703452"/>
              <a:gd name="connsiteY2823" fmla="*/ 2134643 h 6099980"/>
              <a:gd name="connsiteX2824" fmla="*/ 2932748 w 6703452"/>
              <a:gd name="connsiteY2824" fmla="*/ 2159408 h 6099980"/>
              <a:gd name="connsiteX2825" fmla="*/ 2906078 w 6703452"/>
              <a:gd name="connsiteY2825" fmla="*/ 2167981 h 6099980"/>
              <a:gd name="connsiteX2826" fmla="*/ 2947988 w 6703452"/>
              <a:gd name="connsiteY2826" fmla="*/ 2162266 h 6099980"/>
              <a:gd name="connsiteX2827" fmla="*/ 3042284 w 6703452"/>
              <a:gd name="connsiteY2827" fmla="*/ 2136548 h 6099980"/>
              <a:gd name="connsiteX2828" fmla="*/ 3053716 w 6703452"/>
              <a:gd name="connsiteY2828" fmla="*/ 2132738 h 6099980"/>
              <a:gd name="connsiteX2829" fmla="*/ 3063240 w 6703452"/>
              <a:gd name="connsiteY2829" fmla="*/ 2127976 h 6099980"/>
              <a:gd name="connsiteX2830" fmla="*/ 3080384 w 6703452"/>
              <a:gd name="connsiteY2830" fmla="*/ 2120356 h 6099980"/>
              <a:gd name="connsiteX2831" fmla="*/ 3104198 w 6703452"/>
              <a:gd name="connsiteY2831" fmla="*/ 2106068 h 6099980"/>
              <a:gd name="connsiteX2832" fmla="*/ 3119438 w 6703452"/>
              <a:gd name="connsiteY2832" fmla="*/ 2096543 h 6099980"/>
              <a:gd name="connsiteX2833" fmla="*/ 3128010 w 6703452"/>
              <a:gd name="connsiteY2833" fmla="*/ 2088923 h 6099980"/>
              <a:gd name="connsiteX2834" fmla="*/ 3168968 w 6703452"/>
              <a:gd name="connsiteY2834" fmla="*/ 2050823 h 6099980"/>
              <a:gd name="connsiteX2835" fmla="*/ 3172778 w 6703452"/>
              <a:gd name="connsiteY2835" fmla="*/ 2049871 h 6099980"/>
              <a:gd name="connsiteX2836" fmla="*/ 3212784 w 6703452"/>
              <a:gd name="connsiteY2836" fmla="*/ 2008913 h 6099980"/>
              <a:gd name="connsiteX2837" fmla="*/ 3226118 w 6703452"/>
              <a:gd name="connsiteY2837" fmla="*/ 1991768 h 6099980"/>
              <a:gd name="connsiteX2838" fmla="*/ 3242310 w 6703452"/>
              <a:gd name="connsiteY2838" fmla="*/ 1968908 h 6099980"/>
              <a:gd name="connsiteX2839" fmla="*/ 3176588 w 6703452"/>
              <a:gd name="connsiteY2839" fmla="*/ 2040346 h 6099980"/>
              <a:gd name="connsiteX2840" fmla="*/ 3193732 w 6703452"/>
              <a:gd name="connsiteY2840" fmla="*/ 2021296 h 6099980"/>
              <a:gd name="connsiteX2841" fmla="*/ 3208020 w 6703452"/>
              <a:gd name="connsiteY2841" fmla="*/ 2007008 h 6099980"/>
              <a:gd name="connsiteX2842" fmla="*/ 3223260 w 6703452"/>
              <a:gd name="connsiteY2842" fmla="*/ 1989863 h 6099980"/>
              <a:gd name="connsiteX2843" fmla="*/ 3273744 w 6703452"/>
              <a:gd name="connsiteY2843" fmla="*/ 1916521 h 6099980"/>
              <a:gd name="connsiteX2844" fmla="*/ 3290888 w 6703452"/>
              <a:gd name="connsiteY2844" fmla="*/ 1893661 h 6099980"/>
              <a:gd name="connsiteX2845" fmla="*/ 3308032 w 6703452"/>
              <a:gd name="connsiteY2845" fmla="*/ 1859371 h 6099980"/>
              <a:gd name="connsiteX2846" fmla="*/ 3308984 w 6703452"/>
              <a:gd name="connsiteY2846" fmla="*/ 1860323 h 6099980"/>
              <a:gd name="connsiteX2847" fmla="*/ 3398520 w 6703452"/>
              <a:gd name="connsiteY2847" fmla="*/ 1568858 h 6099980"/>
              <a:gd name="connsiteX2848" fmla="*/ 3428048 w 6703452"/>
              <a:gd name="connsiteY2848" fmla="*/ 1453606 h 6099980"/>
              <a:gd name="connsiteX2849" fmla="*/ 3465196 w 6703452"/>
              <a:gd name="connsiteY2849" fmla="*/ 1298348 h 6099980"/>
              <a:gd name="connsiteX2850" fmla="*/ 3444240 w 6703452"/>
              <a:gd name="connsiteY2850" fmla="*/ 1383121 h 6099980"/>
              <a:gd name="connsiteX2851" fmla="*/ 3453766 w 6703452"/>
              <a:gd name="connsiteY2851" fmla="*/ 1358356 h 6099980"/>
              <a:gd name="connsiteX2852" fmla="*/ 3455670 w 6703452"/>
              <a:gd name="connsiteY2852" fmla="*/ 1364071 h 6099980"/>
              <a:gd name="connsiteX2853" fmla="*/ 3448050 w 6703452"/>
              <a:gd name="connsiteY2853" fmla="*/ 1386931 h 6099980"/>
              <a:gd name="connsiteX2854" fmla="*/ 3435668 w 6703452"/>
              <a:gd name="connsiteY2854" fmla="*/ 1462178 h 6099980"/>
              <a:gd name="connsiteX2855" fmla="*/ 3465196 w 6703452"/>
              <a:gd name="connsiteY2855" fmla="*/ 1356451 h 6099980"/>
              <a:gd name="connsiteX2856" fmla="*/ 3457576 w 6703452"/>
              <a:gd name="connsiteY2856" fmla="*/ 1393598 h 6099980"/>
              <a:gd name="connsiteX2857" fmla="*/ 3505200 w 6703452"/>
              <a:gd name="connsiteY2857" fmla="*/ 1233578 h 6099980"/>
              <a:gd name="connsiteX2858" fmla="*/ 3497580 w 6703452"/>
              <a:gd name="connsiteY2858" fmla="*/ 1251676 h 6099980"/>
              <a:gd name="connsiteX2859" fmla="*/ 3609024 w 6703452"/>
              <a:gd name="connsiteY2859" fmla="*/ 967831 h 6099980"/>
              <a:gd name="connsiteX2860" fmla="*/ 3798570 w 6703452"/>
              <a:gd name="connsiteY2860" fmla="*/ 745898 h 6099980"/>
              <a:gd name="connsiteX2861" fmla="*/ 3819524 w 6703452"/>
              <a:gd name="connsiteY2861" fmla="*/ 725896 h 6099980"/>
              <a:gd name="connsiteX2862" fmla="*/ 3839528 w 6703452"/>
              <a:gd name="connsiteY2862" fmla="*/ 710656 h 6099980"/>
              <a:gd name="connsiteX2863" fmla="*/ 3865244 w 6703452"/>
              <a:gd name="connsiteY2863" fmla="*/ 694463 h 6099980"/>
              <a:gd name="connsiteX2864" fmla="*/ 3880484 w 6703452"/>
              <a:gd name="connsiteY2864" fmla="*/ 684938 h 6099980"/>
              <a:gd name="connsiteX2865" fmla="*/ 3896678 w 6703452"/>
              <a:gd name="connsiteY2865" fmla="*/ 676366 h 6099980"/>
              <a:gd name="connsiteX2866" fmla="*/ 3932872 w 6703452"/>
              <a:gd name="connsiteY2866" fmla="*/ 658268 h 6099980"/>
              <a:gd name="connsiteX2867" fmla="*/ 4015740 w 6703452"/>
              <a:gd name="connsiteY2867" fmla="*/ 627788 h 6099980"/>
              <a:gd name="connsiteX2868" fmla="*/ 4197668 w 6703452"/>
              <a:gd name="connsiteY2868" fmla="*/ 595403 h 6099980"/>
              <a:gd name="connsiteX2869" fmla="*/ 4345304 w 6703452"/>
              <a:gd name="connsiteY2869" fmla="*/ 601118 h 6099980"/>
              <a:gd name="connsiteX2870" fmla="*/ 4319588 w 6703452"/>
              <a:gd name="connsiteY2870" fmla="*/ 600166 h 6099980"/>
              <a:gd name="connsiteX2871" fmla="*/ 4303396 w 6703452"/>
              <a:gd name="connsiteY2871" fmla="*/ 602071 h 6099980"/>
              <a:gd name="connsiteX2872" fmla="*/ 4308158 w 6703452"/>
              <a:gd name="connsiteY2872" fmla="*/ 608738 h 6099980"/>
              <a:gd name="connsiteX2873" fmla="*/ 4140518 w 6703452"/>
              <a:gd name="connsiteY2873" fmla="*/ 613501 h 6099980"/>
              <a:gd name="connsiteX2874" fmla="*/ 4093844 w 6703452"/>
              <a:gd name="connsiteY2874" fmla="*/ 617310 h 6099980"/>
              <a:gd name="connsiteX2875" fmla="*/ 4097656 w 6703452"/>
              <a:gd name="connsiteY2875" fmla="*/ 612548 h 6099980"/>
              <a:gd name="connsiteX2876" fmla="*/ 4043364 w 6703452"/>
              <a:gd name="connsiteY2876" fmla="*/ 624931 h 6099980"/>
              <a:gd name="connsiteX2877" fmla="*/ 4020504 w 6703452"/>
              <a:gd name="connsiteY2877" fmla="*/ 632551 h 6099980"/>
              <a:gd name="connsiteX2878" fmla="*/ 4032884 w 6703452"/>
              <a:gd name="connsiteY2878" fmla="*/ 631598 h 6099980"/>
              <a:gd name="connsiteX2879" fmla="*/ 4070984 w 6703452"/>
              <a:gd name="connsiteY2879" fmla="*/ 625883 h 6099980"/>
              <a:gd name="connsiteX2880" fmla="*/ 4073906 w 6703452"/>
              <a:gd name="connsiteY2880" fmla="*/ 625801 h 6099980"/>
              <a:gd name="connsiteX2881" fmla="*/ 4059080 w 6703452"/>
              <a:gd name="connsiteY2881" fmla="*/ 628740 h 6099980"/>
              <a:gd name="connsiteX2882" fmla="*/ 3970972 w 6703452"/>
              <a:gd name="connsiteY2882" fmla="*/ 653506 h 6099980"/>
              <a:gd name="connsiteX2883" fmla="*/ 3943350 w 6703452"/>
              <a:gd name="connsiteY2883" fmla="*/ 665888 h 6099980"/>
              <a:gd name="connsiteX2884" fmla="*/ 3916680 w 6703452"/>
              <a:gd name="connsiteY2884" fmla="*/ 680176 h 6099980"/>
              <a:gd name="connsiteX2885" fmla="*/ 3885248 w 6703452"/>
              <a:gd name="connsiteY2885" fmla="*/ 697321 h 6099980"/>
              <a:gd name="connsiteX2886" fmla="*/ 3824288 w 6703452"/>
              <a:gd name="connsiteY2886" fmla="*/ 739231 h 6099980"/>
              <a:gd name="connsiteX2887" fmla="*/ 3799524 w 6703452"/>
              <a:gd name="connsiteY2887" fmla="*/ 758281 h 6099980"/>
              <a:gd name="connsiteX2888" fmla="*/ 3782378 w 6703452"/>
              <a:gd name="connsiteY2888" fmla="*/ 774473 h 6099980"/>
              <a:gd name="connsiteX2889" fmla="*/ 3822072 w 6703452"/>
              <a:gd name="connsiteY2889" fmla="*/ 748981 h 6099980"/>
              <a:gd name="connsiteX2890" fmla="*/ 3805238 w 6703452"/>
              <a:gd name="connsiteY2890" fmla="*/ 761138 h 6099980"/>
              <a:gd name="connsiteX2891" fmla="*/ 3788092 w 6703452"/>
              <a:gd name="connsiteY2891" fmla="*/ 775426 h 6099980"/>
              <a:gd name="connsiteX2892" fmla="*/ 3770948 w 6703452"/>
              <a:gd name="connsiteY2892" fmla="*/ 789713 h 6099980"/>
              <a:gd name="connsiteX2893" fmla="*/ 3762376 w 6703452"/>
              <a:gd name="connsiteY2893" fmla="*/ 797333 h 6099980"/>
              <a:gd name="connsiteX2894" fmla="*/ 3754756 w 6703452"/>
              <a:gd name="connsiteY2894" fmla="*/ 804953 h 6099980"/>
              <a:gd name="connsiteX2895" fmla="*/ 3724276 w 6703452"/>
              <a:gd name="connsiteY2895" fmla="*/ 835433 h 6099980"/>
              <a:gd name="connsiteX2896" fmla="*/ 3699510 w 6703452"/>
              <a:gd name="connsiteY2896" fmla="*/ 864960 h 6099980"/>
              <a:gd name="connsiteX2897" fmla="*/ 3689032 w 6703452"/>
              <a:gd name="connsiteY2897" fmla="*/ 878296 h 6099980"/>
              <a:gd name="connsiteX2898" fmla="*/ 3680460 w 6703452"/>
              <a:gd name="connsiteY2898" fmla="*/ 890678 h 6099980"/>
              <a:gd name="connsiteX2899" fmla="*/ 3692844 w 6703452"/>
              <a:gd name="connsiteY2899" fmla="*/ 877343 h 6099980"/>
              <a:gd name="connsiteX2900" fmla="*/ 3722370 w 6703452"/>
              <a:gd name="connsiteY2900" fmla="*/ 844958 h 6099980"/>
              <a:gd name="connsiteX2901" fmla="*/ 3739516 w 6703452"/>
              <a:gd name="connsiteY2901" fmla="*/ 827813 h 6099980"/>
              <a:gd name="connsiteX2902" fmla="*/ 3755708 w 6703452"/>
              <a:gd name="connsiteY2902" fmla="*/ 811621 h 6099980"/>
              <a:gd name="connsiteX2903" fmla="*/ 3774758 w 6703452"/>
              <a:gd name="connsiteY2903" fmla="*/ 790666 h 6099980"/>
              <a:gd name="connsiteX2904" fmla="*/ 3767138 w 6703452"/>
              <a:gd name="connsiteY2904" fmla="*/ 800191 h 6099980"/>
              <a:gd name="connsiteX2905" fmla="*/ 3743324 w 6703452"/>
              <a:gd name="connsiteY2905" fmla="*/ 825908 h 6099980"/>
              <a:gd name="connsiteX2906" fmla="*/ 3752850 w 6703452"/>
              <a:gd name="connsiteY2906" fmla="*/ 822098 h 6099980"/>
              <a:gd name="connsiteX2907" fmla="*/ 3695700 w 6703452"/>
              <a:gd name="connsiteY2907" fmla="*/ 888773 h 6099980"/>
              <a:gd name="connsiteX2908" fmla="*/ 3668078 w 6703452"/>
              <a:gd name="connsiteY2908" fmla="*/ 927826 h 6099980"/>
              <a:gd name="connsiteX2909" fmla="*/ 3654744 w 6703452"/>
              <a:gd name="connsiteY2909" fmla="*/ 948781 h 6099980"/>
              <a:gd name="connsiteX2910" fmla="*/ 3642360 w 6703452"/>
              <a:gd name="connsiteY2910" fmla="*/ 969735 h 6099980"/>
              <a:gd name="connsiteX2911" fmla="*/ 3570924 w 6703452"/>
              <a:gd name="connsiteY2911" fmla="*/ 1117373 h 6099980"/>
              <a:gd name="connsiteX2912" fmla="*/ 3560444 w 6703452"/>
              <a:gd name="connsiteY2912" fmla="*/ 1127851 h 6099980"/>
              <a:gd name="connsiteX2913" fmla="*/ 3539492 w 6703452"/>
              <a:gd name="connsiteY2913" fmla="*/ 1198336 h 6099980"/>
              <a:gd name="connsiteX2914" fmla="*/ 3532824 w 6703452"/>
              <a:gd name="connsiteY2914" fmla="*/ 1227863 h 6099980"/>
              <a:gd name="connsiteX2915" fmla="*/ 3517584 w 6703452"/>
              <a:gd name="connsiteY2915" fmla="*/ 1281203 h 6099980"/>
              <a:gd name="connsiteX2916" fmla="*/ 3527108 w 6703452"/>
              <a:gd name="connsiteY2916" fmla="*/ 1233578 h 6099980"/>
              <a:gd name="connsiteX2917" fmla="*/ 3531870 w 6703452"/>
              <a:gd name="connsiteY2917" fmla="*/ 1204051 h 6099980"/>
              <a:gd name="connsiteX2918" fmla="*/ 3520440 w 6703452"/>
              <a:gd name="connsiteY2918" fmla="*/ 1226911 h 6099980"/>
              <a:gd name="connsiteX2919" fmla="*/ 3498532 w 6703452"/>
              <a:gd name="connsiteY2919" fmla="*/ 1299301 h 6099980"/>
              <a:gd name="connsiteX2920" fmla="*/ 3457576 w 6703452"/>
              <a:gd name="connsiteY2920" fmla="*/ 1477418 h 6099980"/>
              <a:gd name="connsiteX2921" fmla="*/ 3441384 w 6703452"/>
              <a:gd name="connsiteY2921" fmla="*/ 1521233 h 6099980"/>
              <a:gd name="connsiteX2922" fmla="*/ 3426144 w 6703452"/>
              <a:gd name="connsiteY2922" fmla="*/ 1638390 h 6099980"/>
              <a:gd name="connsiteX2923" fmla="*/ 3450908 w 6703452"/>
              <a:gd name="connsiteY2923" fmla="*/ 1526948 h 6099980"/>
              <a:gd name="connsiteX2924" fmla="*/ 3469958 w 6703452"/>
              <a:gd name="connsiteY2924" fmla="*/ 1429793 h 6099980"/>
              <a:gd name="connsiteX2925" fmla="*/ 3438524 w 6703452"/>
              <a:gd name="connsiteY2925" fmla="*/ 1606006 h 6099980"/>
              <a:gd name="connsiteX2926" fmla="*/ 3457576 w 6703452"/>
              <a:gd name="connsiteY2926" fmla="*/ 1530758 h 6099980"/>
              <a:gd name="connsiteX2927" fmla="*/ 3439478 w 6703452"/>
              <a:gd name="connsiteY2927" fmla="*/ 1621246 h 6099980"/>
              <a:gd name="connsiteX2928" fmla="*/ 3431858 w 6703452"/>
              <a:gd name="connsiteY2928" fmla="*/ 1662203 h 6099980"/>
              <a:gd name="connsiteX2929" fmla="*/ 3483292 w 6703452"/>
              <a:gd name="connsiteY2929" fmla="*/ 1462178 h 6099980"/>
              <a:gd name="connsiteX2930" fmla="*/ 3483292 w 6703452"/>
              <a:gd name="connsiteY2930" fmla="*/ 1476465 h 6099980"/>
              <a:gd name="connsiteX2931" fmla="*/ 3509010 w 6703452"/>
              <a:gd name="connsiteY2931" fmla="*/ 1358356 h 6099980"/>
              <a:gd name="connsiteX2932" fmla="*/ 3539492 w 6703452"/>
              <a:gd name="connsiteY2932" fmla="*/ 1235483 h 6099980"/>
              <a:gd name="connsiteX2933" fmla="*/ 3552824 w 6703452"/>
              <a:gd name="connsiteY2933" fmla="*/ 1190716 h 6099980"/>
              <a:gd name="connsiteX2934" fmla="*/ 3562350 w 6703452"/>
              <a:gd name="connsiteY2934" fmla="*/ 1165951 h 6099980"/>
              <a:gd name="connsiteX2935" fmla="*/ 3554730 w 6703452"/>
              <a:gd name="connsiteY2935" fmla="*/ 1199288 h 6099980"/>
              <a:gd name="connsiteX2936" fmla="*/ 3594736 w 6703452"/>
              <a:gd name="connsiteY2936" fmla="*/ 1085941 h 6099980"/>
              <a:gd name="connsiteX2937" fmla="*/ 3605212 w 6703452"/>
              <a:gd name="connsiteY2937" fmla="*/ 1061176 h 6099980"/>
              <a:gd name="connsiteX2938" fmla="*/ 3617596 w 6703452"/>
              <a:gd name="connsiteY2938" fmla="*/ 1033553 h 6099980"/>
              <a:gd name="connsiteX2939" fmla="*/ 3633788 w 6703452"/>
              <a:gd name="connsiteY2939" fmla="*/ 1000216 h 6099980"/>
              <a:gd name="connsiteX2940" fmla="*/ 3656648 w 6703452"/>
              <a:gd name="connsiteY2940" fmla="*/ 959258 h 6099980"/>
              <a:gd name="connsiteX2941" fmla="*/ 3650932 w 6703452"/>
              <a:gd name="connsiteY2941" fmla="*/ 970688 h 6099980"/>
              <a:gd name="connsiteX2942" fmla="*/ 3649980 w 6703452"/>
              <a:gd name="connsiteY2942" fmla="*/ 974498 h 6099980"/>
              <a:gd name="connsiteX2943" fmla="*/ 3764280 w 6703452"/>
              <a:gd name="connsiteY2943" fmla="*/ 817335 h 6099980"/>
              <a:gd name="connsiteX2944" fmla="*/ 3904298 w 6703452"/>
              <a:gd name="connsiteY2944" fmla="*/ 712560 h 6099980"/>
              <a:gd name="connsiteX2945" fmla="*/ 3940492 w 6703452"/>
              <a:gd name="connsiteY2945" fmla="*/ 694463 h 6099980"/>
              <a:gd name="connsiteX2946" fmla="*/ 3958592 w 6703452"/>
              <a:gd name="connsiteY2946" fmla="*/ 686843 h 6099980"/>
              <a:gd name="connsiteX2947" fmla="*/ 3976688 w 6703452"/>
              <a:gd name="connsiteY2947" fmla="*/ 679223 h 6099980"/>
              <a:gd name="connsiteX2948" fmla="*/ 4046220 w 6703452"/>
              <a:gd name="connsiteY2948" fmla="*/ 655410 h 6099980"/>
              <a:gd name="connsiteX2949" fmla="*/ 4079558 w 6703452"/>
              <a:gd name="connsiteY2949" fmla="*/ 647791 h 6099980"/>
              <a:gd name="connsiteX2950" fmla="*/ 4110992 w 6703452"/>
              <a:gd name="connsiteY2950" fmla="*/ 641123 h 6099980"/>
              <a:gd name="connsiteX2951" fmla="*/ 4141470 w 6703452"/>
              <a:gd name="connsiteY2951" fmla="*/ 636360 h 6099980"/>
              <a:gd name="connsiteX2952" fmla="*/ 4155758 w 6703452"/>
              <a:gd name="connsiteY2952" fmla="*/ 634456 h 6099980"/>
              <a:gd name="connsiteX2953" fmla="*/ 4168140 w 6703452"/>
              <a:gd name="connsiteY2953" fmla="*/ 627788 h 6099980"/>
              <a:gd name="connsiteX2954" fmla="*/ 4152900 w 6703452"/>
              <a:gd name="connsiteY2954" fmla="*/ 627788 h 6099980"/>
              <a:gd name="connsiteX2955" fmla="*/ 4130040 w 6703452"/>
              <a:gd name="connsiteY2955" fmla="*/ 629693 h 6099980"/>
              <a:gd name="connsiteX2956" fmla="*/ 4101466 w 6703452"/>
              <a:gd name="connsiteY2956" fmla="*/ 632551 h 6099980"/>
              <a:gd name="connsiteX2957" fmla="*/ 4069080 w 6703452"/>
              <a:gd name="connsiteY2957" fmla="*/ 638266 h 6099980"/>
              <a:gd name="connsiteX2958" fmla="*/ 4002404 w 6703452"/>
              <a:gd name="connsiteY2958" fmla="*/ 654458 h 6099980"/>
              <a:gd name="connsiteX2959" fmla="*/ 3987166 w 6703452"/>
              <a:gd name="connsiteY2959" fmla="*/ 659221 h 6099980"/>
              <a:gd name="connsiteX2960" fmla="*/ 3972878 w 6703452"/>
              <a:gd name="connsiteY2960" fmla="*/ 663983 h 6099980"/>
              <a:gd name="connsiteX2961" fmla="*/ 3947160 w 6703452"/>
              <a:gd name="connsiteY2961" fmla="*/ 673508 h 6099980"/>
              <a:gd name="connsiteX2962" fmla="*/ 3998596 w 6703452"/>
              <a:gd name="connsiteY2962" fmla="*/ 648743 h 6099980"/>
              <a:gd name="connsiteX2963" fmla="*/ 4033838 w 6703452"/>
              <a:gd name="connsiteY2963" fmla="*/ 642076 h 6099980"/>
              <a:gd name="connsiteX2964" fmla="*/ 4045268 w 6703452"/>
              <a:gd name="connsiteY2964" fmla="*/ 638266 h 6099980"/>
              <a:gd name="connsiteX2965" fmla="*/ 4057650 w 6703452"/>
              <a:gd name="connsiteY2965" fmla="*/ 635408 h 6099980"/>
              <a:gd name="connsiteX2966" fmla="*/ 4081464 w 6703452"/>
              <a:gd name="connsiteY2966" fmla="*/ 628741 h 6099980"/>
              <a:gd name="connsiteX2967" fmla="*/ 4117922 w 6703452"/>
              <a:gd name="connsiteY2967" fmla="*/ 620877 h 6099980"/>
              <a:gd name="connsiteX2968" fmla="*/ 4146188 w 6703452"/>
              <a:gd name="connsiteY2968" fmla="*/ 615673 h 6099980"/>
              <a:gd name="connsiteX2969" fmla="*/ 4340544 w 6703452"/>
              <a:gd name="connsiteY2969" fmla="*/ 615406 h 6099980"/>
              <a:gd name="connsiteX2970" fmla="*/ 4395788 w 6703452"/>
              <a:gd name="connsiteY2970" fmla="*/ 624931 h 6099980"/>
              <a:gd name="connsiteX2971" fmla="*/ 4448176 w 6703452"/>
              <a:gd name="connsiteY2971" fmla="*/ 638266 h 6099980"/>
              <a:gd name="connsiteX2972" fmla="*/ 4497704 w 6703452"/>
              <a:gd name="connsiteY2972" fmla="*/ 655410 h 6099980"/>
              <a:gd name="connsiteX2973" fmla="*/ 4544378 w 6703452"/>
              <a:gd name="connsiteY2973" fmla="*/ 675413 h 6099980"/>
              <a:gd name="connsiteX2974" fmla="*/ 4546284 w 6703452"/>
              <a:gd name="connsiteY2974" fmla="*/ 678271 h 6099980"/>
              <a:gd name="connsiteX2975" fmla="*/ 4635818 w 6703452"/>
              <a:gd name="connsiteY2975" fmla="*/ 713513 h 6099980"/>
              <a:gd name="connsiteX2976" fmla="*/ 4588192 w 6703452"/>
              <a:gd name="connsiteY2976" fmla="*/ 689701 h 6099980"/>
              <a:gd name="connsiteX2977" fmla="*/ 4610100 w 6703452"/>
              <a:gd name="connsiteY2977" fmla="*/ 696368 h 6099980"/>
              <a:gd name="connsiteX2978" fmla="*/ 4657206 w 6703452"/>
              <a:gd name="connsiteY2978" fmla="*/ 712942 h 6099980"/>
              <a:gd name="connsiteX2979" fmla="*/ 4651058 w 6703452"/>
              <a:gd name="connsiteY2979" fmla="*/ 711608 h 6099980"/>
              <a:gd name="connsiteX2980" fmla="*/ 4661536 w 6703452"/>
              <a:gd name="connsiteY2980" fmla="*/ 714466 h 6099980"/>
              <a:gd name="connsiteX2981" fmla="*/ 4657206 w 6703452"/>
              <a:gd name="connsiteY2981" fmla="*/ 712942 h 6099980"/>
              <a:gd name="connsiteX2982" fmla="*/ 4697136 w 6703452"/>
              <a:gd name="connsiteY2982" fmla="*/ 721609 h 6099980"/>
              <a:gd name="connsiteX2983" fmla="*/ 4753928 w 6703452"/>
              <a:gd name="connsiteY2983" fmla="*/ 717323 h 6099980"/>
              <a:gd name="connsiteX2984" fmla="*/ 4866324 w 6703452"/>
              <a:gd name="connsiteY2984" fmla="*/ 649696 h 6099980"/>
              <a:gd name="connsiteX2985" fmla="*/ 4907280 w 6703452"/>
              <a:gd name="connsiteY2985" fmla="*/ 603976 h 6099980"/>
              <a:gd name="connsiteX2986" fmla="*/ 5008246 w 6703452"/>
              <a:gd name="connsiteY2986" fmla="*/ 522061 h 6099980"/>
              <a:gd name="connsiteX2987" fmla="*/ 5142548 w 6703452"/>
              <a:gd name="connsiteY2987" fmla="*/ 392520 h 6099980"/>
              <a:gd name="connsiteX2988" fmla="*/ 5257800 w 6703452"/>
              <a:gd name="connsiteY2988" fmla="*/ 288698 h 6099980"/>
              <a:gd name="connsiteX2989" fmla="*/ 5374958 w 6703452"/>
              <a:gd name="connsiteY2989" fmla="*/ 210593 h 6099980"/>
              <a:gd name="connsiteX2990" fmla="*/ 5415916 w 6703452"/>
              <a:gd name="connsiteY2990" fmla="*/ 186781 h 6099980"/>
              <a:gd name="connsiteX2991" fmla="*/ 5389246 w 6703452"/>
              <a:gd name="connsiteY2991" fmla="*/ 206783 h 6099980"/>
              <a:gd name="connsiteX2992" fmla="*/ 5425440 w 6703452"/>
              <a:gd name="connsiteY2992" fmla="*/ 182018 h 6099980"/>
              <a:gd name="connsiteX2993" fmla="*/ 5453064 w 6703452"/>
              <a:gd name="connsiteY2993" fmla="*/ 162015 h 6099980"/>
              <a:gd name="connsiteX2994" fmla="*/ 5499736 w 6703452"/>
              <a:gd name="connsiteY2994" fmla="*/ 128678 h 6099980"/>
              <a:gd name="connsiteX2995" fmla="*/ 5566412 w 6703452"/>
              <a:gd name="connsiteY2995" fmla="*/ 92483 h 6099980"/>
              <a:gd name="connsiteX2996" fmla="*/ 5591176 w 6703452"/>
              <a:gd name="connsiteY2996" fmla="*/ 82005 h 6099980"/>
              <a:gd name="connsiteX2997" fmla="*/ 5620704 w 6703452"/>
              <a:gd name="connsiteY2997" fmla="*/ 70576 h 6099980"/>
              <a:gd name="connsiteX2998" fmla="*/ 5636896 w 6703452"/>
              <a:gd name="connsiteY2998" fmla="*/ 64860 h 6099980"/>
              <a:gd name="connsiteX2999" fmla="*/ 5654992 w 6703452"/>
              <a:gd name="connsiteY2999" fmla="*/ 59145 h 6099980"/>
              <a:gd name="connsiteX3000" fmla="*/ 5694998 w 6703452"/>
              <a:gd name="connsiteY3000" fmla="*/ 47715 h 6099980"/>
              <a:gd name="connsiteX3001" fmla="*/ 5637848 w 6703452"/>
              <a:gd name="connsiteY3001" fmla="*/ 70576 h 6099980"/>
              <a:gd name="connsiteX3002" fmla="*/ 5814060 w 6703452"/>
              <a:gd name="connsiteY3002" fmla="*/ 20093 h 6099980"/>
              <a:gd name="connsiteX3003" fmla="*/ 6004560 w 6703452"/>
              <a:gd name="connsiteY3003" fmla="*/ 90 h 609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Lst>
            <a:rect l="l" t="t" r="r" b="b"/>
            <a:pathLst>
              <a:path w="6703452" h="6099980">
                <a:moveTo>
                  <a:pt x="641984" y="6061800"/>
                </a:moveTo>
                <a:cubicBezTo>
                  <a:pt x="677228" y="6062753"/>
                  <a:pt x="643890" y="6063705"/>
                  <a:pt x="635318" y="6063705"/>
                </a:cubicBezTo>
                <a:close/>
                <a:moveTo>
                  <a:pt x="527686" y="6027510"/>
                </a:moveTo>
                <a:cubicBezTo>
                  <a:pt x="556260" y="6028462"/>
                  <a:pt x="561024" y="6029415"/>
                  <a:pt x="568644" y="6031320"/>
                </a:cubicBezTo>
                <a:cubicBezTo>
                  <a:pt x="572454" y="6032273"/>
                  <a:pt x="577216" y="6033225"/>
                  <a:pt x="585788" y="6034178"/>
                </a:cubicBezTo>
                <a:cubicBezTo>
                  <a:pt x="590552" y="6035130"/>
                  <a:pt x="596266" y="6035130"/>
                  <a:pt x="602934" y="6036082"/>
                </a:cubicBezTo>
                <a:cubicBezTo>
                  <a:pt x="610554" y="6036082"/>
                  <a:pt x="619126" y="6037035"/>
                  <a:pt x="629604" y="6037035"/>
                </a:cubicBezTo>
                <a:cubicBezTo>
                  <a:pt x="616268" y="6036082"/>
                  <a:pt x="606744" y="6034178"/>
                  <a:pt x="601028" y="6033225"/>
                </a:cubicBezTo>
                <a:cubicBezTo>
                  <a:pt x="594360" y="6031320"/>
                  <a:pt x="592456" y="6030367"/>
                  <a:pt x="594360" y="6029415"/>
                </a:cubicBezTo>
                <a:cubicBezTo>
                  <a:pt x="596266" y="6028462"/>
                  <a:pt x="602934" y="6027510"/>
                  <a:pt x="614364" y="6027510"/>
                </a:cubicBezTo>
                <a:cubicBezTo>
                  <a:pt x="625794" y="6027510"/>
                  <a:pt x="642938" y="6027510"/>
                  <a:pt x="665800" y="6027510"/>
                </a:cubicBezTo>
                <a:lnTo>
                  <a:pt x="656274" y="6037987"/>
                </a:lnTo>
                <a:cubicBezTo>
                  <a:pt x="649606" y="6037987"/>
                  <a:pt x="639128" y="6037987"/>
                  <a:pt x="625794" y="6037035"/>
                </a:cubicBezTo>
                <a:cubicBezTo>
                  <a:pt x="612460" y="6036082"/>
                  <a:pt x="597218" y="6036082"/>
                  <a:pt x="583884" y="6036082"/>
                </a:cubicBezTo>
                <a:cubicBezTo>
                  <a:pt x="554356" y="6034178"/>
                  <a:pt x="528638" y="6029415"/>
                  <a:pt x="527686" y="6027510"/>
                </a:cubicBezTo>
                <a:close/>
                <a:moveTo>
                  <a:pt x="822202" y="6024563"/>
                </a:moveTo>
                <a:cubicBezTo>
                  <a:pt x="827008" y="6024593"/>
                  <a:pt x="829866" y="6024891"/>
                  <a:pt x="829628" y="6025605"/>
                </a:cubicBezTo>
                <a:cubicBezTo>
                  <a:pt x="804864" y="6027510"/>
                  <a:pt x="777240" y="6027510"/>
                  <a:pt x="757238" y="6027510"/>
                </a:cubicBezTo>
                <a:cubicBezTo>
                  <a:pt x="775812" y="6026796"/>
                  <a:pt x="807780" y="6024474"/>
                  <a:pt x="822202" y="6024563"/>
                </a:cubicBezTo>
                <a:close/>
                <a:moveTo>
                  <a:pt x="1108394" y="5987823"/>
                </a:moveTo>
                <a:lnTo>
                  <a:pt x="1102996" y="5989410"/>
                </a:lnTo>
                <a:cubicBezTo>
                  <a:pt x="1097280" y="5991315"/>
                  <a:pt x="1091564" y="5992268"/>
                  <a:pt x="1085850" y="5994173"/>
                </a:cubicBezTo>
                <a:lnTo>
                  <a:pt x="1102044" y="5989410"/>
                </a:lnTo>
                <a:close/>
                <a:moveTo>
                  <a:pt x="1126810" y="5982028"/>
                </a:moveTo>
                <a:lnTo>
                  <a:pt x="1117284" y="5985600"/>
                </a:lnTo>
                <a:lnTo>
                  <a:pt x="1108394" y="5987823"/>
                </a:lnTo>
                <a:lnTo>
                  <a:pt x="1119188" y="5984648"/>
                </a:lnTo>
                <a:close/>
                <a:moveTo>
                  <a:pt x="353378" y="5981790"/>
                </a:moveTo>
                <a:lnTo>
                  <a:pt x="366712" y="5981790"/>
                </a:lnTo>
                <a:cubicBezTo>
                  <a:pt x="420052" y="6001792"/>
                  <a:pt x="476250" y="6013222"/>
                  <a:pt x="534352" y="6020842"/>
                </a:cubicBezTo>
                <a:cubicBezTo>
                  <a:pt x="515304" y="6019890"/>
                  <a:pt x="497204" y="6017032"/>
                  <a:pt x="478156" y="6015128"/>
                </a:cubicBezTo>
                <a:cubicBezTo>
                  <a:pt x="468630" y="6014175"/>
                  <a:pt x="460058" y="6012270"/>
                  <a:pt x="450532" y="6011317"/>
                </a:cubicBezTo>
                <a:cubicBezTo>
                  <a:pt x="441960" y="6010365"/>
                  <a:pt x="432436" y="6009412"/>
                  <a:pt x="423864" y="6005603"/>
                </a:cubicBezTo>
                <a:cubicBezTo>
                  <a:pt x="431484" y="6007507"/>
                  <a:pt x="440056" y="6007507"/>
                  <a:pt x="448628" y="6008460"/>
                </a:cubicBezTo>
                <a:cubicBezTo>
                  <a:pt x="442912" y="6006555"/>
                  <a:pt x="434340" y="6005603"/>
                  <a:pt x="425768" y="6002745"/>
                </a:cubicBezTo>
                <a:cubicBezTo>
                  <a:pt x="416244" y="5999887"/>
                  <a:pt x="406718" y="5997982"/>
                  <a:pt x="397192" y="5995125"/>
                </a:cubicBezTo>
                <a:cubicBezTo>
                  <a:pt x="378144" y="5989410"/>
                  <a:pt x="360998" y="5983695"/>
                  <a:pt x="353378" y="5981790"/>
                </a:cubicBezTo>
                <a:close/>
                <a:moveTo>
                  <a:pt x="1147764" y="5974170"/>
                </a:moveTo>
                <a:lnTo>
                  <a:pt x="1149668" y="5974170"/>
                </a:lnTo>
                <a:lnTo>
                  <a:pt x="1126810" y="5982028"/>
                </a:lnTo>
                <a:close/>
                <a:moveTo>
                  <a:pt x="1224916" y="5931307"/>
                </a:moveTo>
                <a:cubicBezTo>
                  <a:pt x="1201104" y="5947500"/>
                  <a:pt x="1175384" y="5960835"/>
                  <a:pt x="1147764" y="5972265"/>
                </a:cubicBezTo>
                <a:lnTo>
                  <a:pt x="1129664" y="5973217"/>
                </a:lnTo>
                <a:cubicBezTo>
                  <a:pt x="1168718" y="5957977"/>
                  <a:pt x="1189672" y="5946547"/>
                  <a:pt x="1202056" y="5940832"/>
                </a:cubicBezTo>
                <a:cubicBezTo>
                  <a:pt x="1215390" y="5934165"/>
                  <a:pt x="1220152" y="5933212"/>
                  <a:pt x="1224916" y="5931307"/>
                </a:cubicBezTo>
                <a:close/>
                <a:moveTo>
                  <a:pt x="222306" y="5900734"/>
                </a:moveTo>
                <a:lnTo>
                  <a:pt x="320992" y="5962741"/>
                </a:lnTo>
                <a:cubicBezTo>
                  <a:pt x="294798" y="5951311"/>
                  <a:pt x="271224" y="5937976"/>
                  <a:pt x="250032" y="5923450"/>
                </a:cubicBezTo>
                <a:close/>
                <a:moveTo>
                  <a:pt x="1269682" y="5897018"/>
                </a:moveTo>
                <a:cubicBezTo>
                  <a:pt x="1261110" y="5906543"/>
                  <a:pt x="1251584" y="5916068"/>
                  <a:pt x="1242060" y="5925593"/>
                </a:cubicBezTo>
                <a:cubicBezTo>
                  <a:pt x="1233488" y="5930356"/>
                  <a:pt x="1228724" y="5931308"/>
                  <a:pt x="1224916" y="5932261"/>
                </a:cubicBezTo>
                <a:cubicBezTo>
                  <a:pt x="1241108" y="5921783"/>
                  <a:pt x="1255396" y="5909400"/>
                  <a:pt x="1269682" y="5897018"/>
                </a:cubicBezTo>
                <a:close/>
                <a:moveTo>
                  <a:pt x="202434" y="5884453"/>
                </a:moveTo>
                <a:lnTo>
                  <a:pt x="222306" y="5900734"/>
                </a:lnTo>
                <a:lnTo>
                  <a:pt x="213360" y="5895113"/>
                </a:lnTo>
                <a:close/>
                <a:moveTo>
                  <a:pt x="183400" y="5865879"/>
                </a:moveTo>
                <a:lnTo>
                  <a:pt x="202434" y="5884453"/>
                </a:lnTo>
                <a:lnTo>
                  <a:pt x="193358" y="5877016"/>
                </a:lnTo>
                <a:close/>
                <a:moveTo>
                  <a:pt x="1309688" y="5854155"/>
                </a:moveTo>
                <a:cubicBezTo>
                  <a:pt x="1303020" y="5860823"/>
                  <a:pt x="1297306" y="5869395"/>
                  <a:pt x="1290638" y="5876062"/>
                </a:cubicBezTo>
                <a:lnTo>
                  <a:pt x="1269684" y="5897018"/>
                </a:lnTo>
                <a:lnTo>
                  <a:pt x="1284924" y="5878920"/>
                </a:lnTo>
                <a:lnTo>
                  <a:pt x="1291592" y="5873205"/>
                </a:lnTo>
                <a:lnTo>
                  <a:pt x="1297306" y="5866537"/>
                </a:lnTo>
                <a:close/>
                <a:moveTo>
                  <a:pt x="159672" y="5839346"/>
                </a:moveTo>
                <a:lnTo>
                  <a:pt x="183400" y="5865879"/>
                </a:lnTo>
                <a:lnTo>
                  <a:pt x="169188" y="5852012"/>
                </a:lnTo>
                <a:close/>
                <a:moveTo>
                  <a:pt x="66832" y="5831867"/>
                </a:moveTo>
                <a:lnTo>
                  <a:pt x="90592" y="5866401"/>
                </a:lnTo>
                <a:lnTo>
                  <a:pt x="84772" y="5858918"/>
                </a:lnTo>
                <a:cubicBezTo>
                  <a:pt x="78104" y="5849393"/>
                  <a:pt x="71438" y="5839868"/>
                  <a:pt x="67628" y="5833201"/>
                </a:cubicBezTo>
                <a:close/>
                <a:moveTo>
                  <a:pt x="63580" y="5826414"/>
                </a:moveTo>
                <a:lnTo>
                  <a:pt x="66832" y="5831867"/>
                </a:lnTo>
                <a:lnTo>
                  <a:pt x="63818" y="5827486"/>
                </a:lnTo>
                <a:cubicBezTo>
                  <a:pt x="62866" y="5825581"/>
                  <a:pt x="62866" y="5825343"/>
                  <a:pt x="63580" y="5826414"/>
                </a:cubicBezTo>
                <a:close/>
                <a:moveTo>
                  <a:pt x="140478" y="5813794"/>
                </a:moveTo>
                <a:lnTo>
                  <a:pt x="159672" y="5839346"/>
                </a:lnTo>
                <a:lnTo>
                  <a:pt x="149066" y="5827486"/>
                </a:lnTo>
                <a:close/>
                <a:moveTo>
                  <a:pt x="127666" y="5793370"/>
                </a:moveTo>
                <a:lnTo>
                  <a:pt x="140478" y="5813794"/>
                </a:lnTo>
                <a:lnTo>
                  <a:pt x="131444" y="5801768"/>
                </a:lnTo>
                <a:close/>
                <a:moveTo>
                  <a:pt x="95004" y="5720765"/>
                </a:moveTo>
                <a:lnTo>
                  <a:pt x="127666" y="5793370"/>
                </a:lnTo>
                <a:lnTo>
                  <a:pt x="116204" y="5775098"/>
                </a:lnTo>
                <a:close/>
                <a:moveTo>
                  <a:pt x="85588" y="5696637"/>
                </a:moveTo>
                <a:lnTo>
                  <a:pt x="95004" y="5720765"/>
                </a:lnTo>
                <a:lnTo>
                  <a:pt x="86558" y="5701994"/>
                </a:lnTo>
                <a:close/>
                <a:moveTo>
                  <a:pt x="66676" y="5592218"/>
                </a:moveTo>
                <a:lnTo>
                  <a:pt x="85588" y="5696637"/>
                </a:lnTo>
                <a:lnTo>
                  <a:pt x="81082" y="5685087"/>
                </a:lnTo>
                <a:cubicBezTo>
                  <a:pt x="73104" y="5654607"/>
                  <a:pt x="68580" y="5623650"/>
                  <a:pt x="66676" y="5592218"/>
                </a:cubicBezTo>
                <a:close/>
                <a:moveTo>
                  <a:pt x="51912" y="5572573"/>
                </a:moveTo>
                <a:cubicBezTo>
                  <a:pt x="52388" y="5571978"/>
                  <a:pt x="52864" y="5573644"/>
                  <a:pt x="53340" y="5578883"/>
                </a:cubicBezTo>
                <a:lnTo>
                  <a:pt x="55244" y="5610316"/>
                </a:lnTo>
                <a:lnTo>
                  <a:pt x="50484" y="5585590"/>
                </a:lnTo>
                <a:lnTo>
                  <a:pt x="50484" y="5579836"/>
                </a:lnTo>
                <a:cubicBezTo>
                  <a:pt x="50960" y="5576026"/>
                  <a:pt x="51436" y="5573169"/>
                  <a:pt x="51912" y="5572573"/>
                </a:cubicBezTo>
                <a:close/>
                <a:moveTo>
                  <a:pt x="0" y="5513161"/>
                </a:moveTo>
                <a:lnTo>
                  <a:pt x="244" y="5527023"/>
                </a:lnTo>
                <a:lnTo>
                  <a:pt x="0" y="5524591"/>
                </a:lnTo>
                <a:cubicBezTo>
                  <a:pt x="0" y="5521733"/>
                  <a:pt x="0" y="5517923"/>
                  <a:pt x="0" y="5513161"/>
                </a:cubicBezTo>
                <a:close/>
                <a:moveTo>
                  <a:pt x="3126104" y="5096918"/>
                </a:moveTo>
                <a:cubicBezTo>
                  <a:pt x="3102292" y="5098823"/>
                  <a:pt x="3091100" y="5099299"/>
                  <a:pt x="3088600" y="5098823"/>
                </a:cubicBezTo>
                <a:lnTo>
                  <a:pt x="3088816" y="5098693"/>
                </a:lnTo>
                <a:close/>
                <a:moveTo>
                  <a:pt x="1752600" y="5096918"/>
                </a:moveTo>
                <a:lnTo>
                  <a:pt x="1740656" y="5108008"/>
                </a:lnTo>
                <a:lnTo>
                  <a:pt x="1740218" y="5108348"/>
                </a:lnTo>
                <a:close/>
                <a:moveTo>
                  <a:pt x="2876552" y="5091203"/>
                </a:moveTo>
                <a:cubicBezTo>
                  <a:pt x="2885124" y="5092155"/>
                  <a:pt x="2894648" y="5093108"/>
                  <a:pt x="2903220" y="5094060"/>
                </a:cubicBezTo>
                <a:cubicBezTo>
                  <a:pt x="2911792" y="5094060"/>
                  <a:pt x="2920366" y="5095013"/>
                  <a:pt x="2928940" y="5096918"/>
                </a:cubicBezTo>
                <a:cubicBezTo>
                  <a:pt x="2944180" y="5097870"/>
                  <a:pt x="2956560" y="5098823"/>
                  <a:pt x="2960372" y="5100728"/>
                </a:cubicBezTo>
                <a:cubicBezTo>
                  <a:pt x="2946084" y="5099775"/>
                  <a:pt x="2936558" y="5098823"/>
                  <a:pt x="2924176" y="5097870"/>
                </a:cubicBezTo>
                <a:cubicBezTo>
                  <a:pt x="2911792" y="5096918"/>
                  <a:pt x="2897506" y="5095013"/>
                  <a:pt x="2876552" y="5091203"/>
                </a:cubicBezTo>
                <a:close/>
                <a:moveTo>
                  <a:pt x="2063116" y="5004525"/>
                </a:moveTo>
                <a:cubicBezTo>
                  <a:pt x="2043112" y="5014050"/>
                  <a:pt x="2029778" y="5019765"/>
                  <a:pt x="2018348" y="5024528"/>
                </a:cubicBezTo>
                <a:close/>
                <a:moveTo>
                  <a:pt x="2547384" y="4996683"/>
                </a:moveTo>
                <a:cubicBezTo>
                  <a:pt x="2553012" y="4996771"/>
                  <a:pt x="2560082" y="4997143"/>
                  <a:pt x="2568892" y="4997857"/>
                </a:cubicBezTo>
                <a:cubicBezTo>
                  <a:pt x="2633664" y="5005478"/>
                  <a:pt x="2718436" y="5025480"/>
                  <a:pt x="2802256" y="5042625"/>
                </a:cubicBezTo>
                <a:cubicBezTo>
                  <a:pt x="2864408" y="5056198"/>
                  <a:pt x="2927630" y="5064949"/>
                  <a:pt x="2978662" y="5068075"/>
                </a:cubicBezTo>
                <a:lnTo>
                  <a:pt x="3024598" y="5069281"/>
                </a:lnTo>
                <a:lnTo>
                  <a:pt x="3046334" y="5068580"/>
                </a:lnTo>
                <a:cubicBezTo>
                  <a:pt x="3054192" y="5068104"/>
                  <a:pt x="3062766" y="5067390"/>
                  <a:pt x="3072766" y="5066437"/>
                </a:cubicBezTo>
                <a:cubicBezTo>
                  <a:pt x="3068004" y="5067390"/>
                  <a:pt x="3061336" y="5067390"/>
                  <a:pt x="3052764" y="5068342"/>
                </a:cubicBezTo>
                <a:cubicBezTo>
                  <a:pt x="3048952" y="5068342"/>
                  <a:pt x="3044192" y="5069294"/>
                  <a:pt x="3038476" y="5069294"/>
                </a:cubicBezTo>
                <a:lnTo>
                  <a:pt x="3025102" y="5069294"/>
                </a:lnTo>
                <a:lnTo>
                  <a:pt x="3025140" y="5069295"/>
                </a:lnTo>
                <a:cubicBezTo>
                  <a:pt x="2994660" y="5071200"/>
                  <a:pt x="2976564" y="5071200"/>
                  <a:pt x="2954656" y="5071200"/>
                </a:cubicBezTo>
                <a:cubicBezTo>
                  <a:pt x="2932748" y="5070248"/>
                  <a:pt x="2907984" y="5070248"/>
                  <a:pt x="2863216" y="5064532"/>
                </a:cubicBezTo>
                <a:cubicBezTo>
                  <a:pt x="2880360" y="5072153"/>
                  <a:pt x="2860358" y="5067390"/>
                  <a:pt x="2807018" y="5061675"/>
                </a:cubicBezTo>
                <a:cubicBezTo>
                  <a:pt x="2760344" y="5048340"/>
                  <a:pt x="2829878" y="5063580"/>
                  <a:pt x="2836544" y="5060722"/>
                </a:cubicBezTo>
                <a:cubicBezTo>
                  <a:pt x="2758440" y="5044530"/>
                  <a:pt x="2683192" y="5032147"/>
                  <a:pt x="2696528" y="5038815"/>
                </a:cubicBezTo>
                <a:cubicBezTo>
                  <a:pt x="2858452" y="5075962"/>
                  <a:pt x="2649856" y="5032147"/>
                  <a:pt x="2736532" y="5055007"/>
                </a:cubicBezTo>
                <a:cubicBezTo>
                  <a:pt x="2732724" y="5057865"/>
                  <a:pt x="2684144" y="5048340"/>
                  <a:pt x="2636520" y="5037862"/>
                </a:cubicBezTo>
                <a:cubicBezTo>
                  <a:pt x="2588896" y="5027385"/>
                  <a:pt x="2542224" y="5018812"/>
                  <a:pt x="2537460" y="5016907"/>
                </a:cubicBezTo>
                <a:cubicBezTo>
                  <a:pt x="2539128" y="5009406"/>
                  <a:pt x="2507978" y="4996071"/>
                  <a:pt x="2547384" y="4996683"/>
                </a:cubicBezTo>
                <a:close/>
                <a:moveTo>
                  <a:pt x="3335656" y="4972141"/>
                </a:moveTo>
                <a:cubicBezTo>
                  <a:pt x="3326130" y="4975951"/>
                  <a:pt x="3318510" y="4979761"/>
                  <a:pt x="3312796" y="4982618"/>
                </a:cubicBezTo>
                <a:lnTo>
                  <a:pt x="3311500" y="4983050"/>
                </a:lnTo>
                <a:close/>
                <a:moveTo>
                  <a:pt x="3502344" y="4899750"/>
                </a:moveTo>
                <a:cubicBezTo>
                  <a:pt x="3481388" y="4914990"/>
                  <a:pt x="3460432" y="4931182"/>
                  <a:pt x="3439478" y="4947375"/>
                </a:cubicBezTo>
                <a:lnTo>
                  <a:pt x="3431858" y="4951185"/>
                </a:lnTo>
                <a:cubicBezTo>
                  <a:pt x="3442336" y="4943565"/>
                  <a:pt x="3453766" y="4935945"/>
                  <a:pt x="3464244" y="4928325"/>
                </a:cubicBezTo>
                <a:lnTo>
                  <a:pt x="3495676" y="4904513"/>
                </a:lnTo>
                <a:cubicBezTo>
                  <a:pt x="3497580" y="4902607"/>
                  <a:pt x="3500438" y="4901655"/>
                  <a:pt x="3502344" y="4899750"/>
                </a:cubicBezTo>
                <a:close/>
                <a:moveTo>
                  <a:pt x="2399220" y="4890390"/>
                </a:moveTo>
                <a:lnTo>
                  <a:pt x="2389908" y="4891039"/>
                </a:lnTo>
                <a:lnTo>
                  <a:pt x="2392450" y="4890637"/>
                </a:lnTo>
                <a:close/>
                <a:moveTo>
                  <a:pt x="2428876" y="4888321"/>
                </a:moveTo>
                <a:cubicBezTo>
                  <a:pt x="2460784" y="4889273"/>
                  <a:pt x="2429828" y="4889511"/>
                  <a:pt x="2406968" y="4890107"/>
                </a:cubicBezTo>
                <a:lnTo>
                  <a:pt x="2399220" y="4890390"/>
                </a:lnTo>
                <a:close/>
                <a:moveTo>
                  <a:pt x="395288" y="4887368"/>
                </a:moveTo>
                <a:lnTo>
                  <a:pt x="362904" y="4915943"/>
                </a:lnTo>
                <a:cubicBezTo>
                  <a:pt x="377192" y="4901656"/>
                  <a:pt x="383858" y="4896893"/>
                  <a:pt x="395288" y="4887368"/>
                </a:cubicBezTo>
                <a:close/>
                <a:moveTo>
                  <a:pt x="2230756" y="4873080"/>
                </a:moveTo>
                <a:lnTo>
                  <a:pt x="2185036" y="4882605"/>
                </a:lnTo>
                <a:cubicBezTo>
                  <a:pt x="2177416" y="4884510"/>
                  <a:pt x="2169796" y="4885462"/>
                  <a:pt x="2162176" y="4887368"/>
                </a:cubicBezTo>
                <a:lnTo>
                  <a:pt x="2140268" y="4893082"/>
                </a:lnTo>
                <a:cubicBezTo>
                  <a:pt x="2148840" y="4891178"/>
                  <a:pt x="2156460" y="4888320"/>
                  <a:pt x="2164080" y="4886415"/>
                </a:cubicBezTo>
                <a:cubicBezTo>
                  <a:pt x="2171700" y="4885462"/>
                  <a:pt x="2179320" y="4883557"/>
                  <a:pt x="2186940" y="4881653"/>
                </a:cubicBezTo>
                <a:cubicBezTo>
                  <a:pt x="2202180" y="4878795"/>
                  <a:pt x="2216468" y="4875937"/>
                  <a:pt x="2230756" y="4873080"/>
                </a:cubicBezTo>
                <a:close/>
                <a:moveTo>
                  <a:pt x="2292668" y="4870223"/>
                </a:moveTo>
                <a:cubicBezTo>
                  <a:pt x="2309812" y="4870223"/>
                  <a:pt x="2300288" y="4872128"/>
                  <a:pt x="2280284" y="4875938"/>
                </a:cubicBezTo>
                <a:cubicBezTo>
                  <a:pt x="2260284" y="4879748"/>
                  <a:pt x="2229804" y="4883558"/>
                  <a:pt x="2204084" y="4890225"/>
                </a:cubicBezTo>
                <a:cubicBezTo>
                  <a:pt x="2191704" y="4893083"/>
                  <a:pt x="2179320" y="4895941"/>
                  <a:pt x="2170748" y="4897845"/>
                </a:cubicBezTo>
                <a:cubicBezTo>
                  <a:pt x="2162176" y="4899750"/>
                  <a:pt x="2156460" y="4901655"/>
                  <a:pt x="2155508" y="4902608"/>
                </a:cubicBezTo>
                <a:cubicBezTo>
                  <a:pt x="2154556" y="4903561"/>
                  <a:pt x="2158364" y="4902608"/>
                  <a:pt x="2168844" y="4900703"/>
                </a:cubicBezTo>
                <a:cubicBezTo>
                  <a:pt x="2179320" y="4899750"/>
                  <a:pt x="2197418" y="4896893"/>
                  <a:pt x="2223136" y="4892130"/>
                </a:cubicBezTo>
                <a:cubicBezTo>
                  <a:pt x="2206944" y="4894988"/>
                  <a:pt x="2190750" y="4898798"/>
                  <a:pt x="2174558" y="4902608"/>
                </a:cubicBezTo>
                <a:cubicBezTo>
                  <a:pt x="2159318" y="4906418"/>
                  <a:pt x="2143124" y="4911180"/>
                  <a:pt x="2127884" y="4915943"/>
                </a:cubicBezTo>
                <a:cubicBezTo>
                  <a:pt x="2120264" y="4917848"/>
                  <a:pt x="2112644" y="4920705"/>
                  <a:pt x="2105024" y="4922611"/>
                </a:cubicBezTo>
                <a:cubicBezTo>
                  <a:pt x="2097404" y="4924516"/>
                  <a:pt x="2089784" y="4927373"/>
                  <a:pt x="2082164" y="4930230"/>
                </a:cubicBezTo>
                <a:cubicBezTo>
                  <a:pt x="2066924" y="4935945"/>
                  <a:pt x="2052638" y="4940708"/>
                  <a:pt x="2037398" y="4946423"/>
                </a:cubicBezTo>
                <a:cubicBezTo>
                  <a:pt x="2023110" y="4953091"/>
                  <a:pt x="2008824" y="4958805"/>
                  <a:pt x="1994536" y="4965473"/>
                </a:cubicBezTo>
                <a:cubicBezTo>
                  <a:pt x="1987868" y="4968330"/>
                  <a:pt x="1980248" y="4971188"/>
                  <a:pt x="1973580" y="4974998"/>
                </a:cubicBezTo>
                <a:lnTo>
                  <a:pt x="1952624" y="4985475"/>
                </a:lnTo>
                <a:cubicBezTo>
                  <a:pt x="1939290" y="4993095"/>
                  <a:pt x="1925004" y="4999763"/>
                  <a:pt x="1911668" y="5007383"/>
                </a:cubicBezTo>
                <a:cubicBezTo>
                  <a:pt x="1899284" y="5015003"/>
                  <a:pt x="1885950" y="5023575"/>
                  <a:pt x="1872616" y="5031195"/>
                </a:cubicBezTo>
                <a:cubicBezTo>
                  <a:pt x="1859280" y="5038816"/>
                  <a:pt x="1846898" y="5048341"/>
                  <a:pt x="1834516" y="5056913"/>
                </a:cubicBezTo>
                <a:cubicBezTo>
                  <a:pt x="1822132" y="5065486"/>
                  <a:pt x="1808798" y="5074058"/>
                  <a:pt x="1797368" y="5083583"/>
                </a:cubicBezTo>
                <a:cubicBezTo>
                  <a:pt x="1773556" y="5102633"/>
                  <a:pt x="1748790" y="5121683"/>
                  <a:pt x="1726884" y="5143591"/>
                </a:cubicBezTo>
                <a:lnTo>
                  <a:pt x="1709738" y="5159783"/>
                </a:lnTo>
                <a:lnTo>
                  <a:pt x="1701164" y="5167403"/>
                </a:lnTo>
                <a:lnTo>
                  <a:pt x="1693544" y="5175975"/>
                </a:lnTo>
                <a:cubicBezTo>
                  <a:pt x="1683068" y="5187405"/>
                  <a:pt x="1672590" y="5198836"/>
                  <a:pt x="1662112" y="5210266"/>
                </a:cubicBezTo>
                <a:cubicBezTo>
                  <a:pt x="1656398" y="5215980"/>
                  <a:pt x="1651636" y="5222648"/>
                  <a:pt x="1646872" y="5228363"/>
                </a:cubicBezTo>
                <a:cubicBezTo>
                  <a:pt x="1641158" y="5235030"/>
                  <a:pt x="1636396" y="5240745"/>
                  <a:pt x="1631632" y="5247413"/>
                </a:cubicBezTo>
                <a:cubicBezTo>
                  <a:pt x="1625918" y="5254080"/>
                  <a:pt x="1621156" y="5259795"/>
                  <a:pt x="1616392" y="5266463"/>
                </a:cubicBezTo>
                <a:cubicBezTo>
                  <a:pt x="1610678" y="5273130"/>
                  <a:pt x="1606868" y="5279798"/>
                  <a:pt x="1602104" y="5286466"/>
                </a:cubicBezTo>
                <a:cubicBezTo>
                  <a:pt x="1630680" y="5245508"/>
                  <a:pt x="1604010" y="5275988"/>
                  <a:pt x="1597344" y="5283608"/>
                </a:cubicBezTo>
                <a:cubicBezTo>
                  <a:pt x="1601152" y="5277893"/>
                  <a:pt x="1604964" y="5272178"/>
                  <a:pt x="1608772" y="5267416"/>
                </a:cubicBezTo>
                <a:cubicBezTo>
                  <a:pt x="1612584" y="5262653"/>
                  <a:pt x="1616392" y="5257891"/>
                  <a:pt x="1620204" y="5253128"/>
                </a:cubicBezTo>
                <a:cubicBezTo>
                  <a:pt x="1627824" y="5243603"/>
                  <a:pt x="1634490" y="5235983"/>
                  <a:pt x="1640204" y="5228363"/>
                </a:cubicBezTo>
                <a:cubicBezTo>
                  <a:pt x="1651636" y="5213123"/>
                  <a:pt x="1663064" y="5201693"/>
                  <a:pt x="1671638" y="5192168"/>
                </a:cubicBezTo>
                <a:cubicBezTo>
                  <a:pt x="1680210" y="5182643"/>
                  <a:pt x="1687830" y="5175023"/>
                  <a:pt x="1693544" y="5168355"/>
                </a:cubicBezTo>
                <a:cubicBezTo>
                  <a:pt x="1699260" y="5160736"/>
                  <a:pt x="1704976" y="5155973"/>
                  <a:pt x="1709738" y="5151211"/>
                </a:cubicBezTo>
                <a:cubicBezTo>
                  <a:pt x="1719264" y="5141686"/>
                  <a:pt x="1727836" y="5133113"/>
                  <a:pt x="1740218" y="5119778"/>
                </a:cubicBezTo>
                <a:cubicBezTo>
                  <a:pt x="1745932" y="5113111"/>
                  <a:pt x="1754504" y="5106443"/>
                  <a:pt x="1764984" y="5097870"/>
                </a:cubicBezTo>
                <a:cubicBezTo>
                  <a:pt x="1775460" y="5089298"/>
                  <a:pt x="1786890" y="5077868"/>
                  <a:pt x="1803084" y="5066438"/>
                </a:cubicBezTo>
                <a:cubicBezTo>
                  <a:pt x="1792604" y="5073105"/>
                  <a:pt x="1771650" y="5090250"/>
                  <a:pt x="1744028" y="5111205"/>
                </a:cubicBezTo>
                <a:cubicBezTo>
                  <a:pt x="1731644" y="5122636"/>
                  <a:pt x="1717358" y="5135018"/>
                  <a:pt x="1702118" y="5149305"/>
                </a:cubicBezTo>
                <a:cubicBezTo>
                  <a:pt x="1698308" y="5152163"/>
                  <a:pt x="1694498" y="5155973"/>
                  <a:pt x="1690688" y="5159783"/>
                </a:cubicBezTo>
                <a:cubicBezTo>
                  <a:pt x="1687830" y="5163593"/>
                  <a:pt x="1684020" y="5167403"/>
                  <a:pt x="1680210" y="5171213"/>
                </a:cubicBezTo>
                <a:cubicBezTo>
                  <a:pt x="1673544" y="5178833"/>
                  <a:pt x="1665924" y="5187405"/>
                  <a:pt x="1658304" y="5195025"/>
                </a:cubicBezTo>
                <a:lnTo>
                  <a:pt x="1646872" y="5207408"/>
                </a:lnTo>
                <a:cubicBezTo>
                  <a:pt x="1643064" y="5211218"/>
                  <a:pt x="1640204" y="5215980"/>
                  <a:pt x="1636396" y="5219791"/>
                </a:cubicBezTo>
                <a:cubicBezTo>
                  <a:pt x="1629728" y="5228363"/>
                  <a:pt x="1623060" y="5236936"/>
                  <a:pt x="1616392" y="5245508"/>
                </a:cubicBezTo>
                <a:cubicBezTo>
                  <a:pt x="1602104" y="5262653"/>
                  <a:pt x="1591628" y="5280750"/>
                  <a:pt x="1580198" y="5296943"/>
                </a:cubicBezTo>
                <a:cubicBezTo>
                  <a:pt x="1575436" y="5305516"/>
                  <a:pt x="1569720" y="5313136"/>
                  <a:pt x="1564958" y="5320755"/>
                </a:cubicBezTo>
                <a:cubicBezTo>
                  <a:pt x="1560196" y="5329328"/>
                  <a:pt x="1556384" y="5336948"/>
                  <a:pt x="1552576" y="5343616"/>
                </a:cubicBezTo>
                <a:cubicBezTo>
                  <a:pt x="1544956" y="5357903"/>
                  <a:pt x="1538288" y="5370286"/>
                  <a:pt x="1533524" y="5379811"/>
                </a:cubicBezTo>
                <a:lnTo>
                  <a:pt x="1555432" y="5344568"/>
                </a:lnTo>
                <a:cubicBezTo>
                  <a:pt x="1563052" y="5333138"/>
                  <a:pt x="1569720" y="5320755"/>
                  <a:pt x="1578292" y="5310278"/>
                </a:cubicBezTo>
                <a:cubicBezTo>
                  <a:pt x="1570672" y="5322661"/>
                  <a:pt x="1564958" y="5335043"/>
                  <a:pt x="1558290" y="5348378"/>
                </a:cubicBezTo>
                <a:cubicBezTo>
                  <a:pt x="1551624" y="5361713"/>
                  <a:pt x="1544956" y="5374095"/>
                  <a:pt x="1539240" y="5387430"/>
                </a:cubicBezTo>
                <a:cubicBezTo>
                  <a:pt x="1528764" y="5405528"/>
                  <a:pt x="1527810" y="5406480"/>
                  <a:pt x="1527810" y="5403623"/>
                </a:cubicBezTo>
                <a:cubicBezTo>
                  <a:pt x="1523048" y="5418863"/>
                  <a:pt x="1501140" y="5466488"/>
                  <a:pt x="1477328" y="5524591"/>
                </a:cubicBezTo>
                <a:cubicBezTo>
                  <a:pt x="1449704" y="5592218"/>
                  <a:pt x="1419224" y="5671275"/>
                  <a:pt x="1389698" y="5731283"/>
                </a:cubicBezTo>
                <a:cubicBezTo>
                  <a:pt x="1398270" y="5712233"/>
                  <a:pt x="1398270" y="5706518"/>
                  <a:pt x="1396364" y="5709375"/>
                </a:cubicBezTo>
                <a:cubicBezTo>
                  <a:pt x="1394460" y="5711280"/>
                  <a:pt x="1389698" y="5720805"/>
                  <a:pt x="1383984" y="5729378"/>
                </a:cubicBezTo>
                <a:cubicBezTo>
                  <a:pt x="1373504" y="5745570"/>
                  <a:pt x="1364932" y="5759858"/>
                  <a:pt x="1388744" y="5707470"/>
                </a:cubicBezTo>
                <a:cubicBezTo>
                  <a:pt x="1432560" y="5612220"/>
                  <a:pt x="1466850" y="5505541"/>
                  <a:pt x="1518284" y="5400766"/>
                </a:cubicBezTo>
                <a:lnTo>
                  <a:pt x="1527810" y="5380763"/>
                </a:lnTo>
                <a:cubicBezTo>
                  <a:pt x="1531620" y="5375048"/>
                  <a:pt x="1535430" y="5368380"/>
                  <a:pt x="1539240" y="5361713"/>
                </a:cubicBezTo>
                <a:lnTo>
                  <a:pt x="1561148" y="5322661"/>
                </a:lnTo>
                <a:cubicBezTo>
                  <a:pt x="1568768" y="5310278"/>
                  <a:pt x="1577340" y="5297895"/>
                  <a:pt x="1585912" y="5285513"/>
                </a:cubicBezTo>
                <a:cubicBezTo>
                  <a:pt x="1594484" y="5273130"/>
                  <a:pt x="1602104" y="5260748"/>
                  <a:pt x="1611630" y="5249318"/>
                </a:cubicBezTo>
                <a:lnTo>
                  <a:pt x="1639252" y="5214075"/>
                </a:lnTo>
                <a:cubicBezTo>
                  <a:pt x="1643064" y="5207408"/>
                  <a:pt x="1648778" y="5202645"/>
                  <a:pt x="1653540" y="5196930"/>
                </a:cubicBezTo>
                <a:lnTo>
                  <a:pt x="1668780" y="5180738"/>
                </a:lnTo>
                <a:lnTo>
                  <a:pt x="1684020" y="5164545"/>
                </a:lnTo>
                <a:lnTo>
                  <a:pt x="1691640" y="5155973"/>
                </a:lnTo>
                <a:lnTo>
                  <a:pt x="1699260" y="5148353"/>
                </a:lnTo>
                <a:lnTo>
                  <a:pt x="1731644" y="5117873"/>
                </a:lnTo>
                <a:cubicBezTo>
                  <a:pt x="1733550" y="5115016"/>
                  <a:pt x="1735456" y="5113111"/>
                  <a:pt x="1739264" y="5109300"/>
                </a:cubicBezTo>
                <a:lnTo>
                  <a:pt x="1740656" y="5108008"/>
                </a:lnTo>
                <a:lnTo>
                  <a:pt x="1823562" y="5043578"/>
                </a:lnTo>
                <a:cubicBezTo>
                  <a:pt x="1852374" y="5023337"/>
                  <a:pt x="1882140" y="5004525"/>
                  <a:pt x="1912620" y="4987380"/>
                </a:cubicBezTo>
                <a:cubicBezTo>
                  <a:pt x="1944052" y="4973093"/>
                  <a:pt x="1960244" y="4965473"/>
                  <a:pt x="1969770" y="4961663"/>
                </a:cubicBezTo>
                <a:cubicBezTo>
                  <a:pt x="1980248" y="4957853"/>
                  <a:pt x="1983104" y="4957853"/>
                  <a:pt x="1986916" y="4956900"/>
                </a:cubicBezTo>
                <a:cubicBezTo>
                  <a:pt x="1990724" y="4955948"/>
                  <a:pt x="1996440" y="4954043"/>
                  <a:pt x="2011680" y="4948328"/>
                </a:cubicBezTo>
                <a:cubicBezTo>
                  <a:pt x="2015490" y="4946423"/>
                  <a:pt x="2020252" y="4944518"/>
                  <a:pt x="2025016" y="4942613"/>
                </a:cubicBezTo>
                <a:cubicBezTo>
                  <a:pt x="2029778" y="4940708"/>
                  <a:pt x="2036444" y="4937850"/>
                  <a:pt x="2043112" y="4935945"/>
                </a:cubicBezTo>
                <a:cubicBezTo>
                  <a:pt x="2056448" y="4931183"/>
                  <a:pt x="2074544" y="4925468"/>
                  <a:pt x="2096452" y="4917848"/>
                </a:cubicBezTo>
                <a:cubicBezTo>
                  <a:pt x="2101216" y="4913086"/>
                  <a:pt x="2081212" y="4919753"/>
                  <a:pt x="2052638" y="4926420"/>
                </a:cubicBezTo>
                <a:cubicBezTo>
                  <a:pt x="2074544" y="4918800"/>
                  <a:pt x="2096452" y="4910228"/>
                  <a:pt x="2119312" y="4904513"/>
                </a:cubicBezTo>
                <a:cubicBezTo>
                  <a:pt x="2142172" y="4898798"/>
                  <a:pt x="2165032" y="4891178"/>
                  <a:pt x="2187892" y="4887368"/>
                </a:cubicBezTo>
                <a:lnTo>
                  <a:pt x="2178368" y="4891178"/>
                </a:lnTo>
                <a:cubicBezTo>
                  <a:pt x="2197418" y="4887368"/>
                  <a:pt x="2216468" y="4882605"/>
                  <a:pt x="2235518" y="4878795"/>
                </a:cubicBezTo>
                <a:close/>
                <a:moveTo>
                  <a:pt x="3543430" y="4736219"/>
                </a:moveTo>
                <a:lnTo>
                  <a:pt x="3542676" y="4737289"/>
                </a:lnTo>
                <a:cubicBezTo>
                  <a:pt x="3540504" y="4739790"/>
                  <a:pt x="3537110" y="4743302"/>
                  <a:pt x="3531872" y="4748303"/>
                </a:cubicBezTo>
                <a:close/>
                <a:moveTo>
                  <a:pt x="3938588" y="4474935"/>
                </a:moveTo>
                <a:cubicBezTo>
                  <a:pt x="3923348" y="4495890"/>
                  <a:pt x="3906204" y="4516845"/>
                  <a:pt x="3890010" y="4536848"/>
                </a:cubicBezTo>
                <a:lnTo>
                  <a:pt x="3884296" y="4542562"/>
                </a:lnTo>
                <a:cubicBezTo>
                  <a:pt x="3902392" y="4520655"/>
                  <a:pt x="3921442" y="4497795"/>
                  <a:pt x="3938588" y="4474935"/>
                </a:cubicBezTo>
                <a:close/>
                <a:moveTo>
                  <a:pt x="3933826" y="4428262"/>
                </a:moveTo>
                <a:cubicBezTo>
                  <a:pt x="3927158" y="4438740"/>
                  <a:pt x="3911918" y="4459695"/>
                  <a:pt x="3893820" y="4481602"/>
                </a:cubicBezTo>
                <a:cubicBezTo>
                  <a:pt x="3876676" y="4502557"/>
                  <a:pt x="3856674" y="4524465"/>
                  <a:pt x="3842386" y="4537800"/>
                </a:cubicBezTo>
                <a:cubicBezTo>
                  <a:pt x="3872866" y="4503510"/>
                  <a:pt x="3881440" y="4493032"/>
                  <a:pt x="3890012" y="4483507"/>
                </a:cubicBezTo>
                <a:cubicBezTo>
                  <a:pt x="3894774" y="4477792"/>
                  <a:pt x="3898584" y="4473030"/>
                  <a:pt x="3905252" y="4465410"/>
                </a:cubicBezTo>
                <a:cubicBezTo>
                  <a:pt x="3911918" y="4456837"/>
                  <a:pt x="3920492" y="4446360"/>
                  <a:pt x="3933826" y="4428262"/>
                </a:cubicBezTo>
                <a:close/>
                <a:moveTo>
                  <a:pt x="4039908" y="4261932"/>
                </a:moveTo>
                <a:cubicBezTo>
                  <a:pt x="4040504" y="4260861"/>
                  <a:pt x="4040504" y="4261575"/>
                  <a:pt x="4040504" y="4263480"/>
                </a:cubicBezTo>
                <a:cubicBezTo>
                  <a:pt x="4040504" y="4271100"/>
                  <a:pt x="4032884" y="4294913"/>
                  <a:pt x="4039552" y="4281578"/>
                </a:cubicBezTo>
                <a:cubicBezTo>
                  <a:pt x="4026216" y="4313011"/>
                  <a:pt x="4010024" y="4347300"/>
                  <a:pt x="3991928" y="4377780"/>
                </a:cubicBezTo>
                <a:cubicBezTo>
                  <a:pt x="3973830" y="4408261"/>
                  <a:pt x="3954780" y="4435883"/>
                  <a:pt x="3938588" y="4455886"/>
                </a:cubicBezTo>
                <a:cubicBezTo>
                  <a:pt x="3927158" y="4473983"/>
                  <a:pt x="3908108" y="4499700"/>
                  <a:pt x="3883342" y="4531133"/>
                </a:cubicBezTo>
                <a:cubicBezTo>
                  <a:pt x="3860484" y="4559708"/>
                  <a:pt x="3831908" y="4590188"/>
                  <a:pt x="3804284" y="4619715"/>
                </a:cubicBezTo>
                <a:lnTo>
                  <a:pt x="3802686" y="4620362"/>
                </a:lnTo>
                <a:lnTo>
                  <a:pt x="3788092" y="4634955"/>
                </a:lnTo>
                <a:lnTo>
                  <a:pt x="3801440" y="4620867"/>
                </a:lnTo>
                <a:lnTo>
                  <a:pt x="3798882" y="4621903"/>
                </a:lnTo>
                <a:cubicBezTo>
                  <a:pt x="3785174" y="4633289"/>
                  <a:pt x="3752848" y="4665436"/>
                  <a:pt x="3758564" y="4656863"/>
                </a:cubicBezTo>
                <a:cubicBezTo>
                  <a:pt x="3716656" y="4699725"/>
                  <a:pt x="3664268" y="4753065"/>
                  <a:pt x="3609976" y="4801643"/>
                </a:cubicBezTo>
                <a:cubicBezTo>
                  <a:pt x="3556636" y="4850220"/>
                  <a:pt x="3500438" y="4894988"/>
                  <a:pt x="3458528" y="4925468"/>
                </a:cubicBezTo>
                <a:lnTo>
                  <a:pt x="3493770" y="4901655"/>
                </a:lnTo>
                <a:cubicBezTo>
                  <a:pt x="3478530" y="4912133"/>
                  <a:pt x="3467100" y="4920705"/>
                  <a:pt x="3457576" y="4927373"/>
                </a:cubicBezTo>
                <a:cubicBezTo>
                  <a:pt x="3449004" y="4934041"/>
                  <a:pt x="3441382" y="4938803"/>
                  <a:pt x="3435668" y="4942613"/>
                </a:cubicBezTo>
                <a:cubicBezTo>
                  <a:pt x="3425190" y="4950233"/>
                  <a:pt x="3420428" y="4954043"/>
                  <a:pt x="3417570" y="4956900"/>
                </a:cubicBezTo>
                <a:cubicBezTo>
                  <a:pt x="3413760" y="4959758"/>
                  <a:pt x="3411856" y="4961663"/>
                  <a:pt x="3405188" y="4966425"/>
                </a:cubicBezTo>
                <a:cubicBezTo>
                  <a:pt x="3398520" y="4971188"/>
                  <a:pt x="3387090" y="4978808"/>
                  <a:pt x="3364230" y="4991191"/>
                </a:cubicBezTo>
                <a:lnTo>
                  <a:pt x="3360420" y="4982618"/>
                </a:lnTo>
                <a:cubicBezTo>
                  <a:pt x="3329940" y="4999763"/>
                  <a:pt x="3296604" y="5015955"/>
                  <a:pt x="3264216" y="5027386"/>
                </a:cubicBezTo>
                <a:cubicBezTo>
                  <a:pt x="3231832" y="5039768"/>
                  <a:pt x="3201352" y="5047388"/>
                  <a:pt x="3177540" y="5053103"/>
                </a:cubicBezTo>
                <a:cubicBezTo>
                  <a:pt x="3176588" y="5050245"/>
                  <a:pt x="3197542" y="5042625"/>
                  <a:pt x="3231832" y="5033100"/>
                </a:cubicBezTo>
                <a:cubicBezTo>
                  <a:pt x="3264216" y="5020718"/>
                  <a:pt x="3310890" y="5005478"/>
                  <a:pt x="3356610" y="4980713"/>
                </a:cubicBezTo>
                <a:cubicBezTo>
                  <a:pt x="3403282" y="4956900"/>
                  <a:pt x="3449956" y="4927373"/>
                  <a:pt x="3490912" y="4896893"/>
                </a:cubicBezTo>
                <a:cubicBezTo>
                  <a:pt x="3530916" y="4866413"/>
                  <a:pt x="3565208" y="4835933"/>
                  <a:pt x="3587116" y="4813073"/>
                </a:cubicBezTo>
                <a:cubicBezTo>
                  <a:pt x="3596640" y="4805453"/>
                  <a:pt x="3603308" y="4800690"/>
                  <a:pt x="3615690" y="4790213"/>
                </a:cubicBezTo>
                <a:cubicBezTo>
                  <a:pt x="3627120" y="4779736"/>
                  <a:pt x="3644264" y="4764495"/>
                  <a:pt x="3672840" y="4736873"/>
                </a:cubicBezTo>
                <a:cubicBezTo>
                  <a:pt x="3667124" y="4735920"/>
                  <a:pt x="3707130" y="4695915"/>
                  <a:pt x="3755708" y="4644480"/>
                </a:cubicBezTo>
                <a:cubicBezTo>
                  <a:pt x="3804284" y="4593998"/>
                  <a:pt x="3864292" y="4532086"/>
                  <a:pt x="3898584" y="4488270"/>
                </a:cubicBezTo>
                <a:cubicBezTo>
                  <a:pt x="3914776" y="4469220"/>
                  <a:pt x="3900488" y="4487318"/>
                  <a:pt x="3887152" y="4504463"/>
                </a:cubicBezTo>
                <a:cubicBezTo>
                  <a:pt x="3873816" y="4521608"/>
                  <a:pt x="3860484" y="4538753"/>
                  <a:pt x="3878580" y="4519703"/>
                </a:cubicBezTo>
                <a:cubicBezTo>
                  <a:pt x="3907156" y="4486365"/>
                  <a:pt x="3927158" y="4459695"/>
                  <a:pt x="3946208" y="4431120"/>
                </a:cubicBezTo>
                <a:cubicBezTo>
                  <a:pt x="3965258" y="4402545"/>
                  <a:pt x="3985260" y="4372065"/>
                  <a:pt x="4010978" y="4325393"/>
                </a:cubicBezTo>
                <a:cubicBezTo>
                  <a:pt x="4005264" y="4336823"/>
                  <a:pt x="4010024" y="4329203"/>
                  <a:pt x="4004310" y="4341586"/>
                </a:cubicBezTo>
                <a:cubicBezTo>
                  <a:pt x="4013836" y="4323488"/>
                  <a:pt x="4020504" y="4308248"/>
                  <a:pt x="4025264" y="4296818"/>
                </a:cubicBezTo>
                <a:cubicBezTo>
                  <a:pt x="4030028" y="4284436"/>
                  <a:pt x="4033838" y="4276815"/>
                  <a:pt x="4035742" y="4271100"/>
                </a:cubicBezTo>
                <a:cubicBezTo>
                  <a:pt x="4038124" y="4265862"/>
                  <a:pt x="4039314" y="4263004"/>
                  <a:pt x="4039908" y="4261932"/>
                </a:cubicBezTo>
                <a:close/>
                <a:moveTo>
                  <a:pt x="982980" y="4261575"/>
                </a:moveTo>
                <a:lnTo>
                  <a:pt x="943928" y="4309200"/>
                </a:lnTo>
                <a:lnTo>
                  <a:pt x="945832" y="4305390"/>
                </a:lnTo>
                <a:cubicBezTo>
                  <a:pt x="936308" y="4318725"/>
                  <a:pt x="914400" y="4341585"/>
                  <a:pt x="892492" y="4363493"/>
                </a:cubicBezTo>
                <a:cubicBezTo>
                  <a:pt x="870586" y="4384448"/>
                  <a:pt x="847724" y="4405403"/>
                  <a:pt x="837248" y="4416833"/>
                </a:cubicBezTo>
                <a:lnTo>
                  <a:pt x="837270" y="4416811"/>
                </a:lnTo>
                <a:lnTo>
                  <a:pt x="864872" y="4388258"/>
                </a:lnTo>
                <a:cubicBezTo>
                  <a:pt x="877252" y="4376828"/>
                  <a:pt x="891540" y="4362540"/>
                  <a:pt x="905828" y="4347300"/>
                </a:cubicBezTo>
                <a:cubicBezTo>
                  <a:pt x="913448" y="4339680"/>
                  <a:pt x="920116" y="4332060"/>
                  <a:pt x="927736" y="4324440"/>
                </a:cubicBezTo>
                <a:cubicBezTo>
                  <a:pt x="935356" y="4316820"/>
                  <a:pt x="942024" y="4309200"/>
                  <a:pt x="948690" y="4301580"/>
                </a:cubicBezTo>
                <a:cubicBezTo>
                  <a:pt x="961072" y="4286340"/>
                  <a:pt x="973456" y="4272053"/>
                  <a:pt x="982980" y="4261575"/>
                </a:cubicBezTo>
                <a:close/>
                <a:moveTo>
                  <a:pt x="3967164" y="4118700"/>
                </a:moveTo>
                <a:cubicBezTo>
                  <a:pt x="3966212" y="4123463"/>
                  <a:pt x="3966212" y="4128225"/>
                  <a:pt x="3965258" y="4132988"/>
                </a:cubicBezTo>
                <a:cubicBezTo>
                  <a:pt x="3964304" y="4136798"/>
                  <a:pt x="3964304" y="4141560"/>
                  <a:pt x="3962400" y="4149180"/>
                </a:cubicBezTo>
                <a:cubicBezTo>
                  <a:pt x="3959544" y="4170135"/>
                  <a:pt x="3955732" y="4188233"/>
                  <a:pt x="3954780" y="4194900"/>
                </a:cubicBezTo>
                <a:cubicBezTo>
                  <a:pt x="3953828" y="4200615"/>
                  <a:pt x="3956686" y="4195853"/>
                  <a:pt x="3965258" y="4168230"/>
                </a:cubicBezTo>
                <a:cubicBezTo>
                  <a:pt x="3959544" y="4190138"/>
                  <a:pt x="3952876" y="4213950"/>
                  <a:pt x="3944304" y="4235858"/>
                </a:cubicBezTo>
                <a:cubicBezTo>
                  <a:pt x="3935730" y="4257765"/>
                  <a:pt x="3925252" y="4279673"/>
                  <a:pt x="3915728" y="4297770"/>
                </a:cubicBezTo>
                <a:cubicBezTo>
                  <a:pt x="3895726" y="4333965"/>
                  <a:pt x="3877628" y="4359683"/>
                  <a:pt x="3881438" y="4359683"/>
                </a:cubicBezTo>
                <a:cubicBezTo>
                  <a:pt x="3894772" y="4342538"/>
                  <a:pt x="3910966" y="4322535"/>
                  <a:pt x="3930016" y="4287293"/>
                </a:cubicBezTo>
                <a:cubicBezTo>
                  <a:pt x="3898584" y="4347300"/>
                  <a:pt x="3871912" y="4383495"/>
                  <a:pt x="3845244" y="4418738"/>
                </a:cubicBezTo>
                <a:cubicBezTo>
                  <a:pt x="3817620" y="4453980"/>
                  <a:pt x="3789046" y="4487318"/>
                  <a:pt x="3741420" y="4536848"/>
                </a:cubicBezTo>
                <a:cubicBezTo>
                  <a:pt x="3752852" y="4524465"/>
                  <a:pt x="3770948" y="4503510"/>
                  <a:pt x="3789998" y="4481603"/>
                </a:cubicBezTo>
                <a:cubicBezTo>
                  <a:pt x="3809048" y="4458743"/>
                  <a:pt x="3828098" y="4434930"/>
                  <a:pt x="3842386" y="4414928"/>
                </a:cubicBezTo>
                <a:cubicBezTo>
                  <a:pt x="3850004" y="4404450"/>
                  <a:pt x="3855720" y="4395878"/>
                  <a:pt x="3860484" y="4389210"/>
                </a:cubicBezTo>
                <a:cubicBezTo>
                  <a:pt x="3864292" y="4382543"/>
                  <a:pt x="3867152" y="4377780"/>
                  <a:pt x="3868104" y="4375875"/>
                </a:cubicBezTo>
                <a:cubicBezTo>
                  <a:pt x="3870008" y="4371113"/>
                  <a:pt x="3863340" y="4378733"/>
                  <a:pt x="3842386" y="4403498"/>
                </a:cubicBezTo>
                <a:cubicBezTo>
                  <a:pt x="3824288" y="4430168"/>
                  <a:pt x="3805238" y="4456838"/>
                  <a:pt x="3784284" y="4483508"/>
                </a:cubicBezTo>
                <a:cubicBezTo>
                  <a:pt x="3753804" y="4513988"/>
                  <a:pt x="3799524" y="4462553"/>
                  <a:pt x="3809048" y="4449218"/>
                </a:cubicBezTo>
                <a:cubicBezTo>
                  <a:pt x="3806192" y="4451123"/>
                  <a:pt x="3783330" y="4474935"/>
                  <a:pt x="3758566" y="4500653"/>
                </a:cubicBezTo>
                <a:cubicBezTo>
                  <a:pt x="3733800" y="4526370"/>
                  <a:pt x="3706178" y="4554945"/>
                  <a:pt x="3698558" y="4565423"/>
                </a:cubicBezTo>
                <a:cubicBezTo>
                  <a:pt x="3708084" y="4558755"/>
                  <a:pt x="3767138" y="4496843"/>
                  <a:pt x="3720466" y="4551135"/>
                </a:cubicBezTo>
                <a:lnTo>
                  <a:pt x="3543430" y="4736219"/>
                </a:lnTo>
                <a:lnTo>
                  <a:pt x="3546158" y="4732348"/>
                </a:lnTo>
                <a:cubicBezTo>
                  <a:pt x="3546872" y="4730443"/>
                  <a:pt x="3545204" y="4730682"/>
                  <a:pt x="3546158" y="4729253"/>
                </a:cubicBezTo>
                <a:cubicBezTo>
                  <a:pt x="3524252" y="4748303"/>
                  <a:pt x="3509964" y="4762590"/>
                  <a:pt x="3493772" y="4777830"/>
                </a:cubicBezTo>
                <a:cubicBezTo>
                  <a:pt x="3485198" y="4785450"/>
                  <a:pt x="3476626" y="4794023"/>
                  <a:pt x="3465196" y="4802595"/>
                </a:cubicBezTo>
                <a:cubicBezTo>
                  <a:pt x="3454718" y="4811168"/>
                  <a:pt x="3441384" y="4821645"/>
                  <a:pt x="3424238" y="4833075"/>
                </a:cubicBezTo>
                <a:cubicBezTo>
                  <a:pt x="3452812" y="4810215"/>
                  <a:pt x="3480436" y="4785450"/>
                  <a:pt x="3507104" y="4760685"/>
                </a:cubicBezTo>
                <a:cubicBezTo>
                  <a:pt x="3462338" y="4800690"/>
                  <a:pt x="3430904" y="4822598"/>
                  <a:pt x="3408046" y="4838790"/>
                </a:cubicBezTo>
                <a:cubicBezTo>
                  <a:pt x="3397568" y="4847363"/>
                  <a:pt x="3388044" y="4852125"/>
                  <a:pt x="3379472" y="4857840"/>
                </a:cubicBezTo>
                <a:cubicBezTo>
                  <a:pt x="3371852" y="4863555"/>
                  <a:pt x="3364230" y="4868318"/>
                  <a:pt x="3357564" y="4872128"/>
                </a:cubicBezTo>
                <a:cubicBezTo>
                  <a:pt x="3349944" y="4875938"/>
                  <a:pt x="3343276" y="4879748"/>
                  <a:pt x="3335656" y="4884510"/>
                </a:cubicBezTo>
                <a:cubicBezTo>
                  <a:pt x="3331846" y="4887368"/>
                  <a:pt x="3328036" y="4889273"/>
                  <a:pt x="3323272" y="4892130"/>
                </a:cubicBezTo>
                <a:cubicBezTo>
                  <a:pt x="3319464" y="4894035"/>
                  <a:pt x="3314700" y="4896893"/>
                  <a:pt x="3308986" y="4899750"/>
                </a:cubicBezTo>
                <a:cubicBezTo>
                  <a:pt x="3298508" y="4905465"/>
                  <a:pt x="3286126" y="4913085"/>
                  <a:pt x="3269932" y="4919753"/>
                </a:cubicBezTo>
                <a:cubicBezTo>
                  <a:pt x="3261360" y="4923563"/>
                  <a:pt x="3252788" y="4927373"/>
                  <a:pt x="3243264" y="4932135"/>
                </a:cubicBezTo>
                <a:cubicBezTo>
                  <a:pt x="3233738" y="4935945"/>
                  <a:pt x="3222308" y="4939755"/>
                  <a:pt x="3210878" y="4944518"/>
                </a:cubicBezTo>
                <a:lnTo>
                  <a:pt x="3214688" y="4942613"/>
                </a:lnTo>
                <a:cubicBezTo>
                  <a:pt x="3179446" y="4954043"/>
                  <a:pt x="3131820" y="4967378"/>
                  <a:pt x="3082292" y="4971188"/>
                </a:cubicBezTo>
                <a:cubicBezTo>
                  <a:pt x="3032760" y="4975950"/>
                  <a:pt x="2983230" y="4973093"/>
                  <a:pt x="2948940" y="4972140"/>
                </a:cubicBezTo>
                <a:lnTo>
                  <a:pt x="2951798" y="4967378"/>
                </a:lnTo>
                <a:cubicBezTo>
                  <a:pt x="2927986" y="4967378"/>
                  <a:pt x="2911792" y="4966425"/>
                  <a:pt x="2899412" y="4964520"/>
                </a:cubicBezTo>
                <a:cubicBezTo>
                  <a:pt x="2887028" y="4963568"/>
                  <a:pt x="2877504" y="4961663"/>
                  <a:pt x="2866072" y="4958805"/>
                </a:cubicBezTo>
                <a:cubicBezTo>
                  <a:pt x="2843212" y="4953090"/>
                  <a:pt x="2814638" y="4946423"/>
                  <a:pt x="2737486" y="4931182"/>
                </a:cubicBezTo>
                <a:lnTo>
                  <a:pt x="2762252" y="4935945"/>
                </a:lnTo>
                <a:cubicBezTo>
                  <a:pt x="2666048" y="4915943"/>
                  <a:pt x="2711768" y="4922610"/>
                  <a:pt x="2718436" y="4920705"/>
                </a:cubicBezTo>
                <a:cubicBezTo>
                  <a:pt x="2645092" y="4903560"/>
                  <a:pt x="2600326" y="4897845"/>
                  <a:pt x="2554604" y="4893082"/>
                </a:cubicBezTo>
                <a:cubicBezTo>
                  <a:pt x="2531744" y="4890225"/>
                  <a:pt x="2508886" y="4889273"/>
                  <a:pt x="2481264" y="4886415"/>
                </a:cubicBezTo>
                <a:cubicBezTo>
                  <a:pt x="2467928" y="4886415"/>
                  <a:pt x="2452688" y="4884510"/>
                  <a:pt x="2436496" y="4883557"/>
                </a:cubicBezTo>
                <a:cubicBezTo>
                  <a:pt x="2420304" y="4883557"/>
                  <a:pt x="2401252" y="4882605"/>
                  <a:pt x="2381252" y="4881653"/>
                </a:cubicBezTo>
                <a:cubicBezTo>
                  <a:pt x="2385060" y="4879748"/>
                  <a:pt x="2372678" y="4877843"/>
                  <a:pt x="2361248" y="4876890"/>
                </a:cubicBezTo>
                <a:cubicBezTo>
                  <a:pt x="2349818" y="4875938"/>
                  <a:pt x="2339340" y="4874985"/>
                  <a:pt x="2346960" y="4873080"/>
                </a:cubicBezTo>
                <a:cubicBezTo>
                  <a:pt x="2386966" y="4873080"/>
                  <a:pt x="2452688" y="4875938"/>
                  <a:pt x="2496504" y="4879748"/>
                </a:cubicBezTo>
                <a:cubicBezTo>
                  <a:pt x="2504124" y="4878795"/>
                  <a:pt x="2496504" y="4876890"/>
                  <a:pt x="2483168" y="4874985"/>
                </a:cubicBezTo>
                <a:cubicBezTo>
                  <a:pt x="2469832" y="4873080"/>
                  <a:pt x="2449830" y="4871175"/>
                  <a:pt x="2431732" y="4870223"/>
                </a:cubicBezTo>
                <a:cubicBezTo>
                  <a:pt x="2395538" y="4869270"/>
                  <a:pt x="2367916" y="4868318"/>
                  <a:pt x="2418398" y="4866413"/>
                </a:cubicBezTo>
                <a:cubicBezTo>
                  <a:pt x="2402206" y="4865460"/>
                  <a:pt x="2386012" y="4865460"/>
                  <a:pt x="2369820" y="4864508"/>
                </a:cubicBezTo>
                <a:cubicBezTo>
                  <a:pt x="2353628" y="4864508"/>
                  <a:pt x="2338388" y="4865460"/>
                  <a:pt x="2323148" y="4865460"/>
                </a:cubicBezTo>
                <a:lnTo>
                  <a:pt x="2300288" y="4866413"/>
                </a:lnTo>
                <a:cubicBezTo>
                  <a:pt x="2292668" y="4866413"/>
                  <a:pt x="2285048" y="4867365"/>
                  <a:pt x="2277428" y="4868318"/>
                </a:cubicBezTo>
                <a:cubicBezTo>
                  <a:pt x="2261236" y="4870223"/>
                  <a:pt x="2245996" y="4872128"/>
                  <a:pt x="2229804" y="4874033"/>
                </a:cubicBezTo>
                <a:cubicBezTo>
                  <a:pt x="2243138" y="4872128"/>
                  <a:pt x="2257426" y="4870223"/>
                  <a:pt x="2270760" y="4868318"/>
                </a:cubicBezTo>
                <a:cubicBezTo>
                  <a:pt x="2284096" y="4866413"/>
                  <a:pt x="2297432" y="4863555"/>
                  <a:pt x="2311718" y="4863555"/>
                </a:cubicBezTo>
                <a:cubicBezTo>
                  <a:pt x="2339340" y="4861650"/>
                  <a:pt x="2366964" y="4858793"/>
                  <a:pt x="2394586" y="4860698"/>
                </a:cubicBezTo>
                <a:lnTo>
                  <a:pt x="2436496" y="4861650"/>
                </a:lnTo>
                <a:cubicBezTo>
                  <a:pt x="2449830" y="4862603"/>
                  <a:pt x="2464118" y="4864508"/>
                  <a:pt x="2477452" y="4865460"/>
                </a:cubicBezTo>
                <a:cubicBezTo>
                  <a:pt x="2504124" y="4868318"/>
                  <a:pt x="2530792" y="4871175"/>
                  <a:pt x="2557464" y="4875938"/>
                </a:cubicBezTo>
                <a:cubicBezTo>
                  <a:pt x="2663192" y="4893082"/>
                  <a:pt x="2762252" y="4919753"/>
                  <a:pt x="2858452" y="4936898"/>
                </a:cubicBezTo>
                <a:cubicBezTo>
                  <a:pt x="2907030" y="4945470"/>
                  <a:pt x="2954656" y="4952138"/>
                  <a:pt x="2999424" y="4952138"/>
                </a:cubicBezTo>
                <a:cubicBezTo>
                  <a:pt x="3046096" y="4954043"/>
                  <a:pt x="3091816" y="4951185"/>
                  <a:pt x="3135630" y="4942613"/>
                </a:cubicBezTo>
                <a:cubicBezTo>
                  <a:pt x="3224212" y="4926420"/>
                  <a:pt x="3308986" y="4885463"/>
                  <a:pt x="3388044" y="4833075"/>
                </a:cubicBezTo>
                <a:cubicBezTo>
                  <a:pt x="3386138" y="4833075"/>
                  <a:pt x="3388044" y="4832123"/>
                  <a:pt x="3394712" y="4826408"/>
                </a:cubicBezTo>
                <a:cubicBezTo>
                  <a:pt x="3399472" y="4823550"/>
                  <a:pt x="3407092" y="4819740"/>
                  <a:pt x="3413760" y="4814978"/>
                </a:cubicBezTo>
                <a:cubicBezTo>
                  <a:pt x="3449004" y="4789260"/>
                  <a:pt x="3484246" y="4761638"/>
                  <a:pt x="3517584" y="4731158"/>
                </a:cubicBezTo>
                <a:cubicBezTo>
                  <a:pt x="3550920" y="4701630"/>
                  <a:pt x="3584258" y="4670198"/>
                  <a:pt x="3616644" y="4637813"/>
                </a:cubicBezTo>
                <a:cubicBezTo>
                  <a:pt x="3611880" y="4640670"/>
                  <a:pt x="3630930" y="4621620"/>
                  <a:pt x="3653792" y="4596855"/>
                </a:cubicBezTo>
                <a:cubicBezTo>
                  <a:pt x="3677604" y="4573043"/>
                  <a:pt x="3704272" y="4544468"/>
                  <a:pt x="3716656" y="4530180"/>
                </a:cubicBezTo>
                <a:cubicBezTo>
                  <a:pt x="3687128" y="4563518"/>
                  <a:pt x="3682366" y="4570185"/>
                  <a:pt x="3687128" y="4566375"/>
                </a:cubicBezTo>
                <a:lnTo>
                  <a:pt x="3707130" y="4545420"/>
                </a:lnTo>
                <a:cubicBezTo>
                  <a:pt x="3724276" y="4526370"/>
                  <a:pt x="3741420" y="4508273"/>
                  <a:pt x="3758566" y="4489223"/>
                </a:cubicBezTo>
                <a:cubicBezTo>
                  <a:pt x="3769044" y="4476840"/>
                  <a:pt x="3787140" y="4456838"/>
                  <a:pt x="3806192" y="4434930"/>
                </a:cubicBezTo>
                <a:cubicBezTo>
                  <a:pt x="3825240" y="4413023"/>
                  <a:pt x="3845244" y="4388258"/>
                  <a:pt x="3861436" y="4365398"/>
                </a:cubicBezTo>
                <a:cubicBezTo>
                  <a:pt x="3894772" y="4320630"/>
                  <a:pt x="3911918" y="4284435"/>
                  <a:pt x="3896678" y="4302533"/>
                </a:cubicBezTo>
                <a:cubicBezTo>
                  <a:pt x="3921444" y="4260623"/>
                  <a:pt x="3946208" y="4214903"/>
                  <a:pt x="3960496" y="4138703"/>
                </a:cubicBezTo>
                <a:cubicBezTo>
                  <a:pt x="3963352" y="4131083"/>
                  <a:pt x="3965258" y="4129178"/>
                  <a:pt x="3965258" y="4130130"/>
                </a:cubicBezTo>
                <a:close/>
                <a:moveTo>
                  <a:pt x="4078604" y="4072027"/>
                </a:moveTo>
                <a:lnTo>
                  <a:pt x="4073844" y="4105365"/>
                </a:lnTo>
                <a:cubicBezTo>
                  <a:pt x="4070986" y="4122510"/>
                  <a:pt x="4069080" y="4138702"/>
                  <a:pt x="4066224" y="4155847"/>
                </a:cubicBezTo>
                <a:cubicBezTo>
                  <a:pt x="4070986" y="4128224"/>
                  <a:pt x="4074796" y="4099649"/>
                  <a:pt x="4078604" y="4072027"/>
                </a:cubicBezTo>
                <a:close/>
                <a:moveTo>
                  <a:pt x="3986212" y="4023450"/>
                </a:moveTo>
                <a:cubicBezTo>
                  <a:pt x="3980498" y="4057740"/>
                  <a:pt x="3975736" y="4091078"/>
                  <a:pt x="3970020" y="4122510"/>
                </a:cubicBezTo>
                <a:cubicBezTo>
                  <a:pt x="3971924" y="4101555"/>
                  <a:pt x="3973830" y="4082505"/>
                  <a:pt x="3973830" y="4075838"/>
                </a:cubicBezTo>
                <a:cubicBezTo>
                  <a:pt x="3980498" y="4034880"/>
                  <a:pt x="3983356" y="4023450"/>
                  <a:pt x="3986212" y="4023450"/>
                </a:cubicBezTo>
                <a:close/>
                <a:moveTo>
                  <a:pt x="4027170" y="3831045"/>
                </a:moveTo>
                <a:cubicBezTo>
                  <a:pt x="4024312" y="3839617"/>
                  <a:pt x="4003358" y="3934867"/>
                  <a:pt x="4018598" y="3881527"/>
                </a:cubicBezTo>
                <a:cubicBezTo>
                  <a:pt x="4004310" y="3933915"/>
                  <a:pt x="3996692" y="3987255"/>
                  <a:pt x="3989070" y="4037737"/>
                </a:cubicBezTo>
                <a:cubicBezTo>
                  <a:pt x="3986212" y="4041548"/>
                  <a:pt x="3987166" y="4022498"/>
                  <a:pt x="3986212" y="4022498"/>
                </a:cubicBezTo>
                <a:cubicBezTo>
                  <a:pt x="3990976" y="3992017"/>
                  <a:pt x="3995738" y="3959633"/>
                  <a:pt x="4002404" y="3927248"/>
                </a:cubicBezTo>
                <a:lnTo>
                  <a:pt x="4013836" y="3878670"/>
                </a:lnTo>
                <a:cubicBezTo>
                  <a:pt x="4015740" y="3871050"/>
                  <a:pt x="4017644" y="3862477"/>
                  <a:pt x="4019552" y="3854858"/>
                </a:cubicBezTo>
                <a:close/>
                <a:moveTo>
                  <a:pt x="4194376" y="3649423"/>
                </a:moveTo>
                <a:lnTo>
                  <a:pt x="4184452" y="3670907"/>
                </a:lnTo>
                <a:cubicBezTo>
                  <a:pt x="4179808" y="3680551"/>
                  <a:pt x="4174806" y="3690552"/>
                  <a:pt x="4170044" y="3699601"/>
                </a:cubicBezTo>
                <a:cubicBezTo>
                  <a:pt x="4174808" y="3689123"/>
                  <a:pt x="4180524" y="3677693"/>
                  <a:pt x="4186238" y="3665311"/>
                </a:cubicBezTo>
                <a:close/>
                <a:moveTo>
                  <a:pt x="4249104" y="3593873"/>
                </a:moveTo>
                <a:cubicBezTo>
                  <a:pt x="4212908" y="3669120"/>
                  <a:pt x="4183380" y="3746273"/>
                  <a:pt x="4162424" y="3824378"/>
                </a:cubicBezTo>
                <a:cubicBezTo>
                  <a:pt x="4156710" y="3844380"/>
                  <a:pt x="4152900" y="3863430"/>
                  <a:pt x="4148138" y="3883433"/>
                </a:cubicBezTo>
                <a:cubicBezTo>
                  <a:pt x="4143376" y="3902483"/>
                  <a:pt x="4141470" y="3922486"/>
                  <a:pt x="4137660" y="3942488"/>
                </a:cubicBezTo>
                <a:cubicBezTo>
                  <a:pt x="4130992" y="3981540"/>
                  <a:pt x="4128136" y="4022498"/>
                  <a:pt x="4124324" y="4065361"/>
                </a:cubicBezTo>
                <a:cubicBezTo>
                  <a:pt x="4121468" y="4092983"/>
                  <a:pt x="4116704" y="4129178"/>
                  <a:pt x="4109084" y="4169183"/>
                </a:cubicBezTo>
                <a:cubicBezTo>
                  <a:pt x="4100512" y="4209188"/>
                  <a:pt x="4089084" y="4253955"/>
                  <a:pt x="4070984" y="4296818"/>
                </a:cubicBezTo>
                <a:cubicBezTo>
                  <a:pt x="4052888" y="4339680"/>
                  <a:pt x="4030980" y="4377780"/>
                  <a:pt x="4010978" y="4410165"/>
                </a:cubicBezTo>
                <a:cubicBezTo>
                  <a:pt x="3990976" y="4442550"/>
                  <a:pt x="3971924" y="4468268"/>
                  <a:pt x="3959544" y="4486365"/>
                </a:cubicBezTo>
                <a:cubicBezTo>
                  <a:pt x="3981450" y="4451123"/>
                  <a:pt x="3938588" y="4503511"/>
                  <a:pt x="3881438" y="4568280"/>
                </a:cubicBezTo>
                <a:cubicBezTo>
                  <a:pt x="3870008" y="4581615"/>
                  <a:pt x="3890964" y="4560661"/>
                  <a:pt x="3902392" y="4549230"/>
                </a:cubicBezTo>
                <a:cubicBezTo>
                  <a:pt x="3877628" y="4575900"/>
                  <a:pt x="3849052" y="4605428"/>
                  <a:pt x="3820478" y="4634003"/>
                </a:cubicBezTo>
                <a:cubicBezTo>
                  <a:pt x="3791904" y="4662578"/>
                  <a:pt x="3762376" y="4693058"/>
                  <a:pt x="3733800" y="4721633"/>
                </a:cubicBezTo>
                <a:cubicBezTo>
                  <a:pt x="3675698" y="4779736"/>
                  <a:pt x="3620452" y="4832123"/>
                  <a:pt x="3587116" y="4865461"/>
                </a:cubicBezTo>
                <a:cubicBezTo>
                  <a:pt x="3603308" y="4848315"/>
                  <a:pt x="3618548" y="4832123"/>
                  <a:pt x="3633788" y="4814978"/>
                </a:cubicBezTo>
                <a:cubicBezTo>
                  <a:pt x="3590924" y="4855936"/>
                  <a:pt x="3554730" y="4887368"/>
                  <a:pt x="3519488" y="4914991"/>
                </a:cubicBezTo>
                <a:cubicBezTo>
                  <a:pt x="3501392" y="4929278"/>
                  <a:pt x="3484244" y="4941661"/>
                  <a:pt x="3468052" y="4954043"/>
                </a:cubicBezTo>
                <a:cubicBezTo>
                  <a:pt x="3459480" y="4960711"/>
                  <a:pt x="3450908" y="4966425"/>
                  <a:pt x="3442336" y="4972141"/>
                </a:cubicBezTo>
                <a:cubicBezTo>
                  <a:pt x="3433764" y="4977855"/>
                  <a:pt x="3425192" y="4983570"/>
                  <a:pt x="3416618" y="4989286"/>
                </a:cubicBezTo>
                <a:cubicBezTo>
                  <a:pt x="3418524" y="4988333"/>
                  <a:pt x="3425192" y="4983570"/>
                  <a:pt x="3430904" y="4979761"/>
                </a:cubicBezTo>
                <a:cubicBezTo>
                  <a:pt x="3436620" y="4974998"/>
                  <a:pt x="3441384" y="4972141"/>
                  <a:pt x="3439478" y="4972141"/>
                </a:cubicBezTo>
                <a:cubicBezTo>
                  <a:pt x="3423284" y="4981666"/>
                  <a:pt x="3406140" y="4990238"/>
                  <a:pt x="3389948" y="4999763"/>
                </a:cubicBezTo>
                <a:cubicBezTo>
                  <a:pt x="3373756" y="5009288"/>
                  <a:pt x="3355658" y="5017861"/>
                  <a:pt x="3338512" y="5027386"/>
                </a:cubicBezTo>
                <a:cubicBezTo>
                  <a:pt x="3320416" y="5035005"/>
                  <a:pt x="3303270" y="5043578"/>
                  <a:pt x="3285172" y="5051198"/>
                </a:cubicBezTo>
                <a:cubicBezTo>
                  <a:pt x="3267076" y="5057866"/>
                  <a:pt x="3248978" y="5065486"/>
                  <a:pt x="3231832" y="5069295"/>
                </a:cubicBezTo>
                <a:cubicBezTo>
                  <a:pt x="3249930" y="5063580"/>
                  <a:pt x="3267076" y="5056913"/>
                  <a:pt x="3284220" y="5050245"/>
                </a:cubicBezTo>
                <a:cubicBezTo>
                  <a:pt x="3288984" y="5048341"/>
                  <a:pt x="3273744" y="5053103"/>
                  <a:pt x="3253740" y="5059770"/>
                </a:cubicBezTo>
                <a:cubicBezTo>
                  <a:pt x="3248978" y="5061675"/>
                  <a:pt x="3243264" y="5063580"/>
                  <a:pt x="3237548" y="5065486"/>
                </a:cubicBezTo>
                <a:cubicBezTo>
                  <a:pt x="3231832" y="5067391"/>
                  <a:pt x="3226118" y="5068343"/>
                  <a:pt x="3220404" y="5070248"/>
                </a:cubicBezTo>
                <a:cubicBezTo>
                  <a:pt x="3208972" y="5073105"/>
                  <a:pt x="3197544" y="5075963"/>
                  <a:pt x="3188970" y="5078820"/>
                </a:cubicBezTo>
                <a:cubicBezTo>
                  <a:pt x="3176588" y="5081678"/>
                  <a:pt x="3160396" y="5085488"/>
                  <a:pt x="3145156" y="5088345"/>
                </a:cubicBezTo>
                <a:cubicBezTo>
                  <a:pt x="3136584" y="5090250"/>
                  <a:pt x="3128964" y="5091203"/>
                  <a:pt x="3122296" y="5092155"/>
                </a:cubicBezTo>
                <a:cubicBezTo>
                  <a:pt x="3114676" y="5093108"/>
                  <a:pt x="3108960" y="5094061"/>
                  <a:pt x="3103244" y="5095013"/>
                </a:cubicBezTo>
                <a:cubicBezTo>
                  <a:pt x="3097768" y="5095966"/>
                  <a:pt x="3093482" y="5096799"/>
                  <a:pt x="3090878" y="5097454"/>
                </a:cubicBezTo>
                <a:lnTo>
                  <a:pt x="3088816" y="5098693"/>
                </a:lnTo>
                <a:lnTo>
                  <a:pt x="3026092" y="5101680"/>
                </a:lnTo>
                <a:cubicBezTo>
                  <a:pt x="3024188" y="5101680"/>
                  <a:pt x="3026092" y="5101680"/>
                  <a:pt x="3029904" y="5102633"/>
                </a:cubicBezTo>
                <a:cubicBezTo>
                  <a:pt x="3020378" y="5101680"/>
                  <a:pt x="3007996" y="5101680"/>
                  <a:pt x="2994660" y="5100728"/>
                </a:cubicBezTo>
                <a:cubicBezTo>
                  <a:pt x="2971800" y="5097870"/>
                  <a:pt x="2946084" y="5096918"/>
                  <a:pt x="2922270" y="5093108"/>
                </a:cubicBezTo>
                <a:cubicBezTo>
                  <a:pt x="2874644" y="5086441"/>
                  <a:pt x="2835592" y="5077868"/>
                  <a:pt x="2842260" y="5075963"/>
                </a:cubicBezTo>
                <a:cubicBezTo>
                  <a:pt x="2857500" y="5078820"/>
                  <a:pt x="2868930" y="5078820"/>
                  <a:pt x="2878456" y="5079773"/>
                </a:cubicBezTo>
                <a:cubicBezTo>
                  <a:pt x="2887980" y="5080725"/>
                  <a:pt x="2896552" y="5081678"/>
                  <a:pt x="2906078" y="5081678"/>
                </a:cubicBezTo>
                <a:cubicBezTo>
                  <a:pt x="2916556" y="5081678"/>
                  <a:pt x="2927984" y="5082630"/>
                  <a:pt x="2943224" y="5083583"/>
                </a:cubicBezTo>
                <a:cubicBezTo>
                  <a:pt x="2950844" y="5083583"/>
                  <a:pt x="2960370" y="5083583"/>
                  <a:pt x="2970848" y="5084536"/>
                </a:cubicBezTo>
                <a:cubicBezTo>
                  <a:pt x="2981324" y="5084536"/>
                  <a:pt x="2992756" y="5085488"/>
                  <a:pt x="3007044" y="5085488"/>
                </a:cubicBezTo>
                <a:cubicBezTo>
                  <a:pt x="3018472" y="5086441"/>
                  <a:pt x="3030856" y="5088345"/>
                  <a:pt x="3045144" y="5088345"/>
                </a:cubicBezTo>
                <a:cubicBezTo>
                  <a:pt x="3059430" y="5088345"/>
                  <a:pt x="3074670" y="5088345"/>
                  <a:pt x="3089910" y="5087393"/>
                </a:cubicBezTo>
                <a:cubicBezTo>
                  <a:pt x="3106104" y="5085488"/>
                  <a:pt x="3122296" y="5084536"/>
                  <a:pt x="3139440" y="5081678"/>
                </a:cubicBezTo>
                <a:cubicBezTo>
                  <a:pt x="3156584" y="5078820"/>
                  <a:pt x="3173730" y="5075963"/>
                  <a:pt x="3191828" y="5071200"/>
                </a:cubicBezTo>
                <a:cubicBezTo>
                  <a:pt x="3264218" y="5053103"/>
                  <a:pt x="3337560" y="5019766"/>
                  <a:pt x="3404236" y="4981666"/>
                </a:cubicBezTo>
                <a:cubicBezTo>
                  <a:pt x="3421380" y="4970236"/>
                  <a:pt x="3425192" y="4965473"/>
                  <a:pt x="3435668" y="4957853"/>
                </a:cubicBezTo>
                <a:cubicBezTo>
                  <a:pt x="3440430" y="4954043"/>
                  <a:pt x="3447098" y="4949280"/>
                  <a:pt x="3457576" y="4942613"/>
                </a:cubicBezTo>
                <a:cubicBezTo>
                  <a:pt x="3467100" y="4934993"/>
                  <a:pt x="3481388" y="4925468"/>
                  <a:pt x="3500438" y="4911180"/>
                </a:cubicBezTo>
                <a:cubicBezTo>
                  <a:pt x="3496628" y="4915943"/>
                  <a:pt x="3486150" y="4925468"/>
                  <a:pt x="3471864" y="4935945"/>
                </a:cubicBezTo>
                <a:cubicBezTo>
                  <a:pt x="3457576" y="4947375"/>
                  <a:pt x="3440430" y="4958805"/>
                  <a:pt x="3426144" y="4968330"/>
                </a:cubicBezTo>
                <a:cubicBezTo>
                  <a:pt x="3397568" y="4987380"/>
                  <a:pt x="3379470" y="4998811"/>
                  <a:pt x="3422332" y="4977855"/>
                </a:cubicBezTo>
                <a:cubicBezTo>
                  <a:pt x="3457576" y="4956900"/>
                  <a:pt x="3504248" y="4926420"/>
                  <a:pt x="3541396" y="4894988"/>
                </a:cubicBezTo>
                <a:cubicBezTo>
                  <a:pt x="3560444" y="4879748"/>
                  <a:pt x="3577592" y="4864508"/>
                  <a:pt x="3590924" y="4851173"/>
                </a:cubicBezTo>
                <a:cubicBezTo>
                  <a:pt x="3604260" y="4837838"/>
                  <a:pt x="3614738" y="4827361"/>
                  <a:pt x="3619500" y="4820693"/>
                </a:cubicBezTo>
                <a:cubicBezTo>
                  <a:pt x="3576638" y="4859746"/>
                  <a:pt x="3553778" y="4876890"/>
                  <a:pt x="3544252" y="4883558"/>
                </a:cubicBezTo>
                <a:cubicBezTo>
                  <a:pt x="3534728" y="4890225"/>
                  <a:pt x="3536632" y="4886416"/>
                  <a:pt x="3538538" y="4882605"/>
                </a:cubicBezTo>
                <a:cubicBezTo>
                  <a:pt x="3540444" y="4878795"/>
                  <a:pt x="3542348" y="4874986"/>
                  <a:pt x="3532824" y="4881653"/>
                </a:cubicBezTo>
                <a:cubicBezTo>
                  <a:pt x="3523298" y="4887368"/>
                  <a:pt x="3502344" y="4904513"/>
                  <a:pt x="3453766" y="4938803"/>
                </a:cubicBezTo>
                <a:cubicBezTo>
                  <a:pt x="3464244" y="4931183"/>
                  <a:pt x="3473768" y="4923563"/>
                  <a:pt x="3482340" y="4916895"/>
                </a:cubicBezTo>
                <a:cubicBezTo>
                  <a:pt x="3491866" y="4909275"/>
                  <a:pt x="3500438" y="4902608"/>
                  <a:pt x="3509010" y="4894988"/>
                </a:cubicBezTo>
                <a:cubicBezTo>
                  <a:pt x="3518536" y="4887368"/>
                  <a:pt x="3528060" y="4878795"/>
                  <a:pt x="3539492" y="4869271"/>
                </a:cubicBezTo>
                <a:cubicBezTo>
                  <a:pt x="3549968" y="4859746"/>
                  <a:pt x="3563304" y="4848315"/>
                  <a:pt x="3578544" y="4834980"/>
                </a:cubicBezTo>
                <a:cubicBezTo>
                  <a:pt x="3604260" y="4813073"/>
                  <a:pt x="3607118" y="4812121"/>
                  <a:pt x="3599498" y="4819740"/>
                </a:cubicBezTo>
                <a:cubicBezTo>
                  <a:pt x="3591878" y="4827361"/>
                  <a:pt x="3575684" y="4844505"/>
                  <a:pt x="3561398" y="4856888"/>
                </a:cubicBezTo>
                <a:cubicBezTo>
                  <a:pt x="3548064" y="4869271"/>
                  <a:pt x="3537584" y="4879748"/>
                  <a:pt x="3545204" y="4874033"/>
                </a:cubicBezTo>
                <a:cubicBezTo>
                  <a:pt x="3551872" y="4868318"/>
                  <a:pt x="3578544" y="4849268"/>
                  <a:pt x="3631884" y="4799738"/>
                </a:cubicBezTo>
                <a:lnTo>
                  <a:pt x="3644266" y="4774973"/>
                </a:lnTo>
                <a:cubicBezTo>
                  <a:pt x="3691892" y="4731158"/>
                  <a:pt x="3751898" y="4669246"/>
                  <a:pt x="3786188" y="4634003"/>
                </a:cubicBezTo>
                <a:cubicBezTo>
                  <a:pt x="3731896" y="4691153"/>
                  <a:pt x="3678556" y="4746398"/>
                  <a:pt x="3652838" y="4777830"/>
                </a:cubicBezTo>
                <a:cubicBezTo>
                  <a:pt x="3691892" y="4742588"/>
                  <a:pt x="3747136" y="4685438"/>
                  <a:pt x="3793808" y="4637813"/>
                </a:cubicBezTo>
                <a:cubicBezTo>
                  <a:pt x="3840480" y="4590188"/>
                  <a:pt x="3879532" y="4549230"/>
                  <a:pt x="3884296" y="4546373"/>
                </a:cubicBezTo>
                <a:cubicBezTo>
                  <a:pt x="3929064" y="4493033"/>
                  <a:pt x="3968116" y="4439693"/>
                  <a:pt x="3998596" y="4383495"/>
                </a:cubicBezTo>
                <a:cubicBezTo>
                  <a:pt x="4013836" y="4355873"/>
                  <a:pt x="4027170" y="4326345"/>
                  <a:pt x="4038600" y="4296818"/>
                </a:cubicBezTo>
                <a:cubicBezTo>
                  <a:pt x="4050030" y="4267290"/>
                  <a:pt x="4058604" y="4236811"/>
                  <a:pt x="4064318" y="4206330"/>
                </a:cubicBezTo>
                <a:cubicBezTo>
                  <a:pt x="4076700" y="4146323"/>
                  <a:pt x="4082416" y="4086315"/>
                  <a:pt x="4089084" y="4024403"/>
                </a:cubicBezTo>
                <a:cubicBezTo>
                  <a:pt x="4092892" y="3993923"/>
                  <a:pt x="4096704" y="3962490"/>
                  <a:pt x="4103370" y="3931058"/>
                </a:cubicBezTo>
                <a:cubicBezTo>
                  <a:pt x="4107180" y="3914865"/>
                  <a:pt x="4110038" y="3898673"/>
                  <a:pt x="4113848" y="3882480"/>
                </a:cubicBezTo>
                <a:cubicBezTo>
                  <a:pt x="4118610" y="3866288"/>
                  <a:pt x="4123372" y="3850095"/>
                  <a:pt x="4128136" y="3832950"/>
                </a:cubicBezTo>
                <a:cubicBezTo>
                  <a:pt x="4131944" y="3819615"/>
                  <a:pt x="4136708" y="3808186"/>
                  <a:pt x="4140518" y="3798661"/>
                </a:cubicBezTo>
                <a:cubicBezTo>
                  <a:pt x="4144328" y="3789136"/>
                  <a:pt x="4147184" y="3781515"/>
                  <a:pt x="4150044" y="3774848"/>
                </a:cubicBezTo>
                <a:cubicBezTo>
                  <a:pt x="4155758" y="3761513"/>
                  <a:pt x="4159568" y="3754845"/>
                  <a:pt x="4161472" y="3752940"/>
                </a:cubicBezTo>
                <a:cubicBezTo>
                  <a:pt x="4165284" y="3749130"/>
                  <a:pt x="4161472" y="3763418"/>
                  <a:pt x="4155758" y="3785325"/>
                </a:cubicBezTo>
                <a:cubicBezTo>
                  <a:pt x="4164330" y="3758655"/>
                  <a:pt x="4173856" y="3740558"/>
                  <a:pt x="4178618" y="3726270"/>
                </a:cubicBezTo>
                <a:cubicBezTo>
                  <a:pt x="4183380" y="3712936"/>
                  <a:pt x="4187192" y="3703411"/>
                  <a:pt x="4190048" y="3695790"/>
                </a:cubicBezTo>
                <a:cubicBezTo>
                  <a:pt x="4195764" y="3680550"/>
                  <a:pt x="4198620" y="3668168"/>
                  <a:pt x="4215766" y="3632925"/>
                </a:cubicBezTo>
                <a:cubicBezTo>
                  <a:pt x="4200524" y="3669120"/>
                  <a:pt x="4195764" y="3682455"/>
                  <a:pt x="4197668" y="3681503"/>
                </a:cubicBezTo>
                <a:cubicBezTo>
                  <a:pt x="4200524" y="3680550"/>
                  <a:pt x="4209098" y="3665311"/>
                  <a:pt x="4222432" y="3646261"/>
                </a:cubicBezTo>
                <a:cubicBezTo>
                  <a:pt x="4231958" y="3628163"/>
                  <a:pt x="4240530" y="3611018"/>
                  <a:pt x="4249104" y="3593873"/>
                </a:cubicBezTo>
                <a:close/>
                <a:moveTo>
                  <a:pt x="4281488" y="3530055"/>
                </a:moveTo>
                <a:cubicBezTo>
                  <a:pt x="4270058" y="3551010"/>
                  <a:pt x="4259580" y="3572918"/>
                  <a:pt x="4249104" y="3593873"/>
                </a:cubicBezTo>
                <a:cubicBezTo>
                  <a:pt x="4261484" y="3568155"/>
                  <a:pt x="4273868" y="3546248"/>
                  <a:pt x="4281488" y="3530055"/>
                </a:cubicBezTo>
                <a:close/>
                <a:moveTo>
                  <a:pt x="4270058" y="3514815"/>
                </a:moveTo>
                <a:cubicBezTo>
                  <a:pt x="4261484" y="3530055"/>
                  <a:pt x="4255770" y="3540533"/>
                  <a:pt x="4248152" y="3555773"/>
                </a:cubicBezTo>
                <a:cubicBezTo>
                  <a:pt x="4243388" y="3562440"/>
                  <a:pt x="4246244" y="3556725"/>
                  <a:pt x="4251960" y="3546248"/>
                </a:cubicBezTo>
                <a:cubicBezTo>
                  <a:pt x="4258628" y="3534818"/>
                  <a:pt x="4264344" y="3523387"/>
                  <a:pt x="4270058" y="3514815"/>
                </a:cubicBezTo>
                <a:close/>
                <a:moveTo>
                  <a:pt x="4290298" y="3505053"/>
                </a:moveTo>
                <a:cubicBezTo>
                  <a:pt x="4291490" y="3504100"/>
                  <a:pt x="4291966" y="3504338"/>
                  <a:pt x="4291966" y="3505290"/>
                </a:cubicBezTo>
                <a:cubicBezTo>
                  <a:pt x="4288156" y="3510053"/>
                  <a:pt x="4285298" y="3514815"/>
                  <a:pt x="4281488" y="3520530"/>
                </a:cubicBezTo>
                <a:lnTo>
                  <a:pt x="4284344" y="3511958"/>
                </a:lnTo>
                <a:cubicBezTo>
                  <a:pt x="4287202" y="3508148"/>
                  <a:pt x="4289108" y="3506005"/>
                  <a:pt x="4290298" y="3505053"/>
                </a:cubicBezTo>
                <a:close/>
                <a:moveTo>
                  <a:pt x="4308158" y="3483383"/>
                </a:moveTo>
                <a:lnTo>
                  <a:pt x="4281488" y="3530055"/>
                </a:lnTo>
                <a:cubicBezTo>
                  <a:pt x="4288156" y="3516721"/>
                  <a:pt x="4291966" y="3508148"/>
                  <a:pt x="4292918" y="3506243"/>
                </a:cubicBezTo>
                <a:cubicBezTo>
                  <a:pt x="4298632" y="3497671"/>
                  <a:pt x="4303396" y="3490050"/>
                  <a:pt x="4308158" y="3483383"/>
                </a:cubicBezTo>
                <a:close/>
                <a:moveTo>
                  <a:pt x="1436372" y="3453855"/>
                </a:moveTo>
                <a:cubicBezTo>
                  <a:pt x="1407796" y="3542437"/>
                  <a:pt x="1408748" y="3549105"/>
                  <a:pt x="1407796" y="3559583"/>
                </a:cubicBezTo>
                <a:cubicBezTo>
                  <a:pt x="1406844" y="3569108"/>
                  <a:pt x="1405892" y="3584348"/>
                  <a:pt x="1369696" y="3673883"/>
                </a:cubicBezTo>
                <a:cubicBezTo>
                  <a:pt x="1371600" y="3669120"/>
                  <a:pt x="1371600" y="3666262"/>
                  <a:pt x="1372552" y="3664358"/>
                </a:cubicBezTo>
                <a:cubicBezTo>
                  <a:pt x="1373506" y="3660548"/>
                  <a:pt x="1373506" y="3659595"/>
                  <a:pt x="1373506" y="3657690"/>
                </a:cubicBezTo>
                <a:cubicBezTo>
                  <a:pt x="1362076" y="3684360"/>
                  <a:pt x="1327786" y="3760560"/>
                  <a:pt x="1308736" y="3799612"/>
                </a:cubicBezTo>
                <a:lnTo>
                  <a:pt x="1311594" y="3790087"/>
                </a:lnTo>
                <a:cubicBezTo>
                  <a:pt x="1298258" y="3818662"/>
                  <a:pt x="1281114" y="3845333"/>
                  <a:pt x="1265872" y="3872955"/>
                </a:cubicBezTo>
                <a:cubicBezTo>
                  <a:pt x="1258252" y="3887243"/>
                  <a:pt x="1248728" y="3899625"/>
                  <a:pt x="1238252" y="3914865"/>
                </a:cubicBezTo>
                <a:lnTo>
                  <a:pt x="1211580" y="3953918"/>
                </a:lnTo>
                <a:cubicBezTo>
                  <a:pt x="1214438" y="3945345"/>
                  <a:pt x="1223012" y="3932962"/>
                  <a:pt x="1232536" y="3917723"/>
                </a:cubicBezTo>
                <a:cubicBezTo>
                  <a:pt x="1243014" y="3902483"/>
                  <a:pt x="1255396" y="3884385"/>
                  <a:pt x="1265872" y="3866287"/>
                </a:cubicBezTo>
                <a:cubicBezTo>
                  <a:pt x="1277304" y="3848190"/>
                  <a:pt x="1287780" y="3830093"/>
                  <a:pt x="1296352" y="3814852"/>
                </a:cubicBezTo>
                <a:cubicBezTo>
                  <a:pt x="1303972" y="3799612"/>
                  <a:pt x="1309688" y="3786277"/>
                  <a:pt x="1311594" y="3779610"/>
                </a:cubicBezTo>
                <a:lnTo>
                  <a:pt x="1299212" y="3802470"/>
                </a:lnTo>
                <a:cubicBezTo>
                  <a:pt x="1295400" y="3810090"/>
                  <a:pt x="1291592" y="3817710"/>
                  <a:pt x="1286828" y="3825330"/>
                </a:cubicBezTo>
                <a:lnTo>
                  <a:pt x="1260158" y="3870098"/>
                </a:lnTo>
                <a:lnTo>
                  <a:pt x="1281114" y="3831998"/>
                </a:lnTo>
                <a:cubicBezTo>
                  <a:pt x="1284924" y="3825330"/>
                  <a:pt x="1288732" y="3819615"/>
                  <a:pt x="1291592" y="3812948"/>
                </a:cubicBezTo>
                <a:lnTo>
                  <a:pt x="1301116" y="3792945"/>
                </a:lnTo>
                <a:lnTo>
                  <a:pt x="1320166" y="3753893"/>
                </a:lnTo>
                <a:cubicBezTo>
                  <a:pt x="1326832" y="3740558"/>
                  <a:pt x="1331596" y="3727223"/>
                  <a:pt x="1337312" y="3713887"/>
                </a:cubicBezTo>
                <a:cubicBezTo>
                  <a:pt x="1311594" y="3777705"/>
                  <a:pt x="1343026" y="3721508"/>
                  <a:pt x="1363028" y="3664358"/>
                </a:cubicBezTo>
                <a:cubicBezTo>
                  <a:pt x="1362076" y="3656737"/>
                  <a:pt x="1363028" y="3652927"/>
                  <a:pt x="1367792" y="3640545"/>
                </a:cubicBezTo>
                <a:cubicBezTo>
                  <a:pt x="1372552" y="3628162"/>
                  <a:pt x="1382078" y="3606255"/>
                  <a:pt x="1395414" y="3561487"/>
                </a:cubicBezTo>
                <a:cubicBezTo>
                  <a:pt x="1392556" y="3569108"/>
                  <a:pt x="1395414" y="3564345"/>
                  <a:pt x="1401128" y="3551962"/>
                </a:cubicBezTo>
                <a:cubicBezTo>
                  <a:pt x="1406844" y="3539580"/>
                  <a:pt x="1414464" y="3519577"/>
                  <a:pt x="1421132" y="3497670"/>
                </a:cubicBezTo>
                <a:cubicBezTo>
                  <a:pt x="1428752" y="3478620"/>
                  <a:pt x="1432560" y="3465285"/>
                  <a:pt x="1436372" y="3453855"/>
                </a:cubicBezTo>
                <a:close/>
                <a:moveTo>
                  <a:pt x="4462464" y="3246210"/>
                </a:moveTo>
                <a:lnTo>
                  <a:pt x="4432936" y="3287167"/>
                </a:lnTo>
                <a:cubicBezTo>
                  <a:pt x="4404360" y="3322410"/>
                  <a:pt x="4376738" y="3358605"/>
                  <a:pt x="4351020" y="3395752"/>
                </a:cubicBezTo>
                <a:cubicBezTo>
                  <a:pt x="4391978" y="3335745"/>
                  <a:pt x="4430078" y="3287167"/>
                  <a:pt x="4462464" y="3246210"/>
                </a:cubicBezTo>
                <a:close/>
                <a:moveTo>
                  <a:pt x="4481166" y="3107607"/>
                </a:moveTo>
                <a:lnTo>
                  <a:pt x="4476752" y="3112861"/>
                </a:lnTo>
                <a:cubicBezTo>
                  <a:pt x="4474728" y="3115242"/>
                  <a:pt x="4474386" y="3115629"/>
                  <a:pt x="4475320" y="3114515"/>
                </a:cubicBezTo>
                <a:close/>
                <a:moveTo>
                  <a:pt x="4608196" y="3102383"/>
                </a:moveTo>
                <a:cubicBezTo>
                  <a:pt x="4527232" y="3193823"/>
                  <a:pt x="4448176" y="3285263"/>
                  <a:pt x="4375784" y="3382418"/>
                </a:cubicBezTo>
                <a:cubicBezTo>
                  <a:pt x="4377690" y="3378608"/>
                  <a:pt x="4380548" y="3372893"/>
                  <a:pt x="4391024" y="3357653"/>
                </a:cubicBezTo>
                <a:cubicBezTo>
                  <a:pt x="4341496" y="3424328"/>
                  <a:pt x="4352924" y="3417661"/>
                  <a:pt x="4307204" y="3482430"/>
                </a:cubicBezTo>
                <a:cubicBezTo>
                  <a:pt x="4346258" y="3415755"/>
                  <a:pt x="4388168" y="3350986"/>
                  <a:pt x="4432936" y="3287168"/>
                </a:cubicBezTo>
                <a:lnTo>
                  <a:pt x="4437698" y="3281453"/>
                </a:lnTo>
                <a:cubicBezTo>
                  <a:pt x="4421504" y="3303361"/>
                  <a:pt x="4424364" y="3304313"/>
                  <a:pt x="4436744" y="3291930"/>
                </a:cubicBezTo>
                <a:cubicBezTo>
                  <a:pt x="4449128" y="3278596"/>
                  <a:pt x="4471988" y="3251925"/>
                  <a:pt x="4497704" y="3218588"/>
                </a:cubicBezTo>
                <a:lnTo>
                  <a:pt x="4488180" y="3233828"/>
                </a:lnTo>
                <a:cubicBezTo>
                  <a:pt x="4504372" y="3210968"/>
                  <a:pt x="4552950" y="3151913"/>
                  <a:pt x="4572952" y="3132863"/>
                </a:cubicBezTo>
                <a:cubicBezTo>
                  <a:pt x="4527232" y="3187155"/>
                  <a:pt x="4598670" y="3110003"/>
                  <a:pt x="4608196" y="3102383"/>
                </a:cubicBezTo>
                <a:close/>
                <a:moveTo>
                  <a:pt x="4530092" y="3083332"/>
                </a:moveTo>
                <a:cubicBezTo>
                  <a:pt x="4531044" y="3082380"/>
                  <a:pt x="4531044" y="3083332"/>
                  <a:pt x="4531044" y="3083332"/>
                </a:cubicBezTo>
                <a:cubicBezTo>
                  <a:pt x="4525328" y="3090952"/>
                  <a:pt x="4518660" y="3099525"/>
                  <a:pt x="4511040" y="3109050"/>
                </a:cubicBezTo>
                <a:cubicBezTo>
                  <a:pt x="4510088" y="3109050"/>
                  <a:pt x="4510088" y="3110002"/>
                  <a:pt x="4510088" y="3110002"/>
                </a:cubicBezTo>
                <a:close/>
                <a:moveTo>
                  <a:pt x="1576806" y="3008889"/>
                </a:moveTo>
                <a:cubicBezTo>
                  <a:pt x="1577162" y="3011300"/>
                  <a:pt x="1569482" y="3033803"/>
                  <a:pt x="1560196" y="3059520"/>
                </a:cubicBezTo>
                <a:cubicBezTo>
                  <a:pt x="1553528" y="3076665"/>
                  <a:pt x="1547812" y="3095715"/>
                  <a:pt x="1543052" y="3110955"/>
                </a:cubicBezTo>
                <a:cubicBezTo>
                  <a:pt x="1538288" y="3126195"/>
                  <a:pt x="1535432" y="3138577"/>
                  <a:pt x="1535432" y="3142387"/>
                </a:cubicBezTo>
                <a:cubicBezTo>
                  <a:pt x="1542098" y="3123337"/>
                  <a:pt x="1549718" y="3100477"/>
                  <a:pt x="1553528" y="3088095"/>
                </a:cubicBezTo>
                <a:cubicBezTo>
                  <a:pt x="1564958" y="3058567"/>
                  <a:pt x="1564006" y="3066187"/>
                  <a:pt x="1559244" y="3081427"/>
                </a:cubicBezTo>
                <a:cubicBezTo>
                  <a:pt x="1555432" y="3096667"/>
                  <a:pt x="1548764" y="3119527"/>
                  <a:pt x="1549718" y="3120480"/>
                </a:cubicBezTo>
                <a:cubicBezTo>
                  <a:pt x="1543052" y="3140482"/>
                  <a:pt x="1535432" y="3160485"/>
                  <a:pt x="1528764" y="3181440"/>
                </a:cubicBezTo>
                <a:cubicBezTo>
                  <a:pt x="1521144" y="3202395"/>
                  <a:pt x="1514476" y="3222397"/>
                  <a:pt x="1507808" y="3243352"/>
                </a:cubicBezTo>
                <a:lnTo>
                  <a:pt x="1491616" y="3319552"/>
                </a:lnTo>
                <a:cubicBezTo>
                  <a:pt x="1539240" y="3183345"/>
                  <a:pt x="1496378" y="3309075"/>
                  <a:pt x="1524952" y="3240495"/>
                </a:cubicBezTo>
                <a:cubicBezTo>
                  <a:pt x="1503998" y="3296692"/>
                  <a:pt x="1464944" y="3442425"/>
                  <a:pt x="1442086" y="3487192"/>
                </a:cubicBezTo>
                <a:cubicBezTo>
                  <a:pt x="1448752" y="3461475"/>
                  <a:pt x="1455420" y="3436710"/>
                  <a:pt x="1461136" y="3411945"/>
                </a:cubicBezTo>
                <a:lnTo>
                  <a:pt x="1479232" y="3337650"/>
                </a:lnTo>
                <a:cubicBezTo>
                  <a:pt x="1469708" y="3369082"/>
                  <a:pt x="1461136" y="3395752"/>
                  <a:pt x="1453516" y="3425280"/>
                </a:cubicBezTo>
                <a:lnTo>
                  <a:pt x="1443990" y="3428137"/>
                </a:lnTo>
                <a:cubicBezTo>
                  <a:pt x="1442086" y="3436710"/>
                  <a:pt x="1439228" y="3443377"/>
                  <a:pt x="1437324" y="3450997"/>
                </a:cubicBezTo>
                <a:cubicBezTo>
                  <a:pt x="1446848" y="3416707"/>
                  <a:pt x="1444944" y="3411945"/>
                  <a:pt x="1452564" y="3384322"/>
                </a:cubicBezTo>
                <a:cubicBezTo>
                  <a:pt x="1467804" y="3342412"/>
                  <a:pt x="1487806" y="3276690"/>
                  <a:pt x="1517332" y="3187155"/>
                </a:cubicBezTo>
                <a:cubicBezTo>
                  <a:pt x="1524952" y="3155722"/>
                  <a:pt x="1530668" y="3137625"/>
                  <a:pt x="1538288" y="3113812"/>
                </a:cubicBezTo>
                <a:cubicBezTo>
                  <a:pt x="1542098" y="3101430"/>
                  <a:pt x="1545908" y="3089047"/>
                  <a:pt x="1551624" y="3072855"/>
                </a:cubicBezTo>
                <a:cubicBezTo>
                  <a:pt x="1558290" y="3056662"/>
                  <a:pt x="1564958" y="3037612"/>
                  <a:pt x="1573532" y="3013800"/>
                </a:cubicBezTo>
                <a:cubicBezTo>
                  <a:pt x="1575674" y="3009514"/>
                  <a:pt x="1576686" y="3008085"/>
                  <a:pt x="1576806" y="3008889"/>
                </a:cubicBezTo>
                <a:close/>
                <a:moveTo>
                  <a:pt x="1614488" y="2945220"/>
                </a:moveTo>
                <a:lnTo>
                  <a:pt x="1614464" y="2945360"/>
                </a:lnTo>
                <a:lnTo>
                  <a:pt x="1614226" y="2945827"/>
                </a:lnTo>
                <a:close/>
                <a:moveTo>
                  <a:pt x="1581150" y="2880450"/>
                </a:moveTo>
                <a:cubicBezTo>
                  <a:pt x="1579244" y="2889975"/>
                  <a:pt x="1573530" y="2904263"/>
                  <a:pt x="1566864" y="2921408"/>
                </a:cubicBezTo>
                <a:cubicBezTo>
                  <a:pt x="1560196" y="2938553"/>
                  <a:pt x="1552576" y="2957603"/>
                  <a:pt x="1544956" y="2975700"/>
                </a:cubicBezTo>
                <a:cubicBezTo>
                  <a:pt x="1530668" y="3011895"/>
                  <a:pt x="1521144" y="3040470"/>
                  <a:pt x="1530668" y="3029040"/>
                </a:cubicBezTo>
                <a:cubicBezTo>
                  <a:pt x="1537336" y="3011895"/>
                  <a:pt x="1542098" y="2997608"/>
                  <a:pt x="1547812" y="2984273"/>
                </a:cubicBezTo>
                <a:cubicBezTo>
                  <a:pt x="1553528" y="2970938"/>
                  <a:pt x="1558290" y="2959508"/>
                  <a:pt x="1562100" y="2949030"/>
                </a:cubicBezTo>
                <a:cubicBezTo>
                  <a:pt x="1565910" y="2938553"/>
                  <a:pt x="1569720" y="2929028"/>
                  <a:pt x="1573530" y="2918550"/>
                </a:cubicBezTo>
                <a:cubicBezTo>
                  <a:pt x="1577340" y="2909025"/>
                  <a:pt x="1581150" y="2899500"/>
                  <a:pt x="1585912" y="2888070"/>
                </a:cubicBezTo>
                <a:cubicBezTo>
                  <a:pt x="1586864" y="2889975"/>
                  <a:pt x="1581150" y="2904263"/>
                  <a:pt x="1572578" y="2925218"/>
                </a:cubicBezTo>
                <a:cubicBezTo>
                  <a:pt x="1564958" y="2947125"/>
                  <a:pt x="1552576" y="2974748"/>
                  <a:pt x="1542098" y="3002370"/>
                </a:cubicBezTo>
                <a:cubicBezTo>
                  <a:pt x="1518284" y="3062378"/>
                  <a:pt x="1494472" y="3128100"/>
                  <a:pt x="1483996" y="3153818"/>
                </a:cubicBezTo>
                <a:cubicBezTo>
                  <a:pt x="1492568" y="3127148"/>
                  <a:pt x="1500188" y="3105240"/>
                  <a:pt x="1505904" y="3084285"/>
                </a:cubicBezTo>
                <a:cubicBezTo>
                  <a:pt x="1511618" y="3063330"/>
                  <a:pt x="1517332" y="3044280"/>
                  <a:pt x="1524000" y="3024278"/>
                </a:cubicBezTo>
                <a:cubicBezTo>
                  <a:pt x="1529716" y="3004275"/>
                  <a:pt x="1536384" y="2983320"/>
                  <a:pt x="1545908" y="2960460"/>
                </a:cubicBezTo>
                <a:cubicBezTo>
                  <a:pt x="1555432" y="2937600"/>
                  <a:pt x="1565910" y="2910930"/>
                  <a:pt x="1581150" y="2880450"/>
                </a:cubicBezTo>
                <a:close/>
                <a:moveTo>
                  <a:pt x="1584198" y="2868221"/>
                </a:moveTo>
                <a:lnTo>
                  <a:pt x="1574484" y="2892833"/>
                </a:lnTo>
                <a:lnTo>
                  <a:pt x="1570672" y="2899500"/>
                </a:lnTo>
                <a:close/>
                <a:moveTo>
                  <a:pt x="1646872" y="2868068"/>
                </a:moveTo>
                <a:cubicBezTo>
                  <a:pt x="1638300" y="2886165"/>
                  <a:pt x="1630680" y="2902358"/>
                  <a:pt x="1624012" y="2916645"/>
                </a:cubicBezTo>
                <a:cubicBezTo>
                  <a:pt x="1617344" y="2929980"/>
                  <a:pt x="1612584" y="2941410"/>
                  <a:pt x="1610678" y="2948078"/>
                </a:cubicBezTo>
                <a:cubicBezTo>
                  <a:pt x="1608772" y="2954745"/>
                  <a:pt x="1608772" y="2956650"/>
                  <a:pt x="1611630" y="2950935"/>
                </a:cubicBezTo>
                <a:lnTo>
                  <a:pt x="1614226" y="2945827"/>
                </a:lnTo>
                <a:lnTo>
                  <a:pt x="1602506" y="2973051"/>
                </a:lnTo>
                <a:cubicBezTo>
                  <a:pt x="1592104" y="2996715"/>
                  <a:pt x="1586388" y="3008324"/>
                  <a:pt x="1584960" y="3011895"/>
                </a:cubicBezTo>
                <a:cubicBezTo>
                  <a:pt x="1583056" y="3016658"/>
                  <a:pt x="1585912" y="3006180"/>
                  <a:pt x="1591628" y="2990940"/>
                </a:cubicBezTo>
                <a:cubicBezTo>
                  <a:pt x="1597344" y="2975700"/>
                  <a:pt x="1605916" y="2954745"/>
                  <a:pt x="1612584" y="2936648"/>
                </a:cubicBezTo>
                <a:cubicBezTo>
                  <a:pt x="1620204" y="2918550"/>
                  <a:pt x="1626870" y="2904263"/>
                  <a:pt x="1627824" y="2904263"/>
                </a:cubicBezTo>
                <a:cubicBezTo>
                  <a:pt x="1630680" y="2900453"/>
                  <a:pt x="1638300" y="2885213"/>
                  <a:pt x="1646872" y="2868068"/>
                </a:cubicBezTo>
                <a:close/>
                <a:moveTo>
                  <a:pt x="4707740" y="2865653"/>
                </a:moveTo>
                <a:lnTo>
                  <a:pt x="4695350" y="2877831"/>
                </a:lnTo>
                <a:cubicBezTo>
                  <a:pt x="4672014" y="2901406"/>
                  <a:pt x="4646296" y="2928552"/>
                  <a:pt x="4619626" y="2957603"/>
                </a:cubicBezTo>
                <a:cubicBezTo>
                  <a:pt x="4566286" y="3015706"/>
                  <a:pt x="4508184" y="3082381"/>
                  <a:pt x="4453892" y="3146198"/>
                </a:cubicBezTo>
                <a:lnTo>
                  <a:pt x="4503420" y="3091906"/>
                </a:lnTo>
                <a:cubicBezTo>
                  <a:pt x="4485324" y="3114766"/>
                  <a:pt x="4466272" y="3135721"/>
                  <a:pt x="4447224" y="3158581"/>
                </a:cubicBezTo>
                <a:cubicBezTo>
                  <a:pt x="4467226" y="3137626"/>
                  <a:pt x="4487228" y="3117623"/>
                  <a:pt x="4506278" y="3097621"/>
                </a:cubicBezTo>
                <a:cubicBezTo>
                  <a:pt x="4451032" y="3158581"/>
                  <a:pt x="4406266" y="3214778"/>
                  <a:pt x="4359592" y="3273833"/>
                </a:cubicBezTo>
                <a:cubicBezTo>
                  <a:pt x="4414838" y="3204301"/>
                  <a:pt x="4441508" y="3182393"/>
                  <a:pt x="4409124" y="3220493"/>
                </a:cubicBezTo>
                <a:cubicBezTo>
                  <a:pt x="4375786" y="3256688"/>
                  <a:pt x="4361498" y="3277643"/>
                  <a:pt x="4348164" y="3296693"/>
                </a:cubicBezTo>
                <a:cubicBezTo>
                  <a:pt x="4334828" y="3314791"/>
                  <a:pt x="4325304" y="3332888"/>
                  <a:pt x="4302444" y="3362416"/>
                </a:cubicBezTo>
                <a:cubicBezTo>
                  <a:pt x="4314826" y="3345271"/>
                  <a:pt x="4330066" y="3326221"/>
                  <a:pt x="4338638" y="3314791"/>
                </a:cubicBezTo>
                <a:cubicBezTo>
                  <a:pt x="4347212" y="3303361"/>
                  <a:pt x="4351020" y="3300503"/>
                  <a:pt x="4341496" y="3314791"/>
                </a:cubicBezTo>
                <a:cubicBezTo>
                  <a:pt x="4317684" y="3343366"/>
                  <a:pt x="4298632" y="3367178"/>
                  <a:pt x="4283392" y="3389086"/>
                </a:cubicBezTo>
                <a:cubicBezTo>
                  <a:pt x="4275772" y="3399563"/>
                  <a:pt x="4268152" y="3410041"/>
                  <a:pt x="4261486" y="3419566"/>
                </a:cubicBezTo>
                <a:cubicBezTo>
                  <a:pt x="4253866" y="3429091"/>
                  <a:pt x="4248152" y="3438616"/>
                  <a:pt x="4241484" y="3448141"/>
                </a:cubicBezTo>
                <a:cubicBezTo>
                  <a:pt x="4234816" y="3457666"/>
                  <a:pt x="4229100" y="3467191"/>
                  <a:pt x="4222432" y="3476716"/>
                </a:cubicBezTo>
                <a:cubicBezTo>
                  <a:pt x="4216718" y="3486241"/>
                  <a:pt x="4210052" y="3496718"/>
                  <a:pt x="4203384" y="3507196"/>
                </a:cubicBezTo>
                <a:cubicBezTo>
                  <a:pt x="4196716" y="3517673"/>
                  <a:pt x="4189096" y="3529103"/>
                  <a:pt x="4181476" y="3541486"/>
                </a:cubicBezTo>
                <a:cubicBezTo>
                  <a:pt x="4173856" y="3554821"/>
                  <a:pt x="4165284" y="3568156"/>
                  <a:pt x="4156710" y="3582443"/>
                </a:cubicBezTo>
                <a:cubicBezTo>
                  <a:pt x="4160520" y="3579586"/>
                  <a:pt x="4156710" y="3587206"/>
                  <a:pt x="4150044" y="3601493"/>
                </a:cubicBezTo>
                <a:cubicBezTo>
                  <a:pt x="4143376" y="3615781"/>
                  <a:pt x="4133850" y="3636736"/>
                  <a:pt x="4123372" y="3657691"/>
                </a:cubicBezTo>
                <a:cubicBezTo>
                  <a:pt x="4112896" y="3679598"/>
                  <a:pt x="4103370" y="3702458"/>
                  <a:pt x="4095750" y="3721508"/>
                </a:cubicBezTo>
                <a:cubicBezTo>
                  <a:pt x="4088130" y="3740558"/>
                  <a:pt x="4083368" y="3755798"/>
                  <a:pt x="4083368" y="3761513"/>
                </a:cubicBezTo>
                <a:lnTo>
                  <a:pt x="4094798" y="3731986"/>
                </a:lnTo>
                <a:cubicBezTo>
                  <a:pt x="4098608" y="3721508"/>
                  <a:pt x="4103370" y="3711983"/>
                  <a:pt x="4107180" y="3702458"/>
                </a:cubicBezTo>
                <a:cubicBezTo>
                  <a:pt x="4102418" y="3712936"/>
                  <a:pt x="4098608" y="3723413"/>
                  <a:pt x="4094798" y="3733891"/>
                </a:cubicBezTo>
                <a:lnTo>
                  <a:pt x="4084320" y="3766276"/>
                </a:lnTo>
                <a:cubicBezTo>
                  <a:pt x="4080510" y="3776753"/>
                  <a:pt x="4076700" y="3788183"/>
                  <a:pt x="4073844" y="3798661"/>
                </a:cubicBezTo>
                <a:lnTo>
                  <a:pt x="4065270" y="3831046"/>
                </a:lnTo>
                <a:cubicBezTo>
                  <a:pt x="4059556" y="3845333"/>
                  <a:pt x="4055744" y="3854858"/>
                  <a:pt x="4053840" y="3860573"/>
                </a:cubicBezTo>
                <a:cubicBezTo>
                  <a:pt x="4051936" y="3866288"/>
                  <a:pt x="4050984" y="3868193"/>
                  <a:pt x="4050984" y="3867241"/>
                </a:cubicBezTo>
                <a:cubicBezTo>
                  <a:pt x="4050984" y="3866288"/>
                  <a:pt x="4050984" y="3863431"/>
                  <a:pt x="4051936" y="3858668"/>
                </a:cubicBezTo>
                <a:cubicBezTo>
                  <a:pt x="4052888" y="3854858"/>
                  <a:pt x="4053840" y="3849143"/>
                  <a:pt x="4054792" y="3844381"/>
                </a:cubicBezTo>
                <a:cubicBezTo>
                  <a:pt x="4056698" y="3834856"/>
                  <a:pt x="4058604" y="3827236"/>
                  <a:pt x="4055744" y="3832951"/>
                </a:cubicBezTo>
                <a:cubicBezTo>
                  <a:pt x="4054792" y="3835808"/>
                  <a:pt x="4051936" y="3842476"/>
                  <a:pt x="4048124" y="3853906"/>
                </a:cubicBezTo>
                <a:cubicBezTo>
                  <a:pt x="4044316" y="3865336"/>
                  <a:pt x="4040504" y="3882481"/>
                  <a:pt x="4033838" y="3905341"/>
                </a:cubicBezTo>
                <a:cubicBezTo>
                  <a:pt x="4023360" y="3948203"/>
                  <a:pt x="4019550" y="3980588"/>
                  <a:pt x="4015740" y="4006306"/>
                </a:cubicBezTo>
                <a:cubicBezTo>
                  <a:pt x="4012884" y="4032023"/>
                  <a:pt x="4010978" y="4051073"/>
                  <a:pt x="4009072" y="4069171"/>
                </a:cubicBezTo>
                <a:cubicBezTo>
                  <a:pt x="4007168" y="4087268"/>
                  <a:pt x="4005264" y="4103461"/>
                  <a:pt x="4002404" y="4123463"/>
                </a:cubicBezTo>
                <a:cubicBezTo>
                  <a:pt x="3999548" y="4143466"/>
                  <a:pt x="3995738" y="4166326"/>
                  <a:pt x="3987166" y="4195853"/>
                </a:cubicBezTo>
                <a:cubicBezTo>
                  <a:pt x="3990976" y="4175851"/>
                  <a:pt x="3996692" y="4141561"/>
                  <a:pt x="4002404" y="4098698"/>
                </a:cubicBezTo>
                <a:cubicBezTo>
                  <a:pt x="4008120" y="4055836"/>
                  <a:pt x="4013836" y="4003448"/>
                  <a:pt x="4024312" y="3948203"/>
                </a:cubicBezTo>
                <a:cubicBezTo>
                  <a:pt x="4019550" y="3970111"/>
                  <a:pt x="4014788" y="3991066"/>
                  <a:pt x="4010978" y="4012973"/>
                </a:cubicBezTo>
                <a:cubicBezTo>
                  <a:pt x="4011930" y="4004401"/>
                  <a:pt x="4013836" y="3988208"/>
                  <a:pt x="4016692" y="3968206"/>
                </a:cubicBezTo>
                <a:cubicBezTo>
                  <a:pt x="4019550" y="3947251"/>
                  <a:pt x="4024312" y="3922486"/>
                  <a:pt x="4030980" y="3896768"/>
                </a:cubicBezTo>
                <a:cubicBezTo>
                  <a:pt x="4033838" y="3884386"/>
                  <a:pt x="4037648" y="3871051"/>
                  <a:pt x="4040504" y="3857716"/>
                </a:cubicBezTo>
                <a:cubicBezTo>
                  <a:pt x="4044316" y="3845333"/>
                  <a:pt x="4048124" y="3831998"/>
                  <a:pt x="4051936" y="3819616"/>
                </a:cubicBezTo>
                <a:cubicBezTo>
                  <a:pt x="4055744" y="3807233"/>
                  <a:pt x="4059556" y="3795803"/>
                  <a:pt x="4063366" y="3784373"/>
                </a:cubicBezTo>
                <a:cubicBezTo>
                  <a:pt x="4067176" y="3772943"/>
                  <a:pt x="4070984" y="3763418"/>
                  <a:pt x="4074796" y="3753893"/>
                </a:cubicBezTo>
                <a:cubicBezTo>
                  <a:pt x="4070032" y="3769133"/>
                  <a:pt x="4066224" y="3779611"/>
                  <a:pt x="4064318" y="3786278"/>
                </a:cubicBezTo>
                <a:cubicBezTo>
                  <a:pt x="4062412" y="3792946"/>
                  <a:pt x="4062412" y="3795803"/>
                  <a:pt x="4062412" y="3795803"/>
                </a:cubicBezTo>
                <a:cubicBezTo>
                  <a:pt x="4063366" y="3795803"/>
                  <a:pt x="4064318" y="3792946"/>
                  <a:pt x="4066224" y="3787231"/>
                </a:cubicBezTo>
                <a:cubicBezTo>
                  <a:pt x="4068128" y="3781516"/>
                  <a:pt x="4070984" y="3773896"/>
                  <a:pt x="4074796" y="3765323"/>
                </a:cubicBezTo>
                <a:cubicBezTo>
                  <a:pt x="4082416" y="3747226"/>
                  <a:pt x="4090036" y="3723413"/>
                  <a:pt x="4100512" y="3702458"/>
                </a:cubicBezTo>
                <a:cubicBezTo>
                  <a:pt x="4110038" y="3681503"/>
                  <a:pt x="4119564" y="3660548"/>
                  <a:pt x="4127184" y="3648166"/>
                </a:cubicBezTo>
                <a:cubicBezTo>
                  <a:pt x="4128136" y="3636736"/>
                  <a:pt x="4092892" y="3711031"/>
                  <a:pt x="4131944" y="3622448"/>
                </a:cubicBezTo>
                <a:cubicBezTo>
                  <a:pt x="4110992" y="3662453"/>
                  <a:pt x="4101466" y="3687218"/>
                  <a:pt x="4090036" y="3713888"/>
                </a:cubicBezTo>
                <a:cubicBezTo>
                  <a:pt x="4083368" y="3727223"/>
                  <a:pt x="4078604" y="3741511"/>
                  <a:pt x="4071938" y="3759608"/>
                </a:cubicBezTo>
                <a:cubicBezTo>
                  <a:pt x="4068128" y="3768181"/>
                  <a:pt x="4064318" y="3778658"/>
                  <a:pt x="4060508" y="3789136"/>
                </a:cubicBezTo>
                <a:cubicBezTo>
                  <a:pt x="4056698" y="3800566"/>
                  <a:pt x="4052888" y="3811996"/>
                  <a:pt x="4048124" y="3826283"/>
                </a:cubicBezTo>
                <a:cubicBezTo>
                  <a:pt x="4052888" y="3811043"/>
                  <a:pt x="4056698" y="3796756"/>
                  <a:pt x="4061460" y="3784373"/>
                </a:cubicBezTo>
                <a:cubicBezTo>
                  <a:pt x="4066224" y="3771038"/>
                  <a:pt x="4070984" y="3759608"/>
                  <a:pt x="4074796" y="3748178"/>
                </a:cubicBezTo>
                <a:cubicBezTo>
                  <a:pt x="4082416" y="3725318"/>
                  <a:pt x="4090036" y="3707221"/>
                  <a:pt x="4096704" y="3690076"/>
                </a:cubicBezTo>
                <a:cubicBezTo>
                  <a:pt x="4109084" y="3655786"/>
                  <a:pt x="4120516" y="3631973"/>
                  <a:pt x="4130040" y="3607208"/>
                </a:cubicBezTo>
                <a:cubicBezTo>
                  <a:pt x="4134804" y="3594826"/>
                  <a:pt x="4140518" y="3583396"/>
                  <a:pt x="4146232" y="3571013"/>
                </a:cubicBezTo>
                <a:cubicBezTo>
                  <a:pt x="4151948" y="3559583"/>
                  <a:pt x="4157664" y="3546248"/>
                  <a:pt x="4165284" y="3531961"/>
                </a:cubicBezTo>
                <a:cubicBezTo>
                  <a:pt x="4173856" y="3518626"/>
                  <a:pt x="4182428" y="3503386"/>
                  <a:pt x="4192904" y="3485288"/>
                </a:cubicBezTo>
                <a:cubicBezTo>
                  <a:pt x="4203384" y="3467191"/>
                  <a:pt x="4216718" y="3449093"/>
                  <a:pt x="4231958" y="3426233"/>
                </a:cubicBezTo>
                <a:cubicBezTo>
                  <a:pt x="4179570" y="3511006"/>
                  <a:pt x="4255770" y="3400516"/>
                  <a:pt x="4265296" y="3392896"/>
                </a:cubicBezTo>
                <a:cubicBezTo>
                  <a:pt x="4271964" y="3383371"/>
                  <a:pt x="4279584" y="3371941"/>
                  <a:pt x="4289108" y="3358606"/>
                </a:cubicBezTo>
                <a:cubicBezTo>
                  <a:pt x="4298632" y="3345271"/>
                  <a:pt x="4309112" y="3330983"/>
                  <a:pt x="4318636" y="3317648"/>
                </a:cubicBezTo>
                <a:cubicBezTo>
                  <a:pt x="4338638" y="3290978"/>
                  <a:pt x="4358640" y="3264308"/>
                  <a:pt x="4370070" y="3249068"/>
                </a:cubicBezTo>
                <a:lnTo>
                  <a:pt x="4343400" y="3272881"/>
                </a:lnTo>
                <a:cubicBezTo>
                  <a:pt x="4380548" y="3222398"/>
                  <a:pt x="4409124" y="3192871"/>
                  <a:pt x="4438652" y="3160486"/>
                </a:cubicBezTo>
                <a:cubicBezTo>
                  <a:pt x="4468178" y="3128101"/>
                  <a:pt x="4499612" y="3094763"/>
                  <a:pt x="4543426" y="3039518"/>
                </a:cubicBezTo>
                <a:cubicBezTo>
                  <a:pt x="4549856" y="3027374"/>
                  <a:pt x="4500028" y="3085417"/>
                  <a:pt x="4481544" y="3107161"/>
                </a:cubicBezTo>
                <a:lnTo>
                  <a:pt x="4481166" y="3107607"/>
                </a:lnTo>
                <a:lnTo>
                  <a:pt x="4519674" y="3061768"/>
                </a:lnTo>
                <a:cubicBezTo>
                  <a:pt x="4560036" y="3014932"/>
                  <a:pt x="4593432" y="2979749"/>
                  <a:pt x="4626292" y="2946173"/>
                </a:cubicBezTo>
                <a:cubicBezTo>
                  <a:pt x="4648676" y="2923313"/>
                  <a:pt x="4670584" y="2901406"/>
                  <a:pt x="4694992" y="2877712"/>
                </a:cubicBezTo>
                <a:close/>
                <a:moveTo>
                  <a:pt x="4884420" y="2855686"/>
                </a:moveTo>
                <a:cubicBezTo>
                  <a:pt x="4866324" y="2871878"/>
                  <a:pt x="4848226" y="2888071"/>
                  <a:pt x="4831080" y="2905216"/>
                </a:cubicBezTo>
                <a:cubicBezTo>
                  <a:pt x="4844416" y="2893786"/>
                  <a:pt x="4864418" y="2874736"/>
                  <a:pt x="4884420" y="2855686"/>
                </a:cubicBezTo>
                <a:close/>
                <a:moveTo>
                  <a:pt x="1596706" y="2840767"/>
                </a:moveTo>
                <a:lnTo>
                  <a:pt x="1585912" y="2864258"/>
                </a:lnTo>
                <a:lnTo>
                  <a:pt x="1584198" y="2868221"/>
                </a:lnTo>
                <a:lnTo>
                  <a:pt x="1588770" y="2856638"/>
                </a:lnTo>
                <a:close/>
                <a:moveTo>
                  <a:pt x="4750140" y="2825544"/>
                </a:moveTo>
                <a:lnTo>
                  <a:pt x="4707740" y="2865653"/>
                </a:lnTo>
                <a:lnTo>
                  <a:pt x="4728390" y="2845357"/>
                </a:lnTo>
                <a:close/>
                <a:moveTo>
                  <a:pt x="1605916" y="2822348"/>
                </a:moveTo>
                <a:lnTo>
                  <a:pt x="1596706" y="2840767"/>
                </a:lnTo>
                <a:lnTo>
                  <a:pt x="1602106" y="2829015"/>
                </a:lnTo>
                <a:close/>
                <a:moveTo>
                  <a:pt x="1683068" y="2771865"/>
                </a:moveTo>
                <a:lnTo>
                  <a:pt x="1670684" y="2790915"/>
                </a:lnTo>
                <a:cubicBezTo>
                  <a:pt x="1666876" y="2797583"/>
                  <a:pt x="1664018" y="2804250"/>
                  <a:pt x="1660208" y="2810918"/>
                </a:cubicBezTo>
                <a:lnTo>
                  <a:pt x="1644016" y="2840445"/>
                </a:lnTo>
                <a:cubicBezTo>
                  <a:pt x="1653540" y="2822348"/>
                  <a:pt x="1651636" y="2824253"/>
                  <a:pt x="1652588" y="2819490"/>
                </a:cubicBezTo>
                <a:lnTo>
                  <a:pt x="1667828" y="2794725"/>
                </a:lnTo>
                <a:cubicBezTo>
                  <a:pt x="1672590" y="2787105"/>
                  <a:pt x="1678304" y="2779485"/>
                  <a:pt x="1683068" y="2771865"/>
                </a:cubicBezTo>
                <a:close/>
                <a:moveTo>
                  <a:pt x="1724026" y="2753768"/>
                </a:moveTo>
                <a:lnTo>
                  <a:pt x="1697526" y="2795161"/>
                </a:lnTo>
                <a:lnTo>
                  <a:pt x="1703070" y="2786153"/>
                </a:lnTo>
                <a:cubicBezTo>
                  <a:pt x="1709738" y="2775675"/>
                  <a:pt x="1716404" y="2764245"/>
                  <a:pt x="1724026" y="2753768"/>
                </a:cubicBezTo>
                <a:close/>
                <a:moveTo>
                  <a:pt x="1706850" y="2740120"/>
                </a:moveTo>
                <a:cubicBezTo>
                  <a:pt x="1708546" y="2739718"/>
                  <a:pt x="1699260" y="2754720"/>
                  <a:pt x="1687830" y="2771865"/>
                </a:cubicBezTo>
                <a:cubicBezTo>
                  <a:pt x="1672590" y="2794725"/>
                  <a:pt x="1658304" y="2824252"/>
                  <a:pt x="1660208" y="2824252"/>
                </a:cubicBezTo>
                <a:cubicBezTo>
                  <a:pt x="1655444" y="2829967"/>
                  <a:pt x="1661160" y="2816632"/>
                  <a:pt x="1670684" y="2798535"/>
                </a:cubicBezTo>
                <a:cubicBezTo>
                  <a:pt x="1680210" y="2780437"/>
                  <a:pt x="1694498" y="2759482"/>
                  <a:pt x="1701164" y="2746148"/>
                </a:cubicBezTo>
                <a:cubicBezTo>
                  <a:pt x="1704498" y="2742100"/>
                  <a:pt x="1706284" y="2740254"/>
                  <a:pt x="1706850" y="2740120"/>
                </a:cubicBezTo>
                <a:close/>
                <a:moveTo>
                  <a:pt x="1751648" y="2718525"/>
                </a:moveTo>
                <a:cubicBezTo>
                  <a:pt x="1684972" y="2822348"/>
                  <a:pt x="1631632" y="2934743"/>
                  <a:pt x="1573530" y="3103335"/>
                </a:cubicBezTo>
                <a:cubicBezTo>
                  <a:pt x="1544004" y="3181440"/>
                  <a:pt x="1585912" y="3053805"/>
                  <a:pt x="1564004" y="3109050"/>
                </a:cubicBezTo>
                <a:cubicBezTo>
                  <a:pt x="1571626" y="3086190"/>
                  <a:pt x="1582104" y="3060473"/>
                  <a:pt x="1587818" y="3042375"/>
                </a:cubicBezTo>
                <a:cubicBezTo>
                  <a:pt x="1593532" y="3024278"/>
                  <a:pt x="1596390" y="3013800"/>
                  <a:pt x="1591628" y="3022373"/>
                </a:cubicBezTo>
                <a:cubicBezTo>
                  <a:pt x="1577340" y="3060473"/>
                  <a:pt x="1567816" y="3088095"/>
                  <a:pt x="1561148" y="3111908"/>
                </a:cubicBezTo>
                <a:cubicBezTo>
                  <a:pt x="1555432" y="3121433"/>
                  <a:pt x="1570672" y="3069998"/>
                  <a:pt x="1557338" y="3103335"/>
                </a:cubicBezTo>
                <a:cubicBezTo>
                  <a:pt x="1564004" y="3079523"/>
                  <a:pt x="1579244" y="3042375"/>
                  <a:pt x="1591628" y="3009038"/>
                </a:cubicBezTo>
                <a:cubicBezTo>
                  <a:pt x="1601630" y="2985463"/>
                  <a:pt x="1610024" y="2964032"/>
                  <a:pt x="1613194" y="2952781"/>
                </a:cubicBezTo>
                <a:lnTo>
                  <a:pt x="1614464" y="2945360"/>
                </a:lnTo>
                <a:lnTo>
                  <a:pt x="1618894" y="2936648"/>
                </a:lnTo>
                <a:cubicBezTo>
                  <a:pt x="1622346" y="2929980"/>
                  <a:pt x="1626870" y="2921408"/>
                  <a:pt x="1632584" y="2910930"/>
                </a:cubicBezTo>
                <a:cubicBezTo>
                  <a:pt x="1645444" y="2883308"/>
                  <a:pt x="1659732" y="2856400"/>
                  <a:pt x="1675092" y="2830206"/>
                </a:cubicBezTo>
                <a:lnTo>
                  <a:pt x="1697526" y="2795161"/>
                </a:lnTo>
                <a:lnTo>
                  <a:pt x="1687830" y="2810918"/>
                </a:lnTo>
                <a:cubicBezTo>
                  <a:pt x="1683068" y="2819490"/>
                  <a:pt x="1679258" y="2827110"/>
                  <a:pt x="1674496" y="2835683"/>
                </a:cubicBezTo>
                <a:cubicBezTo>
                  <a:pt x="1670684" y="2844255"/>
                  <a:pt x="1665924" y="2851875"/>
                  <a:pt x="1661160" y="2860448"/>
                </a:cubicBezTo>
                <a:cubicBezTo>
                  <a:pt x="1659256" y="2864258"/>
                  <a:pt x="1657352" y="2869020"/>
                  <a:pt x="1654492" y="2872830"/>
                </a:cubicBezTo>
                <a:cubicBezTo>
                  <a:pt x="1652588" y="2877593"/>
                  <a:pt x="1649730" y="2881403"/>
                  <a:pt x="1647826" y="2886165"/>
                </a:cubicBezTo>
                <a:cubicBezTo>
                  <a:pt x="1639252" y="2903310"/>
                  <a:pt x="1628776" y="2922360"/>
                  <a:pt x="1618298" y="2943315"/>
                </a:cubicBezTo>
                <a:lnTo>
                  <a:pt x="1609726" y="2977605"/>
                </a:lnTo>
                <a:cubicBezTo>
                  <a:pt x="1614488" y="2968080"/>
                  <a:pt x="1618298" y="2958555"/>
                  <a:pt x="1623060" y="2948078"/>
                </a:cubicBezTo>
                <a:cubicBezTo>
                  <a:pt x="1627824" y="2937600"/>
                  <a:pt x="1633538" y="2927123"/>
                  <a:pt x="1638300" y="2916645"/>
                </a:cubicBezTo>
                <a:cubicBezTo>
                  <a:pt x="1648778" y="2894738"/>
                  <a:pt x="1659256" y="2871878"/>
                  <a:pt x="1671638" y="2849970"/>
                </a:cubicBezTo>
                <a:cubicBezTo>
                  <a:pt x="1677352" y="2838540"/>
                  <a:pt x="1684020" y="2827110"/>
                  <a:pt x="1689736" y="2815680"/>
                </a:cubicBezTo>
                <a:lnTo>
                  <a:pt x="1694498" y="2807108"/>
                </a:lnTo>
                <a:lnTo>
                  <a:pt x="1699260" y="2798535"/>
                </a:lnTo>
                <a:lnTo>
                  <a:pt x="1709738" y="2782343"/>
                </a:lnTo>
                <a:cubicBezTo>
                  <a:pt x="1716404" y="2771865"/>
                  <a:pt x="1723072" y="2760435"/>
                  <a:pt x="1729740" y="2749958"/>
                </a:cubicBezTo>
                <a:cubicBezTo>
                  <a:pt x="1737360" y="2739480"/>
                  <a:pt x="1744028" y="2729003"/>
                  <a:pt x="1751648" y="2718525"/>
                </a:cubicBezTo>
                <a:close/>
                <a:moveTo>
                  <a:pt x="4980842" y="2703256"/>
                </a:moveTo>
                <a:lnTo>
                  <a:pt x="4978320" y="2704955"/>
                </a:lnTo>
                <a:lnTo>
                  <a:pt x="4979434" y="2704119"/>
                </a:lnTo>
                <a:close/>
                <a:moveTo>
                  <a:pt x="5173980" y="2606131"/>
                </a:moveTo>
                <a:cubicBezTo>
                  <a:pt x="5165408" y="2608988"/>
                  <a:pt x="5155884" y="2612798"/>
                  <a:pt x="5147312" y="2616608"/>
                </a:cubicBezTo>
                <a:cubicBezTo>
                  <a:pt x="5137786" y="2619466"/>
                  <a:pt x="5129212" y="2623276"/>
                  <a:pt x="5119688" y="2627086"/>
                </a:cubicBezTo>
                <a:cubicBezTo>
                  <a:pt x="5127308" y="2627086"/>
                  <a:pt x="5133976" y="2626133"/>
                  <a:pt x="5156836" y="2617561"/>
                </a:cubicBezTo>
                <a:cubicBezTo>
                  <a:pt x="5162550" y="2613751"/>
                  <a:pt x="5168266" y="2609941"/>
                  <a:pt x="5173980" y="2606131"/>
                </a:cubicBezTo>
                <a:close/>
                <a:moveTo>
                  <a:pt x="5787392" y="2514690"/>
                </a:moveTo>
                <a:cubicBezTo>
                  <a:pt x="5789296" y="2514690"/>
                  <a:pt x="5784532" y="2516595"/>
                  <a:pt x="5769292" y="2521358"/>
                </a:cubicBezTo>
                <a:cubicBezTo>
                  <a:pt x="5775960" y="2519453"/>
                  <a:pt x="5781676" y="2517548"/>
                  <a:pt x="5787392" y="2514690"/>
                </a:cubicBezTo>
                <a:close/>
                <a:moveTo>
                  <a:pt x="5341620" y="2483258"/>
                </a:moveTo>
                <a:cubicBezTo>
                  <a:pt x="5331144" y="2487068"/>
                  <a:pt x="5320666" y="2490878"/>
                  <a:pt x="5312092" y="2494688"/>
                </a:cubicBezTo>
                <a:cubicBezTo>
                  <a:pt x="5267324" y="2508023"/>
                  <a:pt x="5222558" y="2524215"/>
                  <a:pt x="5178744" y="2542313"/>
                </a:cubicBezTo>
                <a:cubicBezTo>
                  <a:pt x="5165408" y="2547075"/>
                  <a:pt x="5152072" y="2551838"/>
                  <a:pt x="5136832" y="2558505"/>
                </a:cubicBezTo>
                <a:cubicBezTo>
                  <a:pt x="5125404" y="2564221"/>
                  <a:pt x="5114924" y="2568983"/>
                  <a:pt x="5103496" y="2574698"/>
                </a:cubicBezTo>
                <a:cubicBezTo>
                  <a:pt x="5092066" y="2580413"/>
                  <a:pt x="5080636" y="2586128"/>
                  <a:pt x="5068252" y="2592796"/>
                </a:cubicBezTo>
                <a:cubicBezTo>
                  <a:pt x="5061584" y="2596605"/>
                  <a:pt x="5054918" y="2599463"/>
                  <a:pt x="5048250" y="2603273"/>
                </a:cubicBezTo>
                <a:cubicBezTo>
                  <a:pt x="5041584" y="2607083"/>
                  <a:pt x="5033964" y="2611846"/>
                  <a:pt x="5026344" y="2615655"/>
                </a:cubicBezTo>
                <a:cubicBezTo>
                  <a:pt x="5018724" y="2619465"/>
                  <a:pt x="5010150" y="2624228"/>
                  <a:pt x="5001578" y="2628990"/>
                </a:cubicBezTo>
                <a:cubicBezTo>
                  <a:pt x="4993004" y="2633753"/>
                  <a:pt x="4982528" y="2639468"/>
                  <a:pt x="4973004" y="2645183"/>
                </a:cubicBezTo>
                <a:cubicBezTo>
                  <a:pt x="4988244" y="2633753"/>
                  <a:pt x="5002530" y="2626133"/>
                  <a:pt x="5013008" y="2618513"/>
                </a:cubicBezTo>
                <a:cubicBezTo>
                  <a:pt x="5023484" y="2611846"/>
                  <a:pt x="5033010" y="2606130"/>
                  <a:pt x="5040630" y="2601368"/>
                </a:cubicBezTo>
                <a:cubicBezTo>
                  <a:pt x="5055872" y="2591843"/>
                  <a:pt x="5065396" y="2587080"/>
                  <a:pt x="5072064" y="2582318"/>
                </a:cubicBezTo>
                <a:cubicBezTo>
                  <a:pt x="5078730" y="2578508"/>
                  <a:pt x="5084446" y="2574698"/>
                  <a:pt x="5093018" y="2568983"/>
                </a:cubicBezTo>
                <a:cubicBezTo>
                  <a:pt x="5101592" y="2564221"/>
                  <a:pt x="5113972" y="2557553"/>
                  <a:pt x="5134928" y="2547075"/>
                </a:cubicBezTo>
                <a:lnTo>
                  <a:pt x="5101592" y="2560411"/>
                </a:lnTo>
                <a:cubicBezTo>
                  <a:pt x="5085398" y="2566125"/>
                  <a:pt x="5142548" y="2540408"/>
                  <a:pt x="5154930" y="2536598"/>
                </a:cubicBezTo>
                <a:cubicBezTo>
                  <a:pt x="5120640" y="2551838"/>
                  <a:pt x="5199698" y="2523263"/>
                  <a:pt x="5178744" y="2532788"/>
                </a:cubicBezTo>
                <a:cubicBezTo>
                  <a:pt x="5233036" y="2512786"/>
                  <a:pt x="5287328" y="2496593"/>
                  <a:pt x="5341620" y="2483258"/>
                </a:cubicBezTo>
                <a:close/>
                <a:moveTo>
                  <a:pt x="1901608" y="2454802"/>
                </a:moveTo>
                <a:cubicBezTo>
                  <a:pt x="1899644" y="2457123"/>
                  <a:pt x="1888570" y="2468017"/>
                  <a:pt x="1876426" y="2479447"/>
                </a:cubicBezTo>
                <a:cubicBezTo>
                  <a:pt x="1884998" y="2470875"/>
                  <a:pt x="1893572" y="2462302"/>
                  <a:pt x="1900240" y="2455635"/>
                </a:cubicBezTo>
                <a:cubicBezTo>
                  <a:pt x="1901906" y="2454206"/>
                  <a:pt x="1902264" y="2454028"/>
                  <a:pt x="1901608" y="2454802"/>
                </a:cubicBezTo>
                <a:close/>
                <a:moveTo>
                  <a:pt x="5862324" y="2445947"/>
                </a:moveTo>
                <a:cubicBezTo>
                  <a:pt x="5857100" y="2447064"/>
                  <a:pt x="5838348" y="2454207"/>
                  <a:pt x="5816918" y="2461351"/>
                </a:cubicBezTo>
                <a:cubicBezTo>
                  <a:pt x="5801678" y="2465161"/>
                  <a:pt x="5786438" y="2469923"/>
                  <a:pt x="5770246" y="2474686"/>
                </a:cubicBezTo>
                <a:cubicBezTo>
                  <a:pt x="5754052" y="2478496"/>
                  <a:pt x="5736908" y="2483258"/>
                  <a:pt x="5719764" y="2487068"/>
                </a:cubicBezTo>
                <a:cubicBezTo>
                  <a:pt x="5718812" y="2488021"/>
                  <a:pt x="5712144" y="2489926"/>
                  <a:pt x="5700712" y="2493736"/>
                </a:cubicBezTo>
                <a:cubicBezTo>
                  <a:pt x="5735004" y="2487068"/>
                  <a:pt x="5758816" y="2481353"/>
                  <a:pt x="5745480" y="2488973"/>
                </a:cubicBezTo>
                <a:cubicBezTo>
                  <a:pt x="5723572" y="2492783"/>
                  <a:pt x="5707380" y="2495641"/>
                  <a:pt x="5694046" y="2498498"/>
                </a:cubicBezTo>
                <a:cubicBezTo>
                  <a:pt x="5680712" y="2501356"/>
                  <a:pt x="5671186" y="2505166"/>
                  <a:pt x="5660708" y="2508023"/>
                </a:cubicBezTo>
                <a:cubicBezTo>
                  <a:pt x="5640704" y="2514691"/>
                  <a:pt x="5619750" y="2522311"/>
                  <a:pt x="5571172" y="2529931"/>
                </a:cubicBezTo>
                <a:cubicBezTo>
                  <a:pt x="5556886" y="2534693"/>
                  <a:pt x="5583556" y="2530883"/>
                  <a:pt x="5617846" y="2524216"/>
                </a:cubicBezTo>
                <a:cubicBezTo>
                  <a:pt x="5652136" y="2518501"/>
                  <a:pt x="5694046" y="2508976"/>
                  <a:pt x="5708332" y="2504213"/>
                </a:cubicBezTo>
                <a:cubicBezTo>
                  <a:pt x="5716904" y="2501356"/>
                  <a:pt x="5731192" y="2496593"/>
                  <a:pt x="5746432" y="2491831"/>
                </a:cubicBezTo>
                <a:cubicBezTo>
                  <a:pt x="5762624" y="2487068"/>
                  <a:pt x="5779772" y="2481353"/>
                  <a:pt x="5796916" y="2475638"/>
                </a:cubicBezTo>
                <a:cubicBezTo>
                  <a:pt x="5830252" y="2464208"/>
                  <a:pt x="5860732" y="2450873"/>
                  <a:pt x="5862638" y="2447063"/>
                </a:cubicBezTo>
                <a:cubicBezTo>
                  <a:pt x="5864304" y="2445873"/>
                  <a:pt x="5864066" y="2445575"/>
                  <a:pt x="5862324" y="2445947"/>
                </a:cubicBezTo>
                <a:close/>
                <a:moveTo>
                  <a:pt x="5748338" y="2415630"/>
                </a:moveTo>
                <a:cubicBezTo>
                  <a:pt x="5736908" y="2419440"/>
                  <a:pt x="5721668" y="2425155"/>
                  <a:pt x="5694046" y="2430870"/>
                </a:cubicBezTo>
                <a:cubicBezTo>
                  <a:pt x="5712144" y="2426108"/>
                  <a:pt x="5730240" y="2420393"/>
                  <a:pt x="5748338" y="2415630"/>
                </a:cubicBezTo>
                <a:close/>
                <a:moveTo>
                  <a:pt x="5732146" y="2404200"/>
                </a:moveTo>
                <a:cubicBezTo>
                  <a:pt x="5709286" y="2410867"/>
                  <a:pt x="5685472" y="2416583"/>
                  <a:pt x="5662612" y="2423250"/>
                </a:cubicBezTo>
                <a:lnTo>
                  <a:pt x="5647372" y="2425155"/>
                </a:lnTo>
                <a:cubicBezTo>
                  <a:pt x="5658804" y="2423250"/>
                  <a:pt x="5671186" y="2419440"/>
                  <a:pt x="5682616" y="2416583"/>
                </a:cubicBezTo>
                <a:cubicBezTo>
                  <a:pt x="5694998" y="2413725"/>
                  <a:pt x="5706428" y="2410867"/>
                  <a:pt x="5717858" y="2407058"/>
                </a:cubicBezTo>
                <a:close/>
                <a:moveTo>
                  <a:pt x="2229804" y="2291806"/>
                </a:moveTo>
                <a:lnTo>
                  <a:pt x="2230092" y="2292061"/>
                </a:lnTo>
                <a:lnTo>
                  <a:pt x="2229804" y="2292163"/>
                </a:lnTo>
                <a:cubicBezTo>
                  <a:pt x="2226470" y="2293235"/>
                  <a:pt x="2225994" y="2293235"/>
                  <a:pt x="2229804" y="2291806"/>
                </a:cubicBezTo>
                <a:close/>
                <a:moveTo>
                  <a:pt x="2486978" y="2268945"/>
                </a:moveTo>
                <a:cubicBezTo>
                  <a:pt x="2483168" y="2269897"/>
                  <a:pt x="2481264" y="2269897"/>
                  <a:pt x="2477452" y="2270850"/>
                </a:cubicBezTo>
                <a:lnTo>
                  <a:pt x="2475548" y="2270850"/>
                </a:lnTo>
                <a:close/>
                <a:moveTo>
                  <a:pt x="3027998" y="2214653"/>
                </a:moveTo>
                <a:lnTo>
                  <a:pt x="3023236" y="2216558"/>
                </a:lnTo>
                <a:lnTo>
                  <a:pt x="3027762" y="2214702"/>
                </a:lnTo>
                <a:close/>
                <a:moveTo>
                  <a:pt x="3076368" y="2211539"/>
                </a:moveTo>
                <a:cubicBezTo>
                  <a:pt x="3080074" y="2210680"/>
                  <a:pt x="3074672" y="2212867"/>
                  <a:pt x="3046096" y="2223226"/>
                </a:cubicBezTo>
                <a:cubicBezTo>
                  <a:pt x="3050858" y="2222273"/>
                  <a:pt x="3055620" y="2220368"/>
                  <a:pt x="3060384" y="2219416"/>
                </a:cubicBezTo>
                <a:lnTo>
                  <a:pt x="3048952" y="2223226"/>
                </a:lnTo>
                <a:cubicBezTo>
                  <a:pt x="3041332" y="2225131"/>
                  <a:pt x="3032760" y="2227988"/>
                  <a:pt x="3025140" y="2229893"/>
                </a:cubicBezTo>
                <a:cubicBezTo>
                  <a:pt x="2992756" y="2237513"/>
                  <a:pt x="2960370" y="2245133"/>
                  <a:pt x="2928938" y="2249896"/>
                </a:cubicBezTo>
                <a:cubicBezTo>
                  <a:pt x="2894648" y="2253706"/>
                  <a:pt x="2848928" y="2256563"/>
                  <a:pt x="2815592" y="2257516"/>
                </a:cubicBezTo>
                <a:cubicBezTo>
                  <a:pt x="2781300" y="2258468"/>
                  <a:pt x="2759392" y="2258468"/>
                  <a:pt x="2770824" y="2255611"/>
                </a:cubicBezTo>
                <a:cubicBezTo>
                  <a:pt x="2822258" y="2254658"/>
                  <a:pt x="2886076" y="2251801"/>
                  <a:pt x="2939416" y="2243228"/>
                </a:cubicBezTo>
                <a:cubicBezTo>
                  <a:pt x="2992756" y="2235608"/>
                  <a:pt x="3036570" y="2222273"/>
                  <a:pt x="3047048" y="2217511"/>
                </a:cubicBezTo>
                <a:cubicBezTo>
                  <a:pt x="3038714" y="2222869"/>
                  <a:pt x="3070190" y="2212971"/>
                  <a:pt x="3076368" y="2211539"/>
                </a:cubicBezTo>
                <a:close/>
                <a:moveTo>
                  <a:pt x="3114676" y="2200365"/>
                </a:moveTo>
                <a:cubicBezTo>
                  <a:pt x="3089910" y="2213700"/>
                  <a:pt x="3041332" y="2233703"/>
                  <a:pt x="3033712" y="2231798"/>
                </a:cubicBezTo>
                <a:cubicBezTo>
                  <a:pt x="3065144" y="2221320"/>
                  <a:pt x="3094672" y="2209890"/>
                  <a:pt x="3114676" y="2200365"/>
                </a:cubicBezTo>
                <a:close/>
                <a:moveTo>
                  <a:pt x="3124570" y="2194592"/>
                </a:moveTo>
                <a:lnTo>
                  <a:pt x="3117532" y="2198461"/>
                </a:lnTo>
                <a:cubicBezTo>
                  <a:pt x="3109912" y="2201318"/>
                  <a:pt x="3102292" y="2205128"/>
                  <a:pt x="3094672" y="2207986"/>
                </a:cubicBezTo>
                <a:cubicBezTo>
                  <a:pt x="3087052" y="2209891"/>
                  <a:pt x="3079432" y="2212748"/>
                  <a:pt x="3071812" y="2215606"/>
                </a:cubicBezTo>
                <a:lnTo>
                  <a:pt x="3060384" y="2219416"/>
                </a:lnTo>
                <a:cubicBezTo>
                  <a:pt x="3065144" y="2217511"/>
                  <a:pt x="3069908" y="2215606"/>
                  <a:pt x="3073718" y="2214653"/>
                </a:cubicBezTo>
                <a:cubicBezTo>
                  <a:pt x="3082292" y="2211796"/>
                  <a:pt x="3089910" y="2209891"/>
                  <a:pt x="3096578" y="2207033"/>
                </a:cubicBezTo>
                <a:close/>
                <a:moveTo>
                  <a:pt x="3167080" y="2171224"/>
                </a:moveTo>
                <a:lnTo>
                  <a:pt x="3153728" y="2179292"/>
                </a:lnTo>
                <a:cubicBezTo>
                  <a:pt x="3147300" y="2182983"/>
                  <a:pt x="3139918" y="2187031"/>
                  <a:pt x="3130868" y="2191793"/>
                </a:cubicBezTo>
                <a:lnTo>
                  <a:pt x="3124570" y="2194592"/>
                </a:lnTo>
                <a:close/>
                <a:moveTo>
                  <a:pt x="6288168" y="2109758"/>
                </a:moveTo>
                <a:cubicBezTo>
                  <a:pt x="6287454" y="2113211"/>
                  <a:pt x="6285548" y="2119879"/>
                  <a:pt x="6282692" y="2128927"/>
                </a:cubicBezTo>
                <a:cubicBezTo>
                  <a:pt x="6276976" y="2147977"/>
                  <a:pt x="6264592" y="2175600"/>
                  <a:pt x="6245544" y="2204175"/>
                </a:cubicBezTo>
                <a:cubicBezTo>
                  <a:pt x="6258878" y="2180362"/>
                  <a:pt x="6271260" y="2154645"/>
                  <a:pt x="6280786" y="2127975"/>
                </a:cubicBezTo>
                <a:cubicBezTo>
                  <a:pt x="6265546" y="2163217"/>
                  <a:pt x="6255068" y="2180362"/>
                  <a:pt x="6248400" y="2192745"/>
                </a:cubicBezTo>
                <a:cubicBezTo>
                  <a:pt x="6244592" y="2199412"/>
                  <a:pt x="6241732" y="2204175"/>
                  <a:pt x="6237924" y="2208937"/>
                </a:cubicBezTo>
                <a:cubicBezTo>
                  <a:pt x="6234112" y="2214652"/>
                  <a:pt x="6230304" y="2219415"/>
                  <a:pt x="6224588" y="2225130"/>
                </a:cubicBezTo>
                <a:cubicBezTo>
                  <a:pt x="6249352" y="2189887"/>
                  <a:pt x="6271260" y="2150835"/>
                  <a:pt x="6286500" y="2109877"/>
                </a:cubicBezTo>
                <a:cubicBezTo>
                  <a:pt x="6288406" y="2106067"/>
                  <a:pt x="6288882" y="2106305"/>
                  <a:pt x="6288168" y="2109758"/>
                </a:cubicBezTo>
                <a:close/>
                <a:moveTo>
                  <a:pt x="6252212" y="1935571"/>
                </a:moveTo>
                <a:cubicBezTo>
                  <a:pt x="6251258" y="1961288"/>
                  <a:pt x="6255068" y="1999388"/>
                  <a:pt x="6243638" y="2045108"/>
                </a:cubicBezTo>
                <a:cubicBezTo>
                  <a:pt x="6246496" y="2039393"/>
                  <a:pt x="6248400" y="2033678"/>
                  <a:pt x="6250304" y="2027963"/>
                </a:cubicBezTo>
                <a:cubicBezTo>
                  <a:pt x="6236972" y="2101306"/>
                  <a:pt x="6198872" y="2167981"/>
                  <a:pt x="6150292" y="2224178"/>
                </a:cubicBezTo>
                <a:cubicBezTo>
                  <a:pt x="6101716" y="2280376"/>
                  <a:pt x="6042660" y="2326096"/>
                  <a:pt x="5980748" y="2363243"/>
                </a:cubicBezTo>
                <a:cubicBezTo>
                  <a:pt x="6037898" y="2332763"/>
                  <a:pt x="6086476" y="2295616"/>
                  <a:pt x="6121718" y="2264183"/>
                </a:cubicBezTo>
                <a:cubicBezTo>
                  <a:pt x="6156960" y="2232751"/>
                  <a:pt x="6178868" y="2206081"/>
                  <a:pt x="6187440" y="2197508"/>
                </a:cubicBezTo>
                <a:cubicBezTo>
                  <a:pt x="6192204" y="2192746"/>
                  <a:pt x="6193156" y="2192746"/>
                  <a:pt x="6190298" y="2198461"/>
                </a:cubicBezTo>
                <a:cubicBezTo>
                  <a:pt x="6187440" y="2204176"/>
                  <a:pt x="6180772" y="2214653"/>
                  <a:pt x="6168392" y="2230846"/>
                </a:cubicBezTo>
                <a:cubicBezTo>
                  <a:pt x="6156008" y="2247038"/>
                  <a:pt x="6137912" y="2268946"/>
                  <a:pt x="6110288" y="2293711"/>
                </a:cubicBezTo>
                <a:cubicBezTo>
                  <a:pt x="6082666" y="2319428"/>
                  <a:pt x="6047424" y="2348003"/>
                  <a:pt x="5999798" y="2377531"/>
                </a:cubicBezTo>
                <a:cubicBezTo>
                  <a:pt x="5991224" y="2382293"/>
                  <a:pt x="5983604" y="2388008"/>
                  <a:pt x="5975032" y="2392771"/>
                </a:cubicBezTo>
                <a:cubicBezTo>
                  <a:pt x="6000750" y="2379436"/>
                  <a:pt x="6034088" y="2358481"/>
                  <a:pt x="6069330" y="2330858"/>
                </a:cubicBezTo>
                <a:cubicBezTo>
                  <a:pt x="6104572" y="2303236"/>
                  <a:pt x="6139816" y="2269898"/>
                  <a:pt x="6170296" y="2232751"/>
                </a:cubicBezTo>
                <a:cubicBezTo>
                  <a:pt x="6181724" y="2217511"/>
                  <a:pt x="6198872" y="2192746"/>
                  <a:pt x="6214112" y="2162266"/>
                </a:cubicBezTo>
                <a:cubicBezTo>
                  <a:pt x="6229350" y="2131786"/>
                  <a:pt x="6243638" y="2096543"/>
                  <a:pt x="6250304" y="2062253"/>
                </a:cubicBezTo>
                <a:cubicBezTo>
                  <a:pt x="6257924" y="2027963"/>
                  <a:pt x="6258878" y="1995578"/>
                  <a:pt x="6256972" y="1971765"/>
                </a:cubicBezTo>
                <a:cubicBezTo>
                  <a:pt x="6256972" y="1966051"/>
                  <a:pt x="6256020" y="1961288"/>
                  <a:pt x="6256020" y="1956526"/>
                </a:cubicBezTo>
                <a:cubicBezTo>
                  <a:pt x="6255068" y="1951763"/>
                  <a:pt x="6254116" y="1947953"/>
                  <a:pt x="6254116" y="1945096"/>
                </a:cubicBezTo>
                <a:cubicBezTo>
                  <a:pt x="6253164" y="1938428"/>
                  <a:pt x="6252212" y="1935571"/>
                  <a:pt x="6252212" y="1935571"/>
                </a:cubicBezTo>
                <a:close/>
                <a:moveTo>
                  <a:pt x="6187440" y="1898422"/>
                </a:moveTo>
                <a:lnTo>
                  <a:pt x="6193156" y="1919377"/>
                </a:lnTo>
                <a:cubicBezTo>
                  <a:pt x="6194108" y="1926997"/>
                  <a:pt x="6196012" y="1933664"/>
                  <a:pt x="6196966" y="1941285"/>
                </a:cubicBezTo>
                <a:cubicBezTo>
                  <a:pt x="6200776" y="1964145"/>
                  <a:pt x="6194108" y="1936522"/>
                  <a:pt x="6195060" y="1952714"/>
                </a:cubicBezTo>
                <a:cubicBezTo>
                  <a:pt x="6195060" y="1934617"/>
                  <a:pt x="6191252" y="1916520"/>
                  <a:pt x="6187440" y="1898422"/>
                </a:cubicBezTo>
                <a:close/>
                <a:moveTo>
                  <a:pt x="6250304" y="1843178"/>
                </a:moveTo>
                <a:cubicBezTo>
                  <a:pt x="6260784" y="1872706"/>
                  <a:pt x="6269356" y="1902233"/>
                  <a:pt x="6272212" y="1932713"/>
                </a:cubicBezTo>
                <a:cubicBezTo>
                  <a:pt x="6271260" y="1920331"/>
                  <a:pt x="6271260" y="1914615"/>
                  <a:pt x="6273166" y="1921283"/>
                </a:cubicBezTo>
                <a:cubicBezTo>
                  <a:pt x="6272212" y="1915568"/>
                  <a:pt x="6272212" y="1910806"/>
                  <a:pt x="6271260" y="1906043"/>
                </a:cubicBezTo>
                <a:cubicBezTo>
                  <a:pt x="6270308" y="1901281"/>
                  <a:pt x="6269356" y="1896518"/>
                  <a:pt x="6268404" y="1893661"/>
                </a:cubicBezTo>
                <a:cubicBezTo>
                  <a:pt x="6266498" y="1886040"/>
                  <a:pt x="6265546" y="1879373"/>
                  <a:pt x="6263640" y="1874611"/>
                </a:cubicBezTo>
                <a:cubicBezTo>
                  <a:pt x="6260784" y="1864133"/>
                  <a:pt x="6258878" y="1858418"/>
                  <a:pt x="6256972" y="1854608"/>
                </a:cubicBezTo>
                <a:cubicBezTo>
                  <a:pt x="6254116" y="1846988"/>
                  <a:pt x="6254116" y="1848893"/>
                  <a:pt x="6250304" y="1843178"/>
                </a:cubicBezTo>
                <a:close/>
                <a:moveTo>
                  <a:pt x="6075676" y="1603433"/>
                </a:moveTo>
                <a:lnTo>
                  <a:pt x="6082556" y="1617687"/>
                </a:lnTo>
                <a:lnTo>
                  <a:pt x="6081922" y="1617167"/>
                </a:lnTo>
                <a:close/>
                <a:moveTo>
                  <a:pt x="6073968" y="1599678"/>
                </a:moveTo>
                <a:lnTo>
                  <a:pt x="6075676" y="1603433"/>
                </a:lnTo>
                <a:lnTo>
                  <a:pt x="6074330" y="1600648"/>
                </a:lnTo>
                <a:close/>
                <a:moveTo>
                  <a:pt x="6069266" y="1587131"/>
                </a:moveTo>
                <a:lnTo>
                  <a:pt x="6073968" y="1599678"/>
                </a:lnTo>
                <a:lnTo>
                  <a:pt x="6073380" y="1598385"/>
                </a:lnTo>
                <a:close/>
                <a:moveTo>
                  <a:pt x="3489008" y="1400265"/>
                </a:moveTo>
                <a:cubicBezTo>
                  <a:pt x="3475672" y="1449795"/>
                  <a:pt x="3465196" y="1491705"/>
                  <a:pt x="3457576" y="1528853"/>
                </a:cubicBezTo>
                <a:cubicBezTo>
                  <a:pt x="3465196" y="1496468"/>
                  <a:pt x="3468054" y="1472655"/>
                  <a:pt x="3474720" y="1441223"/>
                </a:cubicBezTo>
                <a:cubicBezTo>
                  <a:pt x="3477580" y="1438365"/>
                  <a:pt x="3484246" y="1415505"/>
                  <a:pt x="3489008" y="1400265"/>
                </a:cubicBezTo>
                <a:close/>
                <a:moveTo>
                  <a:pt x="3509964" y="1350735"/>
                </a:moveTo>
                <a:cubicBezTo>
                  <a:pt x="3509964" y="1352640"/>
                  <a:pt x="3509010" y="1355498"/>
                  <a:pt x="3509010" y="1358355"/>
                </a:cubicBezTo>
                <a:cubicBezTo>
                  <a:pt x="3506152" y="1370738"/>
                  <a:pt x="3503296" y="1383120"/>
                  <a:pt x="3500438" y="1395502"/>
                </a:cubicBezTo>
                <a:cubicBezTo>
                  <a:pt x="3503296" y="1383120"/>
                  <a:pt x="3508058" y="1358355"/>
                  <a:pt x="3509964" y="1350735"/>
                </a:cubicBezTo>
                <a:close/>
                <a:moveTo>
                  <a:pt x="6167438" y="1333590"/>
                </a:moveTo>
                <a:lnTo>
                  <a:pt x="6148298" y="1384385"/>
                </a:lnTo>
                <a:lnTo>
                  <a:pt x="6150004" y="1377161"/>
                </a:lnTo>
                <a:lnTo>
                  <a:pt x="6155640" y="1360136"/>
                </a:lnTo>
                <a:close/>
                <a:moveTo>
                  <a:pt x="6074092" y="1295490"/>
                </a:moveTo>
                <a:cubicBezTo>
                  <a:pt x="6071236" y="1300253"/>
                  <a:pt x="6069330" y="1305015"/>
                  <a:pt x="6067424" y="1310730"/>
                </a:cubicBezTo>
                <a:cubicBezTo>
                  <a:pt x="6064568" y="1314540"/>
                  <a:pt x="6062664" y="1320255"/>
                  <a:pt x="6060758" y="1325970"/>
                </a:cubicBezTo>
                <a:cubicBezTo>
                  <a:pt x="6066472" y="1310730"/>
                  <a:pt x="6070284" y="1302158"/>
                  <a:pt x="6074092" y="1295490"/>
                </a:cubicBezTo>
                <a:close/>
                <a:moveTo>
                  <a:pt x="6189152" y="1194257"/>
                </a:moveTo>
                <a:lnTo>
                  <a:pt x="6151246" y="1236436"/>
                </a:lnTo>
                <a:cubicBezTo>
                  <a:pt x="6160770" y="1224529"/>
                  <a:pt x="6171486" y="1212385"/>
                  <a:pt x="6182202" y="1201074"/>
                </a:cubicBezTo>
                <a:close/>
                <a:moveTo>
                  <a:pt x="3515678" y="1163093"/>
                </a:moveTo>
                <a:cubicBezTo>
                  <a:pt x="3511868" y="1179285"/>
                  <a:pt x="3508058" y="1194526"/>
                  <a:pt x="3504248" y="1209766"/>
                </a:cubicBezTo>
                <a:cubicBezTo>
                  <a:pt x="3504248" y="1206908"/>
                  <a:pt x="3504248" y="1203098"/>
                  <a:pt x="3505200" y="1200241"/>
                </a:cubicBezTo>
                <a:close/>
                <a:moveTo>
                  <a:pt x="3510916" y="1146900"/>
                </a:moveTo>
                <a:cubicBezTo>
                  <a:pt x="3505200" y="1164045"/>
                  <a:pt x="3500440" y="1181190"/>
                  <a:pt x="3494724" y="1197382"/>
                </a:cubicBezTo>
                <a:lnTo>
                  <a:pt x="3480436" y="1248817"/>
                </a:lnTo>
                <a:lnTo>
                  <a:pt x="3488056" y="1214527"/>
                </a:lnTo>
                <a:cubicBezTo>
                  <a:pt x="3491866" y="1203097"/>
                  <a:pt x="3495676" y="1191667"/>
                  <a:pt x="3499486" y="1180238"/>
                </a:cubicBezTo>
                <a:cubicBezTo>
                  <a:pt x="3503296" y="1169760"/>
                  <a:pt x="3507106" y="1158330"/>
                  <a:pt x="3510916" y="1146900"/>
                </a:cubicBezTo>
                <a:close/>
                <a:moveTo>
                  <a:pt x="6429376" y="1047840"/>
                </a:moveTo>
                <a:cubicBezTo>
                  <a:pt x="6400800" y="1072605"/>
                  <a:pt x="6375084" y="1092607"/>
                  <a:pt x="6342698" y="1117372"/>
                </a:cubicBezTo>
                <a:cubicBezTo>
                  <a:pt x="6335078" y="1118325"/>
                  <a:pt x="6416992" y="1056413"/>
                  <a:pt x="6429376" y="1047840"/>
                </a:cubicBezTo>
                <a:close/>
                <a:moveTo>
                  <a:pt x="6587492" y="880201"/>
                </a:moveTo>
                <a:cubicBezTo>
                  <a:pt x="6586538" y="880201"/>
                  <a:pt x="6584632" y="883058"/>
                  <a:pt x="6579872" y="888773"/>
                </a:cubicBezTo>
                <a:cubicBezTo>
                  <a:pt x="6564630" y="910681"/>
                  <a:pt x="6544628" y="935446"/>
                  <a:pt x="6523672" y="957353"/>
                </a:cubicBezTo>
                <a:cubicBezTo>
                  <a:pt x="6502718" y="979260"/>
                  <a:pt x="6481764" y="998310"/>
                  <a:pt x="6463666" y="1010693"/>
                </a:cubicBezTo>
                <a:cubicBezTo>
                  <a:pt x="6490336" y="987833"/>
                  <a:pt x="6515100" y="963068"/>
                  <a:pt x="6537960" y="937351"/>
                </a:cubicBezTo>
                <a:cubicBezTo>
                  <a:pt x="6521768" y="953543"/>
                  <a:pt x="6504624" y="968783"/>
                  <a:pt x="6487478" y="983071"/>
                </a:cubicBezTo>
                <a:cubicBezTo>
                  <a:pt x="6500812" y="971641"/>
                  <a:pt x="6506528" y="964973"/>
                  <a:pt x="6506528" y="963068"/>
                </a:cubicBezTo>
                <a:cubicBezTo>
                  <a:pt x="6506528" y="960210"/>
                  <a:pt x="6501766" y="962116"/>
                  <a:pt x="6494146" y="965926"/>
                </a:cubicBezTo>
                <a:cubicBezTo>
                  <a:pt x="6464618" y="995453"/>
                  <a:pt x="6432232" y="1023076"/>
                  <a:pt x="6398896" y="1049746"/>
                </a:cubicBezTo>
                <a:cubicBezTo>
                  <a:pt x="6401752" y="1046888"/>
                  <a:pt x="6404612" y="1044983"/>
                  <a:pt x="6408420" y="1042126"/>
                </a:cubicBezTo>
                <a:lnTo>
                  <a:pt x="6312218" y="1122136"/>
                </a:lnTo>
                <a:cubicBezTo>
                  <a:pt x="6374130" y="1076416"/>
                  <a:pt x="6417946" y="1048793"/>
                  <a:pt x="6334124" y="1117373"/>
                </a:cubicBezTo>
                <a:cubicBezTo>
                  <a:pt x="6339840" y="1110706"/>
                  <a:pt x="6314124" y="1127851"/>
                  <a:pt x="6342698" y="1104038"/>
                </a:cubicBezTo>
                <a:cubicBezTo>
                  <a:pt x="6313172" y="1124993"/>
                  <a:pt x="6267450" y="1160236"/>
                  <a:pt x="6235066" y="1189763"/>
                </a:cubicBezTo>
                <a:cubicBezTo>
                  <a:pt x="6202680" y="1219291"/>
                  <a:pt x="6184584" y="1243103"/>
                  <a:pt x="6200776" y="1229768"/>
                </a:cubicBezTo>
                <a:cubicBezTo>
                  <a:pt x="6223636" y="1203098"/>
                  <a:pt x="6237924" y="1190716"/>
                  <a:pt x="6246496" y="1183096"/>
                </a:cubicBezTo>
                <a:cubicBezTo>
                  <a:pt x="6255068" y="1176428"/>
                  <a:pt x="6257924" y="1175476"/>
                  <a:pt x="6260784" y="1174523"/>
                </a:cubicBezTo>
                <a:cubicBezTo>
                  <a:pt x="6266498" y="1173571"/>
                  <a:pt x="6267450" y="1174523"/>
                  <a:pt x="6308408" y="1138328"/>
                </a:cubicBezTo>
                <a:cubicBezTo>
                  <a:pt x="6265546" y="1178333"/>
                  <a:pt x="6220778" y="1214528"/>
                  <a:pt x="6187440" y="1257390"/>
                </a:cubicBezTo>
                <a:cubicBezTo>
                  <a:pt x="6196012" y="1245961"/>
                  <a:pt x="6199824" y="1241198"/>
                  <a:pt x="6198872" y="1240246"/>
                </a:cubicBezTo>
                <a:cubicBezTo>
                  <a:pt x="6197918" y="1239293"/>
                  <a:pt x="6193156" y="1243103"/>
                  <a:pt x="6185536" y="1250723"/>
                </a:cubicBezTo>
                <a:cubicBezTo>
                  <a:pt x="6170296" y="1265963"/>
                  <a:pt x="6144578" y="1295490"/>
                  <a:pt x="6125528" y="1334543"/>
                </a:cubicBezTo>
                <a:cubicBezTo>
                  <a:pt x="6117908" y="1351688"/>
                  <a:pt x="6105524" y="1384073"/>
                  <a:pt x="6100764" y="1422173"/>
                </a:cubicBezTo>
                <a:cubicBezTo>
                  <a:pt x="6099812" y="1431698"/>
                  <a:pt x="6098858" y="1441223"/>
                  <a:pt x="6098858" y="1450748"/>
                </a:cubicBezTo>
                <a:cubicBezTo>
                  <a:pt x="6098858" y="1460273"/>
                  <a:pt x="6098858" y="1469798"/>
                  <a:pt x="6099812" y="1479323"/>
                </a:cubicBezTo>
                <a:cubicBezTo>
                  <a:pt x="6100764" y="1488848"/>
                  <a:pt x="6102668" y="1498373"/>
                  <a:pt x="6103620" y="1506946"/>
                </a:cubicBezTo>
                <a:cubicBezTo>
                  <a:pt x="6105524" y="1514565"/>
                  <a:pt x="6107430" y="1523138"/>
                  <a:pt x="6109336" y="1530758"/>
                </a:cubicBezTo>
                <a:cubicBezTo>
                  <a:pt x="6109336" y="1519328"/>
                  <a:pt x="6112192" y="1526948"/>
                  <a:pt x="6113146" y="1525043"/>
                </a:cubicBezTo>
                <a:cubicBezTo>
                  <a:pt x="6114098" y="1524090"/>
                  <a:pt x="6114098" y="1521233"/>
                  <a:pt x="6112192" y="1511708"/>
                </a:cubicBezTo>
                <a:cubicBezTo>
                  <a:pt x="6111240" y="1506946"/>
                  <a:pt x="6111240" y="1500278"/>
                  <a:pt x="6110288" y="1492658"/>
                </a:cubicBezTo>
                <a:cubicBezTo>
                  <a:pt x="6109336" y="1484086"/>
                  <a:pt x="6108384" y="1474561"/>
                  <a:pt x="6108384" y="1462178"/>
                </a:cubicBezTo>
                <a:cubicBezTo>
                  <a:pt x="6108384" y="1466940"/>
                  <a:pt x="6108384" y="1471703"/>
                  <a:pt x="6109336" y="1476465"/>
                </a:cubicBezTo>
                <a:cubicBezTo>
                  <a:pt x="6109336" y="1482181"/>
                  <a:pt x="6110288" y="1486943"/>
                  <a:pt x="6111240" y="1492658"/>
                </a:cubicBezTo>
                <a:cubicBezTo>
                  <a:pt x="6112192" y="1504088"/>
                  <a:pt x="6115050" y="1515518"/>
                  <a:pt x="6117908" y="1528853"/>
                </a:cubicBezTo>
                <a:cubicBezTo>
                  <a:pt x="6124576" y="1554571"/>
                  <a:pt x="6134100" y="1583146"/>
                  <a:pt x="6146484" y="1612673"/>
                </a:cubicBezTo>
                <a:cubicBezTo>
                  <a:pt x="6134100" y="1589813"/>
                  <a:pt x="6119812" y="1548856"/>
                  <a:pt x="6119812" y="1551713"/>
                </a:cubicBezTo>
                <a:cubicBezTo>
                  <a:pt x="6128386" y="1591718"/>
                  <a:pt x="6150292" y="1636486"/>
                  <a:pt x="6160772" y="1661251"/>
                </a:cubicBezTo>
                <a:cubicBezTo>
                  <a:pt x="6171248" y="1680301"/>
                  <a:pt x="6181724" y="1699351"/>
                  <a:pt x="6191250" y="1718401"/>
                </a:cubicBezTo>
                <a:cubicBezTo>
                  <a:pt x="6189346" y="1712686"/>
                  <a:pt x="6186488" y="1707923"/>
                  <a:pt x="6185536" y="1704113"/>
                </a:cubicBezTo>
                <a:cubicBezTo>
                  <a:pt x="6197918" y="1725068"/>
                  <a:pt x="6210300" y="1746023"/>
                  <a:pt x="6221730" y="1766978"/>
                </a:cubicBezTo>
                <a:cubicBezTo>
                  <a:pt x="6199824" y="1724115"/>
                  <a:pt x="6194108" y="1714590"/>
                  <a:pt x="6196012" y="1714590"/>
                </a:cubicBezTo>
                <a:cubicBezTo>
                  <a:pt x="6197918" y="1715543"/>
                  <a:pt x="6205538" y="1726021"/>
                  <a:pt x="6206492" y="1726021"/>
                </a:cubicBezTo>
                <a:cubicBezTo>
                  <a:pt x="6200776" y="1726021"/>
                  <a:pt x="6234112" y="1781265"/>
                  <a:pt x="6246496" y="1812698"/>
                </a:cubicBezTo>
                <a:cubicBezTo>
                  <a:pt x="6238876" y="1789838"/>
                  <a:pt x="6230304" y="1766978"/>
                  <a:pt x="6220778" y="1745071"/>
                </a:cubicBezTo>
                <a:cubicBezTo>
                  <a:pt x="6230304" y="1759358"/>
                  <a:pt x="6242686" y="1787933"/>
                  <a:pt x="6251258" y="1810793"/>
                </a:cubicBezTo>
                <a:cubicBezTo>
                  <a:pt x="6259830" y="1833653"/>
                  <a:pt x="6265546" y="1850798"/>
                  <a:pt x="6264592" y="1841273"/>
                </a:cubicBezTo>
                <a:cubicBezTo>
                  <a:pt x="6252212" y="1804126"/>
                  <a:pt x="6237924" y="1774598"/>
                  <a:pt x="6225540" y="1747928"/>
                </a:cubicBezTo>
                <a:cubicBezTo>
                  <a:pt x="6213158" y="1721258"/>
                  <a:pt x="6200776" y="1698398"/>
                  <a:pt x="6189346" y="1676490"/>
                </a:cubicBezTo>
                <a:cubicBezTo>
                  <a:pt x="6177916" y="1654583"/>
                  <a:pt x="6167438" y="1632676"/>
                  <a:pt x="6156008" y="1608863"/>
                </a:cubicBezTo>
                <a:cubicBezTo>
                  <a:pt x="6144578" y="1585051"/>
                  <a:pt x="6134100" y="1559333"/>
                  <a:pt x="6125528" y="1527901"/>
                </a:cubicBezTo>
                <a:cubicBezTo>
                  <a:pt x="6128386" y="1545998"/>
                  <a:pt x="6132196" y="1563143"/>
                  <a:pt x="6137912" y="1580288"/>
                </a:cubicBezTo>
                <a:cubicBezTo>
                  <a:pt x="6130292" y="1563143"/>
                  <a:pt x="6126480" y="1547903"/>
                  <a:pt x="6122672" y="1535521"/>
                </a:cubicBezTo>
                <a:cubicBezTo>
                  <a:pt x="6119812" y="1523138"/>
                  <a:pt x="6117908" y="1512661"/>
                  <a:pt x="6116004" y="1504088"/>
                </a:cubicBezTo>
                <a:cubicBezTo>
                  <a:pt x="6115050" y="1495515"/>
                  <a:pt x="6114098" y="1487896"/>
                  <a:pt x="6114098" y="1481228"/>
                </a:cubicBezTo>
                <a:cubicBezTo>
                  <a:pt x="6114098" y="1474561"/>
                  <a:pt x="6115050" y="1467893"/>
                  <a:pt x="6115050" y="1462178"/>
                </a:cubicBezTo>
                <a:cubicBezTo>
                  <a:pt x="6116004" y="1449796"/>
                  <a:pt x="6116956" y="1436461"/>
                  <a:pt x="6120766" y="1417411"/>
                </a:cubicBezTo>
                <a:cubicBezTo>
                  <a:pt x="6124576" y="1397408"/>
                  <a:pt x="6130292" y="1371690"/>
                  <a:pt x="6148388" y="1335496"/>
                </a:cubicBezTo>
                <a:cubicBezTo>
                  <a:pt x="6155056" y="1320256"/>
                  <a:pt x="6166486" y="1299301"/>
                  <a:pt x="6182678" y="1278346"/>
                </a:cubicBezTo>
                <a:cubicBezTo>
                  <a:pt x="6197918" y="1257390"/>
                  <a:pt x="6217920" y="1235483"/>
                  <a:pt x="6237924" y="1216433"/>
                </a:cubicBezTo>
                <a:cubicBezTo>
                  <a:pt x="6274118" y="1181191"/>
                  <a:pt x="6308408" y="1153568"/>
                  <a:pt x="6313172" y="1145948"/>
                </a:cubicBezTo>
                <a:cubicBezTo>
                  <a:pt x="6317932" y="1144043"/>
                  <a:pt x="6336030" y="1130708"/>
                  <a:pt x="6357938" y="1114516"/>
                </a:cubicBezTo>
                <a:cubicBezTo>
                  <a:pt x="6388418" y="1092608"/>
                  <a:pt x="6425566" y="1063081"/>
                  <a:pt x="6447472" y="1043078"/>
                </a:cubicBezTo>
                <a:cubicBezTo>
                  <a:pt x="6471286" y="1019266"/>
                  <a:pt x="6519864" y="974498"/>
                  <a:pt x="6552248" y="934493"/>
                </a:cubicBezTo>
                <a:cubicBezTo>
                  <a:pt x="6568440" y="915443"/>
                  <a:pt x="6580824" y="897346"/>
                  <a:pt x="6586538" y="887821"/>
                </a:cubicBezTo>
                <a:cubicBezTo>
                  <a:pt x="6589396" y="883058"/>
                  <a:pt x="6591300" y="880201"/>
                  <a:pt x="6587492" y="880201"/>
                </a:cubicBezTo>
                <a:close/>
                <a:moveTo>
                  <a:pt x="6619160" y="878982"/>
                </a:moveTo>
                <a:lnTo>
                  <a:pt x="6617972" y="881153"/>
                </a:lnTo>
                <a:lnTo>
                  <a:pt x="6616368" y="883553"/>
                </a:lnTo>
                <a:close/>
                <a:moveTo>
                  <a:pt x="4703444" y="812572"/>
                </a:moveTo>
                <a:cubicBezTo>
                  <a:pt x="4721542" y="813525"/>
                  <a:pt x="4734878" y="812572"/>
                  <a:pt x="4747260" y="812572"/>
                </a:cubicBezTo>
                <a:cubicBezTo>
                  <a:pt x="4721542" y="815430"/>
                  <a:pt x="4705350" y="813525"/>
                  <a:pt x="4703444" y="812572"/>
                </a:cubicBezTo>
                <a:close/>
                <a:moveTo>
                  <a:pt x="4594860" y="798285"/>
                </a:moveTo>
                <a:cubicBezTo>
                  <a:pt x="4600576" y="800190"/>
                  <a:pt x="4606292" y="801143"/>
                  <a:pt x="4612958" y="803048"/>
                </a:cubicBezTo>
                <a:cubicBezTo>
                  <a:pt x="4633914" y="810668"/>
                  <a:pt x="4656774" y="817335"/>
                  <a:pt x="4681540" y="822098"/>
                </a:cubicBezTo>
                <a:cubicBezTo>
                  <a:pt x="4650106" y="817335"/>
                  <a:pt x="4621532" y="808763"/>
                  <a:pt x="4594860" y="798285"/>
                </a:cubicBezTo>
                <a:close/>
                <a:moveTo>
                  <a:pt x="6658928" y="794476"/>
                </a:moveTo>
                <a:cubicBezTo>
                  <a:pt x="6656072" y="805906"/>
                  <a:pt x="6648450" y="825908"/>
                  <a:pt x="6637020" y="849721"/>
                </a:cubicBezTo>
                <a:lnTo>
                  <a:pt x="6619160" y="878982"/>
                </a:lnTo>
                <a:lnTo>
                  <a:pt x="6639520" y="841744"/>
                </a:lnTo>
                <a:cubicBezTo>
                  <a:pt x="6646546" y="827337"/>
                  <a:pt x="6653214" y="811621"/>
                  <a:pt x="6658928" y="794476"/>
                </a:cubicBezTo>
                <a:close/>
                <a:moveTo>
                  <a:pt x="3875712" y="777339"/>
                </a:moveTo>
                <a:lnTo>
                  <a:pt x="3857624" y="789713"/>
                </a:lnTo>
                <a:cubicBezTo>
                  <a:pt x="3845244" y="798285"/>
                  <a:pt x="3833812" y="808763"/>
                  <a:pt x="3821430" y="819241"/>
                </a:cubicBezTo>
                <a:cubicBezTo>
                  <a:pt x="3815716" y="824956"/>
                  <a:pt x="3810000" y="829718"/>
                  <a:pt x="3804284" y="834481"/>
                </a:cubicBezTo>
                <a:cubicBezTo>
                  <a:pt x="3799524" y="839243"/>
                  <a:pt x="3793808" y="844958"/>
                  <a:pt x="3789044" y="849721"/>
                </a:cubicBezTo>
                <a:cubicBezTo>
                  <a:pt x="3778568" y="859246"/>
                  <a:pt x="3770234" y="868533"/>
                  <a:pt x="3763804" y="876391"/>
                </a:cubicBezTo>
                <a:lnTo>
                  <a:pt x="3761396" y="879547"/>
                </a:lnTo>
                <a:lnTo>
                  <a:pt x="3765634" y="874499"/>
                </a:lnTo>
                <a:cubicBezTo>
                  <a:pt x="3797738" y="839004"/>
                  <a:pt x="3828098" y="813287"/>
                  <a:pt x="3859530" y="789712"/>
                </a:cubicBezTo>
                <a:close/>
                <a:moveTo>
                  <a:pt x="3908838" y="756204"/>
                </a:moveTo>
                <a:lnTo>
                  <a:pt x="3892868" y="765901"/>
                </a:lnTo>
                <a:lnTo>
                  <a:pt x="3875742" y="777319"/>
                </a:lnTo>
                <a:lnTo>
                  <a:pt x="3892868" y="766852"/>
                </a:lnTo>
                <a:close/>
                <a:moveTo>
                  <a:pt x="6607442" y="715471"/>
                </a:moveTo>
                <a:lnTo>
                  <a:pt x="6606540" y="724942"/>
                </a:lnTo>
                <a:cubicBezTo>
                  <a:pt x="6606540" y="731610"/>
                  <a:pt x="6604636" y="738277"/>
                  <a:pt x="6603684" y="744945"/>
                </a:cubicBezTo>
                <a:close/>
                <a:moveTo>
                  <a:pt x="3886200" y="707798"/>
                </a:moveTo>
                <a:lnTo>
                  <a:pt x="3822072" y="748981"/>
                </a:lnTo>
                <a:lnTo>
                  <a:pt x="3822384" y="748756"/>
                </a:lnTo>
                <a:cubicBezTo>
                  <a:pt x="3833812" y="741135"/>
                  <a:pt x="3844292" y="733516"/>
                  <a:pt x="3853816" y="726848"/>
                </a:cubicBezTo>
                <a:cubicBezTo>
                  <a:pt x="3867150" y="719228"/>
                  <a:pt x="3877628" y="712560"/>
                  <a:pt x="3886200" y="707798"/>
                </a:cubicBezTo>
                <a:close/>
                <a:moveTo>
                  <a:pt x="4059556" y="705893"/>
                </a:moveTo>
                <a:cubicBezTo>
                  <a:pt x="4070032" y="704940"/>
                  <a:pt x="4042410" y="714465"/>
                  <a:pt x="4016692" y="723990"/>
                </a:cubicBezTo>
                <a:cubicBezTo>
                  <a:pt x="3990976" y="735420"/>
                  <a:pt x="3966210" y="746850"/>
                  <a:pt x="3979544" y="745898"/>
                </a:cubicBezTo>
                <a:cubicBezTo>
                  <a:pt x="3965258" y="748755"/>
                  <a:pt x="3951924" y="754470"/>
                  <a:pt x="3938588" y="758280"/>
                </a:cubicBezTo>
                <a:cubicBezTo>
                  <a:pt x="3977640" y="739230"/>
                  <a:pt x="3986212" y="736373"/>
                  <a:pt x="3994784" y="731610"/>
                </a:cubicBezTo>
                <a:cubicBezTo>
                  <a:pt x="3998596" y="728753"/>
                  <a:pt x="4003358" y="725895"/>
                  <a:pt x="4012884" y="722085"/>
                </a:cubicBezTo>
                <a:cubicBezTo>
                  <a:pt x="4022408" y="718275"/>
                  <a:pt x="4036696" y="713513"/>
                  <a:pt x="4059556" y="705893"/>
                </a:cubicBezTo>
                <a:close/>
                <a:moveTo>
                  <a:pt x="6601778" y="700177"/>
                </a:moveTo>
                <a:lnTo>
                  <a:pt x="6594406" y="726898"/>
                </a:lnTo>
                <a:lnTo>
                  <a:pt x="6592252" y="740183"/>
                </a:lnTo>
                <a:cubicBezTo>
                  <a:pt x="6591538" y="745422"/>
                  <a:pt x="6590824" y="750065"/>
                  <a:pt x="6590288" y="753786"/>
                </a:cubicBezTo>
                <a:lnTo>
                  <a:pt x="6589926" y="757052"/>
                </a:lnTo>
                <a:lnTo>
                  <a:pt x="6595466" y="738515"/>
                </a:lnTo>
                <a:cubicBezTo>
                  <a:pt x="6598682" y="724704"/>
                  <a:pt x="6600824" y="711607"/>
                  <a:pt x="6601778" y="700177"/>
                </a:cubicBezTo>
                <a:close/>
                <a:moveTo>
                  <a:pt x="6691012" y="688904"/>
                </a:moveTo>
                <a:lnTo>
                  <a:pt x="6690360" y="730657"/>
                </a:lnTo>
                <a:cubicBezTo>
                  <a:pt x="6693218" y="721132"/>
                  <a:pt x="6694172" y="710655"/>
                  <a:pt x="6696076" y="700177"/>
                </a:cubicBezTo>
                <a:cubicBezTo>
                  <a:pt x="6695124" y="719227"/>
                  <a:pt x="6690360" y="750659"/>
                  <a:pt x="6679884" y="786855"/>
                </a:cubicBezTo>
                <a:cubicBezTo>
                  <a:pt x="6668452" y="822097"/>
                  <a:pt x="6651308" y="861150"/>
                  <a:pt x="6629400" y="893534"/>
                </a:cubicBezTo>
                <a:cubicBezTo>
                  <a:pt x="6627496" y="894487"/>
                  <a:pt x="6628448" y="892582"/>
                  <a:pt x="6630352" y="887820"/>
                </a:cubicBezTo>
                <a:cubicBezTo>
                  <a:pt x="6632258" y="883057"/>
                  <a:pt x="6636068" y="875437"/>
                  <a:pt x="6640830" y="865912"/>
                </a:cubicBezTo>
                <a:cubicBezTo>
                  <a:pt x="6650356" y="846862"/>
                  <a:pt x="6663690" y="818287"/>
                  <a:pt x="6673216" y="785902"/>
                </a:cubicBezTo>
                <a:close/>
                <a:moveTo>
                  <a:pt x="3932278" y="683196"/>
                </a:moveTo>
                <a:cubicBezTo>
                  <a:pt x="3928528" y="686187"/>
                  <a:pt x="3894774" y="701368"/>
                  <a:pt x="3877628" y="710655"/>
                </a:cubicBezTo>
                <a:cubicBezTo>
                  <a:pt x="3883344" y="706845"/>
                  <a:pt x="3890010" y="703035"/>
                  <a:pt x="3895724" y="699225"/>
                </a:cubicBezTo>
                <a:lnTo>
                  <a:pt x="3924300" y="684937"/>
                </a:lnTo>
                <a:cubicBezTo>
                  <a:pt x="3931444" y="682556"/>
                  <a:pt x="3933528" y="682198"/>
                  <a:pt x="3932278" y="683196"/>
                </a:cubicBezTo>
                <a:close/>
                <a:moveTo>
                  <a:pt x="4253866" y="680176"/>
                </a:moveTo>
                <a:lnTo>
                  <a:pt x="4263392" y="680176"/>
                </a:lnTo>
                <a:cubicBezTo>
                  <a:pt x="4267200" y="680176"/>
                  <a:pt x="4270058" y="680176"/>
                  <a:pt x="4273868" y="680176"/>
                </a:cubicBezTo>
                <a:cubicBezTo>
                  <a:pt x="4276726" y="680176"/>
                  <a:pt x="4280536" y="681128"/>
                  <a:pt x="4284344" y="681128"/>
                </a:cubicBezTo>
                <a:cubicBezTo>
                  <a:pt x="4282440" y="682081"/>
                  <a:pt x="4276726" y="681128"/>
                  <a:pt x="4270058" y="681128"/>
                </a:cubicBezTo>
                <a:cubicBezTo>
                  <a:pt x="4264344" y="681128"/>
                  <a:pt x="4257676" y="680176"/>
                  <a:pt x="4253866" y="680176"/>
                </a:cubicBezTo>
                <a:close/>
                <a:moveTo>
                  <a:pt x="4401504" y="619215"/>
                </a:moveTo>
                <a:cubicBezTo>
                  <a:pt x="4401504" y="619215"/>
                  <a:pt x="4404360" y="619215"/>
                  <a:pt x="4412932" y="621120"/>
                </a:cubicBezTo>
                <a:cubicBezTo>
                  <a:pt x="4416744" y="622072"/>
                  <a:pt x="4422458" y="623025"/>
                  <a:pt x="4429126" y="624930"/>
                </a:cubicBezTo>
                <a:cubicBezTo>
                  <a:pt x="4435792" y="626835"/>
                  <a:pt x="4444366" y="629692"/>
                  <a:pt x="4453892" y="633503"/>
                </a:cubicBezTo>
                <a:cubicBezTo>
                  <a:pt x="4496752" y="651600"/>
                  <a:pt x="4477704" y="643980"/>
                  <a:pt x="4451986" y="635407"/>
                </a:cubicBezTo>
                <a:cubicBezTo>
                  <a:pt x="4445318" y="633503"/>
                  <a:pt x="4438652" y="630645"/>
                  <a:pt x="4432936" y="628740"/>
                </a:cubicBezTo>
                <a:cubicBezTo>
                  <a:pt x="4427220" y="626835"/>
                  <a:pt x="4420552" y="625882"/>
                  <a:pt x="4416744" y="624930"/>
                </a:cubicBezTo>
                <a:cubicBezTo>
                  <a:pt x="4411028" y="623978"/>
                  <a:pt x="4408170" y="623025"/>
                  <a:pt x="4409124" y="623978"/>
                </a:cubicBezTo>
                <a:cubicBezTo>
                  <a:pt x="4404360" y="622072"/>
                  <a:pt x="4399598" y="620167"/>
                  <a:pt x="4401504" y="619215"/>
                </a:cubicBezTo>
                <a:close/>
                <a:moveTo>
                  <a:pt x="4130040" y="618263"/>
                </a:moveTo>
                <a:lnTo>
                  <a:pt x="4117922" y="620877"/>
                </a:lnTo>
                <a:lnTo>
                  <a:pt x="4070032" y="629693"/>
                </a:lnTo>
                <a:cubicBezTo>
                  <a:pt x="4077176" y="627312"/>
                  <a:pt x="4079796" y="626121"/>
                  <a:pt x="4079438" y="625645"/>
                </a:cubicBezTo>
                <a:lnTo>
                  <a:pt x="4073906" y="625801"/>
                </a:lnTo>
                <a:lnTo>
                  <a:pt x="4100364" y="620555"/>
                </a:lnTo>
                <a:cubicBezTo>
                  <a:pt x="4112598" y="618680"/>
                  <a:pt x="4122896" y="617787"/>
                  <a:pt x="4130040" y="618263"/>
                </a:cubicBezTo>
                <a:close/>
                <a:moveTo>
                  <a:pt x="6692264" y="608737"/>
                </a:moveTo>
                <a:cubicBezTo>
                  <a:pt x="6694172" y="629692"/>
                  <a:pt x="6694172" y="654457"/>
                  <a:pt x="6692264" y="682080"/>
                </a:cubicBezTo>
                <a:lnTo>
                  <a:pt x="6691012" y="688904"/>
                </a:lnTo>
                <a:close/>
                <a:moveTo>
                  <a:pt x="4309112" y="608737"/>
                </a:moveTo>
                <a:cubicBezTo>
                  <a:pt x="4318636" y="609690"/>
                  <a:pt x="4326256" y="610642"/>
                  <a:pt x="4327208" y="612547"/>
                </a:cubicBezTo>
                <a:cubicBezTo>
                  <a:pt x="4319588" y="610642"/>
                  <a:pt x="4312920" y="609690"/>
                  <a:pt x="4309112" y="608737"/>
                </a:cubicBezTo>
                <a:close/>
                <a:moveTo>
                  <a:pt x="6583680" y="596355"/>
                </a:moveTo>
                <a:cubicBezTo>
                  <a:pt x="6583680" y="609690"/>
                  <a:pt x="6585584" y="638265"/>
                  <a:pt x="6583680" y="655410"/>
                </a:cubicBezTo>
                <a:lnTo>
                  <a:pt x="6583680" y="652553"/>
                </a:lnTo>
                <a:cubicBezTo>
                  <a:pt x="6583680" y="647790"/>
                  <a:pt x="6583680" y="639218"/>
                  <a:pt x="6583680" y="630645"/>
                </a:cubicBezTo>
                <a:cubicBezTo>
                  <a:pt x="6583680" y="622073"/>
                  <a:pt x="6582728" y="612548"/>
                  <a:pt x="6582728" y="605880"/>
                </a:cubicBezTo>
                <a:cubicBezTo>
                  <a:pt x="6582728" y="599213"/>
                  <a:pt x="6583680" y="594450"/>
                  <a:pt x="6583680" y="596355"/>
                </a:cubicBezTo>
                <a:close/>
                <a:moveTo>
                  <a:pt x="5093970" y="464910"/>
                </a:moveTo>
                <a:cubicBezTo>
                  <a:pt x="5084444" y="473482"/>
                  <a:pt x="5073968" y="484912"/>
                  <a:pt x="5069204" y="488723"/>
                </a:cubicBezTo>
                <a:cubicBezTo>
                  <a:pt x="5078730" y="479198"/>
                  <a:pt x="5086350" y="471578"/>
                  <a:pt x="5093970" y="464910"/>
                </a:cubicBezTo>
                <a:close/>
                <a:moveTo>
                  <a:pt x="5165408" y="417285"/>
                </a:moveTo>
                <a:cubicBezTo>
                  <a:pt x="5141596" y="439192"/>
                  <a:pt x="5131118" y="449670"/>
                  <a:pt x="5099686" y="476340"/>
                </a:cubicBezTo>
                <a:cubicBezTo>
                  <a:pt x="5114926" y="460148"/>
                  <a:pt x="5140644" y="439192"/>
                  <a:pt x="5165408" y="417285"/>
                </a:cubicBezTo>
                <a:close/>
                <a:moveTo>
                  <a:pt x="5140644" y="380137"/>
                </a:moveTo>
                <a:cubicBezTo>
                  <a:pt x="5124452" y="397282"/>
                  <a:pt x="5108260" y="413475"/>
                  <a:pt x="5092066" y="430619"/>
                </a:cubicBezTo>
                <a:cubicBezTo>
                  <a:pt x="5101592" y="420142"/>
                  <a:pt x="5111116" y="408712"/>
                  <a:pt x="5121592" y="398235"/>
                </a:cubicBezTo>
                <a:close/>
                <a:moveTo>
                  <a:pt x="6577966" y="360135"/>
                </a:moveTo>
                <a:cubicBezTo>
                  <a:pt x="6590348" y="381090"/>
                  <a:pt x="6601780" y="402998"/>
                  <a:pt x="6612256" y="426810"/>
                </a:cubicBezTo>
                <a:lnTo>
                  <a:pt x="6617018" y="442050"/>
                </a:lnTo>
                <a:cubicBezTo>
                  <a:pt x="6606540" y="413475"/>
                  <a:pt x="6593206" y="385853"/>
                  <a:pt x="6577966" y="360135"/>
                </a:cubicBezTo>
                <a:close/>
                <a:moveTo>
                  <a:pt x="6586538" y="307748"/>
                </a:moveTo>
                <a:cubicBezTo>
                  <a:pt x="6596064" y="323941"/>
                  <a:pt x="6597016" y="327750"/>
                  <a:pt x="6595112" y="324893"/>
                </a:cubicBezTo>
                <a:cubicBezTo>
                  <a:pt x="6589396" y="314416"/>
                  <a:pt x="6586538" y="307748"/>
                  <a:pt x="6586538" y="307748"/>
                </a:cubicBezTo>
                <a:close/>
                <a:moveTo>
                  <a:pt x="6452236" y="296318"/>
                </a:moveTo>
                <a:cubicBezTo>
                  <a:pt x="6461760" y="306795"/>
                  <a:pt x="6468428" y="313463"/>
                  <a:pt x="6474144" y="319178"/>
                </a:cubicBezTo>
                <a:cubicBezTo>
                  <a:pt x="6479860" y="324893"/>
                  <a:pt x="6484620" y="329656"/>
                  <a:pt x="6489384" y="335370"/>
                </a:cubicBezTo>
                <a:cubicBezTo>
                  <a:pt x="6498908" y="346800"/>
                  <a:pt x="6512244" y="361088"/>
                  <a:pt x="6534152" y="402998"/>
                </a:cubicBezTo>
                <a:cubicBezTo>
                  <a:pt x="6531292" y="401093"/>
                  <a:pt x="6532246" y="406808"/>
                  <a:pt x="6539866" y="423000"/>
                </a:cubicBezTo>
                <a:cubicBezTo>
                  <a:pt x="6545580" y="440145"/>
                  <a:pt x="6558916" y="468720"/>
                  <a:pt x="6570346" y="515393"/>
                </a:cubicBezTo>
                <a:cubicBezTo>
                  <a:pt x="6554154" y="455386"/>
                  <a:pt x="6537008" y="422048"/>
                  <a:pt x="6520816" y="392520"/>
                </a:cubicBezTo>
                <a:cubicBezTo>
                  <a:pt x="6512244" y="377281"/>
                  <a:pt x="6503672" y="362993"/>
                  <a:pt x="6493192" y="347753"/>
                </a:cubicBezTo>
                <a:cubicBezTo>
                  <a:pt x="6481764" y="332513"/>
                  <a:pt x="6469380" y="315368"/>
                  <a:pt x="6452236" y="296318"/>
                </a:cubicBezTo>
                <a:close/>
                <a:moveTo>
                  <a:pt x="6427472" y="270600"/>
                </a:moveTo>
                <a:cubicBezTo>
                  <a:pt x="6433186" y="275363"/>
                  <a:pt x="6436996" y="280125"/>
                  <a:pt x="6441760" y="284888"/>
                </a:cubicBezTo>
                <a:cubicBezTo>
                  <a:pt x="6445568" y="288698"/>
                  <a:pt x="6449378" y="292508"/>
                  <a:pt x="6453188" y="296318"/>
                </a:cubicBezTo>
                <a:cubicBezTo>
                  <a:pt x="6449378" y="291555"/>
                  <a:pt x="6445568" y="287745"/>
                  <a:pt x="6440806" y="283935"/>
                </a:cubicBezTo>
                <a:cubicBezTo>
                  <a:pt x="6436996" y="279173"/>
                  <a:pt x="6432234" y="275363"/>
                  <a:pt x="6427472" y="270600"/>
                </a:cubicBezTo>
                <a:close/>
                <a:moveTo>
                  <a:pt x="6398896" y="242025"/>
                </a:moveTo>
                <a:cubicBezTo>
                  <a:pt x="6400800" y="242978"/>
                  <a:pt x="6402706" y="244883"/>
                  <a:pt x="6404612" y="245835"/>
                </a:cubicBezTo>
                <a:cubicBezTo>
                  <a:pt x="6405564" y="245835"/>
                  <a:pt x="6406516" y="246788"/>
                  <a:pt x="6407468" y="247740"/>
                </a:cubicBezTo>
                <a:cubicBezTo>
                  <a:pt x="6404612" y="244883"/>
                  <a:pt x="6401752" y="242978"/>
                  <a:pt x="6398896" y="242025"/>
                </a:cubicBezTo>
                <a:close/>
                <a:moveTo>
                  <a:pt x="6353176" y="210593"/>
                </a:moveTo>
                <a:cubicBezTo>
                  <a:pt x="6372224" y="222023"/>
                  <a:pt x="6385560" y="231548"/>
                  <a:pt x="6399848" y="241073"/>
                </a:cubicBezTo>
                <a:cubicBezTo>
                  <a:pt x="6384608" y="230596"/>
                  <a:pt x="6370320" y="220118"/>
                  <a:pt x="6353176" y="210593"/>
                </a:cubicBezTo>
                <a:close/>
                <a:moveTo>
                  <a:pt x="5469256" y="193448"/>
                </a:moveTo>
                <a:cubicBezTo>
                  <a:pt x="5479732" y="190590"/>
                  <a:pt x="5454016" y="204878"/>
                  <a:pt x="5412104" y="231548"/>
                </a:cubicBezTo>
                <a:cubicBezTo>
                  <a:pt x="5406390" y="235358"/>
                  <a:pt x="5398770" y="241073"/>
                  <a:pt x="5391150" y="246788"/>
                </a:cubicBezTo>
                <a:cubicBezTo>
                  <a:pt x="5396864" y="242025"/>
                  <a:pt x="5401628" y="238215"/>
                  <a:pt x="5406390" y="234405"/>
                </a:cubicBezTo>
                <a:cubicBezTo>
                  <a:pt x="5409248" y="231548"/>
                  <a:pt x="5407344" y="230595"/>
                  <a:pt x="5434012" y="214403"/>
                </a:cubicBezTo>
                <a:cubicBezTo>
                  <a:pt x="5455920" y="199163"/>
                  <a:pt x="5468304" y="190590"/>
                  <a:pt x="5443538" y="208688"/>
                </a:cubicBezTo>
                <a:close/>
                <a:moveTo>
                  <a:pt x="6439852" y="190590"/>
                </a:moveTo>
                <a:cubicBezTo>
                  <a:pt x="6445568" y="195353"/>
                  <a:pt x="6452236" y="202020"/>
                  <a:pt x="6460808" y="208687"/>
                </a:cubicBezTo>
                <a:cubicBezTo>
                  <a:pt x="6469380" y="216308"/>
                  <a:pt x="6477952" y="223928"/>
                  <a:pt x="6485572" y="232500"/>
                </a:cubicBezTo>
                <a:cubicBezTo>
                  <a:pt x="6493192" y="240120"/>
                  <a:pt x="6500812" y="247740"/>
                  <a:pt x="6506528" y="254408"/>
                </a:cubicBezTo>
                <a:cubicBezTo>
                  <a:pt x="6511292" y="261075"/>
                  <a:pt x="6516052" y="265838"/>
                  <a:pt x="6517004" y="268695"/>
                </a:cubicBezTo>
                <a:cubicBezTo>
                  <a:pt x="6490336" y="244883"/>
                  <a:pt x="6471284" y="217260"/>
                  <a:pt x="6439852" y="190590"/>
                </a:cubicBezTo>
                <a:close/>
                <a:moveTo>
                  <a:pt x="6491406" y="171212"/>
                </a:moveTo>
                <a:cubicBezTo>
                  <a:pt x="6493668" y="172611"/>
                  <a:pt x="6498668" y="176540"/>
                  <a:pt x="6507480" y="183922"/>
                </a:cubicBezTo>
                <a:cubicBezTo>
                  <a:pt x="6502718" y="181065"/>
                  <a:pt x="6508432" y="187732"/>
                  <a:pt x="6521768" y="203925"/>
                </a:cubicBezTo>
                <a:cubicBezTo>
                  <a:pt x="6535104" y="219165"/>
                  <a:pt x="6556058" y="244882"/>
                  <a:pt x="6580824" y="280125"/>
                </a:cubicBezTo>
                <a:cubicBezTo>
                  <a:pt x="6569392" y="264885"/>
                  <a:pt x="6561772" y="255360"/>
                  <a:pt x="6556058" y="248692"/>
                </a:cubicBezTo>
                <a:cubicBezTo>
                  <a:pt x="6550344" y="242025"/>
                  <a:pt x="6547484" y="238215"/>
                  <a:pt x="6545580" y="237262"/>
                </a:cubicBezTo>
                <a:cubicBezTo>
                  <a:pt x="6542724" y="235357"/>
                  <a:pt x="6545580" y="241072"/>
                  <a:pt x="6548436" y="245835"/>
                </a:cubicBezTo>
                <a:cubicBezTo>
                  <a:pt x="6550344" y="250597"/>
                  <a:pt x="6552248" y="253455"/>
                  <a:pt x="6545580" y="245835"/>
                </a:cubicBezTo>
                <a:cubicBezTo>
                  <a:pt x="6538912" y="239167"/>
                  <a:pt x="6524624" y="220117"/>
                  <a:pt x="6488430" y="184875"/>
                </a:cubicBezTo>
                <a:cubicBezTo>
                  <a:pt x="6495098" y="191542"/>
                  <a:pt x="6501764" y="196305"/>
                  <a:pt x="6506528" y="201067"/>
                </a:cubicBezTo>
                <a:cubicBezTo>
                  <a:pt x="6511290" y="205830"/>
                  <a:pt x="6516052" y="209640"/>
                  <a:pt x="6518910" y="212497"/>
                </a:cubicBezTo>
                <a:cubicBezTo>
                  <a:pt x="6524624" y="218212"/>
                  <a:pt x="6528436" y="221070"/>
                  <a:pt x="6530340" y="222022"/>
                </a:cubicBezTo>
                <a:cubicBezTo>
                  <a:pt x="6532244" y="222022"/>
                  <a:pt x="6524624" y="212497"/>
                  <a:pt x="6516052" y="202020"/>
                </a:cubicBezTo>
                <a:cubicBezTo>
                  <a:pt x="6502480" y="185589"/>
                  <a:pt x="6484620" y="167015"/>
                  <a:pt x="6491406" y="171212"/>
                </a:cubicBezTo>
                <a:close/>
                <a:moveTo>
                  <a:pt x="6246662" y="154171"/>
                </a:moveTo>
                <a:lnTo>
                  <a:pt x="6247448" y="154395"/>
                </a:lnTo>
                <a:lnTo>
                  <a:pt x="6247354" y="154489"/>
                </a:lnTo>
                <a:close/>
                <a:moveTo>
                  <a:pt x="6167438" y="131535"/>
                </a:moveTo>
                <a:cubicBezTo>
                  <a:pt x="6187440" y="133440"/>
                  <a:pt x="6211016" y="139869"/>
                  <a:pt x="6237328" y="149870"/>
                </a:cubicBezTo>
                <a:lnTo>
                  <a:pt x="6246662" y="154171"/>
                </a:lnTo>
                <a:close/>
                <a:moveTo>
                  <a:pt x="6156960" y="116295"/>
                </a:moveTo>
                <a:cubicBezTo>
                  <a:pt x="6164580" y="117247"/>
                  <a:pt x="6176964" y="119152"/>
                  <a:pt x="6192204" y="122010"/>
                </a:cubicBezTo>
                <a:cubicBezTo>
                  <a:pt x="6199824" y="123915"/>
                  <a:pt x="6208396" y="125820"/>
                  <a:pt x="6216968" y="128677"/>
                </a:cubicBezTo>
                <a:cubicBezTo>
                  <a:pt x="6225540" y="131535"/>
                  <a:pt x="6235066" y="134392"/>
                  <a:pt x="6245544" y="137250"/>
                </a:cubicBezTo>
                <a:cubicBezTo>
                  <a:pt x="6258878" y="142965"/>
                  <a:pt x="6265546" y="146775"/>
                  <a:pt x="6260784" y="145822"/>
                </a:cubicBezTo>
                <a:cubicBezTo>
                  <a:pt x="6270308" y="148680"/>
                  <a:pt x="6279832" y="152490"/>
                  <a:pt x="6289358" y="155347"/>
                </a:cubicBezTo>
                <a:cubicBezTo>
                  <a:pt x="6298884" y="159157"/>
                  <a:pt x="6309360" y="163920"/>
                  <a:pt x="6320792" y="168682"/>
                </a:cubicBezTo>
                <a:cubicBezTo>
                  <a:pt x="6332220" y="173445"/>
                  <a:pt x="6344604" y="181065"/>
                  <a:pt x="6359844" y="189637"/>
                </a:cubicBezTo>
                <a:cubicBezTo>
                  <a:pt x="6367464" y="194400"/>
                  <a:pt x="6376036" y="199162"/>
                  <a:pt x="6383656" y="204877"/>
                </a:cubicBezTo>
                <a:cubicBezTo>
                  <a:pt x="6392228" y="209640"/>
                  <a:pt x="6399848" y="216307"/>
                  <a:pt x="6409372" y="223927"/>
                </a:cubicBezTo>
                <a:cubicBezTo>
                  <a:pt x="6396038" y="214402"/>
                  <a:pt x="6381750" y="204877"/>
                  <a:pt x="6367464" y="197257"/>
                </a:cubicBezTo>
                <a:cubicBezTo>
                  <a:pt x="6416992" y="228690"/>
                  <a:pt x="6456998" y="266790"/>
                  <a:pt x="6487478" y="303937"/>
                </a:cubicBezTo>
                <a:cubicBezTo>
                  <a:pt x="6517004" y="339180"/>
                  <a:pt x="6537008" y="369660"/>
                  <a:pt x="6548438" y="386805"/>
                </a:cubicBezTo>
                <a:cubicBezTo>
                  <a:pt x="6547484" y="394425"/>
                  <a:pt x="6556058" y="422047"/>
                  <a:pt x="6567488" y="459195"/>
                </a:cubicBezTo>
                <a:cubicBezTo>
                  <a:pt x="6577966" y="484912"/>
                  <a:pt x="6583680" y="501105"/>
                  <a:pt x="6587492" y="512535"/>
                </a:cubicBezTo>
                <a:cubicBezTo>
                  <a:pt x="6591300" y="523965"/>
                  <a:pt x="6593204" y="529680"/>
                  <a:pt x="6595110" y="533490"/>
                </a:cubicBezTo>
                <a:cubicBezTo>
                  <a:pt x="6597968" y="541110"/>
                  <a:pt x="6600824" y="541110"/>
                  <a:pt x="6608446" y="566827"/>
                </a:cubicBezTo>
                <a:cubicBezTo>
                  <a:pt x="6613210" y="596354"/>
                  <a:pt x="6615590" y="626358"/>
                  <a:pt x="6614996" y="656243"/>
                </a:cubicBezTo>
                <a:lnTo>
                  <a:pt x="6607442" y="715471"/>
                </a:lnTo>
                <a:lnTo>
                  <a:pt x="6608446" y="704940"/>
                </a:lnTo>
                <a:cubicBezTo>
                  <a:pt x="6599872" y="748755"/>
                  <a:pt x="6585584" y="789712"/>
                  <a:pt x="6572250" y="817335"/>
                </a:cubicBezTo>
                <a:cubicBezTo>
                  <a:pt x="6569392" y="824002"/>
                  <a:pt x="6565584" y="829717"/>
                  <a:pt x="6562724" y="835432"/>
                </a:cubicBezTo>
                <a:cubicBezTo>
                  <a:pt x="6559868" y="841147"/>
                  <a:pt x="6556058" y="844957"/>
                  <a:pt x="6554152" y="848767"/>
                </a:cubicBezTo>
                <a:cubicBezTo>
                  <a:pt x="6549392" y="855435"/>
                  <a:pt x="6546532" y="858292"/>
                  <a:pt x="6546532" y="856387"/>
                </a:cubicBezTo>
                <a:cubicBezTo>
                  <a:pt x="6557964" y="836385"/>
                  <a:pt x="6572250" y="809715"/>
                  <a:pt x="6582728" y="781140"/>
                </a:cubicBezTo>
                <a:lnTo>
                  <a:pt x="6584006" y="776861"/>
                </a:lnTo>
                <a:lnTo>
                  <a:pt x="6571774" y="802572"/>
                </a:lnTo>
                <a:cubicBezTo>
                  <a:pt x="6563202" y="818526"/>
                  <a:pt x="6553676" y="834004"/>
                  <a:pt x="6542724" y="848768"/>
                </a:cubicBezTo>
                <a:lnTo>
                  <a:pt x="6523808" y="871282"/>
                </a:lnTo>
                <a:lnTo>
                  <a:pt x="6517960" y="882105"/>
                </a:lnTo>
                <a:cubicBezTo>
                  <a:pt x="6519388" y="879247"/>
                  <a:pt x="6519150" y="878295"/>
                  <a:pt x="6517840" y="878771"/>
                </a:cubicBezTo>
                <a:lnTo>
                  <a:pt x="6516856" y="879558"/>
                </a:lnTo>
                <a:lnTo>
                  <a:pt x="6505814" y="892702"/>
                </a:lnTo>
                <a:cubicBezTo>
                  <a:pt x="6492240" y="907109"/>
                  <a:pt x="6477476" y="921158"/>
                  <a:pt x="6461760" y="934493"/>
                </a:cubicBezTo>
                <a:cubicBezTo>
                  <a:pt x="6458904" y="938303"/>
                  <a:pt x="6463666" y="934493"/>
                  <a:pt x="6471286" y="928778"/>
                </a:cubicBezTo>
                <a:cubicBezTo>
                  <a:pt x="6477952" y="923063"/>
                  <a:pt x="6486524" y="915443"/>
                  <a:pt x="6492240" y="910681"/>
                </a:cubicBezTo>
                <a:cubicBezTo>
                  <a:pt x="6475096" y="927826"/>
                  <a:pt x="6460808" y="940208"/>
                  <a:pt x="6444616" y="953543"/>
                </a:cubicBezTo>
                <a:cubicBezTo>
                  <a:pt x="6428424" y="967831"/>
                  <a:pt x="6410324" y="982118"/>
                  <a:pt x="6383656" y="1004026"/>
                </a:cubicBezTo>
                <a:cubicBezTo>
                  <a:pt x="6387466" y="1003073"/>
                  <a:pt x="6446520" y="957353"/>
                  <a:pt x="6403658" y="993548"/>
                </a:cubicBezTo>
                <a:cubicBezTo>
                  <a:pt x="6378892" y="1012598"/>
                  <a:pt x="6353176" y="1030696"/>
                  <a:pt x="6326504" y="1048793"/>
                </a:cubicBezTo>
                <a:cubicBezTo>
                  <a:pt x="6276024" y="1089751"/>
                  <a:pt x="6264592" y="1102133"/>
                  <a:pt x="6251258" y="1116421"/>
                </a:cubicBezTo>
                <a:cubicBezTo>
                  <a:pt x="6244592" y="1123088"/>
                  <a:pt x="6237924" y="1130708"/>
                  <a:pt x="6224588" y="1143091"/>
                </a:cubicBezTo>
                <a:cubicBezTo>
                  <a:pt x="6212204" y="1155473"/>
                  <a:pt x="6193156" y="1172618"/>
                  <a:pt x="6164580" y="1203098"/>
                </a:cubicBezTo>
                <a:cubicBezTo>
                  <a:pt x="6173152" y="1189763"/>
                  <a:pt x="6187440" y="1171666"/>
                  <a:pt x="6205538" y="1151663"/>
                </a:cubicBezTo>
                <a:cubicBezTo>
                  <a:pt x="6223636" y="1132613"/>
                  <a:pt x="6246496" y="1110706"/>
                  <a:pt x="6269356" y="1091656"/>
                </a:cubicBezTo>
                <a:cubicBezTo>
                  <a:pt x="6241732" y="1113563"/>
                  <a:pt x="6259830" y="1098323"/>
                  <a:pt x="6277928" y="1082131"/>
                </a:cubicBezTo>
                <a:cubicBezTo>
                  <a:pt x="6296024" y="1065938"/>
                  <a:pt x="6315076" y="1049746"/>
                  <a:pt x="6289358" y="1068796"/>
                </a:cubicBezTo>
                <a:cubicBezTo>
                  <a:pt x="6251258" y="1102133"/>
                  <a:pt x="6221730" y="1127851"/>
                  <a:pt x="6189346" y="1158331"/>
                </a:cubicBezTo>
                <a:cubicBezTo>
                  <a:pt x="6173152" y="1174523"/>
                  <a:pt x="6156960" y="1190716"/>
                  <a:pt x="6138864" y="1212623"/>
                </a:cubicBezTo>
                <a:cubicBezTo>
                  <a:pt x="6120766" y="1234531"/>
                  <a:pt x="6101716" y="1261201"/>
                  <a:pt x="6084572" y="1296443"/>
                </a:cubicBezTo>
                <a:cubicBezTo>
                  <a:pt x="6088380" y="1287871"/>
                  <a:pt x="6091238" y="1283108"/>
                  <a:pt x="6095048" y="1275488"/>
                </a:cubicBezTo>
                <a:lnTo>
                  <a:pt x="6101290" y="1264686"/>
                </a:lnTo>
                <a:lnTo>
                  <a:pt x="6115050" y="1243103"/>
                </a:lnTo>
                <a:cubicBezTo>
                  <a:pt x="6109810" y="1251199"/>
                  <a:pt x="6105764" y="1257391"/>
                  <a:pt x="6102548" y="1262510"/>
                </a:cubicBezTo>
                <a:lnTo>
                  <a:pt x="6101290" y="1264686"/>
                </a:lnTo>
                <a:lnTo>
                  <a:pt x="6084690" y="1290728"/>
                </a:lnTo>
                <a:cubicBezTo>
                  <a:pt x="6075522" y="1307635"/>
                  <a:pt x="6067426" y="1325494"/>
                  <a:pt x="6060758" y="1344068"/>
                </a:cubicBezTo>
                <a:cubicBezTo>
                  <a:pt x="6054092" y="1362641"/>
                  <a:pt x="6049090" y="1381930"/>
                  <a:pt x="6045756" y="1401456"/>
                </a:cubicBezTo>
                <a:lnTo>
                  <a:pt x="6041406" y="1452636"/>
                </a:lnTo>
                <a:lnTo>
                  <a:pt x="6041352" y="1452058"/>
                </a:lnTo>
                <a:cubicBezTo>
                  <a:pt x="6040994" y="1450748"/>
                  <a:pt x="6040756" y="1453129"/>
                  <a:pt x="6040756" y="1460273"/>
                </a:cubicBezTo>
                <a:lnTo>
                  <a:pt x="6041406" y="1452636"/>
                </a:lnTo>
                <a:lnTo>
                  <a:pt x="6042660" y="1465988"/>
                </a:lnTo>
                <a:cubicBezTo>
                  <a:pt x="6043612" y="1473608"/>
                  <a:pt x="6043612" y="1484086"/>
                  <a:pt x="6045518" y="1495515"/>
                </a:cubicBezTo>
                <a:cubicBezTo>
                  <a:pt x="6047424" y="1506946"/>
                  <a:pt x="6048376" y="1519328"/>
                  <a:pt x="6052186" y="1531711"/>
                </a:cubicBezTo>
                <a:cubicBezTo>
                  <a:pt x="6055044" y="1544331"/>
                  <a:pt x="6058616" y="1556773"/>
                  <a:pt x="6062336" y="1568173"/>
                </a:cubicBezTo>
                <a:lnTo>
                  <a:pt x="6069266" y="1587131"/>
                </a:lnTo>
                <a:lnTo>
                  <a:pt x="6053138" y="1544093"/>
                </a:lnTo>
                <a:cubicBezTo>
                  <a:pt x="6051232" y="1534568"/>
                  <a:pt x="6047424" y="1524090"/>
                  <a:pt x="6045518" y="1513613"/>
                </a:cubicBezTo>
                <a:cubicBezTo>
                  <a:pt x="6043612" y="1503136"/>
                  <a:pt x="6040756" y="1491706"/>
                  <a:pt x="6039804" y="1479323"/>
                </a:cubicBezTo>
                <a:cubicBezTo>
                  <a:pt x="6038850" y="1466940"/>
                  <a:pt x="6037898" y="1454558"/>
                  <a:pt x="6037898" y="1440271"/>
                </a:cubicBezTo>
                <a:cubicBezTo>
                  <a:pt x="6037898" y="1426936"/>
                  <a:pt x="6038850" y="1412648"/>
                  <a:pt x="6041708" y="1396456"/>
                </a:cubicBezTo>
                <a:cubicBezTo>
                  <a:pt x="6046472" y="1365023"/>
                  <a:pt x="6056948" y="1329781"/>
                  <a:pt x="6075998" y="1292633"/>
                </a:cubicBezTo>
                <a:cubicBezTo>
                  <a:pt x="6085524" y="1273583"/>
                  <a:pt x="6097904" y="1255486"/>
                  <a:pt x="6111240" y="1236436"/>
                </a:cubicBezTo>
                <a:cubicBezTo>
                  <a:pt x="6125528" y="1218338"/>
                  <a:pt x="6140768" y="1199288"/>
                  <a:pt x="6158866" y="1181191"/>
                </a:cubicBezTo>
                <a:lnTo>
                  <a:pt x="6150292" y="1194526"/>
                </a:lnTo>
                <a:cubicBezTo>
                  <a:pt x="6193156" y="1144996"/>
                  <a:pt x="6235066" y="1109753"/>
                  <a:pt x="6274118" y="1078321"/>
                </a:cubicBezTo>
                <a:cubicBezTo>
                  <a:pt x="6313172" y="1046888"/>
                  <a:pt x="6349366" y="1019266"/>
                  <a:pt x="6382704" y="992596"/>
                </a:cubicBezTo>
                <a:cubicBezTo>
                  <a:pt x="6416992" y="965926"/>
                  <a:pt x="6448424" y="938303"/>
                  <a:pt x="6477952" y="908776"/>
                </a:cubicBezTo>
                <a:cubicBezTo>
                  <a:pt x="6507480" y="878296"/>
                  <a:pt x="6534150" y="845910"/>
                  <a:pt x="6554152" y="806858"/>
                </a:cubicBezTo>
                <a:cubicBezTo>
                  <a:pt x="6577966" y="766853"/>
                  <a:pt x="6594158" y="722085"/>
                  <a:pt x="6600824" y="673508"/>
                </a:cubicBezTo>
                <a:lnTo>
                  <a:pt x="6598774" y="696078"/>
                </a:lnTo>
                <a:lnTo>
                  <a:pt x="6602730" y="678270"/>
                </a:lnTo>
                <a:cubicBezTo>
                  <a:pt x="6603684" y="674460"/>
                  <a:pt x="6604636" y="670650"/>
                  <a:pt x="6605588" y="665887"/>
                </a:cubicBezTo>
                <a:cubicBezTo>
                  <a:pt x="6606540" y="661125"/>
                  <a:pt x="6606540" y="655410"/>
                  <a:pt x="6607492" y="647790"/>
                </a:cubicBezTo>
                <a:cubicBezTo>
                  <a:pt x="6607492" y="633502"/>
                  <a:pt x="6608446" y="612547"/>
                  <a:pt x="6603684" y="582067"/>
                </a:cubicBezTo>
                <a:cubicBezTo>
                  <a:pt x="6603684" y="593497"/>
                  <a:pt x="6602730" y="599212"/>
                  <a:pt x="6602730" y="599212"/>
                </a:cubicBezTo>
                <a:cubicBezTo>
                  <a:pt x="6602730" y="600165"/>
                  <a:pt x="6602730" y="595402"/>
                  <a:pt x="6601778" y="587782"/>
                </a:cubicBezTo>
                <a:cubicBezTo>
                  <a:pt x="6600824" y="572542"/>
                  <a:pt x="6596064" y="544920"/>
                  <a:pt x="6588444" y="519202"/>
                </a:cubicBezTo>
                <a:cubicBezTo>
                  <a:pt x="6589396" y="523965"/>
                  <a:pt x="6591300" y="531585"/>
                  <a:pt x="6592252" y="540157"/>
                </a:cubicBezTo>
                <a:cubicBezTo>
                  <a:pt x="6594158" y="548730"/>
                  <a:pt x="6595110" y="559207"/>
                  <a:pt x="6597016" y="569685"/>
                </a:cubicBezTo>
                <a:cubicBezTo>
                  <a:pt x="6598920" y="591592"/>
                  <a:pt x="6601778" y="616357"/>
                  <a:pt x="6600824" y="638265"/>
                </a:cubicBezTo>
                <a:cubicBezTo>
                  <a:pt x="6599872" y="682080"/>
                  <a:pt x="6591300" y="714465"/>
                  <a:pt x="6590348" y="696367"/>
                </a:cubicBezTo>
                <a:cubicBezTo>
                  <a:pt x="6593204" y="664935"/>
                  <a:pt x="6598920" y="612547"/>
                  <a:pt x="6591300" y="556350"/>
                </a:cubicBezTo>
                <a:cubicBezTo>
                  <a:pt x="6584632" y="501105"/>
                  <a:pt x="6564630" y="443002"/>
                  <a:pt x="6540818" y="406807"/>
                </a:cubicBezTo>
                <a:lnTo>
                  <a:pt x="6543676" y="409665"/>
                </a:lnTo>
                <a:cubicBezTo>
                  <a:pt x="6516052" y="353467"/>
                  <a:pt x="6487478" y="320130"/>
                  <a:pt x="6465572" y="296317"/>
                </a:cubicBezTo>
                <a:cubicBezTo>
                  <a:pt x="6442710" y="273457"/>
                  <a:pt x="6425566" y="259170"/>
                  <a:pt x="6406516" y="245835"/>
                </a:cubicBezTo>
                <a:cubicBezTo>
                  <a:pt x="6396992" y="236310"/>
                  <a:pt x="6385560" y="227737"/>
                  <a:pt x="6373178" y="219165"/>
                </a:cubicBezTo>
                <a:cubicBezTo>
                  <a:pt x="6367464" y="214402"/>
                  <a:pt x="6359844" y="210592"/>
                  <a:pt x="6353176" y="206782"/>
                </a:cubicBezTo>
                <a:cubicBezTo>
                  <a:pt x="6346508" y="202020"/>
                  <a:pt x="6338888" y="198210"/>
                  <a:pt x="6332220" y="194400"/>
                </a:cubicBezTo>
                <a:cubicBezTo>
                  <a:pt x="6325552" y="190590"/>
                  <a:pt x="6317932" y="187732"/>
                  <a:pt x="6310312" y="183922"/>
                </a:cubicBezTo>
                <a:cubicBezTo>
                  <a:pt x="6302692" y="180112"/>
                  <a:pt x="6296024" y="177255"/>
                  <a:pt x="6288404" y="173445"/>
                </a:cubicBezTo>
                <a:cubicBezTo>
                  <a:pt x="6274118" y="166777"/>
                  <a:pt x="6258878" y="162015"/>
                  <a:pt x="6245544" y="156300"/>
                </a:cubicBezTo>
                <a:lnTo>
                  <a:pt x="6247354" y="154489"/>
                </a:lnTo>
                <a:lnTo>
                  <a:pt x="6323648" y="189637"/>
                </a:lnTo>
                <a:lnTo>
                  <a:pt x="6317932" y="182017"/>
                </a:lnTo>
                <a:cubicBezTo>
                  <a:pt x="6326504" y="186780"/>
                  <a:pt x="6335078" y="192495"/>
                  <a:pt x="6342698" y="197257"/>
                </a:cubicBezTo>
                <a:cubicBezTo>
                  <a:pt x="6350318" y="202020"/>
                  <a:pt x="6357938" y="206782"/>
                  <a:pt x="6365558" y="211545"/>
                </a:cubicBezTo>
                <a:cubicBezTo>
                  <a:pt x="6373178" y="216307"/>
                  <a:pt x="6379846" y="221070"/>
                  <a:pt x="6386512" y="225832"/>
                </a:cubicBezTo>
                <a:cubicBezTo>
                  <a:pt x="6393180" y="230595"/>
                  <a:pt x="6398896" y="234405"/>
                  <a:pt x="6405564" y="239167"/>
                </a:cubicBezTo>
                <a:cubicBezTo>
                  <a:pt x="6431280" y="258217"/>
                  <a:pt x="6454140" y="276315"/>
                  <a:pt x="6476048" y="299175"/>
                </a:cubicBezTo>
                <a:cubicBezTo>
                  <a:pt x="6459856" y="282030"/>
                  <a:pt x="6440804" y="262980"/>
                  <a:pt x="6418898" y="243930"/>
                </a:cubicBezTo>
                <a:cubicBezTo>
                  <a:pt x="6396992" y="225832"/>
                  <a:pt x="6373178" y="208687"/>
                  <a:pt x="6348412" y="194400"/>
                </a:cubicBezTo>
                <a:cubicBezTo>
                  <a:pt x="6341746" y="190590"/>
                  <a:pt x="6336030" y="187732"/>
                  <a:pt x="6330316" y="183922"/>
                </a:cubicBezTo>
                <a:cubicBezTo>
                  <a:pt x="6323648" y="181065"/>
                  <a:pt x="6317932" y="178207"/>
                  <a:pt x="6312218" y="175350"/>
                </a:cubicBezTo>
                <a:cubicBezTo>
                  <a:pt x="6300788" y="169635"/>
                  <a:pt x="6290310" y="163920"/>
                  <a:pt x="6280784" y="161062"/>
                </a:cubicBezTo>
                <a:cubicBezTo>
                  <a:pt x="6261736" y="154395"/>
                  <a:pt x="6247448" y="150585"/>
                  <a:pt x="6241732" y="150585"/>
                </a:cubicBezTo>
                <a:lnTo>
                  <a:pt x="6215064" y="139155"/>
                </a:lnTo>
                <a:cubicBezTo>
                  <a:pt x="6206492" y="135345"/>
                  <a:pt x="6197918" y="131535"/>
                  <a:pt x="6188392" y="128677"/>
                </a:cubicBezTo>
                <a:lnTo>
                  <a:pt x="6160772" y="123915"/>
                </a:lnTo>
                <a:cubicBezTo>
                  <a:pt x="6150292" y="120105"/>
                  <a:pt x="6144578" y="118200"/>
                  <a:pt x="6144578" y="117247"/>
                </a:cubicBezTo>
                <a:cubicBezTo>
                  <a:pt x="6144578" y="116295"/>
                  <a:pt x="6148388" y="115342"/>
                  <a:pt x="6156960" y="116295"/>
                </a:cubicBezTo>
                <a:close/>
                <a:moveTo>
                  <a:pt x="5682616" y="104865"/>
                </a:moveTo>
                <a:cubicBezTo>
                  <a:pt x="5677852" y="107723"/>
                  <a:pt x="5669280" y="110580"/>
                  <a:pt x="5650230" y="118200"/>
                </a:cubicBezTo>
                <a:cubicBezTo>
                  <a:pt x="5658804" y="113438"/>
                  <a:pt x="5670232" y="109628"/>
                  <a:pt x="5682616" y="104865"/>
                </a:cubicBezTo>
                <a:close/>
                <a:moveTo>
                  <a:pt x="6061712" y="64860"/>
                </a:moveTo>
                <a:cubicBezTo>
                  <a:pt x="6070284" y="64860"/>
                  <a:pt x="6083618" y="65813"/>
                  <a:pt x="6104572" y="67718"/>
                </a:cubicBezTo>
                <a:lnTo>
                  <a:pt x="6052466" y="65195"/>
                </a:lnTo>
                <a:lnTo>
                  <a:pt x="6052900" y="64979"/>
                </a:lnTo>
                <a:cubicBezTo>
                  <a:pt x="6054566" y="64860"/>
                  <a:pt x="6057424" y="64860"/>
                  <a:pt x="6061712" y="64860"/>
                </a:cubicBezTo>
                <a:close/>
                <a:moveTo>
                  <a:pt x="5808346" y="57240"/>
                </a:moveTo>
                <a:cubicBezTo>
                  <a:pt x="5799772" y="60097"/>
                  <a:pt x="5789296" y="62955"/>
                  <a:pt x="5777866" y="65813"/>
                </a:cubicBezTo>
                <a:cubicBezTo>
                  <a:pt x="5782628" y="63907"/>
                  <a:pt x="5790248" y="61050"/>
                  <a:pt x="5808346" y="57240"/>
                </a:cubicBezTo>
                <a:close/>
                <a:moveTo>
                  <a:pt x="5896848" y="50889"/>
                </a:moveTo>
                <a:lnTo>
                  <a:pt x="5851208" y="58193"/>
                </a:lnTo>
                <a:cubicBezTo>
                  <a:pt x="5835968" y="61050"/>
                  <a:pt x="5823584" y="63908"/>
                  <a:pt x="5815012" y="65813"/>
                </a:cubicBezTo>
                <a:cubicBezTo>
                  <a:pt x="5798820" y="69622"/>
                  <a:pt x="5801678" y="70575"/>
                  <a:pt x="5847398" y="63908"/>
                </a:cubicBezTo>
                <a:cubicBezTo>
                  <a:pt x="5832158" y="66765"/>
                  <a:pt x="5803584" y="70575"/>
                  <a:pt x="5773104" y="78195"/>
                </a:cubicBezTo>
                <a:cubicBezTo>
                  <a:pt x="5756910" y="81052"/>
                  <a:pt x="5740718" y="84863"/>
                  <a:pt x="5725478" y="89625"/>
                </a:cubicBezTo>
                <a:cubicBezTo>
                  <a:pt x="5717858" y="91530"/>
                  <a:pt x="5710236" y="93435"/>
                  <a:pt x="5702618" y="96293"/>
                </a:cubicBezTo>
                <a:cubicBezTo>
                  <a:pt x="5694998" y="99150"/>
                  <a:pt x="5688330" y="101055"/>
                  <a:pt x="5681662" y="103913"/>
                </a:cubicBezTo>
                <a:cubicBezTo>
                  <a:pt x="5687378" y="102008"/>
                  <a:pt x="5683568" y="102008"/>
                  <a:pt x="5673090" y="104865"/>
                </a:cubicBezTo>
                <a:cubicBezTo>
                  <a:pt x="5668328" y="106770"/>
                  <a:pt x="5661660" y="108675"/>
                  <a:pt x="5654040" y="110580"/>
                </a:cubicBezTo>
                <a:cubicBezTo>
                  <a:pt x="5646420" y="113438"/>
                  <a:pt x="5638800" y="116295"/>
                  <a:pt x="5630228" y="119153"/>
                </a:cubicBezTo>
                <a:cubicBezTo>
                  <a:pt x="5621656" y="122010"/>
                  <a:pt x="5613084" y="124868"/>
                  <a:pt x="5604510" y="128678"/>
                </a:cubicBezTo>
                <a:cubicBezTo>
                  <a:pt x="5595936" y="132488"/>
                  <a:pt x="5587364" y="136298"/>
                  <a:pt x="5579744" y="139155"/>
                </a:cubicBezTo>
                <a:cubicBezTo>
                  <a:pt x="5572124" y="142965"/>
                  <a:pt x="5564504" y="145823"/>
                  <a:pt x="5558790" y="148680"/>
                </a:cubicBezTo>
                <a:cubicBezTo>
                  <a:pt x="5553076" y="151538"/>
                  <a:pt x="5548312" y="153443"/>
                  <a:pt x="5545456" y="155348"/>
                </a:cubicBezTo>
                <a:cubicBezTo>
                  <a:pt x="5549264" y="152490"/>
                  <a:pt x="5559744" y="145823"/>
                  <a:pt x="5575936" y="138203"/>
                </a:cubicBezTo>
                <a:cubicBezTo>
                  <a:pt x="5584508" y="134393"/>
                  <a:pt x="5594032" y="129630"/>
                  <a:pt x="5603558" y="124868"/>
                </a:cubicBezTo>
                <a:cubicBezTo>
                  <a:pt x="5613084" y="121058"/>
                  <a:pt x="5624512" y="116295"/>
                  <a:pt x="5635944" y="111533"/>
                </a:cubicBezTo>
                <a:cubicBezTo>
                  <a:pt x="5642610" y="108675"/>
                  <a:pt x="5648324" y="106770"/>
                  <a:pt x="5654040" y="103913"/>
                </a:cubicBezTo>
                <a:cubicBezTo>
                  <a:pt x="5659756" y="102008"/>
                  <a:pt x="5666424" y="99150"/>
                  <a:pt x="5672136" y="97245"/>
                </a:cubicBezTo>
                <a:cubicBezTo>
                  <a:pt x="5684520" y="93435"/>
                  <a:pt x="5696904" y="88673"/>
                  <a:pt x="5709284" y="84863"/>
                </a:cubicBezTo>
                <a:cubicBezTo>
                  <a:pt x="5734050" y="78195"/>
                  <a:pt x="5757862" y="70575"/>
                  <a:pt x="5777864" y="65813"/>
                </a:cubicBezTo>
                <a:cubicBezTo>
                  <a:pt x="5773104" y="67718"/>
                  <a:pt x="5770244" y="69622"/>
                  <a:pt x="5762624" y="71528"/>
                </a:cubicBezTo>
                <a:cubicBezTo>
                  <a:pt x="5810250" y="58193"/>
                  <a:pt x="5836920" y="55335"/>
                  <a:pt x="5851208" y="52478"/>
                </a:cubicBezTo>
                <a:cubicBezTo>
                  <a:pt x="5865496" y="50572"/>
                  <a:pt x="5867400" y="50572"/>
                  <a:pt x="5870258" y="51525"/>
                </a:cubicBezTo>
                <a:cubicBezTo>
                  <a:pt x="5873116" y="52478"/>
                  <a:pt x="5875972" y="52478"/>
                  <a:pt x="5889308" y="51525"/>
                </a:cubicBezTo>
                <a:close/>
                <a:moveTo>
                  <a:pt x="5904086" y="50279"/>
                </a:moveTo>
                <a:lnTo>
                  <a:pt x="5896848" y="50889"/>
                </a:lnTo>
                <a:lnTo>
                  <a:pt x="5898832" y="50572"/>
                </a:lnTo>
                <a:close/>
                <a:moveTo>
                  <a:pt x="5995036" y="43905"/>
                </a:moveTo>
                <a:cubicBezTo>
                  <a:pt x="5996940" y="43905"/>
                  <a:pt x="5999798" y="43905"/>
                  <a:pt x="6002656" y="43905"/>
                </a:cubicBezTo>
                <a:cubicBezTo>
                  <a:pt x="5997892" y="43905"/>
                  <a:pt x="5994084" y="44857"/>
                  <a:pt x="5989320" y="44857"/>
                </a:cubicBezTo>
                <a:close/>
                <a:moveTo>
                  <a:pt x="5989320" y="43905"/>
                </a:moveTo>
                <a:cubicBezTo>
                  <a:pt x="5977890" y="46763"/>
                  <a:pt x="5966460" y="47715"/>
                  <a:pt x="5955030" y="50572"/>
                </a:cubicBezTo>
                <a:cubicBezTo>
                  <a:pt x="5974080" y="49620"/>
                  <a:pt x="5993130" y="49620"/>
                  <a:pt x="6012180" y="49620"/>
                </a:cubicBezTo>
                <a:cubicBezTo>
                  <a:pt x="6031230" y="50572"/>
                  <a:pt x="6050280" y="50572"/>
                  <a:pt x="6069330" y="52478"/>
                </a:cubicBezTo>
                <a:cubicBezTo>
                  <a:pt x="6025516" y="49620"/>
                  <a:pt x="5981700" y="48668"/>
                  <a:pt x="5937884" y="52478"/>
                </a:cubicBezTo>
                <a:cubicBezTo>
                  <a:pt x="5894546" y="54978"/>
                  <a:pt x="5940908" y="48727"/>
                  <a:pt x="5914888" y="49677"/>
                </a:cubicBezTo>
                <a:lnTo>
                  <a:pt x="5904086" y="50279"/>
                </a:lnTo>
                <a:lnTo>
                  <a:pt x="5920384" y="48905"/>
                </a:lnTo>
                <a:cubicBezTo>
                  <a:pt x="5934552" y="47715"/>
                  <a:pt x="5953126" y="46286"/>
                  <a:pt x="5977890" y="44857"/>
                </a:cubicBezTo>
                <a:cubicBezTo>
                  <a:pt x="5981700" y="43905"/>
                  <a:pt x="5985510" y="43905"/>
                  <a:pt x="5989320" y="43905"/>
                </a:cubicBezTo>
                <a:close/>
                <a:moveTo>
                  <a:pt x="5997730" y="6148"/>
                </a:moveTo>
                <a:cubicBezTo>
                  <a:pt x="5967412" y="6281"/>
                  <a:pt x="5945266" y="8424"/>
                  <a:pt x="5944552" y="10568"/>
                </a:cubicBezTo>
                <a:lnTo>
                  <a:pt x="5940744" y="9615"/>
                </a:lnTo>
                <a:cubicBezTo>
                  <a:pt x="5928360" y="9615"/>
                  <a:pt x="5916930" y="10568"/>
                  <a:pt x="5908358" y="11520"/>
                </a:cubicBezTo>
                <a:cubicBezTo>
                  <a:pt x="5899786" y="12473"/>
                  <a:pt x="5893118" y="13425"/>
                  <a:pt x="5887404" y="14378"/>
                </a:cubicBezTo>
                <a:cubicBezTo>
                  <a:pt x="5875972" y="16283"/>
                  <a:pt x="5870258" y="18188"/>
                  <a:pt x="5862638" y="20093"/>
                </a:cubicBezTo>
                <a:cubicBezTo>
                  <a:pt x="5855018" y="21998"/>
                  <a:pt x="5847398" y="23903"/>
                  <a:pt x="5833112" y="26760"/>
                </a:cubicBezTo>
                <a:cubicBezTo>
                  <a:pt x="5818824" y="29618"/>
                  <a:pt x="5797868" y="32475"/>
                  <a:pt x="5766436" y="40095"/>
                </a:cubicBezTo>
                <a:cubicBezTo>
                  <a:pt x="5766436" y="41048"/>
                  <a:pt x="5772150" y="41048"/>
                  <a:pt x="5783580" y="39143"/>
                </a:cubicBezTo>
                <a:cubicBezTo>
                  <a:pt x="5795964" y="37238"/>
                  <a:pt x="5813108" y="33428"/>
                  <a:pt x="5835968" y="29618"/>
                </a:cubicBezTo>
                <a:cubicBezTo>
                  <a:pt x="5855018" y="25808"/>
                  <a:pt x="5866448" y="22950"/>
                  <a:pt x="5882640" y="20093"/>
                </a:cubicBezTo>
                <a:cubicBezTo>
                  <a:pt x="5891212" y="19140"/>
                  <a:pt x="5900738" y="16283"/>
                  <a:pt x="5913120" y="15330"/>
                </a:cubicBezTo>
                <a:cubicBezTo>
                  <a:pt x="5925504" y="13425"/>
                  <a:pt x="5941696" y="11520"/>
                  <a:pt x="5961698" y="10568"/>
                </a:cubicBezTo>
                <a:cubicBezTo>
                  <a:pt x="5971224" y="11520"/>
                  <a:pt x="5969318" y="12473"/>
                  <a:pt x="5962650" y="12473"/>
                </a:cubicBezTo>
                <a:cubicBezTo>
                  <a:pt x="5955984" y="12473"/>
                  <a:pt x="5944552" y="13425"/>
                  <a:pt x="5933124" y="14378"/>
                </a:cubicBezTo>
                <a:cubicBezTo>
                  <a:pt x="5911216" y="16283"/>
                  <a:pt x="5891212" y="18188"/>
                  <a:pt x="5919788" y="19140"/>
                </a:cubicBezTo>
                <a:cubicBezTo>
                  <a:pt x="5926456" y="19140"/>
                  <a:pt x="5943600" y="18188"/>
                  <a:pt x="5963604" y="17235"/>
                </a:cubicBezTo>
                <a:cubicBezTo>
                  <a:pt x="5974080" y="16283"/>
                  <a:pt x="5984558" y="16283"/>
                  <a:pt x="5995988" y="16283"/>
                </a:cubicBezTo>
                <a:cubicBezTo>
                  <a:pt x="6001704" y="16283"/>
                  <a:pt x="6007418" y="16283"/>
                  <a:pt x="6013132" y="16283"/>
                </a:cubicBezTo>
                <a:cubicBezTo>
                  <a:pt x="6018848" y="17235"/>
                  <a:pt x="6023612" y="17235"/>
                  <a:pt x="6029324" y="17235"/>
                </a:cubicBezTo>
                <a:cubicBezTo>
                  <a:pt x="6072188" y="18188"/>
                  <a:pt x="6103620" y="23903"/>
                  <a:pt x="6074092" y="23903"/>
                </a:cubicBezTo>
                <a:cubicBezTo>
                  <a:pt x="6056948" y="21045"/>
                  <a:pt x="6038850" y="21045"/>
                  <a:pt x="6021704" y="20093"/>
                </a:cubicBezTo>
                <a:cubicBezTo>
                  <a:pt x="6004560" y="19140"/>
                  <a:pt x="5986464" y="20093"/>
                  <a:pt x="5969318" y="20093"/>
                </a:cubicBezTo>
                <a:cubicBezTo>
                  <a:pt x="5966460" y="24855"/>
                  <a:pt x="5891212" y="29618"/>
                  <a:pt x="5896928" y="31523"/>
                </a:cubicBezTo>
                <a:cubicBezTo>
                  <a:pt x="5834064" y="40095"/>
                  <a:pt x="5773104" y="46763"/>
                  <a:pt x="5712144" y="70576"/>
                </a:cubicBezTo>
                <a:cubicBezTo>
                  <a:pt x="5699760" y="76290"/>
                  <a:pt x="5704524" y="77243"/>
                  <a:pt x="5700712" y="80101"/>
                </a:cubicBezTo>
                <a:cubicBezTo>
                  <a:pt x="5698808" y="82005"/>
                  <a:pt x="5694046" y="83910"/>
                  <a:pt x="5683568" y="87721"/>
                </a:cubicBezTo>
                <a:cubicBezTo>
                  <a:pt x="5673092" y="91530"/>
                  <a:pt x="5656898" y="96293"/>
                  <a:pt x="5632132" y="105818"/>
                </a:cubicBezTo>
                <a:cubicBezTo>
                  <a:pt x="5612130" y="111533"/>
                  <a:pt x="5583556" y="122010"/>
                  <a:pt x="5550218" y="137251"/>
                </a:cubicBezTo>
                <a:cubicBezTo>
                  <a:pt x="5516880" y="152490"/>
                  <a:pt x="5480686" y="170588"/>
                  <a:pt x="5444492" y="192496"/>
                </a:cubicBezTo>
                <a:cubicBezTo>
                  <a:pt x="5372100" y="235358"/>
                  <a:pt x="5304472" y="285841"/>
                  <a:pt x="5269230" y="314416"/>
                </a:cubicBezTo>
                <a:cubicBezTo>
                  <a:pt x="5249228" y="330608"/>
                  <a:pt x="5229224" y="348706"/>
                  <a:pt x="5209224" y="366803"/>
                </a:cubicBezTo>
                <a:cubicBezTo>
                  <a:pt x="5213032" y="365851"/>
                  <a:pt x="5241608" y="341086"/>
                  <a:pt x="5266372" y="322036"/>
                </a:cubicBezTo>
                <a:cubicBezTo>
                  <a:pt x="5290186" y="302986"/>
                  <a:pt x="5309236" y="288698"/>
                  <a:pt x="5290186" y="305843"/>
                </a:cubicBezTo>
                <a:cubicBezTo>
                  <a:pt x="5257800" y="331561"/>
                  <a:pt x="5225416" y="357278"/>
                  <a:pt x="5193984" y="384901"/>
                </a:cubicBezTo>
                <a:lnTo>
                  <a:pt x="5199698" y="377281"/>
                </a:lnTo>
                <a:cubicBezTo>
                  <a:pt x="5183504" y="390616"/>
                  <a:pt x="5168266" y="403951"/>
                  <a:pt x="5153024" y="418238"/>
                </a:cubicBezTo>
                <a:cubicBezTo>
                  <a:pt x="5137786" y="431573"/>
                  <a:pt x="5123498" y="445861"/>
                  <a:pt x="5110164" y="459195"/>
                </a:cubicBezTo>
                <a:cubicBezTo>
                  <a:pt x="5135880" y="429668"/>
                  <a:pt x="5205412" y="372518"/>
                  <a:pt x="5188268" y="380138"/>
                </a:cubicBezTo>
                <a:cubicBezTo>
                  <a:pt x="5142548" y="417286"/>
                  <a:pt x="5134928" y="422048"/>
                  <a:pt x="5095876" y="459195"/>
                </a:cubicBezTo>
                <a:cubicBezTo>
                  <a:pt x="5104448" y="450623"/>
                  <a:pt x="5112068" y="443956"/>
                  <a:pt x="5110164" y="443956"/>
                </a:cubicBezTo>
                <a:cubicBezTo>
                  <a:pt x="5065396" y="483961"/>
                  <a:pt x="5046346" y="504916"/>
                  <a:pt x="5034916" y="518251"/>
                </a:cubicBezTo>
                <a:cubicBezTo>
                  <a:pt x="5024438" y="531586"/>
                  <a:pt x="5020628" y="537301"/>
                  <a:pt x="5011104" y="548731"/>
                </a:cubicBezTo>
                <a:cubicBezTo>
                  <a:pt x="4971098" y="593498"/>
                  <a:pt x="4993958" y="573496"/>
                  <a:pt x="5025392" y="543968"/>
                </a:cubicBezTo>
                <a:cubicBezTo>
                  <a:pt x="5056824" y="515393"/>
                  <a:pt x="5098732" y="477293"/>
                  <a:pt x="5094924" y="484913"/>
                </a:cubicBezTo>
                <a:cubicBezTo>
                  <a:pt x="5053012" y="524918"/>
                  <a:pt x="5012056" y="565876"/>
                  <a:pt x="4972050" y="606833"/>
                </a:cubicBezTo>
                <a:cubicBezTo>
                  <a:pt x="4932046" y="647791"/>
                  <a:pt x="4892040" y="690653"/>
                  <a:pt x="4843464" y="723038"/>
                </a:cubicBezTo>
                <a:cubicBezTo>
                  <a:pt x="4867276" y="704941"/>
                  <a:pt x="4888230" y="683985"/>
                  <a:pt x="4878704" y="689701"/>
                </a:cubicBezTo>
                <a:cubicBezTo>
                  <a:pt x="4861560" y="703035"/>
                  <a:pt x="4852036" y="708751"/>
                  <a:pt x="4847272" y="711608"/>
                </a:cubicBezTo>
                <a:cubicBezTo>
                  <a:pt x="4842512" y="715418"/>
                  <a:pt x="4840604" y="715418"/>
                  <a:pt x="4838700" y="716371"/>
                </a:cubicBezTo>
                <a:cubicBezTo>
                  <a:pt x="4835844" y="717323"/>
                  <a:pt x="4832986" y="719228"/>
                  <a:pt x="4824412" y="723991"/>
                </a:cubicBezTo>
                <a:cubicBezTo>
                  <a:pt x="4814888" y="728753"/>
                  <a:pt x="4800600" y="738278"/>
                  <a:pt x="4772978" y="746851"/>
                </a:cubicBezTo>
                <a:cubicBezTo>
                  <a:pt x="4774884" y="747803"/>
                  <a:pt x="4772978" y="748756"/>
                  <a:pt x="4770120" y="750660"/>
                </a:cubicBezTo>
                <a:cubicBezTo>
                  <a:pt x="4766312" y="752566"/>
                  <a:pt x="4761548" y="754471"/>
                  <a:pt x="4753928" y="756376"/>
                </a:cubicBezTo>
                <a:cubicBezTo>
                  <a:pt x="4739640" y="760185"/>
                  <a:pt x="4718686" y="763043"/>
                  <a:pt x="4693920" y="761138"/>
                </a:cubicBezTo>
                <a:cubicBezTo>
                  <a:pt x="4670108" y="759233"/>
                  <a:pt x="4642486" y="752566"/>
                  <a:pt x="4617720" y="743993"/>
                </a:cubicBezTo>
                <a:cubicBezTo>
                  <a:pt x="4592004" y="735421"/>
                  <a:pt x="4569144" y="724943"/>
                  <a:pt x="4549140" y="717323"/>
                </a:cubicBezTo>
                <a:cubicBezTo>
                  <a:pt x="4531996" y="707798"/>
                  <a:pt x="4521518" y="702083"/>
                  <a:pt x="4525328" y="703035"/>
                </a:cubicBezTo>
                <a:cubicBezTo>
                  <a:pt x="4529138" y="703988"/>
                  <a:pt x="4547236" y="712560"/>
                  <a:pt x="4586288" y="729706"/>
                </a:cubicBezTo>
                <a:cubicBezTo>
                  <a:pt x="4582478" y="725896"/>
                  <a:pt x="4553904" y="712560"/>
                  <a:pt x="4522470" y="697321"/>
                </a:cubicBezTo>
                <a:cubicBezTo>
                  <a:pt x="4506278" y="689701"/>
                  <a:pt x="4489132" y="682081"/>
                  <a:pt x="4473892" y="675413"/>
                </a:cubicBezTo>
                <a:cubicBezTo>
                  <a:pt x="4457700" y="669698"/>
                  <a:pt x="4443412" y="664935"/>
                  <a:pt x="4433888" y="661126"/>
                </a:cubicBezTo>
                <a:cubicBezTo>
                  <a:pt x="4431030" y="660173"/>
                  <a:pt x="4427220" y="659221"/>
                  <a:pt x="4424364" y="658268"/>
                </a:cubicBezTo>
                <a:cubicBezTo>
                  <a:pt x="4421504" y="657316"/>
                  <a:pt x="4417696" y="656363"/>
                  <a:pt x="4413886" y="655410"/>
                </a:cubicBezTo>
                <a:cubicBezTo>
                  <a:pt x="4406266" y="653506"/>
                  <a:pt x="4397692" y="651601"/>
                  <a:pt x="4390072" y="649696"/>
                </a:cubicBezTo>
                <a:cubicBezTo>
                  <a:pt x="4381500" y="648743"/>
                  <a:pt x="4373880" y="645885"/>
                  <a:pt x="4366260" y="644933"/>
                </a:cubicBezTo>
                <a:cubicBezTo>
                  <a:pt x="4357688" y="643981"/>
                  <a:pt x="4351020" y="643028"/>
                  <a:pt x="4344352" y="642076"/>
                </a:cubicBezTo>
                <a:cubicBezTo>
                  <a:pt x="4360544" y="645885"/>
                  <a:pt x="4365308" y="647791"/>
                  <a:pt x="4356736" y="647791"/>
                </a:cubicBezTo>
                <a:cubicBezTo>
                  <a:pt x="4352926" y="647791"/>
                  <a:pt x="4345304" y="646838"/>
                  <a:pt x="4333876" y="645885"/>
                </a:cubicBezTo>
                <a:cubicBezTo>
                  <a:pt x="4329112" y="645885"/>
                  <a:pt x="4322444" y="644933"/>
                  <a:pt x="4314826" y="643981"/>
                </a:cubicBezTo>
                <a:cubicBezTo>
                  <a:pt x="4307204" y="643028"/>
                  <a:pt x="4299586" y="643028"/>
                  <a:pt x="4290060" y="642076"/>
                </a:cubicBezTo>
                <a:lnTo>
                  <a:pt x="4285298" y="643028"/>
                </a:lnTo>
                <a:cubicBezTo>
                  <a:pt x="4300538" y="644933"/>
                  <a:pt x="4316730" y="645885"/>
                  <a:pt x="4332924" y="649696"/>
                </a:cubicBezTo>
                <a:cubicBezTo>
                  <a:pt x="4341496" y="651601"/>
                  <a:pt x="4350068" y="652553"/>
                  <a:pt x="4358640" y="654458"/>
                </a:cubicBezTo>
                <a:cubicBezTo>
                  <a:pt x="4363404" y="655410"/>
                  <a:pt x="4368166" y="656363"/>
                  <a:pt x="4371976" y="657316"/>
                </a:cubicBezTo>
                <a:cubicBezTo>
                  <a:pt x="4375786" y="658268"/>
                  <a:pt x="4379596" y="660173"/>
                  <a:pt x="4384358" y="661126"/>
                </a:cubicBezTo>
                <a:cubicBezTo>
                  <a:pt x="4401504" y="665888"/>
                  <a:pt x="4418648" y="669698"/>
                  <a:pt x="4435792" y="677318"/>
                </a:cubicBezTo>
                <a:cubicBezTo>
                  <a:pt x="4452938" y="683985"/>
                  <a:pt x="4470084" y="689701"/>
                  <a:pt x="4486276" y="697321"/>
                </a:cubicBezTo>
                <a:cubicBezTo>
                  <a:pt x="4518660" y="712560"/>
                  <a:pt x="4550092" y="727801"/>
                  <a:pt x="4578668" y="740183"/>
                </a:cubicBezTo>
                <a:cubicBezTo>
                  <a:pt x="4606292" y="752566"/>
                  <a:pt x="4632960" y="760185"/>
                  <a:pt x="4652012" y="763996"/>
                </a:cubicBezTo>
                <a:cubicBezTo>
                  <a:pt x="4644392" y="763043"/>
                  <a:pt x="4637724" y="762091"/>
                  <a:pt x="4630104" y="760185"/>
                </a:cubicBezTo>
                <a:cubicBezTo>
                  <a:pt x="4647248" y="765901"/>
                  <a:pt x="4665344" y="770663"/>
                  <a:pt x="4684396" y="773521"/>
                </a:cubicBezTo>
                <a:cubicBezTo>
                  <a:pt x="4702492" y="775426"/>
                  <a:pt x="4722496" y="776378"/>
                  <a:pt x="4741544" y="773521"/>
                </a:cubicBezTo>
                <a:cubicBezTo>
                  <a:pt x="4779644" y="768758"/>
                  <a:pt x="4814888" y="751613"/>
                  <a:pt x="4843464" y="732563"/>
                </a:cubicBezTo>
                <a:cubicBezTo>
                  <a:pt x="4872038" y="713513"/>
                  <a:pt x="4895850" y="691606"/>
                  <a:pt x="4915852" y="673508"/>
                </a:cubicBezTo>
                <a:cubicBezTo>
                  <a:pt x="4935856" y="655410"/>
                  <a:pt x="4952048" y="640171"/>
                  <a:pt x="4965384" y="629693"/>
                </a:cubicBezTo>
                <a:cubicBezTo>
                  <a:pt x="4964430" y="636360"/>
                  <a:pt x="4986338" y="609691"/>
                  <a:pt x="4988244" y="615406"/>
                </a:cubicBezTo>
                <a:cubicBezTo>
                  <a:pt x="5012056" y="589688"/>
                  <a:pt x="5035868" y="563971"/>
                  <a:pt x="5059680" y="539206"/>
                </a:cubicBezTo>
                <a:lnTo>
                  <a:pt x="5045392" y="556351"/>
                </a:lnTo>
                <a:cubicBezTo>
                  <a:pt x="5087304" y="515393"/>
                  <a:pt x="5130166" y="474436"/>
                  <a:pt x="5173980" y="435383"/>
                </a:cubicBezTo>
                <a:lnTo>
                  <a:pt x="5171124" y="439193"/>
                </a:lnTo>
                <a:cubicBezTo>
                  <a:pt x="5230178" y="380138"/>
                  <a:pt x="5279708" y="336323"/>
                  <a:pt x="5320666" y="302986"/>
                </a:cubicBezTo>
                <a:cubicBezTo>
                  <a:pt x="5319712" y="301081"/>
                  <a:pt x="5314950" y="303938"/>
                  <a:pt x="5336858" y="285841"/>
                </a:cubicBezTo>
                <a:cubicBezTo>
                  <a:pt x="5359718" y="268696"/>
                  <a:pt x="5376864" y="256313"/>
                  <a:pt x="5393056" y="245836"/>
                </a:cubicBezTo>
                <a:cubicBezTo>
                  <a:pt x="5411152" y="234406"/>
                  <a:pt x="5427346" y="224881"/>
                  <a:pt x="5444492" y="216308"/>
                </a:cubicBezTo>
                <a:cubicBezTo>
                  <a:pt x="5453064" y="211546"/>
                  <a:pt x="5461636" y="206783"/>
                  <a:pt x="5471160" y="202021"/>
                </a:cubicBezTo>
                <a:cubicBezTo>
                  <a:pt x="5480686" y="197258"/>
                  <a:pt x="5491164" y="191543"/>
                  <a:pt x="5503546" y="185828"/>
                </a:cubicBezTo>
                <a:cubicBezTo>
                  <a:pt x="5454968" y="212498"/>
                  <a:pt x="5408296" y="242025"/>
                  <a:pt x="5363528" y="273458"/>
                </a:cubicBezTo>
                <a:cubicBezTo>
                  <a:pt x="5358766" y="279173"/>
                  <a:pt x="5360672" y="281078"/>
                  <a:pt x="5371148" y="275363"/>
                </a:cubicBezTo>
                <a:cubicBezTo>
                  <a:pt x="5381624" y="269648"/>
                  <a:pt x="5402580" y="257265"/>
                  <a:pt x="5436872" y="237263"/>
                </a:cubicBezTo>
                <a:cubicBezTo>
                  <a:pt x="5409248" y="254408"/>
                  <a:pt x="5399724" y="264886"/>
                  <a:pt x="5434012" y="242978"/>
                </a:cubicBezTo>
                <a:cubicBezTo>
                  <a:pt x="5434966" y="241073"/>
                  <a:pt x="5457824" y="226786"/>
                  <a:pt x="5475924" y="215356"/>
                </a:cubicBezTo>
                <a:cubicBezTo>
                  <a:pt x="5494020" y="203925"/>
                  <a:pt x="5507356" y="195353"/>
                  <a:pt x="5489258" y="203925"/>
                </a:cubicBezTo>
                <a:cubicBezTo>
                  <a:pt x="5506404" y="194400"/>
                  <a:pt x="5524500" y="183923"/>
                  <a:pt x="5544504" y="174398"/>
                </a:cubicBezTo>
                <a:cubicBezTo>
                  <a:pt x="5564504" y="163921"/>
                  <a:pt x="5585460" y="154396"/>
                  <a:pt x="5608320" y="144871"/>
                </a:cubicBezTo>
                <a:cubicBezTo>
                  <a:pt x="5654040" y="126773"/>
                  <a:pt x="5703572" y="108676"/>
                  <a:pt x="5757864" y="95340"/>
                </a:cubicBezTo>
                <a:cubicBezTo>
                  <a:pt x="5839302" y="75337"/>
                  <a:pt x="5928242" y="63372"/>
                  <a:pt x="6016644" y="63461"/>
                </a:cubicBezTo>
                <a:lnTo>
                  <a:pt x="6052466" y="65195"/>
                </a:lnTo>
                <a:lnTo>
                  <a:pt x="6051232" y="65813"/>
                </a:lnTo>
                <a:cubicBezTo>
                  <a:pt x="6052186" y="66765"/>
                  <a:pt x="6055996" y="66765"/>
                  <a:pt x="6062664" y="67718"/>
                </a:cubicBezTo>
                <a:cubicBezTo>
                  <a:pt x="6069330" y="68670"/>
                  <a:pt x="6076950" y="69623"/>
                  <a:pt x="6084572" y="70576"/>
                </a:cubicBezTo>
                <a:cubicBezTo>
                  <a:pt x="6099812" y="73433"/>
                  <a:pt x="6115050" y="75338"/>
                  <a:pt x="6114098" y="75338"/>
                </a:cubicBezTo>
                <a:cubicBezTo>
                  <a:pt x="6114098" y="75338"/>
                  <a:pt x="6112192" y="75338"/>
                  <a:pt x="6110288" y="75338"/>
                </a:cubicBezTo>
                <a:cubicBezTo>
                  <a:pt x="6108384" y="75338"/>
                  <a:pt x="6104572" y="74385"/>
                  <a:pt x="6099812" y="74385"/>
                </a:cubicBezTo>
                <a:cubicBezTo>
                  <a:pt x="6095048" y="73433"/>
                  <a:pt x="6088380" y="73433"/>
                  <a:pt x="6080760" y="72480"/>
                </a:cubicBezTo>
                <a:cubicBezTo>
                  <a:pt x="6072188" y="71528"/>
                  <a:pt x="6062664" y="70576"/>
                  <a:pt x="6051232" y="70576"/>
                </a:cubicBezTo>
                <a:cubicBezTo>
                  <a:pt x="6115050" y="77243"/>
                  <a:pt x="6142672" y="82005"/>
                  <a:pt x="6170296" y="85815"/>
                </a:cubicBezTo>
                <a:cubicBezTo>
                  <a:pt x="6197918" y="90578"/>
                  <a:pt x="6227446" y="92483"/>
                  <a:pt x="6288404" y="118201"/>
                </a:cubicBezTo>
                <a:cubicBezTo>
                  <a:pt x="6293168" y="121058"/>
                  <a:pt x="6276976" y="113438"/>
                  <a:pt x="6255068" y="105818"/>
                </a:cubicBezTo>
                <a:cubicBezTo>
                  <a:pt x="6243638" y="102008"/>
                  <a:pt x="6231256" y="98198"/>
                  <a:pt x="6219824" y="95340"/>
                </a:cubicBezTo>
                <a:cubicBezTo>
                  <a:pt x="6208396" y="91530"/>
                  <a:pt x="6197918" y="90578"/>
                  <a:pt x="6190298" y="89626"/>
                </a:cubicBezTo>
                <a:cubicBezTo>
                  <a:pt x="6242686" y="102960"/>
                  <a:pt x="6290312" y="120105"/>
                  <a:pt x="6333172" y="142013"/>
                </a:cubicBezTo>
                <a:cubicBezTo>
                  <a:pt x="6338888" y="144871"/>
                  <a:pt x="6343650" y="146776"/>
                  <a:pt x="6349366" y="149633"/>
                </a:cubicBezTo>
                <a:cubicBezTo>
                  <a:pt x="6354128" y="152490"/>
                  <a:pt x="6359844" y="155348"/>
                  <a:pt x="6364604" y="158206"/>
                </a:cubicBezTo>
                <a:cubicBezTo>
                  <a:pt x="6375084" y="163921"/>
                  <a:pt x="6385560" y="168683"/>
                  <a:pt x="6395086" y="175350"/>
                </a:cubicBezTo>
                <a:cubicBezTo>
                  <a:pt x="6414136" y="187733"/>
                  <a:pt x="6433186" y="202021"/>
                  <a:pt x="6450330" y="216308"/>
                </a:cubicBezTo>
                <a:cubicBezTo>
                  <a:pt x="6484620" y="245836"/>
                  <a:pt x="6516052" y="279173"/>
                  <a:pt x="6543676" y="318226"/>
                </a:cubicBezTo>
                <a:cubicBezTo>
                  <a:pt x="6571298" y="357278"/>
                  <a:pt x="6595112" y="401093"/>
                  <a:pt x="6612256" y="451576"/>
                </a:cubicBezTo>
                <a:lnTo>
                  <a:pt x="6611304" y="462053"/>
                </a:lnTo>
                <a:cubicBezTo>
                  <a:pt x="6624638" y="500153"/>
                  <a:pt x="6635116" y="543968"/>
                  <a:pt x="6639878" y="589688"/>
                </a:cubicBezTo>
                <a:cubicBezTo>
                  <a:pt x="6641784" y="572543"/>
                  <a:pt x="6641784" y="555398"/>
                  <a:pt x="6645592" y="535396"/>
                </a:cubicBezTo>
                <a:cubicBezTo>
                  <a:pt x="6644640" y="514441"/>
                  <a:pt x="6639878" y="489676"/>
                  <a:pt x="6631304" y="457291"/>
                </a:cubicBezTo>
                <a:cubicBezTo>
                  <a:pt x="6622732" y="425858"/>
                  <a:pt x="6608446" y="386806"/>
                  <a:pt x="6581776" y="341086"/>
                </a:cubicBezTo>
                <a:cubicBezTo>
                  <a:pt x="6568916" y="318702"/>
                  <a:pt x="6552724" y="294175"/>
                  <a:pt x="6532126" y="268934"/>
                </a:cubicBezTo>
                <a:lnTo>
                  <a:pt x="6463852" y="200338"/>
                </a:lnTo>
                <a:lnTo>
                  <a:pt x="6475096" y="208688"/>
                </a:lnTo>
                <a:cubicBezTo>
                  <a:pt x="6469380" y="202973"/>
                  <a:pt x="6461760" y="198211"/>
                  <a:pt x="6456046" y="192496"/>
                </a:cubicBezTo>
                <a:lnTo>
                  <a:pt x="6463852" y="200338"/>
                </a:lnTo>
                <a:lnTo>
                  <a:pt x="6378892" y="137251"/>
                </a:lnTo>
                <a:lnTo>
                  <a:pt x="6365558" y="129630"/>
                </a:lnTo>
                <a:cubicBezTo>
                  <a:pt x="6361748" y="126773"/>
                  <a:pt x="6356986" y="124868"/>
                  <a:pt x="6352224" y="122963"/>
                </a:cubicBezTo>
                <a:cubicBezTo>
                  <a:pt x="6342698" y="119153"/>
                  <a:pt x="6334124" y="115343"/>
                  <a:pt x="6324600" y="110580"/>
                </a:cubicBezTo>
                <a:cubicBezTo>
                  <a:pt x="6315076" y="105818"/>
                  <a:pt x="6305550" y="102960"/>
                  <a:pt x="6296024" y="99151"/>
                </a:cubicBezTo>
                <a:cubicBezTo>
                  <a:pt x="6286500" y="95340"/>
                  <a:pt x="6276976" y="91530"/>
                  <a:pt x="6267450" y="88673"/>
                </a:cubicBezTo>
                <a:cubicBezTo>
                  <a:pt x="6227446" y="76290"/>
                  <a:pt x="6187440" y="65813"/>
                  <a:pt x="6143624" y="59145"/>
                </a:cubicBezTo>
                <a:cubicBezTo>
                  <a:pt x="6100764" y="51525"/>
                  <a:pt x="6055044" y="47715"/>
                  <a:pt x="6006466" y="45810"/>
                </a:cubicBezTo>
                <a:cubicBezTo>
                  <a:pt x="6018848" y="44858"/>
                  <a:pt x="6028372" y="44858"/>
                  <a:pt x="6037898" y="44858"/>
                </a:cubicBezTo>
                <a:cubicBezTo>
                  <a:pt x="6046472" y="44858"/>
                  <a:pt x="6054092" y="44858"/>
                  <a:pt x="6061712" y="44858"/>
                </a:cubicBezTo>
                <a:cubicBezTo>
                  <a:pt x="6076950" y="44858"/>
                  <a:pt x="6088380" y="46763"/>
                  <a:pt x="6099812" y="46763"/>
                </a:cubicBezTo>
                <a:cubicBezTo>
                  <a:pt x="6105524" y="47715"/>
                  <a:pt x="6111240" y="47715"/>
                  <a:pt x="6117908" y="47715"/>
                </a:cubicBezTo>
                <a:cubicBezTo>
                  <a:pt x="6123624" y="47715"/>
                  <a:pt x="6131244" y="48668"/>
                  <a:pt x="6138864" y="49620"/>
                </a:cubicBezTo>
                <a:cubicBezTo>
                  <a:pt x="6146484" y="49620"/>
                  <a:pt x="6155056" y="50573"/>
                  <a:pt x="6165532" y="51525"/>
                </a:cubicBezTo>
                <a:cubicBezTo>
                  <a:pt x="6175058" y="52478"/>
                  <a:pt x="6186488" y="54383"/>
                  <a:pt x="6199824" y="56288"/>
                </a:cubicBezTo>
                <a:lnTo>
                  <a:pt x="6175058" y="50573"/>
                </a:lnTo>
                <a:cubicBezTo>
                  <a:pt x="6166486" y="48668"/>
                  <a:pt x="6157912" y="47715"/>
                  <a:pt x="6149340" y="46763"/>
                </a:cubicBezTo>
                <a:lnTo>
                  <a:pt x="6123624" y="42953"/>
                </a:lnTo>
                <a:cubicBezTo>
                  <a:pt x="6115050" y="42000"/>
                  <a:pt x="6106478" y="42000"/>
                  <a:pt x="6097904" y="41048"/>
                </a:cubicBezTo>
                <a:cubicBezTo>
                  <a:pt x="6112192" y="40095"/>
                  <a:pt x="6094096" y="37238"/>
                  <a:pt x="6062664" y="34380"/>
                </a:cubicBezTo>
                <a:cubicBezTo>
                  <a:pt x="6047424" y="33428"/>
                  <a:pt x="6028372" y="32475"/>
                  <a:pt x="6008372" y="32475"/>
                </a:cubicBezTo>
                <a:cubicBezTo>
                  <a:pt x="5998846" y="33428"/>
                  <a:pt x="5988368" y="33428"/>
                  <a:pt x="5978844" y="33428"/>
                </a:cubicBezTo>
                <a:cubicBezTo>
                  <a:pt x="5974080" y="33428"/>
                  <a:pt x="5969318" y="33428"/>
                  <a:pt x="5964556" y="33428"/>
                </a:cubicBezTo>
                <a:cubicBezTo>
                  <a:pt x="5959792" y="33428"/>
                  <a:pt x="5955030" y="34380"/>
                  <a:pt x="5950268" y="34380"/>
                </a:cubicBezTo>
                <a:cubicBezTo>
                  <a:pt x="5961698" y="32475"/>
                  <a:pt x="5972176" y="30570"/>
                  <a:pt x="5983604" y="29618"/>
                </a:cubicBezTo>
                <a:lnTo>
                  <a:pt x="6016944" y="25808"/>
                </a:lnTo>
                <a:cubicBezTo>
                  <a:pt x="6028372" y="26760"/>
                  <a:pt x="6044566" y="27713"/>
                  <a:pt x="6061712" y="28665"/>
                </a:cubicBezTo>
                <a:cubicBezTo>
                  <a:pt x="6078856" y="29618"/>
                  <a:pt x="6097904" y="32475"/>
                  <a:pt x="6115050" y="34380"/>
                </a:cubicBezTo>
                <a:cubicBezTo>
                  <a:pt x="6143624" y="39143"/>
                  <a:pt x="6167438" y="42953"/>
                  <a:pt x="6174104" y="43905"/>
                </a:cubicBezTo>
                <a:cubicBezTo>
                  <a:pt x="6176012" y="43905"/>
                  <a:pt x="6181724" y="45810"/>
                  <a:pt x="6190298" y="48668"/>
                </a:cubicBezTo>
                <a:cubicBezTo>
                  <a:pt x="6196966" y="50573"/>
                  <a:pt x="6206492" y="53430"/>
                  <a:pt x="6216968" y="56288"/>
                </a:cubicBezTo>
                <a:cubicBezTo>
                  <a:pt x="6227446" y="59145"/>
                  <a:pt x="6239828" y="63908"/>
                  <a:pt x="6252212" y="68670"/>
                </a:cubicBezTo>
                <a:cubicBezTo>
                  <a:pt x="6258878" y="70576"/>
                  <a:pt x="6265546" y="72480"/>
                  <a:pt x="6272212" y="75338"/>
                </a:cubicBezTo>
                <a:cubicBezTo>
                  <a:pt x="6278880" y="78196"/>
                  <a:pt x="6285548" y="81053"/>
                  <a:pt x="6292216" y="83910"/>
                </a:cubicBezTo>
                <a:cubicBezTo>
                  <a:pt x="6305550" y="90578"/>
                  <a:pt x="6319838" y="95340"/>
                  <a:pt x="6333172" y="102960"/>
                </a:cubicBezTo>
                <a:cubicBezTo>
                  <a:pt x="6346508" y="110580"/>
                  <a:pt x="6359844" y="116296"/>
                  <a:pt x="6372224" y="123915"/>
                </a:cubicBezTo>
                <a:cubicBezTo>
                  <a:pt x="6384608" y="130583"/>
                  <a:pt x="6396038" y="138203"/>
                  <a:pt x="6406516" y="143918"/>
                </a:cubicBezTo>
                <a:cubicBezTo>
                  <a:pt x="6404612" y="142013"/>
                  <a:pt x="6392228" y="133440"/>
                  <a:pt x="6376036" y="122963"/>
                </a:cubicBezTo>
                <a:cubicBezTo>
                  <a:pt x="6368416" y="117248"/>
                  <a:pt x="6357938" y="113438"/>
                  <a:pt x="6348412" y="107723"/>
                </a:cubicBezTo>
                <a:cubicBezTo>
                  <a:pt x="6337936" y="102008"/>
                  <a:pt x="6328412" y="97246"/>
                  <a:pt x="6318886" y="92483"/>
                </a:cubicBezTo>
                <a:cubicBezTo>
                  <a:pt x="6280786" y="75338"/>
                  <a:pt x="6254116" y="62955"/>
                  <a:pt x="6298884" y="77243"/>
                </a:cubicBezTo>
                <a:cubicBezTo>
                  <a:pt x="6288404" y="73433"/>
                  <a:pt x="6279832" y="70576"/>
                  <a:pt x="6272212" y="67718"/>
                </a:cubicBezTo>
                <a:cubicBezTo>
                  <a:pt x="6264592" y="64860"/>
                  <a:pt x="6256972" y="62955"/>
                  <a:pt x="6250304" y="61050"/>
                </a:cubicBezTo>
                <a:cubicBezTo>
                  <a:pt x="6236972" y="57240"/>
                  <a:pt x="6225540" y="52478"/>
                  <a:pt x="6214112" y="49620"/>
                </a:cubicBezTo>
                <a:cubicBezTo>
                  <a:pt x="6202680" y="46763"/>
                  <a:pt x="6191250" y="43905"/>
                  <a:pt x="6176964" y="40095"/>
                </a:cubicBezTo>
                <a:cubicBezTo>
                  <a:pt x="6163628" y="37238"/>
                  <a:pt x="6146484" y="35333"/>
                  <a:pt x="6125528" y="31523"/>
                </a:cubicBezTo>
                <a:cubicBezTo>
                  <a:pt x="6166486" y="37238"/>
                  <a:pt x="6172200" y="36285"/>
                  <a:pt x="6175058" y="35333"/>
                </a:cubicBezTo>
                <a:cubicBezTo>
                  <a:pt x="6177916" y="34380"/>
                  <a:pt x="6177916" y="32475"/>
                  <a:pt x="6208396" y="38190"/>
                </a:cubicBezTo>
                <a:lnTo>
                  <a:pt x="6173152" y="30570"/>
                </a:lnTo>
                <a:lnTo>
                  <a:pt x="6137912" y="24855"/>
                </a:lnTo>
                <a:lnTo>
                  <a:pt x="6120766" y="21998"/>
                </a:lnTo>
                <a:lnTo>
                  <a:pt x="6102668" y="20093"/>
                </a:lnTo>
                <a:lnTo>
                  <a:pt x="6067424" y="17235"/>
                </a:lnTo>
                <a:cubicBezTo>
                  <a:pt x="6066472" y="17235"/>
                  <a:pt x="6078856" y="18188"/>
                  <a:pt x="6096000" y="19140"/>
                </a:cubicBezTo>
                <a:cubicBezTo>
                  <a:pt x="6104572" y="20093"/>
                  <a:pt x="6114098" y="21045"/>
                  <a:pt x="6124576" y="21998"/>
                </a:cubicBezTo>
                <a:cubicBezTo>
                  <a:pt x="6134100" y="22950"/>
                  <a:pt x="6144578" y="24855"/>
                  <a:pt x="6154104" y="25808"/>
                </a:cubicBezTo>
                <a:cubicBezTo>
                  <a:pt x="6172200" y="27713"/>
                  <a:pt x="6187440" y="30570"/>
                  <a:pt x="6191250" y="30570"/>
                </a:cubicBezTo>
                <a:cubicBezTo>
                  <a:pt x="6193156" y="30570"/>
                  <a:pt x="6191250" y="29618"/>
                  <a:pt x="6186488" y="27713"/>
                </a:cubicBezTo>
                <a:cubicBezTo>
                  <a:pt x="6184584" y="26760"/>
                  <a:pt x="6180772" y="25808"/>
                  <a:pt x="6176012" y="23903"/>
                </a:cubicBezTo>
                <a:cubicBezTo>
                  <a:pt x="6171248" y="22950"/>
                  <a:pt x="6165532" y="21998"/>
                  <a:pt x="6157912" y="20093"/>
                </a:cubicBezTo>
                <a:cubicBezTo>
                  <a:pt x="6143624" y="18188"/>
                  <a:pt x="6123624" y="14378"/>
                  <a:pt x="6100764" y="12473"/>
                </a:cubicBezTo>
                <a:cubicBezTo>
                  <a:pt x="6089332" y="10568"/>
                  <a:pt x="6076950" y="9615"/>
                  <a:pt x="6065520" y="8663"/>
                </a:cubicBezTo>
                <a:cubicBezTo>
                  <a:pt x="6053138" y="7710"/>
                  <a:pt x="6041708" y="7710"/>
                  <a:pt x="6030278" y="6758"/>
                </a:cubicBezTo>
                <a:cubicBezTo>
                  <a:pt x="6018848" y="6282"/>
                  <a:pt x="6007834" y="6103"/>
                  <a:pt x="5997730" y="6148"/>
                </a:cubicBezTo>
                <a:close/>
                <a:moveTo>
                  <a:pt x="6004560" y="90"/>
                </a:moveTo>
                <a:cubicBezTo>
                  <a:pt x="6066472" y="-862"/>
                  <a:pt x="6125528" y="5805"/>
                  <a:pt x="6174104" y="15330"/>
                </a:cubicBezTo>
                <a:cubicBezTo>
                  <a:pt x="6185536" y="18188"/>
                  <a:pt x="6197918" y="21045"/>
                  <a:pt x="6208396" y="23903"/>
                </a:cubicBezTo>
                <a:cubicBezTo>
                  <a:pt x="6218872" y="26760"/>
                  <a:pt x="6229350" y="28665"/>
                  <a:pt x="6238876" y="32475"/>
                </a:cubicBezTo>
                <a:cubicBezTo>
                  <a:pt x="6257924" y="39143"/>
                  <a:pt x="6274118" y="43905"/>
                  <a:pt x="6286500" y="49620"/>
                </a:cubicBezTo>
                <a:cubicBezTo>
                  <a:pt x="6276024" y="47715"/>
                  <a:pt x="6272212" y="47715"/>
                  <a:pt x="6274118" y="49620"/>
                </a:cubicBezTo>
                <a:cubicBezTo>
                  <a:pt x="6276024" y="50573"/>
                  <a:pt x="6282692" y="54383"/>
                  <a:pt x="6293168" y="60098"/>
                </a:cubicBezTo>
                <a:cubicBezTo>
                  <a:pt x="6314124" y="70576"/>
                  <a:pt x="6350318" y="87721"/>
                  <a:pt x="6387466" y="111533"/>
                </a:cubicBezTo>
                <a:cubicBezTo>
                  <a:pt x="6396038" y="117248"/>
                  <a:pt x="6405564" y="123915"/>
                  <a:pt x="6415088" y="129630"/>
                </a:cubicBezTo>
                <a:cubicBezTo>
                  <a:pt x="6424612" y="135346"/>
                  <a:pt x="6434138" y="142965"/>
                  <a:pt x="6442712" y="149633"/>
                </a:cubicBezTo>
                <a:cubicBezTo>
                  <a:pt x="6460808" y="163921"/>
                  <a:pt x="6477000" y="178208"/>
                  <a:pt x="6490336" y="192496"/>
                </a:cubicBezTo>
                <a:cubicBezTo>
                  <a:pt x="6517958" y="220118"/>
                  <a:pt x="6536056" y="245836"/>
                  <a:pt x="6539866" y="255361"/>
                </a:cubicBezTo>
                <a:cubicBezTo>
                  <a:pt x="6537960" y="250598"/>
                  <a:pt x="6550344" y="263933"/>
                  <a:pt x="6563678" y="281078"/>
                </a:cubicBezTo>
                <a:cubicBezTo>
                  <a:pt x="6577012" y="298223"/>
                  <a:pt x="6590348" y="319178"/>
                  <a:pt x="6594158" y="323941"/>
                </a:cubicBezTo>
                <a:cubicBezTo>
                  <a:pt x="6602730" y="341086"/>
                  <a:pt x="6617018" y="368708"/>
                  <a:pt x="6632258" y="398236"/>
                </a:cubicBezTo>
                <a:cubicBezTo>
                  <a:pt x="6623686" y="378233"/>
                  <a:pt x="6620828" y="371566"/>
                  <a:pt x="6621780" y="369661"/>
                </a:cubicBezTo>
                <a:cubicBezTo>
                  <a:pt x="6622732" y="368708"/>
                  <a:pt x="6626544" y="372518"/>
                  <a:pt x="6628448" y="374423"/>
                </a:cubicBezTo>
                <a:cubicBezTo>
                  <a:pt x="6630352" y="376328"/>
                  <a:pt x="6631304" y="376328"/>
                  <a:pt x="6626544" y="365851"/>
                </a:cubicBezTo>
                <a:cubicBezTo>
                  <a:pt x="6624638" y="360136"/>
                  <a:pt x="6620828" y="352516"/>
                  <a:pt x="6614160" y="342038"/>
                </a:cubicBezTo>
                <a:cubicBezTo>
                  <a:pt x="6608446" y="330608"/>
                  <a:pt x="6599872" y="317273"/>
                  <a:pt x="6587492" y="299176"/>
                </a:cubicBezTo>
                <a:cubicBezTo>
                  <a:pt x="6595112" y="307748"/>
                  <a:pt x="6601778" y="317273"/>
                  <a:pt x="6608446" y="326798"/>
                </a:cubicBezTo>
                <a:cubicBezTo>
                  <a:pt x="6615112" y="336323"/>
                  <a:pt x="6621780" y="346801"/>
                  <a:pt x="6628448" y="358231"/>
                </a:cubicBezTo>
                <a:cubicBezTo>
                  <a:pt x="6641784" y="381091"/>
                  <a:pt x="6654166" y="406808"/>
                  <a:pt x="6666548" y="436336"/>
                </a:cubicBezTo>
                <a:cubicBezTo>
                  <a:pt x="6677978" y="465863"/>
                  <a:pt x="6688456" y="500153"/>
                  <a:pt x="6696076" y="539206"/>
                </a:cubicBezTo>
                <a:cubicBezTo>
                  <a:pt x="6703696" y="578258"/>
                  <a:pt x="6707504" y="623026"/>
                  <a:pt x="6697028" y="667793"/>
                </a:cubicBezTo>
                <a:lnTo>
                  <a:pt x="6692266" y="663983"/>
                </a:lnTo>
                <a:cubicBezTo>
                  <a:pt x="6696076" y="612548"/>
                  <a:pt x="6693218" y="560161"/>
                  <a:pt x="6682740" y="509678"/>
                </a:cubicBezTo>
                <a:cubicBezTo>
                  <a:pt x="6681788" y="517298"/>
                  <a:pt x="6677978" y="502058"/>
                  <a:pt x="6672264" y="481103"/>
                </a:cubicBezTo>
                <a:cubicBezTo>
                  <a:pt x="6669404" y="470626"/>
                  <a:pt x="6665596" y="459195"/>
                  <a:pt x="6661786" y="447766"/>
                </a:cubicBezTo>
                <a:cubicBezTo>
                  <a:pt x="6657024" y="437288"/>
                  <a:pt x="6653212" y="426811"/>
                  <a:pt x="6650356" y="419191"/>
                </a:cubicBezTo>
                <a:cubicBezTo>
                  <a:pt x="6673216" y="486818"/>
                  <a:pt x="6676072" y="520156"/>
                  <a:pt x="6677978" y="534443"/>
                </a:cubicBezTo>
                <a:cubicBezTo>
                  <a:pt x="6678930" y="549683"/>
                  <a:pt x="6677024" y="544921"/>
                  <a:pt x="6675120" y="541111"/>
                </a:cubicBezTo>
                <a:cubicBezTo>
                  <a:pt x="6673216" y="537301"/>
                  <a:pt x="6671312" y="533491"/>
                  <a:pt x="6673216" y="548731"/>
                </a:cubicBezTo>
                <a:cubicBezTo>
                  <a:pt x="6674168" y="556351"/>
                  <a:pt x="6675120" y="568733"/>
                  <a:pt x="6677024" y="587783"/>
                </a:cubicBezTo>
                <a:cubicBezTo>
                  <a:pt x="6677978" y="606833"/>
                  <a:pt x="6679884" y="633503"/>
                  <a:pt x="6677024" y="669698"/>
                </a:cubicBezTo>
                <a:cubicBezTo>
                  <a:pt x="6677024" y="683985"/>
                  <a:pt x="6677978" y="685891"/>
                  <a:pt x="6677024" y="694463"/>
                </a:cubicBezTo>
                <a:cubicBezTo>
                  <a:pt x="6675120" y="701131"/>
                  <a:pt x="6675120" y="712560"/>
                  <a:pt x="6669404" y="738278"/>
                </a:cubicBezTo>
                <a:cubicBezTo>
                  <a:pt x="6671312" y="730658"/>
                  <a:pt x="6671312" y="725896"/>
                  <a:pt x="6670358" y="726848"/>
                </a:cubicBezTo>
                <a:cubicBezTo>
                  <a:pt x="6669404" y="727801"/>
                  <a:pt x="6666548" y="740183"/>
                  <a:pt x="6658928" y="767806"/>
                </a:cubicBezTo>
                <a:cubicBezTo>
                  <a:pt x="6657024" y="776378"/>
                  <a:pt x="6654166" y="785903"/>
                  <a:pt x="6652260" y="794476"/>
                </a:cubicBezTo>
                <a:lnTo>
                  <a:pt x="6643688" y="821146"/>
                </a:lnTo>
                <a:cubicBezTo>
                  <a:pt x="6631304" y="843053"/>
                  <a:pt x="6629400" y="844958"/>
                  <a:pt x="6632258" y="835433"/>
                </a:cubicBezTo>
                <a:cubicBezTo>
                  <a:pt x="6635116" y="826860"/>
                  <a:pt x="6643688" y="806858"/>
                  <a:pt x="6650356" y="785903"/>
                </a:cubicBezTo>
                <a:cubicBezTo>
                  <a:pt x="6652260" y="781141"/>
                  <a:pt x="6653212" y="775426"/>
                  <a:pt x="6655118" y="770663"/>
                </a:cubicBezTo>
                <a:cubicBezTo>
                  <a:pt x="6657024" y="764948"/>
                  <a:pt x="6657976" y="760185"/>
                  <a:pt x="6658928" y="755423"/>
                </a:cubicBezTo>
                <a:cubicBezTo>
                  <a:pt x="6661786" y="746851"/>
                  <a:pt x="6662738" y="738278"/>
                  <a:pt x="6663692" y="732563"/>
                </a:cubicBezTo>
                <a:cubicBezTo>
                  <a:pt x="6665596" y="721133"/>
                  <a:pt x="6664644" y="721133"/>
                  <a:pt x="6658928" y="741135"/>
                </a:cubicBezTo>
                <a:cubicBezTo>
                  <a:pt x="6664644" y="714466"/>
                  <a:pt x="6668452" y="682081"/>
                  <a:pt x="6668452" y="649696"/>
                </a:cubicBezTo>
                <a:cubicBezTo>
                  <a:pt x="6669404" y="617310"/>
                  <a:pt x="6666548" y="584926"/>
                  <a:pt x="6661786" y="557303"/>
                </a:cubicBezTo>
                <a:cubicBezTo>
                  <a:pt x="6652260" y="502058"/>
                  <a:pt x="6637972" y="466816"/>
                  <a:pt x="6639878" y="483961"/>
                </a:cubicBezTo>
                <a:cubicBezTo>
                  <a:pt x="6650356" y="525871"/>
                  <a:pt x="6656072" y="557303"/>
                  <a:pt x="6658928" y="583021"/>
                </a:cubicBezTo>
                <a:cubicBezTo>
                  <a:pt x="6661786" y="608738"/>
                  <a:pt x="6663692" y="628741"/>
                  <a:pt x="6664644" y="648743"/>
                </a:cubicBezTo>
                <a:cubicBezTo>
                  <a:pt x="6664644" y="653506"/>
                  <a:pt x="6664644" y="659221"/>
                  <a:pt x="6664644" y="663983"/>
                </a:cubicBezTo>
                <a:cubicBezTo>
                  <a:pt x="6663692" y="669698"/>
                  <a:pt x="6663692" y="674460"/>
                  <a:pt x="6663692" y="680176"/>
                </a:cubicBezTo>
                <a:cubicBezTo>
                  <a:pt x="6663692" y="690653"/>
                  <a:pt x="6662738" y="703035"/>
                  <a:pt x="6660832" y="716371"/>
                </a:cubicBezTo>
                <a:cubicBezTo>
                  <a:pt x="6656072" y="743041"/>
                  <a:pt x="6649404" y="776378"/>
                  <a:pt x="6629400" y="819241"/>
                </a:cubicBezTo>
                <a:lnTo>
                  <a:pt x="6617972" y="836385"/>
                </a:lnTo>
                <a:cubicBezTo>
                  <a:pt x="6611304" y="851626"/>
                  <a:pt x="6605588" y="863056"/>
                  <a:pt x="6599872" y="872581"/>
                </a:cubicBezTo>
                <a:cubicBezTo>
                  <a:pt x="6597968" y="877343"/>
                  <a:pt x="6595112" y="882106"/>
                  <a:pt x="6593204" y="885916"/>
                </a:cubicBezTo>
                <a:cubicBezTo>
                  <a:pt x="6591300" y="889726"/>
                  <a:pt x="6589396" y="892583"/>
                  <a:pt x="6587492" y="896393"/>
                </a:cubicBezTo>
                <a:cubicBezTo>
                  <a:pt x="6579872" y="909728"/>
                  <a:pt x="6574156" y="920206"/>
                  <a:pt x="6563678" y="934493"/>
                </a:cubicBezTo>
                <a:cubicBezTo>
                  <a:pt x="6559868" y="935446"/>
                  <a:pt x="6548438" y="948781"/>
                  <a:pt x="6518912" y="977356"/>
                </a:cubicBezTo>
                <a:cubicBezTo>
                  <a:pt x="6481764" y="1018313"/>
                  <a:pt x="6448424" y="1047841"/>
                  <a:pt x="6415088" y="1076416"/>
                </a:cubicBezTo>
                <a:cubicBezTo>
                  <a:pt x="6381750" y="1104991"/>
                  <a:pt x="6349366" y="1131661"/>
                  <a:pt x="6314124" y="1164998"/>
                </a:cubicBezTo>
                <a:cubicBezTo>
                  <a:pt x="6363652" y="1124041"/>
                  <a:pt x="6400800" y="1095466"/>
                  <a:pt x="6430328" y="1071653"/>
                </a:cubicBezTo>
                <a:cubicBezTo>
                  <a:pt x="6459856" y="1047841"/>
                  <a:pt x="6482716" y="1029743"/>
                  <a:pt x="6504624" y="1010693"/>
                </a:cubicBezTo>
                <a:cubicBezTo>
                  <a:pt x="6527484" y="990691"/>
                  <a:pt x="6549392" y="970688"/>
                  <a:pt x="6576060" y="939256"/>
                </a:cubicBezTo>
                <a:cubicBezTo>
                  <a:pt x="6582728" y="931159"/>
                  <a:pt x="6589634" y="922587"/>
                  <a:pt x="6596660" y="913062"/>
                </a:cubicBezTo>
                <a:lnTo>
                  <a:pt x="6616368" y="883553"/>
                </a:lnTo>
                <a:lnTo>
                  <a:pt x="6592252" y="923063"/>
                </a:lnTo>
                <a:cubicBezTo>
                  <a:pt x="6557012" y="969735"/>
                  <a:pt x="6518912" y="1006883"/>
                  <a:pt x="6517004" y="1013551"/>
                </a:cubicBezTo>
                <a:lnTo>
                  <a:pt x="6515100" y="1007835"/>
                </a:lnTo>
                <a:cubicBezTo>
                  <a:pt x="6450330" y="1071653"/>
                  <a:pt x="6377940" y="1124993"/>
                  <a:pt x="6295072" y="1191668"/>
                </a:cubicBezTo>
                <a:cubicBezTo>
                  <a:pt x="6311266" y="1176428"/>
                  <a:pt x="6327458" y="1162141"/>
                  <a:pt x="6344604" y="1147853"/>
                </a:cubicBezTo>
                <a:cubicBezTo>
                  <a:pt x="6289358" y="1194526"/>
                  <a:pt x="6244592" y="1230721"/>
                  <a:pt x="6209348" y="1269773"/>
                </a:cubicBezTo>
                <a:cubicBezTo>
                  <a:pt x="6191726" y="1289299"/>
                  <a:pt x="6176724" y="1309540"/>
                  <a:pt x="6165294" y="1330971"/>
                </a:cubicBezTo>
                <a:lnTo>
                  <a:pt x="6155640" y="1360136"/>
                </a:lnTo>
                <a:lnTo>
                  <a:pt x="6152198" y="1367881"/>
                </a:lnTo>
                <a:lnTo>
                  <a:pt x="6150004" y="1377161"/>
                </a:lnTo>
                <a:lnTo>
                  <a:pt x="6142672" y="1399313"/>
                </a:lnTo>
                <a:lnTo>
                  <a:pt x="6148298" y="1384385"/>
                </a:lnTo>
                <a:lnTo>
                  <a:pt x="6139816" y="1420268"/>
                </a:lnTo>
                <a:cubicBezTo>
                  <a:pt x="6135052" y="1456463"/>
                  <a:pt x="6138864" y="1493611"/>
                  <a:pt x="6148388" y="1528853"/>
                </a:cubicBezTo>
                <a:lnTo>
                  <a:pt x="6155056" y="1546951"/>
                </a:lnTo>
                <a:lnTo>
                  <a:pt x="6162676" y="1565048"/>
                </a:lnTo>
                <a:cubicBezTo>
                  <a:pt x="6165532" y="1571715"/>
                  <a:pt x="6168392" y="1577431"/>
                  <a:pt x="6171248" y="1583146"/>
                </a:cubicBezTo>
                <a:lnTo>
                  <a:pt x="6179820" y="1601243"/>
                </a:lnTo>
                <a:cubicBezTo>
                  <a:pt x="6192204" y="1625056"/>
                  <a:pt x="6205538" y="1648868"/>
                  <a:pt x="6219824" y="1672681"/>
                </a:cubicBezTo>
                <a:cubicBezTo>
                  <a:pt x="6218872" y="1671728"/>
                  <a:pt x="6230304" y="1695540"/>
                  <a:pt x="6238876" y="1714590"/>
                </a:cubicBezTo>
                <a:cubicBezTo>
                  <a:pt x="6247448" y="1733640"/>
                  <a:pt x="6252212" y="1746976"/>
                  <a:pt x="6238876" y="1724115"/>
                </a:cubicBezTo>
                <a:cubicBezTo>
                  <a:pt x="6265546" y="1780313"/>
                  <a:pt x="6283644" y="1825081"/>
                  <a:pt x="6296024" y="1866038"/>
                </a:cubicBezTo>
                <a:cubicBezTo>
                  <a:pt x="6308408" y="1906996"/>
                  <a:pt x="6313172" y="1944143"/>
                  <a:pt x="6312218" y="1984148"/>
                </a:cubicBezTo>
                <a:cubicBezTo>
                  <a:pt x="6311266" y="2002246"/>
                  <a:pt x="6308408" y="2012723"/>
                  <a:pt x="6307456" y="2019390"/>
                </a:cubicBezTo>
                <a:cubicBezTo>
                  <a:pt x="6305550" y="2025106"/>
                  <a:pt x="6305550" y="2027011"/>
                  <a:pt x="6305550" y="2024153"/>
                </a:cubicBezTo>
                <a:cubicBezTo>
                  <a:pt x="6305550" y="2022248"/>
                  <a:pt x="6306504" y="2015581"/>
                  <a:pt x="6307456" y="2007008"/>
                </a:cubicBezTo>
                <a:cubicBezTo>
                  <a:pt x="6308408" y="1998436"/>
                  <a:pt x="6309360" y="1987006"/>
                  <a:pt x="6309360" y="1974623"/>
                </a:cubicBezTo>
                <a:cubicBezTo>
                  <a:pt x="6309360" y="1948906"/>
                  <a:pt x="6306504" y="1919378"/>
                  <a:pt x="6301740" y="1895565"/>
                </a:cubicBezTo>
                <a:cubicBezTo>
                  <a:pt x="6298884" y="1884136"/>
                  <a:pt x="6296024" y="1873658"/>
                  <a:pt x="6294120" y="1866038"/>
                </a:cubicBezTo>
                <a:cubicBezTo>
                  <a:pt x="6291264" y="1858418"/>
                  <a:pt x="6288404" y="1852703"/>
                  <a:pt x="6287452" y="1851751"/>
                </a:cubicBezTo>
                <a:cubicBezTo>
                  <a:pt x="6291264" y="1862228"/>
                  <a:pt x="6293168" y="1874611"/>
                  <a:pt x="6296024" y="1886040"/>
                </a:cubicBezTo>
                <a:cubicBezTo>
                  <a:pt x="6298884" y="1897471"/>
                  <a:pt x="6299836" y="1908901"/>
                  <a:pt x="6301740" y="1921283"/>
                </a:cubicBezTo>
                <a:cubicBezTo>
                  <a:pt x="6303646" y="1946048"/>
                  <a:pt x="6304598" y="1969861"/>
                  <a:pt x="6302692" y="1993673"/>
                </a:cubicBezTo>
                <a:cubicBezTo>
                  <a:pt x="6300788" y="2017486"/>
                  <a:pt x="6296978" y="2041298"/>
                  <a:pt x="6291264" y="2063206"/>
                </a:cubicBezTo>
                <a:cubicBezTo>
                  <a:pt x="6285548" y="2086065"/>
                  <a:pt x="6277928" y="2107021"/>
                  <a:pt x="6269356" y="2127023"/>
                </a:cubicBezTo>
                <a:cubicBezTo>
                  <a:pt x="6235066" y="2207033"/>
                  <a:pt x="6185536" y="2265136"/>
                  <a:pt x="6150292" y="2303236"/>
                </a:cubicBezTo>
                <a:cubicBezTo>
                  <a:pt x="6177916" y="2277518"/>
                  <a:pt x="6189346" y="2264183"/>
                  <a:pt x="6189346" y="2266088"/>
                </a:cubicBezTo>
                <a:cubicBezTo>
                  <a:pt x="6188392" y="2267041"/>
                  <a:pt x="6184584" y="2270851"/>
                  <a:pt x="6178868" y="2277518"/>
                </a:cubicBezTo>
                <a:cubicBezTo>
                  <a:pt x="6173152" y="2283233"/>
                  <a:pt x="6165532" y="2291806"/>
                  <a:pt x="6156960" y="2300378"/>
                </a:cubicBezTo>
                <a:cubicBezTo>
                  <a:pt x="6139816" y="2317523"/>
                  <a:pt x="6118860" y="2336573"/>
                  <a:pt x="6102668" y="2349908"/>
                </a:cubicBezTo>
                <a:cubicBezTo>
                  <a:pt x="6096000" y="2356576"/>
                  <a:pt x="6089332" y="2363243"/>
                  <a:pt x="6082666" y="2369911"/>
                </a:cubicBezTo>
                <a:cubicBezTo>
                  <a:pt x="6068378" y="2379436"/>
                  <a:pt x="6057900" y="2386103"/>
                  <a:pt x="6051232" y="2389913"/>
                </a:cubicBezTo>
                <a:cubicBezTo>
                  <a:pt x="6044566" y="2393723"/>
                  <a:pt x="6041708" y="2395628"/>
                  <a:pt x="6041708" y="2394676"/>
                </a:cubicBezTo>
                <a:cubicBezTo>
                  <a:pt x="6041708" y="2393723"/>
                  <a:pt x="6055996" y="2383246"/>
                  <a:pt x="6077904" y="2365148"/>
                </a:cubicBezTo>
                <a:cubicBezTo>
                  <a:pt x="6051232" y="2385151"/>
                  <a:pt x="6022658" y="2406106"/>
                  <a:pt x="5992178" y="2424203"/>
                </a:cubicBezTo>
                <a:cubicBezTo>
                  <a:pt x="5961698" y="2443253"/>
                  <a:pt x="5929312" y="2459446"/>
                  <a:pt x="5897880" y="2469923"/>
                </a:cubicBezTo>
                <a:cubicBezTo>
                  <a:pt x="5947412" y="2446111"/>
                  <a:pt x="6002656" y="2416583"/>
                  <a:pt x="6049328" y="2384198"/>
                </a:cubicBezTo>
                <a:lnTo>
                  <a:pt x="6081378" y="2359914"/>
                </a:lnTo>
                <a:lnTo>
                  <a:pt x="6095404" y="2349670"/>
                </a:lnTo>
                <a:lnTo>
                  <a:pt x="6098046" y="2347285"/>
                </a:lnTo>
                <a:lnTo>
                  <a:pt x="6111240" y="2337288"/>
                </a:lnTo>
                <a:cubicBezTo>
                  <a:pt x="6128862" y="2322286"/>
                  <a:pt x="6143148" y="2308475"/>
                  <a:pt x="6153150" y="2297521"/>
                </a:cubicBezTo>
                <a:lnTo>
                  <a:pt x="6098046" y="2347285"/>
                </a:lnTo>
                <a:lnTo>
                  <a:pt x="6081378" y="2359914"/>
                </a:lnTo>
                <a:lnTo>
                  <a:pt x="6045518" y="2386103"/>
                </a:lnTo>
                <a:cubicBezTo>
                  <a:pt x="6015038" y="2406106"/>
                  <a:pt x="5987416" y="2420393"/>
                  <a:pt x="5957888" y="2434681"/>
                </a:cubicBezTo>
                <a:cubicBezTo>
                  <a:pt x="5928360" y="2448016"/>
                  <a:pt x="5895976" y="2462303"/>
                  <a:pt x="5854066" y="2476591"/>
                </a:cubicBezTo>
                <a:cubicBezTo>
                  <a:pt x="5812156" y="2490878"/>
                  <a:pt x="5760720" y="2505166"/>
                  <a:pt x="5692140" y="2522311"/>
                </a:cubicBezTo>
                <a:cubicBezTo>
                  <a:pt x="5688330" y="2522311"/>
                  <a:pt x="5735004" y="2508023"/>
                  <a:pt x="5681664" y="2520406"/>
                </a:cubicBezTo>
                <a:cubicBezTo>
                  <a:pt x="5620704" y="2533741"/>
                  <a:pt x="5613084" y="2536598"/>
                  <a:pt x="5615940" y="2538503"/>
                </a:cubicBezTo>
                <a:cubicBezTo>
                  <a:pt x="5619750" y="2540408"/>
                  <a:pt x="5633086" y="2539456"/>
                  <a:pt x="5614036" y="2545171"/>
                </a:cubicBezTo>
                <a:cubicBezTo>
                  <a:pt x="5709286" y="2525168"/>
                  <a:pt x="5754052" y="2515643"/>
                  <a:pt x="5809298" y="2503261"/>
                </a:cubicBezTo>
                <a:lnTo>
                  <a:pt x="5784532" y="2513738"/>
                </a:lnTo>
                <a:cubicBezTo>
                  <a:pt x="5779772" y="2513738"/>
                  <a:pt x="5720716" y="2529931"/>
                  <a:pt x="5702618" y="2531836"/>
                </a:cubicBezTo>
                <a:lnTo>
                  <a:pt x="5688330" y="2540408"/>
                </a:lnTo>
                <a:cubicBezTo>
                  <a:pt x="5691188" y="2536598"/>
                  <a:pt x="5668328" y="2539456"/>
                  <a:pt x="5635944" y="2544218"/>
                </a:cubicBezTo>
                <a:cubicBezTo>
                  <a:pt x="5603558" y="2548981"/>
                  <a:pt x="5561648" y="2556601"/>
                  <a:pt x="5524500" y="2564221"/>
                </a:cubicBezTo>
                <a:cubicBezTo>
                  <a:pt x="5599748" y="2553743"/>
                  <a:pt x="5579746" y="2557553"/>
                  <a:pt x="5601652" y="2560411"/>
                </a:cubicBezTo>
                <a:cubicBezTo>
                  <a:pt x="5550218" y="2573746"/>
                  <a:pt x="5520692" y="2577556"/>
                  <a:pt x="5489258" y="2581366"/>
                </a:cubicBezTo>
                <a:cubicBezTo>
                  <a:pt x="5457824" y="2585176"/>
                  <a:pt x="5425440" y="2589938"/>
                  <a:pt x="5369244" y="2605178"/>
                </a:cubicBezTo>
                <a:cubicBezTo>
                  <a:pt x="5376864" y="2601368"/>
                  <a:pt x="5476876" y="2579461"/>
                  <a:pt x="5390198" y="2595653"/>
                </a:cubicBezTo>
                <a:cubicBezTo>
                  <a:pt x="5354004" y="2602321"/>
                  <a:pt x="5339716" y="2608036"/>
                  <a:pt x="5327332" y="2611846"/>
                </a:cubicBezTo>
                <a:cubicBezTo>
                  <a:pt x="5321618" y="2614703"/>
                  <a:pt x="5315904" y="2616608"/>
                  <a:pt x="5309236" y="2618513"/>
                </a:cubicBezTo>
                <a:cubicBezTo>
                  <a:pt x="5302568" y="2620418"/>
                  <a:pt x="5294948" y="2623276"/>
                  <a:pt x="5283518" y="2627086"/>
                </a:cubicBezTo>
                <a:cubicBezTo>
                  <a:pt x="5309236" y="2616608"/>
                  <a:pt x="5318760" y="2612798"/>
                  <a:pt x="5328286" y="2608036"/>
                </a:cubicBezTo>
                <a:cubicBezTo>
                  <a:pt x="5337812" y="2603273"/>
                  <a:pt x="5348288" y="2597558"/>
                  <a:pt x="5376864" y="2588986"/>
                </a:cubicBezTo>
                <a:cubicBezTo>
                  <a:pt x="5440680" y="2575651"/>
                  <a:pt x="5454016" y="2573746"/>
                  <a:pt x="5466398" y="2570888"/>
                </a:cubicBezTo>
                <a:cubicBezTo>
                  <a:pt x="5478780" y="2568031"/>
                  <a:pt x="5491164" y="2566126"/>
                  <a:pt x="5554028" y="2552791"/>
                </a:cubicBezTo>
                <a:lnTo>
                  <a:pt x="5446396" y="2568983"/>
                </a:lnTo>
                <a:cubicBezTo>
                  <a:pt x="5555932" y="2548028"/>
                  <a:pt x="5525452" y="2548981"/>
                  <a:pt x="5534024" y="2545171"/>
                </a:cubicBezTo>
                <a:cubicBezTo>
                  <a:pt x="5440680" y="2559458"/>
                  <a:pt x="5405438" y="2568983"/>
                  <a:pt x="5379720" y="2576603"/>
                </a:cubicBezTo>
                <a:cubicBezTo>
                  <a:pt x="5354004" y="2585176"/>
                  <a:pt x="5335904" y="2590891"/>
                  <a:pt x="5277804" y="2606131"/>
                </a:cubicBezTo>
                <a:cubicBezTo>
                  <a:pt x="5250180" y="2615656"/>
                  <a:pt x="5277804" y="2608036"/>
                  <a:pt x="5300664" y="2602321"/>
                </a:cubicBezTo>
                <a:cubicBezTo>
                  <a:pt x="5323524" y="2597558"/>
                  <a:pt x="5343524" y="2592796"/>
                  <a:pt x="5299712" y="2605178"/>
                </a:cubicBezTo>
                <a:cubicBezTo>
                  <a:pt x="5245418" y="2619466"/>
                  <a:pt x="5240656" y="2623276"/>
                  <a:pt x="5233036" y="2626133"/>
                </a:cubicBezTo>
                <a:cubicBezTo>
                  <a:pt x="5226368" y="2629943"/>
                  <a:pt x="5216844" y="2633753"/>
                  <a:pt x="5159692" y="2656613"/>
                </a:cubicBezTo>
                <a:cubicBezTo>
                  <a:pt x="5165408" y="2653756"/>
                  <a:pt x="5171124" y="2649946"/>
                  <a:pt x="5177792" y="2647088"/>
                </a:cubicBezTo>
                <a:cubicBezTo>
                  <a:pt x="5141596" y="2658518"/>
                  <a:pt x="5108258" y="2676616"/>
                  <a:pt x="5071112" y="2697571"/>
                </a:cubicBezTo>
                <a:cubicBezTo>
                  <a:pt x="5051108" y="2709001"/>
                  <a:pt x="5064444" y="2707096"/>
                  <a:pt x="5062538" y="2712811"/>
                </a:cubicBezTo>
                <a:cubicBezTo>
                  <a:pt x="5061586" y="2715668"/>
                  <a:pt x="5056824" y="2721383"/>
                  <a:pt x="5041584" y="2731861"/>
                </a:cubicBezTo>
                <a:cubicBezTo>
                  <a:pt x="5033964" y="2737576"/>
                  <a:pt x="5024438" y="2745196"/>
                  <a:pt x="5011104" y="2753768"/>
                </a:cubicBezTo>
                <a:cubicBezTo>
                  <a:pt x="4998720" y="2763293"/>
                  <a:pt x="4982528" y="2774723"/>
                  <a:pt x="4963478" y="2789963"/>
                </a:cubicBezTo>
                <a:cubicBezTo>
                  <a:pt x="4957764" y="2796631"/>
                  <a:pt x="4952048" y="2804251"/>
                  <a:pt x="4946332" y="2810918"/>
                </a:cubicBezTo>
                <a:cubicBezTo>
                  <a:pt x="4903472" y="2846161"/>
                  <a:pt x="4869180" y="2878546"/>
                  <a:pt x="4838700" y="2909026"/>
                </a:cubicBezTo>
                <a:cubicBezTo>
                  <a:pt x="4808220" y="2939506"/>
                  <a:pt x="4782504" y="2967128"/>
                  <a:pt x="4756786" y="2994751"/>
                </a:cubicBezTo>
                <a:cubicBezTo>
                  <a:pt x="4706304" y="3049996"/>
                  <a:pt x="4656772" y="3104288"/>
                  <a:pt x="4590098" y="3181441"/>
                </a:cubicBezTo>
                <a:cubicBezTo>
                  <a:pt x="4578668" y="3191918"/>
                  <a:pt x="4594860" y="3172868"/>
                  <a:pt x="4602480" y="3163343"/>
                </a:cubicBezTo>
                <a:cubicBezTo>
                  <a:pt x="4555808" y="3217636"/>
                  <a:pt x="4497704" y="3285263"/>
                  <a:pt x="4446270" y="3350986"/>
                </a:cubicBezTo>
                <a:cubicBezTo>
                  <a:pt x="4394836" y="3416708"/>
                  <a:pt x="4350068" y="3481478"/>
                  <a:pt x="4324352" y="3525293"/>
                </a:cubicBezTo>
                <a:cubicBezTo>
                  <a:pt x="4318636" y="3534818"/>
                  <a:pt x="4309112" y="3547201"/>
                  <a:pt x="4300538" y="3561488"/>
                </a:cubicBezTo>
                <a:cubicBezTo>
                  <a:pt x="4291966" y="3575776"/>
                  <a:pt x="4282440" y="3590063"/>
                  <a:pt x="4274820" y="3602446"/>
                </a:cubicBezTo>
                <a:cubicBezTo>
                  <a:pt x="4259580" y="3627211"/>
                  <a:pt x="4250056" y="3642451"/>
                  <a:pt x="4259580" y="3622448"/>
                </a:cubicBezTo>
                <a:cubicBezTo>
                  <a:pt x="4250056" y="3641498"/>
                  <a:pt x="4238626" y="3663406"/>
                  <a:pt x="4228148" y="3685313"/>
                </a:cubicBezTo>
                <a:cubicBezTo>
                  <a:pt x="4225292" y="3687218"/>
                  <a:pt x="4231004" y="3674836"/>
                  <a:pt x="4237672" y="3661501"/>
                </a:cubicBezTo>
                <a:cubicBezTo>
                  <a:pt x="4244340" y="3648166"/>
                  <a:pt x="4251960" y="3633878"/>
                  <a:pt x="4251008" y="3632926"/>
                </a:cubicBezTo>
                <a:cubicBezTo>
                  <a:pt x="4244340" y="3644356"/>
                  <a:pt x="4239578" y="3651023"/>
                  <a:pt x="4237672" y="3655786"/>
                </a:cubicBezTo>
                <a:cubicBezTo>
                  <a:pt x="4240530" y="3646261"/>
                  <a:pt x="4235768" y="3650071"/>
                  <a:pt x="4236720" y="3644356"/>
                </a:cubicBezTo>
                <a:cubicBezTo>
                  <a:pt x="4237672" y="3640546"/>
                  <a:pt x="4240530" y="3633878"/>
                  <a:pt x="4247198" y="3619591"/>
                </a:cubicBezTo>
                <a:cubicBezTo>
                  <a:pt x="4251008" y="3612923"/>
                  <a:pt x="4254818" y="3603398"/>
                  <a:pt x="4261486" y="3591968"/>
                </a:cubicBezTo>
                <a:cubicBezTo>
                  <a:pt x="4268152" y="3580538"/>
                  <a:pt x="4276726" y="3567203"/>
                  <a:pt x="4286252" y="3550058"/>
                </a:cubicBezTo>
                <a:cubicBezTo>
                  <a:pt x="4305300" y="3525293"/>
                  <a:pt x="4291012" y="3549106"/>
                  <a:pt x="4275772" y="3574823"/>
                </a:cubicBezTo>
                <a:cubicBezTo>
                  <a:pt x="4259580" y="3600541"/>
                  <a:pt x="4245292" y="3630068"/>
                  <a:pt x="4256724" y="3616733"/>
                </a:cubicBezTo>
                <a:cubicBezTo>
                  <a:pt x="4269104" y="3594826"/>
                  <a:pt x="4274820" y="3585301"/>
                  <a:pt x="4276726" y="3579586"/>
                </a:cubicBezTo>
                <a:cubicBezTo>
                  <a:pt x="4278630" y="3573871"/>
                  <a:pt x="4277678" y="3573871"/>
                  <a:pt x="4278630" y="3571966"/>
                </a:cubicBezTo>
                <a:cubicBezTo>
                  <a:pt x="4294824" y="3544343"/>
                  <a:pt x="4304348" y="3531008"/>
                  <a:pt x="4309112" y="3525293"/>
                </a:cubicBezTo>
                <a:cubicBezTo>
                  <a:pt x="4313872" y="3519578"/>
                  <a:pt x="4313872" y="3521483"/>
                  <a:pt x="4313872" y="3523388"/>
                </a:cubicBezTo>
                <a:cubicBezTo>
                  <a:pt x="4325304" y="3500528"/>
                  <a:pt x="4375786" y="3434806"/>
                  <a:pt x="4393884" y="3404326"/>
                </a:cubicBezTo>
                <a:cubicBezTo>
                  <a:pt x="4411980" y="3378608"/>
                  <a:pt x="4422458" y="3366226"/>
                  <a:pt x="4427220" y="3361463"/>
                </a:cubicBezTo>
                <a:cubicBezTo>
                  <a:pt x="4431984" y="3356701"/>
                  <a:pt x="4431030" y="3358606"/>
                  <a:pt x="4429126" y="3362416"/>
                </a:cubicBezTo>
                <a:cubicBezTo>
                  <a:pt x="4426268" y="3369083"/>
                  <a:pt x="4419600" y="3380513"/>
                  <a:pt x="4445318" y="3347176"/>
                </a:cubicBezTo>
                <a:cubicBezTo>
                  <a:pt x="4452938" y="3332888"/>
                  <a:pt x="4460558" y="3318601"/>
                  <a:pt x="4469130" y="3304313"/>
                </a:cubicBezTo>
                <a:cubicBezTo>
                  <a:pt x="4484370" y="3286216"/>
                  <a:pt x="4499612" y="3268118"/>
                  <a:pt x="4514852" y="3250021"/>
                </a:cubicBezTo>
                <a:cubicBezTo>
                  <a:pt x="4530092" y="3231923"/>
                  <a:pt x="4546284" y="3214778"/>
                  <a:pt x="4561524" y="3196681"/>
                </a:cubicBezTo>
                <a:cubicBezTo>
                  <a:pt x="4628198" y="3117623"/>
                  <a:pt x="4621530" y="3121433"/>
                  <a:pt x="4615816" y="3121433"/>
                </a:cubicBezTo>
                <a:cubicBezTo>
                  <a:pt x="4611052" y="3121433"/>
                  <a:pt x="4607244" y="3118576"/>
                  <a:pt x="4684396" y="3029041"/>
                </a:cubicBezTo>
                <a:cubicBezTo>
                  <a:pt x="4675824" y="3042376"/>
                  <a:pt x="4689158" y="3031898"/>
                  <a:pt x="4712970" y="3009038"/>
                </a:cubicBezTo>
                <a:cubicBezTo>
                  <a:pt x="4736784" y="2985226"/>
                  <a:pt x="4772978" y="2949983"/>
                  <a:pt x="4811078" y="2911883"/>
                </a:cubicBezTo>
                <a:cubicBezTo>
                  <a:pt x="4789170" y="2934743"/>
                  <a:pt x="4758692" y="2969033"/>
                  <a:pt x="4726304" y="3006181"/>
                </a:cubicBezTo>
                <a:cubicBezTo>
                  <a:pt x="4694872" y="3042376"/>
                  <a:pt x="4660584" y="3082381"/>
                  <a:pt x="4632008" y="3112861"/>
                </a:cubicBezTo>
                <a:cubicBezTo>
                  <a:pt x="4673918" y="3069998"/>
                  <a:pt x="4646296" y="3101431"/>
                  <a:pt x="4614864" y="3137626"/>
                </a:cubicBezTo>
                <a:cubicBezTo>
                  <a:pt x="4582478" y="3173821"/>
                  <a:pt x="4547236" y="3215731"/>
                  <a:pt x="4570096" y="3194776"/>
                </a:cubicBezTo>
                <a:cubicBezTo>
                  <a:pt x="4605338" y="3149056"/>
                  <a:pt x="4671060" y="3073808"/>
                  <a:pt x="4723448" y="3018563"/>
                </a:cubicBezTo>
                <a:lnTo>
                  <a:pt x="4707256" y="3037613"/>
                </a:lnTo>
                <a:cubicBezTo>
                  <a:pt x="4733926" y="3008086"/>
                  <a:pt x="4756786" y="2980463"/>
                  <a:pt x="4782504" y="2950936"/>
                </a:cubicBezTo>
                <a:cubicBezTo>
                  <a:pt x="4808220" y="2921408"/>
                  <a:pt x="4837748" y="2889976"/>
                  <a:pt x="4878704" y="2853781"/>
                </a:cubicBezTo>
                <a:cubicBezTo>
                  <a:pt x="4898708" y="2834731"/>
                  <a:pt x="4907280" y="2828063"/>
                  <a:pt x="4910138" y="2827111"/>
                </a:cubicBezTo>
                <a:cubicBezTo>
                  <a:pt x="4912996" y="2826158"/>
                  <a:pt x="4910138" y="2829968"/>
                  <a:pt x="4907280" y="2833778"/>
                </a:cubicBezTo>
                <a:cubicBezTo>
                  <a:pt x="4923472" y="2817586"/>
                  <a:pt x="4939666" y="2804251"/>
                  <a:pt x="4952048" y="2793773"/>
                </a:cubicBezTo>
                <a:cubicBezTo>
                  <a:pt x="4964430" y="2784248"/>
                  <a:pt x="4972050" y="2777581"/>
                  <a:pt x="4973004" y="2778533"/>
                </a:cubicBezTo>
                <a:cubicBezTo>
                  <a:pt x="4983480" y="2766151"/>
                  <a:pt x="4993958" y="2754721"/>
                  <a:pt x="5005388" y="2742338"/>
                </a:cubicBezTo>
                <a:cubicBezTo>
                  <a:pt x="5016818" y="2730908"/>
                  <a:pt x="5028248" y="2718526"/>
                  <a:pt x="5040630" y="2708048"/>
                </a:cubicBezTo>
                <a:cubicBezTo>
                  <a:pt x="5063492" y="2685188"/>
                  <a:pt x="5090160" y="2664233"/>
                  <a:pt x="5116830" y="2644231"/>
                </a:cubicBezTo>
                <a:cubicBezTo>
                  <a:pt x="5023486" y="2686141"/>
                  <a:pt x="4932046" y="2750911"/>
                  <a:pt x="4847272" y="2829016"/>
                </a:cubicBezTo>
                <a:cubicBezTo>
                  <a:pt x="4762500" y="2907121"/>
                  <a:pt x="4682492" y="2996656"/>
                  <a:pt x="4601528" y="3086191"/>
                </a:cubicBezTo>
                <a:lnTo>
                  <a:pt x="4599504" y="3090108"/>
                </a:lnTo>
                <a:cubicBezTo>
                  <a:pt x="4587420" y="3106803"/>
                  <a:pt x="4528662" y="3171081"/>
                  <a:pt x="4525328" y="3171915"/>
                </a:cubicBezTo>
                <a:lnTo>
                  <a:pt x="4533900" y="3161437"/>
                </a:lnTo>
                <a:lnTo>
                  <a:pt x="4601526" y="3086192"/>
                </a:lnTo>
                <a:lnTo>
                  <a:pt x="4593630" y="3091143"/>
                </a:lnTo>
                <a:cubicBezTo>
                  <a:pt x="4593460" y="3083512"/>
                  <a:pt x="4709518" y="2953913"/>
                  <a:pt x="4698684" y="2961413"/>
                </a:cubicBezTo>
                <a:cubicBezTo>
                  <a:pt x="4724400" y="2934743"/>
                  <a:pt x="4750118" y="2908073"/>
                  <a:pt x="4775836" y="2882356"/>
                </a:cubicBezTo>
                <a:cubicBezTo>
                  <a:pt x="4774884" y="2885213"/>
                  <a:pt x="4734878" y="2927123"/>
                  <a:pt x="4705352" y="2960461"/>
                </a:cubicBezTo>
                <a:cubicBezTo>
                  <a:pt x="4675824" y="2992846"/>
                  <a:pt x="4655820" y="3017611"/>
                  <a:pt x="4691064" y="2982368"/>
                </a:cubicBezTo>
                <a:cubicBezTo>
                  <a:pt x="4754880" y="2909978"/>
                  <a:pt x="4804412" y="2859496"/>
                  <a:pt x="4855844" y="2812823"/>
                </a:cubicBezTo>
                <a:cubicBezTo>
                  <a:pt x="4880612" y="2789963"/>
                  <a:pt x="4906328" y="2767103"/>
                  <a:pt x="4935856" y="2744243"/>
                </a:cubicBezTo>
                <a:cubicBezTo>
                  <a:pt x="4965384" y="2721383"/>
                  <a:pt x="4996816" y="2697571"/>
                  <a:pt x="5035868" y="2672806"/>
                </a:cubicBezTo>
                <a:cubicBezTo>
                  <a:pt x="5028962" y="2675425"/>
                  <a:pt x="5020568" y="2679473"/>
                  <a:pt x="5011044" y="2684757"/>
                </a:cubicBezTo>
                <a:lnTo>
                  <a:pt x="4980842" y="2703256"/>
                </a:lnTo>
                <a:lnTo>
                  <a:pt x="4997768" y="2691856"/>
                </a:lnTo>
                <a:cubicBezTo>
                  <a:pt x="5000624" y="2689951"/>
                  <a:pt x="5001578" y="2688998"/>
                  <a:pt x="5004436" y="2687093"/>
                </a:cubicBezTo>
                <a:cubicBezTo>
                  <a:pt x="4995864" y="2691856"/>
                  <a:pt x="4987292" y="2697571"/>
                  <a:pt x="4978718" y="2703286"/>
                </a:cubicBezTo>
                <a:cubicBezTo>
                  <a:pt x="4970146" y="2709001"/>
                  <a:pt x="4961572" y="2715668"/>
                  <a:pt x="4953000" y="2721383"/>
                </a:cubicBezTo>
                <a:cubicBezTo>
                  <a:pt x="4956810" y="2719478"/>
                  <a:pt x="4961810" y="2716144"/>
                  <a:pt x="4968956" y="2711263"/>
                </a:cubicBezTo>
                <a:lnTo>
                  <a:pt x="4978320" y="2704955"/>
                </a:lnTo>
                <a:lnTo>
                  <a:pt x="4904424" y="2760436"/>
                </a:lnTo>
                <a:cubicBezTo>
                  <a:pt x="4851084" y="2804251"/>
                  <a:pt x="4796792" y="2858543"/>
                  <a:pt x="4752976" y="2899501"/>
                </a:cubicBezTo>
                <a:cubicBezTo>
                  <a:pt x="4788218" y="2863306"/>
                  <a:pt x="4818698" y="2832826"/>
                  <a:pt x="4848226" y="2804251"/>
                </a:cubicBezTo>
                <a:cubicBezTo>
                  <a:pt x="4763452" y="2879498"/>
                  <a:pt x="4682492" y="2969033"/>
                  <a:pt x="4596766" y="3064283"/>
                </a:cubicBezTo>
                <a:lnTo>
                  <a:pt x="4578668" y="3087143"/>
                </a:lnTo>
                <a:cubicBezTo>
                  <a:pt x="4636770" y="3023326"/>
                  <a:pt x="4676776" y="2979511"/>
                  <a:pt x="4682492" y="2973796"/>
                </a:cubicBezTo>
                <a:cubicBezTo>
                  <a:pt x="4605338" y="3058568"/>
                  <a:pt x="4545330" y="3134768"/>
                  <a:pt x="4544378" y="3144293"/>
                </a:cubicBezTo>
                <a:lnTo>
                  <a:pt x="4557712" y="3129053"/>
                </a:lnTo>
                <a:lnTo>
                  <a:pt x="4531996" y="3161438"/>
                </a:lnTo>
                <a:cubicBezTo>
                  <a:pt x="4513898" y="3181441"/>
                  <a:pt x="4495800" y="3201443"/>
                  <a:pt x="4478656" y="3221446"/>
                </a:cubicBezTo>
                <a:cubicBezTo>
                  <a:pt x="4471988" y="3229066"/>
                  <a:pt x="4466272" y="3237638"/>
                  <a:pt x="4459604" y="3245258"/>
                </a:cubicBezTo>
                <a:lnTo>
                  <a:pt x="4469130" y="3232876"/>
                </a:lnTo>
                <a:cubicBezTo>
                  <a:pt x="4451986" y="3251926"/>
                  <a:pt x="4435792" y="3271928"/>
                  <a:pt x="4418648" y="3291931"/>
                </a:cubicBezTo>
                <a:cubicBezTo>
                  <a:pt x="4412932" y="3299551"/>
                  <a:pt x="4407218" y="3308123"/>
                  <a:pt x="4399598" y="3317648"/>
                </a:cubicBezTo>
                <a:cubicBezTo>
                  <a:pt x="4402456" y="3313838"/>
                  <a:pt x="4404360" y="3310028"/>
                  <a:pt x="4405312" y="3308123"/>
                </a:cubicBezTo>
                <a:cubicBezTo>
                  <a:pt x="4400552" y="3314791"/>
                  <a:pt x="4394836" y="3320506"/>
                  <a:pt x="4390072" y="3327173"/>
                </a:cubicBezTo>
                <a:cubicBezTo>
                  <a:pt x="4381500" y="3339556"/>
                  <a:pt x="4369118" y="3356701"/>
                  <a:pt x="4355784" y="3376703"/>
                </a:cubicBezTo>
                <a:cubicBezTo>
                  <a:pt x="4349116" y="3386228"/>
                  <a:pt x="4342448" y="3396706"/>
                  <a:pt x="4334828" y="3407183"/>
                </a:cubicBezTo>
                <a:cubicBezTo>
                  <a:pt x="4328160" y="3417661"/>
                  <a:pt x="4320540" y="3429091"/>
                  <a:pt x="4313872" y="3439568"/>
                </a:cubicBezTo>
                <a:cubicBezTo>
                  <a:pt x="4298632" y="3461476"/>
                  <a:pt x="4286252" y="3483383"/>
                  <a:pt x="4274820" y="3501481"/>
                </a:cubicBezTo>
                <a:cubicBezTo>
                  <a:pt x="4263392" y="3519578"/>
                  <a:pt x="4254818" y="3535771"/>
                  <a:pt x="4250056" y="3545296"/>
                </a:cubicBezTo>
                <a:cubicBezTo>
                  <a:pt x="4243388" y="3558631"/>
                  <a:pt x="4235768" y="3571966"/>
                  <a:pt x="4228148" y="3585301"/>
                </a:cubicBezTo>
                <a:cubicBezTo>
                  <a:pt x="4220528" y="3598636"/>
                  <a:pt x="4212908" y="3612923"/>
                  <a:pt x="4206240" y="3626258"/>
                </a:cubicBezTo>
                <a:lnTo>
                  <a:pt x="4194376" y="3649423"/>
                </a:lnTo>
                <a:lnTo>
                  <a:pt x="4196716" y="3644356"/>
                </a:lnTo>
                <a:cubicBezTo>
                  <a:pt x="4204336" y="3629116"/>
                  <a:pt x="4208144" y="3620543"/>
                  <a:pt x="4203384" y="3627211"/>
                </a:cubicBezTo>
                <a:cubicBezTo>
                  <a:pt x="4192904" y="3645308"/>
                  <a:pt x="4184332" y="3662453"/>
                  <a:pt x="4175760" y="3677693"/>
                </a:cubicBezTo>
                <a:cubicBezTo>
                  <a:pt x="4167188" y="3693886"/>
                  <a:pt x="4159568" y="3709126"/>
                  <a:pt x="4150996" y="3727223"/>
                </a:cubicBezTo>
                <a:cubicBezTo>
                  <a:pt x="4146232" y="3736748"/>
                  <a:pt x="4142424" y="3745321"/>
                  <a:pt x="4137660" y="3755798"/>
                </a:cubicBezTo>
                <a:cubicBezTo>
                  <a:pt x="4133850" y="3766276"/>
                  <a:pt x="4130040" y="3776753"/>
                  <a:pt x="4125278" y="3789136"/>
                </a:cubicBezTo>
                <a:cubicBezTo>
                  <a:pt x="4115752" y="3812948"/>
                  <a:pt x="4108132" y="3841523"/>
                  <a:pt x="4098608" y="3876766"/>
                </a:cubicBezTo>
                <a:lnTo>
                  <a:pt x="4110992" y="3835808"/>
                </a:lnTo>
                <a:lnTo>
                  <a:pt x="4117658" y="3815806"/>
                </a:lnTo>
                <a:lnTo>
                  <a:pt x="4125278" y="3795803"/>
                </a:lnTo>
                <a:cubicBezTo>
                  <a:pt x="4122420" y="3803423"/>
                  <a:pt x="4119564" y="3811043"/>
                  <a:pt x="4117658" y="3818663"/>
                </a:cubicBezTo>
                <a:lnTo>
                  <a:pt x="4111944" y="3841523"/>
                </a:lnTo>
                <a:cubicBezTo>
                  <a:pt x="4108132" y="3857716"/>
                  <a:pt x="4103370" y="3872956"/>
                  <a:pt x="4100512" y="3888196"/>
                </a:cubicBezTo>
                <a:cubicBezTo>
                  <a:pt x="4094798" y="3919628"/>
                  <a:pt x="4088130" y="3951061"/>
                  <a:pt x="4084320" y="3982493"/>
                </a:cubicBezTo>
                <a:cubicBezTo>
                  <a:pt x="4076700" y="4014878"/>
                  <a:pt x="4079558" y="3991066"/>
                  <a:pt x="4085272" y="3955823"/>
                </a:cubicBezTo>
                <a:cubicBezTo>
                  <a:pt x="4088130" y="3937726"/>
                  <a:pt x="4092892" y="3917723"/>
                  <a:pt x="4096704" y="3900578"/>
                </a:cubicBezTo>
                <a:cubicBezTo>
                  <a:pt x="4098608" y="3892006"/>
                  <a:pt x="4099560" y="3883433"/>
                  <a:pt x="4101466" y="3876766"/>
                </a:cubicBezTo>
                <a:cubicBezTo>
                  <a:pt x="4103370" y="3870098"/>
                  <a:pt x="4104324" y="3864383"/>
                  <a:pt x="4105276" y="3861526"/>
                </a:cubicBezTo>
                <a:cubicBezTo>
                  <a:pt x="4099560" y="3879623"/>
                  <a:pt x="4095750" y="3897721"/>
                  <a:pt x="4091940" y="3914866"/>
                </a:cubicBezTo>
                <a:cubicBezTo>
                  <a:pt x="4090036" y="3923438"/>
                  <a:pt x="4088130" y="3932011"/>
                  <a:pt x="4086224" y="3940583"/>
                </a:cubicBezTo>
                <a:cubicBezTo>
                  <a:pt x="4083368" y="3949156"/>
                  <a:pt x="4082416" y="3956776"/>
                  <a:pt x="4080510" y="3965348"/>
                </a:cubicBezTo>
                <a:cubicBezTo>
                  <a:pt x="4073844" y="3998686"/>
                  <a:pt x="4068128" y="4030118"/>
                  <a:pt x="4063366" y="4058693"/>
                </a:cubicBezTo>
                <a:cubicBezTo>
                  <a:pt x="4052888" y="4116796"/>
                  <a:pt x="4043364" y="4165373"/>
                  <a:pt x="4037648" y="4200616"/>
                </a:cubicBezTo>
                <a:cubicBezTo>
                  <a:pt x="4034792" y="4205378"/>
                  <a:pt x="4030028" y="4211093"/>
                  <a:pt x="4022408" y="4227286"/>
                </a:cubicBezTo>
                <a:cubicBezTo>
                  <a:pt x="4014788" y="4243478"/>
                  <a:pt x="4004310" y="4270148"/>
                  <a:pt x="3982404" y="4314916"/>
                </a:cubicBezTo>
                <a:cubicBezTo>
                  <a:pt x="4000500" y="4283483"/>
                  <a:pt x="3994784" y="4297771"/>
                  <a:pt x="3988118" y="4313011"/>
                </a:cubicBezTo>
                <a:cubicBezTo>
                  <a:pt x="3981450" y="4328251"/>
                  <a:pt x="3973830" y="4344443"/>
                  <a:pt x="3990024" y="4319678"/>
                </a:cubicBezTo>
                <a:cubicBezTo>
                  <a:pt x="3983356" y="4335871"/>
                  <a:pt x="3969068" y="4360636"/>
                  <a:pt x="3955732" y="4380638"/>
                </a:cubicBezTo>
                <a:cubicBezTo>
                  <a:pt x="3944304" y="4397783"/>
                  <a:pt x="3934778" y="4411118"/>
                  <a:pt x="3930968" y="4417786"/>
                </a:cubicBezTo>
                <a:lnTo>
                  <a:pt x="3932872" y="4412071"/>
                </a:lnTo>
                <a:cubicBezTo>
                  <a:pt x="3906204" y="4445408"/>
                  <a:pt x="3883344" y="4472078"/>
                  <a:pt x="3863340" y="4494938"/>
                </a:cubicBezTo>
                <a:cubicBezTo>
                  <a:pt x="3843338" y="4517798"/>
                  <a:pt x="3827144" y="4536848"/>
                  <a:pt x="3812858" y="4553993"/>
                </a:cubicBezTo>
                <a:cubicBezTo>
                  <a:pt x="3784284" y="4587331"/>
                  <a:pt x="3765232" y="4613048"/>
                  <a:pt x="3741420" y="4640671"/>
                </a:cubicBezTo>
                <a:cubicBezTo>
                  <a:pt x="3671888" y="4714013"/>
                  <a:pt x="3618548" y="4765448"/>
                  <a:pt x="3565208" y="4811168"/>
                </a:cubicBezTo>
                <a:cubicBezTo>
                  <a:pt x="3551872" y="4822598"/>
                  <a:pt x="3538538" y="4833076"/>
                  <a:pt x="3525204" y="4844506"/>
                </a:cubicBezTo>
                <a:cubicBezTo>
                  <a:pt x="3510916" y="4855936"/>
                  <a:pt x="3497580" y="4866413"/>
                  <a:pt x="3483292" y="4876891"/>
                </a:cubicBezTo>
                <a:cubicBezTo>
                  <a:pt x="3469004" y="4887368"/>
                  <a:pt x="3453766" y="4896893"/>
                  <a:pt x="3438524" y="4908323"/>
                </a:cubicBezTo>
                <a:cubicBezTo>
                  <a:pt x="3429952" y="4914038"/>
                  <a:pt x="3422332" y="4918801"/>
                  <a:pt x="3413760" y="4924516"/>
                </a:cubicBezTo>
                <a:cubicBezTo>
                  <a:pt x="3406140" y="4930231"/>
                  <a:pt x="3397568" y="4935946"/>
                  <a:pt x="3388044" y="4940708"/>
                </a:cubicBezTo>
                <a:cubicBezTo>
                  <a:pt x="3384232" y="4940708"/>
                  <a:pt x="3371850" y="4945471"/>
                  <a:pt x="3352800" y="4953091"/>
                </a:cubicBezTo>
                <a:cubicBezTo>
                  <a:pt x="3332798" y="4959758"/>
                  <a:pt x="3307080" y="4971188"/>
                  <a:pt x="3276600" y="4983571"/>
                </a:cubicBezTo>
                <a:cubicBezTo>
                  <a:pt x="3272792" y="4985476"/>
                  <a:pt x="3268028" y="4988333"/>
                  <a:pt x="3261360" y="4991191"/>
                </a:cubicBezTo>
                <a:cubicBezTo>
                  <a:pt x="3254692" y="4994048"/>
                  <a:pt x="3247072" y="4996906"/>
                  <a:pt x="3238500" y="5000716"/>
                </a:cubicBezTo>
                <a:cubicBezTo>
                  <a:pt x="3221356" y="5008336"/>
                  <a:pt x="3199448" y="5014051"/>
                  <a:pt x="3178492" y="5020718"/>
                </a:cubicBezTo>
                <a:cubicBezTo>
                  <a:pt x="3168016" y="5023576"/>
                  <a:pt x="3156584" y="5025481"/>
                  <a:pt x="3147060" y="5028338"/>
                </a:cubicBezTo>
                <a:cubicBezTo>
                  <a:pt x="3137536" y="5030243"/>
                  <a:pt x="3128010" y="5033101"/>
                  <a:pt x="3119438" y="5034053"/>
                </a:cubicBezTo>
                <a:cubicBezTo>
                  <a:pt x="3102292" y="5036911"/>
                  <a:pt x="3089910" y="5038816"/>
                  <a:pt x="3086100" y="5040721"/>
                </a:cubicBezTo>
                <a:cubicBezTo>
                  <a:pt x="3101340" y="5038816"/>
                  <a:pt x="3113724" y="5037863"/>
                  <a:pt x="3125152" y="5036911"/>
                </a:cubicBezTo>
                <a:cubicBezTo>
                  <a:pt x="3136584" y="5035006"/>
                  <a:pt x="3146108" y="5033101"/>
                  <a:pt x="3153728" y="5031196"/>
                </a:cubicBezTo>
                <a:cubicBezTo>
                  <a:pt x="3161348" y="5029291"/>
                  <a:pt x="3168016" y="5027386"/>
                  <a:pt x="3173730" y="5026433"/>
                </a:cubicBezTo>
                <a:cubicBezTo>
                  <a:pt x="3179444" y="5025481"/>
                  <a:pt x="3184208" y="5023576"/>
                  <a:pt x="3188970" y="5021671"/>
                </a:cubicBezTo>
                <a:cubicBezTo>
                  <a:pt x="3206116" y="5015003"/>
                  <a:pt x="3218498" y="5011193"/>
                  <a:pt x="3251836" y="4997858"/>
                </a:cubicBezTo>
                <a:cubicBezTo>
                  <a:pt x="3266124" y="4994048"/>
                  <a:pt x="3273744" y="4992143"/>
                  <a:pt x="3278504" y="4991191"/>
                </a:cubicBezTo>
                <a:cubicBezTo>
                  <a:pt x="3283268" y="4990238"/>
                  <a:pt x="3285172" y="4990238"/>
                  <a:pt x="3287078" y="4990238"/>
                </a:cubicBezTo>
                <a:cubicBezTo>
                  <a:pt x="3288984" y="4990238"/>
                  <a:pt x="3291840" y="4990238"/>
                  <a:pt x="3298508" y="4987381"/>
                </a:cubicBezTo>
                <a:lnTo>
                  <a:pt x="3311500" y="4983050"/>
                </a:lnTo>
                <a:lnTo>
                  <a:pt x="3306128" y="4985476"/>
                </a:lnTo>
                <a:cubicBezTo>
                  <a:pt x="3293744" y="4990238"/>
                  <a:pt x="3280410" y="4996906"/>
                  <a:pt x="3265170" y="5002621"/>
                </a:cubicBezTo>
                <a:cubicBezTo>
                  <a:pt x="3249930" y="5008336"/>
                  <a:pt x="3233738" y="5015003"/>
                  <a:pt x="3215640" y="5019766"/>
                </a:cubicBezTo>
                <a:cubicBezTo>
                  <a:pt x="3207068" y="5022623"/>
                  <a:pt x="3198496" y="5024528"/>
                  <a:pt x="3188970" y="5027386"/>
                </a:cubicBezTo>
                <a:cubicBezTo>
                  <a:pt x="3185160" y="5028338"/>
                  <a:pt x="3180398" y="5030243"/>
                  <a:pt x="3175636" y="5031196"/>
                </a:cubicBezTo>
                <a:lnTo>
                  <a:pt x="3161348" y="5034053"/>
                </a:lnTo>
                <a:cubicBezTo>
                  <a:pt x="3151824" y="5035958"/>
                  <a:pt x="3142298" y="5037863"/>
                  <a:pt x="3132772" y="5039768"/>
                </a:cubicBezTo>
                <a:cubicBezTo>
                  <a:pt x="3124200" y="5041673"/>
                  <a:pt x="3114676" y="5042626"/>
                  <a:pt x="3105150" y="5043578"/>
                </a:cubicBezTo>
                <a:cubicBezTo>
                  <a:pt x="3095624" y="5044531"/>
                  <a:pt x="3086100" y="5046436"/>
                  <a:pt x="3077528" y="5046436"/>
                </a:cubicBezTo>
                <a:cubicBezTo>
                  <a:pt x="3068956" y="5046436"/>
                  <a:pt x="3060384" y="5047388"/>
                  <a:pt x="3051810" y="5047388"/>
                </a:cubicBezTo>
                <a:cubicBezTo>
                  <a:pt x="3034666" y="5048341"/>
                  <a:pt x="3019424" y="5046436"/>
                  <a:pt x="3006092" y="5046436"/>
                </a:cubicBezTo>
                <a:cubicBezTo>
                  <a:pt x="2992756" y="5046436"/>
                  <a:pt x="2980372" y="5044531"/>
                  <a:pt x="2971800" y="5043578"/>
                </a:cubicBezTo>
                <a:cubicBezTo>
                  <a:pt x="2980372" y="5043578"/>
                  <a:pt x="2988944" y="5044531"/>
                  <a:pt x="2997518" y="5044531"/>
                </a:cubicBezTo>
                <a:cubicBezTo>
                  <a:pt x="2968944" y="5042626"/>
                  <a:pt x="2946084" y="5039768"/>
                  <a:pt x="2925128" y="5035006"/>
                </a:cubicBezTo>
                <a:cubicBezTo>
                  <a:pt x="2904172" y="5031196"/>
                  <a:pt x="2885124" y="5026433"/>
                  <a:pt x="2864168" y="5021671"/>
                </a:cubicBezTo>
                <a:cubicBezTo>
                  <a:pt x="2822258" y="5012146"/>
                  <a:pt x="2770824" y="4999763"/>
                  <a:pt x="2677478" y="4983571"/>
                </a:cubicBezTo>
                <a:cubicBezTo>
                  <a:pt x="2647950" y="4977856"/>
                  <a:pt x="2618424" y="4973093"/>
                  <a:pt x="2588896" y="4968331"/>
                </a:cubicBezTo>
                <a:cubicBezTo>
                  <a:pt x="2593658" y="4969283"/>
                  <a:pt x="2594610" y="4968331"/>
                  <a:pt x="2596516" y="4968331"/>
                </a:cubicBezTo>
                <a:lnTo>
                  <a:pt x="2583564" y="4965797"/>
                </a:lnTo>
                <a:lnTo>
                  <a:pt x="2581514" y="4965591"/>
                </a:lnTo>
                <a:cubicBezTo>
                  <a:pt x="2577228" y="4964996"/>
                  <a:pt x="2571274" y="4964043"/>
                  <a:pt x="2563178" y="4962615"/>
                </a:cubicBezTo>
                <a:lnTo>
                  <a:pt x="2578472" y="4964800"/>
                </a:lnTo>
                <a:lnTo>
                  <a:pt x="2550200" y="4959267"/>
                </a:lnTo>
                <a:cubicBezTo>
                  <a:pt x="2511088" y="4951721"/>
                  <a:pt x="2491264" y="4948328"/>
                  <a:pt x="2469832" y="4945471"/>
                </a:cubicBezTo>
                <a:cubicBezTo>
                  <a:pt x="2463166" y="4944518"/>
                  <a:pt x="2455544" y="4943566"/>
                  <a:pt x="2447924" y="4942613"/>
                </a:cubicBezTo>
                <a:cubicBezTo>
                  <a:pt x="2443164" y="4942613"/>
                  <a:pt x="2439352" y="4941661"/>
                  <a:pt x="2434590" y="4941661"/>
                </a:cubicBezTo>
                <a:cubicBezTo>
                  <a:pt x="2429828" y="4941661"/>
                  <a:pt x="2425064" y="4941661"/>
                  <a:pt x="2419350" y="4941661"/>
                </a:cubicBezTo>
                <a:cubicBezTo>
                  <a:pt x="2399348" y="4940708"/>
                  <a:pt x="2372678" y="4939756"/>
                  <a:pt x="2334578" y="4943566"/>
                </a:cubicBezTo>
                <a:cubicBezTo>
                  <a:pt x="2341244" y="4942613"/>
                  <a:pt x="2337436" y="4942613"/>
                  <a:pt x="2347912" y="4941661"/>
                </a:cubicBezTo>
                <a:cubicBezTo>
                  <a:pt x="2336484" y="4941661"/>
                  <a:pt x="2325052" y="4942613"/>
                  <a:pt x="2313624" y="4942613"/>
                </a:cubicBezTo>
                <a:cubicBezTo>
                  <a:pt x="2302192" y="4942613"/>
                  <a:pt x="2290764" y="4945471"/>
                  <a:pt x="2279332" y="4946423"/>
                </a:cubicBezTo>
                <a:cubicBezTo>
                  <a:pt x="2267904" y="4948328"/>
                  <a:pt x="2257424" y="4949281"/>
                  <a:pt x="2245996" y="4951186"/>
                </a:cubicBezTo>
                <a:cubicBezTo>
                  <a:pt x="2234564" y="4954043"/>
                  <a:pt x="2224088" y="4955948"/>
                  <a:pt x="2213610" y="4958806"/>
                </a:cubicBezTo>
                <a:cubicBezTo>
                  <a:pt x="2203132" y="4961663"/>
                  <a:pt x="2192656" y="4963568"/>
                  <a:pt x="2182178" y="4966426"/>
                </a:cubicBezTo>
                <a:cubicBezTo>
                  <a:pt x="2171700" y="4970236"/>
                  <a:pt x="2162176" y="4973093"/>
                  <a:pt x="2152650" y="4975951"/>
                </a:cubicBezTo>
                <a:cubicBezTo>
                  <a:pt x="2143124" y="4978808"/>
                  <a:pt x="2133600" y="4981666"/>
                  <a:pt x="2125028" y="4984523"/>
                </a:cubicBezTo>
                <a:cubicBezTo>
                  <a:pt x="2115504" y="4987381"/>
                  <a:pt x="2107884" y="4991191"/>
                  <a:pt x="2099310" y="4994048"/>
                </a:cubicBezTo>
                <a:cubicBezTo>
                  <a:pt x="2078356" y="4998811"/>
                  <a:pt x="2080260" y="4996906"/>
                  <a:pt x="2090738" y="4992143"/>
                </a:cubicBezTo>
                <a:cubicBezTo>
                  <a:pt x="2101216" y="4987381"/>
                  <a:pt x="2119312" y="4979761"/>
                  <a:pt x="2131696" y="4974998"/>
                </a:cubicBezTo>
                <a:cubicBezTo>
                  <a:pt x="2092644" y="4986428"/>
                  <a:pt x="2053828" y="5001430"/>
                  <a:pt x="2016800" y="5018813"/>
                </a:cubicBezTo>
                <a:lnTo>
                  <a:pt x="1976178" y="5041469"/>
                </a:lnTo>
                <a:lnTo>
                  <a:pt x="1991678" y="5036910"/>
                </a:lnTo>
                <a:cubicBezTo>
                  <a:pt x="1998344" y="5034053"/>
                  <a:pt x="2005964" y="5030243"/>
                  <a:pt x="2018348" y="5025480"/>
                </a:cubicBezTo>
                <a:lnTo>
                  <a:pt x="2005964" y="5031195"/>
                </a:lnTo>
                <a:lnTo>
                  <a:pt x="1993584" y="5037862"/>
                </a:lnTo>
                <a:lnTo>
                  <a:pt x="1968818" y="5051198"/>
                </a:lnTo>
                <a:cubicBezTo>
                  <a:pt x="1961198" y="5055960"/>
                  <a:pt x="1952624" y="5059770"/>
                  <a:pt x="1945004" y="5064532"/>
                </a:cubicBezTo>
                <a:lnTo>
                  <a:pt x="1921192" y="5078820"/>
                </a:lnTo>
                <a:cubicBezTo>
                  <a:pt x="1914524" y="5081678"/>
                  <a:pt x="1925956" y="5073105"/>
                  <a:pt x="1940244" y="5063580"/>
                </a:cubicBezTo>
                <a:cubicBezTo>
                  <a:pt x="1946910" y="5058818"/>
                  <a:pt x="1955484" y="5054055"/>
                  <a:pt x="1962150" y="5050245"/>
                </a:cubicBezTo>
                <a:lnTo>
                  <a:pt x="1973338" y="5043053"/>
                </a:lnTo>
                <a:lnTo>
                  <a:pt x="1912620" y="5076916"/>
                </a:lnTo>
                <a:cubicBezTo>
                  <a:pt x="1904048" y="5081678"/>
                  <a:pt x="1896428" y="5086441"/>
                  <a:pt x="1888808" y="5092156"/>
                </a:cubicBezTo>
                <a:cubicBezTo>
                  <a:pt x="1881188" y="5096918"/>
                  <a:pt x="1874520" y="5102633"/>
                  <a:pt x="1866900" y="5108348"/>
                </a:cubicBezTo>
                <a:cubicBezTo>
                  <a:pt x="1852612" y="5118826"/>
                  <a:pt x="1839278" y="5129303"/>
                  <a:pt x="1826896" y="5140733"/>
                </a:cubicBezTo>
                <a:cubicBezTo>
                  <a:pt x="1814512" y="5152163"/>
                  <a:pt x="1802130" y="5162641"/>
                  <a:pt x="1791652" y="5172166"/>
                </a:cubicBezTo>
                <a:cubicBezTo>
                  <a:pt x="1781176" y="5182643"/>
                  <a:pt x="1771650" y="5193121"/>
                  <a:pt x="1763078" y="5201693"/>
                </a:cubicBezTo>
                <a:cubicBezTo>
                  <a:pt x="1756410" y="5207408"/>
                  <a:pt x="1749744" y="5212171"/>
                  <a:pt x="1744028" y="5218838"/>
                </a:cubicBezTo>
                <a:lnTo>
                  <a:pt x="1725930" y="5236936"/>
                </a:lnTo>
                <a:lnTo>
                  <a:pt x="1707832" y="5255033"/>
                </a:lnTo>
                <a:cubicBezTo>
                  <a:pt x="1701164" y="5261701"/>
                  <a:pt x="1696404" y="5268368"/>
                  <a:pt x="1690688" y="5275036"/>
                </a:cubicBezTo>
                <a:cubicBezTo>
                  <a:pt x="1695450" y="5268368"/>
                  <a:pt x="1700212" y="5261701"/>
                  <a:pt x="1704976" y="5255986"/>
                </a:cubicBezTo>
                <a:cubicBezTo>
                  <a:pt x="1709738" y="5250271"/>
                  <a:pt x="1715452" y="5243603"/>
                  <a:pt x="1720216" y="5237888"/>
                </a:cubicBezTo>
                <a:cubicBezTo>
                  <a:pt x="1730692" y="5226458"/>
                  <a:pt x="1739264" y="5214076"/>
                  <a:pt x="1747838" y="5205503"/>
                </a:cubicBezTo>
                <a:cubicBezTo>
                  <a:pt x="1764984" y="5187406"/>
                  <a:pt x="1773556" y="5175976"/>
                  <a:pt x="1765936" y="5181691"/>
                </a:cubicBezTo>
                <a:cubicBezTo>
                  <a:pt x="1755458" y="5191216"/>
                  <a:pt x="1747838" y="5198836"/>
                  <a:pt x="1742124" y="5204551"/>
                </a:cubicBezTo>
                <a:cubicBezTo>
                  <a:pt x="1736408" y="5211218"/>
                  <a:pt x="1732598" y="5215981"/>
                  <a:pt x="1727836" y="5221696"/>
                </a:cubicBezTo>
                <a:cubicBezTo>
                  <a:pt x="1723072" y="5227411"/>
                  <a:pt x="1717358" y="5233126"/>
                  <a:pt x="1709738" y="5241698"/>
                </a:cubicBezTo>
                <a:cubicBezTo>
                  <a:pt x="1705928" y="5245508"/>
                  <a:pt x="1701164" y="5250271"/>
                  <a:pt x="1696404" y="5255986"/>
                </a:cubicBezTo>
                <a:cubicBezTo>
                  <a:pt x="1691640" y="5262653"/>
                  <a:pt x="1685924" y="5269321"/>
                  <a:pt x="1679258" y="5276941"/>
                </a:cubicBezTo>
                <a:cubicBezTo>
                  <a:pt x="1682116" y="5270273"/>
                  <a:pt x="1688784" y="5259796"/>
                  <a:pt x="1697356" y="5247413"/>
                </a:cubicBezTo>
                <a:cubicBezTo>
                  <a:pt x="1706880" y="5235031"/>
                  <a:pt x="1718310" y="5220743"/>
                  <a:pt x="1729740" y="5205503"/>
                </a:cubicBezTo>
                <a:cubicBezTo>
                  <a:pt x="1714500" y="5220743"/>
                  <a:pt x="1703070" y="5232173"/>
                  <a:pt x="1694498" y="5241698"/>
                </a:cubicBezTo>
                <a:cubicBezTo>
                  <a:pt x="1685924" y="5251223"/>
                  <a:pt x="1680210" y="5258843"/>
                  <a:pt x="1676400" y="5264558"/>
                </a:cubicBezTo>
                <a:cubicBezTo>
                  <a:pt x="1667828" y="5275988"/>
                  <a:pt x="1666876" y="5278846"/>
                  <a:pt x="1666876" y="5280751"/>
                </a:cubicBezTo>
                <a:cubicBezTo>
                  <a:pt x="1666876" y="5282656"/>
                  <a:pt x="1667828" y="5282656"/>
                  <a:pt x="1663064" y="5288371"/>
                </a:cubicBezTo>
                <a:cubicBezTo>
                  <a:pt x="1661160" y="5290276"/>
                  <a:pt x="1658304" y="5295038"/>
                  <a:pt x="1652588" y="5300753"/>
                </a:cubicBezTo>
                <a:cubicBezTo>
                  <a:pt x="1647824" y="5307421"/>
                  <a:pt x="1641158" y="5315993"/>
                  <a:pt x="1631632" y="5327423"/>
                </a:cubicBezTo>
                <a:cubicBezTo>
                  <a:pt x="1624012" y="5338853"/>
                  <a:pt x="1617344" y="5348378"/>
                  <a:pt x="1612584" y="5357903"/>
                </a:cubicBezTo>
                <a:cubicBezTo>
                  <a:pt x="1606868" y="5367428"/>
                  <a:pt x="1603058" y="5376001"/>
                  <a:pt x="1600200" y="5382668"/>
                </a:cubicBezTo>
                <a:cubicBezTo>
                  <a:pt x="1593532" y="5396003"/>
                  <a:pt x="1590676" y="5405528"/>
                  <a:pt x="1590676" y="5408386"/>
                </a:cubicBezTo>
                <a:cubicBezTo>
                  <a:pt x="1582104" y="5422673"/>
                  <a:pt x="1574484" y="5436008"/>
                  <a:pt x="1566864" y="5450296"/>
                </a:cubicBezTo>
                <a:cubicBezTo>
                  <a:pt x="1559244" y="5464583"/>
                  <a:pt x="1551624" y="5478871"/>
                  <a:pt x="1544956" y="5493158"/>
                </a:cubicBezTo>
                <a:cubicBezTo>
                  <a:pt x="1544956" y="5498873"/>
                  <a:pt x="1532572" y="5529353"/>
                  <a:pt x="1518284" y="5567453"/>
                </a:cubicBezTo>
                <a:cubicBezTo>
                  <a:pt x="1503044" y="5605553"/>
                  <a:pt x="1485900" y="5651273"/>
                  <a:pt x="1470660" y="5687468"/>
                </a:cubicBezTo>
                <a:cubicBezTo>
                  <a:pt x="1469708" y="5696993"/>
                  <a:pt x="1499236" y="5631271"/>
                  <a:pt x="1508760" y="5602696"/>
                </a:cubicBezTo>
                <a:cubicBezTo>
                  <a:pt x="1509712" y="5609363"/>
                  <a:pt x="1481138" y="5687468"/>
                  <a:pt x="1458278" y="5736998"/>
                </a:cubicBezTo>
                <a:cubicBezTo>
                  <a:pt x="1453516" y="5740808"/>
                  <a:pt x="1443038" y="5761763"/>
                  <a:pt x="1426844" y="5791291"/>
                </a:cubicBezTo>
                <a:cubicBezTo>
                  <a:pt x="1411604" y="5819866"/>
                  <a:pt x="1389698" y="5856061"/>
                  <a:pt x="1365884" y="5887493"/>
                </a:cubicBezTo>
                <a:cubicBezTo>
                  <a:pt x="1360170" y="5895113"/>
                  <a:pt x="1353504" y="5901781"/>
                  <a:pt x="1347788" y="5909401"/>
                </a:cubicBezTo>
                <a:cubicBezTo>
                  <a:pt x="1344930" y="5913211"/>
                  <a:pt x="1342072" y="5917021"/>
                  <a:pt x="1339216" y="5919878"/>
                </a:cubicBezTo>
                <a:cubicBezTo>
                  <a:pt x="1335404" y="5923688"/>
                  <a:pt x="1332548" y="5926546"/>
                  <a:pt x="1329690" y="5929403"/>
                </a:cubicBezTo>
                <a:cubicBezTo>
                  <a:pt x="1323024" y="5936071"/>
                  <a:pt x="1317308" y="5941786"/>
                  <a:pt x="1312544" y="5946548"/>
                </a:cubicBezTo>
                <a:cubicBezTo>
                  <a:pt x="1306830" y="5951311"/>
                  <a:pt x="1302068" y="5955121"/>
                  <a:pt x="1297304" y="5958931"/>
                </a:cubicBezTo>
                <a:cubicBezTo>
                  <a:pt x="1279208" y="5973218"/>
                  <a:pt x="1271588" y="5977981"/>
                  <a:pt x="1282064" y="5965598"/>
                </a:cubicBezTo>
                <a:cubicBezTo>
                  <a:pt x="1258252" y="5984648"/>
                  <a:pt x="1231584" y="6002746"/>
                  <a:pt x="1202056" y="6017986"/>
                </a:cubicBezTo>
                <a:cubicBezTo>
                  <a:pt x="1172528" y="6033226"/>
                  <a:pt x="1140144" y="6045608"/>
                  <a:pt x="1107758" y="6055133"/>
                </a:cubicBezTo>
                <a:cubicBezTo>
                  <a:pt x="1042036" y="6075136"/>
                  <a:pt x="971550" y="6084661"/>
                  <a:pt x="904876" y="6090376"/>
                </a:cubicBezTo>
                <a:cubicBezTo>
                  <a:pt x="770572" y="6100853"/>
                  <a:pt x="645796" y="6102758"/>
                  <a:pt x="565784" y="6096091"/>
                </a:cubicBezTo>
                <a:cubicBezTo>
                  <a:pt x="512444" y="6089423"/>
                  <a:pt x="407670" y="6068468"/>
                  <a:pt x="471488" y="6076088"/>
                </a:cubicBezTo>
                <a:cubicBezTo>
                  <a:pt x="423864" y="6067516"/>
                  <a:pt x="381952" y="6057991"/>
                  <a:pt x="343852" y="6044656"/>
                </a:cubicBezTo>
                <a:cubicBezTo>
                  <a:pt x="324804" y="6038941"/>
                  <a:pt x="307658" y="6030368"/>
                  <a:pt x="289560" y="6023701"/>
                </a:cubicBezTo>
                <a:cubicBezTo>
                  <a:pt x="280988" y="6019891"/>
                  <a:pt x="272416" y="6015128"/>
                  <a:pt x="263844" y="6011318"/>
                </a:cubicBezTo>
                <a:cubicBezTo>
                  <a:pt x="255270" y="6007508"/>
                  <a:pt x="246698" y="6003698"/>
                  <a:pt x="239078" y="5998936"/>
                </a:cubicBezTo>
                <a:cubicBezTo>
                  <a:pt x="222884" y="5989411"/>
                  <a:pt x="206692" y="5979886"/>
                  <a:pt x="191452" y="5968456"/>
                </a:cubicBezTo>
                <a:cubicBezTo>
                  <a:pt x="183832" y="5962741"/>
                  <a:pt x="176212" y="5957026"/>
                  <a:pt x="168592" y="5951311"/>
                </a:cubicBezTo>
                <a:cubicBezTo>
                  <a:pt x="161924" y="5944643"/>
                  <a:pt x="154304" y="5937976"/>
                  <a:pt x="146684" y="5931308"/>
                </a:cubicBezTo>
                <a:cubicBezTo>
                  <a:pt x="131922" y="5917497"/>
                  <a:pt x="117396" y="5902257"/>
                  <a:pt x="103466" y="5885112"/>
                </a:cubicBezTo>
                <a:lnTo>
                  <a:pt x="90592" y="5866401"/>
                </a:lnTo>
                <a:lnTo>
                  <a:pt x="104776" y="5884636"/>
                </a:lnTo>
                <a:cubicBezTo>
                  <a:pt x="110490" y="5891303"/>
                  <a:pt x="114300" y="5895113"/>
                  <a:pt x="113348" y="5893208"/>
                </a:cubicBezTo>
                <a:cubicBezTo>
                  <a:pt x="108584" y="5887493"/>
                  <a:pt x="102870" y="5880826"/>
                  <a:pt x="98108" y="5875111"/>
                </a:cubicBezTo>
                <a:cubicBezTo>
                  <a:pt x="95250" y="5871301"/>
                  <a:pt x="92392" y="5868443"/>
                  <a:pt x="90488" y="5865586"/>
                </a:cubicBezTo>
                <a:lnTo>
                  <a:pt x="83820" y="5856061"/>
                </a:lnTo>
                <a:cubicBezTo>
                  <a:pt x="79058" y="5849393"/>
                  <a:pt x="74296" y="5843678"/>
                  <a:pt x="70484" y="5837011"/>
                </a:cubicBezTo>
                <a:lnTo>
                  <a:pt x="59056" y="5817008"/>
                </a:lnTo>
                <a:cubicBezTo>
                  <a:pt x="55244" y="5810341"/>
                  <a:pt x="51436" y="5802721"/>
                  <a:pt x="48578" y="5796053"/>
                </a:cubicBezTo>
                <a:cubicBezTo>
                  <a:pt x="45720" y="5788433"/>
                  <a:pt x="41910" y="5781766"/>
                  <a:pt x="39052" y="5774146"/>
                </a:cubicBezTo>
                <a:cubicBezTo>
                  <a:pt x="33338" y="5759858"/>
                  <a:pt x="27624" y="5744618"/>
                  <a:pt x="22860" y="5728426"/>
                </a:cubicBezTo>
                <a:cubicBezTo>
                  <a:pt x="12384" y="5696041"/>
                  <a:pt x="5716" y="5660798"/>
                  <a:pt x="1904" y="5621746"/>
                </a:cubicBezTo>
                <a:lnTo>
                  <a:pt x="244" y="5527023"/>
                </a:lnTo>
                <a:lnTo>
                  <a:pt x="952" y="5534116"/>
                </a:lnTo>
                <a:cubicBezTo>
                  <a:pt x="952" y="5532211"/>
                  <a:pt x="952" y="5529353"/>
                  <a:pt x="952" y="5525543"/>
                </a:cubicBezTo>
                <a:cubicBezTo>
                  <a:pt x="952" y="5516971"/>
                  <a:pt x="952" y="5505541"/>
                  <a:pt x="1904" y="5492206"/>
                </a:cubicBezTo>
                <a:cubicBezTo>
                  <a:pt x="2858" y="5464583"/>
                  <a:pt x="8572" y="5431246"/>
                  <a:pt x="12384" y="5406481"/>
                </a:cubicBezTo>
                <a:cubicBezTo>
                  <a:pt x="19050" y="5378858"/>
                  <a:pt x="5716" y="5443628"/>
                  <a:pt x="10478" y="5428388"/>
                </a:cubicBezTo>
                <a:cubicBezTo>
                  <a:pt x="28576" y="5335043"/>
                  <a:pt x="60008" y="5251223"/>
                  <a:pt x="98108" y="5174071"/>
                </a:cubicBezTo>
                <a:cubicBezTo>
                  <a:pt x="117158" y="5135018"/>
                  <a:pt x="138112" y="5097871"/>
                  <a:pt x="160020" y="5062628"/>
                </a:cubicBezTo>
                <a:cubicBezTo>
                  <a:pt x="182880" y="5027386"/>
                  <a:pt x="206692" y="4993096"/>
                  <a:pt x="232410" y="4960711"/>
                </a:cubicBezTo>
                <a:cubicBezTo>
                  <a:pt x="258128" y="4928326"/>
                  <a:pt x="286704" y="4896893"/>
                  <a:pt x="316230" y="4867366"/>
                </a:cubicBezTo>
                <a:cubicBezTo>
                  <a:pt x="345758" y="4837838"/>
                  <a:pt x="376238" y="4808311"/>
                  <a:pt x="407670" y="4779736"/>
                </a:cubicBezTo>
                <a:cubicBezTo>
                  <a:pt x="470536" y="4722586"/>
                  <a:pt x="539116" y="4666388"/>
                  <a:pt x="611504" y="4607333"/>
                </a:cubicBezTo>
                <a:cubicBezTo>
                  <a:pt x="570548" y="4640671"/>
                  <a:pt x="542924" y="4665436"/>
                  <a:pt x="525780" y="4681628"/>
                </a:cubicBezTo>
                <a:cubicBezTo>
                  <a:pt x="508636" y="4697821"/>
                  <a:pt x="502920" y="4706393"/>
                  <a:pt x="502920" y="4707346"/>
                </a:cubicBezTo>
                <a:cubicBezTo>
                  <a:pt x="529590" y="4684486"/>
                  <a:pt x="557212" y="4662578"/>
                  <a:pt x="583884" y="4640671"/>
                </a:cubicBezTo>
                <a:cubicBezTo>
                  <a:pt x="613410" y="4613048"/>
                  <a:pt x="674370" y="4563518"/>
                  <a:pt x="722948" y="4519703"/>
                </a:cubicBezTo>
                <a:cubicBezTo>
                  <a:pt x="726758" y="4517322"/>
                  <a:pt x="734854" y="4511369"/>
                  <a:pt x="739022" y="4508750"/>
                </a:cubicBezTo>
                <a:lnTo>
                  <a:pt x="739138" y="4508720"/>
                </a:lnTo>
                <a:lnTo>
                  <a:pt x="741506" y="4506591"/>
                </a:lnTo>
                <a:cubicBezTo>
                  <a:pt x="746880" y="4501903"/>
                  <a:pt x="753904" y="4495890"/>
                  <a:pt x="762952" y="4488270"/>
                </a:cubicBezTo>
                <a:lnTo>
                  <a:pt x="741276" y="4508190"/>
                </a:lnTo>
                <a:lnTo>
                  <a:pt x="741298" y="4508184"/>
                </a:lnTo>
                <a:cubicBezTo>
                  <a:pt x="740390" y="4509404"/>
                  <a:pt x="737474" y="4512321"/>
                  <a:pt x="731520" y="4517798"/>
                </a:cubicBezTo>
                <a:cubicBezTo>
                  <a:pt x="812484" y="4453981"/>
                  <a:pt x="869632" y="4397783"/>
                  <a:pt x="926784" y="4333013"/>
                </a:cubicBezTo>
                <a:cubicBezTo>
                  <a:pt x="942024" y="4316821"/>
                  <a:pt x="955358" y="4299676"/>
                  <a:pt x="969644" y="4282531"/>
                </a:cubicBezTo>
                <a:cubicBezTo>
                  <a:pt x="983932" y="4265386"/>
                  <a:pt x="997268" y="4247288"/>
                  <a:pt x="1012508" y="4227286"/>
                </a:cubicBezTo>
                <a:cubicBezTo>
                  <a:pt x="1042988" y="4188233"/>
                  <a:pt x="1071564" y="4143466"/>
                  <a:pt x="1103948" y="4090126"/>
                </a:cubicBezTo>
                <a:cubicBezTo>
                  <a:pt x="1058228" y="4180613"/>
                  <a:pt x="999172" y="4263481"/>
                  <a:pt x="931544" y="4339681"/>
                </a:cubicBezTo>
                <a:cubicBezTo>
                  <a:pt x="950596" y="4322536"/>
                  <a:pt x="967740" y="4304438"/>
                  <a:pt x="985838" y="4286341"/>
                </a:cubicBezTo>
                <a:cubicBezTo>
                  <a:pt x="957264" y="4321583"/>
                  <a:pt x="927736" y="4354921"/>
                  <a:pt x="897256" y="4388258"/>
                </a:cubicBezTo>
                <a:cubicBezTo>
                  <a:pt x="957264" y="4333966"/>
                  <a:pt x="997268" y="4274911"/>
                  <a:pt x="1006792" y="4270148"/>
                </a:cubicBezTo>
                <a:cubicBezTo>
                  <a:pt x="997268" y="4284436"/>
                  <a:pt x="969644" y="4314916"/>
                  <a:pt x="970598" y="4317773"/>
                </a:cubicBezTo>
                <a:cubicBezTo>
                  <a:pt x="983932" y="4303486"/>
                  <a:pt x="993458" y="4292056"/>
                  <a:pt x="1002030" y="4282531"/>
                </a:cubicBezTo>
                <a:cubicBezTo>
                  <a:pt x="1009650" y="4273006"/>
                  <a:pt x="1015364" y="4265386"/>
                  <a:pt x="1021080" y="4257766"/>
                </a:cubicBezTo>
                <a:cubicBezTo>
                  <a:pt x="1026796" y="4250146"/>
                  <a:pt x="1031558" y="4243478"/>
                  <a:pt x="1037272" y="4234906"/>
                </a:cubicBezTo>
                <a:cubicBezTo>
                  <a:pt x="1040130" y="4231096"/>
                  <a:pt x="1042988" y="4226333"/>
                  <a:pt x="1046798" y="4221571"/>
                </a:cubicBezTo>
                <a:cubicBezTo>
                  <a:pt x="1050608" y="4216808"/>
                  <a:pt x="1054418" y="4211093"/>
                  <a:pt x="1058228" y="4205378"/>
                </a:cubicBezTo>
                <a:cubicBezTo>
                  <a:pt x="1048704" y="4222523"/>
                  <a:pt x="1035368" y="4239668"/>
                  <a:pt x="1022032" y="4258718"/>
                </a:cubicBezTo>
                <a:cubicBezTo>
                  <a:pt x="1008698" y="4277768"/>
                  <a:pt x="992504" y="4296818"/>
                  <a:pt x="975360" y="4316821"/>
                </a:cubicBezTo>
                <a:cubicBezTo>
                  <a:pt x="971550" y="4321583"/>
                  <a:pt x="967740" y="4327298"/>
                  <a:pt x="962978" y="4332061"/>
                </a:cubicBezTo>
                <a:cubicBezTo>
                  <a:pt x="959168" y="4337776"/>
                  <a:pt x="954404" y="4342538"/>
                  <a:pt x="949644" y="4347301"/>
                </a:cubicBezTo>
                <a:cubicBezTo>
                  <a:pt x="940118" y="4356826"/>
                  <a:pt x="930592" y="4367303"/>
                  <a:pt x="921068" y="4377781"/>
                </a:cubicBezTo>
                <a:cubicBezTo>
                  <a:pt x="901064" y="4397783"/>
                  <a:pt x="881064" y="4417786"/>
                  <a:pt x="860108" y="4437788"/>
                </a:cubicBezTo>
                <a:cubicBezTo>
                  <a:pt x="776288" y="4516846"/>
                  <a:pt x="686752" y="4589236"/>
                  <a:pt x="624840" y="4641623"/>
                </a:cubicBezTo>
                <a:cubicBezTo>
                  <a:pt x="605790" y="4657816"/>
                  <a:pt x="640080" y="4626383"/>
                  <a:pt x="642938" y="4622573"/>
                </a:cubicBezTo>
                <a:cubicBezTo>
                  <a:pt x="592456" y="4664483"/>
                  <a:pt x="559118" y="4687343"/>
                  <a:pt x="497204" y="4741636"/>
                </a:cubicBezTo>
                <a:cubicBezTo>
                  <a:pt x="461010" y="4777831"/>
                  <a:pt x="528638" y="4718776"/>
                  <a:pt x="561024" y="4693058"/>
                </a:cubicBezTo>
                <a:cubicBezTo>
                  <a:pt x="559118" y="4699726"/>
                  <a:pt x="542924" y="4712108"/>
                  <a:pt x="508636" y="4741636"/>
                </a:cubicBezTo>
                <a:cubicBezTo>
                  <a:pt x="503872" y="4743541"/>
                  <a:pt x="455296" y="4782593"/>
                  <a:pt x="404812" y="4828313"/>
                </a:cubicBezTo>
                <a:cubicBezTo>
                  <a:pt x="354330" y="4873081"/>
                  <a:pt x="301944" y="4925468"/>
                  <a:pt x="280988" y="4945471"/>
                </a:cubicBezTo>
                <a:cubicBezTo>
                  <a:pt x="271464" y="4956901"/>
                  <a:pt x="262890" y="4967378"/>
                  <a:pt x="256224" y="4975951"/>
                </a:cubicBezTo>
                <a:cubicBezTo>
                  <a:pt x="249556" y="4984523"/>
                  <a:pt x="243840" y="4992143"/>
                  <a:pt x="239078" y="4998811"/>
                </a:cubicBezTo>
                <a:cubicBezTo>
                  <a:pt x="230504" y="5011193"/>
                  <a:pt x="224790" y="5019766"/>
                  <a:pt x="221932" y="5024528"/>
                </a:cubicBezTo>
                <a:cubicBezTo>
                  <a:pt x="217170" y="5034053"/>
                  <a:pt x="220980" y="5031196"/>
                  <a:pt x="224790" y="5027386"/>
                </a:cubicBezTo>
                <a:cubicBezTo>
                  <a:pt x="229552" y="5023576"/>
                  <a:pt x="233364" y="5020718"/>
                  <a:pt x="227648" y="5029291"/>
                </a:cubicBezTo>
                <a:cubicBezTo>
                  <a:pt x="221932" y="5037863"/>
                  <a:pt x="205740" y="5058818"/>
                  <a:pt x="175260" y="5108348"/>
                </a:cubicBezTo>
                <a:cubicBezTo>
                  <a:pt x="161924" y="5127398"/>
                  <a:pt x="148590" y="5146448"/>
                  <a:pt x="136208" y="5166451"/>
                </a:cubicBezTo>
                <a:cubicBezTo>
                  <a:pt x="106680" y="5227411"/>
                  <a:pt x="79058" y="5299801"/>
                  <a:pt x="60008" y="5376953"/>
                </a:cubicBezTo>
                <a:cubicBezTo>
                  <a:pt x="46434" y="5434818"/>
                  <a:pt x="38220" y="5494825"/>
                  <a:pt x="44202" y="5552957"/>
                </a:cubicBezTo>
                <a:lnTo>
                  <a:pt x="50484" y="5585590"/>
                </a:lnTo>
                <a:lnTo>
                  <a:pt x="50484" y="5608411"/>
                </a:lnTo>
                <a:cubicBezTo>
                  <a:pt x="54292" y="5665561"/>
                  <a:pt x="69532" y="5717948"/>
                  <a:pt x="88584" y="5761763"/>
                </a:cubicBezTo>
                <a:cubicBezTo>
                  <a:pt x="107632" y="5805578"/>
                  <a:pt x="131444" y="5840821"/>
                  <a:pt x="151448" y="5868443"/>
                </a:cubicBezTo>
                <a:cubicBezTo>
                  <a:pt x="194310" y="5916068"/>
                  <a:pt x="262890" y="5970361"/>
                  <a:pt x="345758" y="6000841"/>
                </a:cubicBezTo>
                <a:cubicBezTo>
                  <a:pt x="428624" y="6034178"/>
                  <a:pt x="520064" y="6047513"/>
                  <a:pt x="594360" y="6052276"/>
                </a:cubicBezTo>
                <a:cubicBezTo>
                  <a:pt x="614364" y="6057038"/>
                  <a:pt x="564832" y="6056086"/>
                  <a:pt x="503872" y="6046561"/>
                </a:cubicBezTo>
                <a:cubicBezTo>
                  <a:pt x="496252" y="6045608"/>
                  <a:pt x="488632" y="6044656"/>
                  <a:pt x="481012" y="6042751"/>
                </a:cubicBezTo>
                <a:cubicBezTo>
                  <a:pt x="473392" y="6040846"/>
                  <a:pt x="464820" y="6039893"/>
                  <a:pt x="457200" y="6037988"/>
                </a:cubicBezTo>
                <a:cubicBezTo>
                  <a:pt x="441008" y="6035131"/>
                  <a:pt x="425768" y="6030368"/>
                  <a:pt x="411480" y="6026558"/>
                </a:cubicBezTo>
                <a:cubicBezTo>
                  <a:pt x="397192" y="6022748"/>
                  <a:pt x="383858" y="6017986"/>
                  <a:pt x="372428" y="6014176"/>
                </a:cubicBezTo>
                <a:cubicBezTo>
                  <a:pt x="360998" y="6011318"/>
                  <a:pt x="351472" y="6007508"/>
                  <a:pt x="343852" y="6004651"/>
                </a:cubicBezTo>
                <a:cubicBezTo>
                  <a:pt x="385764" y="6021796"/>
                  <a:pt x="428624" y="6036083"/>
                  <a:pt x="473392" y="6044656"/>
                </a:cubicBezTo>
                <a:cubicBezTo>
                  <a:pt x="462916" y="6041798"/>
                  <a:pt x="453390" y="6039893"/>
                  <a:pt x="444818" y="6037988"/>
                </a:cubicBezTo>
                <a:cubicBezTo>
                  <a:pt x="435292" y="6036083"/>
                  <a:pt x="427672" y="6033226"/>
                  <a:pt x="420052" y="6031321"/>
                </a:cubicBezTo>
                <a:cubicBezTo>
                  <a:pt x="412432" y="6029416"/>
                  <a:pt x="404812" y="6027511"/>
                  <a:pt x="398144" y="6025606"/>
                </a:cubicBezTo>
                <a:cubicBezTo>
                  <a:pt x="391478" y="6023701"/>
                  <a:pt x="384810" y="6021796"/>
                  <a:pt x="379096" y="6019891"/>
                </a:cubicBezTo>
                <a:cubicBezTo>
                  <a:pt x="366712" y="6016081"/>
                  <a:pt x="355284" y="6013223"/>
                  <a:pt x="344804" y="6009413"/>
                </a:cubicBezTo>
                <a:cubicBezTo>
                  <a:pt x="334328" y="6004651"/>
                  <a:pt x="322898" y="6001793"/>
                  <a:pt x="311468" y="5997031"/>
                </a:cubicBezTo>
                <a:cubicBezTo>
                  <a:pt x="324804" y="6003698"/>
                  <a:pt x="338138" y="6009413"/>
                  <a:pt x="349568" y="6014176"/>
                </a:cubicBezTo>
                <a:cubicBezTo>
                  <a:pt x="360998" y="6019891"/>
                  <a:pt x="372428" y="6022748"/>
                  <a:pt x="382904" y="6026558"/>
                </a:cubicBezTo>
                <a:cubicBezTo>
                  <a:pt x="387668" y="6028463"/>
                  <a:pt x="393384" y="6030368"/>
                  <a:pt x="398144" y="6031321"/>
                </a:cubicBezTo>
                <a:cubicBezTo>
                  <a:pt x="403860" y="6032273"/>
                  <a:pt x="408624" y="6034178"/>
                  <a:pt x="413384" y="6035131"/>
                </a:cubicBezTo>
                <a:cubicBezTo>
                  <a:pt x="422910" y="6037036"/>
                  <a:pt x="432436" y="6039893"/>
                  <a:pt x="441960" y="6041798"/>
                </a:cubicBezTo>
                <a:cubicBezTo>
                  <a:pt x="480060" y="6049418"/>
                  <a:pt x="518160" y="6055133"/>
                  <a:pt x="575310" y="6059896"/>
                </a:cubicBezTo>
                <a:cubicBezTo>
                  <a:pt x="571500" y="6060848"/>
                  <a:pt x="572452" y="6061801"/>
                  <a:pt x="581978" y="6062753"/>
                </a:cubicBezTo>
                <a:cubicBezTo>
                  <a:pt x="591504" y="6063706"/>
                  <a:pt x="607696" y="6066563"/>
                  <a:pt x="634364" y="6067516"/>
                </a:cubicBezTo>
                <a:lnTo>
                  <a:pt x="649604" y="6063706"/>
                </a:lnTo>
                <a:cubicBezTo>
                  <a:pt x="650558" y="6063706"/>
                  <a:pt x="656272" y="6064658"/>
                  <a:pt x="672464" y="6065611"/>
                </a:cubicBezTo>
                <a:cubicBezTo>
                  <a:pt x="741044" y="6066563"/>
                  <a:pt x="808672" y="6063706"/>
                  <a:pt x="877252" y="6058943"/>
                </a:cubicBezTo>
                <a:cubicBezTo>
                  <a:pt x="833438" y="6059896"/>
                  <a:pt x="830580" y="6056086"/>
                  <a:pt x="778192" y="6057038"/>
                </a:cubicBezTo>
                <a:cubicBezTo>
                  <a:pt x="796290" y="6058943"/>
                  <a:pt x="751524" y="6061801"/>
                  <a:pt x="699136" y="6060848"/>
                </a:cubicBezTo>
                <a:cubicBezTo>
                  <a:pt x="745808" y="6058943"/>
                  <a:pt x="648652" y="6057038"/>
                  <a:pt x="649604" y="6054181"/>
                </a:cubicBezTo>
                <a:cubicBezTo>
                  <a:pt x="754380" y="6058943"/>
                  <a:pt x="885824" y="6051323"/>
                  <a:pt x="953452" y="6043703"/>
                </a:cubicBezTo>
                <a:cubicBezTo>
                  <a:pt x="961072" y="6044656"/>
                  <a:pt x="968692" y="6044656"/>
                  <a:pt x="976312" y="6045608"/>
                </a:cubicBezTo>
                <a:cubicBezTo>
                  <a:pt x="1025844" y="6039893"/>
                  <a:pt x="1076324" y="6030368"/>
                  <a:pt x="1120140" y="6017033"/>
                </a:cubicBezTo>
                <a:cubicBezTo>
                  <a:pt x="1164908" y="6003698"/>
                  <a:pt x="1202056" y="5986553"/>
                  <a:pt x="1230630" y="5970361"/>
                </a:cubicBezTo>
                <a:cubicBezTo>
                  <a:pt x="1224916" y="5974171"/>
                  <a:pt x="1219200" y="5977981"/>
                  <a:pt x="1213484" y="5981791"/>
                </a:cubicBezTo>
                <a:cubicBezTo>
                  <a:pt x="1239204" y="5969408"/>
                  <a:pt x="1263016" y="5953216"/>
                  <a:pt x="1284924" y="5935118"/>
                </a:cubicBezTo>
                <a:lnTo>
                  <a:pt x="1301116" y="5921783"/>
                </a:lnTo>
                <a:cubicBezTo>
                  <a:pt x="1306830" y="5917021"/>
                  <a:pt x="1311592" y="5911306"/>
                  <a:pt x="1316356" y="5906543"/>
                </a:cubicBezTo>
                <a:cubicBezTo>
                  <a:pt x="1321118" y="5901781"/>
                  <a:pt x="1325880" y="5896066"/>
                  <a:pt x="1330644" y="5891303"/>
                </a:cubicBezTo>
                <a:cubicBezTo>
                  <a:pt x="1335404" y="5885588"/>
                  <a:pt x="1339216" y="5880826"/>
                  <a:pt x="1343978" y="5875111"/>
                </a:cubicBezTo>
                <a:cubicBezTo>
                  <a:pt x="1380172" y="5832248"/>
                  <a:pt x="1407796" y="5783671"/>
                  <a:pt x="1432560" y="5736998"/>
                </a:cubicBezTo>
                <a:cubicBezTo>
                  <a:pt x="1453516" y="5687468"/>
                  <a:pt x="1473518" y="5630318"/>
                  <a:pt x="1493520" y="5574121"/>
                </a:cubicBezTo>
                <a:cubicBezTo>
                  <a:pt x="1513524" y="5517923"/>
                  <a:pt x="1533524" y="5463631"/>
                  <a:pt x="1551624" y="5420768"/>
                </a:cubicBezTo>
                <a:cubicBezTo>
                  <a:pt x="1553528" y="5415053"/>
                  <a:pt x="1557338" y="5405528"/>
                  <a:pt x="1563052" y="5394098"/>
                </a:cubicBezTo>
                <a:cubicBezTo>
                  <a:pt x="1568768" y="5381716"/>
                  <a:pt x="1577340" y="5368381"/>
                  <a:pt x="1585912" y="5353141"/>
                </a:cubicBezTo>
                <a:cubicBezTo>
                  <a:pt x="1590676" y="5345521"/>
                  <a:pt x="1595438" y="5336948"/>
                  <a:pt x="1600200" y="5328376"/>
                </a:cubicBezTo>
                <a:cubicBezTo>
                  <a:pt x="1605916" y="5319803"/>
                  <a:pt x="1611630" y="5311231"/>
                  <a:pt x="1618298" y="5302658"/>
                </a:cubicBezTo>
                <a:cubicBezTo>
                  <a:pt x="1624012" y="5294086"/>
                  <a:pt x="1630680" y="5285513"/>
                  <a:pt x="1637348" y="5275988"/>
                </a:cubicBezTo>
                <a:cubicBezTo>
                  <a:pt x="1644016" y="5267416"/>
                  <a:pt x="1651636" y="5258843"/>
                  <a:pt x="1659256" y="5249318"/>
                </a:cubicBezTo>
                <a:cubicBezTo>
                  <a:pt x="1666876" y="5239793"/>
                  <a:pt x="1674496" y="5231221"/>
                  <a:pt x="1682116" y="5221696"/>
                </a:cubicBezTo>
                <a:cubicBezTo>
                  <a:pt x="1690688" y="5213123"/>
                  <a:pt x="1698308" y="5204551"/>
                  <a:pt x="1706880" y="5195978"/>
                </a:cubicBezTo>
                <a:cubicBezTo>
                  <a:pt x="1715452" y="5187406"/>
                  <a:pt x="1723072" y="5177881"/>
                  <a:pt x="1731644" y="5170261"/>
                </a:cubicBezTo>
                <a:cubicBezTo>
                  <a:pt x="1740218" y="5161688"/>
                  <a:pt x="1748790" y="5154068"/>
                  <a:pt x="1757364" y="5146448"/>
                </a:cubicBezTo>
                <a:cubicBezTo>
                  <a:pt x="1765936" y="5138828"/>
                  <a:pt x="1773556" y="5130256"/>
                  <a:pt x="1782128" y="5123588"/>
                </a:cubicBezTo>
                <a:cubicBezTo>
                  <a:pt x="1789748" y="5116921"/>
                  <a:pt x="1798320" y="5110253"/>
                  <a:pt x="1805940" y="5103586"/>
                </a:cubicBezTo>
                <a:cubicBezTo>
                  <a:pt x="1813560" y="5096918"/>
                  <a:pt x="1821180" y="5090251"/>
                  <a:pt x="1827848" y="5084536"/>
                </a:cubicBezTo>
                <a:cubicBezTo>
                  <a:pt x="1834516" y="5078821"/>
                  <a:pt x="1841184" y="5073106"/>
                  <a:pt x="1847850" y="5068343"/>
                </a:cubicBezTo>
                <a:cubicBezTo>
                  <a:pt x="1854518" y="5063581"/>
                  <a:pt x="1778318" y="5123588"/>
                  <a:pt x="1749744" y="5156926"/>
                </a:cubicBezTo>
                <a:cubicBezTo>
                  <a:pt x="1765936" y="5142638"/>
                  <a:pt x="1780224" y="5128351"/>
                  <a:pt x="1794510" y="5116921"/>
                </a:cubicBezTo>
                <a:cubicBezTo>
                  <a:pt x="1808798" y="5104538"/>
                  <a:pt x="1821180" y="5093108"/>
                  <a:pt x="1833564" y="5083583"/>
                </a:cubicBezTo>
                <a:cubicBezTo>
                  <a:pt x="1859280" y="5065486"/>
                  <a:pt x="1877378" y="5051198"/>
                  <a:pt x="1890712" y="5046436"/>
                </a:cubicBezTo>
                <a:cubicBezTo>
                  <a:pt x="1733550" y="5155021"/>
                  <a:pt x="1901190" y="5043578"/>
                  <a:pt x="1832610" y="5095013"/>
                </a:cubicBezTo>
                <a:cubicBezTo>
                  <a:pt x="1850708" y="5081678"/>
                  <a:pt x="1868804" y="5068343"/>
                  <a:pt x="1886904" y="5055961"/>
                </a:cubicBezTo>
                <a:cubicBezTo>
                  <a:pt x="1905000" y="5044531"/>
                  <a:pt x="1923098" y="5033101"/>
                  <a:pt x="1940244" y="5022623"/>
                </a:cubicBezTo>
                <a:cubicBezTo>
                  <a:pt x="1975484" y="5003573"/>
                  <a:pt x="2005012" y="4986428"/>
                  <a:pt x="2025016" y="4977856"/>
                </a:cubicBezTo>
                <a:cubicBezTo>
                  <a:pt x="2017396" y="4981666"/>
                  <a:pt x="2009776" y="4984523"/>
                  <a:pt x="2004060" y="4987381"/>
                </a:cubicBezTo>
                <a:cubicBezTo>
                  <a:pt x="1998344" y="4989286"/>
                  <a:pt x="1993584" y="4992143"/>
                  <a:pt x="1989772" y="4994048"/>
                </a:cubicBezTo>
                <a:cubicBezTo>
                  <a:pt x="1982152" y="4997858"/>
                  <a:pt x="1977390" y="4999763"/>
                  <a:pt x="1975484" y="5000716"/>
                </a:cubicBezTo>
                <a:cubicBezTo>
                  <a:pt x="1971676" y="5002621"/>
                  <a:pt x="1977390" y="4998811"/>
                  <a:pt x="1982152" y="4995001"/>
                </a:cubicBezTo>
                <a:cubicBezTo>
                  <a:pt x="1992630" y="4988333"/>
                  <a:pt x="2003108" y="4980713"/>
                  <a:pt x="1938338" y="5015956"/>
                </a:cubicBezTo>
                <a:cubicBezTo>
                  <a:pt x="1987868" y="4986428"/>
                  <a:pt x="2047876" y="4954996"/>
                  <a:pt x="2114550" y="4933088"/>
                </a:cubicBezTo>
                <a:cubicBezTo>
                  <a:pt x="2181224" y="4910228"/>
                  <a:pt x="2252664" y="4895941"/>
                  <a:pt x="2321244" y="4890226"/>
                </a:cubicBezTo>
                <a:cubicBezTo>
                  <a:pt x="2320290" y="4892131"/>
                  <a:pt x="2337436" y="4892131"/>
                  <a:pt x="2387918" y="4891178"/>
                </a:cubicBezTo>
                <a:lnTo>
                  <a:pt x="2389908" y="4891039"/>
                </a:lnTo>
                <a:lnTo>
                  <a:pt x="2387620" y="4891402"/>
                </a:lnTo>
                <a:cubicBezTo>
                  <a:pt x="2389108" y="4892012"/>
                  <a:pt x="2401492" y="4892845"/>
                  <a:pt x="2433638" y="4894036"/>
                </a:cubicBezTo>
                <a:cubicBezTo>
                  <a:pt x="2466976" y="4893083"/>
                  <a:pt x="2507932" y="4897846"/>
                  <a:pt x="2550796" y="4903561"/>
                </a:cubicBezTo>
                <a:cubicBezTo>
                  <a:pt x="2593658" y="4910228"/>
                  <a:pt x="2638424" y="4918801"/>
                  <a:pt x="2681288" y="4928326"/>
                </a:cubicBezTo>
                <a:cubicBezTo>
                  <a:pt x="2724150" y="4936898"/>
                  <a:pt x="2764156" y="4946423"/>
                  <a:pt x="2796540" y="4952138"/>
                </a:cubicBezTo>
                <a:cubicBezTo>
                  <a:pt x="2829878" y="4957853"/>
                  <a:pt x="2855596" y="4961663"/>
                  <a:pt x="2868930" y="4960711"/>
                </a:cubicBezTo>
                <a:cubicBezTo>
                  <a:pt x="2914650" y="4971188"/>
                  <a:pt x="2870836" y="4965473"/>
                  <a:pt x="2831784" y="4958806"/>
                </a:cubicBezTo>
                <a:cubicBezTo>
                  <a:pt x="2811780" y="4954996"/>
                  <a:pt x="2794636" y="4952138"/>
                  <a:pt x="2789872" y="4952138"/>
                </a:cubicBezTo>
                <a:cubicBezTo>
                  <a:pt x="2786064" y="4952138"/>
                  <a:pt x="2794636" y="4954996"/>
                  <a:pt x="2829878" y="4963568"/>
                </a:cubicBezTo>
                <a:cubicBezTo>
                  <a:pt x="2788920" y="4956901"/>
                  <a:pt x="2739392" y="4946423"/>
                  <a:pt x="2697480" y="4936898"/>
                </a:cubicBezTo>
                <a:cubicBezTo>
                  <a:pt x="2655570" y="4928326"/>
                  <a:pt x="2619376" y="4921658"/>
                  <a:pt x="2605088" y="4921658"/>
                </a:cubicBezTo>
                <a:cubicBezTo>
                  <a:pt x="2646998" y="4928326"/>
                  <a:pt x="2653666" y="4932136"/>
                  <a:pt x="2657476" y="4934041"/>
                </a:cubicBezTo>
                <a:cubicBezTo>
                  <a:pt x="2661284" y="4935946"/>
                  <a:pt x="2661284" y="4937851"/>
                  <a:pt x="2687004" y="4943566"/>
                </a:cubicBezTo>
                <a:lnTo>
                  <a:pt x="2777492" y="4959758"/>
                </a:lnTo>
                <a:lnTo>
                  <a:pt x="2757488" y="4954996"/>
                </a:lnTo>
                <a:cubicBezTo>
                  <a:pt x="2833688" y="4968331"/>
                  <a:pt x="2929892" y="4990238"/>
                  <a:pt x="3031808" y="4992143"/>
                </a:cubicBezTo>
                <a:cubicBezTo>
                  <a:pt x="3082292" y="4993096"/>
                  <a:pt x="3133724" y="4988333"/>
                  <a:pt x="3183256" y="4977856"/>
                </a:cubicBezTo>
                <a:cubicBezTo>
                  <a:pt x="3232784" y="4966426"/>
                  <a:pt x="3279458" y="4948328"/>
                  <a:pt x="3322320" y="4927373"/>
                </a:cubicBezTo>
                <a:cubicBezTo>
                  <a:pt x="3392804" y="4889273"/>
                  <a:pt x="3447098" y="4847363"/>
                  <a:pt x="3502344" y="4799738"/>
                </a:cubicBezTo>
                <a:cubicBezTo>
                  <a:pt x="3556636" y="4752113"/>
                  <a:pt x="3612832" y="4697821"/>
                  <a:pt x="3682366" y="4627336"/>
                </a:cubicBezTo>
                <a:cubicBezTo>
                  <a:pt x="3663316" y="4649243"/>
                  <a:pt x="3692844" y="4620668"/>
                  <a:pt x="3716656" y="4597808"/>
                </a:cubicBezTo>
                <a:cubicBezTo>
                  <a:pt x="3740468" y="4574948"/>
                  <a:pt x="3759518" y="4557803"/>
                  <a:pt x="3717608" y="4605428"/>
                </a:cubicBezTo>
                <a:cubicBezTo>
                  <a:pt x="3750944" y="4573043"/>
                  <a:pt x="3782378" y="4539706"/>
                  <a:pt x="3805238" y="4513988"/>
                </a:cubicBezTo>
                <a:cubicBezTo>
                  <a:pt x="3828098" y="4488271"/>
                  <a:pt x="3841432" y="4470173"/>
                  <a:pt x="3841432" y="4468268"/>
                </a:cubicBezTo>
                <a:cubicBezTo>
                  <a:pt x="3814764" y="4497796"/>
                  <a:pt x="3809048" y="4502558"/>
                  <a:pt x="3805238" y="4506368"/>
                </a:cubicBezTo>
                <a:cubicBezTo>
                  <a:pt x="3801428" y="4510178"/>
                  <a:pt x="3798570" y="4513036"/>
                  <a:pt x="3774758" y="4536848"/>
                </a:cubicBezTo>
                <a:cubicBezTo>
                  <a:pt x="3789998" y="4518751"/>
                  <a:pt x="3815716" y="4490176"/>
                  <a:pt x="3839528" y="4462553"/>
                </a:cubicBezTo>
                <a:cubicBezTo>
                  <a:pt x="3864292" y="4434931"/>
                  <a:pt x="3887152" y="4406356"/>
                  <a:pt x="3900488" y="4390163"/>
                </a:cubicBezTo>
                <a:cubicBezTo>
                  <a:pt x="3889058" y="4406356"/>
                  <a:pt x="3893820" y="4400641"/>
                  <a:pt x="3891916" y="4404451"/>
                </a:cubicBezTo>
                <a:cubicBezTo>
                  <a:pt x="3920492" y="4367303"/>
                  <a:pt x="3925252" y="4356826"/>
                  <a:pt x="3929064" y="4350158"/>
                </a:cubicBezTo>
                <a:cubicBezTo>
                  <a:pt x="3930968" y="4346348"/>
                  <a:pt x="3931920" y="4343491"/>
                  <a:pt x="3934778" y="4337776"/>
                </a:cubicBezTo>
                <a:cubicBezTo>
                  <a:pt x="3937636" y="4332061"/>
                  <a:pt x="3942398" y="4323488"/>
                  <a:pt x="3950018" y="4309201"/>
                </a:cubicBezTo>
                <a:cubicBezTo>
                  <a:pt x="3956684" y="4300628"/>
                  <a:pt x="3974784" y="4269196"/>
                  <a:pt x="3988118" y="4230143"/>
                </a:cubicBezTo>
                <a:cubicBezTo>
                  <a:pt x="4001452" y="4192043"/>
                  <a:pt x="4010978" y="4145371"/>
                  <a:pt x="4017644" y="4114891"/>
                </a:cubicBezTo>
                <a:cubicBezTo>
                  <a:pt x="4020504" y="4084411"/>
                  <a:pt x="4023360" y="4053931"/>
                  <a:pt x="4026218" y="4022498"/>
                </a:cubicBezTo>
                <a:cubicBezTo>
                  <a:pt x="4024312" y="4048216"/>
                  <a:pt x="4027170" y="4026308"/>
                  <a:pt x="4032884" y="3995828"/>
                </a:cubicBezTo>
                <a:cubicBezTo>
                  <a:pt x="4037648" y="3965348"/>
                  <a:pt x="4046220" y="3925343"/>
                  <a:pt x="4050030" y="3918676"/>
                </a:cubicBezTo>
                <a:cubicBezTo>
                  <a:pt x="4052888" y="3901531"/>
                  <a:pt x="4056698" y="3884386"/>
                  <a:pt x="4059556" y="3868193"/>
                </a:cubicBezTo>
                <a:cubicBezTo>
                  <a:pt x="4062412" y="3852001"/>
                  <a:pt x="4067176" y="3835808"/>
                  <a:pt x="4071938" y="3817711"/>
                </a:cubicBezTo>
                <a:cubicBezTo>
                  <a:pt x="4074796" y="3809138"/>
                  <a:pt x="4076700" y="3799613"/>
                  <a:pt x="4079558" y="3790088"/>
                </a:cubicBezTo>
                <a:cubicBezTo>
                  <a:pt x="4083368" y="3780563"/>
                  <a:pt x="4086224" y="3771038"/>
                  <a:pt x="4090036" y="3760561"/>
                </a:cubicBezTo>
                <a:cubicBezTo>
                  <a:pt x="4093844" y="3751036"/>
                  <a:pt x="4097656" y="3740558"/>
                  <a:pt x="4101466" y="3729128"/>
                </a:cubicBezTo>
                <a:cubicBezTo>
                  <a:pt x="4106228" y="3718651"/>
                  <a:pt x="4110992" y="3707221"/>
                  <a:pt x="4116704" y="3694838"/>
                </a:cubicBezTo>
                <a:cubicBezTo>
                  <a:pt x="4109084" y="3714841"/>
                  <a:pt x="4118610" y="3692933"/>
                  <a:pt x="4131944" y="3666263"/>
                </a:cubicBezTo>
                <a:cubicBezTo>
                  <a:pt x="4146232" y="3640546"/>
                  <a:pt x="4163378" y="3609113"/>
                  <a:pt x="4165284" y="3609113"/>
                </a:cubicBezTo>
                <a:cubicBezTo>
                  <a:pt x="4209098" y="3531008"/>
                  <a:pt x="4247198" y="3467191"/>
                  <a:pt x="4286252" y="3406231"/>
                </a:cubicBezTo>
                <a:cubicBezTo>
                  <a:pt x="4325304" y="3345271"/>
                  <a:pt x="4367212" y="3287168"/>
                  <a:pt x="4422458" y="3224303"/>
                </a:cubicBezTo>
                <a:cubicBezTo>
                  <a:pt x="4419600" y="3229066"/>
                  <a:pt x="4400552" y="3256688"/>
                  <a:pt x="4431984" y="3219541"/>
                </a:cubicBezTo>
                <a:cubicBezTo>
                  <a:pt x="4443412" y="3204301"/>
                  <a:pt x="4460558" y="3184298"/>
                  <a:pt x="4477704" y="3163343"/>
                </a:cubicBezTo>
                <a:cubicBezTo>
                  <a:pt x="4495800" y="3143341"/>
                  <a:pt x="4512944" y="3122386"/>
                  <a:pt x="4526280" y="3107146"/>
                </a:cubicBezTo>
                <a:lnTo>
                  <a:pt x="4525328" y="3108098"/>
                </a:lnTo>
                <a:cubicBezTo>
                  <a:pt x="4525328" y="3107146"/>
                  <a:pt x="4525328" y="3107146"/>
                  <a:pt x="4526280" y="3106193"/>
                </a:cubicBezTo>
                <a:cubicBezTo>
                  <a:pt x="4539616" y="3090953"/>
                  <a:pt x="4547236" y="3081428"/>
                  <a:pt x="4547236" y="3080476"/>
                </a:cubicBezTo>
                <a:cubicBezTo>
                  <a:pt x="4568192" y="3052853"/>
                  <a:pt x="4584384" y="3031898"/>
                  <a:pt x="4606292" y="3004276"/>
                </a:cubicBezTo>
                <a:cubicBezTo>
                  <a:pt x="4628198" y="2977606"/>
                  <a:pt x="4654868" y="2943316"/>
                  <a:pt x="4701540" y="2890928"/>
                </a:cubicBezTo>
                <a:cubicBezTo>
                  <a:pt x="4695826" y="2892833"/>
                  <a:pt x="4673918" y="2915693"/>
                  <a:pt x="4649152" y="2943316"/>
                </a:cubicBezTo>
                <a:cubicBezTo>
                  <a:pt x="4624388" y="2969986"/>
                  <a:pt x="4597718" y="3002371"/>
                  <a:pt x="4581526" y="3021421"/>
                </a:cubicBezTo>
                <a:lnTo>
                  <a:pt x="4555808" y="3056663"/>
                </a:lnTo>
                <a:cubicBezTo>
                  <a:pt x="4523424" y="3083333"/>
                  <a:pt x="4474844" y="3151913"/>
                  <a:pt x="4452938" y="3174773"/>
                </a:cubicBezTo>
                <a:cubicBezTo>
                  <a:pt x="4475798" y="3140483"/>
                  <a:pt x="4528186" y="3078571"/>
                  <a:pt x="4585336" y="3011896"/>
                </a:cubicBezTo>
                <a:cubicBezTo>
                  <a:pt x="4642486" y="2945221"/>
                  <a:pt x="4706304" y="2872831"/>
                  <a:pt x="4756786" y="2819491"/>
                </a:cubicBezTo>
                <a:lnTo>
                  <a:pt x="4750140" y="2825544"/>
                </a:lnTo>
                <a:lnTo>
                  <a:pt x="4778692" y="2798536"/>
                </a:lnTo>
                <a:cubicBezTo>
                  <a:pt x="4781552" y="2794726"/>
                  <a:pt x="4782504" y="2791868"/>
                  <a:pt x="4787266" y="2785201"/>
                </a:cubicBezTo>
                <a:cubicBezTo>
                  <a:pt x="4792028" y="2777581"/>
                  <a:pt x="4801552" y="2766151"/>
                  <a:pt x="4823460" y="2744243"/>
                </a:cubicBezTo>
                <a:cubicBezTo>
                  <a:pt x="4812030" y="2759483"/>
                  <a:pt x="4847272" y="2729956"/>
                  <a:pt x="4797744" y="2779486"/>
                </a:cubicBezTo>
                <a:cubicBezTo>
                  <a:pt x="4841558" y="2739481"/>
                  <a:pt x="4893946" y="2692808"/>
                  <a:pt x="4936808" y="2660423"/>
                </a:cubicBezTo>
                <a:cubicBezTo>
                  <a:pt x="4923472" y="2668996"/>
                  <a:pt x="4914900" y="2675663"/>
                  <a:pt x="4909186" y="2679473"/>
                </a:cubicBezTo>
                <a:cubicBezTo>
                  <a:pt x="4902518" y="2683283"/>
                  <a:pt x="4900612" y="2685188"/>
                  <a:pt x="4899660" y="2685188"/>
                </a:cubicBezTo>
                <a:cubicBezTo>
                  <a:pt x="4897756" y="2685188"/>
                  <a:pt x="4906328" y="2678521"/>
                  <a:pt x="4918712" y="2668043"/>
                </a:cubicBezTo>
                <a:cubicBezTo>
                  <a:pt x="4943476" y="2648993"/>
                  <a:pt x="4985386" y="2619466"/>
                  <a:pt x="4994912" y="2612798"/>
                </a:cubicBezTo>
                <a:cubicBezTo>
                  <a:pt x="5052060" y="2579461"/>
                  <a:pt x="4978718" y="2626133"/>
                  <a:pt x="4946332" y="2649946"/>
                </a:cubicBezTo>
                <a:cubicBezTo>
                  <a:pt x="4956812" y="2643278"/>
                  <a:pt x="4969192" y="2635658"/>
                  <a:pt x="4980624" y="2628991"/>
                </a:cubicBezTo>
                <a:cubicBezTo>
                  <a:pt x="4992052" y="2621371"/>
                  <a:pt x="5004436" y="2615656"/>
                  <a:pt x="5015866" y="2608988"/>
                </a:cubicBezTo>
                <a:cubicBezTo>
                  <a:pt x="5038724" y="2597558"/>
                  <a:pt x="5059680" y="2586128"/>
                  <a:pt x="5072064" y="2577556"/>
                </a:cubicBezTo>
                <a:cubicBezTo>
                  <a:pt x="5073016" y="2578508"/>
                  <a:pt x="5065396" y="2583271"/>
                  <a:pt x="5052060" y="2590891"/>
                </a:cubicBezTo>
                <a:cubicBezTo>
                  <a:pt x="5038724" y="2599463"/>
                  <a:pt x="5019676" y="2609941"/>
                  <a:pt x="4999672" y="2624228"/>
                </a:cubicBezTo>
                <a:cubicBezTo>
                  <a:pt x="4958716" y="2650898"/>
                  <a:pt x="4910138" y="2688998"/>
                  <a:pt x="4873944" y="2719478"/>
                </a:cubicBezTo>
                <a:cubicBezTo>
                  <a:pt x="4891088" y="2706143"/>
                  <a:pt x="4908232" y="2692808"/>
                  <a:pt x="4925378" y="2680426"/>
                </a:cubicBezTo>
                <a:cubicBezTo>
                  <a:pt x="4909186" y="2694713"/>
                  <a:pt x="4897756" y="2703286"/>
                  <a:pt x="4886324" y="2712811"/>
                </a:cubicBezTo>
                <a:cubicBezTo>
                  <a:pt x="4879658" y="2718526"/>
                  <a:pt x="4873944" y="2723288"/>
                  <a:pt x="4865370" y="2729956"/>
                </a:cubicBezTo>
                <a:cubicBezTo>
                  <a:pt x="4857752" y="2736623"/>
                  <a:pt x="4848226" y="2744243"/>
                  <a:pt x="4835844" y="2754721"/>
                </a:cubicBezTo>
                <a:cubicBezTo>
                  <a:pt x="4860608" y="2735671"/>
                  <a:pt x="4872038" y="2728051"/>
                  <a:pt x="4876800" y="2726146"/>
                </a:cubicBezTo>
                <a:cubicBezTo>
                  <a:pt x="4881564" y="2724241"/>
                  <a:pt x="4878704" y="2729003"/>
                  <a:pt x="4873944" y="2734718"/>
                </a:cubicBezTo>
                <a:cubicBezTo>
                  <a:pt x="4867276" y="2739481"/>
                  <a:pt x="4876800" y="2730908"/>
                  <a:pt x="4870132" y="2735671"/>
                </a:cubicBezTo>
                <a:cubicBezTo>
                  <a:pt x="4860608" y="2744243"/>
                  <a:pt x="4852036" y="2751863"/>
                  <a:pt x="4843464" y="2758531"/>
                </a:cubicBezTo>
                <a:cubicBezTo>
                  <a:pt x="4835844" y="2765198"/>
                  <a:pt x="4829176" y="2771866"/>
                  <a:pt x="4823460" y="2776628"/>
                </a:cubicBezTo>
                <a:cubicBezTo>
                  <a:pt x="4812984" y="2787106"/>
                  <a:pt x="4809172" y="2791868"/>
                  <a:pt x="4813936" y="2789011"/>
                </a:cubicBezTo>
                <a:cubicBezTo>
                  <a:pt x="4799648" y="2806156"/>
                  <a:pt x="4812030" y="2794726"/>
                  <a:pt x="4832986" y="2776628"/>
                </a:cubicBezTo>
                <a:cubicBezTo>
                  <a:pt x="4853940" y="2758531"/>
                  <a:pt x="4882516" y="2734718"/>
                  <a:pt x="4896804" y="2725193"/>
                </a:cubicBezTo>
                <a:cubicBezTo>
                  <a:pt x="4915852" y="2708048"/>
                  <a:pt x="4936808" y="2692808"/>
                  <a:pt x="4957764" y="2677568"/>
                </a:cubicBezTo>
                <a:cubicBezTo>
                  <a:pt x="4992052" y="2649946"/>
                  <a:pt x="5029200" y="2624228"/>
                  <a:pt x="5068252" y="2601368"/>
                </a:cubicBezTo>
                <a:cubicBezTo>
                  <a:pt x="5088256" y="2590891"/>
                  <a:pt x="5108258" y="2579461"/>
                  <a:pt x="5128260" y="2569936"/>
                </a:cubicBezTo>
                <a:cubicBezTo>
                  <a:pt x="5138738" y="2565173"/>
                  <a:pt x="5148264" y="2560411"/>
                  <a:pt x="5158740" y="2555648"/>
                </a:cubicBezTo>
                <a:lnTo>
                  <a:pt x="5189220" y="2542313"/>
                </a:lnTo>
                <a:cubicBezTo>
                  <a:pt x="5243512" y="2523263"/>
                  <a:pt x="5283518" y="2513738"/>
                  <a:pt x="5319712" y="2506118"/>
                </a:cubicBezTo>
                <a:cubicBezTo>
                  <a:pt x="5337812" y="2501356"/>
                  <a:pt x="5354956" y="2498498"/>
                  <a:pt x="5373052" y="2495641"/>
                </a:cubicBezTo>
                <a:cubicBezTo>
                  <a:pt x="5391150" y="2491831"/>
                  <a:pt x="5410200" y="2489926"/>
                  <a:pt x="5430204" y="2486116"/>
                </a:cubicBezTo>
                <a:lnTo>
                  <a:pt x="5451158" y="2477543"/>
                </a:lnTo>
                <a:cubicBezTo>
                  <a:pt x="5545456" y="2460398"/>
                  <a:pt x="5632132" y="2445158"/>
                  <a:pt x="5574030" y="2462303"/>
                </a:cubicBezTo>
                <a:cubicBezTo>
                  <a:pt x="5570220" y="2462303"/>
                  <a:pt x="5557838" y="2464208"/>
                  <a:pt x="5537836" y="2468018"/>
                </a:cubicBezTo>
                <a:cubicBezTo>
                  <a:pt x="5534978" y="2468971"/>
                  <a:pt x="5530216" y="2469923"/>
                  <a:pt x="5524500" y="2471828"/>
                </a:cubicBezTo>
                <a:cubicBezTo>
                  <a:pt x="5522596" y="2472781"/>
                  <a:pt x="5521644" y="2472781"/>
                  <a:pt x="5519738" y="2473733"/>
                </a:cubicBezTo>
                <a:cubicBezTo>
                  <a:pt x="5613084" y="2454683"/>
                  <a:pt x="5671186" y="2441348"/>
                  <a:pt x="5682616" y="2438491"/>
                </a:cubicBezTo>
                <a:cubicBezTo>
                  <a:pt x="5643564" y="2448968"/>
                  <a:pt x="5622608" y="2454683"/>
                  <a:pt x="5614036" y="2457541"/>
                </a:cubicBezTo>
                <a:cubicBezTo>
                  <a:pt x="5605464" y="2460398"/>
                  <a:pt x="5609272" y="2460398"/>
                  <a:pt x="5616892" y="2460398"/>
                </a:cubicBezTo>
                <a:cubicBezTo>
                  <a:pt x="5633086" y="2459446"/>
                  <a:pt x="5666424" y="2455636"/>
                  <a:pt x="5653088" y="2462303"/>
                </a:cubicBezTo>
                <a:cubicBezTo>
                  <a:pt x="5708332" y="2448968"/>
                  <a:pt x="5763578" y="2435633"/>
                  <a:pt x="5816918" y="2417536"/>
                </a:cubicBezTo>
                <a:cubicBezTo>
                  <a:pt x="5767388" y="2430871"/>
                  <a:pt x="5766436" y="2429918"/>
                  <a:pt x="5782628" y="2424203"/>
                </a:cubicBezTo>
                <a:cubicBezTo>
                  <a:pt x="5790248" y="2421346"/>
                  <a:pt x="5802630" y="2417536"/>
                  <a:pt x="5815012" y="2413726"/>
                </a:cubicBezTo>
                <a:cubicBezTo>
                  <a:pt x="5827396" y="2408963"/>
                  <a:pt x="5838824" y="2405153"/>
                  <a:pt x="5847398" y="2401343"/>
                </a:cubicBezTo>
                <a:cubicBezTo>
                  <a:pt x="5852160" y="2402296"/>
                  <a:pt x="5883592" y="2390866"/>
                  <a:pt x="5918836" y="2372768"/>
                </a:cubicBezTo>
                <a:cubicBezTo>
                  <a:pt x="5954078" y="2355623"/>
                  <a:pt x="5992178" y="2330858"/>
                  <a:pt x="6015992" y="2314666"/>
                </a:cubicBezTo>
                <a:lnTo>
                  <a:pt x="6013132" y="2317523"/>
                </a:lnTo>
                <a:cubicBezTo>
                  <a:pt x="6035992" y="2303236"/>
                  <a:pt x="6065520" y="2281328"/>
                  <a:pt x="6093144" y="2255611"/>
                </a:cubicBezTo>
                <a:cubicBezTo>
                  <a:pt x="6121718" y="2229893"/>
                  <a:pt x="6147436" y="2199413"/>
                  <a:pt x="6165532" y="2172743"/>
                </a:cubicBezTo>
                <a:cubicBezTo>
                  <a:pt x="6164580" y="2173696"/>
                  <a:pt x="6175058" y="2156551"/>
                  <a:pt x="6184584" y="2133691"/>
                </a:cubicBezTo>
                <a:cubicBezTo>
                  <a:pt x="6195060" y="2110831"/>
                  <a:pt x="6203632" y="2082256"/>
                  <a:pt x="6207444" y="2064158"/>
                </a:cubicBezTo>
                <a:cubicBezTo>
                  <a:pt x="6198872" y="2087971"/>
                  <a:pt x="6191250" y="2102258"/>
                  <a:pt x="6186488" y="2109878"/>
                </a:cubicBezTo>
                <a:cubicBezTo>
                  <a:pt x="6181724" y="2117498"/>
                  <a:pt x="6179820" y="2119403"/>
                  <a:pt x="6179820" y="2118451"/>
                </a:cubicBezTo>
                <a:cubicBezTo>
                  <a:pt x="6179820" y="2116546"/>
                  <a:pt x="6184584" y="2104163"/>
                  <a:pt x="6181724" y="2107021"/>
                </a:cubicBezTo>
                <a:cubicBezTo>
                  <a:pt x="6187440" y="2097496"/>
                  <a:pt x="6195060" y="2079398"/>
                  <a:pt x="6195060" y="2077493"/>
                </a:cubicBezTo>
                <a:cubicBezTo>
                  <a:pt x="6197918" y="2070826"/>
                  <a:pt x="6195060" y="2074636"/>
                  <a:pt x="6192204" y="2081303"/>
                </a:cubicBezTo>
                <a:cubicBezTo>
                  <a:pt x="6189346" y="2087018"/>
                  <a:pt x="6184584" y="2095590"/>
                  <a:pt x="6183630" y="2096543"/>
                </a:cubicBezTo>
                <a:cubicBezTo>
                  <a:pt x="6161724" y="2146073"/>
                  <a:pt x="6125528" y="2192746"/>
                  <a:pt x="6090286" y="2227988"/>
                </a:cubicBezTo>
                <a:cubicBezTo>
                  <a:pt x="6055996" y="2263231"/>
                  <a:pt x="6021704" y="2289901"/>
                  <a:pt x="6003608" y="2306093"/>
                </a:cubicBezTo>
                <a:cubicBezTo>
                  <a:pt x="6035992" y="2287996"/>
                  <a:pt x="6052186" y="2267993"/>
                  <a:pt x="6083618" y="2242276"/>
                </a:cubicBezTo>
                <a:cubicBezTo>
                  <a:pt x="6044566" y="2285138"/>
                  <a:pt x="5981700" y="2330858"/>
                  <a:pt x="5890260" y="2371816"/>
                </a:cubicBezTo>
                <a:cubicBezTo>
                  <a:pt x="5879784" y="2374673"/>
                  <a:pt x="5869304" y="2377531"/>
                  <a:pt x="5858828" y="2380388"/>
                </a:cubicBezTo>
                <a:lnTo>
                  <a:pt x="5835968" y="2389913"/>
                </a:lnTo>
                <a:lnTo>
                  <a:pt x="5812156" y="2398486"/>
                </a:lnTo>
                <a:cubicBezTo>
                  <a:pt x="5795012" y="2403248"/>
                  <a:pt x="5778818" y="2408963"/>
                  <a:pt x="5762624" y="2413726"/>
                </a:cubicBezTo>
                <a:cubicBezTo>
                  <a:pt x="5782628" y="2407058"/>
                  <a:pt x="5786438" y="2404201"/>
                  <a:pt x="5797868" y="2399438"/>
                </a:cubicBezTo>
                <a:cubicBezTo>
                  <a:pt x="5809298" y="2393723"/>
                  <a:pt x="5828348" y="2388008"/>
                  <a:pt x="5875972" y="2368006"/>
                </a:cubicBezTo>
                <a:cubicBezTo>
                  <a:pt x="5868352" y="2368006"/>
                  <a:pt x="5845492" y="2378483"/>
                  <a:pt x="5815012" y="2388961"/>
                </a:cubicBezTo>
                <a:cubicBezTo>
                  <a:pt x="5799772" y="2394676"/>
                  <a:pt x="5781676" y="2400391"/>
                  <a:pt x="5764530" y="2405153"/>
                </a:cubicBezTo>
                <a:cubicBezTo>
                  <a:pt x="5747386" y="2409916"/>
                  <a:pt x="5729288" y="2414678"/>
                  <a:pt x="5713096" y="2418488"/>
                </a:cubicBezTo>
                <a:lnTo>
                  <a:pt x="5680712" y="2430871"/>
                </a:lnTo>
                <a:cubicBezTo>
                  <a:pt x="5686424" y="2428013"/>
                  <a:pt x="5654040" y="2433728"/>
                  <a:pt x="5633086" y="2437538"/>
                </a:cubicBezTo>
                <a:cubicBezTo>
                  <a:pt x="5611178" y="2441348"/>
                  <a:pt x="5601652" y="2442301"/>
                  <a:pt x="5651184" y="2429918"/>
                </a:cubicBezTo>
                <a:cubicBezTo>
                  <a:pt x="5705476" y="2416583"/>
                  <a:pt x="5758816" y="2402296"/>
                  <a:pt x="5809298" y="2385151"/>
                </a:cubicBezTo>
                <a:lnTo>
                  <a:pt x="5765484" y="2394676"/>
                </a:lnTo>
                <a:cubicBezTo>
                  <a:pt x="5787392" y="2388008"/>
                  <a:pt x="5809298" y="2382293"/>
                  <a:pt x="5829300" y="2374673"/>
                </a:cubicBezTo>
                <a:cubicBezTo>
                  <a:pt x="5849304" y="2367053"/>
                  <a:pt x="5869304" y="2359433"/>
                  <a:pt x="5889308" y="2349908"/>
                </a:cubicBezTo>
                <a:cubicBezTo>
                  <a:pt x="5879784" y="2354671"/>
                  <a:pt x="5871212" y="2359433"/>
                  <a:pt x="5861686" y="2364196"/>
                </a:cubicBezTo>
                <a:cubicBezTo>
                  <a:pt x="5910264" y="2343241"/>
                  <a:pt x="5935980" y="2328001"/>
                  <a:pt x="5953124" y="2319428"/>
                </a:cubicBezTo>
                <a:cubicBezTo>
                  <a:pt x="5970272" y="2310856"/>
                  <a:pt x="5976938" y="2307998"/>
                  <a:pt x="5984558" y="2304188"/>
                </a:cubicBezTo>
                <a:cubicBezTo>
                  <a:pt x="5992178" y="2301331"/>
                  <a:pt x="5998846" y="2297521"/>
                  <a:pt x="6015038" y="2287043"/>
                </a:cubicBezTo>
                <a:cubicBezTo>
                  <a:pt x="6031230" y="2276566"/>
                  <a:pt x="6055996" y="2258468"/>
                  <a:pt x="6092192" y="2220368"/>
                </a:cubicBezTo>
                <a:lnTo>
                  <a:pt x="6119502" y="2185075"/>
                </a:lnTo>
                <a:lnTo>
                  <a:pt x="6076952" y="2233703"/>
                </a:lnTo>
                <a:cubicBezTo>
                  <a:pt x="6075046" y="2235608"/>
                  <a:pt x="6073140" y="2236560"/>
                  <a:pt x="6071236" y="2238465"/>
                </a:cubicBezTo>
                <a:lnTo>
                  <a:pt x="6121304" y="2182746"/>
                </a:lnTo>
                <a:lnTo>
                  <a:pt x="6123148" y="2180363"/>
                </a:lnTo>
                <a:cubicBezTo>
                  <a:pt x="6133386" y="2166314"/>
                  <a:pt x="6143626" y="2151312"/>
                  <a:pt x="6154104" y="2134643"/>
                </a:cubicBezTo>
                <a:cubicBezTo>
                  <a:pt x="6174104" y="2100353"/>
                  <a:pt x="6196012" y="2059396"/>
                  <a:pt x="6204586" y="2003198"/>
                </a:cubicBezTo>
                <a:cubicBezTo>
                  <a:pt x="6202680" y="2023201"/>
                  <a:pt x="6199824" y="2034631"/>
                  <a:pt x="6198872" y="2039393"/>
                </a:cubicBezTo>
                <a:cubicBezTo>
                  <a:pt x="6197918" y="2044156"/>
                  <a:pt x="6198872" y="2044156"/>
                  <a:pt x="6199824" y="2042251"/>
                </a:cubicBezTo>
                <a:cubicBezTo>
                  <a:pt x="6202680" y="2038440"/>
                  <a:pt x="6206492" y="2027963"/>
                  <a:pt x="6204586" y="2044156"/>
                </a:cubicBezTo>
                <a:cubicBezTo>
                  <a:pt x="6216968" y="2002246"/>
                  <a:pt x="6216968" y="1972718"/>
                  <a:pt x="6214112" y="1949858"/>
                </a:cubicBezTo>
                <a:cubicBezTo>
                  <a:pt x="6213158" y="1938428"/>
                  <a:pt x="6210300" y="1928903"/>
                  <a:pt x="6208396" y="1918426"/>
                </a:cubicBezTo>
                <a:cubicBezTo>
                  <a:pt x="6206492" y="1912711"/>
                  <a:pt x="6205538" y="1907948"/>
                  <a:pt x="6203632" y="1903186"/>
                </a:cubicBezTo>
                <a:cubicBezTo>
                  <a:pt x="6202680" y="1898423"/>
                  <a:pt x="6200776" y="1893661"/>
                  <a:pt x="6198872" y="1887946"/>
                </a:cubicBezTo>
                <a:cubicBezTo>
                  <a:pt x="6196966" y="1877468"/>
                  <a:pt x="6196012" y="1866990"/>
                  <a:pt x="6197918" y="1869848"/>
                </a:cubicBezTo>
                <a:cubicBezTo>
                  <a:pt x="6198872" y="1870801"/>
                  <a:pt x="6200776" y="1875563"/>
                  <a:pt x="6203632" y="1884136"/>
                </a:cubicBezTo>
                <a:cubicBezTo>
                  <a:pt x="6205538" y="1888898"/>
                  <a:pt x="6207444" y="1894613"/>
                  <a:pt x="6208396" y="1901281"/>
                </a:cubicBezTo>
                <a:cubicBezTo>
                  <a:pt x="6209348" y="1905090"/>
                  <a:pt x="6210300" y="1908901"/>
                  <a:pt x="6211252" y="1912711"/>
                </a:cubicBezTo>
                <a:cubicBezTo>
                  <a:pt x="6211252" y="1914615"/>
                  <a:pt x="6211252" y="1917473"/>
                  <a:pt x="6212204" y="1919378"/>
                </a:cubicBezTo>
                <a:cubicBezTo>
                  <a:pt x="6212204" y="1921283"/>
                  <a:pt x="6213158" y="1923188"/>
                  <a:pt x="6213158" y="1926046"/>
                </a:cubicBezTo>
                <a:cubicBezTo>
                  <a:pt x="6216968" y="1929856"/>
                  <a:pt x="6214112" y="1905090"/>
                  <a:pt x="6204586" y="1877468"/>
                </a:cubicBezTo>
                <a:lnTo>
                  <a:pt x="6201728" y="1866990"/>
                </a:lnTo>
                <a:cubicBezTo>
                  <a:pt x="6200776" y="1863181"/>
                  <a:pt x="6198872" y="1860323"/>
                  <a:pt x="6197918" y="1856513"/>
                </a:cubicBezTo>
                <a:cubicBezTo>
                  <a:pt x="6196012" y="1849846"/>
                  <a:pt x="6194108" y="1843178"/>
                  <a:pt x="6191250" y="1837463"/>
                </a:cubicBezTo>
                <a:cubicBezTo>
                  <a:pt x="6186488" y="1826033"/>
                  <a:pt x="6183630" y="1817461"/>
                  <a:pt x="6184584" y="1814603"/>
                </a:cubicBezTo>
                <a:cubicBezTo>
                  <a:pt x="6169344" y="1782218"/>
                  <a:pt x="6154104" y="1753643"/>
                  <a:pt x="6139816" y="1727926"/>
                </a:cubicBezTo>
                <a:cubicBezTo>
                  <a:pt x="6132196" y="1714590"/>
                  <a:pt x="6125528" y="1703161"/>
                  <a:pt x="6119812" y="1691731"/>
                </a:cubicBezTo>
                <a:cubicBezTo>
                  <a:pt x="6114098" y="1680301"/>
                  <a:pt x="6108384" y="1669823"/>
                  <a:pt x="6102668" y="1659346"/>
                </a:cubicBezTo>
                <a:lnTo>
                  <a:pt x="6082556" y="1617687"/>
                </a:lnTo>
                <a:lnTo>
                  <a:pt x="6084572" y="1619340"/>
                </a:lnTo>
                <a:cubicBezTo>
                  <a:pt x="6064568" y="1566953"/>
                  <a:pt x="6055996" y="1525996"/>
                  <a:pt x="6053138" y="1494563"/>
                </a:cubicBezTo>
                <a:cubicBezTo>
                  <a:pt x="6049328" y="1463131"/>
                  <a:pt x="6050280" y="1440271"/>
                  <a:pt x="6053138" y="1416458"/>
                </a:cubicBezTo>
                <a:cubicBezTo>
                  <a:pt x="6055996" y="1392646"/>
                  <a:pt x="6060758" y="1367881"/>
                  <a:pt x="6074092" y="1333590"/>
                </a:cubicBezTo>
                <a:cubicBezTo>
                  <a:pt x="6087428" y="1300253"/>
                  <a:pt x="6110288" y="1257390"/>
                  <a:pt x="6153150" y="1208813"/>
                </a:cubicBezTo>
                <a:cubicBezTo>
                  <a:pt x="6129338" y="1236436"/>
                  <a:pt x="6105524" y="1273583"/>
                  <a:pt x="6090286" y="1310731"/>
                </a:cubicBezTo>
                <a:cubicBezTo>
                  <a:pt x="6074092" y="1347878"/>
                  <a:pt x="6068378" y="1385026"/>
                  <a:pt x="6067424" y="1407886"/>
                </a:cubicBezTo>
                <a:cubicBezTo>
                  <a:pt x="6066472" y="1409790"/>
                  <a:pt x="6065520" y="1413601"/>
                  <a:pt x="6064568" y="1422173"/>
                </a:cubicBezTo>
                <a:cubicBezTo>
                  <a:pt x="6066472" y="1464083"/>
                  <a:pt x="6071236" y="1422173"/>
                  <a:pt x="6079808" y="1424078"/>
                </a:cubicBezTo>
                <a:cubicBezTo>
                  <a:pt x="6083618" y="1365023"/>
                  <a:pt x="6104572" y="1316446"/>
                  <a:pt x="6132196" y="1274536"/>
                </a:cubicBezTo>
                <a:cubicBezTo>
                  <a:pt x="6159818" y="1231673"/>
                  <a:pt x="6196012" y="1193573"/>
                  <a:pt x="6243638" y="1149758"/>
                </a:cubicBezTo>
                <a:cubicBezTo>
                  <a:pt x="6251258" y="1140233"/>
                  <a:pt x="6236018" y="1150711"/>
                  <a:pt x="6213158" y="1170713"/>
                </a:cubicBezTo>
                <a:lnTo>
                  <a:pt x="6189152" y="1194257"/>
                </a:lnTo>
                <a:lnTo>
                  <a:pt x="6218872" y="1161188"/>
                </a:lnTo>
                <a:cubicBezTo>
                  <a:pt x="6213158" y="1166903"/>
                  <a:pt x="6208396" y="1172618"/>
                  <a:pt x="6203632" y="1178333"/>
                </a:cubicBezTo>
                <a:cubicBezTo>
                  <a:pt x="6275072" y="1109753"/>
                  <a:pt x="6353176" y="1057366"/>
                  <a:pt x="6423660" y="999263"/>
                </a:cubicBezTo>
                <a:cubicBezTo>
                  <a:pt x="6383656" y="1032601"/>
                  <a:pt x="6370320" y="1044983"/>
                  <a:pt x="6350318" y="1064033"/>
                </a:cubicBezTo>
                <a:cubicBezTo>
                  <a:pt x="6378892" y="1042126"/>
                  <a:pt x="6406516" y="1021171"/>
                  <a:pt x="6436996" y="998310"/>
                </a:cubicBezTo>
                <a:cubicBezTo>
                  <a:pt x="6428424" y="999263"/>
                  <a:pt x="6430328" y="993548"/>
                  <a:pt x="6456046" y="971641"/>
                </a:cubicBezTo>
                <a:cubicBezTo>
                  <a:pt x="6521768" y="914491"/>
                  <a:pt x="6562724" y="864008"/>
                  <a:pt x="6587492" y="819241"/>
                </a:cubicBezTo>
                <a:cubicBezTo>
                  <a:pt x="6599872" y="796381"/>
                  <a:pt x="6608446" y="776378"/>
                  <a:pt x="6616066" y="757328"/>
                </a:cubicBezTo>
                <a:cubicBezTo>
                  <a:pt x="6622732" y="739231"/>
                  <a:pt x="6627496" y="722085"/>
                  <a:pt x="6631304" y="706846"/>
                </a:cubicBezTo>
                <a:cubicBezTo>
                  <a:pt x="6632258" y="700178"/>
                  <a:pt x="6633212" y="692558"/>
                  <a:pt x="6634164" y="686843"/>
                </a:cubicBezTo>
                <a:cubicBezTo>
                  <a:pt x="6632258" y="694463"/>
                  <a:pt x="6631304" y="689701"/>
                  <a:pt x="6631304" y="679223"/>
                </a:cubicBezTo>
                <a:cubicBezTo>
                  <a:pt x="6631304" y="668746"/>
                  <a:pt x="6631304" y="651601"/>
                  <a:pt x="6630352" y="631598"/>
                </a:cubicBezTo>
                <a:cubicBezTo>
                  <a:pt x="6629400" y="612548"/>
                  <a:pt x="6626544" y="589688"/>
                  <a:pt x="6622732" y="569686"/>
                </a:cubicBezTo>
                <a:cubicBezTo>
                  <a:pt x="6618924" y="549683"/>
                  <a:pt x="6614160" y="531586"/>
                  <a:pt x="6609398" y="519203"/>
                </a:cubicBezTo>
                <a:cubicBezTo>
                  <a:pt x="6610350" y="519203"/>
                  <a:pt x="6610350" y="514441"/>
                  <a:pt x="6608446" y="505868"/>
                </a:cubicBezTo>
                <a:cubicBezTo>
                  <a:pt x="6606540" y="497295"/>
                  <a:pt x="6603684" y="484913"/>
                  <a:pt x="6598920" y="471578"/>
                </a:cubicBezTo>
                <a:cubicBezTo>
                  <a:pt x="6590348" y="444908"/>
                  <a:pt x="6577012" y="412523"/>
                  <a:pt x="6566536" y="390616"/>
                </a:cubicBezTo>
                <a:cubicBezTo>
                  <a:pt x="6560820" y="383948"/>
                  <a:pt x="6557964" y="382995"/>
                  <a:pt x="6557964" y="386806"/>
                </a:cubicBezTo>
                <a:cubicBezTo>
                  <a:pt x="6517958" y="311558"/>
                  <a:pt x="6460808" y="245836"/>
                  <a:pt x="6393180" y="199163"/>
                </a:cubicBezTo>
                <a:cubicBezTo>
                  <a:pt x="6324600" y="152490"/>
                  <a:pt x="6245544" y="122010"/>
                  <a:pt x="6165532" y="105818"/>
                </a:cubicBezTo>
                <a:cubicBezTo>
                  <a:pt x="6116004" y="105818"/>
                  <a:pt x="6058852" y="107723"/>
                  <a:pt x="6035040" y="117248"/>
                </a:cubicBezTo>
                <a:cubicBezTo>
                  <a:pt x="5981700" y="116296"/>
                  <a:pt x="5918836" y="121058"/>
                  <a:pt x="5857876" y="132488"/>
                </a:cubicBezTo>
                <a:cubicBezTo>
                  <a:pt x="5796916" y="143918"/>
                  <a:pt x="5738812" y="160111"/>
                  <a:pt x="5694046" y="174398"/>
                </a:cubicBezTo>
                <a:lnTo>
                  <a:pt x="5701666" y="169636"/>
                </a:lnTo>
                <a:cubicBezTo>
                  <a:pt x="5691188" y="172493"/>
                  <a:pt x="5680712" y="177256"/>
                  <a:pt x="5670232" y="181065"/>
                </a:cubicBezTo>
                <a:cubicBezTo>
                  <a:pt x="5660708" y="185828"/>
                  <a:pt x="5650230" y="188686"/>
                  <a:pt x="5640704" y="193448"/>
                </a:cubicBezTo>
                <a:cubicBezTo>
                  <a:pt x="5631180" y="198211"/>
                  <a:pt x="5621656" y="202973"/>
                  <a:pt x="5613084" y="206783"/>
                </a:cubicBezTo>
                <a:cubicBezTo>
                  <a:pt x="5608320" y="209640"/>
                  <a:pt x="5603558" y="211546"/>
                  <a:pt x="5599748" y="213450"/>
                </a:cubicBezTo>
                <a:cubicBezTo>
                  <a:pt x="5594986" y="215356"/>
                  <a:pt x="5591176" y="218213"/>
                  <a:pt x="5587366" y="220118"/>
                </a:cubicBezTo>
                <a:cubicBezTo>
                  <a:pt x="5541646" y="240121"/>
                  <a:pt x="5614988" y="200115"/>
                  <a:pt x="5583556" y="214403"/>
                </a:cubicBezTo>
                <a:cubicBezTo>
                  <a:pt x="5536884" y="239168"/>
                  <a:pt x="5491164" y="266791"/>
                  <a:pt x="5447348" y="296318"/>
                </a:cubicBezTo>
                <a:cubicBezTo>
                  <a:pt x="5449252" y="294413"/>
                  <a:pt x="5456872" y="287746"/>
                  <a:pt x="5469256" y="279173"/>
                </a:cubicBezTo>
                <a:cubicBezTo>
                  <a:pt x="5481638" y="271553"/>
                  <a:pt x="5498784" y="260123"/>
                  <a:pt x="5516880" y="249646"/>
                </a:cubicBezTo>
                <a:cubicBezTo>
                  <a:pt x="5535930" y="239168"/>
                  <a:pt x="5555932" y="227738"/>
                  <a:pt x="5574984" y="218213"/>
                </a:cubicBezTo>
                <a:cubicBezTo>
                  <a:pt x="5594032" y="208688"/>
                  <a:pt x="5612130" y="200115"/>
                  <a:pt x="5626418" y="193448"/>
                </a:cubicBezTo>
                <a:cubicBezTo>
                  <a:pt x="5615940" y="199163"/>
                  <a:pt x="5594032" y="209640"/>
                  <a:pt x="5601652" y="206783"/>
                </a:cubicBezTo>
                <a:cubicBezTo>
                  <a:pt x="5635944" y="192496"/>
                  <a:pt x="5682616" y="170588"/>
                  <a:pt x="5727384" y="155348"/>
                </a:cubicBezTo>
                <a:cubicBezTo>
                  <a:pt x="5738812" y="150586"/>
                  <a:pt x="5749292" y="147728"/>
                  <a:pt x="5759768" y="144871"/>
                </a:cubicBezTo>
                <a:cubicBezTo>
                  <a:pt x="5769292" y="142013"/>
                  <a:pt x="5779772" y="139156"/>
                  <a:pt x="5788344" y="137251"/>
                </a:cubicBezTo>
                <a:cubicBezTo>
                  <a:pt x="5806440" y="133440"/>
                  <a:pt x="5820728" y="130583"/>
                  <a:pt x="5828348" y="130583"/>
                </a:cubicBezTo>
                <a:cubicBezTo>
                  <a:pt x="5846446" y="126773"/>
                  <a:pt x="5828348" y="130583"/>
                  <a:pt x="5821680" y="134393"/>
                </a:cubicBezTo>
                <a:cubicBezTo>
                  <a:pt x="5815012" y="137251"/>
                  <a:pt x="5818824" y="137251"/>
                  <a:pt x="5876924" y="126773"/>
                </a:cubicBezTo>
                <a:cubicBezTo>
                  <a:pt x="5896928" y="124868"/>
                  <a:pt x="5913120" y="122963"/>
                  <a:pt x="5926456" y="121058"/>
                </a:cubicBezTo>
                <a:cubicBezTo>
                  <a:pt x="5940744" y="120105"/>
                  <a:pt x="5951220" y="118201"/>
                  <a:pt x="5959792" y="117248"/>
                </a:cubicBezTo>
                <a:cubicBezTo>
                  <a:pt x="5976938" y="114390"/>
                  <a:pt x="5985512" y="112485"/>
                  <a:pt x="5989320" y="111533"/>
                </a:cubicBezTo>
                <a:cubicBezTo>
                  <a:pt x="5990272" y="111533"/>
                  <a:pt x="5982652" y="110580"/>
                  <a:pt x="5971224" y="110580"/>
                </a:cubicBezTo>
                <a:cubicBezTo>
                  <a:pt x="5960746" y="110580"/>
                  <a:pt x="5946458" y="111533"/>
                  <a:pt x="5933124" y="111533"/>
                </a:cubicBezTo>
                <a:cubicBezTo>
                  <a:pt x="5907404" y="112485"/>
                  <a:pt x="5886450" y="115343"/>
                  <a:pt x="5908358" y="110580"/>
                </a:cubicBezTo>
                <a:cubicBezTo>
                  <a:pt x="5876924" y="113438"/>
                  <a:pt x="5855972" y="119153"/>
                  <a:pt x="5832158" y="123915"/>
                </a:cubicBezTo>
                <a:cubicBezTo>
                  <a:pt x="5809298" y="129630"/>
                  <a:pt x="5783580" y="135346"/>
                  <a:pt x="5744528" y="145823"/>
                </a:cubicBezTo>
                <a:cubicBezTo>
                  <a:pt x="5774056" y="136298"/>
                  <a:pt x="5809298" y="125821"/>
                  <a:pt x="5841684" y="119153"/>
                </a:cubicBezTo>
                <a:cubicBezTo>
                  <a:pt x="5874068" y="111533"/>
                  <a:pt x="5903596" y="107723"/>
                  <a:pt x="5919788" y="107723"/>
                </a:cubicBezTo>
                <a:cubicBezTo>
                  <a:pt x="5979796" y="99151"/>
                  <a:pt x="6006466" y="96293"/>
                  <a:pt x="6010276" y="92483"/>
                </a:cubicBezTo>
                <a:cubicBezTo>
                  <a:pt x="6014086" y="89626"/>
                  <a:pt x="5995036" y="85815"/>
                  <a:pt x="5965508" y="86768"/>
                </a:cubicBezTo>
                <a:cubicBezTo>
                  <a:pt x="5969318" y="87721"/>
                  <a:pt x="5956936" y="89626"/>
                  <a:pt x="5938838" y="91530"/>
                </a:cubicBezTo>
                <a:cubicBezTo>
                  <a:pt x="5934076" y="92483"/>
                  <a:pt x="5929312" y="92483"/>
                  <a:pt x="5924550" y="93435"/>
                </a:cubicBezTo>
                <a:cubicBezTo>
                  <a:pt x="5919788" y="94388"/>
                  <a:pt x="5914072" y="95340"/>
                  <a:pt x="5909312" y="96293"/>
                </a:cubicBezTo>
                <a:cubicBezTo>
                  <a:pt x="5898832" y="98198"/>
                  <a:pt x="5888356" y="99151"/>
                  <a:pt x="5878830" y="101055"/>
                </a:cubicBezTo>
                <a:cubicBezTo>
                  <a:pt x="5859780" y="104865"/>
                  <a:pt x="5845492" y="107723"/>
                  <a:pt x="5846446" y="108676"/>
                </a:cubicBezTo>
                <a:cubicBezTo>
                  <a:pt x="5846446" y="108676"/>
                  <a:pt x="5851208" y="108676"/>
                  <a:pt x="5859780" y="107723"/>
                </a:cubicBezTo>
                <a:cubicBezTo>
                  <a:pt x="5864544" y="107723"/>
                  <a:pt x="5870258" y="106771"/>
                  <a:pt x="5876924" y="105818"/>
                </a:cubicBezTo>
                <a:cubicBezTo>
                  <a:pt x="5883592" y="104865"/>
                  <a:pt x="5892166" y="103913"/>
                  <a:pt x="5902644" y="102960"/>
                </a:cubicBezTo>
                <a:cubicBezTo>
                  <a:pt x="5867400" y="108676"/>
                  <a:pt x="5816918" y="120105"/>
                  <a:pt x="5764530" y="135346"/>
                </a:cubicBezTo>
                <a:cubicBezTo>
                  <a:pt x="5752148" y="139156"/>
                  <a:pt x="5738812" y="142965"/>
                  <a:pt x="5725478" y="147728"/>
                </a:cubicBezTo>
                <a:cubicBezTo>
                  <a:pt x="5713096" y="152490"/>
                  <a:pt x="5699760" y="157253"/>
                  <a:pt x="5687378" y="162015"/>
                </a:cubicBezTo>
                <a:cubicBezTo>
                  <a:pt x="5662612" y="172493"/>
                  <a:pt x="5637848" y="182018"/>
                  <a:pt x="5616892" y="193448"/>
                </a:cubicBezTo>
                <a:lnTo>
                  <a:pt x="5620704" y="190590"/>
                </a:lnTo>
                <a:lnTo>
                  <a:pt x="5594032" y="202973"/>
                </a:lnTo>
                <a:lnTo>
                  <a:pt x="5567364" y="216308"/>
                </a:lnTo>
                <a:cubicBezTo>
                  <a:pt x="5549266" y="224881"/>
                  <a:pt x="5532120" y="235358"/>
                  <a:pt x="5514976" y="244883"/>
                </a:cubicBezTo>
                <a:cubicBezTo>
                  <a:pt x="5529264" y="235358"/>
                  <a:pt x="5560696" y="217261"/>
                  <a:pt x="5560696" y="214403"/>
                </a:cubicBezTo>
                <a:cubicBezTo>
                  <a:pt x="5513072" y="242025"/>
                  <a:pt x="5466398" y="272506"/>
                  <a:pt x="5421630" y="304891"/>
                </a:cubicBezTo>
                <a:cubicBezTo>
                  <a:pt x="5459730" y="277268"/>
                  <a:pt x="5447348" y="283936"/>
                  <a:pt x="5420678" y="301081"/>
                </a:cubicBezTo>
                <a:cubicBezTo>
                  <a:pt x="5407344" y="309653"/>
                  <a:pt x="5390198" y="320131"/>
                  <a:pt x="5374958" y="331561"/>
                </a:cubicBezTo>
                <a:cubicBezTo>
                  <a:pt x="5359718" y="342991"/>
                  <a:pt x="5345430" y="352516"/>
                  <a:pt x="5336858" y="359183"/>
                </a:cubicBezTo>
                <a:cubicBezTo>
                  <a:pt x="5325428" y="373470"/>
                  <a:pt x="5275898" y="416333"/>
                  <a:pt x="5326380" y="379186"/>
                </a:cubicBezTo>
                <a:cubicBezTo>
                  <a:pt x="5354956" y="358231"/>
                  <a:pt x="5363528" y="352516"/>
                  <a:pt x="5370196" y="345848"/>
                </a:cubicBezTo>
                <a:cubicBezTo>
                  <a:pt x="5376864" y="340133"/>
                  <a:pt x="5382578" y="333466"/>
                  <a:pt x="5409248" y="315368"/>
                </a:cubicBezTo>
                <a:cubicBezTo>
                  <a:pt x="5385436" y="334418"/>
                  <a:pt x="5362576" y="353468"/>
                  <a:pt x="5339716" y="373470"/>
                </a:cubicBezTo>
                <a:lnTo>
                  <a:pt x="5333048" y="378233"/>
                </a:lnTo>
                <a:cubicBezTo>
                  <a:pt x="5319712" y="390616"/>
                  <a:pt x="5306378" y="402998"/>
                  <a:pt x="5293044" y="416333"/>
                </a:cubicBezTo>
                <a:cubicBezTo>
                  <a:pt x="5245418" y="455386"/>
                  <a:pt x="5253992" y="444908"/>
                  <a:pt x="5259704" y="437288"/>
                </a:cubicBezTo>
                <a:cubicBezTo>
                  <a:pt x="5265420" y="429668"/>
                  <a:pt x="5267324" y="424906"/>
                  <a:pt x="5209224" y="479198"/>
                </a:cubicBezTo>
                <a:lnTo>
                  <a:pt x="5229224" y="470626"/>
                </a:lnTo>
                <a:cubicBezTo>
                  <a:pt x="5194936" y="500153"/>
                  <a:pt x="5157788" y="533491"/>
                  <a:pt x="5120640" y="567781"/>
                </a:cubicBezTo>
                <a:cubicBezTo>
                  <a:pt x="5083492" y="602071"/>
                  <a:pt x="5046346" y="637313"/>
                  <a:pt x="5010150" y="672556"/>
                </a:cubicBezTo>
                <a:cubicBezTo>
                  <a:pt x="4973956" y="707798"/>
                  <a:pt x="4935856" y="744946"/>
                  <a:pt x="4892992" y="773521"/>
                </a:cubicBezTo>
                <a:cubicBezTo>
                  <a:pt x="4872038" y="787808"/>
                  <a:pt x="4849178" y="800191"/>
                  <a:pt x="4826318" y="809716"/>
                </a:cubicBezTo>
                <a:cubicBezTo>
                  <a:pt x="4803458" y="819241"/>
                  <a:pt x="4780598" y="825908"/>
                  <a:pt x="4758692" y="828766"/>
                </a:cubicBezTo>
                <a:cubicBezTo>
                  <a:pt x="4782504" y="823051"/>
                  <a:pt x="4797744" y="815431"/>
                  <a:pt x="4799648" y="812573"/>
                </a:cubicBezTo>
                <a:cubicBezTo>
                  <a:pt x="4800600" y="810668"/>
                  <a:pt x="4798696" y="810668"/>
                  <a:pt x="4792028" y="810668"/>
                </a:cubicBezTo>
                <a:cubicBezTo>
                  <a:pt x="4785360" y="811621"/>
                  <a:pt x="4774884" y="813526"/>
                  <a:pt x="4759644" y="814478"/>
                </a:cubicBezTo>
                <a:cubicBezTo>
                  <a:pt x="4776788" y="812573"/>
                  <a:pt x="4798696" y="806858"/>
                  <a:pt x="4821556" y="798285"/>
                </a:cubicBezTo>
                <a:cubicBezTo>
                  <a:pt x="4843464" y="788760"/>
                  <a:pt x="4867276" y="776378"/>
                  <a:pt x="4888230" y="761138"/>
                </a:cubicBezTo>
                <a:cubicBezTo>
                  <a:pt x="4931092" y="730658"/>
                  <a:pt x="4968240" y="693510"/>
                  <a:pt x="4996816" y="663983"/>
                </a:cubicBezTo>
                <a:cubicBezTo>
                  <a:pt x="5002530" y="658268"/>
                  <a:pt x="4986338" y="678271"/>
                  <a:pt x="4957764" y="707798"/>
                </a:cubicBezTo>
                <a:cubicBezTo>
                  <a:pt x="4943476" y="722085"/>
                  <a:pt x="4925378" y="739231"/>
                  <a:pt x="4904424" y="755423"/>
                </a:cubicBezTo>
                <a:cubicBezTo>
                  <a:pt x="4884420" y="771616"/>
                  <a:pt x="4859656" y="787808"/>
                  <a:pt x="4834892" y="798285"/>
                </a:cubicBezTo>
                <a:cubicBezTo>
                  <a:pt x="4848226" y="795428"/>
                  <a:pt x="4870132" y="784951"/>
                  <a:pt x="4892040" y="769710"/>
                </a:cubicBezTo>
                <a:cubicBezTo>
                  <a:pt x="4913948" y="754471"/>
                  <a:pt x="4936808" y="734468"/>
                  <a:pt x="4956812" y="714466"/>
                </a:cubicBezTo>
                <a:cubicBezTo>
                  <a:pt x="4975860" y="694463"/>
                  <a:pt x="4993958" y="675413"/>
                  <a:pt x="5007292" y="662078"/>
                </a:cubicBezTo>
                <a:cubicBezTo>
                  <a:pt x="5020628" y="648743"/>
                  <a:pt x="5031104" y="640171"/>
                  <a:pt x="5034916" y="640171"/>
                </a:cubicBezTo>
                <a:cubicBezTo>
                  <a:pt x="5115878" y="562066"/>
                  <a:pt x="5145404" y="532538"/>
                  <a:pt x="5171124" y="504916"/>
                </a:cubicBezTo>
                <a:cubicBezTo>
                  <a:pt x="5184458" y="491581"/>
                  <a:pt x="5196840" y="479198"/>
                  <a:pt x="5214938" y="462053"/>
                </a:cubicBezTo>
                <a:cubicBezTo>
                  <a:pt x="5233988" y="445861"/>
                  <a:pt x="5257800" y="424906"/>
                  <a:pt x="5295900" y="396331"/>
                </a:cubicBezTo>
                <a:cubicBezTo>
                  <a:pt x="5293996" y="390616"/>
                  <a:pt x="5336858" y="361088"/>
                  <a:pt x="5341620" y="351563"/>
                </a:cubicBezTo>
                <a:cubicBezTo>
                  <a:pt x="5316856" y="365851"/>
                  <a:pt x="5266372" y="403951"/>
                  <a:pt x="5213032" y="452528"/>
                </a:cubicBezTo>
                <a:cubicBezTo>
                  <a:pt x="5185886" y="476817"/>
                  <a:pt x="5158026" y="503011"/>
                  <a:pt x="5131238" y="528490"/>
                </a:cubicBezTo>
                <a:lnTo>
                  <a:pt x="5100184" y="558023"/>
                </a:lnTo>
                <a:lnTo>
                  <a:pt x="5062538" y="596355"/>
                </a:lnTo>
                <a:lnTo>
                  <a:pt x="5056824" y="601117"/>
                </a:lnTo>
                <a:lnTo>
                  <a:pt x="5084486" y="572953"/>
                </a:lnTo>
                <a:lnTo>
                  <a:pt x="5055872" y="600166"/>
                </a:lnTo>
                <a:cubicBezTo>
                  <a:pt x="5064444" y="591593"/>
                  <a:pt x="5081588" y="573496"/>
                  <a:pt x="5084446" y="569686"/>
                </a:cubicBezTo>
                <a:cubicBezTo>
                  <a:pt x="5052060" y="599213"/>
                  <a:pt x="5030152" y="622073"/>
                  <a:pt x="5010150" y="642076"/>
                </a:cubicBezTo>
                <a:cubicBezTo>
                  <a:pt x="4991100" y="662078"/>
                  <a:pt x="4973956" y="681128"/>
                  <a:pt x="4950144" y="703988"/>
                </a:cubicBezTo>
                <a:lnTo>
                  <a:pt x="4956812" y="698273"/>
                </a:lnTo>
                <a:cubicBezTo>
                  <a:pt x="4916804" y="739231"/>
                  <a:pt x="4899660" y="749708"/>
                  <a:pt x="4888230" y="755423"/>
                </a:cubicBezTo>
                <a:cubicBezTo>
                  <a:pt x="4882516" y="758281"/>
                  <a:pt x="4878704" y="760185"/>
                  <a:pt x="4871086" y="763043"/>
                </a:cubicBezTo>
                <a:cubicBezTo>
                  <a:pt x="4864418" y="766853"/>
                  <a:pt x="4854892" y="771616"/>
                  <a:pt x="4837748" y="779235"/>
                </a:cubicBezTo>
                <a:cubicBezTo>
                  <a:pt x="4831080" y="783046"/>
                  <a:pt x="4820604" y="787808"/>
                  <a:pt x="4807268" y="792571"/>
                </a:cubicBezTo>
                <a:cubicBezTo>
                  <a:pt x="4794886" y="797333"/>
                  <a:pt x="4779644" y="802096"/>
                  <a:pt x="4765358" y="804001"/>
                </a:cubicBezTo>
                <a:cubicBezTo>
                  <a:pt x="4737736" y="808763"/>
                  <a:pt x="4714876" y="807810"/>
                  <a:pt x="4723448" y="809716"/>
                </a:cubicBezTo>
                <a:cubicBezTo>
                  <a:pt x="4700588" y="808763"/>
                  <a:pt x="4677728" y="804001"/>
                  <a:pt x="4656772" y="798285"/>
                </a:cubicBezTo>
                <a:cubicBezTo>
                  <a:pt x="4635818" y="792571"/>
                  <a:pt x="4615816" y="784951"/>
                  <a:pt x="4596766" y="776378"/>
                </a:cubicBezTo>
                <a:cubicBezTo>
                  <a:pt x="4598670" y="779235"/>
                  <a:pt x="4599624" y="781141"/>
                  <a:pt x="4600576" y="783998"/>
                </a:cubicBezTo>
                <a:cubicBezTo>
                  <a:pt x="4567238" y="770663"/>
                  <a:pt x="4549140" y="761138"/>
                  <a:pt x="4531996" y="752566"/>
                </a:cubicBezTo>
                <a:cubicBezTo>
                  <a:pt x="4513898" y="743993"/>
                  <a:pt x="4497704" y="735421"/>
                  <a:pt x="4471036" y="725896"/>
                </a:cubicBezTo>
                <a:lnTo>
                  <a:pt x="4466272" y="729706"/>
                </a:lnTo>
                <a:cubicBezTo>
                  <a:pt x="4512944" y="749708"/>
                  <a:pt x="4561524" y="778283"/>
                  <a:pt x="4618672" y="798285"/>
                </a:cubicBezTo>
                <a:cubicBezTo>
                  <a:pt x="4575812" y="783046"/>
                  <a:pt x="4571048" y="781141"/>
                  <a:pt x="4563428" y="779235"/>
                </a:cubicBezTo>
                <a:cubicBezTo>
                  <a:pt x="4556760" y="777331"/>
                  <a:pt x="4547236" y="774473"/>
                  <a:pt x="4506278" y="755423"/>
                </a:cubicBezTo>
                <a:cubicBezTo>
                  <a:pt x="4529138" y="764948"/>
                  <a:pt x="4537712" y="767806"/>
                  <a:pt x="4535804" y="765901"/>
                </a:cubicBezTo>
                <a:cubicBezTo>
                  <a:pt x="4533900" y="763996"/>
                  <a:pt x="4522470" y="758281"/>
                  <a:pt x="4508184" y="751613"/>
                </a:cubicBezTo>
                <a:cubicBezTo>
                  <a:pt x="4493896" y="744946"/>
                  <a:pt x="4476752" y="737326"/>
                  <a:pt x="4463416" y="730658"/>
                </a:cubicBezTo>
                <a:cubicBezTo>
                  <a:pt x="4450080" y="724943"/>
                  <a:pt x="4439604" y="720181"/>
                  <a:pt x="4437698" y="718276"/>
                </a:cubicBezTo>
                <a:cubicBezTo>
                  <a:pt x="4417696" y="710656"/>
                  <a:pt x="4397692" y="707798"/>
                  <a:pt x="4377692" y="703035"/>
                </a:cubicBezTo>
                <a:lnTo>
                  <a:pt x="4392930" y="705893"/>
                </a:lnTo>
                <a:cubicBezTo>
                  <a:pt x="4380548" y="702083"/>
                  <a:pt x="4371976" y="698273"/>
                  <a:pt x="4363404" y="697321"/>
                </a:cubicBezTo>
                <a:cubicBezTo>
                  <a:pt x="4354830" y="695416"/>
                  <a:pt x="4347212" y="694463"/>
                  <a:pt x="4339592" y="693510"/>
                </a:cubicBezTo>
                <a:cubicBezTo>
                  <a:pt x="4331970" y="692558"/>
                  <a:pt x="4324352" y="690653"/>
                  <a:pt x="4314826" y="690653"/>
                </a:cubicBezTo>
                <a:cubicBezTo>
                  <a:pt x="4304348" y="690653"/>
                  <a:pt x="4293870" y="689701"/>
                  <a:pt x="4279584" y="687796"/>
                </a:cubicBezTo>
                <a:cubicBezTo>
                  <a:pt x="4295776" y="689701"/>
                  <a:pt x="4311016" y="691606"/>
                  <a:pt x="4325304" y="694463"/>
                </a:cubicBezTo>
                <a:cubicBezTo>
                  <a:pt x="4339592" y="697321"/>
                  <a:pt x="4353878" y="701131"/>
                  <a:pt x="4368166" y="703988"/>
                </a:cubicBezTo>
                <a:cubicBezTo>
                  <a:pt x="4382452" y="707798"/>
                  <a:pt x="4397692" y="712560"/>
                  <a:pt x="4413886" y="716371"/>
                </a:cubicBezTo>
                <a:cubicBezTo>
                  <a:pt x="4426268" y="721133"/>
                  <a:pt x="4438652" y="724943"/>
                  <a:pt x="4451986" y="729706"/>
                </a:cubicBezTo>
                <a:cubicBezTo>
                  <a:pt x="4441508" y="725896"/>
                  <a:pt x="4429126" y="722085"/>
                  <a:pt x="4415792" y="717323"/>
                </a:cubicBezTo>
                <a:cubicBezTo>
                  <a:pt x="4406266" y="714466"/>
                  <a:pt x="4395788" y="712560"/>
                  <a:pt x="4385312" y="709703"/>
                </a:cubicBezTo>
                <a:lnTo>
                  <a:pt x="4370070" y="705893"/>
                </a:lnTo>
                <a:cubicBezTo>
                  <a:pt x="4365308" y="703988"/>
                  <a:pt x="4359592" y="703988"/>
                  <a:pt x="4354830" y="703035"/>
                </a:cubicBezTo>
                <a:cubicBezTo>
                  <a:pt x="4345304" y="701131"/>
                  <a:pt x="4334828" y="700178"/>
                  <a:pt x="4325304" y="698273"/>
                </a:cubicBezTo>
                <a:cubicBezTo>
                  <a:pt x="4315778" y="697321"/>
                  <a:pt x="4307204" y="697321"/>
                  <a:pt x="4298632" y="696368"/>
                </a:cubicBezTo>
                <a:cubicBezTo>
                  <a:pt x="4282440" y="695416"/>
                  <a:pt x="4269104" y="694463"/>
                  <a:pt x="4261486" y="694463"/>
                </a:cubicBezTo>
                <a:cubicBezTo>
                  <a:pt x="4197668" y="695416"/>
                  <a:pt x="4151948" y="696368"/>
                  <a:pt x="4092892" y="709703"/>
                </a:cubicBezTo>
                <a:cubicBezTo>
                  <a:pt x="4107180" y="705893"/>
                  <a:pt x="4117658" y="703035"/>
                  <a:pt x="4124324" y="701131"/>
                </a:cubicBezTo>
                <a:cubicBezTo>
                  <a:pt x="4130992" y="699226"/>
                  <a:pt x="4134804" y="698273"/>
                  <a:pt x="4137660" y="697321"/>
                </a:cubicBezTo>
                <a:cubicBezTo>
                  <a:pt x="4143376" y="695416"/>
                  <a:pt x="4141470" y="693510"/>
                  <a:pt x="4143376" y="691606"/>
                </a:cubicBezTo>
                <a:cubicBezTo>
                  <a:pt x="4145280" y="689701"/>
                  <a:pt x="4150996" y="687796"/>
                  <a:pt x="4170998" y="683985"/>
                </a:cubicBezTo>
                <a:cubicBezTo>
                  <a:pt x="4180524" y="682081"/>
                  <a:pt x="4194812" y="681128"/>
                  <a:pt x="4212908" y="680176"/>
                </a:cubicBezTo>
                <a:cubicBezTo>
                  <a:pt x="4222432" y="679223"/>
                  <a:pt x="4232912" y="680176"/>
                  <a:pt x="4244340" y="680176"/>
                </a:cubicBezTo>
                <a:lnTo>
                  <a:pt x="4253866" y="680176"/>
                </a:lnTo>
                <a:cubicBezTo>
                  <a:pt x="4262438" y="682081"/>
                  <a:pt x="4274820" y="683033"/>
                  <a:pt x="4290060" y="684938"/>
                </a:cubicBezTo>
                <a:cubicBezTo>
                  <a:pt x="4305300" y="686843"/>
                  <a:pt x="4324352" y="686843"/>
                  <a:pt x="4342448" y="690653"/>
                </a:cubicBezTo>
                <a:cubicBezTo>
                  <a:pt x="4351972" y="691606"/>
                  <a:pt x="4361498" y="693510"/>
                  <a:pt x="4371024" y="694463"/>
                </a:cubicBezTo>
                <a:cubicBezTo>
                  <a:pt x="4379596" y="696368"/>
                  <a:pt x="4389120" y="698273"/>
                  <a:pt x="4397692" y="700178"/>
                </a:cubicBezTo>
                <a:cubicBezTo>
                  <a:pt x="4406266" y="702083"/>
                  <a:pt x="4414838" y="703988"/>
                  <a:pt x="4422458" y="705893"/>
                </a:cubicBezTo>
                <a:cubicBezTo>
                  <a:pt x="4430078" y="708751"/>
                  <a:pt x="4437698" y="710656"/>
                  <a:pt x="4443412" y="712560"/>
                </a:cubicBezTo>
                <a:cubicBezTo>
                  <a:pt x="4437698" y="708751"/>
                  <a:pt x="4447224" y="711608"/>
                  <a:pt x="4448176" y="710656"/>
                </a:cubicBezTo>
                <a:cubicBezTo>
                  <a:pt x="4449128" y="710656"/>
                  <a:pt x="4447224" y="708751"/>
                  <a:pt x="4439604" y="705893"/>
                </a:cubicBezTo>
                <a:cubicBezTo>
                  <a:pt x="4435792" y="703988"/>
                  <a:pt x="4431030" y="702083"/>
                  <a:pt x="4424364" y="699226"/>
                </a:cubicBezTo>
                <a:cubicBezTo>
                  <a:pt x="4417696" y="697321"/>
                  <a:pt x="4409124" y="694463"/>
                  <a:pt x="4397692" y="691606"/>
                </a:cubicBezTo>
                <a:cubicBezTo>
                  <a:pt x="4405312" y="694463"/>
                  <a:pt x="4403408" y="694463"/>
                  <a:pt x="4396740" y="693510"/>
                </a:cubicBezTo>
                <a:cubicBezTo>
                  <a:pt x="4389120" y="693510"/>
                  <a:pt x="4376738" y="689701"/>
                  <a:pt x="4359592" y="687796"/>
                </a:cubicBezTo>
                <a:cubicBezTo>
                  <a:pt x="4351020" y="686843"/>
                  <a:pt x="4341496" y="685891"/>
                  <a:pt x="4331970" y="683985"/>
                </a:cubicBezTo>
                <a:cubicBezTo>
                  <a:pt x="4329112" y="683985"/>
                  <a:pt x="4327208" y="683033"/>
                  <a:pt x="4324352" y="683033"/>
                </a:cubicBezTo>
                <a:cubicBezTo>
                  <a:pt x="4321492" y="682081"/>
                  <a:pt x="4319588" y="682081"/>
                  <a:pt x="4316730" y="682081"/>
                </a:cubicBezTo>
                <a:cubicBezTo>
                  <a:pt x="4311016" y="682081"/>
                  <a:pt x="4306252" y="681128"/>
                  <a:pt x="4300538" y="681128"/>
                </a:cubicBezTo>
                <a:cubicBezTo>
                  <a:pt x="4295776" y="680176"/>
                  <a:pt x="4290060" y="680176"/>
                  <a:pt x="4284344" y="679223"/>
                </a:cubicBezTo>
                <a:cubicBezTo>
                  <a:pt x="4278630" y="678271"/>
                  <a:pt x="4272916" y="678271"/>
                  <a:pt x="4267200" y="678271"/>
                </a:cubicBezTo>
                <a:cubicBezTo>
                  <a:pt x="4255770" y="678271"/>
                  <a:pt x="4244340" y="678271"/>
                  <a:pt x="4233864" y="677318"/>
                </a:cubicBezTo>
                <a:lnTo>
                  <a:pt x="4249104" y="669698"/>
                </a:lnTo>
                <a:cubicBezTo>
                  <a:pt x="4206240" y="667793"/>
                  <a:pt x="4164330" y="672556"/>
                  <a:pt x="4121468" y="679223"/>
                </a:cubicBezTo>
                <a:cubicBezTo>
                  <a:pt x="4125278" y="678271"/>
                  <a:pt x="4129088" y="678271"/>
                  <a:pt x="4132898" y="677318"/>
                </a:cubicBezTo>
                <a:cubicBezTo>
                  <a:pt x="4108608" y="678747"/>
                  <a:pt x="4074796" y="686367"/>
                  <a:pt x="4037292" y="698868"/>
                </a:cubicBezTo>
                <a:lnTo>
                  <a:pt x="4029036" y="702432"/>
                </a:lnTo>
                <a:lnTo>
                  <a:pt x="4077652" y="692557"/>
                </a:lnTo>
                <a:cubicBezTo>
                  <a:pt x="4057650" y="696367"/>
                  <a:pt x="4039554" y="701129"/>
                  <a:pt x="4022766" y="706487"/>
                </a:cubicBezTo>
                <a:lnTo>
                  <a:pt x="4000150" y="714904"/>
                </a:lnTo>
                <a:lnTo>
                  <a:pt x="3954504" y="734611"/>
                </a:lnTo>
                <a:lnTo>
                  <a:pt x="3934778" y="744945"/>
                </a:lnTo>
                <a:cubicBezTo>
                  <a:pt x="3921444" y="751612"/>
                  <a:pt x="3909060" y="760184"/>
                  <a:pt x="3896678" y="767805"/>
                </a:cubicBezTo>
                <a:cubicBezTo>
                  <a:pt x="3890012" y="771615"/>
                  <a:pt x="3884296" y="776377"/>
                  <a:pt x="3877628" y="780187"/>
                </a:cubicBezTo>
                <a:cubicBezTo>
                  <a:pt x="3870960" y="784950"/>
                  <a:pt x="3865244" y="789712"/>
                  <a:pt x="3858578" y="794475"/>
                </a:cubicBezTo>
                <a:cubicBezTo>
                  <a:pt x="3851912" y="799237"/>
                  <a:pt x="3845244" y="804000"/>
                  <a:pt x="3838576" y="808762"/>
                </a:cubicBezTo>
                <a:cubicBezTo>
                  <a:pt x="3832860" y="814477"/>
                  <a:pt x="3826192" y="820192"/>
                  <a:pt x="3819526" y="825907"/>
                </a:cubicBezTo>
                <a:cubicBezTo>
                  <a:pt x="3812858" y="831622"/>
                  <a:pt x="3805238" y="837337"/>
                  <a:pt x="3798570" y="844005"/>
                </a:cubicBezTo>
                <a:cubicBezTo>
                  <a:pt x="3791904" y="850672"/>
                  <a:pt x="3785236" y="858292"/>
                  <a:pt x="3777616" y="864959"/>
                </a:cubicBezTo>
                <a:cubicBezTo>
                  <a:pt x="3773804" y="867817"/>
                  <a:pt x="3769996" y="871627"/>
                  <a:pt x="3766186" y="875437"/>
                </a:cubicBezTo>
                <a:cubicBezTo>
                  <a:pt x="3762376" y="879247"/>
                  <a:pt x="3759518" y="884009"/>
                  <a:pt x="3755708" y="887820"/>
                </a:cubicBezTo>
                <a:lnTo>
                  <a:pt x="3751276" y="892807"/>
                </a:lnTo>
                <a:lnTo>
                  <a:pt x="3749992" y="894488"/>
                </a:lnTo>
                <a:cubicBezTo>
                  <a:pt x="3745230" y="902108"/>
                  <a:pt x="3749040" y="899251"/>
                  <a:pt x="3767138" y="881153"/>
                </a:cubicBezTo>
                <a:cubicBezTo>
                  <a:pt x="3753804" y="895441"/>
                  <a:pt x="3740468" y="908776"/>
                  <a:pt x="3729992" y="924968"/>
                </a:cubicBezTo>
                <a:cubicBezTo>
                  <a:pt x="3724276" y="932588"/>
                  <a:pt x="3718560" y="939256"/>
                  <a:pt x="3713798" y="947828"/>
                </a:cubicBezTo>
                <a:cubicBezTo>
                  <a:pt x="3709036" y="956401"/>
                  <a:pt x="3704272" y="964021"/>
                  <a:pt x="3699510" y="972593"/>
                </a:cubicBezTo>
                <a:cubicBezTo>
                  <a:pt x="3680460" y="1005931"/>
                  <a:pt x="3663316" y="1041173"/>
                  <a:pt x="3647124" y="1082131"/>
                </a:cubicBezTo>
                <a:lnTo>
                  <a:pt x="3658552" y="1057366"/>
                </a:lnTo>
                <a:lnTo>
                  <a:pt x="3670936" y="1033553"/>
                </a:lnTo>
                <a:cubicBezTo>
                  <a:pt x="3678556" y="1017360"/>
                  <a:pt x="3689032" y="1002121"/>
                  <a:pt x="3697604" y="986881"/>
                </a:cubicBezTo>
                <a:cubicBezTo>
                  <a:pt x="3690938" y="1001168"/>
                  <a:pt x="3684270" y="1012598"/>
                  <a:pt x="3679508" y="1023076"/>
                </a:cubicBezTo>
                <a:cubicBezTo>
                  <a:pt x="3674744" y="1033553"/>
                  <a:pt x="3670936" y="1042126"/>
                  <a:pt x="3668078" y="1049746"/>
                </a:cubicBezTo>
                <a:cubicBezTo>
                  <a:pt x="3660458" y="1064986"/>
                  <a:pt x="3657600" y="1074511"/>
                  <a:pt x="3653792" y="1084036"/>
                </a:cubicBezTo>
                <a:cubicBezTo>
                  <a:pt x="3649980" y="1093561"/>
                  <a:pt x="3647124" y="1102133"/>
                  <a:pt x="3643312" y="1114516"/>
                </a:cubicBezTo>
                <a:cubicBezTo>
                  <a:pt x="3639504" y="1126898"/>
                  <a:pt x="3633788" y="1143091"/>
                  <a:pt x="3628072" y="1168808"/>
                </a:cubicBezTo>
                <a:cubicBezTo>
                  <a:pt x="3622358" y="1177381"/>
                  <a:pt x="3612832" y="1199288"/>
                  <a:pt x="3617596" y="1178333"/>
                </a:cubicBezTo>
                <a:cubicBezTo>
                  <a:pt x="3603308" y="1220243"/>
                  <a:pt x="3589020" y="1266915"/>
                  <a:pt x="3576638" y="1315493"/>
                </a:cubicBezTo>
                <a:cubicBezTo>
                  <a:pt x="3563304" y="1365023"/>
                  <a:pt x="3551872" y="1415506"/>
                  <a:pt x="3540444" y="1464083"/>
                </a:cubicBezTo>
                <a:cubicBezTo>
                  <a:pt x="3529012" y="1513613"/>
                  <a:pt x="3518536" y="1560286"/>
                  <a:pt x="3509010" y="1601243"/>
                </a:cubicBezTo>
                <a:cubicBezTo>
                  <a:pt x="3499484" y="1643153"/>
                  <a:pt x="3490912" y="1678396"/>
                  <a:pt x="3485198" y="1705065"/>
                </a:cubicBezTo>
                <a:cubicBezTo>
                  <a:pt x="3466148" y="1767931"/>
                  <a:pt x="3451860" y="1804126"/>
                  <a:pt x="3432810" y="1845083"/>
                </a:cubicBezTo>
                <a:cubicBezTo>
                  <a:pt x="3430904" y="1850798"/>
                  <a:pt x="3429000" y="1855561"/>
                  <a:pt x="3426144" y="1861276"/>
                </a:cubicBezTo>
                <a:cubicBezTo>
                  <a:pt x="3423284" y="1866038"/>
                  <a:pt x="3420428" y="1871753"/>
                  <a:pt x="3417570" y="1877468"/>
                </a:cubicBezTo>
                <a:cubicBezTo>
                  <a:pt x="3412808" y="1888898"/>
                  <a:pt x="3407092" y="1901281"/>
                  <a:pt x="3399472" y="1914615"/>
                </a:cubicBezTo>
                <a:cubicBezTo>
                  <a:pt x="3391852" y="1927951"/>
                  <a:pt x="3384232" y="1943190"/>
                  <a:pt x="3374708" y="1959383"/>
                </a:cubicBezTo>
                <a:cubicBezTo>
                  <a:pt x="3369944" y="1967003"/>
                  <a:pt x="3365184" y="1976528"/>
                  <a:pt x="3359468" y="1985101"/>
                </a:cubicBezTo>
                <a:cubicBezTo>
                  <a:pt x="3352800" y="1993673"/>
                  <a:pt x="3347084" y="2003198"/>
                  <a:pt x="3340418" y="2013676"/>
                </a:cubicBezTo>
                <a:cubicBezTo>
                  <a:pt x="3328036" y="2029868"/>
                  <a:pt x="3334704" y="2025106"/>
                  <a:pt x="3333750" y="2027963"/>
                </a:cubicBezTo>
                <a:cubicBezTo>
                  <a:pt x="3333750" y="2029868"/>
                  <a:pt x="3330892" y="2033678"/>
                  <a:pt x="3324224" y="2043203"/>
                </a:cubicBezTo>
                <a:cubicBezTo>
                  <a:pt x="3317558" y="2052728"/>
                  <a:pt x="3304224" y="2067968"/>
                  <a:pt x="3281364" y="2090828"/>
                </a:cubicBezTo>
                <a:cubicBezTo>
                  <a:pt x="3278504" y="2093686"/>
                  <a:pt x="3298508" y="2069873"/>
                  <a:pt x="3307080" y="2058443"/>
                </a:cubicBezTo>
                <a:cubicBezTo>
                  <a:pt x="3310892" y="2052728"/>
                  <a:pt x="3312796" y="2049871"/>
                  <a:pt x="3307080" y="2055586"/>
                </a:cubicBezTo>
                <a:cubicBezTo>
                  <a:pt x="3304224" y="2058443"/>
                  <a:pt x="3299460" y="2063206"/>
                  <a:pt x="3292792" y="2070826"/>
                </a:cubicBezTo>
                <a:cubicBezTo>
                  <a:pt x="3288984" y="2074636"/>
                  <a:pt x="3285172" y="2079398"/>
                  <a:pt x="3280410" y="2084161"/>
                </a:cubicBezTo>
                <a:cubicBezTo>
                  <a:pt x="3275648" y="2088923"/>
                  <a:pt x="3269932" y="2093686"/>
                  <a:pt x="3263266" y="2100353"/>
                </a:cubicBezTo>
                <a:cubicBezTo>
                  <a:pt x="3245168" y="2118927"/>
                  <a:pt x="3223498" y="2137025"/>
                  <a:pt x="3198972" y="2153693"/>
                </a:cubicBezTo>
                <a:lnTo>
                  <a:pt x="3167080" y="2171224"/>
                </a:lnTo>
                <a:lnTo>
                  <a:pt x="3170872" y="2168933"/>
                </a:lnTo>
                <a:cubicBezTo>
                  <a:pt x="3181350" y="2161313"/>
                  <a:pt x="3190876" y="2154646"/>
                  <a:pt x="3206116" y="2144168"/>
                </a:cubicBezTo>
                <a:cubicBezTo>
                  <a:pt x="3212784" y="2139406"/>
                  <a:pt x="3221356" y="2131786"/>
                  <a:pt x="3231832" y="2124166"/>
                </a:cubicBezTo>
                <a:cubicBezTo>
                  <a:pt x="3237548" y="2120356"/>
                  <a:pt x="3243264" y="2116546"/>
                  <a:pt x="3248978" y="2110831"/>
                </a:cubicBezTo>
                <a:cubicBezTo>
                  <a:pt x="3254692" y="2106068"/>
                  <a:pt x="3261360" y="2100353"/>
                  <a:pt x="3268028" y="2093686"/>
                </a:cubicBezTo>
                <a:cubicBezTo>
                  <a:pt x="3269932" y="2091781"/>
                  <a:pt x="3267076" y="2093686"/>
                  <a:pt x="3261360" y="2098448"/>
                </a:cubicBezTo>
                <a:cubicBezTo>
                  <a:pt x="3258504" y="2100353"/>
                  <a:pt x="3254692" y="2104163"/>
                  <a:pt x="3250884" y="2107021"/>
                </a:cubicBezTo>
                <a:cubicBezTo>
                  <a:pt x="3247072" y="2109878"/>
                  <a:pt x="3242310" y="2113688"/>
                  <a:pt x="3237548" y="2117498"/>
                </a:cubicBezTo>
                <a:cubicBezTo>
                  <a:pt x="3228024" y="2124166"/>
                  <a:pt x="3217544" y="2132738"/>
                  <a:pt x="3207068" y="2140358"/>
                </a:cubicBezTo>
                <a:cubicBezTo>
                  <a:pt x="3196592" y="2147026"/>
                  <a:pt x="3187066" y="2153693"/>
                  <a:pt x="3180398" y="2158456"/>
                </a:cubicBezTo>
                <a:cubicBezTo>
                  <a:pt x="3180398" y="2157503"/>
                  <a:pt x="3184208" y="2154646"/>
                  <a:pt x="3189924" y="2149883"/>
                </a:cubicBezTo>
                <a:cubicBezTo>
                  <a:pt x="3195638" y="2145121"/>
                  <a:pt x="3205164" y="2139406"/>
                  <a:pt x="3214688" y="2130833"/>
                </a:cubicBezTo>
                <a:cubicBezTo>
                  <a:pt x="3219450" y="2126071"/>
                  <a:pt x="3224212" y="2122261"/>
                  <a:pt x="3229928" y="2117498"/>
                </a:cubicBezTo>
                <a:cubicBezTo>
                  <a:pt x="3234692" y="2112736"/>
                  <a:pt x="3241358" y="2108926"/>
                  <a:pt x="3246120" y="2103211"/>
                </a:cubicBezTo>
                <a:cubicBezTo>
                  <a:pt x="3251836" y="2098448"/>
                  <a:pt x="3256598" y="2092733"/>
                  <a:pt x="3262312" y="2087971"/>
                </a:cubicBezTo>
                <a:cubicBezTo>
                  <a:pt x="3268028" y="2083208"/>
                  <a:pt x="3272792" y="2078446"/>
                  <a:pt x="3277552" y="2072731"/>
                </a:cubicBezTo>
                <a:cubicBezTo>
                  <a:pt x="3287078" y="2062253"/>
                  <a:pt x="3295650" y="2052728"/>
                  <a:pt x="3302318" y="2044156"/>
                </a:cubicBezTo>
                <a:cubicBezTo>
                  <a:pt x="3308984" y="2035583"/>
                  <a:pt x="3313748" y="2028915"/>
                  <a:pt x="3315652" y="2025106"/>
                </a:cubicBezTo>
                <a:cubicBezTo>
                  <a:pt x="3320416" y="2017486"/>
                  <a:pt x="3315652" y="2022248"/>
                  <a:pt x="3293744" y="2046061"/>
                </a:cubicBezTo>
                <a:cubicBezTo>
                  <a:pt x="3280410" y="2060348"/>
                  <a:pt x="3268980" y="2073683"/>
                  <a:pt x="3256598" y="2085113"/>
                </a:cubicBezTo>
                <a:cubicBezTo>
                  <a:pt x="3250884" y="2090828"/>
                  <a:pt x="3245168" y="2096543"/>
                  <a:pt x="3239452" y="2102258"/>
                </a:cubicBezTo>
                <a:cubicBezTo>
                  <a:pt x="3233738" y="2107021"/>
                  <a:pt x="3228024" y="2111783"/>
                  <a:pt x="3222308" y="2116546"/>
                </a:cubicBezTo>
                <a:cubicBezTo>
                  <a:pt x="3211830" y="2126071"/>
                  <a:pt x="3201352" y="2134643"/>
                  <a:pt x="3190876" y="2142263"/>
                </a:cubicBezTo>
                <a:cubicBezTo>
                  <a:pt x="3180398" y="2149883"/>
                  <a:pt x="3170872" y="2157503"/>
                  <a:pt x="3160396" y="2164171"/>
                </a:cubicBezTo>
                <a:cubicBezTo>
                  <a:pt x="3119438" y="2190841"/>
                  <a:pt x="3075624" y="2212748"/>
                  <a:pt x="3008948" y="2225131"/>
                </a:cubicBezTo>
                <a:cubicBezTo>
                  <a:pt x="3022284" y="2221321"/>
                  <a:pt x="3036570" y="2215606"/>
                  <a:pt x="3052764" y="2210843"/>
                </a:cubicBezTo>
                <a:cubicBezTo>
                  <a:pt x="3061336" y="2207986"/>
                  <a:pt x="3068956" y="2204176"/>
                  <a:pt x="3077528" y="2201318"/>
                </a:cubicBezTo>
                <a:cubicBezTo>
                  <a:pt x="3081338" y="2199413"/>
                  <a:pt x="3086100" y="2198461"/>
                  <a:pt x="3089910" y="2196556"/>
                </a:cubicBezTo>
                <a:cubicBezTo>
                  <a:pt x="3093720" y="2194651"/>
                  <a:pt x="3098484" y="2192746"/>
                  <a:pt x="3102292" y="2190841"/>
                </a:cubicBezTo>
                <a:cubicBezTo>
                  <a:pt x="3135630" y="2175601"/>
                  <a:pt x="3168968" y="2154646"/>
                  <a:pt x="3195638" y="2132738"/>
                </a:cubicBezTo>
                <a:lnTo>
                  <a:pt x="3171824" y="2147978"/>
                </a:lnTo>
                <a:lnTo>
                  <a:pt x="3160396" y="2155598"/>
                </a:lnTo>
                <a:lnTo>
                  <a:pt x="3148012" y="2162266"/>
                </a:lnTo>
                <a:lnTo>
                  <a:pt x="3123248" y="2174648"/>
                </a:lnTo>
                <a:cubicBezTo>
                  <a:pt x="3114676" y="2179411"/>
                  <a:pt x="3106104" y="2182268"/>
                  <a:pt x="3097530" y="2186078"/>
                </a:cubicBezTo>
                <a:lnTo>
                  <a:pt x="3027762" y="2214702"/>
                </a:lnTo>
                <a:lnTo>
                  <a:pt x="2965252" y="2227512"/>
                </a:lnTo>
                <a:cubicBezTo>
                  <a:pt x="2947036" y="2230608"/>
                  <a:pt x="2931320" y="2232751"/>
                  <a:pt x="2917508" y="2234656"/>
                </a:cubicBezTo>
                <a:cubicBezTo>
                  <a:pt x="2889884" y="2238466"/>
                  <a:pt x="2868930" y="2241323"/>
                  <a:pt x="2847976" y="2244181"/>
                </a:cubicBezTo>
                <a:cubicBezTo>
                  <a:pt x="2807018" y="2249896"/>
                  <a:pt x="2767966" y="2254658"/>
                  <a:pt x="2685098" y="2258468"/>
                </a:cubicBezTo>
                <a:cubicBezTo>
                  <a:pt x="2781300" y="2260373"/>
                  <a:pt x="2663192" y="2269898"/>
                  <a:pt x="2735580" y="2270851"/>
                </a:cubicBezTo>
                <a:cubicBezTo>
                  <a:pt x="2679384" y="2272756"/>
                  <a:pt x="2632710" y="2273708"/>
                  <a:pt x="2599372" y="2275613"/>
                </a:cubicBezTo>
                <a:cubicBezTo>
                  <a:pt x="2566036" y="2276566"/>
                  <a:pt x="2546984" y="2278471"/>
                  <a:pt x="2546032" y="2274661"/>
                </a:cubicBezTo>
                <a:cubicBezTo>
                  <a:pt x="2594610" y="2267041"/>
                  <a:pt x="2621280" y="2266088"/>
                  <a:pt x="2634616" y="2264183"/>
                </a:cubicBezTo>
                <a:cubicBezTo>
                  <a:pt x="2648904" y="2262278"/>
                  <a:pt x="2649856" y="2261326"/>
                  <a:pt x="2649856" y="2260373"/>
                </a:cubicBezTo>
                <a:cubicBezTo>
                  <a:pt x="2650808" y="2258468"/>
                  <a:pt x="2648904" y="2255611"/>
                  <a:pt x="2745104" y="2249896"/>
                </a:cubicBezTo>
                <a:cubicBezTo>
                  <a:pt x="2713672" y="2247991"/>
                  <a:pt x="2790824" y="2238466"/>
                  <a:pt x="2676524" y="2241323"/>
                </a:cubicBezTo>
                <a:cubicBezTo>
                  <a:pt x="2612708" y="2246086"/>
                  <a:pt x="2622232" y="2247991"/>
                  <a:pt x="2631758" y="2247991"/>
                </a:cubicBezTo>
                <a:cubicBezTo>
                  <a:pt x="2641284" y="2248943"/>
                  <a:pt x="2650808" y="2247991"/>
                  <a:pt x="2587944" y="2253706"/>
                </a:cubicBezTo>
                <a:cubicBezTo>
                  <a:pt x="2581276" y="2253706"/>
                  <a:pt x="2572704" y="2253706"/>
                  <a:pt x="2577466" y="2252753"/>
                </a:cubicBezTo>
                <a:cubicBezTo>
                  <a:pt x="2548892" y="2257516"/>
                  <a:pt x="2531744" y="2259421"/>
                  <a:pt x="2513648" y="2261326"/>
                </a:cubicBezTo>
                <a:cubicBezTo>
                  <a:pt x="2495550" y="2263231"/>
                  <a:pt x="2476500" y="2267993"/>
                  <a:pt x="2442210" y="2275613"/>
                </a:cubicBezTo>
                <a:lnTo>
                  <a:pt x="2458404" y="2270851"/>
                </a:lnTo>
                <a:cubicBezTo>
                  <a:pt x="2436496" y="2273708"/>
                  <a:pt x="2420304" y="2277518"/>
                  <a:pt x="2406968" y="2281328"/>
                </a:cubicBezTo>
                <a:cubicBezTo>
                  <a:pt x="2393632" y="2285138"/>
                  <a:pt x="2382204" y="2287996"/>
                  <a:pt x="2371724" y="2291806"/>
                </a:cubicBezTo>
                <a:cubicBezTo>
                  <a:pt x="2361248" y="2295616"/>
                  <a:pt x="2350770" y="2299426"/>
                  <a:pt x="2339340" y="2303236"/>
                </a:cubicBezTo>
                <a:cubicBezTo>
                  <a:pt x="2326958" y="2307046"/>
                  <a:pt x="2312670" y="2310856"/>
                  <a:pt x="2295524" y="2316571"/>
                </a:cubicBezTo>
                <a:cubicBezTo>
                  <a:pt x="2309812" y="2313713"/>
                  <a:pt x="2298384" y="2318476"/>
                  <a:pt x="2278380" y="2327048"/>
                </a:cubicBezTo>
                <a:cubicBezTo>
                  <a:pt x="2268856" y="2330858"/>
                  <a:pt x="2256472" y="2335621"/>
                  <a:pt x="2244090" y="2341336"/>
                </a:cubicBezTo>
                <a:cubicBezTo>
                  <a:pt x="2231708" y="2347051"/>
                  <a:pt x="2220278" y="2352766"/>
                  <a:pt x="2209800" y="2358481"/>
                </a:cubicBezTo>
                <a:cubicBezTo>
                  <a:pt x="2227898" y="2350861"/>
                  <a:pt x="2242184" y="2344193"/>
                  <a:pt x="2258378" y="2339431"/>
                </a:cubicBezTo>
                <a:cubicBezTo>
                  <a:pt x="2273618" y="2334668"/>
                  <a:pt x="2289810" y="2329906"/>
                  <a:pt x="2307908" y="2324191"/>
                </a:cubicBezTo>
                <a:cubicBezTo>
                  <a:pt x="2326004" y="2319428"/>
                  <a:pt x="2346008" y="2314666"/>
                  <a:pt x="2370772" y="2307046"/>
                </a:cubicBezTo>
                <a:cubicBezTo>
                  <a:pt x="2383156" y="2304188"/>
                  <a:pt x="2397444" y="2301331"/>
                  <a:pt x="2411730" y="2297521"/>
                </a:cubicBezTo>
                <a:cubicBezTo>
                  <a:pt x="2426018" y="2294663"/>
                  <a:pt x="2442210" y="2289901"/>
                  <a:pt x="2460308" y="2287043"/>
                </a:cubicBezTo>
                <a:cubicBezTo>
                  <a:pt x="2467928" y="2284186"/>
                  <a:pt x="2469832" y="2282281"/>
                  <a:pt x="2476500" y="2279423"/>
                </a:cubicBezTo>
                <a:cubicBezTo>
                  <a:pt x="2479358" y="2278471"/>
                  <a:pt x="2484120" y="2276566"/>
                  <a:pt x="2491740" y="2274661"/>
                </a:cubicBezTo>
                <a:cubicBezTo>
                  <a:pt x="2495550" y="2273708"/>
                  <a:pt x="2499360" y="2272756"/>
                  <a:pt x="2505076" y="2271803"/>
                </a:cubicBezTo>
                <a:cubicBezTo>
                  <a:pt x="2510792" y="2270851"/>
                  <a:pt x="2516504" y="2269898"/>
                  <a:pt x="2524124" y="2268946"/>
                </a:cubicBezTo>
                <a:cubicBezTo>
                  <a:pt x="2516504" y="2269898"/>
                  <a:pt x="2507932" y="2269898"/>
                  <a:pt x="2500312" y="2271803"/>
                </a:cubicBezTo>
                <a:lnTo>
                  <a:pt x="2476500" y="2276566"/>
                </a:lnTo>
                <a:cubicBezTo>
                  <a:pt x="2461260" y="2279423"/>
                  <a:pt x="2445068" y="2282281"/>
                  <a:pt x="2429828" y="2286091"/>
                </a:cubicBezTo>
                <a:cubicBezTo>
                  <a:pt x="2448878" y="2280376"/>
                  <a:pt x="2465070" y="2277518"/>
                  <a:pt x="2483168" y="2272756"/>
                </a:cubicBezTo>
                <a:cubicBezTo>
                  <a:pt x="2490788" y="2270851"/>
                  <a:pt x="2498408" y="2269898"/>
                  <a:pt x="2506028" y="2268946"/>
                </a:cubicBezTo>
                <a:lnTo>
                  <a:pt x="2528888" y="2267041"/>
                </a:lnTo>
                <a:cubicBezTo>
                  <a:pt x="2544128" y="2265136"/>
                  <a:pt x="2559368" y="2263231"/>
                  <a:pt x="2574608" y="2262278"/>
                </a:cubicBezTo>
                <a:cubicBezTo>
                  <a:pt x="2516504" y="2270851"/>
                  <a:pt x="2501266" y="2273708"/>
                  <a:pt x="2494598" y="2277518"/>
                </a:cubicBezTo>
                <a:cubicBezTo>
                  <a:pt x="2487930" y="2280376"/>
                  <a:pt x="2488884" y="2282281"/>
                  <a:pt x="2465070" y="2288948"/>
                </a:cubicBezTo>
                <a:cubicBezTo>
                  <a:pt x="2438400" y="2292758"/>
                  <a:pt x="2420304" y="2298473"/>
                  <a:pt x="2406968" y="2301331"/>
                </a:cubicBezTo>
                <a:cubicBezTo>
                  <a:pt x="2392680" y="2304188"/>
                  <a:pt x="2384108" y="2307046"/>
                  <a:pt x="2375536" y="2308951"/>
                </a:cubicBezTo>
                <a:cubicBezTo>
                  <a:pt x="2359344" y="2314666"/>
                  <a:pt x="2347912" y="2318476"/>
                  <a:pt x="2316480" y="2328001"/>
                </a:cubicBezTo>
                <a:cubicBezTo>
                  <a:pt x="2317432" y="2325143"/>
                  <a:pt x="2306004" y="2328001"/>
                  <a:pt x="2286000" y="2334668"/>
                </a:cubicBezTo>
                <a:cubicBezTo>
                  <a:pt x="2276476" y="2337526"/>
                  <a:pt x="2264092" y="2341336"/>
                  <a:pt x="2250758" y="2346098"/>
                </a:cubicBezTo>
                <a:cubicBezTo>
                  <a:pt x="2237424" y="2350861"/>
                  <a:pt x="2222184" y="2356576"/>
                  <a:pt x="2206944" y="2363243"/>
                </a:cubicBezTo>
                <a:cubicBezTo>
                  <a:pt x="2144078" y="2389913"/>
                  <a:pt x="2070736" y="2429918"/>
                  <a:pt x="2019300" y="2464208"/>
                </a:cubicBezTo>
                <a:cubicBezTo>
                  <a:pt x="2035492" y="2453731"/>
                  <a:pt x="2055496" y="2440396"/>
                  <a:pt x="2066924" y="2432776"/>
                </a:cubicBezTo>
                <a:cubicBezTo>
                  <a:pt x="2104072" y="2408011"/>
                  <a:pt x="2090738" y="2414678"/>
                  <a:pt x="2066924" y="2428013"/>
                </a:cubicBezTo>
                <a:cubicBezTo>
                  <a:pt x="2044064" y="2442301"/>
                  <a:pt x="2011680" y="2463256"/>
                  <a:pt x="2009776" y="2463256"/>
                </a:cubicBezTo>
                <a:lnTo>
                  <a:pt x="1965008" y="2500403"/>
                </a:lnTo>
                <a:cubicBezTo>
                  <a:pt x="1972628" y="2493736"/>
                  <a:pt x="1977390" y="2488973"/>
                  <a:pt x="1959292" y="2502308"/>
                </a:cubicBezTo>
                <a:cubicBezTo>
                  <a:pt x="1942148" y="2516596"/>
                  <a:pt x="1929764" y="2527073"/>
                  <a:pt x="1920240" y="2536598"/>
                </a:cubicBezTo>
                <a:cubicBezTo>
                  <a:pt x="1915478" y="2541361"/>
                  <a:pt x="1910716" y="2545171"/>
                  <a:pt x="1906904" y="2548981"/>
                </a:cubicBezTo>
                <a:cubicBezTo>
                  <a:pt x="1903096" y="2553743"/>
                  <a:pt x="1900238" y="2557553"/>
                  <a:pt x="1896428" y="2561363"/>
                </a:cubicBezTo>
                <a:cubicBezTo>
                  <a:pt x="1889760" y="2568983"/>
                  <a:pt x="1883092" y="2576603"/>
                  <a:pt x="1873568" y="2586128"/>
                </a:cubicBezTo>
                <a:cubicBezTo>
                  <a:pt x="1868804" y="2590891"/>
                  <a:pt x="1864044" y="2595653"/>
                  <a:pt x="1858328" y="2602321"/>
                </a:cubicBezTo>
                <a:cubicBezTo>
                  <a:pt x="1852612" y="2608988"/>
                  <a:pt x="1846898" y="2615656"/>
                  <a:pt x="1839278" y="2624228"/>
                </a:cubicBezTo>
                <a:cubicBezTo>
                  <a:pt x="1832610" y="2627086"/>
                  <a:pt x="1880236" y="2568983"/>
                  <a:pt x="1841184" y="2608036"/>
                </a:cubicBezTo>
                <a:cubicBezTo>
                  <a:pt x="1837372" y="2610893"/>
                  <a:pt x="1831658" y="2615656"/>
                  <a:pt x="1824038" y="2622323"/>
                </a:cubicBezTo>
                <a:cubicBezTo>
                  <a:pt x="1816418" y="2628991"/>
                  <a:pt x="1805940" y="2637563"/>
                  <a:pt x="1795464" y="2649946"/>
                </a:cubicBezTo>
                <a:cubicBezTo>
                  <a:pt x="1784984" y="2662328"/>
                  <a:pt x="1771650" y="2675663"/>
                  <a:pt x="1757364" y="2693761"/>
                </a:cubicBezTo>
                <a:cubicBezTo>
                  <a:pt x="1750696" y="2703286"/>
                  <a:pt x="1743076" y="2712811"/>
                  <a:pt x="1735456" y="2723288"/>
                </a:cubicBezTo>
                <a:cubicBezTo>
                  <a:pt x="1727836" y="2733766"/>
                  <a:pt x="1720216" y="2744243"/>
                  <a:pt x="1712596" y="2757578"/>
                </a:cubicBezTo>
                <a:cubicBezTo>
                  <a:pt x="1710690" y="2761388"/>
                  <a:pt x="1705928" y="2769961"/>
                  <a:pt x="1699260" y="2781391"/>
                </a:cubicBezTo>
                <a:cubicBezTo>
                  <a:pt x="1695450" y="2787106"/>
                  <a:pt x="1691640" y="2793773"/>
                  <a:pt x="1687830" y="2800441"/>
                </a:cubicBezTo>
                <a:cubicBezTo>
                  <a:pt x="1684020" y="2808061"/>
                  <a:pt x="1679258" y="2815681"/>
                  <a:pt x="1675448" y="2823301"/>
                </a:cubicBezTo>
                <a:cubicBezTo>
                  <a:pt x="1677352" y="2818538"/>
                  <a:pt x="1680210" y="2812823"/>
                  <a:pt x="1681164" y="2810918"/>
                </a:cubicBezTo>
                <a:lnTo>
                  <a:pt x="1660208" y="2844256"/>
                </a:lnTo>
                <a:cubicBezTo>
                  <a:pt x="1653540" y="2855686"/>
                  <a:pt x="1645920" y="2867116"/>
                  <a:pt x="1640204" y="2878546"/>
                </a:cubicBezTo>
                <a:lnTo>
                  <a:pt x="1644968" y="2867116"/>
                </a:lnTo>
                <a:cubicBezTo>
                  <a:pt x="1646872" y="2863306"/>
                  <a:pt x="1648778" y="2859496"/>
                  <a:pt x="1650684" y="2855686"/>
                </a:cubicBezTo>
                <a:cubicBezTo>
                  <a:pt x="1654492" y="2848066"/>
                  <a:pt x="1658304" y="2840446"/>
                  <a:pt x="1662112" y="2832826"/>
                </a:cubicBezTo>
                <a:lnTo>
                  <a:pt x="1674496" y="2810918"/>
                </a:lnTo>
                <a:lnTo>
                  <a:pt x="1681164" y="2799488"/>
                </a:lnTo>
                <a:lnTo>
                  <a:pt x="1687830" y="2789011"/>
                </a:lnTo>
                <a:cubicBezTo>
                  <a:pt x="1697356" y="2774723"/>
                  <a:pt x="1706880" y="2760436"/>
                  <a:pt x="1715452" y="2746148"/>
                </a:cubicBezTo>
                <a:cubicBezTo>
                  <a:pt x="1724024" y="2732813"/>
                  <a:pt x="1734504" y="2718526"/>
                  <a:pt x="1743076" y="2704238"/>
                </a:cubicBezTo>
                <a:lnTo>
                  <a:pt x="1742124" y="2696618"/>
                </a:lnTo>
                <a:cubicBezTo>
                  <a:pt x="1749744" y="2686141"/>
                  <a:pt x="1758316" y="2674711"/>
                  <a:pt x="1767840" y="2663281"/>
                </a:cubicBezTo>
                <a:cubicBezTo>
                  <a:pt x="1777364" y="2651851"/>
                  <a:pt x="1786890" y="2640421"/>
                  <a:pt x="1795464" y="2628991"/>
                </a:cubicBezTo>
                <a:cubicBezTo>
                  <a:pt x="1814512" y="2608036"/>
                  <a:pt x="1831658" y="2587081"/>
                  <a:pt x="1842136" y="2574698"/>
                </a:cubicBezTo>
                <a:cubicBezTo>
                  <a:pt x="1827848" y="2588986"/>
                  <a:pt x="1816418" y="2601368"/>
                  <a:pt x="1806892" y="2611846"/>
                </a:cubicBezTo>
                <a:cubicBezTo>
                  <a:pt x="1801178" y="2617561"/>
                  <a:pt x="1797368" y="2622323"/>
                  <a:pt x="1792604" y="2627086"/>
                </a:cubicBezTo>
                <a:cubicBezTo>
                  <a:pt x="1787844" y="2631848"/>
                  <a:pt x="1784032" y="2637563"/>
                  <a:pt x="1780224" y="2642326"/>
                </a:cubicBezTo>
                <a:cubicBezTo>
                  <a:pt x="1772604" y="2651851"/>
                  <a:pt x="1764030" y="2662328"/>
                  <a:pt x="1754504" y="2674711"/>
                </a:cubicBezTo>
                <a:cubicBezTo>
                  <a:pt x="1749744" y="2680426"/>
                  <a:pt x="1744980" y="2687093"/>
                  <a:pt x="1739264" y="2694713"/>
                </a:cubicBezTo>
                <a:cubicBezTo>
                  <a:pt x="1733550" y="2702333"/>
                  <a:pt x="1727836" y="2709953"/>
                  <a:pt x="1721168" y="2719478"/>
                </a:cubicBezTo>
                <a:cubicBezTo>
                  <a:pt x="1716404" y="2723288"/>
                  <a:pt x="1722120" y="2712811"/>
                  <a:pt x="1730692" y="2699476"/>
                </a:cubicBezTo>
                <a:cubicBezTo>
                  <a:pt x="1734504" y="2692808"/>
                  <a:pt x="1739264" y="2685188"/>
                  <a:pt x="1743076" y="2679473"/>
                </a:cubicBezTo>
                <a:cubicBezTo>
                  <a:pt x="1747838" y="2673758"/>
                  <a:pt x="1751648" y="2668996"/>
                  <a:pt x="1752600" y="2667091"/>
                </a:cubicBezTo>
                <a:lnTo>
                  <a:pt x="1745932" y="2679473"/>
                </a:lnTo>
                <a:cubicBezTo>
                  <a:pt x="1764030" y="2659471"/>
                  <a:pt x="1779270" y="2641373"/>
                  <a:pt x="1793558" y="2624228"/>
                </a:cubicBezTo>
                <a:cubicBezTo>
                  <a:pt x="1807844" y="2608036"/>
                  <a:pt x="1822132" y="2591843"/>
                  <a:pt x="1836420" y="2575651"/>
                </a:cubicBezTo>
                <a:cubicBezTo>
                  <a:pt x="1851660" y="2559458"/>
                  <a:pt x="1867852" y="2543266"/>
                  <a:pt x="1885950" y="2525168"/>
                </a:cubicBezTo>
                <a:cubicBezTo>
                  <a:pt x="1895476" y="2517548"/>
                  <a:pt x="1905952" y="2508023"/>
                  <a:pt x="1916430" y="2498498"/>
                </a:cubicBezTo>
                <a:cubicBezTo>
                  <a:pt x="1922144" y="2493736"/>
                  <a:pt x="1927860" y="2488021"/>
                  <a:pt x="1933576" y="2483258"/>
                </a:cubicBezTo>
                <a:cubicBezTo>
                  <a:pt x="1939290" y="2478496"/>
                  <a:pt x="1945958" y="2473733"/>
                  <a:pt x="1952624" y="2468971"/>
                </a:cubicBezTo>
                <a:cubicBezTo>
                  <a:pt x="1968818" y="2456588"/>
                  <a:pt x="1959292" y="2464208"/>
                  <a:pt x="1956436" y="2468018"/>
                </a:cubicBezTo>
                <a:cubicBezTo>
                  <a:pt x="1966912" y="2459446"/>
                  <a:pt x="1977390" y="2450873"/>
                  <a:pt x="1987868" y="2442301"/>
                </a:cubicBezTo>
                <a:cubicBezTo>
                  <a:pt x="1998344" y="2434681"/>
                  <a:pt x="2009776" y="2427061"/>
                  <a:pt x="2021204" y="2419441"/>
                </a:cubicBezTo>
                <a:cubicBezTo>
                  <a:pt x="2043112" y="2403248"/>
                  <a:pt x="2066924" y="2389913"/>
                  <a:pt x="2089784" y="2376578"/>
                </a:cubicBezTo>
                <a:cubicBezTo>
                  <a:pt x="2095500" y="2372768"/>
                  <a:pt x="2101216" y="2368958"/>
                  <a:pt x="2106930" y="2366101"/>
                </a:cubicBezTo>
                <a:lnTo>
                  <a:pt x="2125028" y="2356576"/>
                </a:lnTo>
                <a:cubicBezTo>
                  <a:pt x="2136458" y="2349908"/>
                  <a:pt x="2148840" y="2344193"/>
                  <a:pt x="2160270" y="2337526"/>
                </a:cubicBezTo>
                <a:cubicBezTo>
                  <a:pt x="2172652" y="2331811"/>
                  <a:pt x="2184084" y="2326096"/>
                  <a:pt x="2196464" y="2320381"/>
                </a:cubicBezTo>
                <a:cubicBezTo>
                  <a:pt x="2208848" y="2314666"/>
                  <a:pt x="2220278" y="2307998"/>
                  <a:pt x="2232660" y="2302283"/>
                </a:cubicBezTo>
                <a:cubicBezTo>
                  <a:pt x="2222184" y="2307046"/>
                  <a:pt x="2212658" y="2312761"/>
                  <a:pt x="2202180" y="2318476"/>
                </a:cubicBezTo>
                <a:cubicBezTo>
                  <a:pt x="2210752" y="2314666"/>
                  <a:pt x="2220278" y="2309903"/>
                  <a:pt x="2229804" y="2305141"/>
                </a:cubicBezTo>
                <a:cubicBezTo>
                  <a:pt x="2240280" y="2301331"/>
                  <a:pt x="2251710" y="2296568"/>
                  <a:pt x="2263140" y="2291806"/>
                </a:cubicBezTo>
                <a:cubicBezTo>
                  <a:pt x="2275524" y="2287043"/>
                  <a:pt x="2287904" y="2281328"/>
                  <a:pt x="2301240" y="2276566"/>
                </a:cubicBezTo>
                <a:cubicBezTo>
                  <a:pt x="2315528" y="2271803"/>
                  <a:pt x="2329816" y="2266088"/>
                  <a:pt x="2344104" y="2261326"/>
                </a:cubicBezTo>
                <a:cubicBezTo>
                  <a:pt x="2403158" y="2242276"/>
                  <a:pt x="2471738" y="2223226"/>
                  <a:pt x="2543176" y="2214653"/>
                </a:cubicBezTo>
                <a:lnTo>
                  <a:pt x="2544128" y="2212748"/>
                </a:lnTo>
                <a:cubicBezTo>
                  <a:pt x="2535556" y="2212748"/>
                  <a:pt x="2545080" y="2211796"/>
                  <a:pt x="2560320" y="2209891"/>
                </a:cubicBezTo>
                <a:cubicBezTo>
                  <a:pt x="2574608" y="2208938"/>
                  <a:pt x="2595564" y="2207033"/>
                  <a:pt x="2609850" y="2207033"/>
                </a:cubicBezTo>
                <a:cubicBezTo>
                  <a:pt x="2680336" y="2200366"/>
                  <a:pt x="2748916" y="2198461"/>
                  <a:pt x="2804160" y="2193698"/>
                </a:cubicBezTo>
                <a:cubicBezTo>
                  <a:pt x="2786064" y="2193698"/>
                  <a:pt x="2763204" y="2193698"/>
                  <a:pt x="2737484" y="2193698"/>
                </a:cubicBezTo>
                <a:cubicBezTo>
                  <a:pt x="2727008" y="2194651"/>
                  <a:pt x="2688908" y="2195603"/>
                  <a:pt x="2655570" y="2197508"/>
                </a:cubicBezTo>
                <a:cubicBezTo>
                  <a:pt x="2622232" y="2199413"/>
                  <a:pt x="2593658" y="2202271"/>
                  <a:pt x="2603184" y="2204176"/>
                </a:cubicBezTo>
                <a:cubicBezTo>
                  <a:pt x="2587944" y="2204176"/>
                  <a:pt x="2569844" y="2205128"/>
                  <a:pt x="2551748" y="2207033"/>
                </a:cubicBezTo>
                <a:cubicBezTo>
                  <a:pt x="2533650" y="2209891"/>
                  <a:pt x="2514600" y="2211796"/>
                  <a:pt x="2495550" y="2214653"/>
                </a:cubicBezTo>
                <a:cubicBezTo>
                  <a:pt x="2477452" y="2218463"/>
                  <a:pt x="2459356" y="2222273"/>
                  <a:pt x="2443164" y="2225131"/>
                </a:cubicBezTo>
                <a:cubicBezTo>
                  <a:pt x="2434590" y="2227036"/>
                  <a:pt x="2426970" y="2228941"/>
                  <a:pt x="2420304" y="2229893"/>
                </a:cubicBezTo>
                <a:cubicBezTo>
                  <a:pt x="2412684" y="2230846"/>
                  <a:pt x="2406968" y="2232751"/>
                  <a:pt x="2401252" y="2233703"/>
                </a:cubicBezTo>
                <a:cubicBezTo>
                  <a:pt x="2481264" y="2218463"/>
                  <a:pt x="2346960" y="2250848"/>
                  <a:pt x="2334578" y="2259421"/>
                </a:cubicBezTo>
                <a:cubicBezTo>
                  <a:pt x="2327910" y="2260373"/>
                  <a:pt x="2316480" y="2263231"/>
                  <a:pt x="2305050" y="2267041"/>
                </a:cubicBezTo>
                <a:cubicBezTo>
                  <a:pt x="2299336" y="2268946"/>
                  <a:pt x="2293620" y="2270851"/>
                  <a:pt x="2286952" y="2272756"/>
                </a:cubicBezTo>
                <a:cubicBezTo>
                  <a:pt x="2281238" y="2274661"/>
                  <a:pt x="2274570" y="2277518"/>
                  <a:pt x="2268856" y="2279423"/>
                </a:cubicBezTo>
                <a:cubicBezTo>
                  <a:pt x="2250998" y="2286567"/>
                  <a:pt x="2235816" y="2292104"/>
                  <a:pt x="2230950" y="2292818"/>
                </a:cubicBezTo>
                <a:lnTo>
                  <a:pt x="2230092" y="2292061"/>
                </a:lnTo>
                <a:lnTo>
                  <a:pt x="2246948" y="2286091"/>
                </a:lnTo>
                <a:cubicBezTo>
                  <a:pt x="2254568" y="2283233"/>
                  <a:pt x="2263140" y="2280376"/>
                  <a:pt x="2272664" y="2276566"/>
                </a:cubicBezTo>
                <a:cubicBezTo>
                  <a:pt x="2282190" y="2272756"/>
                  <a:pt x="2290764" y="2268946"/>
                  <a:pt x="2299336" y="2266088"/>
                </a:cubicBezTo>
                <a:cubicBezTo>
                  <a:pt x="2319338" y="2258468"/>
                  <a:pt x="2319338" y="2257516"/>
                  <a:pt x="2310764" y="2259421"/>
                </a:cubicBezTo>
                <a:cubicBezTo>
                  <a:pt x="2302192" y="2261326"/>
                  <a:pt x="2284096" y="2266088"/>
                  <a:pt x="2266950" y="2272756"/>
                </a:cubicBezTo>
                <a:cubicBezTo>
                  <a:pt x="2249806" y="2278947"/>
                  <a:pt x="2233136" y="2284900"/>
                  <a:pt x="2226946" y="2286686"/>
                </a:cubicBezTo>
                <a:lnTo>
                  <a:pt x="2226786" y="2285850"/>
                </a:lnTo>
                <a:lnTo>
                  <a:pt x="2249804" y="2275613"/>
                </a:lnTo>
                <a:cubicBezTo>
                  <a:pt x="2237422" y="2280852"/>
                  <a:pt x="2230160" y="2284067"/>
                  <a:pt x="2226766" y="2285748"/>
                </a:cubicBezTo>
                <a:lnTo>
                  <a:pt x="2226786" y="2285850"/>
                </a:lnTo>
                <a:lnTo>
                  <a:pt x="2150746" y="2319666"/>
                </a:lnTo>
                <a:cubicBezTo>
                  <a:pt x="2116694" y="2336573"/>
                  <a:pt x="2082166" y="2355623"/>
                  <a:pt x="2048828" y="2376578"/>
                </a:cubicBezTo>
                <a:cubicBezTo>
                  <a:pt x="1982152" y="2418488"/>
                  <a:pt x="1919288" y="2468018"/>
                  <a:pt x="1868804" y="2515643"/>
                </a:cubicBezTo>
                <a:cubicBezTo>
                  <a:pt x="1884998" y="2502308"/>
                  <a:pt x="1902144" y="2488021"/>
                  <a:pt x="1919288" y="2474686"/>
                </a:cubicBezTo>
                <a:cubicBezTo>
                  <a:pt x="1908810" y="2483258"/>
                  <a:pt x="1897380" y="2493736"/>
                  <a:pt x="1884044" y="2504213"/>
                </a:cubicBezTo>
                <a:cubicBezTo>
                  <a:pt x="1879284" y="2508023"/>
                  <a:pt x="1875472" y="2511833"/>
                  <a:pt x="1870710" y="2515643"/>
                </a:cubicBezTo>
                <a:cubicBezTo>
                  <a:pt x="1866900" y="2519453"/>
                  <a:pt x="1862138" y="2524216"/>
                  <a:pt x="1858328" y="2528026"/>
                </a:cubicBezTo>
                <a:cubicBezTo>
                  <a:pt x="1849756" y="2535646"/>
                  <a:pt x="1841184" y="2544218"/>
                  <a:pt x="1832610" y="2551838"/>
                </a:cubicBezTo>
                <a:cubicBezTo>
                  <a:pt x="1827848" y="2555648"/>
                  <a:pt x="1824038" y="2559458"/>
                  <a:pt x="1820228" y="2563268"/>
                </a:cubicBezTo>
                <a:cubicBezTo>
                  <a:pt x="1816418" y="2567078"/>
                  <a:pt x="1813560" y="2570888"/>
                  <a:pt x="1809750" y="2574698"/>
                </a:cubicBezTo>
                <a:cubicBezTo>
                  <a:pt x="1803084" y="2582318"/>
                  <a:pt x="1796416" y="2588986"/>
                  <a:pt x="1790700" y="2594701"/>
                </a:cubicBezTo>
                <a:cubicBezTo>
                  <a:pt x="1779270" y="2607083"/>
                  <a:pt x="1771650" y="2614703"/>
                  <a:pt x="1769744" y="2616608"/>
                </a:cubicBezTo>
                <a:cubicBezTo>
                  <a:pt x="1784984" y="2599463"/>
                  <a:pt x="1802130" y="2581366"/>
                  <a:pt x="1820228" y="2561363"/>
                </a:cubicBezTo>
                <a:cubicBezTo>
                  <a:pt x="1829752" y="2551838"/>
                  <a:pt x="1839278" y="2542313"/>
                  <a:pt x="1849756" y="2532788"/>
                </a:cubicBezTo>
                <a:cubicBezTo>
                  <a:pt x="1860232" y="2523263"/>
                  <a:pt x="1869758" y="2512786"/>
                  <a:pt x="1881188" y="2503261"/>
                </a:cubicBezTo>
                <a:cubicBezTo>
                  <a:pt x="1881188" y="2502308"/>
                  <a:pt x="1873568" y="2507071"/>
                  <a:pt x="1864044" y="2515643"/>
                </a:cubicBezTo>
                <a:cubicBezTo>
                  <a:pt x="1853564" y="2524216"/>
                  <a:pt x="1841184" y="2537551"/>
                  <a:pt x="1827848" y="2549933"/>
                </a:cubicBezTo>
                <a:cubicBezTo>
                  <a:pt x="1824990" y="2552791"/>
                  <a:pt x="1821180" y="2556601"/>
                  <a:pt x="1818324" y="2559458"/>
                </a:cubicBezTo>
                <a:cubicBezTo>
                  <a:pt x="1814512" y="2562316"/>
                  <a:pt x="1811656" y="2566126"/>
                  <a:pt x="1808798" y="2568983"/>
                </a:cubicBezTo>
                <a:cubicBezTo>
                  <a:pt x="1803084" y="2575651"/>
                  <a:pt x="1797368" y="2581366"/>
                  <a:pt x="1792604" y="2587081"/>
                </a:cubicBezTo>
                <a:cubicBezTo>
                  <a:pt x="1782128" y="2598511"/>
                  <a:pt x="1775460" y="2605178"/>
                  <a:pt x="1773556" y="2606131"/>
                </a:cubicBezTo>
                <a:cubicBezTo>
                  <a:pt x="1764984" y="2617561"/>
                  <a:pt x="1756410" y="2628991"/>
                  <a:pt x="1747838" y="2640421"/>
                </a:cubicBezTo>
                <a:cubicBezTo>
                  <a:pt x="1740218" y="2651851"/>
                  <a:pt x="1730692" y="2662328"/>
                  <a:pt x="1723072" y="2674711"/>
                </a:cubicBezTo>
                <a:cubicBezTo>
                  <a:pt x="1707832" y="2698523"/>
                  <a:pt x="1690688" y="2722336"/>
                  <a:pt x="1677352" y="2747101"/>
                </a:cubicBezTo>
                <a:cubicBezTo>
                  <a:pt x="1690688" y="2726146"/>
                  <a:pt x="1705928" y="2706143"/>
                  <a:pt x="1720216" y="2686141"/>
                </a:cubicBezTo>
                <a:cubicBezTo>
                  <a:pt x="1713548" y="2695666"/>
                  <a:pt x="1703070" y="2710906"/>
                  <a:pt x="1689736" y="2729956"/>
                </a:cubicBezTo>
                <a:cubicBezTo>
                  <a:pt x="1684020" y="2739481"/>
                  <a:pt x="1677352" y="2749958"/>
                  <a:pt x="1669732" y="2761388"/>
                </a:cubicBezTo>
                <a:cubicBezTo>
                  <a:pt x="1662112" y="2772818"/>
                  <a:pt x="1653540" y="2784248"/>
                  <a:pt x="1646872" y="2797583"/>
                </a:cubicBezTo>
                <a:cubicBezTo>
                  <a:pt x="1632584" y="2823301"/>
                  <a:pt x="1615440" y="2850923"/>
                  <a:pt x="1602104" y="2879498"/>
                </a:cubicBezTo>
                <a:cubicBezTo>
                  <a:pt x="1594484" y="2893786"/>
                  <a:pt x="1587818" y="2908073"/>
                  <a:pt x="1581150" y="2921408"/>
                </a:cubicBezTo>
                <a:cubicBezTo>
                  <a:pt x="1574484" y="2935696"/>
                  <a:pt x="1568768" y="2949031"/>
                  <a:pt x="1563052" y="2962366"/>
                </a:cubicBezTo>
                <a:cubicBezTo>
                  <a:pt x="1582104" y="2898548"/>
                  <a:pt x="1632584" y="2801393"/>
                  <a:pt x="1702118" y="2701381"/>
                </a:cubicBezTo>
                <a:cubicBezTo>
                  <a:pt x="1752600" y="2628038"/>
                  <a:pt x="1664018" y="2742338"/>
                  <a:pt x="1712596" y="2672806"/>
                </a:cubicBezTo>
                <a:cubicBezTo>
                  <a:pt x="1705928" y="2681378"/>
                  <a:pt x="1693544" y="2696618"/>
                  <a:pt x="1682116" y="2712811"/>
                </a:cubicBezTo>
                <a:cubicBezTo>
                  <a:pt x="1676400" y="2721384"/>
                  <a:pt x="1670924" y="2730194"/>
                  <a:pt x="1666042" y="2738290"/>
                </a:cubicBezTo>
                <a:lnTo>
                  <a:pt x="1655978" y="2755351"/>
                </a:lnTo>
                <a:lnTo>
                  <a:pt x="1656398" y="2754720"/>
                </a:lnTo>
                <a:lnTo>
                  <a:pt x="1655734" y="2755764"/>
                </a:lnTo>
                <a:lnTo>
                  <a:pt x="1653540" y="2759483"/>
                </a:lnTo>
                <a:cubicBezTo>
                  <a:pt x="1647824" y="2768056"/>
                  <a:pt x="1641158" y="2777581"/>
                  <a:pt x="1635444" y="2787106"/>
                </a:cubicBezTo>
                <a:cubicBezTo>
                  <a:pt x="1639252" y="2778533"/>
                  <a:pt x="1644968" y="2769008"/>
                  <a:pt x="1650684" y="2758531"/>
                </a:cubicBezTo>
                <a:cubicBezTo>
                  <a:pt x="1656398" y="2748053"/>
                  <a:pt x="1663064" y="2736623"/>
                  <a:pt x="1670684" y="2724241"/>
                </a:cubicBezTo>
                <a:cubicBezTo>
                  <a:pt x="1677352" y="2711858"/>
                  <a:pt x="1686878" y="2700428"/>
                  <a:pt x="1695450" y="2687093"/>
                </a:cubicBezTo>
                <a:cubicBezTo>
                  <a:pt x="1704976" y="2674711"/>
                  <a:pt x="1713548" y="2660423"/>
                  <a:pt x="1724024" y="2648041"/>
                </a:cubicBezTo>
                <a:cubicBezTo>
                  <a:pt x="1734504" y="2635658"/>
                  <a:pt x="1744980" y="2622323"/>
                  <a:pt x="1755458" y="2608988"/>
                </a:cubicBezTo>
                <a:cubicBezTo>
                  <a:pt x="1765936" y="2595653"/>
                  <a:pt x="1778318" y="2583271"/>
                  <a:pt x="1788796" y="2570888"/>
                </a:cubicBezTo>
                <a:cubicBezTo>
                  <a:pt x="1794510" y="2565173"/>
                  <a:pt x="1799272" y="2558506"/>
                  <a:pt x="1804988" y="2552791"/>
                </a:cubicBezTo>
                <a:cubicBezTo>
                  <a:pt x="1809750" y="2547076"/>
                  <a:pt x="1815464" y="2541361"/>
                  <a:pt x="1821180" y="2535646"/>
                </a:cubicBezTo>
                <a:cubicBezTo>
                  <a:pt x="1832610" y="2524216"/>
                  <a:pt x="1843088" y="2513738"/>
                  <a:pt x="1852612" y="2503261"/>
                </a:cubicBezTo>
                <a:cubicBezTo>
                  <a:pt x="1845944" y="2509928"/>
                  <a:pt x="1840230" y="2516596"/>
                  <a:pt x="1838324" y="2519453"/>
                </a:cubicBezTo>
                <a:cubicBezTo>
                  <a:pt x="1903096" y="2461351"/>
                  <a:pt x="1974532" y="2408011"/>
                  <a:pt x="2045970" y="2362291"/>
                </a:cubicBezTo>
                <a:cubicBezTo>
                  <a:pt x="2025968" y="2372768"/>
                  <a:pt x="2013584" y="2381341"/>
                  <a:pt x="2002156" y="2388961"/>
                </a:cubicBezTo>
                <a:cubicBezTo>
                  <a:pt x="1990724" y="2396581"/>
                  <a:pt x="1982152" y="2403248"/>
                  <a:pt x="1971676" y="2410868"/>
                </a:cubicBezTo>
                <a:cubicBezTo>
                  <a:pt x="1968818" y="2411821"/>
                  <a:pt x="2034540" y="2365148"/>
                  <a:pt x="2060258" y="2349908"/>
                </a:cubicBezTo>
                <a:cubicBezTo>
                  <a:pt x="2043112" y="2359433"/>
                  <a:pt x="2033588" y="2364196"/>
                  <a:pt x="2027872" y="2367053"/>
                </a:cubicBezTo>
                <a:cubicBezTo>
                  <a:pt x="2022158" y="2369911"/>
                  <a:pt x="2021204" y="2369911"/>
                  <a:pt x="2021204" y="2369911"/>
                </a:cubicBezTo>
                <a:cubicBezTo>
                  <a:pt x="2021204" y="2368958"/>
                  <a:pt x="2023110" y="2367053"/>
                  <a:pt x="2002156" y="2380388"/>
                </a:cubicBezTo>
                <a:cubicBezTo>
                  <a:pt x="2023110" y="2364196"/>
                  <a:pt x="2044064" y="2352766"/>
                  <a:pt x="2065020" y="2340383"/>
                </a:cubicBezTo>
                <a:cubicBezTo>
                  <a:pt x="2069784" y="2337526"/>
                  <a:pt x="2075498" y="2333716"/>
                  <a:pt x="2081212" y="2330858"/>
                </a:cubicBezTo>
                <a:cubicBezTo>
                  <a:pt x="2086928" y="2327048"/>
                  <a:pt x="2093596" y="2324191"/>
                  <a:pt x="2099310" y="2321333"/>
                </a:cubicBezTo>
                <a:cubicBezTo>
                  <a:pt x="2111692" y="2314666"/>
                  <a:pt x="2124076" y="2307998"/>
                  <a:pt x="2138364" y="2301331"/>
                </a:cubicBezTo>
                <a:cubicBezTo>
                  <a:pt x="2168844" y="2288948"/>
                  <a:pt x="2115504" y="2316571"/>
                  <a:pt x="2123124" y="2316571"/>
                </a:cubicBezTo>
                <a:cubicBezTo>
                  <a:pt x="2151698" y="2300378"/>
                  <a:pt x="2173604" y="2292758"/>
                  <a:pt x="2199324" y="2282281"/>
                </a:cubicBezTo>
                <a:cubicBezTo>
                  <a:pt x="2212658" y="2276566"/>
                  <a:pt x="2225992" y="2271803"/>
                  <a:pt x="2242184" y="2266088"/>
                </a:cubicBezTo>
                <a:cubicBezTo>
                  <a:pt x="2249804" y="2263231"/>
                  <a:pt x="2258378" y="2260373"/>
                  <a:pt x="2267904" y="2256563"/>
                </a:cubicBezTo>
                <a:cubicBezTo>
                  <a:pt x="2272664" y="2254658"/>
                  <a:pt x="2277428" y="2252753"/>
                  <a:pt x="2282190" y="2250848"/>
                </a:cubicBezTo>
                <a:cubicBezTo>
                  <a:pt x="2287904" y="2248943"/>
                  <a:pt x="2292668" y="2247038"/>
                  <a:pt x="2298384" y="2245133"/>
                </a:cubicBezTo>
                <a:cubicBezTo>
                  <a:pt x="2291716" y="2247038"/>
                  <a:pt x="2285048" y="2248943"/>
                  <a:pt x="2279332" y="2250848"/>
                </a:cubicBezTo>
                <a:cubicBezTo>
                  <a:pt x="2273618" y="2252753"/>
                  <a:pt x="2269808" y="2254658"/>
                  <a:pt x="2265998" y="2255611"/>
                </a:cubicBezTo>
                <a:cubicBezTo>
                  <a:pt x="2258378" y="2258468"/>
                  <a:pt x="2254568" y="2259421"/>
                  <a:pt x="2253616" y="2259421"/>
                </a:cubicBezTo>
                <a:cubicBezTo>
                  <a:pt x="2251710" y="2259421"/>
                  <a:pt x="2260284" y="2254658"/>
                  <a:pt x="2273618" y="2248943"/>
                </a:cubicBezTo>
                <a:cubicBezTo>
                  <a:pt x="2286952" y="2243228"/>
                  <a:pt x="2306004" y="2236561"/>
                  <a:pt x="2324100" y="2229893"/>
                </a:cubicBezTo>
                <a:cubicBezTo>
                  <a:pt x="2332672" y="2227036"/>
                  <a:pt x="2342198" y="2224178"/>
                  <a:pt x="2349818" y="2221321"/>
                </a:cubicBezTo>
                <a:cubicBezTo>
                  <a:pt x="2357438" y="2219416"/>
                  <a:pt x="2364104" y="2217511"/>
                  <a:pt x="2369820" y="2215606"/>
                </a:cubicBezTo>
                <a:lnTo>
                  <a:pt x="2348864" y="2220368"/>
                </a:lnTo>
                <a:cubicBezTo>
                  <a:pt x="2367916" y="2213701"/>
                  <a:pt x="2386012" y="2207986"/>
                  <a:pt x="2402204" y="2204176"/>
                </a:cubicBezTo>
                <a:cubicBezTo>
                  <a:pt x="2406968" y="2203223"/>
                  <a:pt x="2410778" y="2202271"/>
                  <a:pt x="2414588" y="2201318"/>
                </a:cubicBezTo>
                <a:cubicBezTo>
                  <a:pt x="2418398" y="2200366"/>
                  <a:pt x="2422208" y="2200366"/>
                  <a:pt x="2426018" y="2199413"/>
                </a:cubicBezTo>
                <a:cubicBezTo>
                  <a:pt x="2433638" y="2198461"/>
                  <a:pt x="2441258" y="2197508"/>
                  <a:pt x="2447924" y="2197508"/>
                </a:cubicBezTo>
                <a:cubicBezTo>
                  <a:pt x="2434590" y="2200366"/>
                  <a:pt x="2422208" y="2202271"/>
                  <a:pt x="2410778" y="2205128"/>
                </a:cubicBezTo>
                <a:cubicBezTo>
                  <a:pt x="2399348" y="2207986"/>
                  <a:pt x="2388870" y="2210843"/>
                  <a:pt x="2380298" y="2212748"/>
                </a:cubicBezTo>
                <a:cubicBezTo>
                  <a:pt x="2364104" y="2217511"/>
                  <a:pt x="2355532" y="2220368"/>
                  <a:pt x="2363152" y="2220368"/>
                </a:cubicBezTo>
                <a:cubicBezTo>
                  <a:pt x="2380298" y="2216558"/>
                  <a:pt x="2396490" y="2212748"/>
                  <a:pt x="2413636" y="2207986"/>
                </a:cubicBezTo>
                <a:cubicBezTo>
                  <a:pt x="2430780" y="2204176"/>
                  <a:pt x="2448878" y="2200366"/>
                  <a:pt x="2467928" y="2196556"/>
                </a:cubicBezTo>
                <a:lnTo>
                  <a:pt x="2433638" y="2205128"/>
                </a:lnTo>
                <a:lnTo>
                  <a:pt x="2475548" y="2197508"/>
                </a:lnTo>
                <a:cubicBezTo>
                  <a:pt x="2482216" y="2196556"/>
                  <a:pt x="2489836" y="2195603"/>
                  <a:pt x="2496504" y="2194651"/>
                </a:cubicBezTo>
                <a:lnTo>
                  <a:pt x="2517458" y="2191793"/>
                </a:lnTo>
                <a:cubicBezTo>
                  <a:pt x="2530792" y="2190841"/>
                  <a:pt x="2545080" y="2187983"/>
                  <a:pt x="2559368" y="2187031"/>
                </a:cubicBezTo>
                <a:cubicBezTo>
                  <a:pt x="2573656" y="2186078"/>
                  <a:pt x="2586992" y="2185126"/>
                  <a:pt x="2601278" y="2184173"/>
                </a:cubicBezTo>
                <a:cubicBezTo>
                  <a:pt x="2627948" y="2179411"/>
                  <a:pt x="2671764" y="2173696"/>
                  <a:pt x="2694624" y="2167981"/>
                </a:cubicBezTo>
                <a:cubicBezTo>
                  <a:pt x="2734628" y="2169886"/>
                  <a:pt x="2788920" y="2166076"/>
                  <a:pt x="2825116" y="2162266"/>
                </a:cubicBezTo>
                <a:lnTo>
                  <a:pt x="2807970" y="2164171"/>
                </a:lnTo>
                <a:cubicBezTo>
                  <a:pt x="2843212" y="2164171"/>
                  <a:pt x="2900364" y="2159408"/>
                  <a:pt x="2947036" y="2149883"/>
                </a:cubicBezTo>
                <a:cubicBezTo>
                  <a:pt x="2994660" y="2140358"/>
                  <a:pt x="3031808" y="2126071"/>
                  <a:pt x="3036570" y="2122261"/>
                </a:cubicBezTo>
                <a:cubicBezTo>
                  <a:pt x="3047048" y="2118451"/>
                  <a:pt x="3034666" y="2126071"/>
                  <a:pt x="3011804" y="2134643"/>
                </a:cubicBezTo>
                <a:cubicBezTo>
                  <a:pt x="2989898" y="2144168"/>
                  <a:pt x="2956560" y="2153693"/>
                  <a:pt x="2932748" y="2159408"/>
                </a:cubicBezTo>
                <a:cubicBezTo>
                  <a:pt x="2908936" y="2165123"/>
                  <a:pt x="2893696" y="2168933"/>
                  <a:pt x="2906078" y="2167981"/>
                </a:cubicBezTo>
                <a:cubicBezTo>
                  <a:pt x="2911792" y="2167028"/>
                  <a:pt x="2926080" y="2166076"/>
                  <a:pt x="2947988" y="2162266"/>
                </a:cubicBezTo>
                <a:cubicBezTo>
                  <a:pt x="2970848" y="2158456"/>
                  <a:pt x="3002280" y="2151788"/>
                  <a:pt x="3042284" y="2136548"/>
                </a:cubicBezTo>
                <a:cubicBezTo>
                  <a:pt x="3046096" y="2135596"/>
                  <a:pt x="3049904" y="2133691"/>
                  <a:pt x="3053716" y="2132738"/>
                </a:cubicBezTo>
                <a:cubicBezTo>
                  <a:pt x="3056572" y="2130833"/>
                  <a:pt x="3060384" y="2128928"/>
                  <a:pt x="3063240" y="2127976"/>
                </a:cubicBezTo>
                <a:cubicBezTo>
                  <a:pt x="3069908" y="2125118"/>
                  <a:pt x="3075624" y="2122261"/>
                  <a:pt x="3080384" y="2120356"/>
                </a:cubicBezTo>
                <a:cubicBezTo>
                  <a:pt x="3089910" y="2114641"/>
                  <a:pt x="3097530" y="2109878"/>
                  <a:pt x="3104198" y="2106068"/>
                </a:cubicBezTo>
                <a:cubicBezTo>
                  <a:pt x="3110866" y="2102258"/>
                  <a:pt x="3115628" y="2099401"/>
                  <a:pt x="3119438" y="2096543"/>
                </a:cubicBezTo>
                <a:cubicBezTo>
                  <a:pt x="3123248" y="2093686"/>
                  <a:pt x="3126104" y="2090828"/>
                  <a:pt x="3128010" y="2088923"/>
                </a:cubicBezTo>
                <a:cubicBezTo>
                  <a:pt x="3137536" y="2079398"/>
                  <a:pt x="3142298" y="2074636"/>
                  <a:pt x="3168968" y="2050823"/>
                </a:cubicBezTo>
                <a:cubicBezTo>
                  <a:pt x="3168968" y="2050823"/>
                  <a:pt x="3167064" y="2053681"/>
                  <a:pt x="3172778" y="2049871"/>
                </a:cubicBezTo>
                <a:cubicBezTo>
                  <a:pt x="3193732" y="2030821"/>
                  <a:pt x="3204210" y="2020343"/>
                  <a:pt x="3212784" y="2008913"/>
                </a:cubicBezTo>
                <a:cubicBezTo>
                  <a:pt x="3217544" y="2003198"/>
                  <a:pt x="3221356" y="1997483"/>
                  <a:pt x="3226118" y="1991768"/>
                </a:cubicBezTo>
                <a:cubicBezTo>
                  <a:pt x="3230880" y="1986053"/>
                  <a:pt x="3235644" y="1978433"/>
                  <a:pt x="3242310" y="1968908"/>
                </a:cubicBezTo>
                <a:cubicBezTo>
                  <a:pt x="3222308" y="1996531"/>
                  <a:pt x="3187066" y="2028915"/>
                  <a:pt x="3176588" y="2040346"/>
                </a:cubicBezTo>
                <a:cubicBezTo>
                  <a:pt x="3178492" y="2036536"/>
                  <a:pt x="3185160" y="2029868"/>
                  <a:pt x="3193732" y="2021296"/>
                </a:cubicBezTo>
                <a:cubicBezTo>
                  <a:pt x="3198496" y="2017486"/>
                  <a:pt x="3203258" y="2012723"/>
                  <a:pt x="3208020" y="2007008"/>
                </a:cubicBezTo>
                <a:cubicBezTo>
                  <a:pt x="3212784" y="2001293"/>
                  <a:pt x="3217544" y="1995578"/>
                  <a:pt x="3223260" y="1989863"/>
                </a:cubicBezTo>
                <a:cubicBezTo>
                  <a:pt x="3243264" y="1965098"/>
                  <a:pt x="3264218" y="1936523"/>
                  <a:pt x="3273744" y="1916521"/>
                </a:cubicBezTo>
                <a:cubicBezTo>
                  <a:pt x="3262312" y="1942238"/>
                  <a:pt x="3276600" y="1918426"/>
                  <a:pt x="3290888" y="1893661"/>
                </a:cubicBezTo>
                <a:cubicBezTo>
                  <a:pt x="3297556" y="1880326"/>
                  <a:pt x="3304224" y="1866990"/>
                  <a:pt x="3308032" y="1859371"/>
                </a:cubicBezTo>
                <a:cubicBezTo>
                  <a:pt x="3311844" y="1851751"/>
                  <a:pt x="3312796" y="1849846"/>
                  <a:pt x="3308984" y="1860323"/>
                </a:cubicBezTo>
                <a:cubicBezTo>
                  <a:pt x="3361372" y="1757453"/>
                  <a:pt x="3387092" y="1630771"/>
                  <a:pt x="3398520" y="1568858"/>
                </a:cubicBezTo>
                <a:cubicBezTo>
                  <a:pt x="3410904" y="1530758"/>
                  <a:pt x="3419476" y="1495515"/>
                  <a:pt x="3428048" y="1453606"/>
                </a:cubicBezTo>
                <a:cubicBezTo>
                  <a:pt x="3437572" y="1411696"/>
                  <a:pt x="3446144" y="1364071"/>
                  <a:pt x="3465196" y="1298348"/>
                </a:cubicBezTo>
                <a:cubicBezTo>
                  <a:pt x="3459480" y="1318351"/>
                  <a:pt x="3451860" y="1355498"/>
                  <a:pt x="3444240" y="1383121"/>
                </a:cubicBezTo>
                <a:cubicBezTo>
                  <a:pt x="3437572" y="1421221"/>
                  <a:pt x="3446144" y="1386931"/>
                  <a:pt x="3453766" y="1358356"/>
                </a:cubicBezTo>
                <a:cubicBezTo>
                  <a:pt x="3461384" y="1329781"/>
                  <a:pt x="3468052" y="1305968"/>
                  <a:pt x="3455670" y="1364071"/>
                </a:cubicBezTo>
                <a:cubicBezTo>
                  <a:pt x="3460432" y="1339306"/>
                  <a:pt x="3453766" y="1361213"/>
                  <a:pt x="3448050" y="1386931"/>
                </a:cubicBezTo>
                <a:cubicBezTo>
                  <a:pt x="3438524" y="1430746"/>
                  <a:pt x="3430904" y="1472656"/>
                  <a:pt x="3435668" y="1462178"/>
                </a:cubicBezTo>
                <a:lnTo>
                  <a:pt x="3465196" y="1356451"/>
                </a:lnTo>
                <a:lnTo>
                  <a:pt x="3457576" y="1393598"/>
                </a:lnTo>
                <a:cubicBezTo>
                  <a:pt x="3472816" y="1340258"/>
                  <a:pt x="3488056" y="1286918"/>
                  <a:pt x="3505200" y="1233578"/>
                </a:cubicBezTo>
                <a:cubicBezTo>
                  <a:pt x="3506152" y="1228815"/>
                  <a:pt x="3500438" y="1244056"/>
                  <a:pt x="3497580" y="1251676"/>
                </a:cubicBezTo>
                <a:cubicBezTo>
                  <a:pt x="3525204" y="1159283"/>
                  <a:pt x="3558540" y="1058318"/>
                  <a:pt x="3609024" y="967831"/>
                </a:cubicBezTo>
                <a:cubicBezTo>
                  <a:pt x="3657600" y="876391"/>
                  <a:pt x="3727132" y="797333"/>
                  <a:pt x="3798570" y="745898"/>
                </a:cubicBezTo>
                <a:cubicBezTo>
                  <a:pt x="3800476" y="742088"/>
                  <a:pt x="3808096" y="735421"/>
                  <a:pt x="3819524" y="725896"/>
                </a:cubicBezTo>
                <a:cubicBezTo>
                  <a:pt x="3825240" y="721133"/>
                  <a:pt x="3831908" y="715418"/>
                  <a:pt x="3839528" y="710656"/>
                </a:cubicBezTo>
                <a:cubicBezTo>
                  <a:pt x="3847148" y="705893"/>
                  <a:pt x="3855720" y="700178"/>
                  <a:pt x="3865244" y="694463"/>
                </a:cubicBezTo>
                <a:cubicBezTo>
                  <a:pt x="3870008" y="691606"/>
                  <a:pt x="3875724" y="687796"/>
                  <a:pt x="3880484" y="684938"/>
                </a:cubicBezTo>
                <a:cubicBezTo>
                  <a:pt x="3885248" y="682081"/>
                  <a:pt x="3890964" y="679223"/>
                  <a:pt x="3896678" y="676366"/>
                </a:cubicBezTo>
                <a:cubicBezTo>
                  <a:pt x="3908108" y="670651"/>
                  <a:pt x="3920492" y="664935"/>
                  <a:pt x="3932872" y="658268"/>
                </a:cubicBezTo>
                <a:cubicBezTo>
                  <a:pt x="3958592" y="647791"/>
                  <a:pt x="3986212" y="636360"/>
                  <a:pt x="4015740" y="627788"/>
                </a:cubicBezTo>
                <a:cubicBezTo>
                  <a:pt x="4073844" y="609691"/>
                  <a:pt x="4138612" y="597308"/>
                  <a:pt x="4197668" y="595403"/>
                </a:cubicBezTo>
                <a:cubicBezTo>
                  <a:pt x="4256724" y="592546"/>
                  <a:pt x="4309112" y="595403"/>
                  <a:pt x="4345304" y="601118"/>
                </a:cubicBezTo>
                <a:cubicBezTo>
                  <a:pt x="4335780" y="600166"/>
                  <a:pt x="4327208" y="600166"/>
                  <a:pt x="4319588" y="600166"/>
                </a:cubicBezTo>
                <a:cubicBezTo>
                  <a:pt x="4312920" y="600166"/>
                  <a:pt x="4307204" y="601118"/>
                  <a:pt x="4303396" y="602071"/>
                </a:cubicBezTo>
                <a:cubicBezTo>
                  <a:pt x="4295776" y="603976"/>
                  <a:pt x="4296728" y="605881"/>
                  <a:pt x="4308158" y="608738"/>
                </a:cubicBezTo>
                <a:cubicBezTo>
                  <a:pt x="4276726" y="604928"/>
                  <a:pt x="4211004" y="605881"/>
                  <a:pt x="4140518" y="613501"/>
                </a:cubicBezTo>
                <a:cubicBezTo>
                  <a:pt x="4134804" y="613501"/>
                  <a:pt x="4110038" y="615406"/>
                  <a:pt x="4093844" y="617310"/>
                </a:cubicBezTo>
                <a:cubicBezTo>
                  <a:pt x="4077652" y="619216"/>
                  <a:pt x="4070032" y="620168"/>
                  <a:pt x="4097656" y="612548"/>
                </a:cubicBezTo>
                <a:cubicBezTo>
                  <a:pt x="4073844" y="617310"/>
                  <a:pt x="4055744" y="622073"/>
                  <a:pt x="4043364" y="624931"/>
                </a:cubicBezTo>
                <a:cubicBezTo>
                  <a:pt x="4030980" y="628741"/>
                  <a:pt x="4024312" y="631598"/>
                  <a:pt x="4020504" y="632551"/>
                </a:cubicBezTo>
                <a:cubicBezTo>
                  <a:pt x="4013836" y="635408"/>
                  <a:pt x="4021456" y="634456"/>
                  <a:pt x="4032884" y="631598"/>
                </a:cubicBezTo>
                <a:cubicBezTo>
                  <a:pt x="4045268" y="628741"/>
                  <a:pt x="4061460" y="626835"/>
                  <a:pt x="4070984" y="625883"/>
                </a:cubicBezTo>
                <a:lnTo>
                  <a:pt x="4073906" y="625801"/>
                </a:lnTo>
                <a:lnTo>
                  <a:pt x="4059080" y="628740"/>
                </a:lnTo>
                <a:cubicBezTo>
                  <a:pt x="4029314" y="635646"/>
                  <a:pt x="3996690" y="644933"/>
                  <a:pt x="3970972" y="653506"/>
                </a:cubicBezTo>
                <a:cubicBezTo>
                  <a:pt x="3970020" y="654458"/>
                  <a:pt x="3959544" y="659221"/>
                  <a:pt x="3943350" y="665888"/>
                </a:cubicBezTo>
                <a:cubicBezTo>
                  <a:pt x="3935730" y="669698"/>
                  <a:pt x="3926204" y="675413"/>
                  <a:pt x="3916680" y="680176"/>
                </a:cubicBezTo>
                <a:cubicBezTo>
                  <a:pt x="3907156" y="685891"/>
                  <a:pt x="3895724" y="690653"/>
                  <a:pt x="3885248" y="697321"/>
                </a:cubicBezTo>
                <a:cubicBezTo>
                  <a:pt x="3864292" y="710656"/>
                  <a:pt x="3842384" y="724943"/>
                  <a:pt x="3824288" y="739231"/>
                </a:cubicBezTo>
                <a:cubicBezTo>
                  <a:pt x="3815716" y="745898"/>
                  <a:pt x="3807144" y="752566"/>
                  <a:pt x="3799524" y="758281"/>
                </a:cubicBezTo>
                <a:cubicBezTo>
                  <a:pt x="3792856" y="764948"/>
                  <a:pt x="3787140" y="770663"/>
                  <a:pt x="3782378" y="774473"/>
                </a:cubicBezTo>
                <a:lnTo>
                  <a:pt x="3822072" y="748981"/>
                </a:lnTo>
                <a:lnTo>
                  <a:pt x="3805238" y="761138"/>
                </a:lnTo>
                <a:cubicBezTo>
                  <a:pt x="3799524" y="765901"/>
                  <a:pt x="3793808" y="770663"/>
                  <a:pt x="3788092" y="775426"/>
                </a:cubicBezTo>
                <a:cubicBezTo>
                  <a:pt x="3782378" y="780188"/>
                  <a:pt x="3776664" y="784951"/>
                  <a:pt x="3770948" y="789713"/>
                </a:cubicBezTo>
                <a:lnTo>
                  <a:pt x="3762376" y="797333"/>
                </a:lnTo>
                <a:lnTo>
                  <a:pt x="3754756" y="804953"/>
                </a:lnTo>
                <a:cubicBezTo>
                  <a:pt x="3744278" y="815431"/>
                  <a:pt x="3733800" y="825908"/>
                  <a:pt x="3724276" y="835433"/>
                </a:cubicBezTo>
                <a:cubicBezTo>
                  <a:pt x="3715704" y="845910"/>
                  <a:pt x="3707130" y="855435"/>
                  <a:pt x="3699510" y="864960"/>
                </a:cubicBezTo>
                <a:cubicBezTo>
                  <a:pt x="3695700" y="869723"/>
                  <a:pt x="3692844" y="874485"/>
                  <a:pt x="3689032" y="878296"/>
                </a:cubicBezTo>
                <a:cubicBezTo>
                  <a:pt x="3686176" y="883058"/>
                  <a:pt x="3683318" y="886868"/>
                  <a:pt x="3680460" y="890678"/>
                </a:cubicBezTo>
                <a:cubicBezTo>
                  <a:pt x="3680460" y="891631"/>
                  <a:pt x="3685224" y="885916"/>
                  <a:pt x="3692844" y="877343"/>
                </a:cubicBezTo>
                <a:cubicBezTo>
                  <a:pt x="3701416" y="868771"/>
                  <a:pt x="3711892" y="857341"/>
                  <a:pt x="3722370" y="844958"/>
                </a:cubicBezTo>
                <a:cubicBezTo>
                  <a:pt x="3728084" y="839243"/>
                  <a:pt x="3733800" y="833528"/>
                  <a:pt x="3739516" y="827813"/>
                </a:cubicBezTo>
                <a:cubicBezTo>
                  <a:pt x="3745230" y="822098"/>
                  <a:pt x="3750944" y="816383"/>
                  <a:pt x="3755708" y="811621"/>
                </a:cubicBezTo>
                <a:cubicBezTo>
                  <a:pt x="3765232" y="801143"/>
                  <a:pt x="3772852" y="794476"/>
                  <a:pt x="3774758" y="790666"/>
                </a:cubicBezTo>
                <a:cubicBezTo>
                  <a:pt x="3778568" y="788760"/>
                  <a:pt x="3774758" y="793523"/>
                  <a:pt x="3767138" y="800191"/>
                </a:cubicBezTo>
                <a:cubicBezTo>
                  <a:pt x="3760470" y="807810"/>
                  <a:pt x="3750944" y="817335"/>
                  <a:pt x="3743324" y="825908"/>
                </a:cubicBezTo>
                <a:cubicBezTo>
                  <a:pt x="3728084" y="842101"/>
                  <a:pt x="3719512" y="851626"/>
                  <a:pt x="3752850" y="822098"/>
                </a:cubicBezTo>
                <a:cubicBezTo>
                  <a:pt x="3734752" y="840196"/>
                  <a:pt x="3715704" y="864008"/>
                  <a:pt x="3695700" y="888773"/>
                </a:cubicBezTo>
                <a:cubicBezTo>
                  <a:pt x="3687128" y="901156"/>
                  <a:pt x="3676650" y="914491"/>
                  <a:pt x="3668078" y="927826"/>
                </a:cubicBezTo>
                <a:lnTo>
                  <a:pt x="3654744" y="948781"/>
                </a:lnTo>
                <a:cubicBezTo>
                  <a:pt x="3650932" y="955448"/>
                  <a:pt x="3646170" y="963068"/>
                  <a:pt x="3642360" y="969735"/>
                </a:cubicBezTo>
                <a:cubicBezTo>
                  <a:pt x="3609976" y="1024981"/>
                  <a:pt x="3585210" y="1081178"/>
                  <a:pt x="3570924" y="1117373"/>
                </a:cubicBezTo>
                <a:cubicBezTo>
                  <a:pt x="3567112" y="1121183"/>
                  <a:pt x="3564256" y="1124041"/>
                  <a:pt x="3560444" y="1127851"/>
                </a:cubicBezTo>
                <a:cubicBezTo>
                  <a:pt x="3545204" y="1167856"/>
                  <a:pt x="3542348" y="1182143"/>
                  <a:pt x="3539492" y="1198336"/>
                </a:cubicBezTo>
                <a:cubicBezTo>
                  <a:pt x="3537584" y="1206908"/>
                  <a:pt x="3535680" y="1215481"/>
                  <a:pt x="3532824" y="1227863"/>
                </a:cubicBezTo>
                <a:cubicBezTo>
                  <a:pt x="3529966" y="1240246"/>
                  <a:pt x="3525204" y="1257390"/>
                  <a:pt x="3517584" y="1281203"/>
                </a:cubicBezTo>
                <a:cubicBezTo>
                  <a:pt x="3533776" y="1221196"/>
                  <a:pt x="3530918" y="1225958"/>
                  <a:pt x="3527108" y="1233578"/>
                </a:cubicBezTo>
                <a:cubicBezTo>
                  <a:pt x="3523298" y="1241198"/>
                  <a:pt x="3517584" y="1251676"/>
                  <a:pt x="3531870" y="1204051"/>
                </a:cubicBezTo>
                <a:cubicBezTo>
                  <a:pt x="3525204" y="1219291"/>
                  <a:pt x="3524250" y="1219291"/>
                  <a:pt x="3520440" y="1226911"/>
                </a:cubicBezTo>
                <a:cubicBezTo>
                  <a:pt x="3516630" y="1234531"/>
                  <a:pt x="3510916" y="1250723"/>
                  <a:pt x="3498532" y="1299301"/>
                </a:cubicBezTo>
                <a:cubicBezTo>
                  <a:pt x="3485198" y="1381215"/>
                  <a:pt x="3468052" y="1400265"/>
                  <a:pt x="3457576" y="1477418"/>
                </a:cubicBezTo>
                <a:cubicBezTo>
                  <a:pt x="3443288" y="1527901"/>
                  <a:pt x="3465196" y="1422173"/>
                  <a:pt x="3441384" y="1521233"/>
                </a:cubicBezTo>
                <a:cubicBezTo>
                  <a:pt x="3418524" y="1635533"/>
                  <a:pt x="3422332" y="1629818"/>
                  <a:pt x="3426144" y="1638390"/>
                </a:cubicBezTo>
                <a:cubicBezTo>
                  <a:pt x="3441384" y="1585051"/>
                  <a:pt x="3446144" y="1554571"/>
                  <a:pt x="3450908" y="1526948"/>
                </a:cubicBezTo>
                <a:cubicBezTo>
                  <a:pt x="3455670" y="1499326"/>
                  <a:pt x="3459480" y="1473608"/>
                  <a:pt x="3469958" y="1429793"/>
                </a:cubicBezTo>
                <a:cubicBezTo>
                  <a:pt x="3459480" y="1488848"/>
                  <a:pt x="3449956" y="1547903"/>
                  <a:pt x="3438524" y="1606006"/>
                </a:cubicBezTo>
                <a:cubicBezTo>
                  <a:pt x="3448050" y="1574573"/>
                  <a:pt x="3452812" y="1550761"/>
                  <a:pt x="3457576" y="1530758"/>
                </a:cubicBezTo>
                <a:cubicBezTo>
                  <a:pt x="3449956" y="1566001"/>
                  <a:pt x="3444240" y="1595528"/>
                  <a:pt x="3439478" y="1621246"/>
                </a:cubicBezTo>
                <a:cubicBezTo>
                  <a:pt x="3436620" y="1636486"/>
                  <a:pt x="3434716" y="1649821"/>
                  <a:pt x="3431858" y="1662203"/>
                </a:cubicBezTo>
                <a:cubicBezTo>
                  <a:pt x="3457576" y="1565048"/>
                  <a:pt x="3476624" y="1477418"/>
                  <a:pt x="3483292" y="1462178"/>
                </a:cubicBezTo>
                <a:lnTo>
                  <a:pt x="3483292" y="1476465"/>
                </a:lnTo>
                <a:cubicBezTo>
                  <a:pt x="3493770" y="1442176"/>
                  <a:pt x="3504248" y="1385026"/>
                  <a:pt x="3509010" y="1358356"/>
                </a:cubicBezTo>
                <a:cubicBezTo>
                  <a:pt x="3519488" y="1314540"/>
                  <a:pt x="3529966" y="1270726"/>
                  <a:pt x="3539492" y="1235483"/>
                </a:cubicBezTo>
                <a:cubicBezTo>
                  <a:pt x="3544252" y="1218338"/>
                  <a:pt x="3549016" y="1203098"/>
                  <a:pt x="3552824" y="1190716"/>
                </a:cubicBezTo>
                <a:cubicBezTo>
                  <a:pt x="3556636" y="1179286"/>
                  <a:pt x="3559492" y="1170713"/>
                  <a:pt x="3562350" y="1165951"/>
                </a:cubicBezTo>
                <a:cubicBezTo>
                  <a:pt x="3559492" y="1177381"/>
                  <a:pt x="3557588" y="1187858"/>
                  <a:pt x="3554730" y="1199288"/>
                </a:cubicBezTo>
                <a:cubicBezTo>
                  <a:pt x="3570924" y="1146901"/>
                  <a:pt x="3582352" y="1118326"/>
                  <a:pt x="3594736" y="1085941"/>
                </a:cubicBezTo>
                <a:cubicBezTo>
                  <a:pt x="3597592" y="1078321"/>
                  <a:pt x="3601404" y="1069748"/>
                  <a:pt x="3605212" y="1061176"/>
                </a:cubicBezTo>
                <a:cubicBezTo>
                  <a:pt x="3608070" y="1052603"/>
                  <a:pt x="3612832" y="1043078"/>
                  <a:pt x="3617596" y="1033553"/>
                </a:cubicBezTo>
                <a:cubicBezTo>
                  <a:pt x="3622358" y="1024028"/>
                  <a:pt x="3627120" y="1012598"/>
                  <a:pt x="3633788" y="1000216"/>
                </a:cubicBezTo>
                <a:cubicBezTo>
                  <a:pt x="3640456" y="987833"/>
                  <a:pt x="3647124" y="973546"/>
                  <a:pt x="3656648" y="959258"/>
                </a:cubicBezTo>
                <a:cubicBezTo>
                  <a:pt x="3653792" y="964021"/>
                  <a:pt x="3651884" y="967831"/>
                  <a:pt x="3650932" y="970688"/>
                </a:cubicBezTo>
                <a:cubicBezTo>
                  <a:pt x="3649980" y="973546"/>
                  <a:pt x="3649980" y="974498"/>
                  <a:pt x="3649980" y="974498"/>
                </a:cubicBezTo>
                <a:cubicBezTo>
                  <a:pt x="3681412" y="914491"/>
                  <a:pt x="3719512" y="860198"/>
                  <a:pt x="3764280" y="817335"/>
                </a:cubicBezTo>
                <a:cubicBezTo>
                  <a:pt x="3808096" y="773521"/>
                  <a:pt x="3856672" y="739231"/>
                  <a:pt x="3904298" y="712560"/>
                </a:cubicBezTo>
                <a:cubicBezTo>
                  <a:pt x="3916680" y="706846"/>
                  <a:pt x="3929064" y="700178"/>
                  <a:pt x="3940492" y="694463"/>
                </a:cubicBezTo>
                <a:cubicBezTo>
                  <a:pt x="3946208" y="691606"/>
                  <a:pt x="3952876" y="689701"/>
                  <a:pt x="3958592" y="686843"/>
                </a:cubicBezTo>
                <a:cubicBezTo>
                  <a:pt x="3965258" y="683985"/>
                  <a:pt x="3970972" y="682081"/>
                  <a:pt x="3976688" y="679223"/>
                </a:cubicBezTo>
                <a:cubicBezTo>
                  <a:pt x="4000500" y="668746"/>
                  <a:pt x="4024312" y="663031"/>
                  <a:pt x="4046220" y="655410"/>
                </a:cubicBezTo>
                <a:cubicBezTo>
                  <a:pt x="4057650" y="652553"/>
                  <a:pt x="4069080" y="650648"/>
                  <a:pt x="4079558" y="647791"/>
                </a:cubicBezTo>
                <a:cubicBezTo>
                  <a:pt x="4090036" y="645885"/>
                  <a:pt x="4100512" y="642076"/>
                  <a:pt x="4110992" y="641123"/>
                </a:cubicBezTo>
                <a:cubicBezTo>
                  <a:pt x="4121468" y="639218"/>
                  <a:pt x="4131944" y="638266"/>
                  <a:pt x="4141470" y="636360"/>
                </a:cubicBezTo>
                <a:cubicBezTo>
                  <a:pt x="4146232" y="635408"/>
                  <a:pt x="4150996" y="635408"/>
                  <a:pt x="4155758" y="634456"/>
                </a:cubicBezTo>
                <a:cubicBezTo>
                  <a:pt x="4160520" y="633503"/>
                  <a:pt x="4165284" y="633503"/>
                  <a:pt x="4168140" y="627788"/>
                </a:cubicBezTo>
                <a:cubicBezTo>
                  <a:pt x="4164330" y="627788"/>
                  <a:pt x="4159568" y="627788"/>
                  <a:pt x="4152900" y="627788"/>
                </a:cubicBezTo>
                <a:cubicBezTo>
                  <a:pt x="4146232" y="628741"/>
                  <a:pt x="4138612" y="628741"/>
                  <a:pt x="4130040" y="629693"/>
                </a:cubicBezTo>
                <a:cubicBezTo>
                  <a:pt x="4121468" y="630646"/>
                  <a:pt x="4111944" y="631598"/>
                  <a:pt x="4101466" y="632551"/>
                </a:cubicBezTo>
                <a:cubicBezTo>
                  <a:pt x="4090988" y="634456"/>
                  <a:pt x="4080510" y="636360"/>
                  <a:pt x="4069080" y="638266"/>
                </a:cubicBezTo>
                <a:cubicBezTo>
                  <a:pt x="4046220" y="641123"/>
                  <a:pt x="4024312" y="648743"/>
                  <a:pt x="4002404" y="654458"/>
                </a:cubicBezTo>
                <a:cubicBezTo>
                  <a:pt x="3997644" y="655410"/>
                  <a:pt x="3991928" y="657316"/>
                  <a:pt x="3987166" y="659221"/>
                </a:cubicBezTo>
                <a:cubicBezTo>
                  <a:pt x="3982404" y="660173"/>
                  <a:pt x="3977640" y="662078"/>
                  <a:pt x="3972878" y="663983"/>
                </a:cubicBezTo>
                <a:cubicBezTo>
                  <a:pt x="3963352" y="667793"/>
                  <a:pt x="3954780" y="670651"/>
                  <a:pt x="3947160" y="673508"/>
                </a:cubicBezTo>
                <a:cubicBezTo>
                  <a:pt x="3964304" y="665888"/>
                  <a:pt x="3981450" y="656363"/>
                  <a:pt x="3998596" y="648743"/>
                </a:cubicBezTo>
                <a:lnTo>
                  <a:pt x="4033838" y="642076"/>
                </a:lnTo>
                <a:lnTo>
                  <a:pt x="4045268" y="638266"/>
                </a:lnTo>
                <a:lnTo>
                  <a:pt x="4057650" y="635408"/>
                </a:lnTo>
                <a:lnTo>
                  <a:pt x="4081464" y="628741"/>
                </a:lnTo>
                <a:lnTo>
                  <a:pt x="4117922" y="620877"/>
                </a:lnTo>
                <a:lnTo>
                  <a:pt x="4146188" y="615673"/>
                </a:lnTo>
                <a:cubicBezTo>
                  <a:pt x="4219278" y="605940"/>
                  <a:pt x="4283394" y="608262"/>
                  <a:pt x="4340544" y="615406"/>
                </a:cubicBezTo>
                <a:cubicBezTo>
                  <a:pt x="4359592" y="618263"/>
                  <a:pt x="4377692" y="620168"/>
                  <a:pt x="4395788" y="624931"/>
                </a:cubicBezTo>
                <a:cubicBezTo>
                  <a:pt x="4413886" y="628741"/>
                  <a:pt x="4431984" y="632551"/>
                  <a:pt x="4448176" y="638266"/>
                </a:cubicBezTo>
                <a:cubicBezTo>
                  <a:pt x="4465320" y="643981"/>
                  <a:pt x="4482466" y="648743"/>
                  <a:pt x="4497704" y="655410"/>
                </a:cubicBezTo>
                <a:cubicBezTo>
                  <a:pt x="4513898" y="662078"/>
                  <a:pt x="4529138" y="668746"/>
                  <a:pt x="4544378" y="675413"/>
                </a:cubicBezTo>
                <a:lnTo>
                  <a:pt x="4546284" y="678271"/>
                </a:lnTo>
                <a:cubicBezTo>
                  <a:pt x="4576764" y="691606"/>
                  <a:pt x="4606292" y="704941"/>
                  <a:pt x="4635818" y="713513"/>
                </a:cubicBezTo>
                <a:cubicBezTo>
                  <a:pt x="4600576" y="700178"/>
                  <a:pt x="4584384" y="689701"/>
                  <a:pt x="4588192" y="689701"/>
                </a:cubicBezTo>
                <a:cubicBezTo>
                  <a:pt x="4591052" y="688748"/>
                  <a:pt x="4597718" y="691606"/>
                  <a:pt x="4610100" y="696368"/>
                </a:cubicBezTo>
                <a:lnTo>
                  <a:pt x="4657206" y="712942"/>
                </a:lnTo>
                <a:lnTo>
                  <a:pt x="4651058" y="711608"/>
                </a:lnTo>
                <a:lnTo>
                  <a:pt x="4661536" y="714466"/>
                </a:lnTo>
                <a:lnTo>
                  <a:pt x="4657206" y="712942"/>
                </a:lnTo>
                <a:lnTo>
                  <a:pt x="4697136" y="721609"/>
                </a:lnTo>
                <a:cubicBezTo>
                  <a:pt x="4714876" y="723276"/>
                  <a:pt x="4734402" y="722562"/>
                  <a:pt x="4753928" y="717323"/>
                </a:cubicBezTo>
                <a:cubicBezTo>
                  <a:pt x="4792980" y="707798"/>
                  <a:pt x="4832986" y="678271"/>
                  <a:pt x="4866324" y="649696"/>
                </a:cubicBezTo>
                <a:cubicBezTo>
                  <a:pt x="4879658" y="635408"/>
                  <a:pt x="4893946" y="620168"/>
                  <a:pt x="4907280" y="603976"/>
                </a:cubicBezTo>
                <a:cubicBezTo>
                  <a:pt x="4973956" y="537301"/>
                  <a:pt x="4982528" y="540158"/>
                  <a:pt x="5008246" y="522061"/>
                </a:cubicBezTo>
                <a:cubicBezTo>
                  <a:pt x="5061586" y="470626"/>
                  <a:pt x="5103496" y="429668"/>
                  <a:pt x="5142548" y="392520"/>
                </a:cubicBezTo>
                <a:cubicBezTo>
                  <a:pt x="5181600" y="356326"/>
                  <a:pt x="5216844" y="322988"/>
                  <a:pt x="5257800" y="288698"/>
                </a:cubicBezTo>
                <a:cubicBezTo>
                  <a:pt x="5277804" y="275363"/>
                  <a:pt x="5334000" y="235358"/>
                  <a:pt x="5374958" y="210593"/>
                </a:cubicBezTo>
                <a:cubicBezTo>
                  <a:pt x="5394960" y="198211"/>
                  <a:pt x="5411152" y="188686"/>
                  <a:pt x="5415916" y="186781"/>
                </a:cubicBezTo>
                <a:cubicBezTo>
                  <a:pt x="5420678" y="184875"/>
                  <a:pt x="5414012" y="189638"/>
                  <a:pt x="5389246" y="206783"/>
                </a:cubicBezTo>
                <a:cubicBezTo>
                  <a:pt x="5402580" y="197258"/>
                  <a:pt x="5414964" y="189638"/>
                  <a:pt x="5425440" y="182018"/>
                </a:cubicBezTo>
                <a:cubicBezTo>
                  <a:pt x="5435918" y="174398"/>
                  <a:pt x="5444492" y="167731"/>
                  <a:pt x="5453064" y="162015"/>
                </a:cubicBezTo>
                <a:cubicBezTo>
                  <a:pt x="5469256" y="149633"/>
                  <a:pt x="5482592" y="139156"/>
                  <a:pt x="5499736" y="128678"/>
                </a:cubicBezTo>
                <a:cubicBezTo>
                  <a:pt x="5516880" y="118201"/>
                  <a:pt x="5535930" y="105818"/>
                  <a:pt x="5566412" y="92483"/>
                </a:cubicBezTo>
                <a:cubicBezTo>
                  <a:pt x="5574030" y="89626"/>
                  <a:pt x="5582604" y="85815"/>
                  <a:pt x="5591176" y="82005"/>
                </a:cubicBezTo>
                <a:cubicBezTo>
                  <a:pt x="5600700" y="78196"/>
                  <a:pt x="5610224" y="74385"/>
                  <a:pt x="5620704" y="70576"/>
                </a:cubicBezTo>
                <a:cubicBezTo>
                  <a:pt x="5625466" y="68670"/>
                  <a:pt x="5631180" y="66765"/>
                  <a:pt x="5636896" y="64860"/>
                </a:cubicBezTo>
                <a:cubicBezTo>
                  <a:pt x="5642612" y="62955"/>
                  <a:pt x="5649278" y="61050"/>
                  <a:pt x="5654992" y="59145"/>
                </a:cubicBezTo>
                <a:cubicBezTo>
                  <a:pt x="5667376" y="56288"/>
                  <a:pt x="5680712" y="51525"/>
                  <a:pt x="5694998" y="47715"/>
                </a:cubicBezTo>
                <a:cubicBezTo>
                  <a:pt x="5675948" y="54383"/>
                  <a:pt x="5656898" y="62955"/>
                  <a:pt x="5637848" y="70576"/>
                </a:cubicBezTo>
                <a:cubicBezTo>
                  <a:pt x="5690236" y="51525"/>
                  <a:pt x="5751196" y="32475"/>
                  <a:pt x="5814060" y="20093"/>
                </a:cubicBezTo>
                <a:cubicBezTo>
                  <a:pt x="5876924" y="7710"/>
                  <a:pt x="5942648" y="90"/>
                  <a:pt x="6004560" y="90"/>
                </a:cubicBezTo>
                <a:close/>
              </a:path>
            </a:pathLst>
          </a:custGeom>
          <a:solidFill>
            <a:schemeClr val="accent3">
              <a:lumMod val="75000"/>
            </a:schemeClr>
          </a:solidFill>
          <a:ln w="9525" cap="flat">
            <a:noFill/>
            <a:prstDash val="solid"/>
            <a:miter/>
          </a:ln>
        </p:spPr>
        <p:txBody>
          <a:bodyPr rtlCol="0" anchor="ctr"/>
          <a:lstStyle/>
          <a:p>
            <a:endParaRPr lang="en-US" dirty="0">
              <a:latin typeface="Bellota Text Light" pitchFamily="2" charset="77"/>
            </a:endParaRPr>
          </a:p>
        </p:txBody>
      </p:sp>
      <p:sp>
        <p:nvSpPr>
          <p:cNvPr id="10" name="Graphic 3">
            <a:extLst>
              <a:ext uri="{FF2B5EF4-FFF2-40B4-BE49-F238E27FC236}">
                <a16:creationId xmlns:a16="http://schemas.microsoft.com/office/drawing/2014/main" id="{A25D4F66-C601-A5EA-72D9-A9EE793F4800}"/>
              </a:ext>
            </a:extLst>
          </p:cNvPr>
          <p:cNvSpPr/>
          <p:nvPr/>
        </p:nvSpPr>
        <p:spPr>
          <a:xfrm>
            <a:off x="17108789" y="10699904"/>
            <a:ext cx="6636193" cy="6035384"/>
          </a:xfrm>
          <a:custGeom>
            <a:avLst/>
            <a:gdLst>
              <a:gd name="connsiteX0" fmla="*/ 1109584 w 6636193"/>
              <a:gd name="connsiteY0" fmla="*/ 4046568 h 6035384"/>
              <a:gd name="connsiteX1" fmla="*/ 297877 w 6636193"/>
              <a:gd name="connsiteY1" fmla="*/ 4843924 h 6035384"/>
              <a:gd name="connsiteX2" fmla="*/ 138010 w 6636193"/>
              <a:gd name="connsiteY2" fmla="*/ 5860125 h 6035384"/>
              <a:gd name="connsiteX3" fmla="*/ 813639 w 6636193"/>
              <a:gd name="connsiteY3" fmla="*/ 6032346 h 6035384"/>
              <a:gd name="connsiteX4" fmla="*/ 1262790 w 6636193"/>
              <a:gd name="connsiteY4" fmla="*/ 5911506 h 6035384"/>
              <a:gd name="connsiteX5" fmla="*/ 1572057 w 6636193"/>
              <a:gd name="connsiteY5" fmla="*/ 5353928 h 6035384"/>
              <a:gd name="connsiteX6" fmla="*/ 2419924 w 6636193"/>
              <a:gd name="connsiteY6" fmla="*/ 4879130 h 6035384"/>
              <a:gd name="connsiteX7" fmla="*/ 3110778 w 6636193"/>
              <a:gd name="connsiteY7" fmla="*/ 4965716 h 6035384"/>
              <a:gd name="connsiteX8" fmla="*/ 3740731 w 6636193"/>
              <a:gd name="connsiteY8" fmla="*/ 4547057 h 6035384"/>
              <a:gd name="connsiteX9" fmla="*/ 3989096 w 6636193"/>
              <a:gd name="connsiteY9" fmla="*/ 4206421 h 6035384"/>
              <a:gd name="connsiteX10" fmla="*/ 4054756 w 6636193"/>
              <a:gd name="connsiteY10" fmla="*/ 3888620 h 6035384"/>
              <a:gd name="connsiteX11" fmla="*/ 4610484 w 6636193"/>
              <a:gd name="connsiteY11" fmla="*/ 2989454 h 6035384"/>
              <a:gd name="connsiteX12" fmla="*/ 5056781 w 6636193"/>
              <a:gd name="connsiteY12" fmla="*/ 2598388 h 6035384"/>
              <a:gd name="connsiteX13" fmla="*/ 5799021 w 6636193"/>
              <a:gd name="connsiteY13" fmla="*/ 2404282 h 6035384"/>
              <a:gd name="connsiteX14" fmla="*/ 6243413 w 6636193"/>
              <a:gd name="connsiteY14" fmla="*/ 1858122 h 6035384"/>
              <a:gd name="connsiteX15" fmla="*/ 6078788 w 6636193"/>
              <a:gd name="connsiteY15" fmla="*/ 1396645 h 6035384"/>
              <a:gd name="connsiteX16" fmla="*/ 6563148 w 6636193"/>
              <a:gd name="connsiteY16" fmla="*/ 830504 h 6035384"/>
              <a:gd name="connsiteX17" fmla="*/ 6381394 w 6636193"/>
              <a:gd name="connsiteY17" fmla="*/ 112123 h 6035384"/>
              <a:gd name="connsiteX18" fmla="*/ 5589671 w 6636193"/>
              <a:gd name="connsiteY18" fmla="*/ 83578 h 6035384"/>
              <a:gd name="connsiteX19" fmla="*/ 4934977 w 6636193"/>
              <a:gd name="connsiteY19" fmla="*/ 579308 h 6035384"/>
              <a:gd name="connsiteX20" fmla="*/ 4719917 w 6636193"/>
              <a:gd name="connsiteY20" fmla="*/ 718227 h 6035384"/>
              <a:gd name="connsiteX21" fmla="*/ 4453472 w 6636193"/>
              <a:gd name="connsiteY21" fmla="*/ 636398 h 6035384"/>
              <a:gd name="connsiteX22" fmla="*/ 3681732 w 6636193"/>
              <a:gd name="connsiteY22" fmla="*/ 840019 h 6035384"/>
              <a:gd name="connsiteX23" fmla="*/ 3083182 w 6636193"/>
              <a:gd name="connsiteY23" fmla="*/ 2100754 h 6035384"/>
              <a:gd name="connsiteX24" fmla="*/ 2544582 w 6636193"/>
              <a:gd name="connsiteY24" fmla="*/ 2172117 h 6035384"/>
              <a:gd name="connsiteX25" fmla="*/ 1646281 w 6636193"/>
              <a:gd name="connsiteY25" fmla="*/ 2738258 h 6035384"/>
              <a:gd name="connsiteX26" fmla="*/ 1173340 w 6636193"/>
              <a:gd name="connsiteY26" fmla="*/ 3881959 h 60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36193" h="6035384">
                <a:moveTo>
                  <a:pt x="1109584" y="4046568"/>
                </a:moveTo>
                <a:cubicBezTo>
                  <a:pt x="924024" y="4379593"/>
                  <a:pt x="565274" y="4571796"/>
                  <a:pt x="297877" y="4843924"/>
                </a:cubicBezTo>
                <a:cubicBezTo>
                  <a:pt x="30480" y="5116053"/>
                  <a:pt x="-130338" y="5589899"/>
                  <a:pt x="138010" y="5860125"/>
                </a:cubicBezTo>
                <a:cubicBezTo>
                  <a:pt x="307393" y="6030443"/>
                  <a:pt x="573838" y="6043764"/>
                  <a:pt x="813639" y="6032346"/>
                </a:cubicBezTo>
                <a:cubicBezTo>
                  <a:pt x="971603" y="6024734"/>
                  <a:pt x="1138131" y="6008558"/>
                  <a:pt x="1262790" y="5911506"/>
                </a:cubicBezTo>
                <a:cubicBezTo>
                  <a:pt x="1433124" y="5780199"/>
                  <a:pt x="1472140" y="5544227"/>
                  <a:pt x="1572057" y="5353928"/>
                </a:cubicBezTo>
                <a:cubicBezTo>
                  <a:pt x="1731924" y="5051351"/>
                  <a:pt x="2078303" y="4857245"/>
                  <a:pt x="2419924" y="4879130"/>
                </a:cubicBezTo>
                <a:cubicBezTo>
                  <a:pt x="2653063" y="4894354"/>
                  <a:pt x="2880493" y="4999019"/>
                  <a:pt x="3110778" y="4965716"/>
                </a:cubicBezTo>
                <a:cubicBezTo>
                  <a:pt x="3364853" y="4928608"/>
                  <a:pt x="3562783" y="4732599"/>
                  <a:pt x="3740731" y="4547057"/>
                </a:cubicBezTo>
                <a:cubicBezTo>
                  <a:pt x="3838745" y="4445247"/>
                  <a:pt x="3939613" y="4338679"/>
                  <a:pt x="3989096" y="4206421"/>
                </a:cubicBezTo>
                <a:cubicBezTo>
                  <a:pt x="4027160" y="4104610"/>
                  <a:pt x="4032869" y="3995188"/>
                  <a:pt x="4054756" y="3888620"/>
                </a:cubicBezTo>
                <a:cubicBezTo>
                  <a:pt x="4127077" y="3539420"/>
                  <a:pt x="4373539" y="3255874"/>
                  <a:pt x="4610484" y="2989454"/>
                </a:cubicBezTo>
                <a:cubicBezTo>
                  <a:pt x="4742755" y="2841020"/>
                  <a:pt x="4878833" y="2688780"/>
                  <a:pt x="5056781" y="2598388"/>
                </a:cubicBezTo>
                <a:cubicBezTo>
                  <a:pt x="5285162" y="2482305"/>
                  <a:pt x="5554462" y="2482305"/>
                  <a:pt x="5799021" y="2404282"/>
                </a:cubicBezTo>
                <a:cubicBezTo>
                  <a:pt x="6043579" y="2326259"/>
                  <a:pt x="6288138" y="2111221"/>
                  <a:pt x="6243413" y="1858122"/>
                </a:cubicBezTo>
                <a:cubicBezTo>
                  <a:pt x="6214865" y="1695416"/>
                  <a:pt x="6072127" y="1561255"/>
                  <a:pt x="6078788" y="1396645"/>
                </a:cubicBezTo>
                <a:cubicBezTo>
                  <a:pt x="6088304" y="1141644"/>
                  <a:pt x="6418506" y="1040785"/>
                  <a:pt x="6563148" y="830504"/>
                </a:cubicBezTo>
                <a:cubicBezTo>
                  <a:pt x="6718257" y="603096"/>
                  <a:pt x="6611679" y="262459"/>
                  <a:pt x="6381394" y="112123"/>
                </a:cubicBezTo>
                <a:cubicBezTo>
                  <a:pt x="6151109" y="-39166"/>
                  <a:pt x="5841843" y="-25845"/>
                  <a:pt x="5589671" y="83578"/>
                </a:cubicBezTo>
                <a:cubicBezTo>
                  <a:pt x="5337500" y="193000"/>
                  <a:pt x="5129101" y="383300"/>
                  <a:pt x="4934977" y="579308"/>
                </a:cubicBezTo>
                <a:cubicBezTo>
                  <a:pt x="4874075" y="641156"/>
                  <a:pt x="4806512" y="706809"/>
                  <a:pt x="4719917" y="718227"/>
                </a:cubicBezTo>
                <a:cubicBezTo>
                  <a:pt x="4626662" y="729645"/>
                  <a:pt x="4540067" y="673507"/>
                  <a:pt x="4453472" y="636398"/>
                </a:cubicBezTo>
                <a:cubicBezTo>
                  <a:pt x="4189881" y="526024"/>
                  <a:pt x="3856825" y="613562"/>
                  <a:pt x="3681732" y="840019"/>
                </a:cubicBezTo>
                <a:cubicBezTo>
                  <a:pt x="3389594" y="1218715"/>
                  <a:pt x="3514252" y="1892376"/>
                  <a:pt x="3083182" y="2100754"/>
                </a:cubicBezTo>
                <a:cubicBezTo>
                  <a:pt x="2918557" y="2179729"/>
                  <a:pt x="2726336" y="2155941"/>
                  <a:pt x="2544582" y="2172117"/>
                </a:cubicBezTo>
                <a:cubicBezTo>
                  <a:pt x="2178220" y="2205419"/>
                  <a:pt x="1833744" y="2422361"/>
                  <a:pt x="1646281" y="2738258"/>
                </a:cubicBezTo>
                <a:cubicBezTo>
                  <a:pt x="1434076" y="3094119"/>
                  <a:pt x="1419802" y="3548935"/>
                  <a:pt x="1173340" y="3881959"/>
                </a:cubicBezTo>
              </a:path>
            </a:pathLst>
          </a:custGeom>
          <a:solidFill>
            <a:schemeClr val="accent1"/>
          </a:solidFill>
          <a:ln w="9511" cap="flat">
            <a:noFill/>
            <a:prstDash val="solid"/>
            <a:miter/>
          </a:ln>
        </p:spPr>
        <p:txBody>
          <a:bodyPr rtlCol="0" anchor="ctr"/>
          <a:lstStyle/>
          <a:p>
            <a:endParaRPr lang="en-US" dirty="0">
              <a:latin typeface="Bellota Text Light" pitchFamily="2" charset="77"/>
            </a:endParaRPr>
          </a:p>
        </p:txBody>
      </p:sp>
      <p:sp>
        <p:nvSpPr>
          <p:cNvPr id="5" name="TextBox 4">
            <a:extLst>
              <a:ext uri="{FF2B5EF4-FFF2-40B4-BE49-F238E27FC236}">
                <a16:creationId xmlns:a16="http://schemas.microsoft.com/office/drawing/2014/main" id="{04DB3DE5-1391-37C7-E203-C6C0B1674820}"/>
              </a:ext>
            </a:extLst>
          </p:cNvPr>
          <p:cNvSpPr txBox="1"/>
          <p:nvPr/>
        </p:nvSpPr>
        <p:spPr>
          <a:xfrm>
            <a:off x="4952998" y="1636226"/>
            <a:ext cx="17134114" cy="1107996"/>
          </a:xfrm>
          <a:prstGeom prst="rect">
            <a:avLst/>
          </a:prstGeom>
          <a:noFill/>
        </p:spPr>
        <p:txBody>
          <a:bodyPr wrap="square" rtlCol="0" anchor="b">
            <a:spAutoFit/>
          </a:bodyPr>
          <a:lstStyle>
            <a:defPPr>
              <a:defRPr lang="en-US"/>
            </a:defPPr>
            <a:lvl1pPr>
              <a:defRPr sz="7400" b="1">
                <a:solidFill>
                  <a:schemeClr val="tx2"/>
                </a:solidFill>
                <a:latin typeface="Montserrat" pitchFamily="2" charset="77"/>
                <a:ea typeface="Arimo" panose="020B0604020202020204" pitchFamily="34" charset="0"/>
                <a:cs typeface="Arimo" panose="020B0604020202020204" pitchFamily="34" charset="0"/>
              </a:defRPr>
            </a:lvl1pPr>
          </a:lstStyle>
          <a:p>
            <a:pPr algn="ctr"/>
            <a:r>
              <a:rPr lang="ar-DZ" sz="6600" b="0" dirty="0">
                <a:solidFill>
                  <a:schemeClr val="bg1"/>
                </a:solidFill>
                <a:latin typeface="Andalus" pitchFamily="18" charset="-78"/>
                <a:cs typeface="Andalus" pitchFamily="18" charset="-78"/>
              </a:rPr>
              <a:t>مواقع حفظ المخطوطات العربية </a:t>
            </a:r>
            <a:endParaRPr lang="en-US" sz="6600" b="0" dirty="0">
              <a:solidFill>
                <a:schemeClr val="bg1"/>
              </a:solidFill>
              <a:latin typeface="Andalus" pitchFamily="18" charset="-78"/>
              <a:cs typeface="Andalus" pitchFamily="18" charset="-78"/>
            </a:endParaRPr>
          </a:p>
        </p:txBody>
      </p:sp>
      <p:graphicFrame>
        <p:nvGraphicFramePr>
          <p:cNvPr id="7" name="Tableau 6"/>
          <p:cNvGraphicFramePr>
            <a:graphicFrameLocks noGrp="1"/>
          </p:cNvGraphicFramePr>
          <p:nvPr/>
        </p:nvGraphicFramePr>
        <p:xfrm>
          <a:off x="6289963" y="3740724"/>
          <a:ext cx="14020801" cy="8201894"/>
        </p:xfrm>
        <a:graphic>
          <a:graphicData uri="http://schemas.openxmlformats.org/drawingml/2006/table">
            <a:tbl>
              <a:tblPr firstRow="1" bandRow="1">
                <a:tableStyleId>{5C22544A-7EE6-4342-B048-85BDC9FD1C3A}</a:tableStyleId>
              </a:tblPr>
              <a:tblGrid>
                <a:gridCol w="7012373">
                  <a:extLst>
                    <a:ext uri="{9D8B030D-6E8A-4147-A177-3AD203B41FA5}">
                      <a16:colId xmlns:a16="http://schemas.microsoft.com/office/drawing/2014/main" val="20000"/>
                    </a:ext>
                  </a:extLst>
                </a:gridCol>
                <a:gridCol w="7008428">
                  <a:extLst>
                    <a:ext uri="{9D8B030D-6E8A-4147-A177-3AD203B41FA5}">
                      <a16:colId xmlns:a16="http://schemas.microsoft.com/office/drawing/2014/main" val="20001"/>
                    </a:ext>
                  </a:extLst>
                </a:gridCol>
              </a:tblGrid>
              <a:tr h="2961752">
                <a:tc>
                  <a:txBody>
                    <a:bodyPr/>
                    <a:lstStyle/>
                    <a:p>
                      <a:pPr algn="r" rtl="1"/>
                      <a:r>
                        <a:rPr lang="ar-DZ" dirty="0"/>
                        <a:t>ا</a:t>
                      </a:r>
                      <a:r>
                        <a:rPr lang="ar-DZ" sz="4400" dirty="0">
                          <a:latin typeface="Andalus" pitchFamily="18" charset="-78"/>
                          <a:cs typeface="Andalus" pitchFamily="18" charset="-78"/>
                        </a:rPr>
                        <a:t>لموقع</a:t>
                      </a:r>
                      <a:r>
                        <a:rPr lang="ar-DZ" sz="4400" baseline="0" dirty="0">
                          <a:latin typeface="Andalus" pitchFamily="18" charset="-78"/>
                          <a:cs typeface="Andalus" pitchFamily="18" charset="-78"/>
                        </a:rPr>
                        <a:t> :</a:t>
                      </a:r>
                      <a:endParaRPr lang="fr-FR" sz="4400" dirty="0">
                        <a:latin typeface="Andalus" pitchFamily="18" charset="-78"/>
                        <a:cs typeface="Andalus" pitchFamily="18" charset="-78"/>
                      </a:endParaRPr>
                    </a:p>
                  </a:txBody>
                  <a:tcPr/>
                </a:tc>
                <a:tc>
                  <a:txBody>
                    <a:bodyPr/>
                    <a:lstStyle/>
                    <a:p>
                      <a:pPr algn="r" rtl="1"/>
                      <a:r>
                        <a:rPr lang="ar-DZ" dirty="0" err="1">
                          <a:latin typeface="Andalus" pitchFamily="18" charset="-78"/>
                          <a:cs typeface="Andalus" pitchFamily="18" charset="-78"/>
                        </a:rPr>
                        <a:t>الملركز</a:t>
                      </a:r>
                      <a:r>
                        <a:rPr lang="ar-DZ" baseline="0" dirty="0">
                          <a:latin typeface="Andalus" pitchFamily="18" charset="-78"/>
                          <a:cs typeface="Andalus" pitchFamily="18" charset="-78"/>
                        </a:rPr>
                        <a:t> الحافظ :</a:t>
                      </a:r>
                      <a:endParaRPr lang="fr-FR" dirty="0">
                        <a:latin typeface="Andalus" pitchFamily="18" charset="-78"/>
                        <a:cs typeface="Andalus" pitchFamily="18" charset="-78"/>
                      </a:endParaRPr>
                    </a:p>
                  </a:txBody>
                  <a:tcPr/>
                </a:tc>
                <a:extLst>
                  <a:ext uri="{0D108BD9-81ED-4DB2-BD59-A6C34878D82A}">
                    <a16:rowId xmlns:a16="http://schemas.microsoft.com/office/drawing/2014/main" val="10000"/>
                  </a:ext>
                </a:extLst>
              </a:tr>
              <a:tr h="5240142">
                <a:tc>
                  <a:txBody>
                    <a:bodyPr/>
                    <a:lstStyle/>
                    <a:p>
                      <a:pPr algn="r" rtl="1">
                        <a:buFont typeface="Arial"/>
                        <a:buChar char="•"/>
                      </a:pPr>
                      <a:r>
                        <a:rPr lang="ar-DZ" b="0" i="0" dirty="0">
                          <a:solidFill>
                            <a:srgbClr val="1F1F1F"/>
                          </a:solidFill>
                          <a:latin typeface="Google Sans"/>
                        </a:rPr>
                        <a:t> </a:t>
                      </a:r>
                      <a:r>
                        <a:rPr lang="fr-FR" b="0" i="0" dirty="0">
                          <a:solidFill>
                            <a:srgbClr val="1F1F1F"/>
                          </a:solidFill>
                          <a:latin typeface="Google Sans"/>
                          <a:hlinkClick r:id="rId3"/>
                        </a:rPr>
                        <a:t>https://alkitabdar.com/</a:t>
                      </a:r>
                      <a:endParaRPr lang="fr-FR" b="0" i="0" dirty="0">
                        <a:solidFill>
                          <a:srgbClr val="1F1F1F"/>
                        </a:solidFill>
                        <a:latin typeface="Google Sans"/>
                      </a:endParaRPr>
                    </a:p>
                    <a:p>
                      <a:pPr algn="r" rtl="1">
                        <a:buFont typeface="Arial"/>
                        <a:buChar char="•"/>
                      </a:pPr>
                      <a:r>
                        <a:rPr lang="ar-DZ" b="0" i="0" dirty="0">
                          <a:solidFill>
                            <a:srgbClr val="1F1F1F"/>
                          </a:solidFill>
                          <a:latin typeface="Google Sans"/>
                        </a:rPr>
                        <a:t> </a:t>
                      </a:r>
                      <a:r>
                        <a:rPr lang="fr-FR" b="0" i="0" dirty="0">
                          <a:solidFill>
                            <a:srgbClr val="1F1F1F"/>
                          </a:solidFill>
                          <a:latin typeface="Google Sans"/>
                          <a:hlinkClick r:id="rId4"/>
                        </a:rPr>
                        <a:t>https://www.alukah.net/library/80/</a:t>
                      </a:r>
                      <a:endParaRPr lang="fr-FR" b="0" i="0" dirty="0">
                        <a:solidFill>
                          <a:srgbClr val="1F1F1F"/>
                        </a:solidFill>
                        <a:latin typeface="Google Sans"/>
                      </a:endParaRPr>
                    </a:p>
                    <a:p>
                      <a:pPr algn="r" rtl="1">
                        <a:buFont typeface="Arial"/>
                        <a:buChar char="•"/>
                      </a:pPr>
                      <a:r>
                        <a:rPr lang="ar-DZ" b="0" i="0" dirty="0">
                          <a:solidFill>
                            <a:srgbClr val="1F1F1F"/>
                          </a:solidFill>
                          <a:latin typeface="Google Sans"/>
                        </a:rPr>
                        <a:t> </a:t>
                      </a:r>
                      <a:r>
                        <a:rPr lang="fr-FR" b="0" i="0" dirty="0">
                          <a:solidFill>
                            <a:srgbClr val="1F1F1F"/>
                          </a:solidFill>
                          <a:latin typeface="Google Sans"/>
                          <a:hlinkClick r:id="rId5"/>
                        </a:rPr>
                        <a:t>https://makhtutat.com/</a:t>
                      </a:r>
                      <a:endParaRPr lang="fr-FR" b="0" i="0" dirty="0">
                        <a:solidFill>
                          <a:srgbClr val="1F1F1F"/>
                        </a:solidFill>
                        <a:latin typeface="Google Sans"/>
                      </a:endParaRPr>
                    </a:p>
                    <a:p>
                      <a:pPr algn="r" rtl="1">
                        <a:buFont typeface="Arial"/>
                        <a:buChar char="•"/>
                      </a:pPr>
                      <a:r>
                        <a:rPr lang="fr-FR" b="0" i="0" dirty="0">
                          <a:solidFill>
                            <a:srgbClr val="1F1F1F"/>
                          </a:solidFill>
                          <a:latin typeface="Google Sans"/>
                          <a:hlinkClick r:id="rId6"/>
                        </a:rPr>
                        <a:t>https://darulmakhtutat.org/</a:t>
                      </a:r>
                      <a:endParaRPr lang="fr-FR" b="0" i="0" dirty="0">
                        <a:solidFill>
                          <a:srgbClr val="1F1F1F"/>
                        </a:solidFill>
                        <a:latin typeface="Google Sans"/>
                      </a:endParaRPr>
                    </a:p>
                    <a:p>
                      <a:pPr algn="r" rtl="1">
                        <a:buFont typeface="Arial"/>
                        <a:buChar char="•"/>
                      </a:pPr>
                      <a:r>
                        <a:rPr lang="fr-FR" b="0" i="0" dirty="0">
                          <a:solidFill>
                            <a:srgbClr val="1F1F1F"/>
                          </a:solidFill>
                          <a:latin typeface="Google Sans"/>
                          <a:hlinkClick r:id="rId7"/>
                        </a:rPr>
                        <a:t>https://alkitabdar.com/manuscripts/</a:t>
                      </a:r>
                      <a:endParaRPr lang="fr-FR" b="0" i="0" dirty="0">
                        <a:solidFill>
                          <a:srgbClr val="1F1F1F"/>
                        </a:solidFill>
                        <a:latin typeface="Google Sans"/>
                      </a:endParaRPr>
                    </a:p>
                    <a:p>
                      <a:pPr algn="r" rtl="1">
                        <a:buFont typeface="Arial"/>
                        <a:buChar char="•"/>
                      </a:pPr>
                      <a:r>
                        <a:rPr lang="ar-DZ" b="0" i="0" dirty="0">
                          <a:solidFill>
                            <a:srgbClr val="1F1F1F"/>
                          </a:solidFill>
                          <a:latin typeface="Google Sans"/>
                        </a:rPr>
                        <a:t> </a:t>
                      </a:r>
                      <a:r>
                        <a:rPr lang="fr-FR" b="0" i="0" dirty="0">
                          <a:solidFill>
                            <a:srgbClr val="1F1F1F"/>
                          </a:solidFill>
                          <a:latin typeface="Google Sans"/>
                          <a:hlinkClick r:id="rId8"/>
                        </a:rPr>
                        <a:t>https://makhtota.ksu.edu.sa/</a:t>
                      </a:r>
                      <a:endParaRPr lang="fr-FR" b="0" i="0" dirty="0">
                        <a:solidFill>
                          <a:srgbClr val="1F1F1F"/>
                        </a:solidFill>
                        <a:latin typeface="Google Sans"/>
                      </a:endParaRPr>
                    </a:p>
                    <a:p>
                      <a:pPr algn="r" rtl="1">
                        <a:buFont typeface="Arial"/>
                        <a:buChar char="•"/>
                      </a:pPr>
                      <a:r>
                        <a:rPr lang="fr-FR" b="0" i="0" dirty="0">
                          <a:solidFill>
                            <a:srgbClr val="1F1F1F"/>
                          </a:solidFill>
                          <a:latin typeface="Google Sans"/>
                          <a:hlinkClick r:id="rId9"/>
                        </a:rPr>
                        <a:t>https://www.habous.gov.m</a:t>
                      </a:r>
                      <a:endParaRPr lang="fr-FR" b="0" i="0" dirty="0">
                        <a:solidFill>
                          <a:srgbClr val="1F1F1F"/>
                        </a:solidFill>
                        <a:latin typeface="Google Sans"/>
                      </a:endParaRPr>
                    </a:p>
                  </a:txBody>
                  <a:tcPr/>
                </a:tc>
                <a:tc>
                  <a:txBody>
                    <a:bodyPr/>
                    <a:lstStyle/>
                    <a:p>
                      <a:pPr algn="r" rtl="1">
                        <a:buFont typeface="Arial"/>
                        <a:buChar char="•"/>
                      </a:pPr>
                      <a:r>
                        <a:rPr lang="ar-DZ" b="1" i="0" dirty="0" err="1">
                          <a:solidFill>
                            <a:srgbClr val="1F1F1F"/>
                          </a:solidFill>
                          <a:latin typeface="Google Sans"/>
                        </a:rPr>
                        <a:t>لكتابدار</a:t>
                      </a:r>
                      <a:r>
                        <a:rPr lang="ar-DZ" b="1" i="0" dirty="0">
                          <a:solidFill>
                            <a:srgbClr val="1F1F1F"/>
                          </a:solidFill>
                          <a:latin typeface="Google Sans"/>
                        </a:rPr>
                        <a:t> – دليل المخطوطات الإسلامية على الشبكة العالمية:</a:t>
                      </a:r>
                      <a:r>
                        <a:rPr lang="ar-DZ" b="0" i="0" dirty="0">
                          <a:solidFill>
                            <a:srgbClr val="1F1F1F"/>
                          </a:solidFill>
                          <a:latin typeface="Google Sans"/>
                        </a:rPr>
                        <a:t> </a:t>
                      </a:r>
                      <a:r>
                        <a:rPr lang="fr-FR" b="0" i="0" dirty="0">
                          <a:solidFill>
                            <a:srgbClr val="1F1F1F"/>
                          </a:solidFill>
                          <a:latin typeface="Google Sans"/>
                          <a:hlinkClick r:id="rId3"/>
                        </a:rPr>
                        <a:t>/</a:t>
                      </a:r>
                      <a:endParaRPr lang="fr-FR" b="0" i="0" dirty="0">
                        <a:solidFill>
                          <a:srgbClr val="1F1F1F"/>
                        </a:solidFill>
                        <a:latin typeface="Google Sans"/>
                      </a:endParaRPr>
                    </a:p>
                    <a:p>
                      <a:pPr algn="r" rtl="1">
                        <a:buFont typeface="Arial"/>
                        <a:buChar char="•"/>
                      </a:pPr>
                      <a:r>
                        <a:rPr lang="ar-DZ" b="1" i="0" dirty="0">
                          <a:solidFill>
                            <a:srgbClr val="1F1F1F"/>
                          </a:solidFill>
                          <a:latin typeface="Google Sans"/>
                        </a:rPr>
                        <a:t>مكتبة المخطوطات - شبكة </a:t>
                      </a:r>
                      <a:r>
                        <a:rPr lang="ar-DZ" b="1" i="0" dirty="0" err="1">
                          <a:solidFill>
                            <a:srgbClr val="1F1F1F"/>
                          </a:solidFill>
                          <a:latin typeface="Google Sans"/>
                        </a:rPr>
                        <a:t>الألوكة</a:t>
                      </a:r>
                      <a:r>
                        <a:rPr lang="ar-DZ" b="1" i="0" dirty="0">
                          <a:solidFill>
                            <a:srgbClr val="1F1F1F"/>
                          </a:solidFill>
                          <a:latin typeface="Google Sans"/>
                        </a:rPr>
                        <a:t>:</a:t>
                      </a:r>
                      <a:r>
                        <a:rPr lang="ar-DZ" b="0" i="0" dirty="0">
                          <a:solidFill>
                            <a:srgbClr val="1F1F1F"/>
                          </a:solidFill>
                          <a:latin typeface="Google Sans"/>
                        </a:rPr>
                        <a:t> </a:t>
                      </a:r>
                      <a:r>
                        <a:rPr lang="fr-FR" b="0" i="0" dirty="0">
                          <a:solidFill>
                            <a:srgbClr val="1F1F1F"/>
                          </a:solidFill>
                          <a:latin typeface="Google Sans"/>
                          <a:hlinkClick r:id="rId4"/>
                        </a:rPr>
                        <a:t>/</a:t>
                      </a:r>
                      <a:endParaRPr lang="fr-FR" b="0" i="0" dirty="0">
                        <a:solidFill>
                          <a:srgbClr val="1F1F1F"/>
                        </a:solidFill>
                        <a:latin typeface="Google Sans"/>
                      </a:endParaRPr>
                    </a:p>
                    <a:p>
                      <a:pPr algn="r" rtl="1">
                        <a:buFont typeface="Arial"/>
                        <a:buChar char="•"/>
                      </a:pPr>
                      <a:r>
                        <a:rPr lang="ar-DZ" b="1" i="0" dirty="0">
                          <a:solidFill>
                            <a:srgbClr val="1F1F1F"/>
                          </a:solidFill>
                          <a:latin typeface="Google Sans"/>
                        </a:rPr>
                        <a:t>مركز المخطوطات والتراث والوثائق:</a:t>
                      </a:r>
                      <a:r>
                        <a:rPr lang="fr-FR" b="0" i="0" dirty="0">
                          <a:solidFill>
                            <a:srgbClr val="1F1F1F"/>
                          </a:solidFill>
                          <a:latin typeface="Google Sans"/>
                          <a:hlinkClick r:id="rId5"/>
                        </a:rPr>
                        <a:t>/</a:t>
                      </a:r>
                      <a:endParaRPr lang="fr-FR" b="0" i="0" dirty="0">
                        <a:solidFill>
                          <a:srgbClr val="1F1F1F"/>
                        </a:solidFill>
                        <a:latin typeface="Google Sans"/>
                      </a:endParaRPr>
                    </a:p>
                    <a:p>
                      <a:pPr algn="r" rtl="1">
                        <a:buFont typeface="Arial"/>
                        <a:buChar char="•"/>
                      </a:pPr>
                      <a:r>
                        <a:rPr lang="ar-DZ" b="1" i="0" dirty="0">
                          <a:solidFill>
                            <a:srgbClr val="1F1F1F"/>
                          </a:solidFill>
                          <a:latin typeface="Google Sans"/>
                        </a:rPr>
                        <a:t>دار المخطوطات الإسلامية:</a:t>
                      </a:r>
                      <a:r>
                        <a:rPr lang="ar-DZ" b="0" i="0" dirty="0">
                          <a:solidFill>
                            <a:srgbClr val="1F1F1F"/>
                          </a:solidFill>
                          <a:latin typeface="Google Sans"/>
                        </a:rPr>
                        <a:t> </a:t>
                      </a:r>
                      <a:r>
                        <a:rPr lang="fr-FR" b="0" i="0" dirty="0">
                          <a:solidFill>
                            <a:srgbClr val="1F1F1F"/>
                          </a:solidFill>
                          <a:latin typeface="Google Sans"/>
                          <a:hlinkClick r:id="rId6"/>
                        </a:rPr>
                        <a:t>/</a:t>
                      </a:r>
                      <a:endParaRPr lang="fr-FR" b="0" i="0" dirty="0">
                        <a:solidFill>
                          <a:srgbClr val="1F1F1F"/>
                        </a:solidFill>
                        <a:latin typeface="Google Sans"/>
                      </a:endParaRPr>
                    </a:p>
                    <a:p>
                      <a:pPr algn="r" rtl="1">
                        <a:buFont typeface="Arial"/>
                        <a:buChar char="•"/>
                      </a:pPr>
                      <a:r>
                        <a:rPr lang="ar-DZ" b="1" i="0" dirty="0" err="1">
                          <a:solidFill>
                            <a:srgbClr val="1F1F1F"/>
                          </a:solidFill>
                          <a:latin typeface="Google Sans"/>
                        </a:rPr>
                        <a:t>الكتابدار</a:t>
                      </a:r>
                      <a:r>
                        <a:rPr lang="ar-DZ" b="1" i="0" dirty="0">
                          <a:solidFill>
                            <a:srgbClr val="1F1F1F"/>
                          </a:solidFill>
                          <a:latin typeface="Google Sans"/>
                        </a:rPr>
                        <a:t>:</a:t>
                      </a:r>
                      <a:r>
                        <a:rPr lang="ar-DZ" b="0" i="0" dirty="0">
                          <a:solidFill>
                            <a:srgbClr val="1F1F1F"/>
                          </a:solidFill>
                          <a:latin typeface="Google Sans"/>
                        </a:rPr>
                        <a:t> </a:t>
                      </a:r>
                      <a:r>
                        <a:rPr lang="fr-FR" b="0" i="0" dirty="0">
                          <a:solidFill>
                            <a:srgbClr val="1F1F1F"/>
                          </a:solidFill>
                          <a:latin typeface="Google Sans"/>
                          <a:hlinkClick r:id="rId7"/>
                        </a:rPr>
                        <a:t>/</a:t>
                      </a:r>
                      <a:endParaRPr lang="fr-FR" b="0" i="0" dirty="0">
                        <a:solidFill>
                          <a:srgbClr val="1F1F1F"/>
                        </a:solidFill>
                        <a:latin typeface="Google Sans"/>
                      </a:endParaRPr>
                    </a:p>
                    <a:p>
                      <a:pPr algn="r" rtl="1">
                        <a:buFont typeface="Arial"/>
                        <a:buChar char="•"/>
                      </a:pPr>
                      <a:r>
                        <a:rPr lang="ar-DZ" b="1" i="0" dirty="0">
                          <a:solidFill>
                            <a:srgbClr val="1F1F1F"/>
                          </a:solidFill>
                          <a:latin typeface="Google Sans"/>
                        </a:rPr>
                        <a:t>مخطوطات جامعة الملك سعود:</a:t>
                      </a:r>
                      <a:r>
                        <a:rPr lang="ar-DZ" b="0" i="0" dirty="0">
                          <a:solidFill>
                            <a:srgbClr val="1F1F1F"/>
                          </a:solidFill>
                          <a:latin typeface="Google Sans"/>
                        </a:rPr>
                        <a:t> </a:t>
                      </a:r>
                      <a:endParaRPr lang="fr-FR" b="0" i="0" dirty="0">
                        <a:solidFill>
                          <a:srgbClr val="1F1F1F"/>
                        </a:solidFill>
                        <a:latin typeface="Google Sans"/>
                      </a:endParaRPr>
                    </a:p>
                    <a:p>
                      <a:pPr algn="r" rtl="1">
                        <a:buFont typeface="Arial"/>
                        <a:buChar char="•"/>
                      </a:pPr>
                      <a:r>
                        <a:rPr lang="ar-DZ" b="1" i="0" dirty="0">
                          <a:solidFill>
                            <a:srgbClr val="1F1F1F"/>
                          </a:solidFill>
                          <a:latin typeface="Google Sans"/>
                        </a:rPr>
                        <a:t>وزارة الأوقاف والشؤون الدينية (عُمان):</a:t>
                      </a:r>
                      <a:r>
                        <a:rPr lang="ar-DZ" b="0" i="0" dirty="0">
                          <a:solidFill>
                            <a:srgbClr val="1F1F1F"/>
                          </a:solidFill>
                          <a:latin typeface="Google Sans"/>
                        </a:rPr>
                        <a:t> </a:t>
                      </a:r>
                      <a:endParaRPr lang="fr-FR" b="0" i="0" dirty="0">
                        <a:solidFill>
                          <a:srgbClr val="1F1F1F"/>
                        </a:solidFill>
                        <a:latin typeface="Google San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85441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phic 5">
            <a:extLst>
              <a:ext uri="{FF2B5EF4-FFF2-40B4-BE49-F238E27FC236}">
                <a16:creationId xmlns:a16="http://schemas.microsoft.com/office/drawing/2014/main" id="{2E853DA9-3408-E9B5-AA5B-7A19B214EC7C}"/>
              </a:ext>
            </a:extLst>
          </p:cNvPr>
          <p:cNvSpPr/>
          <p:nvPr/>
        </p:nvSpPr>
        <p:spPr>
          <a:xfrm>
            <a:off x="-127" y="0"/>
            <a:ext cx="24377904" cy="1282239"/>
          </a:xfrm>
          <a:custGeom>
            <a:avLst/>
            <a:gdLst>
              <a:gd name="connsiteX0" fmla="*/ 7772400 w 7772400"/>
              <a:gd name="connsiteY0" fmla="*/ 390376 h 406591"/>
              <a:gd name="connsiteX1" fmla="*/ 7535338 w 7772400"/>
              <a:gd name="connsiteY1" fmla="*/ 390782 h 406591"/>
              <a:gd name="connsiteX2" fmla="*/ 7535338 w 7772400"/>
              <a:gd name="connsiteY2" fmla="*/ 0 h 406591"/>
              <a:gd name="connsiteX3" fmla="*/ 7523181 w 7772400"/>
              <a:gd name="connsiteY3" fmla="*/ 0 h 406591"/>
              <a:gd name="connsiteX4" fmla="*/ 7523181 w 7772400"/>
              <a:gd name="connsiteY4" fmla="*/ 390782 h 406591"/>
              <a:gd name="connsiteX5" fmla="*/ 7194941 w 7772400"/>
              <a:gd name="connsiteY5" fmla="*/ 390782 h 406591"/>
              <a:gd name="connsiteX6" fmla="*/ 7194941 w 7772400"/>
              <a:gd name="connsiteY6" fmla="*/ 0 h 406591"/>
              <a:gd name="connsiteX7" fmla="*/ 7182784 w 7772400"/>
              <a:gd name="connsiteY7" fmla="*/ 0 h 406591"/>
              <a:gd name="connsiteX8" fmla="*/ 7182784 w 7772400"/>
              <a:gd name="connsiteY8" fmla="*/ 390782 h 406591"/>
              <a:gd name="connsiteX9" fmla="*/ 6854544 w 7772400"/>
              <a:gd name="connsiteY9" fmla="*/ 391187 h 406591"/>
              <a:gd name="connsiteX10" fmla="*/ 6854544 w 7772400"/>
              <a:gd name="connsiteY10" fmla="*/ 0 h 406591"/>
              <a:gd name="connsiteX11" fmla="*/ 6842387 w 7772400"/>
              <a:gd name="connsiteY11" fmla="*/ 0 h 406591"/>
              <a:gd name="connsiteX12" fmla="*/ 6842387 w 7772400"/>
              <a:gd name="connsiteY12" fmla="*/ 391187 h 406591"/>
              <a:gd name="connsiteX13" fmla="*/ 6514147 w 7772400"/>
              <a:gd name="connsiteY13" fmla="*/ 391187 h 406591"/>
              <a:gd name="connsiteX14" fmla="*/ 6514147 w 7772400"/>
              <a:gd name="connsiteY14" fmla="*/ 0 h 406591"/>
              <a:gd name="connsiteX15" fmla="*/ 6501990 w 7772400"/>
              <a:gd name="connsiteY15" fmla="*/ 0 h 406591"/>
              <a:gd name="connsiteX16" fmla="*/ 6501990 w 7772400"/>
              <a:gd name="connsiteY16" fmla="*/ 391187 h 406591"/>
              <a:gd name="connsiteX17" fmla="*/ 6173750 w 7772400"/>
              <a:gd name="connsiteY17" fmla="*/ 391187 h 406591"/>
              <a:gd name="connsiteX18" fmla="*/ 6173750 w 7772400"/>
              <a:gd name="connsiteY18" fmla="*/ 0 h 406591"/>
              <a:gd name="connsiteX19" fmla="*/ 6161593 w 7772400"/>
              <a:gd name="connsiteY19" fmla="*/ 0 h 406591"/>
              <a:gd name="connsiteX20" fmla="*/ 6161593 w 7772400"/>
              <a:gd name="connsiteY20" fmla="*/ 391187 h 406591"/>
              <a:gd name="connsiteX21" fmla="*/ 5833353 w 7772400"/>
              <a:gd name="connsiteY21" fmla="*/ 391592 h 406591"/>
              <a:gd name="connsiteX22" fmla="*/ 5833353 w 7772400"/>
              <a:gd name="connsiteY22" fmla="*/ 0 h 406591"/>
              <a:gd name="connsiteX23" fmla="*/ 5821196 w 7772400"/>
              <a:gd name="connsiteY23" fmla="*/ 0 h 406591"/>
              <a:gd name="connsiteX24" fmla="*/ 5821196 w 7772400"/>
              <a:gd name="connsiteY24" fmla="*/ 391592 h 406591"/>
              <a:gd name="connsiteX25" fmla="*/ 5492956 w 7772400"/>
              <a:gd name="connsiteY25" fmla="*/ 391592 h 406591"/>
              <a:gd name="connsiteX26" fmla="*/ 5492956 w 7772400"/>
              <a:gd name="connsiteY26" fmla="*/ 0 h 406591"/>
              <a:gd name="connsiteX27" fmla="*/ 5480798 w 7772400"/>
              <a:gd name="connsiteY27" fmla="*/ 0 h 406591"/>
              <a:gd name="connsiteX28" fmla="*/ 5480798 w 7772400"/>
              <a:gd name="connsiteY28" fmla="*/ 391592 h 406591"/>
              <a:gd name="connsiteX29" fmla="*/ 5152558 w 7772400"/>
              <a:gd name="connsiteY29" fmla="*/ 391998 h 406591"/>
              <a:gd name="connsiteX30" fmla="*/ 5152558 w 7772400"/>
              <a:gd name="connsiteY30" fmla="*/ 0 h 406591"/>
              <a:gd name="connsiteX31" fmla="*/ 5140401 w 7772400"/>
              <a:gd name="connsiteY31" fmla="*/ 0 h 406591"/>
              <a:gd name="connsiteX32" fmla="*/ 5140401 w 7772400"/>
              <a:gd name="connsiteY32" fmla="*/ 391998 h 406591"/>
              <a:gd name="connsiteX33" fmla="*/ 4812161 w 7772400"/>
              <a:gd name="connsiteY33" fmla="*/ 391998 h 406591"/>
              <a:gd name="connsiteX34" fmla="*/ 4812161 w 7772400"/>
              <a:gd name="connsiteY34" fmla="*/ 0 h 406591"/>
              <a:gd name="connsiteX35" fmla="*/ 4800004 w 7772400"/>
              <a:gd name="connsiteY35" fmla="*/ 0 h 406591"/>
              <a:gd name="connsiteX36" fmla="*/ 4800004 w 7772400"/>
              <a:gd name="connsiteY36" fmla="*/ 391998 h 406591"/>
              <a:gd name="connsiteX37" fmla="*/ 4471764 w 7772400"/>
              <a:gd name="connsiteY37" fmla="*/ 392403 h 406591"/>
              <a:gd name="connsiteX38" fmla="*/ 4471764 w 7772400"/>
              <a:gd name="connsiteY38" fmla="*/ 0 h 406591"/>
              <a:gd name="connsiteX39" fmla="*/ 4459607 w 7772400"/>
              <a:gd name="connsiteY39" fmla="*/ 0 h 406591"/>
              <a:gd name="connsiteX40" fmla="*/ 4459607 w 7772400"/>
              <a:gd name="connsiteY40" fmla="*/ 392403 h 406591"/>
              <a:gd name="connsiteX41" fmla="*/ 4131367 w 7772400"/>
              <a:gd name="connsiteY41" fmla="*/ 392403 h 406591"/>
              <a:gd name="connsiteX42" fmla="*/ 4131367 w 7772400"/>
              <a:gd name="connsiteY42" fmla="*/ 0 h 406591"/>
              <a:gd name="connsiteX43" fmla="*/ 4119210 w 7772400"/>
              <a:gd name="connsiteY43" fmla="*/ 0 h 406591"/>
              <a:gd name="connsiteX44" fmla="*/ 4119210 w 7772400"/>
              <a:gd name="connsiteY44" fmla="*/ 392403 h 406591"/>
              <a:gd name="connsiteX45" fmla="*/ 3790970 w 7772400"/>
              <a:gd name="connsiteY45" fmla="*/ 392403 h 406591"/>
              <a:gd name="connsiteX46" fmla="*/ 3790970 w 7772400"/>
              <a:gd name="connsiteY46" fmla="*/ 0 h 406591"/>
              <a:gd name="connsiteX47" fmla="*/ 3778813 w 7772400"/>
              <a:gd name="connsiteY47" fmla="*/ 0 h 406591"/>
              <a:gd name="connsiteX48" fmla="*/ 3778813 w 7772400"/>
              <a:gd name="connsiteY48" fmla="*/ 392808 h 406591"/>
              <a:gd name="connsiteX49" fmla="*/ 3450573 w 7772400"/>
              <a:gd name="connsiteY49" fmla="*/ 392808 h 406591"/>
              <a:gd name="connsiteX50" fmla="*/ 3450573 w 7772400"/>
              <a:gd name="connsiteY50" fmla="*/ 0 h 406591"/>
              <a:gd name="connsiteX51" fmla="*/ 3438416 w 7772400"/>
              <a:gd name="connsiteY51" fmla="*/ 0 h 406591"/>
              <a:gd name="connsiteX52" fmla="*/ 3438416 w 7772400"/>
              <a:gd name="connsiteY52" fmla="*/ 392808 h 406591"/>
              <a:gd name="connsiteX53" fmla="*/ 3110176 w 7772400"/>
              <a:gd name="connsiteY53" fmla="*/ 392808 h 406591"/>
              <a:gd name="connsiteX54" fmla="*/ 3110176 w 7772400"/>
              <a:gd name="connsiteY54" fmla="*/ 0 h 406591"/>
              <a:gd name="connsiteX55" fmla="*/ 3098019 w 7772400"/>
              <a:gd name="connsiteY55" fmla="*/ 0 h 406591"/>
              <a:gd name="connsiteX56" fmla="*/ 3098019 w 7772400"/>
              <a:gd name="connsiteY56" fmla="*/ 392808 h 406591"/>
              <a:gd name="connsiteX57" fmla="*/ 2769779 w 7772400"/>
              <a:gd name="connsiteY57" fmla="*/ 393214 h 406591"/>
              <a:gd name="connsiteX58" fmla="*/ 2769779 w 7772400"/>
              <a:gd name="connsiteY58" fmla="*/ 0 h 406591"/>
              <a:gd name="connsiteX59" fmla="*/ 2757622 w 7772400"/>
              <a:gd name="connsiteY59" fmla="*/ 0 h 406591"/>
              <a:gd name="connsiteX60" fmla="*/ 2757622 w 7772400"/>
              <a:gd name="connsiteY60" fmla="*/ 393214 h 406591"/>
              <a:gd name="connsiteX61" fmla="*/ 2429382 w 7772400"/>
              <a:gd name="connsiteY61" fmla="*/ 393214 h 406591"/>
              <a:gd name="connsiteX62" fmla="*/ 2429382 w 7772400"/>
              <a:gd name="connsiteY62" fmla="*/ 0 h 406591"/>
              <a:gd name="connsiteX63" fmla="*/ 2417225 w 7772400"/>
              <a:gd name="connsiteY63" fmla="*/ 0 h 406591"/>
              <a:gd name="connsiteX64" fmla="*/ 2417225 w 7772400"/>
              <a:gd name="connsiteY64" fmla="*/ 393214 h 406591"/>
              <a:gd name="connsiteX65" fmla="*/ 2088985 w 7772400"/>
              <a:gd name="connsiteY65" fmla="*/ 393619 h 406591"/>
              <a:gd name="connsiteX66" fmla="*/ 2088985 w 7772400"/>
              <a:gd name="connsiteY66" fmla="*/ 0 h 406591"/>
              <a:gd name="connsiteX67" fmla="*/ 2076827 w 7772400"/>
              <a:gd name="connsiteY67" fmla="*/ 0 h 406591"/>
              <a:gd name="connsiteX68" fmla="*/ 2076827 w 7772400"/>
              <a:gd name="connsiteY68" fmla="*/ 393619 h 406591"/>
              <a:gd name="connsiteX69" fmla="*/ 1748587 w 7772400"/>
              <a:gd name="connsiteY69" fmla="*/ 393619 h 406591"/>
              <a:gd name="connsiteX70" fmla="*/ 1748587 w 7772400"/>
              <a:gd name="connsiteY70" fmla="*/ 0 h 406591"/>
              <a:gd name="connsiteX71" fmla="*/ 1736430 w 7772400"/>
              <a:gd name="connsiteY71" fmla="*/ 0 h 406591"/>
              <a:gd name="connsiteX72" fmla="*/ 1736430 w 7772400"/>
              <a:gd name="connsiteY72" fmla="*/ 393619 h 406591"/>
              <a:gd name="connsiteX73" fmla="*/ 1408190 w 7772400"/>
              <a:gd name="connsiteY73" fmla="*/ 394025 h 406591"/>
              <a:gd name="connsiteX74" fmla="*/ 1408190 w 7772400"/>
              <a:gd name="connsiteY74" fmla="*/ 0 h 406591"/>
              <a:gd name="connsiteX75" fmla="*/ 1396033 w 7772400"/>
              <a:gd name="connsiteY75" fmla="*/ 0 h 406591"/>
              <a:gd name="connsiteX76" fmla="*/ 1396033 w 7772400"/>
              <a:gd name="connsiteY76" fmla="*/ 394025 h 406591"/>
              <a:gd name="connsiteX77" fmla="*/ 1067793 w 7772400"/>
              <a:gd name="connsiteY77" fmla="*/ 394025 h 406591"/>
              <a:gd name="connsiteX78" fmla="*/ 1067793 w 7772400"/>
              <a:gd name="connsiteY78" fmla="*/ 0 h 406591"/>
              <a:gd name="connsiteX79" fmla="*/ 1055636 w 7772400"/>
              <a:gd name="connsiteY79" fmla="*/ 0 h 406591"/>
              <a:gd name="connsiteX80" fmla="*/ 1055636 w 7772400"/>
              <a:gd name="connsiteY80" fmla="*/ 394025 h 406591"/>
              <a:gd name="connsiteX81" fmla="*/ 727396 w 7772400"/>
              <a:gd name="connsiteY81" fmla="*/ 394025 h 406591"/>
              <a:gd name="connsiteX82" fmla="*/ 727396 w 7772400"/>
              <a:gd name="connsiteY82" fmla="*/ 0 h 406591"/>
              <a:gd name="connsiteX83" fmla="*/ 715239 w 7772400"/>
              <a:gd name="connsiteY83" fmla="*/ 0 h 406591"/>
              <a:gd name="connsiteX84" fmla="*/ 715239 w 7772400"/>
              <a:gd name="connsiteY84" fmla="*/ 394025 h 406591"/>
              <a:gd name="connsiteX85" fmla="*/ 386999 w 7772400"/>
              <a:gd name="connsiteY85" fmla="*/ 394430 h 406591"/>
              <a:gd name="connsiteX86" fmla="*/ 386999 w 7772400"/>
              <a:gd name="connsiteY86" fmla="*/ 0 h 406591"/>
              <a:gd name="connsiteX87" fmla="*/ 374842 w 7772400"/>
              <a:gd name="connsiteY87" fmla="*/ 0 h 406591"/>
              <a:gd name="connsiteX88" fmla="*/ 374842 w 7772400"/>
              <a:gd name="connsiteY88" fmla="*/ 394430 h 406591"/>
              <a:gd name="connsiteX89" fmla="*/ 0 w 7772400"/>
              <a:gd name="connsiteY89" fmla="*/ 394430 h 406591"/>
              <a:gd name="connsiteX90" fmla="*/ 0 w 7772400"/>
              <a:gd name="connsiteY90" fmla="*/ 406591 h 406591"/>
              <a:gd name="connsiteX91" fmla="*/ 7772400 w 7772400"/>
              <a:gd name="connsiteY91" fmla="*/ 402537 h 40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772400" h="406591">
                <a:moveTo>
                  <a:pt x="7772400" y="390376"/>
                </a:moveTo>
                <a:lnTo>
                  <a:pt x="7535338" y="390782"/>
                </a:lnTo>
                <a:lnTo>
                  <a:pt x="7535338" y="0"/>
                </a:lnTo>
                <a:lnTo>
                  <a:pt x="7523181" y="0"/>
                </a:lnTo>
                <a:lnTo>
                  <a:pt x="7523181" y="390782"/>
                </a:lnTo>
                <a:lnTo>
                  <a:pt x="7194941" y="390782"/>
                </a:lnTo>
                <a:lnTo>
                  <a:pt x="7194941" y="0"/>
                </a:lnTo>
                <a:lnTo>
                  <a:pt x="7182784" y="0"/>
                </a:lnTo>
                <a:lnTo>
                  <a:pt x="7182784" y="390782"/>
                </a:lnTo>
                <a:lnTo>
                  <a:pt x="6854544" y="391187"/>
                </a:lnTo>
                <a:lnTo>
                  <a:pt x="6854544" y="0"/>
                </a:lnTo>
                <a:lnTo>
                  <a:pt x="6842387" y="0"/>
                </a:lnTo>
                <a:lnTo>
                  <a:pt x="6842387" y="391187"/>
                </a:lnTo>
                <a:lnTo>
                  <a:pt x="6514147" y="391187"/>
                </a:lnTo>
                <a:lnTo>
                  <a:pt x="6514147" y="0"/>
                </a:lnTo>
                <a:lnTo>
                  <a:pt x="6501990" y="0"/>
                </a:lnTo>
                <a:lnTo>
                  <a:pt x="6501990" y="391187"/>
                </a:lnTo>
                <a:lnTo>
                  <a:pt x="6173750" y="391187"/>
                </a:lnTo>
                <a:lnTo>
                  <a:pt x="6173750" y="0"/>
                </a:lnTo>
                <a:lnTo>
                  <a:pt x="6161593" y="0"/>
                </a:lnTo>
                <a:lnTo>
                  <a:pt x="6161593" y="391187"/>
                </a:lnTo>
                <a:lnTo>
                  <a:pt x="5833353" y="391592"/>
                </a:lnTo>
                <a:lnTo>
                  <a:pt x="5833353" y="0"/>
                </a:lnTo>
                <a:lnTo>
                  <a:pt x="5821196" y="0"/>
                </a:lnTo>
                <a:lnTo>
                  <a:pt x="5821196" y="391592"/>
                </a:lnTo>
                <a:lnTo>
                  <a:pt x="5492956" y="391592"/>
                </a:lnTo>
                <a:lnTo>
                  <a:pt x="5492956" y="0"/>
                </a:lnTo>
                <a:lnTo>
                  <a:pt x="5480798" y="0"/>
                </a:lnTo>
                <a:lnTo>
                  <a:pt x="5480798" y="391592"/>
                </a:lnTo>
                <a:lnTo>
                  <a:pt x="5152558" y="391998"/>
                </a:lnTo>
                <a:lnTo>
                  <a:pt x="5152558" y="0"/>
                </a:lnTo>
                <a:lnTo>
                  <a:pt x="5140401" y="0"/>
                </a:lnTo>
                <a:lnTo>
                  <a:pt x="5140401" y="391998"/>
                </a:lnTo>
                <a:lnTo>
                  <a:pt x="4812161" y="391998"/>
                </a:lnTo>
                <a:lnTo>
                  <a:pt x="4812161" y="0"/>
                </a:lnTo>
                <a:lnTo>
                  <a:pt x="4800004" y="0"/>
                </a:lnTo>
                <a:lnTo>
                  <a:pt x="4800004" y="391998"/>
                </a:lnTo>
                <a:lnTo>
                  <a:pt x="4471764" y="392403"/>
                </a:lnTo>
                <a:lnTo>
                  <a:pt x="4471764" y="0"/>
                </a:lnTo>
                <a:lnTo>
                  <a:pt x="4459607" y="0"/>
                </a:lnTo>
                <a:lnTo>
                  <a:pt x="4459607" y="392403"/>
                </a:lnTo>
                <a:lnTo>
                  <a:pt x="4131367" y="392403"/>
                </a:lnTo>
                <a:lnTo>
                  <a:pt x="4131367" y="0"/>
                </a:lnTo>
                <a:lnTo>
                  <a:pt x="4119210" y="0"/>
                </a:lnTo>
                <a:lnTo>
                  <a:pt x="4119210" y="392403"/>
                </a:lnTo>
                <a:lnTo>
                  <a:pt x="3790970" y="392403"/>
                </a:lnTo>
                <a:lnTo>
                  <a:pt x="3790970" y="0"/>
                </a:lnTo>
                <a:lnTo>
                  <a:pt x="3778813" y="0"/>
                </a:lnTo>
                <a:lnTo>
                  <a:pt x="3778813" y="392808"/>
                </a:lnTo>
                <a:lnTo>
                  <a:pt x="3450573" y="392808"/>
                </a:lnTo>
                <a:lnTo>
                  <a:pt x="3450573" y="0"/>
                </a:lnTo>
                <a:lnTo>
                  <a:pt x="3438416" y="0"/>
                </a:lnTo>
                <a:lnTo>
                  <a:pt x="3438416" y="392808"/>
                </a:lnTo>
                <a:lnTo>
                  <a:pt x="3110176" y="392808"/>
                </a:lnTo>
                <a:lnTo>
                  <a:pt x="3110176" y="0"/>
                </a:lnTo>
                <a:lnTo>
                  <a:pt x="3098019" y="0"/>
                </a:lnTo>
                <a:lnTo>
                  <a:pt x="3098019" y="392808"/>
                </a:lnTo>
                <a:lnTo>
                  <a:pt x="2769779" y="393214"/>
                </a:lnTo>
                <a:lnTo>
                  <a:pt x="2769779" y="0"/>
                </a:lnTo>
                <a:lnTo>
                  <a:pt x="2757622" y="0"/>
                </a:lnTo>
                <a:lnTo>
                  <a:pt x="2757622" y="393214"/>
                </a:lnTo>
                <a:lnTo>
                  <a:pt x="2429382" y="393214"/>
                </a:lnTo>
                <a:lnTo>
                  <a:pt x="2429382" y="0"/>
                </a:lnTo>
                <a:lnTo>
                  <a:pt x="2417225" y="0"/>
                </a:lnTo>
                <a:lnTo>
                  <a:pt x="2417225" y="393214"/>
                </a:lnTo>
                <a:lnTo>
                  <a:pt x="2088985" y="393619"/>
                </a:lnTo>
                <a:lnTo>
                  <a:pt x="2088985" y="0"/>
                </a:lnTo>
                <a:lnTo>
                  <a:pt x="2076827" y="0"/>
                </a:lnTo>
                <a:lnTo>
                  <a:pt x="2076827" y="393619"/>
                </a:lnTo>
                <a:lnTo>
                  <a:pt x="1748587" y="393619"/>
                </a:lnTo>
                <a:lnTo>
                  <a:pt x="1748587" y="0"/>
                </a:lnTo>
                <a:lnTo>
                  <a:pt x="1736430" y="0"/>
                </a:lnTo>
                <a:lnTo>
                  <a:pt x="1736430" y="393619"/>
                </a:lnTo>
                <a:lnTo>
                  <a:pt x="1408190" y="394025"/>
                </a:lnTo>
                <a:lnTo>
                  <a:pt x="1408190" y="0"/>
                </a:lnTo>
                <a:lnTo>
                  <a:pt x="1396033" y="0"/>
                </a:lnTo>
                <a:lnTo>
                  <a:pt x="1396033" y="394025"/>
                </a:lnTo>
                <a:lnTo>
                  <a:pt x="1067793" y="394025"/>
                </a:lnTo>
                <a:lnTo>
                  <a:pt x="1067793" y="0"/>
                </a:lnTo>
                <a:lnTo>
                  <a:pt x="1055636" y="0"/>
                </a:lnTo>
                <a:lnTo>
                  <a:pt x="1055636" y="394025"/>
                </a:lnTo>
                <a:lnTo>
                  <a:pt x="727396" y="394025"/>
                </a:lnTo>
                <a:lnTo>
                  <a:pt x="727396" y="0"/>
                </a:lnTo>
                <a:lnTo>
                  <a:pt x="715239" y="0"/>
                </a:lnTo>
                <a:lnTo>
                  <a:pt x="715239" y="394025"/>
                </a:lnTo>
                <a:lnTo>
                  <a:pt x="386999" y="394430"/>
                </a:lnTo>
                <a:lnTo>
                  <a:pt x="386999" y="0"/>
                </a:lnTo>
                <a:lnTo>
                  <a:pt x="374842" y="0"/>
                </a:lnTo>
                <a:lnTo>
                  <a:pt x="374842" y="394430"/>
                </a:lnTo>
                <a:lnTo>
                  <a:pt x="0" y="394430"/>
                </a:lnTo>
                <a:lnTo>
                  <a:pt x="0" y="406591"/>
                </a:lnTo>
                <a:lnTo>
                  <a:pt x="7772400" y="402537"/>
                </a:lnTo>
                <a:close/>
              </a:path>
            </a:pathLst>
          </a:custGeom>
          <a:solidFill>
            <a:schemeClr val="tx2"/>
          </a:solidFill>
          <a:ln w="4052" cap="flat">
            <a:noFill/>
            <a:prstDash val="solid"/>
            <a:miter/>
          </a:ln>
        </p:spPr>
        <p:txBody>
          <a:bodyPr rtlCol="0" anchor="ctr"/>
          <a:lstStyle/>
          <a:p>
            <a:endParaRPr lang="en-US" dirty="0">
              <a:latin typeface="Bellota Text Light" pitchFamily="2" charset="77"/>
            </a:endParaRPr>
          </a:p>
        </p:txBody>
      </p:sp>
      <p:sp>
        <p:nvSpPr>
          <p:cNvPr id="3" name="Graphic 7">
            <a:extLst>
              <a:ext uri="{FF2B5EF4-FFF2-40B4-BE49-F238E27FC236}">
                <a16:creationId xmlns:a16="http://schemas.microsoft.com/office/drawing/2014/main" id="{8697A285-C406-8529-E4F5-98B094C35FC9}"/>
              </a:ext>
            </a:extLst>
          </p:cNvPr>
          <p:cNvSpPr/>
          <p:nvPr/>
        </p:nvSpPr>
        <p:spPr>
          <a:xfrm>
            <a:off x="-127" y="12433761"/>
            <a:ext cx="24377904" cy="1282239"/>
          </a:xfrm>
          <a:custGeom>
            <a:avLst/>
            <a:gdLst>
              <a:gd name="connsiteX0" fmla="*/ 7772400 w 7772400"/>
              <a:gd name="connsiteY0" fmla="*/ 0 h 406591"/>
              <a:gd name="connsiteX1" fmla="*/ 0 w 7772400"/>
              <a:gd name="connsiteY1" fmla="*/ 4054 h 406591"/>
              <a:gd name="connsiteX2" fmla="*/ 0 w 7772400"/>
              <a:gd name="connsiteY2" fmla="*/ 16215 h 406591"/>
              <a:gd name="connsiteX3" fmla="*/ 237062 w 7772400"/>
              <a:gd name="connsiteY3" fmla="*/ 16215 h 406591"/>
              <a:gd name="connsiteX4" fmla="*/ 237062 w 7772400"/>
              <a:gd name="connsiteY4" fmla="*/ 406591 h 406591"/>
              <a:gd name="connsiteX5" fmla="*/ 249219 w 7772400"/>
              <a:gd name="connsiteY5" fmla="*/ 406591 h 406591"/>
              <a:gd name="connsiteX6" fmla="*/ 249219 w 7772400"/>
              <a:gd name="connsiteY6" fmla="*/ 16215 h 406591"/>
              <a:gd name="connsiteX7" fmla="*/ 577459 w 7772400"/>
              <a:gd name="connsiteY7" fmla="*/ 15810 h 406591"/>
              <a:gd name="connsiteX8" fmla="*/ 577459 w 7772400"/>
              <a:gd name="connsiteY8" fmla="*/ 406591 h 406591"/>
              <a:gd name="connsiteX9" fmla="*/ 589616 w 7772400"/>
              <a:gd name="connsiteY9" fmla="*/ 406591 h 406591"/>
              <a:gd name="connsiteX10" fmla="*/ 589616 w 7772400"/>
              <a:gd name="connsiteY10" fmla="*/ 15810 h 406591"/>
              <a:gd name="connsiteX11" fmla="*/ 917856 w 7772400"/>
              <a:gd name="connsiteY11" fmla="*/ 15810 h 406591"/>
              <a:gd name="connsiteX12" fmla="*/ 917856 w 7772400"/>
              <a:gd name="connsiteY12" fmla="*/ 406591 h 406591"/>
              <a:gd name="connsiteX13" fmla="*/ 930013 w 7772400"/>
              <a:gd name="connsiteY13" fmla="*/ 406591 h 406591"/>
              <a:gd name="connsiteX14" fmla="*/ 930013 w 7772400"/>
              <a:gd name="connsiteY14" fmla="*/ 15810 h 406591"/>
              <a:gd name="connsiteX15" fmla="*/ 1258254 w 7772400"/>
              <a:gd name="connsiteY15" fmla="*/ 15404 h 406591"/>
              <a:gd name="connsiteX16" fmla="*/ 1258254 w 7772400"/>
              <a:gd name="connsiteY16" fmla="*/ 406591 h 406591"/>
              <a:gd name="connsiteX17" fmla="*/ 1270411 w 7772400"/>
              <a:gd name="connsiteY17" fmla="*/ 406591 h 406591"/>
              <a:gd name="connsiteX18" fmla="*/ 1270411 w 7772400"/>
              <a:gd name="connsiteY18" fmla="*/ 15404 h 406591"/>
              <a:gd name="connsiteX19" fmla="*/ 1598651 w 7772400"/>
              <a:gd name="connsiteY19" fmla="*/ 15404 h 406591"/>
              <a:gd name="connsiteX20" fmla="*/ 1598651 w 7772400"/>
              <a:gd name="connsiteY20" fmla="*/ 406591 h 406591"/>
              <a:gd name="connsiteX21" fmla="*/ 1610808 w 7772400"/>
              <a:gd name="connsiteY21" fmla="*/ 406591 h 406591"/>
              <a:gd name="connsiteX22" fmla="*/ 1610808 w 7772400"/>
              <a:gd name="connsiteY22" fmla="*/ 15404 h 406591"/>
              <a:gd name="connsiteX23" fmla="*/ 1939048 w 7772400"/>
              <a:gd name="connsiteY23" fmla="*/ 15404 h 406591"/>
              <a:gd name="connsiteX24" fmla="*/ 1939048 w 7772400"/>
              <a:gd name="connsiteY24" fmla="*/ 406591 h 406591"/>
              <a:gd name="connsiteX25" fmla="*/ 1951205 w 7772400"/>
              <a:gd name="connsiteY25" fmla="*/ 406591 h 406591"/>
              <a:gd name="connsiteX26" fmla="*/ 1951205 w 7772400"/>
              <a:gd name="connsiteY26" fmla="*/ 14999 h 406591"/>
              <a:gd name="connsiteX27" fmla="*/ 2279445 w 7772400"/>
              <a:gd name="connsiteY27" fmla="*/ 14999 h 406591"/>
              <a:gd name="connsiteX28" fmla="*/ 2279445 w 7772400"/>
              <a:gd name="connsiteY28" fmla="*/ 406591 h 406591"/>
              <a:gd name="connsiteX29" fmla="*/ 2291602 w 7772400"/>
              <a:gd name="connsiteY29" fmla="*/ 406591 h 406591"/>
              <a:gd name="connsiteX30" fmla="*/ 2291602 w 7772400"/>
              <a:gd name="connsiteY30" fmla="*/ 14999 h 406591"/>
              <a:gd name="connsiteX31" fmla="*/ 2619842 w 7772400"/>
              <a:gd name="connsiteY31" fmla="*/ 14999 h 406591"/>
              <a:gd name="connsiteX32" fmla="*/ 2619842 w 7772400"/>
              <a:gd name="connsiteY32" fmla="*/ 406591 h 406591"/>
              <a:gd name="connsiteX33" fmla="*/ 2631999 w 7772400"/>
              <a:gd name="connsiteY33" fmla="*/ 406591 h 406591"/>
              <a:gd name="connsiteX34" fmla="*/ 2631999 w 7772400"/>
              <a:gd name="connsiteY34" fmla="*/ 14999 h 406591"/>
              <a:gd name="connsiteX35" fmla="*/ 2960239 w 7772400"/>
              <a:gd name="connsiteY35" fmla="*/ 14594 h 406591"/>
              <a:gd name="connsiteX36" fmla="*/ 2960239 w 7772400"/>
              <a:gd name="connsiteY36" fmla="*/ 406591 h 406591"/>
              <a:gd name="connsiteX37" fmla="*/ 2972396 w 7772400"/>
              <a:gd name="connsiteY37" fmla="*/ 406591 h 406591"/>
              <a:gd name="connsiteX38" fmla="*/ 2972396 w 7772400"/>
              <a:gd name="connsiteY38" fmla="*/ 14594 h 406591"/>
              <a:gd name="connsiteX39" fmla="*/ 3300636 w 7772400"/>
              <a:gd name="connsiteY39" fmla="*/ 14594 h 406591"/>
              <a:gd name="connsiteX40" fmla="*/ 3300636 w 7772400"/>
              <a:gd name="connsiteY40" fmla="*/ 406591 h 406591"/>
              <a:gd name="connsiteX41" fmla="*/ 3312793 w 7772400"/>
              <a:gd name="connsiteY41" fmla="*/ 406591 h 406591"/>
              <a:gd name="connsiteX42" fmla="*/ 3312793 w 7772400"/>
              <a:gd name="connsiteY42" fmla="*/ 14594 h 406591"/>
              <a:gd name="connsiteX43" fmla="*/ 3641033 w 7772400"/>
              <a:gd name="connsiteY43" fmla="*/ 14188 h 406591"/>
              <a:gd name="connsiteX44" fmla="*/ 3641033 w 7772400"/>
              <a:gd name="connsiteY44" fmla="*/ 406591 h 406591"/>
              <a:gd name="connsiteX45" fmla="*/ 3653190 w 7772400"/>
              <a:gd name="connsiteY45" fmla="*/ 406591 h 406591"/>
              <a:gd name="connsiteX46" fmla="*/ 3653190 w 7772400"/>
              <a:gd name="connsiteY46" fmla="*/ 14188 h 406591"/>
              <a:gd name="connsiteX47" fmla="*/ 3981430 w 7772400"/>
              <a:gd name="connsiteY47" fmla="*/ 14188 h 406591"/>
              <a:gd name="connsiteX48" fmla="*/ 3981430 w 7772400"/>
              <a:gd name="connsiteY48" fmla="*/ 406591 h 406591"/>
              <a:gd name="connsiteX49" fmla="*/ 3993587 w 7772400"/>
              <a:gd name="connsiteY49" fmla="*/ 406591 h 406591"/>
              <a:gd name="connsiteX50" fmla="*/ 3993587 w 7772400"/>
              <a:gd name="connsiteY50" fmla="*/ 14188 h 406591"/>
              <a:gd name="connsiteX51" fmla="*/ 4321827 w 7772400"/>
              <a:gd name="connsiteY51" fmla="*/ 13783 h 406591"/>
              <a:gd name="connsiteX52" fmla="*/ 4321827 w 7772400"/>
              <a:gd name="connsiteY52" fmla="*/ 406591 h 406591"/>
              <a:gd name="connsiteX53" fmla="*/ 4333985 w 7772400"/>
              <a:gd name="connsiteY53" fmla="*/ 406591 h 406591"/>
              <a:gd name="connsiteX54" fmla="*/ 4333985 w 7772400"/>
              <a:gd name="connsiteY54" fmla="*/ 13783 h 406591"/>
              <a:gd name="connsiteX55" fmla="*/ 4662225 w 7772400"/>
              <a:gd name="connsiteY55" fmla="*/ 13783 h 406591"/>
              <a:gd name="connsiteX56" fmla="*/ 4662225 w 7772400"/>
              <a:gd name="connsiteY56" fmla="*/ 406591 h 406591"/>
              <a:gd name="connsiteX57" fmla="*/ 4674382 w 7772400"/>
              <a:gd name="connsiteY57" fmla="*/ 406591 h 406591"/>
              <a:gd name="connsiteX58" fmla="*/ 4674382 w 7772400"/>
              <a:gd name="connsiteY58" fmla="*/ 13783 h 406591"/>
              <a:gd name="connsiteX59" fmla="*/ 5002622 w 7772400"/>
              <a:gd name="connsiteY59" fmla="*/ 13783 h 406591"/>
              <a:gd name="connsiteX60" fmla="*/ 5002622 w 7772400"/>
              <a:gd name="connsiteY60" fmla="*/ 406591 h 406591"/>
              <a:gd name="connsiteX61" fmla="*/ 5014779 w 7772400"/>
              <a:gd name="connsiteY61" fmla="*/ 406591 h 406591"/>
              <a:gd name="connsiteX62" fmla="*/ 5014779 w 7772400"/>
              <a:gd name="connsiteY62" fmla="*/ 13783 h 406591"/>
              <a:gd name="connsiteX63" fmla="*/ 5343019 w 7772400"/>
              <a:gd name="connsiteY63" fmla="*/ 13377 h 406591"/>
              <a:gd name="connsiteX64" fmla="*/ 5343019 w 7772400"/>
              <a:gd name="connsiteY64" fmla="*/ 406591 h 406591"/>
              <a:gd name="connsiteX65" fmla="*/ 5355176 w 7772400"/>
              <a:gd name="connsiteY65" fmla="*/ 406591 h 406591"/>
              <a:gd name="connsiteX66" fmla="*/ 5355176 w 7772400"/>
              <a:gd name="connsiteY66" fmla="*/ 13377 h 406591"/>
              <a:gd name="connsiteX67" fmla="*/ 5683416 w 7772400"/>
              <a:gd name="connsiteY67" fmla="*/ 13377 h 406591"/>
              <a:gd name="connsiteX68" fmla="*/ 5683416 w 7772400"/>
              <a:gd name="connsiteY68" fmla="*/ 406591 h 406591"/>
              <a:gd name="connsiteX69" fmla="*/ 5695573 w 7772400"/>
              <a:gd name="connsiteY69" fmla="*/ 406591 h 406591"/>
              <a:gd name="connsiteX70" fmla="*/ 5695573 w 7772400"/>
              <a:gd name="connsiteY70" fmla="*/ 13377 h 406591"/>
              <a:gd name="connsiteX71" fmla="*/ 6023813 w 7772400"/>
              <a:gd name="connsiteY71" fmla="*/ 12972 h 406591"/>
              <a:gd name="connsiteX72" fmla="*/ 6023813 w 7772400"/>
              <a:gd name="connsiteY72" fmla="*/ 406591 h 406591"/>
              <a:gd name="connsiteX73" fmla="*/ 6035970 w 7772400"/>
              <a:gd name="connsiteY73" fmla="*/ 406591 h 406591"/>
              <a:gd name="connsiteX74" fmla="*/ 6035970 w 7772400"/>
              <a:gd name="connsiteY74" fmla="*/ 12972 h 406591"/>
              <a:gd name="connsiteX75" fmla="*/ 6364210 w 7772400"/>
              <a:gd name="connsiteY75" fmla="*/ 12972 h 406591"/>
              <a:gd name="connsiteX76" fmla="*/ 6364210 w 7772400"/>
              <a:gd name="connsiteY76" fmla="*/ 406591 h 406591"/>
              <a:gd name="connsiteX77" fmla="*/ 6376367 w 7772400"/>
              <a:gd name="connsiteY77" fmla="*/ 406591 h 406591"/>
              <a:gd name="connsiteX78" fmla="*/ 6376367 w 7772400"/>
              <a:gd name="connsiteY78" fmla="*/ 12972 h 406591"/>
              <a:gd name="connsiteX79" fmla="*/ 6704607 w 7772400"/>
              <a:gd name="connsiteY79" fmla="*/ 12567 h 406591"/>
              <a:gd name="connsiteX80" fmla="*/ 6704607 w 7772400"/>
              <a:gd name="connsiteY80" fmla="*/ 406591 h 406591"/>
              <a:gd name="connsiteX81" fmla="*/ 6716764 w 7772400"/>
              <a:gd name="connsiteY81" fmla="*/ 406591 h 406591"/>
              <a:gd name="connsiteX82" fmla="*/ 6716764 w 7772400"/>
              <a:gd name="connsiteY82" fmla="*/ 12567 h 406591"/>
              <a:gd name="connsiteX83" fmla="*/ 7045004 w 7772400"/>
              <a:gd name="connsiteY83" fmla="*/ 12567 h 406591"/>
              <a:gd name="connsiteX84" fmla="*/ 7045004 w 7772400"/>
              <a:gd name="connsiteY84" fmla="*/ 406591 h 406591"/>
              <a:gd name="connsiteX85" fmla="*/ 7057161 w 7772400"/>
              <a:gd name="connsiteY85" fmla="*/ 406591 h 406591"/>
              <a:gd name="connsiteX86" fmla="*/ 7057161 w 7772400"/>
              <a:gd name="connsiteY86" fmla="*/ 12567 h 406591"/>
              <a:gd name="connsiteX87" fmla="*/ 7385401 w 7772400"/>
              <a:gd name="connsiteY87" fmla="*/ 12161 h 406591"/>
              <a:gd name="connsiteX88" fmla="*/ 7385401 w 7772400"/>
              <a:gd name="connsiteY88" fmla="*/ 406591 h 406591"/>
              <a:gd name="connsiteX89" fmla="*/ 7397558 w 7772400"/>
              <a:gd name="connsiteY89" fmla="*/ 406591 h 406591"/>
              <a:gd name="connsiteX90" fmla="*/ 7397558 w 7772400"/>
              <a:gd name="connsiteY90" fmla="*/ 12161 h 406591"/>
              <a:gd name="connsiteX91" fmla="*/ 7772400 w 7772400"/>
              <a:gd name="connsiteY91" fmla="*/ 12161 h 40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772400" h="406591">
                <a:moveTo>
                  <a:pt x="7772400" y="0"/>
                </a:moveTo>
                <a:lnTo>
                  <a:pt x="0" y="4054"/>
                </a:lnTo>
                <a:lnTo>
                  <a:pt x="0" y="16215"/>
                </a:lnTo>
                <a:lnTo>
                  <a:pt x="237062" y="16215"/>
                </a:lnTo>
                <a:lnTo>
                  <a:pt x="237062" y="406591"/>
                </a:lnTo>
                <a:lnTo>
                  <a:pt x="249219" y="406591"/>
                </a:lnTo>
                <a:lnTo>
                  <a:pt x="249219" y="16215"/>
                </a:lnTo>
                <a:lnTo>
                  <a:pt x="577459" y="15810"/>
                </a:lnTo>
                <a:lnTo>
                  <a:pt x="577459" y="406591"/>
                </a:lnTo>
                <a:lnTo>
                  <a:pt x="589616" y="406591"/>
                </a:lnTo>
                <a:lnTo>
                  <a:pt x="589616" y="15810"/>
                </a:lnTo>
                <a:lnTo>
                  <a:pt x="917856" y="15810"/>
                </a:lnTo>
                <a:lnTo>
                  <a:pt x="917856" y="406591"/>
                </a:lnTo>
                <a:lnTo>
                  <a:pt x="930013" y="406591"/>
                </a:lnTo>
                <a:lnTo>
                  <a:pt x="930013" y="15810"/>
                </a:lnTo>
                <a:lnTo>
                  <a:pt x="1258254" y="15404"/>
                </a:lnTo>
                <a:lnTo>
                  <a:pt x="1258254" y="406591"/>
                </a:lnTo>
                <a:lnTo>
                  <a:pt x="1270411" y="406591"/>
                </a:lnTo>
                <a:lnTo>
                  <a:pt x="1270411" y="15404"/>
                </a:lnTo>
                <a:lnTo>
                  <a:pt x="1598651" y="15404"/>
                </a:lnTo>
                <a:lnTo>
                  <a:pt x="1598651" y="406591"/>
                </a:lnTo>
                <a:lnTo>
                  <a:pt x="1610808" y="406591"/>
                </a:lnTo>
                <a:lnTo>
                  <a:pt x="1610808" y="15404"/>
                </a:lnTo>
                <a:lnTo>
                  <a:pt x="1939048" y="15404"/>
                </a:lnTo>
                <a:lnTo>
                  <a:pt x="1939048" y="406591"/>
                </a:lnTo>
                <a:lnTo>
                  <a:pt x="1951205" y="406591"/>
                </a:lnTo>
                <a:lnTo>
                  <a:pt x="1951205" y="14999"/>
                </a:lnTo>
                <a:lnTo>
                  <a:pt x="2279445" y="14999"/>
                </a:lnTo>
                <a:lnTo>
                  <a:pt x="2279445" y="406591"/>
                </a:lnTo>
                <a:lnTo>
                  <a:pt x="2291602" y="406591"/>
                </a:lnTo>
                <a:lnTo>
                  <a:pt x="2291602" y="14999"/>
                </a:lnTo>
                <a:lnTo>
                  <a:pt x="2619842" y="14999"/>
                </a:lnTo>
                <a:lnTo>
                  <a:pt x="2619842" y="406591"/>
                </a:lnTo>
                <a:lnTo>
                  <a:pt x="2631999" y="406591"/>
                </a:lnTo>
                <a:lnTo>
                  <a:pt x="2631999" y="14999"/>
                </a:lnTo>
                <a:lnTo>
                  <a:pt x="2960239" y="14594"/>
                </a:lnTo>
                <a:lnTo>
                  <a:pt x="2960239" y="406591"/>
                </a:lnTo>
                <a:lnTo>
                  <a:pt x="2972396" y="406591"/>
                </a:lnTo>
                <a:lnTo>
                  <a:pt x="2972396" y="14594"/>
                </a:lnTo>
                <a:lnTo>
                  <a:pt x="3300636" y="14594"/>
                </a:lnTo>
                <a:lnTo>
                  <a:pt x="3300636" y="406591"/>
                </a:lnTo>
                <a:lnTo>
                  <a:pt x="3312793" y="406591"/>
                </a:lnTo>
                <a:lnTo>
                  <a:pt x="3312793" y="14594"/>
                </a:lnTo>
                <a:lnTo>
                  <a:pt x="3641033" y="14188"/>
                </a:lnTo>
                <a:lnTo>
                  <a:pt x="3641033" y="406591"/>
                </a:lnTo>
                <a:lnTo>
                  <a:pt x="3653190" y="406591"/>
                </a:lnTo>
                <a:lnTo>
                  <a:pt x="3653190" y="14188"/>
                </a:lnTo>
                <a:lnTo>
                  <a:pt x="3981430" y="14188"/>
                </a:lnTo>
                <a:lnTo>
                  <a:pt x="3981430" y="406591"/>
                </a:lnTo>
                <a:lnTo>
                  <a:pt x="3993587" y="406591"/>
                </a:lnTo>
                <a:lnTo>
                  <a:pt x="3993587" y="14188"/>
                </a:lnTo>
                <a:lnTo>
                  <a:pt x="4321827" y="13783"/>
                </a:lnTo>
                <a:lnTo>
                  <a:pt x="4321827" y="406591"/>
                </a:lnTo>
                <a:lnTo>
                  <a:pt x="4333985" y="406591"/>
                </a:lnTo>
                <a:lnTo>
                  <a:pt x="4333985" y="13783"/>
                </a:lnTo>
                <a:lnTo>
                  <a:pt x="4662225" y="13783"/>
                </a:lnTo>
                <a:lnTo>
                  <a:pt x="4662225" y="406591"/>
                </a:lnTo>
                <a:lnTo>
                  <a:pt x="4674382" y="406591"/>
                </a:lnTo>
                <a:lnTo>
                  <a:pt x="4674382" y="13783"/>
                </a:lnTo>
                <a:lnTo>
                  <a:pt x="5002622" y="13783"/>
                </a:lnTo>
                <a:lnTo>
                  <a:pt x="5002622" y="406591"/>
                </a:lnTo>
                <a:lnTo>
                  <a:pt x="5014779" y="406591"/>
                </a:lnTo>
                <a:lnTo>
                  <a:pt x="5014779" y="13783"/>
                </a:lnTo>
                <a:lnTo>
                  <a:pt x="5343019" y="13377"/>
                </a:lnTo>
                <a:lnTo>
                  <a:pt x="5343019" y="406591"/>
                </a:lnTo>
                <a:lnTo>
                  <a:pt x="5355176" y="406591"/>
                </a:lnTo>
                <a:lnTo>
                  <a:pt x="5355176" y="13377"/>
                </a:lnTo>
                <a:lnTo>
                  <a:pt x="5683416" y="13377"/>
                </a:lnTo>
                <a:lnTo>
                  <a:pt x="5683416" y="406591"/>
                </a:lnTo>
                <a:lnTo>
                  <a:pt x="5695573" y="406591"/>
                </a:lnTo>
                <a:lnTo>
                  <a:pt x="5695573" y="13377"/>
                </a:lnTo>
                <a:lnTo>
                  <a:pt x="6023813" y="12972"/>
                </a:lnTo>
                <a:lnTo>
                  <a:pt x="6023813" y="406591"/>
                </a:lnTo>
                <a:lnTo>
                  <a:pt x="6035970" y="406591"/>
                </a:lnTo>
                <a:lnTo>
                  <a:pt x="6035970" y="12972"/>
                </a:lnTo>
                <a:lnTo>
                  <a:pt x="6364210" y="12972"/>
                </a:lnTo>
                <a:lnTo>
                  <a:pt x="6364210" y="406591"/>
                </a:lnTo>
                <a:lnTo>
                  <a:pt x="6376367" y="406591"/>
                </a:lnTo>
                <a:lnTo>
                  <a:pt x="6376367" y="12972"/>
                </a:lnTo>
                <a:lnTo>
                  <a:pt x="6704607" y="12567"/>
                </a:lnTo>
                <a:lnTo>
                  <a:pt x="6704607" y="406591"/>
                </a:lnTo>
                <a:lnTo>
                  <a:pt x="6716764" y="406591"/>
                </a:lnTo>
                <a:lnTo>
                  <a:pt x="6716764" y="12567"/>
                </a:lnTo>
                <a:lnTo>
                  <a:pt x="7045004" y="12567"/>
                </a:lnTo>
                <a:lnTo>
                  <a:pt x="7045004" y="406591"/>
                </a:lnTo>
                <a:lnTo>
                  <a:pt x="7057161" y="406591"/>
                </a:lnTo>
                <a:lnTo>
                  <a:pt x="7057161" y="12567"/>
                </a:lnTo>
                <a:lnTo>
                  <a:pt x="7385401" y="12161"/>
                </a:lnTo>
                <a:lnTo>
                  <a:pt x="7385401" y="406591"/>
                </a:lnTo>
                <a:lnTo>
                  <a:pt x="7397558" y="406591"/>
                </a:lnTo>
                <a:lnTo>
                  <a:pt x="7397558" y="12161"/>
                </a:lnTo>
                <a:lnTo>
                  <a:pt x="7772400" y="12161"/>
                </a:lnTo>
                <a:close/>
              </a:path>
            </a:pathLst>
          </a:custGeom>
          <a:solidFill>
            <a:schemeClr val="tx2"/>
          </a:solidFill>
          <a:ln w="4052" cap="flat">
            <a:noFill/>
            <a:prstDash val="solid"/>
            <a:miter/>
          </a:ln>
        </p:spPr>
        <p:txBody>
          <a:bodyPr rtlCol="0" anchor="ctr"/>
          <a:lstStyle/>
          <a:p>
            <a:endParaRPr lang="en-US" dirty="0">
              <a:latin typeface="Bellota Text Light" pitchFamily="2" charset="77"/>
            </a:endParaRPr>
          </a:p>
        </p:txBody>
      </p:sp>
      <p:grpSp>
        <p:nvGrpSpPr>
          <p:cNvPr id="4" name="Graphic 1">
            <a:extLst>
              <a:ext uri="{FF2B5EF4-FFF2-40B4-BE49-F238E27FC236}">
                <a16:creationId xmlns:a16="http://schemas.microsoft.com/office/drawing/2014/main" id="{DD9F46EC-D31F-A881-1403-05261D4C02D7}"/>
              </a:ext>
            </a:extLst>
          </p:cNvPr>
          <p:cNvGrpSpPr/>
          <p:nvPr/>
        </p:nvGrpSpPr>
        <p:grpSpPr>
          <a:xfrm>
            <a:off x="2063799" y="3925714"/>
            <a:ext cx="7751031" cy="4403079"/>
            <a:chOff x="12455842" y="2063932"/>
            <a:chExt cx="7751031" cy="4403079"/>
          </a:xfrm>
          <a:solidFill>
            <a:schemeClr val="tx2"/>
          </a:solidFill>
        </p:grpSpPr>
        <p:grpSp>
          <p:nvGrpSpPr>
            <p:cNvPr id="5" name="Graphic 1">
              <a:extLst>
                <a:ext uri="{FF2B5EF4-FFF2-40B4-BE49-F238E27FC236}">
                  <a16:creationId xmlns:a16="http://schemas.microsoft.com/office/drawing/2014/main" id="{9602B9E5-EB22-9E4C-9D94-06EF047B265B}"/>
                </a:ext>
              </a:extLst>
            </p:cNvPr>
            <p:cNvGrpSpPr/>
            <p:nvPr/>
          </p:nvGrpSpPr>
          <p:grpSpPr>
            <a:xfrm>
              <a:off x="14286470" y="4999318"/>
              <a:ext cx="5920403" cy="1467693"/>
              <a:chOff x="14286470" y="4999318"/>
              <a:chExt cx="5920403" cy="1467693"/>
            </a:xfrm>
            <a:grpFill/>
          </p:grpSpPr>
          <p:sp>
            <p:nvSpPr>
              <p:cNvPr id="35" name="Freeform 34">
                <a:extLst>
                  <a:ext uri="{FF2B5EF4-FFF2-40B4-BE49-F238E27FC236}">
                    <a16:creationId xmlns:a16="http://schemas.microsoft.com/office/drawing/2014/main" id="{EE96A9AA-27EA-C4DF-0739-0FE6EA95499B}"/>
                  </a:ext>
                </a:extLst>
              </p:cNvPr>
              <p:cNvSpPr/>
              <p:nvPr/>
            </p:nvSpPr>
            <p:spPr>
              <a:xfrm>
                <a:off x="14286470" y="4999318"/>
                <a:ext cx="5920403" cy="1467693"/>
              </a:xfrm>
              <a:custGeom>
                <a:avLst/>
                <a:gdLst>
                  <a:gd name="connsiteX0" fmla="*/ 3072585 w 3072584"/>
                  <a:gd name="connsiteY0" fmla="*/ 0 h 1467693"/>
                  <a:gd name="connsiteX1" fmla="*/ 0 w 3072584"/>
                  <a:gd name="connsiteY1" fmla="*/ 0 h 1467693"/>
                  <a:gd name="connsiteX2" fmla="*/ 0 w 3072584"/>
                  <a:gd name="connsiteY2" fmla="*/ 365133 h 1467693"/>
                  <a:gd name="connsiteX3" fmla="*/ 0 w 3072584"/>
                  <a:gd name="connsiteY3" fmla="*/ 1467693 h 1467693"/>
                  <a:gd name="connsiteX4" fmla="*/ 3072585 w 3072584"/>
                  <a:gd name="connsiteY4" fmla="*/ 1467693 h 1467693"/>
                  <a:gd name="connsiteX5" fmla="*/ 3072585 w 3072584"/>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2584" h="1467693">
                    <a:moveTo>
                      <a:pt x="3072585" y="0"/>
                    </a:moveTo>
                    <a:lnTo>
                      <a:pt x="0" y="0"/>
                    </a:lnTo>
                    <a:lnTo>
                      <a:pt x="0" y="365133"/>
                    </a:lnTo>
                    <a:lnTo>
                      <a:pt x="0" y="1467693"/>
                    </a:lnTo>
                    <a:lnTo>
                      <a:pt x="3072585" y="1467693"/>
                    </a:lnTo>
                    <a:lnTo>
                      <a:pt x="3072585" y="365133"/>
                    </a:lnTo>
                    <a:close/>
                  </a:path>
                </a:pathLst>
              </a:custGeom>
              <a:solidFill>
                <a:schemeClr val="accent1"/>
              </a:solidFill>
              <a:ln w="35851" cap="flat">
                <a:noFill/>
                <a:prstDash val="solid"/>
                <a:miter/>
              </a:ln>
            </p:spPr>
            <p:txBody>
              <a:bodyPr rtlCol="0" anchor="ctr"/>
              <a:lstStyle/>
              <a:p>
                <a:endParaRPr lang="en-US" dirty="0">
                  <a:latin typeface="Bellota Text Light" pitchFamily="2" charset="77"/>
                </a:endParaRPr>
              </a:p>
            </p:txBody>
          </p:sp>
          <p:sp>
            <p:nvSpPr>
              <p:cNvPr id="40" name="Freeform 39">
                <a:extLst>
                  <a:ext uri="{FF2B5EF4-FFF2-40B4-BE49-F238E27FC236}">
                    <a16:creationId xmlns:a16="http://schemas.microsoft.com/office/drawing/2014/main" id="{194A60A3-AD9D-097E-BF97-CA95A4396DF5}"/>
                  </a:ext>
                </a:extLst>
              </p:cNvPr>
              <p:cNvSpPr/>
              <p:nvPr/>
            </p:nvSpPr>
            <p:spPr>
              <a:xfrm>
                <a:off x="14961291" y="4999318"/>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41" name="Freeform 40">
                <a:extLst>
                  <a:ext uri="{FF2B5EF4-FFF2-40B4-BE49-F238E27FC236}">
                    <a16:creationId xmlns:a16="http://schemas.microsoft.com/office/drawing/2014/main" id="{658B3D65-B0BF-5624-3D02-6EFF4AA32C97}"/>
                  </a:ext>
                </a:extLst>
              </p:cNvPr>
              <p:cNvSpPr/>
              <p:nvPr/>
            </p:nvSpPr>
            <p:spPr>
              <a:xfrm>
                <a:off x="15219733" y="4999318"/>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42" name="Freeform 41">
                <a:extLst>
                  <a:ext uri="{FF2B5EF4-FFF2-40B4-BE49-F238E27FC236}">
                    <a16:creationId xmlns:a16="http://schemas.microsoft.com/office/drawing/2014/main" id="{5A4C869C-2929-BB47-C2FC-D9CE297885F1}"/>
                  </a:ext>
                </a:extLst>
              </p:cNvPr>
              <p:cNvSpPr/>
              <p:nvPr/>
            </p:nvSpPr>
            <p:spPr>
              <a:xfrm>
                <a:off x="15478174" y="4999318"/>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43" name="Freeform 42">
                <a:extLst>
                  <a:ext uri="{FF2B5EF4-FFF2-40B4-BE49-F238E27FC236}">
                    <a16:creationId xmlns:a16="http://schemas.microsoft.com/office/drawing/2014/main" id="{4CD8CCEB-68D6-98E7-1BF3-76534D01935E}"/>
                  </a:ext>
                </a:extLst>
              </p:cNvPr>
              <p:cNvSpPr/>
              <p:nvPr/>
            </p:nvSpPr>
            <p:spPr>
              <a:xfrm>
                <a:off x="18622548" y="4999318"/>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44" name="Freeform 43">
                <a:extLst>
                  <a:ext uri="{FF2B5EF4-FFF2-40B4-BE49-F238E27FC236}">
                    <a16:creationId xmlns:a16="http://schemas.microsoft.com/office/drawing/2014/main" id="{8B4D3A9B-C88B-CCF6-0AA3-4613FCF1C50A}"/>
                  </a:ext>
                </a:extLst>
              </p:cNvPr>
              <p:cNvSpPr/>
              <p:nvPr/>
            </p:nvSpPr>
            <p:spPr>
              <a:xfrm>
                <a:off x="18880989" y="4999318"/>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45" name="Freeform 44">
                <a:extLst>
                  <a:ext uri="{FF2B5EF4-FFF2-40B4-BE49-F238E27FC236}">
                    <a16:creationId xmlns:a16="http://schemas.microsoft.com/office/drawing/2014/main" id="{8B381B66-CDF7-79E3-FC07-8B541AD1E2CB}"/>
                  </a:ext>
                </a:extLst>
              </p:cNvPr>
              <p:cNvSpPr/>
              <p:nvPr/>
            </p:nvSpPr>
            <p:spPr>
              <a:xfrm>
                <a:off x="19139431" y="4999318"/>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46" name="Freeform 45">
                <a:extLst>
                  <a:ext uri="{FF2B5EF4-FFF2-40B4-BE49-F238E27FC236}">
                    <a16:creationId xmlns:a16="http://schemas.microsoft.com/office/drawing/2014/main" id="{9F66DE61-C522-D26A-3007-91F7835AAA27}"/>
                  </a:ext>
                </a:extLst>
              </p:cNvPr>
              <p:cNvSpPr/>
              <p:nvPr/>
            </p:nvSpPr>
            <p:spPr>
              <a:xfrm>
                <a:off x="15901731" y="5393090"/>
                <a:ext cx="2333153" cy="715947"/>
              </a:xfrm>
              <a:custGeom>
                <a:avLst/>
                <a:gdLst>
                  <a:gd name="connsiteX0" fmla="*/ 2333154 w 2333153"/>
                  <a:gd name="connsiteY0" fmla="*/ 357974 h 715947"/>
                  <a:gd name="connsiteX1" fmla="*/ 1166577 w 2333153"/>
                  <a:gd name="connsiteY1" fmla="*/ 715948 h 715947"/>
                  <a:gd name="connsiteX2" fmla="*/ 0 w 2333153"/>
                  <a:gd name="connsiteY2" fmla="*/ 357974 h 715947"/>
                  <a:gd name="connsiteX3" fmla="*/ 1166577 w 2333153"/>
                  <a:gd name="connsiteY3" fmla="*/ 0 h 715947"/>
                  <a:gd name="connsiteX4" fmla="*/ 2333154 w 2333153"/>
                  <a:gd name="connsiteY4" fmla="*/ 357974 h 715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153" h="715947">
                    <a:moveTo>
                      <a:pt x="2333154" y="357974"/>
                    </a:moveTo>
                    <a:cubicBezTo>
                      <a:pt x="2333154" y="555678"/>
                      <a:pt x="1810860" y="715948"/>
                      <a:pt x="1166577" y="715948"/>
                    </a:cubicBezTo>
                    <a:cubicBezTo>
                      <a:pt x="522294" y="715948"/>
                      <a:pt x="0" y="555678"/>
                      <a:pt x="0" y="357974"/>
                    </a:cubicBezTo>
                    <a:cubicBezTo>
                      <a:pt x="0" y="160270"/>
                      <a:pt x="522294" y="0"/>
                      <a:pt x="1166577" y="0"/>
                    </a:cubicBezTo>
                    <a:cubicBezTo>
                      <a:pt x="1810860" y="0"/>
                      <a:pt x="2333154" y="160270"/>
                      <a:pt x="2333154" y="357974"/>
                    </a:cubicBezTo>
                    <a:close/>
                  </a:path>
                </a:pathLst>
              </a:custGeom>
              <a:grpFill/>
              <a:ln w="35851" cap="flat">
                <a:noFill/>
                <a:prstDash val="solid"/>
                <a:miter/>
              </a:ln>
            </p:spPr>
            <p:txBody>
              <a:bodyPr rtlCol="0" anchor="ctr"/>
              <a:lstStyle/>
              <a:p>
                <a:endParaRPr lang="en-US" dirty="0">
                  <a:latin typeface="Bellota Text Light" pitchFamily="2" charset="77"/>
                </a:endParaRPr>
              </a:p>
            </p:txBody>
          </p:sp>
        </p:grpSp>
        <p:grpSp>
          <p:nvGrpSpPr>
            <p:cNvPr id="6" name="Graphic 1">
              <a:extLst>
                <a:ext uri="{FF2B5EF4-FFF2-40B4-BE49-F238E27FC236}">
                  <a16:creationId xmlns:a16="http://schemas.microsoft.com/office/drawing/2014/main" id="{2CF83959-060E-2220-7934-EC129D6D419D}"/>
                </a:ext>
              </a:extLst>
            </p:cNvPr>
            <p:cNvGrpSpPr/>
            <p:nvPr/>
          </p:nvGrpSpPr>
          <p:grpSpPr>
            <a:xfrm>
              <a:off x="13424998" y="3531625"/>
              <a:ext cx="5920403" cy="1467693"/>
              <a:chOff x="13424998" y="3531625"/>
              <a:chExt cx="5920403" cy="1467693"/>
            </a:xfrm>
            <a:grpFill/>
          </p:grpSpPr>
          <p:grpSp>
            <p:nvGrpSpPr>
              <p:cNvPr id="17" name="Graphic 1">
                <a:extLst>
                  <a:ext uri="{FF2B5EF4-FFF2-40B4-BE49-F238E27FC236}">
                    <a16:creationId xmlns:a16="http://schemas.microsoft.com/office/drawing/2014/main" id="{D6B924EC-F346-8065-E875-548E2EFE437E}"/>
                  </a:ext>
                </a:extLst>
              </p:cNvPr>
              <p:cNvGrpSpPr/>
              <p:nvPr/>
            </p:nvGrpSpPr>
            <p:grpSpPr>
              <a:xfrm>
                <a:off x="13424998" y="3531625"/>
                <a:ext cx="5920403" cy="1467693"/>
                <a:chOff x="13424998" y="3531625"/>
                <a:chExt cx="5920403" cy="1467693"/>
              </a:xfrm>
              <a:grpFill/>
            </p:grpSpPr>
            <p:sp>
              <p:nvSpPr>
                <p:cNvPr id="28" name="Freeform 27">
                  <a:extLst>
                    <a:ext uri="{FF2B5EF4-FFF2-40B4-BE49-F238E27FC236}">
                      <a16:creationId xmlns:a16="http://schemas.microsoft.com/office/drawing/2014/main" id="{848A1946-C031-56CD-748D-9F914C23C610}"/>
                    </a:ext>
                  </a:extLst>
                </p:cNvPr>
                <p:cNvSpPr/>
                <p:nvPr/>
              </p:nvSpPr>
              <p:spPr>
                <a:xfrm>
                  <a:off x="13424998" y="3531625"/>
                  <a:ext cx="5920403" cy="1467693"/>
                </a:xfrm>
                <a:custGeom>
                  <a:avLst/>
                  <a:gdLst>
                    <a:gd name="connsiteX0" fmla="*/ 3072584 w 3072584"/>
                    <a:gd name="connsiteY0" fmla="*/ 0 h 1467693"/>
                    <a:gd name="connsiteX1" fmla="*/ 0 w 3072584"/>
                    <a:gd name="connsiteY1" fmla="*/ 0 h 1467693"/>
                    <a:gd name="connsiteX2" fmla="*/ 0 w 3072584"/>
                    <a:gd name="connsiteY2" fmla="*/ 365134 h 1467693"/>
                    <a:gd name="connsiteX3" fmla="*/ 0 w 3072584"/>
                    <a:gd name="connsiteY3" fmla="*/ 1467693 h 1467693"/>
                    <a:gd name="connsiteX4" fmla="*/ 3072584 w 3072584"/>
                    <a:gd name="connsiteY4" fmla="*/ 1467693 h 1467693"/>
                    <a:gd name="connsiteX5" fmla="*/ 3072584 w 3072584"/>
                    <a:gd name="connsiteY5" fmla="*/ 365134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2584" h="1467693">
                      <a:moveTo>
                        <a:pt x="3072584" y="0"/>
                      </a:moveTo>
                      <a:lnTo>
                        <a:pt x="0" y="0"/>
                      </a:lnTo>
                      <a:lnTo>
                        <a:pt x="0" y="365134"/>
                      </a:lnTo>
                      <a:lnTo>
                        <a:pt x="0" y="1467693"/>
                      </a:lnTo>
                      <a:lnTo>
                        <a:pt x="3072584" y="1467693"/>
                      </a:lnTo>
                      <a:lnTo>
                        <a:pt x="3072584" y="365134"/>
                      </a:lnTo>
                      <a:close/>
                    </a:path>
                  </a:pathLst>
                </a:custGeom>
                <a:solidFill>
                  <a:schemeClr val="accent4"/>
                </a:solidFill>
                <a:ln w="35851" cap="flat">
                  <a:noFill/>
                  <a:prstDash val="solid"/>
                  <a:miter/>
                </a:ln>
              </p:spPr>
              <p:txBody>
                <a:bodyPr rtlCol="0" anchor="ctr"/>
                <a:lstStyle/>
                <a:p>
                  <a:endParaRPr lang="en-US" dirty="0">
                    <a:latin typeface="Bellota Text Light" pitchFamily="2" charset="77"/>
                  </a:endParaRPr>
                </a:p>
              </p:txBody>
            </p:sp>
            <p:sp>
              <p:nvSpPr>
                <p:cNvPr id="20" name="Freeform 19">
                  <a:extLst>
                    <a:ext uri="{FF2B5EF4-FFF2-40B4-BE49-F238E27FC236}">
                      <a16:creationId xmlns:a16="http://schemas.microsoft.com/office/drawing/2014/main" id="{D54FACD8-DDAC-0793-4053-4AAF1463C379}"/>
                    </a:ext>
                  </a:extLst>
                </p:cNvPr>
                <p:cNvSpPr/>
                <p:nvPr/>
              </p:nvSpPr>
              <p:spPr>
                <a:xfrm>
                  <a:off x="14099819" y="3531625"/>
                  <a:ext cx="71789" cy="1467693"/>
                </a:xfrm>
                <a:custGeom>
                  <a:avLst/>
                  <a:gdLst>
                    <a:gd name="connsiteX0" fmla="*/ 71789 w 71789"/>
                    <a:gd name="connsiteY0" fmla="*/ 0 h 1467693"/>
                    <a:gd name="connsiteX1" fmla="*/ 0 w 71789"/>
                    <a:gd name="connsiteY1" fmla="*/ 0 h 1467693"/>
                    <a:gd name="connsiteX2" fmla="*/ 0 w 71789"/>
                    <a:gd name="connsiteY2" fmla="*/ 365134 h 1467693"/>
                    <a:gd name="connsiteX3" fmla="*/ 0 w 71789"/>
                    <a:gd name="connsiteY3" fmla="*/ 1467693 h 1467693"/>
                    <a:gd name="connsiteX4" fmla="*/ 71789 w 71789"/>
                    <a:gd name="connsiteY4" fmla="*/ 1467693 h 1467693"/>
                    <a:gd name="connsiteX5" fmla="*/ 71789 w 71789"/>
                    <a:gd name="connsiteY5" fmla="*/ 365134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4"/>
                      </a:lnTo>
                      <a:lnTo>
                        <a:pt x="0" y="1467693"/>
                      </a:lnTo>
                      <a:lnTo>
                        <a:pt x="71789" y="1467693"/>
                      </a:lnTo>
                      <a:lnTo>
                        <a:pt x="71789" y="365134"/>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21" name="Freeform 20">
                  <a:extLst>
                    <a:ext uri="{FF2B5EF4-FFF2-40B4-BE49-F238E27FC236}">
                      <a16:creationId xmlns:a16="http://schemas.microsoft.com/office/drawing/2014/main" id="{88FA253A-77C6-B33C-86B5-EAA09EDA5B2A}"/>
                    </a:ext>
                  </a:extLst>
                </p:cNvPr>
                <p:cNvSpPr/>
                <p:nvPr/>
              </p:nvSpPr>
              <p:spPr>
                <a:xfrm>
                  <a:off x="14358260" y="3531625"/>
                  <a:ext cx="71789" cy="1467693"/>
                </a:xfrm>
                <a:custGeom>
                  <a:avLst/>
                  <a:gdLst>
                    <a:gd name="connsiteX0" fmla="*/ 71789 w 71789"/>
                    <a:gd name="connsiteY0" fmla="*/ 0 h 1467693"/>
                    <a:gd name="connsiteX1" fmla="*/ 0 w 71789"/>
                    <a:gd name="connsiteY1" fmla="*/ 0 h 1467693"/>
                    <a:gd name="connsiteX2" fmla="*/ 0 w 71789"/>
                    <a:gd name="connsiteY2" fmla="*/ 365134 h 1467693"/>
                    <a:gd name="connsiteX3" fmla="*/ 0 w 71789"/>
                    <a:gd name="connsiteY3" fmla="*/ 1467693 h 1467693"/>
                    <a:gd name="connsiteX4" fmla="*/ 71789 w 71789"/>
                    <a:gd name="connsiteY4" fmla="*/ 1467693 h 1467693"/>
                    <a:gd name="connsiteX5" fmla="*/ 71789 w 71789"/>
                    <a:gd name="connsiteY5" fmla="*/ 365134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4"/>
                      </a:lnTo>
                      <a:lnTo>
                        <a:pt x="0" y="1467693"/>
                      </a:lnTo>
                      <a:lnTo>
                        <a:pt x="71789" y="1467693"/>
                      </a:lnTo>
                      <a:lnTo>
                        <a:pt x="71789" y="365134"/>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22" name="Freeform 21">
                  <a:extLst>
                    <a:ext uri="{FF2B5EF4-FFF2-40B4-BE49-F238E27FC236}">
                      <a16:creationId xmlns:a16="http://schemas.microsoft.com/office/drawing/2014/main" id="{8F4F4BA0-46A9-9400-1171-AE1BF9F597D5}"/>
                    </a:ext>
                  </a:extLst>
                </p:cNvPr>
                <p:cNvSpPr/>
                <p:nvPr/>
              </p:nvSpPr>
              <p:spPr>
                <a:xfrm>
                  <a:off x="14616702" y="3531625"/>
                  <a:ext cx="71789" cy="1467693"/>
                </a:xfrm>
                <a:custGeom>
                  <a:avLst/>
                  <a:gdLst>
                    <a:gd name="connsiteX0" fmla="*/ 71789 w 71789"/>
                    <a:gd name="connsiteY0" fmla="*/ 0 h 1467693"/>
                    <a:gd name="connsiteX1" fmla="*/ 0 w 71789"/>
                    <a:gd name="connsiteY1" fmla="*/ 0 h 1467693"/>
                    <a:gd name="connsiteX2" fmla="*/ 0 w 71789"/>
                    <a:gd name="connsiteY2" fmla="*/ 365134 h 1467693"/>
                    <a:gd name="connsiteX3" fmla="*/ 0 w 71789"/>
                    <a:gd name="connsiteY3" fmla="*/ 1467693 h 1467693"/>
                    <a:gd name="connsiteX4" fmla="*/ 71789 w 71789"/>
                    <a:gd name="connsiteY4" fmla="*/ 1467693 h 1467693"/>
                    <a:gd name="connsiteX5" fmla="*/ 71789 w 71789"/>
                    <a:gd name="connsiteY5" fmla="*/ 365134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4"/>
                      </a:lnTo>
                      <a:lnTo>
                        <a:pt x="0" y="1467693"/>
                      </a:lnTo>
                      <a:lnTo>
                        <a:pt x="71789" y="1467693"/>
                      </a:lnTo>
                      <a:lnTo>
                        <a:pt x="71789" y="365134"/>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23" name="Freeform 22">
                  <a:extLst>
                    <a:ext uri="{FF2B5EF4-FFF2-40B4-BE49-F238E27FC236}">
                      <a16:creationId xmlns:a16="http://schemas.microsoft.com/office/drawing/2014/main" id="{1E16AC23-EEA7-F90B-2AA8-6EFDF461367A}"/>
                    </a:ext>
                  </a:extLst>
                </p:cNvPr>
                <p:cNvSpPr/>
                <p:nvPr/>
              </p:nvSpPr>
              <p:spPr>
                <a:xfrm>
                  <a:off x="17761076" y="3531625"/>
                  <a:ext cx="71789" cy="1467693"/>
                </a:xfrm>
                <a:custGeom>
                  <a:avLst/>
                  <a:gdLst>
                    <a:gd name="connsiteX0" fmla="*/ 71789 w 71789"/>
                    <a:gd name="connsiteY0" fmla="*/ 0 h 1467693"/>
                    <a:gd name="connsiteX1" fmla="*/ 0 w 71789"/>
                    <a:gd name="connsiteY1" fmla="*/ 0 h 1467693"/>
                    <a:gd name="connsiteX2" fmla="*/ 0 w 71789"/>
                    <a:gd name="connsiteY2" fmla="*/ 365134 h 1467693"/>
                    <a:gd name="connsiteX3" fmla="*/ 0 w 71789"/>
                    <a:gd name="connsiteY3" fmla="*/ 1467693 h 1467693"/>
                    <a:gd name="connsiteX4" fmla="*/ 71789 w 71789"/>
                    <a:gd name="connsiteY4" fmla="*/ 1467693 h 1467693"/>
                    <a:gd name="connsiteX5" fmla="*/ 71789 w 71789"/>
                    <a:gd name="connsiteY5" fmla="*/ 365134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4"/>
                      </a:lnTo>
                      <a:lnTo>
                        <a:pt x="0" y="1467693"/>
                      </a:lnTo>
                      <a:lnTo>
                        <a:pt x="71789" y="1467693"/>
                      </a:lnTo>
                      <a:lnTo>
                        <a:pt x="71789" y="365134"/>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24" name="Freeform 23">
                  <a:extLst>
                    <a:ext uri="{FF2B5EF4-FFF2-40B4-BE49-F238E27FC236}">
                      <a16:creationId xmlns:a16="http://schemas.microsoft.com/office/drawing/2014/main" id="{73672F8F-7370-3022-49AA-1E9B524A5483}"/>
                    </a:ext>
                  </a:extLst>
                </p:cNvPr>
                <p:cNvSpPr/>
                <p:nvPr/>
              </p:nvSpPr>
              <p:spPr>
                <a:xfrm>
                  <a:off x="18019517" y="3531625"/>
                  <a:ext cx="71789" cy="1467693"/>
                </a:xfrm>
                <a:custGeom>
                  <a:avLst/>
                  <a:gdLst>
                    <a:gd name="connsiteX0" fmla="*/ 71789 w 71789"/>
                    <a:gd name="connsiteY0" fmla="*/ 0 h 1467693"/>
                    <a:gd name="connsiteX1" fmla="*/ 0 w 71789"/>
                    <a:gd name="connsiteY1" fmla="*/ 0 h 1467693"/>
                    <a:gd name="connsiteX2" fmla="*/ 0 w 71789"/>
                    <a:gd name="connsiteY2" fmla="*/ 365134 h 1467693"/>
                    <a:gd name="connsiteX3" fmla="*/ 0 w 71789"/>
                    <a:gd name="connsiteY3" fmla="*/ 1467693 h 1467693"/>
                    <a:gd name="connsiteX4" fmla="*/ 71789 w 71789"/>
                    <a:gd name="connsiteY4" fmla="*/ 1467693 h 1467693"/>
                    <a:gd name="connsiteX5" fmla="*/ 71789 w 71789"/>
                    <a:gd name="connsiteY5" fmla="*/ 365134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4"/>
                      </a:lnTo>
                      <a:lnTo>
                        <a:pt x="0" y="1467693"/>
                      </a:lnTo>
                      <a:lnTo>
                        <a:pt x="71789" y="1467693"/>
                      </a:lnTo>
                      <a:lnTo>
                        <a:pt x="71789" y="365134"/>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25" name="Freeform 24">
                  <a:extLst>
                    <a:ext uri="{FF2B5EF4-FFF2-40B4-BE49-F238E27FC236}">
                      <a16:creationId xmlns:a16="http://schemas.microsoft.com/office/drawing/2014/main" id="{84DC380A-C0E5-E028-4A30-D4B7CCED482A}"/>
                    </a:ext>
                  </a:extLst>
                </p:cNvPr>
                <p:cNvSpPr/>
                <p:nvPr/>
              </p:nvSpPr>
              <p:spPr>
                <a:xfrm>
                  <a:off x="18277959" y="3531625"/>
                  <a:ext cx="71789" cy="1467693"/>
                </a:xfrm>
                <a:custGeom>
                  <a:avLst/>
                  <a:gdLst>
                    <a:gd name="connsiteX0" fmla="*/ 71789 w 71789"/>
                    <a:gd name="connsiteY0" fmla="*/ 0 h 1467693"/>
                    <a:gd name="connsiteX1" fmla="*/ 0 w 71789"/>
                    <a:gd name="connsiteY1" fmla="*/ 0 h 1467693"/>
                    <a:gd name="connsiteX2" fmla="*/ 0 w 71789"/>
                    <a:gd name="connsiteY2" fmla="*/ 365134 h 1467693"/>
                    <a:gd name="connsiteX3" fmla="*/ 0 w 71789"/>
                    <a:gd name="connsiteY3" fmla="*/ 1467693 h 1467693"/>
                    <a:gd name="connsiteX4" fmla="*/ 71789 w 71789"/>
                    <a:gd name="connsiteY4" fmla="*/ 1467693 h 1467693"/>
                    <a:gd name="connsiteX5" fmla="*/ 71789 w 71789"/>
                    <a:gd name="connsiteY5" fmla="*/ 365134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4"/>
                      </a:lnTo>
                      <a:lnTo>
                        <a:pt x="0" y="1467693"/>
                      </a:lnTo>
                      <a:lnTo>
                        <a:pt x="71789" y="1467693"/>
                      </a:lnTo>
                      <a:lnTo>
                        <a:pt x="71789" y="365134"/>
                      </a:lnTo>
                      <a:close/>
                    </a:path>
                  </a:pathLst>
                </a:custGeom>
                <a:grpFill/>
                <a:ln w="35851" cap="flat">
                  <a:noFill/>
                  <a:prstDash val="solid"/>
                  <a:miter/>
                </a:ln>
              </p:spPr>
              <p:txBody>
                <a:bodyPr rtlCol="0" anchor="ctr"/>
                <a:lstStyle/>
                <a:p>
                  <a:endParaRPr lang="en-US" dirty="0">
                    <a:latin typeface="Bellota Text Light" pitchFamily="2" charset="77"/>
                  </a:endParaRPr>
                </a:p>
              </p:txBody>
            </p:sp>
          </p:grpSp>
          <p:sp>
            <p:nvSpPr>
              <p:cNvPr id="18" name="Freeform 17">
                <a:extLst>
                  <a:ext uri="{FF2B5EF4-FFF2-40B4-BE49-F238E27FC236}">
                    <a16:creationId xmlns:a16="http://schemas.microsoft.com/office/drawing/2014/main" id="{67AD74F2-8160-A424-6826-668181C48951}"/>
                  </a:ext>
                </a:extLst>
              </p:cNvPr>
              <p:cNvSpPr/>
              <p:nvPr/>
            </p:nvSpPr>
            <p:spPr>
              <a:xfrm rot="-2640684">
                <a:off x="15901775" y="3925612"/>
                <a:ext cx="646102" cy="644351"/>
              </a:xfrm>
              <a:custGeom>
                <a:avLst/>
                <a:gdLst>
                  <a:gd name="connsiteX0" fmla="*/ 0 w 646102"/>
                  <a:gd name="connsiteY0" fmla="*/ 0 h 644351"/>
                  <a:gd name="connsiteX1" fmla="*/ 646103 w 646102"/>
                  <a:gd name="connsiteY1" fmla="*/ 0 h 644351"/>
                  <a:gd name="connsiteX2" fmla="*/ 646103 w 646102"/>
                  <a:gd name="connsiteY2" fmla="*/ 644352 h 644351"/>
                  <a:gd name="connsiteX3" fmla="*/ 0 w 646102"/>
                  <a:gd name="connsiteY3" fmla="*/ 644352 h 644351"/>
                </a:gdLst>
                <a:ahLst/>
                <a:cxnLst>
                  <a:cxn ang="0">
                    <a:pos x="connsiteX0" y="connsiteY0"/>
                  </a:cxn>
                  <a:cxn ang="0">
                    <a:pos x="connsiteX1" y="connsiteY1"/>
                  </a:cxn>
                  <a:cxn ang="0">
                    <a:pos x="connsiteX2" y="connsiteY2"/>
                  </a:cxn>
                  <a:cxn ang="0">
                    <a:pos x="connsiteX3" y="connsiteY3"/>
                  </a:cxn>
                </a:cxnLst>
                <a:rect l="l" t="t" r="r" b="b"/>
                <a:pathLst>
                  <a:path w="646102" h="644351">
                    <a:moveTo>
                      <a:pt x="0" y="0"/>
                    </a:moveTo>
                    <a:lnTo>
                      <a:pt x="646103" y="0"/>
                    </a:lnTo>
                    <a:lnTo>
                      <a:pt x="646103" y="644352"/>
                    </a:lnTo>
                    <a:lnTo>
                      <a:pt x="0" y="644352"/>
                    </a:lnTo>
                    <a:close/>
                  </a:path>
                </a:pathLst>
              </a:custGeom>
              <a:grpFill/>
              <a:ln w="35851" cap="flat">
                <a:noFill/>
                <a:prstDash val="solid"/>
                <a:miter/>
              </a:ln>
            </p:spPr>
            <p:txBody>
              <a:bodyPr rtlCol="0" anchor="ctr"/>
              <a:lstStyle/>
              <a:p>
                <a:endParaRPr lang="en-US" dirty="0">
                  <a:latin typeface="Bellota Text Light" pitchFamily="2" charset="77"/>
                </a:endParaRPr>
              </a:p>
            </p:txBody>
          </p:sp>
        </p:grpSp>
        <p:grpSp>
          <p:nvGrpSpPr>
            <p:cNvPr id="7" name="Graphic 1">
              <a:extLst>
                <a:ext uri="{FF2B5EF4-FFF2-40B4-BE49-F238E27FC236}">
                  <a16:creationId xmlns:a16="http://schemas.microsoft.com/office/drawing/2014/main" id="{D1C72140-A2A7-3D7F-8ACA-44358B69B531}"/>
                </a:ext>
              </a:extLst>
            </p:cNvPr>
            <p:cNvGrpSpPr/>
            <p:nvPr/>
          </p:nvGrpSpPr>
          <p:grpSpPr>
            <a:xfrm>
              <a:off x="12455842" y="2063932"/>
              <a:ext cx="5922621" cy="1467693"/>
              <a:chOff x="12455842" y="2063932"/>
              <a:chExt cx="5922621" cy="1467693"/>
            </a:xfrm>
            <a:grpFill/>
          </p:grpSpPr>
          <p:grpSp>
            <p:nvGrpSpPr>
              <p:cNvPr id="8" name="Graphic 1">
                <a:extLst>
                  <a:ext uri="{FF2B5EF4-FFF2-40B4-BE49-F238E27FC236}">
                    <a16:creationId xmlns:a16="http://schemas.microsoft.com/office/drawing/2014/main" id="{C564C540-FDFB-D028-F9C1-2E46CEE6848F}"/>
                  </a:ext>
                </a:extLst>
              </p:cNvPr>
              <p:cNvGrpSpPr/>
              <p:nvPr/>
            </p:nvGrpSpPr>
            <p:grpSpPr>
              <a:xfrm>
                <a:off x="12455842" y="2063932"/>
                <a:ext cx="5922621" cy="1467693"/>
                <a:chOff x="12455842" y="2063932"/>
                <a:chExt cx="5922621" cy="1467693"/>
              </a:xfrm>
              <a:grpFill/>
            </p:grpSpPr>
            <p:sp>
              <p:nvSpPr>
                <p:cNvPr id="13" name="Freeform 12">
                  <a:extLst>
                    <a:ext uri="{FF2B5EF4-FFF2-40B4-BE49-F238E27FC236}">
                      <a16:creationId xmlns:a16="http://schemas.microsoft.com/office/drawing/2014/main" id="{4846ED8D-8D2E-F2E1-9E9A-AB000A2F9DE7}"/>
                    </a:ext>
                  </a:extLst>
                </p:cNvPr>
                <p:cNvSpPr/>
                <p:nvPr/>
              </p:nvSpPr>
              <p:spPr>
                <a:xfrm>
                  <a:off x="12455842" y="2063932"/>
                  <a:ext cx="5922621" cy="1467693"/>
                </a:xfrm>
                <a:custGeom>
                  <a:avLst/>
                  <a:gdLst>
                    <a:gd name="connsiteX0" fmla="*/ 0 w 4336076"/>
                    <a:gd name="connsiteY0" fmla="*/ 0 h 1467693"/>
                    <a:gd name="connsiteX1" fmla="*/ 0 w 4336076"/>
                    <a:gd name="connsiteY1" fmla="*/ 1467693 h 1467693"/>
                    <a:gd name="connsiteX2" fmla="*/ 4336077 w 4336076"/>
                    <a:gd name="connsiteY2" fmla="*/ 1467693 h 1467693"/>
                    <a:gd name="connsiteX3" fmla="*/ 4336077 w 4336076"/>
                    <a:gd name="connsiteY3" fmla="*/ 365133 h 1467693"/>
                    <a:gd name="connsiteX4" fmla="*/ 4336077 w 4336076"/>
                    <a:gd name="connsiteY4" fmla="*/ 0 h 146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076" h="1467693">
                      <a:moveTo>
                        <a:pt x="0" y="0"/>
                      </a:moveTo>
                      <a:lnTo>
                        <a:pt x="0" y="1467693"/>
                      </a:lnTo>
                      <a:lnTo>
                        <a:pt x="4336077" y="1467693"/>
                      </a:lnTo>
                      <a:lnTo>
                        <a:pt x="4336077" y="365133"/>
                      </a:lnTo>
                      <a:lnTo>
                        <a:pt x="4336077" y="0"/>
                      </a:lnTo>
                      <a:close/>
                    </a:path>
                  </a:pathLst>
                </a:custGeom>
                <a:solidFill>
                  <a:schemeClr val="accent3"/>
                </a:solidFill>
                <a:ln w="35851" cap="flat">
                  <a:noFill/>
                  <a:prstDash val="solid"/>
                  <a:miter/>
                </a:ln>
              </p:spPr>
              <p:txBody>
                <a:bodyPr rtlCol="0" anchor="ctr"/>
                <a:lstStyle/>
                <a:p>
                  <a:endParaRPr lang="en-US" dirty="0">
                    <a:latin typeface="Bellota Text Light" pitchFamily="2" charset="77"/>
                  </a:endParaRPr>
                </a:p>
              </p:txBody>
            </p:sp>
            <p:sp>
              <p:nvSpPr>
                <p:cNvPr id="14" name="Freeform 13">
                  <a:extLst>
                    <a:ext uri="{FF2B5EF4-FFF2-40B4-BE49-F238E27FC236}">
                      <a16:creationId xmlns:a16="http://schemas.microsoft.com/office/drawing/2014/main" id="{B9134AC7-6A0D-E800-A5EB-C3FCFCE39FA1}"/>
                    </a:ext>
                  </a:extLst>
                </p:cNvPr>
                <p:cNvSpPr/>
                <p:nvPr/>
              </p:nvSpPr>
              <p:spPr>
                <a:xfrm>
                  <a:off x="16791919" y="2063932"/>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15" name="Freeform 14">
                  <a:extLst>
                    <a:ext uri="{FF2B5EF4-FFF2-40B4-BE49-F238E27FC236}">
                      <a16:creationId xmlns:a16="http://schemas.microsoft.com/office/drawing/2014/main" id="{FAF4D21A-A1E7-CCAC-3C59-1136101F3B51}"/>
                    </a:ext>
                  </a:extLst>
                </p:cNvPr>
                <p:cNvSpPr/>
                <p:nvPr/>
              </p:nvSpPr>
              <p:spPr>
                <a:xfrm>
                  <a:off x="17050361" y="2063932"/>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16" name="Freeform 15">
                  <a:extLst>
                    <a:ext uri="{FF2B5EF4-FFF2-40B4-BE49-F238E27FC236}">
                      <a16:creationId xmlns:a16="http://schemas.microsoft.com/office/drawing/2014/main" id="{52787DA5-EA92-EFD4-751C-7CD5B3E0EEF7}"/>
                    </a:ext>
                  </a:extLst>
                </p:cNvPr>
                <p:cNvSpPr/>
                <p:nvPr/>
              </p:nvSpPr>
              <p:spPr>
                <a:xfrm>
                  <a:off x="17308803" y="2063932"/>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grpSp>
          <p:sp>
            <p:nvSpPr>
              <p:cNvPr id="9" name="Freeform 8">
                <a:extLst>
                  <a:ext uri="{FF2B5EF4-FFF2-40B4-BE49-F238E27FC236}">
                    <a16:creationId xmlns:a16="http://schemas.microsoft.com/office/drawing/2014/main" id="{F3C2E150-877E-27D9-8119-739F7B2C5DE8}"/>
                  </a:ext>
                </a:extLst>
              </p:cNvPr>
              <p:cNvSpPr/>
              <p:nvPr/>
            </p:nvSpPr>
            <p:spPr>
              <a:xfrm>
                <a:off x="12455843" y="2386108"/>
                <a:ext cx="3015152" cy="751745"/>
              </a:xfrm>
              <a:custGeom>
                <a:avLst/>
                <a:gdLst>
                  <a:gd name="connsiteX0" fmla="*/ 2638259 w 3015152"/>
                  <a:gd name="connsiteY0" fmla="*/ 751745 h 751745"/>
                  <a:gd name="connsiteX1" fmla="*/ 0 w 3015152"/>
                  <a:gd name="connsiteY1" fmla="*/ 751745 h 751745"/>
                  <a:gd name="connsiteX2" fmla="*/ 0 w 3015152"/>
                  <a:gd name="connsiteY2" fmla="*/ 0 h 751745"/>
                  <a:gd name="connsiteX3" fmla="*/ 2638259 w 3015152"/>
                  <a:gd name="connsiteY3" fmla="*/ 0 h 751745"/>
                  <a:gd name="connsiteX4" fmla="*/ 3015153 w 3015152"/>
                  <a:gd name="connsiteY4" fmla="*/ 375873 h 751745"/>
                  <a:gd name="connsiteX5" fmla="*/ 3015153 w 3015152"/>
                  <a:gd name="connsiteY5" fmla="*/ 375873 h 751745"/>
                  <a:gd name="connsiteX6" fmla="*/ 2638259 w 3015152"/>
                  <a:gd name="connsiteY6" fmla="*/ 751745 h 75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52" h="751745">
                    <a:moveTo>
                      <a:pt x="2638259" y="751745"/>
                    </a:moveTo>
                    <a:lnTo>
                      <a:pt x="0" y="751745"/>
                    </a:lnTo>
                    <a:lnTo>
                      <a:pt x="0" y="0"/>
                    </a:lnTo>
                    <a:lnTo>
                      <a:pt x="2638259" y="0"/>
                    </a:lnTo>
                    <a:cubicBezTo>
                      <a:pt x="2846448" y="0"/>
                      <a:pt x="3015153" y="168248"/>
                      <a:pt x="3015153" y="375873"/>
                    </a:cubicBezTo>
                    <a:lnTo>
                      <a:pt x="3015153" y="375873"/>
                    </a:lnTo>
                    <a:cubicBezTo>
                      <a:pt x="3015153" y="583498"/>
                      <a:pt x="2846448" y="751745"/>
                      <a:pt x="2638259" y="751745"/>
                    </a:cubicBezTo>
                    <a:close/>
                  </a:path>
                </a:pathLst>
              </a:custGeom>
              <a:grpFill/>
              <a:ln w="35851" cap="flat">
                <a:noFill/>
                <a:prstDash val="solid"/>
                <a:miter/>
              </a:ln>
            </p:spPr>
            <p:txBody>
              <a:bodyPr rtlCol="0" anchor="ctr"/>
              <a:lstStyle/>
              <a:p>
                <a:endParaRPr lang="en-US" dirty="0">
                  <a:latin typeface="Bellota Text Light" pitchFamily="2" charset="77"/>
                </a:endParaRPr>
              </a:p>
            </p:txBody>
          </p:sp>
        </p:grpSp>
      </p:grpSp>
      <p:sp>
        <p:nvSpPr>
          <p:cNvPr id="48" name="TextBox 47">
            <a:extLst>
              <a:ext uri="{FF2B5EF4-FFF2-40B4-BE49-F238E27FC236}">
                <a16:creationId xmlns:a16="http://schemas.microsoft.com/office/drawing/2014/main" id="{2D919CA2-3A63-7D9E-6633-F037B2F1B41F}"/>
              </a:ext>
            </a:extLst>
          </p:cNvPr>
          <p:cNvSpPr txBox="1"/>
          <p:nvPr/>
        </p:nvSpPr>
        <p:spPr>
          <a:xfrm>
            <a:off x="12187312" y="3349348"/>
            <a:ext cx="10367888" cy="11541621"/>
          </a:xfrm>
          <a:prstGeom prst="rect">
            <a:avLst/>
          </a:prstGeom>
          <a:noFill/>
        </p:spPr>
        <p:txBody>
          <a:bodyPr wrap="square" anchor="ctr">
            <a:spAutoFit/>
          </a:bodyPr>
          <a:lstStyle/>
          <a:p>
            <a:pPr algn="r" rtl="1"/>
            <a:r>
              <a:rPr lang="en-US" sz="6600" i="0" dirty="0">
                <a:solidFill>
                  <a:schemeClr val="tx2"/>
                </a:solidFill>
                <a:effectLst/>
                <a:latin typeface="Italiana" pitchFamily="2" charset="0"/>
              </a:rPr>
              <a:t>.</a:t>
            </a:r>
            <a:r>
              <a:rPr lang="ar-DZ" sz="6600" b="1" dirty="0"/>
              <a:t> </a:t>
            </a:r>
            <a:r>
              <a:rPr lang="ar-DZ" sz="6600" b="1" dirty="0">
                <a:latin typeface="Andalus" pitchFamily="18" charset="-78"/>
                <a:cs typeface="Andalus" pitchFamily="18" charset="-78"/>
              </a:rPr>
              <a:t>مكتبة </a:t>
            </a:r>
            <a:r>
              <a:rPr lang="ar-DZ" sz="6600" b="1" dirty="0" err="1">
                <a:latin typeface="Andalus" pitchFamily="18" charset="-78"/>
                <a:cs typeface="Andalus" pitchFamily="18" charset="-78"/>
              </a:rPr>
              <a:t>ويلكوم</a:t>
            </a:r>
            <a:r>
              <a:rPr lang="ar-DZ" sz="6600" b="1" dirty="0">
                <a:latin typeface="Andalus" pitchFamily="18" charset="-78"/>
                <a:cs typeface="Andalus" pitchFamily="18" charset="-78"/>
              </a:rPr>
              <a:t> العربية:</a:t>
            </a:r>
            <a:r>
              <a:rPr lang="ar-DZ" sz="6600" dirty="0">
                <a:latin typeface="Andalus" pitchFamily="18" charset="-78"/>
                <a:cs typeface="Andalus" pitchFamily="18" charset="-78"/>
              </a:rPr>
              <a:t> </a:t>
            </a:r>
            <a:r>
              <a:rPr lang="fr-FR" sz="6600" dirty="0">
                <a:latin typeface="Andalus" pitchFamily="18" charset="-78"/>
                <a:cs typeface="Andalus" pitchFamily="18" charset="-78"/>
                <a:hlinkClick r:id="rId2"/>
              </a:rPr>
              <a:t>wamcp.bibalex.org/</a:t>
            </a:r>
            <a:r>
              <a:rPr lang="fr-FR" sz="6600" dirty="0" err="1">
                <a:latin typeface="Andalus" pitchFamily="18" charset="-78"/>
                <a:cs typeface="Andalus" pitchFamily="18" charset="-78"/>
                <a:hlinkClick r:id="rId2"/>
              </a:rPr>
              <a:t>ar</a:t>
            </a:r>
            <a:endParaRPr lang="fr-FR" sz="6600" dirty="0">
              <a:latin typeface="Andalus" pitchFamily="18" charset="-78"/>
              <a:cs typeface="Andalus" pitchFamily="18" charset="-78"/>
            </a:endParaRPr>
          </a:p>
          <a:p>
            <a:pPr algn="r" rtl="1"/>
            <a:r>
              <a:rPr lang="ar-DZ" sz="6600" b="1" dirty="0">
                <a:latin typeface="Andalus" pitchFamily="18" charset="-78"/>
                <a:cs typeface="Andalus" pitchFamily="18" charset="-78"/>
              </a:rPr>
              <a:t>المكتبة الوطنية الإسبانية:</a:t>
            </a:r>
            <a:r>
              <a:rPr lang="ar-DZ" sz="6600" dirty="0">
                <a:latin typeface="Andalus" pitchFamily="18" charset="-78"/>
                <a:cs typeface="Andalus" pitchFamily="18" charset="-78"/>
              </a:rPr>
              <a:t> </a:t>
            </a:r>
            <a:r>
              <a:rPr lang="fr-FR" sz="6600" dirty="0">
                <a:latin typeface="Andalus" pitchFamily="18" charset="-78"/>
                <a:cs typeface="Andalus" pitchFamily="18" charset="-78"/>
                <a:hlinkClick r:id="rId3"/>
              </a:rPr>
              <a:t>www.haydarya.com/</a:t>
            </a:r>
            <a:endParaRPr lang="fr-FR" sz="6600" dirty="0">
              <a:latin typeface="Andalus" pitchFamily="18" charset="-78"/>
              <a:cs typeface="Andalus" pitchFamily="18" charset="-78"/>
            </a:endParaRPr>
          </a:p>
          <a:p>
            <a:pPr algn="r" rtl="1"/>
            <a:r>
              <a:rPr lang="ar-DZ" sz="6600" b="1" dirty="0">
                <a:latin typeface="Andalus" pitchFamily="18" charset="-78"/>
                <a:cs typeface="Andalus" pitchFamily="18" charset="-78"/>
              </a:rPr>
              <a:t>مكتبة الكونغرس</a:t>
            </a:r>
          </a:p>
          <a:p>
            <a:pPr algn="r" rtl="1"/>
            <a:r>
              <a:rPr lang="ar-DZ" sz="6600" b="1" dirty="0">
                <a:latin typeface="Andalus" pitchFamily="18" charset="-78"/>
                <a:cs typeface="Andalus" pitchFamily="18" charset="-78"/>
              </a:rPr>
              <a:t>:</a:t>
            </a:r>
            <a:r>
              <a:rPr lang="ar-DZ" sz="6600" b="1" dirty="0"/>
              <a:t> </a:t>
            </a:r>
            <a:r>
              <a:rPr lang="ar-DZ" sz="6600" b="1" dirty="0">
                <a:latin typeface="Andalus" pitchFamily="18" charset="-78"/>
                <a:cs typeface="Andalus" pitchFamily="18" charset="-78"/>
              </a:rPr>
              <a:t>مخطوطات الجامعة الأمريكية في بيروت:</a:t>
            </a:r>
            <a:r>
              <a:rPr lang="ar-DZ" sz="6600" dirty="0">
                <a:latin typeface="Andalus" pitchFamily="18" charset="-78"/>
                <a:cs typeface="Andalus" pitchFamily="18" charset="-78"/>
              </a:rPr>
              <a:t> </a:t>
            </a:r>
            <a:r>
              <a:rPr lang="fr-FR" sz="6600" dirty="0">
                <a:latin typeface="Andalus" pitchFamily="18" charset="-78"/>
                <a:cs typeface="Andalus" pitchFamily="18" charset="-78"/>
                <a:hlinkClick r:id="rId4"/>
              </a:rPr>
              <a:t>https://wadod.net/bookshelf/book</a:t>
            </a:r>
            <a:endParaRPr lang="ar-DZ" sz="6600" dirty="0">
              <a:latin typeface="Andalus" pitchFamily="18" charset="-78"/>
              <a:cs typeface="Andalus" pitchFamily="18" charset="-78"/>
            </a:endParaRPr>
          </a:p>
          <a:p>
            <a:endParaRPr lang="en-US" sz="15000" dirty="0">
              <a:solidFill>
                <a:schemeClr val="tx2"/>
              </a:solidFill>
              <a:latin typeface="Italiana" pitchFamily="2" charset="0"/>
            </a:endParaRPr>
          </a:p>
        </p:txBody>
      </p:sp>
    </p:spTree>
    <p:extLst>
      <p:ext uri="{BB962C8B-B14F-4D97-AF65-F5344CB8AC3E}">
        <p14:creationId xmlns:p14="http://schemas.microsoft.com/office/powerpoint/2010/main" val="3492733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1">
            <a:extLst>
              <a:ext uri="{FF2B5EF4-FFF2-40B4-BE49-F238E27FC236}">
                <a16:creationId xmlns:a16="http://schemas.microsoft.com/office/drawing/2014/main" id="{13995915-5168-CF7F-A200-1F2E8EA30ADB}"/>
              </a:ext>
            </a:extLst>
          </p:cNvPr>
          <p:cNvSpPr/>
          <p:nvPr/>
        </p:nvSpPr>
        <p:spPr>
          <a:xfrm>
            <a:off x="745097" y="1064486"/>
            <a:ext cx="22887456" cy="11587029"/>
          </a:xfrm>
          <a:custGeom>
            <a:avLst/>
            <a:gdLst>
              <a:gd name="connsiteX0" fmla="*/ 22146878 w 23637432"/>
              <a:gd name="connsiteY0" fmla="*/ 11966713 h 11966713"/>
              <a:gd name="connsiteX1" fmla="*/ 1501125 w 23637432"/>
              <a:gd name="connsiteY1" fmla="*/ 11966713 h 11966713"/>
              <a:gd name="connsiteX2" fmla="*/ 1501125 w 23637432"/>
              <a:gd name="connsiteY2" fmla="*/ 10604219 h 11966713"/>
              <a:gd name="connsiteX3" fmla="*/ 0 w 23637432"/>
              <a:gd name="connsiteY3" fmla="*/ 10604219 h 11966713"/>
              <a:gd name="connsiteX4" fmla="*/ 0 w 23637432"/>
              <a:gd name="connsiteY4" fmla="*/ 1373056 h 11966713"/>
              <a:gd name="connsiteX5" fmla="*/ 1501125 w 23637432"/>
              <a:gd name="connsiteY5" fmla="*/ 1373056 h 11966713"/>
              <a:gd name="connsiteX6" fmla="*/ 1501125 w 23637432"/>
              <a:gd name="connsiteY6" fmla="*/ 0 h 11966713"/>
              <a:gd name="connsiteX7" fmla="*/ 22146878 w 23637432"/>
              <a:gd name="connsiteY7" fmla="*/ 0 h 11966713"/>
              <a:gd name="connsiteX8" fmla="*/ 22146878 w 23637432"/>
              <a:gd name="connsiteY8" fmla="*/ 1330808 h 11966713"/>
              <a:gd name="connsiteX9" fmla="*/ 23637432 w 23637432"/>
              <a:gd name="connsiteY9" fmla="*/ 1330808 h 11966713"/>
              <a:gd name="connsiteX10" fmla="*/ 23637432 w 23637432"/>
              <a:gd name="connsiteY10" fmla="*/ 10561971 h 11966713"/>
              <a:gd name="connsiteX11" fmla="*/ 22146878 w 23637432"/>
              <a:gd name="connsiteY11" fmla="*/ 10561971 h 11966713"/>
              <a:gd name="connsiteX12" fmla="*/ 22146878 w 23637432"/>
              <a:gd name="connsiteY12" fmla="*/ 11966713 h 11966713"/>
              <a:gd name="connsiteX13" fmla="*/ 1532839 w 23637432"/>
              <a:gd name="connsiteY13" fmla="*/ 11935027 h 11966713"/>
              <a:gd name="connsiteX14" fmla="*/ 22115164 w 23637432"/>
              <a:gd name="connsiteY14" fmla="*/ 11935027 h 11966713"/>
              <a:gd name="connsiteX15" fmla="*/ 22115164 w 23637432"/>
              <a:gd name="connsiteY15" fmla="*/ 10530285 h 11966713"/>
              <a:gd name="connsiteX16" fmla="*/ 23605718 w 23637432"/>
              <a:gd name="connsiteY16" fmla="*/ 10530285 h 11966713"/>
              <a:gd name="connsiteX17" fmla="*/ 23605718 w 23637432"/>
              <a:gd name="connsiteY17" fmla="*/ 1362494 h 11966713"/>
              <a:gd name="connsiteX18" fmla="*/ 22115164 w 23637432"/>
              <a:gd name="connsiteY18" fmla="*/ 1362494 h 11966713"/>
              <a:gd name="connsiteX19" fmla="*/ 22115164 w 23637432"/>
              <a:gd name="connsiteY19" fmla="*/ 31686 h 11966713"/>
              <a:gd name="connsiteX20" fmla="*/ 1532839 w 23637432"/>
              <a:gd name="connsiteY20" fmla="*/ 31686 h 11966713"/>
              <a:gd name="connsiteX21" fmla="*/ 1532839 w 23637432"/>
              <a:gd name="connsiteY21" fmla="*/ 1404742 h 11966713"/>
              <a:gd name="connsiteX22" fmla="*/ 31714 w 23637432"/>
              <a:gd name="connsiteY22" fmla="*/ 1404742 h 11966713"/>
              <a:gd name="connsiteX23" fmla="*/ 31714 w 23637432"/>
              <a:gd name="connsiteY23" fmla="*/ 10572533 h 11966713"/>
              <a:gd name="connsiteX24" fmla="*/ 1532839 w 23637432"/>
              <a:gd name="connsiteY24" fmla="*/ 10572533 h 11966713"/>
              <a:gd name="connsiteX25" fmla="*/ 1532839 w 23637432"/>
              <a:gd name="connsiteY25" fmla="*/ 11935027 h 1196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637432" h="11966713">
                <a:moveTo>
                  <a:pt x="22146878" y="11966713"/>
                </a:moveTo>
                <a:lnTo>
                  <a:pt x="1501125" y="11966713"/>
                </a:lnTo>
                <a:lnTo>
                  <a:pt x="1501125" y="10604219"/>
                </a:lnTo>
                <a:lnTo>
                  <a:pt x="0" y="10604219"/>
                </a:lnTo>
                <a:lnTo>
                  <a:pt x="0" y="1373056"/>
                </a:lnTo>
                <a:lnTo>
                  <a:pt x="1501125" y="1373056"/>
                </a:lnTo>
                <a:lnTo>
                  <a:pt x="1501125" y="0"/>
                </a:lnTo>
                <a:lnTo>
                  <a:pt x="22146878" y="0"/>
                </a:lnTo>
                <a:lnTo>
                  <a:pt x="22146878" y="1330808"/>
                </a:lnTo>
                <a:lnTo>
                  <a:pt x="23637432" y="1330808"/>
                </a:lnTo>
                <a:lnTo>
                  <a:pt x="23637432" y="10561971"/>
                </a:lnTo>
                <a:lnTo>
                  <a:pt x="22146878" y="10561971"/>
                </a:lnTo>
                <a:lnTo>
                  <a:pt x="22146878" y="11966713"/>
                </a:lnTo>
                <a:close/>
                <a:moveTo>
                  <a:pt x="1532839" y="11935027"/>
                </a:moveTo>
                <a:lnTo>
                  <a:pt x="22115164" y="11935027"/>
                </a:lnTo>
                <a:lnTo>
                  <a:pt x="22115164" y="10530285"/>
                </a:lnTo>
                <a:lnTo>
                  <a:pt x="23605718" y="10530285"/>
                </a:lnTo>
                <a:lnTo>
                  <a:pt x="23605718" y="1362494"/>
                </a:lnTo>
                <a:lnTo>
                  <a:pt x="22115164" y="1362494"/>
                </a:lnTo>
                <a:lnTo>
                  <a:pt x="22115164" y="31686"/>
                </a:lnTo>
                <a:lnTo>
                  <a:pt x="1532839" y="31686"/>
                </a:lnTo>
                <a:lnTo>
                  <a:pt x="1532839" y="1404742"/>
                </a:lnTo>
                <a:lnTo>
                  <a:pt x="31714" y="1404742"/>
                </a:lnTo>
                <a:lnTo>
                  <a:pt x="31714" y="10572533"/>
                </a:lnTo>
                <a:lnTo>
                  <a:pt x="1532839" y="10572533"/>
                </a:lnTo>
                <a:lnTo>
                  <a:pt x="1532839" y="11935027"/>
                </a:lnTo>
                <a:close/>
              </a:path>
            </a:pathLst>
          </a:custGeom>
          <a:solidFill>
            <a:schemeClr val="accent2">
              <a:lumMod val="10000"/>
            </a:schemeClr>
          </a:solidFill>
          <a:ln w="10569" cap="flat">
            <a:noFill/>
            <a:prstDash val="solid"/>
            <a:miter/>
          </a:ln>
        </p:spPr>
        <p:txBody>
          <a:bodyPr rtlCol="0" anchor="ctr"/>
          <a:lstStyle/>
          <a:p>
            <a:endParaRPr lang="en-US" dirty="0">
              <a:latin typeface="Bellota Text Light" pitchFamily="2" charset="77"/>
            </a:endParaRPr>
          </a:p>
        </p:txBody>
      </p:sp>
      <p:grpSp>
        <p:nvGrpSpPr>
          <p:cNvPr id="2" name="Graphic 9">
            <a:extLst>
              <a:ext uri="{FF2B5EF4-FFF2-40B4-BE49-F238E27FC236}">
                <a16:creationId xmlns:a16="http://schemas.microsoft.com/office/drawing/2014/main" id="{F57CA2CF-1292-9556-8A25-76AEBB0C06F2}"/>
              </a:ext>
            </a:extLst>
          </p:cNvPr>
          <p:cNvGrpSpPr/>
          <p:nvPr/>
        </p:nvGrpSpPr>
        <p:grpSpPr>
          <a:xfrm>
            <a:off x="3449863" y="7997645"/>
            <a:ext cx="17477924" cy="3471463"/>
            <a:chOff x="8466656" y="11161152"/>
            <a:chExt cx="7769676" cy="1543212"/>
          </a:xfrm>
        </p:grpSpPr>
        <p:sp>
          <p:nvSpPr>
            <p:cNvPr id="3" name="Freeform 2">
              <a:extLst>
                <a:ext uri="{FF2B5EF4-FFF2-40B4-BE49-F238E27FC236}">
                  <a16:creationId xmlns:a16="http://schemas.microsoft.com/office/drawing/2014/main" id="{93AAA4D4-3BC0-4A6B-3BA1-18EDB1E6A96D}"/>
                </a:ext>
              </a:extLst>
            </p:cNvPr>
            <p:cNvSpPr/>
            <p:nvPr/>
          </p:nvSpPr>
          <p:spPr>
            <a:xfrm>
              <a:off x="8840137" y="11161152"/>
              <a:ext cx="7024921" cy="1331980"/>
            </a:xfrm>
            <a:custGeom>
              <a:avLst/>
              <a:gdLst>
                <a:gd name="connsiteX0" fmla="*/ 1701208 w 7024921"/>
                <a:gd name="connsiteY0" fmla="*/ 1183355 h 1331980"/>
                <a:gd name="connsiteX1" fmla="*/ 2621714 w 7024921"/>
                <a:gd name="connsiteY1" fmla="*/ 1187503 h 1331980"/>
                <a:gd name="connsiteX2" fmla="*/ 3295830 w 7024921"/>
                <a:gd name="connsiteY2" fmla="*/ 1214463 h 1331980"/>
                <a:gd name="connsiteX3" fmla="*/ 3509000 w 7024921"/>
                <a:gd name="connsiteY3" fmla="*/ 1227597 h 1331980"/>
                <a:gd name="connsiteX4" fmla="*/ 3794149 w 7024921"/>
                <a:gd name="connsiteY4" fmla="*/ 1211006 h 1331980"/>
                <a:gd name="connsiteX5" fmla="*/ 4504255 w 7024921"/>
                <a:gd name="connsiteY5" fmla="*/ 1184738 h 1331980"/>
                <a:gd name="connsiteX6" fmla="*/ 5443449 w 7024921"/>
                <a:gd name="connsiteY6" fmla="*/ 1186120 h 1331980"/>
                <a:gd name="connsiteX7" fmla="*/ 6442856 w 7024921"/>
                <a:gd name="connsiteY7" fmla="*/ 1248336 h 1331980"/>
                <a:gd name="connsiteX8" fmla="*/ 7024921 w 7024921"/>
                <a:gd name="connsiteY8" fmla="*/ 1331981 h 1331980"/>
                <a:gd name="connsiteX9" fmla="*/ 6651874 w 7024921"/>
                <a:gd name="connsiteY9" fmla="*/ 664203 h 1331980"/>
                <a:gd name="connsiteX10" fmla="*/ 4002475 w 7024921"/>
                <a:gd name="connsiteY10" fmla="*/ 656599 h 1331980"/>
                <a:gd name="connsiteX11" fmla="*/ 4102139 w 7024921"/>
                <a:gd name="connsiteY11" fmla="*/ 605445 h 1331980"/>
                <a:gd name="connsiteX12" fmla="*/ 5052406 w 7024921"/>
                <a:gd name="connsiteY12" fmla="*/ 347597 h 1331980"/>
                <a:gd name="connsiteX13" fmla="*/ 6642876 w 7024921"/>
                <a:gd name="connsiteY13" fmla="*/ 373865 h 1331980"/>
                <a:gd name="connsiteX14" fmla="*/ 6646336 w 7024921"/>
                <a:gd name="connsiteY14" fmla="*/ 346214 h 1331980"/>
                <a:gd name="connsiteX15" fmla="*/ 5046177 w 7024921"/>
                <a:gd name="connsiteY15" fmla="*/ 320637 h 1331980"/>
                <a:gd name="connsiteX16" fmla="*/ 4086220 w 7024921"/>
                <a:gd name="connsiteY16" fmla="*/ 581250 h 1331980"/>
                <a:gd name="connsiteX17" fmla="*/ 3619046 w 7024921"/>
                <a:gd name="connsiteY17" fmla="*/ 904769 h 1331980"/>
                <a:gd name="connsiteX18" fmla="*/ 3598974 w 7024921"/>
                <a:gd name="connsiteY18" fmla="*/ 926199 h 1331980"/>
                <a:gd name="connsiteX19" fmla="*/ 4019085 w 7024921"/>
                <a:gd name="connsiteY19" fmla="*/ 514887 h 1331980"/>
                <a:gd name="connsiteX20" fmla="*/ 4894605 w 7024921"/>
                <a:gd name="connsiteY20" fmla="*/ 151273 h 1331980"/>
                <a:gd name="connsiteX21" fmla="*/ 6414479 w 7024921"/>
                <a:gd name="connsiteY21" fmla="*/ 35138 h 1331980"/>
                <a:gd name="connsiteX22" fmla="*/ 6415864 w 7024921"/>
                <a:gd name="connsiteY22" fmla="*/ 7487 h 1331980"/>
                <a:gd name="connsiteX23" fmla="*/ 4886300 w 7024921"/>
                <a:gd name="connsiteY23" fmla="*/ 125696 h 1331980"/>
                <a:gd name="connsiteX24" fmla="*/ 4001783 w 7024921"/>
                <a:gd name="connsiteY24" fmla="*/ 493457 h 1331980"/>
                <a:gd name="connsiteX25" fmla="*/ 3506924 w 7024921"/>
                <a:gd name="connsiteY25" fmla="*/ 1037495 h 1331980"/>
                <a:gd name="connsiteX26" fmla="*/ 3404491 w 7024921"/>
                <a:gd name="connsiteY26" fmla="*/ 912373 h 1331980"/>
                <a:gd name="connsiteX27" fmla="*/ 3400338 w 7024921"/>
                <a:gd name="connsiteY27" fmla="*/ 908225 h 1331980"/>
                <a:gd name="connsiteX28" fmla="*/ 3259148 w 7024921"/>
                <a:gd name="connsiteY28" fmla="*/ 783795 h 1331980"/>
                <a:gd name="connsiteX29" fmla="*/ 2937317 w 7024921"/>
                <a:gd name="connsiteY29" fmla="*/ 588854 h 1331980"/>
                <a:gd name="connsiteX30" fmla="*/ 1978744 w 7024921"/>
                <a:gd name="connsiteY30" fmla="*/ 326858 h 1331980"/>
                <a:gd name="connsiteX31" fmla="*/ 378584 w 7024921"/>
                <a:gd name="connsiteY31" fmla="*/ 352436 h 1331980"/>
                <a:gd name="connsiteX32" fmla="*/ 382045 w 7024921"/>
                <a:gd name="connsiteY32" fmla="*/ 380087 h 1331980"/>
                <a:gd name="connsiteX33" fmla="*/ 1972515 w 7024921"/>
                <a:gd name="connsiteY33" fmla="*/ 353818 h 1331980"/>
                <a:gd name="connsiteX34" fmla="*/ 2922782 w 7024921"/>
                <a:gd name="connsiteY34" fmla="*/ 611666 h 1331980"/>
                <a:gd name="connsiteX35" fmla="*/ 2973306 w 7024921"/>
                <a:gd name="connsiteY35" fmla="*/ 636552 h 1331980"/>
                <a:gd name="connsiteX36" fmla="*/ 2854956 w 7024921"/>
                <a:gd name="connsiteY36" fmla="*/ 597840 h 1331980"/>
                <a:gd name="connsiteX37" fmla="*/ 2457684 w 7024921"/>
                <a:gd name="connsiteY37" fmla="*/ 478249 h 1331980"/>
                <a:gd name="connsiteX38" fmla="*/ 1490114 w 7024921"/>
                <a:gd name="connsiteY38" fmla="*/ 398060 h 1331980"/>
                <a:gd name="connsiteX39" fmla="*/ 357129 w 7024921"/>
                <a:gd name="connsiteY39" fmla="*/ 519034 h 1331980"/>
                <a:gd name="connsiteX40" fmla="*/ 362666 w 7024921"/>
                <a:gd name="connsiteY40" fmla="*/ 545994 h 1331980"/>
                <a:gd name="connsiteX41" fmla="*/ 1490806 w 7024921"/>
                <a:gd name="connsiteY41" fmla="*/ 425020 h 1331980"/>
                <a:gd name="connsiteX42" fmla="*/ 2452147 w 7024921"/>
                <a:gd name="connsiteY42" fmla="*/ 505209 h 1331980"/>
                <a:gd name="connsiteX43" fmla="*/ 2585725 w 7024921"/>
                <a:gd name="connsiteY43" fmla="*/ 537699 h 1331980"/>
                <a:gd name="connsiteX44" fmla="*/ 373048 w 7024921"/>
                <a:gd name="connsiteY44" fmla="*/ 664203 h 1331980"/>
                <a:gd name="connsiteX45" fmla="*/ 0 w 7024921"/>
                <a:gd name="connsiteY45" fmla="*/ 1331981 h 1331980"/>
                <a:gd name="connsiteX46" fmla="*/ 704568 w 7024921"/>
                <a:gd name="connsiteY46" fmla="*/ 1235893 h 1331980"/>
                <a:gd name="connsiteX47" fmla="*/ 1701208 w 7024921"/>
                <a:gd name="connsiteY47" fmla="*/ 1183355 h 133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24921" h="1331980">
                  <a:moveTo>
                    <a:pt x="1701208" y="1183355"/>
                  </a:moveTo>
                  <a:cubicBezTo>
                    <a:pt x="2007812" y="1177134"/>
                    <a:pt x="2315109" y="1179208"/>
                    <a:pt x="2621714" y="1187503"/>
                  </a:cubicBezTo>
                  <a:cubicBezTo>
                    <a:pt x="2846650" y="1193033"/>
                    <a:pt x="3070894" y="1202020"/>
                    <a:pt x="3295830" y="1214463"/>
                  </a:cubicBezTo>
                  <a:cubicBezTo>
                    <a:pt x="3367117" y="1218611"/>
                    <a:pt x="3437713" y="1222758"/>
                    <a:pt x="3509000" y="1227597"/>
                  </a:cubicBezTo>
                  <a:cubicBezTo>
                    <a:pt x="3603819" y="1219993"/>
                    <a:pt x="3699330" y="1215845"/>
                    <a:pt x="3794149" y="1211006"/>
                  </a:cubicBezTo>
                  <a:cubicBezTo>
                    <a:pt x="4030851" y="1198563"/>
                    <a:pt x="4267553" y="1190268"/>
                    <a:pt x="4504255" y="1184738"/>
                  </a:cubicBezTo>
                  <a:cubicBezTo>
                    <a:pt x="4817089" y="1177825"/>
                    <a:pt x="5129923" y="1177825"/>
                    <a:pt x="5443449" y="1186120"/>
                  </a:cubicBezTo>
                  <a:cubicBezTo>
                    <a:pt x="5777046" y="1195107"/>
                    <a:pt x="6111335" y="1213080"/>
                    <a:pt x="6442856" y="1248336"/>
                  </a:cubicBezTo>
                  <a:cubicBezTo>
                    <a:pt x="6637339" y="1269074"/>
                    <a:pt x="6832514" y="1295343"/>
                    <a:pt x="7024921" y="1331981"/>
                  </a:cubicBezTo>
                  <a:lnTo>
                    <a:pt x="6651874" y="664203"/>
                  </a:lnTo>
                  <a:cubicBezTo>
                    <a:pt x="6651874" y="664203"/>
                    <a:pt x="4926442" y="278469"/>
                    <a:pt x="4002475" y="656599"/>
                  </a:cubicBezTo>
                  <a:cubicBezTo>
                    <a:pt x="4033619" y="639317"/>
                    <a:pt x="4066841" y="622035"/>
                    <a:pt x="4102139" y="605445"/>
                  </a:cubicBezTo>
                  <a:cubicBezTo>
                    <a:pt x="4365833" y="479631"/>
                    <a:pt x="4685588" y="393221"/>
                    <a:pt x="5052406" y="347597"/>
                  </a:cubicBezTo>
                  <a:cubicBezTo>
                    <a:pt x="5511968" y="290912"/>
                    <a:pt x="6046969" y="299898"/>
                    <a:pt x="6642876" y="373865"/>
                  </a:cubicBezTo>
                  <a:lnTo>
                    <a:pt x="6646336" y="346214"/>
                  </a:lnTo>
                  <a:cubicBezTo>
                    <a:pt x="6046969" y="272247"/>
                    <a:pt x="5508507" y="263261"/>
                    <a:pt x="5046177" y="320637"/>
                  </a:cubicBezTo>
                  <a:cubicBezTo>
                    <a:pt x="4675206" y="366261"/>
                    <a:pt x="4352683" y="454054"/>
                    <a:pt x="4086220" y="581250"/>
                  </a:cubicBezTo>
                  <a:cubicBezTo>
                    <a:pt x="3848826" y="695311"/>
                    <a:pt x="3701406" y="820433"/>
                    <a:pt x="3619046" y="904769"/>
                  </a:cubicBezTo>
                  <a:cubicBezTo>
                    <a:pt x="3612124" y="911682"/>
                    <a:pt x="3605203" y="919286"/>
                    <a:pt x="3598974" y="926199"/>
                  </a:cubicBezTo>
                  <a:cubicBezTo>
                    <a:pt x="3669570" y="816976"/>
                    <a:pt x="3798302" y="663512"/>
                    <a:pt x="4019085" y="514887"/>
                  </a:cubicBezTo>
                  <a:cubicBezTo>
                    <a:pt x="4255095" y="355892"/>
                    <a:pt x="4549934" y="233535"/>
                    <a:pt x="4894605" y="151273"/>
                  </a:cubicBezTo>
                  <a:cubicBezTo>
                    <a:pt x="5326482" y="48964"/>
                    <a:pt x="5837952" y="9561"/>
                    <a:pt x="6414479" y="35138"/>
                  </a:cubicBezTo>
                  <a:lnTo>
                    <a:pt x="6415864" y="7487"/>
                  </a:lnTo>
                  <a:cubicBezTo>
                    <a:pt x="5835183" y="-18091"/>
                    <a:pt x="5320253" y="22004"/>
                    <a:pt x="4886300" y="125696"/>
                  </a:cubicBezTo>
                  <a:cubicBezTo>
                    <a:pt x="4538168" y="207958"/>
                    <a:pt x="4240561" y="331697"/>
                    <a:pt x="4001783" y="493457"/>
                  </a:cubicBezTo>
                  <a:cubicBezTo>
                    <a:pt x="3664725" y="720888"/>
                    <a:pt x="3542221" y="955233"/>
                    <a:pt x="3506924" y="1037495"/>
                  </a:cubicBezTo>
                  <a:cubicBezTo>
                    <a:pt x="3488237" y="1009152"/>
                    <a:pt x="3455707" y="964911"/>
                    <a:pt x="3404491" y="912373"/>
                  </a:cubicBezTo>
                  <a:cubicBezTo>
                    <a:pt x="3403107" y="910991"/>
                    <a:pt x="3401723" y="909608"/>
                    <a:pt x="3400338" y="908225"/>
                  </a:cubicBezTo>
                  <a:cubicBezTo>
                    <a:pt x="3358812" y="862601"/>
                    <a:pt x="3311748" y="821124"/>
                    <a:pt x="3259148" y="783795"/>
                  </a:cubicBezTo>
                  <a:cubicBezTo>
                    <a:pt x="3178171" y="721580"/>
                    <a:pt x="3072278" y="653143"/>
                    <a:pt x="2937317" y="588854"/>
                  </a:cubicBezTo>
                  <a:cubicBezTo>
                    <a:pt x="2671546" y="460967"/>
                    <a:pt x="2349023" y="373174"/>
                    <a:pt x="1978744" y="326858"/>
                  </a:cubicBezTo>
                  <a:cubicBezTo>
                    <a:pt x="1516414" y="269482"/>
                    <a:pt x="977952" y="278469"/>
                    <a:pt x="378584" y="352436"/>
                  </a:cubicBezTo>
                  <a:lnTo>
                    <a:pt x="382045" y="380087"/>
                  </a:lnTo>
                  <a:cubicBezTo>
                    <a:pt x="977952" y="306120"/>
                    <a:pt x="1512953" y="297133"/>
                    <a:pt x="1972515" y="353818"/>
                  </a:cubicBezTo>
                  <a:cubicBezTo>
                    <a:pt x="2339333" y="398752"/>
                    <a:pt x="2659088" y="485853"/>
                    <a:pt x="2922782" y="611666"/>
                  </a:cubicBezTo>
                  <a:cubicBezTo>
                    <a:pt x="2940085" y="619961"/>
                    <a:pt x="2956696" y="628257"/>
                    <a:pt x="2973306" y="636552"/>
                  </a:cubicBezTo>
                  <a:cubicBezTo>
                    <a:pt x="2935240" y="622727"/>
                    <a:pt x="2895790" y="609592"/>
                    <a:pt x="2854956" y="597840"/>
                  </a:cubicBezTo>
                  <a:cubicBezTo>
                    <a:pt x="2734528" y="549451"/>
                    <a:pt x="2601643" y="509356"/>
                    <a:pt x="2457684" y="478249"/>
                  </a:cubicBezTo>
                  <a:cubicBezTo>
                    <a:pt x="2176687" y="418107"/>
                    <a:pt x="1851395" y="390456"/>
                    <a:pt x="1490114" y="398060"/>
                  </a:cubicBezTo>
                  <a:cubicBezTo>
                    <a:pt x="874828" y="409812"/>
                    <a:pt x="361974" y="518343"/>
                    <a:pt x="357129" y="519034"/>
                  </a:cubicBezTo>
                  <a:lnTo>
                    <a:pt x="362666" y="545994"/>
                  </a:lnTo>
                  <a:cubicBezTo>
                    <a:pt x="367511" y="544612"/>
                    <a:pt x="878288" y="437463"/>
                    <a:pt x="1490806" y="425020"/>
                  </a:cubicBezTo>
                  <a:cubicBezTo>
                    <a:pt x="1850011" y="418107"/>
                    <a:pt x="2173227" y="445067"/>
                    <a:pt x="2452147" y="505209"/>
                  </a:cubicBezTo>
                  <a:cubicBezTo>
                    <a:pt x="2497827" y="514887"/>
                    <a:pt x="2542122" y="525947"/>
                    <a:pt x="2585725" y="537699"/>
                  </a:cubicBezTo>
                  <a:cubicBezTo>
                    <a:pt x="1640994" y="380087"/>
                    <a:pt x="373048" y="664203"/>
                    <a:pt x="373048" y="664203"/>
                  </a:cubicBezTo>
                  <a:lnTo>
                    <a:pt x="0" y="1331981"/>
                  </a:lnTo>
                  <a:cubicBezTo>
                    <a:pt x="232549" y="1287047"/>
                    <a:pt x="468559" y="1258014"/>
                    <a:pt x="704568" y="1235893"/>
                  </a:cubicBezTo>
                  <a:cubicBezTo>
                    <a:pt x="1036089" y="1204785"/>
                    <a:pt x="1368302" y="1189577"/>
                    <a:pt x="1701208" y="1183355"/>
                  </a:cubicBezTo>
                  <a:close/>
                </a:path>
              </a:pathLst>
            </a:custGeom>
            <a:solidFill>
              <a:schemeClr val="accent6"/>
            </a:solidFill>
            <a:ln w="6921" cap="flat">
              <a:noFill/>
              <a:prstDash val="solid"/>
              <a:miter/>
            </a:ln>
          </p:spPr>
          <p:txBody>
            <a:bodyPr rtlCol="0" anchor="ctr"/>
            <a:lstStyle/>
            <a:p>
              <a:endParaRPr lang="en-US" dirty="0">
                <a:latin typeface="Bellota Text Light" pitchFamily="2" charset="77"/>
              </a:endParaRPr>
            </a:p>
          </p:txBody>
        </p:sp>
        <p:sp>
          <p:nvSpPr>
            <p:cNvPr id="4" name="Freeform 3">
              <a:extLst>
                <a:ext uri="{FF2B5EF4-FFF2-40B4-BE49-F238E27FC236}">
                  <a16:creationId xmlns:a16="http://schemas.microsoft.com/office/drawing/2014/main" id="{45C2BD23-9118-A742-C200-4DF91D0AF6DD}"/>
                </a:ext>
              </a:extLst>
            </p:cNvPr>
            <p:cNvSpPr/>
            <p:nvPr/>
          </p:nvSpPr>
          <p:spPr>
            <a:xfrm>
              <a:off x="8466656" y="12341134"/>
              <a:ext cx="7769676" cy="363230"/>
            </a:xfrm>
            <a:custGeom>
              <a:avLst/>
              <a:gdLst>
                <a:gd name="connsiteX0" fmla="*/ 7720926 w 7769676"/>
                <a:gd name="connsiteY0" fmla="*/ 225965 h 363230"/>
                <a:gd name="connsiteX1" fmla="*/ 7397018 w 7769676"/>
                <a:gd name="connsiteY1" fmla="*/ 151998 h 363230"/>
                <a:gd name="connsiteX2" fmla="*/ 6814953 w 7769676"/>
                <a:gd name="connsiteY2" fmla="*/ 68354 h 363230"/>
                <a:gd name="connsiteX3" fmla="*/ 5815545 w 7769676"/>
                <a:gd name="connsiteY3" fmla="*/ 6138 h 363230"/>
                <a:gd name="connsiteX4" fmla="*/ 4876352 w 7769676"/>
                <a:gd name="connsiteY4" fmla="*/ 4756 h 363230"/>
                <a:gd name="connsiteX5" fmla="*/ 4166246 w 7769676"/>
                <a:gd name="connsiteY5" fmla="*/ 31024 h 363230"/>
                <a:gd name="connsiteX6" fmla="*/ 3881097 w 7769676"/>
                <a:gd name="connsiteY6" fmla="*/ 47615 h 363230"/>
                <a:gd name="connsiteX7" fmla="*/ 3667927 w 7769676"/>
                <a:gd name="connsiteY7" fmla="*/ 34481 h 363230"/>
                <a:gd name="connsiteX8" fmla="*/ 2993811 w 7769676"/>
                <a:gd name="connsiteY8" fmla="*/ 7521 h 363230"/>
                <a:gd name="connsiteX9" fmla="*/ 2073304 w 7769676"/>
                <a:gd name="connsiteY9" fmla="*/ 3373 h 363230"/>
                <a:gd name="connsiteX10" fmla="*/ 1076665 w 7769676"/>
                <a:gd name="connsiteY10" fmla="*/ 55910 h 363230"/>
                <a:gd name="connsiteX11" fmla="*/ 372097 w 7769676"/>
                <a:gd name="connsiteY11" fmla="*/ 151998 h 363230"/>
                <a:gd name="connsiteX12" fmla="*/ 149237 w 7769676"/>
                <a:gd name="connsiteY12" fmla="*/ 200388 h 363230"/>
                <a:gd name="connsiteX13" fmla="*/ 48881 w 7769676"/>
                <a:gd name="connsiteY13" fmla="*/ 225965 h 363230"/>
                <a:gd name="connsiteX14" fmla="*/ 85563 w 7769676"/>
                <a:gd name="connsiteY14" fmla="*/ 359383 h 363230"/>
                <a:gd name="connsiteX15" fmla="*/ 968004 w 7769676"/>
                <a:gd name="connsiteY15" fmla="*/ 205227 h 363230"/>
                <a:gd name="connsiteX16" fmla="*/ 1963259 w 7769676"/>
                <a:gd name="connsiteY16" fmla="*/ 144394 h 363230"/>
                <a:gd name="connsiteX17" fmla="*/ 2896916 w 7769676"/>
                <a:gd name="connsiteY17" fmla="*/ 143703 h 363230"/>
                <a:gd name="connsiteX18" fmla="*/ 3605637 w 7769676"/>
                <a:gd name="connsiteY18" fmla="*/ 169972 h 363230"/>
                <a:gd name="connsiteX19" fmla="*/ 3811885 w 7769676"/>
                <a:gd name="connsiteY19" fmla="*/ 184489 h 363230"/>
                <a:gd name="connsiteX20" fmla="*/ 3839570 w 7769676"/>
                <a:gd name="connsiteY20" fmla="*/ 190019 h 363230"/>
                <a:gd name="connsiteX21" fmla="*/ 3868639 w 7769676"/>
                <a:gd name="connsiteY21" fmla="*/ 187945 h 363230"/>
                <a:gd name="connsiteX22" fmla="*/ 3924700 w 7769676"/>
                <a:gd name="connsiteY22" fmla="*/ 190019 h 363230"/>
                <a:gd name="connsiteX23" fmla="*/ 3928852 w 7769676"/>
                <a:gd name="connsiteY23" fmla="*/ 190019 h 363230"/>
                <a:gd name="connsiteX24" fmla="*/ 3962766 w 7769676"/>
                <a:gd name="connsiteY24" fmla="*/ 181724 h 363230"/>
                <a:gd name="connsiteX25" fmla="*/ 4097727 w 7769676"/>
                <a:gd name="connsiteY25" fmla="*/ 174119 h 363230"/>
                <a:gd name="connsiteX26" fmla="*/ 4766306 w 7769676"/>
                <a:gd name="connsiteY26" fmla="*/ 147159 h 363230"/>
                <a:gd name="connsiteX27" fmla="*/ 5680584 w 7769676"/>
                <a:gd name="connsiteY27" fmla="*/ 143012 h 363230"/>
                <a:gd name="connsiteX28" fmla="*/ 6677223 w 7769676"/>
                <a:gd name="connsiteY28" fmla="*/ 194858 h 363230"/>
                <a:gd name="connsiteX29" fmla="*/ 7581812 w 7769676"/>
                <a:gd name="connsiteY29" fmla="*/ 335188 h 363230"/>
                <a:gd name="connsiteX30" fmla="*/ 7682168 w 7769676"/>
                <a:gd name="connsiteY30" fmla="*/ 360765 h 363230"/>
                <a:gd name="connsiteX31" fmla="*/ 7720926 w 7769676"/>
                <a:gd name="connsiteY31" fmla="*/ 225965 h 36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769676" h="363230">
                  <a:moveTo>
                    <a:pt x="7720926" y="225965"/>
                  </a:moveTo>
                  <a:cubicBezTo>
                    <a:pt x="7614340" y="196932"/>
                    <a:pt x="7505679" y="172737"/>
                    <a:pt x="7397018" y="151998"/>
                  </a:cubicBezTo>
                  <a:cubicBezTo>
                    <a:pt x="7204611" y="115361"/>
                    <a:pt x="7009436" y="89092"/>
                    <a:pt x="6814953" y="68354"/>
                  </a:cubicBezTo>
                  <a:cubicBezTo>
                    <a:pt x="6482740" y="33098"/>
                    <a:pt x="6149143" y="14434"/>
                    <a:pt x="5815545" y="6138"/>
                  </a:cubicBezTo>
                  <a:cubicBezTo>
                    <a:pt x="5502712" y="-2157"/>
                    <a:pt x="5189878" y="-1466"/>
                    <a:pt x="4876352" y="4756"/>
                  </a:cubicBezTo>
                  <a:cubicBezTo>
                    <a:pt x="4639650" y="9595"/>
                    <a:pt x="4402948" y="18581"/>
                    <a:pt x="4166246" y="31024"/>
                  </a:cubicBezTo>
                  <a:cubicBezTo>
                    <a:pt x="4071427" y="35863"/>
                    <a:pt x="3975916" y="40011"/>
                    <a:pt x="3881097" y="47615"/>
                  </a:cubicBezTo>
                  <a:cubicBezTo>
                    <a:pt x="3809809" y="42776"/>
                    <a:pt x="3739214" y="38628"/>
                    <a:pt x="3667927" y="34481"/>
                  </a:cubicBezTo>
                  <a:cubicBezTo>
                    <a:pt x="3443683" y="22038"/>
                    <a:pt x="3218747" y="13051"/>
                    <a:pt x="2993811" y="7521"/>
                  </a:cubicBezTo>
                  <a:cubicBezTo>
                    <a:pt x="2687206" y="-83"/>
                    <a:pt x="2379909" y="-2157"/>
                    <a:pt x="2073304" y="3373"/>
                  </a:cubicBezTo>
                  <a:cubicBezTo>
                    <a:pt x="1740399" y="9595"/>
                    <a:pt x="1408186" y="24803"/>
                    <a:pt x="1076665" y="55910"/>
                  </a:cubicBezTo>
                  <a:cubicBezTo>
                    <a:pt x="841348" y="78031"/>
                    <a:pt x="605338" y="107065"/>
                    <a:pt x="372097" y="151998"/>
                  </a:cubicBezTo>
                  <a:cubicBezTo>
                    <a:pt x="297349" y="166515"/>
                    <a:pt x="223293" y="182415"/>
                    <a:pt x="149237" y="200388"/>
                  </a:cubicBezTo>
                  <a:cubicBezTo>
                    <a:pt x="115324" y="208683"/>
                    <a:pt x="82102" y="216979"/>
                    <a:pt x="48881" y="225965"/>
                  </a:cubicBezTo>
                  <a:cubicBezTo>
                    <a:pt x="-36941" y="249469"/>
                    <a:pt x="-259" y="382886"/>
                    <a:pt x="85563" y="359383"/>
                  </a:cubicBezTo>
                  <a:cubicBezTo>
                    <a:pt x="374865" y="280577"/>
                    <a:pt x="671781" y="236335"/>
                    <a:pt x="968004" y="205227"/>
                  </a:cubicBezTo>
                  <a:cubicBezTo>
                    <a:pt x="1298833" y="170663"/>
                    <a:pt x="1631046" y="152690"/>
                    <a:pt x="1963259" y="144394"/>
                  </a:cubicBezTo>
                  <a:cubicBezTo>
                    <a:pt x="2274708" y="136099"/>
                    <a:pt x="2585466" y="136790"/>
                    <a:pt x="2896916" y="143703"/>
                  </a:cubicBezTo>
                  <a:cubicBezTo>
                    <a:pt x="3132925" y="148542"/>
                    <a:pt x="3369627" y="157529"/>
                    <a:pt x="3605637" y="169972"/>
                  </a:cubicBezTo>
                  <a:cubicBezTo>
                    <a:pt x="3674156" y="173428"/>
                    <a:pt x="3742674" y="180341"/>
                    <a:pt x="3811885" y="184489"/>
                  </a:cubicBezTo>
                  <a:cubicBezTo>
                    <a:pt x="3820191" y="188636"/>
                    <a:pt x="3829881" y="190710"/>
                    <a:pt x="3839570" y="190019"/>
                  </a:cubicBezTo>
                  <a:cubicBezTo>
                    <a:pt x="3849260" y="189328"/>
                    <a:pt x="3858949" y="188636"/>
                    <a:pt x="3868639" y="187945"/>
                  </a:cubicBezTo>
                  <a:cubicBezTo>
                    <a:pt x="3887326" y="188636"/>
                    <a:pt x="3906013" y="189328"/>
                    <a:pt x="3924700" y="190019"/>
                  </a:cubicBezTo>
                  <a:cubicBezTo>
                    <a:pt x="3926084" y="190019"/>
                    <a:pt x="3927468" y="190019"/>
                    <a:pt x="3928852" y="190019"/>
                  </a:cubicBezTo>
                  <a:cubicBezTo>
                    <a:pt x="3941310" y="190710"/>
                    <a:pt x="3952384" y="187254"/>
                    <a:pt x="3962766" y="181724"/>
                  </a:cubicBezTo>
                  <a:cubicBezTo>
                    <a:pt x="4007753" y="178958"/>
                    <a:pt x="4052740" y="176193"/>
                    <a:pt x="4097727" y="174119"/>
                  </a:cubicBezTo>
                  <a:cubicBezTo>
                    <a:pt x="4320587" y="161676"/>
                    <a:pt x="4543446" y="152690"/>
                    <a:pt x="4766306" y="147159"/>
                  </a:cubicBezTo>
                  <a:cubicBezTo>
                    <a:pt x="5070835" y="139555"/>
                    <a:pt x="5376055" y="137482"/>
                    <a:pt x="5680584" y="143012"/>
                  </a:cubicBezTo>
                  <a:cubicBezTo>
                    <a:pt x="6013489" y="149233"/>
                    <a:pt x="6345702" y="164442"/>
                    <a:pt x="6677223" y="194858"/>
                  </a:cubicBezTo>
                  <a:cubicBezTo>
                    <a:pt x="6981751" y="223200"/>
                    <a:pt x="7282819" y="263295"/>
                    <a:pt x="7581812" y="335188"/>
                  </a:cubicBezTo>
                  <a:cubicBezTo>
                    <a:pt x="7615724" y="343483"/>
                    <a:pt x="7648946" y="351779"/>
                    <a:pt x="7682168" y="360765"/>
                  </a:cubicBezTo>
                  <a:cubicBezTo>
                    <a:pt x="7770065" y="382886"/>
                    <a:pt x="7806747" y="249469"/>
                    <a:pt x="7720926" y="225965"/>
                  </a:cubicBezTo>
                  <a:close/>
                </a:path>
              </a:pathLst>
            </a:custGeom>
            <a:solidFill>
              <a:schemeClr val="accent5"/>
            </a:solidFill>
            <a:ln w="6921" cap="flat">
              <a:noFill/>
              <a:prstDash val="solid"/>
              <a:miter/>
            </a:ln>
          </p:spPr>
          <p:txBody>
            <a:bodyPr rtlCol="0" anchor="ctr"/>
            <a:lstStyle/>
            <a:p>
              <a:endParaRPr lang="en-US" dirty="0">
                <a:latin typeface="Bellota Text Light" pitchFamily="2" charset="77"/>
              </a:endParaRPr>
            </a:p>
          </p:txBody>
        </p:sp>
      </p:grpSp>
      <p:sp>
        <p:nvSpPr>
          <p:cNvPr id="8" name="Freeform 7">
            <a:extLst>
              <a:ext uri="{FF2B5EF4-FFF2-40B4-BE49-F238E27FC236}">
                <a16:creationId xmlns:a16="http://schemas.microsoft.com/office/drawing/2014/main" id="{2F2F4BFD-22D2-A824-3376-59D3EF6FA8C4}"/>
              </a:ext>
            </a:extLst>
          </p:cNvPr>
          <p:cNvSpPr/>
          <p:nvPr/>
        </p:nvSpPr>
        <p:spPr>
          <a:xfrm>
            <a:off x="-3092273" y="5079503"/>
            <a:ext cx="6703452" cy="6099980"/>
          </a:xfrm>
          <a:custGeom>
            <a:avLst/>
            <a:gdLst>
              <a:gd name="connsiteX0" fmla="*/ 641984 w 6703452"/>
              <a:gd name="connsiteY0" fmla="*/ 6061800 h 6099980"/>
              <a:gd name="connsiteX1" fmla="*/ 635318 w 6703452"/>
              <a:gd name="connsiteY1" fmla="*/ 6063705 h 6099980"/>
              <a:gd name="connsiteX2" fmla="*/ 527686 w 6703452"/>
              <a:gd name="connsiteY2" fmla="*/ 6027510 h 6099980"/>
              <a:gd name="connsiteX3" fmla="*/ 568644 w 6703452"/>
              <a:gd name="connsiteY3" fmla="*/ 6031320 h 6099980"/>
              <a:gd name="connsiteX4" fmla="*/ 585788 w 6703452"/>
              <a:gd name="connsiteY4" fmla="*/ 6034178 h 6099980"/>
              <a:gd name="connsiteX5" fmla="*/ 602934 w 6703452"/>
              <a:gd name="connsiteY5" fmla="*/ 6036082 h 6099980"/>
              <a:gd name="connsiteX6" fmla="*/ 629604 w 6703452"/>
              <a:gd name="connsiteY6" fmla="*/ 6037035 h 6099980"/>
              <a:gd name="connsiteX7" fmla="*/ 601028 w 6703452"/>
              <a:gd name="connsiteY7" fmla="*/ 6033225 h 6099980"/>
              <a:gd name="connsiteX8" fmla="*/ 594360 w 6703452"/>
              <a:gd name="connsiteY8" fmla="*/ 6029415 h 6099980"/>
              <a:gd name="connsiteX9" fmla="*/ 614364 w 6703452"/>
              <a:gd name="connsiteY9" fmla="*/ 6027510 h 6099980"/>
              <a:gd name="connsiteX10" fmla="*/ 665800 w 6703452"/>
              <a:gd name="connsiteY10" fmla="*/ 6027510 h 6099980"/>
              <a:gd name="connsiteX11" fmla="*/ 656274 w 6703452"/>
              <a:gd name="connsiteY11" fmla="*/ 6037987 h 6099980"/>
              <a:gd name="connsiteX12" fmla="*/ 625794 w 6703452"/>
              <a:gd name="connsiteY12" fmla="*/ 6037035 h 6099980"/>
              <a:gd name="connsiteX13" fmla="*/ 583884 w 6703452"/>
              <a:gd name="connsiteY13" fmla="*/ 6036082 h 6099980"/>
              <a:gd name="connsiteX14" fmla="*/ 527686 w 6703452"/>
              <a:gd name="connsiteY14" fmla="*/ 6027510 h 6099980"/>
              <a:gd name="connsiteX15" fmla="*/ 822202 w 6703452"/>
              <a:gd name="connsiteY15" fmla="*/ 6024563 h 6099980"/>
              <a:gd name="connsiteX16" fmla="*/ 829628 w 6703452"/>
              <a:gd name="connsiteY16" fmla="*/ 6025605 h 6099980"/>
              <a:gd name="connsiteX17" fmla="*/ 757238 w 6703452"/>
              <a:gd name="connsiteY17" fmla="*/ 6027510 h 6099980"/>
              <a:gd name="connsiteX18" fmla="*/ 822202 w 6703452"/>
              <a:gd name="connsiteY18" fmla="*/ 6024563 h 6099980"/>
              <a:gd name="connsiteX19" fmla="*/ 1108394 w 6703452"/>
              <a:gd name="connsiteY19" fmla="*/ 5987823 h 6099980"/>
              <a:gd name="connsiteX20" fmla="*/ 1102996 w 6703452"/>
              <a:gd name="connsiteY20" fmla="*/ 5989410 h 6099980"/>
              <a:gd name="connsiteX21" fmla="*/ 1085850 w 6703452"/>
              <a:gd name="connsiteY21" fmla="*/ 5994173 h 6099980"/>
              <a:gd name="connsiteX22" fmla="*/ 1102044 w 6703452"/>
              <a:gd name="connsiteY22" fmla="*/ 5989410 h 6099980"/>
              <a:gd name="connsiteX23" fmla="*/ 1126810 w 6703452"/>
              <a:gd name="connsiteY23" fmla="*/ 5982028 h 6099980"/>
              <a:gd name="connsiteX24" fmla="*/ 1117284 w 6703452"/>
              <a:gd name="connsiteY24" fmla="*/ 5985600 h 6099980"/>
              <a:gd name="connsiteX25" fmla="*/ 1108394 w 6703452"/>
              <a:gd name="connsiteY25" fmla="*/ 5987823 h 6099980"/>
              <a:gd name="connsiteX26" fmla="*/ 1119188 w 6703452"/>
              <a:gd name="connsiteY26" fmla="*/ 5984648 h 6099980"/>
              <a:gd name="connsiteX27" fmla="*/ 353378 w 6703452"/>
              <a:gd name="connsiteY27" fmla="*/ 5981790 h 6099980"/>
              <a:gd name="connsiteX28" fmla="*/ 366712 w 6703452"/>
              <a:gd name="connsiteY28" fmla="*/ 5981790 h 6099980"/>
              <a:gd name="connsiteX29" fmla="*/ 534352 w 6703452"/>
              <a:gd name="connsiteY29" fmla="*/ 6020842 h 6099980"/>
              <a:gd name="connsiteX30" fmla="*/ 478156 w 6703452"/>
              <a:gd name="connsiteY30" fmla="*/ 6015128 h 6099980"/>
              <a:gd name="connsiteX31" fmla="*/ 450532 w 6703452"/>
              <a:gd name="connsiteY31" fmla="*/ 6011317 h 6099980"/>
              <a:gd name="connsiteX32" fmla="*/ 423864 w 6703452"/>
              <a:gd name="connsiteY32" fmla="*/ 6005603 h 6099980"/>
              <a:gd name="connsiteX33" fmla="*/ 448628 w 6703452"/>
              <a:gd name="connsiteY33" fmla="*/ 6008460 h 6099980"/>
              <a:gd name="connsiteX34" fmla="*/ 425768 w 6703452"/>
              <a:gd name="connsiteY34" fmla="*/ 6002745 h 6099980"/>
              <a:gd name="connsiteX35" fmla="*/ 397192 w 6703452"/>
              <a:gd name="connsiteY35" fmla="*/ 5995125 h 6099980"/>
              <a:gd name="connsiteX36" fmla="*/ 353378 w 6703452"/>
              <a:gd name="connsiteY36" fmla="*/ 5981790 h 6099980"/>
              <a:gd name="connsiteX37" fmla="*/ 1147764 w 6703452"/>
              <a:gd name="connsiteY37" fmla="*/ 5974170 h 6099980"/>
              <a:gd name="connsiteX38" fmla="*/ 1149668 w 6703452"/>
              <a:gd name="connsiteY38" fmla="*/ 5974170 h 6099980"/>
              <a:gd name="connsiteX39" fmla="*/ 1126810 w 6703452"/>
              <a:gd name="connsiteY39" fmla="*/ 5982028 h 6099980"/>
              <a:gd name="connsiteX40" fmla="*/ 1224916 w 6703452"/>
              <a:gd name="connsiteY40" fmla="*/ 5931307 h 6099980"/>
              <a:gd name="connsiteX41" fmla="*/ 1147764 w 6703452"/>
              <a:gd name="connsiteY41" fmla="*/ 5972265 h 6099980"/>
              <a:gd name="connsiteX42" fmla="*/ 1129664 w 6703452"/>
              <a:gd name="connsiteY42" fmla="*/ 5973217 h 6099980"/>
              <a:gd name="connsiteX43" fmla="*/ 1202056 w 6703452"/>
              <a:gd name="connsiteY43" fmla="*/ 5940832 h 6099980"/>
              <a:gd name="connsiteX44" fmla="*/ 1224916 w 6703452"/>
              <a:gd name="connsiteY44" fmla="*/ 5931307 h 6099980"/>
              <a:gd name="connsiteX45" fmla="*/ 222306 w 6703452"/>
              <a:gd name="connsiteY45" fmla="*/ 5900734 h 6099980"/>
              <a:gd name="connsiteX46" fmla="*/ 320992 w 6703452"/>
              <a:gd name="connsiteY46" fmla="*/ 5962741 h 6099980"/>
              <a:gd name="connsiteX47" fmla="*/ 250032 w 6703452"/>
              <a:gd name="connsiteY47" fmla="*/ 5923450 h 6099980"/>
              <a:gd name="connsiteX48" fmla="*/ 1269682 w 6703452"/>
              <a:gd name="connsiteY48" fmla="*/ 5897018 h 6099980"/>
              <a:gd name="connsiteX49" fmla="*/ 1242060 w 6703452"/>
              <a:gd name="connsiteY49" fmla="*/ 5925593 h 6099980"/>
              <a:gd name="connsiteX50" fmla="*/ 1224916 w 6703452"/>
              <a:gd name="connsiteY50" fmla="*/ 5932261 h 6099980"/>
              <a:gd name="connsiteX51" fmla="*/ 1269682 w 6703452"/>
              <a:gd name="connsiteY51" fmla="*/ 5897018 h 6099980"/>
              <a:gd name="connsiteX52" fmla="*/ 202434 w 6703452"/>
              <a:gd name="connsiteY52" fmla="*/ 5884453 h 6099980"/>
              <a:gd name="connsiteX53" fmla="*/ 222306 w 6703452"/>
              <a:gd name="connsiteY53" fmla="*/ 5900734 h 6099980"/>
              <a:gd name="connsiteX54" fmla="*/ 213360 w 6703452"/>
              <a:gd name="connsiteY54" fmla="*/ 5895113 h 6099980"/>
              <a:gd name="connsiteX55" fmla="*/ 183400 w 6703452"/>
              <a:gd name="connsiteY55" fmla="*/ 5865879 h 6099980"/>
              <a:gd name="connsiteX56" fmla="*/ 202434 w 6703452"/>
              <a:gd name="connsiteY56" fmla="*/ 5884453 h 6099980"/>
              <a:gd name="connsiteX57" fmla="*/ 193358 w 6703452"/>
              <a:gd name="connsiteY57" fmla="*/ 5877016 h 6099980"/>
              <a:gd name="connsiteX58" fmla="*/ 1309688 w 6703452"/>
              <a:gd name="connsiteY58" fmla="*/ 5854155 h 6099980"/>
              <a:gd name="connsiteX59" fmla="*/ 1290638 w 6703452"/>
              <a:gd name="connsiteY59" fmla="*/ 5876062 h 6099980"/>
              <a:gd name="connsiteX60" fmla="*/ 1269684 w 6703452"/>
              <a:gd name="connsiteY60" fmla="*/ 5897018 h 6099980"/>
              <a:gd name="connsiteX61" fmla="*/ 1284924 w 6703452"/>
              <a:gd name="connsiteY61" fmla="*/ 5878920 h 6099980"/>
              <a:gd name="connsiteX62" fmla="*/ 1291592 w 6703452"/>
              <a:gd name="connsiteY62" fmla="*/ 5873205 h 6099980"/>
              <a:gd name="connsiteX63" fmla="*/ 1297306 w 6703452"/>
              <a:gd name="connsiteY63" fmla="*/ 5866537 h 6099980"/>
              <a:gd name="connsiteX64" fmla="*/ 159672 w 6703452"/>
              <a:gd name="connsiteY64" fmla="*/ 5839346 h 6099980"/>
              <a:gd name="connsiteX65" fmla="*/ 183400 w 6703452"/>
              <a:gd name="connsiteY65" fmla="*/ 5865879 h 6099980"/>
              <a:gd name="connsiteX66" fmla="*/ 169188 w 6703452"/>
              <a:gd name="connsiteY66" fmla="*/ 5852012 h 6099980"/>
              <a:gd name="connsiteX67" fmla="*/ 66832 w 6703452"/>
              <a:gd name="connsiteY67" fmla="*/ 5831867 h 6099980"/>
              <a:gd name="connsiteX68" fmla="*/ 90592 w 6703452"/>
              <a:gd name="connsiteY68" fmla="*/ 5866401 h 6099980"/>
              <a:gd name="connsiteX69" fmla="*/ 84772 w 6703452"/>
              <a:gd name="connsiteY69" fmla="*/ 5858918 h 6099980"/>
              <a:gd name="connsiteX70" fmla="*/ 67628 w 6703452"/>
              <a:gd name="connsiteY70" fmla="*/ 5833201 h 6099980"/>
              <a:gd name="connsiteX71" fmla="*/ 63580 w 6703452"/>
              <a:gd name="connsiteY71" fmla="*/ 5826414 h 6099980"/>
              <a:gd name="connsiteX72" fmla="*/ 66832 w 6703452"/>
              <a:gd name="connsiteY72" fmla="*/ 5831867 h 6099980"/>
              <a:gd name="connsiteX73" fmla="*/ 63818 w 6703452"/>
              <a:gd name="connsiteY73" fmla="*/ 5827486 h 6099980"/>
              <a:gd name="connsiteX74" fmla="*/ 63580 w 6703452"/>
              <a:gd name="connsiteY74" fmla="*/ 5826414 h 6099980"/>
              <a:gd name="connsiteX75" fmla="*/ 140478 w 6703452"/>
              <a:gd name="connsiteY75" fmla="*/ 5813794 h 6099980"/>
              <a:gd name="connsiteX76" fmla="*/ 159672 w 6703452"/>
              <a:gd name="connsiteY76" fmla="*/ 5839346 h 6099980"/>
              <a:gd name="connsiteX77" fmla="*/ 149066 w 6703452"/>
              <a:gd name="connsiteY77" fmla="*/ 5827486 h 6099980"/>
              <a:gd name="connsiteX78" fmla="*/ 127666 w 6703452"/>
              <a:gd name="connsiteY78" fmla="*/ 5793370 h 6099980"/>
              <a:gd name="connsiteX79" fmla="*/ 140478 w 6703452"/>
              <a:gd name="connsiteY79" fmla="*/ 5813794 h 6099980"/>
              <a:gd name="connsiteX80" fmla="*/ 131444 w 6703452"/>
              <a:gd name="connsiteY80" fmla="*/ 5801768 h 6099980"/>
              <a:gd name="connsiteX81" fmla="*/ 95004 w 6703452"/>
              <a:gd name="connsiteY81" fmla="*/ 5720765 h 6099980"/>
              <a:gd name="connsiteX82" fmla="*/ 127666 w 6703452"/>
              <a:gd name="connsiteY82" fmla="*/ 5793370 h 6099980"/>
              <a:gd name="connsiteX83" fmla="*/ 116204 w 6703452"/>
              <a:gd name="connsiteY83" fmla="*/ 5775098 h 6099980"/>
              <a:gd name="connsiteX84" fmla="*/ 85588 w 6703452"/>
              <a:gd name="connsiteY84" fmla="*/ 5696637 h 6099980"/>
              <a:gd name="connsiteX85" fmla="*/ 95004 w 6703452"/>
              <a:gd name="connsiteY85" fmla="*/ 5720765 h 6099980"/>
              <a:gd name="connsiteX86" fmla="*/ 86558 w 6703452"/>
              <a:gd name="connsiteY86" fmla="*/ 5701994 h 6099980"/>
              <a:gd name="connsiteX87" fmla="*/ 66676 w 6703452"/>
              <a:gd name="connsiteY87" fmla="*/ 5592218 h 6099980"/>
              <a:gd name="connsiteX88" fmla="*/ 85588 w 6703452"/>
              <a:gd name="connsiteY88" fmla="*/ 5696637 h 6099980"/>
              <a:gd name="connsiteX89" fmla="*/ 81082 w 6703452"/>
              <a:gd name="connsiteY89" fmla="*/ 5685087 h 6099980"/>
              <a:gd name="connsiteX90" fmla="*/ 66676 w 6703452"/>
              <a:gd name="connsiteY90" fmla="*/ 5592218 h 6099980"/>
              <a:gd name="connsiteX91" fmla="*/ 51912 w 6703452"/>
              <a:gd name="connsiteY91" fmla="*/ 5572573 h 6099980"/>
              <a:gd name="connsiteX92" fmla="*/ 53340 w 6703452"/>
              <a:gd name="connsiteY92" fmla="*/ 5578883 h 6099980"/>
              <a:gd name="connsiteX93" fmla="*/ 55244 w 6703452"/>
              <a:gd name="connsiteY93" fmla="*/ 5610316 h 6099980"/>
              <a:gd name="connsiteX94" fmla="*/ 50484 w 6703452"/>
              <a:gd name="connsiteY94" fmla="*/ 5585590 h 6099980"/>
              <a:gd name="connsiteX95" fmla="*/ 50484 w 6703452"/>
              <a:gd name="connsiteY95" fmla="*/ 5579836 h 6099980"/>
              <a:gd name="connsiteX96" fmla="*/ 51912 w 6703452"/>
              <a:gd name="connsiteY96" fmla="*/ 5572573 h 6099980"/>
              <a:gd name="connsiteX97" fmla="*/ 0 w 6703452"/>
              <a:gd name="connsiteY97" fmla="*/ 5513161 h 6099980"/>
              <a:gd name="connsiteX98" fmla="*/ 244 w 6703452"/>
              <a:gd name="connsiteY98" fmla="*/ 5527023 h 6099980"/>
              <a:gd name="connsiteX99" fmla="*/ 0 w 6703452"/>
              <a:gd name="connsiteY99" fmla="*/ 5524591 h 6099980"/>
              <a:gd name="connsiteX100" fmla="*/ 0 w 6703452"/>
              <a:gd name="connsiteY100" fmla="*/ 5513161 h 6099980"/>
              <a:gd name="connsiteX101" fmla="*/ 3126104 w 6703452"/>
              <a:gd name="connsiteY101" fmla="*/ 5096918 h 6099980"/>
              <a:gd name="connsiteX102" fmla="*/ 3088600 w 6703452"/>
              <a:gd name="connsiteY102" fmla="*/ 5098823 h 6099980"/>
              <a:gd name="connsiteX103" fmla="*/ 3088816 w 6703452"/>
              <a:gd name="connsiteY103" fmla="*/ 5098693 h 6099980"/>
              <a:gd name="connsiteX104" fmla="*/ 1752600 w 6703452"/>
              <a:gd name="connsiteY104" fmla="*/ 5096918 h 6099980"/>
              <a:gd name="connsiteX105" fmla="*/ 1740656 w 6703452"/>
              <a:gd name="connsiteY105" fmla="*/ 5108008 h 6099980"/>
              <a:gd name="connsiteX106" fmla="*/ 1740218 w 6703452"/>
              <a:gd name="connsiteY106" fmla="*/ 5108348 h 6099980"/>
              <a:gd name="connsiteX107" fmla="*/ 2876552 w 6703452"/>
              <a:gd name="connsiteY107" fmla="*/ 5091203 h 6099980"/>
              <a:gd name="connsiteX108" fmla="*/ 2903220 w 6703452"/>
              <a:gd name="connsiteY108" fmla="*/ 5094060 h 6099980"/>
              <a:gd name="connsiteX109" fmla="*/ 2928940 w 6703452"/>
              <a:gd name="connsiteY109" fmla="*/ 5096918 h 6099980"/>
              <a:gd name="connsiteX110" fmla="*/ 2960372 w 6703452"/>
              <a:gd name="connsiteY110" fmla="*/ 5100728 h 6099980"/>
              <a:gd name="connsiteX111" fmla="*/ 2924176 w 6703452"/>
              <a:gd name="connsiteY111" fmla="*/ 5097870 h 6099980"/>
              <a:gd name="connsiteX112" fmla="*/ 2876552 w 6703452"/>
              <a:gd name="connsiteY112" fmla="*/ 5091203 h 6099980"/>
              <a:gd name="connsiteX113" fmla="*/ 2063116 w 6703452"/>
              <a:gd name="connsiteY113" fmla="*/ 5004525 h 6099980"/>
              <a:gd name="connsiteX114" fmla="*/ 2018348 w 6703452"/>
              <a:gd name="connsiteY114" fmla="*/ 5024528 h 6099980"/>
              <a:gd name="connsiteX115" fmla="*/ 2547384 w 6703452"/>
              <a:gd name="connsiteY115" fmla="*/ 4996683 h 6099980"/>
              <a:gd name="connsiteX116" fmla="*/ 2568892 w 6703452"/>
              <a:gd name="connsiteY116" fmla="*/ 4997857 h 6099980"/>
              <a:gd name="connsiteX117" fmla="*/ 2802256 w 6703452"/>
              <a:gd name="connsiteY117" fmla="*/ 5042625 h 6099980"/>
              <a:gd name="connsiteX118" fmla="*/ 2978662 w 6703452"/>
              <a:gd name="connsiteY118" fmla="*/ 5068075 h 6099980"/>
              <a:gd name="connsiteX119" fmla="*/ 3024598 w 6703452"/>
              <a:gd name="connsiteY119" fmla="*/ 5069281 h 6099980"/>
              <a:gd name="connsiteX120" fmla="*/ 3046334 w 6703452"/>
              <a:gd name="connsiteY120" fmla="*/ 5068580 h 6099980"/>
              <a:gd name="connsiteX121" fmla="*/ 3072766 w 6703452"/>
              <a:gd name="connsiteY121" fmla="*/ 5066437 h 6099980"/>
              <a:gd name="connsiteX122" fmla="*/ 3052764 w 6703452"/>
              <a:gd name="connsiteY122" fmla="*/ 5068342 h 6099980"/>
              <a:gd name="connsiteX123" fmla="*/ 3038476 w 6703452"/>
              <a:gd name="connsiteY123" fmla="*/ 5069294 h 6099980"/>
              <a:gd name="connsiteX124" fmla="*/ 3025102 w 6703452"/>
              <a:gd name="connsiteY124" fmla="*/ 5069294 h 6099980"/>
              <a:gd name="connsiteX125" fmla="*/ 3025140 w 6703452"/>
              <a:gd name="connsiteY125" fmla="*/ 5069295 h 6099980"/>
              <a:gd name="connsiteX126" fmla="*/ 2954656 w 6703452"/>
              <a:gd name="connsiteY126" fmla="*/ 5071200 h 6099980"/>
              <a:gd name="connsiteX127" fmla="*/ 2863216 w 6703452"/>
              <a:gd name="connsiteY127" fmla="*/ 5064532 h 6099980"/>
              <a:gd name="connsiteX128" fmla="*/ 2807018 w 6703452"/>
              <a:gd name="connsiteY128" fmla="*/ 5061675 h 6099980"/>
              <a:gd name="connsiteX129" fmla="*/ 2836544 w 6703452"/>
              <a:gd name="connsiteY129" fmla="*/ 5060722 h 6099980"/>
              <a:gd name="connsiteX130" fmla="*/ 2696528 w 6703452"/>
              <a:gd name="connsiteY130" fmla="*/ 5038815 h 6099980"/>
              <a:gd name="connsiteX131" fmla="*/ 2736532 w 6703452"/>
              <a:gd name="connsiteY131" fmla="*/ 5055007 h 6099980"/>
              <a:gd name="connsiteX132" fmla="*/ 2636520 w 6703452"/>
              <a:gd name="connsiteY132" fmla="*/ 5037862 h 6099980"/>
              <a:gd name="connsiteX133" fmla="*/ 2537460 w 6703452"/>
              <a:gd name="connsiteY133" fmla="*/ 5016907 h 6099980"/>
              <a:gd name="connsiteX134" fmla="*/ 2547384 w 6703452"/>
              <a:gd name="connsiteY134" fmla="*/ 4996683 h 6099980"/>
              <a:gd name="connsiteX135" fmla="*/ 3335656 w 6703452"/>
              <a:gd name="connsiteY135" fmla="*/ 4972141 h 6099980"/>
              <a:gd name="connsiteX136" fmla="*/ 3312796 w 6703452"/>
              <a:gd name="connsiteY136" fmla="*/ 4982618 h 6099980"/>
              <a:gd name="connsiteX137" fmla="*/ 3311500 w 6703452"/>
              <a:gd name="connsiteY137" fmla="*/ 4983050 h 6099980"/>
              <a:gd name="connsiteX138" fmla="*/ 3502344 w 6703452"/>
              <a:gd name="connsiteY138" fmla="*/ 4899750 h 6099980"/>
              <a:gd name="connsiteX139" fmla="*/ 3439478 w 6703452"/>
              <a:gd name="connsiteY139" fmla="*/ 4947375 h 6099980"/>
              <a:gd name="connsiteX140" fmla="*/ 3431858 w 6703452"/>
              <a:gd name="connsiteY140" fmla="*/ 4951185 h 6099980"/>
              <a:gd name="connsiteX141" fmla="*/ 3464244 w 6703452"/>
              <a:gd name="connsiteY141" fmla="*/ 4928325 h 6099980"/>
              <a:gd name="connsiteX142" fmla="*/ 3495676 w 6703452"/>
              <a:gd name="connsiteY142" fmla="*/ 4904513 h 6099980"/>
              <a:gd name="connsiteX143" fmla="*/ 3502344 w 6703452"/>
              <a:gd name="connsiteY143" fmla="*/ 4899750 h 6099980"/>
              <a:gd name="connsiteX144" fmla="*/ 2399220 w 6703452"/>
              <a:gd name="connsiteY144" fmla="*/ 4890390 h 6099980"/>
              <a:gd name="connsiteX145" fmla="*/ 2389908 w 6703452"/>
              <a:gd name="connsiteY145" fmla="*/ 4891039 h 6099980"/>
              <a:gd name="connsiteX146" fmla="*/ 2392450 w 6703452"/>
              <a:gd name="connsiteY146" fmla="*/ 4890637 h 6099980"/>
              <a:gd name="connsiteX147" fmla="*/ 2428876 w 6703452"/>
              <a:gd name="connsiteY147" fmla="*/ 4888321 h 6099980"/>
              <a:gd name="connsiteX148" fmla="*/ 2406968 w 6703452"/>
              <a:gd name="connsiteY148" fmla="*/ 4890107 h 6099980"/>
              <a:gd name="connsiteX149" fmla="*/ 2399220 w 6703452"/>
              <a:gd name="connsiteY149" fmla="*/ 4890390 h 6099980"/>
              <a:gd name="connsiteX150" fmla="*/ 395288 w 6703452"/>
              <a:gd name="connsiteY150" fmla="*/ 4887368 h 6099980"/>
              <a:gd name="connsiteX151" fmla="*/ 362904 w 6703452"/>
              <a:gd name="connsiteY151" fmla="*/ 4915943 h 6099980"/>
              <a:gd name="connsiteX152" fmla="*/ 395288 w 6703452"/>
              <a:gd name="connsiteY152" fmla="*/ 4887368 h 6099980"/>
              <a:gd name="connsiteX153" fmla="*/ 2230756 w 6703452"/>
              <a:gd name="connsiteY153" fmla="*/ 4873080 h 6099980"/>
              <a:gd name="connsiteX154" fmla="*/ 2185036 w 6703452"/>
              <a:gd name="connsiteY154" fmla="*/ 4882605 h 6099980"/>
              <a:gd name="connsiteX155" fmla="*/ 2162176 w 6703452"/>
              <a:gd name="connsiteY155" fmla="*/ 4887368 h 6099980"/>
              <a:gd name="connsiteX156" fmla="*/ 2140268 w 6703452"/>
              <a:gd name="connsiteY156" fmla="*/ 4893082 h 6099980"/>
              <a:gd name="connsiteX157" fmla="*/ 2164080 w 6703452"/>
              <a:gd name="connsiteY157" fmla="*/ 4886415 h 6099980"/>
              <a:gd name="connsiteX158" fmla="*/ 2186940 w 6703452"/>
              <a:gd name="connsiteY158" fmla="*/ 4881653 h 6099980"/>
              <a:gd name="connsiteX159" fmla="*/ 2230756 w 6703452"/>
              <a:gd name="connsiteY159" fmla="*/ 4873080 h 6099980"/>
              <a:gd name="connsiteX160" fmla="*/ 2292668 w 6703452"/>
              <a:gd name="connsiteY160" fmla="*/ 4870223 h 6099980"/>
              <a:gd name="connsiteX161" fmla="*/ 2280284 w 6703452"/>
              <a:gd name="connsiteY161" fmla="*/ 4875938 h 6099980"/>
              <a:gd name="connsiteX162" fmla="*/ 2204084 w 6703452"/>
              <a:gd name="connsiteY162" fmla="*/ 4890225 h 6099980"/>
              <a:gd name="connsiteX163" fmla="*/ 2170748 w 6703452"/>
              <a:gd name="connsiteY163" fmla="*/ 4897845 h 6099980"/>
              <a:gd name="connsiteX164" fmla="*/ 2155508 w 6703452"/>
              <a:gd name="connsiteY164" fmla="*/ 4902608 h 6099980"/>
              <a:gd name="connsiteX165" fmla="*/ 2168844 w 6703452"/>
              <a:gd name="connsiteY165" fmla="*/ 4900703 h 6099980"/>
              <a:gd name="connsiteX166" fmla="*/ 2223136 w 6703452"/>
              <a:gd name="connsiteY166" fmla="*/ 4892130 h 6099980"/>
              <a:gd name="connsiteX167" fmla="*/ 2174558 w 6703452"/>
              <a:gd name="connsiteY167" fmla="*/ 4902608 h 6099980"/>
              <a:gd name="connsiteX168" fmla="*/ 2127884 w 6703452"/>
              <a:gd name="connsiteY168" fmla="*/ 4915943 h 6099980"/>
              <a:gd name="connsiteX169" fmla="*/ 2105024 w 6703452"/>
              <a:gd name="connsiteY169" fmla="*/ 4922611 h 6099980"/>
              <a:gd name="connsiteX170" fmla="*/ 2082164 w 6703452"/>
              <a:gd name="connsiteY170" fmla="*/ 4930230 h 6099980"/>
              <a:gd name="connsiteX171" fmla="*/ 2037398 w 6703452"/>
              <a:gd name="connsiteY171" fmla="*/ 4946423 h 6099980"/>
              <a:gd name="connsiteX172" fmla="*/ 1994536 w 6703452"/>
              <a:gd name="connsiteY172" fmla="*/ 4965473 h 6099980"/>
              <a:gd name="connsiteX173" fmla="*/ 1973580 w 6703452"/>
              <a:gd name="connsiteY173" fmla="*/ 4974998 h 6099980"/>
              <a:gd name="connsiteX174" fmla="*/ 1952624 w 6703452"/>
              <a:gd name="connsiteY174" fmla="*/ 4985475 h 6099980"/>
              <a:gd name="connsiteX175" fmla="*/ 1911668 w 6703452"/>
              <a:gd name="connsiteY175" fmla="*/ 5007383 h 6099980"/>
              <a:gd name="connsiteX176" fmla="*/ 1872616 w 6703452"/>
              <a:gd name="connsiteY176" fmla="*/ 5031195 h 6099980"/>
              <a:gd name="connsiteX177" fmla="*/ 1834516 w 6703452"/>
              <a:gd name="connsiteY177" fmla="*/ 5056913 h 6099980"/>
              <a:gd name="connsiteX178" fmla="*/ 1797368 w 6703452"/>
              <a:gd name="connsiteY178" fmla="*/ 5083583 h 6099980"/>
              <a:gd name="connsiteX179" fmla="*/ 1726884 w 6703452"/>
              <a:gd name="connsiteY179" fmla="*/ 5143591 h 6099980"/>
              <a:gd name="connsiteX180" fmla="*/ 1709738 w 6703452"/>
              <a:gd name="connsiteY180" fmla="*/ 5159783 h 6099980"/>
              <a:gd name="connsiteX181" fmla="*/ 1701164 w 6703452"/>
              <a:gd name="connsiteY181" fmla="*/ 5167403 h 6099980"/>
              <a:gd name="connsiteX182" fmla="*/ 1693544 w 6703452"/>
              <a:gd name="connsiteY182" fmla="*/ 5175975 h 6099980"/>
              <a:gd name="connsiteX183" fmla="*/ 1662112 w 6703452"/>
              <a:gd name="connsiteY183" fmla="*/ 5210266 h 6099980"/>
              <a:gd name="connsiteX184" fmla="*/ 1646872 w 6703452"/>
              <a:gd name="connsiteY184" fmla="*/ 5228363 h 6099980"/>
              <a:gd name="connsiteX185" fmla="*/ 1631632 w 6703452"/>
              <a:gd name="connsiteY185" fmla="*/ 5247413 h 6099980"/>
              <a:gd name="connsiteX186" fmla="*/ 1616392 w 6703452"/>
              <a:gd name="connsiteY186" fmla="*/ 5266463 h 6099980"/>
              <a:gd name="connsiteX187" fmla="*/ 1602104 w 6703452"/>
              <a:gd name="connsiteY187" fmla="*/ 5286466 h 6099980"/>
              <a:gd name="connsiteX188" fmla="*/ 1597344 w 6703452"/>
              <a:gd name="connsiteY188" fmla="*/ 5283608 h 6099980"/>
              <a:gd name="connsiteX189" fmla="*/ 1608772 w 6703452"/>
              <a:gd name="connsiteY189" fmla="*/ 5267416 h 6099980"/>
              <a:gd name="connsiteX190" fmla="*/ 1620204 w 6703452"/>
              <a:gd name="connsiteY190" fmla="*/ 5253128 h 6099980"/>
              <a:gd name="connsiteX191" fmla="*/ 1640204 w 6703452"/>
              <a:gd name="connsiteY191" fmla="*/ 5228363 h 6099980"/>
              <a:gd name="connsiteX192" fmla="*/ 1671638 w 6703452"/>
              <a:gd name="connsiteY192" fmla="*/ 5192168 h 6099980"/>
              <a:gd name="connsiteX193" fmla="*/ 1693544 w 6703452"/>
              <a:gd name="connsiteY193" fmla="*/ 5168355 h 6099980"/>
              <a:gd name="connsiteX194" fmla="*/ 1709738 w 6703452"/>
              <a:gd name="connsiteY194" fmla="*/ 5151211 h 6099980"/>
              <a:gd name="connsiteX195" fmla="*/ 1740218 w 6703452"/>
              <a:gd name="connsiteY195" fmla="*/ 5119778 h 6099980"/>
              <a:gd name="connsiteX196" fmla="*/ 1764984 w 6703452"/>
              <a:gd name="connsiteY196" fmla="*/ 5097870 h 6099980"/>
              <a:gd name="connsiteX197" fmla="*/ 1803084 w 6703452"/>
              <a:gd name="connsiteY197" fmla="*/ 5066438 h 6099980"/>
              <a:gd name="connsiteX198" fmla="*/ 1744028 w 6703452"/>
              <a:gd name="connsiteY198" fmla="*/ 5111205 h 6099980"/>
              <a:gd name="connsiteX199" fmla="*/ 1702118 w 6703452"/>
              <a:gd name="connsiteY199" fmla="*/ 5149305 h 6099980"/>
              <a:gd name="connsiteX200" fmla="*/ 1690688 w 6703452"/>
              <a:gd name="connsiteY200" fmla="*/ 5159783 h 6099980"/>
              <a:gd name="connsiteX201" fmla="*/ 1680210 w 6703452"/>
              <a:gd name="connsiteY201" fmla="*/ 5171213 h 6099980"/>
              <a:gd name="connsiteX202" fmla="*/ 1658304 w 6703452"/>
              <a:gd name="connsiteY202" fmla="*/ 5195025 h 6099980"/>
              <a:gd name="connsiteX203" fmla="*/ 1646872 w 6703452"/>
              <a:gd name="connsiteY203" fmla="*/ 5207408 h 6099980"/>
              <a:gd name="connsiteX204" fmla="*/ 1636396 w 6703452"/>
              <a:gd name="connsiteY204" fmla="*/ 5219791 h 6099980"/>
              <a:gd name="connsiteX205" fmla="*/ 1616392 w 6703452"/>
              <a:gd name="connsiteY205" fmla="*/ 5245508 h 6099980"/>
              <a:gd name="connsiteX206" fmla="*/ 1580198 w 6703452"/>
              <a:gd name="connsiteY206" fmla="*/ 5296943 h 6099980"/>
              <a:gd name="connsiteX207" fmla="*/ 1564958 w 6703452"/>
              <a:gd name="connsiteY207" fmla="*/ 5320755 h 6099980"/>
              <a:gd name="connsiteX208" fmla="*/ 1552576 w 6703452"/>
              <a:gd name="connsiteY208" fmla="*/ 5343616 h 6099980"/>
              <a:gd name="connsiteX209" fmla="*/ 1533524 w 6703452"/>
              <a:gd name="connsiteY209" fmla="*/ 5379811 h 6099980"/>
              <a:gd name="connsiteX210" fmla="*/ 1555432 w 6703452"/>
              <a:gd name="connsiteY210" fmla="*/ 5344568 h 6099980"/>
              <a:gd name="connsiteX211" fmla="*/ 1578292 w 6703452"/>
              <a:gd name="connsiteY211" fmla="*/ 5310278 h 6099980"/>
              <a:gd name="connsiteX212" fmla="*/ 1558290 w 6703452"/>
              <a:gd name="connsiteY212" fmla="*/ 5348378 h 6099980"/>
              <a:gd name="connsiteX213" fmla="*/ 1539240 w 6703452"/>
              <a:gd name="connsiteY213" fmla="*/ 5387430 h 6099980"/>
              <a:gd name="connsiteX214" fmla="*/ 1527810 w 6703452"/>
              <a:gd name="connsiteY214" fmla="*/ 5403623 h 6099980"/>
              <a:gd name="connsiteX215" fmla="*/ 1477328 w 6703452"/>
              <a:gd name="connsiteY215" fmla="*/ 5524591 h 6099980"/>
              <a:gd name="connsiteX216" fmla="*/ 1389698 w 6703452"/>
              <a:gd name="connsiteY216" fmla="*/ 5731283 h 6099980"/>
              <a:gd name="connsiteX217" fmla="*/ 1396364 w 6703452"/>
              <a:gd name="connsiteY217" fmla="*/ 5709375 h 6099980"/>
              <a:gd name="connsiteX218" fmla="*/ 1383984 w 6703452"/>
              <a:gd name="connsiteY218" fmla="*/ 5729378 h 6099980"/>
              <a:gd name="connsiteX219" fmla="*/ 1388744 w 6703452"/>
              <a:gd name="connsiteY219" fmla="*/ 5707470 h 6099980"/>
              <a:gd name="connsiteX220" fmla="*/ 1518284 w 6703452"/>
              <a:gd name="connsiteY220" fmla="*/ 5400766 h 6099980"/>
              <a:gd name="connsiteX221" fmla="*/ 1527810 w 6703452"/>
              <a:gd name="connsiteY221" fmla="*/ 5380763 h 6099980"/>
              <a:gd name="connsiteX222" fmla="*/ 1539240 w 6703452"/>
              <a:gd name="connsiteY222" fmla="*/ 5361713 h 6099980"/>
              <a:gd name="connsiteX223" fmla="*/ 1561148 w 6703452"/>
              <a:gd name="connsiteY223" fmla="*/ 5322661 h 6099980"/>
              <a:gd name="connsiteX224" fmla="*/ 1585912 w 6703452"/>
              <a:gd name="connsiteY224" fmla="*/ 5285513 h 6099980"/>
              <a:gd name="connsiteX225" fmla="*/ 1611630 w 6703452"/>
              <a:gd name="connsiteY225" fmla="*/ 5249318 h 6099980"/>
              <a:gd name="connsiteX226" fmla="*/ 1639252 w 6703452"/>
              <a:gd name="connsiteY226" fmla="*/ 5214075 h 6099980"/>
              <a:gd name="connsiteX227" fmla="*/ 1653540 w 6703452"/>
              <a:gd name="connsiteY227" fmla="*/ 5196930 h 6099980"/>
              <a:gd name="connsiteX228" fmla="*/ 1668780 w 6703452"/>
              <a:gd name="connsiteY228" fmla="*/ 5180738 h 6099980"/>
              <a:gd name="connsiteX229" fmla="*/ 1684020 w 6703452"/>
              <a:gd name="connsiteY229" fmla="*/ 5164545 h 6099980"/>
              <a:gd name="connsiteX230" fmla="*/ 1691640 w 6703452"/>
              <a:gd name="connsiteY230" fmla="*/ 5155973 h 6099980"/>
              <a:gd name="connsiteX231" fmla="*/ 1699260 w 6703452"/>
              <a:gd name="connsiteY231" fmla="*/ 5148353 h 6099980"/>
              <a:gd name="connsiteX232" fmla="*/ 1731644 w 6703452"/>
              <a:gd name="connsiteY232" fmla="*/ 5117873 h 6099980"/>
              <a:gd name="connsiteX233" fmla="*/ 1739264 w 6703452"/>
              <a:gd name="connsiteY233" fmla="*/ 5109300 h 6099980"/>
              <a:gd name="connsiteX234" fmla="*/ 1740656 w 6703452"/>
              <a:gd name="connsiteY234" fmla="*/ 5108008 h 6099980"/>
              <a:gd name="connsiteX235" fmla="*/ 1823562 w 6703452"/>
              <a:gd name="connsiteY235" fmla="*/ 5043578 h 6099980"/>
              <a:gd name="connsiteX236" fmla="*/ 1912620 w 6703452"/>
              <a:gd name="connsiteY236" fmla="*/ 4987380 h 6099980"/>
              <a:gd name="connsiteX237" fmla="*/ 1969770 w 6703452"/>
              <a:gd name="connsiteY237" fmla="*/ 4961663 h 6099980"/>
              <a:gd name="connsiteX238" fmla="*/ 1986916 w 6703452"/>
              <a:gd name="connsiteY238" fmla="*/ 4956900 h 6099980"/>
              <a:gd name="connsiteX239" fmla="*/ 2011680 w 6703452"/>
              <a:gd name="connsiteY239" fmla="*/ 4948328 h 6099980"/>
              <a:gd name="connsiteX240" fmla="*/ 2025016 w 6703452"/>
              <a:gd name="connsiteY240" fmla="*/ 4942613 h 6099980"/>
              <a:gd name="connsiteX241" fmla="*/ 2043112 w 6703452"/>
              <a:gd name="connsiteY241" fmla="*/ 4935945 h 6099980"/>
              <a:gd name="connsiteX242" fmla="*/ 2096452 w 6703452"/>
              <a:gd name="connsiteY242" fmla="*/ 4917848 h 6099980"/>
              <a:gd name="connsiteX243" fmla="*/ 2052638 w 6703452"/>
              <a:gd name="connsiteY243" fmla="*/ 4926420 h 6099980"/>
              <a:gd name="connsiteX244" fmla="*/ 2119312 w 6703452"/>
              <a:gd name="connsiteY244" fmla="*/ 4904513 h 6099980"/>
              <a:gd name="connsiteX245" fmla="*/ 2187892 w 6703452"/>
              <a:gd name="connsiteY245" fmla="*/ 4887368 h 6099980"/>
              <a:gd name="connsiteX246" fmla="*/ 2178368 w 6703452"/>
              <a:gd name="connsiteY246" fmla="*/ 4891178 h 6099980"/>
              <a:gd name="connsiteX247" fmla="*/ 2235518 w 6703452"/>
              <a:gd name="connsiteY247" fmla="*/ 4878795 h 6099980"/>
              <a:gd name="connsiteX248" fmla="*/ 3543430 w 6703452"/>
              <a:gd name="connsiteY248" fmla="*/ 4736219 h 6099980"/>
              <a:gd name="connsiteX249" fmla="*/ 3542676 w 6703452"/>
              <a:gd name="connsiteY249" fmla="*/ 4737289 h 6099980"/>
              <a:gd name="connsiteX250" fmla="*/ 3531872 w 6703452"/>
              <a:gd name="connsiteY250" fmla="*/ 4748303 h 6099980"/>
              <a:gd name="connsiteX251" fmla="*/ 3938588 w 6703452"/>
              <a:gd name="connsiteY251" fmla="*/ 4474935 h 6099980"/>
              <a:gd name="connsiteX252" fmla="*/ 3890010 w 6703452"/>
              <a:gd name="connsiteY252" fmla="*/ 4536848 h 6099980"/>
              <a:gd name="connsiteX253" fmla="*/ 3884296 w 6703452"/>
              <a:gd name="connsiteY253" fmla="*/ 4542562 h 6099980"/>
              <a:gd name="connsiteX254" fmla="*/ 3938588 w 6703452"/>
              <a:gd name="connsiteY254" fmla="*/ 4474935 h 6099980"/>
              <a:gd name="connsiteX255" fmla="*/ 3933826 w 6703452"/>
              <a:gd name="connsiteY255" fmla="*/ 4428262 h 6099980"/>
              <a:gd name="connsiteX256" fmla="*/ 3893820 w 6703452"/>
              <a:gd name="connsiteY256" fmla="*/ 4481602 h 6099980"/>
              <a:gd name="connsiteX257" fmla="*/ 3842386 w 6703452"/>
              <a:gd name="connsiteY257" fmla="*/ 4537800 h 6099980"/>
              <a:gd name="connsiteX258" fmla="*/ 3890012 w 6703452"/>
              <a:gd name="connsiteY258" fmla="*/ 4483507 h 6099980"/>
              <a:gd name="connsiteX259" fmla="*/ 3905252 w 6703452"/>
              <a:gd name="connsiteY259" fmla="*/ 4465410 h 6099980"/>
              <a:gd name="connsiteX260" fmla="*/ 3933826 w 6703452"/>
              <a:gd name="connsiteY260" fmla="*/ 4428262 h 6099980"/>
              <a:gd name="connsiteX261" fmla="*/ 4039908 w 6703452"/>
              <a:gd name="connsiteY261" fmla="*/ 4261932 h 6099980"/>
              <a:gd name="connsiteX262" fmla="*/ 4040504 w 6703452"/>
              <a:gd name="connsiteY262" fmla="*/ 4263480 h 6099980"/>
              <a:gd name="connsiteX263" fmla="*/ 4039552 w 6703452"/>
              <a:gd name="connsiteY263" fmla="*/ 4281578 h 6099980"/>
              <a:gd name="connsiteX264" fmla="*/ 3991928 w 6703452"/>
              <a:gd name="connsiteY264" fmla="*/ 4377780 h 6099980"/>
              <a:gd name="connsiteX265" fmla="*/ 3938588 w 6703452"/>
              <a:gd name="connsiteY265" fmla="*/ 4455886 h 6099980"/>
              <a:gd name="connsiteX266" fmla="*/ 3883342 w 6703452"/>
              <a:gd name="connsiteY266" fmla="*/ 4531133 h 6099980"/>
              <a:gd name="connsiteX267" fmla="*/ 3804284 w 6703452"/>
              <a:gd name="connsiteY267" fmla="*/ 4619715 h 6099980"/>
              <a:gd name="connsiteX268" fmla="*/ 3802686 w 6703452"/>
              <a:gd name="connsiteY268" fmla="*/ 4620362 h 6099980"/>
              <a:gd name="connsiteX269" fmla="*/ 3788092 w 6703452"/>
              <a:gd name="connsiteY269" fmla="*/ 4634955 h 6099980"/>
              <a:gd name="connsiteX270" fmla="*/ 3801440 w 6703452"/>
              <a:gd name="connsiteY270" fmla="*/ 4620867 h 6099980"/>
              <a:gd name="connsiteX271" fmla="*/ 3798882 w 6703452"/>
              <a:gd name="connsiteY271" fmla="*/ 4621903 h 6099980"/>
              <a:gd name="connsiteX272" fmla="*/ 3758564 w 6703452"/>
              <a:gd name="connsiteY272" fmla="*/ 4656863 h 6099980"/>
              <a:gd name="connsiteX273" fmla="*/ 3609976 w 6703452"/>
              <a:gd name="connsiteY273" fmla="*/ 4801643 h 6099980"/>
              <a:gd name="connsiteX274" fmla="*/ 3458528 w 6703452"/>
              <a:gd name="connsiteY274" fmla="*/ 4925468 h 6099980"/>
              <a:gd name="connsiteX275" fmla="*/ 3493770 w 6703452"/>
              <a:gd name="connsiteY275" fmla="*/ 4901655 h 6099980"/>
              <a:gd name="connsiteX276" fmla="*/ 3457576 w 6703452"/>
              <a:gd name="connsiteY276" fmla="*/ 4927373 h 6099980"/>
              <a:gd name="connsiteX277" fmla="*/ 3435668 w 6703452"/>
              <a:gd name="connsiteY277" fmla="*/ 4942613 h 6099980"/>
              <a:gd name="connsiteX278" fmla="*/ 3417570 w 6703452"/>
              <a:gd name="connsiteY278" fmla="*/ 4956900 h 6099980"/>
              <a:gd name="connsiteX279" fmla="*/ 3405188 w 6703452"/>
              <a:gd name="connsiteY279" fmla="*/ 4966425 h 6099980"/>
              <a:gd name="connsiteX280" fmla="*/ 3364230 w 6703452"/>
              <a:gd name="connsiteY280" fmla="*/ 4991191 h 6099980"/>
              <a:gd name="connsiteX281" fmla="*/ 3360420 w 6703452"/>
              <a:gd name="connsiteY281" fmla="*/ 4982618 h 6099980"/>
              <a:gd name="connsiteX282" fmla="*/ 3264216 w 6703452"/>
              <a:gd name="connsiteY282" fmla="*/ 5027386 h 6099980"/>
              <a:gd name="connsiteX283" fmla="*/ 3177540 w 6703452"/>
              <a:gd name="connsiteY283" fmla="*/ 5053103 h 6099980"/>
              <a:gd name="connsiteX284" fmla="*/ 3231832 w 6703452"/>
              <a:gd name="connsiteY284" fmla="*/ 5033100 h 6099980"/>
              <a:gd name="connsiteX285" fmla="*/ 3356610 w 6703452"/>
              <a:gd name="connsiteY285" fmla="*/ 4980713 h 6099980"/>
              <a:gd name="connsiteX286" fmla="*/ 3490912 w 6703452"/>
              <a:gd name="connsiteY286" fmla="*/ 4896893 h 6099980"/>
              <a:gd name="connsiteX287" fmla="*/ 3587116 w 6703452"/>
              <a:gd name="connsiteY287" fmla="*/ 4813073 h 6099980"/>
              <a:gd name="connsiteX288" fmla="*/ 3615690 w 6703452"/>
              <a:gd name="connsiteY288" fmla="*/ 4790213 h 6099980"/>
              <a:gd name="connsiteX289" fmla="*/ 3672840 w 6703452"/>
              <a:gd name="connsiteY289" fmla="*/ 4736873 h 6099980"/>
              <a:gd name="connsiteX290" fmla="*/ 3755708 w 6703452"/>
              <a:gd name="connsiteY290" fmla="*/ 4644480 h 6099980"/>
              <a:gd name="connsiteX291" fmla="*/ 3898584 w 6703452"/>
              <a:gd name="connsiteY291" fmla="*/ 4488270 h 6099980"/>
              <a:gd name="connsiteX292" fmla="*/ 3887152 w 6703452"/>
              <a:gd name="connsiteY292" fmla="*/ 4504463 h 6099980"/>
              <a:gd name="connsiteX293" fmla="*/ 3878580 w 6703452"/>
              <a:gd name="connsiteY293" fmla="*/ 4519703 h 6099980"/>
              <a:gd name="connsiteX294" fmla="*/ 3946208 w 6703452"/>
              <a:gd name="connsiteY294" fmla="*/ 4431120 h 6099980"/>
              <a:gd name="connsiteX295" fmla="*/ 4010978 w 6703452"/>
              <a:gd name="connsiteY295" fmla="*/ 4325393 h 6099980"/>
              <a:gd name="connsiteX296" fmla="*/ 4004310 w 6703452"/>
              <a:gd name="connsiteY296" fmla="*/ 4341586 h 6099980"/>
              <a:gd name="connsiteX297" fmla="*/ 4025264 w 6703452"/>
              <a:gd name="connsiteY297" fmla="*/ 4296818 h 6099980"/>
              <a:gd name="connsiteX298" fmla="*/ 4035742 w 6703452"/>
              <a:gd name="connsiteY298" fmla="*/ 4271100 h 6099980"/>
              <a:gd name="connsiteX299" fmla="*/ 4039908 w 6703452"/>
              <a:gd name="connsiteY299" fmla="*/ 4261932 h 6099980"/>
              <a:gd name="connsiteX300" fmla="*/ 982980 w 6703452"/>
              <a:gd name="connsiteY300" fmla="*/ 4261575 h 6099980"/>
              <a:gd name="connsiteX301" fmla="*/ 943928 w 6703452"/>
              <a:gd name="connsiteY301" fmla="*/ 4309200 h 6099980"/>
              <a:gd name="connsiteX302" fmla="*/ 945832 w 6703452"/>
              <a:gd name="connsiteY302" fmla="*/ 4305390 h 6099980"/>
              <a:gd name="connsiteX303" fmla="*/ 892492 w 6703452"/>
              <a:gd name="connsiteY303" fmla="*/ 4363493 h 6099980"/>
              <a:gd name="connsiteX304" fmla="*/ 837248 w 6703452"/>
              <a:gd name="connsiteY304" fmla="*/ 4416833 h 6099980"/>
              <a:gd name="connsiteX305" fmla="*/ 837270 w 6703452"/>
              <a:gd name="connsiteY305" fmla="*/ 4416811 h 6099980"/>
              <a:gd name="connsiteX306" fmla="*/ 864872 w 6703452"/>
              <a:gd name="connsiteY306" fmla="*/ 4388258 h 6099980"/>
              <a:gd name="connsiteX307" fmla="*/ 905828 w 6703452"/>
              <a:gd name="connsiteY307" fmla="*/ 4347300 h 6099980"/>
              <a:gd name="connsiteX308" fmla="*/ 927736 w 6703452"/>
              <a:gd name="connsiteY308" fmla="*/ 4324440 h 6099980"/>
              <a:gd name="connsiteX309" fmla="*/ 948690 w 6703452"/>
              <a:gd name="connsiteY309" fmla="*/ 4301580 h 6099980"/>
              <a:gd name="connsiteX310" fmla="*/ 982980 w 6703452"/>
              <a:gd name="connsiteY310" fmla="*/ 4261575 h 6099980"/>
              <a:gd name="connsiteX311" fmla="*/ 3967164 w 6703452"/>
              <a:gd name="connsiteY311" fmla="*/ 4118700 h 6099980"/>
              <a:gd name="connsiteX312" fmla="*/ 3965258 w 6703452"/>
              <a:gd name="connsiteY312" fmla="*/ 4132988 h 6099980"/>
              <a:gd name="connsiteX313" fmla="*/ 3962400 w 6703452"/>
              <a:gd name="connsiteY313" fmla="*/ 4149180 h 6099980"/>
              <a:gd name="connsiteX314" fmla="*/ 3954780 w 6703452"/>
              <a:gd name="connsiteY314" fmla="*/ 4194900 h 6099980"/>
              <a:gd name="connsiteX315" fmla="*/ 3965258 w 6703452"/>
              <a:gd name="connsiteY315" fmla="*/ 4168230 h 6099980"/>
              <a:gd name="connsiteX316" fmla="*/ 3944304 w 6703452"/>
              <a:gd name="connsiteY316" fmla="*/ 4235858 h 6099980"/>
              <a:gd name="connsiteX317" fmla="*/ 3915728 w 6703452"/>
              <a:gd name="connsiteY317" fmla="*/ 4297770 h 6099980"/>
              <a:gd name="connsiteX318" fmla="*/ 3881438 w 6703452"/>
              <a:gd name="connsiteY318" fmla="*/ 4359683 h 6099980"/>
              <a:gd name="connsiteX319" fmla="*/ 3930016 w 6703452"/>
              <a:gd name="connsiteY319" fmla="*/ 4287293 h 6099980"/>
              <a:gd name="connsiteX320" fmla="*/ 3845244 w 6703452"/>
              <a:gd name="connsiteY320" fmla="*/ 4418738 h 6099980"/>
              <a:gd name="connsiteX321" fmla="*/ 3741420 w 6703452"/>
              <a:gd name="connsiteY321" fmla="*/ 4536848 h 6099980"/>
              <a:gd name="connsiteX322" fmla="*/ 3789998 w 6703452"/>
              <a:gd name="connsiteY322" fmla="*/ 4481603 h 6099980"/>
              <a:gd name="connsiteX323" fmla="*/ 3842386 w 6703452"/>
              <a:gd name="connsiteY323" fmla="*/ 4414928 h 6099980"/>
              <a:gd name="connsiteX324" fmla="*/ 3860484 w 6703452"/>
              <a:gd name="connsiteY324" fmla="*/ 4389210 h 6099980"/>
              <a:gd name="connsiteX325" fmla="*/ 3868104 w 6703452"/>
              <a:gd name="connsiteY325" fmla="*/ 4375875 h 6099980"/>
              <a:gd name="connsiteX326" fmla="*/ 3842386 w 6703452"/>
              <a:gd name="connsiteY326" fmla="*/ 4403498 h 6099980"/>
              <a:gd name="connsiteX327" fmla="*/ 3784284 w 6703452"/>
              <a:gd name="connsiteY327" fmla="*/ 4483508 h 6099980"/>
              <a:gd name="connsiteX328" fmla="*/ 3809048 w 6703452"/>
              <a:gd name="connsiteY328" fmla="*/ 4449218 h 6099980"/>
              <a:gd name="connsiteX329" fmla="*/ 3758566 w 6703452"/>
              <a:gd name="connsiteY329" fmla="*/ 4500653 h 6099980"/>
              <a:gd name="connsiteX330" fmla="*/ 3698558 w 6703452"/>
              <a:gd name="connsiteY330" fmla="*/ 4565423 h 6099980"/>
              <a:gd name="connsiteX331" fmla="*/ 3720466 w 6703452"/>
              <a:gd name="connsiteY331" fmla="*/ 4551135 h 6099980"/>
              <a:gd name="connsiteX332" fmla="*/ 3543430 w 6703452"/>
              <a:gd name="connsiteY332" fmla="*/ 4736219 h 6099980"/>
              <a:gd name="connsiteX333" fmla="*/ 3546158 w 6703452"/>
              <a:gd name="connsiteY333" fmla="*/ 4732348 h 6099980"/>
              <a:gd name="connsiteX334" fmla="*/ 3546158 w 6703452"/>
              <a:gd name="connsiteY334" fmla="*/ 4729253 h 6099980"/>
              <a:gd name="connsiteX335" fmla="*/ 3493772 w 6703452"/>
              <a:gd name="connsiteY335" fmla="*/ 4777830 h 6099980"/>
              <a:gd name="connsiteX336" fmla="*/ 3465196 w 6703452"/>
              <a:gd name="connsiteY336" fmla="*/ 4802595 h 6099980"/>
              <a:gd name="connsiteX337" fmla="*/ 3424238 w 6703452"/>
              <a:gd name="connsiteY337" fmla="*/ 4833075 h 6099980"/>
              <a:gd name="connsiteX338" fmla="*/ 3507104 w 6703452"/>
              <a:gd name="connsiteY338" fmla="*/ 4760685 h 6099980"/>
              <a:gd name="connsiteX339" fmla="*/ 3408046 w 6703452"/>
              <a:gd name="connsiteY339" fmla="*/ 4838790 h 6099980"/>
              <a:gd name="connsiteX340" fmla="*/ 3379472 w 6703452"/>
              <a:gd name="connsiteY340" fmla="*/ 4857840 h 6099980"/>
              <a:gd name="connsiteX341" fmla="*/ 3357564 w 6703452"/>
              <a:gd name="connsiteY341" fmla="*/ 4872128 h 6099980"/>
              <a:gd name="connsiteX342" fmla="*/ 3335656 w 6703452"/>
              <a:gd name="connsiteY342" fmla="*/ 4884510 h 6099980"/>
              <a:gd name="connsiteX343" fmla="*/ 3323272 w 6703452"/>
              <a:gd name="connsiteY343" fmla="*/ 4892130 h 6099980"/>
              <a:gd name="connsiteX344" fmla="*/ 3308986 w 6703452"/>
              <a:gd name="connsiteY344" fmla="*/ 4899750 h 6099980"/>
              <a:gd name="connsiteX345" fmla="*/ 3269932 w 6703452"/>
              <a:gd name="connsiteY345" fmla="*/ 4919753 h 6099980"/>
              <a:gd name="connsiteX346" fmla="*/ 3243264 w 6703452"/>
              <a:gd name="connsiteY346" fmla="*/ 4932135 h 6099980"/>
              <a:gd name="connsiteX347" fmla="*/ 3210878 w 6703452"/>
              <a:gd name="connsiteY347" fmla="*/ 4944518 h 6099980"/>
              <a:gd name="connsiteX348" fmla="*/ 3214688 w 6703452"/>
              <a:gd name="connsiteY348" fmla="*/ 4942613 h 6099980"/>
              <a:gd name="connsiteX349" fmla="*/ 3082292 w 6703452"/>
              <a:gd name="connsiteY349" fmla="*/ 4971188 h 6099980"/>
              <a:gd name="connsiteX350" fmla="*/ 2948940 w 6703452"/>
              <a:gd name="connsiteY350" fmla="*/ 4972140 h 6099980"/>
              <a:gd name="connsiteX351" fmla="*/ 2951798 w 6703452"/>
              <a:gd name="connsiteY351" fmla="*/ 4967378 h 6099980"/>
              <a:gd name="connsiteX352" fmla="*/ 2899412 w 6703452"/>
              <a:gd name="connsiteY352" fmla="*/ 4964520 h 6099980"/>
              <a:gd name="connsiteX353" fmla="*/ 2866072 w 6703452"/>
              <a:gd name="connsiteY353" fmla="*/ 4958805 h 6099980"/>
              <a:gd name="connsiteX354" fmla="*/ 2737486 w 6703452"/>
              <a:gd name="connsiteY354" fmla="*/ 4931182 h 6099980"/>
              <a:gd name="connsiteX355" fmla="*/ 2762252 w 6703452"/>
              <a:gd name="connsiteY355" fmla="*/ 4935945 h 6099980"/>
              <a:gd name="connsiteX356" fmla="*/ 2718436 w 6703452"/>
              <a:gd name="connsiteY356" fmla="*/ 4920705 h 6099980"/>
              <a:gd name="connsiteX357" fmla="*/ 2554604 w 6703452"/>
              <a:gd name="connsiteY357" fmla="*/ 4893082 h 6099980"/>
              <a:gd name="connsiteX358" fmla="*/ 2481264 w 6703452"/>
              <a:gd name="connsiteY358" fmla="*/ 4886415 h 6099980"/>
              <a:gd name="connsiteX359" fmla="*/ 2436496 w 6703452"/>
              <a:gd name="connsiteY359" fmla="*/ 4883557 h 6099980"/>
              <a:gd name="connsiteX360" fmla="*/ 2381252 w 6703452"/>
              <a:gd name="connsiteY360" fmla="*/ 4881653 h 6099980"/>
              <a:gd name="connsiteX361" fmla="*/ 2361248 w 6703452"/>
              <a:gd name="connsiteY361" fmla="*/ 4876890 h 6099980"/>
              <a:gd name="connsiteX362" fmla="*/ 2346960 w 6703452"/>
              <a:gd name="connsiteY362" fmla="*/ 4873080 h 6099980"/>
              <a:gd name="connsiteX363" fmla="*/ 2496504 w 6703452"/>
              <a:gd name="connsiteY363" fmla="*/ 4879748 h 6099980"/>
              <a:gd name="connsiteX364" fmla="*/ 2483168 w 6703452"/>
              <a:gd name="connsiteY364" fmla="*/ 4874985 h 6099980"/>
              <a:gd name="connsiteX365" fmla="*/ 2431732 w 6703452"/>
              <a:gd name="connsiteY365" fmla="*/ 4870223 h 6099980"/>
              <a:gd name="connsiteX366" fmla="*/ 2418398 w 6703452"/>
              <a:gd name="connsiteY366" fmla="*/ 4866413 h 6099980"/>
              <a:gd name="connsiteX367" fmla="*/ 2369820 w 6703452"/>
              <a:gd name="connsiteY367" fmla="*/ 4864508 h 6099980"/>
              <a:gd name="connsiteX368" fmla="*/ 2323148 w 6703452"/>
              <a:gd name="connsiteY368" fmla="*/ 4865460 h 6099980"/>
              <a:gd name="connsiteX369" fmla="*/ 2300288 w 6703452"/>
              <a:gd name="connsiteY369" fmla="*/ 4866413 h 6099980"/>
              <a:gd name="connsiteX370" fmla="*/ 2277428 w 6703452"/>
              <a:gd name="connsiteY370" fmla="*/ 4868318 h 6099980"/>
              <a:gd name="connsiteX371" fmla="*/ 2229804 w 6703452"/>
              <a:gd name="connsiteY371" fmla="*/ 4874033 h 6099980"/>
              <a:gd name="connsiteX372" fmla="*/ 2270760 w 6703452"/>
              <a:gd name="connsiteY372" fmla="*/ 4868318 h 6099980"/>
              <a:gd name="connsiteX373" fmla="*/ 2311718 w 6703452"/>
              <a:gd name="connsiteY373" fmla="*/ 4863555 h 6099980"/>
              <a:gd name="connsiteX374" fmla="*/ 2394586 w 6703452"/>
              <a:gd name="connsiteY374" fmla="*/ 4860698 h 6099980"/>
              <a:gd name="connsiteX375" fmla="*/ 2436496 w 6703452"/>
              <a:gd name="connsiteY375" fmla="*/ 4861650 h 6099980"/>
              <a:gd name="connsiteX376" fmla="*/ 2477452 w 6703452"/>
              <a:gd name="connsiteY376" fmla="*/ 4865460 h 6099980"/>
              <a:gd name="connsiteX377" fmla="*/ 2557464 w 6703452"/>
              <a:gd name="connsiteY377" fmla="*/ 4875938 h 6099980"/>
              <a:gd name="connsiteX378" fmla="*/ 2858452 w 6703452"/>
              <a:gd name="connsiteY378" fmla="*/ 4936898 h 6099980"/>
              <a:gd name="connsiteX379" fmla="*/ 2999424 w 6703452"/>
              <a:gd name="connsiteY379" fmla="*/ 4952138 h 6099980"/>
              <a:gd name="connsiteX380" fmla="*/ 3135630 w 6703452"/>
              <a:gd name="connsiteY380" fmla="*/ 4942613 h 6099980"/>
              <a:gd name="connsiteX381" fmla="*/ 3388044 w 6703452"/>
              <a:gd name="connsiteY381" fmla="*/ 4833075 h 6099980"/>
              <a:gd name="connsiteX382" fmla="*/ 3394712 w 6703452"/>
              <a:gd name="connsiteY382" fmla="*/ 4826408 h 6099980"/>
              <a:gd name="connsiteX383" fmla="*/ 3413760 w 6703452"/>
              <a:gd name="connsiteY383" fmla="*/ 4814978 h 6099980"/>
              <a:gd name="connsiteX384" fmla="*/ 3517584 w 6703452"/>
              <a:gd name="connsiteY384" fmla="*/ 4731158 h 6099980"/>
              <a:gd name="connsiteX385" fmla="*/ 3616644 w 6703452"/>
              <a:gd name="connsiteY385" fmla="*/ 4637813 h 6099980"/>
              <a:gd name="connsiteX386" fmla="*/ 3653792 w 6703452"/>
              <a:gd name="connsiteY386" fmla="*/ 4596855 h 6099980"/>
              <a:gd name="connsiteX387" fmla="*/ 3716656 w 6703452"/>
              <a:gd name="connsiteY387" fmla="*/ 4530180 h 6099980"/>
              <a:gd name="connsiteX388" fmla="*/ 3687128 w 6703452"/>
              <a:gd name="connsiteY388" fmla="*/ 4566375 h 6099980"/>
              <a:gd name="connsiteX389" fmla="*/ 3707130 w 6703452"/>
              <a:gd name="connsiteY389" fmla="*/ 4545420 h 6099980"/>
              <a:gd name="connsiteX390" fmla="*/ 3758566 w 6703452"/>
              <a:gd name="connsiteY390" fmla="*/ 4489223 h 6099980"/>
              <a:gd name="connsiteX391" fmla="*/ 3806192 w 6703452"/>
              <a:gd name="connsiteY391" fmla="*/ 4434930 h 6099980"/>
              <a:gd name="connsiteX392" fmla="*/ 3861436 w 6703452"/>
              <a:gd name="connsiteY392" fmla="*/ 4365398 h 6099980"/>
              <a:gd name="connsiteX393" fmla="*/ 3896678 w 6703452"/>
              <a:gd name="connsiteY393" fmla="*/ 4302533 h 6099980"/>
              <a:gd name="connsiteX394" fmla="*/ 3960496 w 6703452"/>
              <a:gd name="connsiteY394" fmla="*/ 4138703 h 6099980"/>
              <a:gd name="connsiteX395" fmla="*/ 3965258 w 6703452"/>
              <a:gd name="connsiteY395" fmla="*/ 4130130 h 6099980"/>
              <a:gd name="connsiteX396" fmla="*/ 4078604 w 6703452"/>
              <a:gd name="connsiteY396" fmla="*/ 4072027 h 6099980"/>
              <a:gd name="connsiteX397" fmla="*/ 4073844 w 6703452"/>
              <a:gd name="connsiteY397" fmla="*/ 4105365 h 6099980"/>
              <a:gd name="connsiteX398" fmla="*/ 4066224 w 6703452"/>
              <a:gd name="connsiteY398" fmla="*/ 4155847 h 6099980"/>
              <a:gd name="connsiteX399" fmla="*/ 4078604 w 6703452"/>
              <a:gd name="connsiteY399" fmla="*/ 4072027 h 6099980"/>
              <a:gd name="connsiteX400" fmla="*/ 3986212 w 6703452"/>
              <a:gd name="connsiteY400" fmla="*/ 4023450 h 6099980"/>
              <a:gd name="connsiteX401" fmla="*/ 3970020 w 6703452"/>
              <a:gd name="connsiteY401" fmla="*/ 4122510 h 6099980"/>
              <a:gd name="connsiteX402" fmla="*/ 3973830 w 6703452"/>
              <a:gd name="connsiteY402" fmla="*/ 4075838 h 6099980"/>
              <a:gd name="connsiteX403" fmla="*/ 3986212 w 6703452"/>
              <a:gd name="connsiteY403" fmla="*/ 4023450 h 6099980"/>
              <a:gd name="connsiteX404" fmla="*/ 4027170 w 6703452"/>
              <a:gd name="connsiteY404" fmla="*/ 3831045 h 6099980"/>
              <a:gd name="connsiteX405" fmla="*/ 4018598 w 6703452"/>
              <a:gd name="connsiteY405" fmla="*/ 3881527 h 6099980"/>
              <a:gd name="connsiteX406" fmla="*/ 3989070 w 6703452"/>
              <a:gd name="connsiteY406" fmla="*/ 4037737 h 6099980"/>
              <a:gd name="connsiteX407" fmla="*/ 3986212 w 6703452"/>
              <a:gd name="connsiteY407" fmla="*/ 4022498 h 6099980"/>
              <a:gd name="connsiteX408" fmla="*/ 4002404 w 6703452"/>
              <a:gd name="connsiteY408" fmla="*/ 3927248 h 6099980"/>
              <a:gd name="connsiteX409" fmla="*/ 4013836 w 6703452"/>
              <a:gd name="connsiteY409" fmla="*/ 3878670 h 6099980"/>
              <a:gd name="connsiteX410" fmla="*/ 4019552 w 6703452"/>
              <a:gd name="connsiteY410" fmla="*/ 3854858 h 6099980"/>
              <a:gd name="connsiteX411" fmla="*/ 4194376 w 6703452"/>
              <a:gd name="connsiteY411" fmla="*/ 3649423 h 6099980"/>
              <a:gd name="connsiteX412" fmla="*/ 4184452 w 6703452"/>
              <a:gd name="connsiteY412" fmla="*/ 3670907 h 6099980"/>
              <a:gd name="connsiteX413" fmla="*/ 4170044 w 6703452"/>
              <a:gd name="connsiteY413" fmla="*/ 3699601 h 6099980"/>
              <a:gd name="connsiteX414" fmla="*/ 4186238 w 6703452"/>
              <a:gd name="connsiteY414" fmla="*/ 3665311 h 6099980"/>
              <a:gd name="connsiteX415" fmla="*/ 4249104 w 6703452"/>
              <a:gd name="connsiteY415" fmla="*/ 3593873 h 6099980"/>
              <a:gd name="connsiteX416" fmla="*/ 4162424 w 6703452"/>
              <a:gd name="connsiteY416" fmla="*/ 3824378 h 6099980"/>
              <a:gd name="connsiteX417" fmla="*/ 4148138 w 6703452"/>
              <a:gd name="connsiteY417" fmla="*/ 3883433 h 6099980"/>
              <a:gd name="connsiteX418" fmla="*/ 4137660 w 6703452"/>
              <a:gd name="connsiteY418" fmla="*/ 3942488 h 6099980"/>
              <a:gd name="connsiteX419" fmla="*/ 4124324 w 6703452"/>
              <a:gd name="connsiteY419" fmla="*/ 4065361 h 6099980"/>
              <a:gd name="connsiteX420" fmla="*/ 4109084 w 6703452"/>
              <a:gd name="connsiteY420" fmla="*/ 4169183 h 6099980"/>
              <a:gd name="connsiteX421" fmla="*/ 4070984 w 6703452"/>
              <a:gd name="connsiteY421" fmla="*/ 4296818 h 6099980"/>
              <a:gd name="connsiteX422" fmla="*/ 4010978 w 6703452"/>
              <a:gd name="connsiteY422" fmla="*/ 4410165 h 6099980"/>
              <a:gd name="connsiteX423" fmla="*/ 3959544 w 6703452"/>
              <a:gd name="connsiteY423" fmla="*/ 4486365 h 6099980"/>
              <a:gd name="connsiteX424" fmla="*/ 3881438 w 6703452"/>
              <a:gd name="connsiteY424" fmla="*/ 4568280 h 6099980"/>
              <a:gd name="connsiteX425" fmla="*/ 3902392 w 6703452"/>
              <a:gd name="connsiteY425" fmla="*/ 4549230 h 6099980"/>
              <a:gd name="connsiteX426" fmla="*/ 3820478 w 6703452"/>
              <a:gd name="connsiteY426" fmla="*/ 4634003 h 6099980"/>
              <a:gd name="connsiteX427" fmla="*/ 3733800 w 6703452"/>
              <a:gd name="connsiteY427" fmla="*/ 4721633 h 6099980"/>
              <a:gd name="connsiteX428" fmla="*/ 3587116 w 6703452"/>
              <a:gd name="connsiteY428" fmla="*/ 4865461 h 6099980"/>
              <a:gd name="connsiteX429" fmla="*/ 3633788 w 6703452"/>
              <a:gd name="connsiteY429" fmla="*/ 4814978 h 6099980"/>
              <a:gd name="connsiteX430" fmla="*/ 3519488 w 6703452"/>
              <a:gd name="connsiteY430" fmla="*/ 4914991 h 6099980"/>
              <a:gd name="connsiteX431" fmla="*/ 3468052 w 6703452"/>
              <a:gd name="connsiteY431" fmla="*/ 4954043 h 6099980"/>
              <a:gd name="connsiteX432" fmla="*/ 3442336 w 6703452"/>
              <a:gd name="connsiteY432" fmla="*/ 4972141 h 6099980"/>
              <a:gd name="connsiteX433" fmla="*/ 3416618 w 6703452"/>
              <a:gd name="connsiteY433" fmla="*/ 4989286 h 6099980"/>
              <a:gd name="connsiteX434" fmla="*/ 3430904 w 6703452"/>
              <a:gd name="connsiteY434" fmla="*/ 4979761 h 6099980"/>
              <a:gd name="connsiteX435" fmla="*/ 3439478 w 6703452"/>
              <a:gd name="connsiteY435" fmla="*/ 4972141 h 6099980"/>
              <a:gd name="connsiteX436" fmla="*/ 3389948 w 6703452"/>
              <a:gd name="connsiteY436" fmla="*/ 4999763 h 6099980"/>
              <a:gd name="connsiteX437" fmla="*/ 3338512 w 6703452"/>
              <a:gd name="connsiteY437" fmla="*/ 5027386 h 6099980"/>
              <a:gd name="connsiteX438" fmla="*/ 3285172 w 6703452"/>
              <a:gd name="connsiteY438" fmla="*/ 5051198 h 6099980"/>
              <a:gd name="connsiteX439" fmla="*/ 3231832 w 6703452"/>
              <a:gd name="connsiteY439" fmla="*/ 5069295 h 6099980"/>
              <a:gd name="connsiteX440" fmla="*/ 3284220 w 6703452"/>
              <a:gd name="connsiteY440" fmla="*/ 5050245 h 6099980"/>
              <a:gd name="connsiteX441" fmla="*/ 3253740 w 6703452"/>
              <a:gd name="connsiteY441" fmla="*/ 5059770 h 6099980"/>
              <a:gd name="connsiteX442" fmla="*/ 3237548 w 6703452"/>
              <a:gd name="connsiteY442" fmla="*/ 5065486 h 6099980"/>
              <a:gd name="connsiteX443" fmla="*/ 3220404 w 6703452"/>
              <a:gd name="connsiteY443" fmla="*/ 5070248 h 6099980"/>
              <a:gd name="connsiteX444" fmla="*/ 3188970 w 6703452"/>
              <a:gd name="connsiteY444" fmla="*/ 5078820 h 6099980"/>
              <a:gd name="connsiteX445" fmla="*/ 3145156 w 6703452"/>
              <a:gd name="connsiteY445" fmla="*/ 5088345 h 6099980"/>
              <a:gd name="connsiteX446" fmla="*/ 3122296 w 6703452"/>
              <a:gd name="connsiteY446" fmla="*/ 5092155 h 6099980"/>
              <a:gd name="connsiteX447" fmla="*/ 3103244 w 6703452"/>
              <a:gd name="connsiteY447" fmla="*/ 5095013 h 6099980"/>
              <a:gd name="connsiteX448" fmla="*/ 3090878 w 6703452"/>
              <a:gd name="connsiteY448" fmla="*/ 5097454 h 6099980"/>
              <a:gd name="connsiteX449" fmla="*/ 3088816 w 6703452"/>
              <a:gd name="connsiteY449" fmla="*/ 5098693 h 6099980"/>
              <a:gd name="connsiteX450" fmla="*/ 3026092 w 6703452"/>
              <a:gd name="connsiteY450" fmla="*/ 5101680 h 6099980"/>
              <a:gd name="connsiteX451" fmla="*/ 3029904 w 6703452"/>
              <a:gd name="connsiteY451" fmla="*/ 5102633 h 6099980"/>
              <a:gd name="connsiteX452" fmla="*/ 2994660 w 6703452"/>
              <a:gd name="connsiteY452" fmla="*/ 5100728 h 6099980"/>
              <a:gd name="connsiteX453" fmla="*/ 2922270 w 6703452"/>
              <a:gd name="connsiteY453" fmla="*/ 5093108 h 6099980"/>
              <a:gd name="connsiteX454" fmla="*/ 2842260 w 6703452"/>
              <a:gd name="connsiteY454" fmla="*/ 5075963 h 6099980"/>
              <a:gd name="connsiteX455" fmla="*/ 2878456 w 6703452"/>
              <a:gd name="connsiteY455" fmla="*/ 5079773 h 6099980"/>
              <a:gd name="connsiteX456" fmla="*/ 2906078 w 6703452"/>
              <a:gd name="connsiteY456" fmla="*/ 5081678 h 6099980"/>
              <a:gd name="connsiteX457" fmla="*/ 2943224 w 6703452"/>
              <a:gd name="connsiteY457" fmla="*/ 5083583 h 6099980"/>
              <a:gd name="connsiteX458" fmla="*/ 2970848 w 6703452"/>
              <a:gd name="connsiteY458" fmla="*/ 5084536 h 6099980"/>
              <a:gd name="connsiteX459" fmla="*/ 3007044 w 6703452"/>
              <a:gd name="connsiteY459" fmla="*/ 5085488 h 6099980"/>
              <a:gd name="connsiteX460" fmla="*/ 3045144 w 6703452"/>
              <a:gd name="connsiteY460" fmla="*/ 5088345 h 6099980"/>
              <a:gd name="connsiteX461" fmla="*/ 3089910 w 6703452"/>
              <a:gd name="connsiteY461" fmla="*/ 5087393 h 6099980"/>
              <a:gd name="connsiteX462" fmla="*/ 3139440 w 6703452"/>
              <a:gd name="connsiteY462" fmla="*/ 5081678 h 6099980"/>
              <a:gd name="connsiteX463" fmla="*/ 3191828 w 6703452"/>
              <a:gd name="connsiteY463" fmla="*/ 5071200 h 6099980"/>
              <a:gd name="connsiteX464" fmla="*/ 3404236 w 6703452"/>
              <a:gd name="connsiteY464" fmla="*/ 4981666 h 6099980"/>
              <a:gd name="connsiteX465" fmla="*/ 3435668 w 6703452"/>
              <a:gd name="connsiteY465" fmla="*/ 4957853 h 6099980"/>
              <a:gd name="connsiteX466" fmla="*/ 3457576 w 6703452"/>
              <a:gd name="connsiteY466" fmla="*/ 4942613 h 6099980"/>
              <a:gd name="connsiteX467" fmla="*/ 3500438 w 6703452"/>
              <a:gd name="connsiteY467" fmla="*/ 4911180 h 6099980"/>
              <a:gd name="connsiteX468" fmla="*/ 3471864 w 6703452"/>
              <a:gd name="connsiteY468" fmla="*/ 4935945 h 6099980"/>
              <a:gd name="connsiteX469" fmla="*/ 3426144 w 6703452"/>
              <a:gd name="connsiteY469" fmla="*/ 4968330 h 6099980"/>
              <a:gd name="connsiteX470" fmla="*/ 3422332 w 6703452"/>
              <a:gd name="connsiteY470" fmla="*/ 4977855 h 6099980"/>
              <a:gd name="connsiteX471" fmla="*/ 3541396 w 6703452"/>
              <a:gd name="connsiteY471" fmla="*/ 4894988 h 6099980"/>
              <a:gd name="connsiteX472" fmla="*/ 3590924 w 6703452"/>
              <a:gd name="connsiteY472" fmla="*/ 4851173 h 6099980"/>
              <a:gd name="connsiteX473" fmla="*/ 3619500 w 6703452"/>
              <a:gd name="connsiteY473" fmla="*/ 4820693 h 6099980"/>
              <a:gd name="connsiteX474" fmla="*/ 3544252 w 6703452"/>
              <a:gd name="connsiteY474" fmla="*/ 4883558 h 6099980"/>
              <a:gd name="connsiteX475" fmla="*/ 3538538 w 6703452"/>
              <a:gd name="connsiteY475" fmla="*/ 4882605 h 6099980"/>
              <a:gd name="connsiteX476" fmla="*/ 3532824 w 6703452"/>
              <a:gd name="connsiteY476" fmla="*/ 4881653 h 6099980"/>
              <a:gd name="connsiteX477" fmla="*/ 3453766 w 6703452"/>
              <a:gd name="connsiteY477" fmla="*/ 4938803 h 6099980"/>
              <a:gd name="connsiteX478" fmla="*/ 3482340 w 6703452"/>
              <a:gd name="connsiteY478" fmla="*/ 4916895 h 6099980"/>
              <a:gd name="connsiteX479" fmla="*/ 3509010 w 6703452"/>
              <a:gd name="connsiteY479" fmla="*/ 4894988 h 6099980"/>
              <a:gd name="connsiteX480" fmla="*/ 3539492 w 6703452"/>
              <a:gd name="connsiteY480" fmla="*/ 4869271 h 6099980"/>
              <a:gd name="connsiteX481" fmla="*/ 3578544 w 6703452"/>
              <a:gd name="connsiteY481" fmla="*/ 4834980 h 6099980"/>
              <a:gd name="connsiteX482" fmla="*/ 3599498 w 6703452"/>
              <a:gd name="connsiteY482" fmla="*/ 4819740 h 6099980"/>
              <a:gd name="connsiteX483" fmla="*/ 3561398 w 6703452"/>
              <a:gd name="connsiteY483" fmla="*/ 4856888 h 6099980"/>
              <a:gd name="connsiteX484" fmla="*/ 3545204 w 6703452"/>
              <a:gd name="connsiteY484" fmla="*/ 4874033 h 6099980"/>
              <a:gd name="connsiteX485" fmla="*/ 3631884 w 6703452"/>
              <a:gd name="connsiteY485" fmla="*/ 4799738 h 6099980"/>
              <a:gd name="connsiteX486" fmla="*/ 3644266 w 6703452"/>
              <a:gd name="connsiteY486" fmla="*/ 4774973 h 6099980"/>
              <a:gd name="connsiteX487" fmla="*/ 3786188 w 6703452"/>
              <a:gd name="connsiteY487" fmla="*/ 4634003 h 6099980"/>
              <a:gd name="connsiteX488" fmla="*/ 3652838 w 6703452"/>
              <a:gd name="connsiteY488" fmla="*/ 4777830 h 6099980"/>
              <a:gd name="connsiteX489" fmla="*/ 3793808 w 6703452"/>
              <a:gd name="connsiteY489" fmla="*/ 4637813 h 6099980"/>
              <a:gd name="connsiteX490" fmla="*/ 3884296 w 6703452"/>
              <a:gd name="connsiteY490" fmla="*/ 4546373 h 6099980"/>
              <a:gd name="connsiteX491" fmla="*/ 3998596 w 6703452"/>
              <a:gd name="connsiteY491" fmla="*/ 4383495 h 6099980"/>
              <a:gd name="connsiteX492" fmla="*/ 4038600 w 6703452"/>
              <a:gd name="connsiteY492" fmla="*/ 4296818 h 6099980"/>
              <a:gd name="connsiteX493" fmla="*/ 4064318 w 6703452"/>
              <a:gd name="connsiteY493" fmla="*/ 4206330 h 6099980"/>
              <a:gd name="connsiteX494" fmla="*/ 4089084 w 6703452"/>
              <a:gd name="connsiteY494" fmla="*/ 4024403 h 6099980"/>
              <a:gd name="connsiteX495" fmla="*/ 4103370 w 6703452"/>
              <a:gd name="connsiteY495" fmla="*/ 3931058 h 6099980"/>
              <a:gd name="connsiteX496" fmla="*/ 4113848 w 6703452"/>
              <a:gd name="connsiteY496" fmla="*/ 3882480 h 6099980"/>
              <a:gd name="connsiteX497" fmla="*/ 4128136 w 6703452"/>
              <a:gd name="connsiteY497" fmla="*/ 3832950 h 6099980"/>
              <a:gd name="connsiteX498" fmla="*/ 4140518 w 6703452"/>
              <a:gd name="connsiteY498" fmla="*/ 3798661 h 6099980"/>
              <a:gd name="connsiteX499" fmla="*/ 4150044 w 6703452"/>
              <a:gd name="connsiteY499" fmla="*/ 3774848 h 6099980"/>
              <a:gd name="connsiteX500" fmla="*/ 4161472 w 6703452"/>
              <a:gd name="connsiteY500" fmla="*/ 3752940 h 6099980"/>
              <a:gd name="connsiteX501" fmla="*/ 4155758 w 6703452"/>
              <a:gd name="connsiteY501" fmla="*/ 3785325 h 6099980"/>
              <a:gd name="connsiteX502" fmla="*/ 4178618 w 6703452"/>
              <a:gd name="connsiteY502" fmla="*/ 3726270 h 6099980"/>
              <a:gd name="connsiteX503" fmla="*/ 4190048 w 6703452"/>
              <a:gd name="connsiteY503" fmla="*/ 3695790 h 6099980"/>
              <a:gd name="connsiteX504" fmla="*/ 4215766 w 6703452"/>
              <a:gd name="connsiteY504" fmla="*/ 3632925 h 6099980"/>
              <a:gd name="connsiteX505" fmla="*/ 4197668 w 6703452"/>
              <a:gd name="connsiteY505" fmla="*/ 3681503 h 6099980"/>
              <a:gd name="connsiteX506" fmla="*/ 4222432 w 6703452"/>
              <a:gd name="connsiteY506" fmla="*/ 3646261 h 6099980"/>
              <a:gd name="connsiteX507" fmla="*/ 4249104 w 6703452"/>
              <a:gd name="connsiteY507" fmla="*/ 3593873 h 6099980"/>
              <a:gd name="connsiteX508" fmla="*/ 4281488 w 6703452"/>
              <a:gd name="connsiteY508" fmla="*/ 3530055 h 6099980"/>
              <a:gd name="connsiteX509" fmla="*/ 4249104 w 6703452"/>
              <a:gd name="connsiteY509" fmla="*/ 3593873 h 6099980"/>
              <a:gd name="connsiteX510" fmla="*/ 4281488 w 6703452"/>
              <a:gd name="connsiteY510" fmla="*/ 3530055 h 6099980"/>
              <a:gd name="connsiteX511" fmla="*/ 4270058 w 6703452"/>
              <a:gd name="connsiteY511" fmla="*/ 3514815 h 6099980"/>
              <a:gd name="connsiteX512" fmla="*/ 4248152 w 6703452"/>
              <a:gd name="connsiteY512" fmla="*/ 3555773 h 6099980"/>
              <a:gd name="connsiteX513" fmla="*/ 4251960 w 6703452"/>
              <a:gd name="connsiteY513" fmla="*/ 3546248 h 6099980"/>
              <a:gd name="connsiteX514" fmla="*/ 4270058 w 6703452"/>
              <a:gd name="connsiteY514" fmla="*/ 3514815 h 6099980"/>
              <a:gd name="connsiteX515" fmla="*/ 4290298 w 6703452"/>
              <a:gd name="connsiteY515" fmla="*/ 3505053 h 6099980"/>
              <a:gd name="connsiteX516" fmla="*/ 4291966 w 6703452"/>
              <a:gd name="connsiteY516" fmla="*/ 3505290 h 6099980"/>
              <a:gd name="connsiteX517" fmla="*/ 4281488 w 6703452"/>
              <a:gd name="connsiteY517" fmla="*/ 3520530 h 6099980"/>
              <a:gd name="connsiteX518" fmla="*/ 4284344 w 6703452"/>
              <a:gd name="connsiteY518" fmla="*/ 3511958 h 6099980"/>
              <a:gd name="connsiteX519" fmla="*/ 4290298 w 6703452"/>
              <a:gd name="connsiteY519" fmla="*/ 3505053 h 6099980"/>
              <a:gd name="connsiteX520" fmla="*/ 4308158 w 6703452"/>
              <a:gd name="connsiteY520" fmla="*/ 3483383 h 6099980"/>
              <a:gd name="connsiteX521" fmla="*/ 4281488 w 6703452"/>
              <a:gd name="connsiteY521" fmla="*/ 3530055 h 6099980"/>
              <a:gd name="connsiteX522" fmla="*/ 4292918 w 6703452"/>
              <a:gd name="connsiteY522" fmla="*/ 3506243 h 6099980"/>
              <a:gd name="connsiteX523" fmla="*/ 4308158 w 6703452"/>
              <a:gd name="connsiteY523" fmla="*/ 3483383 h 6099980"/>
              <a:gd name="connsiteX524" fmla="*/ 1436372 w 6703452"/>
              <a:gd name="connsiteY524" fmla="*/ 3453855 h 6099980"/>
              <a:gd name="connsiteX525" fmla="*/ 1407796 w 6703452"/>
              <a:gd name="connsiteY525" fmla="*/ 3559583 h 6099980"/>
              <a:gd name="connsiteX526" fmla="*/ 1369696 w 6703452"/>
              <a:gd name="connsiteY526" fmla="*/ 3673883 h 6099980"/>
              <a:gd name="connsiteX527" fmla="*/ 1372552 w 6703452"/>
              <a:gd name="connsiteY527" fmla="*/ 3664358 h 6099980"/>
              <a:gd name="connsiteX528" fmla="*/ 1373506 w 6703452"/>
              <a:gd name="connsiteY528" fmla="*/ 3657690 h 6099980"/>
              <a:gd name="connsiteX529" fmla="*/ 1308736 w 6703452"/>
              <a:gd name="connsiteY529" fmla="*/ 3799612 h 6099980"/>
              <a:gd name="connsiteX530" fmla="*/ 1311594 w 6703452"/>
              <a:gd name="connsiteY530" fmla="*/ 3790087 h 6099980"/>
              <a:gd name="connsiteX531" fmla="*/ 1265872 w 6703452"/>
              <a:gd name="connsiteY531" fmla="*/ 3872955 h 6099980"/>
              <a:gd name="connsiteX532" fmla="*/ 1238252 w 6703452"/>
              <a:gd name="connsiteY532" fmla="*/ 3914865 h 6099980"/>
              <a:gd name="connsiteX533" fmla="*/ 1211580 w 6703452"/>
              <a:gd name="connsiteY533" fmla="*/ 3953918 h 6099980"/>
              <a:gd name="connsiteX534" fmla="*/ 1232536 w 6703452"/>
              <a:gd name="connsiteY534" fmla="*/ 3917723 h 6099980"/>
              <a:gd name="connsiteX535" fmla="*/ 1265872 w 6703452"/>
              <a:gd name="connsiteY535" fmla="*/ 3866287 h 6099980"/>
              <a:gd name="connsiteX536" fmla="*/ 1296352 w 6703452"/>
              <a:gd name="connsiteY536" fmla="*/ 3814852 h 6099980"/>
              <a:gd name="connsiteX537" fmla="*/ 1311594 w 6703452"/>
              <a:gd name="connsiteY537" fmla="*/ 3779610 h 6099980"/>
              <a:gd name="connsiteX538" fmla="*/ 1299212 w 6703452"/>
              <a:gd name="connsiteY538" fmla="*/ 3802470 h 6099980"/>
              <a:gd name="connsiteX539" fmla="*/ 1286828 w 6703452"/>
              <a:gd name="connsiteY539" fmla="*/ 3825330 h 6099980"/>
              <a:gd name="connsiteX540" fmla="*/ 1260158 w 6703452"/>
              <a:gd name="connsiteY540" fmla="*/ 3870098 h 6099980"/>
              <a:gd name="connsiteX541" fmla="*/ 1281114 w 6703452"/>
              <a:gd name="connsiteY541" fmla="*/ 3831998 h 6099980"/>
              <a:gd name="connsiteX542" fmla="*/ 1291592 w 6703452"/>
              <a:gd name="connsiteY542" fmla="*/ 3812948 h 6099980"/>
              <a:gd name="connsiteX543" fmla="*/ 1301116 w 6703452"/>
              <a:gd name="connsiteY543" fmla="*/ 3792945 h 6099980"/>
              <a:gd name="connsiteX544" fmla="*/ 1320166 w 6703452"/>
              <a:gd name="connsiteY544" fmla="*/ 3753893 h 6099980"/>
              <a:gd name="connsiteX545" fmla="*/ 1337312 w 6703452"/>
              <a:gd name="connsiteY545" fmla="*/ 3713887 h 6099980"/>
              <a:gd name="connsiteX546" fmla="*/ 1363028 w 6703452"/>
              <a:gd name="connsiteY546" fmla="*/ 3664358 h 6099980"/>
              <a:gd name="connsiteX547" fmla="*/ 1367792 w 6703452"/>
              <a:gd name="connsiteY547" fmla="*/ 3640545 h 6099980"/>
              <a:gd name="connsiteX548" fmla="*/ 1395414 w 6703452"/>
              <a:gd name="connsiteY548" fmla="*/ 3561487 h 6099980"/>
              <a:gd name="connsiteX549" fmla="*/ 1401128 w 6703452"/>
              <a:gd name="connsiteY549" fmla="*/ 3551962 h 6099980"/>
              <a:gd name="connsiteX550" fmla="*/ 1421132 w 6703452"/>
              <a:gd name="connsiteY550" fmla="*/ 3497670 h 6099980"/>
              <a:gd name="connsiteX551" fmla="*/ 1436372 w 6703452"/>
              <a:gd name="connsiteY551" fmla="*/ 3453855 h 6099980"/>
              <a:gd name="connsiteX552" fmla="*/ 4462464 w 6703452"/>
              <a:gd name="connsiteY552" fmla="*/ 3246210 h 6099980"/>
              <a:gd name="connsiteX553" fmla="*/ 4432936 w 6703452"/>
              <a:gd name="connsiteY553" fmla="*/ 3287167 h 6099980"/>
              <a:gd name="connsiteX554" fmla="*/ 4351020 w 6703452"/>
              <a:gd name="connsiteY554" fmla="*/ 3395752 h 6099980"/>
              <a:gd name="connsiteX555" fmla="*/ 4462464 w 6703452"/>
              <a:gd name="connsiteY555" fmla="*/ 3246210 h 6099980"/>
              <a:gd name="connsiteX556" fmla="*/ 4481166 w 6703452"/>
              <a:gd name="connsiteY556" fmla="*/ 3107607 h 6099980"/>
              <a:gd name="connsiteX557" fmla="*/ 4476752 w 6703452"/>
              <a:gd name="connsiteY557" fmla="*/ 3112861 h 6099980"/>
              <a:gd name="connsiteX558" fmla="*/ 4475320 w 6703452"/>
              <a:gd name="connsiteY558" fmla="*/ 3114515 h 6099980"/>
              <a:gd name="connsiteX559" fmla="*/ 4608196 w 6703452"/>
              <a:gd name="connsiteY559" fmla="*/ 3102383 h 6099980"/>
              <a:gd name="connsiteX560" fmla="*/ 4375784 w 6703452"/>
              <a:gd name="connsiteY560" fmla="*/ 3382418 h 6099980"/>
              <a:gd name="connsiteX561" fmla="*/ 4391024 w 6703452"/>
              <a:gd name="connsiteY561" fmla="*/ 3357653 h 6099980"/>
              <a:gd name="connsiteX562" fmla="*/ 4307204 w 6703452"/>
              <a:gd name="connsiteY562" fmla="*/ 3482430 h 6099980"/>
              <a:gd name="connsiteX563" fmla="*/ 4432936 w 6703452"/>
              <a:gd name="connsiteY563" fmla="*/ 3287168 h 6099980"/>
              <a:gd name="connsiteX564" fmla="*/ 4437698 w 6703452"/>
              <a:gd name="connsiteY564" fmla="*/ 3281453 h 6099980"/>
              <a:gd name="connsiteX565" fmla="*/ 4436744 w 6703452"/>
              <a:gd name="connsiteY565" fmla="*/ 3291930 h 6099980"/>
              <a:gd name="connsiteX566" fmla="*/ 4497704 w 6703452"/>
              <a:gd name="connsiteY566" fmla="*/ 3218588 h 6099980"/>
              <a:gd name="connsiteX567" fmla="*/ 4488180 w 6703452"/>
              <a:gd name="connsiteY567" fmla="*/ 3233828 h 6099980"/>
              <a:gd name="connsiteX568" fmla="*/ 4572952 w 6703452"/>
              <a:gd name="connsiteY568" fmla="*/ 3132863 h 6099980"/>
              <a:gd name="connsiteX569" fmla="*/ 4608196 w 6703452"/>
              <a:gd name="connsiteY569" fmla="*/ 3102383 h 6099980"/>
              <a:gd name="connsiteX570" fmla="*/ 4530092 w 6703452"/>
              <a:gd name="connsiteY570" fmla="*/ 3083332 h 6099980"/>
              <a:gd name="connsiteX571" fmla="*/ 4531044 w 6703452"/>
              <a:gd name="connsiteY571" fmla="*/ 3083332 h 6099980"/>
              <a:gd name="connsiteX572" fmla="*/ 4511040 w 6703452"/>
              <a:gd name="connsiteY572" fmla="*/ 3109050 h 6099980"/>
              <a:gd name="connsiteX573" fmla="*/ 4510088 w 6703452"/>
              <a:gd name="connsiteY573" fmla="*/ 3110002 h 6099980"/>
              <a:gd name="connsiteX574" fmla="*/ 1576806 w 6703452"/>
              <a:gd name="connsiteY574" fmla="*/ 3008889 h 6099980"/>
              <a:gd name="connsiteX575" fmla="*/ 1560196 w 6703452"/>
              <a:gd name="connsiteY575" fmla="*/ 3059520 h 6099980"/>
              <a:gd name="connsiteX576" fmla="*/ 1543052 w 6703452"/>
              <a:gd name="connsiteY576" fmla="*/ 3110955 h 6099980"/>
              <a:gd name="connsiteX577" fmla="*/ 1535432 w 6703452"/>
              <a:gd name="connsiteY577" fmla="*/ 3142387 h 6099980"/>
              <a:gd name="connsiteX578" fmla="*/ 1553528 w 6703452"/>
              <a:gd name="connsiteY578" fmla="*/ 3088095 h 6099980"/>
              <a:gd name="connsiteX579" fmla="*/ 1559244 w 6703452"/>
              <a:gd name="connsiteY579" fmla="*/ 3081427 h 6099980"/>
              <a:gd name="connsiteX580" fmla="*/ 1549718 w 6703452"/>
              <a:gd name="connsiteY580" fmla="*/ 3120480 h 6099980"/>
              <a:gd name="connsiteX581" fmla="*/ 1528764 w 6703452"/>
              <a:gd name="connsiteY581" fmla="*/ 3181440 h 6099980"/>
              <a:gd name="connsiteX582" fmla="*/ 1507808 w 6703452"/>
              <a:gd name="connsiteY582" fmla="*/ 3243352 h 6099980"/>
              <a:gd name="connsiteX583" fmla="*/ 1491616 w 6703452"/>
              <a:gd name="connsiteY583" fmla="*/ 3319552 h 6099980"/>
              <a:gd name="connsiteX584" fmla="*/ 1524952 w 6703452"/>
              <a:gd name="connsiteY584" fmla="*/ 3240495 h 6099980"/>
              <a:gd name="connsiteX585" fmla="*/ 1442086 w 6703452"/>
              <a:gd name="connsiteY585" fmla="*/ 3487192 h 6099980"/>
              <a:gd name="connsiteX586" fmla="*/ 1461136 w 6703452"/>
              <a:gd name="connsiteY586" fmla="*/ 3411945 h 6099980"/>
              <a:gd name="connsiteX587" fmla="*/ 1479232 w 6703452"/>
              <a:gd name="connsiteY587" fmla="*/ 3337650 h 6099980"/>
              <a:gd name="connsiteX588" fmla="*/ 1453516 w 6703452"/>
              <a:gd name="connsiteY588" fmla="*/ 3425280 h 6099980"/>
              <a:gd name="connsiteX589" fmla="*/ 1443990 w 6703452"/>
              <a:gd name="connsiteY589" fmla="*/ 3428137 h 6099980"/>
              <a:gd name="connsiteX590" fmla="*/ 1437324 w 6703452"/>
              <a:gd name="connsiteY590" fmla="*/ 3450997 h 6099980"/>
              <a:gd name="connsiteX591" fmla="*/ 1452564 w 6703452"/>
              <a:gd name="connsiteY591" fmla="*/ 3384322 h 6099980"/>
              <a:gd name="connsiteX592" fmla="*/ 1517332 w 6703452"/>
              <a:gd name="connsiteY592" fmla="*/ 3187155 h 6099980"/>
              <a:gd name="connsiteX593" fmla="*/ 1538288 w 6703452"/>
              <a:gd name="connsiteY593" fmla="*/ 3113812 h 6099980"/>
              <a:gd name="connsiteX594" fmla="*/ 1551624 w 6703452"/>
              <a:gd name="connsiteY594" fmla="*/ 3072855 h 6099980"/>
              <a:gd name="connsiteX595" fmla="*/ 1573532 w 6703452"/>
              <a:gd name="connsiteY595" fmla="*/ 3013800 h 6099980"/>
              <a:gd name="connsiteX596" fmla="*/ 1576806 w 6703452"/>
              <a:gd name="connsiteY596" fmla="*/ 3008889 h 6099980"/>
              <a:gd name="connsiteX597" fmla="*/ 1614488 w 6703452"/>
              <a:gd name="connsiteY597" fmla="*/ 2945220 h 6099980"/>
              <a:gd name="connsiteX598" fmla="*/ 1614464 w 6703452"/>
              <a:gd name="connsiteY598" fmla="*/ 2945360 h 6099980"/>
              <a:gd name="connsiteX599" fmla="*/ 1614226 w 6703452"/>
              <a:gd name="connsiteY599" fmla="*/ 2945827 h 6099980"/>
              <a:gd name="connsiteX600" fmla="*/ 1581150 w 6703452"/>
              <a:gd name="connsiteY600" fmla="*/ 2880450 h 6099980"/>
              <a:gd name="connsiteX601" fmla="*/ 1566864 w 6703452"/>
              <a:gd name="connsiteY601" fmla="*/ 2921408 h 6099980"/>
              <a:gd name="connsiteX602" fmla="*/ 1544956 w 6703452"/>
              <a:gd name="connsiteY602" fmla="*/ 2975700 h 6099980"/>
              <a:gd name="connsiteX603" fmla="*/ 1530668 w 6703452"/>
              <a:gd name="connsiteY603" fmla="*/ 3029040 h 6099980"/>
              <a:gd name="connsiteX604" fmla="*/ 1547812 w 6703452"/>
              <a:gd name="connsiteY604" fmla="*/ 2984273 h 6099980"/>
              <a:gd name="connsiteX605" fmla="*/ 1562100 w 6703452"/>
              <a:gd name="connsiteY605" fmla="*/ 2949030 h 6099980"/>
              <a:gd name="connsiteX606" fmla="*/ 1573530 w 6703452"/>
              <a:gd name="connsiteY606" fmla="*/ 2918550 h 6099980"/>
              <a:gd name="connsiteX607" fmla="*/ 1585912 w 6703452"/>
              <a:gd name="connsiteY607" fmla="*/ 2888070 h 6099980"/>
              <a:gd name="connsiteX608" fmla="*/ 1572578 w 6703452"/>
              <a:gd name="connsiteY608" fmla="*/ 2925218 h 6099980"/>
              <a:gd name="connsiteX609" fmla="*/ 1542098 w 6703452"/>
              <a:gd name="connsiteY609" fmla="*/ 3002370 h 6099980"/>
              <a:gd name="connsiteX610" fmla="*/ 1483996 w 6703452"/>
              <a:gd name="connsiteY610" fmla="*/ 3153818 h 6099980"/>
              <a:gd name="connsiteX611" fmla="*/ 1505904 w 6703452"/>
              <a:gd name="connsiteY611" fmla="*/ 3084285 h 6099980"/>
              <a:gd name="connsiteX612" fmla="*/ 1524000 w 6703452"/>
              <a:gd name="connsiteY612" fmla="*/ 3024278 h 6099980"/>
              <a:gd name="connsiteX613" fmla="*/ 1545908 w 6703452"/>
              <a:gd name="connsiteY613" fmla="*/ 2960460 h 6099980"/>
              <a:gd name="connsiteX614" fmla="*/ 1581150 w 6703452"/>
              <a:gd name="connsiteY614" fmla="*/ 2880450 h 6099980"/>
              <a:gd name="connsiteX615" fmla="*/ 1584198 w 6703452"/>
              <a:gd name="connsiteY615" fmla="*/ 2868221 h 6099980"/>
              <a:gd name="connsiteX616" fmla="*/ 1574484 w 6703452"/>
              <a:gd name="connsiteY616" fmla="*/ 2892833 h 6099980"/>
              <a:gd name="connsiteX617" fmla="*/ 1570672 w 6703452"/>
              <a:gd name="connsiteY617" fmla="*/ 2899500 h 6099980"/>
              <a:gd name="connsiteX618" fmla="*/ 1646872 w 6703452"/>
              <a:gd name="connsiteY618" fmla="*/ 2868068 h 6099980"/>
              <a:gd name="connsiteX619" fmla="*/ 1624012 w 6703452"/>
              <a:gd name="connsiteY619" fmla="*/ 2916645 h 6099980"/>
              <a:gd name="connsiteX620" fmla="*/ 1610678 w 6703452"/>
              <a:gd name="connsiteY620" fmla="*/ 2948078 h 6099980"/>
              <a:gd name="connsiteX621" fmla="*/ 1611630 w 6703452"/>
              <a:gd name="connsiteY621" fmla="*/ 2950935 h 6099980"/>
              <a:gd name="connsiteX622" fmla="*/ 1614226 w 6703452"/>
              <a:gd name="connsiteY622" fmla="*/ 2945827 h 6099980"/>
              <a:gd name="connsiteX623" fmla="*/ 1602506 w 6703452"/>
              <a:gd name="connsiteY623" fmla="*/ 2973051 h 6099980"/>
              <a:gd name="connsiteX624" fmla="*/ 1584960 w 6703452"/>
              <a:gd name="connsiteY624" fmla="*/ 3011895 h 6099980"/>
              <a:gd name="connsiteX625" fmla="*/ 1591628 w 6703452"/>
              <a:gd name="connsiteY625" fmla="*/ 2990940 h 6099980"/>
              <a:gd name="connsiteX626" fmla="*/ 1612584 w 6703452"/>
              <a:gd name="connsiteY626" fmla="*/ 2936648 h 6099980"/>
              <a:gd name="connsiteX627" fmla="*/ 1627824 w 6703452"/>
              <a:gd name="connsiteY627" fmla="*/ 2904263 h 6099980"/>
              <a:gd name="connsiteX628" fmla="*/ 1646872 w 6703452"/>
              <a:gd name="connsiteY628" fmla="*/ 2868068 h 6099980"/>
              <a:gd name="connsiteX629" fmla="*/ 4707740 w 6703452"/>
              <a:gd name="connsiteY629" fmla="*/ 2865653 h 6099980"/>
              <a:gd name="connsiteX630" fmla="*/ 4695350 w 6703452"/>
              <a:gd name="connsiteY630" fmla="*/ 2877831 h 6099980"/>
              <a:gd name="connsiteX631" fmla="*/ 4619626 w 6703452"/>
              <a:gd name="connsiteY631" fmla="*/ 2957603 h 6099980"/>
              <a:gd name="connsiteX632" fmla="*/ 4453892 w 6703452"/>
              <a:gd name="connsiteY632" fmla="*/ 3146198 h 6099980"/>
              <a:gd name="connsiteX633" fmla="*/ 4503420 w 6703452"/>
              <a:gd name="connsiteY633" fmla="*/ 3091906 h 6099980"/>
              <a:gd name="connsiteX634" fmla="*/ 4447224 w 6703452"/>
              <a:gd name="connsiteY634" fmla="*/ 3158581 h 6099980"/>
              <a:gd name="connsiteX635" fmla="*/ 4506278 w 6703452"/>
              <a:gd name="connsiteY635" fmla="*/ 3097621 h 6099980"/>
              <a:gd name="connsiteX636" fmla="*/ 4359592 w 6703452"/>
              <a:gd name="connsiteY636" fmla="*/ 3273833 h 6099980"/>
              <a:gd name="connsiteX637" fmla="*/ 4409124 w 6703452"/>
              <a:gd name="connsiteY637" fmla="*/ 3220493 h 6099980"/>
              <a:gd name="connsiteX638" fmla="*/ 4348164 w 6703452"/>
              <a:gd name="connsiteY638" fmla="*/ 3296693 h 6099980"/>
              <a:gd name="connsiteX639" fmla="*/ 4302444 w 6703452"/>
              <a:gd name="connsiteY639" fmla="*/ 3362416 h 6099980"/>
              <a:gd name="connsiteX640" fmla="*/ 4338638 w 6703452"/>
              <a:gd name="connsiteY640" fmla="*/ 3314791 h 6099980"/>
              <a:gd name="connsiteX641" fmla="*/ 4341496 w 6703452"/>
              <a:gd name="connsiteY641" fmla="*/ 3314791 h 6099980"/>
              <a:gd name="connsiteX642" fmla="*/ 4283392 w 6703452"/>
              <a:gd name="connsiteY642" fmla="*/ 3389086 h 6099980"/>
              <a:gd name="connsiteX643" fmla="*/ 4261486 w 6703452"/>
              <a:gd name="connsiteY643" fmla="*/ 3419566 h 6099980"/>
              <a:gd name="connsiteX644" fmla="*/ 4241484 w 6703452"/>
              <a:gd name="connsiteY644" fmla="*/ 3448141 h 6099980"/>
              <a:gd name="connsiteX645" fmla="*/ 4222432 w 6703452"/>
              <a:gd name="connsiteY645" fmla="*/ 3476716 h 6099980"/>
              <a:gd name="connsiteX646" fmla="*/ 4203384 w 6703452"/>
              <a:gd name="connsiteY646" fmla="*/ 3507196 h 6099980"/>
              <a:gd name="connsiteX647" fmla="*/ 4181476 w 6703452"/>
              <a:gd name="connsiteY647" fmla="*/ 3541486 h 6099980"/>
              <a:gd name="connsiteX648" fmla="*/ 4156710 w 6703452"/>
              <a:gd name="connsiteY648" fmla="*/ 3582443 h 6099980"/>
              <a:gd name="connsiteX649" fmla="*/ 4150044 w 6703452"/>
              <a:gd name="connsiteY649" fmla="*/ 3601493 h 6099980"/>
              <a:gd name="connsiteX650" fmla="*/ 4123372 w 6703452"/>
              <a:gd name="connsiteY650" fmla="*/ 3657691 h 6099980"/>
              <a:gd name="connsiteX651" fmla="*/ 4095750 w 6703452"/>
              <a:gd name="connsiteY651" fmla="*/ 3721508 h 6099980"/>
              <a:gd name="connsiteX652" fmla="*/ 4083368 w 6703452"/>
              <a:gd name="connsiteY652" fmla="*/ 3761513 h 6099980"/>
              <a:gd name="connsiteX653" fmla="*/ 4094798 w 6703452"/>
              <a:gd name="connsiteY653" fmla="*/ 3731986 h 6099980"/>
              <a:gd name="connsiteX654" fmla="*/ 4107180 w 6703452"/>
              <a:gd name="connsiteY654" fmla="*/ 3702458 h 6099980"/>
              <a:gd name="connsiteX655" fmla="*/ 4094798 w 6703452"/>
              <a:gd name="connsiteY655" fmla="*/ 3733891 h 6099980"/>
              <a:gd name="connsiteX656" fmla="*/ 4084320 w 6703452"/>
              <a:gd name="connsiteY656" fmla="*/ 3766276 h 6099980"/>
              <a:gd name="connsiteX657" fmla="*/ 4073844 w 6703452"/>
              <a:gd name="connsiteY657" fmla="*/ 3798661 h 6099980"/>
              <a:gd name="connsiteX658" fmla="*/ 4065270 w 6703452"/>
              <a:gd name="connsiteY658" fmla="*/ 3831046 h 6099980"/>
              <a:gd name="connsiteX659" fmla="*/ 4053840 w 6703452"/>
              <a:gd name="connsiteY659" fmla="*/ 3860573 h 6099980"/>
              <a:gd name="connsiteX660" fmla="*/ 4050984 w 6703452"/>
              <a:gd name="connsiteY660" fmla="*/ 3867241 h 6099980"/>
              <a:gd name="connsiteX661" fmla="*/ 4051936 w 6703452"/>
              <a:gd name="connsiteY661" fmla="*/ 3858668 h 6099980"/>
              <a:gd name="connsiteX662" fmla="*/ 4054792 w 6703452"/>
              <a:gd name="connsiteY662" fmla="*/ 3844381 h 6099980"/>
              <a:gd name="connsiteX663" fmla="*/ 4055744 w 6703452"/>
              <a:gd name="connsiteY663" fmla="*/ 3832951 h 6099980"/>
              <a:gd name="connsiteX664" fmla="*/ 4048124 w 6703452"/>
              <a:gd name="connsiteY664" fmla="*/ 3853906 h 6099980"/>
              <a:gd name="connsiteX665" fmla="*/ 4033838 w 6703452"/>
              <a:gd name="connsiteY665" fmla="*/ 3905341 h 6099980"/>
              <a:gd name="connsiteX666" fmla="*/ 4015740 w 6703452"/>
              <a:gd name="connsiteY666" fmla="*/ 4006306 h 6099980"/>
              <a:gd name="connsiteX667" fmla="*/ 4009072 w 6703452"/>
              <a:gd name="connsiteY667" fmla="*/ 4069171 h 6099980"/>
              <a:gd name="connsiteX668" fmla="*/ 4002404 w 6703452"/>
              <a:gd name="connsiteY668" fmla="*/ 4123463 h 6099980"/>
              <a:gd name="connsiteX669" fmla="*/ 3987166 w 6703452"/>
              <a:gd name="connsiteY669" fmla="*/ 4195853 h 6099980"/>
              <a:gd name="connsiteX670" fmla="*/ 4002404 w 6703452"/>
              <a:gd name="connsiteY670" fmla="*/ 4098698 h 6099980"/>
              <a:gd name="connsiteX671" fmla="*/ 4024312 w 6703452"/>
              <a:gd name="connsiteY671" fmla="*/ 3948203 h 6099980"/>
              <a:gd name="connsiteX672" fmla="*/ 4010978 w 6703452"/>
              <a:gd name="connsiteY672" fmla="*/ 4012973 h 6099980"/>
              <a:gd name="connsiteX673" fmla="*/ 4016692 w 6703452"/>
              <a:gd name="connsiteY673" fmla="*/ 3968206 h 6099980"/>
              <a:gd name="connsiteX674" fmla="*/ 4030980 w 6703452"/>
              <a:gd name="connsiteY674" fmla="*/ 3896768 h 6099980"/>
              <a:gd name="connsiteX675" fmla="*/ 4040504 w 6703452"/>
              <a:gd name="connsiteY675" fmla="*/ 3857716 h 6099980"/>
              <a:gd name="connsiteX676" fmla="*/ 4051936 w 6703452"/>
              <a:gd name="connsiteY676" fmla="*/ 3819616 h 6099980"/>
              <a:gd name="connsiteX677" fmla="*/ 4063366 w 6703452"/>
              <a:gd name="connsiteY677" fmla="*/ 3784373 h 6099980"/>
              <a:gd name="connsiteX678" fmla="*/ 4074796 w 6703452"/>
              <a:gd name="connsiteY678" fmla="*/ 3753893 h 6099980"/>
              <a:gd name="connsiteX679" fmla="*/ 4064318 w 6703452"/>
              <a:gd name="connsiteY679" fmla="*/ 3786278 h 6099980"/>
              <a:gd name="connsiteX680" fmla="*/ 4062412 w 6703452"/>
              <a:gd name="connsiteY680" fmla="*/ 3795803 h 6099980"/>
              <a:gd name="connsiteX681" fmla="*/ 4066224 w 6703452"/>
              <a:gd name="connsiteY681" fmla="*/ 3787231 h 6099980"/>
              <a:gd name="connsiteX682" fmla="*/ 4074796 w 6703452"/>
              <a:gd name="connsiteY682" fmla="*/ 3765323 h 6099980"/>
              <a:gd name="connsiteX683" fmla="*/ 4100512 w 6703452"/>
              <a:gd name="connsiteY683" fmla="*/ 3702458 h 6099980"/>
              <a:gd name="connsiteX684" fmla="*/ 4127184 w 6703452"/>
              <a:gd name="connsiteY684" fmla="*/ 3648166 h 6099980"/>
              <a:gd name="connsiteX685" fmla="*/ 4131944 w 6703452"/>
              <a:gd name="connsiteY685" fmla="*/ 3622448 h 6099980"/>
              <a:gd name="connsiteX686" fmla="*/ 4090036 w 6703452"/>
              <a:gd name="connsiteY686" fmla="*/ 3713888 h 6099980"/>
              <a:gd name="connsiteX687" fmla="*/ 4071938 w 6703452"/>
              <a:gd name="connsiteY687" fmla="*/ 3759608 h 6099980"/>
              <a:gd name="connsiteX688" fmla="*/ 4060508 w 6703452"/>
              <a:gd name="connsiteY688" fmla="*/ 3789136 h 6099980"/>
              <a:gd name="connsiteX689" fmla="*/ 4048124 w 6703452"/>
              <a:gd name="connsiteY689" fmla="*/ 3826283 h 6099980"/>
              <a:gd name="connsiteX690" fmla="*/ 4061460 w 6703452"/>
              <a:gd name="connsiteY690" fmla="*/ 3784373 h 6099980"/>
              <a:gd name="connsiteX691" fmla="*/ 4074796 w 6703452"/>
              <a:gd name="connsiteY691" fmla="*/ 3748178 h 6099980"/>
              <a:gd name="connsiteX692" fmla="*/ 4096704 w 6703452"/>
              <a:gd name="connsiteY692" fmla="*/ 3690076 h 6099980"/>
              <a:gd name="connsiteX693" fmla="*/ 4130040 w 6703452"/>
              <a:gd name="connsiteY693" fmla="*/ 3607208 h 6099980"/>
              <a:gd name="connsiteX694" fmla="*/ 4146232 w 6703452"/>
              <a:gd name="connsiteY694" fmla="*/ 3571013 h 6099980"/>
              <a:gd name="connsiteX695" fmla="*/ 4165284 w 6703452"/>
              <a:gd name="connsiteY695" fmla="*/ 3531961 h 6099980"/>
              <a:gd name="connsiteX696" fmla="*/ 4192904 w 6703452"/>
              <a:gd name="connsiteY696" fmla="*/ 3485288 h 6099980"/>
              <a:gd name="connsiteX697" fmla="*/ 4231958 w 6703452"/>
              <a:gd name="connsiteY697" fmla="*/ 3426233 h 6099980"/>
              <a:gd name="connsiteX698" fmla="*/ 4265296 w 6703452"/>
              <a:gd name="connsiteY698" fmla="*/ 3392896 h 6099980"/>
              <a:gd name="connsiteX699" fmla="*/ 4289108 w 6703452"/>
              <a:gd name="connsiteY699" fmla="*/ 3358606 h 6099980"/>
              <a:gd name="connsiteX700" fmla="*/ 4318636 w 6703452"/>
              <a:gd name="connsiteY700" fmla="*/ 3317648 h 6099980"/>
              <a:gd name="connsiteX701" fmla="*/ 4370070 w 6703452"/>
              <a:gd name="connsiteY701" fmla="*/ 3249068 h 6099980"/>
              <a:gd name="connsiteX702" fmla="*/ 4343400 w 6703452"/>
              <a:gd name="connsiteY702" fmla="*/ 3272881 h 6099980"/>
              <a:gd name="connsiteX703" fmla="*/ 4438652 w 6703452"/>
              <a:gd name="connsiteY703" fmla="*/ 3160486 h 6099980"/>
              <a:gd name="connsiteX704" fmla="*/ 4543426 w 6703452"/>
              <a:gd name="connsiteY704" fmla="*/ 3039518 h 6099980"/>
              <a:gd name="connsiteX705" fmla="*/ 4481544 w 6703452"/>
              <a:gd name="connsiteY705" fmla="*/ 3107161 h 6099980"/>
              <a:gd name="connsiteX706" fmla="*/ 4481166 w 6703452"/>
              <a:gd name="connsiteY706" fmla="*/ 3107607 h 6099980"/>
              <a:gd name="connsiteX707" fmla="*/ 4519674 w 6703452"/>
              <a:gd name="connsiteY707" fmla="*/ 3061768 h 6099980"/>
              <a:gd name="connsiteX708" fmla="*/ 4626292 w 6703452"/>
              <a:gd name="connsiteY708" fmla="*/ 2946173 h 6099980"/>
              <a:gd name="connsiteX709" fmla="*/ 4694992 w 6703452"/>
              <a:gd name="connsiteY709" fmla="*/ 2877712 h 6099980"/>
              <a:gd name="connsiteX710" fmla="*/ 4884420 w 6703452"/>
              <a:gd name="connsiteY710" fmla="*/ 2855686 h 6099980"/>
              <a:gd name="connsiteX711" fmla="*/ 4831080 w 6703452"/>
              <a:gd name="connsiteY711" fmla="*/ 2905216 h 6099980"/>
              <a:gd name="connsiteX712" fmla="*/ 4884420 w 6703452"/>
              <a:gd name="connsiteY712" fmla="*/ 2855686 h 6099980"/>
              <a:gd name="connsiteX713" fmla="*/ 1596706 w 6703452"/>
              <a:gd name="connsiteY713" fmla="*/ 2840767 h 6099980"/>
              <a:gd name="connsiteX714" fmla="*/ 1585912 w 6703452"/>
              <a:gd name="connsiteY714" fmla="*/ 2864258 h 6099980"/>
              <a:gd name="connsiteX715" fmla="*/ 1584198 w 6703452"/>
              <a:gd name="connsiteY715" fmla="*/ 2868221 h 6099980"/>
              <a:gd name="connsiteX716" fmla="*/ 1588770 w 6703452"/>
              <a:gd name="connsiteY716" fmla="*/ 2856638 h 6099980"/>
              <a:gd name="connsiteX717" fmla="*/ 4750140 w 6703452"/>
              <a:gd name="connsiteY717" fmla="*/ 2825544 h 6099980"/>
              <a:gd name="connsiteX718" fmla="*/ 4707740 w 6703452"/>
              <a:gd name="connsiteY718" fmla="*/ 2865653 h 6099980"/>
              <a:gd name="connsiteX719" fmla="*/ 4728390 w 6703452"/>
              <a:gd name="connsiteY719" fmla="*/ 2845357 h 6099980"/>
              <a:gd name="connsiteX720" fmla="*/ 1605916 w 6703452"/>
              <a:gd name="connsiteY720" fmla="*/ 2822348 h 6099980"/>
              <a:gd name="connsiteX721" fmla="*/ 1596706 w 6703452"/>
              <a:gd name="connsiteY721" fmla="*/ 2840767 h 6099980"/>
              <a:gd name="connsiteX722" fmla="*/ 1602106 w 6703452"/>
              <a:gd name="connsiteY722" fmla="*/ 2829015 h 6099980"/>
              <a:gd name="connsiteX723" fmla="*/ 1683068 w 6703452"/>
              <a:gd name="connsiteY723" fmla="*/ 2771865 h 6099980"/>
              <a:gd name="connsiteX724" fmla="*/ 1670684 w 6703452"/>
              <a:gd name="connsiteY724" fmla="*/ 2790915 h 6099980"/>
              <a:gd name="connsiteX725" fmla="*/ 1660208 w 6703452"/>
              <a:gd name="connsiteY725" fmla="*/ 2810918 h 6099980"/>
              <a:gd name="connsiteX726" fmla="*/ 1644016 w 6703452"/>
              <a:gd name="connsiteY726" fmla="*/ 2840445 h 6099980"/>
              <a:gd name="connsiteX727" fmla="*/ 1652588 w 6703452"/>
              <a:gd name="connsiteY727" fmla="*/ 2819490 h 6099980"/>
              <a:gd name="connsiteX728" fmla="*/ 1667828 w 6703452"/>
              <a:gd name="connsiteY728" fmla="*/ 2794725 h 6099980"/>
              <a:gd name="connsiteX729" fmla="*/ 1683068 w 6703452"/>
              <a:gd name="connsiteY729" fmla="*/ 2771865 h 6099980"/>
              <a:gd name="connsiteX730" fmla="*/ 1724026 w 6703452"/>
              <a:gd name="connsiteY730" fmla="*/ 2753768 h 6099980"/>
              <a:gd name="connsiteX731" fmla="*/ 1697526 w 6703452"/>
              <a:gd name="connsiteY731" fmla="*/ 2795161 h 6099980"/>
              <a:gd name="connsiteX732" fmla="*/ 1703070 w 6703452"/>
              <a:gd name="connsiteY732" fmla="*/ 2786153 h 6099980"/>
              <a:gd name="connsiteX733" fmla="*/ 1724026 w 6703452"/>
              <a:gd name="connsiteY733" fmla="*/ 2753768 h 6099980"/>
              <a:gd name="connsiteX734" fmla="*/ 1706850 w 6703452"/>
              <a:gd name="connsiteY734" fmla="*/ 2740120 h 6099980"/>
              <a:gd name="connsiteX735" fmla="*/ 1687830 w 6703452"/>
              <a:gd name="connsiteY735" fmla="*/ 2771865 h 6099980"/>
              <a:gd name="connsiteX736" fmla="*/ 1660208 w 6703452"/>
              <a:gd name="connsiteY736" fmla="*/ 2824252 h 6099980"/>
              <a:gd name="connsiteX737" fmla="*/ 1670684 w 6703452"/>
              <a:gd name="connsiteY737" fmla="*/ 2798535 h 6099980"/>
              <a:gd name="connsiteX738" fmla="*/ 1701164 w 6703452"/>
              <a:gd name="connsiteY738" fmla="*/ 2746148 h 6099980"/>
              <a:gd name="connsiteX739" fmla="*/ 1706850 w 6703452"/>
              <a:gd name="connsiteY739" fmla="*/ 2740120 h 6099980"/>
              <a:gd name="connsiteX740" fmla="*/ 1751648 w 6703452"/>
              <a:gd name="connsiteY740" fmla="*/ 2718525 h 6099980"/>
              <a:gd name="connsiteX741" fmla="*/ 1573530 w 6703452"/>
              <a:gd name="connsiteY741" fmla="*/ 3103335 h 6099980"/>
              <a:gd name="connsiteX742" fmla="*/ 1564004 w 6703452"/>
              <a:gd name="connsiteY742" fmla="*/ 3109050 h 6099980"/>
              <a:gd name="connsiteX743" fmla="*/ 1587818 w 6703452"/>
              <a:gd name="connsiteY743" fmla="*/ 3042375 h 6099980"/>
              <a:gd name="connsiteX744" fmla="*/ 1591628 w 6703452"/>
              <a:gd name="connsiteY744" fmla="*/ 3022373 h 6099980"/>
              <a:gd name="connsiteX745" fmla="*/ 1561148 w 6703452"/>
              <a:gd name="connsiteY745" fmla="*/ 3111908 h 6099980"/>
              <a:gd name="connsiteX746" fmla="*/ 1557338 w 6703452"/>
              <a:gd name="connsiteY746" fmla="*/ 3103335 h 6099980"/>
              <a:gd name="connsiteX747" fmla="*/ 1591628 w 6703452"/>
              <a:gd name="connsiteY747" fmla="*/ 3009038 h 6099980"/>
              <a:gd name="connsiteX748" fmla="*/ 1613194 w 6703452"/>
              <a:gd name="connsiteY748" fmla="*/ 2952781 h 6099980"/>
              <a:gd name="connsiteX749" fmla="*/ 1614464 w 6703452"/>
              <a:gd name="connsiteY749" fmla="*/ 2945360 h 6099980"/>
              <a:gd name="connsiteX750" fmla="*/ 1618894 w 6703452"/>
              <a:gd name="connsiteY750" fmla="*/ 2936648 h 6099980"/>
              <a:gd name="connsiteX751" fmla="*/ 1632584 w 6703452"/>
              <a:gd name="connsiteY751" fmla="*/ 2910930 h 6099980"/>
              <a:gd name="connsiteX752" fmla="*/ 1675092 w 6703452"/>
              <a:gd name="connsiteY752" fmla="*/ 2830206 h 6099980"/>
              <a:gd name="connsiteX753" fmla="*/ 1697526 w 6703452"/>
              <a:gd name="connsiteY753" fmla="*/ 2795161 h 6099980"/>
              <a:gd name="connsiteX754" fmla="*/ 1687830 w 6703452"/>
              <a:gd name="connsiteY754" fmla="*/ 2810918 h 6099980"/>
              <a:gd name="connsiteX755" fmla="*/ 1674496 w 6703452"/>
              <a:gd name="connsiteY755" fmla="*/ 2835683 h 6099980"/>
              <a:gd name="connsiteX756" fmla="*/ 1661160 w 6703452"/>
              <a:gd name="connsiteY756" fmla="*/ 2860448 h 6099980"/>
              <a:gd name="connsiteX757" fmla="*/ 1654492 w 6703452"/>
              <a:gd name="connsiteY757" fmla="*/ 2872830 h 6099980"/>
              <a:gd name="connsiteX758" fmla="*/ 1647826 w 6703452"/>
              <a:gd name="connsiteY758" fmla="*/ 2886165 h 6099980"/>
              <a:gd name="connsiteX759" fmla="*/ 1618298 w 6703452"/>
              <a:gd name="connsiteY759" fmla="*/ 2943315 h 6099980"/>
              <a:gd name="connsiteX760" fmla="*/ 1609726 w 6703452"/>
              <a:gd name="connsiteY760" fmla="*/ 2977605 h 6099980"/>
              <a:gd name="connsiteX761" fmla="*/ 1623060 w 6703452"/>
              <a:gd name="connsiteY761" fmla="*/ 2948078 h 6099980"/>
              <a:gd name="connsiteX762" fmla="*/ 1638300 w 6703452"/>
              <a:gd name="connsiteY762" fmla="*/ 2916645 h 6099980"/>
              <a:gd name="connsiteX763" fmla="*/ 1671638 w 6703452"/>
              <a:gd name="connsiteY763" fmla="*/ 2849970 h 6099980"/>
              <a:gd name="connsiteX764" fmla="*/ 1689736 w 6703452"/>
              <a:gd name="connsiteY764" fmla="*/ 2815680 h 6099980"/>
              <a:gd name="connsiteX765" fmla="*/ 1694498 w 6703452"/>
              <a:gd name="connsiteY765" fmla="*/ 2807108 h 6099980"/>
              <a:gd name="connsiteX766" fmla="*/ 1699260 w 6703452"/>
              <a:gd name="connsiteY766" fmla="*/ 2798535 h 6099980"/>
              <a:gd name="connsiteX767" fmla="*/ 1709738 w 6703452"/>
              <a:gd name="connsiteY767" fmla="*/ 2782343 h 6099980"/>
              <a:gd name="connsiteX768" fmla="*/ 1729740 w 6703452"/>
              <a:gd name="connsiteY768" fmla="*/ 2749958 h 6099980"/>
              <a:gd name="connsiteX769" fmla="*/ 1751648 w 6703452"/>
              <a:gd name="connsiteY769" fmla="*/ 2718525 h 6099980"/>
              <a:gd name="connsiteX770" fmla="*/ 4980842 w 6703452"/>
              <a:gd name="connsiteY770" fmla="*/ 2703256 h 6099980"/>
              <a:gd name="connsiteX771" fmla="*/ 4978320 w 6703452"/>
              <a:gd name="connsiteY771" fmla="*/ 2704955 h 6099980"/>
              <a:gd name="connsiteX772" fmla="*/ 4979434 w 6703452"/>
              <a:gd name="connsiteY772" fmla="*/ 2704119 h 6099980"/>
              <a:gd name="connsiteX773" fmla="*/ 5173980 w 6703452"/>
              <a:gd name="connsiteY773" fmla="*/ 2606131 h 6099980"/>
              <a:gd name="connsiteX774" fmla="*/ 5147312 w 6703452"/>
              <a:gd name="connsiteY774" fmla="*/ 2616608 h 6099980"/>
              <a:gd name="connsiteX775" fmla="*/ 5119688 w 6703452"/>
              <a:gd name="connsiteY775" fmla="*/ 2627086 h 6099980"/>
              <a:gd name="connsiteX776" fmla="*/ 5156836 w 6703452"/>
              <a:gd name="connsiteY776" fmla="*/ 2617561 h 6099980"/>
              <a:gd name="connsiteX777" fmla="*/ 5173980 w 6703452"/>
              <a:gd name="connsiteY777" fmla="*/ 2606131 h 6099980"/>
              <a:gd name="connsiteX778" fmla="*/ 5787392 w 6703452"/>
              <a:gd name="connsiteY778" fmla="*/ 2514690 h 6099980"/>
              <a:gd name="connsiteX779" fmla="*/ 5769292 w 6703452"/>
              <a:gd name="connsiteY779" fmla="*/ 2521358 h 6099980"/>
              <a:gd name="connsiteX780" fmla="*/ 5787392 w 6703452"/>
              <a:gd name="connsiteY780" fmla="*/ 2514690 h 6099980"/>
              <a:gd name="connsiteX781" fmla="*/ 5341620 w 6703452"/>
              <a:gd name="connsiteY781" fmla="*/ 2483258 h 6099980"/>
              <a:gd name="connsiteX782" fmla="*/ 5312092 w 6703452"/>
              <a:gd name="connsiteY782" fmla="*/ 2494688 h 6099980"/>
              <a:gd name="connsiteX783" fmla="*/ 5178744 w 6703452"/>
              <a:gd name="connsiteY783" fmla="*/ 2542313 h 6099980"/>
              <a:gd name="connsiteX784" fmla="*/ 5136832 w 6703452"/>
              <a:gd name="connsiteY784" fmla="*/ 2558505 h 6099980"/>
              <a:gd name="connsiteX785" fmla="*/ 5103496 w 6703452"/>
              <a:gd name="connsiteY785" fmla="*/ 2574698 h 6099980"/>
              <a:gd name="connsiteX786" fmla="*/ 5068252 w 6703452"/>
              <a:gd name="connsiteY786" fmla="*/ 2592796 h 6099980"/>
              <a:gd name="connsiteX787" fmla="*/ 5048250 w 6703452"/>
              <a:gd name="connsiteY787" fmla="*/ 2603273 h 6099980"/>
              <a:gd name="connsiteX788" fmla="*/ 5026344 w 6703452"/>
              <a:gd name="connsiteY788" fmla="*/ 2615655 h 6099980"/>
              <a:gd name="connsiteX789" fmla="*/ 5001578 w 6703452"/>
              <a:gd name="connsiteY789" fmla="*/ 2628990 h 6099980"/>
              <a:gd name="connsiteX790" fmla="*/ 4973004 w 6703452"/>
              <a:gd name="connsiteY790" fmla="*/ 2645183 h 6099980"/>
              <a:gd name="connsiteX791" fmla="*/ 5013008 w 6703452"/>
              <a:gd name="connsiteY791" fmla="*/ 2618513 h 6099980"/>
              <a:gd name="connsiteX792" fmla="*/ 5040630 w 6703452"/>
              <a:gd name="connsiteY792" fmla="*/ 2601368 h 6099980"/>
              <a:gd name="connsiteX793" fmla="*/ 5072064 w 6703452"/>
              <a:gd name="connsiteY793" fmla="*/ 2582318 h 6099980"/>
              <a:gd name="connsiteX794" fmla="*/ 5093018 w 6703452"/>
              <a:gd name="connsiteY794" fmla="*/ 2568983 h 6099980"/>
              <a:gd name="connsiteX795" fmla="*/ 5134928 w 6703452"/>
              <a:gd name="connsiteY795" fmla="*/ 2547075 h 6099980"/>
              <a:gd name="connsiteX796" fmla="*/ 5101592 w 6703452"/>
              <a:gd name="connsiteY796" fmla="*/ 2560411 h 6099980"/>
              <a:gd name="connsiteX797" fmla="*/ 5154930 w 6703452"/>
              <a:gd name="connsiteY797" fmla="*/ 2536598 h 6099980"/>
              <a:gd name="connsiteX798" fmla="*/ 5178744 w 6703452"/>
              <a:gd name="connsiteY798" fmla="*/ 2532788 h 6099980"/>
              <a:gd name="connsiteX799" fmla="*/ 5341620 w 6703452"/>
              <a:gd name="connsiteY799" fmla="*/ 2483258 h 6099980"/>
              <a:gd name="connsiteX800" fmla="*/ 1901608 w 6703452"/>
              <a:gd name="connsiteY800" fmla="*/ 2454802 h 6099980"/>
              <a:gd name="connsiteX801" fmla="*/ 1876426 w 6703452"/>
              <a:gd name="connsiteY801" fmla="*/ 2479447 h 6099980"/>
              <a:gd name="connsiteX802" fmla="*/ 1900240 w 6703452"/>
              <a:gd name="connsiteY802" fmla="*/ 2455635 h 6099980"/>
              <a:gd name="connsiteX803" fmla="*/ 1901608 w 6703452"/>
              <a:gd name="connsiteY803" fmla="*/ 2454802 h 6099980"/>
              <a:gd name="connsiteX804" fmla="*/ 5862324 w 6703452"/>
              <a:gd name="connsiteY804" fmla="*/ 2445947 h 6099980"/>
              <a:gd name="connsiteX805" fmla="*/ 5816918 w 6703452"/>
              <a:gd name="connsiteY805" fmla="*/ 2461351 h 6099980"/>
              <a:gd name="connsiteX806" fmla="*/ 5770246 w 6703452"/>
              <a:gd name="connsiteY806" fmla="*/ 2474686 h 6099980"/>
              <a:gd name="connsiteX807" fmla="*/ 5719764 w 6703452"/>
              <a:gd name="connsiteY807" fmla="*/ 2487068 h 6099980"/>
              <a:gd name="connsiteX808" fmla="*/ 5700712 w 6703452"/>
              <a:gd name="connsiteY808" fmla="*/ 2493736 h 6099980"/>
              <a:gd name="connsiteX809" fmla="*/ 5745480 w 6703452"/>
              <a:gd name="connsiteY809" fmla="*/ 2488973 h 6099980"/>
              <a:gd name="connsiteX810" fmla="*/ 5694046 w 6703452"/>
              <a:gd name="connsiteY810" fmla="*/ 2498498 h 6099980"/>
              <a:gd name="connsiteX811" fmla="*/ 5660708 w 6703452"/>
              <a:gd name="connsiteY811" fmla="*/ 2508023 h 6099980"/>
              <a:gd name="connsiteX812" fmla="*/ 5571172 w 6703452"/>
              <a:gd name="connsiteY812" fmla="*/ 2529931 h 6099980"/>
              <a:gd name="connsiteX813" fmla="*/ 5617846 w 6703452"/>
              <a:gd name="connsiteY813" fmla="*/ 2524216 h 6099980"/>
              <a:gd name="connsiteX814" fmla="*/ 5708332 w 6703452"/>
              <a:gd name="connsiteY814" fmla="*/ 2504213 h 6099980"/>
              <a:gd name="connsiteX815" fmla="*/ 5746432 w 6703452"/>
              <a:gd name="connsiteY815" fmla="*/ 2491831 h 6099980"/>
              <a:gd name="connsiteX816" fmla="*/ 5796916 w 6703452"/>
              <a:gd name="connsiteY816" fmla="*/ 2475638 h 6099980"/>
              <a:gd name="connsiteX817" fmla="*/ 5862638 w 6703452"/>
              <a:gd name="connsiteY817" fmla="*/ 2447063 h 6099980"/>
              <a:gd name="connsiteX818" fmla="*/ 5862324 w 6703452"/>
              <a:gd name="connsiteY818" fmla="*/ 2445947 h 6099980"/>
              <a:gd name="connsiteX819" fmla="*/ 5748338 w 6703452"/>
              <a:gd name="connsiteY819" fmla="*/ 2415630 h 6099980"/>
              <a:gd name="connsiteX820" fmla="*/ 5694046 w 6703452"/>
              <a:gd name="connsiteY820" fmla="*/ 2430870 h 6099980"/>
              <a:gd name="connsiteX821" fmla="*/ 5748338 w 6703452"/>
              <a:gd name="connsiteY821" fmla="*/ 2415630 h 6099980"/>
              <a:gd name="connsiteX822" fmla="*/ 5732146 w 6703452"/>
              <a:gd name="connsiteY822" fmla="*/ 2404200 h 6099980"/>
              <a:gd name="connsiteX823" fmla="*/ 5662612 w 6703452"/>
              <a:gd name="connsiteY823" fmla="*/ 2423250 h 6099980"/>
              <a:gd name="connsiteX824" fmla="*/ 5647372 w 6703452"/>
              <a:gd name="connsiteY824" fmla="*/ 2425155 h 6099980"/>
              <a:gd name="connsiteX825" fmla="*/ 5682616 w 6703452"/>
              <a:gd name="connsiteY825" fmla="*/ 2416583 h 6099980"/>
              <a:gd name="connsiteX826" fmla="*/ 5717858 w 6703452"/>
              <a:gd name="connsiteY826" fmla="*/ 2407058 h 6099980"/>
              <a:gd name="connsiteX827" fmla="*/ 2229804 w 6703452"/>
              <a:gd name="connsiteY827" fmla="*/ 2291806 h 6099980"/>
              <a:gd name="connsiteX828" fmla="*/ 2230092 w 6703452"/>
              <a:gd name="connsiteY828" fmla="*/ 2292061 h 6099980"/>
              <a:gd name="connsiteX829" fmla="*/ 2229804 w 6703452"/>
              <a:gd name="connsiteY829" fmla="*/ 2292163 h 6099980"/>
              <a:gd name="connsiteX830" fmla="*/ 2229804 w 6703452"/>
              <a:gd name="connsiteY830" fmla="*/ 2291806 h 6099980"/>
              <a:gd name="connsiteX831" fmla="*/ 2486978 w 6703452"/>
              <a:gd name="connsiteY831" fmla="*/ 2268945 h 6099980"/>
              <a:gd name="connsiteX832" fmla="*/ 2477452 w 6703452"/>
              <a:gd name="connsiteY832" fmla="*/ 2270850 h 6099980"/>
              <a:gd name="connsiteX833" fmla="*/ 2475548 w 6703452"/>
              <a:gd name="connsiteY833" fmla="*/ 2270850 h 6099980"/>
              <a:gd name="connsiteX834" fmla="*/ 3027998 w 6703452"/>
              <a:gd name="connsiteY834" fmla="*/ 2214653 h 6099980"/>
              <a:gd name="connsiteX835" fmla="*/ 3023236 w 6703452"/>
              <a:gd name="connsiteY835" fmla="*/ 2216558 h 6099980"/>
              <a:gd name="connsiteX836" fmla="*/ 3027762 w 6703452"/>
              <a:gd name="connsiteY836" fmla="*/ 2214702 h 6099980"/>
              <a:gd name="connsiteX837" fmla="*/ 3076368 w 6703452"/>
              <a:gd name="connsiteY837" fmla="*/ 2211539 h 6099980"/>
              <a:gd name="connsiteX838" fmla="*/ 3046096 w 6703452"/>
              <a:gd name="connsiteY838" fmla="*/ 2223226 h 6099980"/>
              <a:gd name="connsiteX839" fmla="*/ 3060384 w 6703452"/>
              <a:gd name="connsiteY839" fmla="*/ 2219416 h 6099980"/>
              <a:gd name="connsiteX840" fmla="*/ 3048952 w 6703452"/>
              <a:gd name="connsiteY840" fmla="*/ 2223226 h 6099980"/>
              <a:gd name="connsiteX841" fmla="*/ 3025140 w 6703452"/>
              <a:gd name="connsiteY841" fmla="*/ 2229893 h 6099980"/>
              <a:gd name="connsiteX842" fmla="*/ 2928938 w 6703452"/>
              <a:gd name="connsiteY842" fmla="*/ 2249896 h 6099980"/>
              <a:gd name="connsiteX843" fmla="*/ 2815592 w 6703452"/>
              <a:gd name="connsiteY843" fmla="*/ 2257516 h 6099980"/>
              <a:gd name="connsiteX844" fmla="*/ 2770824 w 6703452"/>
              <a:gd name="connsiteY844" fmla="*/ 2255611 h 6099980"/>
              <a:gd name="connsiteX845" fmla="*/ 2939416 w 6703452"/>
              <a:gd name="connsiteY845" fmla="*/ 2243228 h 6099980"/>
              <a:gd name="connsiteX846" fmla="*/ 3047048 w 6703452"/>
              <a:gd name="connsiteY846" fmla="*/ 2217511 h 6099980"/>
              <a:gd name="connsiteX847" fmla="*/ 3076368 w 6703452"/>
              <a:gd name="connsiteY847" fmla="*/ 2211539 h 6099980"/>
              <a:gd name="connsiteX848" fmla="*/ 3114676 w 6703452"/>
              <a:gd name="connsiteY848" fmla="*/ 2200365 h 6099980"/>
              <a:gd name="connsiteX849" fmla="*/ 3033712 w 6703452"/>
              <a:gd name="connsiteY849" fmla="*/ 2231798 h 6099980"/>
              <a:gd name="connsiteX850" fmla="*/ 3114676 w 6703452"/>
              <a:gd name="connsiteY850" fmla="*/ 2200365 h 6099980"/>
              <a:gd name="connsiteX851" fmla="*/ 3124570 w 6703452"/>
              <a:gd name="connsiteY851" fmla="*/ 2194592 h 6099980"/>
              <a:gd name="connsiteX852" fmla="*/ 3117532 w 6703452"/>
              <a:gd name="connsiteY852" fmla="*/ 2198461 h 6099980"/>
              <a:gd name="connsiteX853" fmla="*/ 3094672 w 6703452"/>
              <a:gd name="connsiteY853" fmla="*/ 2207986 h 6099980"/>
              <a:gd name="connsiteX854" fmla="*/ 3071812 w 6703452"/>
              <a:gd name="connsiteY854" fmla="*/ 2215606 h 6099980"/>
              <a:gd name="connsiteX855" fmla="*/ 3060384 w 6703452"/>
              <a:gd name="connsiteY855" fmla="*/ 2219416 h 6099980"/>
              <a:gd name="connsiteX856" fmla="*/ 3073718 w 6703452"/>
              <a:gd name="connsiteY856" fmla="*/ 2214653 h 6099980"/>
              <a:gd name="connsiteX857" fmla="*/ 3096578 w 6703452"/>
              <a:gd name="connsiteY857" fmla="*/ 2207033 h 6099980"/>
              <a:gd name="connsiteX858" fmla="*/ 3167080 w 6703452"/>
              <a:gd name="connsiteY858" fmla="*/ 2171224 h 6099980"/>
              <a:gd name="connsiteX859" fmla="*/ 3153728 w 6703452"/>
              <a:gd name="connsiteY859" fmla="*/ 2179292 h 6099980"/>
              <a:gd name="connsiteX860" fmla="*/ 3130868 w 6703452"/>
              <a:gd name="connsiteY860" fmla="*/ 2191793 h 6099980"/>
              <a:gd name="connsiteX861" fmla="*/ 3124570 w 6703452"/>
              <a:gd name="connsiteY861" fmla="*/ 2194592 h 6099980"/>
              <a:gd name="connsiteX862" fmla="*/ 6288168 w 6703452"/>
              <a:gd name="connsiteY862" fmla="*/ 2109758 h 6099980"/>
              <a:gd name="connsiteX863" fmla="*/ 6282692 w 6703452"/>
              <a:gd name="connsiteY863" fmla="*/ 2128927 h 6099980"/>
              <a:gd name="connsiteX864" fmla="*/ 6245544 w 6703452"/>
              <a:gd name="connsiteY864" fmla="*/ 2204175 h 6099980"/>
              <a:gd name="connsiteX865" fmla="*/ 6280786 w 6703452"/>
              <a:gd name="connsiteY865" fmla="*/ 2127975 h 6099980"/>
              <a:gd name="connsiteX866" fmla="*/ 6248400 w 6703452"/>
              <a:gd name="connsiteY866" fmla="*/ 2192745 h 6099980"/>
              <a:gd name="connsiteX867" fmla="*/ 6237924 w 6703452"/>
              <a:gd name="connsiteY867" fmla="*/ 2208937 h 6099980"/>
              <a:gd name="connsiteX868" fmla="*/ 6224588 w 6703452"/>
              <a:gd name="connsiteY868" fmla="*/ 2225130 h 6099980"/>
              <a:gd name="connsiteX869" fmla="*/ 6286500 w 6703452"/>
              <a:gd name="connsiteY869" fmla="*/ 2109877 h 6099980"/>
              <a:gd name="connsiteX870" fmla="*/ 6288168 w 6703452"/>
              <a:gd name="connsiteY870" fmla="*/ 2109758 h 6099980"/>
              <a:gd name="connsiteX871" fmla="*/ 6252212 w 6703452"/>
              <a:gd name="connsiteY871" fmla="*/ 1935571 h 6099980"/>
              <a:gd name="connsiteX872" fmla="*/ 6243638 w 6703452"/>
              <a:gd name="connsiteY872" fmla="*/ 2045108 h 6099980"/>
              <a:gd name="connsiteX873" fmla="*/ 6250304 w 6703452"/>
              <a:gd name="connsiteY873" fmla="*/ 2027963 h 6099980"/>
              <a:gd name="connsiteX874" fmla="*/ 6150292 w 6703452"/>
              <a:gd name="connsiteY874" fmla="*/ 2224178 h 6099980"/>
              <a:gd name="connsiteX875" fmla="*/ 5980748 w 6703452"/>
              <a:gd name="connsiteY875" fmla="*/ 2363243 h 6099980"/>
              <a:gd name="connsiteX876" fmla="*/ 6121718 w 6703452"/>
              <a:gd name="connsiteY876" fmla="*/ 2264183 h 6099980"/>
              <a:gd name="connsiteX877" fmla="*/ 6187440 w 6703452"/>
              <a:gd name="connsiteY877" fmla="*/ 2197508 h 6099980"/>
              <a:gd name="connsiteX878" fmla="*/ 6190298 w 6703452"/>
              <a:gd name="connsiteY878" fmla="*/ 2198461 h 6099980"/>
              <a:gd name="connsiteX879" fmla="*/ 6168392 w 6703452"/>
              <a:gd name="connsiteY879" fmla="*/ 2230846 h 6099980"/>
              <a:gd name="connsiteX880" fmla="*/ 6110288 w 6703452"/>
              <a:gd name="connsiteY880" fmla="*/ 2293711 h 6099980"/>
              <a:gd name="connsiteX881" fmla="*/ 5999798 w 6703452"/>
              <a:gd name="connsiteY881" fmla="*/ 2377531 h 6099980"/>
              <a:gd name="connsiteX882" fmla="*/ 5975032 w 6703452"/>
              <a:gd name="connsiteY882" fmla="*/ 2392771 h 6099980"/>
              <a:gd name="connsiteX883" fmla="*/ 6069330 w 6703452"/>
              <a:gd name="connsiteY883" fmla="*/ 2330858 h 6099980"/>
              <a:gd name="connsiteX884" fmla="*/ 6170296 w 6703452"/>
              <a:gd name="connsiteY884" fmla="*/ 2232751 h 6099980"/>
              <a:gd name="connsiteX885" fmla="*/ 6214112 w 6703452"/>
              <a:gd name="connsiteY885" fmla="*/ 2162266 h 6099980"/>
              <a:gd name="connsiteX886" fmla="*/ 6250304 w 6703452"/>
              <a:gd name="connsiteY886" fmla="*/ 2062253 h 6099980"/>
              <a:gd name="connsiteX887" fmla="*/ 6256972 w 6703452"/>
              <a:gd name="connsiteY887" fmla="*/ 1971765 h 6099980"/>
              <a:gd name="connsiteX888" fmla="*/ 6256020 w 6703452"/>
              <a:gd name="connsiteY888" fmla="*/ 1956526 h 6099980"/>
              <a:gd name="connsiteX889" fmla="*/ 6254116 w 6703452"/>
              <a:gd name="connsiteY889" fmla="*/ 1945096 h 6099980"/>
              <a:gd name="connsiteX890" fmla="*/ 6252212 w 6703452"/>
              <a:gd name="connsiteY890" fmla="*/ 1935571 h 6099980"/>
              <a:gd name="connsiteX891" fmla="*/ 6187440 w 6703452"/>
              <a:gd name="connsiteY891" fmla="*/ 1898422 h 6099980"/>
              <a:gd name="connsiteX892" fmla="*/ 6193156 w 6703452"/>
              <a:gd name="connsiteY892" fmla="*/ 1919377 h 6099980"/>
              <a:gd name="connsiteX893" fmla="*/ 6196966 w 6703452"/>
              <a:gd name="connsiteY893" fmla="*/ 1941285 h 6099980"/>
              <a:gd name="connsiteX894" fmla="*/ 6195060 w 6703452"/>
              <a:gd name="connsiteY894" fmla="*/ 1952714 h 6099980"/>
              <a:gd name="connsiteX895" fmla="*/ 6187440 w 6703452"/>
              <a:gd name="connsiteY895" fmla="*/ 1898422 h 6099980"/>
              <a:gd name="connsiteX896" fmla="*/ 6250304 w 6703452"/>
              <a:gd name="connsiteY896" fmla="*/ 1843178 h 6099980"/>
              <a:gd name="connsiteX897" fmla="*/ 6272212 w 6703452"/>
              <a:gd name="connsiteY897" fmla="*/ 1932713 h 6099980"/>
              <a:gd name="connsiteX898" fmla="*/ 6273166 w 6703452"/>
              <a:gd name="connsiteY898" fmla="*/ 1921283 h 6099980"/>
              <a:gd name="connsiteX899" fmla="*/ 6271260 w 6703452"/>
              <a:gd name="connsiteY899" fmla="*/ 1906043 h 6099980"/>
              <a:gd name="connsiteX900" fmla="*/ 6268404 w 6703452"/>
              <a:gd name="connsiteY900" fmla="*/ 1893661 h 6099980"/>
              <a:gd name="connsiteX901" fmla="*/ 6263640 w 6703452"/>
              <a:gd name="connsiteY901" fmla="*/ 1874611 h 6099980"/>
              <a:gd name="connsiteX902" fmla="*/ 6256972 w 6703452"/>
              <a:gd name="connsiteY902" fmla="*/ 1854608 h 6099980"/>
              <a:gd name="connsiteX903" fmla="*/ 6250304 w 6703452"/>
              <a:gd name="connsiteY903" fmla="*/ 1843178 h 6099980"/>
              <a:gd name="connsiteX904" fmla="*/ 6075676 w 6703452"/>
              <a:gd name="connsiteY904" fmla="*/ 1603433 h 6099980"/>
              <a:gd name="connsiteX905" fmla="*/ 6082556 w 6703452"/>
              <a:gd name="connsiteY905" fmla="*/ 1617687 h 6099980"/>
              <a:gd name="connsiteX906" fmla="*/ 6081922 w 6703452"/>
              <a:gd name="connsiteY906" fmla="*/ 1617167 h 6099980"/>
              <a:gd name="connsiteX907" fmla="*/ 6073968 w 6703452"/>
              <a:gd name="connsiteY907" fmla="*/ 1599678 h 6099980"/>
              <a:gd name="connsiteX908" fmla="*/ 6075676 w 6703452"/>
              <a:gd name="connsiteY908" fmla="*/ 1603433 h 6099980"/>
              <a:gd name="connsiteX909" fmla="*/ 6074330 w 6703452"/>
              <a:gd name="connsiteY909" fmla="*/ 1600648 h 6099980"/>
              <a:gd name="connsiteX910" fmla="*/ 6069266 w 6703452"/>
              <a:gd name="connsiteY910" fmla="*/ 1587131 h 6099980"/>
              <a:gd name="connsiteX911" fmla="*/ 6073968 w 6703452"/>
              <a:gd name="connsiteY911" fmla="*/ 1599678 h 6099980"/>
              <a:gd name="connsiteX912" fmla="*/ 6073380 w 6703452"/>
              <a:gd name="connsiteY912" fmla="*/ 1598385 h 6099980"/>
              <a:gd name="connsiteX913" fmla="*/ 3489008 w 6703452"/>
              <a:gd name="connsiteY913" fmla="*/ 1400265 h 6099980"/>
              <a:gd name="connsiteX914" fmla="*/ 3457576 w 6703452"/>
              <a:gd name="connsiteY914" fmla="*/ 1528853 h 6099980"/>
              <a:gd name="connsiteX915" fmla="*/ 3474720 w 6703452"/>
              <a:gd name="connsiteY915" fmla="*/ 1441223 h 6099980"/>
              <a:gd name="connsiteX916" fmla="*/ 3489008 w 6703452"/>
              <a:gd name="connsiteY916" fmla="*/ 1400265 h 6099980"/>
              <a:gd name="connsiteX917" fmla="*/ 3509964 w 6703452"/>
              <a:gd name="connsiteY917" fmla="*/ 1350735 h 6099980"/>
              <a:gd name="connsiteX918" fmla="*/ 3509010 w 6703452"/>
              <a:gd name="connsiteY918" fmla="*/ 1358355 h 6099980"/>
              <a:gd name="connsiteX919" fmla="*/ 3500438 w 6703452"/>
              <a:gd name="connsiteY919" fmla="*/ 1395502 h 6099980"/>
              <a:gd name="connsiteX920" fmla="*/ 3509964 w 6703452"/>
              <a:gd name="connsiteY920" fmla="*/ 1350735 h 6099980"/>
              <a:gd name="connsiteX921" fmla="*/ 6167438 w 6703452"/>
              <a:gd name="connsiteY921" fmla="*/ 1333590 h 6099980"/>
              <a:gd name="connsiteX922" fmla="*/ 6148298 w 6703452"/>
              <a:gd name="connsiteY922" fmla="*/ 1384385 h 6099980"/>
              <a:gd name="connsiteX923" fmla="*/ 6150004 w 6703452"/>
              <a:gd name="connsiteY923" fmla="*/ 1377161 h 6099980"/>
              <a:gd name="connsiteX924" fmla="*/ 6155640 w 6703452"/>
              <a:gd name="connsiteY924" fmla="*/ 1360136 h 6099980"/>
              <a:gd name="connsiteX925" fmla="*/ 6074092 w 6703452"/>
              <a:gd name="connsiteY925" fmla="*/ 1295490 h 6099980"/>
              <a:gd name="connsiteX926" fmla="*/ 6067424 w 6703452"/>
              <a:gd name="connsiteY926" fmla="*/ 1310730 h 6099980"/>
              <a:gd name="connsiteX927" fmla="*/ 6060758 w 6703452"/>
              <a:gd name="connsiteY927" fmla="*/ 1325970 h 6099980"/>
              <a:gd name="connsiteX928" fmla="*/ 6074092 w 6703452"/>
              <a:gd name="connsiteY928" fmla="*/ 1295490 h 6099980"/>
              <a:gd name="connsiteX929" fmla="*/ 6189152 w 6703452"/>
              <a:gd name="connsiteY929" fmla="*/ 1194257 h 6099980"/>
              <a:gd name="connsiteX930" fmla="*/ 6151246 w 6703452"/>
              <a:gd name="connsiteY930" fmla="*/ 1236436 h 6099980"/>
              <a:gd name="connsiteX931" fmla="*/ 6182202 w 6703452"/>
              <a:gd name="connsiteY931" fmla="*/ 1201074 h 6099980"/>
              <a:gd name="connsiteX932" fmla="*/ 3515678 w 6703452"/>
              <a:gd name="connsiteY932" fmla="*/ 1163093 h 6099980"/>
              <a:gd name="connsiteX933" fmla="*/ 3504248 w 6703452"/>
              <a:gd name="connsiteY933" fmla="*/ 1209766 h 6099980"/>
              <a:gd name="connsiteX934" fmla="*/ 3505200 w 6703452"/>
              <a:gd name="connsiteY934" fmla="*/ 1200241 h 6099980"/>
              <a:gd name="connsiteX935" fmla="*/ 3510916 w 6703452"/>
              <a:gd name="connsiteY935" fmla="*/ 1146900 h 6099980"/>
              <a:gd name="connsiteX936" fmla="*/ 3494724 w 6703452"/>
              <a:gd name="connsiteY936" fmla="*/ 1197382 h 6099980"/>
              <a:gd name="connsiteX937" fmla="*/ 3480436 w 6703452"/>
              <a:gd name="connsiteY937" fmla="*/ 1248817 h 6099980"/>
              <a:gd name="connsiteX938" fmla="*/ 3488056 w 6703452"/>
              <a:gd name="connsiteY938" fmla="*/ 1214527 h 6099980"/>
              <a:gd name="connsiteX939" fmla="*/ 3499486 w 6703452"/>
              <a:gd name="connsiteY939" fmla="*/ 1180238 h 6099980"/>
              <a:gd name="connsiteX940" fmla="*/ 3510916 w 6703452"/>
              <a:gd name="connsiteY940" fmla="*/ 1146900 h 6099980"/>
              <a:gd name="connsiteX941" fmla="*/ 6429376 w 6703452"/>
              <a:gd name="connsiteY941" fmla="*/ 1047840 h 6099980"/>
              <a:gd name="connsiteX942" fmla="*/ 6342698 w 6703452"/>
              <a:gd name="connsiteY942" fmla="*/ 1117372 h 6099980"/>
              <a:gd name="connsiteX943" fmla="*/ 6429376 w 6703452"/>
              <a:gd name="connsiteY943" fmla="*/ 1047840 h 6099980"/>
              <a:gd name="connsiteX944" fmla="*/ 6587492 w 6703452"/>
              <a:gd name="connsiteY944" fmla="*/ 880201 h 6099980"/>
              <a:gd name="connsiteX945" fmla="*/ 6579872 w 6703452"/>
              <a:gd name="connsiteY945" fmla="*/ 888773 h 6099980"/>
              <a:gd name="connsiteX946" fmla="*/ 6523672 w 6703452"/>
              <a:gd name="connsiteY946" fmla="*/ 957353 h 6099980"/>
              <a:gd name="connsiteX947" fmla="*/ 6463666 w 6703452"/>
              <a:gd name="connsiteY947" fmla="*/ 1010693 h 6099980"/>
              <a:gd name="connsiteX948" fmla="*/ 6537960 w 6703452"/>
              <a:gd name="connsiteY948" fmla="*/ 937351 h 6099980"/>
              <a:gd name="connsiteX949" fmla="*/ 6487478 w 6703452"/>
              <a:gd name="connsiteY949" fmla="*/ 983071 h 6099980"/>
              <a:gd name="connsiteX950" fmla="*/ 6506528 w 6703452"/>
              <a:gd name="connsiteY950" fmla="*/ 963068 h 6099980"/>
              <a:gd name="connsiteX951" fmla="*/ 6494146 w 6703452"/>
              <a:gd name="connsiteY951" fmla="*/ 965926 h 6099980"/>
              <a:gd name="connsiteX952" fmla="*/ 6398896 w 6703452"/>
              <a:gd name="connsiteY952" fmla="*/ 1049746 h 6099980"/>
              <a:gd name="connsiteX953" fmla="*/ 6408420 w 6703452"/>
              <a:gd name="connsiteY953" fmla="*/ 1042126 h 6099980"/>
              <a:gd name="connsiteX954" fmla="*/ 6312218 w 6703452"/>
              <a:gd name="connsiteY954" fmla="*/ 1122136 h 6099980"/>
              <a:gd name="connsiteX955" fmla="*/ 6334124 w 6703452"/>
              <a:gd name="connsiteY955" fmla="*/ 1117373 h 6099980"/>
              <a:gd name="connsiteX956" fmla="*/ 6342698 w 6703452"/>
              <a:gd name="connsiteY956" fmla="*/ 1104038 h 6099980"/>
              <a:gd name="connsiteX957" fmla="*/ 6235066 w 6703452"/>
              <a:gd name="connsiteY957" fmla="*/ 1189763 h 6099980"/>
              <a:gd name="connsiteX958" fmla="*/ 6200776 w 6703452"/>
              <a:gd name="connsiteY958" fmla="*/ 1229768 h 6099980"/>
              <a:gd name="connsiteX959" fmla="*/ 6246496 w 6703452"/>
              <a:gd name="connsiteY959" fmla="*/ 1183096 h 6099980"/>
              <a:gd name="connsiteX960" fmla="*/ 6260784 w 6703452"/>
              <a:gd name="connsiteY960" fmla="*/ 1174523 h 6099980"/>
              <a:gd name="connsiteX961" fmla="*/ 6308408 w 6703452"/>
              <a:gd name="connsiteY961" fmla="*/ 1138328 h 6099980"/>
              <a:gd name="connsiteX962" fmla="*/ 6187440 w 6703452"/>
              <a:gd name="connsiteY962" fmla="*/ 1257390 h 6099980"/>
              <a:gd name="connsiteX963" fmla="*/ 6198872 w 6703452"/>
              <a:gd name="connsiteY963" fmla="*/ 1240246 h 6099980"/>
              <a:gd name="connsiteX964" fmla="*/ 6185536 w 6703452"/>
              <a:gd name="connsiteY964" fmla="*/ 1250723 h 6099980"/>
              <a:gd name="connsiteX965" fmla="*/ 6125528 w 6703452"/>
              <a:gd name="connsiteY965" fmla="*/ 1334543 h 6099980"/>
              <a:gd name="connsiteX966" fmla="*/ 6100764 w 6703452"/>
              <a:gd name="connsiteY966" fmla="*/ 1422173 h 6099980"/>
              <a:gd name="connsiteX967" fmla="*/ 6098858 w 6703452"/>
              <a:gd name="connsiteY967" fmla="*/ 1450748 h 6099980"/>
              <a:gd name="connsiteX968" fmla="*/ 6099812 w 6703452"/>
              <a:gd name="connsiteY968" fmla="*/ 1479323 h 6099980"/>
              <a:gd name="connsiteX969" fmla="*/ 6103620 w 6703452"/>
              <a:gd name="connsiteY969" fmla="*/ 1506946 h 6099980"/>
              <a:gd name="connsiteX970" fmla="*/ 6109336 w 6703452"/>
              <a:gd name="connsiteY970" fmla="*/ 1530758 h 6099980"/>
              <a:gd name="connsiteX971" fmla="*/ 6113146 w 6703452"/>
              <a:gd name="connsiteY971" fmla="*/ 1525043 h 6099980"/>
              <a:gd name="connsiteX972" fmla="*/ 6112192 w 6703452"/>
              <a:gd name="connsiteY972" fmla="*/ 1511708 h 6099980"/>
              <a:gd name="connsiteX973" fmla="*/ 6110288 w 6703452"/>
              <a:gd name="connsiteY973" fmla="*/ 1492658 h 6099980"/>
              <a:gd name="connsiteX974" fmla="*/ 6108384 w 6703452"/>
              <a:gd name="connsiteY974" fmla="*/ 1462178 h 6099980"/>
              <a:gd name="connsiteX975" fmla="*/ 6109336 w 6703452"/>
              <a:gd name="connsiteY975" fmla="*/ 1476465 h 6099980"/>
              <a:gd name="connsiteX976" fmla="*/ 6111240 w 6703452"/>
              <a:gd name="connsiteY976" fmla="*/ 1492658 h 6099980"/>
              <a:gd name="connsiteX977" fmla="*/ 6117908 w 6703452"/>
              <a:gd name="connsiteY977" fmla="*/ 1528853 h 6099980"/>
              <a:gd name="connsiteX978" fmla="*/ 6146484 w 6703452"/>
              <a:gd name="connsiteY978" fmla="*/ 1612673 h 6099980"/>
              <a:gd name="connsiteX979" fmla="*/ 6119812 w 6703452"/>
              <a:gd name="connsiteY979" fmla="*/ 1551713 h 6099980"/>
              <a:gd name="connsiteX980" fmla="*/ 6160772 w 6703452"/>
              <a:gd name="connsiteY980" fmla="*/ 1661251 h 6099980"/>
              <a:gd name="connsiteX981" fmla="*/ 6191250 w 6703452"/>
              <a:gd name="connsiteY981" fmla="*/ 1718401 h 6099980"/>
              <a:gd name="connsiteX982" fmla="*/ 6185536 w 6703452"/>
              <a:gd name="connsiteY982" fmla="*/ 1704113 h 6099980"/>
              <a:gd name="connsiteX983" fmla="*/ 6221730 w 6703452"/>
              <a:gd name="connsiteY983" fmla="*/ 1766978 h 6099980"/>
              <a:gd name="connsiteX984" fmla="*/ 6196012 w 6703452"/>
              <a:gd name="connsiteY984" fmla="*/ 1714590 h 6099980"/>
              <a:gd name="connsiteX985" fmla="*/ 6206492 w 6703452"/>
              <a:gd name="connsiteY985" fmla="*/ 1726021 h 6099980"/>
              <a:gd name="connsiteX986" fmla="*/ 6246496 w 6703452"/>
              <a:gd name="connsiteY986" fmla="*/ 1812698 h 6099980"/>
              <a:gd name="connsiteX987" fmla="*/ 6220778 w 6703452"/>
              <a:gd name="connsiteY987" fmla="*/ 1745071 h 6099980"/>
              <a:gd name="connsiteX988" fmla="*/ 6251258 w 6703452"/>
              <a:gd name="connsiteY988" fmla="*/ 1810793 h 6099980"/>
              <a:gd name="connsiteX989" fmla="*/ 6264592 w 6703452"/>
              <a:gd name="connsiteY989" fmla="*/ 1841273 h 6099980"/>
              <a:gd name="connsiteX990" fmla="*/ 6225540 w 6703452"/>
              <a:gd name="connsiteY990" fmla="*/ 1747928 h 6099980"/>
              <a:gd name="connsiteX991" fmla="*/ 6189346 w 6703452"/>
              <a:gd name="connsiteY991" fmla="*/ 1676490 h 6099980"/>
              <a:gd name="connsiteX992" fmla="*/ 6156008 w 6703452"/>
              <a:gd name="connsiteY992" fmla="*/ 1608863 h 6099980"/>
              <a:gd name="connsiteX993" fmla="*/ 6125528 w 6703452"/>
              <a:gd name="connsiteY993" fmla="*/ 1527901 h 6099980"/>
              <a:gd name="connsiteX994" fmla="*/ 6137912 w 6703452"/>
              <a:gd name="connsiteY994" fmla="*/ 1580288 h 6099980"/>
              <a:gd name="connsiteX995" fmla="*/ 6122672 w 6703452"/>
              <a:gd name="connsiteY995" fmla="*/ 1535521 h 6099980"/>
              <a:gd name="connsiteX996" fmla="*/ 6116004 w 6703452"/>
              <a:gd name="connsiteY996" fmla="*/ 1504088 h 6099980"/>
              <a:gd name="connsiteX997" fmla="*/ 6114098 w 6703452"/>
              <a:gd name="connsiteY997" fmla="*/ 1481228 h 6099980"/>
              <a:gd name="connsiteX998" fmla="*/ 6115050 w 6703452"/>
              <a:gd name="connsiteY998" fmla="*/ 1462178 h 6099980"/>
              <a:gd name="connsiteX999" fmla="*/ 6120766 w 6703452"/>
              <a:gd name="connsiteY999" fmla="*/ 1417411 h 6099980"/>
              <a:gd name="connsiteX1000" fmla="*/ 6148388 w 6703452"/>
              <a:gd name="connsiteY1000" fmla="*/ 1335496 h 6099980"/>
              <a:gd name="connsiteX1001" fmla="*/ 6182678 w 6703452"/>
              <a:gd name="connsiteY1001" fmla="*/ 1278346 h 6099980"/>
              <a:gd name="connsiteX1002" fmla="*/ 6237924 w 6703452"/>
              <a:gd name="connsiteY1002" fmla="*/ 1216433 h 6099980"/>
              <a:gd name="connsiteX1003" fmla="*/ 6313172 w 6703452"/>
              <a:gd name="connsiteY1003" fmla="*/ 1145948 h 6099980"/>
              <a:gd name="connsiteX1004" fmla="*/ 6357938 w 6703452"/>
              <a:gd name="connsiteY1004" fmla="*/ 1114516 h 6099980"/>
              <a:gd name="connsiteX1005" fmla="*/ 6447472 w 6703452"/>
              <a:gd name="connsiteY1005" fmla="*/ 1043078 h 6099980"/>
              <a:gd name="connsiteX1006" fmla="*/ 6552248 w 6703452"/>
              <a:gd name="connsiteY1006" fmla="*/ 934493 h 6099980"/>
              <a:gd name="connsiteX1007" fmla="*/ 6586538 w 6703452"/>
              <a:gd name="connsiteY1007" fmla="*/ 887821 h 6099980"/>
              <a:gd name="connsiteX1008" fmla="*/ 6587492 w 6703452"/>
              <a:gd name="connsiteY1008" fmla="*/ 880201 h 6099980"/>
              <a:gd name="connsiteX1009" fmla="*/ 6619160 w 6703452"/>
              <a:gd name="connsiteY1009" fmla="*/ 878982 h 6099980"/>
              <a:gd name="connsiteX1010" fmla="*/ 6617972 w 6703452"/>
              <a:gd name="connsiteY1010" fmla="*/ 881153 h 6099980"/>
              <a:gd name="connsiteX1011" fmla="*/ 6616368 w 6703452"/>
              <a:gd name="connsiteY1011" fmla="*/ 883553 h 6099980"/>
              <a:gd name="connsiteX1012" fmla="*/ 4703444 w 6703452"/>
              <a:gd name="connsiteY1012" fmla="*/ 812572 h 6099980"/>
              <a:gd name="connsiteX1013" fmla="*/ 4747260 w 6703452"/>
              <a:gd name="connsiteY1013" fmla="*/ 812572 h 6099980"/>
              <a:gd name="connsiteX1014" fmla="*/ 4703444 w 6703452"/>
              <a:gd name="connsiteY1014" fmla="*/ 812572 h 6099980"/>
              <a:gd name="connsiteX1015" fmla="*/ 4594860 w 6703452"/>
              <a:gd name="connsiteY1015" fmla="*/ 798285 h 6099980"/>
              <a:gd name="connsiteX1016" fmla="*/ 4612958 w 6703452"/>
              <a:gd name="connsiteY1016" fmla="*/ 803048 h 6099980"/>
              <a:gd name="connsiteX1017" fmla="*/ 4681540 w 6703452"/>
              <a:gd name="connsiteY1017" fmla="*/ 822098 h 6099980"/>
              <a:gd name="connsiteX1018" fmla="*/ 4594860 w 6703452"/>
              <a:gd name="connsiteY1018" fmla="*/ 798285 h 6099980"/>
              <a:gd name="connsiteX1019" fmla="*/ 6658928 w 6703452"/>
              <a:gd name="connsiteY1019" fmla="*/ 794476 h 6099980"/>
              <a:gd name="connsiteX1020" fmla="*/ 6637020 w 6703452"/>
              <a:gd name="connsiteY1020" fmla="*/ 849721 h 6099980"/>
              <a:gd name="connsiteX1021" fmla="*/ 6619160 w 6703452"/>
              <a:gd name="connsiteY1021" fmla="*/ 878982 h 6099980"/>
              <a:gd name="connsiteX1022" fmla="*/ 6639520 w 6703452"/>
              <a:gd name="connsiteY1022" fmla="*/ 841744 h 6099980"/>
              <a:gd name="connsiteX1023" fmla="*/ 6658928 w 6703452"/>
              <a:gd name="connsiteY1023" fmla="*/ 794476 h 6099980"/>
              <a:gd name="connsiteX1024" fmla="*/ 3875712 w 6703452"/>
              <a:gd name="connsiteY1024" fmla="*/ 777339 h 6099980"/>
              <a:gd name="connsiteX1025" fmla="*/ 3857624 w 6703452"/>
              <a:gd name="connsiteY1025" fmla="*/ 789713 h 6099980"/>
              <a:gd name="connsiteX1026" fmla="*/ 3821430 w 6703452"/>
              <a:gd name="connsiteY1026" fmla="*/ 819241 h 6099980"/>
              <a:gd name="connsiteX1027" fmla="*/ 3804284 w 6703452"/>
              <a:gd name="connsiteY1027" fmla="*/ 834481 h 6099980"/>
              <a:gd name="connsiteX1028" fmla="*/ 3789044 w 6703452"/>
              <a:gd name="connsiteY1028" fmla="*/ 849721 h 6099980"/>
              <a:gd name="connsiteX1029" fmla="*/ 3763804 w 6703452"/>
              <a:gd name="connsiteY1029" fmla="*/ 876391 h 6099980"/>
              <a:gd name="connsiteX1030" fmla="*/ 3761396 w 6703452"/>
              <a:gd name="connsiteY1030" fmla="*/ 879547 h 6099980"/>
              <a:gd name="connsiteX1031" fmla="*/ 3765634 w 6703452"/>
              <a:gd name="connsiteY1031" fmla="*/ 874499 h 6099980"/>
              <a:gd name="connsiteX1032" fmla="*/ 3859530 w 6703452"/>
              <a:gd name="connsiteY1032" fmla="*/ 789712 h 6099980"/>
              <a:gd name="connsiteX1033" fmla="*/ 3908838 w 6703452"/>
              <a:gd name="connsiteY1033" fmla="*/ 756204 h 6099980"/>
              <a:gd name="connsiteX1034" fmla="*/ 3892868 w 6703452"/>
              <a:gd name="connsiteY1034" fmla="*/ 765901 h 6099980"/>
              <a:gd name="connsiteX1035" fmla="*/ 3875742 w 6703452"/>
              <a:gd name="connsiteY1035" fmla="*/ 777319 h 6099980"/>
              <a:gd name="connsiteX1036" fmla="*/ 3892868 w 6703452"/>
              <a:gd name="connsiteY1036" fmla="*/ 766852 h 6099980"/>
              <a:gd name="connsiteX1037" fmla="*/ 6607442 w 6703452"/>
              <a:gd name="connsiteY1037" fmla="*/ 715471 h 6099980"/>
              <a:gd name="connsiteX1038" fmla="*/ 6606540 w 6703452"/>
              <a:gd name="connsiteY1038" fmla="*/ 724942 h 6099980"/>
              <a:gd name="connsiteX1039" fmla="*/ 6603684 w 6703452"/>
              <a:gd name="connsiteY1039" fmla="*/ 744945 h 6099980"/>
              <a:gd name="connsiteX1040" fmla="*/ 3886200 w 6703452"/>
              <a:gd name="connsiteY1040" fmla="*/ 707798 h 6099980"/>
              <a:gd name="connsiteX1041" fmla="*/ 3822072 w 6703452"/>
              <a:gd name="connsiteY1041" fmla="*/ 748981 h 6099980"/>
              <a:gd name="connsiteX1042" fmla="*/ 3822384 w 6703452"/>
              <a:gd name="connsiteY1042" fmla="*/ 748756 h 6099980"/>
              <a:gd name="connsiteX1043" fmla="*/ 3853816 w 6703452"/>
              <a:gd name="connsiteY1043" fmla="*/ 726848 h 6099980"/>
              <a:gd name="connsiteX1044" fmla="*/ 3886200 w 6703452"/>
              <a:gd name="connsiteY1044" fmla="*/ 707798 h 6099980"/>
              <a:gd name="connsiteX1045" fmla="*/ 4059556 w 6703452"/>
              <a:gd name="connsiteY1045" fmla="*/ 705893 h 6099980"/>
              <a:gd name="connsiteX1046" fmla="*/ 4016692 w 6703452"/>
              <a:gd name="connsiteY1046" fmla="*/ 723990 h 6099980"/>
              <a:gd name="connsiteX1047" fmla="*/ 3979544 w 6703452"/>
              <a:gd name="connsiteY1047" fmla="*/ 745898 h 6099980"/>
              <a:gd name="connsiteX1048" fmla="*/ 3938588 w 6703452"/>
              <a:gd name="connsiteY1048" fmla="*/ 758280 h 6099980"/>
              <a:gd name="connsiteX1049" fmla="*/ 3994784 w 6703452"/>
              <a:gd name="connsiteY1049" fmla="*/ 731610 h 6099980"/>
              <a:gd name="connsiteX1050" fmla="*/ 4012884 w 6703452"/>
              <a:gd name="connsiteY1050" fmla="*/ 722085 h 6099980"/>
              <a:gd name="connsiteX1051" fmla="*/ 4059556 w 6703452"/>
              <a:gd name="connsiteY1051" fmla="*/ 705893 h 6099980"/>
              <a:gd name="connsiteX1052" fmla="*/ 6601778 w 6703452"/>
              <a:gd name="connsiteY1052" fmla="*/ 700177 h 6099980"/>
              <a:gd name="connsiteX1053" fmla="*/ 6594406 w 6703452"/>
              <a:gd name="connsiteY1053" fmla="*/ 726898 h 6099980"/>
              <a:gd name="connsiteX1054" fmla="*/ 6592252 w 6703452"/>
              <a:gd name="connsiteY1054" fmla="*/ 740183 h 6099980"/>
              <a:gd name="connsiteX1055" fmla="*/ 6590288 w 6703452"/>
              <a:gd name="connsiteY1055" fmla="*/ 753786 h 6099980"/>
              <a:gd name="connsiteX1056" fmla="*/ 6589926 w 6703452"/>
              <a:gd name="connsiteY1056" fmla="*/ 757052 h 6099980"/>
              <a:gd name="connsiteX1057" fmla="*/ 6595466 w 6703452"/>
              <a:gd name="connsiteY1057" fmla="*/ 738515 h 6099980"/>
              <a:gd name="connsiteX1058" fmla="*/ 6601778 w 6703452"/>
              <a:gd name="connsiteY1058" fmla="*/ 700177 h 6099980"/>
              <a:gd name="connsiteX1059" fmla="*/ 6691012 w 6703452"/>
              <a:gd name="connsiteY1059" fmla="*/ 688904 h 6099980"/>
              <a:gd name="connsiteX1060" fmla="*/ 6690360 w 6703452"/>
              <a:gd name="connsiteY1060" fmla="*/ 730657 h 6099980"/>
              <a:gd name="connsiteX1061" fmla="*/ 6696076 w 6703452"/>
              <a:gd name="connsiteY1061" fmla="*/ 700177 h 6099980"/>
              <a:gd name="connsiteX1062" fmla="*/ 6679884 w 6703452"/>
              <a:gd name="connsiteY1062" fmla="*/ 786855 h 6099980"/>
              <a:gd name="connsiteX1063" fmla="*/ 6629400 w 6703452"/>
              <a:gd name="connsiteY1063" fmla="*/ 893534 h 6099980"/>
              <a:gd name="connsiteX1064" fmla="*/ 6630352 w 6703452"/>
              <a:gd name="connsiteY1064" fmla="*/ 887820 h 6099980"/>
              <a:gd name="connsiteX1065" fmla="*/ 6640830 w 6703452"/>
              <a:gd name="connsiteY1065" fmla="*/ 865912 h 6099980"/>
              <a:gd name="connsiteX1066" fmla="*/ 6673216 w 6703452"/>
              <a:gd name="connsiteY1066" fmla="*/ 785902 h 6099980"/>
              <a:gd name="connsiteX1067" fmla="*/ 3932278 w 6703452"/>
              <a:gd name="connsiteY1067" fmla="*/ 683196 h 6099980"/>
              <a:gd name="connsiteX1068" fmla="*/ 3877628 w 6703452"/>
              <a:gd name="connsiteY1068" fmla="*/ 710655 h 6099980"/>
              <a:gd name="connsiteX1069" fmla="*/ 3895724 w 6703452"/>
              <a:gd name="connsiteY1069" fmla="*/ 699225 h 6099980"/>
              <a:gd name="connsiteX1070" fmla="*/ 3924300 w 6703452"/>
              <a:gd name="connsiteY1070" fmla="*/ 684937 h 6099980"/>
              <a:gd name="connsiteX1071" fmla="*/ 3932278 w 6703452"/>
              <a:gd name="connsiteY1071" fmla="*/ 683196 h 6099980"/>
              <a:gd name="connsiteX1072" fmla="*/ 4253866 w 6703452"/>
              <a:gd name="connsiteY1072" fmla="*/ 680176 h 6099980"/>
              <a:gd name="connsiteX1073" fmla="*/ 4263392 w 6703452"/>
              <a:gd name="connsiteY1073" fmla="*/ 680176 h 6099980"/>
              <a:gd name="connsiteX1074" fmla="*/ 4273868 w 6703452"/>
              <a:gd name="connsiteY1074" fmla="*/ 680176 h 6099980"/>
              <a:gd name="connsiteX1075" fmla="*/ 4284344 w 6703452"/>
              <a:gd name="connsiteY1075" fmla="*/ 681128 h 6099980"/>
              <a:gd name="connsiteX1076" fmla="*/ 4270058 w 6703452"/>
              <a:gd name="connsiteY1076" fmla="*/ 681128 h 6099980"/>
              <a:gd name="connsiteX1077" fmla="*/ 4253866 w 6703452"/>
              <a:gd name="connsiteY1077" fmla="*/ 680176 h 6099980"/>
              <a:gd name="connsiteX1078" fmla="*/ 4401504 w 6703452"/>
              <a:gd name="connsiteY1078" fmla="*/ 619215 h 6099980"/>
              <a:gd name="connsiteX1079" fmla="*/ 4412932 w 6703452"/>
              <a:gd name="connsiteY1079" fmla="*/ 621120 h 6099980"/>
              <a:gd name="connsiteX1080" fmla="*/ 4429126 w 6703452"/>
              <a:gd name="connsiteY1080" fmla="*/ 624930 h 6099980"/>
              <a:gd name="connsiteX1081" fmla="*/ 4453892 w 6703452"/>
              <a:gd name="connsiteY1081" fmla="*/ 633503 h 6099980"/>
              <a:gd name="connsiteX1082" fmla="*/ 4451986 w 6703452"/>
              <a:gd name="connsiteY1082" fmla="*/ 635407 h 6099980"/>
              <a:gd name="connsiteX1083" fmla="*/ 4432936 w 6703452"/>
              <a:gd name="connsiteY1083" fmla="*/ 628740 h 6099980"/>
              <a:gd name="connsiteX1084" fmla="*/ 4416744 w 6703452"/>
              <a:gd name="connsiteY1084" fmla="*/ 624930 h 6099980"/>
              <a:gd name="connsiteX1085" fmla="*/ 4409124 w 6703452"/>
              <a:gd name="connsiteY1085" fmla="*/ 623978 h 6099980"/>
              <a:gd name="connsiteX1086" fmla="*/ 4401504 w 6703452"/>
              <a:gd name="connsiteY1086" fmla="*/ 619215 h 6099980"/>
              <a:gd name="connsiteX1087" fmla="*/ 4130040 w 6703452"/>
              <a:gd name="connsiteY1087" fmla="*/ 618263 h 6099980"/>
              <a:gd name="connsiteX1088" fmla="*/ 4117922 w 6703452"/>
              <a:gd name="connsiteY1088" fmla="*/ 620877 h 6099980"/>
              <a:gd name="connsiteX1089" fmla="*/ 4070032 w 6703452"/>
              <a:gd name="connsiteY1089" fmla="*/ 629693 h 6099980"/>
              <a:gd name="connsiteX1090" fmla="*/ 4079438 w 6703452"/>
              <a:gd name="connsiteY1090" fmla="*/ 625645 h 6099980"/>
              <a:gd name="connsiteX1091" fmla="*/ 4073906 w 6703452"/>
              <a:gd name="connsiteY1091" fmla="*/ 625801 h 6099980"/>
              <a:gd name="connsiteX1092" fmla="*/ 4100364 w 6703452"/>
              <a:gd name="connsiteY1092" fmla="*/ 620555 h 6099980"/>
              <a:gd name="connsiteX1093" fmla="*/ 4130040 w 6703452"/>
              <a:gd name="connsiteY1093" fmla="*/ 618263 h 6099980"/>
              <a:gd name="connsiteX1094" fmla="*/ 6692264 w 6703452"/>
              <a:gd name="connsiteY1094" fmla="*/ 608737 h 6099980"/>
              <a:gd name="connsiteX1095" fmla="*/ 6692264 w 6703452"/>
              <a:gd name="connsiteY1095" fmla="*/ 682080 h 6099980"/>
              <a:gd name="connsiteX1096" fmla="*/ 6691012 w 6703452"/>
              <a:gd name="connsiteY1096" fmla="*/ 688904 h 6099980"/>
              <a:gd name="connsiteX1097" fmla="*/ 4309112 w 6703452"/>
              <a:gd name="connsiteY1097" fmla="*/ 608737 h 6099980"/>
              <a:gd name="connsiteX1098" fmla="*/ 4327208 w 6703452"/>
              <a:gd name="connsiteY1098" fmla="*/ 612547 h 6099980"/>
              <a:gd name="connsiteX1099" fmla="*/ 4309112 w 6703452"/>
              <a:gd name="connsiteY1099" fmla="*/ 608737 h 6099980"/>
              <a:gd name="connsiteX1100" fmla="*/ 6583680 w 6703452"/>
              <a:gd name="connsiteY1100" fmla="*/ 596355 h 6099980"/>
              <a:gd name="connsiteX1101" fmla="*/ 6583680 w 6703452"/>
              <a:gd name="connsiteY1101" fmla="*/ 655410 h 6099980"/>
              <a:gd name="connsiteX1102" fmla="*/ 6583680 w 6703452"/>
              <a:gd name="connsiteY1102" fmla="*/ 652553 h 6099980"/>
              <a:gd name="connsiteX1103" fmla="*/ 6583680 w 6703452"/>
              <a:gd name="connsiteY1103" fmla="*/ 630645 h 6099980"/>
              <a:gd name="connsiteX1104" fmla="*/ 6582728 w 6703452"/>
              <a:gd name="connsiteY1104" fmla="*/ 605880 h 6099980"/>
              <a:gd name="connsiteX1105" fmla="*/ 6583680 w 6703452"/>
              <a:gd name="connsiteY1105" fmla="*/ 596355 h 6099980"/>
              <a:gd name="connsiteX1106" fmla="*/ 5093970 w 6703452"/>
              <a:gd name="connsiteY1106" fmla="*/ 464910 h 6099980"/>
              <a:gd name="connsiteX1107" fmla="*/ 5069204 w 6703452"/>
              <a:gd name="connsiteY1107" fmla="*/ 488723 h 6099980"/>
              <a:gd name="connsiteX1108" fmla="*/ 5093970 w 6703452"/>
              <a:gd name="connsiteY1108" fmla="*/ 464910 h 6099980"/>
              <a:gd name="connsiteX1109" fmla="*/ 5165408 w 6703452"/>
              <a:gd name="connsiteY1109" fmla="*/ 417285 h 6099980"/>
              <a:gd name="connsiteX1110" fmla="*/ 5099686 w 6703452"/>
              <a:gd name="connsiteY1110" fmla="*/ 476340 h 6099980"/>
              <a:gd name="connsiteX1111" fmla="*/ 5165408 w 6703452"/>
              <a:gd name="connsiteY1111" fmla="*/ 417285 h 6099980"/>
              <a:gd name="connsiteX1112" fmla="*/ 5140644 w 6703452"/>
              <a:gd name="connsiteY1112" fmla="*/ 380137 h 6099980"/>
              <a:gd name="connsiteX1113" fmla="*/ 5092066 w 6703452"/>
              <a:gd name="connsiteY1113" fmla="*/ 430619 h 6099980"/>
              <a:gd name="connsiteX1114" fmla="*/ 5121592 w 6703452"/>
              <a:gd name="connsiteY1114" fmla="*/ 398235 h 6099980"/>
              <a:gd name="connsiteX1115" fmla="*/ 6577966 w 6703452"/>
              <a:gd name="connsiteY1115" fmla="*/ 360135 h 6099980"/>
              <a:gd name="connsiteX1116" fmla="*/ 6612256 w 6703452"/>
              <a:gd name="connsiteY1116" fmla="*/ 426810 h 6099980"/>
              <a:gd name="connsiteX1117" fmla="*/ 6617018 w 6703452"/>
              <a:gd name="connsiteY1117" fmla="*/ 442050 h 6099980"/>
              <a:gd name="connsiteX1118" fmla="*/ 6577966 w 6703452"/>
              <a:gd name="connsiteY1118" fmla="*/ 360135 h 6099980"/>
              <a:gd name="connsiteX1119" fmla="*/ 6586538 w 6703452"/>
              <a:gd name="connsiteY1119" fmla="*/ 307748 h 6099980"/>
              <a:gd name="connsiteX1120" fmla="*/ 6595112 w 6703452"/>
              <a:gd name="connsiteY1120" fmla="*/ 324893 h 6099980"/>
              <a:gd name="connsiteX1121" fmla="*/ 6586538 w 6703452"/>
              <a:gd name="connsiteY1121" fmla="*/ 307748 h 6099980"/>
              <a:gd name="connsiteX1122" fmla="*/ 6452236 w 6703452"/>
              <a:gd name="connsiteY1122" fmla="*/ 296318 h 6099980"/>
              <a:gd name="connsiteX1123" fmla="*/ 6474144 w 6703452"/>
              <a:gd name="connsiteY1123" fmla="*/ 319178 h 6099980"/>
              <a:gd name="connsiteX1124" fmla="*/ 6489384 w 6703452"/>
              <a:gd name="connsiteY1124" fmla="*/ 335370 h 6099980"/>
              <a:gd name="connsiteX1125" fmla="*/ 6534152 w 6703452"/>
              <a:gd name="connsiteY1125" fmla="*/ 402998 h 6099980"/>
              <a:gd name="connsiteX1126" fmla="*/ 6539866 w 6703452"/>
              <a:gd name="connsiteY1126" fmla="*/ 423000 h 6099980"/>
              <a:gd name="connsiteX1127" fmla="*/ 6570346 w 6703452"/>
              <a:gd name="connsiteY1127" fmla="*/ 515393 h 6099980"/>
              <a:gd name="connsiteX1128" fmla="*/ 6520816 w 6703452"/>
              <a:gd name="connsiteY1128" fmla="*/ 392520 h 6099980"/>
              <a:gd name="connsiteX1129" fmla="*/ 6493192 w 6703452"/>
              <a:gd name="connsiteY1129" fmla="*/ 347753 h 6099980"/>
              <a:gd name="connsiteX1130" fmla="*/ 6452236 w 6703452"/>
              <a:gd name="connsiteY1130" fmla="*/ 296318 h 6099980"/>
              <a:gd name="connsiteX1131" fmla="*/ 6427472 w 6703452"/>
              <a:gd name="connsiteY1131" fmla="*/ 270600 h 6099980"/>
              <a:gd name="connsiteX1132" fmla="*/ 6441760 w 6703452"/>
              <a:gd name="connsiteY1132" fmla="*/ 284888 h 6099980"/>
              <a:gd name="connsiteX1133" fmla="*/ 6453188 w 6703452"/>
              <a:gd name="connsiteY1133" fmla="*/ 296318 h 6099980"/>
              <a:gd name="connsiteX1134" fmla="*/ 6440806 w 6703452"/>
              <a:gd name="connsiteY1134" fmla="*/ 283935 h 6099980"/>
              <a:gd name="connsiteX1135" fmla="*/ 6427472 w 6703452"/>
              <a:gd name="connsiteY1135" fmla="*/ 270600 h 6099980"/>
              <a:gd name="connsiteX1136" fmla="*/ 6398896 w 6703452"/>
              <a:gd name="connsiteY1136" fmla="*/ 242025 h 6099980"/>
              <a:gd name="connsiteX1137" fmla="*/ 6404612 w 6703452"/>
              <a:gd name="connsiteY1137" fmla="*/ 245835 h 6099980"/>
              <a:gd name="connsiteX1138" fmla="*/ 6407468 w 6703452"/>
              <a:gd name="connsiteY1138" fmla="*/ 247740 h 6099980"/>
              <a:gd name="connsiteX1139" fmla="*/ 6398896 w 6703452"/>
              <a:gd name="connsiteY1139" fmla="*/ 242025 h 6099980"/>
              <a:gd name="connsiteX1140" fmla="*/ 6353176 w 6703452"/>
              <a:gd name="connsiteY1140" fmla="*/ 210593 h 6099980"/>
              <a:gd name="connsiteX1141" fmla="*/ 6399848 w 6703452"/>
              <a:gd name="connsiteY1141" fmla="*/ 241073 h 6099980"/>
              <a:gd name="connsiteX1142" fmla="*/ 6353176 w 6703452"/>
              <a:gd name="connsiteY1142" fmla="*/ 210593 h 6099980"/>
              <a:gd name="connsiteX1143" fmla="*/ 5469256 w 6703452"/>
              <a:gd name="connsiteY1143" fmla="*/ 193448 h 6099980"/>
              <a:gd name="connsiteX1144" fmla="*/ 5412104 w 6703452"/>
              <a:gd name="connsiteY1144" fmla="*/ 231548 h 6099980"/>
              <a:gd name="connsiteX1145" fmla="*/ 5391150 w 6703452"/>
              <a:gd name="connsiteY1145" fmla="*/ 246788 h 6099980"/>
              <a:gd name="connsiteX1146" fmla="*/ 5406390 w 6703452"/>
              <a:gd name="connsiteY1146" fmla="*/ 234405 h 6099980"/>
              <a:gd name="connsiteX1147" fmla="*/ 5434012 w 6703452"/>
              <a:gd name="connsiteY1147" fmla="*/ 214403 h 6099980"/>
              <a:gd name="connsiteX1148" fmla="*/ 5443538 w 6703452"/>
              <a:gd name="connsiteY1148" fmla="*/ 208688 h 6099980"/>
              <a:gd name="connsiteX1149" fmla="*/ 6439852 w 6703452"/>
              <a:gd name="connsiteY1149" fmla="*/ 190590 h 6099980"/>
              <a:gd name="connsiteX1150" fmla="*/ 6460808 w 6703452"/>
              <a:gd name="connsiteY1150" fmla="*/ 208687 h 6099980"/>
              <a:gd name="connsiteX1151" fmla="*/ 6485572 w 6703452"/>
              <a:gd name="connsiteY1151" fmla="*/ 232500 h 6099980"/>
              <a:gd name="connsiteX1152" fmla="*/ 6506528 w 6703452"/>
              <a:gd name="connsiteY1152" fmla="*/ 254408 h 6099980"/>
              <a:gd name="connsiteX1153" fmla="*/ 6517004 w 6703452"/>
              <a:gd name="connsiteY1153" fmla="*/ 268695 h 6099980"/>
              <a:gd name="connsiteX1154" fmla="*/ 6439852 w 6703452"/>
              <a:gd name="connsiteY1154" fmla="*/ 190590 h 6099980"/>
              <a:gd name="connsiteX1155" fmla="*/ 6491406 w 6703452"/>
              <a:gd name="connsiteY1155" fmla="*/ 171212 h 6099980"/>
              <a:gd name="connsiteX1156" fmla="*/ 6507480 w 6703452"/>
              <a:gd name="connsiteY1156" fmla="*/ 183922 h 6099980"/>
              <a:gd name="connsiteX1157" fmla="*/ 6521768 w 6703452"/>
              <a:gd name="connsiteY1157" fmla="*/ 203925 h 6099980"/>
              <a:gd name="connsiteX1158" fmla="*/ 6580824 w 6703452"/>
              <a:gd name="connsiteY1158" fmla="*/ 280125 h 6099980"/>
              <a:gd name="connsiteX1159" fmla="*/ 6556058 w 6703452"/>
              <a:gd name="connsiteY1159" fmla="*/ 248692 h 6099980"/>
              <a:gd name="connsiteX1160" fmla="*/ 6545580 w 6703452"/>
              <a:gd name="connsiteY1160" fmla="*/ 237262 h 6099980"/>
              <a:gd name="connsiteX1161" fmla="*/ 6548436 w 6703452"/>
              <a:gd name="connsiteY1161" fmla="*/ 245835 h 6099980"/>
              <a:gd name="connsiteX1162" fmla="*/ 6545580 w 6703452"/>
              <a:gd name="connsiteY1162" fmla="*/ 245835 h 6099980"/>
              <a:gd name="connsiteX1163" fmla="*/ 6488430 w 6703452"/>
              <a:gd name="connsiteY1163" fmla="*/ 184875 h 6099980"/>
              <a:gd name="connsiteX1164" fmla="*/ 6506528 w 6703452"/>
              <a:gd name="connsiteY1164" fmla="*/ 201067 h 6099980"/>
              <a:gd name="connsiteX1165" fmla="*/ 6518910 w 6703452"/>
              <a:gd name="connsiteY1165" fmla="*/ 212497 h 6099980"/>
              <a:gd name="connsiteX1166" fmla="*/ 6530340 w 6703452"/>
              <a:gd name="connsiteY1166" fmla="*/ 222022 h 6099980"/>
              <a:gd name="connsiteX1167" fmla="*/ 6516052 w 6703452"/>
              <a:gd name="connsiteY1167" fmla="*/ 202020 h 6099980"/>
              <a:gd name="connsiteX1168" fmla="*/ 6491406 w 6703452"/>
              <a:gd name="connsiteY1168" fmla="*/ 171212 h 6099980"/>
              <a:gd name="connsiteX1169" fmla="*/ 6246662 w 6703452"/>
              <a:gd name="connsiteY1169" fmla="*/ 154171 h 6099980"/>
              <a:gd name="connsiteX1170" fmla="*/ 6247448 w 6703452"/>
              <a:gd name="connsiteY1170" fmla="*/ 154395 h 6099980"/>
              <a:gd name="connsiteX1171" fmla="*/ 6247354 w 6703452"/>
              <a:gd name="connsiteY1171" fmla="*/ 154489 h 6099980"/>
              <a:gd name="connsiteX1172" fmla="*/ 6167438 w 6703452"/>
              <a:gd name="connsiteY1172" fmla="*/ 131535 h 6099980"/>
              <a:gd name="connsiteX1173" fmla="*/ 6237328 w 6703452"/>
              <a:gd name="connsiteY1173" fmla="*/ 149870 h 6099980"/>
              <a:gd name="connsiteX1174" fmla="*/ 6246662 w 6703452"/>
              <a:gd name="connsiteY1174" fmla="*/ 154171 h 6099980"/>
              <a:gd name="connsiteX1175" fmla="*/ 6156960 w 6703452"/>
              <a:gd name="connsiteY1175" fmla="*/ 116295 h 6099980"/>
              <a:gd name="connsiteX1176" fmla="*/ 6192204 w 6703452"/>
              <a:gd name="connsiteY1176" fmla="*/ 122010 h 6099980"/>
              <a:gd name="connsiteX1177" fmla="*/ 6216968 w 6703452"/>
              <a:gd name="connsiteY1177" fmla="*/ 128677 h 6099980"/>
              <a:gd name="connsiteX1178" fmla="*/ 6245544 w 6703452"/>
              <a:gd name="connsiteY1178" fmla="*/ 137250 h 6099980"/>
              <a:gd name="connsiteX1179" fmla="*/ 6260784 w 6703452"/>
              <a:gd name="connsiteY1179" fmla="*/ 145822 h 6099980"/>
              <a:gd name="connsiteX1180" fmla="*/ 6289358 w 6703452"/>
              <a:gd name="connsiteY1180" fmla="*/ 155347 h 6099980"/>
              <a:gd name="connsiteX1181" fmla="*/ 6320792 w 6703452"/>
              <a:gd name="connsiteY1181" fmla="*/ 168682 h 6099980"/>
              <a:gd name="connsiteX1182" fmla="*/ 6359844 w 6703452"/>
              <a:gd name="connsiteY1182" fmla="*/ 189637 h 6099980"/>
              <a:gd name="connsiteX1183" fmla="*/ 6383656 w 6703452"/>
              <a:gd name="connsiteY1183" fmla="*/ 204877 h 6099980"/>
              <a:gd name="connsiteX1184" fmla="*/ 6409372 w 6703452"/>
              <a:gd name="connsiteY1184" fmla="*/ 223927 h 6099980"/>
              <a:gd name="connsiteX1185" fmla="*/ 6367464 w 6703452"/>
              <a:gd name="connsiteY1185" fmla="*/ 197257 h 6099980"/>
              <a:gd name="connsiteX1186" fmla="*/ 6487478 w 6703452"/>
              <a:gd name="connsiteY1186" fmla="*/ 303937 h 6099980"/>
              <a:gd name="connsiteX1187" fmla="*/ 6548438 w 6703452"/>
              <a:gd name="connsiteY1187" fmla="*/ 386805 h 6099980"/>
              <a:gd name="connsiteX1188" fmla="*/ 6567488 w 6703452"/>
              <a:gd name="connsiteY1188" fmla="*/ 459195 h 6099980"/>
              <a:gd name="connsiteX1189" fmla="*/ 6587492 w 6703452"/>
              <a:gd name="connsiteY1189" fmla="*/ 512535 h 6099980"/>
              <a:gd name="connsiteX1190" fmla="*/ 6595110 w 6703452"/>
              <a:gd name="connsiteY1190" fmla="*/ 533490 h 6099980"/>
              <a:gd name="connsiteX1191" fmla="*/ 6608446 w 6703452"/>
              <a:gd name="connsiteY1191" fmla="*/ 566827 h 6099980"/>
              <a:gd name="connsiteX1192" fmla="*/ 6614996 w 6703452"/>
              <a:gd name="connsiteY1192" fmla="*/ 656243 h 6099980"/>
              <a:gd name="connsiteX1193" fmla="*/ 6607442 w 6703452"/>
              <a:gd name="connsiteY1193" fmla="*/ 715471 h 6099980"/>
              <a:gd name="connsiteX1194" fmla="*/ 6608446 w 6703452"/>
              <a:gd name="connsiteY1194" fmla="*/ 704940 h 6099980"/>
              <a:gd name="connsiteX1195" fmla="*/ 6572250 w 6703452"/>
              <a:gd name="connsiteY1195" fmla="*/ 817335 h 6099980"/>
              <a:gd name="connsiteX1196" fmla="*/ 6562724 w 6703452"/>
              <a:gd name="connsiteY1196" fmla="*/ 835432 h 6099980"/>
              <a:gd name="connsiteX1197" fmla="*/ 6554152 w 6703452"/>
              <a:gd name="connsiteY1197" fmla="*/ 848767 h 6099980"/>
              <a:gd name="connsiteX1198" fmla="*/ 6546532 w 6703452"/>
              <a:gd name="connsiteY1198" fmla="*/ 856387 h 6099980"/>
              <a:gd name="connsiteX1199" fmla="*/ 6582728 w 6703452"/>
              <a:gd name="connsiteY1199" fmla="*/ 781140 h 6099980"/>
              <a:gd name="connsiteX1200" fmla="*/ 6584006 w 6703452"/>
              <a:gd name="connsiteY1200" fmla="*/ 776861 h 6099980"/>
              <a:gd name="connsiteX1201" fmla="*/ 6571774 w 6703452"/>
              <a:gd name="connsiteY1201" fmla="*/ 802572 h 6099980"/>
              <a:gd name="connsiteX1202" fmla="*/ 6542724 w 6703452"/>
              <a:gd name="connsiteY1202" fmla="*/ 848768 h 6099980"/>
              <a:gd name="connsiteX1203" fmla="*/ 6523808 w 6703452"/>
              <a:gd name="connsiteY1203" fmla="*/ 871282 h 6099980"/>
              <a:gd name="connsiteX1204" fmla="*/ 6517960 w 6703452"/>
              <a:gd name="connsiteY1204" fmla="*/ 882105 h 6099980"/>
              <a:gd name="connsiteX1205" fmla="*/ 6517840 w 6703452"/>
              <a:gd name="connsiteY1205" fmla="*/ 878771 h 6099980"/>
              <a:gd name="connsiteX1206" fmla="*/ 6516856 w 6703452"/>
              <a:gd name="connsiteY1206" fmla="*/ 879558 h 6099980"/>
              <a:gd name="connsiteX1207" fmla="*/ 6505814 w 6703452"/>
              <a:gd name="connsiteY1207" fmla="*/ 892702 h 6099980"/>
              <a:gd name="connsiteX1208" fmla="*/ 6461760 w 6703452"/>
              <a:gd name="connsiteY1208" fmla="*/ 934493 h 6099980"/>
              <a:gd name="connsiteX1209" fmla="*/ 6471286 w 6703452"/>
              <a:gd name="connsiteY1209" fmla="*/ 928778 h 6099980"/>
              <a:gd name="connsiteX1210" fmla="*/ 6492240 w 6703452"/>
              <a:gd name="connsiteY1210" fmla="*/ 910681 h 6099980"/>
              <a:gd name="connsiteX1211" fmla="*/ 6444616 w 6703452"/>
              <a:gd name="connsiteY1211" fmla="*/ 953543 h 6099980"/>
              <a:gd name="connsiteX1212" fmla="*/ 6383656 w 6703452"/>
              <a:gd name="connsiteY1212" fmla="*/ 1004026 h 6099980"/>
              <a:gd name="connsiteX1213" fmla="*/ 6403658 w 6703452"/>
              <a:gd name="connsiteY1213" fmla="*/ 993548 h 6099980"/>
              <a:gd name="connsiteX1214" fmla="*/ 6326504 w 6703452"/>
              <a:gd name="connsiteY1214" fmla="*/ 1048793 h 6099980"/>
              <a:gd name="connsiteX1215" fmla="*/ 6251258 w 6703452"/>
              <a:gd name="connsiteY1215" fmla="*/ 1116421 h 6099980"/>
              <a:gd name="connsiteX1216" fmla="*/ 6224588 w 6703452"/>
              <a:gd name="connsiteY1216" fmla="*/ 1143091 h 6099980"/>
              <a:gd name="connsiteX1217" fmla="*/ 6164580 w 6703452"/>
              <a:gd name="connsiteY1217" fmla="*/ 1203098 h 6099980"/>
              <a:gd name="connsiteX1218" fmla="*/ 6205538 w 6703452"/>
              <a:gd name="connsiteY1218" fmla="*/ 1151663 h 6099980"/>
              <a:gd name="connsiteX1219" fmla="*/ 6269356 w 6703452"/>
              <a:gd name="connsiteY1219" fmla="*/ 1091656 h 6099980"/>
              <a:gd name="connsiteX1220" fmla="*/ 6277928 w 6703452"/>
              <a:gd name="connsiteY1220" fmla="*/ 1082131 h 6099980"/>
              <a:gd name="connsiteX1221" fmla="*/ 6289358 w 6703452"/>
              <a:gd name="connsiteY1221" fmla="*/ 1068796 h 6099980"/>
              <a:gd name="connsiteX1222" fmla="*/ 6189346 w 6703452"/>
              <a:gd name="connsiteY1222" fmla="*/ 1158331 h 6099980"/>
              <a:gd name="connsiteX1223" fmla="*/ 6138864 w 6703452"/>
              <a:gd name="connsiteY1223" fmla="*/ 1212623 h 6099980"/>
              <a:gd name="connsiteX1224" fmla="*/ 6084572 w 6703452"/>
              <a:gd name="connsiteY1224" fmla="*/ 1296443 h 6099980"/>
              <a:gd name="connsiteX1225" fmla="*/ 6095048 w 6703452"/>
              <a:gd name="connsiteY1225" fmla="*/ 1275488 h 6099980"/>
              <a:gd name="connsiteX1226" fmla="*/ 6101290 w 6703452"/>
              <a:gd name="connsiteY1226" fmla="*/ 1264686 h 6099980"/>
              <a:gd name="connsiteX1227" fmla="*/ 6115050 w 6703452"/>
              <a:gd name="connsiteY1227" fmla="*/ 1243103 h 6099980"/>
              <a:gd name="connsiteX1228" fmla="*/ 6102548 w 6703452"/>
              <a:gd name="connsiteY1228" fmla="*/ 1262510 h 6099980"/>
              <a:gd name="connsiteX1229" fmla="*/ 6101290 w 6703452"/>
              <a:gd name="connsiteY1229" fmla="*/ 1264686 h 6099980"/>
              <a:gd name="connsiteX1230" fmla="*/ 6084690 w 6703452"/>
              <a:gd name="connsiteY1230" fmla="*/ 1290728 h 6099980"/>
              <a:gd name="connsiteX1231" fmla="*/ 6060758 w 6703452"/>
              <a:gd name="connsiteY1231" fmla="*/ 1344068 h 6099980"/>
              <a:gd name="connsiteX1232" fmla="*/ 6045756 w 6703452"/>
              <a:gd name="connsiteY1232" fmla="*/ 1401456 h 6099980"/>
              <a:gd name="connsiteX1233" fmla="*/ 6041406 w 6703452"/>
              <a:gd name="connsiteY1233" fmla="*/ 1452636 h 6099980"/>
              <a:gd name="connsiteX1234" fmla="*/ 6041352 w 6703452"/>
              <a:gd name="connsiteY1234" fmla="*/ 1452058 h 6099980"/>
              <a:gd name="connsiteX1235" fmla="*/ 6040756 w 6703452"/>
              <a:gd name="connsiteY1235" fmla="*/ 1460273 h 6099980"/>
              <a:gd name="connsiteX1236" fmla="*/ 6041406 w 6703452"/>
              <a:gd name="connsiteY1236" fmla="*/ 1452636 h 6099980"/>
              <a:gd name="connsiteX1237" fmla="*/ 6042660 w 6703452"/>
              <a:gd name="connsiteY1237" fmla="*/ 1465988 h 6099980"/>
              <a:gd name="connsiteX1238" fmla="*/ 6045518 w 6703452"/>
              <a:gd name="connsiteY1238" fmla="*/ 1495515 h 6099980"/>
              <a:gd name="connsiteX1239" fmla="*/ 6052186 w 6703452"/>
              <a:gd name="connsiteY1239" fmla="*/ 1531711 h 6099980"/>
              <a:gd name="connsiteX1240" fmla="*/ 6062336 w 6703452"/>
              <a:gd name="connsiteY1240" fmla="*/ 1568173 h 6099980"/>
              <a:gd name="connsiteX1241" fmla="*/ 6069266 w 6703452"/>
              <a:gd name="connsiteY1241" fmla="*/ 1587131 h 6099980"/>
              <a:gd name="connsiteX1242" fmla="*/ 6053138 w 6703452"/>
              <a:gd name="connsiteY1242" fmla="*/ 1544093 h 6099980"/>
              <a:gd name="connsiteX1243" fmla="*/ 6045518 w 6703452"/>
              <a:gd name="connsiteY1243" fmla="*/ 1513613 h 6099980"/>
              <a:gd name="connsiteX1244" fmla="*/ 6039804 w 6703452"/>
              <a:gd name="connsiteY1244" fmla="*/ 1479323 h 6099980"/>
              <a:gd name="connsiteX1245" fmla="*/ 6037898 w 6703452"/>
              <a:gd name="connsiteY1245" fmla="*/ 1440271 h 6099980"/>
              <a:gd name="connsiteX1246" fmla="*/ 6041708 w 6703452"/>
              <a:gd name="connsiteY1246" fmla="*/ 1396456 h 6099980"/>
              <a:gd name="connsiteX1247" fmla="*/ 6075998 w 6703452"/>
              <a:gd name="connsiteY1247" fmla="*/ 1292633 h 6099980"/>
              <a:gd name="connsiteX1248" fmla="*/ 6111240 w 6703452"/>
              <a:gd name="connsiteY1248" fmla="*/ 1236436 h 6099980"/>
              <a:gd name="connsiteX1249" fmla="*/ 6158866 w 6703452"/>
              <a:gd name="connsiteY1249" fmla="*/ 1181191 h 6099980"/>
              <a:gd name="connsiteX1250" fmla="*/ 6150292 w 6703452"/>
              <a:gd name="connsiteY1250" fmla="*/ 1194526 h 6099980"/>
              <a:gd name="connsiteX1251" fmla="*/ 6274118 w 6703452"/>
              <a:gd name="connsiteY1251" fmla="*/ 1078321 h 6099980"/>
              <a:gd name="connsiteX1252" fmla="*/ 6382704 w 6703452"/>
              <a:gd name="connsiteY1252" fmla="*/ 992596 h 6099980"/>
              <a:gd name="connsiteX1253" fmla="*/ 6477952 w 6703452"/>
              <a:gd name="connsiteY1253" fmla="*/ 908776 h 6099980"/>
              <a:gd name="connsiteX1254" fmla="*/ 6554152 w 6703452"/>
              <a:gd name="connsiteY1254" fmla="*/ 806858 h 6099980"/>
              <a:gd name="connsiteX1255" fmla="*/ 6600824 w 6703452"/>
              <a:gd name="connsiteY1255" fmla="*/ 673508 h 6099980"/>
              <a:gd name="connsiteX1256" fmla="*/ 6598774 w 6703452"/>
              <a:gd name="connsiteY1256" fmla="*/ 696078 h 6099980"/>
              <a:gd name="connsiteX1257" fmla="*/ 6602730 w 6703452"/>
              <a:gd name="connsiteY1257" fmla="*/ 678270 h 6099980"/>
              <a:gd name="connsiteX1258" fmla="*/ 6605588 w 6703452"/>
              <a:gd name="connsiteY1258" fmla="*/ 665887 h 6099980"/>
              <a:gd name="connsiteX1259" fmla="*/ 6607492 w 6703452"/>
              <a:gd name="connsiteY1259" fmla="*/ 647790 h 6099980"/>
              <a:gd name="connsiteX1260" fmla="*/ 6603684 w 6703452"/>
              <a:gd name="connsiteY1260" fmla="*/ 582067 h 6099980"/>
              <a:gd name="connsiteX1261" fmla="*/ 6602730 w 6703452"/>
              <a:gd name="connsiteY1261" fmla="*/ 599212 h 6099980"/>
              <a:gd name="connsiteX1262" fmla="*/ 6601778 w 6703452"/>
              <a:gd name="connsiteY1262" fmla="*/ 587782 h 6099980"/>
              <a:gd name="connsiteX1263" fmla="*/ 6588444 w 6703452"/>
              <a:gd name="connsiteY1263" fmla="*/ 519202 h 6099980"/>
              <a:gd name="connsiteX1264" fmla="*/ 6592252 w 6703452"/>
              <a:gd name="connsiteY1264" fmla="*/ 540157 h 6099980"/>
              <a:gd name="connsiteX1265" fmla="*/ 6597016 w 6703452"/>
              <a:gd name="connsiteY1265" fmla="*/ 569685 h 6099980"/>
              <a:gd name="connsiteX1266" fmla="*/ 6600824 w 6703452"/>
              <a:gd name="connsiteY1266" fmla="*/ 638265 h 6099980"/>
              <a:gd name="connsiteX1267" fmla="*/ 6590348 w 6703452"/>
              <a:gd name="connsiteY1267" fmla="*/ 696367 h 6099980"/>
              <a:gd name="connsiteX1268" fmla="*/ 6591300 w 6703452"/>
              <a:gd name="connsiteY1268" fmla="*/ 556350 h 6099980"/>
              <a:gd name="connsiteX1269" fmla="*/ 6540818 w 6703452"/>
              <a:gd name="connsiteY1269" fmla="*/ 406807 h 6099980"/>
              <a:gd name="connsiteX1270" fmla="*/ 6543676 w 6703452"/>
              <a:gd name="connsiteY1270" fmla="*/ 409665 h 6099980"/>
              <a:gd name="connsiteX1271" fmla="*/ 6465572 w 6703452"/>
              <a:gd name="connsiteY1271" fmla="*/ 296317 h 6099980"/>
              <a:gd name="connsiteX1272" fmla="*/ 6406516 w 6703452"/>
              <a:gd name="connsiteY1272" fmla="*/ 245835 h 6099980"/>
              <a:gd name="connsiteX1273" fmla="*/ 6373178 w 6703452"/>
              <a:gd name="connsiteY1273" fmla="*/ 219165 h 6099980"/>
              <a:gd name="connsiteX1274" fmla="*/ 6353176 w 6703452"/>
              <a:gd name="connsiteY1274" fmla="*/ 206782 h 6099980"/>
              <a:gd name="connsiteX1275" fmla="*/ 6332220 w 6703452"/>
              <a:gd name="connsiteY1275" fmla="*/ 194400 h 6099980"/>
              <a:gd name="connsiteX1276" fmla="*/ 6310312 w 6703452"/>
              <a:gd name="connsiteY1276" fmla="*/ 183922 h 6099980"/>
              <a:gd name="connsiteX1277" fmla="*/ 6288404 w 6703452"/>
              <a:gd name="connsiteY1277" fmla="*/ 173445 h 6099980"/>
              <a:gd name="connsiteX1278" fmla="*/ 6245544 w 6703452"/>
              <a:gd name="connsiteY1278" fmla="*/ 156300 h 6099980"/>
              <a:gd name="connsiteX1279" fmla="*/ 6247354 w 6703452"/>
              <a:gd name="connsiteY1279" fmla="*/ 154489 h 6099980"/>
              <a:gd name="connsiteX1280" fmla="*/ 6323648 w 6703452"/>
              <a:gd name="connsiteY1280" fmla="*/ 189637 h 6099980"/>
              <a:gd name="connsiteX1281" fmla="*/ 6317932 w 6703452"/>
              <a:gd name="connsiteY1281" fmla="*/ 182017 h 6099980"/>
              <a:gd name="connsiteX1282" fmla="*/ 6342698 w 6703452"/>
              <a:gd name="connsiteY1282" fmla="*/ 197257 h 6099980"/>
              <a:gd name="connsiteX1283" fmla="*/ 6365558 w 6703452"/>
              <a:gd name="connsiteY1283" fmla="*/ 211545 h 6099980"/>
              <a:gd name="connsiteX1284" fmla="*/ 6386512 w 6703452"/>
              <a:gd name="connsiteY1284" fmla="*/ 225832 h 6099980"/>
              <a:gd name="connsiteX1285" fmla="*/ 6405564 w 6703452"/>
              <a:gd name="connsiteY1285" fmla="*/ 239167 h 6099980"/>
              <a:gd name="connsiteX1286" fmla="*/ 6476048 w 6703452"/>
              <a:gd name="connsiteY1286" fmla="*/ 299175 h 6099980"/>
              <a:gd name="connsiteX1287" fmla="*/ 6418898 w 6703452"/>
              <a:gd name="connsiteY1287" fmla="*/ 243930 h 6099980"/>
              <a:gd name="connsiteX1288" fmla="*/ 6348412 w 6703452"/>
              <a:gd name="connsiteY1288" fmla="*/ 194400 h 6099980"/>
              <a:gd name="connsiteX1289" fmla="*/ 6330316 w 6703452"/>
              <a:gd name="connsiteY1289" fmla="*/ 183922 h 6099980"/>
              <a:gd name="connsiteX1290" fmla="*/ 6312218 w 6703452"/>
              <a:gd name="connsiteY1290" fmla="*/ 175350 h 6099980"/>
              <a:gd name="connsiteX1291" fmla="*/ 6280784 w 6703452"/>
              <a:gd name="connsiteY1291" fmla="*/ 161062 h 6099980"/>
              <a:gd name="connsiteX1292" fmla="*/ 6241732 w 6703452"/>
              <a:gd name="connsiteY1292" fmla="*/ 150585 h 6099980"/>
              <a:gd name="connsiteX1293" fmla="*/ 6215064 w 6703452"/>
              <a:gd name="connsiteY1293" fmla="*/ 139155 h 6099980"/>
              <a:gd name="connsiteX1294" fmla="*/ 6188392 w 6703452"/>
              <a:gd name="connsiteY1294" fmla="*/ 128677 h 6099980"/>
              <a:gd name="connsiteX1295" fmla="*/ 6160772 w 6703452"/>
              <a:gd name="connsiteY1295" fmla="*/ 123915 h 6099980"/>
              <a:gd name="connsiteX1296" fmla="*/ 6144578 w 6703452"/>
              <a:gd name="connsiteY1296" fmla="*/ 117247 h 6099980"/>
              <a:gd name="connsiteX1297" fmla="*/ 6156960 w 6703452"/>
              <a:gd name="connsiteY1297" fmla="*/ 116295 h 6099980"/>
              <a:gd name="connsiteX1298" fmla="*/ 5682616 w 6703452"/>
              <a:gd name="connsiteY1298" fmla="*/ 104865 h 6099980"/>
              <a:gd name="connsiteX1299" fmla="*/ 5650230 w 6703452"/>
              <a:gd name="connsiteY1299" fmla="*/ 118200 h 6099980"/>
              <a:gd name="connsiteX1300" fmla="*/ 5682616 w 6703452"/>
              <a:gd name="connsiteY1300" fmla="*/ 104865 h 6099980"/>
              <a:gd name="connsiteX1301" fmla="*/ 6061712 w 6703452"/>
              <a:gd name="connsiteY1301" fmla="*/ 64860 h 6099980"/>
              <a:gd name="connsiteX1302" fmla="*/ 6104572 w 6703452"/>
              <a:gd name="connsiteY1302" fmla="*/ 67718 h 6099980"/>
              <a:gd name="connsiteX1303" fmla="*/ 6052466 w 6703452"/>
              <a:gd name="connsiteY1303" fmla="*/ 65195 h 6099980"/>
              <a:gd name="connsiteX1304" fmla="*/ 6052900 w 6703452"/>
              <a:gd name="connsiteY1304" fmla="*/ 64979 h 6099980"/>
              <a:gd name="connsiteX1305" fmla="*/ 6061712 w 6703452"/>
              <a:gd name="connsiteY1305" fmla="*/ 64860 h 6099980"/>
              <a:gd name="connsiteX1306" fmla="*/ 5808346 w 6703452"/>
              <a:gd name="connsiteY1306" fmla="*/ 57240 h 6099980"/>
              <a:gd name="connsiteX1307" fmla="*/ 5777866 w 6703452"/>
              <a:gd name="connsiteY1307" fmla="*/ 65813 h 6099980"/>
              <a:gd name="connsiteX1308" fmla="*/ 5808346 w 6703452"/>
              <a:gd name="connsiteY1308" fmla="*/ 57240 h 6099980"/>
              <a:gd name="connsiteX1309" fmla="*/ 5896848 w 6703452"/>
              <a:gd name="connsiteY1309" fmla="*/ 50889 h 6099980"/>
              <a:gd name="connsiteX1310" fmla="*/ 5851208 w 6703452"/>
              <a:gd name="connsiteY1310" fmla="*/ 58193 h 6099980"/>
              <a:gd name="connsiteX1311" fmla="*/ 5815012 w 6703452"/>
              <a:gd name="connsiteY1311" fmla="*/ 65813 h 6099980"/>
              <a:gd name="connsiteX1312" fmla="*/ 5847398 w 6703452"/>
              <a:gd name="connsiteY1312" fmla="*/ 63908 h 6099980"/>
              <a:gd name="connsiteX1313" fmla="*/ 5773104 w 6703452"/>
              <a:gd name="connsiteY1313" fmla="*/ 78195 h 6099980"/>
              <a:gd name="connsiteX1314" fmla="*/ 5725478 w 6703452"/>
              <a:gd name="connsiteY1314" fmla="*/ 89625 h 6099980"/>
              <a:gd name="connsiteX1315" fmla="*/ 5702618 w 6703452"/>
              <a:gd name="connsiteY1315" fmla="*/ 96293 h 6099980"/>
              <a:gd name="connsiteX1316" fmla="*/ 5681662 w 6703452"/>
              <a:gd name="connsiteY1316" fmla="*/ 103913 h 6099980"/>
              <a:gd name="connsiteX1317" fmla="*/ 5673090 w 6703452"/>
              <a:gd name="connsiteY1317" fmla="*/ 104865 h 6099980"/>
              <a:gd name="connsiteX1318" fmla="*/ 5654040 w 6703452"/>
              <a:gd name="connsiteY1318" fmla="*/ 110580 h 6099980"/>
              <a:gd name="connsiteX1319" fmla="*/ 5630228 w 6703452"/>
              <a:gd name="connsiteY1319" fmla="*/ 119153 h 6099980"/>
              <a:gd name="connsiteX1320" fmla="*/ 5604510 w 6703452"/>
              <a:gd name="connsiteY1320" fmla="*/ 128678 h 6099980"/>
              <a:gd name="connsiteX1321" fmla="*/ 5579744 w 6703452"/>
              <a:gd name="connsiteY1321" fmla="*/ 139155 h 6099980"/>
              <a:gd name="connsiteX1322" fmla="*/ 5558790 w 6703452"/>
              <a:gd name="connsiteY1322" fmla="*/ 148680 h 6099980"/>
              <a:gd name="connsiteX1323" fmla="*/ 5545456 w 6703452"/>
              <a:gd name="connsiteY1323" fmla="*/ 155348 h 6099980"/>
              <a:gd name="connsiteX1324" fmla="*/ 5575936 w 6703452"/>
              <a:gd name="connsiteY1324" fmla="*/ 138203 h 6099980"/>
              <a:gd name="connsiteX1325" fmla="*/ 5603558 w 6703452"/>
              <a:gd name="connsiteY1325" fmla="*/ 124868 h 6099980"/>
              <a:gd name="connsiteX1326" fmla="*/ 5635944 w 6703452"/>
              <a:gd name="connsiteY1326" fmla="*/ 111533 h 6099980"/>
              <a:gd name="connsiteX1327" fmla="*/ 5654040 w 6703452"/>
              <a:gd name="connsiteY1327" fmla="*/ 103913 h 6099980"/>
              <a:gd name="connsiteX1328" fmla="*/ 5672136 w 6703452"/>
              <a:gd name="connsiteY1328" fmla="*/ 97245 h 6099980"/>
              <a:gd name="connsiteX1329" fmla="*/ 5709284 w 6703452"/>
              <a:gd name="connsiteY1329" fmla="*/ 84863 h 6099980"/>
              <a:gd name="connsiteX1330" fmla="*/ 5777864 w 6703452"/>
              <a:gd name="connsiteY1330" fmla="*/ 65813 h 6099980"/>
              <a:gd name="connsiteX1331" fmla="*/ 5762624 w 6703452"/>
              <a:gd name="connsiteY1331" fmla="*/ 71528 h 6099980"/>
              <a:gd name="connsiteX1332" fmla="*/ 5851208 w 6703452"/>
              <a:gd name="connsiteY1332" fmla="*/ 52478 h 6099980"/>
              <a:gd name="connsiteX1333" fmla="*/ 5870258 w 6703452"/>
              <a:gd name="connsiteY1333" fmla="*/ 51525 h 6099980"/>
              <a:gd name="connsiteX1334" fmla="*/ 5889308 w 6703452"/>
              <a:gd name="connsiteY1334" fmla="*/ 51525 h 6099980"/>
              <a:gd name="connsiteX1335" fmla="*/ 5904086 w 6703452"/>
              <a:gd name="connsiteY1335" fmla="*/ 50279 h 6099980"/>
              <a:gd name="connsiteX1336" fmla="*/ 5896848 w 6703452"/>
              <a:gd name="connsiteY1336" fmla="*/ 50889 h 6099980"/>
              <a:gd name="connsiteX1337" fmla="*/ 5898832 w 6703452"/>
              <a:gd name="connsiteY1337" fmla="*/ 50572 h 6099980"/>
              <a:gd name="connsiteX1338" fmla="*/ 5995036 w 6703452"/>
              <a:gd name="connsiteY1338" fmla="*/ 43905 h 6099980"/>
              <a:gd name="connsiteX1339" fmla="*/ 6002656 w 6703452"/>
              <a:gd name="connsiteY1339" fmla="*/ 43905 h 6099980"/>
              <a:gd name="connsiteX1340" fmla="*/ 5989320 w 6703452"/>
              <a:gd name="connsiteY1340" fmla="*/ 44857 h 6099980"/>
              <a:gd name="connsiteX1341" fmla="*/ 5989320 w 6703452"/>
              <a:gd name="connsiteY1341" fmla="*/ 43905 h 6099980"/>
              <a:gd name="connsiteX1342" fmla="*/ 5955030 w 6703452"/>
              <a:gd name="connsiteY1342" fmla="*/ 50572 h 6099980"/>
              <a:gd name="connsiteX1343" fmla="*/ 6012180 w 6703452"/>
              <a:gd name="connsiteY1343" fmla="*/ 49620 h 6099980"/>
              <a:gd name="connsiteX1344" fmla="*/ 6069330 w 6703452"/>
              <a:gd name="connsiteY1344" fmla="*/ 52478 h 6099980"/>
              <a:gd name="connsiteX1345" fmla="*/ 5937884 w 6703452"/>
              <a:gd name="connsiteY1345" fmla="*/ 52478 h 6099980"/>
              <a:gd name="connsiteX1346" fmla="*/ 5914888 w 6703452"/>
              <a:gd name="connsiteY1346" fmla="*/ 49677 h 6099980"/>
              <a:gd name="connsiteX1347" fmla="*/ 5904086 w 6703452"/>
              <a:gd name="connsiteY1347" fmla="*/ 50279 h 6099980"/>
              <a:gd name="connsiteX1348" fmla="*/ 5920384 w 6703452"/>
              <a:gd name="connsiteY1348" fmla="*/ 48905 h 6099980"/>
              <a:gd name="connsiteX1349" fmla="*/ 5977890 w 6703452"/>
              <a:gd name="connsiteY1349" fmla="*/ 44857 h 6099980"/>
              <a:gd name="connsiteX1350" fmla="*/ 5989320 w 6703452"/>
              <a:gd name="connsiteY1350" fmla="*/ 43905 h 6099980"/>
              <a:gd name="connsiteX1351" fmla="*/ 5997730 w 6703452"/>
              <a:gd name="connsiteY1351" fmla="*/ 6148 h 6099980"/>
              <a:gd name="connsiteX1352" fmla="*/ 5944552 w 6703452"/>
              <a:gd name="connsiteY1352" fmla="*/ 10568 h 6099980"/>
              <a:gd name="connsiteX1353" fmla="*/ 5940744 w 6703452"/>
              <a:gd name="connsiteY1353" fmla="*/ 9615 h 6099980"/>
              <a:gd name="connsiteX1354" fmla="*/ 5908358 w 6703452"/>
              <a:gd name="connsiteY1354" fmla="*/ 11520 h 6099980"/>
              <a:gd name="connsiteX1355" fmla="*/ 5887404 w 6703452"/>
              <a:gd name="connsiteY1355" fmla="*/ 14378 h 6099980"/>
              <a:gd name="connsiteX1356" fmla="*/ 5862638 w 6703452"/>
              <a:gd name="connsiteY1356" fmla="*/ 20093 h 6099980"/>
              <a:gd name="connsiteX1357" fmla="*/ 5833112 w 6703452"/>
              <a:gd name="connsiteY1357" fmla="*/ 26760 h 6099980"/>
              <a:gd name="connsiteX1358" fmla="*/ 5766436 w 6703452"/>
              <a:gd name="connsiteY1358" fmla="*/ 40095 h 6099980"/>
              <a:gd name="connsiteX1359" fmla="*/ 5783580 w 6703452"/>
              <a:gd name="connsiteY1359" fmla="*/ 39143 h 6099980"/>
              <a:gd name="connsiteX1360" fmla="*/ 5835968 w 6703452"/>
              <a:gd name="connsiteY1360" fmla="*/ 29618 h 6099980"/>
              <a:gd name="connsiteX1361" fmla="*/ 5882640 w 6703452"/>
              <a:gd name="connsiteY1361" fmla="*/ 20093 h 6099980"/>
              <a:gd name="connsiteX1362" fmla="*/ 5913120 w 6703452"/>
              <a:gd name="connsiteY1362" fmla="*/ 15330 h 6099980"/>
              <a:gd name="connsiteX1363" fmla="*/ 5961698 w 6703452"/>
              <a:gd name="connsiteY1363" fmla="*/ 10568 h 6099980"/>
              <a:gd name="connsiteX1364" fmla="*/ 5962650 w 6703452"/>
              <a:gd name="connsiteY1364" fmla="*/ 12473 h 6099980"/>
              <a:gd name="connsiteX1365" fmla="*/ 5933124 w 6703452"/>
              <a:gd name="connsiteY1365" fmla="*/ 14378 h 6099980"/>
              <a:gd name="connsiteX1366" fmla="*/ 5919788 w 6703452"/>
              <a:gd name="connsiteY1366" fmla="*/ 19140 h 6099980"/>
              <a:gd name="connsiteX1367" fmla="*/ 5963604 w 6703452"/>
              <a:gd name="connsiteY1367" fmla="*/ 17235 h 6099980"/>
              <a:gd name="connsiteX1368" fmla="*/ 5995988 w 6703452"/>
              <a:gd name="connsiteY1368" fmla="*/ 16283 h 6099980"/>
              <a:gd name="connsiteX1369" fmla="*/ 6013132 w 6703452"/>
              <a:gd name="connsiteY1369" fmla="*/ 16283 h 6099980"/>
              <a:gd name="connsiteX1370" fmla="*/ 6029324 w 6703452"/>
              <a:gd name="connsiteY1370" fmla="*/ 17235 h 6099980"/>
              <a:gd name="connsiteX1371" fmla="*/ 6074092 w 6703452"/>
              <a:gd name="connsiteY1371" fmla="*/ 23903 h 6099980"/>
              <a:gd name="connsiteX1372" fmla="*/ 6021704 w 6703452"/>
              <a:gd name="connsiteY1372" fmla="*/ 20093 h 6099980"/>
              <a:gd name="connsiteX1373" fmla="*/ 5969318 w 6703452"/>
              <a:gd name="connsiteY1373" fmla="*/ 20093 h 6099980"/>
              <a:gd name="connsiteX1374" fmla="*/ 5896928 w 6703452"/>
              <a:gd name="connsiteY1374" fmla="*/ 31523 h 6099980"/>
              <a:gd name="connsiteX1375" fmla="*/ 5712144 w 6703452"/>
              <a:gd name="connsiteY1375" fmla="*/ 70576 h 6099980"/>
              <a:gd name="connsiteX1376" fmla="*/ 5700712 w 6703452"/>
              <a:gd name="connsiteY1376" fmla="*/ 80101 h 6099980"/>
              <a:gd name="connsiteX1377" fmla="*/ 5683568 w 6703452"/>
              <a:gd name="connsiteY1377" fmla="*/ 87721 h 6099980"/>
              <a:gd name="connsiteX1378" fmla="*/ 5632132 w 6703452"/>
              <a:gd name="connsiteY1378" fmla="*/ 105818 h 6099980"/>
              <a:gd name="connsiteX1379" fmla="*/ 5550218 w 6703452"/>
              <a:gd name="connsiteY1379" fmla="*/ 137251 h 6099980"/>
              <a:gd name="connsiteX1380" fmla="*/ 5444492 w 6703452"/>
              <a:gd name="connsiteY1380" fmla="*/ 192496 h 6099980"/>
              <a:gd name="connsiteX1381" fmla="*/ 5269230 w 6703452"/>
              <a:gd name="connsiteY1381" fmla="*/ 314416 h 6099980"/>
              <a:gd name="connsiteX1382" fmla="*/ 5209224 w 6703452"/>
              <a:gd name="connsiteY1382" fmla="*/ 366803 h 6099980"/>
              <a:gd name="connsiteX1383" fmla="*/ 5266372 w 6703452"/>
              <a:gd name="connsiteY1383" fmla="*/ 322036 h 6099980"/>
              <a:gd name="connsiteX1384" fmla="*/ 5290186 w 6703452"/>
              <a:gd name="connsiteY1384" fmla="*/ 305843 h 6099980"/>
              <a:gd name="connsiteX1385" fmla="*/ 5193984 w 6703452"/>
              <a:gd name="connsiteY1385" fmla="*/ 384901 h 6099980"/>
              <a:gd name="connsiteX1386" fmla="*/ 5199698 w 6703452"/>
              <a:gd name="connsiteY1386" fmla="*/ 377281 h 6099980"/>
              <a:gd name="connsiteX1387" fmla="*/ 5153024 w 6703452"/>
              <a:gd name="connsiteY1387" fmla="*/ 418238 h 6099980"/>
              <a:gd name="connsiteX1388" fmla="*/ 5110164 w 6703452"/>
              <a:gd name="connsiteY1388" fmla="*/ 459195 h 6099980"/>
              <a:gd name="connsiteX1389" fmla="*/ 5188268 w 6703452"/>
              <a:gd name="connsiteY1389" fmla="*/ 380138 h 6099980"/>
              <a:gd name="connsiteX1390" fmla="*/ 5095876 w 6703452"/>
              <a:gd name="connsiteY1390" fmla="*/ 459195 h 6099980"/>
              <a:gd name="connsiteX1391" fmla="*/ 5110164 w 6703452"/>
              <a:gd name="connsiteY1391" fmla="*/ 443956 h 6099980"/>
              <a:gd name="connsiteX1392" fmla="*/ 5034916 w 6703452"/>
              <a:gd name="connsiteY1392" fmla="*/ 518251 h 6099980"/>
              <a:gd name="connsiteX1393" fmla="*/ 5011104 w 6703452"/>
              <a:gd name="connsiteY1393" fmla="*/ 548731 h 6099980"/>
              <a:gd name="connsiteX1394" fmla="*/ 5025392 w 6703452"/>
              <a:gd name="connsiteY1394" fmla="*/ 543968 h 6099980"/>
              <a:gd name="connsiteX1395" fmla="*/ 5094924 w 6703452"/>
              <a:gd name="connsiteY1395" fmla="*/ 484913 h 6099980"/>
              <a:gd name="connsiteX1396" fmla="*/ 4972050 w 6703452"/>
              <a:gd name="connsiteY1396" fmla="*/ 606833 h 6099980"/>
              <a:gd name="connsiteX1397" fmla="*/ 4843464 w 6703452"/>
              <a:gd name="connsiteY1397" fmla="*/ 723038 h 6099980"/>
              <a:gd name="connsiteX1398" fmla="*/ 4878704 w 6703452"/>
              <a:gd name="connsiteY1398" fmla="*/ 689701 h 6099980"/>
              <a:gd name="connsiteX1399" fmla="*/ 4847272 w 6703452"/>
              <a:gd name="connsiteY1399" fmla="*/ 711608 h 6099980"/>
              <a:gd name="connsiteX1400" fmla="*/ 4838700 w 6703452"/>
              <a:gd name="connsiteY1400" fmla="*/ 716371 h 6099980"/>
              <a:gd name="connsiteX1401" fmla="*/ 4824412 w 6703452"/>
              <a:gd name="connsiteY1401" fmla="*/ 723991 h 6099980"/>
              <a:gd name="connsiteX1402" fmla="*/ 4772978 w 6703452"/>
              <a:gd name="connsiteY1402" fmla="*/ 746851 h 6099980"/>
              <a:gd name="connsiteX1403" fmla="*/ 4770120 w 6703452"/>
              <a:gd name="connsiteY1403" fmla="*/ 750660 h 6099980"/>
              <a:gd name="connsiteX1404" fmla="*/ 4753928 w 6703452"/>
              <a:gd name="connsiteY1404" fmla="*/ 756376 h 6099980"/>
              <a:gd name="connsiteX1405" fmla="*/ 4693920 w 6703452"/>
              <a:gd name="connsiteY1405" fmla="*/ 761138 h 6099980"/>
              <a:gd name="connsiteX1406" fmla="*/ 4617720 w 6703452"/>
              <a:gd name="connsiteY1406" fmla="*/ 743993 h 6099980"/>
              <a:gd name="connsiteX1407" fmla="*/ 4549140 w 6703452"/>
              <a:gd name="connsiteY1407" fmla="*/ 717323 h 6099980"/>
              <a:gd name="connsiteX1408" fmla="*/ 4525328 w 6703452"/>
              <a:gd name="connsiteY1408" fmla="*/ 703035 h 6099980"/>
              <a:gd name="connsiteX1409" fmla="*/ 4586288 w 6703452"/>
              <a:gd name="connsiteY1409" fmla="*/ 729706 h 6099980"/>
              <a:gd name="connsiteX1410" fmla="*/ 4522470 w 6703452"/>
              <a:gd name="connsiteY1410" fmla="*/ 697321 h 6099980"/>
              <a:gd name="connsiteX1411" fmla="*/ 4473892 w 6703452"/>
              <a:gd name="connsiteY1411" fmla="*/ 675413 h 6099980"/>
              <a:gd name="connsiteX1412" fmla="*/ 4433888 w 6703452"/>
              <a:gd name="connsiteY1412" fmla="*/ 661126 h 6099980"/>
              <a:gd name="connsiteX1413" fmla="*/ 4424364 w 6703452"/>
              <a:gd name="connsiteY1413" fmla="*/ 658268 h 6099980"/>
              <a:gd name="connsiteX1414" fmla="*/ 4413886 w 6703452"/>
              <a:gd name="connsiteY1414" fmla="*/ 655410 h 6099980"/>
              <a:gd name="connsiteX1415" fmla="*/ 4390072 w 6703452"/>
              <a:gd name="connsiteY1415" fmla="*/ 649696 h 6099980"/>
              <a:gd name="connsiteX1416" fmla="*/ 4366260 w 6703452"/>
              <a:gd name="connsiteY1416" fmla="*/ 644933 h 6099980"/>
              <a:gd name="connsiteX1417" fmla="*/ 4344352 w 6703452"/>
              <a:gd name="connsiteY1417" fmla="*/ 642076 h 6099980"/>
              <a:gd name="connsiteX1418" fmla="*/ 4356736 w 6703452"/>
              <a:gd name="connsiteY1418" fmla="*/ 647791 h 6099980"/>
              <a:gd name="connsiteX1419" fmla="*/ 4333876 w 6703452"/>
              <a:gd name="connsiteY1419" fmla="*/ 645885 h 6099980"/>
              <a:gd name="connsiteX1420" fmla="*/ 4314826 w 6703452"/>
              <a:gd name="connsiteY1420" fmla="*/ 643981 h 6099980"/>
              <a:gd name="connsiteX1421" fmla="*/ 4290060 w 6703452"/>
              <a:gd name="connsiteY1421" fmla="*/ 642076 h 6099980"/>
              <a:gd name="connsiteX1422" fmla="*/ 4285298 w 6703452"/>
              <a:gd name="connsiteY1422" fmla="*/ 643028 h 6099980"/>
              <a:gd name="connsiteX1423" fmla="*/ 4332924 w 6703452"/>
              <a:gd name="connsiteY1423" fmla="*/ 649696 h 6099980"/>
              <a:gd name="connsiteX1424" fmla="*/ 4358640 w 6703452"/>
              <a:gd name="connsiteY1424" fmla="*/ 654458 h 6099980"/>
              <a:gd name="connsiteX1425" fmla="*/ 4371976 w 6703452"/>
              <a:gd name="connsiteY1425" fmla="*/ 657316 h 6099980"/>
              <a:gd name="connsiteX1426" fmla="*/ 4384358 w 6703452"/>
              <a:gd name="connsiteY1426" fmla="*/ 661126 h 6099980"/>
              <a:gd name="connsiteX1427" fmla="*/ 4435792 w 6703452"/>
              <a:gd name="connsiteY1427" fmla="*/ 677318 h 6099980"/>
              <a:gd name="connsiteX1428" fmla="*/ 4486276 w 6703452"/>
              <a:gd name="connsiteY1428" fmla="*/ 697321 h 6099980"/>
              <a:gd name="connsiteX1429" fmla="*/ 4578668 w 6703452"/>
              <a:gd name="connsiteY1429" fmla="*/ 740183 h 6099980"/>
              <a:gd name="connsiteX1430" fmla="*/ 4652012 w 6703452"/>
              <a:gd name="connsiteY1430" fmla="*/ 763996 h 6099980"/>
              <a:gd name="connsiteX1431" fmla="*/ 4630104 w 6703452"/>
              <a:gd name="connsiteY1431" fmla="*/ 760185 h 6099980"/>
              <a:gd name="connsiteX1432" fmla="*/ 4684396 w 6703452"/>
              <a:gd name="connsiteY1432" fmla="*/ 773521 h 6099980"/>
              <a:gd name="connsiteX1433" fmla="*/ 4741544 w 6703452"/>
              <a:gd name="connsiteY1433" fmla="*/ 773521 h 6099980"/>
              <a:gd name="connsiteX1434" fmla="*/ 4843464 w 6703452"/>
              <a:gd name="connsiteY1434" fmla="*/ 732563 h 6099980"/>
              <a:gd name="connsiteX1435" fmla="*/ 4915852 w 6703452"/>
              <a:gd name="connsiteY1435" fmla="*/ 673508 h 6099980"/>
              <a:gd name="connsiteX1436" fmla="*/ 4965384 w 6703452"/>
              <a:gd name="connsiteY1436" fmla="*/ 629693 h 6099980"/>
              <a:gd name="connsiteX1437" fmla="*/ 4988244 w 6703452"/>
              <a:gd name="connsiteY1437" fmla="*/ 615406 h 6099980"/>
              <a:gd name="connsiteX1438" fmla="*/ 5059680 w 6703452"/>
              <a:gd name="connsiteY1438" fmla="*/ 539206 h 6099980"/>
              <a:gd name="connsiteX1439" fmla="*/ 5045392 w 6703452"/>
              <a:gd name="connsiteY1439" fmla="*/ 556351 h 6099980"/>
              <a:gd name="connsiteX1440" fmla="*/ 5173980 w 6703452"/>
              <a:gd name="connsiteY1440" fmla="*/ 435383 h 6099980"/>
              <a:gd name="connsiteX1441" fmla="*/ 5171124 w 6703452"/>
              <a:gd name="connsiteY1441" fmla="*/ 439193 h 6099980"/>
              <a:gd name="connsiteX1442" fmla="*/ 5320666 w 6703452"/>
              <a:gd name="connsiteY1442" fmla="*/ 302986 h 6099980"/>
              <a:gd name="connsiteX1443" fmla="*/ 5336858 w 6703452"/>
              <a:gd name="connsiteY1443" fmla="*/ 285841 h 6099980"/>
              <a:gd name="connsiteX1444" fmla="*/ 5393056 w 6703452"/>
              <a:gd name="connsiteY1444" fmla="*/ 245836 h 6099980"/>
              <a:gd name="connsiteX1445" fmla="*/ 5444492 w 6703452"/>
              <a:gd name="connsiteY1445" fmla="*/ 216308 h 6099980"/>
              <a:gd name="connsiteX1446" fmla="*/ 5471160 w 6703452"/>
              <a:gd name="connsiteY1446" fmla="*/ 202021 h 6099980"/>
              <a:gd name="connsiteX1447" fmla="*/ 5503546 w 6703452"/>
              <a:gd name="connsiteY1447" fmla="*/ 185828 h 6099980"/>
              <a:gd name="connsiteX1448" fmla="*/ 5363528 w 6703452"/>
              <a:gd name="connsiteY1448" fmla="*/ 273458 h 6099980"/>
              <a:gd name="connsiteX1449" fmla="*/ 5371148 w 6703452"/>
              <a:gd name="connsiteY1449" fmla="*/ 275363 h 6099980"/>
              <a:gd name="connsiteX1450" fmla="*/ 5436872 w 6703452"/>
              <a:gd name="connsiteY1450" fmla="*/ 237263 h 6099980"/>
              <a:gd name="connsiteX1451" fmla="*/ 5434012 w 6703452"/>
              <a:gd name="connsiteY1451" fmla="*/ 242978 h 6099980"/>
              <a:gd name="connsiteX1452" fmla="*/ 5475924 w 6703452"/>
              <a:gd name="connsiteY1452" fmla="*/ 215356 h 6099980"/>
              <a:gd name="connsiteX1453" fmla="*/ 5489258 w 6703452"/>
              <a:gd name="connsiteY1453" fmla="*/ 203925 h 6099980"/>
              <a:gd name="connsiteX1454" fmla="*/ 5544504 w 6703452"/>
              <a:gd name="connsiteY1454" fmla="*/ 174398 h 6099980"/>
              <a:gd name="connsiteX1455" fmla="*/ 5608320 w 6703452"/>
              <a:gd name="connsiteY1455" fmla="*/ 144871 h 6099980"/>
              <a:gd name="connsiteX1456" fmla="*/ 5757864 w 6703452"/>
              <a:gd name="connsiteY1456" fmla="*/ 95340 h 6099980"/>
              <a:gd name="connsiteX1457" fmla="*/ 6016644 w 6703452"/>
              <a:gd name="connsiteY1457" fmla="*/ 63461 h 6099980"/>
              <a:gd name="connsiteX1458" fmla="*/ 6052466 w 6703452"/>
              <a:gd name="connsiteY1458" fmla="*/ 65195 h 6099980"/>
              <a:gd name="connsiteX1459" fmla="*/ 6051232 w 6703452"/>
              <a:gd name="connsiteY1459" fmla="*/ 65813 h 6099980"/>
              <a:gd name="connsiteX1460" fmla="*/ 6062664 w 6703452"/>
              <a:gd name="connsiteY1460" fmla="*/ 67718 h 6099980"/>
              <a:gd name="connsiteX1461" fmla="*/ 6084572 w 6703452"/>
              <a:gd name="connsiteY1461" fmla="*/ 70576 h 6099980"/>
              <a:gd name="connsiteX1462" fmla="*/ 6114098 w 6703452"/>
              <a:gd name="connsiteY1462" fmla="*/ 75338 h 6099980"/>
              <a:gd name="connsiteX1463" fmla="*/ 6110288 w 6703452"/>
              <a:gd name="connsiteY1463" fmla="*/ 75338 h 6099980"/>
              <a:gd name="connsiteX1464" fmla="*/ 6099812 w 6703452"/>
              <a:gd name="connsiteY1464" fmla="*/ 74385 h 6099980"/>
              <a:gd name="connsiteX1465" fmla="*/ 6080760 w 6703452"/>
              <a:gd name="connsiteY1465" fmla="*/ 72480 h 6099980"/>
              <a:gd name="connsiteX1466" fmla="*/ 6051232 w 6703452"/>
              <a:gd name="connsiteY1466" fmla="*/ 70576 h 6099980"/>
              <a:gd name="connsiteX1467" fmla="*/ 6170296 w 6703452"/>
              <a:gd name="connsiteY1467" fmla="*/ 85815 h 6099980"/>
              <a:gd name="connsiteX1468" fmla="*/ 6288404 w 6703452"/>
              <a:gd name="connsiteY1468" fmla="*/ 118201 h 6099980"/>
              <a:gd name="connsiteX1469" fmla="*/ 6255068 w 6703452"/>
              <a:gd name="connsiteY1469" fmla="*/ 105818 h 6099980"/>
              <a:gd name="connsiteX1470" fmla="*/ 6219824 w 6703452"/>
              <a:gd name="connsiteY1470" fmla="*/ 95340 h 6099980"/>
              <a:gd name="connsiteX1471" fmla="*/ 6190298 w 6703452"/>
              <a:gd name="connsiteY1471" fmla="*/ 89626 h 6099980"/>
              <a:gd name="connsiteX1472" fmla="*/ 6333172 w 6703452"/>
              <a:gd name="connsiteY1472" fmla="*/ 142013 h 6099980"/>
              <a:gd name="connsiteX1473" fmla="*/ 6349366 w 6703452"/>
              <a:gd name="connsiteY1473" fmla="*/ 149633 h 6099980"/>
              <a:gd name="connsiteX1474" fmla="*/ 6364604 w 6703452"/>
              <a:gd name="connsiteY1474" fmla="*/ 158206 h 6099980"/>
              <a:gd name="connsiteX1475" fmla="*/ 6395086 w 6703452"/>
              <a:gd name="connsiteY1475" fmla="*/ 175350 h 6099980"/>
              <a:gd name="connsiteX1476" fmla="*/ 6450330 w 6703452"/>
              <a:gd name="connsiteY1476" fmla="*/ 216308 h 6099980"/>
              <a:gd name="connsiteX1477" fmla="*/ 6543676 w 6703452"/>
              <a:gd name="connsiteY1477" fmla="*/ 318226 h 6099980"/>
              <a:gd name="connsiteX1478" fmla="*/ 6612256 w 6703452"/>
              <a:gd name="connsiteY1478" fmla="*/ 451576 h 6099980"/>
              <a:gd name="connsiteX1479" fmla="*/ 6611304 w 6703452"/>
              <a:gd name="connsiteY1479" fmla="*/ 462053 h 6099980"/>
              <a:gd name="connsiteX1480" fmla="*/ 6639878 w 6703452"/>
              <a:gd name="connsiteY1480" fmla="*/ 589688 h 6099980"/>
              <a:gd name="connsiteX1481" fmla="*/ 6645592 w 6703452"/>
              <a:gd name="connsiteY1481" fmla="*/ 535396 h 6099980"/>
              <a:gd name="connsiteX1482" fmla="*/ 6631304 w 6703452"/>
              <a:gd name="connsiteY1482" fmla="*/ 457291 h 6099980"/>
              <a:gd name="connsiteX1483" fmla="*/ 6581776 w 6703452"/>
              <a:gd name="connsiteY1483" fmla="*/ 341086 h 6099980"/>
              <a:gd name="connsiteX1484" fmla="*/ 6532126 w 6703452"/>
              <a:gd name="connsiteY1484" fmla="*/ 268934 h 6099980"/>
              <a:gd name="connsiteX1485" fmla="*/ 6463852 w 6703452"/>
              <a:gd name="connsiteY1485" fmla="*/ 200338 h 6099980"/>
              <a:gd name="connsiteX1486" fmla="*/ 6475096 w 6703452"/>
              <a:gd name="connsiteY1486" fmla="*/ 208688 h 6099980"/>
              <a:gd name="connsiteX1487" fmla="*/ 6456046 w 6703452"/>
              <a:gd name="connsiteY1487" fmla="*/ 192496 h 6099980"/>
              <a:gd name="connsiteX1488" fmla="*/ 6463852 w 6703452"/>
              <a:gd name="connsiteY1488" fmla="*/ 200338 h 6099980"/>
              <a:gd name="connsiteX1489" fmla="*/ 6378892 w 6703452"/>
              <a:gd name="connsiteY1489" fmla="*/ 137251 h 6099980"/>
              <a:gd name="connsiteX1490" fmla="*/ 6365558 w 6703452"/>
              <a:gd name="connsiteY1490" fmla="*/ 129630 h 6099980"/>
              <a:gd name="connsiteX1491" fmla="*/ 6352224 w 6703452"/>
              <a:gd name="connsiteY1491" fmla="*/ 122963 h 6099980"/>
              <a:gd name="connsiteX1492" fmla="*/ 6324600 w 6703452"/>
              <a:gd name="connsiteY1492" fmla="*/ 110580 h 6099980"/>
              <a:gd name="connsiteX1493" fmla="*/ 6296024 w 6703452"/>
              <a:gd name="connsiteY1493" fmla="*/ 99151 h 6099980"/>
              <a:gd name="connsiteX1494" fmla="*/ 6267450 w 6703452"/>
              <a:gd name="connsiteY1494" fmla="*/ 88673 h 6099980"/>
              <a:gd name="connsiteX1495" fmla="*/ 6143624 w 6703452"/>
              <a:gd name="connsiteY1495" fmla="*/ 59145 h 6099980"/>
              <a:gd name="connsiteX1496" fmla="*/ 6006466 w 6703452"/>
              <a:gd name="connsiteY1496" fmla="*/ 45810 h 6099980"/>
              <a:gd name="connsiteX1497" fmla="*/ 6037898 w 6703452"/>
              <a:gd name="connsiteY1497" fmla="*/ 44858 h 6099980"/>
              <a:gd name="connsiteX1498" fmla="*/ 6061712 w 6703452"/>
              <a:gd name="connsiteY1498" fmla="*/ 44858 h 6099980"/>
              <a:gd name="connsiteX1499" fmla="*/ 6099812 w 6703452"/>
              <a:gd name="connsiteY1499" fmla="*/ 46763 h 6099980"/>
              <a:gd name="connsiteX1500" fmla="*/ 6117908 w 6703452"/>
              <a:gd name="connsiteY1500" fmla="*/ 47715 h 6099980"/>
              <a:gd name="connsiteX1501" fmla="*/ 6138864 w 6703452"/>
              <a:gd name="connsiteY1501" fmla="*/ 49620 h 6099980"/>
              <a:gd name="connsiteX1502" fmla="*/ 6165532 w 6703452"/>
              <a:gd name="connsiteY1502" fmla="*/ 51525 h 6099980"/>
              <a:gd name="connsiteX1503" fmla="*/ 6199824 w 6703452"/>
              <a:gd name="connsiteY1503" fmla="*/ 56288 h 6099980"/>
              <a:gd name="connsiteX1504" fmla="*/ 6175058 w 6703452"/>
              <a:gd name="connsiteY1504" fmla="*/ 50573 h 6099980"/>
              <a:gd name="connsiteX1505" fmla="*/ 6149340 w 6703452"/>
              <a:gd name="connsiteY1505" fmla="*/ 46763 h 6099980"/>
              <a:gd name="connsiteX1506" fmla="*/ 6123624 w 6703452"/>
              <a:gd name="connsiteY1506" fmla="*/ 42953 h 6099980"/>
              <a:gd name="connsiteX1507" fmla="*/ 6097904 w 6703452"/>
              <a:gd name="connsiteY1507" fmla="*/ 41048 h 6099980"/>
              <a:gd name="connsiteX1508" fmla="*/ 6062664 w 6703452"/>
              <a:gd name="connsiteY1508" fmla="*/ 34380 h 6099980"/>
              <a:gd name="connsiteX1509" fmla="*/ 6008372 w 6703452"/>
              <a:gd name="connsiteY1509" fmla="*/ 32475 h 6099980"/>
              <a:gd name="connsiteX1510" fmla="*/ 5978844 w 6703452"/>
              <a:gd name="connsiteY1510" fmla="*/ 33428 h 6099980"/>
              <a:gd name="connsiteX1511" fmla="*/ 5964556 w 6703452"/>
              <a:gd name="connsiteY1511" fmla="*/ 33428 h 6099980"/>
              <a:gd name="connsiteX1512" fmla="*/ 5950268 w 6703452"/>
              <a:gd name="connsiteY1512" fmla="*/ 34380 h 6099980"/>
              <a:gd name="connsiteX1513" fmla="*/ 5983604 w 6703452"/>
              <a:gd name="connsiteY1513" fmla="*/ 29618 h 6099980"/>
              <a:gd name="connsiteX1514" fmla="*/ 6016944 w 6703452"/>
              <a:gd name="connsiteY1514" fmla="*/ 25808 h 6099980"/>
              <a:gd name="connsiteX1515" fmla="*/ 6061712 w 6703452"/>
              <a:gd name="connsiteY1515" fmla="*/ 28665 h 6099980"/>
              <a:gd name="connsiteX1516" fmla="*/ 6115050 w 6703452"/>
              <a:gd name="connsiteY1516" fmla="*/ 34380 h 6099980"/>
              <a:gd name="connsiteX1517" fmla="*/ 6174104 w 6703452"/>
              <a:gd name="connsiteY1517" fmla="*/ 43905 h 6099980"/>
              <a:gd name="connsiteX1518" fmla="*/ 6190298 w 6703452"/>
              <a:gd name="connsiteY1518" fmla="*/ 48668 h 6099980"/>
              <a:gd name="connsiteX1519" fmla="*/ 6216968 w 6703452"/>
              <a:gd name="connsiteY1519" fmla="*/ 56288 h 6099980"/>
              <a:gd name="connsiteX1520" fmla="*/ 6252212 w 6703452"/>
              <a:gd name="connsiteY1520" fmla="*/ 68670 h 6099980"/>
              <a:gd name="connsiteX1521" fmla="*/ 6272212 w 6703452"/>
              <a:gd name="connsiteY1521" fmla="*/ 75338 h 6099980"/>
              <a:gd name="connsiteX1522" fmla="*/ 6292216 w 6703452"/>
              <a:gd name="connsiteY1522" fmla="*/ 83910 h 6099980"/>
              <a:gd name="connsiteX1523" fmla="*/ 6333172 w 6703452"/>
              <a:gd name="connsiteY1523" fmla="*/ 102960 h 6099980"/>
              <a:gd name="connsiteX1524" fmla="*/ 6372224 w 6703452"/>
              <a:gd name="connsiteY1524" fmla="*/ 123915 h 6099980"/>
              <a:gd name="connsiteX1525" fmla="*/ 6406516 w 6703452"/>
              <a:gd name="connsiteY1525" fmla="*/ 143918 h 6099980"/>
              <a:gd name="connsiteX1526" fmla="*/ 6376036 w 6703452"/>
              <a:gd name="connsiteY1526" fmla="*/ 122963 h 6099980"/>
              <a:gd name="connsiteX1527" fmla="*/ 6348412 w 6703452"/>
              <a:gd name="connsiteY1527" fmla="*/ 107723 h 6099980"/>
              <a:gd name="connsiteX1528" fmla="*/ 6318886 w 6703452"/>
              <a:gd name="connsiteY1528" fmla="*/ 92483 h 6099980"/>
              <a:gd name="connsiteX1529" fmla="*/ 6298884 w 6703452"/>
              <a:gd name="connsiteY1529" fmla="*/ 77243 h 6099980"/>
              <a:gd name="connsiteX1530" fmla="*/ 6272212 w 6703452"/>
              <a:gd name="connsiteY1530" fmla="*/ 67718 h 6099980"/>
              <a:gd name="connsiteX1531" fmla="*/ 6250304 w 6703452"/>
              <a:gd name="connsiteY1531" fmla="*/ 61050 h 6099980"/>
              <a:gd name="connsiteX1532" fmla="*/ 6214112 w 6703452"/>
              <a:gd name="connsiteY1532" fmla="*/ 49620 h 6099980"/>
              <a:gd name="connsiteX1533" fmla="*/ 6176964 w 6703452"/>
              <a:gd name="connsiteY1533" fmla="*/ 40095 h 6099980"/>
              <a:gd name="connsiteX1534" fmla="*/ 6125528 w 6703452"/>
              <a:gd name="connsiteY1534" fmla="*/ 31523 h 6099980"/>
              <a:gd name="connsiteX1535" fmla="*/ 6175058 w 6703452"/>
              <a:gd name="connsiteY1535" fmla="*/ 35333 h 6099980"/>
              <a:gd name="connsiteX1536" fmla="*/ 6208396 w 6703452"/>
              <a:gd name="connsiteY1536" fmla="*/ 38190 h 6099980"/>
              <a:gd name="connsiteX1537" fmla="*/ 6173152 w 6703452"/>
              <a:gd name="connsiteY1537" fmla="*/ 30570 h 6099980"/>
              <a:gd name="connsiteX1538" fmla="*/ 6137912 w 6703452"/>
              <a:gd name="connsiteY1538" fmla="*/ 24855 h 6099980"/>
              <a:gd name="connsiteX1539" fmla="*/ 6120766 w 6703452"/>
              <a:gd name="connsiteY1539" fmla="*/ 21998 h 6099980"/>
              <a:gd name="connsiteX1540" fmla="*/ 6102668 w 6703452"/>
              <a:gd name="connsiteY1540" fmla="*/ 20093 h 6099980"/>
              <a:gd name="connsiteX1541" fmla="*/ 6067424 w 6703452"/>
              <a:gd name="connsiteY1541" fmla="*/ 17235 h 6099980"/>
              <a:gd name="connsiteX1542" fmla="*/ 6096000 w 6703452"/>
              <a:gd name="connsiteY1542" fmla="*/ 19140 h 6099980"/>
              <a:gd name="connsiteX1543" fmla="*/ 6124576 w 6703452"/>
              <a:gd name="connsiteY1543" fmla="*/ 21998 h 6099980"/>
              <a:gd name="connsiteX1544" fmla="*/ 6154104 w 6703452"/>
              <a:gd name="connsiteY1544" fmla="*/ 25808 h 6099980"/>
              <a:gd name="connsiteX1545" fmla="*/ 6191250 w 6703452"/>
              <a:gd name="connsiteY1545" fmla="*/ 30570 h 6099980"/>
              <a:gd name="connsiteX1546" fmla="*/ 6186488 w 6703452"/>
              <a:gd name="connsiteY1546" fmla="*/ 27713 h 6099980"/>
              <a:gd name="connsiteX1547" fmla="*/ 6176012 w 6703452"/>
              <a:gd name="connsiteY1547" fmla="*/ 23903 h 6099980"/>
              <a:gd name="connsiteX1548" fmla="*/ 6157912 w 6703452"/>
              <a:gd name="connsiteY1548" fmla="*/ 20093 h 6099980"/>
              <a:gd name="connsiteX1549" fmla="*/ 6100764 w 6703452"/>
              <a:gd name="connsiteY1549" fmla="*/ 12473 h 6099980"/>
              <a:gd name="connsiteX1550" fmla="*/ 6065520 w 6703452"/>
              <a:gd name="connsiteY1550" fmla="*/ 8663 h 6099980"/>
              <a:gd name="connsiteX1551" fmla="*/ 6030278 w 6703452"/>
              <a:gd name="connsiteY1551" fmla="*/ 6758 h 6099980"/>
              <a:gd name="connsiteX1552" fmla="*/ 5997730 w 6703452"/>
              <a:gd name="connsiteY1552" fmla="*/ 6148 h 6099980"/>
              <a:gd name="connsiteX1553" fmla="*/ 6004560 w 6703452"/>
              <a:gd name="connsiteY1553" fmla="*/ 90 h 6099980"/>
              <a:gd name="connsiteX1554" fmla="*/ 6174104 w 6703452"/>
              <a:gd name="connsiteY1554" fmla="*/ 15330 h 6099980"/>
              <a:gd name="connsiteX1555" fmla="*/ 6208396 w 6703452"/>
              <a:gd name="connsiteY1555" fmla="*/ 23903 h 6099980"/>
              <a:gd name="connsiteX1556" fmla="*/ 6238876 w 6703452"/>
              <a:gd name="connsiteY1556" fmla="*/ 32475 h 6099980"/>
              <a:gd name="connsiteX1557" fmla="*/ 6286500 w 6703452"/>
              <a:gd name="connsiteY1557" fmla="*/ 49620 h 6099980"/>
              <a:gd name="connsiteX1558" fmla="*/ 6274118 w 6703452"/>
              <a:gd name="connsiteY1558" fmla="*/ 49620 h 6099980"/>
              <a:gd name="connsiteX1559" fmla="*/ 6293168 w 6703452"/>
              <a:gd name="connsiteY1559" fmla="*/ 60098 h 6099980"/>
              <a:gd name="connsiteX1560" fmla="*/ 6387466 w 6703452"/>
              <a:gd name="connsiteY1560" fmla="*/ 111533 h 6099980"/>
              <a:gd name="connsiteX1561" fmla="*/ 6415088 w 6703452"/>
              <a:gd name="connsiteY1561" fmla="*/ 129630 h 6099980"/>
              <a:gd name="connsiteX1562" fmla="*/ 6442712 w 6703452"/>
              <a:gd name="connsiteY1562" fmla="*/ 149633 h 6099980"/>
              <a:gd name="connsiteX1563" fmla="*/ 6490336 w 6703452"/>
              <a:gd name="connsiteY1563" fmla="*/ 192496 h 6099980"/>
              <a:gd name="connsiteX1564" fmla="*/ 6539866 w 6703452"/>
              <a:gd name="connsiteY1564" fmla="*/ 255361 h 6099980"/>
              <a:gd name="connsiteX1565" fmla="*/ 6563678 w 6703452"/>
              <a:gd name="connsiteY1565" fmla="*/ 281078 h 6099980"/>
              <a:gd name="connsiteX1566" fmla="*/ 6594158 w 6703452"/>
              <a:gd name="connsiteY1566" fmla="*/ 323941 h 6099980"/>
              <a:gd name="connsiteX1567" fmla="*/ 6632258 w 6703452"/>
              <a:gd name="connsiteY1567" fmla="*/ 398236 h 6099980"/>
              <a:gd name="connsiteX1568" fmla="*/ 6621780 w 6703452"/>
              <a:gd name="connsiteY1568" fmla="*/ 369661 h 6099980"/>
              <a:gd name="connsiteX1569" fmla="*/ 6628448 w 6703452"/>
              <a:gd name="connsiteY1569" fmla="*/ 374423 h 6099980"/>
              <a:gd name="connsiteX1570" fmla="*/ 6626544 w 6703452"/>
              <a:gd name="connsiteY1570" fmla="*/ 365851 h 6099980"/>
              <a:gd name="connsiteX1571" fmla="*/ 6614160 w 6703452"/>
              <a:gd name="connsiteY1571" fmla="*/ 342038 h 6099980"/>
              <a:gd name="connsiteX1572" fmla="*/ 6587492 w 6703452"/>
              <a:gd name="connsiteY1572" fmla="*/ 299176 h 6099980"/>
              <a:gd name="connsiteX1573" fmla="*/ 6608446 w 6703452"/>
              <a:gd name="connsiteY1573" fmla="*/ 326798 h 6099980"/>
              <a:gd name="connsiteX1574" fmla="*/ 6628448 w 6703452"/>
              <a:gd name="connsiteY1574" fmla="*/ 358231 h 6099980"/>
              <a:gd name="connsiteX1575" fmla="*/ 6666548 w 6703452"/>
              <a:gd name="connsiteY1575" fmla="*/ 436336 h 6099980"/>
              <a:gd name="connsiteX1576" fmla="*/ 6696076 w 6703452"/>
              <a:gd name="connsiteY1576" fmla="*/ 539206 h 6099980"/>
              <a:gd name="connsiteX1577" fmla="*/ 6697028 w 6703452"/>
              <a:gd name="connsiteY1577" fmla="*/ 667793 h 6099980"/>
              <a:gd name="connsiteX1578" fmla="*/ 6692266 w 6703452"/>
              <a:gd name="connsiteY1578" fmla="*/ 663983 h 6099980"/>
              <a:gd name="connsiteX1579" fmla="*/ 6682740 w 6703452"/>
              <a:gd name="connsiteY1579" fmla="*/ 509678 h 6099980"/>
              <a:gd name="connsiteX1580" fmla="*/ 6672264 w 6703452"/>
              <a:gd name="connsiteY1580" fmla="*/ 481103 h 6099980"/>
              <a:gd name="connsiteX1581" fmla="*/ 6661786 w 6703452"/>
              <a:gd name="connsiteY1581" fmla="*/ 447766 h 6099980"/>
              <a:gd name="connsiteX1582" fmla="*/ 6650356 w 6703452"/>
              <a:gd name="connsiteY1582" fmla="*/ 419191 h 6099980"/>
              <a:gd name="connsiteX1583" fmla="*/ 6677978 w 6703452"/>
              <a:gd name="connsiteY1583" fmla="*/ 534443 h 6099980"/>
              <a:gd name="connsiteX1584" fmla="*/ 6675120 w 6703452"/>
              <a:gd name="connsiteY1584" fmla="*/ 541111 h 6099980"/>
              <a:gd name="connsiteX1585" fmla="*/ 6673216 w 6703452"/>
              <a:gd name="connsiteY1585" fmla="*/ 548731 h 6099980"/>
              <a:gd name="connsiteX1586" fmla="*/ 6677024 w 6703452"/>
              <a:gd name="connsiteY1586" fmla="*/ 587783 h 6099980"/>
              <a:gd name="connsiteX1587" fmla="*/ 6677024 w 6703452"/>
              <a:gd name="connsiteY1587" fmla="*/ 669698 h 6099980"/>
              <a:gd name="connsiteX1588" fmla="*/ 6677024 w 6703452"/>
              <a:gd name="connsiteY1588" fmla="*/ 694463 h 6099980"/>
              <a:gd name="connsiteX1589" fmla="*/ 6669404 w 6703452"/>
              <a:gd name="connsiteY1589" fmla="*/ 738278 h 6099980"/>
              <a:gd name="connsiteX1590" fmla="*/ 6670358 w 6703452"/>
              <a:gd name="connsiteY1590" fmla="*/ 726848 h 6099980"/>
              <a:gd name="connsiteX1591" fmla="*/ 6658928 w 6703452"/>
              <a:gd name="connsiteY1591" fmla="*/ 767806 h 6099980"/>
              <a:gd name="connsiteX1592" fmla="*/ 6652260 w 6703452"/>
              <a:gd name="connsiteY1592" fmla="*/ 794476 h 6099980"/>
              <a:gd name="connsiteX1593" fmla="*/ 6643688 w 6703452"/>
              <a:gd name="connsiteY1593" fmla="*/ 821146 h 6099980"/>
              <a:gd name="connsiteX1594" fmla="*/ 6632258 w 6703452"/>
              <a:gd name="connsiteY1594" fmla="*/ 835433 h 6099980"/>
              <a:gd name="connsiteX1595" fmla="*/ 6650356 w 6703452"/>
              <a:gd name="connsiteY1595" fmla="*/ 785903 h 6099980"/>
              <a:gd name="connsiteX1596" fmla="*/ 6655118 w 6703452"/>
              <a:gd name="connsiteY1596" fmla="*/ 770663 h 6099980"/>
              <a:gd name="connsiteX1597" fmla="*/ 6658928 w 6703452"/>
              <a:gd name="connsiteY1597" fmla="*/ 755423 h 6099980"/>
              <a:gd name="connsiteX1598" fmla="*/ 6663692 w 6703452"/>
              <a:gd name="connsiteY1598" fmla="*/ 732563 h 6099980"/>
              <a:gd name="connsiteX1599" fmla="*/ 6658928 w 6703452"/>
              <a:gd name="connsiteY1599" fmla="*/ 741135 h 6099980"/>
              <a:gd name="connsiteX1600" fmla="*/ 6668452 w 6703452"/>
              <a:gd name="connsiteY1600" fmla="*/ 649696 h 6099980"/>
              <a:gd name="connsiteX1601" fmla="*/ 6661786 w 6703452"/>
              <a:gd name="connsiteY1601" fmla="*/ 557303 h 6099980"/>
              <a:gd name="connsiteX1602" fmla="*/ 6639878 w 6703452"/>
              <a:gd name="connsiteY1602" fmla="*/ 483961 h 6099980"/>
              <a:gd name="connsiteX1603" fmla="*/ 6658928 w 6703452"/>
              <a:gd name="connsiteY1603" fmla="*/ 583021 h 6099980"/>
              <a:gd name="connsiteX1604" fmla="*/ 6664644 w 6703452"/>
              <a:gd name="connsiteY1604" fmla="*/ 648743 h 6099980"/>
              <a:gd name="connsiteX1605" fmla="*/ 6664644 w 6703452"/>
              <a:gd name="connsiteY1605" fmla="*/ 663983 h 6099980"/>
              <a:gd name="connsiteX1606" fmla="*/ 6663692 w 6703452"/>
              <a:gd name="connsiteY1606" fmla="*/ 680176 h 6099980"/>
              <a:gd name="connsiteX1607" fmla="*/ 6660832 w 6703452"/>
              <a:gd name="connsiteY1607" fmla="*/ 716371 h 6099980"/>
              <a:gd name="connsiteX1608" fmla="*/ 6629400 w 6703452"/>
              <a:gd name="connsiteY1608" fmla="*/ 819241 h 6099980"/>
              <a:gd name="connsiteX1609" fmla="*/ 6617972 w 6703452"/>
              <a:gd name="connsiteY1609" fmla="*/ 836385 h 6099980"/>
              <a:gd name="connsiteX1610" fmla="*/ 6599872 w 6703452"/>
              <a:gd name="connsiteY1610" fmla="*/ 872581 h 6099980"/>
              <a:gd name="connsiteX1611" fmla="*/ 6593204 w 6703452"/>
              <a:gd name="connsiteY1611" fmla="*/ 885916 h 6099980"/>
              <a:gd name="connsiteX1612" fmla="*/ 6587492 w 6703452"/>
              <a:gd name="connsiteY1612" fmla="*/ 896393 h 6099980"/>
              <a:gd name="connsiteX1613" fmla="*/ 6563678 w 6703452"/>
              <a:gd name="connsiteY1613" fmla="*/ 934493 h 6099980"/>
              <a:gd name="connsiteX1614" fmla="*/ 6518912 w 6703452"/>
              <a:gd name="connsiteY1614" fmla="*/ 977356 h 6099980"/>
              <a:gd name="connsiteX1615" fmla="*/ 6415088 w 6703452"/>
              <a:gd name="connsiteY1615" fmla="*/ 1076416 h 6099980"/>
              <a:gd name="connsiteX1616" fmla="*/ 6314124 w 6703452"/>
              <a:gd name="connsiteY1616" fmla="*/ 1164998 h 6099980"/>
              <a:gd name="connsiteX1617" fmla="*/ 6430328 w 6703452"/>
              <a:gd name="connsiteY1617" fmla="*/ 1071653 h 6099980"/>
              <a:gd name="connsiteX1618" fmla="*/ 6504624 w 6703452"/>
              <a:gd name="connsiteY1618" fmla="*/ 1010693 h 6099980"/>
              <a:gd name="connsiteX1619" fmla="*/ 6576060 w 6703452"/>
              <a:gd name="connsiteY1619" fmla="*/ 939256 h 6099980"/>
              <a:gd name="connsiteX1620" fmla="*/ 6596660 w 6703452"/>
              <a:gd name="connsiteY1620" fmla="*/ 913062 h 6099980"/>
              <a:gd name="connsiteX1621" fmla="*/ 6616368 w 6703452"/>
              <a:gd name="connsiteY1621" fmla="*/ 883553 h 6099980"/>
              <a:gd name="connsiteX1622" fmla="*/ 6592252 w 6703452"/>
              <a:gd name="connsiteY1622" fmla="*/ 923063 h 6099980"/>
              <a:gd name="connsiteX1623" fmla="*/ 6517004 w 6703452"/>
              <a:gd name="connsiteY1623" fmla="*/ 1013551 h 6099980"/>
              <a:gd name="connsiteX1624" fmla="*/ 6515100 w 6703452"/>
              <a:gd name="connsiteY1624" fmla="*/ 1007835 h 6099980"/>
              <a:gd name="connsiteX1625" fmla="*/ 6295072 w 6703452"/>
              <a:gd name="connsiteY1625" fmla="*/ 1191668 h 6099980"/>
              <a:gd name="connsiteX1626" fmla="*/ 6344604 w 6703452"/>
              <a:gd name="connsiteY1626" fmla="*/ 1147853 h 6099980"/>
              <a:gd name="connsiteX1627" fmla="*/ 6209348 w 6703452"/>
              <a:gd name="connsiteY1627" fmla="*/ 1269773 h 6099980"/>
              <a:gd name="connsiteX1628" fmla="*/ 6165294 w 6703452"/>
              <a:gd name="connsiteY1628" fmla="*/ 1330971 h 6099980"/>
              <a:gd name="connsiteX1629" fmla="*/ 6155640 w 6703452"/>
              <a:gd name="connsiteY1629" fmla="*/ 1360136 h 6099980"/>
              <a:gd name="connsiteX1630" fmla="*/ 6152198 w 6703452"/>
              <a:gd name="connsiteY1630" fmla="*/ 1367881 h 6099980"/>
              <a:gd name="connsiteX1631" fmla="*/ 6150004 w 6703452"/>
              <a:gd name="connsiteY1631" fmla="*/ 1377161 h 6099980"/>
              <a:gd name="connsiteX1632" fmla="*/ 6142672 w 6703452"/>
              <a:gd name="connsiteY1632" fmla="*/ 1399313 h 6099980"/>
              <a:gd name="connsiteX1633" fmla="*/ 6148298 w 6703452"/>
              <a:gd name="connsiteY1633" fmla="*/ 1384385 h 6099980"/>
              <a:gd name="connsiteX1634" fmla="*/ 6139816 w 6703452"/>
              <a:gd name="connsiteY1634" fmla="*/ 1420268 h 6099980"/>
              <a:gd name="connsiteX1635" fmla="*/ 6148388 w 6703452"/>
              <a:gd name="connsiteY1635" fmla="*/ 1528853 h 6099980"/>
              <a:gd name="connsiteX1636" fmla="*/ 6155056 w 6703452"/>
              <a:gd name="connsiteY1636" fmla="*/ 1546951 h 6099980"/>
              <a:gd name="connsiteX1637" fmla="*/ 6162676 w 6703452"/>
              <a:gd name="connsiteY1637" fmla="*/ 1565048 h 6099980"/>
              <a:gd name="connsiteX1638" fmla="*/ 6171248 w 6703452"/>
              <a:gd name="connsiteY1638" fmla="*/ 1583146 h 6099980"/>
              <a:gd name="connsiteX1639" fmla="*/ 6179820 w 6703452"/>
              <a:gd name="connsiteY1639" fmla="*/ 1601243 h 6099980"/>
              <a:gd name="connsiteX1640" fmla="*/ 6219824 w 6703452"/>
              <a:gd name="connsiteY1640" fmla="*/ 1672681 h 6099980"/>
              <a:gd name="connsiteX1641" fmla="*/ 6238876 w 6703452"/>
              <a:gd name="connsiteY1641" fmla="*/ 1714590 h 6099980"/>
              <a:gd name="connsiteX1642" fmla="*/ 6238876 w 6703452"/>
              <a:gd name="connsiteY1642" fmla="*/ 1724115 h 6099980"/>
              <a:gd name="connsiteX1643" fmla="*/ 6296024 w 6703452"/>
              <a:gd name="connsiteY1643" fmla="*/ 1866038 h 6099980"/>
              <a:gd name="connsiteX1644" fmla="*/ 6312218 w 6703452"/>
              <a:gd name="connsiteY1644" fmla="*/ 1984148 h 6099980"/>
              <a:gd name="connsiteX1645" fmla="*/ 6307456 w 6703452"/>
              <a:gd name="connsiteY1645" fmla="*/ 2019390 h 6099980"/>
              <a:gd name="connsiteX1646" fmla="*/ 6305550 w 6703452"/>
              <a:gd name="connsiteY1646" fmla="*/ 2024153 h 6099980"/>
              <a:gd name="connsiteX1647" fmla="*/ 6307456 w 6703452"/>
              <a:gd name="connsiteY1647" fmla="*/ 2007008 h 6099980"/>
              <a:gd name="connsiteX1648" fmla="*/ 6309360 w 6703452"/>
              <a:gd name="connsiteY1648" fmla="*/ 1974623 h 6099980"/>
              <a:gd name="connsiteX1649" fmla="*/ 6301740 w 6703452"/>
              <a:gd name="connsiteY1649" fmla="*/ 1895565 h 6099980"/>
              <a:gd name="connsiteX1650" fmla="*/ 6294120 w 6703452"/>
              <a:gd name="connsiteY1650" fmla="*/ 1866038 h 6099980"/>
              <a:gd name="connsiteX1651" fmla="*/ 6287452 w 6703452"/>
              <a:gd name="connsiteY1651" fmla="*/ 1851751 h 6099980"/>
              <a:gd name="connsiteX1652" fmla="*/ 6296024 w 6703452"/>
              <a:gd name="connsiteY1652" fmla="*/ 1886040 h 6099980"/>
              <a:gd name="connsiteX1653" fmla="*/ 6301740 w 6703452"/>
              <a:gd name="connsiteY1653" fmla="*/ 1921283 h 6099980"/>
              <a:gd name="connsiteX1654" fmla="*/ 6302692 w 6703452"/>
              <a:gd name="connsiteY1654" fmla="*/ 1993673 h 6099980"/>
              <a:gd name="connsiteX1655" fmla="*/ 6291264 w 6703452"/>
              <a:gd name="connsiteY1655" fmla="*/ 2063206 h 6099980"/>
              <a:gd name="connsiteX1656" fmla="*/ 6269356 w 6703452"/>
              <a:gd name="connsiteY1656" fmla="*/ 2127023 h 6099980"/>
              <a:gd name="connsiteX1657" fmla="*/ 6150292 w 6703452"/>
              <a:gd name="connsiteY1657" fmla="*/ 2303236 h 6099980"/>
              <a:gd name="connsiteX1658" fmla="*/ 6189346 w 6703452"/>
              <a:gd name="connsiteY1658" fmla="*/ 2266088 h 6099980"/>
              <a:gd name="connsiteX1659" fmla="*/ 6178868 w 6703452"/>
              <a:gd name="connsiteY1659" fmla="*/ 2277518 h 6099980"/>
              <a:gd name="connsiteX1660" fmla="*/ 6156960 w 6703452"/>
              <a:gd name="connsiteY1660" fmla="*/ 2300378 h 6099980"/>
              <a:gd name="connsiteX1661" fmla="*/ 6102668 w 6703452"/>
              <a:gd name="connsiteY1661" fmla="*/ 2349908 h 6099980"/>
              <a:gd name="connsiteX1662" fmla="*/ 6082666 w 6703452"/>
              <a:gd name="connsiteY1662" fmla="*/ 2369911 h 6099980"/>
              <a:gd name="connsiteX1663" fmla="*/ 6051232 w 6703452"/>
              <a:gd name="connsiteY1663" fmla="*/ 2389913 h 6099980"/>
              <a:gd name="connsiteX1664" fmla="*/ 6041708 w 6703452"/>
              <a:gd name="connsiteY1664" fmla="*/ 2394676 h 6099980"/>
              <a:gd name="connsiteX1665" fmla="*/ 6077904 w 6703452"/>
              <a:gd name="connsiteY1665" fmla="*/ 2365148 h 6099980"/>
              <a:gd name="connsiteX1666" fmla="*/ 5992178 w 6703452"/>
              <a:gd name="connsiteY1666" fmla="*/ 2424203 h 6099980"/>
              <a:gd name="connsiteX1667" fmla="*/ 5897880 w 6703452"/>
              <a:gd name="connsiteY1667" fmla="*/ 2469923 h 6099980"/>
              <a:gd name="connsiteX1668" fmla="*/ 6049328 w 6703452"/>
              <a:gd name="connsiteY1668" fmla="*/ 2384198 h 6099980"/>
              <a:gd name="connsiteX1669" fmla="*/ 6081378 w 6703452"/>
              <a:gd name="connsiteY1669" fmla="*/ 2359914 h 6099980"/>
              <a:gd name="connsiteX1670" fmla="*/ 6095404 w 6703452"/>
              <a:gd name="connsiteY1670" fmla="*/ 2349670 h 6099980"/>
              <a:gd name="connsiteX1671" fmla="*/ 6098046 w 6703452"/>
              <a:gd name="connsiteY1671" fmla="*/ 2347285 h 6099980"/>
              <a:gd name="connsiteX1672" fmla="*/ 6111240 w 6703452"/>
              <a:gd name="connsiteY1672" fmla="*/ 2337288 h 6099980"/>
              <a:gd name="connsiteX1673" fmla="*/ 6153150 w 6703452"/>
              <a:gd name="connsiteY1673" fmla="*/ 2297521 h 6099980"/>
              <a:gd name="connsiteX1674" fmla="*/ 6098046 w 6703452"/>
              <a:gd name="connsiteY1674" fmla="*/ 2347285 h 6099980"/>
              <a:gd name="connsiteX1675" fmla="*/ 6081378 w 6703452"/>
              <a:gd name="connsiteY1675" fmla="*/ 2359914 h 6099980"/>
              <a:gd name="connsiteX1676" fmla="*/ 6045518 w 6703452"/>
              <a:gd name="connsiteY1676" fmla="*/ 2386103 h 6099980"/>
              <a:gd name="connsiteX1677" fmla="*/ 5957888 w 6703452"/>
              <a:gd name="connsiteY1677" fmla="*/ 2434681 h 6099980"/>
              <a:gd name="connsiteX1678" fmla="*/ 5854066 w 6703452"/>
              <a:gd name="connsiteY1678" fmla="*/ 2476591 h 6099980"/>
              <a:gd name="connsiteX1679" fmla="*/ 5692140 w 6703452"/>
              <a:gd name="connsiteY1679" fmla="*/ 2522311 h 6099980"/>
              <a:gd name="connsiteX1680" fmla="*/ 5681664 w 6703452"/>
              <a:gd name="connsiteY1680" fmla="*/ 2520406 h 6099980"/>
              <a:gd name="connsiteX1681" fmla="*/ 5615940 w 6703452"/>
              <a:gd name="connsiteY1681" fmla="*/ 2538503 h 6099980"/>
              <a:gd name="connsiteX1682" fmla="*/ 5614036 w 6703452"/>
              <a:gd name="connsiteY1682" fmla="*/ 2545171 h 6099980"/>
              <a:gd name="connsiteX1683" fmla="*/ 5809298 w 6703452"/>
              <a:gd name="connsiteY1683" fmla="*/ 2503261 h 6099980"/>
              <a:gd name="connsiteX1684" fmla="*/ 5784532 w 6703452"/>
              <a:gd name="connsiteY1684" fmla="*/ 2513738 h 6099980"/>
              <a:gd name="connsiteX1685" fmla="*/ 5702618 w 6703452"/>
              <a:gd name="connsiteY1685" fmla="*/ 2531836 h 6099980"/>
              <a:gd name="connsiteX1686" fmla="*/ 5688330 w 6703452"/>
              <a:gd name="connsiteY1686" fmla="*/ 2540408 h 6099980"/>
              <a:gd name="connsiteX1687" fmla="*/ 5635944 w 6703452"/>
              <a:gd name="connsiteY1687" fmla="*/ 2544218 h 6099980"/>
              <a:gd name="connsiteX1688" fmla="*/ 5524500 w 6703452"/>
              <a:gd name="connsiteY1688" fmla="*/ 2564221 h 6099980"/>
              <a:gd name="connsiteX1689" fmla="*/ 5601652 w 6703452"/>
              <a:gd name="connsiteY1689" fmla="*/ 2560411 h 6099980"/>
              <a:gd name="connsiteX1690" fmla="*/ 5489258 w 6703452"/>
              <a:gd name="connsiteY1690" fmla="*/ 2581366 h 6099980"/>
              <a:gd name="connsiteX1691" fmla="*/ 5369244 w 6703452"/>
              <a:gd name="connsiteY1691" fmla="*/ 2605178 h 6099980"/>
              <a:gd name="connsiteX1692" fmla="*/ 5390198 w 6703452"/>
              <a:gd name="connsiteY1692" fmla="*/ 2595653 h 6099980"/>
              <a:gd name="connsiteX1693" fmla="*/ 5327332 w 6703452"/>
              <a:gd name="connsiteY1693" fmla="*/ 2611846 h 6099980"/>
              <a:gd name="connsiteX1694" fmla="*/ 5309236 w 6703452"/>
              <a:gd name="connsiteY1694" fmla="*/ 2618513 h 6099980"/>
              <a:gd name="connsiteX1695" fmla="*/ 5283518 w 6703452"/>
              <a:gd name="connsiteY1695" fmla="*/ 2627086 h 6099980"/>
              <a:gd name="connsiteX1696" fmla="*/ 5328286 w 6703452"/>
              <a:gd name="connsiteY1696" fmla="*/ 2608036 h 6099980"/>
              <a:gd name="connsiteX1697" fmla="*/ 5376864 w 6703452"/>
              <a:gd name="connsiteY1697" fmla="*/ 2588986 h 6099980"/>
              <a:gd name="connsiteX1698" fmla="*/ 5466398 w 6703452"/>
              <a:gd name="connsiteY1698" fmla="*/ 2570888 h 6099980"/>
              <a:gd name="connsiteX1699" fmla="*/ 5554028 w 6703452"/>
              <a:gd name="connsiteY1699" fmla="*/ 2552791 h 6099980"/>
              <a:gd name="connsiteX1700" fmla="*/ 5446396 w 6703452"/>
              <a:gd name="connsiteY1700" fmla="*/ 2568983 h 6099980"/>
              <a:gd name="connsiteX1701" fmla="*/ 5534024 w 6703452"/>
              <a:gd name="connsiteY1701" fmla="*/ 2545171 h 6099980"/>
              <a:gd name="connsiteX1702" fmla="*/ 5379720 w 6703452"/>
              <a:gd name="connsiteY1702" fmla="*/ 2576603 h 6099980"/>
              <a:gd name="connsiteX1703" fmla="*/ 5277804 w 6703452"/>
              <a:gd name="connsiteY1703" fmla="*/ 2606131 h 6099980"/>
              <a:gd name="connsiteX1704" fmla="*/ 5300664 w 6703452"/>
              <a:gd name="connsiteY1704" fmla="*/ 2602321 h 6099980"/>
              <a:gd name="connsiteX1705" fmla="*/ 5299712 w 6703452"/>
              <a:gd name="connsiteY1705" fmla="*/ 2605178 h 6099980"/>
              <a:gd name="connsiteX1706" fmla="*/ 5233036 w 6703452"/>
              <a:gd name="connsiteY1706" fmla="*/ 2626133 h 6099980"/>
              <a:gd name="connsiteX1707" fmla="*/ 5159692 w 6703452"/>
              <a:gd name="connsiteY1707" fmla="*/ 2656613 h 6099980"/>
              <a:gd name="connsiteX1708" fmla="*/ 5177792 w 6703452"/>
              <a:gd name="connsiteY1708" fmla="*/ 2647088 h 6099980"/>
              <a:gd name="connsiteX1709" fmla="*/ 5071112 w 6703452"/>
              <a:gd name="connsiteY1709" fmla="*/ 2697571 h 6099980"/>
              <a:gd name="connsiteX1710" fmla="*/ 5062538 w 6703452"/>
              <a:gd name="connsiteY1710" fmla="*/ 2712811 h 6099980"/>
              <a:gd name="connsiteX1711" fmla="*/ 5041584 w 6703452"/>
              <a:gd name="connsiteY1711" fmla="*/ 2731861 h 6099980"/>
              <a:gd name="connsiteX1712" fmla="*/ 5011104 w 6703452"/>
              <a:gd name="connsiteY1712" fmla="*/ 2753768 h 6099980"/>
              <a:gd name="connsiteX1713" fmla="*/ 4963478 w 6703452"/>
              <a:gd name="connsiteY1713" fmla="*/ 2789963 h 6099980"/>
              <a:gd name="connsiteX1714" fmla="*/ 4946332 w 6703452"/>
              <a:gd name="connsiteY1714" fmla="*/ 2810918 h 6099980"/>
              <a:gd name="connsiteX1715" fmla="*/ 4838700 w 6703452"/>
              <a:gd name="connsiteY1715" fmla="*/ 2909026 h 6099980"/>
              <a:gd name="connsiteX1716" fmla="*/ 4756786 w 6703452"/>
              <a:gd name="connsiteY1716" fmla="*/ 2994751 h 6099980"/>
              <a:gd name="connsiteX1717" fmla="*/ 4590098 w 6703452"/>
              <a:gd name="connsiteY1717" fmla="*/ 3181441 h 6099980"/>
              <a:gd name="connsiteX1718" fmla="*/ 4602480 w 6703452"/>
              <a:gd name="connsiteY1718" fmla="*/ 3163343 h 6099980"/>
              <a:gd name="connsiteX1719" fmla="*/ 4446270 w 6703452"/>
              <a:gd name="connsiteY1719" fmla="*/ 3350986 h 6099980"/>
              <a:gd name="connsiteX1720" fmla="*/ 4324352 w 6703452"/>
              <a:gd name="connsiteY1720" fmla="*/ 3525293 h 6099980"/>
              <a:gd name="connsiteX1721" fmla="*/ 4300538 w 6703452"/>
              <a:gd name="connsiteY1721" fmla="*/ 3561488 h 6099980"/>
              <a:gd name="connsiteX1722" fmla="*/ 4274820 w 6703452"/>
              <a:gd name="connsiteY1722" fmla="*/ 3602446 h 6099980"/>
              <a:gd name="connsiteX1723" fmla="*/ 4259580 w 6703452"/>
              <a:gd name="connsiteY1723" fmla="*/ 3622448 h 6099980"/>
              <a:gd name="connsiteX1724" fmla="*/ 4228148 w 6703452"/>
              <a:gd name="connsiteY1724" fmla="*/ 3685313 h 6099980"/>
              <a:gd name="connsiteX1725" fmla="*/ 4237672 w 6703452"/>
              <a:gd name="connsiteY1725" fmla="*/ 3661501 h 6099980"/>
              <a:gd name="connsiteX1726" fmla="*/ 4251008 w 6703452"/>
              <a:gd name="connsiteY1726" fmla="*/ 3632926 h 6099980"/>
              <a:gd name="connsiteX1727" fmla="*/ 4237672 w 6703452"/>
              <a:gd name="connsiteY1727" fmla="*/ 3655786 h 6099980"/>
              <a:gd name="connsiteX1728" fmla="*/ 4236720 w 6703452"/>
              <a:gd name="connsiteY1728" fmla="*/ 3644356 h 6099980"/>
              <a:gd name="connsiteX1729" fmla="*/ 4247198 w 6703452"/>
              <a:gd name="connsiteY1729" fmla="*/ 3619591 h 6099980"/>
              <a:gd name="connsiteX1730" fmla="*/ 4261486 w 6703452"/>
              <a:gd name="connsiteY1730" fmla="*/ 3591968 h 6099980"/>
              <a:gd name="connsiteX1731" fmla="*/ 4286252 w 6703452"/>
              <a:gd name="connsiteY1731" fmla="*/ 3550058 h 6099980"/>
              <a:gd name="connsiteX1732" fmla="*/ 4275772 w 6703452"/>
              <a:gd name="connsiteY1732" fmla="*/ 3574823 h 6099980"/>
              <a:gd name="connsiteX1733" fmla="*/ 4256724 w 6703452"/>
              <a:gd name="connsiteY1733" fmla="*/ 3616733 h 6099980"/>
              <a:gd name="connsiteX1734" fmla="*/ 4276726 w 6703452"/>
              <a:gd name="connsiteY1734" fmla="*/ 3579586 h 6099980"/>
              <a:gd name="connsiteX1735" fmla="*/ 4278630 w 6703452"/>
              <a:gd name="connsiteY1735" fmla="*/ 3571966 h 6099980"/>
              <a:gd name="connsiteX1736" fmla="*/ 4309112 w 6703452"/>
              <a:gd name="connsiteY1736" fmla="*/ 3525293 h 6099980"/>
              <a:gd name="connsiteX1737" fmla="*/ 4313872 w 6703452"/>
              <a:gd name="connsiteY1737" fmla="*/ 3523388 h 6099980"/>
              <a:gd name="connsiteX1738" fmla="*/ 4393884 w 6703452"/>
              <a:gd name="connsiteY1738" fmla="*/ 3404326 h 6099980"/>
              <a:gd name="connsiteX1739" fmla="*/ 4427220 w 6703452"/>
              <a:gd name="connsiteY1739" fmla="*/ 3361463 h 6099980"/>
              <a:gd name="connsiteX1740" fmla="*/ 4429126 w 6703452"/>
              <a:gd name="connsiteY1740" fmla="*/ 3362416 h 6099980"/>
              <a:gd name="connsiteX1741" fmla="*/ 4445318 w 6703452"/>
              <a:gd name="connsiteY1741" fmla="*/ 3347176 h 6099980"/>
              <a:gd name="connsiteX1742" fmla="*/ 4469130 w 6703452"/>
              <a:gd name="connsiteY1742" fmla="*/ 3304313 h 6099980"/>
              <a:gd name="connsiteX1743" fmla="*/ 4514852 w 6703452"/>
              <a:gd name="connsiteY1743" fmla="*/ 3250021 h 6099980"/>
              <a:gd name="connsiteX1744" fmla="*/ 4561524 w 6703452"/>
              <a:gd name="connsiteY1744" fmla="*/ 3196681 h 6099980"/>
              <a:gd name="connsiteX1745" fmla="*/ 4615816 w 6703452"/>
              <a:gd name="connsiteY1745" fmla="*/ 3121433 h 6099980"/>
              <a:gd name="connsiteX1746" fmla="*/ 4684396 w 6703452"/>
              <a:gd name="connsiteY1746" fmla="*/ 3029041 h 6099980"/>
              <a:gd name="connsiteX1747" fmla="*/ 4712970 w 6703452"/>
              <a:gd name="connsiteY1747" fmla="*/ 3009038 h 6099980"/>
              <a:gd name="connsiteX1748" fmla="*/ 4811078 w 6703452"/>
              <a:gd name="connsiteY1748" fmla="*/ 2911883 h 6099980"/>
              <a:gd name="connsiteX1749" fmla="*/ 4726304 w 6703452"/>
              <a:gd name="connsiteY1749" fmla="*/ 3006181 h 6099980"/>
              <a:gd name="connsiteX1750" fmla="*/ 4632008 w 6703452"/>
              <a:gd name="connsiteY1750" fmla="*/ 3112861 h 6099980"/>
              <a:gd name="connsiteX1751" fmla="*/ 4614864 w 6703452"/>
              <a:gd name="connsiteY1751" fmla="*/ 3137626 h 6099980"/>
              <a:gd name="connsiteX1752" fmla="*/ 4570096 w 6703452"/>
              <a:gd name="connsiteY1752" fmla="*/ 3194776 h 6099980"/>
              <a:gd name="connsiteX1753" fmla="*/ 4723448 w 6703452"/>
              <a:gd name="connsiteY1753" fmla="*/ 3018563 h 6099980"/>
              <a:gd name="connsiteX1754" fmla="*/ 4707256 w 6703452"/>
              <a:gd name="connsiteY1754" fmla="*/ 3037613 h 6099980"/>
              <a:gd name="connsiteX1755" fmla="*/ 4782504 w 6703452"/>
              <a:gd name="connsiteY1755" fmla="*/ 2950936 h 6099980"/>
              <a:gd name="connsiteX1756" fmla="*/ 4878704 w 6703452"/>
              <a:gd name="connsiteY1756" fmla="*/ 2853781 h 6099980"/>
              <a:gd name="connsiteX1757" fmla="*/ 4910138 w 6703452"/>
              <a:gd name="connsiteY1757" fmla="*/ 2827111 h 6099980"/>
              <a:gd name="connsiteX1758" fmla="*/ 4907280 w 6703452"/>
              <a:gd name="connsiteY1758" fmla="*/ 2833778 h 6099980"/>
              <a:gd name="connsiteX1759" fmla="*/ 4952048 w 6703452"/>
              <a:gd name="connsiteY1759" fmla="*/ 2793773 h 6099980"/>
              <a:gd name="connsiteX1760" fmla="*/ 4973004 w 6703452"/>
              <a:gd name="connsiteY1760" fmla="*/ 2778533 h 6099980"/>
              <a:gd name="connsiteX1761" fmla="*/ 5005388 w 6703452"/>
              <a:gd name="connsiteY1761" fmla="*/ 2742338 h 6099980"/>
              <a:gd name="connsiteX1762" fmla="*/ 5040630 w 6703452"/>
              <a:gd name="connsiteY1762" fmla="*/ 2708048 h 6099980"/>
              <a:gd name="connsiteX1763" fmla="*/ 5116830 w 6703452"/>
              <a:gd name="connsiteY1763" fmla="*/ 2644231 h 6099980"/>
              <a:gd name="connsiteX1764" fmla="*/ 4847272 w 6703452"/>
              <a:gd name="connsiteY1764" fmla="*/ 2829016 h 6099980"/>
              <a:gd name="connsiteX1765" fmla="*/ 4601528 w 6703452"/>
              <a:gd name="connsiteY1765" fmla="*/ 3086191 h 6099980"/>
              <a:gd name="connsiteX1766" fmla="*/ 4599504 w 6703452"/>
              <a:gd name="connsiteY1766" fmla="*/ 3090108 h 6099980"/>
              <a:gd name="connsiteX1767" fmla="*/ 4525328 w 6703452"/>
              <a:gd name="connsiteY1767" fmla="*/ 3171915 h 6099980"/>
              <a:gd name="connsiteX1768" fmla="*/ 4533900 w 6703452"/>
              <a:gd name="connsiteY1768" fmla="*/ 3161437 h 6099980"/>
              <a:gd name="connsiteX1769" fmla="*/ 4601526 w 6703452"/>
              <a:gd name="connsiteY1769" fmla="*/ 3086192 h 6099980"/>
              <a:gd name="connsiteX1770" fmla="*/ 4593630 w 6703452"/>
              <a:gd name="connsiteY1770" fmla="*/ 3091143 h 6099980"/>
              <a:gd name="connsiteX1771" fmla="*/ 4698684 w 6703452"/>
              <a:gd name="connsiteY1771" fmla="*/ 2961413 h 6099980"/>
              <a:gd name="connsiteX1772" fmla="*/ 4775836 w 6703452"/>
              <a:gd name="connsiteY1772" fmla="*/ 2882356 h 6099980"/>
              <a:gd name="connsiteX1773" fmla="*/ 4705352 w 6703452"/>
              <a:gd name="connsiteY1773" fmla="*/ 2960461 h 6099980"/>
              <a:gd name="connsiteX1774" fmla="*/ 4691064 w 6703452"/>
              <a:gd name="connsiteY1774" fmla="*/ 2982368 h 6099980"/>
              <a:gd name="connsiteX1775" fmla="*/ 4855844 w 6703452"/>
              <a:gd name="connsiteY1775" fmla="*/ 2812823 h 6099980"/>
              <a:gd name="connsiteX1776" fmla="*/ 4935856 w 6703452"/>
              <a:gd name="connsiteY1776" fmla="*/ 2744243 h 6099980"/>
              <a:gd name="connsiteX1777" fmla="*/ 5035868 w 6703452"/>
              <a:gd name="connsiteY1777" fmla="*/ 2672806 h 6099980"/>
              <a:gd name="connsiteX1778" fmla="*/ 5011044 w 6703452"/>
              <a:gd name="connsiteY1778" fmla="*/ 2684757 h 6099980"/>
              <a:gd name="connsiteX1779" fmla="*/ 4980842 w 6703452"/>
              <a:gd name="connsiteY1779" fmla="*/ 2703256 h 6099980"/>
              <a:gd name="connsiteX1780" fmla="*/ 4997768 w 6703452"/>
              <a:gd name="connsiteY1780" fmla="*/ 2691856 h 6099980"/>
              <a:gd name="connsiteX1781" fmla="*/ 5004436 w 6703452"/>
              <a:gd name="connsiteY1781" fmla="*/ 2687093 h 6099980"/>
              <a:gd name="connsiteX1782" fmla="*/ 4978718 w 6703452"/>
              <a:gd name="connsiteY1782" fmla="*/ 2703286 h 6099980"/>
              <a:gd name="connsiteX1783" fmla="*/ 4953000 w 6703452"/>
              <a:gd name="connsiteY1783" fmla="*/ 2721383 h 6099980"/>
              <a:gd name="connsiteX1784" fmla="*/ 4968956 w 6703452"/>
              <a:gd name="connsiteY1784" fmla="*/ 2711263 h 6099980"/>
              <a:gd name="connsiteX1785" fmla="*/ 4978320 w 6703452"/>
              <a:gd name="connsiteY1785" fmla="*/ 2704955 h 6099980"/>
              <a:gd name="connsiteX1786" fmla="*/ 4904424 w 6703452"/>
              <a:gd name="connsiteY1786" fmla="*/ 2760436 h 6099980"/>
              <a:gd name="connsiteX1787" fmla="*/ 4752976 w 6703452"/>
              <a:gd name="connsiteY1787" fmla="*/ 2899501 h 6099980"/>
              <a:gd name="connsiteX1788" fmla="*/ 4848226 w 6703452"/>
              <a:gd name="connsiteY1788" fmla="*/ 2804251 h 6099980"/>
              <a:gd name="connsiteX1789" fmla="*/ 4596766 w 6703452"/>
              <a:gd name="connsiteY1789" fmla="*/ 3064283 h 6099980"/>
              <a:gd name="connsiteX1790" fmla="*/ 4578668 w 6703452"/>
              <a:gd name="connsiteY1790" fmla="*/ 3087143 h 6099980"/>
              <a:gd name="connsiteX1791" fmla="*/ 4682492 w 6703452"/>
              <a:gd name="connsiteY1791" fmla="*/ 2973796 h 6099980"/>
              <a:gd name="connsiteX1792" fmla="*/ 4544378 w 6703452"/>
              <a:gd name="connsiteY1792" fmla="*/ 3144293 h 6099980"/>
              <a:gd name="connsiteX1793" fmla="*/ 4557712 w 6703452"/>
              <a:gd name="connsiteY1793" fmla="*/ 3129053 h 6099980"/>
              <a:gd name="connsiteX1794" fmla="*/ 4531996 w 6703452"/>
              <a:gd name="connsiteY1794" fmla="*/ 3161438 h 6099980"/>
              <a:gd name="connsiteX1795" fmla="*/ 4478656 w 6703452"/>
              <a:gd name="connsiteY1795" fmla="*/ 3221446 h 6099980"/>
              <a:gd name="connsiteX1796" fmla="*/ 4459604 w 6703452"/>
              <a:gd name="connsiteY1796" fmla="*/ 3245258 h 6099980"/>
              <a:gd name="connsiteX1797" fmla="*/ 4469130 w 6703452"/>
              <a:gd name="connsiteY1797" fmla="*/ 3232876 h 6099980"/>
              <a:gd name="connsiteX1798" fmla="*/ 4418648 w 6703452"/>
              <a:gd name="connsiteY1798" fmla="*/ 3291931 h 6099980"/>
              <a:gd name="connsiteX1799" fmla="*/ 4399598 w 6703452"/>
              <a:gd name="connsiteY1799" fmla="*/ 3317648 h 6099980"/>
              <a:gd name="connsiteX1800" fmla="*/ 4405312 w 6703452"/>
              <a:gd name="connsiteY1800" fmla="*/ 3308123 h 6099980"/>
              <a:gd name="connsiteX1801" fmla="*/ 4390072 w 6703452"/>
              <a:gd name="connsiteY1801" fmla="*/ 3327173 h 6099980"/>
              <a:gd name="connsiteX1802" fmla="*/ 4355784 w 6703452"/>
              <a:gd name="connsiteY1802" fmla="*/ 3376703 h 6099980"/>
              <a:gd name="connsiteX1803" fmla="*/ 4334828 w 6703452"/>
              <a:gd name="connsiteY1803" fmla="*/ 3407183 h 6099980"/>
              <a:gd name="connsiteX1804" fmla="*/ 4313872 w 6703452"/>
              <a:gd name="connsiteY1804" fmla="*/ 3439568 h 6099980"/>
              <a:gd name="connsiteX1805" fmla="*/ 4274820 w 6703452"/>
              <a:gd name="connsiteY1805" fmla="*/ 3501481 h 6099980"/>
              <a:gd name="connsiteX1806" fmla="*/ 4250056 w 6703452"/>
              <a:gd name="connsiteY1806" fmla="*/ 3545296 h 6099980"/>
              <a:gd name="connsiteX1807" fmla="*/ 4228148 w 6703452"/>
              <a:gd name="connsiteY1807" fmla="*/ 3585301 h 6099980"/>
              <a:gd name="connsiteX1808" fmla="*/ 4206240 w 6703452"/>
              <a:gd name="connsiteY1808" fmla="*/ 3626258 h 6099980"/>
              <a:gd name="connsiteX1809" fmla="*/ 4194376 w 6703452"/>
              <a:gd name="connsiteY1809" fmla="*/ 3649423 h 6099980"/>
              <a:gd name="connsiteX1810" fmla="*/ 4196716 w 6703452"/>
              <a:gd name="connsiteY1810" fmla="*/ 3644356 h 6099980"/>
              <a:gd name="connsiteX1811" fmla="*/ 4203384 w 6703452"/>
              <a:gd name="connsiteY1811" fmla="*/ 3627211 h 6099980"/>
              <a:gd name="connsiteX1812" fmla="*/ 4175760 w 6703452"/>
              <a:gd name="connsiteY1812" fmla="*/ 3677693 h 6099980"/>
              <a:gd name="connsiteX1813" fmla="*/ 4150996 w 6703452"/>
              <a:gd name="connsiteY1813" fmla="*/ 3727223 h 6099980"/>
              <a:gd name="connsiteX1814" fmla="*/ 4137660 w 6703452"/>
              <a:gd name="connsiteY1814" fmla="*/ 3755798 h 6099980"/>
              <a:gd name="connsiteX1815" fmla="*/ 4125278 w 6703452"/>
              <a:gd name="connsiteY1815" fmla="*/ 3789136 h 6099980"/>
              <a:gd name="connsiteX1816" fmla="*/ 4098608 w 6703452"/>
              <a:gd name="connsiteY1816" fmla="*/ 3876766 h 6099980"/>
              <a:gd name="connsiteX1817" fmla="*/ 4110992 w 6703452"/>
              <a:gd name="connsiteY1817" fmla="*/ 3835808 h 6099980"/>
              <a:gd name="connsiteX1818" fmla="*/ 4117658 w 6703452"/>
              <a:gd name="connsiteY1818" fmla="*/ 3815806 h 6099980"/>
              <a:gd name="connsiteX1819" fmla="*/ 4125278 w 6703452"/>
              <a:gd name="connsiteY1819" fmla="*/ 3795803 h 6099980"/>
              <a:gd name="connsiteX1820" fmla="*/ 4117658 w 6703452"/>
              <a:gd name="connsiteY1820" fmla="*/ 3818663 h 6099980"/>
              <a:gd name="connsiteX1821" fmla="*/ 4111944 w 6703452"/>
              <a:gd name="connsiteY1821" fmla="*/ 3841523 h 6099980"/>
              <a:gd name="connsiteX1822" fmla="*/ 4100512 w 6703452"/>
              <a:gd name="connsiteY1822" fmla="*/ 3888196 h 6099980"/>
              <a:gd name="connsiteX1823" fmla="*/ 4084320 w 6703452"/>
              <a:gd name="connsiteY1823" fmla="*/ 3982493 h 6099980"/>
              <a:gd name="connsiteX1824" fmla="*/ 4085272 w 6703452"/>
              <a:gd name="connsiteY1824" fmla="*/ 3955823 h 6099980"/>
              <a:gd name="connsiteX1825" fmla="*/ 4096704 w 6703452"/>
              <a:gd name="connsiteY1825" fmla="*/ 3900578 h 6099980"/>
              <a:gd name="connsiteX1826" fmla="*/ 4101466 w 6703452"/>
              <a:gd name="connsiteY1826" fmla="*/ 3876766 h 6099980"/>
              <a:gd name="connsiteX1827" fmla="*/ 4105276 w 6703452"/>
              <a:gd name="connsiteY1827" fmla="*/ 3861526 h 6099980"/>
              <a:gd name="connsiteX1828" fmla="*/ 4091940 w 6703452"/>
              <a:gd name="connsiteY1828" fmla="*/ 3914866 h 6099980"/>
              <a:gd name="connsiteX1829" fmla="*/ 4086224 w 6703452"/>
              <a:gd name="connsiteY1829" fmla="*/ 3940583 h 6099980"/>
              <a:gd name="connsiteX1830" fmla="*/ 4080510 w 6703452"/>
              <a:gd name="connsiteY1830" fmla="*/ 3965348 h 6099980"/>
              <a:gd name="connsiteX1831" fmla="*/ 4063366 w 6703452"/>
              <a:gd name="connsiteY1831" fmla="*/ 4058693 h 6099980"/>
              <a:gd name="connsiteX1832" fmla="*/ 4037648 w 6703452"/>
              <a:gd name="connsiteY1832" fmla="*/ 4200616 h 6099980"/>
              <a:gd name="connsiteX1833" fmla="*/ 4022408 w 6703452"/>
              <a:gd name="connsiteY1833" fmla="*/ 4227286 h 6099980"/>
              <a:gd name="connsiteX1834" fmla="*/ 3982404 w 6703452"/>
              <a:gd name="connsiteY1834" fmla="*/ 4314916 h 6099980"/>
              <a:gd name="connsiteX1835" fmla="*/ 3988118 w 6703452"/>
              <a:gd name="connsiteY1835" fmla="*/ 4313011 h 6099980"/>
              <a:gd name="connsiteX1836" fmla="*/ 3990024 w 6703452"/>
              <a:gd name="connsiteY1836" fmla="*/ 4319678 h 6099980"/>
              <a:gd name="connsiteX1837" fmla="*/ 3955732 w 6703452"/>
              <a:gd name="connsiteY1837" fmla="*/ 4380638 h 6099980"/>
              <a:gd name="connsiteX1838" fmla="*/ 3930968 w 6703452"/>
              <a:gd name="connsiteY1838" fmla="*/ 4417786 h 6099980"/>
              <a:gd name="connsiteX1839" fmla="*/ 3932872 w 6703452"/>
              <a:gd name="connsiteY1839" fmla="*/ 4412071 h 6099980"/>
              <a:gd name="connsiteX1840" fmla="*/ 3863340 w 6703452"/>
              <a:gd name="connsiteY1840" fmla="*/ 4494938 h 6099980"/>
              <a:gd name="connsiteX1841" fmla="*/ 3812858 w 6703452"/>
              <a:gd name="connsiteY1841" fmla="*/ 4553993 h 6099980"/>
              <a:gd name="connsiteX1842" fmla="*/ 3741420 w 6703452"/>
              <a:gd name="connsiteY1842" fmla="*/ 4640671 h 6099980"/>
              <a:gd name="connsiteX1843" fmla="*/ 3565208 w 6703452"/>
              <a:gd name="connsiteY1843" fmla="*/ 4811168 h 6099980"/>
              <a:gd name="connsiteX1844" fmla="*/ 3525204 w 6703452"/>
              <a:gd name="connsiteY1844" fmla="*/ 4844506 h 6099980"/>
              <a:gd name="connsiteX1845" fmla="*/ 3483292 w 6703452"/>
              <a:gd name="connsiteY1845" fmla="*/ 4876891 h 6099980"/>
              <a:gd name="connsiteX1846" fmla="*/ 3438524 w 6703452"/>
              <a:gd name="connsiteY1846" fmla="*/ 4908323 h 6099980"/>
              <a:gd name="connsiteX1847" fmla="*/ 3413760 w 6703452"/>
              <a:gd name="connsiteY1847" fmla="*/ 4924516 h 6099980"/>
              <a:gd name="connsiteX1848" fmla="*/ 3388044 w 6703452"/>
              <a:gd name="connsiteY1848" fmla="*/ 4940708 h 6099980"/>
              <a:gd name="connsiteX1849" fmla="*/ 3352800 w 6703452"/>
              <a:gd name="connsiteY1849" fmla="*/ 4953091 h 6099980"/>
              <a:gd name="connsiteX1850" fmla="*/ 3276600 w 6703452"/>
              <a:gd name="connsiteY1850" fmla="*/ 4983571 h 6099980"/>
              <a:gd name="connsiteX1851" fmla="*/ 3261360 w 6703452"/>
              <a:gd name="connsiteY1851" fmla="*/ 4991191 h 6099980"/>
              <a:gd name="connsiteX1852" fmla="*/ 3238500 w 6703452"/>
              <a:gd name="connsiteY1852" fmla="*/ 5000716 h 6099980"/>
              <a:gd name="connsiteX1853" fmla="*/ 3178492 w 6703452"/>
              <a:gd name="connsiteY1853" fmla="*/ 5020718 h 6099980"/>
              <a:gd name="connsiteX1854" fmla="*/ 3147060 w 6703452"/>
              <a:gd name="connsiteY1854" fmla="*/ 5028338 h 6099980"/>
              <a:gd name="connsiteX1855" fmla="*/ 3119438 w 6703452"/>
              <a:gd name="connsiteY1855" fmla="*/ 5034053 h 6099980"/>
              <a:gd name="connsiteX1856" fmla="*/ 3086100 w 6703452"/>
              <a:gd name="connsiteY1856" fmla="*/ 5040721 h 6099980"/>
              <a:gd name="connsiteX1857" fmla="*/ 3125152 w 6703452"/>
              <a:gd name="connsiteY1857" fmla="*/ 5036911 h 6099980"/>
              <a:gd name="connsiteX1858" fmla="*/ 3153728 w 6703452"/>
              <a:gd name="connsiteY1858" fmla="*/ 5031196 h 6099980"/>
              <a:gd name="connsiteX1859" fmla="*/ 3173730 w 6703452"/>
              <a:gd name="connsiteY1859" fmla="*/ 5026433 h 6099980"/>
              <a:gd name="connsiteX1860" fmla="*/ 3188970 w 6703452"/>
              <a:gd name="connsiteY1860" fmla="*/ 5021671 h 6099980"/>
              <a:gd name="connsiteX1861" fmla="*/ 3251836 w 6703452"/>
              <a:gd name="connsiteY1861" fmla="*/ 4997858 h 6099980"/>
              <a:gd name="connsiteX1862" fmla="*/ 3278504 w 6703452"/>
              <a:gd name="connsiteY1862" fmla="*/ 4991191 h 6099980"/>
              <a:gd name="connsiteX1863" fmla="*/ 3287078 w 6703452"/>
              <a:gd name="connsiteY1863" fmla="*/ 4990238 h 6099980"/>
              <a:gd name="connsiteX1864" fmla="*/ 3298508 w 6703452"/>
              <a:gd name="connsiteY1864" fmla="*/ 4987381 h 6099980"/>
              <a:gd name="connsiteX1865" fmla="*/ 3311500 w 6703452"/>
              <a:gd name="connsiteY1865" fmla="*/ 4983050 h 6099980"/>
              <a:gd name="connsiteX1866" fmla="*/ 3306128 w 6703452"/>
              <a:gd name="connsiteY1866" fmla="*/ 4985476 h 6099980"/>
              <a:gd name="connsiteX1867" fmla="*/ 3265170 w 6703452"/>
              <a:gd name="connsiteY1867" fmla="*/ 5002621 h 6099980"/>
              <a:gd name="connsiteX1868" fmla="*/ 3215640 w 6703452"/>
              <a:gd name="connsiteY1868" fmla="*/ 5019766 h 6099980"/>
              <a:gd name="connsiteX1869" fmla="*/ 3188970 w 6703452"/>
              <a:gd name="connsiteY1869" fmla="*/ 5027386 h 6099980"/>
              <a:gd name="connsiteX1870" fmla="*/ 3175636 w 6703452"/>
              <a:gd name="connsiteY1870" fmla="*/ 5031196 h 6099980"/>
              <a:gd name="connsiteX1871" fmla="*/ 3161348 w 6703452"/>
              <a:gd name="connsiteY1871" fmla="*/ 5034053 h 6099980"/>
              <a:gd name="connsiteX1872" fmla="*/ 3132772 w 6703452"/>
              <a:gd name="connsiteY1872" fmla="*/ 5039768 h 6099980"/>
              <a:gd name="connsiteX1873" fmla="*/ 3105150 w 6703452"/>
              <a:gd name="connsiteY1873" fmla="*/ 5043578 h 6099980"/>
              <a:gd name="connsiteX1874" fmla="*/ 3077528 w 6703452"/>
              <a:gd name="connsiteY1874" fmla="*/ 5046436 h 6099980"/>
              <a:gd name="connsiteX1875" fmla="*/ 3051810 w 6703452"/>
              <a:gd name="connsiteY1875" fmla="*/ 5047388 h 6099980"/>
              <a:gd name="connsiteX1876" fmla="*/ 3006092 w 6703452"/>
              <a:gd name="connsiteY1876" fmla="*/ 5046436 h 6099980"/>
              <a:gd name="connsiteX1877" fmla="*/ 2971800 w 6703452"/>
              <a:gd name="connsiteY1877" fmla="*/ 5043578 h 6099980"/>
              <a:gd name="connsiteX1878" fmla="*/ 2997518 w 6703452"/>
              <a:gd name="connsiteY1878" fmla="*/ 5044531 h 6099980"/>
              <a:gd name="connsiteX1879" fmla="*/ 2925128 w 6703452"/>
              <a:gd name="connsiteY1879" fmla="*/ 5035006 h 6099980"/>
              <a:gd name="connsiteX1880" fmla="*/ 2864168 w 6703452"/>
              <a:gd name="connsiteY1880" fmla="*/ 5021671 h 6099980"/>
              <a:gd name="connsiteX1881" fmla="*/ 2677478 w 6703452"/>
              <a:gd name="connsiteY1881" fmla="*/ 4983571 h 6099980"/>
              <a:gd name="connsiteX1882" fmla="*/ 2588896 w 6703452"/>
              <a:gd name="connsiteY1882" fmla="*/ 4968331 h 6099980"/>
              <a:gd name="connsiteX1883" fmla="*/ 2596516 w 6703452"/>
              <a:gd name="connsiteY1883" fmla="*/ 4968331 h 6099980"/>
              <a:gd name="connsiteX1884" fmla="*/ 2583564 w 6703452"/>
              <a:gd name="connsiteY1884" fmla="*/ 4965797 h 6099980"/>
              <a:gd name="connsiteX1885" fmla="*/ 2581514 w 6703452"/>
              <a:gd name="connsiteY1885" fmla="*/ 4965591 h 6099980"/>
              <a:gd name="connsiteX1886" fmla="*/ 2563178 w 6703452"/>
              <a:gd name="connsiteY1886" fmla="*/ 4962615 h 6099980"/>
              <a:gd name="connsiteX1887" fmla="*/ 2578472 w 6703452"/>
              <a:gd name="connsiteY1887" fmla="*/ 4964800 h 6099980"/>
              <a:gd name="connsiteX1888" fmla="*/ 2550200 w 6703452"/>
              <a:gd name="connsiteY1888" fmla="*/ 4959267 h 6099980"/>
              <a:gd name="connsiteX1889" fmla="*/ 2469832 w 6703452"/>
              <a:gd name="connsiteY1889" fmla="*/ 4945471 h 6099980"/>
              <a:gd name="connsiteX1890" fmla="*/ 2447924 w 6703452"/>
              <a:gd name="connsiteY1890" fmla="*/ 4942613 h 6099980"/>
              <a:gd name="connsiteX1891" fmla="*/ 2434590 w 6703452"/>
              <a:gd name="connsiteY1891" fmla="*/ 4941661 h 6099980"/>
              <a:gd name="connsiteX1892" fmla="*/ 2419350 w 6703452"/>
              <a:gd name="connsiteY1892" fmla="*/ 4941661 h 6099980"/>
              <a:gd name="connsiteX1893" fmla="*/ 2334578 w 6703452"/>
              <a:gd name="connsiteY1893" fmla="*/ 4943566 h 6099980"/>
              <a:gd name="connsiteX1894" fmla="*/ 2347912 w 6703452"/>
              <a:gd name="connsiteY1894" fmla="*/ 4941661 h 6099980"/>
              <a:gd name="connsiteX1895" fmla="*/ 2313624 w 6703452"/>
              <a:gd name="connsiteY1895" fmla="*/ 4942613 h 6099980"/>
              <a:gd name="connsiteX1896" fmla="*/ 2279332 w 6703452"/>
              <a:gd name="connsiteY1896" fmla="*/ 4946423 h 6099980"/>
              <a:gd name="connsiteX1897" fmla="*/ 2245996 w 6703452"/>
              <a:gd name="connsiteY1897" fmla="*/ 4951186 h 6099980"/>
              <a:gd name="connsiteX1898" fmla="*/ 2213610 w 6703452"/>
              <a:gd name="connsiteY1898" fmla="*/ 4958806 h 6099980"/>
              <a:gd name="connsiteX1899" fmla="*/ 2182178 w 6703452"/>
              <a:gd name="connsiteY1899" fmla="*/ 4966426 h 6099980"/>
              <a:gd name="connsiteX1900" fmla="*/ 2152650 w 6703452"/>
              <a:gd name="connsiteY1900" fmla="*/ 4975951 h 6099980"/>
              <a:gd name="connsiteX1901" fmla="*/ 2125028 w 6703452"/>
              <a:gd name="connsiteY1901" fmla="*/ 4984523 h 6099980"/>
              <a:gd name="connsiteX1902" fmla="*/ 2099310 w 6703452"/>
              <a:gd name="connsiteY1902" fmla="*/ 4994048 h 6099980"/>
              <a:gd name="connsiteX1903" fmla="*/ 2090738 w 6703452"/>
              <a:gd name="connsiteY1903" fmla="*/ 4992143 h 6099980"/>
              <a:gd name="connsiteX1904" fmla="*/ 2131696 w 6703452"/>
              <a:gd name="connsiteY1904" fmla="*/ 4974998 h 6099980"/>
              <a:gd name="connsiteX1905" fmla="*/ 2016800 w 6703452"/>
              <a:gd name="connsiteY1905" fmla="*/ 5018813 h 6099980"/>
              <a:gd name="connsiteX1906" fmla="*/ 1976178 w 6703452"/>
              <a:gd name="connsiteY1906" fmla="*/ 5041469 h 6099980"/>
              <a:gd name="connsiteX1907" fmla="*/ 1991678 w 6703452"/>
              <a:gd name="connsiteY1907" fmla="*/ 5036910 h 6099980"/>
              <a:gd name="connsiteX1908" fmla="*/ 2018348 w 6703452"/>
              <a:gd name="connsiteY1908" fmla="*/ 5025480 h 6099980"/>
              <a:gd name="connsiteX1909" fmla="*/ 2005964 w 6703452"/>
              <a:gd name="connsiteY1909" fmla="*/ 5031195 h 6099980"/>
              <a:gd name="connsiteX1910" fmla="*/ 1993584 w 6703452"/>
              <a:gd name="connsiteY1910" fmla="*/ 5037862 h 6099980"/>
              <a:gd name="connsiteX1911" fmla="*/ 1968818 w 6703452"/>
              <a:gd name="connsiteY1911" fmla="*/ 5051198 h 6099980"/>
              <a:gd name="connsiteX1912" fmla="*/ 1945004 w 6703452"/>
              <a:gd name="connsiteY1912" fmla="*/ 5064532 h 6099980"/>
              <a:gd name="connsiteX1913" fmla="*/ 1921192 w 6703452"/>
              <a:gd name="connsiteY1913" fmla="*/ 5078820 h 6099980"/>
              <a:gd name="connsiteX1914" fmla="*/ 1940244 w 6703452"/>
              <a:gd name="connsiteY1914" fmla="*/ 5063580 h 6099980"/>
              <a:gd name="connsiteX1915" fmla="*/ 1962150 w 6703452"/>
              <a:gd name="connsiteY1915" fmla="*/ 5050245 h 6099980"/>
              <a:gd name="connsiteX1916" fmla="*/ 1973338 w 6703452"/>
              <a:gd name="connsiteY1916" fmla="*/ 5043053 h 6099980"/>
              <a:gd name="connsiteX1917" fmla="*/ 1912620 w 6703452"/>
              <a:gd name="connsiteY1917" fmla="*/ 5076916 h 6099980"/>
              <a:gd name="connsiteX1918" fmla="*/ 1888808 w 6703452"/>
              <a:gd name="connsiteY1918" fmla="*/ 5092156 h 6099980"/>
              <a:gd name="connsiteX1919" fmla="*/ 1866900 w 6703452"/>
              <a:gd name="connsiteY1919" fmla="*/ 5108348 h 6099980"/>
              <a:gd name="connsiteX1920" fmla="*/ 1826896 w 6703452"/>
              <a:gd name="connsiteY1920" fmla="*/ 5140733 h 6099980"/>
              <a:gd name="connsiteX1921" fmla="*/ 1791652 w 6703452"/>
              <a:gd name="connsiteY1921" fmla="*/ 5172166 h 6099980"/>
              <a:gd name="connsiteX1922" fmla="*/ 1763078 w 6703452"/>
              <a:gd name="connsiteY1922" fmla="*/ 5201693 h 6099980"/>
              <a:gd name="connsiteX1923" fmla="*/ 1744028 w 6703452"/>
              <a:gd name="connsiteY1923" fmla="*/ 5218838 h 6099980"/>
              <a:gd name="connsiteX1924" fmla="*/ 1725930 w 6703452"/>
              <a:gd name="connsiteY1924" fmla="*/ 5236936 h 6099980"/>
              <a:gd name="connsiteX1925" fmla="*/ 1707832 w 6703452"/>
              <a:gd name="connsiteY1925" fmla="*/ 5255033 h 6099980"/>
              <a:gd name="connsiteX1926" fmla="*/ 1690688 w 6703452"/>
              <a:gd name="connsiteY1926" fmla="*/ 5275036 h 6099980"/>
              <a:gd name="connsiteX1927" fmla="*/ 1704976 w 6703452"/>
              <a:gd name="connsiteY1927" fmla="*/ 5255986 h 6099980"/>
              <a:gd name="connsiteX1928" fmla="*/ 1720216 w 6703452"/>
              <a:gd name="connsiteY1928" fmla="*/ 5237888 h 6099980"/>
              <a:gd name="connsiteX1929" fmla="*/ 1747838 w 6703452"/>
              <a:gd name="connsiteY1929" fmla="*/ 5205503 h 6099980"/>
              <a:gd name="connsiteX1930" fmla="*/ 1765936 w 6703452"/>
              <a:gd name="connsiteY1930" fmla="*/ 5181691 h 6099980"/>
              <a:gd name="connsiteX1931" fmla="*/ 1742124 w 6703452"/>
              <a:gd name="connsiteY1931" fmla="*/ 5204551 h 6099980"/>
              <a:gd name="connsiteX1932" fmla="*/ 1727836 w 6703452"/>
              <a:gd name="connsiteY1932" fmla="*/ 5221696 h 6099980"/>
              <a:gd name="connsiteX1933" fmla="*/ 1709738 w 6703452"/>
              <a:gd name="connsiteY1933" fmla="*/ 5241698 h 6099980"/>
              <a:gd name="connsiteX1934" fmla="*/ 1696404 w 6703452"/>
              <a:gd name="connsiteY1934" fmla="*/ 5255986 h 6099980"/>
              <a:gd name="connsiteX1935" fmla="*/ 1679258 w 6703452"/>
              <a:gd name="connsiteY1935" fmla="*/ 5276941 h 6099980"/>
              <a:gd name="connsiteX1936" fmla="*/ 1697356 w 6703452"/>
              <a:gd name="connsiteY1936" fmla="*/ 5247413 h 6099980"/>
              <a:gd name="connsiteX1937" fmla="*/ 1729740 w 6703452"/>
              <a:gd name="connsiteY1937" fmla="*/ 5205503 h 6099980"/>
              <a:gd name="connsiteX1938" fmla="*/ 1694498 w 6703452"/>
              <a:gd name="connsiteY1938" fmla="*/ 5241698 h 6099980"/>
              <a:gd name="connsiteX1939" fmla="*/ 1676400 w 6703452"/>
              <a:gd name="connsiteY1939" fmla="*/ 5264558 h 6099980"/>
              <a:gd name="connsiteX1940" fmla="*/ 1666876 w 6703452"/>
              <a:gd name="connsiteY1940" fmla="*/ 5280751 h 6099980"/>
              <a:gd name="connsiteX1941" fmla="*/ 1663064 w 6703452"/>
              <a:gd name="connsiteY1941" fmla="*/ 5288371 h 6099980"/>
              <a:gd name="connsiteX1942" fmla="*/ 1652588 w 6703452"/>
              <a:gd name="connsiteY1942" fmla="*/ 5300753 h 6099980"/>
              <a:gd name="connsiteX1943" fmla="*/ 1631632 w 6703452"/>
              <a:gd name="connsiteY1943" fmla="*/ 5327423 h 6099980"/>
              <a:gd name="connsiteX1944" fmla="*/ 1612584 w 6703452"/>
              <a:gd name="connsiteY1944" fmla="*/ 5357903 h 6099980"/>
              <a:gd name="connsiteX1945" fmla="*/ 1600200 w 6703452"/>
              <a:gd name="connsiteY1945" fmla="*/ 5382668 h 6099980"/>
              <a:gd name="connsiteX1946" fmla="*/ 1590676 w 6703452"/>
              <a:gd name="connsiteY1946" fmla="*/ 5408386 h 6099980"/>
              <a:gd name="connsiteX1947" fmla="*/ 1566864 w 6703452"/>
              <a:gd name="connsiteY1947" fmla="*/ 5450296 h 6099980"/>
              <a:gd name="connsiteX1948" fmla="*/ 1544956 w 6703452"/>
              <a:gd name="connsiteY1948" fmla="*/ 5493158 h 6099980"/>
              <a:gd name="connsiteX1949" fmla="*/ 1518284 w 6703452"/>
              <a:gd name="connsiteY1949" fmla="*/ 5567453 h 6099980"/>
              <a:gd name="connsiteX1950" fmla="*/ 1470660 w 6703452"/>
              <a:gd name="connsiteY1950" fmla="*/ 5687468 h 6099980"/>
              <a:gd name="connsiteX1951" fmla="*/ 1508760 w 6703452"/>
              <a:gd name="connsiteY1951" fmla="*/ 5602696 h 6099980"/>
              <a:gd name="connsiteX1952" fmla="*/ 1458278 w 6703452"/>
              <a:gd name="connsiteY1952" fmla="*/ 5736998 h 6099980"/>
              <a:gd name="connsiteX1953" fmla="*/ 1426844 w 6703452"/>
              <a:gd name="connsiteY1953" fmla="*/ 5791291 h 6099980"/>
              <a:gd name="connsiteX1954" fmla="*/ 1365884 w 6703452"/>
              <a:gd name="connsiteY1954" fmla="*/ 5887493 h 6099980"/>
              <a:gd name="connsiteX1955" fmla="*/ 1347788 w 6703452"/>
              <a:gd name="connsiteY1955" fmla="*/ 5909401 h 6099980"/>
              <a:gd name="connsiteX1956" fmla="*/ 1339216 w 6703452"/>
              <a:gd name="connsiteY1956" fmla="*/ 5919878 h 6099980"/>
              <a:gd name="connsiteX1957" fmla="*/ 1329690 w 6703452"/>
              <a:gd name="connsiteY1957" fmla="*/ 5929403 h 6099980"/>
              <a:gd name="connsiteX1958" fmla="*/ 1312544 w 6703452"/>
              <a:gd name="connsiteY1958" fmla="*/ 5946548 h 6099980"/>
              <a:gd name="connsiteX1959" fmla="*/ 1297304 w 6703452"/>
              <a:gd name="connsiteY1959" fmla="*/ 5958931 h 6099980"/>
              <a:gd name="connsiteX1960" fmla="*/ 1282064 w 6703452"/>
              <a:gd name="connsiteY1960" fmla="*/ 5965598 h 6099980"/>
              <a:gd name="connsiteX1961" fmla="*/ 1202056 w 6703452"/>
              <a:gd name="connsiteY1961" fmla="*/ 6017986 h 6099980"/>
              <a:gd name="connsiteX1962" fmla="*/ 1107758 w 6703452"/>
              <a:gd name="connsiteY1962" fmla="*/ 6055133 h 6099980"/>
              <a:gd name="connsiteX1963" fmla="*/ 904876 w 6703452"/>
              <a:gd name="connsiteY1963" fmla="*/ 6090376 h 6099980"/>
              <a:gd name="connsiteX1964" fmla="*/ 565784 w 6703452"/>
              <a:gd name="connsiteY1964" fmla="*/ 6096091 h 6099980"/>
              <a:gd name="connsiteX1965" fmla="*/ 471488 w 6703452"/>
              <a:gd name="connsiteY1965" fmla="*/ 6076088 h 6099980"/>
              <a:gd name="connsiteX1966" fmla="*/ 343852 w 6703452"/>
              <a:gd name="connsiteY1966" fmla="*/ 6044656 h 6099980"/>
              <a:gd name="connsiteX1967" fmla="*/ 289560 w 6703452"/>
              <a:gd name="connsiteY1967" fmla="*/ 6023701 h 6099980"/>
              <a:gd name="connsiteX1968" fmla="*/ 263844 w 6703452"/>
              <a:gd name="connsiteY1968" fmla="*/ 6011318 h 6099980"/>
              <a:gd name="connsiteX1969" fmla="*/ 239078 w 6703452"/>
              <a:gd name="connsiteY1969" fmla="*/ 5998936 h 6099980"/>
              <a:gd name="connsiteX1970" fmla="*/ 191452 w 6703452"/>
              <a:gd name="connsiteY1970" fmla="*/ 5968456 h 6099980"/>
              <a:gd name="connsiteX1971" fmla="*/ 168592 w 6703452"/>
              <a:gd name="connsiteY1971" fmla="*/ 5951311 h 6099980"/>
              <a:gd name="connsiteX1972" fmla="*/ 146684 w 6703452"/>
              <a:gd name="connsiteY1972" fmla="*/ 5931308 h 6099980"/>
              <a:gd name="connsiteX1973" fmla="*/ 103466 w 6703452"/>
              <a:gd name="connsiteY1973" fmla="*/ 5885112 h 6099980"/>
              <a:gd name="connsiteX1974" fmla="*/ 90592 w 6703452"/>
              <a:gd name="connsiteY1974" fmla="*/ 5866401 h 6099980"/>
              <a:gd name="connsiteX1975" fmla="*/ 104776 w 6703452"/>
              <a:gd name="connsiteY1975" fmla="*/ 5884636 h 6099980"/>
              <a:gd name="connsiteX1976" fmla="*/ 113348 w 6703452"/>
              <a:gd name="connsiteY1976" fmla="*/ 5893208 h 6099980"/>
              <a:gd name="connsiteX1977" fmla="*/ 98108 w 6703452"/>
              <a:gd name="connsiteY1977" fmla="*/ 5875111 h 6099980"/>
              <a:gd name="connsiteX1978" fmla="*/ 90488 w 6703452"/>
              <a:gd name="connsiteY1978" fmla="*/ 5865586 h 6099980"/>
              <a:gd name="connsiteX1979" fmla="*/ 83820 w 6703452"/>
              <a:gd name="connsiteY1979" fmla="*/ 5856061 h 6099980"/>
              <a:gd name="connsiteX1980" fmla="*/ 70484 w 6703452"/>
              <a:gd name="connsiteY1980" fmla="*/ 5837011 h 6099980"/>
              <a:gd name="connsiteX1981" fmla="*/ 59056 w 6703452"/>
              <a:gd name="connsiteY1981" fmla="*/ 5817008 h 6099980"/>
              <a:gd name="connsiteX1982" fmla="*/ 48578 w 6703452"/>
              <a:gd name="connsiteY1982" fmla="*/ 5796053 h 6099980"/>
              <a:gd name="connsiteX1983" fmla="*/ 39052 w 6703452"/>
              <a:gd name="connsiteY1983" fmla="*/ 5774146 h 6099980"/>
              <a:gd name="connsiteX1984" fmla="*/ 22860 w 6703452"/>
              <a:gd name="connsiteY1984" fmla="*/ 5728426 h 6099980"/>
              <a:gd name="connsiteX1985" fmla="*/ 1904 w 6703452"/>
              <a:gd name="connsiteY1985" fmla="*/ 5621746 h 6099980"/>
              <a:gd name="connsiteX1986" fmla="*/ 244 w 6703452"/>
              <a:gd name="connsiteY1986" fmla="*/ 5527023 h 6099980"/>
              <a:gd name="connsiteX1987" fmla="*/ 952 w 6703452"/>
              <a:gd name="connsiteY1987" fmla="*/ 5534116 h 6099980"/>
              <a:gd name="connsiteX1988" fmla="*/ 952 w 6703452"/>
              <a:gd name="connsiteY1988" fmla="*/ 5525543 h 6099980"/>
              <a:gd name="connsiteX1989" fmla="*/ 1904 w 6703452"/>
              <a:gd name="connsiteY1989" fmla="*/ 5492206 h 6099980"/>
              <a:gd name="connsiteX1990" fmla="*/ 12384 w 6703452"/>
              <a:gd name="connsiteY1990" fmla="*/ 5406481 h 6099980"/>
              <a:gd name="connsiteX1991" fmla="*/ 10478 w 6703452"/>
              <a:gd name="connsiteY1991" fmla="*/ 5428388 h 6099980"/>
              <a:gd name="connsiteX1992" fmla="*/ 98108 w 6703452"/>
              <a:gd name="connsiteY1992" fmla="*/ 5174071 h 6099980"/>
              <a:gd name="connsiteX1993" fmla="*/ 160020 w 6703452"/>
              <a:gd name="connsiteY1993" fmla="*/ 5062628 h 6099980"/>
              <a:gd name="connsiteX1994" fmla="*/ 232410 w 6703452"/>
              <a:gd name="connsiteY1994" fmla="*/ 4960711 h 6099980"/>
              <a:gd name="connsiteX1995" fmla="*/ 316230 w 6703452"/>
              <a:gd name="connsiteY1995" fmla="*/ 4867366 h 6099980"/>
              <a:gd name="connsiteX1996" fmla="*/ 407670 w 6703452"/>
              <a:gd name="connsiteY1996" fmla="*/ 4779736 h 6099980"/>
              <a:gd name="connsiteX1997" fmla="*/ 611504 w 6703452"/>
              <a:gd name="connsiteY1997" fmla="*/ 4607333 h 6099980"/>
              <a:gd name="connsiteX1998" fmla="*/ 525780 w 6703452"/>
              <a:gd name="connsiteY1998" fmla="*/ 4681628 h 6099980"/>
              <a:gd name="connsiteX1999" fmla="*/ 502920 w 6703452"/>
              <a:gd name="connsiteY1999" fmla="*/ 4707346 h 6099980"/>
              <a:gd name="connsiteX2000" fmla="*/ 583884 w 6703452"/>
              <a:gd name="connsiteY2000" fmla="*/ 4640671 h 6099980"/>
              <a:gd name="connsiteX2001" fmla="*/ 722948 w 6703452"/>
              <a:gd name="connsiteY2001" fmla="*/ 4519703 h 6099980"/>
              <a:gd name="connsiteX2002" fmla="*/ 739022 w 6703452"/>
              <a:gd name="connsiteY2002" fmla="*/ 4508750 h 6099980"/>
              <a:gd name="connsiteX2003" fmla="*/ 739138 w 6703452"/>
              <a:gd name="connsiteY2003" fmla="*/ 4508720 h 6099980"/>
              <a:gd name="connsiteX2004" fmla="*/ 741506 w 6703452"/>
              <a:gd name="connsiteY2004" fmla="*/ 4506591 h 6099980"/>
              <a:gd name="connsiteX2005" fmla="*/ 762952 w 6703452"/>
              <a:gd name="connsiteY2005" fmla="*/ 4488270 h 6099980"/>
              <a:gd name="connsiteX2006" fmla="*/ 741276 w 6703452"/>
              <a:gd name="connsiteY2006" fmla="*/ 4508190 h 6099980"/>
              <a:gd name="connsiteX2007" fmla="*/ 741298 w 6703452"/>
              <a:gd name="connsiteY2007" fmla="*/ 4508184 h 6099980"/>
              <a:gd name="connsiteX2008" fmla="*/ 731520 w 6703452"/>
              <a:gd name="connsiteY2008" fmla="*/ 4517798 h 6099980"/>
              <a:gd name="connsiteX2009" fmla="*/ 926784 w 6703452"/>
              <a:gd name="connsiteY2009" fmla="*/ 4333013 h 6099980"/>
              <a:gd name="connsiteX2010" fmla="*/ 969644 w 6703452"/>
              <a:gd name="connsiteY2010" fmla="*/ 4282531 h 6099980"/>
              <a:gd name="connsiteX2011" fmla="*/ 1012508 w 6703452"/>
              <a:gd name="connsiteY2011" fmla="*/ 4227286 h 6099980"/>
              <a:gd name="connsiteX2012" fmla="*/ 1103948 w 6703452"/>
              <a:gd name="connsiteY2012" fmla="*/ 4090126 h 6099980"/>
              <a:gd name="connsiteX2013" fmla="*/ 931544 w 6703452"/>
              <a:gd name="connsiteY2013" fmla="*/ 4339681 h 6099980"/>
              <a:gd name="connsiteX2014" fmla="*/ 985838 w 6703452"/>
              <a:gd name="connsiteY2014" fmla="*/ 4286341 h 6099980"/>
              <a:gd name="connsiteX2015" fmla="*/ 897256 w 6703452"/>
              <a:gd name="connsiteY2015" fmla="*/ 4388258 h 6099980"/>
              <a:gd name="connsiteX2016" fmla="*/ 1006792 w 6703452"/>
              <a:gd name="connsiteY2016" fmla="*/ 4270148 h 6099980"/>
              <a:gd name="connsiteX2017" fmla="*/ 970598 w 6703452"/>
              <a:gd name="connsiteY2017" fmla="*/ 4317773 h 6099980"/>
              <a:gd name="connsiteX2018" fmla="*/ 1002030 w 6703452"/>
              <a:gd name="connsiteY2018" fmla="*/ 4282531 h 6099980"/>
              <a:gd name="connsiteX2019" fmla="*/ 1021080 w 6703452"/>
              <a:gd name="connsiteY2019" fmla="*/ 4257766 h 6099980"/>
              <a:gd name="connsiteX2020" fmla="*/ 1037272 w 6703452"/>
              <a:gd name="connsiteY2020" fmla="*/ 4234906 h 6099980"/>
              <a:gd name="connsiteX2021" fmla="*/ 1046798 w 6703452"/>
              <a:gd name="connsiteY2021" fmla="*/ 4221571 h 6099980"/>
              <a:gd name="connsiteX2022" fmla="*/ 1058228 w 6703452"/>
              <a:gd name="connsiteY2022" fmla="*/ 4205378 h 6099980"/>
              <a:gd name="connsiteX2023" fmla="*/ 1022032 w 6703452"/>
              <a:gd name="connsiteY2023" fmla="*/ 4258718 h 6099980"/>
              <a:gd name="connsiteX2024" fmla="*/ 975360 w 6703452"/>
              <a:gd name="connsiteY2024" fmla="*/ 4316821 h 6099980"/>
              <a:gd name="connsiteX2025" fmla="*/ 962978 w 6703452"/>
              <a:gd name="connsiteY2025" fmla="*/ 4332061 h 6099980"/>
              <a:gd name="connsiteX2026" fmla="*/ 949644 w 6703452"/>
              <a:gd name="connsiteY2026" fmla="*/ 4347301 h 6099980"/>
              <a:gd name="connsiteX2027" fmla="*/ 921068 w 6703452"/>
              <a:gd name="connsiteY2027" fmla="*/ 4377781 h 6099980"/>
              <a:gd name="connsiteX2028" fmla="*/ 860108 w 6703452"/>
              <a:gd name="connsiteY2028" fmla="*/ 4437788 h 6099980"/>
              <a:gd name="connsiteX2029" fmla="*/ 624840 w 6703452"/>
              <a:gd name="connsiteY2029" fmla="*/ 4641623 h 6099980"/>
              <a:gd name="connsiteX2030" fmla="*/ 642938 w 6703452"/>
              <a:gd name="connsiteY2030" fmla="*/ 4622573 h 6099980"/>
              <a:gd name="connsiteX2031" fmla="*/ 497204 w 6703452"/>
              <a:gd name="connsiteY2031" fmla="*/ 4741636 h 6099980"/>
              <a:gd name="connsiteX2032" fmla="*/ 561024 w 6703452"/>
              <a:gd name="connsiteY2032" fmla="*/ 4693058 h 6099980"/>
              <a:gd name="connsiteX2033" fmla="*/ 508636 w 6703452"/>
              <a:gd name="connsiteY2033" fmla="*/ 4741636 h 6099980"/>
              <a:gd name="connsiteX2034" fmla="*/ 404812 w 6703452"/>
              <a:gd name="connsiteY2034" fmla="*/ 4828313 h 6099980"/>
              <a:gd name="connsiteX2035" fmla="*/ 280988 w 6703452"/>
              <a:gd name="connsiteY2035" fmla="*/ 4945471 h 6099980"/>
              <a:gd name="connsiteX2036" fmla="*/ 256224 w 6703452"/>
              <a:gd name="connsiteY2036" fmla="*/ 4975951 h 6099980"/>
              <a:gd name="connsiteX2037" fmla="*/ 239078 w 6703452"/>
              <a:gd name="connsiteY2037" fmla="*/ 4998811 h 6099980"/>
              <a:gd name="connsiteX2038" fmla="*/ 221932 w 6703452"/>
              <a:gd name="connsiteY2038" fmla="*/ 5024528 h 6099980"/>
              <a:gd name="connsiteX2039" fmla="*/ 224790 w 6703452"/>
              <a:gd name="connsiteY2039" fmla="*/ 5027386 h 6099980"/>
              <a:gd name="connsiteX2040" fmla="*/ 227648 w 6703452"/>
              <a:gd name="connsiteY2040" fmla="*/ 5029291 h 6099980"/>
              <a:gd name="connsiteX2041" fmla="*/ 175260 w 6703452"/>
              <a:gd name="connsiteY2041" fmla="*/ 5108348 h 6099980"/>
              <a:gd name="connsiteX2042" fmla="*/ 136208 w 6703452"/>
              <a:gd name="connsiteY2042" fmla="*/ 5166451 h 6099980"/>
              <a:gd name="connsiteX2043" fmla="*/ 60008 w 6703452"/>
              <a:gd name="connsiteY2043" fmla="*/ 5376953 h 6099980"/>
              <a:gd name="connsiteX2044" fmla="*/ 44202 w 6703452"/>
              <a:gd name="connsiteY2044" fmla="*/ 5552957 h 6099980"/>
              <a:gd name="connsiteX2045" fmla="*/ 50484 w 6703452"/>
              <a:gd name="connsiteY2045" fmla="*/ 5585590 h 6099980"/>
              <a:gd name="connsiteX2046" fmla="*/ 50484 w 6703452"/>
              <a:gd name="connsiteY2046" fmla="*/ 5608411 h 6099980"/>
              <a:gd name="connsiteX2047" fmla="*/ 88584 w 6703452"/>
              <a:gd name="connsiteY2047" fmla="*/ 5761763 h 6099980"/>
              <a:gd name="connsiteX2048" fmla="*/ 151448 w 6703452"/>
              <a:gd name="connsiteY2048" fmla="*/ 5868443 h 6099980"/>
              <a:gd name="connsiteX2049" fmla="*/ 345758 w 6703452"/>
              <a:gd name="connsiteY2049" fmla="*/ 6000841 h 6099980"/>
              <a:gd name="connsiteX2050" fmla="*/ 594360 w 6703452"/>
              <a:gd name="connsiteY2050" fmla="*/ 6052276 h 6099980"/>
              <a:gd name="connsiteX2051" fmla="*/ 503872 w 6703452"/>
              <a:gd name="connsiteY2051" fmla="*/ 6046561 h 6099980"/>
              <a:gd name="connsiteX2052" fmla="*/ 481012 w 6703452"/>
              <a:gd name="connsiteY2052" fmla="*/ 6042751 h 6099980"/>
              <a:gd name="connsiteX2053" fmla="*/ 457200 w 6703452"/>
              <a:gd name="connsiteY2053" fmla="*/ 6037988 h 6099980"/>
              <a:gd name="connsiteX2054" fmla="*/ 411480 w 6703452"/>
              <a:gd name="connsiteY2054" fmla="*/ 6026558 h 6099980"/>
              <a:gd name="connsiteX2055" fmla="*/ 372428 w 6703452"/>
              <a:gd name="connsiteY2055" fmla="*/ 6014176 h 6099980"/>
              <a:gd name="connsiteX2056" fmla="*/ 343852 w 6703452"/>
              <a:gd name="connsiteY2056" fmla="*/ 6004651 h 6099980"/>
              <a:gd name="connsiteX2057" fmla="*/ 473392 w 6703452"/>
              <a:gd name="connsiteY2057" fmla="*/ 6044656 h 6099980"/>
              <a:gd name="connsiteX2058" fmla="*/ 444818 w 6703452"/>
              <a:gd name="connsiteY2058" fmla="*/ 6037988 h 6099980"/>
              <a:gd name="connsiteX2059" fmla="*/ 420052 w 6703452"/>
              <a:gd name="connsiteY2059" fmla="*/ 6031321 h 6099980"/>
              <a:gd name="connsiteX2060" fmla="*/ 398144 w 6703452"/>
              <a:gd name="connsiteY2060" fmla="*/ 6025606 h 6099980"/>
              <a:gd name="connsiteX2061" fmla="*/ 379096 w 6703452"/>
              <a:gd name="connsiteY2061" fmla="*/ 6019891 h 6099980"/>
              <a:gd name="connsiteX2062" fmla="*/ 344804 w 6703452"/>
              <a:gd name="connsiteY2062" fmla="*/ 6009413 h 6099980"/>
              <a:gd name="connsiteX2063" fmla="*/ 311468 w 6703452"/>
              <a:gd name="connsiteY2063" fmla="*/ 5997031 h 6099980"/>
              <a:gd name="connsiteX2064" fmla="*/ 349568 w 6703452"/>
              <a:gd name="connsiteY2064" fmla="*/ 6014176 h 6099980"/>
              <a:gd name="connsiteX2065" fmla="*/ 382904 w 6703452"/>
              <a:gd name="connsiteY2065" fmla="*/ 6026558 h 6099980"/>
              <a:gd name="connsiteX2066" fmla="*/ 398144 w 6703452"/>
              <a:gd name="connsiteY2066" fmla="*/ 6031321 h 6099980"/>
              <a:gd name="connsiteX2067" fmla="*/ 413384 w 6703452"/>
              <a:gd name="connsiteY2067" fmla="*/ 6035131 h 6099980"/>
              <a:gd name="connsiteX2068" fmla="*/ 441960 w 6703452"/>
              <a:gd name="connsiteY2068" fmla="*/ 6041798 h 6099980"/>
              <a:gd name="connsiteX2069" fmla="*/ 575310 w 6703452"/>
              <a:gd name="connsiteY2069" fmla="*/ 6059896 h 6099980"/>
              <a:gd name="connsiteX2070" fmla="*/ 581978 w 6703452"/>
              <a:gd name="connsiteY2070" fmla="*/ 6062753 h 6099980"/>
              <a:gd name="connsiteX2071" fmla="*/ 634364 w 6703452"/>
              <a:gd name="connsiteY2071" fmla="*/ 6067516 h 6099980"/>
              <a:gd name="connsiteX2072" fmla="*/ 649604 w 6703452"/>
              <a:gd name="connsiteY2072" fmla="*/ 6063706 h 6099980"/>
              <a:gd name="connsiteX2073" fmla="*/ 672464 w 6703452"/>
              <a:gd name="connsiteY2073" fmla="*/ 6065611 h 6099980"/>
              <a:gd name="connsiteX2074" fmla="*/ 877252 w 6703452"/>
              <a:gd name="connsiteY2074" fmla="*/ 6058943 h 6099980"/>
              <a:gd name="connsiteX2075" fmla="*/ 778192 w 6703452"/>
              <a:gd name="connsiteY2075" fmla="*/ 6057038 h 6099980"/>
              <a:gd name="connsiteX2076" fmla="*/ 699136 w 6703452"/>
              <a:gd name="connsiteY2076" fmla="*/ 6060848 h 6099980"/>
              <a:gd name="connsiteX2077" fmla="*/ 649604 w 6703452"/>
              <a:gd name="connsiteY2077" fmla="*/ 6054181 h 6099980"/>
              <a:gd name="connsiteX2078" fmla="*/ 953452 w 6703452"/>
              <a:gd name="connsiteY2078" fmla="*/ 6043703 h 6099980"/>
              <a:gd name="connsiteX2079" fmla="*/ 976312 w 6703452"/>
              <a:gd name="connsiteY2079" fmla="*/ 6045608 h 6099980"/>
              <a:gd name="connsiteX2080" fmla="*/ 1120140 w 6703452"/>
              <a:gd name="connsiteY2080" fmla="*/ 6017033 h 6099980"/>
              <a:gd name="connsiteX2081" fmla="*/ 1230630 w 6703452"/>
              <a:gd name="connsiteY2081" fmla="*/ 5970361 h 6099980"/>
              <a:gd name="connsiteX2082" fmla="*/ 1213484 w 6703452"/>
              <a:gd name="connsiteY2082" fmla="*/ 5981791 h 6099980"/>
              <a:gd name="connsiteX2083" fmla="*/ 1284924 w 6703452"/>
              <a:gd name="connsiteY2083" fmla="*/ 5935118 h 6099980"/>
              <a:gd name="connsiteX2084" fmla="*/ 1301116 w 6703452"/>
              <a:gd name="connsiteY2084" fmla="*/ 5921783 h 6099980"/>
              <a:gd name="connsiteX2085" fmla="*/ 1316356 w 6703452"/>
              <a:gd name="connsiteY2085" fmla="*/ 5906543 h 6099980"/>
              <a:gd name="connsiteX2086" fmla="*/ 1330644 w 6703452"/>
              <a:gd name="connsiteY2086" fmla="*/ 5891303 h 6099980"/>
              <a:gd name="connsiteX2087" fmla="*/ 1343978 w 6703452"/>
              <a:gd name="connsiteY2087" fmla="*/ 5875111 h 6099980"/>
              <a:gd name="connsiteX2088" fmla="*/ 1432560 w 6703452"/>
              <a:gd name="connsiteY2088" fmla="*/ 5736998 h 6099980"/>
              <a:gd name="connsiteX2089" fmla="*/ 1493520 w 6703452"/>
              <a:gd name="connsiteY2089" fmla="*/ 5574121 h 6099980"/>
              <a:gd name="connsiteX2090" fmla="*/ 1551624 w 6703452"/>
              <a:gd name="connsiteY2090" fmla="*/ 5420768 h 6099980"/>
              <a:gd name="connsiteX2091" fmla="*/ 1563052 w 6703452"/>
              <a:gd name="connsiteY2091" fmla="*/ 5394098 h 6099980"/>
              <a:gd name="connsiteX2092" fmla="*/ 1585912 w 6703452"/>
              <a:gd name="connsiteY2092" fmla="*/ 5353141 h 6099980"/>
              <a:gd name="connsiteX2093" fmla="*/ 1600200 w 6703452"/>
              <a:gd name="connsiteY2093" fmla="*/ 5328376 h 6099980"/>
              <a:gd name="connsiteX2094" fmla="*/ 1618298 w 6703452"/>
              <a:gd name="connsiteY2094" fmla="*/ 5302658 h 6099980"/>
              <a:gd name="connsiteX2095" fmla="*/ 1637348 w 6703452"/>
              <a:gd name="connsiteY2095" fmla="*/ 5275988 h 6099980"/>
              <a:gd name="connsiteX2096" fmla="*/ 1659256 w 6703452"/>
              <a:gd name="connsiteY2096" fmla="*/ 5249318 h 6099980"/>
              <a:gd name="connsiteX2097" fmla="*/ 1682116 w 6703452"/>
              <a:gd name="connsiteY2097" fmla="*/ 5221696 h 6099980"/>
              <a:gd name="connsiteX2098" fmla="*/ 1706880 w 6703452"/>
              <a:gd name="connsiteY2098" fmla="*/ 5195978 h 6099980"/>
              <a:gd name="connsiteX2099" fmla="*/ 1731644 w 6703452"/>
              <a:gd name="connsiteY2099" fmla="*/ 5170261 h 6099980"/>
              <a:gd name="connsiteX2100" fmla="*/ 1757364 w 6703452"/>
              <a:gd name="connsiteY2100" fmla="*/ 5146448 h 6099980"/>
              <a:gd name="connsiteX2101" fmla="*/ 1782128 w 6703452"/>
              <a:gd name="connsiteY2101" fmla="*/ 5123588 h 6099980"/>
              <a:gd name="connsiteX2102" fmla="*/ 1805940 w 6703452"/>
              <a:gd name="connsiteY2102" fmla="*/ 5103586 h 6099980"/>
              <a:gd name="connsiteX2103" fmla="*/ 1827848 w 6703452"/>
              <a:gd name="connsiteY2103" fmla="*/ 5084536 h 6099980"/>
              <a:gd name="connsiteX2104" fmla="*/ 1847850 w 6703452"/>
              <a:gd name="connsiteY2104" fmla="*/ 5068343 h 6099980"/>
              <a:gd name="connsiteX2105" fmla="*/ 1749744 w 6703452"/>
              <a:gd name="connsiteY2105" fmla="*/ 5156926 h 6099980"/>
              <a:gd name="connsiteX2106" fmla="*/ 1794510 w 6703452"/>
              <a:gd name="connsiteY2106" fmla="*/ 5116921 h 6099980"/>
              <a:gd name="connsiteX2107" fmla="*/ 1833564 w 6703452"/>
              <a:gd name="connsiteY2107" fmla="*/ 5083583 h 6099980"/>
              <a:gd name="connsiteX2108" fmla="*/ 1890712 w 6703452"/>
              <a:gd name="connsiteY2108" fmla="*/ 5046436 h 6099980"/>
              <a:gd name="connsiteX2109" fmla="*/ 1832610 w 6703452"/>
              <a:gd name="connsiteY2109" fmla="*/ 5095013 h 6099980"/>
              <a:gd name="connsiteX2110" fmla="*/ 1886904 w 6703452"/>
              <a:gd name="connsiteY2110" fmla="*/ 5055961 h 6099980"/>
              <a:gd name="connsiteX2111" fmla="*/ 1940244 w 6703452"/>
              <a:gd name="connsiteY2111" fmla="*/ 5022623 h 6099980"/>
              <a:gd name="connsiteX2112" fmla="*/ 2025016 w 6703452"/>
              <a:gd name="connsiteY2112" fmla="*/ 4977856 h 6099980"/>
              <a:gd name="connsiteX2113" fmla="*/ 2004060 w 6703452"/>
              <a:gd name="connsiteY2113" fmla="*/ 4987381 h 6099980"/>
              <a:gd name="connsiteX2114" fmla="*/ 1989772 w 6703452"/>
              <a:gd name="connsiteY2114" fmla="*/ 4994048 h 6099980"/>
              <a:gd name="connsiteX2115" fmla="*/ 1975484 w 6703452"/>
              <a:gd name="connsiteY2115" fmla="*/ 5000716 h 6099980"/>
              <a:gd name="connsiteX2116" fmla="*/ 1982152 w 6703452"/>
              <a:gd name="connsiteY2116" fmla="*/ 4995001 h 6099980"/>
              <a:gd name="connsiteX2117" fmla="*/ 1938338 w 6703452"/>
              <a:gd name="connsiteY2117" fmla="*/ 5015956 h 6099980"/>
              <a:gd name="connsiteX2118" fmla="*/ 2114550 w 6703452"/>
              <a:gd name="connsiteY2118" fmla="*/ 4933088 h 6099980"/>
              <a:gd name="connsiteX2119" fmla="*/ 2321244 w 6703452"/>
              <a:gd name="connsiteY2119" fmla="*/ 4890226 h 6099980"/>
              <a:gd name="connsiteX2120" fmla="*/ 2387918 w 6703452"/>
              <a:gd name="connsiteY2120" fmla="*/ 4891178 h 6099980"/>
              <a:gd name="connsiteX2121" fmla="*/ 2389908 w 6703452"/>
              <a:gd name="connsiteY2121" fmla="*/ 4891039 h 6099980"/>
              <a:gd name="connsiteX2122" fmla="*/ 2387620 w 6703452"/>
              <a:gd name="connsiteY2122" fmla="*/ 4891402 h 6099980"/>
              <a:gd name="connsiteX2123" fmla="*/ 2433638 w 6703452"/>
              <a:gd name="connsiteY2123" fmla="*/ 4894036 h 6099980"/>
              <a:gd name="connsiteX2124" fmla="*/ 2550796 w 6703452"/>
              <a:gd name="connsiteY2124" fmla="*/ 4903561 h 6099980"/>
              <a:gd name="connsiteX2125" fmla="*/ 2681288 w 6703452"/>
              <a:gd name="connsiteY2125" fmla="*/ 4928326 h 6099980"/>
              <a:gd name="connsiteX2126" fmla="*/ 2796540 w 6703452"/>
              <a:gd name="connsiteY2126" fmla="*/ 4952138 h 6099980"/>
              <a:gd name="connsiteX2127" fmla="*/ 2868930 w 6703452"/>
              <a:gd name="connsiteY2127" fmla="*/ 4960711 h 6099980"/>
              <a:gd name="connsiteX2128" fmla="*/ 2831784 w 6703452"/>
              <a:gd name="connsiteY2128" fmla="*/ 4958806 h 6099980"/>
              <a:gd name="connsiteX2129" fmla="*/ 2789872 w 6703452"/>
              <a:gd name="connsiteY2129" fmla="*/ 4952138 h 6099980"/>
              <a:gd name="connsiteX2130" fmla="*/ 2829878 w 6703452"/>
              <a:gd name="connsiteY2130" fmla="*/ 4963568 h 6099980"/>
              <a:gd name="connsiteX2131" fmla="*/ 2697480 w 6703452"/>
              <a:gd name="connsiteY2131" fmla="*/ 4936898 h 6099980"/>
              <a:gd name="connsiteX2132" fmla="*/ 2605088 w 6703452"/>
              <a:gd name="connsiteY2132" fmla="*/ 4921658 h 6099980"/>
              <a:gd name="connsiteX2133" fmla="*/ 2657476 w 6703452"/>
              <a:gd name="connsiteY2133" fmla="*/ 4934041 h 6099980"/>
              <a:gd name="connsiteX2134" fmla="*/ 2687004 w 6703452"/>
              <a:gd name="connsiteY2134" fmla="*/ 4943566 h 6099980"/>
              <a:gd name="connsiteX2135" fmla="*/ 2777492 w 6703452"/>
              <a:gd name="connsiteY2135" fmla="*/ 4959758 h 6099980"/>
              <a:gd name="connsiteX2136" fmla="*/ 2757488 w 6703452"/>
              <a:gd name="connsiteY2136" fmla="*/ 4954996 h 6099980"/>
              <a:gd name="connsiteX2137" fmla="*/ 3031808 w 6703452"/>
              <a:gd name="connsiteY2137" fmla="*/ 4992143 h 6099980"/>
              <a:gd name="connsiteX2138" fmla="*/ 3183256 w 6703452"/>
              <a:gd name="connsiteY2138" fmla="*/ 4977856 h 6099980"/>
              <a:gd name="connsiteX2139" fmla="*/ 3322320 w 6703452"/>
              <a:gd name="connsiteY2139" fmla="*/ 4927373 h 6099980"/>
              <a:gd name="connsiteX2140" fmla="*/ 3502344 w 6703452"/>
              <a:gd name="connsiteY2140" fmla="*/ 4799738 h 6099980"/>
              <a:gd name="connsiteX2141" fmla="*/ 3682366 w 6703452"/>
              <a:gd name="connsiteY2141" fmla="*/ 4627336 h 6099980"/>
              <a:gd name="connsiteX2142" fmla="*/ 3716656 w 6703452"/>
              <a:gd name="connsiteY2142" fmla="*/ 4597808 h 6099980"/>
              <a:gd name="connsiteX2143" fmla="*/ 3717608 w 6703452"/>
              <a:gd name="connsiteY2143" fmla="*/ 4605428 h 6099980"/>
              <a:gd name="connsiteX2144" fmla="*/ 3805238 w 6703452"/>
              <a:gd name="connsiteY2144" fmla="*/ 4513988 h 6099980"/>
              <a:gd name="connsiteX2145" fmla="*/ 3841432 w 6703452"/>
              <a:gd name="connsiteY2145" fmla="*/ 4468268 h 6099980"/>
              <a:gd name="connsiteX2146" fmla="*/ 3805238 w 6703452"/>
              <a:gd name="connsiteY2146" fmla="*/ 4506368 h 6099980"/>
              <a:gd name="connsiteX2147" fmla="*/ 3774758 w 6703452"/>
              <a:gd name="connsiteY2147" fmla="*/ 4536848 h 6099980"/>
              <a:gd name="connsiteX2148" fmla="*/ 3839528 w 6703452"/>
              <a:gd name="connsiteY2148" fmla="*/ 4462553 h 6099980"/>
              <a:gd name="connsiteX2149" fmla="*/ 3900488 w 6703452"/>
              <a:gd name="connsiteY2149" fmla="*/ 4390163 h 6099980"/>
              <a:gd name="connsiteX2150" fmla="*/ 3891916 w 6703452"/>
              <a:gd name="connsiteY2150" fmla="*/ 4404451 h 6099980"/>
              <a:gd name="connsiteX2151" fmla="*/ 3929064 w 6703452"/>
              <a:gd name="connsiteY2151" fmla="*/ 4350158 h 6099980"/>
              <a:gd name="connsiteX2152" fmla="*/ 3934778 w 6703452"/>
              <a:gd name="connsiteY2152" fmla="*/ 4337776 h 6099980"/>
              <a:gd name="connsiteX2153" fmla="*/ 3950018 w 6703452"/>
              <a:gd name="connsiteY2153" fmla="*/ 4309201 h 6099980"/>
              <a:gd name="connsiteX2154" fmla="*/ 3988118 w 6703452"/>
              <a:gd name="connsiteY2154" fmla="*/ 4230143 h 6099980"/>
              <a:gd name="connsiteX2155" fmla="*/ 4017644 w 6703452"/>
              <a:gd name="connsiteY2155" fmla="*/ 4114891 h 6099980"/>
              <a:gd name="connsiteX2156" fmla="*/ 4026218 w 6703452"/>
              <a:gd name="connsiteY2156" fmla="*/ 4022498 h 6099980"/>
              <a:gd name="connsiteX2157" fmla="*/ 4032884 w 6703452"/>
              <a:gd name="connsiteY2157" fmla="*/ 3995828 h 6099980"/>
              <a:gd name="connsiteX2158" fmla="*/ 4050030 w 6703452"/>
              <a:gd name="connsiteY2158" fmla="*/ 3918676 h 6099980"/>
              <a:gd name="connsiteX2159" fmla="*/ 4059556 w 6703452"/>
              <a:gd name="connsiteY2159" fmla="*/ 3868193 h 6099980"/>
              <a:gd name="connsiteX2160" fmla="*/ 4071938 w 6703452"/>
              <a:gd name="connsiteY2160" fmla="*/ 3817711 h 6099980"/>
              <a:gd name="connsiteX2161" fmla="*/ 4079558 w 6703452"/>
              <a:gd name="connsiteY2161" fmla="*/ 3790088 h 6099980"/>
              <a:gd name="connsiteX2162" fmla="*/ 4090036 w 6703452"/>
              <a:gd name="connsiteY2162" fmla="*/ 3760561 h 6099980"/>
              <a:gd name="connsiteX2163" fmla="*/ 4101466 w 6703452"/>
              <a:gd name="connsiteY2163" fmla="*/ 3729128 h 6099980"/>
              <a:gd name="connsiteX2164" fmla="*/ 4116704 w 6703452"/>
              <a:gd name="connsiteY2164" fmla="*/ 3694838 h 6099980"/>
              <a:gd name="connsiteX2165" fmla="*/ 4131944 w 6703452"/>
              <a:gd name="connsiteY2165" fmla="*/ 3666263 h 6099980"/>
              <a:gd name="connsiteX2166" fmla="*/ 4165284 w 6703452"/>
              <a:gd name="connsiteY2166" fmla="*/ 3609113 h 6099980"/>
              <a:gd name="connsiteX2167" fmla="*/ 4286252 w 6703452"/>
              <a:gd name="connsiteY2167" fmla="*/ 3406231 h 6099980"/>
              <a:gd name="connsiteX2168" fmla="*/ 4422458 w 6703452"/>
              <a:gd name="connsiteY2168" fmla="*/ 3224303 h 6099980"/>
              <a:gd name="connsiteX2169" fmla="*/ 4431984 w 6703452"/>
              <a:gd name="connsiteY2169" fmla="*/ 3219541 h 6099980"/>
              <a:gd name="connsiteX2170" fmla="*/ 4477704 w 6703452"/>
              <a:gd name="connsiteY2170" fmla="*/ 3163343 h 6099980"/>
              <a:gd name="connsiteX2171" fmla="*/ 4526280 w 6703452"/>
              <a:gd name="connsiteY2171" fmla="*/ 3107146 h 6099980"/>
              <a:gd name="connsiteX2172" fmla="*/ 4525328 w 6703452"/>
              <a:gd name="connsiteY2172" fmla="*/ 3108098 h 6099980"/>
              <a:gd name="connsiteX2173" fmla="*/ 4526280 w 6703452"/>
              <a:gd name="connsiteY2173" fmla="*/ 3106193 h 6099980"/>
              <a:gd name="connsiteX2174" fmla="*/ 4547236 w 6703452"/>
              <a:gd name="connsiteY2174" fmla="*/ 3080476 h 6099980"/>
              <a:gd name="connsiteX2175" fmla="*/ 4606292 w 6703452"/>
              <a:gd name="connsiteY2175" fmla="*/ 3004276 h 6099980"/>
              <a:gd name="connsiteX2176" fmla="*/ 4701540 w 6703452"/>
              <a:gd name="connsiteY2176" fmla="*/ 2890928 h 6099980"/>
              <a:gd name="connsiteX2177" fmla="*/ 4649152 w 6703452"/>
              <a:gd name="connsiteY2177" fmla="*/ 2943316 h 6099980"/>
              <a:gd name="connsiteX2178" fmla="*/ 4581526 w 6703452"/>
              <a:gd name="connsiteY2178" fmla="*/ 3021421 h 6099980"/>
              <a:gd name="connsiteX2179" fmla="*/ 4555808 w 6703452"/>
              <a:gd name="connsiteY2179" fmla="*/ 3056663 h 6099980"/>
              <a:gd name="connsiteX2180" fmla="*/ 4452938 w 6703452"/>
              <a:gd name="connsiteY2180" fmla="*/ 3174773 h 6099980"/>
              <a:gd name="connsiteX2181" fmla="*/ 4585336 w 6703452"/>
              <a:gd name="connsiteY2181" fmla="*/ 3011896 h 6099980"/>
              <a:gd name="connsiteX2182" fmla="*/ 4756786 w 6703452"/>
              <a:gd name="connsiteY2182" fmla="*/ 2819491 h 6099980"/>
              <a:gd name="connsiteX2183" fmla="*/ 4750140 w 6703452"/>
              <a:gd name="connsiteY2183" fmla="*/ 2825544 h 6099980"/>
              <a:gd name="connsiteX2184" fmla="*/ 4778692 w 6703452"/>
              <a:gd name="connsiteY2184" fmla="*/ 2798536 h 6099980"/>
              <a:gd name="connsiteX2185" fmla="*/ 4787266 w 6703452"/>
              <a:gd name="connsiteY2185" fmla="*/ 2785201 h 6099980"/>
              <a:gd name="connsiteX2186" fmla="*/ 4823460 w 6703452"/>
              <a:gd name="connsiteY2186" fmla="*/ 2744243 h 6099980"/>
              <a:gd name="connsiteX2187" fmla="*/ 4797744 w 6703452"/>
              <a:gd name="connsiteY2187" fmla="*/ 2779486 h 6099980"/>
              <a:gd name="connsiteX2188" fmla="*/ 4936808 w 6703452"/>
              <a:gd name="connsiteY2188" fmla="*/ 2660423 h 6099980"/>
              <a:gd name="connsiteX2189" fmla="*/ 4909186 w 6703452"/>
              <a:gd name="connsiteY2189" fmla="*/ 2679473 h 6099980"/>
              <a:gd name="connsiteX2190" fmla="*/ 4899660 w 6703452"/>
              <a:gd name="connsiteY2190" fmla="*/ 2685188 h 6099980"/>
              <a:gd name="connsiteX2191" fmla="*/ 4918712 w 6703452"/>
              <a:gd name="connsiteY2191" fmla="*/ 2668043 h 6099980"/>
              <a:gd name="connsiteX2192" fmla="*/ 4994912 w 6703452"/>
              <a:gd name="connsiteY2192" fmla="*/ 2612798 h 6099980"/>
              <a:gd name="connsiteX2193" fmla="*/ 4946332 w 6703452"/>
              <a:gd name="connsiteY2193" fmla="*/ 2649946 h 6099980"/>
              <a:gd name="connsiteX2194" fmla="*/ 4980624 w 6703452"/>
              <a:gd name="connsiteY2194" fmla="*/ 2628991 h 6099980"/>
              <a:gd name="connsiteX2195" fmla="*/ 5015866 w 6703452"/>
              <a:gd name="connsiteY2195" fmla="*/ 2608988 h 6099980"/>
              <a:gd name="connsiteX2196" fmla="*/ 5072064 w 6703452"/>
              <a:gd name="connsiteY2196" fmla="*/ 2577556 h 6099980"/>
              <a:gd name="connsiteX2197" fmla="*/ 5052060 w 6703452"/>
              <a:gd name="connsiteY2197" fmla="*/ 2590891 h 6099980"/>
              <a:gd name="connsiteX2198" fmla="*/ 4999672 w 6703452"/>
              <a:gd name="connsiteY2198" fmla="*/ 2624228 h 6099980"/>
              <a:gd name="connsiteX2199" fmla="*/ 4873944 w 6703452"/>
              <a:gd name="connsiteY2199" fmla="*/ 2719478 h 6099980"/>
              <a:gd name="connsiteX2200" fmla="*/ 4925378 w 6703452"/>
              <a:gd name="connsiteY2200" fmla="*/ 2680426 h 6099980"/>
              <a:gd name="connsiteX2201" fmla="*/ 4886324 w 6703452"/>
              <a:gd name="connsiteY2201" fmla="*/ 2712811 h 6099980"/>
              <a:gd name="connsiteX2202" fmla="*/ 4865370 w 6703452"/>
              <a:gd name="connsiteY2202" fmla="*/ 2729956 h 6099980"/>
              <a:gd name="connsiteX2203" fmla="*/ 4835844 w 6703452"/>
              <a:gd name="connsiteY2203" fmla="*/ 2754721 h 6099980"/>
              <a:gd name="connsiteX2204" fmla="*/ 4876800 w 6703452"/>
              <a:gd name="connsiteY2204" fmla="*/ 2726146 h 6099980"/>
              <a:gd name="connsiteX2205" fmla="*/ 4873944 w 6703452"/>
              <a:gd name="connsiteY2205" fmla="*/ 2734718 h 6099980"/>
              <a:gd name="connsiteX2206" fmla="*/ 4870132 w 6703452"/>
              <a:gd name="connsiteY2206" fmla="*/ 2735671 h 6099980"/>
              <a:gd name="connsiteX2207" fmla="*/ 4843464 w 6703452"/>
              <a:gd name="connsiteY2207" fmla="*/ 2758531 h 6099980"/>
              <a:gd name="connsiteX2208" fmla="*/ 4823460 w 6703452"/>
              <a:gd name="connsiteY2208" fmla="*/ 2776628 h 6099980"/>
              <a:gd name="connsiteX2209" fmla="*/ 4813936 w 6703452"/>
              <a:gd name="connsiteY2209" fmla="*/ 2789011 h 6099980"/>
              <a:gd name="connsiteX2210" fmla="*/ 4832986 w 6703452"/>
              <a:gd name="connsiteY2210" fmla="*/ 2776628 h 6099980"/>
              <a:gd name="connsiteX2211" fmla="*/ 4896804 w 6703452"/>
              <a:gd name="connsiteY2211" fmla="*/ 2725193 h 6099980"/>
              <a:gd name="connsiteX2212" fmla="*/ 4957764 w 6703452"/>
              <a:gd name="connsiteY2212" fmla="*/ 2677568 h 6099980"/>
              <a:gd name="connsiteX2213" fmla="*/ 5068252 w 6703452"/>
              <a:gd name="connsiteY2213" fmla="*/ 2601368 h 6099980"/>
              <a:gd name="connsiteX2214" fmla="*/ 5128260 w 6703452"/>
              <a:gd name="connsiteY2214" fmla="*/ 2569936 h 6099980"/>
              <a:gd name="connsiteX2215" fmla="*/ 5158740 w 6703452"/>
              <a:gd name="connsiteY2215" fmla="*/ 2555648 h 6099980"/>
              <a:gd name="connsiteX2216" fmla="*/ 5189220 w 6703452"/>
              <a:gd name="connsiteY2216" fmla="*/ 2542313 h 6099980"/>
              <a:gd name="connsiteX2217" fmla="*/ 5319712 w 6703452"/>
              <a:gd name="connsiteY2217" fmla="*/ 2506118 h 6099980"/>
              <a:gd name="connsiteX2218" fmla="*/ 5373052 w 6703452"/>
              <a:gd name="connsiteY2218" fmla="*/ 2495641 h 6099980"/>
              <a:gd name="connsiteX2219" fmla="*/ 5430204 w 6703452"/>
              <a:gd name="connsiteY2219" fmla="*/ 2486116 h 6099980"/>
              <a:gd name="connsiteX2220" fmla="*/ 5451158 w 6703452"/>
              <a:gd name="connsiteY2220" fmla="*/ 2477543 h 6099980"/>
              <a:gd name="connsiteX2221" fmla="*/ 5574030 w 6703452"/>
              <a:gd name="connsiteY2221" fmla="*/ 2462303 h 6099980"/>
              <a:gd name="connsiteX2222" fmla="*/ 5537836 w 6703452"/>
              <a:gd name="connsiteY2222" fmla="*/ 2468018 h 6099980"/>
              <a:gd name="connsiteX2223" fmla="*/ 5524500 w 6703452"/>
              <a:gd name="connsiteY2223" fmla="*/ 2471828 h 6099980"/>
              <a:gd name="connsiteX2224" fmla="*/ 5519738 w 6703452"/>
              <a:gd name="connsiteY2224" fmla="*/ 2473733 h 6099980"/>
              <a:gd name="connsiteX2225" fmla="*/ 5682616 w 6703452"/>
              <a:gd name="connsiteY2225" fmla="*/ 2438491 h 6099980"/>
              <a:gd name="connsiteX2226" fmla="*/ 5614036 w 6703452"/>
              <a:gd name="connsiteY2226" fmla="*/ 2457541 h 6099980"/>
              <a:gd name="connsiteX2227" fmla="*/ 5616892 w 6703452"/>
              <a:gd name="connsiteY2227" fmla="*/ 2460398 h 6099980"/>
              <a:gd name="connsiteX2228" fmla="*/ 5653088 w 6703452"/>
              <a:gd name="connsiteY2228" fmla="*/ 2462303 h 6099980"/>
              <a:gd name="connsiteX2229" fmla="*/ 5816918 w 6703452"/>
              <a:gd name="connsiteY2229" fmla="*/ 2417536 h 6099980"/>
              <a:gd name="connsiteX2230" fmla="*/ 5782628 w 6703452"/>
              <a:gd name="connsiteY2230" fmla="*/ 2424203 h 6099980"/>
              <a:gd name="connsiteX2231" fmla="*/ 5815012 w 6703452"/>
              <a:gd name="connsiteY2231" fmla="*/ 2413726 h 6099980"/>
              <a:gd name="connsiteX2232" fmla="*/ 5847398 w 6703452"/>
              <a:gd name="connsiteY2232" fmla="*/ 2401343 h 6099980"/>
              <a:gd name="connsiteX2233" fmla="*/ 5918836 w 6703452"/>
              <a:gd name="connsiteY2233" fmla="*/ 2372768 h 6099980"/>
              <a:gd name="connsiteX2234" fmla="*/ 6015992 w 6703452"/>
              <a:gd name="connsiteY2234" fmla="*/ 2314666 h 6099980"/>
              <a:gd name="connsiteX2235" fmla="*/ 6013132 w 6703452"/>
              <a:gd name="connsiteY2235" fmla="*/ 2317523 h 6099980"/>
              <a:gd name="connsiteX2236" fmla="*/ 6093144 w 6703452"/>
              <a:gd name="connsiteY2236" fmla="*/ 2255611 h 6099980"/>
              <a:gd name="connsiteX2237" fmla="*/ 6165532 w 6703452"/>
              <a:gd name="connsiteY2237" fmla="*/ 2172743 h 6099980"/>
              <a:gd name="connsiteX2238" fmla="*/ 6184584 w 6703452"/>
              <a:gd name="connsiteY2238" fmla="*/ 2133691 h 6099980"/>
              <a:gd name="connsiteX2239" fmla="*/ 6207444 w 6703452"/>
              <a:gd name="connsiteY2239" fmla="*/ 2064158 h 6099980"/>
              <a:gd name="connsiteX2240" fmla="*/ 6186488 w 6703452"/>
              <a:gd name="connsiteY2240" fmla="*/ 2109878 h 6099980"/>
              <a:gd name="connsiteX2241" fmla="*/ 6179820 w 6703452"/>
              <a:gd name="connsiteY2241" fmla="*/ 2118451 h 6099980"/>
              <a:gd name="connsiteX2242" fmla="*/ 6181724 w 6703452"/>
              <a:gd name="connsiteY2242" fmla="*/ 2107021 h 6099980"/>
              <a:gd name="connsiteX2243" fmla="*/ 6195060 w 6703452"/>
              <a:gd name="connsiteY2243" fmla="*/ 2077493 h 6099980"/>
              <a:gd name="connsiteX2244" fmla="*/ 6192204 w 6703452"/>
              <a:gd name="connsiteY2244" fmla="*/ 2081303 h 6099980"/>
              <a:gd name="connsiteX2245" fmla="*/ 6183630 w 6703452"/>
              <a:gd name="connsiteY2245" fmla="*/ 2096543 h 6099980"/>
              <a:gd name="connsiteX2246" fmla="*/ 6090286 w 6703452"/>
              <a:gd name="connsiteY2246" fmla="*/ 2227988 h 6099980"/>
              <a:gd name="connsiteX2247" fmla="*/ 6003608 w 6703452"/>
              <a:gd name="connsiteY2247" fmla="*/ 2306093 h 6099980"/>
              <a:gd name="connsiteX2248" fmla="*/ 6083618 w 6703452"/>
              <a:gd name="connsiteY2248" fmla="*/ 2242276 h 6099980"/>
              <a:gd name="connsiteX2249" fmla="*/ 5890260 w 6703452"/>
              <a:gd name="connsiteY2249" fmla="*/ 2371816 h 6099980"/>
              <a:gd name="connsiteX2250" fmla="*/ 5858828 w 6703452"/>
              <a:gd name="connsiteY2250" fmla="*/ 2380388 h 6099980"/>
              <a:gd name="connsiteX2251" fmla="*/ 5835968 w 6703452"/>
              <a:gd name="connsiteY2251" fmla="*/ 2389913 h 6099980"/>
              <a:gd name="connsiteX2252" fmla="*/ 5812156 w 6703452"/>
              <a:gd name="connsiteY2252" fmla="*/ 2398486 h 6099980"/>
              <a:gd name="connsiteX2253" fmla="*/ 5762624 w 6703452"/>
              <a:gd name="connsiteY2253" fmla="*/ 2413726 h 6099980"/>
              <a:gd name="connsiteX2254" fmla="*/ 5797868 w 6703452"/>
              <a:gd name="connsiteY2254" fmla="*/ 2399438 h 6099980"/>
              <a:gd name="connsiteX2255" fmla="*/ 5875972 w 6703452"/>
              <a:gd name="connsiteY2255" fmla="*/ 2368006 h 6099980"/>
              <a:gd name="connsiteX2256" fmla="*/ 5815012 w 6703452"/>
              <a:gd name="connsiteY2256" fmla="*/ 2388961 h 6099980"/>
              <a:gd name="connsiteX2257" fmla="*/ 5764530 w 6703452"/>
              <a:gd name="connsiteY2257" fmla="*/ 2405153 h 6099980"/>
              <a:gd name="connsiteX2258" fmla="*/ 5713096 w 6703452"/>
              <a:gd name="connsiteY2258" fmla="*/ 2418488 h 6099980"/>
              <a:gd name="connsiteX2259" fmla="*/ 5680712 w 6703452"/>
              <a:gd name="connsiteY2259" fmla="*/ 2430871 h 6099980"/>
              <a:gd name="connsiteX2260" fmla="*/ 5633086 w 6703452"/>
              <a:gd name="connsiteY2260" fmla="*/ 2437538 h 6099980"/>
              <a:gd name="connsiteX2261" fmla="*/ 5651184 w 6703452"/>
              <a:gd name="connsiteY2261" fmla="*/ 2429918 h 6099980"/>
              <a:gd name="connsiteX2262" fmla="*/ 5809298 w 6703452"/>
              <a:gd name="connsiteY2262" fmla="*/ 2385151 h 6099980"/>
              <a:gd name="connsiteX2263" fmla="*/ 5765484 w 6703452"/>
              <a:gd name="connsiteY2263" fmla="*/ 2394676 h 6099980"/>
              <a:gd name="connsiteX2264" fmla="*/ 5829300 w 6703452"/>
              <a:gd name="connsiteY2264" fmla="*/ 2374673 h 6099980"/>
              <a:gd name="connsiteX2265" fmla="*/ 5889308 w 6703452"/>
              <a:gd name="connsiteY2265" fmla="*/ 2349908 h 6099980"/>
              <a:gd name="connsiteX2266" fmla="*/ 5861686 w 6703452"/>
              <a:gd name="connsiteY2266" fmla="*/ 2364196 h 6099980"/>
              <a:gd name="connsiteX2267" fmla="*/ 5953124 w 6703452"/>
              <a:gd name="connsiteY2267" fmla="*/ 2319428 h 6099980"/>
              <a:gd name="connsiteX2268" fmla="*/ 5984558 w 6703452"/>
              <a:gd name="connsiteY2268" fmla="*/ 2304188 h 6099980"/>
              <a:gd name="connsiteX2269" fmla="*/ 6015038 w 6703452"/>
              <a:gd name="connsiteY2269" fmla="*/ 2287043 h 6099980"/>
              <a:gd name="connsiteX2270" fmla="*/ 6092192 w 6703452"/>
              <a:gd name="connsiteY2270" fmla="*/ 2220368 h 6099980"/>
              <a:gd name="connsiteX2271" fmla="*/ 6119502 w 6703452"/>
              <a:gd name="connsiteY2271" fmla="*/ 2185075 h 6099980"/>
              <a:gd name="connsiteX2272" fmla="*/ 6076952 w 6703452"/>
              <a:gd name="connsiteY2272" fmla="*/ 2233703 h 6099980"/>
              <a:gd name="connsiteX2273" fmla="*/ 6071236 w 6703452"/>
              <a:gd name="connsiteY2273" fmla="*/ 2238465 h 6099980"/>
              <a:gd name="connsiteX2274" fmla="*/ 6121304 w 6703452"/>
              <a:gd name="connsiteY2274" fmla="*/ 2182746 h 6099980"/>
              <a:gd name="connsiteX2275" fmla="*/ 6123148 w 6703452"/>
              <a:gd name="connsiteY2275" fmla="*/ 2180363 h 6099980"/>
              <a:gd name="connsiteX2276" fmla="*/ 6154104 w 6703452"/>
              <a:gd name="connsiteY2276" fmla="*/ 2134643 h 6099980"/>
              <a:gd name="connsiteX2277" fmla="*/ 6204586 w 6703452"/>
              <a:gd name="connsiteY2277" fmla="*/ 2003198 h 6099980"/>
              <a:gd name="connsiteX2278" fmla="*/ 6198872 w 6703452"/>
              <a:gd name="connsiteY2278" fmla="*/ 2039393 h 6099980"/>
              <a:gd name="connsiteX2279" fmla="*/ 6199824 w 6703452"/>
              <a:gd name="connsiteY2279" fmla="*/ 2042251 h 6099980"/>
              <a:gd name="connsiteX2280" fmla="*/ 6204586 w 6703452"/>
              <a:gd name="connsiteY2280" fmla="*/ 2044156 h 6099980"/>
              <a:gd name="connsiteX2281" fmla="*/ 6214112 w 6703452"/>
              <a:gd name="connsiteY2281" fmla="*/ 1949858 h 6099980"/>
              <a:gd name="connsiteX2282" fmla="*/ 6208396 w 6703452"/>
              <a:gd name="connsiteY2282" fmla="*/ 1918426 h 6099980"/>
              <a:gd name="connsiteX2283" fmla="*/ 6203632 w 6703452"/>
              <a:gd name="connsiteY2283" fmla="*/ 1903186 h 6099980"/>
              <a:gd name="connsiteX2284" fmla="*/ 6198872 w 6703452"/>
              <a:gd name="connsiteY2284" fmla="*/ 1887946 h 6099980"/>
              <a:gd name="connsiteX2285" fmla="*/ 6197918 w 6703452"/>
              <a:gd name="connsiteY2285" fmla="*/ 1869848 h 6099980"/>
              <a:gd name="connsiteX2286" fmla="*/ 6203632 w 6703452"/>
              <a:gd name="connsiteY2286" fmla="*/ 1884136 h 6099980"/>
              <a:gd name="connsiteX2287" fmla="*/ 6208396 w 6703452"/>
              <a:gd name="connsiteY2287" fmla="*/ 1901281 h 6099980"/>
              <a:gd name="connsiteX2288" fmla="*/ 6211252 w 6703452"/>
              <a:gd name="connsiteY2288" fmla="*/ 1912711 h 6099980"/>
              <a:gd name="connsiteX2289" fmla="*/ 6212204 w 6703452"/>
              <a:gd name="connsiteY2289" fmla="*/ 1919378 h 6099980"/>
              <a:gd name="connsiteX2290" fmla="*/ 6213158 w 6703452"/>
              <a:gd name="connsiteY2290" fmla="*/ 1926046 h 6099980"/>
              <a:gd name="connsiteX2291" fmla="*/ 6204586 w 6703452"/>
              <a:gd name="connsiteY2291" fmla="*/ 1877468 h 6099980"/>
              <a:gd name="connsiteX2292" fmla="*/ 6201728 w 6703452"/>
              <a:gd name="connsiteY2292" fmla="*/ 1866990 h 6099980"/>
              <a:gd name="connsiteX2293" fmla="*/ 6197918 w 6703452"/>
              <a:gd name="connsiteY2293" fmla="*/ 1856513 h 6099980"/>
              <a:gd name="connsiteX2294" fmla="*/ 6191250 w 6703452"/>
              <a:gd name="connsiteY2294" fmla="*/ 1837463 h 6099980"/>
              <a:gd name="connsiteX2295" fmla="*/ 6184584 w 6703452"/>
              <a:gd name="connsiteY2295" fmla="*/ 1814603 h 6099980"/>
              <a:gd name="connsiteX2296" fmla="*/ 6139816 w 6703452"/>
              <a:gd name="connsiteY2296" fmla="*/ 1727926 h 6099980"/>
              <a:gd name="connsiteX2297" fmla="*/ 6119812 w 6703452"/>
              <a:gd name="connsiteY2297" fmla="*/ 1691731 h 6099980"/>
              <a:gd name="connsiteX2298" fmla="*/ 6102668 w 6703452"/>
              <a:gd name="connsiteY2298" fmla="*/ 1659346 h 6099980"/>
              <a:gd name="connsiteX2299" fmla="*/ 6082556 w 6703452"/>
              <a:gd name="connsiteY2299" fmla="*/ 1617687 h 6099980"/>
              <a:gd name="connsiteX2300" fmla="*/ 6084572 w 6703452"/>
              <a:gd name="connsiteY2300" fmla="*/ 1619340 h 6099980"/>
              <a:gd name="connsiteX2301" fmla="*/ 6053138 w 6703452"/>
              <a:gd name="connsiteY2301" fmla="*/ 1494563 h 6099980"/>
              <a:gd name="connsiteX2302" fmla="*/ 6053138 w 6703452"/>
              <a:gd name="connsiteY2302" fmla="*/ 1416458 h 6099980"/>
              <a:gd name="connsiteX2303" fmla="*/ 6074092 w 6703452"/>
              <a:gd name="connsiteY2303" fmla="*/ 1333590 h 6099980"/>
              <a:gd name="connsiteX2304" fmla="*/ 6153150 w 6703452"/>
              <a:gd name="connsiteY2304" fmla="*/ 1208813 h 6099980"/>
              <a:gd name="connsiteX2305" fmla="*/ 6090286 w 6703452"/>
              <a:gd name="connsiteY2305" fmla="*/ 1310731 h 6099980"/>
              <a:gd name="connsiteX2306" fmla="*/ 6067424 w 6703452"/>
              <a:gd name="connsiteY2306" fmla="*/ 1407886 h 6099980"/>
              <a:gd name="connsiteX2307" fmla="*/ 6064568 w 6703452"/>
              <a:gd name="connsiteY2307" fmla="*/ 1422173 h 6099980"/>
              <a:gd name="connsiteX2308" fmla="*/ 6079808 w 6703452"/>
              <a:gd name="connsiteY2308" fmla="*/ 1424078 h 6099980"/>
              <a:gd name="connsiteX2309" fmla="*/ 6132196 w 6703452"/>
              <a:gd name="connsiteY2309" fmla="*/ 1274536 h 6099980"/>
              <a:gd name="connsiteX2310" fmla="*/ 6243638 w 6703452"/>
              <a:gd name="connsiteY2310" fmla="*/ 1149758 h 6099980"/>
              <a:gd name="connsiteX2311" fmla="*/ 6213158 w 6703452"/>
              <a:gd name="connsiteY2311" fmla="*/ 1170713 h 6099980"/>
              <a:gd name="connsiteX2312" fmla="*/ 6189152 w 6703452"/>
              <a:gd name="connsiteY2312" fmla="*/ 1194257 h 6099980"/>
              <a:gd name="connsiteX2313" fmla="*/ 6218872 w 6703452"/>
              <a:gd name="connsiteY2313" fmla="*/ 1161188 h 6099980"/>
              <a:gd name="connsiteX2314" fmla="*/ 6203632 w 6703452"/>
              <a:gd name="connsiteY2314" fmla="*/ 1178333 h 6099980"/>
              <a:gd name="connsiteX2315" fmla="*/ 6423660 w 6703452"/>
              <a:gd name="connsiteY2315" fmla="*/ 999263 h 6099980"/>
              <a:gd name="connsiteX2316" fmla="*/ 6350318 w 6703452"/>
              <a:gd name="connsiteY2316" fmla="*/ 1064033 h 6099980"/>
              <a:gd name="connsiteX2317" fmla="*/ 6436996 w 6703452"/>
              <a:gd name="connsiteY2317" fmla="*/ 998310 h 6099980"/>
              <a:gd name="connsiteX2318" fmla="*/ 6456046 w 6703452"/>
              <a:gd name="connsiteY2318" fmla="*/ 971641 h 6099980"/>
              <a:gd name="connsiteX2319" fmla="*/ 6587492 w 6703452"/>
              <a:gd name="connsiteY2319" fmla="*/ 819241 h 6099980"/>
              <a:gd name="connsiteX2320" fmla="*/ 6616066 w 6703452"/>
              <a:gd name="connsiteY2320" fmla="*/ 757328 h 6099980"/>
              <a:gd name="connsiteX2321" fmla="*/ 6631304 w 6703452"/>
              <a:gd name="connsiteY2321" fmla="*/ 706846 h 6099980"/>
              <a:gd name="connsiteX2322" fmla="*/ 6634164 w 6703452"/>
              <a:gd name="connsiteY2322" fmla="*/ 686843 h 6099980"/>
              <a:gd name="connsiteX2323" fmla="*/ 6631304 w 6703452"/>
              <a:gd name="connsiteY2323" fmla="*/ 679223 h 6099980"/>
              <a:gd name="connsiteX2324" fmla="*/ 6630352 w 6703452"/>
              <a:gd name="connsiteY2324" fmla="*/ 631598 h 6099980"/>
              <a:gd name="connsiteX2325" fmla="*/ 6622732 w 6703452"/>
              <a:gd name="connsiteY2325" fmla="*/ 569686 h 6099980"/>
              <a:gd name="connsiteX2326" fmla="*/ 6609398 w 6703452"/>
              <a:gd name="connsiteY2326" fmla="*/ 519203 h 6099980"/>
              <a:gd name="connsiteX2327" fmla="*/ 6608446 w 6703452"/>
              <a:gd name="connsiteY2327" fmla="*/ 505868 h 6099980"/>
              <a:gd name="connsiteX2328" fmla="*/ 6598920 w 6703452"/>
              <a:gd name="connsiteY2328" fmla="*/ 471578 h 6099980"/>
              <a:gd name="connsiteX2329" fmla="*/ 6566536 w 6703452"/>
              <a:gd name="connsiteY2329" fmla="*/ 390616 h 6099980"/>
              <a:gd name="connsiteX2330" fmla="*/ 6557964 w 6703452"/>
              <a:gd name="connsiteY2330" fmla="*/ 386806 h 6099980"/>
              <a:gd name="connsiteX2331" fmla="*/ 6393180 w 6703452"/>
              <a:gd name="connsiteY2331" fmla="*/ 199163 h 6099980"/>
              <a:gd name="connsiteX2332" fmla="*/ 6165532 w 6703452"/>
              <a:gd name="connsiteY2332" fmla="*/ 105818 h 6099980"/>
              <a:gd name="connsiteX2333" fmla="*/ 6035040 w 6703452"/>
              <a:gd name="connsiteY2333" fmla="*/ 117248 h 6099980"/>
              <a:gd name="connsiteX2334" fmla="*/ 5857876 w 6703452"/>
              <a:gd name="connsiteY2334" fmla="*/ 132488 h 6099980"/>
              <a:gd name="connsiteX2335" fmla="*/ 5694046 w 6703452"/>
              <a:gd name="connsiteY2335" fmla="*/ 174398 h 6099980"/>
              <a:gd name="connsiteX2336" fmla="*/ 5701666 w 6703452"/>
              <a:gd name="connsiteY2336" fmla="*/ 169636 h 6099980"/>
              <a:gd name="connsiteX2337" fmla="*/ 5670232 w 6703452"/>
              <a:gd name="connsiteY2337" fmla="*/ 181065 h 6099980"/>
              <a:gd name="connsiteX2338" fmla="*/ 5640704 w 6703452"/>
              <a:gd name="connsiteY2338" fmla="*/ 193448 h 6099980"/>
              <a:gd name="connsiteX2339" fmla="*/ 5613084 w 6703452"/>
              <a:gd name="connsiteY2339" fmla="*/ 206783 h 6099980"/>
              <a:gd name="connsiteX2340" fmla="*/ 5599748 w 6703452"/>
              <a:gd name="connsiteY2340" fmla="*/ 213450 h 6099980"/>
              <a:gd name="connsiteX2341" fmla="*/ 5587366 w 6703452"/>
              <a:gd name="connsiteY2341" fmla="*/ 220118 h 6099980"/>
              <a:gd name="connsiteX2342" fmla="*/ 5583556 w 6703452"/>
              <a:gd name="connsiteY2342" fmla="*/ 214403 h 6099980"/>
              <a:gd name="connsiteX2343" fmla="*/ 5447348 w 6703452"/>
              <a:gd name="connsiteY2343" fmla="*/ 296318 h 6099980"/>
              <a:gd name="connsiteX2344" fmla="*/ 5469256 w 6703452"/>
              <a:gd name="connsiteY2344" fmla="*/ 279173 h 6099980"/>
              <a:gd name="connsiteX2345" fmla="*/ 5516880 w 6703452"/>
              <a:gd name="connsiteY2345" fmla="*/ 249646 h 6099980"/>
              <a:gd name="connsiteX2346" fmla="*/ 5574984 w 6703452"/>
              <a:gd name="connsiteY2346" fmla="*/ 218213 h 6099980"/>
              <a:gd name="connsiteX2347" fmla="*/ 5626418 w 6703452"/>
              <a:gd name="connsiteY2347" fmla="*/ 193448 h 6099980"/>
              <a:gd name="connsiteX2348" fmla="*/ 5601652 w 6703452"/>
              <a:gd name="connsiteY2348" fmla="*/ 206783 h 6099980"/>
              <a:gd name="connsiteX2349" fmla="*/ 5727384 w 6703452"/>
              <a:gd name="connsiteY2349" fmla="*/ 155348 h 6099980"/>
              <a:gd name="connsiteX2350" fmla="*/ 5759768 w 6703452"/>
              <a:gd name="connsiteY2350" fmla="*/ 144871 h 6099980"/>
              <a:gd name="connsiteX2351" fmla="*/ 5788344 w 6703452"/>
              <a:gd name="connsiteY2351" fmla="*/ 137251 h 6099980"/>
              <a:gd name="connsiteX2352" fmla="*/ 5828348 w 6703452"/>
              <a:gd name="connsiteY2352" fmla="*/ 130583 h 6099980"/>
              <a:gd name="connsiteX2353" fmla="*/ 5821680 w 6703452"/>
              <a:gd name="connsiteY2353" fmla="*/ 134393 h 6099980"/>
              <a:gd name="connsiteX2354" fmla="*/ 5876924 w 6703452"/>
              <a:gd name="connsiteY2354" fmla="*/ 126773 h 6099980"/>
              <a:gd name="connsiteX2355" fmla="*/ 5926456 w 6703452"/>
              <a:gd name="connsiteY2355" fmla="*/ 121058 h 6099980"/>
              <a:gd name="connsiteX2356" fmla="*/ 5959792 w 6703452"/>
              <a:gd name="connsiteY2356" fmla="*/ 117248 h 6099980"/>
              <a:gd name="connsiteX2357" fmla="*/ 5989320 w 6703452"/>
              <a:gd name="connsiteY2357" fmla="*/ 111533 h 6099980"/>
              <a:gd name="connsiteX2358" fmla="*/ 5971224 w 6703452"/>
              <a:gd name="connsiteY2358" fmla="*/ 110580 h 6099980"/>
              <a:gd name="connsiteX2359" fmla="*/ 5933124 w 6703452"/>
              <a:gd name="connsiteY2359" fmla="*/ 111533 h 6099980"/>
              <a:gd name="connsiteX2360" fmla="*/ 5908358 w 6703452"/>
              <a:gd name="connsiteY2360" fmla="*/ 110580 h 6099980"/>
              <a:gd name="connsiteX2361" fmla="*/ 5832158 w 6703452"/>
              <a:gd name="connsiteY2361" fmla="*/ 123915 h 6099980"/>
              <a:gd name="connsiteX2362" fmla="*/ 5744528 w 6703452"/>
              <a:gd name="connsiteY2362" fmla="*/ 145823 h 6099980"/>
              <a:gd name="connsiteX2363" fmla="*/ 5841684 w 6703452"/>
              <a:gd name="connsiteY2363" fmla="*/ 119153 h 6099980"/>
              <a:gd name="connsiteX2364" fmla="*/ 5919788 w 6703452"/>
              <a:gd name="connsiteY2364" fmla="*/ 107723 h 6099980"/>
              <a:gd name="connsiteX2365" fmla="*/ 6010276 w 6703452"/>
              <a:gd name="connsiteY2365" fmla="*/ 92483 h 6099980"/>
              <a:gd name="connsiteX2366" fmla="*/ 5965508 w 6703452"/>
              <a:gd name="connsiteY2366" fmla="*/ 86768 h 6099980"/>
              <a:gd name="connsiteX2367" fmla="*/ 5938838 w 6703452"/>
              <a:gd name="connsiteY2367" fmla="*/ 91530 h 6099980"/>
              <a:gd name="connsiteX2368" fmla="*/ 5924550 w 6703452"/>
              <a:gd name="connsiteY2368" fmla="*/ 93435 h 6099980"/>
              <a:gd name="connsiteX2369" fmla="*/ 5909312 w 6703452"/>
              <a:gd name="connsiteY2369" fmla="*/ 96293 h 6099980"/>
              <a:gd name="connsiteX2370" fmla="*/ 5878830 w 6703452"/>
              <a:gd name="connsiteY2370" fmla="*/ 101055 h 6099980"/>
              <a:gd name="connsiteX2371" fmla="*/ 5846446 w 6703452"/>
              <a:gd name="connsiteY2371" fmla="*/ 108676 h 6099980"/>
              <a:gd name="connsiteX2372" fmla="*/ 5859780 w 6703452"/>
              <a:gd name="connsiteY2372" fmla="*/ 107723 h 6099980"/>
              <a:gd name="connsiteX2373" fmla="*/ 5876924 w 6703452"/>
              <a:gd name="connsiteY2373" fmla="*/ 105818 h 6099980"/>
              <a:gd name="connsiteX2374" fmla="*/ 5902644 w 6703452"/>
              <a:gd name="connsiteY2374" fmla="*/ 102960 h 6099980"/>
              <a:gd name="connsiteX2375" fmla="*/ 5764530 w 6703452"/>
              <a:gd name="connsiteY2375" fmla="*/ 135346 h 6099980"/>
              <a:gd name="connsiteX2376" fmla="*/ 5725478 w 6703452"/>
              <a:gd name="connsiteY2376" fmla="*/ 147728 h 6099980"/>
              <a:gd name="connsiteX2377" fmla="*/ 5687378 w 6703452"/>
              <a:gd name="connsiteY2377" fmla="*/ 162015 h 6099980"/>
              <a:gd name="connsiteX2378" fmla="*/ 5616892 w 6703452"/>
              <a:gd name="connsiteY2378" fmla="*/ 193448 h 6099980"/>
              <a:gd name="connsiteX2379" fmla="*/ 5620704 w 6703452"/>
              <a:gd name="connsiteY2379" fmla="*/ 190590 h 6099980"/>
              <a:gd name="connsiteX2380" fmla="*/ 5594032 w 6703452"/>
              <a:gd name="connsiteY2380" fmla="*/ 202973 h 6099980"/>
              <a:gd name="connsiteX2381" fmla="*/ 5567364 w 6703452"/>
              <a:gd name="connsiteY2381" fmla="*/ 216308 h 6099980"/>
              <a:gd name="connsiteX2382" fmla="*/ 5514976 w 6703452"/>
              <a:gd name="connsiteY2382" fmla="*/ 244883 h 6099980"/>
              <a:gd name="connsiteX2383" fmla="*/ 5560696 w 6703452"/>
              <a:gd name="connsiteY2383" fmla="*/ 214403 h 6099980"/>
              <a:gd name="connsiteX2384" fmla="*/ 5421630 w 6703452"/>
              <a:gd name="connsiteY2384" fmla="*/ 304891 h 6099980"/>
              <a:gd name="connsiteX2385" fmla="*/ 5420678 w 6703452"/>
              <a:gd name="connsiteY2385" fmla="*/ 301081 h 6099980"/>
              <a:gd name="connsiteX2386" fmla="*/ 5374958 w 6703452"/>
              <a:gd name="connsiteY2386" fmla="*/ 331561 h 6099980"/>
              <a:gd name="connsiteX2387" fmla="*/ 5336858 w 6703452"/>
              <a:gd name="connsiteY2387" fmla="*/ 359183 h 6099980"/>
              <a:gd name="connsiteX2388" fmla="*/ 5326380 w 6703452"/>
              <a:gd name="connsiteY2388" fmla="*/ 379186 h 6099980"/>
              <a:gd name="connsiteX2389" fmla="*/ 5370196 w 6703452"/>
              <a:gd name="connsiteY2389" fmla="*/ 345848 h 6099980"/>
              <a:gd name="connsiteX2390" fmla="*/ 5409248 w 6703452"/>
              <a:gd name="connsiteY2390" fmla="*/ 315368 h 6099980"/>
              <a:gd name="connsiteX2391" fmla="*/ 5339716 w 6703452"/>
              <a:gd name="connsiteY2391" fmla="*/ 373470 h 6099980"/>
              <a:gd name="connsiteX2392" fmla="*/ 5333048 w 6703452"/>
              <a:gd name="connsiteY2392" fmla="*/ 378233 h 6099980"/>
              <a:gd name="connsiteX2393" fmla="*/ 5293044 w 6703452"/>
              <a:gd name="connsiteY2393" fmla="*/ 416333 h 6099980"/>
              <a:gd name="connsiteX2394" fmla="*/ 5259704 w 6703452"/>
              <a:gd name="connsiteY2394" fmla="*/ 437288 h 6099980"/>
              <a:gd name="connsiteX2395" fmla="*/ 5209224 w 6703452"/>
              <a:gd name="connsiteY2395" fmla="*/ 479198 h 6099980"/>
              <a:gd name="connsiteX2396" fmla="*/ 5229224 w 6703452"/>
              <a:gd name="connsiteY2396" fmla="*/ 470626 h 6099980"/>
              <a:gd name="connsiteX2397" fmla="*/ 5120640 w 6703452"/>
              <a:gd name="connsiteY2397" fmla="*/ 567781 h 6099980"/>
              <a:gd name="connsiteX2398" fmla="*/ 5010150 w 6703452"/>
              <a:gd name="connsiteY2398" fmla="*/ 672556 h 6099980"/>
              <a:gd name="connsiteX2399" fmla="*/ 4892992 w 6703452"/>
              <a:gd name="connsiteY2399" fmla="*/ 773521 h 6099980"/>
              <a:gd name="connsiteX2400" fmla="*/ 4826318 w 6703452"/>
              <a:gd name="connsiteY2400" fmla="*/ 809716 h 6099980"/>
              <a:gd name="connsiteX2401" fmla="*/ 4758692 w 6703452"/>
              <a:gd name="connsiteY2401" fmla="*/ 828766 h 6099980"/>
              <a:gd name="connsiteX2402" fmla="*/ 4799648 w 6703452"/>
              <a:gd name="connsiteY2402" fmla="*/ 812573 h 6099980"/>
              <a:gd name="connsiteX2403" fmla="*/ 4792028 w 6703452"/>
              <a:gd name="connsiteY2403" fmla="*/ 810668 h 6099980"/>
              <a:gd name="connsiteX2404" fmla="*/ 4759644 w 6703452"/>
              <a:gd name="connsiteY2404" fmla="*/ 814478 h 6099980"/>
              <a:gd name="connsiteX2405" fmla="*/ 4821556 w 6703452"/>
              <a:gd name="connsiteY2405" fmla="*/ 798285 h 6099980"/>
              <a:gd name="connsiteX2406" fmla="*/ 4888230 w 6703452"/>
              <a:gd name="connsiteY2406" fmla="*/ 761138 h 6099980"/>
              <a:gd name="connsiteX2407" fmla="*/ 4996816 w 6703452"/>
              <a:gd name="connsiteY2407" fmla="*/ 663983 h 6099980"/>
              <a:gd name="connsiteX2408" fmla="*/ 4957764 w 6703452"/>
              <a:gd name="connsiteY2408" fmla="*/ 707798 h 6099980"/>
              <a:gd name="connsiteX2409" fmla="*/ 4904424 w 6703452"/>
              <a:gd name="connsiteY2409" fmla="*/ 755423 h 6099980"/>
              <a:gd name="connsiteX2410" fmla="*/ 4834892 w 6703452"/>
              <a:gd name="connsiteY2410" fmla="*/ 798285 h 6099980"/>
              <a:gd name="connsiteX2411" fmla="*/ 4892040 w 6703452"/>
              <a:gd name="connsiteY2411" fmla="*/ 769710 h 6099980"/>
              <a:gd name="connsiteX2412" fmla="*/ 4956812 w 6703452"/>
              <a:gd name="connsiteY2412" fmla="*/ 714466 h 6099980"/>
              <a:gd name="connsiteX2413" fmla="*/ 5007292 w 6703452"/>
              <a:gd name="connsiteY2413" fmla="*/ 662078 h 6099980"/>
              <a:gd name="connsiteX2414" fmla="*/ 5034916 w 6703452"/>
              <a:gd name="connsiteY2414" fmla="*/ 640171 h 6099980"/>
              <a:gd name="connsiteX2415" fmla="*/ 5171124 w 6703452"/>
              <a:gd name="connsiteY2415" fmla="*/ 504916 h 6099980"/>
              <a:gd name="connsiteX2416" fmla="*/ 5214938 w 6703452"/>
              <a:gd name="connsiteY2416" fmla="*/ 462053 h 6099980"/>
              <a:gd name="connsiteX2417" fmla="*/ 5295900 w 6703452"/>
              <a:gd name="connsiteY2417" fmla="*/ 396331 h 6099980"/>
              <a:gd name="connsiteX2418" fmla="*/ 5341620 w 6703452"/>
              <a:gd name="connsiteY2418" fmla="*/ 351563 h 6099980"/>
              <a:gd name="connsiteX2419" fmla="*/ 5213032 w 6703452"/>
              <a:gd name="connsiteY2419" fmla="*/ 452528 h 6099980"/>
              <a:gd name="connsiteX2420" fmla="*/ 5131238 w 6703452"/>
              <a:gd name="connsiteY2420" fmla="*/ 528490 h 6099980"/>
              <a:gd name="connsiteX2421" fmla="*/ 5100184 w 6703452"/>
              <a:gd name="connsiteY2421" fmla="*/ 558023 h 6099980"/>
              <a:gd name="connsiteX2422" fmla="*/ 5062538 w 6703452"/>
              <a:gd name="connsiteY2422" fmla="*/ 596355 h 6099980"/>
              <a:gd name="connsiteX2423" fmla="*/ 5056824 w 6703452"/>
              <a:gd name="connsiteY2423" fmla="*/ 601117 h 6099980"/>
              <a:gd name="connsiteX2424" fmla="*/ 5084486 w 6703452"/>
              <a:gd name="connsiteY2424" fmla="*/ 572953 h 6099980"/>
              <a:gd name="connsiteX2425" fmla="*/ 5055872 w 6703452"/>
              <a:gd name="connsiteY2425" fmla="*/ 600166 h 6099980"/>
              <a:gd name="connsiteX2426" fmla="*/ 5084446 w 6703452"/>
              <a:gd name="connsiteY2426" fmla="*/ 569686 h 6099980"/>
              <a:gd name="connsiteX2427" fmla="*/ 5010150 w 6703452"/>
              <a:gd name="connsiteY2427" fmla="*/ 642076 h 6099980"/>
              <a:gd name="connsiteX2428" fmla="*/ 4950144 w 6703452"/>
              <a:gd name="connsiteY2428" fmla="*/ 703988 h 6099980"/>
              <a:gd name="connsiteX2429" fmla="*/ 4956812 w 6703452"/>
              <a:gd name="connsiteY2429" fmla="*/ 698273 h 6099980"/>
              <a:gd name="connsiteX2430" fmla="*/ 4888230 w 6703452"/>
              <a:gd name="connsiteY2430" fmla="*/ 755423 h 6099980"/>
              <a:gd name="connsiteX2431" fmla="*/ 4871086 w 6703452"/>
              <a:gd name="connsiteY2431" fmla="*/ 763043 h 6099980"/>
              <a:gd name="connsiteX2432" fmla="*/ 4837748 w 6703452"/>
              <a:gd name="connsiteY2432" fmla="*/ 779235 h 6099980"/>
              <a:gd name="connsiteX2433" fmla="*/ 4807268 w 6703452"/>
              <a:gd name="connsiteY2433" fmla="*/ 792571 h 6099980"/>
              <a:gd name="connsiteX2434" fmla="*/ 4765358 w 6703452"/>
              <a:gd name="connsiteY2434" fmla="*/ 804001 h 6099980"/>
              <a:gd name="connsiteX2435" fmla="*/ 4723448 w 6703452"/>
              <a:gd name="connsiteY2435" fmla="*/ 809716 h 6099980"/>
              <a:gd name="connsiteX2436" fmla="*/ 4656772 w 6703452"/>
              <a:gd name="connsiteY2436" fmla="*/ 798285 h 6099980"/>
              <a:gd name="connsiteX2437" fmla="*/ 4596766 w 6703452"/>
              <a:gd name="connsiteY2437" fmla="*/ 776378 h 6099980"/>
              <a:gd name="connsiteX2438" fmla="*/ 4600576 w 6703452"/>
              <a:gd name="connsiteY2438" fmla="*/ 783998 h 6099980"/>
              <a:gd name="connsiteX2439" fmla="*/ 4531996 w 6703452"/>
              <a:gd name="connsiteY2439" fmla="*/ 752566 h 6099980"/>
              <a:gd name="connsiteX2440" fmla="*/ 4471036 w 6703452"/>
              <a:gd name="connsiteY2440" fmla="*/ 725896 h 6099980"/>
              <a:gd name="connsiteX2441" fmla="*/ 4466272 w 6703452"/>
              <a:gd name="connsiteY2441" fmla="*/ 729706 h 6099980"/>
              <a:gd name="connsiteX2442" fmla="*/ 4618672 w 6703452"/>
              <a:gd name="connsiteY2442" fmla="*/ 798285 h 6099980"/>
              <a:gd name="connsiteX2443" fmla="*/ 4563428 w 6703452"/>
              <a:gd name="connsiteY2443" fmla="*/ 779235 h 6099980"/>
              <a:gd name="connsiteX2444" fmla="*/ 4506278 w 6703452"/>
              <a:gd name="connsiteY2444" fmla="*/ 755423 h 6099980"/>
              <a:gd name="connsiteX2445" fmla="*/ 4535804 w 6703452"/>
              <a:gd name="connsiteY2445" fmla="*/ 765901 h 6099980"/>
              <a:gd name="connsiteX2446" fmla="*/ 4508184 w 6703452"/>
              <a:gd name="connsiteY2446" fmla="*/ 751613 h 6099980"/>
              <a:gd name="connsiteX2447" fmla="*/ 4463416 w 6703452"/>
              <a:gd name="connsiteY2447" fmla="*/ 730658 h 6099980"/>
              <a:gd name="connsiteX2448" fmla="*/ 4437698 w 6703452"/>
              <a:gd name="connsiteY2448" fmla="*/ 718276 h 6099980"/>
              <a:gd name="connsiteX2449" fmla="*/ 4377692 w 6703452"/>
              <a:gd name="connsiteY2449" fmla="*/ 703035 h 6099980"/>
              <a:gd name="connsiteX2450" fmla="*/ 4392930 w 6703452"/>
              <a:gd name="connsiteY2450" fmla="*/ 705893 h 6099980"/>
              <a:gd name="connsiteX2451" fmla="*/ 4363404 w 6703452"/>
              <a:gd name="connsiteY2451" fmla="*/ 697321 h 6099980"/>
              <a:gd name="connsiteX2452" fmla="*/ 4339592 w 6703452"/>
              <a:gd name="connsiteY2452" fmla="*/ 693510 h 6099980"/>
              <a:gd name="connsiteX2453" fmla="*/ 4314826 w 6703452"/>
              <a:gd name="connsiteY2453" fmla="*/ 690653 h 6099980"/>
              <a:gd name="connsiteX2454" fmla="*/ 4279584 w 6703452"/>
              <a:gd name="connsiteY2454" fmla="*/ 687796 h 6099980"/>
              <a:gd name="connsiteX2455" fmla="*/ 4325304 w 6703452"/>
              <a:gd name="connsiteY2455" fmla="*/ 694463 h 6099980"/>
              <a:gd name="connsiteX2456" fmla="*/ 4368166 w 6703452"/>
              <a:gd name="connsiteY2456" fmla="*/ 703988 h 6099980"/>
              <a:gd name="connsiteX2457" fmla="*/ 4413886 w 6703452"/>
              <a:gd name="connsiteY2457" fmla="*/ 716371 h 6099980"/>
              <a:gd name="connsiteX2458" fmla="*/ 4451986 w 6703452"/>
              <a:gd name="connsiteY2458" fmla="*/ 729706 h 6099980"/>
              <a:gd name="connsiteX2459" fmla="*/ 4415792 w 6703452"/>
              <a:gd name="connsiteY2459" fmla="*/ 717323 h 6099980"/>
              <a:gd name="connsiteX2460" fmla="*/ 4385312 w 6703452"/>
              <a:gd name="connsiteY2460" fmla="*/ 709703 h 6099980"/>
              <a:gd name="connsiteX2461" fmla="*/ 4370070 w 6703452"/>
              <a:gd name="connsiteY2461" fmla="*/ 705893 h 6099980"/>
              <a:gd name="connsiteX2462" fmla="*/ 4354830 w 6703452"/>
              <a:gd name="connsiteY2462" fmla="*/ 703035 h 6099980"/>
              <a:gd name="connsiteX2463" fmla="*/ 4325304 w 6703452"/>
              <a:gd name="connsiteY2463" fmla="*/ 698273 h 6099980"/>
              <a:gd name="connsiteX2464" fmla="*/ 4298632 w 6703452"/>
              <a:gd name="connsiteY2464" fmla="*/ 696368 h 6099980"/>
              <a:gd name="connsiteX2465" fmla="*/ 4261486 w 6703452"/>
              <a:gd name="connsiteY2465" fmla="*/ 694463 h 6099980"/>
              <a:gd name="connsiteX2466" fmla="*/ 4092892 w 6703452"/>
              <a:gd name="connsiteY2466" fmla="*/ 709703 h 6099980"/>
              <a:gd name="connsiteX2467" fmla="*/ 4124324 w 6703452"/>
              <a:gd name="connsiteY2467" fmla="*/ 701131 h 6099980"/>
              <a:gd name="connsiteX2468" fmla="*/ 4137660 w 6703452"/>
              <a:gd name="connsiteY2468" fmla="*/ 697321 h 6099980"/>
              <a:gd name="connsiteX2469" fmla="*/ 4143376 w 6703452"/>
              <a:gd name="connsiteY2469" fmla="*/ 691606 h 6099980"/>
              <a:gd name="connsiteX2470" fmla="*/ 4170998 w 6703452"/>
              <a:gd name="connsiteY2470" fmla="*/ 683985 h 6099980"/>
              <a:gd name="connsiteX2471" fmla="*/ 4212908 w 6703452"/>
              <a:gd name="connsiteY2471" fmla="*/ 680176 h 6099980"/>
              <a:gd name="connsiteX2472" fmla="*/ 4244340 w 6703452"/>
              <a:gd name="connsiteY2472" fmla="*/ 680176 h 6099980"/>
              <a:gd name="connsiteX2473" fmla="*/ 4253866 w 6703452"/>
              <a:gd name="connsiteY2473" fmla="*/ 680176 h 6099980"/>
              <a:gd name="connsiteX2474" fmla="*/ 4290060 w 6703452"/>
              <a:gd name="connsiteY2474" fmla="*/ 684938 h 6099980"/>
              <a:gd name="connsiteX2475" fmla="*/ 4342448 w 6703452"/>
              <a:gd name="connsiteY2475" fmla="*/ 690653 h 6099980"/>
              <a:gd name="connsiteX2476" fmla="*/ 4371024 w 6703452"/>
              <a:gd name="connsiteY2476" fmla="*/ 694463 h 6099980"/>
              <a:gd name="connsiteX2477" fmla="*/ 4397692 w 6703452"/>
              <a:gd name="connsiteY2477" fmla="*/ 700178 h 6099980"/>
              <a:gd name="connsiteX2478" fmla="*/ 4422458 w 6703452"/>
              <a:gd name="connsiteY2478" fmla="*/ 705893 h 6099980"/>
              <a:gd name="connsiteX2479" fmla="*/ 4443412 w 6703452"/>
              <a:gd name="connsiteY2479" fmla="*/ 712560 h 6099980"/>
              <a:gd name="connsiteX2480" fmla="*/ 4448176 w 6703452"/>
              <a:gd name="connsiteY2480" fmla="*/ 710656 h 6099980"/>
              <a:gd name="connsiteX2481" fmla="*/ 4439604 w 6703452"/>
              <a:gd name="connsiteY2481" fmla="*/ 705893 h 6099980"/>
              <a:gd name="connsiteX2482" fmla="*/ 4424364 w 6703452"/>
              <a:gd name="connsiteY2482" fmla="*/ 699226 h 6099980"/>
              <a:gd name="connsiteX2483" fmla="*/ 4397692 w 6703452"/>
              <a:gd name="connsiteY2483" fmla="*/ 691606 h 6099980"/>
              <a:gd name="connsiteX2484" fmla="*/ 4396740 w 6703452"/>
              <a:gd name="connsiteY2484" fmla="*/ 693510 h 6099980"/>
              <a:gd name="connsiteX2485" fmla="*/ 4359592 w 6703452"/>
              <a:gd name="connsiteY2485" fmla="*/ 687796 h 6099980"/>
              <a:gd name="connsiteX2486" fmla="*/ 4331970 w 6703452"/>
              <a:gd name="connsiteY2486" fmla="*/ 683985 h 6099980"/>
              <a:gd name="connsiteX2487" fmla="*/ 4324352 w 6703452"/>
              <a:gd name="connsiteY2487" fmla="*/ 683033 h 6099980"/>
              <a:gd name="connsiteX2488" fmla="*/ 4316730 w 6703452"/>
              <a:gd name="connsiteY2488" fmla="*/ 682081 h 6099980"/>
              <a:gd name="connsiteX2489" fmla="*/ 4300538 w 6703452"/>
              <a:gd name="connsiteY2489" fmla="*/ 681128 h 6099980"/>
              <a:gd name="connsiteX2490" fmla="*/ 4284344 w 6703452"/>
              <a:gd name="connsiteY2490" fmla="*/ 679223 h 6099980"/>
              <a:gd name="connsiteX2491" fmla="*/ 4267200 w 6703452"/>
              <a:gd name="connsiteY2491" fmla="*/ 678271 h 6099980"/>
              <a:gd name="connsiteX2492" fmla="*/ 4233864 w 6703452"/>
              <a:gd name="connsiteY2492" fmla="*/ 677318 h 6099980"/>
              <a:gd name="connsiteX2493" fmla="*/ 4249104 w 6703452"/>
              <a:gd name="connsiteY2493" fmla="*/ 669698 h 6099980"/>
              <a:gd name="connsiteX2494" fmla="*/ 4121468 w 6703452"/>
              <a:gd name="connsiteY2494" fmla="*/ 679223 h 6099980"/>
              <a:gd name="connsiteX2495" fmla="*/ 4132898 w 6703452"/>
              <a:gd name="connsiteY2495" fmla="*/ 677318 h 6099980"/>
              <a:gd name="connsiteX2496" fmla="*/ 4037292 w 6703452"/>
              <a:gd name="connsiteY2496" fmla="*/ 698868 h 6099980"/>
              <a:gd name="connsiteX2497" fmla="*/ 4029036 w 6703452"/>
              <a:gd name="connsiteY2497" fmla="*/ 702432 h 6099980"/>
              <a:gd name="connsiteX2498" fmla="*/ 4077652 w 6703452"/>
              <a:gd name="connsiteY2498" fmla="*/ 692557 h 6099980"/>
              <a:gd name="connsiteX2499" fmla="*/ 4022766 w 6703452"/>
              <a:gd name="connsiteY2499" fmla="*/ 706487 h 6099980"/>
              <a:gd name="connsiteX2500" fmla="*/ 4000150 w 6703452"/>
              <a:gd name="connsiteY2500" fmla="*/ 714904 h 6099980"/>
              <a:gd name="connsiteX2501" fmla="*/ 3954504 w 6703452"/>
              <a:gd name="connsiteY2501" fmla="*/ 734611 h 6099980"/>
              <a:gd name="connsiteX2502" fmla="*/ 3934778 w 6703452"/>
              <a:gd name="connsiteY2502" fmla="*/ 744945 h 6099980"/>
              <a:gd name="connsiteX2503" fmla="*/ 3896678 w 6703452"/>
              <a:gd name="connsiteY2503" fmla="*/ 767805 h 6099980"/>
              <a:gd name="connsiteX2504" fmla="*/ 3877628 w 6703452"/>
              <a:gd name="connsiteY2504" fmla="*/ 780187 h 6099980"/>
              <a:gd name="connsiteX2505" fmla="*/ 3858578 w 6703452"/>
              <a:gd name="connsiteY2505" fmla="*/ 794475 h 6099980"/>
              <a:gd name="connsiteX2506" fmla="*/ 3838576 w 6703452"/>
              <a:gd name="connsiteY2506" fmla="*/ 808762 h 6099980"/>
              <a:gd name="connsiteX2507" fmla="*/ 3819526 w 6703452"/>
              <a:gd name="connsiteY2507" fmla="*/ 825907 h 6099980"/>
              <a:gd name="connsiteX2508" fmla="*/ 3798570 w 6703452"/>
              <a:gd name="connsiteY2508" fmla="*/ 844005 h 6099980"/>
              <a:gd name="connsiteX2509" fmla="*/ 3777616 w 6703452"/>
              <a:gd name="connsiteY2509" fmla="*/ 864959 h 6099980"/>
              <a:gd name="connsiteX2510" fmla="*/ 3766186 w 6703452"/>
              <a:gd name="connsiteY2510" fmla="*/ 875437 h 6099980"/>
              <a:gd name="connsiteX2511" fmla="*/ 3755708 w 6703452"/>
              <a:gd name="connsiteY2511" fmla="*/ 887820 h 6099980"/>
              <a:gd name="connsiteX2512" fmla="*/ 3751276 w 6703452"/>
              <a:gd name="connsiteY2512" fmla="*/ 892807 h 6099980"/>
              <a:gd name="connsiteX2513" fmla="*/ 3749992 w 6703452"/>
              <a:gd name="connsiteY2513" fmla="*/ 894488 h 6099980"/>
              <a:gd name="connsiteX2514" fmla="*/ 3767138 w 6703452"/>
              <a:gd name="connsiteY2514" fmla="*/ 881153 h 6099980"/>
              <a:gd name="connsiteX2515" fmla="*/ 3729992 w 6703452"/>
              <a:gd name="connsiteY2515" fmla="*/ 924968 h 6099980"/>
              <a:gd name="connsiteX2516" fmla="*/ 3713798 w 6703452"/>
              <a:gd name="connsiteY2516" fmla="*/ 947828 h 6099980"/>
              <a:gd name="connsiteX2517" fmla="*/ 3699510 w 6703452"/>
              <a:gd name="connsiteY2517" fmla="*/ 972593 h 6099980"/>
              <a:gd name="connsiteX2518" fmla="*/ 3647124 w 6703452"/>
              <a:gd name="connsiteY2518" fmla="*/ 1082131 h 6099980"/>
              <a:gd name="connsiteX2519" fmla="*/ 3658552 w 6703452"/>
              <a:gd name="connsiteY2519" fmla="*/ 1057366 h 6099980"/>
              <a:gd name="connsiteX2520" fmla="*/ 3670936 w 6703452"/>
              <a:gd name="connsiteY2520" fmla="*/ 1033553 h 6099980"/>
              <a:gd name="connsiteX2521" fmla="*/ 3697604 w 6703452"/>
              <a:gd name="connsiteY2521" fmla="*/ 986881 h 6099980"/>
              <a:gd name="connsiteX2522" fmla="*/ 3679508 w 6703452"/>
              <a:gd name="connsiteY2522" fmla="*/ 1023076 h 6099980"/>
              <a:gd name="connsiteX2523" fmla="*/ 3668078 w 6703452"/>
              <a:gd name="connsiteY2523" fmla="*/ 1049746 h 6099980"/>
              <a:gd name="connsiteX2524" fmla="*/ 3653792 w 6703452"/>
              <a:gd name="connsiteY2524" fmla="*/ 1084036 h 6099980"/>
              <a:gd name="connsiteX2525" fmla="*/ 3643312 w 6703452"/>
              <a:gd name="connsiteY2525" fmla="*/ 1114516 h 6099980"/>
              <a:gd name="connsiteX2526" fmla="*/ 3628072 w 6703452"/>
              <a:gd name="connsiteY2526" fmla="*/ 1168808 h 6099980"/>
              <a:gd name="connsiteX2527" fmla="*/ 3617596 w 6703452"/>
              <a:gd name="connsiteY2527" fmla="*/ 1178333 h 6099980"/>
              <a:gd name="connsiteX2528" fmla="*/ 3576638 w 6703452"/>
              <a:gd name="connsiteY2528" fmla="*/ 1315493 h 6099980"/>
              <a:gd name="connsiteX2529" fmla="*/ 3540444 w 6703452"/>
              <a:gd name="connsiteY2529" fmla="*/ 1464083 h 6099980"/>
              <a:gd name="connsiteX2530" fmla="*/ 3509010 w 6703452"/>
              <a:gd name="connsiteY2530" fmla="*/ 1601243 h 6099980"/>
              <a:gd name="connsiteX2531" fmla="*/ 3485198 w 6703452"/>
              <a:gd name="connsiteY2531" fmla="*/ 1705065 h 6099980"/>
              <a:gd name="connsiteX2532" fmla="*/ 3432810 w 6703452"/>
              <a:gd name="connsiteY2532" fmla="*/ 1845083 h 6099980"/>
              <a:gd name="connsiteX2533" fmla="*/ 3426144 w 6703452"/>
              <a:gd name="connsiteY2533" fmla="*/ 1861276 h 6099980"/>
              <a:gd name="connsiteX2534" fmla="*/ 3417570 w 6703452"/>
              <a:gd name="connsiteY2534" fmla="*/ 1877468 h 6099980"/>
              <a:gd name="connsiteX2535" fmla="*/ 3399472 w 6703452"/>
              <a:gd name="connsiteY2535" fmla="*/ 1914615 h 6099980"/>
              <a:gd name="connsiteX2536" fmla="*/ 3374708 w 6703452"/>
              <a:gd name="connsiteY2536" fmla="*/ 1959383 h 6099980"/>
              <a:gd name="connsiteX2537" fmla="*/ 3359468 w 6703452"/>
              <a:gd name="connsiteY2537" fmla="*/ 1985101 h 6099980"/>
              <a:gd name="connsiteX2538" fmla="*/ 3340418 w 6703452"/>
              <a:gd name="connsiteY2538" fmla="*/ 2013676 h 6099980"/>
              <a:gd name="connsiteX2539" fmla="*/ 3333750 w 6703452"/>
              <a:gd name="connsiteY2539" fmla="*/ 2027963 h 6099980"/>
              <a:gd name="connsiteX2540" fmla="*/ 3324224 w 6703452"/>
              <a:gd name="connsiteY2540" fmla="*/ 2043203 h 6099980"/>
              <a:gd name="connsiteX2541" fmla="*/ 3281364 w 6703452"/>
              <a:gd name="connsiteY2541" fmla="*/ 2090828 h 6099980"/>
              <a:gd name="connsiteX2542" fmla="*/ 3307080 w 6703452"/>
              <a:gd name="connsiteY2542" fmla="*/ 2058443 h 6099980"/>
              <a:gd name="connsiteX2543" fmla="*/ 3307080 w 6703452"/>
              <a:gd name="connsiteY2543" fmla="*/ 2055586 h 6099980"/>
              <a:gd name="connsiteX2544" fmla="*/ 3292792 w 6703452"/>
              <a:gd name="connsiteY2544" fmla="*/ 2070826 h 6099980"/>
              <a:gd name="connsiteX2545" fmla="*/ 3280410 w 6703452"/>
              <a:gd name="connsiteY2545" fmla="*/ 2084161 h 6099980"/>
              <a:gd name="connsiteX2546" fmla="*/ 3263266 w 6703452"/>
              <a:gd name="connsiteY2546" fmla="*/ 2100353 h 6099980"/>
              <a:gd name="connsiteX2547" fmla="*/ 3198972 w 6703452"/>
              <a:gd name="connsiteY2547" fmla="*/ 2153693 h 6099980"/>
              <a:gd name="connsiteX2548" fmla="*/ 3167080 w 6703452"/>
              <a:gd name="connsiteY2548" fmla="*/ 2171224 h 6099980"/>
              <a:gd name="connsiteX2549" fmla="*/ 3170872 w 6703452"/>
              <a:gd name="connsiteY2549" fmla="*/ 2168933 h 6099980"/>
              <a:gd name="connsiteX2550" fmla="*/ 3206116 w 6703452"/>
              <a:gd name="connsiteY2550" fmla="*/ 2144168 h 6099980"/>
              <a:gd name="connsiteX2551" fmla="*/ 3231832 w 6703452"/>
              <a:gd name="connsiteY2551" fmla="*/ 2124166 h 6099980"/>
              <a:gd name="connsiteX2552" fmla="*/ 3248978 w 6703452"/>
              <a:gd name="connsiteY2552" fmla="*/ 2110831 h 6099980"/>
              <a:gd name="connsiteX2553" fmla="*/ 3268028 w 6703452"/>
              <a:gd name="connsiteY2553" fmla="*/ 2093686 h 6099980"/>
              <a:gd name="connsiteX2554" fmla="*/ 3261360 w 6703452"/>
              <a:gd name="connsiteY2554" fmla="*/ 2098448 h 6099980"/>
              <a:gd name="connsiteX2555" fmla="*/ 3250884 w 6703452"/>
              <a:gd name="connsiteY2555" fmla="*/ 2107021 h 6099980"/>
              <a:gd name="connsiteX2556" fmla="*/ 3237548 w 6703452"/>
              <a:gd name="connsiteY2556" fmla="*/ 2117498 h 6099980"/>
              <a:gd name="connsiteX2557" fmla="*/ 3207068 w 6703452"/>
              <a:gd name="connsiteY2557" fmla="*/ 2140358 h 6099980"/>
              <a:gd name="connsiteX2558" fmla="*/ 3180398 w 6703452"/>
              <a:gd name="connsiteY2558" fmla="*/ 2158456 h 6099980"/>
              <a:gd name="connsiteX2559" fmla="*/ 3189924 w 6703452"/>
              <a:gd name="connsiteY2559" fmla="*/ 2149883 h 6099980"/>
              <a:gd name="connsiteX2560" fmla="*/ 3214688 w 6703452"/>
              <a:gd name="connsiteY2560" fmla="*/ 2130833 h 6099980"/>
              <a:gd name="connsiteX2561" fmla="*/ 3229928 w 6703452"/>
              <a:gd name="connsiteY2561" fmla="*/ 2117498 h 6099980"/>
              <a:gd name="connsiteX2562" fmla="*/ 3246120 w 6703452"/>
              <a:gd name="connsiteY2562" fmla="*/ 2103211 h 6099980"/>
              <a:gd name="connsiteX2563" fmla="*/ 3262312 w 6703452"/>
              <a:gd name="connsiteY2563" fmla="*/ 2087971 h 6099980"/>
              <a:gd name="connsiteX2564" fmla="*/ 3277552 w 6703452"/>
              <a:gd name="connsiteY2564" fmla="*/ 2072731 h 6099980"/>
              <a:gd name="connsiteX2565" fmla="*/ 3302318 w 6703452"/>
              <a:gd name="connsiteY2565" fmla="*/ 2044156 h 6099980"/>
              <a:gd name="connsiteX2566" fmla="*/ 3315652 w 6703452"/>
              <a:gd name="connsiteY2566" fmla="*/ 2025106 h 6099980"/>
              <a:gd name="connsiteX2567" fmla="*/ 3293744 w 6703452"/>
              <a:gd name="connsiteY2567" fmla="*/ 2046061 h 6099980"/>
              <a:gd name="connsiteX2568" fmla="*/ 3256598 w 6703452"/>
              <a:gd name="connsiteY2568" fmla="*/ 2085113 h 6099980"/>
              <a:gd name="connsiteX2569" fmla="*/ 3239452 w 6703452"/>
              <a:gd name="connsiteY2569" fmla="*/ 2102258 h 6099980"/>
              <a:gd name="connsiteX2570" fmla="*/ 3222308 w 6703452"/>
              <a:gd name="connsiteY2570" fmla="*/ 2116546 h 6099980"/>
              <a:gd name="connsiteX2571" fmla="*/ 3190876 w 6703452"/>
              <a:gd name="connsiteY2571" fmla="*/ 2142263 h 6099980"/>
              <a:gd name="connsiteX2572" fmla="*/ 3160396 w 6703452"/>
              <a:gd name="connsiteY2572" fmla="*/ 2164171 h 6099980"/>
              <a:gd name="connsiteX2573" fmla="*/ 3008948 w 6703452"/>
              <a:gd name="connsiteY2573" fmla="*/ 2225131 h 6099980"/>
              <a:gd name="connsiteX2574" fmla="*/ 3052764 w 6703452"/>
              <a:gd name="connsiteY2574" fmla="*/ 2210843 h 6099980"/>
              <a:gd name="connsiteX2575" fmla="*/ 3077528 w 6703452"/>
              <a:gd name="connsiteY2575" fmla="*/ 2201318 h 6099980"/>
              <a:gd name="connsiteX2576" fmla="*/ 3089910 w 6703452"/>
              <a:gd name="connsiteY2576" fmla="*/ 2196556 h 6099980"/>
              <a:gd name="connsiteX2577" fmla="*/ 3102292 w 6703452"/>
              <a:gd name="connsiteY2577" fmla="*/ 2190841 h 6099980"/>
              <a:gd name="connsiteX2578" fmla="*/ 3195638 w 6703452"/>
              <a:gd name="connsiteY2578" fmla="*/ 2132738 h 6099980"/>
              <a:gd name="connsiteX2579" fmla="*/ 3171824 w 6703452"/>
              <a:gd name="connsiteY2579" fmla="*/ 2147978 h 6099980"/>
              <a:gd name="connsiteX2580" fmla="*/ 3160396 w 6703452"/>
              <a:gd name="connsiteY2580" fmla="*/ 2155598 h 6099980"/>
              <a:gd name="connsiteX2581" fmla="*/ 3148012 w 6703452"/>
              <a:gd name="connsiteY2581" fmla="*/ 2162266 h 6099980"/>
              <a:gd name="connsiteX2582" fmla="*/ 3123248 w 6703452"/>
              <a:gd name="connsiteY2582" fmla="*/ 2174648 h 6099980"/>
              <a:gd name="connsiteX2583" fmla="*/ 3097530 w 6703452"/>
              <a:gd name="connsiteY2583" fmla="*/ 2186078 h 6099980"/>
              <a:gd name="connsiteX2584" fmla="*/ 3027762 w 6703452"/>
              <a:gd name="connsiteY2584" fmla="*/ 2214702 h 6099980"/>
              <a:gd name="connsiteX2585" fmla="*/ 2965252 w 6703452"/>
              <a:gd name="connsiteY2585" fmla="*/ 2227512 h 6099980"/>
              <a:gd name="connsiteX2586" fmla="*/ 2917508 w 6703452"/>
              <a:gd name="connsiteY2586" fmla="*/ 2234656 h 6099980"/>
              <a:gd name="connsiteX2587" fmla="*/ 2847976 w 6703452"/>
              <a:gd name="connsiteY2587" fmla="*/ 2244181 h 6099980"/>
              <a:gd name="connsiteX2588" fmla="*/ 2685098 w 6703452"/>
              <a:gd name="connsiteY2588" fmla="*/ 2258468 h 6099980"/>
              <a:gd name="connsiteX2589" fmla="*/ 2735580 w 6703452"/>
              <a:gd name="connsiteY2589" fmla="*/ 2270851 h 6099980"/>
              <a:gd name="connsiteX2590" fmla="*/ 2599372 w 6703452"/>
              <a:gd name="connsiteY2590" fmla="*/ 2275613 h 6099980"/>
              <a:gd name="connsiteX2591" fmla="*/ 2546032 w 6703452"/>
              <a:gd name="connsiteY2591" fmla="*/ 2274661 h 6099980"/>
              <a:gd name="connsiteX2592" fmla="*/ 2634616 w 6703452"/>
              <a:gd name="connsiteY2592" fmla="*/ 2264183 h 6099980"/>
              <a:gd name="connsiteX2593" fmla="*/ 2649856 w 6703452"/>
              <a:gd name="connsiteY2593" fmla="*/ 2260373 h 6099980"/>
              <a:gd name="connsiteX2594" fmla="*/ 2745104 w 6703452"/>
              <a:gd name="connsiteY2594" fmla="*/ 2249896 h 6099980"/>
              <a:gd name="connsiteX2595" fmla="*/ 2676524 w 6703452"/>
              <a:gd name="connsiteY2595" fmla="*/ 2241323 h 6099980"/>
              <a:gd name="connsiteX2596" fmla="*/ 2631758 w 6703452"/>
              <a:gd name="connsiteY2596" fmla="*/ 2247991 h 6099980"/>
              <a:gd name="connsiteX2597" fmla="*/ 2587944 w 6703452"/>
              <a:gd name="connsiteY2597" fmla="*/ 2253706 h 6099980"/>
              <a:gd name="connsiteX2598" fmla="*/ 2577466 w 6703452"/>
              <a:gd name="connsiteY2598" fmla="*/ 2252753 h 6099980"/>
              <a:gd name="connsiteX2599" fmla="*/ 2513648 w 6703452"/>
              <a:gd name="connsiteY2599" fmla="*/ 2261326 h 6099980"/>
              <a:gd name="connsiteX2600" fmla="*/ 2442210 w 6703452"/>
              <a:gd name="connsiteY2600" fmla="*/ 2275613 h 6099980"/>
              <a:gd name="connsiteX2601" fmla="*/ 2458404 w 6703452"/>
              <a:gd name="connsiteY2601" fmla="*/ 2270851 h 6099980"/>
              <a:gd name="connsiteX2602" fmla="*/ 2406968 w 6703452"/>
              <a:gd name="connsiteY2602" fmla="*/ 2281328 h 6099980"/>
              <a:gd name="connsiteX2603" fmla="*/ 2371724 w 6703452"/>
              <a:gd name="connsiteY2603" fmla="*/ 2291806 h 6099980"/>
              <a:gd name="connsiteX2604" fmla="*/ 2339340 w 6703452"/>
              <a:gd name="connsiteY2604" fmla="*/ 2303236 h 6099980"/>
              <a:gd name="connsiteX2605" fmla="*/ 2295524 w 6703452"/>
              <a:gd name="connsiteY2605" fmla="*/ 2316571 h 6099980"/>
              <a:gd name="connsiteX2606" fmla="*/ 2278380 w 6703452"/>
              <a:gd name="connsiteY2606" fmla="*/ 2327048 h 6099980"/>
              <a:gd name="connsiteX2607" fmla="*/ 2244090 w 6703452"/>
              <a:gd name="connsiteY2607" fmla="*/ 2341336 h 6099980"/>
              <a:gd name="connsiteX2608" fmla="*/ 2209800 w 6703452"/>
              <a:gd name="connsiteY2608" fmla="*/ 2358481 h 6099980"/>
              <a:gd name="connsiteX2609" fmla="*/ 2258378 w 6703452"/>
              <a:gd name="connsiteY2609" fmla="*/ 2339431 h 6099980"/>
              <a:gd name="connsiteX2610" fmla="*/ 2307908 w 6703452"/>
              <a:gd name="connsiteY2610" fmla="*/ 2324191 h 6099980"/>
              <a:gd name="connsiteX2611" fmla="*/ 2370772 w 6703452"/>
              <a:gd name="connsiteY2611" fmla="*/ 2307046 h 6099980"/>
              <a:gd name="connsiteX2612" fmla="*/ 2411730 w 6703452"/>
              <a:gd name="connsiteY2612" fmla="*/ 2297521 h 6099980"/>
              <a:gd name="connsiteX2613" fmla="*/ 2460308 w 6703452"/>
              <a:gd name="connsiteY2613" fmla="*/ 2287043 h 6099980"/>
              <a:gd name="connsiteX2614" fmla="*/ 2476500 w 6703452"/>
              <a:gd name="connsiteY2614" fmla="*/ 2279423 h 6099980"/>
              <a:gd name="connsiteX2615" fmla="*/ 2491740 w 6703452"/>
              <a:gd name="connsiteY2615" fmla="*/ 2274661 h 6099980"/>
              <a:gd name="connsiteX2616" fmla="*/ 2505076 w 6703452"/>
              <a:gd name="connsiteY2616" fmla="*/ 2271803 h 6099980"/>
              <a:gd name="connsiteX2617" fmla="*/ 2524124 w 6703452"/>
              <a:gd name="connsiteY2617" fmla="*/ 2268946 h 6099980"/>
              <a:gd name="connsiteX2618" fmla="*/ 2500312 w 6703452"/>
              <a:gd name="connsiteY2618" fmla="*/ 2271803 h 6099980"/>
              <a:gd name="connsiteX2619" fmla="*/ 2476500 w 6703452"/>
              <a:gd name="connsiteY2619" fmla="*/ 2276566 h 6099980"/>
              <a:gd name="connsiteX2620" fmla="*/ 2429828 w 6703452"/>
              <a:gd name="connsiteY2620" fmla="*/ 2286091 h 6099980"/>
              <a:gd name="connsiteX2621" fmla="*/ 2483168 w 6703452"/>
              <a:gd name="connsiteY2621" fmla="*/ 2272756 h 6099980"/>
              <a:gd name="connsiteX2622" fmla="*/ 2506028 w 6703452"/>
              <a:gd name="connsiteY2622" fmla="*/ 2268946 h 6099980"/>
              <a:gd name="connsiteX2623" fmla="*/ 2528888 w 6703452"/>
              <a:gd name="connsiteY2623" fmla="*/ 2267041 h 6099980"/>
              <a:gd name="connsiteX2624" fmla="*/ 2574608 w 6703452"/>
              <a:gd name="connsiteY2624" fmla="*/ 2262278 h 6099980"/>
              <a:gd name="connsiteX2625" fmla="*/ 2494598 w 6703452"/>
              <a:gd name="connsiteY2625" fmla="*/ 2277518 h 6099980"/>
              <a:gd name="connsiteX2626" fmla="*/ 2465070 w 6703452"/>
              <a:gd name="connsiteY2626" fmla="*/ 2288948 h 6099980"/>
              <a:gd name="connsiteX2627" fmla="*/ 2406968 w 6703452"/>
              <a:gd name="connsiteY2627" fmla="*/ 2301331 h 6099980"/>
              <a:gd name="connsiteX2628" fmla="*/ 2375536 w 6703452"/>
              <a:gd name="connsiteY2628" fmla="*/ 2308951 h 6099980"/>
              <a:gd name="connsiteX2629" fmla="*/ 2316480 w 6703452"/>
              <a:gd name="connsiteY2629" fmla="*/ 2328001 h 6099980"/>
              <a:gd name="connsiteX2630" fmla="*/ 2286000 w 6703452"/>
              <a:gd name="connsiteY2630" fmla="*/ 2334668 h 6099980"/>
              <a:gd name="connsiteX2631" fmla="*/ 2250758 w 6703452"/>
              <a:gd name="connsiteY2631" fmla="*/ 2346098 h 6099980"/>
              <a:gd name="connsiteX2632" fmla="*/ 2206944 w 6703452"/>
              <a:gd name="connsiteY2632" fmla="*/ 2363243 h 6099980"/>
              <a:gd name="connsiteX2633" fmla="*/ 2019300 w 6703452"/>
              <a:gd name="connsiteY2633" fmla="*/ 2464208 h 6099980"/>
              <a:gd name="connsiteX2634" fmla="*/ 2066924 w 6703452"/>
              <a:gd name="connsiteY2634" fmla="*/ 2432776 h 6099980"/>
              <a:gd name="connsiteX2635" fmla="*/ 2066924 w 6703452"/>
              <a:gd name="connsiteY2635" fmla="*/ 2428013 h 6099980"/>
              <a:gd name="connsiteX2636" fmla="*/ 2009776 w 6703452"/>
              <a:gd name="connsiteY2636" fmla="*/ 2463256 h 6099980"/>
              <a:gd name="connsiteX2637" fmla="*/ 1965008 w 6703452"/>
              <a:gd name="connsiteY2637" fmla="*/ 2500403 h 6099980"/>
              <a:gd name="connsiteX2638" fmla="*/ 1959292 w 6703452"/>
              <a:gd name="connsiteY2638" fmla="*/ 2502308 h 6099980"/>
              <a:gd name="connsiteX2639" fmla="*/ 1920240 w 6703452"/>
              <a:gd name="connsiteY2639" fmla="*/ 2536598 h 6099980"/>
              <a:gd name="connsiteX2640" fmla="*/ 1906904 w 6703452"/>
              <a:gd name="connsiteY2640" fmla="*/ 2548981 h 6099980"/>
              <a:gd name="connsiteX2641" fmla="*/ 1896428 w 6703452"/>
              <a:gd name="connsiteY2641" fmla="*/ 2561363 h 6099980"/>
              <a:gd name="connsiteX2642" fmla="*/ 1873568 w 6703452"/>
              <a:gd name="connsiteY2642" fmla="*/ 2586128 h 6099980"/>
              <a:gd name="connsiteX2643" fmla="*/ 1858328 w 6703452"/>
              <a:gd name="connsiteY2643" fmla="*/ 2602321 h 6099980"/>
              <a:gd name="connsiteX2644" fmla="*/ 1839278 w 6703452"/>
              <a:gd name="connsiteY2644" fmla="*/ 2624228 h 6099980"/>
              <a:gd name="connsiteX2645" fmla="*/ 1841184 w 6703452"/>
              <a:gd name="connsiteY2645" fmla="*/ 2608036 h 6099980"/>
              <a:gd name="connsiteX2646" fmla="*/ 1824038 w 6703452"/>
              <a:gd name="connsiteY2646" fmla="*/ 2622323 h 6099980"/>
              <a:gd name="connsiteX2647" fmla="*/ 1795464 w 6703452"/>
              <a:gd name="connsiteY2647" fmla="*/ 2649946 h 6099980"/>
              <a:gd name="connsiteX2648" fmla="*/ 1757364 w 6703452"/>
              <a:gd name="connsiteY2648" fmla="*/ 2693761 h 6099980"/>
              <a:gd name="connsiteX2649" fmla="*/ 1735456 w 6703452"/>
              <a:gd name="connsiteY2649" fmla="*/ 2723288 h 6099980"/>
              <a:gd name="connsiteX2650" fmla="*/ 1712596 w 6703452"/>
              <a:gd name="connsiteY2650" fmla="*/ 2757578 h 6099980"/>
              <a:gd name="connsiteX2651" fmla="*/ 1699260 w 6703452"/>
              <a:gd name="connsiteY2651" fmla="*/ 2781391 h 6099980"/>
              <a:gd name="connsiteX2652" fmla="*/ 1687830 w 6703452"/>
              <a:gd name="connsiteY2652" fmla="*/ 2800441 h 6099980"/>
              <a:gd name="connsiteX2653" fmla="*/ 1675448 w 6703452"/>
              <a:gd name="connsiteY2653" fmla="*/ 2823301 h 6099980"/>
              <a:gd name="connsiteX2654" fmla="*/ 1681164 w 6703452"/>
              <a:gd name="connsiteY2654" fmla="*/ 2810918 h 6099980"/>
              <a:gd name="connsiteX2655" fmla="*/ 1660208 w 6703452"/>
              <a:gd name="connsiteY2655" fmla="*/ 2844256 h 6099980"/>
              <a:gd name="connsiteX2656" fmla="*/ 1640204 w 6703452"/>
              <a:gd name="connsiteY2656" fmla="*/ 2878546 h 6099980"/>
              <a:gd name="connsiteX2657" fmla="*/ 1644968 w 6703452"/>
              <a:gd name="connsiteY2657" fmla="*/ 2867116 h 6099980"/>
              <a:gd name="connsiteX2658" fmla="*/ 1650684 w 6703452"/>
              <a:gd name="connsiteY2658" fmla="*/ 2855686 h 6099980"/>
              <a:gd name="connsiteX2659" fmla="*/ 1662112 w 6703452"/>
              <a:gd name="connsiteY2659" fmla="*/ 2832826 h 6099980"/>
              <a:gd name="connsiteX2660" fmla="*/ 1674496 w 6703452"/>
              <a:gd name="connsiteY2660" fmla="*/ 2810918 h 6099980"/>
              <a:gd name="connsiteX2661" fmla="*/ 1681164 w 6703452"/>
              <a:gd name="connsiteY2661" fmla="*/ 2799488 h 6099980"/>
              <a:gd name="connsiteX2662" fmla="*/ 1687830 w 6703452"/>
              <a:gd name="connsiteY2662" fmla="*/ 2789011 h 6099980"/>
              <a:gd name="connsiteX2663" fmla="*/ 1715452 w 6703452"/>
              <a:gd name="connsiteY2663" fmla="*/ 2746148 h 6099980"/>
              <a:gd name="connsiteX2664" fmla="*/ 1743076 w 6703452"/>
              <a:gd name="connsiteY2664" fmla="*/ 2704238 h 6099980"/>
              <a:gd name="connsiteX2665" fmla="*/ 1742124 w 6703452"/>
              <a:gd name="connsiteY2665" fmla="*/ 2696618 h 6099980"/>
              <a:gd name="connsiteX2666" fmla="*/ 1767840 w 6703452"/>
              <a:gd name="connsiteY2666" fmla="*/ 2663281 h 6099980"/>
              <a:gd name="connsiteX2667" fmla="*/ 1795464 w 6703452"/>
              <a:gd name="connsiteY2667" fmla="*/ 2628991 h 6099980"/>
              <a:gd name="connsiteX2668" fmla="*/ 1842136 w 6703452"/>
              <a:gd name="connsiteY2668" fmla="*/ 2574698 h 6099980"/>
              <a:gd name="connsiteX2669" fmla="*/ 1806892 w 6703452"/>
              <a:gd name="connsiteY2669" fmla="*/ 2611846 h 6099980"/>
              <a:gd name="connsiteX2670" fmla="*/ 1792604 w 6703452"/>
              <a:gd name="connsiteY2670" fmla="*/ 2627086 h 6099980"/>
              <a:gd name="connsiteX2671" fmla="*/ 1780224 w 6703452"/>
              <a:gd name="connsiteY2671" fmla="*/ 2642326 h 6099980"/>
              <a:gd name="connsiteX2672" fmla="*/ 1754504 w 6703452"/>
              <a:gd name="connsiteY2672" fmla="*/ 2674711 h 6099980"/>
              <a:gd name="connsiteX2673" fmla="*/ 1739264 w 6703452"/>
              <a:gd name="connsiteY2673" fmla="*/ 2694713 h 6099980"/>
              <a:gd name="connsiteX2674" fmla="*/ 1721168 w 6703452"/>
              <a:gd name="connsiteY2674" fmla="*/ 2719478 h 6099980"/>
              <a:gd name="connsiteX2675" fmla="*/ 1730692 w 6703452"/>
              <a:gd name="connsiteY2675" fmla="*/ 2699476 h 6099980"/>
              <a:gd name="connsiteX2676" fmla="*/ 1743076 w 6703452"/>
              <a:gd name="connsiteY2676" fmla="*/ 2679473 h 6099980"/>
              <a:gd name="connsiteX2677" fmla="*/ 1752600 w 6703452"/>
              <a:gd name="connsiteY2677" fmla="*/ 2667091 h 6099980"/>
              <a:gd name="connsiteX2678" fmla="*/ 1745932 w 6703452"/>
              <a:gd name="connsiteY2678" fmla="*/ 2679473 h 6099980"/>
              <a:gd name="connsiteX2679" fmla="*/ 1793558 w 6703452"/>
              <a:gd name="connsiteY2679" fmla="*/ 2624228 h 6099980"/>
              <a:gd name="connsiteX2680" fmla="*/ 1836420 w 6703452"/>
              <a:gd name="connsiteY2680" fmla="*/ 2575651 h 6099980"/>
              <a:gd name="connsiteX2681" fmla="*/ 1885950 w 6703452"/>
              <a:gd name="connsiteY2681" fmla="*/ 2525168 h 6099980"/>
              <a:gd name="connsiteX2682" fmla="*/ 1916430 w 6703452"/>
              <a:gd name="connsiteY2682" fmla="*/ 2498498 h 6099980"/>
              <a:gd name="connsiteX2683" fmla="*/ 1933576 w 6703452"/>
              <a:gd name="connsiteY2683" fmla="*/ 2483258 h 6099980"/>
              <a:gd name="connsiteX2684" fmla="*/ 1952624 w 6703452"/>
              <a:gd name="connsiteY2684" fmla="*/ 2468971 h 6099980"/>
              <a:gd name="connsiteX2685" fmla="*/ 1956436 w 6703452"/>
              <a:gd name="connsiteY2685" fmla="*/ 2468018 h 6099980"/>
              <a:gd name="connsiteX2686" fmla="*/ 1987868 w 6703452"/>
              <a:gd name="connsiteY2686" fmla="*/ 2442301 h 6099980"/>
              <a:gd name="connsiteX2687" fmla="*/ 2021204 w 6703452"/>
              <a:gd name="connsiteY2687" fmla="*/ 2419441 h 6099980"/>
              <a:gd name="connsiteX2688" fmla="*/ 2089784 w 6703452"/>
              <a:gd name="connsiteY2688" fmla="*/ 2376578 h 6099980"/>
              <a:gd name="connsiteX2689" fmla="*/ 2106930 w 6703452"/>
              <a:gd name="connsiteY2689" fmla="*/ 2366101 h 6099980"/>
              <a:gd name="connsiteX2690" fmla="*/ 2125028 w 6703452"/>
              <a:gd name="connsiteY2690" fmla="*/ 2356576 h 6099980"/>
              <a:gd name="connsiteX2691" fmla="*/ 2160270 w 6703452"/>
              <a:gd name="connsiteY2691" fmla="*/ 2337526 h 6099980"/>
              <a:gd name="connsiteX2692" fmla="*/ 2196464 w 6703452"/>
              <a:gd name="connsiteY2692" fmla="*/ 2320381 h 6099980"/>
              <a:gd name="connsiteX2693" fmla="*/ 2232660 w 6703452"/>
              <a:gd name="connsiteY2693" fmla="*/ 2302283 h 6099980"/>
              <a:gd name="connsiteX2694" fmla="*/ 2202180 w 6703452"/>
              <a:gd name="connsiteY2694" fmla="*/ 2318476 h 6099980"/>
              <a:gd name="connsiteX2695" fmla="*/ 2229804 w 6703452"/>
              <a:gd name="connsiteY2695" fmla="*/ 2305141 h 6099980"/>
              <a:gd name="connsiteX2696" fmla="*/ 2263140 w 6703452"/>
              <a:gd name="connsiteY2696" fmla="*/ 2291806 h 6099980"/>
              <a:gd name="connsiteX2697" fmla="*/ 2301240 w 6703452"/>
              <a:gd name="connsiteY2697" fmla="*/ 2276566 h 6099980"/>
              <a:gd name="connsiteX2698" fmla="*/ 2344104 w 6703452"/>
              <a:gd name="connsiteY2698" fmla="*/ 2261326 h 6099980"/>
              <a:gd name="connsiteX2699" fmla="*/ 2543176 w 6703452"/>
              <a:gd name="connsiteY2699" fmla="*/ 2214653 h 6099980"/>
              <a:gd name="connsiteX2700" fmla="*/ 2544128 w 6703452"/>
              <a:gd name="connsiteY2700" fmla="*/ 2212748 h 6099980"/>
              <a:gd name="connsiteX2701" fmla="*/ 2560320 w 6703452"/>
              <a:gd name="connsiteY2701" fmla="*/ 2209891 h 6099980"/>
              <a:gd name="connsiteX2702" fmla="*/ 2609850 w 6703452"/>
              <a:gd name="connsiteY2702" fmla="*/ 2207033 h 6099980"/>
              <a:gd name="connsiteX2703" fmla="*/ 2804160 w 6703452"/>
              <a:gd name="connsiteY2703" fmla="*/ 2193698 h 6099980"/>
              <a:gd name="connsiteX2704" fmla="*/ 2737484 w 6703452"/>
              <a:gd name="connsiteY2704" fmla="*/ 2193698 h 6099980"/>
              <a:gd name="connsiteX2705" fmla="*/ 2655570 w 6703452"/>
              <a:gd name="connsiteY2705" fmla="*/ 2197508 h 6099980"/>
              <a:gd name="connsiteX2706" fmla="*/ 2603184 w 6703452"/>
              <a:gd name="connsiteY2706" fmla="*/ 2204176 h 6099980"/>
              <a:gd name="connsiteX2707" fmla="*/ 2551748 w 6703452"/>
              <a:gd name="connsiteY2707" fmla="*/ 2207033 h 6099980"/>
              <a:gd name="connsiteX2708" fmla="*/ 2495550 w 6703452"/>
              <a:gd name="connsiteY2708" fmla="*/ 2214653 h 6099980"/>
              <a:gd name="connsiteX2709" fmla="*/ 2443164 w 6703452"/>
              <a:gd name="connsiteY2709" fmla="*/ 2225131 h 6099980"/>
              <a:gd name="connsiteX2710" fmla="*/ 2420304 w 6703452"/>
              <a:gd name="connsiteY2710" fmla="*/ 2229893 h 6099980"/>
              <a:gd name="connsiteX2711" fmla="*/ 2401252 w 6703452"/>
              <a:gd name="connsiteY2711" fmla="*/ 2233703 h 6099980"/>
              <a:gd name="connsiteX2712" fmla="*/ 2334578 w 6703452"/>
              <a:gd name="connsiteY2712" fmla="*/ 2259421 h 6099980"/>
              <a:gd name="connsiteX2713" fmla="*/ 2305050 w 6703452"/>
              <a:gd name="connsiteY2713" fmla="*/ 2267041 h 6099980"/>
              <a:gd name="connsiteX2714" fmla="*/ 2286952 w 6703452"/>
              <a:gd name="connsiteY2714" fmla="*/ 2272756 h 6099980"/>
              <a:gd name="connsiteX2715" fmla="*/ 2268856 w 6703452"/>
              <a:gd name="connsiteY2715" fmla="*/ 2279423 h 6099980"/>
              <a:gd name="connsiteX2716" fmla="*/ 2230950 w 6703452"/>
              <a:gd name="connsiteY2716" fmla="*/ 2292818 h 6099980"/>
              <a:gd name="connsiteX2717" fmla="*/ 2230092 w 6703452"/>
              <a:gd name="connsiteY2717" fmla="*/ 2292061 h 6099980"/>
              <a:gd name="connsiteX2718" fmla="*/ 2246948 w 6703452"/>
              <a:gd name="connsiteY2718" fmla="*/ 2286091 h 6099980"/>
              <a:gd name="connsiteX2719" fmla="*/ 2272664 w 6703452"/>
              <a:gd name="connsiteY2719" fmla="*/ 2276566 h 6099980"/>
              <a:gd name="connsiteX2720" fmla="*/ 2299336 w 6703452"/>
              <a:gd name="connsiteY2720" fmla="*/ 2266088 h 6099980"/>
              <a:gd name="connsiteX2721" fmla="*/ 2310764 w 6703452"/>
              <a:gd name="connsiteY2721" fmla="*/ 2259421 h 6099980"/>
              <a:gd name="connsiteX2722" fmla="*/ 2266950 w 6703452"/>
              <a:gd name="connsiteY2722" fmla="*/ 2272756 h 6099980"/>
              <a:gd name="connsiteX2723" fmla="*/ 2226946 w 6703452"/>
              <a:gd name="connsiteY2723" fmla="*/ 2286686 h 6099980"/>
              <a:gd name="connsiteX2724" fmla="*/ 2226786 w 6703452"/>
              <a:gd name="connsiteY2724" fmla="*/ 2285850 h 6099980"/>
              <a:gd name="connsiteX2725" fmla="*/ 2249804 w 6703452"/>
              <a:gd name="connsiteY2725" fmla="*/ 2275613 h 6099980"/>
              <a:gd name="connsiteX2726" fmla="*/ 2226766 w 6703452"/>
              <a:gd name="connsiteY2726" fmla="*/ 2285748 h 6099980"/>
              <a:gd name="connsiteX2727" fmla="*/ 2226786 w 6703452"/>
              <a:gd name="connsiteY2727" fmla="*/ 2285850 h 6099980"/>
              <a:gd name="connsiteX2728" fmla="*/ 2150746 w 6703452"/>
              <a:gd name="connsiteY2728" fmla="*/ 2319666 h 6099980"/>
              <a:gd name="connsiteX2729" fmla="*/ 2048828 w 6703452"/>
              <a:gd name="connsiteY2729" fmla="*/ 2376578 h 6099980"/>
              <a:gd name="connsiteX2730" fmla="*/ 1868804 w 6703452"/>
              <a:gd name="connsiteY2730" fmla="*/ 2515643 h 6099980"/>
              <a:gd name="connsiteX2731" fmla="*/ 1919288 w 6703452"/>
              <a:gd name="connsiteY2731" fmla="*/ 2474686 h 6099980"/>
              <a:gd name="connsiteX2732" fmla="*/ 1884044 w 6703452"/>
              <a:gd name="connsiteY2732" fmla="*/ 2504213 h 6099980"/>
              <a:gd name="connsiteX2733" fmla="*/ 1870710 w 6703452"/>
              <a:gd name="connsiteY2733" fmla="*/ 2515643 h 6099980"/>
              <a:gd name="connsiteX2734" fmla="*/ 1858328 w 6703452"/>
              <a:gd name="connsiteY2734" fmla="*/ 2528026 h 6099980"/>
              <a:gd name="connsiteX2735" fmla="*/ 1832610 w 6703452"/>
              <a:gd name="connsiteY2735" fmla="*/ 2551838 h 6099980"/>
              <a:gd name="connsiteX2736" fmla="*/ 1820228 w 6703452"/>
              <a:gd name="connsiteY2736" fmla="*/ 2563268 h 6099980"/>
              <a:gd name="connsiteX2737" fmla="*/ 1809750 w 6703452"/>
              <a:gd name="connsiteY2737" fmla="*/ 2574698 h 6099980"/>
              <a:gd name="connsiteX2738" fmla="*/ 1790700 w 6703452"/>
              <a:gd name="connsiteY2738" fmla="*/ 2594701 h 6099980"/>
              <a:gd name="connsiteX2739" fmla="*/ 1769744 w 6703452"/>
              <a:gd name="connsiteY2739" fmla="*/ 2616608 h 6099980"/>
              <a:gd name="connsiteX2740" fmla="*/ 1820228 w 6703452"/>
              <a:gd name="connsiteY2740" fmla="*/ 2561363 h 6099980"/>
              <a:gd name="connsiteX2741" fmla="*/ 1849756 w 6703452"/>
              <a:gd name="connsiteY2741" fmla="*/ 2532788 h 6099980"/>
              <a:gd name="connsiteX2742" fmla="*/ 1881188 w 6703452"/>
              <a:gd name="connsiteY2742" fmla="*/ 2503261 h 6099980"/>
              <a:gd name="connsiteX2743" fmla="*/ 1864044 w 6703452"/>
              <a:gd name="connsiteY2743" fmla="*/ 2515643 h 6099980"/>
              <a:gd name="connsiteX2744" fmla="*/ 1827848 w 6703452"/>
              <a:gd name="connsiteY2744" fmla="*/ 2549933 h 6099980"/>
              <a:gd name="connsiteX2745" fmla="*/ 1818324 w 6703452"/>
              <a:gd name="connsiteY2745" fmla="*/ 2559458 h 6099980"/>
              <a:gd name="connsiteX2746" fmla="*/ 1808798 w 6703452"/>
              <a:gd name="connsiteY2746" fmla="*/ 2568983 h 6099980"/>
              <a:gd name="connsiteX2747" fmla="*/ 1792604 w 6703452"/>
              <a:gd name="connsiteY2747" fmla="*/ 2587081 h 6099980"/>
              <a:gd name="connsiteX2748" fmla="*/ 1773556 w 6703452"/>
              <a:gd name="connsiteY2748" fmla="*/ 2606131 h 6099980"/>
              <a:gd name="connsiteX2749" fmla="*/ 1747838 w 6703452"/>
              <a:gd name="connsiteY2749" fmla="*/ 2640421 h 6099980"/>
              <a:gd name="connsiteX2750" fmla="*/ 1723072 w 6703452"/>
              <a:gd name="connsiteY2750" fmla="*/ 2674711 h 6099980"/>
              <a:gd name="connsiteX2751" fmla="*/ 1677352 w 6703452"/>
              <a:gd name="connsiteY2751" fmla="*/ 2747101 h 6099980"/>
              <a:gd name="connsiteX2752" fmla="*/ 1720216 w 6703452"/>
              <a:gd name="connsiteY2752" fmla="*/ 2686141 h 6099980"/>
              <a:gd name="connsiteX2753" fmla="*/ 1689736 w 6703452"/>
              <a:gd name="connsiteY2753" fmla="*/ 2729956 h 6099980"/>
              <a:gd name="connsiteX2754" fmla="*/ 1669732 w 6703452"/>
              <a:gd name="connsiteY2754" fmla="*/ 2761388 h 6099980"/>
              <a:gd name="connsiteX2755" fmla="*/ 1646872 w 6703452"/>
              <a:gd name="connsiteY2755" fmla="*/ 2797583 h 6099980"/>
              <a:gd name="connsiteX2756" fmla="*/ 1602104 w 6703452"/>
              <a:gd name="connsiteY2756" fmla="*/ 2879498 h 6099980"/>
              <a:gd name="connsiteX2757" fmla="*/ 1581150 w 6703452"/>
              <a:gd name="connsiteY2757" fmla="*/ 2921408 h 6099980"/>
              <a:gd name="connsiteX2758" fmla="*/ 1563052 w 6703452"/>
              <a:gd name="connsiteY2758" fmla="*/ 2962366 h 6099980"/>
              <a:gd name="connsiteX2759" fmla="*/ 1702118 w 6703452"/>
              <a:gd name="connsiteY2759" fmla="*/ 2701381 h 6099980"/>
              <a:gd name="connsiteX2760" fmla="*/ 1712596 w 6703452"/>
              <a:gd name="connsiteY2760" fmla="*/ 2672806 h 6099980"/>
              <a:gd name="connsiteX2761" fmla="*/ 1682116 w 6703452"/>
              <a:gd name="connsiteY2761" fmla="*/ 2712811 h 6099980"/>
              <a:gd name="connsiteX2762" fmla="*/ 1666042 w 6703452"/>
              <a:gd name="connsiteY2762" fmla="*/ 2738290 h 6099980"/>
              <a:gd name="connsiteX2763" fmla="*/ 1655978 w 6703452"/>
              <a:gd name="connsiteY2763" fmla="*/ 2755351 h 6099980"/>
              <a:gd name="connsiteX2764" fmla="*/ 1656398 w 6703452"/>
              <a:gd name="connsiteY2764" fmla="*/ 2754720 h 6099980"/>
              <a:gd name="connsiteX2765" fmla="*/ 1655734 w 6703452"/>
              <a:gd name="connsiteY2765" fmla="*/ 2755764 h 6099980"/>
              <a:gd name="connsiteX2766" fmla="*/ 1653540 w 6703452"/>
              <a:gd name="connsiteY2766" fmla="*/ 2759483 h 6099980"/>
              <a:gd name="connsiteX2767" fmla="*/ 1635444 w 6703452"/>
              <a:gd name="connsiteY2767" fmla="*/ 2787106 h 6099980"/>
              <a:gd name="connsiteX2768" fmla="*/ 1650684 w 6703452"/>
              <a:gd name="connsiteY2768" fmla="*/ 2758531 h 6099980"/>
              <a:gd name="connsiteX2769" fmla="*/ 1670684 w 6703452"/>
              <a:gd name="connsiteY2769" fmla="*/ 2724241 h 6099980"/>
              <a:gd name="connsiteX2770" fmla="*/ 1695450 w 6703452"/>
              <a:gd name="connsiteY2770" fmla="*/ 2687093 h 6099980"/>
              <a:gd name="connsiteX2771" fmla="*/ 1724024 w 6703452"/>
              <a:gd name="connsiteY2771" fmla="*/ 2648041 h 6099980"/>
              <a:gd name="connsiteX2772" fmla="*/ 1755458 w 6703452"/>
              <a:gd name="connsiteY2772" fmla="*/ 2608988 h 6099980"/>
              <a:gd name="connsiteX2773" fmla="*/ 1788796 w 6703452"/>
              <a:gd name="connsiteY2773" fmla="*/ 2570888 h 6099980"/>
              <a:gd name="connsiteX2774" fmla="*/ 1804988 w 6703452"/>
              <a:gd name="connsiteY2774" fmla="*/ 2552791 h 6099980"/>
              <a:gd name="connsiteX2775" fmla="*/ 1821180 w 6703452"/>
              <a:gd name="connsiteY2775" fmla="*/ 2535646 h 6099980"/>
              <a:gd name="connsiteX2776" fmla="*/ 1852612 w 6703452"/>
              <a:gd name="connsiteY2776" fmla="*/ 2503261 h 6099980"/>
              <a:gd name="connsiteX2777" fmla="*/ 1838324 w 6703452"/>
              <a:gd name="connsiteY2777" fmla="*/ 2519453 h 6099980"/>
              <a:gd name="connsiteX2778" fmla="*/ 2045970 w 6703452"/>
              <a:gd name="connsiteY2778" fmla="*/ 2362291 h 6099980"/>
              <a:gd name="connsiteX2779" fmla="*/ 2002156 w 6703452"/>
              <a:gd name="connsiteY2779" fmla="*/ 2388961 h 6099980"/>
              <a:gd name="connsiteX2780" fmla="*/ 1971676 w 6703452"/>
              <a:gd name="connsiteY2780" fmla="*/ 2410868 h 6099980"/>
              <a:gd name="connsiteX2781" fmla="*/ 2060258 w 6703452"/>
              <a:gd name="connsiteY2781" fmla="*/ 2349908 h 6099980"/>
              <a:gd name="connsiteX2782" fmla="*/ 2027872 w 6703452"/>
              <a:gd name="connsiteY2782" fmla="*/ 2367053 h 6099980"/>
              <a:gd name="connsiteX2783" fmla="*/ 2021204 w 6703452"/>
              <a:gd name="connsiteY2783" fmla="*/ 2369911 h 6099980"/>
              <a:gd name="connsiteX2784" fmla="*/ 2002156 w 6703452"/>
              <a:gd name="connsiteY2784" fmla="*/ 2380388 h 6099980"/>
              <a:gd name="connsiteX2785" fmla="*/ 2065020 w 6703452"/>
              <a:gd name="connsiteY2785" fmla="*/ 2340383 h 6099980"/>
              <a:gd name="connsiteX2786" fmla="*/ 2081212 w 6703452"/>
              <a:gd name="connsiteY2786" fmla="*/ 2330858 h 6099980"/>
              <a:gd name="connsiteX2787" fmla="*/ 2099310 w 6703452"/>
              <a:gd name="connsiteY2787" fmla="*/ 2321333 h 6099980"/>
              <a:gd name="connsiteX2788" fmla="*/ 2138364 w 6703452"/>
              <a:gd name="connsiteY2788" fmla="*/ 2301331 h 6099980"/>
              <a:gd name="connsiteX2789" fmla="*/ 2123124 w 6703452"/>
              <a:gd name="connsiteY2789" fmla="*/ 2316571 h 6099980"/>
              <a:gd name="connsiteX2790" fmla="*/ 2199324 w 6703452"/>
              <a:gd name="connsiteY2790" fmla="*/ 2282281 h 6099980"/>
              <a:gd name="connsiteX2791" fmla="*/ 2242184 w 6703452"/>
              <a:gd name="connsiteY2791" fmla="*/ 2266088 h 6099980"/>
              <a:gd name="connsiteX2792" fmla="*/ 2267904 w 6703452"/>
              <a:gd name="connsiteY2792" fmla="*/ 2256563 h 6099980"/>
              <a:gd name="connsiteX2793" fmla="*/ 2282190 w 6703452"/>
              <a:gd name="connsiteY2793" fmla="*/ 2250848 h 6099980"/>
              <a:gd name="connsiteX2794" fmla="*/ 2298384 w 6703452"/>
              <a:gd name="connsiteY2794" fmla="*/ 2245133 h 6099980"/>
              <a:gd name="connsiteX2795" fmla="*/ 2279332 w 6703452"/>
              <a:gd name="connsiteY2795" fmla="*/ 2250848 h 6099980"/>
              <a:gd name="connsiteX2796" fmla="*/ 2265998 w 6703452"/>
              <a:gd name="connsiteY2796" fmla="*/ 2255611 h 6099980"/>
              <a:gd name="connsiteX2797" fmla="*/ 2253616 w 6703452"/>
              <a:gd name="connsiteY2797" fmla="*/ 2259421 h 6099980"/>
              <a:gd name="connsiteX2798" fmla="*/ 2273618 w 6703452"/>
              <a:gd name="connsiteY2798" fmla="*/ 2248943 h 6099980"/>
              <a:gd name="connsiteX2799" fmla="*/ 2324100 w 6703452"/>
              <a:gd name="connsiteY2799" fmla="*/ 2229893 h 6099980"/>
              <a:gd name="connsiteX2800" fmla="*/ 2349818 w 6703452"/>
              <a:gd name="connsiteY2800" fmla="*/ 2221321 h 6099980"/>
              <a:gd name="connsiteX2801" fmla="*/ 2369820 w 6703452"/>
              <a:gd name="connsiteY2801" fmla="*/ 2215606 h 6099980"/>
              <a:gd name="connsiteX2802" fmla="*/ 2348864 w 6703452"/>
              <a:gd name="connsiteY2802" fmla="*/ 2220368 h 6099980"/>
              <a:gd name="connsiteX2803" fmla="*/ 2402204 w 6703452"/>
              <a:gd name="connsiteY2803" fmla="*/ 2204176 h 6099980"/>
              <a:gd name="connsiteX2804" fmla="*/ 2414588 w 6703452"/>
              <a:gd name="connsiteY2804" fmla="*/ 2201318 h 6099980"/>
              <a:gd name="connsiteX2805" fmla="*/ 2426018 w 6703452"/>
              <a:gd name="connsiteY2805" fmla="*/ 2199413 h 6099980"/>
              <a:gd name="connsiteX2806" fmla="*/ 2447924 w 6703452"/>
              <a:gd name="connsiteY2806" fmla="*/ 2197508 h 6099980"/>
              <a:gd name="connsiteX2807" fmla="*/ 2410778 w 6703452"/>
              <a:gd name="connsiteY2807" fmla="*/ 2205128 h 6099980"/>
              <a:gd name="connsiteX2808" fmla="*/ 2380298 w 6703452"/>
              <a:gd name="connsiteY2808" fmla="*/ 2212748 h 6099980"/>
              <a:gd name="connsiteX2809" fmla="*/ 2363152 w 6703452"/>
              <a:gd name="connsiteY2809" fmla="*/ 2220368 h 6099980"/>
              <a:gd name="connsiteX2810" fmla="*/ 2413636 w 6703452"/>
              <a:gd name="connsiteY2810" fmla="*/ 2207986 h 6099980"/>
              <a:gd name="connsiteX2811" fmla="*/ 2467928 w 6703452"/>
              <a:gd name="connsiteY2811" fmla="*/ 2196556 h 6099980"/>
              <a:gd name="connsiteX2812" fmla="*/ 2433638 w 6703452"/>
              <a:gd name="connsiteY2812" fmla="*/ 2205128 h 6099980"/>
              <a:gd name="connsiteX2813" fmla="*/ 2475548 w 6703452"/>
              <a:gd name="connsiteY2813" fmla="*/ 2197508 h 6099980"/>
              <a:gd name="connsiteX2814" fmla="*/ 2496504 w 6703452"/>
              <a:gd name="connsiteY2814" fmla="*/ 2194651 h 6099980"/>
              <a:gd name="connsiteX2815" fmla="*/ 2517458 w 6703452"/>
              <a:gd name="connsiteY2815" fmla="*/ 2191793 h 6099980"/>
              <a:gd name="connsiteX2816" fmla="*/ 2559368 w 6703452"/>
              <a:gd name="connsiteY2816" fmla="*/ 2187031 h 6099980"/>
              <a:gd name="connsiteX2817" fmla="*/ 2601278 w 6703452"/>
              <a:gd name="connsiteY2817" fmla="*/ 2184173 h 6099980"/>
              <a:gd name="connsiteX2818" fmla="*/ 2694624 w 6703452"/>
              <a:gd name="connsiteY2818" fmla="*/ 2167981 h 6099980"/>
              <a:gd name="connsiteX2819" fmla="*/ 2825116 w 6703452"/>
              <a:gd name="connsiteY2819" fmla="*/ 2162266 h 6099980"/>
              <a:gd name="connsiteX2820" fmla="*/ 2807970 w 6703452"/>
              <a:gd name="connsiteY2820" fmla="*/ 2164171 h 6099980"/>
              <a:gd name="connsiteX2821" fmla="*/ 2947036 w 6703452"/>
              <a:gd name="connsiteY2821" fmla="*/ 2149883 h 6099980"/>
              <a:gd name="connsiteX2822" fmla="*/ 3036570 w 6703452"/>
              <a:gd name="connsiteY2822" fmla="*/ 2122261 h 6099980"/>
              <a:gd name="connsiteX2823" fmla="*/ 3011804 w 6703452"/>
              <a:gd name="connsiteY2823" fmla="*/ 2134643 h 6099980"/>
              <a:gd name="connsiteX2824" fmla="*/ 2932748 w 6703452"/>
              <a:gd name="connsiteY2824" fmla="*/ 2159408 h 6099980"/>
              <a:gd name="connsiteX2825" fmla="*/ 2906078 w 6703452"/>
              <a:gd name="connsiteY2825" fmla="*/ 2167981 h 6099980"/>
              <a:gd name="connsiteX2826" fmla="*/ 2947988 w 6703452"/>
              <a:gd name="connsiteY2826" fmla="*/ 2162266 h 6099980"/>
              <a:gd name="connsiteX2827" fmla="*/ 3042284 w 6703452"/>
              <a:gd name="connsiteY2827" fmla="*/ 2136548 h 6099980"/>
              <a:gd name="connsiteX2828" fmla="*/ 3053716 w 6703452"/>
              <a:gd name="connsiteY2828" fmla="*/ 2132738 h 6099980"/>
              <a:gd name="connsiteX2829" fmla="*/ 3063240 w 6703452"/>
              <a:gd name="connsiteY2829" fmla="*/ 2127976 h 6099980"/>
              <a:gd name="connsiteX2830" fmla="*/ 3080384 w 6703452"/>
              <a:gd name="connsiteY2830" fmla="*/ 2120356 h 6099980"/>
              <a:gd name="connsiteX2831" fmla="*/ 3104198 w 6703452"/>
              <a:gd name="connsiteY2831" fmla="*/ 2106068 h 6099980"/>
              <a:gd name="connsiteX2832" fmla="*/ 3119438 w 6703452"/>
              <a:gd name="connsiteY2832" fmla="*/ 2096543 h 6099980"/>
              <a:gd name="connsiteX2833" fmla="*/ 3128010 w 6703452"/>
              <a:gd name="connsiteY2833" fmla="*/ 2088923 h 6099980"/>
              <a:gd name="connsiteX2834" fmla="*/ 3168968 w 6703452"/>
              <a:gd name="connsiteY2834" fmla="*/ 2050823 h 6099980"/>
              <a:gd name="connsiteX2835" fmla="*/ 3172778 w 6703452"/>
              <a:gd name="connsiteY2835" fmla="*/ 2049871 h 6099980"/>
              <a:gd name="connsiteX2836" fmla="*/ 3212784 w 6703452"/>
              <a:gd name="connsiteY2836" fmla="*/ 2008913 h 6099980"/>
              <a:gd name="connsiteX2837" fmla="*/ 3226118 w 6703452"/>
              <a:gd name="connsiteY2837" fmla="*/ 1991768 h 6099980"/>
              <a:gd name="connsiteX2838" fmla="*/ 3242310 w 6703452"/>
              <a:gd name="connsiteY2838" fmla="*/ 1968908 h 6099980"/>
              <a:gd name="connsiteX2839" fmla="*/ 3176588 w 6703452"/>
              <a:gd name="connsiteY2839" fmla="*/ 2040346 h 6099980"/>
              <a:gd name="connsiteX2840" fmla="*/ 3193732 w 6703452"/>
              <a:gd name="connsiteY2840" fmla="*/ 2021296 h 6099980"/>
              <a:gd name="connsiteX2841" fmla="*/ 3208020 w 6703452"/>
              <a:gd name="connsiteY2841" fmla="*/ 2007008 h 6099980"/>
              <a:gd name="connsiteX2842" fmla="*/ 3223260 w 6703452"/>
              <a:gd name="connsiteY2842" fmla="*/ 1989863 h 6099980"/>
              <a:gd name="connsiteX2843" fmla="*/ 3273744 w 6703452"/>
              <a:gd name="connsiteY2843" fmla="*/ 1916521 h 6099980"/>
              <a:gd name="connsiteX2844" fmla="*/ 3290888 w 6703452"/>
              <a:gd name="connsiteY2844" fmla="*/ 1893661 h 6099980"/>
              <a:gd name="connsiteX2845" fmla="*/ 3308032 w 6703452"/>
              <a:gd name="connsiteY2845" fmla="*/ 1859371 h 6099980"/>
              <a:gd name="connsiteX2846" fmla="*/ 3308984 w 6703452"/>
              <a:gd name="connsiteY2846" fmla="*/ 1860323 h 6099980"/>
              <a:gd name="connsiteX2847" fmla="*/ 3398520 w 6703452"/>
              <a:gd name="connsiteY2847" fmla="*/ 1568858 h 6099980"/>
              <a:gd name="connsiteX2848" fmla="*/ 3428048 w 6703452"/>
              <a:gd name="connsiteY2848" fmla="*/ 1453606 h 6099980"/>
              <a:gd name="connsiteX2849" fmla="*/ 3465196 w 6703452"/>
              <a:gd name="connsiteY2849" fmla="*/ 1298348 h 6099980"/>
              <a:gd name="connsiteX2850" fmla="*/ 3444240 w 6703452"/>
              <a:gd name="connsiteY2850" fmla="*/ 1383121 h 6099980"/>
              <a:gd name="connsiteX2851" fmla="*/ 3453766 w 6703452"/>
              <a:gd name="connsiteY2851" fmla="*/ 1358356 h 6099980"/>
              <a:gd name="connsiteX2852" fmla="*/ 3455670 w 6703452"/>
              <a:gd name="connsiteY2852" fmla="*/ 1364071 h 6099980"/>
              <a:gd name="connsiteX2853" fmla="*/ 3448050 w 6703452"/>
              <a:gd name="connsiteY2853" fmla="*/ 1386931 h 6099980"/>
              <a:gd name="connsiteX2854" fmla="*/ 3435668 w 6703452"/>
              <a:gd name="connsiteY2854" fmla="*/ 1462178 h 6099980"/>
              <a:gd name="connsiteX2855" fmla="*/ 3465196 w 6703452"/>
              <a:gd name="connsiteY2855" fmla="*/ 1356451 h 6099980"/>
              <a:gd name="connsiteX2856" fmla="*/ 3457576 w 6703452"/>
              <a:gd name="connsiteY2856" fmla="*/ 1393598 h 6099980"/>
              <a:gd name="connsiteX2857" fmla="*/ 3505200 w 6703452"/>
              <a:gd name="connsiteY2857" fmla="*/ 1233578 h 6099980"/>
              <a:gd name="connsiteX2858" fmla="*/ 3497580 w 6703452"/>
              <a:gd name="connsiteY2858" fmla="*/ 1251676 h 6099980"/>
              <a:gd name="connsiteX2859" fmla="*/ 3609024 w 6703452"/>
              <a:gd name="connsiteY2859" fmla="*/ 967831 h 6099980"/>
              <a:gd name="connsiteX2860" fmla="*/ 3798570 w 6703452"/>
              <a:gd name="connsiteY2860" fmla="*/ 745898 h 6099980"/>
              <a:gd name="connsiteX2861" fmla="*/ 3819524 w 6703452"/>
              <a:gd name="connsiteY2861" fmla="*/ 725896 h 6099980"/>
              <a:gd name="connsiteX2862" fmla="*/ 3839528 w 6703452"/>
              <a:gd name="connsiteY2862" fmla="*/ 710656 h 6099980"/>
              <a:gd name="connsiteX2863" fmla="*/ 3865244 w 6703452"/>
              <a:gd name="connsiteY2863" fmla="*/ 694463 h 6099980"/>
              <a:gd name="connsiteX2864" fmla="*/ 3880484 w 6703452"/>
              <a:gd name="connsiteY2864" fmla="*/ 684938 h 6099980"/>
              <a:gd name="connsiteX2865" fmla="*/ 3896678 w 6703452"/>
              <a:gd name="connsiteY2865" fmla="*/ 676366 h 6099980"/>
              <a:gd name="connsiteX2866" fmla="*/ 3932872 w 6703452"/>
              <a:gd name="connsiteY2866" fmla="*/ 658268 h 6099980"/>
              <a:gd name="connsiteX2867" fmla="*/ 4015740 w 6703452"/>
              <a:gd name="connsiteY2867" fmla="*/ 627788 h 6099980"/>
              <a:gd name="connsiteX2868" fmla="*/ 4197668 w 6703452"/>
              <a:gd name="connsiteY2868" fmla="*/ 595403 h 6099980"/>
              <a:gd name="connsiteX2869" fmla="*/ 4345304 w 6703452"/>
              <a:gd name="connsiteY2869" fmla="*/ 601118 h 6099980"/>
              <a:gd name="connsiteX2870" fmla="*/ 4319588 w 6703452"/>
              <a:gd name="connsiteY2870" fmla="*/ 600166 h 6099980"/>
              <a:gd name="connsiteX2871" fmla="*/ 4303396 w 6703452"/>
              <a:gd name="connsiteY2871" fmla="*/ 602071 h 6099980"/>
              <a:gd name="connsiteX2872" fmla="*/ 4308158 w 6703452"/>
              <a:gd name="connsiteY2872" fmla="*/ 608738 h 6099980"/>
              <a:gd name="connsiteX2873" fmla="*/ 4140518 w 6703452"/>
              <a:gd name="connsiteY2873" fmla="*/ 613501 h 6099980"/>
              <a:gd name="connsiteX2874" fmla="*/ 4093844 w 6703452"/>
              <a:gd name="connsiteY2874" fmla="*/ 617310 h 6099980"/>
              <a:gd name="connsiteX2875" fmla="*/ 4097656 w 6703452"/>
              <a:gd name="connsiteY2875" fmla="*/ 612548 h 6099980"/>
              <a:gd name="connsiteX2876" fmla="*/ 4043364 w 6703452"/>
              <a:gd name="connsiteY2876" fmla="*/ 624931 h 6099980"/>
              <a:gd name="connsiteX2877" fmla="*/ 4020504 w 6703452"/>
              <a:gd name="connsiteY2877" fmla="*/ 632551 h 6099980"/>
              <a:gd name="connsiteX2878" fmla="*/ 4032884 w 6703452"/>
              <a:gd name="connsiteY2878" fmla="*/ 631598 h 6099980"/>
              <a:gd name="connsiteX2879" fmla="*/ 4070984 w 6703452"/>
              <a:gd name="connsiteY2879" fmla="*/ 625883 h 6099980"/>
              <a:gd name="connsiteX2880" fmla="*/ 4073906 w 6703452"/>
              <a:gd name="connsiteY2880" fmla="*/ 625801 h 6099980"/>
              <a:gd name="connsiteX2881" fmla="*/ 4059080 w 6703452"/>
              <a:gd name="connsiteY2881" fmla="*/ 628740 h 6099980"/>
              <a:gd name="connsiteX2882" fmla="*/ 3970972 w 6703452"/>
              <a:gd name="connsiteY2882" fmla="*/ 653506 h 6099980"/>
              <a:gd name="connsiteX2883" fmla="*/ 3943350 w 6703452"/>
              <a:gd name="connsiteY2883" fmla="*/ 665888 h 6099980"/>
              <a:gd name="connsiteX2884" fmla="*/ 3916680 w 6703452"/>
              <a:gd name="connsiteY2884" fmla="*/ 680176 h 6099980"/>
              <a:gd name="connsiteX2885" fmla="*/ 3885248 w 6703452"/>
              <a:gd name="connsiteY2885" fmla="*/ 697321 h 6099980"/>
              <a:gd name="connsiteX2886" fmla="*/ 3824288 w 6703452"/>
              <a:gd name="connsiteY2886" fmla="*/ 739231 h 6099980"/>
              <a:gd name="connsiteX2887" fmla="*/ 3799524 w 6703452"/>
              <a:gd name="connsiteY2887" fmla="*/ 758281 h 6099980"/>
              <a:gd name="connsiteX2888" fmla="*/ 3782378 w 6703452"/>
              <a:gd name="connsiteY2888" fmla="*/ 774473 h 6099980"/>
              <a:gd name="connsiteX2889" fmla="*/ 3822072 w 6703452"/>
              <a:gd name="connsiteY2889" fmla="*/ 748981 h 6099980"/>
              <a:gd name="connsiteX2890" fmla="*/ 3805238 w 6703452"/>
              <a:gd name="connsiteY2890" fmla="*/ 761138 h 6099980"/>
              <a:gd name="connsiteX2891" fmla="*/ 3788092 w 6703452"/>
              <a:gd name="connsiteY2891" fmla="*/ 775426 h 6099980"/>
              <a:gd name="connsiteX2892" fmla="*/ 3770948 w 6703452"/>
              <a:gd name="connsiteY2892" fmla="*/ 789713 h 6099980"/>
              <a:gd name="connsiteX2893" fmla="*/ 3762376 w 6703452"/>
              <a:gd name="connsiteY2893" fmla="*/ 797333 h 6099980"/>
              <a:gd name="connsiteX2894" fmla="*/ 3754756 w 6703452"/>
              <a:gd name="connsiteY2894" fmla="*/ 804953 h 6099980"/>
              <a:gd name="connsiteX2895" fmla="*/ 3724276 w 6703452"/>
              <a:gd name="connsiteY2895" fmla="*/ 835433 h 6099980"/>
              <a:gd name="connsiteX2896" fmla="*/ 3699510 w 6703452"/>
              <a:gd name="connsiteY2896" fmla="*/ 864960 h 6099980"/>
              <a:gd name="connsiteX2897" fmla="*/ 3689032 w 6703452"/>
              <a:gd name="connsiteY2897" fmla="*/ 878296 h 6099980"/>
              <a:gd name="connsiteX2898" fmla="*/ 3680460 w 6703452"/>
              <a:gd name="connsiteY2898" fmla="*/ 890678 h 6099980"/>
              <a:gd name="connsiteX2899" fmla="*/ 3692844 w 6703452"/>
              <a:gd name="connsiteY2899" fmla="*/ 877343 h 6099980"/>
              <a:gd name="connsiteX2900" fmla="*/ 3722370 w 6703452"/>
              <a:gd name="connsiteY2900" fmla="*/ 844958 h 6099980"/>
              <a:gd name="connsiteX2901" fmla="*/ 3739516 w 6703452"/>
              <a:gd name="connsiteY2901" fmla="*/ 827813 h 6099980"/>
              <a:gd name="connsiteX2902" fmla="*/ 3755708 w 6703452"/>
              <a:gd name="connsiteY2902" fmla="*/ 811621 h 6099980"/>
              <a:gd name="connsiteX2903" fmla="*/ 3774758 w 6703452"/>
              <a:gd name="connsiteY2903" fmla="*/ 790666 h 6099980"/>
              <a:gd name="connsiteX2904" fmla="*/ 3767138 w 6703452"/>
              <a:gd name="connsiteY2904" fmla="*/ 800191 h 6099980"/>
              <a:gd name="connsiteX2905" fmla="*/ 3743324 w 6703452"/>
              <a:gd name="connsiteY2905" fmla="*/ 825908 h 6099980"/>
              <a:gd name="connsiteX2906" fmla="*/ 3752850 w 6703452"/>
              <a:gd name="connsiteY2906" fmla="*/ 822098 h 6099980"/>
              <a:gd name="connsiteX2907" fmla="*/ 3695700 w 6703452"/>
              <a:gd name="connsiteY2907" fmla="*/ 888773 h 6099980"/>
              <a:gd name="connsiteX2908" fmla="*/ 3668078 w 6703452"/>
              <a:gd name="connsiteY2908" fmla="*/ 927826 h 6099980"/>
              <a:gd name="connsiteX2909" fmla="*/ 3654744 w 6703452"/>
              <a:gd name="connsiteY2909" fmla="*/ 948781 h 6099980"/>
              <a:gd name="connsiteX2910" fmla="*/ 3642360 w 6703452"/>
              <a:gd name="connsiteY2910" fmla="*/ 969735 h 6099980"/>
              <a:gd name="connsiteX2911" fmla="*/ 3570924 w 6703452"/>
              <a:gd name="connsiteY2911" fmla="*/ 1117373 h 6099980"/>
              <a:gd name="connsiteX2912" fmla="*/ 3560444 w 6703452"/>
              <a:gd name="connsiteY2912" fmla="*/ 1127851 h 6099980"/>
              <a:gd name="connsiteX2913" fmla="*/ 3539492 w 6703452"/>
              <a:gd name="connsiteY2913" fmla="*/ 1198336 h 6099980"/>
              <a:gd name="connsiteX2914" fmla="*/ 3532824 w 6703452"/>
              <a:gd name="connsiteY2914" fmla="*/ 1227863 h 6099980"/>
              <a:gd name="connsiteX2915" fmla="*/ 3517584 w 6703452"/>
              <a:gd name="connsiteY2915" fmla="*/ 1281203 h 6099980"/>
              <a:gd name="connsiteX2916" fmla="*/ 3527108 w 6703452"/>
              <a:gd name="connsiteY2916" fmla="*/ 1233578 h 6099980"/>
              <a:gd name="connsiteX2917" fmla="*/ 3531870 w 6703452"/>
              <a:gd name="connsiteY2917" fmla="*/ 1204051 h 6099980"/>
              <a:gd name="connsiteX2918" fmla="*/ 3520440 w 6703452"/>
              <a:gd name="connsiteY2918" fmla="*/ 1226911 h 6099980"/>
              <a:gd name="connsiteX2919" fmla="*/ 3498532 w 6703452"/>
              <a:gd name="connsiteY2919" fmla="*/ 1299301 h 6099980"/>
              <a:gd name="connsiteX2920" fmla="*/ 3457576 w 6703452"/>
              <a:gd name="connsiteY2920" fmla="*/ 1477418 h 6099980"/>
              <a:gd name="connsiteX2921" fmla="*/ 3441384 w 6703452"/>
              <a:gd name="connsiteY2921" fmla="*/ 1521233 h 6099980"/>
              <a:gd name="connsiteX2922" fmla="*/ 3426144 w 6703452"/>
              <a:gd name="connsiteY2922" fmla="*/ 1638390 h 6099980"/>
              <a:gd name="connsiteX2923" fmla="*/ 3450908 w 6703452"/>
              <a:gd name="connsiteY2923" fmla="*/ 1526948 h 6099980"/>
              <a:gd name="connsiteX2924" fmla="*/ 3469958 w 6703452"/>
              <a:gd name="connsiteY2924" fmla="*/ 1429793 h 6099980"/>
              <a:gd name="connsiteX2925" fmla="*/ 3438524 w 6703452"/>
              <a:gd name="connsiteY2925" fmla="*/ 1606006 h 6099980"/>
              <a:gd name="connsiteX2926" fmla="*/ 3457576 w 6703452"/>
              <a:gd name="connsiteY2926" fmla="*/ 1530758 h 6099980"/>
              <a:gd name="connsiteX2927" fmla="*/ 3439478 w 6703452"/>
              <a:gd name="connsiteY2927" fmla="*/ 1621246 h 6099980"/>
              <a:gd name="connsiteX2928" fmla="*/ 3431858 w 6703452"/>
              <a:gd name="connsiteY2928" fmla="*/ 1662203 h 6099980"/>
              <a:gd name="connsiteX2929" fmla="*/ 3483292 w 6703452"/>
              <a:gd name="connsiteY2929" fmla="*/ 1462178 h 6099980"/>
              <a:gd name="connsiteX2930" fmla="*/ 3483292 w 6703452"/>
              <a:gd name="connsiteY2930" fmla="*/ 1476465 h 6099980"/>
              <a:gd name="connsiteX2931" fmla="*/ 3509010 w 6703452"/>
              <a:gd name="connsiteY2931" fmla="*/ 1358356 h 6099980"/>
              <a:gd name="connsiteX2932" fmla="*/ 3539492 w 6703452"/>
              <a:gd name="connsiteY2932" fmla="*/ 1235483 h 6099980"/>
              <a:gd name="connsiteX2933" fmla="*/ 3552824 w 6703452"/>
              <a:gd name="connsiteY2933" fmla="*/ 1190716 h 6099980"/>
              <a:gd name="connsiteX2934" fmla="*/ 3562350 w 6703452"/>
              <a:gd name="connsiteY2934" fmla="*/ 1165951 h 6099980"/>
              <a:gd name="connsiteX2935" fmla="*/ 3554730 w 6703452"/>
              <a:gd name="connsiteY2935" fmla="*/ 1199288 h 6099980"/>
              <a:gd name="connsiteX2936" fmla="*/ 3594736 w 6703452"/>
              <a:gd name="connsiteY2936" fmla="*/ 1085941 h 6099980"/>
              <a:gd name="connsiteX2937" fmla="*/ 3605212 w 6703452"/>
              <a:gd name="connsiteY2937" fmla="*/ 1061176 h 6099980"/>
              <a:gd name="connsiteX2938" fmla="*/ 3617596 w 6703452"/>
              <a:gd name="connsiteY2938" fmla="*/ 1033553 h 6099980"/>
              <a:gd name="connsiteX2939" fmla="*/ 3633788 w 6703452"/>
              <a:gd name="connsiteY2939" fmla="*/ 1000216 h 6099980"/>
              <a:gd name="connsiteX2940" fmla="*/ 3656648 w 6703452"/>
              <a:gd name="connsiteY2940" fmla="*/ 959258 h 6099980"/>
              <a:gd name="connsiteX2941" fmla="*/ 3650932 w 6703452"/>
              <a:gd name="connsiteY2941" fmla="*/ 970688 h 6099980"/>
              <a:gd name="connsiteX2942" fmla="*/ 3649980 w 6703452"/>
              <a:gd name="connsiteY2942" fmla="*/ 974498 h 6099980"/>
              <a:gd name="connsiteX2943" fmla="*/ 3764280 w 6703452"/>
              <a:gd name="connsiteY2943" fmla="*/ 817335 h 6099980"/>
              <a:gd name="connsiteX2944" fmla="*/ 3904298 w 6703452"/>
              <a:gd name="connsiteY2944" fmla="*/ 712560 h 6099980"/>
              <a:gd name="connsiteX2945" fmla="*/ 3940492 w 6703452"/>
              <a:gd name="connsiteY2945" fmla="*/ 694463 h 6099980"/>
              <a:gd name="connsiteX2946" fmla="*/ 3958592 w 6703452"/>
              <a:gd name="connsiteY2946" fmla="*/ 686843 h 6099980"/>
              <a:gd name="connsiteX2947" fmla="*/ 3976688 w 6703452"/>
              <a:gd name="connsiteY2947" fmla="*/ 679223 h 6099980"/>
              <a:gd name="connsiteX2948" fmla="*/ 4046220 w 6703452"/>
              <a:gd name="connsiteY2948" fmla="*/ 655410 h 6099980"/>
              <a:gd name="connsiteX2949" fmla="*/ 4079558 w 6703452"/>
              <a:gd name="connsiteY2949" fmla="*/ 647791 h 6099980"/>
              <a:gd name="connsiteX2950" fmla="*/ 4110992 w 6703452"/>
              <a:gd name="connsiteY2950" fmla="*/ 641123 h 6099980"/>
              <a:gd name="connsiteX2951" fmla="*/ 4141470 w 6703452"/>
              <a:gd name="connsiteY2951" fmla="*/ 636360 h 6099980"/>
              <a:gd name="connsiteX2952" fmla="*/ 4155758 w 6703452"/>
              <a:gd name="connsiteY2952" fmla="*/ 634456 h 6099980"/>
              <a:gd name="connsiteX2953" fmla="*/ 4168140 w 6703452"/>
              <a:gd name="connsiteY2953" fmla="*/ 627788 h 6099980"/>
              <a:gd name="connsiteX2954" fmla="*/ 4152900 w 6703452"/>
              <a:gd name="connsiteY2954" fmla="*/ 627788 h 6099980"/>
              <a:gd name="connsiteX2955" fmla="*/ 4130040 w 6703452"/>
              <a:gd name="connsiteY2955" fmla="*/ 629693 h 6099980"/>
              <a:gd name="connsiteX2956" fmla="*/ 4101466 w 6703452"/>
              <a:gd name="connsiteY2956" fmla="*/ 632551 h 6099980"/>
              <a:gd name="connsiteX2957" fmla="*/ 4069080 w 6703452"/>
              <a:gd name="connsiteY2957" fmla="*/ 638266 h 6099980"/>
              <a:gd name="connsiteX2958" fmla="*/ 4002404 w 6703452"/>
              <a:gd name="connsiteY2958" fmla="*/ 654458 h 6099980"/>
              <a:gd name="connsiteX2959" fmla="*/ 3987166 w 6703452"/>
              <a:gd name="connsiteY2959" fmla="*/ 659221 h 6099980"/>
              <a:gd name="connsiteX2960" fmla="*/ 3972878 w 6703452"/>
              <a:gd name="connsiteY2960" fmla="*/ 663983 h 6099980"/>
              <a:gd name="connsiteX2961" fmla="*/ 3947160 w 6703452"/>
              <a:gd name="connsiteY2961" fmla="*/ 673508 h 6099980"/>
              <a:gd name="connsiteX2962" fmla="*/ 3998596 w 6703452"/>
              <a:gd name="connsiteY2962" fmla="*/ 648743 h 6099980"/>
              <a:gd name="connsiteX2963" fmla="*/ 4033838 w 6703452"/>
              <a:gd name="connsiteY2963" fmla="*/ 642076 h 6099980"/>
              <a:gd name="connsiteX2964" fmla="*/ 4045268 w 6703452"/>
              <a:gd name="connsiteY2964" fmla="*/ 638266 h 6099980"/>
              <a:gd name="connsiteX2965" fmla="*/ 4057650 w 6703452"/>
              <a:gd name="connsiteY2965" fmla="*/ 635408 h 6099980"/>
              <a:gd name="connsiteX2966" fmla="*/ 4081464 w 6703452"/>
              <a:gd name="connsiteY2966" fmla="*/ 628741 h 6099980"/>
              <a:gd name="connsiteX2967" fmla="*/ 4117922 w 6703452"/>
              <a:gd name="connsiteY2967" fmla="*/ 620877 h 6099980"/>
              <a:gd name="connsiteX2968" fmla="*/ 4146188 w 6703452"/>
              <a:gd name="connsiteY2968" fmla="*/ 615673 h 6099980"/>
              <a:gd name="connsiteX2969" fmla="*/ 4340544 w 6703452"/>
              <a:gd name="connsiteY2969" fmla="*/ 615406 h 6099980"/>
              <a:gd name="connsiteX2970" fmla="*/ 4395788 w 6703452"/>
              <a:gd name="connsiteY2970" fmla="*/ 624931 h 6099980"/>
              <a:gd name="connsiteX2971" fmla="*/ 4448176 w 6703452"/>
              <a:gd name="connsiteY2971" fmla="*/ 638266 h 6099980"/>
              <a:gd name="connsiteX2972" fmla="*/ 4497704 w 6703452"/>
              <a:gd name="connsiteY2972" fmla="*/ 655410 h 6099980"/>
              <a:gd name="connsiteX2973" fmla="*/ 4544378 w 6703452"/>
              <a:gd name="connsiteY2973" fmla="*/ 675413 h 6099980"/>
              <a:gd name="connsiteX2974" fmla="*/ 4546284 w 6703452"/>
              <a:gd name="connsiteY2974" fmla="*/ 678271 h 6099980"/>
              <a:gd name="connsiteX2975" fmla="*/ 4635818 w 6703452"/>
              <a:gd name="connsiteY2975" fmla="*/ 713513 h 6099980"/>
              <a:gd name="connsiteX2976" fmla="*/ 4588192 w 6703452"/>
              <a:gd name="connsiteY2976" fmla="*/ 689701 h 6099980"/>
              <a:gd name="connsiteX2977" fmla="*/ 4610100 w 6703452"/>
              <a:gd name="connsiteY2977" fmla="*/ 696368 h 6099980"/>
              <a:gd name="connsiteX2978" fmla="*/ 4657206 w 6703452"/>
              <a:gd name="connsiteY2978" fmla="*/ 712942 h 6099980"/>
              <a:gd name="connsiteX2979" fmla="*/ 4651058 w 6703452"/>
              <a:gd name="connsiteY2979" fmla="*/ 711608 h 6099980"/>
              <a:gd name="connsiteX2980" fmla="*/ 4661536 w 6703452"/>
              <a:gd name="connsiteY2980" fmla="*/ 714466 h 6099980"/>
              <a:gd name="connsiteX2981" fmla="*/ 4657206 w 6703452"/>
              <a:gd name="connsiteY2981" fmla="*/ 712942 h 6099980"/>
              <a:gd name="connsiteX2982" fmla="*/ 4697136 w 6703452"/>
              <a:gd name="connsiteY2982" fmla="*/ 721609 h 6099980"/>
              <a:gd name="connsiteX2983" fmla="*/ 4753928 w 6703452"/>
              <a:gd name="connsiteY2983" fmla="*/ 717323 h 6099980"/>
              <a:gd name="connsiteX2984" fmla="*/ 4866324 w 6703452"/>
              <a:gd name="connsiteY2984" fmla="*/ 649696 h 6099980"/>
              <a:gd name="connsiteX2985" fmla="*/ 4907280 w 6703452"/>
              <a:gd name="connsiteY2985" fmla="*/ 603976 h 6099980"/>
              <a:gd name="connsiteX2986" fmla="*/ 5008246 w 6703452"/>
              <a:gd name="connsiteY2986" fmla="*/ 522061 h 6099980"/>
              <a:gd name="connsiteX2987" fmla="*/ 5142548 w 6703452"/>
              <a:gd name="connsiteY2987" fmla="*/ 392520 h 6099980"/>
              <a:gd name="connsiteX2988" fmla="*/ 5257800 w 6703452"/>
              <a:gd name="connsiteY2988" fmla="*/ 288698 h 6099980"/>
              <a:gd name="connsiteX2989" fmla="*/ 5374958 w 6703452"/>
              <a:gd name="connsiteY2989" fmla="*/ 210593 h 6099980"/>
              <a:gd name="connsiteX2990" fmla="*/ 5415916 w 6703452"/>
              <a:gd name="connsiteY2990" fmla="*/ 186781 h 6099980"/>
              <a:gd name="connsiteX2991" fmla="*/ 5389246 w 6703452"/>
              <a:gd name="connsiteY2991" fmla="*/ 206783 h 6099980"/>
              <a:gd name="connsiteX2992" fmla="*/ 5425440 w 6703452"/>
              <a:gd name="connsiteY2992" fmla="*/ 182018 h 6099980"/>
              <a:gd name="connsiteX2993" fmla="*/ 5453064 w 6703452"/>
              <a:gd name="connsiteY2993" fmla="*/ 162015 h 6099980"/>
              <a:gd name="connsiteX2994" fmla="*/ 5499736 w 6703452"/>
              <a:gd name="connsiteY2994" fmla="*/ 128678 h 6099980"/>
              <a:gd name="connsiteX2995" fmla="*/ 5566412 w 6703452"/>
              <a:gd name="connsiteY2995" fmla="*/ 92483 h 6099980"/>
              <a:gd name="connsiteX2996" fmla="*/ 5591176 w 6703452"/>
              <a:gd name="connsiteY2996" fmla="*/ 82005 h 6099980"/>
              <a:gd name="connsiteX2997" fmla="*/ 5620704 w 6703452"/>
              <a:gd name="connsiteY2997" fmla="*/ 70576 h 6099980"/>
              <a:gd name="connsiteX2998" fmla="*/ 5636896 w 6703452"/>
              <a:gd name="connsiteY2998" fmla="*/ 64860 h 6099980"/>
              <a:gd name="connsiteX2999" fmla="*/ 5654992 w 6703452"/>
              <a:gd name="connsiteY2999" fmla="*/ 59145 h 6099980"/>
              <a:gd name="connsiteX3000" fmla="*/ 5694998 w 6703452"/>
              <a:gd name="connsiteY3000" fmla="*/ 47715 h 6099980"/>
              <a:gd name="connsiteX3001" fmla="*/ 5637848 w 6703452"/>
              <a:gd name="connsiteY3001" fmla="*/ 70576 h 6099980"/>
              <a:gd name="connsiteX3002" fmla="*/ 5814060 w 6703452"/>
              <a:gd name="connsiteY3002" fmla="*/ 20093 h 6099980"/>
              <a:gd name="connsiteX3003" fmla="*/ 6004560 w 6703452"/>
              <a:gd name="connsiteY3003" fmla="*/ 90 h 609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Lst>
            <a:rect l="l" t="t" r="r" b="b"/>
            <a:pathLst>
              <a:path w="6703452" h="6099980">
                <a:moveTo>
                  <a:pt x="641984" y="6061800"/>
                </a:moveTo>
                <a:cubicBezTo>
                  <a:pt x="677228" y="6062753"/>
                  <a:pt x="643890" y="6063705"/>
                  <a:pt x="635318" y="6063705"/>
                </a:cubicBezTo>
                <a:close/>
                <a:moveTo>
                  <a:pt x="527686" y="6027510"/>
                </a:moveTo>
                <a:cubicBezTo>
                  <a:pt x="556260" y="6028462"/>
                  <a:pt x="561024" y="6029415"/>
                  <a:pt x="568644" y="6031320"/>
                </a:cubicBezTo>
                <a:cubicBezTo>
                  <a:pt x="572454" y="6032273"/>
                  <a:pt x="577216" y="6033225"/>
                  <a:pt x="585788" y="6034178"/>
                </a:cubicBezTo>
                <a:cubicBezTo>
                  <a:pt x="590552" y="6035130"/>
                  <a:pt x="596266" y="6035130"/>
                  <a:pt x="602934" y="6036082"/>
                </a:cubicBezTo>
                <a:cubicBezTo>
                  <a:pt x="610554" y="6036082"/>
                  <a:pt x="619126" y="6037035"/>
                  <a:pt x="629604" y="6037035"/>
                </a:cubicBezTo>
                <a:cubicBezTo>
                  <a:pt x="616268" y="6036082"/>
                  <a:pt x="606744" y="6034178"/>
                  <a:pt x="601028" y="6033225"/>
                </a:cubicBezTo>
                <a:cubicBezTo>
                  <a:pt x="594360" y="6031320"/>
                  <a:pt x="592456" y="6030367"/>
                  <a:pt x="594360" y="6029415"/>
                </a:cubicBezTo>
                <a:cubicBezTo>
                  <a:pt x="596266" y="6028462"/>
                  <a:pt x="602934" y="6027510"/>
                  <a:pt x="614364" y="6027510"/>
                </a:cubicBezTo>
                <a:cubicBezTo>
                  <a:pt x="625794" y="6027510"/>
                  <a:pt x="642938" y="6027510"/>
                  <a:pt x="665800" y="6027510"/>
                </a:cubicBezTo>
                <a:lnTo>
                  <a:pt x="656274" y="6037987"/>
                </a:lnTo>
                <a:cubicBezTo>
                  <a:pt x="649606" y="6037987"/>
                  <a:pt x="639128" y="6037987"/>
                  <a:pt x="625794" y="6037035"/>
                </a:cubicBezTo>
                <a:cubicBezTo>
                  <a:pt x="612460" y="6036082"/>
                  <a:pt x="597218" y="6036082"/>
                  <a:pt x="583884" y="6036082"/>
                </a:cubicBezTo>
                <a:cubicBezTo>
                  <a:pt x="554356" y="6034178"/>
                  <a:pt x="528638" y="6029415"/>
                  <a:pt x="527686" y="6027510"/>
                </a:cubicBezTo>
                <a:close/>
                <a:moveTo>
                  <a:pt x="822202" y="6024563"/>
                </a:moveTo>
                <a:cubicBezTo>
                  <a:pt x="827008" y="6024593"/>
                  <a:pt x="829866" y="6024891"/>
                  <a:pt x="829628" y="6025605"/>
                </a:cubicBezTo>
                <a:cubicBezTo>
                  <a:pt x="804864" y="6027510"/>
                  <a:pt x="777240" y="6027510"/>
                  <a:pt x="757238" y="6027510"/>
                </a:cubicBezTo>
                <a:cubicBezTo>
                  <a:pt x="775812" y="6026796"/>
                  <a:pt x="807780" y="6024474"/>
                  <a:pt x="822202" y="6024563"/>
                </a:cubicBezTo>
                <a:close/>
                <a:moveTo>
                  <a:pt x="1108394" y="5987823"/>
                </a:moveTo>
                <a:lnTo>
                  <a:pt x="1102996" y="5989410"/>
                </a:lnTo>
                <a:cubicBezTo>
                  <a:pt x="1097280" y="5991315"/>
                  <a:pt x="1091564" y="5992268"/>
                  <a:pt x="1085850" y="5994173"/>
                </a:cubicBezTo>
                <a:lnTo>
                  <a:pt x="1102044" y="5989410"/>
                </a:lnTo>
                <a:close/>
                <a:moveTo>
                  <a:pt x="1126810" y="5982028"/>
                </a:moveTo>
                <a:lnTo>
                  <a:pt x="1117284" y="5985600"/>
                </a:lnTo>
                <a:lnTo>
                  <a:pt x="1108394" y="5987823"/>
                </a:lnTo>
                <a:lnTo>
                  <a:pt x="1119188" y="5984648"/>
                </a:lnTo>
                <a:close/>
                <a:moveTo>
                  <a:pt x="353378" y="5981790"/>
                </a:moveTo>
                <a:lnTo>
                  <a:pt x="366712" y="5981790"/>
                </a:lnTo>
                <a:cubicBezTo>
                  <a:pt x="420052" y="6001792"/>
                  <a:pt x="476250" y="6013222"/>
                  <a:pt x="534352" y="6020842"/>
                </a:cubicBezTo>
                <a:cubicBezTo>
                  <a:pt x="515304" y="6019890"/>
                  <a:pt x="497204" y="6017032"/>
                  <a:pt x="478156" y="6015128"/>
                </a:cubicBezTo>
                <a:cubicBezTo>
                  <a:pt x="468630" y="6014175"/>
                  <a:pt x="460058" y="6012270"/>
                  <a:pt x="450532" y="6011317"/>
                </a:cubicBezTo>
                <a:cubicBezTo>
                  <a:pt x="441960" y="6010365"/>
                  <a:pt x="432436" y="6009412"/>
                  <a:pt x="423864" y="6005603"/>
                </a:cubicBezTo>
                <a:cubicBezTo>
                  <a:pt x="431484" y="6007507"/>
                  <a:pt x="440056" y="6007507"/>
                  <a:pt x="448628" y="6008460"/>
                </a:cubicBezTo>
                <a:cubicBezTo>
                  <a:pt x="442912" y="6006555"/>
                  <a:pt x="434340" y="6005603"/>
                  <a:pt x="425768" y="6002745"/>
                </a:cubicBezTo>
                <a:cubicBezTo>
                  <a:pt x="416244" y="5999887"/>
                  <a:pt x="406718" y="5997982"/>
                  <a:pt x="397192" y="5995125"/>
                </a:cubicBezTo>
                <a:cubicBezTo>
                  <a:pt x="378144" y="5989410"/>
                  <a:pt x="360998" y="5983695"/>
                  <a:pt x="353378" y="5981790"/>
                </a:cubicBezTo>
                <a:close/>
                <a:moveTo>
                  <a:pt x="1147764" y="5974170"/>
                </a:moveTo>
                <a:lnTo>
                  <a:pt x="1149668" y="5974170"/>
                </a:lnTo>
                <a:lnTo>
                  <a:pt x="1126810" y="5982028"/>
                </a:lnTo>
                <a:close/>
                <a:moveTo>
                  <a:pt x="1224916" y="5931307"/>
                </a:moveTo>
                <a:cubicBezTo>
                  <a:pt x="1201104" y="5947500"/>
                  <a:pt x="1175384" y="5960835"/>
                  <a:pt x="1147764" y="5972265"/>
                </a:cubicBezTo>
                <a:lnTo>
                  <a:pt x="1129664" y="5973217"/>
                </a:lnTo>
                <a:cubicBezTo>
                  <a:pt x="1168718" y="5957977"/>
                  <a:pt x="1189672" y="5946547"/>
                  <a:pt x="1202056" y="5940832"/>
                </a:cubicBezTo>
                <a:cubicBezTo>
                  <a:pt x="1215390" y="5934165"/>
                  <a:pt x="1220152" y="5933212"/>
                  <a:pt x="1224916" y="5931307"/>
                </a:cubicBezTo>
                <a:close/>
                <a:moveTo>
                  <a:pt x="222306" y="5900734"/>
                </a:moveTo>
                <a:lnTo>
                  <a:pt x="320992" y="5962741"/>
                </a:lnTo>
                <a:cubicBezTo>
                  <a:pt x="294798" y="5951311"/>
                  <a:pt x="271224" y="5937976"/>
                  <a:pt x="250032" y="5923450"/>
                </a:cubicBezTo>
                <a:close/>
                <a:moveTo>
                  <a:pt x="1269682" y="5897018"/>
                </a:moveTo>
                <a:cubicBezTo>
                  <a:pt x="1261110" y="5906543"/>
                  <a:pt x="1251584" y="5916068"/>
                  <a:pt x="1242060" y="5925593"/>
                </a:cubicBezTo>
                <a:cubicBezTo>
                  <a:pt x="1233488" y="5930356"/>
                  <a:pt x="1228724" y="5931308"/>
                  <a:pt x="1224916" y="5932261"/>
                </a:cubicBezTo>
                <a:cubicBezTo>
                  <a:pt x="1241108" y="5921783"/>
                  <a:pt x="1255396" y="5909400"/>
                  <a:pt x="1269682" y="5897018"/>
                </a:cubicBezTo>
                <a:close/>
                <a:moveTo>
                  <a:pt x="202434" y="5884453"/>
                </a:moveTo>
                <a:lnTo>
                  <a:pt x="222306" y="5900734"/>
                </a:lnTo>
                <a:lnTo>
                  <a:pt x="213360" y="5895113"/>
                </a:lnTo>
                <a:close/>
                <a:moveTo>
                  <a:pt x="183400" y="5865879"/>
                </a:moveTo>
                <a:lnTo>
                  <a:pt x="202434" y="5884453"/>
                </a:lnTo>
                <a:lnTo>
                  <a:pt x="193358" y="5877016"/>
                </a:lnTo>
                <a:close/>
                <a:moveTo>
                  <a:pt x="1309688" y="5854155"/>
                </a:moveTo>
                <a:cubicBezTo>
                  <a:pt x="1303020" y="5860823"/>
                  <a:pt x="1297306" y="5869395"/>
                  <a:pt x="1290638" y="5876062"/>
                </a:cubicBezTo>
                <a:lnTo>
                  <a:pt x="1269684" y="5897018"/>
                </a:lnTo>
                <a:lnTo>
                  <a:pt x="1284924" y="5878920"/>
                </a:lnTo>
                <a:lnTo>
                  <a:pt x="1291592" y="5873205"/>
                </a:lnTo>
                <a:lnTo>
                  <a:pt x="1297306" y="5866537"/>
                </a:lnTo>
                <a:close/>
                <a:moveTo>
                  <a:pt x="159672" y="5839346"/>
                </a:moveTo>
                <a:lnTo>
                  <a:pt x="183400" y="5865879"/>
                </a:lnTo>
                <a:lnTo>
                  <a:pt x="169188" y="5852012"/>
                </a:lnTo>
                <a:close/>
                <a:moveTo>
                  <a:pt x="66832" y="5831867"/>
                </a:moveTo>
                <a:lnTo>
                  <a:pt x="90592" y="5866401"/>
                </a:lnTo>
                <a:lnTo>
                  <a:pt x="84772" y="5858918"/>
                </a:lnTo>
                <a:cubicBezTo>
                  <a:pt x="78104" y="5849393"/>
                  <a:pt x="71438" y="5839868"/>
                  <a:pt x="67628" y="5833201"/>
                </a:cubicBezTo>
                <a:close/>
                <a:moveTo>
                  <a:pt x="63580" y="5826414"/>
                </a:moveTo>
                <a:lnTo>
                  <a:pt x="66832" y="5831867"/>
                </a:lnTo>
                <a:lnTo>
                  <a:pt x="63818" y="5827486"/>
                </a:lnTo>
                <a:cubicBezTo>
                  <a:pt x="62866" y="5825581"/>
                  <a:pt x="62866" y="5825343"/>
                  <a:pt x="63580" y="5826414"/>
                </a:cubicBezTo>
                <a:close/>
                <a:moveTo>
                  <a:pt x="140478" y="5813794"/>
                </a:moveTo>
                <a:lnTo>
                  <a:pt x="159672" y="5839346"/>
                </a:lnTo>
                <a:lnTo>
                  <a:pt x="149066" y="5827486"/>
                </a:lnTo>
                <a:close/>
                <a:moveTo>
                  <a:pt x="127666" y="5793370"/>
                </a:moveTo>
                <a:lnTo>
                  <a:pt x="140478" y="5813794"/>
                </a:lnTo>
                <a:lnTo>
                  <a:pt x="131444" y="5801768"/>
                </a:lnTo>
                <a:close/>
                <a:moveTo>
                  <a:pt x="95004" y="5720765"/>
                </a:moveTo>
                <a:lnTo>
                  <a:pt x="127666" y="5793370"/>
                </a:lnTo>
                <a:lnTo>
                  <a:pt x="116204" y="5775098"/>
                </a:lnTo>
                <a:close/>
                <a:moveTo>
                  <a:pt x="85588" y="5696637"/>
                </a:moveTo>
                <a:lnTo>
                  <a:pt x="95004" y="5720765"/>
                </a:lnTo>
                <a:lnTo>
                  <a:pt x="86558" y="5701994"/>
                </a:lnTo>
                <a:close/>
                <a:moveTo>
                  <a:pt x="66676" y="5592218"/>
                </a:moveTo>
                <a:lnTo>
                  <a:pt x="85588" y="5696637"/>
                </a:lnTo>
                <a:lnTo>
                  <a:pt x="81082" y="5685087"/>
                </a:lnTo>
                <a:cubicBezTo>
                  <a:pt x="73104" y="5654607"/>
                  <a:pt x="68580" y="5623650"/>
                  <a:pt x="66676" y="5592218"/>
                </a:cubicBezTo>
                <a:close/>
                <a:moveTo>
                  <a:pt x="51912" y="5572573"/>
                </a:moveTo>
                <a:cubicBezTo>
                  <a:pt x="52388" y="5571978"/>
                  <a:pt x="52864" y="5573644"/>
                  <a:pt x="53340" y="5578883"/>
                </a:cubicBezTo>
                <a:lnTo>
                  <a:pt x="55244" y="5610316"/>
                </a:lnTo>
                <a:lnTo>
                  <a:pt x="50484" y="5585590"/>
                </a:lnTo>
                <a:lnTo>
                  <a:pt x="50484" y="5579836"/>
                </a:lnTo>
                <a:cubicBezTo>
                  <a:pt x="50960" y="5576026"/>
                  <a:pt x="51436" y="5573169"/>
                  <a:pt x="51912" y="5572573"/>
                </a:cubicBezTo>
                <a:close/>
                <a:moveTo>
                  <a:pt x="0" y="5513161"/>
                </a:moveTo>
                <a:lnTo>
                  <a:pt x="244" y="5527023"/>
                </a:lnTo>
                <a:lnTo>
                  <a:pt x="0" y="5524591"/>
                </a:lnTo>
                <a:cubicBezTo>
                  <a:pt x="0" y="5521733"/>
                  <a:pt x="0" y="5517923"/>
                  <a:pt x="0" y="5513161"/>
                </a:cubicBezTo>
                <a:close/>
                <a:moveTo>
                  <a:pt x="3126104" y="5096918"/>
                </a:moveTo>
                <a:cubicBezTo>
                  <a:pt x="3102292" y="5098823"/>
                  <a:pt x="3091100" y="5099299"/>
                  <a:pt x="3088600" y="5098823"/>
                </a:cubicBezTo>
                <a:lnTo>
                  <a:pt x="3088816" y="5098693"/>
                </a:lnTo>
                <a:close/>
                <a:moveTo>
                  <a:pt x="1752600" y="5096918"/>
                </a:moveTo>
                <a:lnTo>
                  <a:pt x="1740656" y="5108008"/>
                </a:lnTo>
                <a:lnTo>
                  <a:pt x="1740218" y="5108348"/>
                </a:lnTo>
                <a:close/>
                <a:moveTo>
                  <a:pt x="2876552" y="5091203"/>
                </a:moveTo>
                <a:cubicBezTo>
                  <a:pt x="2885124" y="5092155"/>
                  <a:pt x="2894648" y="5093108"/>
                  <a:pt x="2903220" y="5094060"/>
                </a:cubicBezTo>
                <a:cubicBezTo>
                  <a:pt x="2911792" y="5094060"/>
                  <a:pt x="2920366" y="5095013"/>
                  <a:pt x="2928940" y="5096918"/>
                </a:cubicBezTo>
                <a:cubicBezTo>
                  <a:pt x="2944180" y="5097870"/>
                  <a:pt x="2956560" y="5098823"/>
                  <a:pt x="2960372" y="5100728"/>
                </a:cubicBezTo>
                <a:cubicBezTo>
                  <a:pt x="2946084" y="5099775"/>
                  <a:pt x="2936558" y="5098823"/>
                  <a:pt x="2924176" y="5097870"/>
                </a:cubicBezTo>
                <a:cubicBezTo>
                  <a:pt x="2911792" y="5096918"/>
                  <a:pt x="2897506" y="5095013"/>
                  <a:pt x="2876552" y="5091203"/>
                </a:cubicBezTo>
                <a:close/>
                <a:moveTo>
                  <a:pt x="2063116" y="5004525"/>
                </a:moveTo>
                <a:cubicBezTo>
                  <a:pt x="2043112" y="5014050"/>
                  <a:pt x="2029778" y="5019765"/>
                  <a:pt x="2018348" y="5024528"/>
                </a:cubicBezTo>
                <a:close/>
                <a:moveTo>
                  <a:pt x="2547384" y="4996683"/>
                </a:moveTo>
                <a:cubicBezTo>
                  <a:pt x="2553012" y="4996771"/>
                  <a:pt x="2560082" y="4997143"/>
                  <a:pt x="2568892" y="4997857"/>
                </a:cubicBezTo>
                <a:cubicBezTo>
                  <a:pt x="2633664" y="5005478"/>
                  <a:pt x="2718436" y="5025480"/>
                  <a:pt x="2802256" y="5042625"/>
                </a:cubicBezTo>
                <a:cubicBezTo>
                  <a:pt x="2864408" y="5056198"/>
                  <a:pt x="2927630" y="5064949"/>
                  <a:pt x="2978662" y="5068075"/>
                </a:cubicBezTo>
                <a:lnTo>
                  <a:pt x="3024598" y="5069281"/>
                </a:lnTo>
                <a:lnTo>
                  <a:pt x="3046334" y="5068580"/>
                </a:lnTo>
                <a:cubicBezTo>
                  <a:pt x="3054192" y="5068104"/>
                  <a:pt x="3062766" y="5067390"/>
                  <a:pt x="3072766" y="5066437"/>
                </a:cubicBezTo>
                <a:cubicBezTo>
                  <a:pt x="3068004" y="5067390"/>
                  <a:pt x="3061336" y="5067390"/>
                  <a:pt x="3052764" y="5068342"/>
                </a:cubicBezTo>
                <a:cubicBezTo>
                  <a:pt x="3048952" y="5068342"/>
                  <a:pt x="3044192" y="5069294"/>
                  <a:pt x="3038476" y="5069294"/>
                </a:cubicBezTo>
                <a:lnTo>
                  <a:pt x="3025102" y="5069294"/>
                </a:lnTo>
                <a:lnTo>
                  <a:pt x="3025140" y="5069295"/>
                </a:lnTo>
                <a:cubicBezTo>
                  <a:pt x="2994660" y="5071200"/>
                  <a:pt x="2976564" y="5071200"/>
                  <a:pt x="2954656" y="5071200"/>
                </a:cubicBezTo>
                <a:cubicBezTo>
                  <a:pt x="2932748" y="5070248"/>
                  <a:pt x="2907984" y="5070248"/>
                  <a:pt x="2863216" y="5064532"/>
                </a:cubicBezTo>
                <a:cubicBezTo>
                  <a:pt x="2880360" y="5072153"/>
                  <a:pt x="2860358" y="5067390"/>
                  <a:pt x="2807018" y="5061675"/>
                </a:cubicBezTo>
                <a:cubicBezTo>
                  <a:pt x="2760344" y="5048340"/>
                  <a:pt x="2829878" y="5063580"/>
                  <a:pt x="2836544" y="5060722"/>
                </a:cubicBezTo>
                <a:cubicBezTo>
                  <a:pt x="2758440" y="5044530"/>
                  <a:pt x="2683192" y="5032147"/>
                  <a:pt x="2696528" y="5038815"/>
                </a:cubicBezTo>
                <a:cubicBezTo>
                  <a:pt x="2858452" y="5075962"/>
                  <a:pt x="2649856" y="5032147"/>
                  <a:pt x="2736532" y="5055007"/>
                </a:cubicBezTo>
                <a:cubicBezTo>
                  <a:pt x="2732724" y="5057865"/>
                  <a:pt x="2684144" y="5048340"/>
                  <a:pt x="2636520" y="5037862"/>
                </a:cubicBezTo>
                <a:cubicBezTo>
                  <a:pt x="2588896" y="5027385"/>
                  <a:pt x="2542224" y="5018812"/>
                  <a:pt x="2537460" y="5016907"/>
                </a:cubicBezTo>
                <a:cubicBezTo>
                  <a:pt x="2539128" y="5009406"/>
                  <a:pt x="2507978" y="4996071"/>
                  <a:pt x="2547384" y="4996683"/>
                </a:cubicBezTo>
                <a:close/>
                <a:moveTo>
                  <a:pt x="3335656" y="4972141"/>
                </a:moveTo>
                <a:cubicBezTo>
                  <a:pt x="3326130" y="4975951"/>
                  <a:pt x="3318510" y="4979761"/>
                  <a:pt x="3312796" y="4982618"/>
                </a:cubicBezTo>
                <a:lnTo>
                  <a:pt x="3311500" y="4983050"/>
                </a:lnTo>
                <a:close/>
                <a:moveTo>
                  <a:pt x="3502344" y="4899750"/>
                </a:moveTo>
                <a:cubicBezTo>
                  <a:pt x="3481388" y="4914990"/>
                  <a:pt x="3460432" y="4931182"/>
                  <a:pt x="3439478" y="4947375"/>
                </a:cubicBezTo>
                <a:lnTo>
                  <a:pt x="3431858" y="4951185"/>
                </a:lnTo>
                <a:cubicBezTo>
                  <a:pt x="3442336" y="4943565"/>
                  <a:pt x="3453766" y="4935945"/>
                  <a:pt x="3464244" y="4928325"/>
                </a:cubicBezTo>
                <a:lnTo>
                  <a:pt x="3495676" y="4904513"/>
                </a:lnTo>
                <a:cubicBezTo>
                  <a:pt x="3497580" y="4902607"/>
                  <a:pt x="3500438" y="4901655"/>
                  <a:pt x="3502344" y="4899750"/>
                </a:cubicBezTo>
                <a:close/>
                <a:moveTo>
                  <a:pt x="2399220" y="4890390"/>
                </a:moveTo>
                <a:lnTo>
                  <a:pt x="2389908" y="4891039"/>
                </a:lnTo>
                <a:lnTo>
                  <a:pt x="2392450" y="4890637"/>
                </a:lnTo>
                <a:close/>
                <a:moveTo>
                  <a:pt x="2428876" y="4888321"/>
                </a:moveTo>
                <a:cubicBezTo>
                  <a:pt x="2460784" y="4889273"/>
                  <a:pt x="2429828" y="4889511"/>
                  <a:pt x="2406968" y="4890107"/>
                </a:cubicBezTo>
                <a:lnTo>
                  <a:pt x="2399220" y="4890390"/>
                </a:lnTo>
                <a:close/>
                <a:moveTo>
                  <a:pt x="395288" y="4887368"/>
                </a:moveTo>
                <a:lnTo>
                  <a:pt x="362904" y="4915943"/>
                </a:lnTo>
                <a:cubicBezTo>
                  <a:pt x="377192" y="4901656"/>
                  <a:pt x="383858" y="4896893"/>
                  <a:pt x="395288" y="4887368"/>
                </a:cubicBezTo>
                <a:close/>
                <a:moveTo>
                  <a:pt x="2230756" y="4873080"/>
                </a:moveTo>
                <a:lnTo>
                  <a:pt x="2185036" y="4882605"/>
                </a:lnTo>
                <a:cubicBezTo>
                  <a:pt x="2177416" y="4884510"/>
                  <a:pt x="2169796" y="4885462"/>
                  <a:pt x="2162176" y="4887368"/>
                </a:cubicBezTo>
                <a:lnTo>
                  <a:pt x="2140268" y="4893082"/>
                </a:lnTo>
                <a:cubicBezTo>
                  <a:pt x="2148840" y="4891178"/>
                  <a:pt x="2156460" y="4888320"/>
                  <a:pt x="2164080" y="4886415"/>
                </a:cubicBezTo>
                <a:cubicBezTo>
                  <a:pt x="2171700" y="4885462"/>
                  <a:pt x="2179320" y="4883557"/>
                  <a:pt x="2186940" y="4881653"/>
                </a:cubicBezTo>
                <a:cubicBezTo>
                  <a:pt x="2202180" y="4878795"/>
                  <a:pt x="2216468" y="4875937"/>
                  <a:pt x="2230756" y="4873080"/>
                </a:cubicBezTo>
                <a:close/>
                <a:moveTo>
                  <a:pt x="2292668" y="4870223"/>
                </a:moveTo>
                <a:cubicBezTo>
                  <a:pt x="2309812" y="4870223"/>
                  <a:pt x="2300288" y="4872128"/>
                  <a:pt x="2280284" y="4875938"/>
                </a:cubicBezTo>
                <a:cubicBezTo>
                  <a:pt x="2260284" y="4879748"/>
                  <a:pt x="2229804" y="4883558"/>
                  <a:pt x="2204084" y="4890225"/>
                </a:cubicBezTo>
                <a:cubicBezTo>
                  <a:pt x="2191704" y="4893083"/>
                  <a:pt x="2179320" y="4895941"/>
                  <a:pt x="2170748" y="4897845"/>
                </a:cubicBezTo>
                <a:cubicBezTo>
                  <a:pt x="2162176" y="4899750"/>
                  <a:pt x="2156460" y="4901655"/>
                  <a:pt x="2155508" y="4902608"/>
                </a:cubicBezTo>
                <a:cubicBezTo>
                  <a:pt x="2154556" y="4903561"/>
                  <a:pt x="2158364" y="4902608"/>
                  <a:pt x="2168844" y="4900703"/>
                </a:cubicBezTo>
                <a:cubicBezTo>
                  <a:pt x="2179320" y="4899750"/>
                  <a:pt x="2197418" y="4896893"/>
                  <a:pt x="2223136" y="4892130"/>
                </a:cubicBezTo>
                <a:cubicBezTo>
                  <a:pt x="2206944" y="4894988"/>
                  <a:pt x="2190750" y="4898798"/>
                  <a:pt x="2174558" y="4902608"/>
                </a:cubicBezTo>
                <a:cubicBezTo>
                  <a:pt x="2159318" y="4906418"/>
                  <a:pt x="2143124" y="4911180"/>
                  <a:pt x="2127884" y="4915943"/>
                </a:cubicBezTo>
                <a:cubicBezTo>
                  <a:pt x="2120264" y="4917848"/>
                  <a:pt x="2112644" y="4920705"/>
                  <a:pt x="2105024" y="4922611"/>
                </a:cubicBezTo>
                <a:cubicBezTo>
                  <a:pt x="2097404" y="4924516"/>
                  <a:pt x="2089784" y="4927373"/>
                  <a:pt x="2082164" y="4930230"/>
                </a:cubicBezTo>
                <a:cubicBezTo>
                  <a:pt x="2066924" y="4935945"/>
                  <a:pt x="2052638" y="4940708"/>
                  <a:pt x="2037398" y="4946423"/>
                </a:cubicBezTo>
                <a:cubicBezTo>
                  <a:pt x="2023110" y="4953091"/>
                  <a:pt x="2008824" y="4958805"/>
                  <a:pt x="1994536" y="4965473"/>
                </a:cubicBezTo>
                <a:cubicBezTo>
                  <a:pt x="1987868" y="4968330"/>
                  <a:pt x="1980248" y="4971188"/>
                  <a:pt x="1973580" y="4974998"/>
                </a:cubicBezTo>
                <a:lnTo>
                  <a:pt x="1952624" y="4985475"/>
                </a:lnTo>
                <a:cubicBezTo>
                  <a:pt x="1939290" y="4993095"/>
                  <a:pt x="1925004" y="4999763"/>
                  <a:pt x="1911668" y="5007383"/>
                </a:cubicBezTo>
                <a:cubicBezTo>
                  <a:pt x="1899284" y="5015003"/>
                  <a:pt x="1885950" y="5023575"/>
                  <a:pt x="1872616" y="5031195"/>
                </a:cubicBezTo>
                <a:cubicBezTo>
                  <a:pt x="1859280" y="5038816"/>
                  <a:pt x="1846898" y="5048341"/>
                  <a:pt x="1834516" y="5056913"/>
                </a:cubicBezTo>
                <a:cubicBezTo>
                  <a:pt x="1822132" y="5065486"/>
                  <a:pt x="1808798" y="5074058"/>
                  <a:pt x="1797368" y="5083583"/>
                </a:cubicBezTo>
                <a:cubicBezTo>
                  <a:pt x="1773556" y="5102633"/>
                  <a:pt x="1748790" y="5121683"/>
                  <a:pt x="1726884" y="5143591"/>
                </a:cubicBezTo>
                <a:lnTo>
                  <a:pt x="1709738" y="5159783"/>
                </a:lnTo>
                <a:lnTo>
                  <a:pt x="1701164" y="5167403"/>
                </a:lnTo>
                <a:lnTo>
                  <a:pt x="1693544" y="5175975"/>
                </a:lnTo>
                <a:cubicBezTo>
                  <a:pt x="1683068" y="5187405"/>
                  <a:pt x="1672590" y="5198836"/>
                  <a:pt x="1662112" y="5210266"/>
                </a:cubicBezTo>
                <a:cubicBezTo>
                  <a:pt x="1656398" y="5215980"/>
                  <a:pt x="1651636" y="5222648"/>
                  <a:pt x="1646872" y="5228363"/>
                </a:cubicBezTo>
                <a:cubicBezTo>
                  <a:pt x="1641158" y="5235030"/>
                  <a:pt x="1636396" y="5240745"/>
                  <a:pt x="1631632" y="5247413"/>
                </a:cubicBezTo>
                <a:cubicBezTo>
                  <a:pt x="1625918" y="5254080"/>
                  <a:pt x="1621156" y="5259795"/>
                  <a:pt x="1616392" y="5266463"/>
                </a:cubicBezTo>
                <a:cubicBezTo>
                  <a:pt x="1610678" y="5273130"/>
                  <a:pt x="1606868" y="5279798"/>
                  <a:pt x="1602104" y="5286466"/>
                </a:cubicBezTo>
                <a:cubicBezTo>
                  <a:pt x="1630680" y="5245508"/>
                  <a:pt x="1604010" y="5275988"/>
                  <a:pt x="1597344" y="5283608"/>
                </a:cubicBezTo>
                <a:cubicBezTo>
                  <a:pt x="1601152" y="5277893"/>
                  <a:pt x="1604964" y="5272178"/>
                  <a:pt x="1608772" y="5267416"/>
                </a:cubicBezTo>
                <a:cubicBezTo>
                  <a:pt x="1612584" y="5262653"/>
                  <a:pt x="1616392" y="5257891"/>
                  <a:pt x="1620204" y="5253128"/>
                </a:cubicBezTo>
                <a:cubicBezTo>
                  <a:pt x="1627824" y="5243603"/>
                  <a:pt x="1634490" y="5235983"/>
                  <a:pt x="1640204" y="5228363"/>
                </a:cubicBezTo>
                <a:cubicBezTo>
                  <a:pt x="1651636" y="5213123"/>
                  <a:pt x="1663064" y="5201693"/>
                  <a:pt x="1671638" y="5192168"/>
                </a:cubicBezTo>
                <a:cubicBezTo>
                  <a:pt x="1680210" y="5182643"/>
                  <a:pt x="1687830" y="5175023"/>
                  <a:pt x="1693544" y="5168355"/>
                </a:cubicBezTo>
                <a:cubicBezTo>
                  <a:pt x="1699260" y="5160736"/>
                  <a:pt x="1704976" y="5155973"/>
                  <a:pt x="1709738" y="5151211"/>
                </a:cubicBezTo>
                <a:cubicBezTo>
                  <a:pt x="1719264" y="5141686"/>
                  <a:pt x="1727836" y="5133113"/>
                  <a:pt x="1740218" y="5119778"/>
                </a:cubicBezTo>
                <a:cubicBezTo>
                  <a:pt x="1745932" y="5113111"/>
                  <a:pt x="1754504" y="5106443"/>
                  <a:pt x="1764984" y="5097870"/>
                </a:cubicBezTo>
                <a:cubicBezTo>
                  <a:pt x="1775460" y="5089298"/>
                  <a:pt x="1786890" y="5077868"/>
                  <a:pt x="1803084" y="5066438"/>
                </a:cubicBezTo>
                <a:cubicBezTo>
                  <a:pt x="1792604" y="5073105"/>
                  <a:pt x="1771650" y="5090250"/>
                  <a:pt x="1744028" y="5111205"/>
                </a:cubicBezTo>
                <a:cubicBezTo>
                  <a:pt x="1731644" y="5122636"/>
                  <a:pt x="1717358" y="5135018"/>
                  <a:pt x="1702118" y="5149305"/>
                </a:cubicBezTo>
                <a:cubicBezTo>
                  <a:pt x="1698308" y="5152163"/>
                  <a:pt x="1694498" y="5155973"/>
                  <a:pt x="1690688" y="5159783"/>
                </a:cubicBezTo>
                <a:cubicBezTo>
                  <a:pt x="1687830" y="5163593"/>
                  <a:pt x="1684020" y="5167403"/>
                  <a:pt x="1680210" y="5171213"/>
                </a:cubicBezTo>
                <a:cubicBezTo>
                  <a:pt x="1673544" y="5178833"/>
                  <a:pt x="1665924" y="5187405"/>
                  <a:pt x="1658304" y="5195025"/>
                </a:cubicBezTo>
                <a:lnTo>
                  <a:pt x="1646872" y="5207408"/>
                </a:lnTo>
                <a:cubicBezTo>
                  <a:pt x="1643064" y="5211218"/>
                  <a:pt x="1640204" y="5215980"/>
                  <a:pt x="1636396" y="5219791"/>
                </a:cubicBezTo>
                <a:cubicBezTo>
                  <a:pt x="1629728" y="5228363"/>
                  <a:pt x="1623060" y="5236936"/>
                  <a:pt x="1616392" y="5245508"/>
                </a:cubicBezTo>
                <a:cubicBezTo>
                  <a:pt x="1602104" y="5262653"/>
                  <a:pt x="1591628" y="5280750"/>
                  <a:pt x="1580198" y="5296943"/>
                </a:cubicBezTo>
                <a:cubicBezTo>
                  <a:pt x="1575436" y="5305516"/>
                  <a:pt x="1569720" y="5313136"/>
                  <a:pt x="1564958" y="5320755"/>
                </a:cubicBezTo>
                <a:cubicBezTo>
                  <a:pt x="1560196" y="5329328"/>
                  <a:pt x="1556384" y="5336948"/>
                  <a:pt x="1552576" y="5343616"/>
                </a:cubicBezTo>
                <a:cubicBezTo>
                  <a:pt x="1544956" y="5357903"/>
                  <a:pt x="1538288" y="5370286"/>
                  <a:pt x="1533524" y="5379811"/>
                </a:cubicBezTo>
                <a:lnTo>
                  <a:pt x="1555432" y="5344568"/>
                </a:lnTo>
                <a:cubicBezTo>
                  <a:pt x="1563052" y="5333138"/>
                  <a:pt x="1569720" y="5320755"/>
                  <a:pt x="1578292" y="5310278"/>
                </a:cubicBezTo>
                <a:cubicBezTo>
                  <a:pt x="1570672" y="5322661"/>
                  <a:pt x="1564958" y="5335043"/>
                  <a:pt x="1558290" y="5348378"/>
                </a:cubicBezTo>
                <a:cubicBezTo>
                  <a:pt x="1551624" y="5361713"/>
                  <a:pt x="1544956" y="5374095"/>
                  <a:pt x="1539240" y="5387430"/>
                </a:cubicBezTo>
                <a:cubicBezTo>
                  <a:pt x="1528764" y="5405528"/>
                  <a:pt x="1527810" y="5406480"/>
                  <a:pt x="1527810" y="5403623"/>
                </a:cubicBezTo>
                <a:cubicBezTo>
                  <a:pt x="1523048" y="5418863"/>
                  <a:pt x="1501140" y="5466488"/>
                  <a:pt x="1477328" y="5524591"/>
                </a:cubicBezTo>
                <a:cubicBezTo>
                  <a:pt x="1449704" y="5592218"/>
                  <a:pt x="1419224" y="5671275"/>
                  <a:pt x="1389698" y="5731283"/>
                </a:cubicBezTo>
                <a:cubicBezTo>
                  <a:pt x="1398270" y="5712233"/>
                  <a:pt x="1398270" y="5706518"/>
                  <a:pt x="1396364" y="5709375"/>
                </a:cubicBezTo>
                <a:cubicBezTo>
                  <a:pt x="1394460" y="5711280"/>
                  <a:pt x="1389698" y="5720805"/>
                  <a:pt x="1383984" y="5729378"/>
                </a:cubicBezTo>
                <a:cubicBezTo>
                  <a:pt x="1373504" y="5745570"/>
                  <a:pt x="1364932" y="5759858"/>
                  <a:pt x="1388744" y="5707470"/>
                </a:cubicBezTo>
                <a:cubicBezTo>
                  <a:pt x="1432560" y="5612220"/>
                  <a:pt x="1466850" y="5505541"/>
                  <a:pt x="1518284" y="5400766"/>
                </a:cubicBezTo>
                <a:lnTo>
                  <a:pt x="1527810" y="5380763"/>
                </a:lnTo>
                <a:cubicBezTo>
                  <a:pt x="1531620" y="5375048"/>
                  <a:pt x="1535430" y="5368380"/>
                  <a:pt x="1539240" y="5361713"/>
                </a:cubicBezTo>
                <a:lnTo>
                  <a:pt x="1561148" y="5322661"/>
                </a:lnTo>
                <a:cubicBezTo>
                  <a:pt x="1568768" y="5310278"/>
                  <a:pt x="1577340" y="5297895"/>
                  <a:pt x="1585912" y="5285513"/>
                </a:cubicBezTo>
                <a:cubicBezTo>
                  <a:pt x="1594484" y="5273130"/>
                  <a:pt x="1602104" y="5260748"/>
                  <a:pt x="1611630" y="5249318"/>
                </a:cubicBezTo>
                <a:lnTo>
                  <a:pt x="1639252" y="5214075"/>
                </a:lnTo>
                <a:cubicBezTo>
                  <a:pt x="1643064" y="5207408"/>
                  <a:pt x="1648778" y="5202645"/>
                  <a:pt x="1653540" y="5196930"/>
                </a:cubicBezTo>
                <a:lnTo>
                  <a:pt x="1668780" y="5180738"/>
                </a:lnTo>
                <a:lnTo>
                  <a:pt x="1684020" y="5164545"/>
                </a:lnTo>
                <a:lnTo>
                  <a:pt x="1691640" y="5155973"/>
                </a:lnTo>
                <a:lnTo>
                  <a:pt x="1699260" y="5148353"/>
                </a:lnTo>
                <a:lnTo>
                  <a:pt x="1731644" y="5117873"/>
                </a:lnTo>
                <a:cubicBezTo>
                  <a:pt x="1733550" y="5115016"/>
                  <a:pt x="1735456" y="5113111"/>
                  <a:pt x="1739264" y="5109300"/>
                </a:cubicBezTo>
                <a:lnTo>
                  <a:pt x="1740656" y="5108008"/>
                </a:lnTo>
                <a:lnTo>
                  <a:pt x="1823562" y="5043578"/>
                </a:lnTo>
                <a:cubicBezTo>
                  <a:pt x="1852374" y="5023337"/>
                  <a:pt x="1882140" y="5004525"/>
                  <a:pt x="1912620" y="4987380"/>
                </a:cubicBezTo>
                <a:cubicBezTo>
                  <a:pt x="1944052" y="4973093"/>
                  <a:pt x="1960244" y="4965473"/>
                  <a:pt x="1969770" y="4961663"/>
                </a:cubicBezTo>
                <a:cubicBezTo>
                  <a:pt x="1980248" y="4957853"/>
                  <a:pt x="1983104" y="4957853"/>
                  <a:pt x="1986916" y="4956900"/>
                </a:cubicBezTo>
                <a:cubicBezTo>
                  <a:pt x="1990724" y="4955948"/>
                  <a:pt x="1996440" y="4954043"/>
                  <a:pt x="2011680" y="4948328"/>
                </a:cubicBezTo>
                <a:cubicBezTo>
                  <a:pt x="2015490" y="4946423"/>
                  <a:pt x="2020252" y="4944518"/>
                  <a:pt x="2025016" y="4942613"/>
                </a:cubicBezTo>
                <a:cubicBezTo>
                  <a:pt x="2029778" y="4940708"/>
                  <a:pt x="2036444" y="4937850"/>
                  <a:pt x="2043112" y="4935945"/>
                </a:cubicBezTo>
                <a:cubicBezTo>
                  <a:pt x="2056448" y="4931183"/>
                  <a:pt x="2074544" y="4925468"/>
                  <a:pt x="2096452" y="4917848"/>
                </a:cubicBezTo>
                <a:cubicBezTo>
                  <a:pt x="2101216" y="4913086"/>
                  <a:pt x="2081212" y="4919753"/>
                  <a:pt x="2052638" y="4926420"/>
                </a:cubicBezTo>
                <a:cubicBezTo>
                  <a:pt x="2074544" y="4918800"/>
                  <a:pt x="2096452" y="4910228"/>
                  <a:pt x="2119312" y="4904513"/>
                </a:cubicBezTo>
                <a:cubicBezTo>
                  <a:pt x="2142172" y="4898798"/>
                  <a:pt x="2165032" y="4891178"/>
                  <a:pt x="2187892" y="4887368"/>
                </a:cubicBezTo>
                <a:lnTo>
                  <a:pt x="2178368" y="4891178"/>
                </a:lnTo>
                <a:cubicBezTo>
                  <a:pt x="2197418" y="4887368"/>
                  <a:pt x="2216468" y="4882605"/>
                  <a:pt x="2235518" y="4878795"/>
                </a:cubicBezTo>
                <a:close/>
                <a:moveTo>
                  <a:pt x="3543430" y="4736219"/>
                </a:moveTo>
                <a:lnTo>
                  <a:pt x="3542676" y="4737289"/>
                </a:lnTo>
                <a:cubicBezTo>
                  <a:pt x="3540504" y="4739790"/>
                  <a:pt x="3537110" y="4743302"/>
                  <a:pt x="3531872" y="4748303"/>
                </a:cubicBezTo>
                <a:close/>
                <a:moveTo>
                  <a:pt x="3938588" y="4474935"/>
                </a:moveTo>
                <a:cubicBezTo>
                  <a:pt x="3923348" y="4495890"/>
                  <a:pt x="3906204" y="4516845"/>
                  <a:pt x="3890010" y="4536848"/>
                </a:cubicBezTo>
                <a:lnTo>
                  <a:pt x="3884296" y="4542562"/>
                </a:lnTo>
                <a:cubicBezTo>
                  <a:pt x="3902392" y="4520655"/>
                  <a:pt x="3921442" y="4497795"/>
                  <a:pt x="3938588" y="4474935"/>
                </a:cubicBezTo>
                <a:close/>
                <a:moveTo>
                  <a:pt x="3933826" y="4428262"/>
                </a:moveTo>
                <a:cubicBezTo>
                  <a:pt x="3927158" y="4438740"/>
                  <a:pt x="3911918" y="4459695"/>
                  <a:pt x="3893820" y="4481602"/>
                </a:cubicBezTo>
                <a:cubicBezTo>
                  <a:pt x="3876676" y="4502557"/>
                  <a:pt x="3856674" y="4524465"/>
                  <a:pt x="3842386" y="4537800"/>
                </a:cubicBezTo>
                <a:cubicBezTo>
                  <a:pt x="3872866" y="4503510"/>
                  <a:pt x="3881440" y="4493032"/>
                  <a:pt x="3890012" y="4483507"/>
                </a:cubicBezTo>
                <a:cubicBezTo>
                  <a:pt x="3894774" y="4477792"/>
                  <a:pt x="3898584" y="4473030"/>
                  <a:pt x="3905252" y="4465410"/>
                </a:cubicBezTo>
                <a:cubicBezTo>
                  <a:pt x="3911918" y="4456837"/>
                  <a:pt x="3920492" y="4446360"/>
                  <a:pt x="3933826" y="4428262"/>
                </a:cubicBezTo>
                <a:close/>
                <a:moveTo>
                  <a:pt x="4039908" y="4261932"/>
                </a:moveTo>
                <a:cubicBezTo>
                  <a:pt x="4040504" y="4260861"/>
                  <a:pt x="4040504" y="4261575"/>
                  <a:pt x="4040504" y="4263480"/>
                </a:cubicBezTo>
                <a:cubicBezTo>
                  <a:pt x="4040504" y="4271100"/>
                  <a:pt x="4032884" y="4294913"/>
                  <a:pt x="4039552" y="4281578"/>
                </a:cubicBezTo>
                <a:cubicBezTo>
                  <a:pt x="4026216" y="4313011"/>
                  <a:pt x="4010024" y="4347300"/>
                  <a:pt x="3991928" y="4377780"/>
                </a:cubicBezTo>
                <a:cubicBezTo>
                  <a:pt x="3973830" y="4408261"/>
                  <a:pt x="3954780" y="4435883"/>
                  <a:pt x="3938588" y="4455886"/>
                </a:cubicBezTo>
                <a:cubicBezTo>
                  <a:pt x="3927158" y="4473983"/>
                  <a:pt x="3908108" y="4499700"/>
                  <a:pt x="3883342" y="4531133"/>
                </a:cubicBezTo>
                <a:cubicBezTo>
                  <a:pt x="3860484" y="4559708"/>
                  <a:pt x="3831908" y="4590188"/>
                  <a:pt x="3804284" y="4619715"/>
                </a:cubicBezTo>
                <a:lnTo>
                  <a:pt x="3802686" y="4620362"/>
                </a:lnTo>
                <a:lnTo>
                  <a:pt x="3788092" y="4634955"/>
                </a:lnTo>
                <a:lnTo>
                  <a:pt x="3801440" y="4620867"/>
                </a:lnTo>
                <a:lnTo>
                  <a:pt x="3798882" y="4621903"/>
                </a:lnTo>
                <a:cubicBezTo>
                  <a:pt x="3785174" y="4633289"/>
                  <a:pt x="3752848" y="4665436"/>
                  <a:pt x="3758564" y="4656863"/>
                </a:cubicBezTo>
                <a:cubicBezTo>
                  <a:pt x="3716656" y="4699725"/>
                  <a:pt x="3664268" y="4753065"/>
                  <a:pt x="3609976" y="4801643"/>
                </a:cubicBezTo>
                <a:cubicBezTo>
                  <a:pt x="3556636" y="4850220"/>
                  <a:pt x="3500438" y="4894988"/>
                  <a:pt x="3458528" y="4925468"/>
                </a:cubicBezTo>
                <a:lnTo>
                  <a:pt x="3493770" y="4901655"/>
                </a:lnTo>
                <a:cubicBezTo>
                  <a:pt x="3478530" y="4912133"/>
                  <a:pt x="3467100" y="4920705"/>
                  <a:pt x="3457576" y="4927373"/>
                </a:cubicBezTo>
                <a:cubicBezTo>
                  <a:pt x="3449004" y="4934041"/>
                  <a:pt x="3441382" y="4938803"/>
                  <a:pt x="3435668" y="4942613"/>
                </a:cubicBezTo>
                <a:cubicBezTo>
                  <a:pt x="3425190" y="4950233"/>
                  <a:pt x="3420428" y="4954043"/>
                  <a:pt x="3417570" y="4956900"/>
                </a:cubicBezTo>
                <a:cubicBezTo>
                  <a:pt x="3413760" y="4959758"/>
                  <a:pt x="3411856" y="4961663"/>
                  <a:pt x="3405188" y="4966425"/>
                </a:cubicBezTo>
                <a:cubicBezTo>
                  <a:pt x="3398520" y="4971188"/>
                  <a:pt x="3387090" y="4978808"/>
                  <a:pt x="3364230" y="4991191"/>
                </a:cubicBezTo>
                <a:lnTo>
                  <a:pt x="3360420" y="4982618"/>
                </a:lnTo>
                <a:cubicBezTo>
                  <a:pt x="3329940" y="4999763"/>
                  <a:pt x="3296604" y="5015955"/>
                  <a:pt x="3264216" y="5027386"/>
                </a:cubicBezTo>
                <a:cubicBezTo>
                  <a:pt x="3231832" y="5039768"/>
                  <a:pt x="3201352" y="5047388"/>
                  <a:pt x="3177540" y="5053103"/>
                </a:cubicBezTo>
                <a:cubicBezTo>
                  <a:pt x="3176588" y="5050245"/>
                  <a:pt x="3197542" y="5042625"/>
                  <a:pt x="3231832" y="5033100"/>
                </a:cubicBezTo>
                <a:cubicBezTo>
                  <a:pt x="3264216" y="5020718"/>
                  <a:pt x="3310890" y="5005478"/>
                  <a:pt x="3356610" y="4980713"/>
                </a:cubicBezTo>
                <a:cubicBezTo>
                  <a:pt x="3403282" y="4956900"/>
                  <a:pt x="3449956" y="4927373"/>
                  <a:pt x="3490912" y="4896893"/>
                </a:cubicBezTo>
                <a:cubicBezTo>
                  <a:pt x="3530916" y="4866413"/>
                  <a:pt x="3565208" y="4835933"/>
                  <a:pt x="3587116" y="4813073"/>
                </a:cubicBezTo>
                <a:cubicBezTo>
                  <a:pt x="3596640" y="4805453"/>
                  <a:pt x="3603308" y="4800690"/>
                  <a:pt x="3615690" y="4790213"/>
                </a:cubicBezTo>
                <a:cubicBezTo>
                  <a:pt x="3627120" y="4779736"/>
                  <a:pt x="3644264" y="4764495"/>
                  <a:pt x="3672840" y="4736873"/>
                </a:cubicBezTo>
                <a:cubicBezTo>
                  <a:pt x="3667124" y="4735920"/>
                  <a:pt x="3707130" y="4695915"/>
                  <a:pt x="3755708" y="4644480"/>
                </a:cubicBezTo>
                <a:cubicBezTo>
                  <a:pt x="3804284" y="4593998"/>
                  <a:pt x="3864292" y="4532086"/>
                  <a:pt x="3898584" y="4488270"/>
                </a:cubicBezTo>
                <a:cubicBezTo>
                  <a:pt x="3914776" y="4469220"/>
                  <a:pt x="3900488" y="4487318"/>
                  <a:pt x="3887152" y="4504463"/>
                </a:cubicBezTo>
                <a:cubicBezTo>
                  <a:pt x="3873816" y="4521608"/>
                  <a:pt x="3860484" y="4538753"/>
                  <a:pt x="3878580" y="4519703"/>
                </a:cubicBezTo>
                <a:cubicBezTo>
                  <a:pt x="3907156" y="4486365"/>
                  <a:pt x="3927158" y="4459695"/>
                  <a:pt x="3946208" y="4431120"/>
                </a:cubicBezTo>
                <a:cubicBezTo>
                  <a:pt x="3965258" y="4402545"/>
                  <a:pt x="3985260" y="4372065"/>
                  <a:pt x="4010978" y="4325393"/>
                </a:cubicBezTo>
                <a:cubicBezTo>
                  <a:pt x="4005264" y="4336823"/>
                  <a:pt x="4010024" y="4329203"/>
                  <a:pt x="4004310" y="4341586"/>
                </a:cubicBezTo>
                <a:cubicBezTo>
                  <a:pt x="4013836" y="4323488"/>
                  <a:pt x="4020504" y="4308248"/>
                  <a:pt x="4025264" y="4296818"/>
                </a:cubicBezTo>
                <a:cubicBezTo>
                  <a:pt x="4030028" y="4284436"/>
                  <a:pt x="4033838" y="4276815"/>
                  <a:pt x="4035742" y="4271100"/>
                </a:cubicBezTo>
                <a:cubicBezTo>
                  <a:pt x="4038124" y="4265862"/>
                  <a:pt x="4039314" y="4263004"/>
                  <a:pt x="4039908" y="4261932"/>
                </a:cubicBezTo>
                <a:close/>
                <a:moveTo>
                  <a:pt x="982980" y="4261575"/>
                </a:moveTo>
                <a:lnTo>
                  <a:pt x="943928" y="4309200"/>
                </a:lnTo>
                <a:lnTo>
                  <a:pt x="945832" y="4305390"/>
                </a:lnTo>
                <a:cubicBezTo>
                  <a:pt x="936308" y="4318725"/>
                  <a:pt x="914400" y="4341585"/>
                  <a:pt x="892492" y="4363493"/>
                </a:cubicBezTo>
                <a:cubicBezTo>
                  <a:pt x="870586" y="4384448"/>
                  <a:pt x="847724" y="4405403"/>
                  <a:pt x="837248" y="4416833"/>
                </a:cubicBezTo>
                <a:lnTo>
                  <a:pt x="837270" y="4416811"/>
                </a:lnTo>
                <a:lnTo>
                  <a:pt x="864872" y="4388258"/>
                </a:lnTo>
                <a:cubicBezTo>
                  <a:pt x="877252" y="4376828"/>
                  <a:pt x="891540" y="4362540"/>
                  <a:pt x="905828" y="4347300"/>
                </a:cubicBezTo>
                <a:cubicBezTo>
                  <a:pt x="913448" y="4339680"/>
                  <a:pt x="920116" y="4332060"/>
                  <a:pt x="927736" y="4324440"/>
                </a:cubicBezTo>
                <a:cubicBezTo>
                  <a:pt x="935356" y="4316820"/>
                  <a:pt x="942024" y="4309200"/>
                  <a:pt x="948690" y="4301580"/>
                </a:cubicBezTo>
                <a:cubicBezTo>
                  <a:pt x="961072" y="4286340"/>
                  <a:pt x="973456" y="4272053"/>
                  <a:pt x="982980" y="4261575"/>
                </a:cubicBezTo>
                <a:close/>
                <a:moveTo>
                  <a:pt x="3967164" y="4118700"/>
                </a:moveTo>
                <a:cubicBezTo>
                  <a:pt x="3966212" y="4123463"/>
                  <a:pt x="3966212" y="4128225"/>
                  <a:pt x="3965258" y="4132988"/>
                </a:cubicBezTo>
                <a:cubicBezTo>
                  <a:pt x="3964304" y="4136798"/>
                  <a:pt x="3964304" y="4141560"/>
                  <a:pt x="3962400" y="4149180"/>
                </a:cubicBezTo>
                <a:cubicBezTo>
                  <a:pt x="3959544" y="4170135"/>
                  <a:pt x="3955732" y="4188233"/>
                  <a:pt x="3954780" y="4194900"/>
                </a:cubicBezTo>
                <a:cubicBezTo>
                  <a:pt x="3953828" y="4200615"/>
                  <a:pt x="3956686" y="4195853"/>
                  <a:pt x="3965258" y="4168230"/>
                </a:cubicBezTo>
                <a:cubicBezTo>
                  <a:pt x="3959544" y="4190138"/>
                  <a:pt x="3952876" y="4213950"/>
                  <a:pt x="3944304" y="4235858"/>
                </a:cubicBezTo>
                <a:cubicBezTo>
                  <a:pt x="3935730" y="4257765"/>
                  <a:pt x="3925252" y="4279673"/>
                  <a:pt x="3915728" y="4297770"/>
                </a:cubicBezTo>
                <a:cubicBezTo>
                  <a:pt x="3895726" y="4333965"/>
                  <a:pt x="3877628" y="4359683"/>
                  <a:pt x="3881438" y="4359683"/>
                </a:cubicBezTo>
                <a:cubicBezTo>
                  <a:pt x="3894772" y="4342538"/>
                  <a:pt x="3910966" y="4322535"/>
                  <a:pt x="3930016" y="4287293"/>
                </a:cubicBezTo>
                <a:cubicBezTo>
                  <a:pt x="3898584" y="4347300"/>
                  <a:pt x="3871912" y="4383495"/>
                  <a:pt x="3845244" y="4418738"/>
                </a:cubicBezTo>
                <a:cubicBezTo>
                  <a:pt x="3817620" y="4453980"/>
                  <a:pt x="3789046" y="4487318"/>
                  <a:pt x="3741420" y="4536848"/>
                </a:cubicBezTo>
                <a:cubicBezTo>
                  <a:pt x="3752852" y="4524465"/>
                  <a:pt x="3770948" y="4503510"/>
                  <a:pt x="3789998" y="4481603"/>
                </a:cubicBezTo>
                <a:cubicBezTo>
                  <a:pt x="3809048" y="4458743"/>
                  <a:pt x="3828098" y="4434930"/>
                  <a:pt x="3842386" y="4414928"/>
                </a:cubicBezTo>
                <a:cubicBezTo>
                  <a:pt x="3850004" y="4404450"/>
                  <a:pt x="3855720" y="4395878"/>
                  <a:pt x="3860484" y="4389210"/>
                </a:cubicBezTo>
                <a:cubicBezTo>
                  <a:pt x="3864292" y="4382543"/>
                  <a:pt x="3867152" y="4377780"/>
                  <a:pt x="3868104" y="4375875"/>
                </a:cubicBezTo>
                <a:cubicBezTo>
                  <a:pt x="3870008" y="4371113"/>
                  <a:pt x="3863340" y="4378733"/>
                  <a:pt x="3842386" y="4403498"/>
                </a:cubicBezTo>
                <a:cubicBezTo>
                  <a:pt x="3824288" y="4430168"/>
                  <a:pt x="3805238" y="4456838"/>
                  <a:pt x="3784284" y="4483508"/>
                </a:cubicBezTo>
                <a:cubicBezTo>
                  <a:pt x="3753804" y="4513988"/>
                  <a:pt x="3799524" y="4462553"/>
                  <a:pt x="3809048" y="4449218"/>
                </a:cubicBezTo>
                <a:cubicBezTo>
                  <a:pt x="3806192" y="4451123"/>
                  <a:pt x="3783330" y="4474935"/>
                  <a:pt x="3758566" y="4500653"/>
                </a:cubicBezTo>
                <a:cubicBezTo>
                  <a:pt x="3733800" y="4526370"/>
                  <a:pt x="3706178" y="4554945"/>
                  <a:pt x="3698558" y="4565423"/>
                </a:cubicBezTo>
                <a:cubicBezTo>
                  <a:pt x="3708084" y="4558755"/>
                  <a:pt x="3767138" y="4496843"/>
                  <a:pt x="3720466" y="4551135"/>
                </a:cubicBezTo>
                <a:lnTo>
                  <a:pt x="3543430" y="4736219"/>
                </a:lnTo>
                <a:lnTo>
                  <a:pt x="3546158" y="4732348"/>
                </a:lnTo>
                <a:cubicBezTo>
                  <a:pt x="3546872" y="4730443"/>
                  <a:pt x="3545204" y="4730682"/>
                  <a:pt x="3546158" y="4729253"/>
                </a:cubicBezTo>
                <a:cubicBezTo>
                  <a:pt x="3524252" y="4748303"/>
                  <a:pt x="3509964" y="4762590"/>
                  <a:pt x="3493772" y="4777830"/>
                </a:cubicBezTo>
                <a:cubicBezTo>
                  <a:pt x="3485198" y="4785450"/>
                  <a:pt x="3476626" y="4794023"/>
                  <a:pt x="3465196" y="4802595"/>
                </a:cubicBezTo>
                <a:cubicBezTo>
                  <a:pt x="3454718" y="4811168"/>
                  <a:pt x="3441384" y="4821645"/>
                  <a:pt x="3424238" y="4833075"/>
                </a:cubicBezTo>
                <a:cubicBezTo>
                  <a:pt x="3452812" y="4810215"/>
                  <a:pt x="3480436" y="4785450"/>
                  <a:pt x="3507104" y="4760685"/>
                </a:cubicBezTo>
                <a:cubicBezTo>
                  <a:pt x="3462338" y="4800690"/>
                  <a:pt x="3430904" y="4822598"/>
                  <a:pt x="3408046" y="4838790"/>
                </a:cubicBezTo>
                <a:cubicBezTo>
                  <a:pt x="3397568" y="4847363"/>
                  <a:pt x="3388044" y="4852125"/>
                  <a:pt x="3379472" y="4857840"/>
                </a:cubicBezTo>
                <a:cubicBezTo>
                  <a:pt x="3371852" y="4863555"/>
                  <a:pt x="3364230" y="4868318"/>
                  <a:pt x="3357564" y="4872128"/>
                </a:cubicBezTo>
                <a:cubicBezTo>
                  <a:pt x="3349944" y="4875938"/>
                  <a:pt x="3343276" y="4879748"/>
                  <a:pt x="3335656" y="4884510"/>
                </a:cubicBezTo>
                <a:cubicBezTo>
                  <a:pt x="3331846" y="4887368"/>
                  <a:pt x="3328036" y="4889273"/>
                  <a:pt x="3323272" y="4892130"/>
                </a:cubicBezTo>
                <a:cubicBezTo>
                  <a:pt x="3319464" y="4894035"/>
                  <a:pt x="3314700" y="4896893"/>
                  <a:pt x="3308986" y="4899750"/>
                </a:cubicBezTo>
                <a:cubicBezTo>
                  <a:pt x="3298508" y="4905465"/>
                  <a:pt x="3286126" y="4913085"/>
                  <a:pt x="3269932" y="4919753"/>
                </a:cubicBezTo>
                <a:cubicBezTo>
                  <a:pt x="3261360" y="4923563"/>
                  <a:pt x="3252788" y="4927373"/>
                  <a:pt x="3243264" y="4932135"/>
                </a:cubicBezTo>
                <a:cubicBezTo>
                  <a:pt x="3233738" y="4935945"/>
                  <a:pt x="3222308" y="4939755"/>
                  <a:pt x="3210878" y="4944518"/>
                </a:cubicBezTo>
                <a:lnTo>
                  <a:pt x="3214688" y="4942613"/>
                </a:lnTo>
                <a:cubicBezTo>
                  <a:pt x="3179446" y="4954043"/>
                  <a:pt x="3131820" y="4967378"/>
                  <a:pt x="3082292" y="4971188"/>
                </a:cubicBezTo>
                <a:cubicBezTo>
                  <a:pt x="3032760" y="4975950"/>
                  <a:pt x="2983230" y="4973093"/>
                  <a:pt x="2948940" y="4972140"/>
                </a:cubicBezTo>
                <a:lnTo>
                  <a:pt x="2951798" y="4967378"/>
                </a:lnTo>
                <a:cubicBezTo>
                  <a:pt x="2927986" y="4967378"/>
                  <a:pt x="2911792" y="4966425"/>
                  <a:pt x="2899412" y="4964520"/>
                </a:cubicBezTo>
                <a:cubicBezTo>
                  <a:pt x="2887028" y="4963568"/>
                  <a:pt x="2877504" y="4961663"/>
                  <a:pt x="2866072" y="4958805"/>
                </a:cubicBezTo>
                <a:cubicBezTo>
                  <a:pt x="2843212" y="4953090"/>
                  <a:pt x="2814638" y="4946423"/>
                  <a:pt x="2737486" y="4931182"/>
                </a:cubicBezTo>
                <a:lnTo>
                  <a:pt x="2762252" y="4935945"/>
                </a:lnTo>
                <a:cubicBezTo>
                  <a:pt x="2666048" y="4915943"/>
                  <a:pt x="2711768" y="4922610"/>
                  <a:pt x="2718436" y="4920705"/>
                </a:cubicBezTo>
                <a:cubicBezTo>
                  <a:pt x="2645092" y="4903560"/>
                  <a:pt x="2600326" y="4897845"/>
                  <a:pt x="2554604" y="4893082"/>
                </a:cubicBezTo>
                <a:cubicBezTo>
                  <a:pt x="2531744" y="4890225"/>
                  <a:pt x="2508886" y="4889273"/>
                  <a:pt x="2481264" y="4886415"/>
                </a:cubicBezTo>
                <a:cubicBezTo>
                  <a:pt x="2467928" y="4886415"/>
                  <a:pt x="2452688" y="4884510"/>
                  <a:pt x="2436496" y="4883557"/>
                </a:cubicBezTo>
                <a:cubicBezTo>
                  <a:pt x="2420304" y="4883557"/>
                  <a:pt x="2401252" y="4882605"/>
                  <a:pt x="2381252" y="4881653"/>
                </a:cubicBezTo>
                <a:cubicBezTo>
                  <a:pt x="2385060" y="4879748"/>
                  <a:pt x="2372678" y="4877843"/>
                  <a:pt x="2361248" y="4876890"/>
                </a:cubicBezTo>
                <a:cubicBezTo>
                  <a:pt x="2349818" y="4875938"/>
                  <a:pt x="2339340" y="4874985"/>
                  <a:pt x="2346960" y="4873080"/>
                </a:cubicBezTo>
                <a:cubicBezTo>
                  <a:pt x="2386966" y="4873080"/>
                  <a:pt x="2452688" y="4875938"/>
                  <a:pt x="2496504" y="4879748"/>
                </a:cubicBezTo>
                <a:cubicBezTo>
                  <a:pt x="2504124" y="4878795"/>
                  <a:pt x="2496504" y="4876890"/>
                  <a:pt x="2483168" y="4874985"/>
                </a:cubicBezTo>
                <a:cubicBezTo>
                  <a:pt x="2469832" y="4873080"/>
                  <a:pt x="2449830" y="4871175"/>
                  <a:pt x="2431732" y="4870223"/>
                </a:cubicBezTo>
                <a:cubicBezTo>
                  <a:pt x="2395538" y="4869270"/>
                  <a:pt x="2367916" y="4868318"/>
                  <a:pt x="2418398" y="4866413"/>
                </a:cubicBezTo>
                <a:cubicBezTo>
                  <a:pt x="2402206" y="4865460"/>
                  <a:pt x="2386012" y="4865460"/>
                  <a:pt x="2369820" y="4864508"/>
                </a:cubicBezTo>
                <a:cubicBezTo>
                  <a:pt x="2353628" y="4864508"/>
                  <a:pt x="2338388" y="4865460"/>
                  <a:pt x="2323148" y="4865460"/>
                </a:cubicBezTo>
                <a:lnTo>
                  <a:pt x="2300288" y="4866413"/>
                </a:lnTo>
                <a:cubicBezTo>
                  <a:pt x="2292668" y="4866413"/>
                  <a:pt x="2285048" y="4867365"/>
                  <a:pt x="2277428" y="4868318"/>
                </a:cubicBezTo>
                <a:cubicBezTo>
                  <a:pt x="2261236" y="4870223"/>
                  <a:pt x="2245996" y="4872128"/>
                  <a:pt x="2229804" y="4874033"/>
                </a:cubicBezTo>
                <a:cubicBezTo>
                  <a:pt x="2243138" y="4872128"/>
                  <a:pt x="2257426" y="4870223"/>
                  <a:pt x="2270760" y="4868318"/>
                </a:cubicBezTo>
                <a:cubicBezTo>
                  <a:pt x="2284096" y="4866413"/>
                  <a:pt x="2297432" y="4863555"/>
                  <a:pt x="2311718" y="4863555"/>
                </a:cubicBezTo>
                <a:cubicBezTo>
                  <a:pt x="2339340" y="4861650"/>
                  <a:pt x="2366964" y="4858793"/>
                  <a:pt x="2394586" y="4860698"/>
                </a:cubicBezTo>
                <a:lnTo>
                  <a:pt x="2436496" y="4861650"/>
                </a:lnTo>
                <a:cubicBezTo>
                  <a:pt x="2449830" y="4862603"/>
                  <a:pt x="2464118" y="4864508"/>
                  <a:pt x="2477452" y="4865460"/>
                </a:cubicBezTo>
                <a:cubicBezTo>
                  <a:pt x="2504124" y="4868318"/>
                  <a:pt x="2530792" y="4871175"/>
                  <a:pt x="2557464" y="4875938"/>
                </a:cubicBezTo>
                <a:cubicBezTo>
                  <a:pt x="2663192" y="4893082"/>
                  <a:pt x="2762252" y="4919753"/>
                  <a:pt x="2858452" y="4936898"/>
                </a:cubicBezTo>
                <a:cubicBezTo>
                  <a:pt x="2907030" y="4945470"/>
                  <a:pt x="2954656" y="4952138"/>
                  <a:pt x="2999424" y="4952138"/>
                </a:cubicBezTo>
                <a:cubicBezTo>
                  <a:pt x="3046096" y="4954043"/>
                  <a:pt x="3091816" y="4951185"/>
                  <a:pt x="3135630" y="4942613"/>
                </a:cubicBezTo>
                <a:cubicBezTo>
                  <a:pt x="3224212" y="4926420"/>
                  <a:pt x="3308986" y="4885463"/>
                  <a:pt x="3388044" y="4833075"/>
                </a:cubicBezTo>
                <a:cubicBezTo>
                  <a:pt x="3386138" y="4833075"/>
                  <a:pt x="3388044" y="4832123"/>
                  <a:pt x="3394712" y="4826408"/>
                </a:cubicBezTo>
                <a:cubicBezTo>
                  <a:pt x="3399472" y="4823550"/>
                  <a:pt x="3407092" y="4819740"/>
                  <a:pt x="3413760" y="4814978"/>
                </a:cubicBezTo>
                <a:cubicBezTo>
                  <a:pt x="3449004" y="4789260"/>
                  <a:pt x="3484246" y="4761638"/>
                  <a:pt x="3517584" y="4731158"/>
                </a:cubicBezTo>
                <a:cubicBezTo>
                  <a:pt x="3550920" y="4701630"/>
                  <a:pt x="3584258" y="4670198"/>
                  <a:pt x="3616644" y="4637813"/>
                </a:cubicBezTo>
                <a:cubicBezTo>
                  <a:pt x="3611880" y="4640670"/>
                  <a:pt x="3630930" y="4621620"/>
                  <a:pt x="3653792" y="4596855"/>
                </a:cubicBezTo>
                <a:cubicBezTo>
                  <a:pt x="3677604" y="4573043"/>
                  <a:pt x="3704272" y="4544468"/>
                  <a:pt x="3716656" y="4530180"/>
                </a:cubicBezTo>
                <a:cubicBezTo>
                  <a:pt x="3687128" y="4563518"/>
                  <a:pt x="3682366" y="4570185"/>
                  <a:pt x="3687128" y="4566375"/>
                </a:cubicBezTo>
                <a:lnTo>
                  <a:pt x="3707130" y="4545420"/>
                </a:lnTo>
                <a:cubicBezTo>
                  <a:pt x="3724276" y="4526370"/>
                  <a:pt x="3741420" y="4508273"/>
                  <a:pt x="3758566" y="4489223"/>
                </a:cubicBezTo>
                <a:cubicBezTo>
                  <a:pt x="3769044" y="4476840"/>
                  <a:pt x="3787140" y="4456838"/>
                  <a:pt x="3806192" y="4434930"/>
                </a:cubicBezTo>
                <a:cubicBezTo>
                  <a:pt x="3825240" y="4413023"/>
                  <a:pt x="3845244" y="4388258"/>
                  <a:pt x="3861436" y="4365398"/>
                </a:cubicBezTo>
                <a:cubicBezTo>
                  <a:pt x="3894772" y="4320630"/>
                  <a:pt x="3911918" y="4284435"/>
                  <a:pt x="3896678" y="4302533"/>
                </a:cubicBezTo>
                <a:cubicBezTo>
                  <a:pt x="3921444" y="4260623"/>
                  <a:pt x="3946208" y="4214903"/>
                  <a:pt x="3960496" y="4138703"/>
                </a:cubicBezTo>
                <a:cubicBezTo>
                  <a:pt x="3963352" y="4131083"/>
                  <a:pt x="3965258" y="4129178"/>
                  <a:pt x="3965258" y="4130130"/>
                </a:cubicBezTo>
                <a:close/>
                <a:moveTo>
                  <a:pt x="4078604" y="4072027"/>
                </a:moveTo>
                <a:lnTo>
                  <a:pt x="4073844" y="4105365"/>
                </a:lnTo>
                <a:cubicBezTo>
                  <a:pt x="4070986" y="4122510"/>
                  <a:pt x="4069080" y="4138702"/>
                  <a:pt x="4066224" y="4155847"/>
                </a:cubicBezTo>
                <a:cubicBezTo>
                  <a:pt x="4070986" y="4128224"/>
                  <a:pt x="4074796" y="4099649"/>
                  <a:pt x="4078604" y="4072027"/>
                </a:cubicBezTo>
                <a:close/>
                <a:moveTo>
                  <a:pt x="3986212" y="4023450"/>
                </a:moveTo>
                <a:cubicBezTo>
                  <a:pt x="3980498" y="4057740"/>
                  <a:pt x="3975736" y="4091078"/>
                  <a:pt x="3970020" y="4122510"/>
                </a:cubicBezTo>
                <a:cubicBezTo>
                  <a:pt x="3971924" y="4101555"/>
                  <a:pt x="3973830" y="4082505"/>
                  <a:pt x="3973830" y="4075838"/>
                </a:cubicBezTo>
                <a:cubicBezTo>
                  <a:pt x="3980498" y="4034880"/>
                  <a:pt x="3983356" y="4023450"/>
                  <a:pt x="3986212" y="4023450"/>
                </a:cubicBezTo>
                <a:close/>
                <a:moveTo>
                  <a:pt x="4027170" y="3831045"/>
                </a:moveTo>
                <a:cubicBezTo>
                  <a:pt x="4024312" y="3839617"/>
                  <a:pt x="4003358" y="3934867"/>
                  <a:pt x="4018598" y="3881527"/>
                </a:cubicBezTo>
                <a:cubicBezTo>
                  <a:pt x="4004310" y="3933915"/>
                  <a:pt x="3996692" y="3987255"/>
                  <a:pt x="3989070" y="4037737"/>
                </a:cubicBezTo>
                <a:cubicBezTo>
                  <a:pt x="3986212" y="4041548"/>
                  <a:pt x="3987166" y="4022498"/>
                  <a:pt x="3986212" y="4022498"/>
                </a:cubicBezTo>
                <a:cubicBezTo>
                  <a:pt x="3990976" y="3992017"/>
                  <a:pt x="3995738" y="3959633"/>
                  <a:pt x="4002404" y="3927248"/>
                </a:cubicBezTo>
                <a:lnTo>
                  <a:pt x="4013836" y="3878670"/>
                </a:lnTo>
                <a:cubicBezTo>
                  <a:pt x="4015740" y="3871050"/>
                  <a:pt x="4017644" y="3862477"/>
                  <a:pt x="4019552" y="3854858"/>
                </a:cubicBezTo>
                <a:close/>
                <a:moveTo>
                  <a:pt x="4194376" y="3649423"/>
                </a:moveTo>
                <a:lnTo>
                  <a:pt x="4184452" y="3670907"/>
                </a:lnTo>
                <a:cubicBezTo>
                  <a:pt x="4179808" y="3680551"/>
                  <a:pt x="4174806" y="3690552"/>
                  <a:pt x="4170044" y="3699601"/>
                </a:cubicBezTo>
                <a:cubicBezTo>
                  <a:pt x="4174808" y="3689123"/>
                  <a:pt x="4180524" y="3677693"/>
                  <a:pt x="4186238" y="3665311"/>
                </a:cubicBezTo>
                <a:close/>
                <a:moveTo>
                  <a:pt x="4249104" y="3593873"/>
                </a:moveTo>
                <a:cubicBezTo>
                  <a:pt x="4212908" y="3669120"/>
                  <a:pt x="4183380" y="3746273"/>
                  <a:pt x="4162424" y="3824378"/>
                </a:cubicBezTo>
                <a:cubicBezTo>
                  <a:pt x="4156710" y="3844380"/>
                  <a:pt x="4152900" y="3863430"/>
                  <a:pt x="4148138" y="3883433"/>
                </a:cubicBezTo>
                <a:cubicBezTo>
                  <a:pt x="4143376" y="3902483"/>
                  <a:pt x="4141470" y="3922486"/>
                  <a:pt x="4137660" y="3942488"/>
                </a:cubicBezTo>
                <a:cubicBezTo>
                  <a:pt x="4130992" y="3981540"/>
                  <a:pt x="4128136" y="4022498"/>
                  <a:pt x="4124324" y="4065361"/>
                </a:cubicBezTo>
                <a:cubicBezTo>
                  <a:pt x="4121468" y="4092983"/>
                  <a:pt x="4116704" y="4129178"/>
                  <a:pt x="4109084" y="4169183"/>
                </a:cubicBezTo>
                <a:cubicBezTo>
                  <a:pt x="4100512" y="4209188"/>
                  <a:pt x="4089084" y="4253955"/>
                  <a:pt x="4070984" y="4296818"/>
                </a:cubicBezTo>
                <a:cubicBezTo>
                  <a:pt x="4052888" y="4339680"/>
                  <a:pt x="4030980" y="4377780"/>
                  <a:pt x="4010978" y="4410165"/>
                </a:cubicBezTo>
                <a:cubicBezTo>
                  <a:pt x="3990976" y="4442550"/>
                  <a:pt x="3971924" y="4468268"/>
                  <a:pt x="3959544" y="4486365"/>
                </a:cubicBezTo>
                <a:cubicBezTo>
                  <a:pt x="3981450" y="4451123"/>
                  <a:pt x="3938588" y="4503511"/>
                  <a:pt x="3881438" y="4568280"/>
                </a:cubicBezTo>
                <a:cubicBezTo>
                  <a:pt x="3870008" y="4581615"/>
                  <a:pt x="3890964" y="4560661"/>
                  <a:pt x="3902392" y="4549230"/>
                </a:cubicBezTo>
                <a:cubicBezTo>
                  <a:pt x="3877628" y="4575900"/>
                  <a:pt x="3849052" y="4605428"/>
                  <a:pt x="3820478" y="4634003"/>
                </a:cubicBezTo>
                <a:cubicBezTo>
                  <a:pt x="3791904" y="4662578"/>
                  <a:pt x="3762376" y="4693058"/>
                  <a:pt x="3733800" y="4721633"/>
                </a:cubicBezTo>
                <a:cubicBezTo>
                  <a:pt x="3675698" y="4779736"/>
                  <a:pt x="3620452" y="4832123"/>
                  <a:pt x="3587116" y="4865461"/>
                </a:cubicBezTo>
                <a:cubicBezTo>
                  <a:pt x="3603308" y="4848315"/>
                  <a:pt x="3618548" y="4832123"/>
                  <a:pt x="3633788" y="4814978"/>
                </a:cubicBezTo>
                <a:cubicBezTo>
                  <a:pt x="3590924" y="4855936"/>
                  <a:pt x="3554730" y="4887368"/>
                  <a:pt x="3519488" y="4914991"/>
                </a:cubicBezTo>
                <a:cubicBezTo>
                  <a:pt x="3501392" y="4929278"/>
                  <a:pt x="3484244" y="4941661"/>
                  <a:pt x="3468052" y="4954043"/>
                </a:cubicBezTo>
                <a:cubicBezTo>
                  <a:pt x="3459480" y="4960711"/>
                  <a:pt x="3450908" y="4966425"/>
                  <a:pt x="3442336" y="4972141"/>
                </a:cubicBezTo>
                <a:cubicBezTo>
                  <a:pt x="3433764" y="4977855"/>
                  <a:pt x="3425192" y="4983570"/>
                  <a:pt x="3416618" y="4989286"/>
                </a:cubicBezTo>
                <a:cubicBezTo>
                  <a:pt x="3418524" y="4988333"/>
                  <a:pt x="3425192" y="4983570"/>
                  <a:pt x="3430904" y="4979761"/>
                </a:cubicBezTo>
                <a:cubicBezTo>
                  <a:pt x="3436620" y="4974998"/>
                  <a:pt x="3441384" y="4972141"/>
                  <a:pt x="3439478" y="4972141"/>
                </a:cubicBezTo>
                <a:cubicBezTo>
                  <a:pt x="3423284" y="4981666"/>
                  <a:pt x="3406140" y="4990238"/>
                  <a:pt x="3389948" y="4999763"/>
                </a:cubicBezTo>
                <a:cubicBezTo>
                  <a:pt x="3373756" y="5009288"/>
                  <a:pt x="3355658" y="5017861"/>
                  <a:pt x="3338512" y="5027386"/>
                </a:cubicBezTo>
                <a:cubicBezTo>
                  <a:pt x="3320416" y="5035005"/>
                  <a:pt x="3303270" y="5043578"/>
                  <a:pt x="3285172" y="5051198"/>
                </a:cubicBezTo>
                <a:cubicBezTo>
                  <a:pt x="3267076" y="5057866"/>
                  <a:pt x="3248978" y="5065486"/>
                  <a:pt x="3231832" y="5069295"/>
                </a:cubicBezTo>
                <a:cubicBezTo>
                  <a:pt x="3249930" y="5063580"/>
                  <a:pt x="3267076" y="5056913"/>
                  <a:pt x="3284220" y="5050245"/>
                </a:cubicBezTo>
                <a:cubicBezTo>
                  <a:pt x="3288984" y="5048341"/>
                  <a:pt x="3273744" y="5053103"/>
                  <a:pt x="3253740" y="5059770"/>
                </a:cubicBezTo>
                <a:cubicBezTo>
                  <a:pt x="3248978" y="5061675"/>
                  <a:pt x="3243264" y="5063580"/>
                  <a:pt x="3237548" y="5065486"/>
                </a:cubicBezTo>
                <a:cubicBezTo>
                  <a:pt x="3231832" y="5067391"/>
                  <a:pt x="3226118" y="5068343"/>
                  <a:pt x="3220404" y="5070248"/>
                </a:cubicBezTo>
                <a:cubicBezTo>
                  <a:pt x="3208972" y="5073105"/>
                  <a:pt x="3197544" y="5075963"/>
                  <a:pt x="3188970" y="5078820"/>
                </a:cubicBezTo>
                <a:cubicBezTo>
                  <a:pt x="3176588" y="5081678"/>
                  <a:pt x="3160396" y="5085488"/>
                  <a:pt x="3145156" y="5088345"/>
                </a:cubicBezTo>
                <a:cubicBezTo>
                  <a:pt x="3136584" y="5090250"/>
                  <a:pt x="3128964" y="5091203"/>
                  <a:pt x="3122296" y="5092155"/>
                </a:cubicBezTo>
                <a:cubicBezTo>
                  <a:pt x="3114676" y="5093108"/>
                  <a:pt x="3108960" y="5094061"/>
                  <a:pt x="3103244" y="5095013"/>
                </a:cubicBezTo>
                <a:cubicBezTo>
                  <a:pt x="3097768" y="5095966"/>
                  <a:pt x="3093482" y="5096799"/>
                  <a:pt x="3090878" y="5097454"/>
                </a:cubicBezTo>
                <a:lnTo>
                  <a:pt x="3088816" y="5098693"/>
                </a:lnTo>
                <a:lnTo>
                  <a:pt x="3026092" y="5101680"/>
                </a:lnTo>
                <a:cubicBezTo>
                  <a:pt x="3024188" y="5101680"/>
                  <a:pt x="3026092" y="5101680"/>
                  <a:pt x="3029904" y="5102633"/>
                </a:cubicBezTo>
                <a:cubicBezTo>
                  <a:pt x="3020378" y="5101680"/>
                  <a:pt x="3007996" y="5101680"/>
                  <a:pt x="2994660" y="5100728"/>
                </a:cubicBezTo>
                <a:cubicBezTo>
                  <a:pt x="2971800" y="5097870"/>
                  <a:pt x="2946084" y="5096918"/>
                  <a:pt x="2922270" y="5093108"/>
                </a:cubicBezTo>
                <a:cubicBezTo>
                  <a:pt x="2874644" y="5086441"/>
                  <a:pt x="2835592" y="5077868"/>
                  <a:pt x="2842260" y="5075963"/>
                </a:cubicBezTo>
                <a:cubicBezTo>
                  <a:pt x="2857500" y="5078820"/>
                  <a:pt x="2868930" y="5078820"/>
                  <a:pt x="2878456" y="5079773"/>
                </a:cubicBezTo>
                <a:cubicBezTo>
                  <a:pt x="2887980" y="5080725"/>
                  <a:pt x="2896552" y="5081678"/>
                  <a:pt x="2906078" y="5081678"/>
                </a:cubicBezTo>
                <a:cubicBezTo>
                  <a:pt x="2916556" y="5081678"/>
                  <a:pt x="2927984" y="5082630"/>
                  <a:pt x="2943224" y="5083583"/>
                </a:cubicBezTo>
                <a:cubicBezTo>
                  <a:pt x="2950844" y="5083583"/>
                  <a:pt x="2960370" y="5083583"/>
                  <a:pt x="2970848" y="5084536"/>
                </a:cubicBezTo>
                <a:cubicBezTo>
                  <a:pt x="2981324" y="5084536"/>
                  <a:pt x="2992756" y="5085488"/>
                  <a:pt x="3007044" y="5085488"/>
                </a:cubicBezTo>
                <a:cubicBezTo>
                  <a:pt x="3018472" y="5086441"/>
                  <a:pt x="3030856" y="5088345"/>
                  <a:pt x="3045144" y="5088345"/>
                </a:cubicBezTo>
                <a:cubicBezTo>
                  <a:pt x="3059430" y="5088345"/>
                  <a:pt x="3074670" y="5088345"/>
                  <a:pt x="3089910" y="5087393"/>
                </a:cubicBezTo>
                <a:cubicBezTo>
                  <a:pt x="3106104" y="5085488"/>
                  <a:pt x="3122296" y="5084536"/>
                  <a:pt x="3139440" y="5081678"/>
                </a:cubicBezTo>
                <a:cubicBezTo>
                  <a:pt x="3156584" y="5078820"/>
                  <a:pt x="3173730" y="5075963"/>
                  <a:pt x="3191828" y="5071200"/>
                </a:cubicBezTo>
                <a:cubicBezTo>
                  <a:pt x="3264218" y="5053103"/>
                  <a:pt x="3337560" y="5019766"/>
                  <a:pt x="3404236" y="4981666"/>
                </a:cubicBezTo>
                <a:cubicBezTo>
                  <a:pt x="3421380" y="4970236"/>
                  <a:pt x="3425192" y="4965473"/>
                  <a:pt x="3435668" y="4957853"/>
                </a:cubicBezTo>
                <a:cubicBezTo>
                  <a:pt x="3440430" y="4954043"/>
                  <a:pt x="3447098" y="4949280"/>
                  <a:pt x="3457576" y="4942613"/>
                </a:cubicBezTo>
                <a:cubicBezTo>
                  <a:pt x="3467100" y="4934993"/>
                  <a:pt x="3481388" y="4925468"/>
                  <a:pt x="3500438" y="4911180"/>
                </a:cubicBezTo>
                <a:cubicBezTo>
                  <a:pt x="3496628" y="4915943"/>
                  <a:pt x="3486150" y="4925468"/>
                  <a:pt x="3471864" y="4935945"/>
                </a:cubicBezTo>
                <a:cubicBezTo>
                  <a:pt x="3457576" y="4947375"/>
                  <a:pt x="3440430" y="4958805"/>
                  <a:pt x="3426144" y="4968330"/>
                </a:cubicBezTo>
                <a:cubicBezTo>
                  <a:pt x="3397568" y="4987380"/>
                  <a:pt x="3379470" y="4998811"/>
                  <a:pt x="3422332" y="4977855"/>
                </a:cubicBezTo>
                <a:cubicBezTo>
                  <a:pt x="3457576" y="4956900"/>
                  <a:pt x="3504248" y="4926420"/>
                  <a:pt x="3541396" y="4894988"/>
                </a:cubicBezTo>
                <a:cubicBezTo>
                  <a:pt x="3560444" y="4879748"/>
                  <a:pt x="3577592" y="4864508"/>
                  <a:pt x="3590924" y="4851173"/>
                </a:cubicBezTo>
                <a:cubicBezTo>
                  <a:pt x="3604260" y="4837838"/>
                  <a:pt x="3614738" y="4827361"/>
                  <a:pt x="3619500" y="4820693"/>
                </a:cubicBezTo>
                <a:cubicBezTo>
                  <a:pt x="3576638" y="4859746"/>
                  <a:pt x="3553778" y="4876890"/>
                  <a:pt x="3544252" y="4883558"/>
                </a:cubicBezTo>
                <a:cubicBezTo>
                  <a:pt x="3534728" y="4890225"/>
                  <a:pt x="3536632" y="4886416"/>
                  <a:pt x="3538538" y="4882605"/>
                </a:cubicBezTo>
                <a:cubicBezTo>
                  <a:pt x="3540444" y="4878795"/>
                  <a:pt x="3542348" y="4874986"/>
                  <a:pt x="3532824" y="4881653"/>
                </a:cubicBezTo>
                <a:cubicBezTo>
                  <a:pt x="3523298" y="4887368"/>
                  <a:pt x="3502344" y="4904513"/>
                  <a:pt x="3453766" y="4938803"/>
                </a:cubicBezTo>
                <a:cubicBezTo>
                  <a:pt x="3464244" y="4931183"/>
                  <a:pt x="3473768" y="4923563"/>
                  <a:pt x="3482340" y="4916895"/>
                </a:cubicBezTo>
                <a:cubicBezTo>
                  <a:pt x="3491866" y="4909275"/>
                  <a:pt x="3500438" y="4902608"/>
                  <a:pt x="3509010" y="4894988"/>
                </a:cubicBezTo>
                <a:cubicBezTo>
                  <a:pt x="3518536" y="4887368"/>
                  <a:pt x="3528060" y="4878795"/>
                  <a:pt x="3539492" y="4869271"/>
                </a:cubicBezTo>
                <a:cubicBezTo>
                  <a:pt x="3549968" y="4859746"/>
                  <a:pt x="3563304" y="4848315"/>
                  <a:pt x="3578544" y="4834980"/>
                </a:cubicBezTo>
                <a:cubicBezTo>
                  <a:pt x="3604260" y="4813073"/>
                  <a:pt x="3607118" y="4812121"/>
                  <a:pt x="3599498" y="4819740"/>
                </a:cubicBezTo>
                <a:cubicBezTo>
                  <a:pt x="3591878" y="4827361"/>
                  <a:pt x="3575684" y="4844505"/>
                  <a:pt x="3561398" y="4856888"/>
                </a:cubicBezTo>
                <a:cubicBezTo>
                  <a:pt x="3548064" y="4869271"/>
                  <a:pt x="3537584" y="4879748"/>
                  <a:pt x="3545204" y="4874033"/>
                </a:cubicBezTo>
                <a:cubicBezTo>
                  <a:pt x="3551872" y="4868318"/>
                  <a:pt x="3578544" y="4849268"/>
                  <a:pt x="3631884" y="4799738"/>
                </a:cubicBezTo>
                <a:lnTo>
                  <a:pt x="3644266" y="4774973"/>
                </a:lnTo>
                <a:cubicBezTo>
                  <a:pt x="3691892" y="4731158"/>
                  <a:pt x="3751898" y="4669246"/>
                  <a:pt x="3786188" y="4634003"/>
                </a:cubicBezTo>
                <a:cubicBezTo>
                  <a:pt x="3731896" y="4691153"/>
                  <a:pt x="3678556" y="4746398"/>
                  <a:pt x="3652838" y="4777830"/>
                </a:cubicBezTo>
                <a:cubicBezTo>
                  <a:pt x="3691892" y="4742588"/>
                  <a:pt x="3747136" y="4685438"/>
                  <a:pt x="3793808" y="4637813"/>
                </a:cubicBezTo>
                <a:cubicBezTo>
                  <a:pt x="3840480" y="4590188"/>
                  <a:pt x="3879532" y="4549230"/>
                  <a:pt x="3884296" y="4546373"/>
                </a:cubicBezTo>
                <a:cubicBezTo>
                  <a:pt x="3929064" y="4493033"/>
                  <a:pt x="3968116" y="4439693"/>
                  <a:pt x="3998596" y="4383495"/>
                </a:cubicBezTo>
                <a:cubicBezTo>
                  <a:pt x="4013836" y="4355873"/>
                  <a:pt x="4027170" y="4326345"/>
                  <a:pt x="4038600" y="4296818"/>
                </a:cubicBezTo>
                <a:cubicBezTo>
                  <a:pt x="4050030" y="4267290"/>
                  <a:pt x="4058604" y="4236811"/>
                  <a:pt x="4064318" y="4206330"/>
                </a:cubicBezTo>
                <a:cubicBezTo>
                  <a:pt x="4076700" y="4146323"/>
                  <a:pt x="4082416" y="4086315"/>
                  <a:pt x="4089084" y="4024403"/>
                </a:cubicBezTo>
                <a:cubicBezTo>
                  <a:pt x="4092892" y="3993923"/>
                  <a:pt x="4096704" y="3962490"/>
                  <a:pt x="4103370" y="3931058"/>
                </a:cubicBezTo>
                <a:cubicBezTo>
                  <a:pt x="4107180" y="3914865"/>
                  <a:pt x="4110038" y="3898673"/>
                  <a:pt x="4113848" y="3882480"/>
                </a:cubicBezTo>
                <a:cubicBezTo>
                  <a:pt x="4118610" y="3866288"/>
                  <a:pt x="4123372" y="3850095"/>
                  <a:pt x="4128136" y="3832950"/>
                </a:cubicBezTo>
                <a:cubicBezTo>
                  <a:pt x="4131944" y="3819615"/>
                  <a:pt x="4136708" y="3808186"/>
                  <a:pt x="4140518" y="3798661"/>
                </a:cubicBezTo>
                <a:cubicBezTo>
                  <a:pt x="4144328" y="3789136"/>
                  <a:pt x="4147184" y="3781515"/>
                  <a:pt x="4150044" y="3774848"/>
                </a:cubicBezTo>
                <a:cubicBezTo>
                  <a:pt x="4155758" y="3761513"/>
                  <a:pt x="4159568" y="3754845"/>
                  <a:pt x="4161472" y="3752940"/>
                </a:cubicBezTo>
                <a:cubicBezTo>
                  <a:pt x="4165284" y="3749130"/>
                  <a:pt x="4161472" y="3763418"/>
                  <a:pt x="4155758" y="3785325"/>
                </a:cubicBezTo>
                <a:cubicBezTo>
                  <a:pt x="4164330" y="3758655"/>
                  <a:pt x="4173856" y="3740558"/>
                  <a:pt x="4178618" y="3726270"/>
                </a:cubicBezTo>
                <a:cubicBezTo>
                  <a:pt x="4183380" y="3712936"/>
                  <a:pt x="4187192" y="3703411"/>
                  <a:pt x="4190048" y="3695790"/>
                </a:cubicBezTo>
                <a:cubicBezTo>
                  <a:pt x="4195764" y="3680550"/>
                  <a:pt x="4198620" y="3668168"/>
                  <a:pt x="4215766" y="3632925"/>
                </a:cubicBezTo>
                <a:cubicBezTo>
                  <a:pt x="4200524" y="3669120"/>
                  <a:pt x="4195764" y="3682455"/>
                  <a:pt x="4197668" y="3681503"/>
                </a:cubicBezTo>
                <a:cubicBezTo>
                  <a:pt x="4200524" y="3680550"/>
                  <a:pt x="4209098" y="3665311"/>
                  <a:pt x="4222432" y="3646261"/>
                </a:cubicBezTo>
                <a:cubicBezTo>
                  <a:pt x="4231958" y="3628163"/>
                  <a:pt x="4240530" y="3611018"/>
                  <a:pt x="4249104" y="3593873"/>
                </a:cubicBezTo>
                <a:close/>
                <a:moveTo>
                  <a:pt x="4281488" y="3530055"/>
                </a:moveTo>
                <a:cubicBezTo>
                  <a:pt x="4270058" y="3551010"/>
                  <a:pt x="4259580" y="3572918"/>
                  <a:pt x="4249104" y="3593873"/>
                </a:cubicBezTo>
                <a:cubicBezTo>
                  <a:pt x="4261484" y="3568155"/>
                  <a:pt x="4273868" y="3546248"/>
                  <a:pt x="4281488" y="3530055"/>
                </a:cubicBezTo>
                <a:close/>
                <a:moveTo>
                  <a:pt x="4270058" y="3514815"/>
                </a:moveTo>
                <a:cubicBezTo>
                  <a:pt x="4261484" y="3530055"/>
                  <a:pt x="4255770" y="3540533"/>
                  <a:pt x="4248152" y="3555773"/>
                </a:cubicBezTo>
                <a:cubicBezTo>
                  <a:pt x="4243388" y="3562440"/>
                  <a:pt x="4246244" y="3556725"/>
                  <a:pt x="4251960" y="3546248"/>
                </a:cubicBezTo>
                <a:cubicBezTo>
                  <a:pt x="4258628" y="3534818"/>
                  <a:pt x="4264344" y="3523387"/>
                  <a:pt x="4270058" y="3514815"/>
                </a:cubicBezTo>
                <a:close/>
                <a:moveTo>
                  <a:pt x="4290298" y="3505053"/>
                </a:moveTo>
                <a:cubicBezTo>
                  <a:pt x="4291490" y="3504100"/>
                  <a:pt x="4291966" y="3504338"/>
                  <a:pt x="4291966" y="3505290"/>
                </a:cubicBezTo>
                <a:cubicBezTo>
                  <a:pt x="4288156" y="3510053"/>
                  <a:pt x="4285298" y="3514815"/>
                  <a:pt x="4281488" y="3520530"/>
                </a:cubicBezTo>
                <a:lnTo>
                  <a:pt x="4284344" y="3511958"/>
                </a:lnTo>
                <a:cubicBezTo>
                  <a:pt x="4287202" y="3508148"/>
                  <a:pt x="4289108" y="3506005"/>
                  <a:pt x="4290298" y="3505053"/>
                </a:cubicBezTo>
                <a:close/>
                <a:moveTo>
                  <a:pt x="4308158" y="3483383"/>
                </a:moveTo>
                <a:lnTo>
                  <a:pt x="4281488" y="3530055"/>
                </a:lnTo>
                <a:cubicBezTo>
                  <a:pt x="4288156" y="3516721"/>
                  <a:pt x="4291966" y="3508148"/>
                  <a:pt x="4292918" y="3506243"/>
                </a:cubicBezTo>
                <a:cubicBezTo>
                  <a:pt x="4298632" y="3497671"/>
                  <a:pt x="4303396" y="3490050"/>
                  <a:pt x="4308158" y="3483383"/>
                </a:cubicBezTo>
                <a:close/>
                <a:moveTo>
                  <a:pt x="1436372" y="3453855"/>
                </a:moveTo>
                <a:cubicBezTo>
                  <a:pt x="1407796" y="3542437"/>
                  <a:pt x="1408748" y="3549105"/>
                  <a:pt x="1407796" y="3559583"/>
                </a:cubicBezTo>
                <a:cubicBezTo>
                  <a:pt x="1406844" y="3569108"/>
                  <a:pt x="1405892" y="3584348"/>
                  <a:pt x="1369696" y="3673883"/>
                </a:cubicBezTo>
                <a:cubicBezTo>
                  <a:pt x="1371600" y="3669120"/>
                  <a:pt x="1371600" y="3666262"/>
                  <a:pt x="1372552" y="3664358"/>
                </a:cubicBezTo>
                <a:cubicBezTo>
                  <a:pt x="1373506" y="3660548"/>
                  <a:pt x="1373506" y="3659595"/>
                  <a:pt x="1373506" y="3657690"/>
                </a:cubicBezTo>
                <a:cubicBezTo>
                  <a:pt x="1362076" y="3684360"/>
                  <a:pt x="1327786" y="3760560"/>
                  <a:pt x="1308736" y="3799612"/>
                </a:cubicBezTo>
                <a:lnTo>
                  <a:pt x="1311594" y="3790087"/>
                </a:lnTo>
                <a:cubicBezTo>
                  <a:pt x="1298258" y="3818662"/>
                  <a:pt x="1281114" y="3845333"/>
                  <a:pt x="1265872" y="3872955"/>
                </a:cubicBezTo>
                <a:cubicBezTo>
                  <a:pt x="1258252" y="3887243"/>
                  <a:pt x="1248728" y="3899625"/>
                  <a:pt x="1238252" y="3914865"/>
                </a:cubicBezTo>
                <a:lnTo>
                  <a:pt x="1211580" y="3953918"/>
                </a:lnTo>
                <a:cubicBezTo>
                  <a:pt x="1214438" y="3945345"/>
                  <a:pt x="1223012" y="3932962"/>
                  <a:pt x="1232536" y="3917723"/>
                </a:cubicBezTo>
                <a:cubicBezTo>
                  <a:pt x="1243014" y="3902483"/>
                  <a:pt x="1255396" y="3884385"/>
                  <a:pt x="1265872" y="3866287"/>
                </a:cubicBezTo>
                <a:cubicBezTo>
                  <a:pt x="1277304" y="3848190"/>
                  <a:pt x="1287780" y="3830093"/>
                  <a:pt x="1296352" y="3814852"/>
                </a:cubicBezTo>
                <a:cubicBezTo>
                  <a:pt x="1303972" y="3799612"/>
                  <a:pt x="1309688" y="3786277"/>
                  <a:pt x="1311594" y="3779610"/>
                </a:cubicBezTo>
                <a:lnTo>
                  <a:pt x="1299212" y="3802470"/>
                </a:lnTo>
                <a:cubicBezTo>
                  <a:pt x="1295400" y="3810090"/>
                  <a:pt x="1291592" y="3817710"/>
                  <a:pt x="1286828" y="3825330"/>
                </a:cubicBezTo>
                <a:lnTo>
                  <a:pt x="1260158" y="3870098"/>
                </a:lnTo>
                <a:lnTo>
                  <a:pt x="1281114" y="3831998"/>
                </a:lnTo>
                <a:cubicBezTo>
                  <a:pt x="1284924" y="3825330"/>
                  <a:pt x="1288732" y="3819615"/>
                  <a:pt x="1291592" y="3812948"/>
                </a:cubicBezTo>
                <a:lnTo>
                  <a:pt x="1301116" y="3792945"/>
                </a:lnTo>
                <a:lnTo>
                  <a:pt x="1320166" y="3753893"/>
                </a:lnTo>
                <a:cubicBezTo>
                  <a:pt x="1326832" y="3740558"/>
                  <a:pt x="1331596" y="3727223"/>
                  <a:pt x="1337312" y="3713887"/>
                </a:cubicBezTo>
                <a:cubicBezTo>
                  <a:pt x="1311594" y="3777705"/>
                  <a:pt x="1343026" y="3721508"/>
                  <a:pt x="1363028" y="3664358"/>
                </a:cubicBezTo>
                <a:cubicBezTo>
                  <a:pt x="1362076" y="3656737"/>
                  <a:pt x="1363028" y="3652927"/>
                  <a:pt x="1367792" y="3640545"/>
                </a:cubicBezTo>
                <a:cubicBezTo>
                  <a:pt x="1372552" y="3628162"/>
                  <a:pt x="1382078" y="3606255"/>
                  <a:pt x="1395414" y="3561487"/>
                </a:cubicBezTo>
                <a:cubicBezTo>
                  <a:pt x="1392556" y="3569108"/>
                  <a:pt x="1395414" y="3564345"/>
                  <a:pt x="1401128" y="3551962"/>
                </a:cubicBezTo>
                <a:cubicBezTo>
                  <a:pt x="1406844" y="3539580"/>
                  <a:pt x="1414464" y="3519577"/>
                  <a:pt x="1421132" y="3497670"/>
                </a:cubicBezTo>
                <a:cubicBezTo>
                  <a:pt x="1428752" y="3478620"/>
                  <a:pt x="1432560" y="3465285"/>
                  <a:pt x="1436372" y="3453855"/>
                </a:cubicBezTo>
                <a:close/>
                <a:moveTo>
                  <a:pt x="4462464" y="3246210"/>
                </a:moveTo>
                <a:lnTo>
                  <a:pt x="4432936" y="3287167"/>
                </a:lnTo>
                <a:cubicBezTo>
                  <a:pt x="4404360" y="3322410"/>
                  <a:pt x="4376738" y="3358605"/>
                  <a:pt x="4351020" y="3395752"/>
                </a:cubicBezTo>
                <a:cubicBezTo>
                  <a:pt x="4391978" y="3335745"/>
                  <a:pt x="4430078" y="3287167"/>
                  <a:pt x="4462464" y="3246210"/>
                </a:cubicBezTo>
                <a:close/>
                <a:moveTo>
                  <a:pt x="4481166" y="3107607"/>
                </a:moveTo>
                <a:lnTo>
                  <a:pt x="4476752" y="3112861"/>
                </a:lnTo>
                <a:cubicBezTo>
                  <a:pt x="4474728" y="3115242"/>
                  <a:pt x="4474386" y="3115629"/>
                  <a:pt x="4475320" y="3114515"/>
                </a:cubicBezTo>
                <a:close/>
                <a:moveTo>
                  <a:pt x="4608196" y="3102383"/>
                </a:moveTo>
                <a:cubicBezTo>
                  <a:pt x="4527232" y="3193823"/>
                  <a:pt x="4448176" y="3285263"/>
                  <a:pt x="4375784" y="3382418"/>
                </a:cubicBezTo>
                <a:cubicBezTo>
                  <a:pt x="4377690" y="3378608"/>
                  <a:pt x="4380548" y="3372893"/>
                  <a:pt x="4391024" y="3357653"/>
                </a:cubicBezTo>
                <a:cubicBezTo>
                  <a:pt x="4341496" y="3424328"/>
                  <a:pt x="4352924" y="3417661"/>
                  <a:pt x="4307204" y="3482430"/>
                </a:cubicBezTo>
                <a:cubicBezTo>
                  <a:pt x="4346258" y="3415755"/>
                  <a:pt x="4388168" y="3350986"/>
                  <a:pt x="4432936" y="3287168"/>
                </a:cubicBezTo>
                <a:lnTo>
                  <a:pt x="4437698" y="3281453"/>
                </a:lnTo>
                <a:cubicBezTo>
                  <a:pt x="4421504" y="3303361"/>
                  <a:pt x="4424364" y="3304313"/>
                  <a:pt x="4436744" y="3291930"/>
                </a:cubicBezTo>
                <a:cubicBezTo>
                  <a:pt x="4449128" y="3278596"/>
                  <a:pt x="4471988" y="3251925"/>
                  <a:pt x="4497704" y="3218588"/>
                </a:cubicBezTo>
                <a:lnTo>
                  <a:pt x="4488180" y="3233828"/>
                </a:lnTo>
                <a:cubicBezTo>
                  <a:pt x="4504372" y="3210968"/>
                  <a:pt x="4552950" y="3151913"/>
                  <a:pt x="4572952" y="3132863"/>
                </a:cubicBezTo>
                <a:cubicBezTo>
                  <a:pt x="4527232" y="3187155"/>
                  <a:pt x="4598670" y="3110003"/>
                  <a:pt x="4608196" y="3102383"/>
                </a:cubicBezTo>
                <a:close/>
                <a:moveTo>
                  <a:pt x="4530092" y="3083332"/>
                </a:moveTo>
                <a:cubicBezTo>
                  <a:pt x="4531044" y="3082380"/>
                  <a:pt x="4531044" y="3083332"/>
                  <a:pt x="4531044" y="3083332"/>
                </a:cubicBezTo>
                <a:cubicBezTo>
                  <a:pt x="4525328" y="3090952"/>
                  <a:pt x="4518660" y="3099525"/>
                  <a:pt x="4511040" y="3109050"/>
                </a:cubicBezTo>
                <a:cubicBezTo>
                  <a:pt x="4510088" y="3109050"/>
                  <a:pt x="4510088" y="3110002"/>
                  <a:pt x="4510088" y="3110002"/>
                </a:cubicBezTo>
                <a:close/>
                <a:moveTo>
                  <a:pt x="1576806" y="3008889"/>
                </a:moveTo>
                <a:cubicBezTo>
                  <a:pt x="1577162" y="3011300"/>
                  <a:pt x="1569482" y="3033803"/>
                  <a:pt x="1560196" y="3059520"/>
                </a:cubicBezTo>
                <a:cubicBezTo>
                  <a:pt x="1553528" y="3076665"/>
                  <a:pt x="1547812" y="3095715"/>
                  <a:pt x="1543052" y="3110955"/>
                </a:cubicBezTo>
                <a:cubicBezTo>
                  <a:pt x="1538288" y="3126195"/>
                  <a:pt x="1535432" y="3138577"/>
                  <a:pt x="1535432" y="3142387"/>
                </a:cubicBezTo>
                <a:cubicBezTo>
                  <a:pt x="1542098" y="3123337"/>
                  <a:pt x="1549718" y="3100477"/>
                  <a:pt x="1553528" y="3088095"/>
                </a:cubicBezTo>
                <a:cubicBezTo>
                  <a:pt x="1564958" y="3058567"/>
                  <a:pt x="1564006" y="3066187"/>
                  <a:pt x="1559244" y="3081427"/>
                </a:cubicBezTo>
                <a:cubicBezTo>
                  <a:pt x="1555432" y="3096667"/>
                  <a:pt x="1548764" y="3119527"/>
                  <a:pt x="1549718" y="3120480"/>
                </a:cubicBezTo>
                <a:cubicBezTo>
                  <a:pt x="1543052" y="3140482"/>
                  <a:pt x="1535432" y="3160485"/>
                  <a:pt x="1528764" y="3181440"/>
                </a:cubicBezTo>
                <a:cubicBezTo>
                  <a:pt x="1521144" y="3202395"/>
                  <a:pt x="1514476" y="3222397"/>
                  <a:pt x="1507808" y="3243352"/>
                </a:cubicBezTo>
                <a:lnTo>
                  <a:pt x="1491616" y="3319552"/>
                </a:lnTo>
                <a:cubicBezTo>
                  <a:pt x="1539240" y="3183345"/>
                  <a:pt x="1496378" y="3309075"/>
                  <a:pt x="1524952" y="3240495"/>
                </a:cubicBezTo>
                <a:cubicBezTo>
                  <a:pt x="1503998" y="3296692"/>
                  <a:pt x="1464944" y="3442425"/>
                  <a:pt x="1442086" y="3487192"/>
                </a:cubicBezTo>
                <a:cubicBezTo>
                  <a:pt x="1448752" y="3461475"/>
                  <a:pt x="1455420" y="3436710"/>
                  <a:pt x="1461136" y="3411945"/>
                </a:cubicBezTo>
                <a:lnTo>
                  <a:pt x="1479232" y="3337650"/>
                </a:lnTo>
                <a:cubicBezTo>
                  <a:pt x="1469708" y="3369082"/>
                  <a:pt x="1461136" y="3395752"/>
                  <a:pt x="1453516" y="3425280"/>
                </a:cubicBezTo>
                <a:lnTo>
                  <a:pt x="1443990" y="3428137"/>
                </a:lnTo>
                <a:cubicBezTo>
                  <a:pt x="1442086" y="3436710"/>
                  <a:pt x="1439228" y="3443377"/>
                  <a:pt x="1437324" y="3450997"/>
                </a:cubicBezTo>
                <a:cubicBezTo>
                  <a:pt x="1446848" y="3416707"/>
                  <a:pt x="1444944" y="3411945"/>
                  <a:pt x="1452564" y="3384322"/>
                </a:cubicBezTo>
                <a:cubicBezTo>
                  <a:pt x="1467804" y="3342412"/>
                  <a:pt x="1487806" y="3276690"/>
                  <a:pt x="1517332" y="3187155"/>
                </a:cubicBezTo>
                <a:cubicBezTo>
                  <a:pt x="1524952" y="3155722"/>
                  <a:pt x="1530668" y="3137625"/>
                  <a:pt x="1538288" y="3113812"/>
                </a:cubicBezTo>
                <a:cubicBezTo>
                  <a:pt x="1542098" y="3101430"/>
                  <a:pt x="1545908" y="3089047"/>
                  <a:pt x="1551624" y="3072855"/>
                </a:cubicBezTo>
                <a:cubicBezTo>
                  <a:pt x="1558290" y="3056662"/>
                  <a:pt x="1564958" y="3037612"/>
                  <a:pt x="1573532" y="3013800"/>
                </a:cubicBezTo>
                <a:cubicBezTo>
                  <a:pt x="1575674" y="3009514"/>
                  <a:pt x="1576686" y="3008085"/>
                  <a:pt x="1576806" y="3008889"/>
                </a:cubicBezTo>
                <a:close/>
                <a:moveTo>
                  <a:pt x="1614488" y="2945220"/>
                </a:moveTo>
                <a:lnTo>
                  <a:pt x="1614464" y="2945360"/>
                </a:lnTo>
                <a:lnTo>
                  <a:pt x="1614226" y="2945827"/>
                </a:lnTo>
                <a:close/>
                <a:moveTo>
                  <a:pt x="1581150" y="2880450"/>
                </a:moveTo>
                <a:cubicBezTo>
                  <a:pt x="1579244" y="2889975"/>
                  <a:pt x="1573530" y="2904263"/>
                  <a:pt x="1566864" y="2921408"/>
                </a:cubicBezTo>
                <a:cubicBezTo>
                  <a:pt x="1560196" y="2938553"/>
                  <a:pt x="1552576" y="2957603"/>
                  <a:pt x="1544956" y="2975700"/>
                </a:cubicBezTo>
                <a:cubicBezTo>
                  <a:pt x="1530668" y="3011895"/>
                  <a:pt x="1521144" y="3040470"/>
                  <a:pt x="1530668" y="3029040"/>
                </a:cubicBezTo>
                <a:cubicBezTo>
                  <a:pt x="1537336" y="3011895"/>
                  <a:pt x="1542098" y="2997608"/>
                  <a:pt x="1547812" y="2984273"/>
                </a:cubicBezTo>
                <a:cubicBezTo>
                  <a:pt x="1553528" y="2970938"/>
                  <a:pt x="1558290" y="2959508"/>
                  <a:pt x="1562100" y="2949030"/>
                </a:cubicBezTo>
                <a:cubicBezTo>
                  <a:pt x="1565910" y="2938553"/>
                  <a:pt x="1569720" y="2929028"/>
                  <a:pt x="1573530" y="2918550"/>
                </a:cubicBezTo>
                <a:cubicBezTo>
                  <a:pt x="1577340" y="2909025"/>
                  <a:pt x="1581150" y="2899500"/>
                  <a:pt x="1585912" y="2888070"/>
                </a:cubicBezTo>
                <a:cubicBezTo>
                  <a:pt x="1586864" y="2889975"/>
                  <a:pt x="1581150" y="2904263"/>
                  <a:pt x="1572578" y="2925218"/>
                </a:cubicBezTo>
                <a:cubicBezTo>
                  <a:pt x="1564958" y="2947125"/>
                  <a:pt x="1552576" y="2974748"/>
                  <a:pt x="1542098" y="3002370"/>
                </a:cubicBezTo>
                <a:cubicBezTo>
                  <a:pt x="1518284" y="3062378"/>
                  <a:pt x="1494472" y="3128100"/>
                  <a:pt x="1483996" y="3153818"/>
                </a:cubicBezTo>
                <a:cubicBezTo>
                  <a:pt x="1492568" y="3127148"/>
                  <a:pt x="1500188" y="3105240"/>
                  <a:pt x="1505904" y="3084285"/>
                </a:cubicBezTo>
                <a:cubicBezTo>
                  <a:pt x="1511618" y="3063330"/>
                  <a:pt x="1517332" y="3044280"/>
                  <a:pt x="1524000" y="3024278"/>
                </a:cubicBezTo>
                <a:cubicBezTo>
                  <a:pt x="1529716" y="3004275"/>
                  <a:pt x="1536384" y="2983320"/>
                  <a:pt x="1545908" y="2960460"/>
                </a:cubicBezTo>
                <a:cubicBezTo>
                  <a:pt x="1555432" y="2937600"/>
                  <a:pt x="1565910" y="2910930"/>
                  <a:pt x="1581150" y="2880450"/>
                </a:cubicBezTo>
                <a:close/>
                <a:moveTo>
                  <a:pt x="1584198" y="2868221"/>
                </a:moveTo>
                <a:lnTo>
                  <a:pt x="1574484" y="2892833"/>
                </a:lnTo>
                <a:lnTo>
                  <a:pt x="1570672" y="2899500"/>
                </a:lnTo>
                <a:close/>
                <a:moveTo>
                  <a:pt x="1646872" y="2868068"/>
                </a:moveTo>
                <a:cubicBezTo>
                  <a:pt x="1638300" y="2886165"/>
                  <a:pt x="1630680" y="2902358"/>
                  <a:pt x="1624012" y="2916645"/>
                </a:cubicBezTo>
                <a:cubicBezTo>
                  <a:pt x="1617344" y="2929980"/>
                  <a:pt x="1612584" y="2941410"/>
                  <a:pt x="1610678" y="2948078"/>
                </a:cubicBezTo>
                <a:cubicBezTo>
                  <a:pt x="1608772" y="2954745"/>
                  <a:pt x="1608772" y="2956650"/>
                  <a:pt x="1611630" y="2950935"/>
                </a:cubicBezTo>
                <a:lnTo>
                  <a:pt x="1614226" y="2945827"/>
                </a:lnTo>
                <a:lnTo>
                  <a:pt x="1602506" y="2973051"/>
                </a:lnTo>
                <a:cubicBezTo>
                  <a:pt x="1592104" y="2996715"/>
                  <a:pt x="1586388" y="3008324"/>
                  <a:pt x="1584960" y="3011895"/>
                </a:cubicBezTo>
                <a:cubicBezTo>
                  <a:pt x="1583056" y="3016658"/>
                  <a:pt x="1585912" y="3006180"/>
                  <a:pt x="1591628" y="2990940"/>
                </a:cubicBezTo>
                <a:cubicBezTo>
                  <a:pt x="1597344" y="2975700"/>
                  <a:pt x="1605916" y="2954745"/>
                  <a:pt x="1612584" y="2936648"/>
                </a:cubicBezTo>
                <a:cubicBezTo>
                  <a:pt x="1620204" y="2918550"/>
                  <a:pt x="1626870" y="2904263"/>
                  <a:pt x="1627824" y="2904263"/>
                </a:cubicBezTo>
                <a:cubicBezTo>
                  <a:pt x="1630680" y="2900453"/>
                  <a:pt x="1638300" y="2885213"/>
                  <a:pt x="1646872" y="2868068"/>
                </a:cubicBezTo>
                <a:close/>
                <a:moveTo>
                  <a:pt x="4707740" y="2865653"/>
                </a:moveTo>
                <a:lnTo>
                  <a:pt x="4695350" y="2877831"/>
                </a:lnTo>
                <a:cubicBezTo>
                  <a:pt x="4672014" y="2901406"/>
                  <a:pt x="4646296" y="2928552"/>
                  <a:pt x="4619626" y="2957603"/>
                </a:cubicBezTo>
                <a:cubicBezTo>
                  <a:pt x="4566286" y="3015706"/>
                  <a:pt x="4508184" y="3082381"/>
                  <a:pt x="4453892" y="3146198"/>
                </a:cubicBezTo>
                <a:lnTo>
                  <a:pt x="4503420" y="3091906"/>
                </a:lnTo>
                <a:cubicBezTo>
                  <a:pt x="4485324" y="3114766"/>
                  <a:pt x="4466272" y="3135721"/>
                  <a:pt x="4447224" y="3158581"/>
                </a:cubicBezTo>
                <a:cubicBezTo>
                  <a:pt x="4467226" y="3137626"/>
                  <a:pt x="4487228" y="3117623"/>
                  <a:pt x="4506278" y="3097621"/>
                </a:cubicBezTo>
                <a:cubicBezTo>
                  <a:pt x="4451032" y="3158581"/>
                  <a:pt x="4406266" y="3214778"/>
                  <a:pt x="4359592" y="3273833"/>
                </a:cubicBezTo>
                <a:cubicBezTo>
                  <a:pt x="4414838" y="3204301"/>
                  <a:pt x="4441508" y="3182393"/>
                  <a:pt x="4409124" y="3220493"/>
                </a:cubicBezTo>
                <a:cubicBezTo>
                  <a:pt x="4375786" y="3256688"/>
                  <a:pt x="4361498" y="3277643"/>
                  <a:pt x="4348164" y="3296693"/>
                </a:cubicBezTo>
                <a:cubicBezTo>
                  <a:pt x="4334828" y="3314791"/>
                  <a:pt x="4325304" y="3332888"/>
                  <a:pt x="4302444" y="3362416"/>
                </a:cubicBezTo>
                <a:cubicBezTo>
                  <a:pt x="4314826" y="3345271"/>
                  <a:pt x="4330066" y="3326221"/>
                  <a:pt x="4338638" y="3314791"/>
                </a:cubicBezTo>
                <a:cubicBezTo>
                  <a:pt x="4347212" y="3303361"/>
                  <a:pt x="4351020" y="3300503"/>
                  <a:pt x="4341496" y="3314791"/>
                </a:cubicBezTo>
                <a:cubicBezTo>
                  <a:pt x="4317684" y="3343366"/>
                  <a:pt x="4298632" y="3367178"/>
                  <a:pt x="4283392" y="3389086"/>
                </a:cubicBezTo>
                <a:cubicBezTo>
                  <a:pt x="4275772" y="3399563"/>
                  <a:pt x="4268152" y="3410041"/>
                  <a:pt x="4261486" y="3419566"/>
                </a:cubicBezTo>
                <a:cubicBezTo>
                  <a:pt x="4253866" y="3429091"/>
                  <a:pt x="4248152" y="3438616"/>
                  <a:pt x="4241484" y="3448141"/>
                </a:cubicBezTo>
                <a:cubicBezTo>
                  <a:pt x="4234816" y="3457666"/>
                  <a:pt x="4229100" y="3467191"/>
                  <a:pt x="4222432" y="3476716"/>
                </a:cubicBezTo>
                <a:cubicBezTo>
                  <a:pt x="4216718" y="3486241"/>
                  <a:pt x="4210052" y="3496718"/>
                  <a:pt x="4203384" y="3507196"/>
                </a:cubicBezTo>
                <a:cubicBezTo>
                  <a:pt x="4196716" y="3517673"/>
                  <a:pt x="4189096" y="3529103"/>
                  <a:pt x="4181476" y="3541486"/>
                </a:cubicBezTo>
                <a:cubicBezTo>
                  <a:pt x="4173856" y="3554821"/>
                  <a:pt x="4165284" y="3568156"/>
                  <a:pt x="4156710" y="3582443"/>
                </a:cubicBezTo>
                <a:cubicBezTo>
                  <a:pt x="4160520" y="3579586"/>
                  <a:pt x="4156710" y="3587206"/>
                  <a:pt x="4150044" y="3601493"/>
                </a:cubicBezTo>
                <a:cubicBezTo>
                  <a:pt x="4143376" y="3615781"/>
                  <a:pt x="4133850" y="3636736"/>
                  <a:pt x="4123372" y="3657691"/>
                </a:cubicBezTo>
                <a:cubicBezTo>
                  <a:pt x="4112896" y="3679598"/>
                  <a:pt x="4103370" y="3702458"/>
                  <a:pt x="4095750" y="3721508"/>
                </a:cubicBezTo>
                <a:cubicBezTo>
                  <a:pt x="4088130" y="3740558"/>
                  <a:pt x="4083368" y="3755798"/>
                  <a:pt x="4083368" y="3761513"/>
                </a:cubicBezTo>
                <a:lnTo>
                  <a:pt x="4094798" y="3731986"/>
                </a:lnTo>
                <a:cubicBezTo>
                  <a:pt x="4098608" y="3721508"/>
                  <a:pt x="4103370" y="3711983"/>
                  <a:pt x="4107180" y="3702458"/>
                </a:cubicBezTo>
                <a:cubicBezTo>
                  <a:pt x="4102418" y="3712936"/>
                  <a:pt x="4098608" y="3723413"/>
                  <a:pt x="4094798" y="3733891"/>
                </a:cubicBezTo>
                <a:lnTo>
                  <a:pt x="4084320" y="3766276"/>
                </a:lnTo>
                <a:cubicBezTo>
                  <a:pt x="4080510" y="3776753"/>
                  <a:pt x="4076700" y="3788183"/>
                  <a:pt x="4073844" y="3798661"/>
                </a:cubicBezTo>
                <a:lnTo>
                  <a:pt x="4065270" y="3831046"/>
                </a:lnTo>
                <a:cubicBezTo>
                  <a:pt x="4059556" y="3845333"/>
                  <a:pt x="4055744" y="3854858"/>
                  <a:pt x="4053840" y="3860573"/>
                </a:cubicBezTo>
                <a:cubicBezTo>
                  <a:pt x="4051936" y="3866288"/>
                  <a:pt x="4050984" y="3868193"/>
                  <a:pt x="4050984" y="3867241"/>
                </a:cubicBezTo>
                <a:cubicBezTo>
                  <a:pt x="4050984" y="3866288"/>
                  <a:pt x="4050984" y="3863431"/>
                  <a:pt x="4051936" y="3858668"/>
                </a:cubicBezTo>
                <a:cubicBezTo>
                  <a:pt x="4052888" y="3854858"/>
                  <a:pt x="4053840" y="3849143"/>
                  <a:pt x="4054792" y="3844381"/>
                </a:cubicBezTo>
                <a:cubicBezTo>
                  <a:pt x="4056698" y="3834856"/>
                  <a:pt x="4058604" y="3827236"/>
                  <a:pt x="4055744" y="3832951"/>
                </a:cubicBezTo>
                <a:cubicBezTo>
                  <a:pt x="4054792" y="3835808"/>
                  <a:pt x="4051936" y="3842476"/>
                  <a:pt x="4048124" y="3853906"/>
                </a:cubicBezTo>
                <a:cubicBezTo>
                  <a:pt x="4044316" y="3865336"/>
                  <a:pt x="4040504" y="3882481"/>
                  <a:pt x="4033838" y="3905341"/>
                </a:cubicBezTo>
                <a:cubicBezTo>
                  <a:pt x="4023360" y="3948203"/>
                  <a:pt x="4019550" y="3980588"/>
                  <a:pt x="4015740" y="4006306"/>
                </a:cubicBezTo>
                <a:cubicBezTo>
                  <a:pt x="4012884" y="4032023"/>
                  <a:pt x="4010978" y="4051073"/>
                  <a:pt x="4009072" y="4069171"/>
                </a:cubicBezTo>
                <a:cubicBezTo>
                  <a:pt x="4007168" y="4087268"/>
                  <a:pt x="4005264" y="4103461"/>
                  <a:pt x="4002404" y="4123463"/>
                </a:cubicBezTo>
                <a:cubicBezTo>
                  <a:pt x="3999548" y="4143466"/>
                  <a:pt x="3995738" y="4166326"/>
                  <a:pt x="3987166" y="4195853"/>
                </a:cubicBezTo>
                <a:cubicBezTo>
                  <a:pt x="3990976" y="4175851"/>
                  <a:pt x="3996692" y="4141561"/>
                  <a:pt x="4002404" y="4098698"/>
                </a:cubicBezTo>
                <a:cubicBezTo>
                  <a:pt x="4008120" y="4055836"/>
                  <a:pt x="4013836" y="4003448"/>
                  <a:pt x="4024312" y="3948203"/>
                </a:cubicBezTo>
                <a:cubicBezTo>
                  <a:pt x="4019550" y="3970111"/>
                  <a:pt x="4014788" y="3991066"/>
                  <a:pt x="4010978" y="4012973"/>
                </a:cubicBezTo>
                <a:cubicBezTo>
                  <a:pt x="4011930" y="4004401"/>
                  <a:pt x="4013836" y="3988208"/>
                  <a:pt x="4016692" y="3968206"/>
                </a:cubicBezTo>
                <a:cubicBezTo>
                  <a:pt x="4019550" y="3947251"/>
                  <a:pt x="4024312" y="3922486"/>
                  <a:pt x="4030980" y="3896768"/>
                </a:cubicBezTo>
                <a:cubicBezTo>
                  <a:pt x="4033838" y="3884386"/>
                  <a:pt x="4037648" y="3871051"/>
                  <a:pt x="4040504" y="3857716"/>
                </a:cubicBezTo>
                <a:cubicBezTo>
                  <a:pt x="4044316" y="3845333"/>
                  <a:pt x="4048124" y="3831998"/>
                  <a:pt x="4051936" y="3819616"/>
                </a:cubicBezTo>
                <a:cubicBezTo>
                  <a:pt x="4055744" y="3807233"/>
                  <a:pt x="4059556" y="3795803"/>
                  <a:pt x="4063366" y="3784373"/>
                </a:cubicBezTo>
                <a:cubicBezTo>
                  <a:pt x="4067176" y="3772943"/>
                  <a:pt x="4070984" y="3763418"/>
                  <a:pt x="4074796" y="3753893"/>
                </a:cubicBezTo>
                <a:cubicBezTo>
                  <a:pt x="4070032" y="3769133"/>
                  <a:pt x="4066224" y="3779611"/>
                  <a:pt x="4064318" y="3786278"/>
                </a:cubicBezTo>
                <a:cubicBezTo>
                  <a:pt x="4062412" y="3792946"/>
                  <a:pt x="4062412" y="3795803"/>
                  <a:pt x="4062412" y="3795803"/>
                </a:cubicBezTo>
                <a:cubicBezTo>
                  <a:pt x="4063366" y="3795803"/>
                  <a:pt x="4064318" y="3792946"/>
                  <a:pt x="4066224" y="3787231"/>
                </a:cubicBezTo>
                <a:cubicBezTo>
                  <a:pt x="4068128" y="3781516"/>
                  <a:pt x="4070984" y="3773896"/>
                  <a:pt x="4074796" y="3765323"/>
                </a:cubicBezTo>
                <a:cubicBezTo>
                  <a:pt x="4082416" y="3747226"/>
                  <a:pt x="4090036" y="3723413"/>
                  <a:pt x="4100512" y="3702458"/>
                </a:cubicBezTo>
                <a:cubicBezTo>
                  <a:pt x="4110038" y="3681503"/>
                  <a:pt x="4119564" y="3660548"/>
                  <a:pt x="4127184" y="3648166"/>
                </a:cubicBezTo>
                <a:cubicBezTo>
                  <a:pt x="4128136" y="3636736"/>
                  <a:pt x="4092892" y="3711031"/>
                  <a:pt x="4131944" y="3622448"/>
                </a:cubicBezTo>
                <a:cubicBezTo>
                  <a:pt x="4110992" y="3662453"/>
                  <a:pt x="4101466" y="3687218"/>
                  <a:pt x="4090036" y="3713888"/>
                </a:cubicBezTo>
                <a:cubicBezTo>
                  <a:pt x="4083368" y="3727223"/>
                  <a:pt x="4078604" y="3741511"/>
                  <a:pt x="4071938" y="3759608"/>
                </a:cubicBezTo>
                <a:cubicBezTo>
                  <a:pt x="4068128" y="3768181"/>
                  <a:pt x="4064318" y="3778658"/>
                  <a:pt x="4060508" y="3789136"/>
                </a:cubicBezTo>
                <a:cubicBezTo>
                  <a:pt x="4056698" y="3800566"/>
                  <a:pt x="4052888" y="3811996"/>
                  <a:pt x="4048124" y="3826283"/>
                </a:cubicBezTo>
                <a:cubicBezTo>
                  <a:pt x="4052888" y="3811043"/>
                  <a:pt x="4056698" y="3796756"/>
                  <a:pt x="4061460" y="3784373"/>
                </a:cubicBezTo>
                <a:cubicBezTo>
                  <a:pt x="4066224" y="3771038"/>
                  <a:pt x="4070984" y="3759608"/>
                  <a:pt x="4074796" y="3748178"/>
                </a:cubicBezTo>
                <a:cubicBezTo>
                  <a:pt x="4082416" y="3725318"/>
                  <a:pt x="4090036" y="3707221"/>
                  <a:pt x="4096704" y="3690076"/>
                </a:cubicBezTo>
                <a:cubicBezTo>
                  <a:pt x="4109084" y="3655786"/>
                  <a:pt x="4120516" y="3631973"/>
                  <a:pt x="4130040" y="3607208"/>
                </a:cubicBezTo>
                <a:cubicBezTo>
                  <a:pt x="4134804" y="3594826"/>
                  <a:pt x="4140518" y="3583396"/>
                  <a:pt x="4146232" y="3571013"/>
                </a:cubicBezTo>
                <a:cubicBezTo>
                  <a:pt x="4151948" y="3559583"/>
                  <a:pt x="4157664" y="3546248"/>
                  <a:pt x="4165284" y="3531961"/>
                </a:cubicBezTo>
                <a:cubicBezTo>
                  <a:pt x="4173856" y="3518626"/>
                  <a:pt x="4182428" y="3503386"/>
                  <a:pt x="4192904" y="3485288"/>
                </a:cubicBezTo>
                <a:cubicBezTo>
                  <a:pt x="4203384" y="3467191"/>
                  <a:pt x="4216718" y="3449093"/>
                  <a:pt x="4231958" y="3426233"/>
                </a:cubicBezTo>
                <a:cubicBezTo>
                  <a:pt x="4179570" y="3511006"/>
                  <a:pt x="4255770" y="3400516"/>
                  <a:pt x="4265296" y="3392896"/>
                </a:cubicBezTo>
                <a:cubicBezTo>
                  <a:pt x="4271964" y="3383371"/>
                  <a:pt x="4279584" y="3371941"/>
                  <a:pt x="4289108" y="3358606"/>
                </a:cubicBezTo>
                <a:cubicBezTo>
                  <a:pt x="4298632" y="3345271"/>
                  <a:pt x="4309112" y="3330983"/>
                  <a:pt x="4318636" y="3317648"/>
                </a:cubicBezTo>
                <a:cubicBezTo>
                  <a:pt x="4338638" y="3290978"/>
                  <a:pt x="4358640" y="3264308"/>
                  <a:pt x="4370070" y="3249068"/>
                </a:cubicBezTo>
                <a:lnTo>
                  <a:pt x="4343400" y="3272881"/>
                </a:lnTo>
                <a:cubicBezTo>
                  <a:pt x="4380548" y="3222398"/>
                  <a:pt x="4409124" y="3192871"/>
                  <a:pt x="4438652" y="3160486"/>
                </a:cubicBezTo>
                <a:cubicBezTo>
                  <a:pt x="4468178" y="3128101"/>
                  <a:pt x="4499612" y="3094763"/>
                  <a:pt x="4543426" y="3039518"/>
                </a:cubicBezTo>
                <a:cubicBezTo>
                  <a:pt x="4549856" y="3027374"/>
                  <a:pt x="4500028" y="3085417"/>
                  <a:pt x="4481544" y="3107161"/>
                </a:cubicBezTo>
                <a:lnTo>
                  <a:pt x="4481166" y="3107607"/>
                </a:lnTo>
                <a:lnTo>
                  <a:pt x="4519674" y="3061768"/>
                </a:lnTo>
                <a:cubicBezTo>
                  <a:pt x="4560036" y="3014932"/>
                  <a:pt x="4593432" y="2979749"/>
                  <a:pt x="4626292" y="2946173"/>
                </a:cubicBezTo>
                <a:cubicBezTo>
                  <a:pt x="4648676" y="2923313"/>
                  <a:pt x="4670584" y="2901406"/>
                  <a:pt x="4694992" y="2877712"/>
                </a:cubicBezTo>
                <a:close/>
                <a:moveTo>
                  <a:pt x="4884420" y="2855686"/>
                </a:moveTo>
                <a:cubicBezTo>
                  <a:pt x="4866324" y="2871878"/>
                  <a:pt x="4848226" y="2888071"/>
                  <a:pt x="4831080" y="2905216"/>
                </a:cubicBezTo>
                <a:cubicBezTo>
                  <a:pt x="4844416" y="2893786"/>
                  <a:pt x="4864418" y="2874736"/>
                  <a:pt x="4884420" y="2855686"/>
                </a:cubicBezTo>
                <a:close/>
                <a:moveTo>
                  <a:pt x="1596706" y="2840767"/>
                </a:moveTo>
                <a:lnTo>
                  <a:pt x="1585912" y="2864258"/>
                </a:lnTo>
                <a:lnTo>
                  <a:pt x="1584198" y="2868221"/>
                </a:lnTo>
                <a:lnTo>
                  <a:pt x="1588770" y="2856638"/>
                </a:lnTo>
                <a:close/>
                <a:moveTo>
                  <a:pt x="4750140" y="2825544"/>
                </a:moveTo>
                <a:lnTo>
                  <a:pt x="4707740" y="2865653"/>
                </a:lnTo>
                <a:lnTo>
                  <a:pt x="4728390" y="2845357"/>
                </a:lnTo>
                <a:close/>
                <a:moveTo>
                  <a:pt x="1605916" y="2822348"/>
                </a:moveTo>
                <a:lnTo>
                  <a:pt x="1596706" y="2840767"/>
                </a:lnTo>
                <a:lnTo>
                  <a:pt x="1602106" y="2829015"/>
                </a:lnTo>
                <a:close/>
                <a:moveTo>
                  <a:pt x="1683068" y="2771865"/>
                </a:moveTo>
                <a:lnTo>
                  <a:pt x="1670684" y="2790915"/>
                </a:lnTo>
                <a:cubicBezTo>
                  <a:pt x="1666876" y="2797583"/>
                  <a:pt x="1664018" y="2804250"/>
                  <a:pt x="1660208" y="2810918"/>
                </a:cubicBezTo>
                <a:lnTo>
                  <a:pt x="1644016" y="2840445"/>
                </a:lnTo>
                <a:cubicBezTo>
                  <a:pt x="1653540" y="2822348"/>
                  <a:pt x="1651636" y="2824253"/>
                  <a:pt x="1652588" y="2819490"/>
                </a:cubicBezTo>
                <a:lnTo>
                  <a:pt x="1667828" y="2794725"/>
                </a:lnTo>
                <a:cubicBezTo>
                  <a:pt x="1672590" y="2787105"/>
                  <a:pt x="1678304" y="2779485"/>
                  <a:pt x="1683068" y="2771865"/>
                </a:cubicBezTo>
                <a:close/>
                <a:moveTo>
                  <a:pt x="1724026" y="2753768"/>
                </a:moveTo>
                <a:lnTo>
                  <a:pt x="1697526" y="2795161"/>
                </a:lnTo>
                <a:lnTo>
                  <a:pt x="1703070" y="2786153"/>
                </a:lnTo>
                <a:cubicBezTo>
                  <a:pt x="1709738" y="2775675"/>
                  <a:pt x="1716404" y="2764245"/>
                  <a:pt x="1724026" y="2753768"/>
                </a:cubicBezTo>
                <a:close/>
                <a:moveTo>
                  <a:pt x="1706850" y="2740120"/>
                </a:moveTo>
                <a:cubicBezTo>
                  <a:pt x="1708546" y="2739718"/>
                  <a:pt x="1699260" y="2754720"/>
                  <a:pt x="1687830" y="2771865"/>
                </a:cubicBezTo>
                <a:cubicBezTo>
                  <a:pt x="1672590" y="2794725"/>
                  <a:pt x="1658304" y="2824252"/>
                  <a:pt x="1660208" y="2824252"/>
                </a:cubicBezTo>
                <a:cubicBezTo>
                  <a:pt x="1655444" y="2829967"/>
                  <a:pt x="1661160" y="2816632"/>
                  <a:pt x="1670684" y="2798535"/>
                </a:cubicBezTo>
                <a:cubicBezTo>
                  <a:pt x="1680210" y="2780437"/>
                  <a:pt x="1694498" y="2759482"/>
                  <a:pt x="1701164" y="2746148"/>
                </a:cubicBezTo>
                <a:cubicBezTo>
                  <a:pt x="1704498" y="2742100"/>
                  <a:pt x="1706284" y="2740254"/>
                  <a:pt x="1706850" y="2740120"/>
                </a:cubicBezTo>
                <a:close/>
                <a:moveTo>
                  <a:pt x="1751648" y="2718525"/>
                </a:moveTo>
                <a:cubicBezTo>
                  <a:pt x="1684972" y="2822348"/>
                  <a:pt x="1631632" y="2934743"/>
                  <a:pt x="1573530" y="3103335"/>
                </a:cubicBezTo>
                <a:cubicBezTo>
                  <a:pt x="1544004" y="3181440"/>
                  <a:pt x="1585912" y="3053805"/>
                  <a:pt x="1564004" y="3109050"/>
                </a:cubicBezTo>
                <a:cubicBezTo>
                  <a:pt x="1571626" y="3086190"/>
                  <a:pt x="1582104" y="3060473"/>
                  <a:pt x="1587818" y="3042375"/>
                </a:cubicBezTo>
                <a:cubicBezTo>
                  <a:pt x="1593532" y="3024278"/>
                  <a:pt x="1596390" y="3013800"/>
                  <a:pt x="1591628" y="3022373"/>
                </a:cubicBezTo>
                <a:cubicBezTo>
                  <a:pt x="1577340" y="3060473"/>
                  <a:pt x="1567816" y="3088095"/>
                  <a:pt x="1561148" y="3111908"/>
                </a:cubicBezTo>
                <a:cubicBezTo>
                  <a:pt x="1555432" y="3121433"/>
                  <a:pt x="1570672" y="3069998"/>
                  <a:pt x="1557338" y="3103335"/>
                </a:cubicBezTo>
                <a:cubicBezTo>
                  <a:pt x="1564004" y="3079523"/>
                  <a:pt x="1579244" y="3042375"/>
                  <a:pt x="1591628" y="3009038"/>
                </a:cubicBezTo>
                <a:cubicBezTo>
                  <a:pt x="1601630" y="2985463"/>
                  <a:pt x="1610024" y="2964032"/>
                  <a:pt x="1613194" y="2952781"/>
                </a:cubicBezTo>
                <a:lnTo>
                  <a:pt x="1614464" y="2945360"/>
                </a:lnTo>
                <a:lnTo>
                  <a:pt x="1618894" y="2936648"/>
                </a:lnTo>
                <a:cubicBezTo>
                  <a:pt x="1622346" y="2929980"/>
                  <a:pt x="1626870" y="2921408"/>
                  <a:pt x="1632584" y="2910930"/>
                </a:cubicBezTo>
                <a:cubicBezTo>
                  <a:pt x="1645444" y="2883308"/>
                  <a:pt x="1659732" y="2856400"/>
                  <a:pt x="1675092" y="2830206"/>
                </a:cubicBezTo>
                <a:lnTo>
                  <a:pt x="1697526" y="2795161"/>
                </a:lnTo>
                <a:lnTo>
                  <a:pt x="1687830" y="2810918"/>
                </a:lnTo>
                <a:cubicBezTo>
                  <a:pt x="1683068" y="2819490"/>
                  <a:pt x="1679258" y="2827110"/>
                  <a:pt x="1674496" y="2835683"/>
                </a:cubicBezTo>
                <a:cubicBezTo>
                  <a:pt x="1670684" y="2844255"/>
                  <a:pt x="1665924" y="2851875"/>
                  <a:pt x="1661160" y="2860448"/>
                </a:cubicBezTo>
                <a:cubicBezTo>
                  <a:pt x="1659256" y="2864258"/>
                  <a:pt x="1657352" y="2869020"/>
                  <a:pt x="1654492" y="2872830"/>
                </a:cubicBezTo>
                <a:cubicBezTo>
                  <a:pt x="1652588" y="2877593"/>
                  <a:pt x="1649730" y="2881403"/>
                  <a:pt x="1647826" y="2886165"/>
                </a:cubicBezTo>
                <a:cubicBezTo>
                  <a:pt x="1639252" y="2903310"/>
                  <a:pt x="1628776" y="2922360"/>
                  <a:pt x="1618298" y="2943315"/>
                </a:cubicBezTo>
                <a:lnTo>
                  <a:pt x="1609726" y="2977605"/>
                </a:lnTo>
                <a:cubicBezTo>
                  <a:pt x="1614488" y="2968080"/>
                  <a:pt x="1618298" y="2958555"/>
                  <a:pt x="1623060" y="2948078"/>
                </a:cubicBezTo>
                <a:cubicBezTo>
                  <a:pt x="1627824" y="2937600"/>
                  <a:pt x="1633538" y="2927123"/>
                  <a:pt x="1638300" y="2916645"/>
                </a:cubicBezTo>
                <a:cubicBezTo>
                  <a:pt x="1648778" y="2894738"/>
                  <a:pt x="1659256" y="2871878"/>
                  <a:pt x="1671638" y="2849970"/>
                </a:cubicBezTo>
                <a:cubicBezTo>
                  <a:pt x="1677352" y="2838540"/>
                  <a:pt x="1684020" y="2827110"/>
                  <a:pt x="1689736" y="2815680"/>
                </a:cubicBezTo>
                <a:lnTo>
                  <a:pt x="1694498" y="2807108"/>
                </a:lnTo>
                <a:lnTo>
                  <a:pt x="1699260" y="2798535"/>
                </a:lnTo>
                <a:lnTo>
                  <a:pt x="1709738" y="2782343"/>
                </a:lnTo>
                <a:cubicBezTo>
                  <a:pt x="1716404" y="2771865"/>
                  <a:pt x="1723072" y="2760435"/>
                  <a:pt x="1729740" y="2749958"/>
                </a:cubicBezTo>
                <a:cubicBezTo>
                  <a:pt x="1737360" y="2739480"/>
                  <a:pt x="1744028" y="2729003"/>
                  <a:pt x="1751648" y="2718525"/>
                </a:cubicBezTo>
                <a:close/>
                <a:moveTo>
                  <a:pt x="4980842" y="2703256"/>
                </a:moveTo>
                <a:lnTo>
                  <a:pt x="4978320" y="2704955"/>
                </a:lnTo>
                <a:lnTo>
                  <a:pt x="4979434" y="2704119"/>
                </a:lnTo>
                <a:close/>
                <a:moveTo>
                  <a:pt x="5173980" y="2606131"/>
                </a:moveTo>
                <a:cubicBezTo>
                  <a:pt x="5165408" y="2608988"/>
                  <a:pt x="5155884" y="2612798"/>
                  <a:pt x="5147312" y="2616608"/>
                </a:cubicBezTo>
                <a:cubicBezTo>
                  <a:pt x="5137786" y="2619466"/>
                  <a:pt x="5129212" y="2623276"/>
                  <a:pt x="5119688" y="2627086"/>
                </a:cubicBezTo>
                <a:cubicBezTo>
                  <a:pt x="5127308" y="2627086"/>
                  <a:pt x="5133976" y="2626133"/>
                  <a:pt x="5156836" y="2617561"/>
                </a:cubicBezTo>
                <a:cubicBezTo>
                  <a:pt x="5162550" y="2613751"/>
                  <a:pt x="5168266" y="2609941"/>
                  <a:pt x="5173980" y="2606131"/>
                </a:cubicBezTo>
                <a:close/>
                <a:moveTo>
                  <a:pt x="5787392" y="2514690"/>
                </a:moveTo>
                <a:cubicBezTo>
                  <a:pt x="5789296" y="2514690"/>
                  <a:pt x="5784532" y="2516595"/>
                  <a:pt x="5769292" y="2521358"/>
                </a:cubicBezTo>
                <a:cubicBezTo>
                  <a:pt x="5775960" y="2519453"/>
                  <a:pt x="5781676" y="2517548"/>
                  <a:pt x="5787392" y="2514690"/>
                </a:cubicBezTo>
                <a:close/>
                <a:moveTo>
                  <a:pt x="5341620" y="2483258"/>
                </a:moveTo>
                <a:cubicBezTo>
                  <a:pt x="5331144" y="2487068"/>
                  <a:pt x="5320666" y="2490878"/>
                  <a:pt x="5312092" y="2494688"/>
                </a:cubicBezTo>
                <a:cubicBezTo>
                  <a:pt x="5267324" y="2508023"/>
                  <a:pt x="5222558" y="2524215"/>
                  <a:pt x="5178744" y="2542313"/>
                </a:cubicBezTo>
                <a:cubicBezTo>
                  <a:pt x="5165408" y="2547075"/>
                  <a:pt x="5152072" y="2551838"/>
                  <a:pt x="5136832" y="2558505"/>
                </a:cubicBezTo>
                <a:cubicBezTo>
                  <a:pt x="5125404" y="2564221"/>
                  <a:pt x="5114924" y="2568983"/>
                  <a:pt x="5103496" y="2574698"/>
                </a:cubicBezTo>
                <a:cubicBezTo>
                  <a:pt x="5092066" y="2580413"/>
                  <a:pt x="5080636" y="2586128"/>
                  <a:pt x="5068252" y="2592796"/>
                </a:cubicBezTo>
                <a:cubicBezTo>
                  <a:pt x="5061584" y="2596605"/>
                  <a:pt x="5054918" y="2599463"/>
                  <a:pt x="5048250" y="2603273"/>
                </a:cubicBezTo>
                <a:cubicBezTo>
                  <a:pt x="5041584" y="2607083"/>
                  <a:pt x="5033964" y="2611846"/>
                  <a:pt x="5026344" y="2615655"/>
                </a:cubicBezTo>
                <a:cubicBezTo>
                  <a:pt x="5018724" y="2619465"/>
                  <a:pt x="5010150" y="2624228"/>
                  <a:pt x="5001578" y="2628990"/>
                </a:cubicBezTo>
                <a:cubicBezTo>
                  <a:pt x="4993004" y="2633753"/>
                  <a:pt x="4982528" y="2639468"/>
                  <a:pt x="4973004" y="2645183"/>
                </a:cubicBezTo>
                <a:cubicBezTo>
                  <a:pt x="4988244" y="2633753"/>
                  <a:pt x="5002530" y="2626133"/>
                  <a:pt x="5013008" y="2618513"/>
                </a:cubicBezTo>
                <a:cubicBezTo>
                  <a:pt x="5023484" y="2611846"/>
                  <a:pt x="5033010" y="2606130"/>
                  <a:pt x="5040630" y="2601368"/>
                </a:cubicBezTo>
                <a:cubicBezTo>
                  <a:pt x="5055872" y="2591843"/>
                  <a:pt x="5065396" y="2587080"/>
                  <a:pt x="5072064" y="2582318"/>
                </a:cubicBezTo>
                <a:cubicBezTo>
                  <a:pt x="5078730" y="2578508"/>
                  <a:pt x="5084446" y="2574698"/>
                  <a:pt x="5093018" y="2568983"/>
                </a:cubicBezTo>
                <a:cubicBezTo>
                  <a:pt x="5101592" y="2564221"/>
                  <a:pt x="5113972" y="2557553"/>
                  <a:pt x="5134928" y="2547075"/>
                </a:cubicBezTo>
                <a:lnTo>
                  <a:pt x="5101592" y="2560411"/>
                </a:lnTo>
                <a:cubicBezTo>
                  <a:pt x="5085398" y="2566125"/>
                  <a:pt x="5142548" y="2540408"/>
                  <a:pt x="5154930" y="2536598"/>
                </a:cubicBezTo>
                <a:cubicBezTo>
                  <a:pt x="5120640" y="2551838"/>
                  <a:pt x="5199698" y="2523263"/>
                  <a:pt x="5178744" y="2532788"/>
                </a:cubicBezTo>
                <a:cubicBezTo>
                  <a:pt x="5233036" y="2512786"/>
                  <a:pt x="5287328" y="2496593"/>
                  <a:pt x="5341620" y="2483258"/>
                </a:cubicBezTo>
                <a:close/>
                <a:moveTo>
                  <a:pt x="1901608" y="2454802"/>
                </a:moveTo>
                <a:cubicBezTo>
                  <a:pt x="1899644" y="2457123"/>
                  <a:pt x="1888570" y="2468017"/>
                  <a:pt x="1876426" y="2479447"/>
                </a:cubicBezTo>
                <a:cubicBezTo>
                  <a:pt x="1884998" y="2470875"/>
                  <a:pt x="1893572" y="2462302"/>
                  <a:pt x="1900240" y="2455635"/>
                </a:cubicBezTo>
                <a:cubicBezTo>
                  <a:pt x="1901906" y="2454206"/>
                  <a:pt x="1902264" y="2454028"/>
                  <a:pt x="1901608" y="2454802"/>
                </a:cubicBezTo>
                <a:close/>
                <a:moveTo>
                  <a:pt x="5862324" y="2445947"/>
                </a:moveTo>
                <a:cubicBezTo>
                  <a:pt x="5857100" y="2447064"/>
                  <a:pt x="5838348" y="2454207"/>
                  <a:pt x="5816918" y="2461351"/>
                </a:cubicBezTo>
                <a:cubicBezTo>
                  <a:pt x="5801678" y="2465161"/>
                  <a:pt x="5786438" y="2469923"/>
                  <a:pt x="5770246" y="2474686"/>
                </a:cubicBezTo>
                <a:cubicBezTo>
                  <a:pt x="5754052" y="2478496"/>
                  <a:pt x="5736908" y="2483258"/>
                  <a:pt x="5719764" y="2487068"/>
                </a:cubicBezTo>
                <a:cubicBezTo>
                  <a:pt x="5718812" y="2488021"/>
                  <a:pt x="5712144" y="2489926"/>
                  <a:pt x="5700712" y="2493736"/>
                </a:cubicBezTo>
                <a:cubicBezTo>
                  <a:pt x="5735004" y="2487068"/>
                  <a:pt x="5758816" y="2481353"/>
                  <a:pt x="5745480" y="2488973"/>
                </a:cubicBezTo>
                <a:cubicBezTo>
                  <a:pt x="5723572" y="2492783"/>
                  <a:pt x="5707380" y="2495641"/>
                  <a:pt x="5694046" y="2498498"/>
                </a:cubicBezTo>
                <a:cubicBezTo>
                  <a:pt x="5680712" y="2501356"/>
                  <a:pt x="5671186" y="2505166"/>
                  <a:pt x="5660708" y="2508023"/>
                </a:cubicBezTo>
                <a:cubicBezTo>
                  <a:pt x="5640704" y="2514691"/>
                  <a:pt x="5619750" y="2522311"/>
                  <a:pt x="5571172" y="2529931"/>
                </a:cubicBezTo>
                <a:cubicBezTo>
                  <a:pt x="5556886" y="2534693"/>
                  <a:pt x="5583556" y="2530883"/>
                  <a:pt x="5617846" y="2524216"/>
                </a:cubicBezTo>
                <a:cubicBezTo>
                  <a:pt x="5652136" y="2518501"/>
                  <a:pt x="5694046" y="2508976"/>
                  <a:pt x="5708332" y="2504213"/>
                </a:cubicBezTo>
                <a:cubicBezTo>
                  <a:pt x="5716904" y="2501356"/>
                  <a:pt x="5731192" y="2496593"/>
                  <a:pt x="5746432" y="2491831"/>
                </a:cubicBezTo>
                <a:cubicBezTo>
                  <a:pt x="5762624" y="2487068"/>
                  <a:pt x="5779772" y="2481353"/>
                  <a:pt x="5796916" y="2475638"/>
                </a:cubicBezTo>
                <a:cubicBezTo>
                  <a:pt x="5830252" y="2464208"/>
                  <a:pt x="5860732" y="2450873"/>
                  <a:pt x="5862638" y="2447063"/>
                </a:cubicBezTo>
                <a:cubicBezTo>
                  <a:pt x="5864304" y="2445873"/>
                  <a:pt x="5864066" y="2445575"/>
                  <a:pt x="5862324" y="2445947"/>
                </a:cubicBezTo>
                <a:close/>
                <a:moveTo>
                  <a:pt x="5748338" y="2415630"/>
                </a:moveTo>
                <a:cubicBezTo>
                  <a:pt x="5736908" y="2419440"/>
                  <a:pt x="5721668" y="2425155"/>
                  <a:pt x="5694046" y="2430870"/>
                </a:cubicBezTo>
                <a:cubicBezTo>
                  <a:pt x="5712144" y="2426108"/>
                  <a:pt x="5730240" y="2420393"/>
                  <a:pt x="5748338" y="2415630"/>
                </a:cubicBezTo>
                <a:close/>
                <a:moveTo>
                  <a:pt x="5732146" y="2404200"/>
                </a:moveTo>
                <a:cubicBezTo>
                  <a:pt x="5709286" y="2410867"/>
                  <a:pt x="5685472" y="2416583"/>
                  <a:pt x="5662612" y="2423250"/>
                </a:cubicBezTo>
                <a:lnTo>
                  <a:pt x="5647372" y="2425155"/>
                </a:lnTo>
                <a:cubicBezTo>
                  <a:pt x="5658804" y="2423250"/>
                  <a:pt x="5671186" y="2419440"/>
                  <a:pt x="5682616" y="2416583"/>
                </a:cubicBezTo>
                <a:cubicBezTo>
                  <a:pt x="5694998" y="2413725"/>
                  <a:pt x="5706428" y="2410867"/>
                  <a:pt x="5717858" y="2407058"/>
                </a:cubicBezTo>
                <a:close/>
                <a:moveTo>
                  <a:pt x="2229804" y="2291806"/>
                </a:moveTo>
                <a:lnTo>
                  <a:pt x="2230092" y="2292061"/>
                </a:lnTo>
                <a:lnTo>
                  <a:pt x="2229804" y="2292163"/>
                </a:lnTo>
                <a:cubicBezTo>
                  <a:pt x="2226470" y="2293235"/>
                  <a:pt x="2225994" y="2293235"/>
                  <a:pt x="2229804" y="2291806"/>
                </a:cubicBezTo>
                <a:close/>
                <a:moveTo>
                  <a:pt x="2486978" y="2268945"/>
                </a:moveTo>
                <a:cubicBezTo>
                  <a:pt x="2483168" y="2269897"/>
                  <a:pt x="2481264" y="2269897"/>
                  <a:pt x="2477452" y="2270850"/>
                </a:cubicBezTo>
                <a:lnTo>
                  <a:pt x="2475548" y="2270850"/>
                </a:lnTo>
                <a:close/>
                <a:moveTo>
                  <a:pt x="3027998" y="2214653"/>
                </a:moveTo>
                <a:lnTo>
                  <a:pt x="3023236" y="2216558"/>
                </a:lnTo>
                <a:lnTo>
                  <a:pt x="3027762" y="2214702"/>
                </a:lnTo>
                <a:close/>
                <a:moveTo>
                  <a:pt x="3076368" y="2211539"/>
                </a:moveTo>
                <a:cubicBezTo>
                  <a:pt x="3080074" y="2210680"/>
                  <a:pt x="3074672" y="2212867"/>
                  <a:pt x="3046096" y="2223226"/>
                </a:cubicBezTo>
                <a:cubicBezTo>
                  <a:pt x="3050858" y="2222273"/>
                  <a:pt x="3055620" y="2220368"/>
                  <a:pt x="3060384" y="2219416"/>
                </a:cubicBezTo>
                <a:lnTo>
                  <a:pt x="3048952" y="2223226"/>
                </a:lnTo>
                <a:cubicBezTo>
                  <a:pt x="3041332" y="2225131"/>
                  <a:pt x="3032760" y="2227988"/>
                  <a:pt x="3025140" y="2229893"/>
                </a:cubicBezTo>
                <a:cubicBezTo>
                  <a:pt x="2992756" y="2237513"/>
                  <a:pt x="2960370" y="2245133"/>
                  <a:pt x="2928938" y="2249896"/>
                </a:cubicBezTo>
                <a:cubicBezTo>
                  <a:pt x="2894648" y="2253706"/>
                  <a:pt x="2848928" y="2256563"/>
                  <a:pt x="2815592" y="2257516"/>
                </a:cubicBezTo>
                <a:cubicBezTo>
                  <a:pt x="2781300" y="2258468"/>
                  <a:pt x="2759392" y="2258468"/>
                  <a:pt x="2770824" y="2255611"/>
                </a:cubicBezTo>
                <a:cubicBezTo>
                  <a:pt x="2822258" y="2254658"/>
                  <a:pt x="2886076" y="2251801"/>
                  <a:pt x="2939416" y="2243228"/>
                </a:cubicBezTo>
                <a:cubicBezTo>
                  <a:pt x="2992756" y="2235608"/>
                  <a:pt x="3036570" y="2222273"/>
                  <a:pt x="3047048" y="2217511"/>
                </a:cubicBezTo>
                <a:cubicBezTo>
                  <a:pt x="3038714" y="2222869"/>
                  <a:pt x="3070190" y="2212971"/>
                  <a:pt x="3076368" y="2211539"/>
                </a:cubicBezTo>
                <a:close/>
                <a:moveTo>
                  <a:pt x="3114676" y="2200365"/>
                </a:moveTo>
                <a:cubicBezTo>
                  <a:pt x="3089910" y="2213700"/>
                  <a:pt x="3041332" y="2233703"/>
                  <a:pt x="3033712" y="2231798"/>
                </a:cubicBezTo>
                <a:cubicBezTo>
                  <a:pt x="3065144" y="2221320"/>
                  <a:pt x="3094672" y="2209890"/>
                  <a:pt x="3114676" y="2200365"/>
                </a:cubicBezTo>
                <a:close/>
                <a:moveTo>
                  <a:pt x="3124570" y="2194592"/>
                </a:moveTo>
                <a:lnTo>
                  <a:pt x="3117532" y="2198461"/>
                </a:lnTo>
                <a:cubicBezTo>
                  <a:pt x="3109912" y="2201318"/>
                  <a:pt x="3102292" y="2205128"/>
                  <a:pt x="3094672" y="2207986"/>
                </a:cubicBezTo>
                <a:cubicBezTo>
                  <a:pt x="3087052" y="2209891"/>
                  <a:pt x="3079432" y="2212748"/>
                  <a:pt x="3071812" y="2215606"/>
                </a:cubicBezTo>
                <a:lnTo>
                  <a:pt x="3060384" y="2219416"/>
                </a:lnTo>
                <a:cubicBezTo>
                  <a:pt x="3065144" y="2217511"/>
                  <a:pt x="3069908" y="2215606"/>
                  <a:pt x="3073718" y="2214653"/>
                </a:cubicBezTo>
                <a:cubicBezTo>
                  <a:pt x="3082292" y="2211796"/>
                  <a:pt x="3089910" y="2209891"/>
                  <a:pt x="3096578" y="2207033"/>
                </a:cubicBezTo>
                <a:close/>
                <a:moveTo>
                  <a:pt x="3167080" y="2171224"/>
                </a:moveTo>
                <a:lnTo>
                  <a:pt x="3153728" y="2179292"/>
                </a:lnTo>
                <a:cubicBezTo>
                  <a:pt x="3147300" y="2182983"/>
                  <a:pt x="3139918" y="2187031"/>
                  <a:pt x="3130868" y="2191793"/>
                </a:cubicBezTo>
                <a:lnTo>
                  <a:pt x="3124570" y="2194592"/>
                </a:lnTo>
                <a:close/>
                <a:moveTo>
                  <a:pt x="6288168" y="2109758"/>
                </a:moveTo>
                <a:cubicBezTo>
                  <a:pt x="6287454" y="2113211"/>
                  <a:pt x="6285548" y="2119879"/>
                  <a:pt x="6282692" y="2128927"/>
                </a:cubicBezTo>
                <a:cubicBezTo>
                  <a:pt x="6276976" y="2147977"/>
                  <a:pt x="6264592" y="2175600"/>
                  <a:pt x="6245544" y="2204175"/>
                </a:cubicBezTo>
                <a:cubicBezTo>
                  <a:pt x="6258878" y="2180362"/>
                  <a:pt x="6271260" y="2154645"/>
                  <a:pt x="6280786" y="2127975"/>
                </a:cubicBezTo>
                <a:cubicBezTo>
                  <a:pt x="6265546" y="2163217"/>
                  <a:pt x="6255068" y="2180362"/>
                  <a:pt x="6248400" y="2192745"/>
                </a:cubicBezTo>
                <a:cubicBezTo>
                  <a:pt x="6244592" y="2199412"/>
                  <a:pt x="6241732" y="2204175"/>
                  <a:pt x="6237924" y="2208937"/>
                </a:cubicBezTo>
                <a:cubicBezTo>
                  <a:pt x="6234112" y="2214652"/>
                  <a:pt x="6230304" y="2219415"/>
                  <a:pt x="6224588" y="2225130"/>
                </a:cubicBezTo>
                <a:cubicBezTo>
                  <a:pt x="6249352" y="2189887"/>
                  <a:pt x="6271260" y="2150835"/>
                  <a:pt x="6286500" y="2109877"/>
                </a:cubicBezTo>
                <a:cubicBezTo>
                  <a:pt x="6288406" y="2106067"/>
                  <a:pt x="6288882" y="2106305"/>
                  <a:pt x="6288168" y="2109758"/>
                </a:cubicBezTo>
                <a:close/>
                <a:moveTo>
                  <a:pt x="6252212" y="1935571"/>
                </a:moveTo>
                <a:cubicBezTo>
                  <a:pt x="6251258" y="1961288"/>
                  <a:pt x="6255068" y="1999388"/>
                  <a:pt x="6243638" y="2045108"/>
                </a:cubicBezTo>
                <a:cubicBezTo>
                  <a:pt x="6246496" y="2039393"/>
                  <a:pt x="6248400" y="2033678"/>
                  <a:pt x="6250304" y="2027963"/>
                </a:cubicBezTo>
                <a:cubicBezTo>
                  <a:pt x="6236972" y="2101306"/>
                  <a:pt x="6198872" y="2167981"/>
                  <a:pt x="6150292" y="2224178"/>
                </a:cubicBezTo>
                <a:cubicBezTo>
                  <a:pt x="6101716" y="2280376"/>
                  <a:pt x="6042660" y="2326096"/>
                  <a:pt x="5980748" y="2363243"/>
                </a:cubicBezTo>
                <a:cubicBezTo>
                  <a:pt x="6037898" y="2332763"/>
                  <a:pt x="6086476" y="2295616"/>
                  <a:pt x="6121718" y="2264183"/>
                </a:cubicBezTo>
                <a:cubicBezTo>
                  <a:pt x="6156960" y="2232751"/>
                  <a:pt x="6178868" y="2206081"/>
                  <a:pt x="6187440" y="2197508"/>
                </a:cubicBezTo>
                <a:cubicBezTo>
                  <a:pt x="6192204" y="2192746"/>
                  <a:pt x="6193156" y="2192746"/>
                  <a:pt x="6190298" y="2198461"/>
                </a:cubicBezTo>
                <a:cubicBezTo>
                  <a:pt x="6187440" y="2204176"/>
                  <a:pt x="6180772" y="2214653"/>
                  <a:pt x="6168392" y="2230846"/>
                </a:cubicBezTo>
                <a:cubicBezTo>
                  <a:pt x="6156008" y="2247038"/>
                  <a:pt x="6137912" y="2268946"/>
                  <a:pt x="6110288" y="2293711"/>
                </a:cubicBezTo>
                <a:cubicBezTo>
                  <a:pt x="6082666" y="2319428"/>
                  <a:pt x="6047424" y="2348003"/>
                  <a:pt x="5999798" y="2377531"/>
                </a:cubicBezTo>
                <a:cubicBezTo>
                  <a:pt x="5991224" y="2382293"/>
                  <a:pt x="5983604" y="2388008"/>
                  <a:pt x="5975032" y="2392771"/>
                </a:cubicBezTo>
                <a:cubicBezTo>
                  <a:pt x="6000750" y="2379436"/>
                  <a:pt x="6034088" y="2358481"/>
                  <a:pt x="6069330" y="2330858"/>
                </a:cubicBezTo>
                <a:cubicBezTo>
                  <a:pt x="6104572" y="2303236"/>
                  <a:pt x="6139816" y="2269898"/>
                  <a:pt x="6170296" y="2232751"/>
                </a:cubicBezTo>
                <a:cubicBezTo>
                  <a:pt x="6181724" y="2217511"/>
                  <a:pt x="6198872" y="2192746"/>
                  <a:pt x="6214112" y="2162266"/>
                </a:cubicBezTo>
                <a:cubicBezTo>
                  <a:pt x="6229350" y="2131786"/>
                  <a:pt x="6243638" y="2096543"/>
                  <a:pt x="6250304" y="2062253"/>
                </a:cubicBezTo>
                <a:cubicBezTo>
                  <a:pt x="6257924" y="2027963"/>
                  <a:pt x="6258878" y="1995578"/>
                  <a:pt x="6256972" y="1971765"/>
                </a:cubicBezTo>
                <a:cubicBezTo>
                  <a:pt x="6256972" y="1966051"/>
                  <a:pt x="6256020" y="1961288"/>
                  <a:pt x="6256020" y="1956526"/>
                </a:cubicBezTo>
                <a:cubicBezTo>
                  <a:pt x="6255068" y="1951763"/>
                  <a:pt x="6254116" y="1947953"/>
                  <a:pt x="6254116" y="1945096"/>
                </a:cubicBezTo>
                <a:cubicBezTo>
                  <a:pt x="6253164" y="1938428"/>
                  <a:pt x="6252212" y="1935571"/>
                  <a:pt x="6252212" y="1935571"/>
                </a:cubicBezTo>
                <a:close/>
                <a:moveTo>
                  <a:pt x="6187440" y="1898422"/>
                </a:moveTo>
                <a:lnTo>
                  <a:pt x="6193156" y="1919377"/>
                </a:lnTo>
                <a:cubicBezTo>
                  <a:pt x="6194108" y="1926997"/>
                  <a:pt x="6196012" y="1933664"/>
                  <a:pt x="6196966" y="1941285"/>
                </a:cubicBezTo>
                <a:cubicBezTo>
                  <a:pt x="6200776" y="1964145"/>
                  <a:pt x="6194108" y="1936522"/>
                  <a:pt x="6195060" y="1952714"/>
                </a:cubicBezTo>
                <a:cubicBezTo>
                  <a:pt x="6195060" y="1934617"/>
                  <a:pt x="6191252" y="1916520"/>
                  <a:pt x="6187440" y="1898422"/>
                </a:cubicBezTo>
                <a:close/>
                <a:moveTo>
                  <a:pt x="6250304" y="1843178"/>
                </a:moveTo>
                <a:cubicBezTo>
                  <a:pt x="6260784" y="1872706"/>
                  <a:pt x="6269356" y="1902233"/>
                  <a:pt x="6272212" y="1932713"/>
                </a:cubicBezTo>
                <a:cubicBezTo>
                  <a:pt x="6271260" y="1920331"/>
                  <a:pt x="6271260" y="1914615"/>
                  <a:pt x="6273166" y="1921283"/>
                </a:cubicBezTo>
                <a:cubicBezTo>
                  <a:pt x="6272212" y="1915568"/>
                  <a:pt x="6272212" y="1910806"/>
                  <a:pt x="6271260" y="1906043"/>
                </a:cubicBezTo>
                <a:cubicBezTo>
                  <a:pt x="6270308" y="1901281"/>
                  <a:pt x="6269356" y="1896518"/>
                  <a:pt x="6268404" y="1893661"/>
                </a:cubicBezTo>
                <a:cubicBezTo>
                  <a:pt x="6266498" y="1886040"/>
                  <a:pt x="6265546" y="1879373"/>
                  <a:pt x="6263640" y="1874611"/>
                </a:cubicBezTo>
                <a:cubicBezTo>
                  <a:pt x="6260784" y="1864133"/>
                  <a:pt x="6258878" y="1858418"/>
                  <a:pt x="6256972" y="1854608"/>
                </a:cubicBezTo>
                <a:cubicBezTo>
                  <a:pt x="6254116" y="1846988"/>
                  <a:pt x="6254116" y="1848893"/>
                  <a:pt x="6250304" y="1843178"/>
                </a:cubicBezTo>
                <a:close/>
                <a:moveTo>
                  <a:pt x="6075676" y="1603433"/>
                </a:moveTo>
                <a:lnTo>
                  <a:pt x="6082556" y="1617687"/>
                </a:lnTo>
                <a:lnTo>
                  <a:pt x="6081922" y="1617167"/>
                </a:lnTo>
                <a:close/>
                <a:moveTo>
                  <a:pt x="6073968" y="1599678"/>
                </a:moveTo>
                <a:lnTo>
                  <a:pt x="6075676" y="1603433"/>
                </a:lnTo>
                <a:lnTo>
                  <a:pt x="6074330" y="1600648"/>
                </a:lnTo>
                <a:close/>
                <a:moveTo>
                  <a:pt x="6069266" y="1587131"/>
                </a:moveTo>
                <a:lnTo>
                  <a:pt x="6073968" y="1599678"/>
                </a:lnTo>
                <a:lnTo>
                  <a:pt x="6073380" y="1598385"/>
                </a:lnTo>
                <a:close/>
                <a:moveTo>
                  <a:pt x="3489008" y="1400265"/>
                </a:moveTo>
                <a:cubicBezTo>
                  <a:pt x="3475672" y="1449795"/>
                  <a:pt x="3465196" y="1491705"/>
                  <a:pt x="3457576" y="1528853"/>
                </a:cubicBezTo>
                <a:cubicBezTo>
                  <a:pt x="3465196" y="1496468"/>
                  <a:pt x="3468054" y="1472655"/>
                  <a:pt x="3474720" y="1441223"/>
                </a:cubicBezTo>
                <a:cubicBezTo>
                  <a:pt x="3477580" y="1438365"/>
                  <a:pt x="3484246" y="1415505"/>
                  <a:pt x="3489008" y="1400265"/>
                </a:cubicBezTo>
                <a:close/>
                <a:moveTo>
                  <a:pt x="3509964" y="1350735"/>
                </a:moveTo>
                <a:cubicBezTo>
                  <a:pt x="3509964" y="1352640"/>
                  <a:pt x="3509010" y="1355498"/>
                  <a:pt x="3509010" y="1358355"/>
                </a:cubicBezTo>
                <a:cubicBezTo>
                  <a:pt x="3506152" y="1370738"/>
                  <a:pt x="3503296" y="1383120"/>
                  <a:pt x="3500438" y="1395502"/>
                </a:cubicBezTo>
                <a:cubicBezTo>
                  <a:pt x="3503296" y="1383120"/>
                  <a:pt x="3508058" y="1358355"/>
                  <a:pt x="3509964" y="1350735"/>
                </a:cubicBezTo>
                <a:close/>
                <a:moveTo>
                  <a:pt x="6167438" y="1333590"/>
                </a:moveTo>
                <a:lnTo>
                  <a:pt x="6148298" y="1384385"/>
                </a:lnTo>
                <a:lnTo>
                  <a:pt x="6150004" y="1377161"/>
                </a:lnTo>
                <a:lnTo>
                  <a:pt x="6155640" y="1360136"/>
                </a:lnTo>
                <a:close/>
                <a:moveTo>
                  <a:pt x="6074092" y="1295490"/>
                </a:moveTo>
                <a:cubicBezTo>
                  <a:pt x="6071236" y="1300253"/>
                  <a:pt x="6069330" y="1305015"/>
                  <a:pt x="6067424" y="1310730"/>
                </a:cubicBezTo>
                <a:cubicBezTo>
                  <a:pt x="6064568" y="1314540"/>
                  <a:pt x="6062664" y="1320255"/>
                  <a:pt x="6060758" y="1325970"/>
                </a:cubicBezTo>
                <a:cubicBezTo>
                  <a:pt x="6066472" y="1310730"/>
                  <a:pt x="6070284" y="1302158"/>
                  <a:pt x="6074092" y="1295490"/>
                </a:cubicBezTo>
                <a:close/>
                <a:moveTo>
                  <a:pt x="6189152" y="1194257"/>
                </a:moveTo>
                <a:lnTo>
                  <a:pt x="6151246" y="1236436"/>
                </a:lnTo>
                <a:cubicBezTo>
                  <a:pt x="6160770" y="1224529"/>
                  <a:pt x="6171486" y="1212385"/>
                  <a:pt x="6182202" y="1201074"/>
                </a:cubicBezTo>
                <a:close/>
                <a:moveTo>
                  <a:pt x="3515678" y="1163093"/>
                </a:moveTo>
                <a:cubicBezTo>
                  <a:pt x="3511868" y="1179285"/>
                  <a:pt x="3508058" y="1194526"/>
                  <a:pt x="3504248" y="1209766"/>
                </a:cubicBezTo>
                <a:cubicBezTo>
                  <a:pt x="3504248" y="1206908"/>
                  <a:pt x="3504248" y="1203098"/>
                  <a:pt x="3505200" y="1200241"/>
                </a:cubicBezTo>
                <a:close/>
                <a:moveTo>
                  <a:pt x="3510916" y="1146900"/>
                </a:moveTo>
                <a:cubicBezTo>
                  <a:pt x="3505200" y="1164045"/>
                  <a:pt x="3500440" y="1181190"/>
                  <a:pt x="3494724" y="1197382"/>
                </a:cubicBezTo>
                <a:lnTo>
                  <a:pt x="3480436" y="1248817"/>
                </a:lnTo>
                <a:lnTo>
                  <a:pt x="3488056" y="1214527"/>
                </a:lnTo>
                <a:cubicBezTo>
                  <a:pt x="3491866" y="1203097"/>
                  <a:pt x="3495676" y="1191667"/>
                  <a:pt x="3499486" y="1180238"/>
                </a:cubicBezTo>
                <a:cubicBezTo>
                  <a:pt x="3503296" y="1169760"/>
                  <a:pt x="3507106" y="1158330"/>
                  <a:pt x="3510916" y="1146900"/>
                </a:cubicBezTo>
                <a:close/>
                <a:moveTo>
                  <a:pt x="6429376" y="1047840"/>
                </a:moveTo>
                <a:cubicBezTo>
                  <a:pt x="6400800" y="1072605"/>
                  <a:pt x="6375084" y="1092607"/>
                  <a:pt x="6342698" y="1117372"/>
                </a:cubicBezTo>
                <a:cubicBezTo>
                  <a:pt x="6335078" y="1118325"/>
                  <a:pt x="6416992" y="1056413"/>
                  <a:pt x="6429376" y="1047840"/>
                </a:cubicBezTo>
                <a:close/>
                <a:moveTo>
                  <a:pt x="6587492" y="880201"/>
                </a:moveTo>
                <a:cubicBezTo>
                  <a:pt x="6586538" y="880201"/>
                  <a:pt x="6584632" y="883058"/>
                  <a:pt x="6579872" y="888773"/>
                </a:cubicBezTo>
                <a:cubicBezTo>
                  <a:pt x="6564630" y="910681"/>
                  <a:pt x="6544628" y="935446"/>
                  <a:pt x="6523672" y="957353"/>
                </a:cubicBezTo>
                <a:cubicBezTo>
                  <a:pt x="6502718" y="979260"/>
                  <a:pt x="6481764" y="998310"/>
                  <a:pt x="6463666" y="1010693"/>
                </a:cubicBezTo>
                <a:cubicBezTo>
                  <a:pt x="6490336" y="987833"/>
                  <a:pt x="6515100" y="963068"/>
                  <a:pt x="6537960" y="937351"/>
                </a:cubicBezTo>
                <a:cubicBezTo>
                  <a:pt x="6521768" y="953543"/>
                  <a:pt x="6504624" y="968783"/>
                  <a:pt x="6487478" y="983071"/>
                </a:cubicBezTo>
                <a:cubicBezTo>
                  <a:pt x="6500812" y="971641"/>
                  <a:pt x="6506528" y="964973"/>
                  <a:pt x="6506528" y="963068"/>
                </a:cubicBezTo>
                <a:cubicBezTo>
                  <a:pt x="6506528" y="960210"/>
                  <a:pt x="6501766" y="962116"/>
                  <a:pt x="6494146" y="965926"/>
                </a:cubicBezTo>
                <a:cubicBezTo>
                  <a:pt x="6464618" y="995453"/>
                  <a:pt x="6432232" y="1023076"/>
                  <a:pt x="6398896" y="1049746"/>
                </a:cubicBezTo>
                <a:cubicBezTo>
                  <a:pt x="6401752" y="1046888"/>
                  <a:pt x="6404612" y="1044983"/>
                  <a:pt x="6408420" y="1042126"/>
                </a:cubicBezTo>
                <a:lnTo>
                  <a:pt x="6312218" y="1122136"/>
                </a:lnTo>
                <a:cubicBezTo>
                  <a:pt x="6374130" y="1076416"/>
                  <a:pt x="6417946" y="1048793"/>
                  <a:pt x="6334124" y="1117373"/>
                </a:cubicBezTo>
                <a:cubicBezTo>
                  <a:pt x="6339840" y="1110706"/>
                  <a:pt x="6314124" y="1127851"/>
                  <a:pt x="6342698" y="1104038"/>
                </a:cubicBezTo>
                <a:cubicBezTo>
                  <a:pt x="6313172" y="1124993"/>
                  <a:pt x="6267450" y="1160236"/>
                  <a:pt x="6235066" y="1189763"/>
                </a:cubicBezTo>
                <a:cubicBezTo>
                  <a:pt x="6202680" y="1219291"/>
                  <a:pt x="6184584" y="1243103"/>
                  <a:pt x="6200776" y="1229768"/>
                </a:cubicBezTo>
                <a:cubicBezTo>
                  <a:pt x="6223636" y="1203098"/>
                  <a:pt x="6237924" y="1190716"/>
                  <a:pt x="6246496" y="1183096"/>
                </a:cubicBezTo>
                <a:cubicBezTo>
                  <a:pt x="6255068" y="1176428"/>
                  <a:pt x="6257924" y="1175476"/>
                  <a:pt x="6260784" y="1174523"/>
                </a:cubicBezTo>
                <a:cubicBezTo>
                  <a:pt x="6266498" y="1173571"/>
                  <a:pt x="6267450" y="1174523"/>
                  <a:pt x="6308408" y="1138328"/>
                </a:cubicBezTo>
                <a:cubicBezTo>
                  <a:pt x="6265546" y="1178333"/>
                  <a:pt x="6220778" y="1214528"/>
                  <a:pt x="6187440" y="1257390"/>
                </a:cubicBezTo>
                <a:cubicBezTo>
                  <a:pt x="6196012" y="1245961"/>
                  <a:pt x="6199824" y="1241198"/>
                  <a:pt x="6198872" y="1240246"/>
                </a:cubicBezTo>
                <a:cubicBezTo>
                  <a:pt x="6197918" y="1239293"/>
                  <a:pt x="6193156" y="1243103"/>
                  <a:pt x="6185536" y="1250723"/>
                </a:cubicBezTo>
                <a:cubicBezTo>
                  <a:pt x="6170296" y="1265963"/>
                  <a:pt x="6144578" y="1295490"/>
                  <a:pt x="6125528" y="1334543"/>
                </a:cubicBezTo>
                <a:cubicBezTo>
                  <a:pt x="6117908" y="1351688"/>
                  <a:pt x="6105524" y="1384073"/>
                  <a:pt x="6100764" y="1422173"/>
                </a:cubicBezTo>
                <a:cubicBezTo>
                  <a:pt x="6099812" y="1431698"/>
                  <a:pt x="6098858" y="1441223"/>
                  <a:pt x="6098858" y="1450748"/>
                </a:cubicBezTo>
                <a:cubicBezTo>
                  <a:pt x="6098858" y="1460273"/>
                  <a:pt x="6098858" y="1469798"/>
                  <a:pt x="6099812" y="1479323"/>
                </a:cubicBezTo>
                <a:cubicBezTo>
                  <a:pt x="6100764" y="1488848"/>
                  <a:pt x="6102668" y="1498373"/>
                  <a:pt x="6103620" y="1506946"/>
                </a:cubicBezTo>
                <a:cubicBezTo>
                  <a:pt x="6105524" y="1514565"/>
                  <a:pt x="6107430" y="1523138"/>
                  <a:pt x="6109336" y="1530758"/>
                </a:cubicBezTo>
                <a:cubicBezTo>
                  <a:pt x="6109336" y="1519328"/>
                  <a:pt x="6112192" y="1526948"/>
                  <a:pt x="6113146" y="1525043"/>
                </a:cubicBezTo>
                <a:cubicBezTo>
                  <a:pt x="6114098" y="1524090"/>
                  <a:pt x="6114098" y="1521233"/>
                  <a:pt x="6112192" y="1511708"/>
                </a:cubicBezTo>
                <a:cubicBezTo>
                  <a:pt x="6111240" y="1506946"/>
                  <a:pt x="6111240" y="1500278"/>
                  <a:pt x="6110288" y="1492658"/>
                </a:cubicBezTo>
                <a:cubicBezTo>
                  <a:pt x="6109336" y="1484086"/>
                  <a:pt x="6108384" y="1474561"/>
                  <a:pt x="6108384" y="1462178"/>
                </a:cubicBezTo>
                <a:cubicBezTo>
                  <a:pt x="6108384" y="1466940"/>
                  <a:pt x="6108384" y="1471703"/>
                  <a:pt x="6109336" y="1476465"/>
                </a:cubicBezTo>
                <a:cubicBezTo>
                  <a:pt x="6109336" y="1482181"/>
                  <a:pt x="6110288" y="1486943"/>
                  <a:pt x="6111240" y="1492658"/>
                </a:cubicBezTo>
                <a:cubicBezTo>
                  <a:pt x="6112192" y="1504088"/>
                  <a:pt x="6115050" y="1515518"/>
                  <a:pt x="6117908" y="1528853"/>
                </a:cubicBezTo>
                <a:cubicBezTo>
                  <a:pt x="6124576" y="1554571"/>
                  <a:pt x="6134100" y="1583146"/>
                  <a:pt x="6146484" y="1612673"/>
                </a:cubicBezTo>
                <a:cubicBezTo>
                  <a:pt x="6134100" y="1589813"/>
                  <a:pt x="6119812" y="1548856"/>
                  <a:pt x="6119812" y="1551713"/>
                </a:cubicBezTo>
                <a:cubicBezTo>
                  <a:pt x="6128386" y="1591718"/>
                  <a:pt x="6150292" y="1636486"/>
                  <a:pt x="6160772" y="1661251"/>
                </a:cubicBezTo>
                <a:cubicBezTo>
                  <a:pt x="6171248" y="1680301"/>
                  <a:pt x="6181724" y="1699351"/>
                  <a:pt x="6191250" y="1718401"/>
                </a:cubicBezTo>
                <a:cubicBezTo>
                  <a:pt x="6189346" y="1712686"/>
                  <a:pt x="6186488" y="1707923"/>
                  <a:pt x="6185536" y="1704113"/>
                </a:cubicBezTo>
                <a:cubicBezTo>
                  <a:pt x="6197918" y="1725068"/>
                  <a:pt x="6210300" y="1746023"/>
                  <a:pt x="6221730" y="1766978"/>
                </a:cubicBezTo>
                <a:cubicBezTo>
                  <a:pt x="6199824" y="1724115"/>
                  <a:pt x="6194108" y="1714590"/>
                  <a:pt x="6196012" y="1714590"/>
                </a:cubicBezTo>
                <a:cubicBezTo>
                  <a:pt x="6197918" y="1715543"/>
                  <a:pt x="6205538" y="1726021"/>
                  <a:pt x="6206492" y="1726021"/>
                </a:cubicBezTo>
                <a:cubicBezTo>
                  <a:pt x="6200776" y="1726021"/>
                  <a:pt x="6234112" y="1781265"/>
                  <a:pt x="6246496" y="1812698"/>
                </a:cubicBezTo>
                <a:cubicBezTo>
                  <a:pt x="6238876" y="1789838"/>
                  <a:pt x="6230304" y="1766978"/>
                  <a:pt x="6220778" y="1745071"/>
                </a:cubicBezTo>
                <a:cubicBezTo>
                  <a:pt x="6230304" y="1759358"/>
                  <a:pt x="6242686" y="1787933"/>
                  <a:pt x="6251258" y="1810793"/>
                </a:cubicBezTo>
                <a:cubicBezTo>
                  <a:pt x="6259830" y="1833653"/>
                  <a:pt x="6265546" y="1850798"/>
                  <a:pt x="6264592" y="1841273"/>
                </a:cubicBezTo>
                <a:cubicBezTo>
                  <a:pt x="6252212" y="1804126"/>
                  <a:pt x="6237924" y="1774598"/>
                  <a:pt x="6225540" y="1747928"/>
                </a:cubicBezTo>
                <a:cubicBezTo>
                  <a:pt x="6213158" y="1721258"/>
                  <a:pt x="6200776" y="1698398"/>
                  <a:pt x="6189346" y="1676490"/>
                </a:cubicBezTo>
                <a:cubicBezTo>
                  <a:pt x="6177916" y="1654583"/>
                  <a:pt x="6167438" y="1632676"/>
                  <a:pt x="6156008" y="1608863"/>
                </a:cubicBezTo>
                <a:cubicBezTo>
                  <a:pt x="6144578" y="1585051"/>
                  <a:pt x="6134100" y="1559333"/>
                  <a:pt x="6125528" y="1527901"/>
                </a:cubicBezTo>
                <a:cubicBezTo>
                  <a:pt x="6128386" y="1545998"/>
                  <a:pt x="6132196" y="1563143"/>
                  <a:pt x="6137912" y="1580288"/>
                </a:cubicBezTo>
                <a:cubicBezTo>
                  <a:pt x="6130292" y="1563143"/>
                  <a:pt x="6126480" y="1547903"/>
                  <a:pt x="6122672" y="1535521"/>
                </a:cubicBezTo>
                <a:cubicBezTo>
                  <a:pt x="6119812" y="1523138"/>
                  <a:pt x="6117908" y="1512661"/>
                  <a:pt x="6116004" y="1504088"/>
                </a:cubicBezTo>
                <a:cubicBezTo>
                  <a:pt x="6115050" y="1495515"/>
                  <a:pt x="6114098" y="1487896"/>
                  <a:pt x="6114098" y="1481228"/>
                </a:cubicBezTo>
                <a:cubicBezTo>
                  <a:pt x="6114098" y="1474561"/>
                  <a:pt x="6115050" y="1467893"/>
                  <a:pt x="6115050" y="1462178"/>
                </a:cubicBezTo>
                <a:cubicBezTo>
                  <a:pt x="6116004" y="1449796"/>
                  <a:pt x="6116956" y="1436461"/>
                  <a:pt x="6120766" y="1417411"/>
                </a:cubicBezTo>
                <a:cubicBezTo>
                  <a:pt x="6124576" y="1397408"/>
                  <a:pt x="6130292" y="1371690"/>
                  <a:pt x="6148388" y="1335496"/>
                </a:cubicBezTo>
                <a:cubicBezTo>
                  <a:pt x="6155056" y="1320256"/>
                  <a:pt x="6166486" y="1299301"/>
                  <a:pt x="6182678" y="1278346"/>
                </a:cubicBezTo>
                <a:cubicBezTo>
                  <a:pt x="6197918" y="1257390"/>
                  <a:pt x="6217920" y="1235483"/>
                  <a:pt x="6237924" y="1216433"/>
                </a:cubicBezTo>
                <a:cubicBezTo>
                  <a:pt x="6274118" y="1181191"/>
                  <a:pt x="6308408" y="1153568"/>
                  <a:pt x="6313172" y="1145948"/>
                </a:cubicBezTo>
                <a:cubicBezTo>
                  <a:pt x="6317932" y="1144043"/>
                  <a:pt x="6336030" y="1130708"/>
                  <a:pt x="6357938" y="1114516"/>
                </a:cubicBezTo>
                <a:cubicBezTo>
                  <a:pt x="6388418" y="1092608"/>
                  <a:pt x="6425566" y="1063081"/>
                  <a:pt x="6447472" y="1043078"/>
                </a:cubicBezTo>
                <a:cubicBezTo>
                  <a:pt x="6471286" y="1019266"/>
                  <a:pt x="6519864" y="974498"/>
                  <a:pt x="6552248" y="934493"/>
                </a:cubicBezTo>
                <a:cubicBezTo>
                  <a:pt x="6568440" y="915443"/>
                  <a:pt x="6580824" y="897346"/>
                  <a:pt x="6586538" y="887821"/>
                </a:cubicBezTo>
                <a:cubicBezTo>
                  <a:pt x="6589396" y="883058"/>
                  <a:pt x="6591300" y="880201"/>
                  <a:pt x="6587492" y="880201"/>
                </a:cubicBezTo>
                <a:close/>
                <a:moveTo>
                  <a:pt x="6619160" y="878982"/>
                </a:moveTo>
                <a:lnTo>
                  <a:pt x="6617972" y="881153"/>
                </a:lnTo>
                <a:lnTo>
                  <a:pt x="6616368" y="883553"/>
                </a:lnTo>
                <a:close/>
                <a:moveTo>
                  <a:pt x="4703444" y="812572"/>
                </a:moveTo>
                <a:cubicBezTo>
                  <a:pt x="4721542" y="813525"/>
                  <a:pt x="4734878" y="812572"/>
                  <a:pt x="4747260" y="812572"/>
                </a:cubicBezTo>
                <a:cubicBezTo>
                  <a:pt x="4721542" y="815430"/>
                  <a:pt x="4705350" y="813525"/>
                  <a:pt x="4703444" y="812572"/>
                </a:cubicBezTo>
                <a:close/>
                <a:moveTo>
                  <a:pt x="4594860" y="798285"/>
                </a:moveTo>
                <a:cubicBezTo>
                  <a:pt x="4600576" y="800190"/>
                  <a:pt x="4606292" y="801143"/>
                  <a:pt x="4612958" y="803048"/>
                </a:cubicBezTo>
                <a:cubicBezTo>
                  <a:pt x="4633914" y="810668"/>
                  <a:pt x="4656774" y="817335"/>
                  <a:pt x="4681540" y="822098"/>
                </a:cubicBezTo>
                <a:cubicBezTo>
                  <a:pt x="4650106" y="817335"/>
                  <a:pt x="4621532" y="808763"/>
                  <a:pt x="4594860" y="798285"/>
                </a:cubicBezTo>
                <a:close/>
                <a:moveTo>
                  <a:pt x="6658928" y="794476"/>
                </a:moveTo>
                <a:cubicBezTo>
                  <a:pt x="6656072" y="805906"/>
                  <a:pt x="6648450" y="825908"/>
                  <a:pt x="6637020" y="849721"/>
                </a:cubicBezTo>
                <a:lnTo>
                  <a:pt x="6619160" y="878982"/>
                </a:lnTo>
                <a:lnTo>
                  <a:pt x="6639520" y="841744"/>
                </a:lnTo>
                <a:cubicBezTo>
                  <a:pt x="6646546" y="827337"/>
                  <a:pt x="6653214" y="811621"/>
                  <a:pt x="6658928" y="794476"/>
                </a:cubicBezTo>
                <a:close/>
                <a:moveTo>
                  <a:pt x="3875712" y="777339"/>
                </a:moveTo>
                <a:lnTo>
                  <a:pt x="3857624" y="789713"/>
                </a:lnTo>
                <a:cubicBezTo>
                  <a:pt x="3845244" y="798285"/>
                  <a:pt x="3833812" y="808763"/>
                  <a:pt x="3821430" y="819241"/>
                </a:cubicBezTo>
                <a:cubicBezTo>
                  <a:pt x="3815716" y="824956"/>
                  <a:pt x="3810000" y="829718"/>
                  <a:pt x="3804284" y="834481"/>
                </a:cubicBezTo>
                <a:cubicBezTo>
                  <a:pt x="3799524" y="839243"/>
                  <a:pt x="3793808" y="844958"/>
                  <a:pt x="3789044" y="849721"/>
                </a:cubicBezTo>
                <a:cubicBezTo>
                  <a:pt x="3778568" y="859246"/>
                  <a:pt x="3770234" y="868533"/>
                  <a:pt x="3763804" y="876391"/>
                </a:cubicBezTo>
                <a:lnTo>
                  <a:pt x="3761396" y="879547"/>
                </a:lnTo>
                <a:lnTo>
                  <a:pt x="3765634" y="874499"/>
                </a:lnTo>
                <a:cubicBezTo>
                  <a:pt x="3797738" y="839004"/>
                  <a:pt x="3828098" y="813287"/>
                  <a:pt x="3859530" y="789712"/>
                </a:cubicBezTo>
                <a:close/>
                <a:moveTo>
                  <a:pt x="3908838" y="756204"/>
                </a:moveTo>
                <a:lnTo>
                  <a:pt x="3892868" y="765901"/>
                </a:lnTo>
                <a:lnTo>
                  <a:pt x="3875742" y="777319"/>
                </a:lnTo>
                <a:lnTo>
                  <a:pt x="3892868" y="766852"/>
                </a:lnTo>
                <a:close/>
                <a:moveTo>
                  <a:pt x="6607442" y="715471"/>
                </a:moveTo>
                <a:lnTo>
                  <a:pt x="6606540" y="724942"/>
                </a:lnTo>
                <a:cubicBezTo>
                  <a:pt x="6606540" y="731610"/>
                  <a:pt x="6604636" y="738277"/>
                  <a:pt x="6603684" y="744945"/>
                </a:cubicBezTo>
                <a:close/>
                <a:moveTo>
                  <a:pt x="3886200" y="707798"/>
                </a:moveTo>
                <a:lnTo>
                  <a:pt x="3822072" y="748981"/>
                </a:lnTo>
                <a:lnTo>
                  <a:pt x="3822384" y="748756"/>
                </a:lnTo>
                <a:cubicBezTo>
                  <a:pt x="3833812" y="741135"/>
                  <a:pt x="3844292" y="733516"/>
                  <a:pt x="3853816" y="726848"/>
                </a:cubicBezTo>
                <a:cubicBezTo>
                  <a:pt x="3867150" y="719228"/>
                  <a:pt x="3877628" y="712560"/>
                  <a:pt x="3886200" y="707798"/>
                </a:cubicBezTo>
                <a:close/>
                <a:moveTo>
                  <a:pt x="4059556" y="705893"/>
                </a:moveTo>
                <a:cubicBezTo>
                  <a:pt x="4070032" y="704940"/>
                  <a:pt x="4042410" y="714465"/>
                  <a:pt x="4016692" y="723990"/>
                </a:cubicBezTo>
                <a:cubicBezTo>
                  <a:pt x="3990976" y="735420"/>
                  <a:pt x="3966210" y="746850"/>
                  <a:pt x="3979544" y="745898"/>
                </a:cubicBezTo>
                <a:cubicBezTo>
                  <a:pt x="3965258" y="748755"/>
                  <a:pt x="3951924" y="754470"/>
                  <a:pt x="3938588" y="758280"/>
                </a:cubicBezTo>
                <a:cubicBezTo>
                  <a:pt x="3977640" y="739230"/>
                  <a:pt x="3986212" y="736373"/>
                  <a:pt x="3994784" y="731610"/>
                </a:cubicBezTo>
                <a:cubicBezTo>
                  <a:pt x="3998596" y="728753"/>
                  <a:pt x="4003358" y="725895"/>
                  <a:pt x="4012884" y="722085"/>
                </a:cubicBezTo>
                <a:cubicBezTo>
                  <a:pt x="4022408" y="718275"/>
                  <a:pt x="4036696" y="713513"/>
                  <a:pt x="4059556" y="705893"/>
                </a:cubicBezTo>
                <a:close/>
                <a:moveTo>
                  <a:pt x="6601778" y="700177"/>
                </a:moveTo>
                <a:lnTo>
                  <a:pt x="6594406" y="726898"/>
                </a:lnTo>
                <a:lnTo>
                  <a:pt x="6592252" y="740183"/>
                </a:lnTo>
                <a:cubicBezTo>
                  <a:pt x="6591538" y="745422"/>
                  <a:pt x="6590824" y="750065"/>
                  <a:pt x="6590288" y="753786"/>
                </a:cubicBezTo>
                <a:lnTo>
                  <a:pt x="6589926" y="757052"/>
                </a:lnTo>
                <a:lnTo>
                  <a:pt x="6595466" y="738515"/>
                </a:lnTo>
                <a:cubicBezTo>
                  <a:pt x="6598682" y="724704"/>
                  <a:pt x="6600824" y="711607"/>
                  <a:pt x="6601778" y="700177"/>
                </a:cubicBezTo>
                <a:close/>
                <a:moveTo>
                  <a:pt x="6691012" y="688904"/>
                </a:moveTo>
                <a:lnTo>
                  <a:pt x="6690360" y="730657"/>
                </a:lnTo>
                <a:cubicBezTo>
                  <a:pt x="6693218" y="721132"/>
                  <a:pt x="6694172" y="710655"/>
                  <a:pt x="6696076" y="700177"/>
                </a:cubicBezTo>
                <a:cubicBezTo>
                  <a:pt x="6695124" y="719227"/>
                  <a:pt x="6690360" y="750659"/>
                  <a:pt x="6679884" y="786855"/>
                </a:cubicBezTo>
                <a:cubicBezTo>
                  <a:pt x="6668452" y="822097"/>
                  <a:pt x="6651308" y="861150"/>
                  <a:pt x="6629400" y="893534"/>
                </a:cubicBezTo>
                <a:cubicBezTo>
                  <a:pt x="6627496" y="894487"/>
                  <a:pt x="6628448" y="892582"/>
                  <a:pt x="6630352" y="887820"/>
                </a:cubicBezTo>
                <a:cubicBezTo>
                  <a:pt x="6632258" y="883057"/>
                  <a:pt x="6636068" y="875437"/>
                  <a:pt x="6640830" y="865912"/>
                </a:cubicBezTo>
                <a:cubicBezTo>
                  <a:pt x="6650356" y="846862"/>
                  <a:pt x="6663690" y="818287"/>
                  <a:pt x="6673216" y="785902"/>
                </a:cubicBezTo>
                <a:close/>
                <a:moveTo>
                  <a:pt x="3932278" y="683196"/>
                </a:moveTo>
                <a:cubicBezTo>
                  <a:pt x="3928528" y="686187"/>
                  <a:pt x="3894774" y="701368"/>
                  <a:pt x="3877628" y="710655"/>
                </a:cubicBezTo>
                <a:cubicBezTo>
                  <a:pt x="3883344" y="706845"/>
                  <a:pt x="3890010" y="703035"/>
                  <a:pt x="3895724" y="699225"/>
                </a:cubicBezTo>
                <a:lnTo>
                  <a:pt x="3924300" y="684937"/>
                </a:lnTo>
                <a:cubicBezTo>
                  <a:pt x="3931444" y="682556"/>
                  <a:pt x="3933528" y="682198"/>
                  <a:pt x="3932278" y="683196"/>
                </a:cubicBezTo>
                <a:close/>
                <a:moveTo>
                  <a:pt x="4253866" y="680176"/>
                </a:moveTo>
                <a:lnTo>
                  <a:pt x="4263392" y="680176"/>
                </a:lnTo>
                <a:cubicBezTo>
                  <a:pt x="4267200" y="680176"/>
                  <a:pt x="4270058" y="680176"/>
                  <a:pt x="4273868" y="680176"/>
                </a:cubicBezTo>
                <a:cubicBezTo>
                  <a:pt x="4276726" y="680176"/>
                  <a:pt x="4280536" y="681128"/>
                  <a:pt x="4284344" y="681128"/>
                </a:cubicBezTo>
                <a:cubicBezTo>
                  <a:pt x="4282440" y="682081"/>
                  <a:pt x="4276726" y="681128"/>
                  <a:pt x="4270058" y="681128"/>
                </a:cubicBezTo>
                <a:cubicBezTo>
                  <a:pt x="4264344" y="681128"/>
                  <a:pt x="4257676" y="680176"/>
                  <a:pt x="4253866" y="680176"/>
                </a:cubicBezTo>
                <a:close/>
                <a:moveTo>
                  <a:pt x="4401504" y="619215"/>
                </a:moveTo>
                <a:cubicBezTo>
                  <a:pt x="4401504" y="619215"/>
                  <a:pt x="4404360" y="619215"/>
                  <a:pt x="4412932" y="621120"/>
                </a:cubicBezTo>
                <a:cubicBezTo>
                  <a:pt x="4416744" y="622072"/>
                  <a:pt x="4422458" y="623025"/>
                  <a:pt x="4429126" y="624930"/>
                </a:cubicBezTo>
                <a:cubicBezTo>
                  <a:pt x="4435792" y="626835"/>
                  <a:pt x="4444366" y="629692"/>
                  <a:pt x="4453892" y="633503"/>
                </a:cubicBezTo>
                <a:cubicBezTo>
                  <a:pt x="4496752" y="651600"/>
                  <a:pt x="4477704" y="643980"/>
                  <a:pt x="4451986" y="635407"/>
                </a:cubicBezTo>
                <a:cubicBezTo>
                  <a:pt x="4445318" y="633503"/>
                  <a:pt x="4438652" y="630645"/>
                  <a:pt x="4432936" y="628740"/>
                </a:cubicBezTo>
                <a:cubicBezTo>
                  <a:pt x="4427220" y="626835"/>
                  <a:pt x="4420552" y="625882"/>
                  <a:pt x="4416744" y="624930"/>
                </a:cubicBezTo>
                <a:cubicBezTo>
                  <a:pt x="4411028" y="623978"/>
                  <a:pt x="4408170" y="623025"/>
                  <a:pt x="4409124" y="623978"/>
                </a:cubicBezTo>
                <a:cubicBezTo>
                  <a:pt x="4404360" y="622072"/>
                  <a:pt x="4399598" y="620167"/>
                  <a:pt x="4401504" y="619215"/>
                </a:cubicBezTo>
                <a:close/>
                <a:moveTo>
                  <a:pt x="4130040" y="618263"/>
                </a:moveTo>
                <a:lnTo>
                  <a:pt x="4117922" y="620877"/>
                </a:lnTo>
                <a:lnTo>
                  <a:pt x="4070032" y="629693"/>
                </a:lnTo>
                <a:cubicBezTo>
                  <a:pt x="4077176" y="627312"/>
                  <a:pt x="4079796" y="626121"/>
                  <a:pt x="4079438" y="625645"/>
                </a:cubicBezTo>
                <a:lnTo>
                  <a:pt x="4073906" y="625801"/>
                </a:lnTo>
                <a:lnTo>
                  <a:pt x="4100364" y="620555"/>
                </a:lnTo>
                <a:cubicBezTo>
                  <a:pt x="4112598" y="618680"/>
                  <a:pt x="4122896" y="617787"/>
                  <a:pt x="4130040" y="618263"/>
                </a:cubicBezTo>
                <a:close/>
                <a:moveTo>
                  <a:pt x="6692264" y="608737"/>
                </a:moveTo>
                <a:cubicBezTo>
                  <a:pt x="6694172" y="629692"/>
                  <a:pt x="6694172" y="654457"/>
                  <a:pt x="6692264" y="682080"/>
                </a:cubicBezTo>
                <a:lnTo>
                  <a:pt x="6691012" y="688904"/>
                </a:lnTo>
                <a:close/>
                <a:moveTo>
                  <a:pt x="4309112" y="608737"/>
                </a:moveTo>
                <a:cubicBezTo>
                  <a:pt x="4318636" y="609690"/>
                  <a:pt x="4326256" y="610642"/>
                  <a:pt x="4327208" y="612547"/>
                </a:cubicBezTo>
                <a:cubicBezTo>
                  <a:pt x="4319588" y="610642"/>
                  <a:pt x="4312920" y="609690"/>
                  <a:pt x="4309112" y="608737"/>
                </a:cubicBezTo>
                <a:close/>
                <a:moveTo>
                  <a:pt x="6583680" y="596355"/>
                </a:moveTo>
                <a:cubicBezTo>
                  <a:pt x="6583680" y="609690"/>
                  <a:pt x="6585584" y="638265"/>
                  <a:pt x="6583680" y="655410"/>
                </a:cubicBezTo>
                <a:lnTo>
                  <a:pt x="6583680" y="652553"/>
                </a:lnTo>
                <a:cubicBezTo>
                  <a:pt x="6583680" y="647790"/>
                  <a:pt x="6583680" y="639218"/>
                  <a:pt x="6583680" y="630645"/>
                </a:cubicBezTo>
                <a:cubicBezTo>
                  <a:pt x="6583680" y="622073"/>
                  <a:pt x="6582728" y="612548"/>
                  <a:pt x="6582728" y="605880"/>
                </a:cubicBezTo>
                <a:cubicBezTo>
                  <a:pt x="6582728" y="599213"/>
                  <a:pt x="6583680" y="594450"/>
                  <a:pt x="6583680" y="596355"/>
                </a:cubicBezTo>
                <a:close/>
                <a:moveTo>
                  <a:pt x="5093970" y="464910"/>
                </a:moveTo>
                <a:cubicBezTo>
                  <a:pt x="5084444" y="473482"/>
                  <a:pt x="5073968" y="484912"/>
                  <a:pt x="5069204" y="488723"/>
                </a:cubicBezTo>
                <a:cubicBezTo>
                  <a:pt x="5078730" y="479198"/>
                  <a:pt x="5086350" y="471578"/>
                  <a:pt x="5093970" y="464910"/>
                </a:cubicBezTo>
                <a:close/>
                <a:moveTo>
                  <a:pt x="5165408" y="417285"/>
                </a:moveTo>
                <a:cubicBezTo>
                  <a:pt x="5141596" y="439192"/>
                  <a:pt x="5131118" y="449670"/>
                  <a:pt x="5099686" y="476340"/>
                </a:cubicBezTo>
                <a:cubicBezTo>
                  <a:pt x="5114926" y="460148"/>
                  <a:pt x="5140644" y="439192"/>
                  <a:pt x="5165408" y="417285"/>
                </a:cubicBezTo>
                <a:close/>
                <a:moveTo>
                  <a:pt x="5140644" y="380137"/>
                </a:moveTo>
                <a:cubicBezTo>
                  <a:pt x="5124452" y="397282"/>
                  <a:pt x="5108260" y="413475"/>
                  <a:pt x="5092066" y="430619"/>
                </a:cubicBezTo>
                <a:cubicBezTo>
                  <a:pt x="5101592" y="420142"/>
                  <a:pt x="5111116" y="408712"/>
                  <a:pt x="5121592" y="398235"/>
                </a:cubicBezTo>
                <a:close/>
                <a:moveTo>
                  <a:pt x="6577966" y="360135"/>
                </a:moveTo>
                <a:cubicBezTo>
                  <a:pt x="6590348" y="381090"/>
                  <a:pt x="6601780" y="402998"/>
                  <a:pt x="6612256" y="426810"/>
                </a:cubicBezTo>
                <a:lnTo>
                  <a:pt x="6617018" y="442050"/>
                </a:lnTo>
                <a:cubicBezTo>
                  <a:pt x="6606540" y="413475"/>
                  <a:pt x="6593206" y="385853"/>
                  <a:pt x="6577966" y="360135"/>
                </a:cubicBezTo>
                <a:close/>
                <a:moveTo>
                  <a:pt x="6586538" y="307748"/>
                </a:moveTo>
                <a:cubicBezTo>
                  <a:pt x="6596064" y="323941"/>
                  <a:pt x="6597016" y="327750"/>
                  <a:pt x="6595112" y="324893"/>
                </a:cubicBezTo>
                <a:cubicBezTo>
                  <a:pt x="6589396" y="314416"/>
                  <a:pt x="6586538" y="307748"/>
                  <a:pt x="6586538" y="307748"/>
                </a:cubicBezTo>
                <a:close/>
                <a:moveTo>
                  <a:pt x="6452236" y="296318"/>
                </a:moveTo>
                <a:cubicBezTo>
                  <a:pt x="6461760" y="306795"/>
                  <a:pt x="6468428" y="313463"/>
                  <a:pt x="6474144" y="319178"/>
                </a:cubicBezTo>
                <a:cubicBezTo>
                  <a:pt x="6479860" y="324893"/>
                  <a:pt x="6484620" y="329656"/>
                  <a:pt x="6489384" y="335370"/>
                </a:cubicBezTo>
                <a:cubicBezTo>
                  <a:pt x="6498908" y="346800"/>
                  <a:pt x="6512244" y="361088"/>
                  <a:pt x="6534152" y="402998"/>
                </a:cubicBezTo>
                <a:cubicBezTo>
                  <a:pt x="6531292" y="401093"/>
                  <a:pt x="6532246" y="406808"/>
                  <a:pt x="6539866" y="423000"/>
                </a:cubicBezTo>
                <a:cubicBezTo>
                  <a:pt x="6545580" y="440145"/>
                  <a:pt x="6558916" y="468720"/>
                  <a:pt x="6570346" y="515393"/>
                </a:cubicBezTo>
                <a:cubicBezTo>
                  <a:pt x="6554154" y="455386"/>
                  <a:pt x="6537008" y="422048"/>
                  <a:pt x="6520816" y="392520"/>
                </a:cubicBezTo>
                <a:cubicBezTo>
                  <a:pt x="6512244" y="377281"/>
                  <a:pt x="6503672" y="362993"/>
                  <a:pt x="6493192" y="347753"/>
                </a:cubicBezTo>
                <a:cubicBezTo>
                  <a:pt x="6481764" y="332513"/>
                  <a:pt x="6469380" y="315368"/>
                  <a:pt x="6452236" y="296318"/>
                </a:cubicBezTo>
                <a:close/>
                <a:moveTo>
                  <a:pt x="6427472" y="270600"/>
                </a:moveTo>
                <a:cubicBezTo>
                  <a:pt x="6433186" y="275363"/>
                  <a:pt x="6436996" y="280125"/>
                  <a:pt x="6441760" y="284888"/>
                </a:cubicBezTo>
                <a:cubicBezTo>
                  <a:pt x="6445568" y="288698"/>
                  <a:pt x="6449378" y="292508"/>
                  <a:pt x="6453188" y="296318"/>
                </a:cubicBezTo>
                <a:cubicBezTo>
                  <a:pt x="6449378" y="291555"/>
                  <a:pt x="6445568" y="287745"/>
                  <a:pt x="6440806" y="283935"/>
                </a:cubicBezTo>
                <a:cubicBezTo>
                  <a:pt x="6436996" y="279173"/>
                  <a:pt x="6432234" y="275363"/>
                  <a:pt x="6427472" y="270600"/>
                </a:cubicBezTo>
                <a:close/>
                <a:moveTo>
                  <a:pt x="6398896" y="242025"/>
                </a:moveTo>
                <a:cubicBezTo>
                  <a:pt x="6400800" y="242978"/>
                  <a:pt x="6402706" y="244883"/>
                  <a:pt x="6404612" y="245835"/>
                </a:cubicBezTo>
                <a:cubicBezTo>
                  <a:pt x="6405564" y="245835"/>
                  <a:pt x="6406516" y="246788"/>
                  <a:pt x="6407468" y="247740"/>
                </a:cubicBezTo>
                <a:cubicBezTo>
                  <a:pt x="6404612" y="244883"/>
                  <a:pt x="6401752" y="242978"/>
                  <a:pt x="6398896" y="242025"/>
                </a:cubicBezTo>
                <a:close/>
                <a:moveTo>
                  <a:pt x="6353176" y="210593"/>
                </a:moveTo>
                <a:cubicBezTo>
                  <a:pt x="6372224" y="222023"/>
                  <a:pt x="6385560" y="231548"/>
                  <a:pt x="6399848" y="241073"/>
                </a:cubicBezTo>
                <a:cubicBezTo>
                  <a:pt x="6384608" y="230596"/>
                  <a:pt x="6370320" y="220118"/>
                  <a:pt x="6353176" y="210593"/>
                </a:cubicBezTo>
                <a:close/>
                <a:moveTo>
                  <a:pt x="5469256" y="193448"/>
                </a:moveTo>
                <a:cubicBezTo>
                  <a:pt x="5479732" y="190590"/>
                  <a:pt x="5454016" y="204878"/>
                  <a:pt x="5412104" y="231548"/>
                </a:cubicBezTo>
                <a:cubicBezTo>
                  <a:pt x="5406390" y="235358"/>
                  <a:pt x="5398770" y="241073"/>
                  <a:pt x="5391150" y="246788"/>
                </a:cubicBezTo>
                <a:cubicBezTo>
                  <a:pt x="5396864" y="242025"/>
                  <a:pt x="5401628" y="238215"/>
                  <a:pt x="5406390" y="234405"/>
                </a:cubicBezTo>
                <a:cubicBezTo>
                  <a:pt x="5409248" y="231548"/>
                  <a:pt x="5407344" y="230595"/>
                  <a:pt x="5434012" y="214403"/>
                </a:cubicBezTo>
                <a:cubicBezTo>
                  <a:pt x="5455920" y="199163"/>
                  <a:pt x="5468304" y="190590"/>
                  <a:pt x="5443538" y="208688"/>
                </a:cubicBezTo>
                <a:close/>
                <a:moveTo>
                  <a:pt x="6439852" y="190590"/>
                </a:moveTo>
                <a:cubicBezTo>
                  <a:pt x="6445568" y="195353"/>
                  <a:pt x="6452236" y="202020"/>
                  <a:pt x="6460808" y="208687"/>
                </a:cubicBezTo>
                <a:cubicBezTo>
                  <a:pt x="6469380" y="216308"/>
                  <a:pt x="6477952" y="223928"/>
                  <a:pt x="6485572" y="232500"/>
                </a:cubicBezTo>
                <a:cubicBezTo>
                  <a:pt x="6493192" y="240120"/>
                  <a:pt x="6500812" y="247740"/>
                  <a:pt x="6506528" y="254408"/>
                </a:cubicBezTo>
                <a:cubicBezTo>
                  <a:pt x="6511292" y="261075"/>
                  <a:pt x="6516052" y="265838"/>
                  <a:pt x="6517004" y="268695"/>
                </a:cubicBezTo>
                <a:cubicBezTo>
                  <a:pt x="6490336" y="244883"/>
                  <a:pt x="6471284" y="217260"/>
                  <a:pt x="6439852" y="190590"/>
                </a:cubicBezTo>
                <a:close/>
                <a:moveTo>
                  <a:pt x="6491406" y="171212"/>
                </a:moveTo>
                <a:cubicBezTo>
                  <a:pt x="6493668" y="172611"/>
                  <a:pt x="6498668" y="176540"/>
                  <a:pt x="6507480" y="183922"/>
                </a:cubicBezTo>
                <a:cubicBezTo>
                  <a:pt x="6502718" y="181065"/>
                  <a:pt x="6508432" y="187732"/>
                  <a:pt x="6521768" y="203925"/>
                </a:cubicBezTo>
                <a:cubicBezTo>
                  <a:pt x="6535104" y="219165"/>
                  <a:pt x="6556058" y="244882"/>
                  <a:pt x="6580824" y="280125"/>
                </a:cubicBezTo>
                <a:cubicBezTo>
                  <a:pt x="6569392" y="264885"/>
                  <a:pt x="6561772" y="255360"/>
                  <a:pt x="6556058" y="248692"/>
                </a:cubicBezTo>
                <a:cubicBezTo>
                  <a:pt x="6550344" y="242025"/>
                  <a:pt x="6547484" y="238215"/>
                  <a:pt x="6545580" y="237262"/>
                </a:cubicBezTo>
                <a:cubicBezTo>
                  <a:pt x="6542724" y="235357"/>
                  <a:pt x="6545580" y="241072"/>
                  <a:pt x="6548436" y="245835"/>
                </a:cubicBezTo>
                <a:cubicBezTo>
                  <a:pt x="6550344" y="250597"/>
                  <a:pt x="6552248" y="253455"/>
                  <a:pt x="6545580" y="245835"/>
                </a:cubicBezTo>
                <a:cubicBezTo>
                  <a:pt x="6538912" y="239167"/>
                  <a:pt x="6524624" y="220117"/>
                  <a:pt x="6488430" y="184875"/>
                </a:cubicBezTo>
                <a:cubicBezTo>
                  <a:pt x="6495098" y="191542"/>
                  <a:pt x="6501764" y="196305"/>
                  <a:pt x="6506528" y="201067"/>
                </a:cubicBezTo>
                <a:cubicBezTo>
                  <a:pt x="6511290" y="205830"/>
                  <a:pt x="6516052" y="209640"/>
                  <a:pt x="6518910" y="212497"/>
                </a:cubicBezTo>
                <a:cubicBezTo>
                  <a:pt x="6524624" y="218212"/>
                  <a:pt x="6528436" y="221070"/>
                  <a:pt x="6530340" y="222022"/>
                </a:cubicBezTo>
                <a:cubicBezTo>
                  <a:pt x="6532244" y="222022"/>
                  <a:pt x="6524624" y="212497"/>
                  <a:pt x="6516052" y="202020"/>
                </a:cubicBezTo>
                <a:cubicBezTo>
                  <a:pt x="6502480" y="185589"/>
                  <a:pt x="6484620" y="167015"/>
                  <a:pt x="6491406" y="171212"/>
                </a:cubicBezTo>
                <a:close/>
                <a:moveTo>
                  <a:pt x="6246662" y="154171"/>
                </a:moveTo>
                <a:lnTo>
                  <a:pt x="6247448" y="154395"/>
                </a:lnTo>
                <a:lnTo>
                  <a:pt x="6247354" y="154489"/>
                </a:lnTo>
                <a:close/>
                <a:moveTo>
                  <a:pt x="6167438" y="131535"/>
                </a:moveTo>
                <a:cubicBezTo>
                  <a:pt x="6187440" y="133440"/>
                  <a:pt x="6211016" y="139869"/>
                  <a:pt x="6237328" y="149870"/>
                </a:cubicBezTo>
                <a:lnTo>
                  <a:pt x="6246662" y="154171"/>
                </a:lnTo>
                <a:close/>
                <a:moveTo>
                  <a:pt x="6156960" y="116295"/>
                </a:moveTo>
                <a:cubicBezTo>
                  <a:pt x="6164580" y="117247"/>
                  <a:pt x="6176964" y="119152"/>
                  <a:pt x="6192204" y="122010"/>
                </a:cubicBezTo>
                <a:cubicBezTo>
                  <a:pt x="6199824" y="123915"/>
                  <a:pt x="6208396" y="125820"/>
                  <a:pt x="6216968" y="128677"/>
                </a:cubicBezTo>
                <a:cubicBezTo>
                  <a:pt x="6225540" y="131535"/>
                  <a:pt x="6235066" y="134392"/>
                  <a:pt x="6245544" y="137250"/>
                </a:cubicBezTo>
                <a:cubicBezTo>
                  <a:pt x="6258878" y="142965"/>
                  <a:pt x="6265546" y="146775"/>
                  <a:pt x="6260784" y="145822"/>
                </a:cubicBezTo>
                <a:cubicBezTo>
                  <a:pt x="6270308" y="148680"/>
                  <a:pt x="6279832" y="152490"/>
                  <a:pt x="6289358" y="155347"/>
                </a:cubicBezTo>
                <a:cubicBezTo>
                  <a:pt x="6298884" y="159157"/>
                  <a:pt x="6309360" y="163920"/>
                  <a:pt x="6320792" y="168682"/>
                </a:cubicBezTo>
                <a:cubicBezTo>
                  <a:pt x="6332220" y="173445"/>
                  <a:pt x="6344604" y="181065"/>
                  <a:pt x="6359844" y="189637"/>
                </a:cubicBezTo>
                <a:cubicBezTo>
                  <a:pt x="6367464" y="194400"/>
                  <a:pt x="6376036" y="199162"/>
                  <a:pt x="6383656" y="204877"/>
                </a:cubicBezTo>
                <a:cubicBezTo>
                  <a:pt x="6392228" y="209640"/>
                  <a:pt x="6399848" y="216307"/>
                  <a:pt x="6409372" y="223927"/>
                </a:cubicBezTo>
                <a:cubicBezTo>
                  <a:pt x="6396038" y="214402"/>
                  <a:pt x="6381750" y="204877"/>
                  <a:pt x="6367464" y="197257"/>
                </a:cubicBezTo>
                <a:cubicBezTo>
                  <a:pt x="6416992" y="228690"/>
                  <a:pt x="6456998" y="266790"/>
                  <a:pt x="6487478" y="303937"/>
                </a:cubicBezTo>
                <a:cubicBezTo>
                  <a:pt x="6517004" y="339180"/>
                  <a:pt x="6537008" y="369660"/>
                  <a:pt x="6548438" y="386805"/>
                </a:cubicBezTo>
                <a:cubicBezTo>
                  <a:pt x="6547484" y="394425"/>
                  <a:pt x="6556058" y="422047"/>
                  <a:pt x="6567488" y="459195"/>
                </a:cubicBezTo>
                <a:cubicBezTo>
                  <a:pt x="6577966" y="484912"/>
                  <a:pt x="6583680" y="501105"/>
                  <a:pt x="6587492" y="512535"/>
                </a:cubicBezTo>
                <a:cubicBezTo>
                  <a:pt x="6591300" y="523965"/>
                  <a:pt x="6593204" y="529680"/>
                  <a:pt x="6595110" y="533490"/>
                </a:cubicBezTo>
                <a:cubicBezTo>
                  <a:pt x="6597968" y="541110"/>
                  <a:pt x="6600824" y="541110"/>
                  <a:pt x="6608446" y="566827"/>
                </a:cubicBezTo>
                <a:cubicBezTo>
                  <a:pt x="6613210" y="596354"/>
                  <a:pt x="6615590" y="626358"/>
                  <a:pt x="6614996" y="656243"/>
                </a:cubicBezTo>
                <a:lnTo>
                  <a:pt x="6607442" y="715471"/>
                </a:lnTo>
                <a:lnTo>
                  <a:pt x="6608446" y="704940"/>
                </a:lnTo>
                <a:cubicBezTo>
                  <a:pt x="6599872" y="748755"/>
                  <a:pt x="6585584" y="789712"/>
                  <a:pt x="6572250" y="817335"/>
                </a:cubicBezTo>
                <a:cubicBezTo>
                  <a:pt x="6569392" y="824002"/>
                  <a:pt x="6565584" y="829717"/>
                  <a:pt x="6562724" y="835432"/>
                </a:cubicBezTo>
                <a:cubicBezTo>
                  <a:pt x="6559868" y="841147"/>
                  <a:pt x="6556058" y="844957"/>
                  <a:pt x="6554152" y="848767"/>
                </a:cubicBezTo>
                <a:cubicBezTo>
                  <a:pt x="6549392" y="855435"/>
                  <a:pt x="6546532" y="858292"/>
                  <a:pt x="6546532" y="856387"/>
                </a:cubicBezTo>
                <a:cubicBezTo>
                  <a:pt x="6557964" y="836385"/>
                  <a:pt x="6572250" y="809715"/>
                  <a:pt x="6582728" y="781140"/>
                </a:cubicBezTo>
                <a:lnTo>
                  <a:pt x="6584006" y="776861"/>
                </a:lnTo>
                <a:lnTo>
                  <a:pt x="6571774" y="802572"/>
                </a:lnTo>
                <a:cubicBezTo>
                  <a:pt x="6563202" y="818526"/>
                  <a:pt x="6553676" y="834004"/>
                  <a:pt x="6542724" y="848768"/>
                </a:cubicBezTo>
                <a:lnTo>
                  <a:pt x="6523808" y="871282"/>
                </a:lnTo>
                <a:lnTo>
                  <a:pt x="6517960" y="882105"/>
                </a:lnTo>
                <a:cubicBezTo>
                  <a:pt x="6519388" y="879247"/>
                  <a:pt x="6519150" y="878295"/>
                  <a:pt x="6517840" y="878771"/>
                </a:cubicBezTo>
                <a:lnTo>
                  <a:pt x="6516856" y="879558"/>
                </a:lnTo>
                <a:lnTo>
                  <a:pt x="6505814" y="892702"/>
                </a:lnTo>
                <a:cubicBezTo>
                  <a:pt x="6492240" y="907109"/>
                  <a:pt x="6477476" y="921158"/>
                  <a:pt x="6461760" y="934493"/>
                </a:cubicBezTo>
                <a:cubicBezTo>
                  <a:pt x="6458904" y="938303"/>
                  <a:pt x="6463666" y="934493"/>
                  <a:pt x="6471286" y="928778"/>
                </a:cubicBezTo>
                <a:cubicBezTo>
                  <a:pt x="6477952" y="923063"/>
                  <a:pt x="6486524" y="915443"/>
                  <a:pt x="6492240" y="910681"/>
                </a:cubicBezTo>
                <a:cubicBezTo>
                  <a:pt x="6475096" y="927826"/>
                  <a:pt x="6460808" y="940208"/>
                  <a:pt x="6444616" y="953543"/>
                </a:cubicBezTo>
                <a:cubicBezTo>
                  <a:pt x="6428424" y="967831"/>
                  <a:pt x="6410324" y="982118"/>
                  <a:pt x="6383656" y="1004026"/>
                </a:cubicBezTo>
                <a:cubicBezTo>
                  <a:pt x="6387466" y="1003073"/>
                  <a:pt x="6446520" y="957353"/>
                  <a:pt x="6403658" y="993548"/>
                </a:cubicBezTo>
                <a:cubicBezTo>
                  <a:pt x="6378892" y="1012598"/>
                  <a:pt x="6353176" y="1030696"/>
                  <a:pt x="6326504" y="1048793"/>
                </a:cubicBezTo>
                <a:cubicBezTo>
                  <a:pt x="6276024" y="1089751"/>
                  <a:pt x="6264592" y="1102133"/>
                  <a:pt x="6251258" y="1116421"/>
                </a:cubicBezTo>
                <a:cubicBezTo>
                  <a:pt x="6244592" y="1123088"/>
                  <a:pt x="6237924" y="1130708"/>
                  <a:pt x="6224588" y="1143091"/>
                </a:cubicBezTo>
                <a:cubicBezTo>
                  <a:pt x="6212204" y="1155473"/>
                  <a:pt x="6193156" y="1172618"/>
                  <a:pt x="6164580" y="1203098"/>
                </a:cubicBezTo>
                <a:cubicBezTo>
                  <a:pt x="6173152" y="1189763"/>
                  <a:pt x="6187440" y="1171666"/>
                  <a:pt x="6205538" y="1151663"/>
                </a:cubicBezTo>
                <a:cubicBezTo>
                  <a:pt x="6223636" y="1132613"/>
                  <a:pt x="6246496" y="1110706"/>
                  <a:pt x="6269356" y="1091656"/>
                </a:cubicBezTo>
                <a:cubicBezTo>
                  <a:pt x="6241732" y="1113563"/>
                  <a:pt x="6259830" y="1098323"/>
                  <a:pt x="6277928" y="1082131"/>
                </a:cubicBezTo>
                <a:cubicBezTo>
                  <a:pt x="6296024" y="1065938"/>
                  <a:pt x="6315076" y="1049746"/>
                  <a:pt x="6289358" y="1068796"/>
                </a:cubicBezTo>
                <a:cubicBezTo>
                  <a:pt x="6251258" y="1102133"/>
                  <a:pt x="6221730" y="1127851"/>
                  <a:pt x="6189346" y="1158331"/>
                </a:cubicBezTo>
                <a:cubicBezTo>
                  <a:pt x="6173152" y="1174523"/>
                  <a:pt x="6156960" y="1190716"/>
                  <a:pt x="6138864" y="1212623"/>
                </a:cubicBezTo>
                <a:cubicBezTo>
                  <a:pt x="6120766" y="1234531"/>
                  <a:pt x="6101716" y="1261201"/>
                  <a:pt x="6084572" y="1296443"/>
                </a:cubicBezTo>
                <a:cubicBezTo>
                  <a:pt x="6088380" y="1287871"/>
                  <a:pt x="6091238" y="1283108"/>
                  <a:pt x="6095048" y="1275488"/>
                </a:cubicBezTo>
                <a:lnTo>
                  <a:pt x="6101290" y="1264686"/>
                </a:lnTo>
                <a:lnTo>
                  <a:pt x="6115050" y="1243103"/>
                </a:lnTo>
                <a:cubicBezTo>
                  <a:pt x="6109810" y="1251199"/>
                  <a:pt x="6105764" y="1257391"/>
                  <a:pt x="6102548" y="1262510"/>
                </a:cubicBezTo>
                <a:lnTo>
                  <a:pt x="6101290" y="1264686"/>
                </a:lnTo>
                <a:lnTo>
                  <a:pt x="6084690" y="1290728"/>
                </a:lnTo>
                <a:cubicBezTo>
                  <a:pt x="6075522" y="1307635"/>
                  <a:pt x="6067426" y="1325494"/>
                  <a:pt x="6060758" y="1344068"/>
                </a:cubicBezTo>
                <a:cubicBezTo>
                  <a:pt x="6054092" y="1362641"/>
                  <a:pt x="6049090" y="1381930"/>
                  <a:pt x="6045756" y="1401456"/>
                </a:cubicBezTo>
                <a:lnTo>
                  <a:pt x="6041406" y="1452636"/>
                </a:lnTo>
                <a:lnTo>
                  <a:pt x="6041352" y="1452058"/>
                </a:lnTo>
                <a:cubicBezTo>
                  <a:pt x="6040994" y="1450748"/>
                  <a:pt x="6040756" y="1453129"/>
                  <a:pt x="6040756" y="1460273"/>
                </a:cubicBezTo>
                <a:lnTo>
                  <a:pt x="6041406" y="1452636"/>
                </a:lnTo>
                <a:lnTo>
                  <a:pt x="6042660" y="1465988"/>
                </a:lnTo>
                <a:cubicBezTo>
                  <a:pt x="6043612" y="1473608"/>
                  <a:pt x="6043612" y="1484086"/>
                  <a:pt x="6045518" y="1495515"/>
                </a:cubicBezTo>
                <a:cubicBezTo>
                  <a:pt x="6047424" y="1506946"/>
                  <a:pt x="6048376" y="1519328"/>
                  <a:pt x="6052186" y="1531711"/>
                </a:cubicBezTo>
                <a:cubicBezTo>
                  <a:pt x="6055044" y="1544331"/>
                  <a:pt x="6058616" y="1556773"/>
                  <a:pt x="6062336" y="1568173"/>
                </a:cubicBezTo>
                <a:lnTo>
                  <a:pt x="6069266" y="1587131"/>
                </a:lnTo>
                <a:lnTo>
                  <a:pt x="6053138" y="1544093"/>
                </a:lnTo>
                <a:cubicBezTo>
                  <a:pt x="6051232" y="1534568"/>
                  <a:pt x="6047424" y="1524090"/>
                  <a:pt x="6045518" y="1513613"/>
                </a:cubicBezTo>
                <a:cubicBezTo>
                  <a:pt x="6043612" y="1503136"/>
                  <a:pt x="6040756" y="1491706"/>
                  <a:pt x="6039804" y="1479323"/>
                </a:cubicBezTo>
                <a:cubicBezTo>
                  <a:pt x="6038850" y="1466940"/>
                  <a:pt x="6037898" y="1454558"/>
                  <a:pt x="6037898" y="1440271"/>
                </a:cubicBezTo>
                <a:cubicBezTo>
                  <a:pt x="6037898" y="1426936"/>
                  <a:pt x="6038850" y="1412648"/>
                  <a:pt x="6041708" y="1396456"/>
                </a:cubicBezTo>
                <a:cubicBezTo>
                  <a:pt x="6046472" y="1365023"/>
                  <a:pt x="6056948" y="1329781"/>
                  <a:pt x="6075998" y="1292633"/>
                </a:cubicBezTo>
                <a:cubicBezTo>
                  <a:pt x="6085524" y="1273583"/>
                  <a:pt x="6097904" y="1255486"/>
                  <a:pt x="6111240" y="1236436"/>
                </a:cubicBezTo>
                <a:cubicBezTo>
                  <a:pt x="6125528" y="1218338"/>
                  <a:pt x="6140768" y="1199288"/>
                  <a:pt x="6158866" y="1181191"/>
                </a:cubicBezTo>
                <a:lnTo>
                  <a:pt x="6150292" y="1194526"/>
                </a:lnTo>
                <a:cubicBezTo>
                  <a:pt x="6193156" y="1144996"/>
                  <a:pt x="6235066" y="1109753"/>
                  <a:pt x="6274118" y="1078321"/>
                </a:cubicBezTo>
                <a:cubicBezTo>
                  <a:pt x="6313172" y="1046888"/>
                  <a:pt x="6349366" y="1019266"/>
                  <a:pt x="6382704" y="992596"/>
                </a:cubicBezTo>
                <a:cubicBezTo>
                  <a:pt x="6416992" y="965926"/>
                  <a:pt x="6448424" y="938303"/>
                  <a:pt x="6477952" y="908776"/>
                </a:cubicBezTo>
                <a:cubicBezTo>
                  <a:pt x="6507480" y="878296"/>
                  <a:pt x="6534150" y="845910"/>
                  <a:pt x="6554152" y="806858"/>
                </a:cubicBezTo>
                <a:cubicBezTo>
                  <a:pt x="6577966" y="766853"/>
                  <a:pt x="6594158" y="722085"/>
                  <a:pt x="6600824" y="673508"/>
                </a:cubicBezTo>
                <a:lnTo>
                  <a:pt x="6598774" y="696078"/>
                </a:lnTo>
                <a:lnTo>
                  <a:pt x="6602730" y="678270"/>
                </a:lnTo>
                <a:cubicBezTo>
                  <a:pt x="6603684" y="674460"/>
                  <a:pt x="6604636" y="670650"/>
                  <a:pt x="6605588" y="665887"/>
                </a:cubicBezTo>
                <a:cubicBezTo>
                  <a:pt x="6606540" y="661125"/>
                  <a:pt x="6606540" y="655410"/>
                  <a:pt x="6607492" y="647790"/>
                </a:cubicBezTo>
                <a:cubicBezTo>
                  <a:pt x="6607492" y="633502"/>
                  <a:pt x="6608446" y="612547"/>
                  <a:pt x="6603684" y="582067"/>
                </a:cubicBezTo>
                <a:cubicBezTo>
                  <a:pt x="6603684" y="593497"/>
                  <a:pt x="6602730" y="599212"/>
                  <a:pt x="6602730" y="599212"/>
                </a:cubicBezTo>
                <a:cubicBezTo>
                  <a:pt x="6602730" y="600165"/>
                  <a:pt x="6602730" y="595402"/>
                  <a:pt x="6601778" y="587782"/>
                </a:cubicBezTo>
                <a:cubicBezTo>
                  <a:pt x="6600824" y="572542"/>
                  <a:pt x="6596064" y="544920"/>
                  <a:pt x="6588444" y="519202"/>
                </a:cubicBezTo>
                <a:cubicBezTo>
                  <a:pt x="6589396" y="523965"/>
                  <a:pt x="6591300" y="531585"/>
                  <a:pt x="6592252" y="540157"/>
                </a:cubicBezTo>
                <a:cubicBezTo>
                  <a:pt x="6594158" y="548730"/>
                  <a:pt x="6595110" y="559207"/>
                  <a:pt x="6597016" y="569685"/>
                </a:cubicBezTo>
                <a:cubicBezTo>
                  <a:pt x="6598920" y="591592"/>
                  <a:pt x="6601778" y="616357"/>
                  <a:pt x="6600824" y="638265"/>
                </a:cubicBezTo>
                <a:cubicBezTo>
                  <a:pt x="6599872" y="682080"/>
                  <a:pt x="6591300" y="714465"/>
                  <a:pt x="6590348" y="696367"/>
                </a:cubicBezTo>
                <a:cubicBezTo>
                  <a:pt x="6593204" y="664935"/>
                  <a:pt x="6598920" y="612547"/>
                  <a:pt x="6591300" y="556350"/>
                </a:cubicBezTo>
                <a:cubicBezTo>
                  <a:pt x="6584632" y="501105"/>
                  <a:pt x="6564630" y="443002"/>
                  <a:pt x="6540818" y="406807"/>
                </a:cubicBezTo>
                <a:lnTo>
                  <a:pt x="6543676" y="409665"/>
                </a:lnTo>
                <a:cubicBezTo>
                  <a:pt x="6516052" y="353467"/>
                  <a:pt x="6487478" y="320130"/>
                  <a:pt x="6465572" y="296317"/>
                </a:cubicBezTo>
                <a:cubicBezTo>
                  <a:pt x="6442710" y="273457"/>
                  <a:pt x="6425566" y="259170"/>
                  <a:pt x="6406516" y="245835"/>
                </a:cubicBezTo>
                <a:cubicBezTo>
                  <a:pt x="6396992" y="236310"/>
                  <a:pt x="6385560" y="227737"/>
                  <a:pt x="6373178" y="219165"/>
                </a:cubicBezTo>
                <a:cubicBezTo>
                  <a:pt x="6367464" y="214402"/>
                  <a:pt x="6359844" y="210592"/>
                  <a:pt x="6353176" y="206782"/>
                </a:cubicBezTo>
                <a:cubicBezTo>
                  <a:pt x="6346508" y="202020"/>
                  <a:pt x="6338888" y="198210"/>
                  <a:pt x="6332220" y="194400"/>
                </a:cubicBezTo>
                <a:cubicBezTo>
                  <a:pt x="6325552" y="190590"/>
                  <a:pt x="6317932" y="187732"/>
                  <a:pt x="6310312" y="183922"/>
                </a:cubicBezTo>
                <a:cubicBezTo>
                  <a:pt x="6302692" y="180112"/>
                  <a:pt x="6296024" y="177255"/>
                  <a:pt x="6288404" y="173445"/>
                </a:cubicBezTo>
                <a:cubicBezTo>
                  <a:pt x="6274118" y="166777"/>
                  <a:pt x="6258878" y="162015"/>
                  <a:pt x="6245544" y="156300"/>
                </a:cubicBezTo>
                <a:lnTo>
                  <a:pt x="6247354" y="154489"/>
                </a:lnTo>
                <a:lnTo>
                  <a:pt x="6323648" y="189637"/>
                </a:lnTo>
                <a:lnTo>
                  <a:pt x="6317932" y="182017"/>
                </a:lnTo>
                <a:cubicBezTo>
                  <a:pt x="6326504" y="186780"/>
                  <a:pt x="6335078" y="192495"/>
                  <a:pt x="6342698" y="197257"/>
                </a:cubicBezTo>
                <a:cubicBezTo>
                  <a:pt x="6350318" y="202020"/>
                  <a:pt x="6357938" y="206782"/>
                  <a:pt x="6365558" y="211545"/>
                </a:cubicBezTo>
                <a:cubicBezTo>
                  <a:pt x="6373178" y="216307"/>
                  <a:pt x="6379846" y="221070"/>
                  <a:pt x="6386512" y="225832"/>
                </a:cubicBezTo>
                <a:cubicBezTo>
                  <a:pt x="6393180" y="230595"/>
                  <a:pt x="6398896" y="234405"/>
                  <a:pt x="6405564" y="239167"/>
                </a:cubicBezTo>
                <a:cubicBezTo>
                  <a:pt x="6431280" y="258217"/>
                  <a:pt x="6454140" y="276315"/>
                  <a:pt x="6476048" y="299175"/>
                </a:cubicBezTo>
                <a:cubicBezTo>
                  <a:pt x="6459856" y="282030"/>
                  <a:pt x="6440804" y="262980"/>
                  <a:pt x="6418898" y="243930"/>
                </a:cubicBezTo>
                <a:cubicBezTo>
                  <a:pt x="6396992" y="225832"/>
                  <a:pt x="6373178" y="208687"/>
                  <a:pt x="6348412" y="194400"/>
                </a:cubicBezTo>
                <a:cubicBezTo>
                  <a:pt x="6341746" y="190590"/>
                  <a:pt x="6336030" y="187732"/>
                  <a:pt x="6330316" y="183922"/>
                </a:cubicBezTo>
                <a:cubicBezTo>
                  <a:pt x="6323648" y="181065"/>
                  <a:pt x="6317932" y="178207"/>
                  <a:pt x="6312218" y="175350"/>
                </a:cubicBezTo>
                <a:cubicBezTo>
                  <a:pt x="6300788" y="169635"/>
                  <a:pt x="6290310" y="163920"/>
                  <a:pt x="6280784" y="161062"/>
                </a:cubicBezTo>
                <a:cubicBezTo>
                  <a:pt x="6261736" y="154395"/>
                  <a:pt x="6247448" y="150585"/>
                  <a:pt x="6241732" y="150585"/>
                </a:cubicBezTo>
                <a:lnTo>
                  <a:pt x="6215064" y="139155"/>
                </a:lnTo>
                <a:cubicBezTo>
                  <a:pt x="6206492" y="135345"/>
                  <a:pt x="6197918" y="131535"/>
                  <a:pt x="6188392" y="128677"/>
                </a:cubicBezTo>
                <a:lnTo>
                  <a:pt x="6160772" y="123915"/>
                </a:lnTo>
                <a:cubicBezTo>
                  <a:pt x="6150292" y="120105"/>
                  <a:pt x="6144578" y="118200"/>
                  <a:pt x="6144578" y="117247"/>
                </a:cubicBezTo>
                <a:cubicBezTo>
                  <a:pt x="6144578" y="116295"/>
                  <a:pt x="6148388" y="115342"/>
                  <a:pt x="6156960" y="116295"/>
                </a:cubicBezTo>
                <a:close/>
                <a:moveTo>
                  <a:pt x="5682616" y="104865"/>
                </a:moveTo>
                <a:cubicBezTo>
                  <a:pt x="5677852" y="107723"/>
                  <a:pt x="5669280" y="110580"/>
                  <a:pt x="5650230" y="118200"/>
                </a:cubicBezTo>
                <a:cubicBezTo>
                  <a:pt x="5658804" y="113438"/>
                  <a:pt x="5670232" y="109628"/>
                  <a:pt x="5682616" y="104865"/>
                </a:cubicBezTo>
                <a:close/>
                <a:moveTo>
                  <a:pt x="6061712" y="64860"/>
                </a:moveTo>
                <a:cubicBezTo>
                  <a:pt x="6070284" y="64860"/>
                  <a:pt x="6083618" y="65813"/>
                  <a:pt x="6104572" y="67718"/>
                </a:cubicBezTo>
                <a:lnTo>
                  <a:pt x="6052466" y="65195"/>
                </a:lnTo>
                <a:lnTo>
                  <a:pt x="6052900" y="64979"/>
                </a:lnTo>
                <a:cubicBezTo>
                  <a:pt x="6054566" y="64860"/>
                  <a:pt x="6057424" y="64860"/>
                  <a:pt x="6061712" y="64860"/>
                </a:cubicBezTo>
                <a:close/>
                <a:moveTo>
                  <a:pt x="5808346" y="57240"/>
                </a:moveTo>
                <a:cubicBezTo>
                  <a:pt x="5799772" y="60097"/>
                  <a:pt x="5789296" y="62955"/>
                  <a:pt x="5777866" y="65813"/>
                </a:cubicBezTo>
                <a:cubicBezTo>
                  <a:pt x="5782628" y="63907"/>
                  <a:pt x="5790248" y="61050"/>
                  <a:pt x="5808346" y="57240"/>
                </a:cubicBezTo>
                <a:close/>
                <a:moveTo>
                  <a:pt x="5896848" y="50889"/>
                </a:moveTo>
                <a:lnTo>
                  <a:pt x="5851208" y="58193"/>
                </a:lnTo>
                <a:cubicBezTo>
                  <a:pt x="5835968" y="61050"/>
                  <a:pt x="5823584" y="63908"/>
                  <a:pt x="5815012" y="65813"/>
                </a:cubicBezTo>
                <a:cubicBezTo>
                  <a:pt x="5798820" y="69622"/>
                  <a:pt x="5801678" y="70575"/>
                  <a:pt x="5847398" y="63908"/>
                </a:cubicBezTo>
                <a:cubicBezTo>
                  <a:pt x="5832158" y="66765"/>
                  <a:pt x="5803584" y="70575"/>
                  <a:pt x="5773104" y="78195"/>
                </a:cubicBezTo>
                <a:cubicBezTo>
                  <a:pt x="5756910" y="81052"/>
                  <a:pt x="5740718" y="84863"/>
                  <a:pt x="5725478" y="89625"/>
                </a:cubicBezTo>
                <a:cubicBezTo>
                  <a:pt x="5717858" y="91530"/>
                  <a:pt x="5710236" y="93435"/>
                  <a:pt x="5702618" y="96293"/>
                </a:cubicBezTo>
                <a:cubicBezTo>
                  <a:pt x="5694998" y="99150"/>
                  <a:pt x="5688330" y="101055"/>
                  <a:pt x="5681662" y="103913"/>
                </a:cubicBezTo>
                <a:cubicBezTo>
                  <a:pt x="5687378" y="102008"/>
                  <a:pt x="5683568" y="102008"/>
                  <a:pt x="5673090" y="104865"/>
                </a:cubicBezTo>
                <a:cubicBezTo>
                  <a:pt x="5668328" y="106770"/>
                  <a:pt x="5661660" y="108675"/>
                  <a:pt x="5654040" y="110580"/>
                </a:cubicBezTo>
                <a:cubicBezTo>
                  <a:pt x="5646420" y="113438"/>
                  <a:pt x="5638800" y="116295"/>
                  <a:pt x="5630228" y="119153"/>
                </a:cubicBezTo>
                <a:cubicBezTo>
                  <a:pt x="5621656" y="122010"/>
                  <a:pt x="5613084" y="124868"/>
                  <a:pt x="5604510" y="128678"/>
                </a:cubicBezTo>
                <a:cubicBezTo>
                  <a:pt x="5595936" y="132488"/>
                  <a:pt x="5587364" y="136298"/>
                  <a:pt x="5579744" y="139155"/>
                </a:cubicBezTo>
                <a:cubicBezTo>
                  <a:pt x="5572124" y="142965"/>
                  <a:pt x="5564504" y="145823"/>
                  <a:pt x="5558790" y="148680"/>
                </a:cubicBezTo>
                <a:cubicBezTo>
                  <a:pt x="5553076" y="151538"/>
                  <a:pt x="5548312" y="153443"/>
                  <a:pt x="5545456" y="155348"/>
                </a:cubicBezTo>
                <a:cubicBezTo>
                  <a:pt x="5549264" y="152490"/>
                  <a:pt x="5559744" y="145823"/>
                  <a:pt x="5575936" y="138203"/>
                </a:cubicBezTo>
                <a:cubicBezTo>
                  <a:pt x="5584508" y="134393"/>
                  <a:pt x="5594032" y="129630"/>
                  <a:pt x="5603558" y="124868"/>
                </a:cubicBezTo>
                <a:cubicBezTo>
                  <a:pt x="5613084" y="121058"/>
                  <a:pt x="5624512" y="116295"/>
                  <a:pt x="5635944" y="111533"/>
                </a:cubicBezTo>
                <a:cubicBezTo>
                  <a:pt x="5642610" y="108675"/>
                  <a:pt x="5648324" y="106770"/>
                  <a:pt x="5654040" y="103913"/>
                </a:cubicBezTo>
                <a:cubicBezTo>
                  <a:pt x="5659756" y="102008"/>
                  <a:pt x="5666424" y="99150"/>
                  <a:pt x="5672136" y="97245"/>
                </a:cubicBezTo>
                <a:cubicBezTo>
                  <a:pt x="5684520" y="93435"/>
                  <a:pt x="5696904" y="88673"/>
                  <a:pt x="5709284" y="84863"/>
                </a:cubicBezTo>
                <a:cubicBezTo>
                  <a:pt x="5734050" y="78195"/>
                  <a:pt x="5757862" y="70575"/>
                  <a:pt x="5777864" y="65813"/>
                </a:cubicBezTo>
                <a:cubicBezTo>
                  <a:pt x="5773104" y="67718"/>
                  <a:pt x="5770244" y="69622"/>
                  <a:pt x="5762624" y="71528"/>
                </a:cubicBezTo>
                <a:cubicBezTo>
                  <a:pt x="5810250" y="58193"/>
                  <a:pt x="5836920" y="55335"/>
                  <a:pt x="5851208" y="52478"/>
                </a:cubicBezTo>
                <a:cubicBezTo>
                  <a:pt x="5865496" y="50572"/>
                  <a:pt x="5867400" y="50572"/>
                  <a:pt x="5870258" y="51525"/>
                </a:cubicBezTo>
                <a:cubicBezTo>
                  <a:pt x="5873116" y="52478"/>
                  <a:pt x="5875972" y="52478"/>
                  <a:pt x="5889308" y="51525"/>
                </a:cubicBezTo>
                <a:close/>
                <a:moveTo>
                  <a:pt x="5904086" y="50279"/>
                </a:moveTo>
                <a:lnTo>
                  <a:pt x="5896848" y="50889"/>
                </a:lnTo>
                <a:lnTo>
                  <a:pt x="5898832" y="50572"/>
                </a:lnTo>
                <a:close/>
                <a:moveTo>
                  <a:pt x="5995036" y="43905"/>
                </a:moveTo>
                <a:cubicBezTo>
                  <a:pt x="5996940" y="43905"/>
                  <a:pt x="5999798" y="43905"/>
                  <a:pt x="6002656" y="43905"/>
                </a:cubicBezTo>
                <a:cubicBezTo>
                  <a:pt x="5997892" y="43905"/>
                  <a:pt x="5994084" y="44857"/>
                  <a:pt x="5989320" y="44857"/>
                </a:cubicBezTo>
                <a:close/>
                <a:moveTo>
                  <a:pt x="5989320" y="43905"/>
                </a:moveTo>
                <a:cubicBezTo>
                  <a:pt x="5977890" y="46763"/>
                  <a:pt x="5966460" y="47715"/>
                  <a:pt x="5955030" y="50572"/>
                </a:cubicBezTo>
                <a:cubicBezTo>
                  <a:pt x="5974080" y="49620"/>
                  <a:pt x="5993130" y="49620"/>
                  <a:pt x="6012180" y="49620"/>
                </a:cubicBezTo>
                <a:cubicBezTo>
                  <a:pt x="6031230" y="50572"/>
                  <a:pt x="6050280" y="50572"/>
                  <a:pt x="6069330" y="52478"/>
                </a:cubicBezTo>
                <a:cubicBezTo>
                  <a:pt x="6025516" y="49620"/>
                  <a:pt x="5981700" y="48668"/>
                  <a:pt x="5937884" y="52478"/>
                </a:cubicBezTo>
                <a:cubicBezTo>
                  <a:pt x="5894546" y="54978"/>
                  <a:pt x="5940908" y="48727"/>
                  <a:pt x="5914888" y="49677"/>
                </a:cubicBezTo>
                <a:lnTo>
                  <a:pt x="5904086" y="50279"/>
                </a:lnTo>
                <a:lnTo>
                  <a:pt x="5920384" y="48905"/>
                </a:lnTo>
                <a:cubicBezTo>
                  <a:pt x="5934552" y="47715"/>
                  <a:pt x="5953126" y="46286"/>
                  <a:pt x="5977890" y="44857"/>
                </a:cubicBezTo>
                <a:cubicBezTo>
                  <a:pt x="5981700" y="43905"/>
                  <a:pt x="5985510" y="43905"/>
                  <a:pt x="5989320" y="43905"/>
                </a:cubicBezTo>
                <a:close/>
                <a:moveTo>
                  <a:pt x="5997730" y="6148"/>
                </a:moveTo>
                <a:cubicBezTo>
                  <a:pt x="5967412" y="6281"/>
                  <a:pt x="5945266" y="8424"/>
                  <a:pt x="5944552" y="10568"/>
                </a:cubicBezTo>
                <a:lnTo>
                  <a:pt x="5940744" y="9615"/>
                </a:lnTo>
                <a:cubicBezTo>
                  <a:pt x="5928360" y="9615"/>
                  <a:pt x="5916930" y="10568"/>
                  <a:pt x="5908358" y="11520"/>
                </a:cubicBezTo>
                <a:cubicBezTo>
                  <a:pt x="5899786" y="12473"/>
                  <a:pt x="5893118" y="13425"/>
                  <a:pt x="5887404" y="14378"/>
                </a:cubicBezTo>
                <a:cubicBezTo>
                  <a:pt x="5875972" y="16283"/>
                  <a:pt x="5870258" y="18188"/>
                  <a:pt x="5862638" y="20093"/>
                </a:cubicBezTo>
                <a:cubicBezTo>
                  <a:pt x="5855018" y="21998"/>
                  <a:pt x="5847398" y="23903"/>
                  <a:pt x="5833112" y="26760"/>
                </a:cubicBezTo>
                <a:cubicBezTo>
                  <a:pt x="5818824" y="29618"/>
                  <a:pt x="5797868" y="32475"/>
                  <a:pt x="5766436" y="40095"/>
                </a:cubicBezTo>
                <a:cubicBezTo>
                  <a:pt x="5766436" y="41048"/>
                  <a:pt x="5772150" y="41048"/>
                  <a:pt x="5783580" y="39143"/>
                </a:cubicBezTo>
                <a:cubicBezTo>
                  <a:pt x="5795964" y="37238"/>
                  <a:pt x="5813108" y="33428"/>
                  <a:pt x="5835968" y="29618"/>
                </a:cubicBezTo>
                <a:cubicBezTo>
                  <a:pt x="5855018" y="25808"/>
                  <a:pt x="5866448" y="22950"/>
                  <a:pt x="5882640" y="20093"/>
                </a:cubicBezTo>
                <a:cubicBezTo>
                  <a:pt x="5891212" y="19140"/>
                  <a:pt x="5900738" y="16283"/>
                  <a:pt x="5913120" y="15330"/>
                </a:cubicBezTo>
                <a:cubicBezTo>
                  <a:pt x="5925504" y="13425"/>
                  <a:pt x="5941696" y="11520"/>
                  <a:pt x="5961698" y="10568"/>
                </a:cubicBezTo>
                <a:cubicBezTo>
                  <a:pt x="5971224" y="11520"/>
                  <a:pt x="5969318" y="12473"/>
                  <a:pt x="5962650" y="12473"/>
                </a:cubicBezTo>
                <a:cubicBezTo>
                  <a:pt x="5955984" y="12473"/>
                  <a:pt x="5944552" y="13425"/>
                  <a:pt x="5933124" y="14378"/>
                </a:cubicBezTo>
                <a:cubicBezTo>
                  <a:pt x="5911216" y="16283"/>
                  <a:pt x="5891212" y="18188"/>
                  <a:pt x="5919788" y="19140"/>
                </a:cubicBezTo>
                <a:cubicBezTo>
                  <a:pt x="5926456" y="19140"/>
                  <a:pt x="5943600" y="18188"/>
                  <a:pt x="5963604" y="17235"/>
                </a:cubicBezTo>
                <a:cubicBezTo>
                  <a:pt x="5974080" y="16283"/>
                  <a:pt x="5984558" y="16283"/>
                  <a:pt x="5995988" y="16283"/>
                </a:cubicBezTo>
                <a:cubicBezTo>
                  <a:pt x="6001704" y="16283"/>
                  <a:pt x="6007418" y="16283"/>
                  <a:pt x="6013132" y="16283"/>
                </a:cubicBezTo>
                <a:cubicBezTo>
                  <a:pt x="6018848" y="17235"/>
                  <a:pt x="6023612" y="17235"/>
                  <a:pt x="6029324" y="17235"/>
                </a:cubicBezTo>
                <a:cubicBezTo>
                  <a:pt x="6072188" y="18188"/>
                  <a:pt x="6103620" y="23903"/>
                  <a:pt x="6074092" y="23903"/>
                </a:cubicBezTo>
                <a:cubicBezTo>
                  <a:pt x="6056948" y="21045"/>
                  <a:pt x="6038850" y="21045"/>
                  <a:pt x="6021704" y="20093"/>
                </a:cubicBezTo>
                <a:cubicBezTo>
                  <a:pt x="6004560" y="19140"/>
                  <a:pt x="5986464" y="20093"/>
                  <a:pt x="5969318" y="20093"/>
                </a:cubicBezTo>
                <a:cubicBezTo>
                  <a:pt x="5966460" y="24855"/>
                  <a:pt x="5891212" y="29618"/>
                  <a:pt x="5896928" y="31523"/>
                </a:cubicBezTo>
                <a:cubicBezTo>
                  <a:pt x="5834064" y="40095"/>
                  <a:pt x="5773104" y="46763"/>
                  <a:pt x="5712144" y="70576"/>
                </a:cubicBezTo>
                <a:cubicBezTo>
                  <a:pt x="5699760" y="76290"/>
                  <a:pt x="5704524" y="77243"/>
                  <a:pt x="5700712" y="80101"/>
                </a:cubicBezTo>
                <a:cubicBezTo>
                  <a:pt x="5698808" y="82005"/>
                  <a:pt x="5694046" y="83910"/>
                  <a:pt x="5683568" y="87721"/>
                </a:cubicBezTo>
                <a:cubicBezTo>
                  <a:pt x="5673092" y="91530"/>
                  <a:pt x="5656898" y="96293"/>
                  <a:pt x="5632132" y="105818"/>
                </a:cubicBezTo>
                <a:cubicBezTo>
                  <a:pt x="5612130" y="111533"/>
                  <a:pt x="5583556" y="122010"/>
                  <a:pt x="5550218" y="137251"/>
                </a:cubicBezTo>
                <a:cubicBezTo>
                  <a:pt x="5516880" y="152490"/>
                  <a:pt x="5480686" y="170588"/>
                  <a:pt x="5444492" y="192496"/>
                </a:cubicBezTo>
                <a:cubicBezTo>
                  <a:pt x="5372100" y="235358"/>
                  <a:pt x="5304472" y="285841"/>
                  <a:pt x="5269230" y="314416"/>
                </a:cubicBezTo>
                <a:cubicBezTo>
                  <a:pt x="5249228" y="330608"/>
                  <a:pt x="5229224" y="348706"/>
                  <a:pt x="5209224" y="366803"/>
                </a:cubicBezTo>
                <a:cubicBezTo>
                  <a:pt x="5213032" y="365851"/>
                  <a:pt x="5241608" y="341086"/>
                  <a:pt x="5266372" y="322036"/>
                </a:cubicBezTo>
                <a:cubicBezTo>
                  <a:pt x="5290186" y="302986"/>
                  <a:pt x="5309236" y="288698"/>
                  <a:pt x="5290186" y="305843"/>
                </a:cubicBezTo>
                <a:cubicBezTo>
                  <a:pt x="5257800" y="331561"/>
                  <a:pt x="5225416" y="357278"/>
                  <a:pt x="5193984" y="384901"/>
                </a:cubicBezTo>
                <a:lnTo>
                  <a:pt x="5199698" y="377281"/>
                </a:lnTo>
                <a:cubicBezTo>
                  <a:pt x="5183504" y="390616"/>
                  <a:pt x="5168266" y="403951"/>
                  <a:pt x="5153024" y="418238"/>
                </a:cubicBezTo>
                <a:cubicBezTo>
                  <a:pt x="5137786" y="431573"/>
                  <a:pt x="5123498" y="445861"/>
                  <a:pt x="5110164" y="459195"/>
                </a:cubicBezTo>
                <a:cubicBezTo>
                  <a:pt x="5135880" y="429668"/>
                  <a:pt x="5205412" y="372518"/>
                  <a:pt x="5188268" y="380138"/>
                </a:cubicBezTo>
                <a:cubicBezTo>
                  <a:pt x="5142548" y="417286"/>
                  <a:pt x="5134928" y="422048"/>
                  <a:pt x="5095876" y="459195"/>
                </a:cubicBezTo>
                <a:cubicBezTo>
                  <a:pt x="5104448" y="450623"/>
                  <a:pt x="5112068" y="443956"/>
                  <a:pt x="5110164" y="443956"/>
                </a:cubicBezTo>
                <a:cubicBezTo>
                  <a:pt x="5065396" y="483961"/>
                  <a:pt x="5046346" y="504916"/>
                  <a:pt x="5034916" y="518251"/>
                </a:cubicBezTo>
                <a:cubicBezTo>
                  <a:pt x="5024438" y="531586"/>
                  <a:pt x="5020628" y="537301"/>
                  <a:pt x="5011104" y="548731"/>
                </a:cubicBezTo>
                <a:cubicBezTo>
                  <a:pt x="4971098" y="593498"/>
                  <a:pt x="4993958" y="573496"/>
                  <a:pt x="5025392" y="543968"/>
                </a:cubicBezTo>
                <a:cubicBezTo>
                  <a:pt x="5056824" y="515393"/>
                  <a:pt x="5098732" y="477293"/>
                  <a:pt x="5094924" y="484913"/>
                </a:cubicBezTo>
                <a:cubicBezTo>
                  <a:pt x="5053012" y="524918"/>
                  <a:pt x="5012056" y="565876"/>
                  <a:pt x="4972050" y="606833"/>
                </a:cubicBezTo>
                <a:cubicBezTo>
                  <a:pt x="4932046" y="647791"/>
                  <a:pt x="4892040" y="690653"/>
                  <a:pt x="4843464" y="723038"/>
                </a:cubicBezTo>
                <a:cubicBezTo>
                  <a:pt x="4867276" y="704941"/>
                  <a:pt x="4888230" y="683985"/>
                  <a:pt x="4878704" y="689701"/>
                </a:cubicBezTo>
                <a:cubicBezTo>
                  <a:pt x="4861560" y="703035"/>
                  <a:pt x="4852036" y="708751"/>
                  <a:pt x="4847272" y="711608"/>
                </a:cubicBezTo>
                <a:cubicBezTo>
                  <a:pt x="4842512" y="715418"/>
                  <a:pt x="4840604" y="715418"/>
                  <a:pt x="4838700" y="716371"/>
                </a:cubicBezTo>
                <a:cubicBezTo>
                  <a:pt x="4835844" y="717323"/>
                  <a:pt x="4832986" y="719228"/>
                  <a:pt x="4824412" y="723991"/>
                </a:cubicBezTo>
                <a:cubicBezTo>
                  <a:pt x="4814888" y="728753"/>
                  <a:pt x="4800600" y="738278"/>
                  <a:pt x="4772978" y="746851"/>
                </a:cubicBezTo>
                <a:cubicBezTo>
                  <a:pt x="4774884" y="747803"/>
                  <a:pt x="4772978" y="748756"/>
                  <a:pt x="4770120" y="750660"/>
                </a:cubicBezTo>
                <a:cubicBezTo>
                  <a:pt x="4766312" y="752566"/>
                  <a:pt x="4761548" y="754471"/>
                  <a:pt x="4753928" y="756376"/>
                </a:cubicBezTo>
                <a:cubicBezTo>
                  <a:pt x="4739640" y="760185"/>
                  <a:pt x="4718686" y="763043"/>
                  <a:pt x="4693920" y="761138"/>
                </a:cubicBezTo>
                <a:cubicBezTo>
                  <a:pt x="4670108" y="759233"/>
                  <a:pt x="4642486" y="752566"/>
                  <a:pt x="4617720" y="743993"/>
                </a:cubicBezTo>
                <a:cubicBezTo>
                  <a:pt x="4592004" y="735421"/>
                  <a:pt x="4569144" y="724943"/>
                  <a:pt x="4549140" y="717323"/>
                </a:cubicBezTo>
                <a:cubicBezTo>
                  <a:pt x="4531996" y="707798"/>
                  <a:pt x="4521518" y="702083"/>
                  <a:pt x="4525328" y="703035"/>
                </a:cubicBezTo>
                <a:cubicBezTo>
                  <a:pt x="4529138" y="703988"/>
                  <a:pt x="4547236" y="712560"/>
                  <a:pt x="4586288" y="729706"/>
                </a:cubicBezTo>
                <a:cubicBezTo>
                  <a:pt x="4582478" y="725896"/>
                  <a:pt x="4553904" y="712560"/>
                  <a:pt x="4522470" y="697321"/>
                </a:cubicBezTo>
                <a:cubicBezTo>
                  <a:pt x="4506278" y="689701"/>
                  <a:pt x="4489132" y="682081"/>
                  <a:pt x="4473892" y="675413"/>
                </a:cubicBezTo>
                <a:cubicBezTo>
                  <a:pt x="4457700" y="669698"/>
                  <a:pt x="4443412" y="664935"/>
                  <a:pt x="4433888" y="661126"/>
                </a:cubicBezTo>
                <a:cubicBezTo>
                  <a:pt x="4431030" y="660173"/>
                  <a:pt x="4427220" y="659221"/>
                  <a:pt x="4424364" y="658268"/>
                </a:cubicBezTo>
                <a:cubicBezTo>
                  <a:pt x="4421504" y="657316"/>
                  <a:pt x="4417696" y="656363"/>
                  <a:pt x="4413886" y="655410"/>
                </a:cubicBezTo>
                <a:cubicBezTo>
                  <a:pt x="4406266" y="653506"/>
                  <a:pt x="4397692" y="651601"/>
                  <a:pt x="4390072" y="649696"/>
                </a:cubicBezTo>
                <a:cubicBezTo>
                  <a:pt x="4381500" y="648743"/>
                  <a:pt x="4373880" y="645885"/>
                  <a:pt x="4366260" y="644933"/>
                </a:cubicBezTo>
                <a:cubicBezTo>
                  <a:pt x="4357688" y="643981"/>
                  <a:pt x="4351020" y="643028"/>
                  <a:pt x="4344352" y="642076"/>
                </a:cubicBezTo>
                <a:cubicBezTo>
                  <a:pt x="4360544" y="645885"/>
                  <a:pt x="4365308" y="647791"/>
                  <a:pt x="4356736" y="647791"/>
                </a:cubicBezTo>
                <a:cubicBezTo>
                  <a:pt x="4352926" y="647791"/>
                  <a:pt x="4345304" y="646838"/>
                  <a:pt x="4333876" y="645885"/>
                </a:cubicBezTo>
                <a:cubicBezTo>
                  <a:pt x="4329112" y="645885"/>
                  <a:pt x="4322444" y="644933"/>
                  <a:pt x="4314826" y="643981"/>
                </a:cubicBezTo>
                <a:cubicBezTo>
                  <a:pt x="4307204" y="643028"/>
                  <a:pt x="4299586" y="643028"/>
                  <a:pt x="4290060" y="642076"/>
                </a:cubicBezTo>
                <a:lnTo>
                  <a:pt x="4285298" y="643028"/>
                </a:lnTo>
                <a:cubicBezTo>
                  <a:pt x="4300538" y="644933"/>
                  <a:pt x="4316730" y="645885"/>
                  <a:pt x="4332924" y="649696"/>
                </a:cubicBezTo>
                <a:cubicBezTo>
                  <a:pt x="4341496" y="651601"/>
                  <a:pt x="4350068" y="652553"/>
                  <a:pt x="4358640" y="654458"/>
                </a:cubicBezTo>
                <a:cubicBezTo>
                  <a:pt x="4363404" y="655410"/>
                  <a:pt x="4368166" y="656363"/>
                  <a:pt x="4371976" y="657316"/>
                </a:cubicBezTo>
                <a:cubicBezTo>
                  <a:pt x="4375786" y="658268"/>
                  <a:pt x="4379596" y="660173"/>
                  <a:pt x="4384358" y="661126"/>
                </a:cubicBezTo>
                <a:cubicBezTo>
                  <a:pt x="4401504" y="665888"/>
                  <a:pt x="4418648" y="669698"/>
                  <a:pt x="4435792" y="677318"/>
                </a:cubicBezTo>
                <a:cubicBezTo>
                  <a:pt x="4452938" y="683985"/>
                  <a:pt x="4470084" y="689701"/>
                  <a:pt x="4486276" y="697321"/>
                </a:cubicBezTo>
                <a:cubicBezTo>
                  <a:pt x="4518660" y="712560"/>
                  <a:pt x="4550092" y="727801"/>
                  <a:pt x="4578668" y="740183"/>
                </a:cubicBezTo>
                <a:cubicBezTo>
                  <a:pt x="4606292" y="752566"/>
                  <a:pt x="4632960" y="760185"/>
                  <a:pt x="4652012" y="763996"/>
                </a:cubicBezTo>
                <a:cubicBezTo>
                  <a:pt x="4644392" y="763043"/>
                  <a:pt x="4637724" y="762091"/>
                  <a:pt x="4630104" y="760185"/>
                </a:cubicBezTo>
                <a:cubicBezTo>
                  <a:pt x="4647248" y="765901"/>
                  <a:pt x="4665344" y="770663"/>
                  <a:pt x="4684396" y="773521"/>
                </a:cubicBezTo>
                <a:cubicBezTo>
                  <a:pt x="4702492" y="775426"/>
                  <a:pt x="4722496" y="776378"/>
                  <a:pt x="4741544" y="773521"/>
                </a:cubicBezTo>
                <a:cubicBezTo>
                  <a:pt x="4779644" y="768758"/>
                  <a:pt x="4814888" y="751613"/>
                  <a:pt x="4843464" y="732563"/>
                </a:cubicBezTo>
                <a:cubicBezTo>
                  <a:pt x="4872038" y="713513"/>
                  <a:pt x="4895850" y="691606"/>
                  <a:pt x="4915852" y="673508"/>
                </a:cubicBezTo>
                <a:cubicBezTo>
                  <a:pt x="4935856" y="655410"/>
                  <a:pt x="4952048" y="640171"/>
                  <a:pt x="4965384" y="629693"/>
                </a:cubicBezTo>
                <a:cubicBezTo>
                  <a:pt x="4964430" y="636360"/>
                  <a:pt x="4986338" y="609691"/>
                  <a:pt x="4988244" y="615406"/>
                </a:cubicBezTo>
                <a:cubicBezTo>
                  <a:pt x="5012056" y="589688"/>
                  <a:pt x="5035868" y="563971"/>
                  <a:pt x="5059680" y="539206"/>
                </a:cubicBezTo>
                <a:lnTo>
                  <a:pt x="5045392" y="556351"/>
                </a:lnTo>
                <a:cubicBezTo>
                  <a:pt x="5087304" y="515393"/>
                  <a:pt x="5130166" y="474436"/>
                  <a:pt x="5173980" y="435383"/>
                </a:cubicBezTo>
                <a:lnTo>
                  <a:pt x="5171124" y="439193"/>
                </a:lnTo>
                <a:cubicBezTo>
                  <a:pt x="5230178" y="380138"/>
                  <a:pt x="5279708" y="336323"/>
                  <a:pt x="5320666" y="302986"/>
                </a:cubicBezTo>
                <a:cubicBezTo>
                  <a:pt x="5319712" y="301081"/>
                  <a:pt x="5314950" y="303938"/>
                  <a:pt x="5336858" y="285841"/>
                </a:cubicBezTo>
                <a:cubicBezTo>
                  <a:pt x="5359718" y="268696"/>
                  <a:pt x="5376864" y="256313"/>
                  <a:pt x="5393056" y="245836"/>
                </a:cubicBezTo>
                <a:cubicBezTo>
                  <a:pt x="5411152" y="234406"/>
                  <a:pt x="5427346" y="224881"/>
                  <a:pt x="5444492" y="216308"/>
                </a:cubicBezTo>
                <a:cubicBezTo>
                  <a:pt x="5453064" y="211546"/>
                  <a:pt x="5461636" y="206783"/>
                  <a:pt x="5471160" y="202021"/>
                </a:cubicBezTo>
                <a:cubicBezTo>
                  <a:pt x="5480686" y="197258"/>
                  <a:pt x="5491164" y="191543"/>
                  <a:pt x="5503546" y="185828"/>
                </a:cubicBezTo>
                <a:cubicBezTo>
                  <a:pt x="5454968" y="212498"/>
                  <a:pt x="5408296" y="242025"/>
                  <a:pt x="5363528" y="273458"/>
                </a:cubicBezTo>
                <a:cubicBezTo>
                  <a:pt x="5358766" y="279173"/>
                  <a:pt x="5360672" y="281078"/>
                  <a:pt x="5371148" y="275363"/>
                </a:cubicBezTo>
                <a:cubicBezTo>
                  <a:pt x="5381624" y="269648"/>
                  <a:pt x="5402580" y="257265"/>
                  <a:pt x="5436872" y="237263"/>
                </a:cubicBezTo>
                <a:cubicBezTo>
                  <a:pt x="5409248" y="254408"/>
                  <a:pt x="5399724" y="264886"/>
                  <a:pt x="5434012" y="242978"/>
                </a:cubicBezTo>
                <a:cubicBezTo>
                  <a:pt x="5434966" y="241073"/>
                  <a:pt x="5457824" y="226786"/>
                  <a:pt x="5475924" y="215356"/>
                </a:cubicBezTo>
                <a:cubicBezTo>
                  <a:pt x="5494020" y="203925"/>
                  <a:pt x="5507356" y="195353"/>
                  <a:pt x="5489258" y="203925"/>
                </a:cubicBezTo>
                <a:cubicBezTo>
                  <a:pt x="5506404" y="194400"/>
                  <a:pt x="5524500" y="183923"/>
                  <a:pt x="5544504" y="174398"/>
                </a:cubicBezTo>
                <a:cubicBezTo>
                  <a:pt x="5564504" y="163921"/>
                  <a:pt x="5585460" y="154396"/>
                  <a:pt x="5608320" y="144871"/>
                </a:cubicBezTo>
                <a:cubicBezTo>
                  <a:pt x="5654040" y="126773"/>
                  <a:pt x="5703572" y="108676"/>
                  <a:pt x="5757864" y="95340"/>
                </a:cubicBezTo>
                <a:cubicBezTo>
                  <a:pt x="5839302" y="75337"/>
                  <a:pt x="5928242" y="63372"/>
                  <a:pt x="6016644" y="63461"/>
                </a:cubicBezTo>
                <a:lnTo>
                  <a:pt x="6052466" y="65195"/>
                </a:lnTo>
                <a:lnTo>
                  <a:pt x="6051232" y="65813"/>
                </a:lnTo>
                <a:cubicBezTo>
                  <a:pt x="6052186" y="66765"/>
                  <a:pt x="6055996" y="66765"/>
                  <a:pt x="6062664" y="67718"/>
                </a:cubicBezTo>
                <a:cubicBezTo>
                  <a:pt x="6069330" y="68670"/>
                  <a:pt x="6076950" y="69623"/>
                  <a:pt x="6084572" y="70576"/>
                </a:cubicBezTo>
                <a:cubicBezTo>
                  <a:pt x="6099812" y="73433"/>
                  <a:pt x="6115050" y="75338"/>
                  <a:pt x="6114098" y="75338"/>
                </a:cubicBezTo>
                <a:cubicBezTo>
                  <a:pt x="6114098" y="75338"/>
                  <a:pt x="6112192" y="75338"/>
                  <a:pt x="6110288" y="75338"/>
                </a:cubicBezTo>
                <a:cubicBezTo>
                  <a:pt x="6108384" y="75338"/>
                  <a:pt x="6104572" y="74385"/>
                  <a:pt x="6099812" y="74385"/>
                </a:cubicBezTo>
                <a:cubicBezTo>
                  <a:pt x="6095048" y="73433"/>
                  <a:pt x="6088380" y="73433"/>
                  <a:pt x="6080760" y="72480"/>
                </a:cubicBezTo>
                <a:cubicBezTo>
                  <a:pt x="6072188" y="71528"/>
                  <a:pt x="6062664" y="70576"/>
                  <a:pt x="6051232" y="70576"/>
                </a:cubicBezTo>
                <a:cubicBezTo>
                  <a:pt x="6115050" y="77243"/>
                  <a:pt x="6142672" y="82005"/>
                  <a:pt x="6170296" y="85815"/>
                </a:cubicBezTo>
                <a:cubicBezTo>
                  <a:pt x="6197918" y="90578"/>
                  <a:pt x="6227446" y="92483"/>
                  <a:pt x="6288404" y="118201"/>
                </a:cubicBezTo>
                <a:cubicBezTo>
                  <a:pt x="6293168" y="121058"/>
                  <a:pt x="6276976" y="113438"/>
                  <a:pt x="6255068" y="105818"/>
                </a:cubicBezTo>
                <a:cubicBezTo>
                  <a:pt x="6243638" y="102008"/>
                  <a:pt x="6231256" y="98198"/>
                  <a:pt x="6219824" y="95340"/>
                </a:cubicBezTo>
                <a:cubicBezTo>
                  <a:pt x="6208396" y="91530"/>
                  <a:pt x="6197918" y="90578"/>
                  <a:pt x="6190298" y="89626"/>
                </a:cubicBezTo>
                <a:cubicBezTo>
                  <a:pt x="6242686" y="102960"/>
                  <a:pt x="6290312" y="120105"/>
                  <a:pt x="6333172" y="142013"/>
                </a:cubicBezTo>
                <a:cubicBezTo>
                  <a:pt x="6338888" y="144871"/>
                  <a:pt x="6343650" y="146776"/>
                  <a:pt x="6349366" y="149633"/>
                </a:cubicBezTo>
                <a:cubicBezTo>
                  <a:pt x="6354128" y="152490"/>
                  <a:pt x="6359844" y="155348"/>
                  <a:pt x="6364604" y="158206"/>
                </a:cubicBezTo>
                <a:cubicBezTo>
                  <a:pt x="6375084" y="163921"/>
                  <a:pt x="6385560" y="168683"/>
                  <a:pt x="6395086" y="175350"/>
                </a:cubicBezTo>
                <a:cubicBezTo>
                  <a:pt x="6414136" y="187733"/>
                  <a:pt x="6433186" y="202021"/>
                  <a:pt x="6450330" y="216308"/>
                </a:cubicBezTo>
                <a:cubicBezTo>
                  <a:pt x="6484620" y="245836"/>
                  <a:pt x="6516052" y="279173"/>
                  <a:pt x="6543676" y="318226"/>
                </a:cubicBezTo>
                <a:cubicBezTo>
                  <a:pt x="6571298" y="357278"/>
                  <a:pt x="6595112" y="401093"/>
                  <a:pt x="6612256" y="451576"/>
                </a:cubicBezTo>
                <a:lnTo>
                  <a:pt x="6611304" y="462053"/>
                </a:lnTo>
                <a:cubicBezTo>
                  <a:pt x="6624638" y="500153"/>
                  <a:pt x="6635116" y="543968"/>
                  <a:pt x="6639878" y="589688"/>
                </a:cubicBezTo>
                <a:cubicBezTo>
                  <a:pt x="6641784" y="572543"/>
                  <a:pt x="6641784" y="555398"/>
                  <a:pt x="6645592" y="535396"/>
                </a:cubicBezTo>
                <a:cubicBezTo>
                  <a:pt x="6644640" y="514441"/>
                  <a:pt x="6639878" y="489676"/>
                  <a:pt x="6631304" y="457291"/>
                </a:cubicBezTo>
                <a:cubicBezTo>
                  <a:pt x="6622732" y="425858"/>
                  <a:pt x="6608446" y="386806"/>
                  <a:pt x="6581776" y="341086"/>
                </a:cubicBezTo>
                <a:cubicBezTo>
                  <a:pt x="6568916" y="318702"/>
                  <a:pt x="6552724" y="294175"/>
                  <a:pt x="6532126" y="268934"/>
                </a:cubicBezTo>
                <a:lnTo>
                  <a:pt x="6463852" y="200338"/>
                </a:lnTo>
                <a:lnTo>
                  <a:pt x="6475096" y="208688"/>
                </a:lnTo>
                <a:cubicBezTo>
                  <a:pt x="6469380" y="202973"/>
                  <a:pt x="6461760" y="198211"/>
                  <a:pt x="6456046" y="192496"/>
                </a:cubicBezTo>
                <a:lnTo>
                  <a:pt x="6463852" y="200338"/>
                </a:lnTo>
                <a:lnTo>
                  <a:pt x="6378892" y="137251"/>
                </a:lnTo>
                <a:lnTo>
                  <a:pt x="6365558" y="129630"/>
                </a:lnTo>
                <a:cubicBezTo>
                  <a:pt x="6361748" y="126773"/>
                  <a:pt x="6356986" y="124868"/>
                  <a:pt x="6352224" y="122963"/>
                </a:cubicBezTo>
                <a:cubicBezTo>
                  <a:pt x="6342698" y="119153"/>
                  <a:pt x="6334124" y="115343"/>
                  <a:pt x="6324600" y="110580"/>
                </a:cubicBezTo>
                <a:cubicBezTo>
                  <a:pt x="6315076" y="105818"/>
                  <a:pt x="6305550" y="102960"/>
                  <a:pt x="6296024" y="99151"/>
                </a:cubicBezTo>
                <a:cubicBezTo>
                  <a:pt x="6286500" y="95340"/>
                  <a:pt x="6276976" y="91530"/>
                  <a:pt x="6267450" y="88673"/>
                </a:cubicBezTo>
                <a:cubicBezTo>
                  <a:pt x="6227446" y="76290"/>
                  <a:pt x="6187440" y="65813"/>
                  <a:pt x="6143624" y="59145"/>
                </a:cubicBezTo>
                <a:cubicBezTo>
                  <a:pt x="6100764" y="51525"/>
                  <a:pt x="6055044" y="47715"/>
                  <a:pt x="6006466" y="45810"/>
                </a:cubicBezTo>
                <a:cubicBezTo>
                  <a:pt x="6018848" y="44858"/>
                  <a:pt x="6028372" y="44858"/>
                  <a:pt x="6037898" y="44858"/>
                </a:cubicBezTo>
                <a:cubicBezTo>
                  <a:pt x="6046472" y="44858"/>
                  <a:pt x="6054092" y="44858"/>
                  <a:pt x="6061712" y="44858"/>
                </a:cubicBezTo>
                <a:cubicBezTo>
                  <a:pt x="6076950" y="44858"/>
                  <a:pt x="6088380" y="46763"/>
                  <a:pt x="6099812" y="46763"/>
                </a:cubicBezTo>
                <a:cubicBezTo>
                  <a:pt x="6105524" y="47715"/>
                  <a:pt x="6111240" y="47715"/>
                  <a:pt x="6117908" y="47715"/>
                </a:cubicBezTo>
                <a:cubicBezTo>
                  <a:pt x="6123624" y="47715"/>
                  <a:pt x="6131244" y="48668"/>
                  <a:pt x="6138864" y="49620"/>
                </a:cubicBezTo>
                <a:cubicBezTo>
                  <a:pt x="6146484" y="49620"/>
                  <a:pt x="6155056" y="50573"/>
                  <a:pt x="6165532" y="51525"/>
                </a:cubicBezTo>
                <a:cubicBezTo>
                  <a:pt x="6175058" y="52478"/>
                  <a:pt x="6186488" y="54383"/>
                  <a:pt x="6199824" y="56288"/>
                </a:cubicBezTo>
                <a:lnTo>
                  <a:pt x="6175058" y="50573"/>
                </a:lnTo>
                <a:cubicBezTo>
                  <a:pt x="6166486" y="48668"/>
                  <a:pt x="6157912" y="47715"/>
                  <a:pt x="6149340" y="46763"/>
                </a:cubicBezTo>
                <a:lnTo>
                  <a:pt x="6123624" y="42953"/>
                </a:lnTo>
                <a:cubicBezTo>
                  <a:pt x="6115050" y="42000"/>
                  <a:pt x="6106478" y="42000"/>
                  <a:pt x="6097904" y="41048"/>
                </a:cubicBezTo>
                <a:cubicBezTo>
                  <a:pt x="6112192" y="40095"/>
                  <a:pt x="6094096" y="37238"/>
                  <a:pt x="6062664" y="34380"/>
                </a:cubicBezTo>
                <a:cubicBezTo>
                  <a:pt x="6047424" y="33428"/>
                  <a:pt x="6028372" y="32475"/>
                  <a:pt x="6008372" y="32475"/>
                </a:cubicBezTo>
                <a:cubicBezTo>
                  <a:pt x="5998846" y="33428"/>
                  <a:pt x="5988368" y="33428"/>
                  <a:pt x="5978844" y="33428"/>
                </a:cubicBezTo>
                <a:cubicBezTo>
                  <a:pt x="5974080" y="33428"/>
                  <a:pt x="5969318" y="33428"/>
                  <a:pt x="5964556" y="33428"/>
                </a:cubicBezTo>
                <a:cubicBezTo>
                  <a:pt x="5959792" y="33428"/>
                  <a:pt x="5955030" y="34380"/>
                  <a:pt x="5950268" y="34380"/>
                </a:cubicBezTo>
                <a:cubicBezTo>
                  <a:pt x="5961698" y="32475"/>
                  <a:pt x="5972176" y="30570"/>
                  <a:pt x="5983604" y="29618"/>
                </a:cubicBezTo>
                <a:lnTo>
                  <a:pt x="6016944" y="25808"/>
                </a:lnTo>
                <a:cubicBezTo>
                  <a:pt x="6028372" y="26760"/>
                  <a:pt x="6044566" y="27713"/>
                  <a:pt x="6061712" y="28665"/>
                </a:cubicBezTo>
                <a:cubicBezTo>
                  <a:pt x="6078856" y="29618"/>
                  <a:pt x="6097904" y="32475"/>
                  <a:pt x="6115050" y="34380"/>
                </a:cubicBezTo>
                <a:cubicBezTo>
                  <a:pt x="6143624" y="39143"/>
                  <a:pt x="6167438" y="42953"/>
                  <a:pt x="6174104" y="43905"/>
                </a:cubicBezTo>
                <a:cubicBezTo>
                  <a:pt x="6176012" y="43905"/>
                  <a:pt x="6181724" y="45810"/>
                  <a:pt x="6190298" y="48668"/>
                </a:cubicBezTo>
                <a:cubicBezTo>
                  <a:pt x="6196966" y="50573"/>
                  <a:pt x="6206492" y="53430"/>
                  <a:pt x="6216968" y="56288"/>
                </a:cubicBezTo>
                <a:cubicBezTo>
                  <a:pt x="6227446" y="59145"/>
                  <a:pt x="6239828" y="63908"/>
                  <a:pt x="6252212" y="68670"/>
                </a:cubicBezTo>
                <a:cubicBezTo>
                  <a:pt x="6258878" y="70576"/>
                  <a:pt x="6265546" y="72480"/>
                  <a:pt x="6272212" y="75338"/>
                </a:cubicBezTo>
                <a:cubicBezTo>
                  <a:pt x="6278880" y="78196"/>
                  <a:pt x="6285548" y="81053"/>
                  <a:pt x="6292216" y="83910"/>
                </a:cubicBezTo>
                <a:cubicBezTo>
                  <a:pt x="6305550" y="90578"/>
                  <a:pt x="6319838" y="95340"/>
                  <a:pt x="6333172" y="102960"/>
                </a:cubicBezTo>
                <a:cubicBezTo>
                  <a:pt x="6346508" y="110580"/>
                  <a:pt x="6359844" y="116296"/>
                  <a:pt x="6372224" y="123915"/>
                </a:cubicBezTo>
                <a:cubicBezTo>
                  <a:pt x="6384608" y="130583"/>
                  <a:pt x="6396038" y="138203"/>
                  <a:pt x="6406516" y="143918"/>
                </a:cubicBezTo>
                <a:cubicBezTo>
                  <a:pt x="6404612" y="142013"/>
                  <a:pt x="6392228" y="133440"/>
                  <a:pt x="6376036" y="122963"/>
                </a:cubicBezTo>
                <a:cubicBezTo>
                  <a:pt x="6368416" y="117248"/>
                  <a:pt x="6357938" y="113438"/>
                  <a:pt x="6348412" y="107723"/>
                </a:cubicBezTo>
                <a:cubicBezTo>
                  <a:pt x="6337936" y="102008"/>
                  <a:pt x="6328412" y="97246"/>
                  <a:pt x="6318886" y="92483"/>
                </a:cubicBezTo>
                <a:cubicBezTo>
                  <a:pt x="6280786" y="75338"/>
                  <a:pt x="6254116" y="62955"/>
                  <a:pt x="6298884" y="77243"/>
                </a:cubicBezTo>
                <a:cubicBezTo>
                  <a:pt x="6288404" y="73433"/>
                  <a:pt x="6279832" y="70576"/>
                  <a:pt x="6272212" y="67718"/>
                </a:cubicBezTo>
                <a:cubicBezTo>
                  <a:pt x="6264592" y="64860"/>
                  <a:pt x="6256972" y="62955"/>
                  <a:pt x="6250304" y="61050"/>
                </a:cubicBezTo>
                <a:cubicBezTo>
                  <a:pt x="6236972" y="57240"/>
                  <a:pt x="6225540" y="52478"/>
                  <a:pt x="6214112" y="49620"/>
                </a:cubicBezTo>
                <a:cubicBezTo>
                  <a:pt x="6202680" y="46763"/>
                  <a:pt x="6191250" y="43905"/>
                  <a:pt x="6176964" y="40095"/>
                </a:cubicBezTo>
                <a:cubicBezTo>
                  <a:pt x="6163628" y="37238"/>
                  <a:pt x="6146484" y="35333"/>
                  <a:pt x="6125528" y="31523"/>
                </a:cubicBezTo>
                <a:cubicBezTo>
                  <a:pt x="6166486" y="37238"/>
                  <a:pt x="6172200" y="36285"/>
                  <a:pt x="6175058" y="35333"/>
                </a:cubicBezTo>
                <a:cubicBezTo>
                  <a:pt x="6177916" y="34380"/>
                  <a:pt x="6177916" y="32475"/>
                  <a:pt x="6208396" y="38190"/>
                </a:cubicBezTo>
                <a:lnTo>
                  <a:pt x="6173152" y="30570"/>
                </a:lnTo>
                <a:lnTo>
                  <a:pt x="6137912" y="24855"/>
                </a:lnTo>
                <a:lnTo>
                  <a:pt x="6120766" y="21998"/>
                </a:lnTo>
                <a:lnTo>
                  <a:pt x="6102668" y="20093"/>
                </a:lnTo>
                <a:lnTo>
                  <a:pt x="6067424" y="17235"/>
                </a:lnTo>
                <a:cubicBezTo>
                  <a:pt x="6066472" y="17235"/>
                  <a:pt x="6078856" y="18188"/>
                  <a:pt x="6096000" y="19140"/>
                </a:cubicBezTo>
                <a:cubicBezTo>
                  <a:pt x="6104572" y="20093"/>
                  <a:pt x="6114098" y="21045"/>
                  <a:pt x="6124576" y="21998"/>
                </a:cubicBezTo>
                <a:cubicBezTo>
                  <a:pt x="6134100" y="22950"/>
                  <a:pt x="6144578" y="24855"/>
                  <a:pt x="6154104" y="25808"/>
                </a:cubicBezTo>
                <a:cubicBezTo>
                  <a:pt x="6172200" y="27713"/>
                  <a:pt x="6187440" y="30570"/>
                  <a:pt x="6191250" y="30570"/>
                </a:cubicBezTo>
                <a:cubicBezTo>
                  <a:pt x="6193156" y="30570"/>
                  <a:pt x="6191250" y="29618"/>
                  <a:pt x="6186488" y="27713"/>
                </a:cubicBezTo>
                <a:cubicBezTo>
                  <a:pt x="6184584" y="26760"/>
                  <a:pt x="6180772" y="25808"/>
                  <a:pt x="6176012" y="23903"/>
                </a:cubicBezTo>
                <a:cubicBezTo>
                  <a:pt x="6171248" y="22950"/>
                  <a:pt x="6165532" y="21998"/>
                  <a:pt x="6157912" y="20093"/>
                </a:cubicBezTo>
                <a:cubicBezTo>
                  <a:pt x="6143624" y="18188"/>
                  <a:pt x="6123624" y="14378"/>
                  <a:pt x="6100764" y="12473"/>
                </a:cubicBezTo>
                <a:cubicBezTo>
                  <a:pt x="6089332" y="10568"/>
                  <a:pt x="6076950" y="9615"/>
                  <a:pt x="6065520" y="8663"/>
                </a:cubicBezTo>
                <a:cubicBezTo>
                  <a:pt x="6053138" y="7710"/>
                  <a:pt x="6041708" y="7710"/>
                  <a:pt x="6030278" y="6758"/>
                </a:cubicBezTo>
                <a:cubicBezTo>
                  <a:pt x="6018848" y="6282"/>
                  <a:pt x="6007834" y="6103"/>
                  <a:pt x="5997730" y="6148"/>
                </a:cubicBezTo>
                <a:close/>
                <a:moveTo>
                  <a:pt x="6004560" y="90"/>
                </a:moveTo>
                <a:cubicBezTo>
                  <a:pt x="6066472" y="-862"/>
                  <a:pt x="6125528" y="5805"/>
                  <a:pt x="6174104" y="15330"/>
                </a:cubicBezTo>
                <a:cubicBezTo>
                  <a:pt x="6185536" y="18188"/>
                  <a:pt x="6197918" y="21045"/>
                  <a:pt x="6208396" y="23903"/>
                </a:cubicBezTo>
                <a:cubicBezTo>
                  <a:pt x="6218872" y="26760"/>
                  <a:pt x="6229350" y="28665"/>
                  <a:pt x="6238876" y="32475"/>
                </a:cubicBezTo>
                <a:cubicBezTo>
                  <a:pt x="6257924" y="39143"/>
                  <a:pt x="6274118" y="43905"/>
                  <a:pt x="6286500" y="49620"/>
                </a:cubicBezTo>
                <a:cubicBezTo>
                  <a:pt x="6276024" y="47715"/>
                  <a:pt x="6272212" y="47715"/>
                  <a:pt x="6274118" y="49620"/>
                </a:cubicBezTo>
                <a:cubicBezTo>
                  <a:pt x="6276024" y="50573"/>
                  <a:pt x="6282692" y="54383"/>
                  <a:pt x="6293168" y="60098"/>
                </a:cubicBezTo>
                <a:cubicBezTo>
                  <a:pt x="6314124" y="70576"/>
                  <a:pt x="6350318" y="87721"/>
                  <a:pt x="6387466" y="111533"/>
                </a:cubicBezTo>
                <a:cubicBezTo>
                  <a:pt x="6396038" y="117248"/>
                  <a:pt x="6405564" y="123915"/>
                  <a:pt x="6415088" y="129630"/>
                </a:cubicBezTo>
                <a:cubicBezTo>
                  <a:pt x="6424612" y="135346"/>
                  <a:pt x="6434138" y="142965"/>
                  <a:pt x="6442712" y="149633"/>
                </a:cubicBezTo>
                <a:cubicBezTo>
                  <a:pt x="6460808" y="163921"/>
                  <a:pt x="6477000" y="178208"/>
                  <a:pt x="6490336" y="192496"/>
                </a:cubicBezTo>
                <a:cubicBezTo>
                  <a:pt x="6517958" y="220118"/>
                  <a:pt x="6536056" y="245836"/>
                  <a:pt x="6539866" y="255361"/>
                </a:cubicBezTo>
                <a:cubicBezTo>
                  <a:pt x="6537960" y="250598"/>
                  <a:pt x="6550344" y="263933"/>
                  <a:pt x="6563678" y="281078"/>
                </a:cubicBezTo>
                <a:cubicBezTo>
                  <a:pt x="6577012" y="298223"/>
                  <a:pt x="6590348" y="319178"/>
                  <a:pt x="6594158" y="323941"/>
                </a:cubicBezTo>
                <a:cubicBezTo>
                  <a:pt x="6602730" y="341086"/>
                  <a:pt x="6617018" y="368708"/>
                  <a:pt x="6632258" y="398236"/>
                </a:cubicBezTo>
                <a:cubicBezTo>
                  <a:pt x="6623686" y="378233"/>
                  <a:pt x="6620828" y="371566"/>
                  <a:pt x="6621780" y="369661"/>
                </a:cubicBezTo>
                <a:cubicBezTo>
                  <a:pt x="6622732" y="368708"/>
                  <a:pt x="6626544" y="372518"/>
                  <a:pt x="6628448" y="374423"/>
                </a:cubicBezTo>
                <a:cubicBezTo>
                  <a:pt x="6630352" y="376328"/>
                  <a:pt x="6631304" y="376328"/>
                  <a:pt x="6626544" y="365851"/>
                </a:cubicBezTo>
                <a:cubicBezTo>
                  <a:pt x="6624638" y="360136"/>
                  <a:pt x="6620828" y="352516"/>
                  <a:pt x="6614160" y="342038"/>
                </a:cubicBezTo>
                <a:cubicBezTo>
                  <a:pt x="6608446" y="330608"/>
                  <a:pt x="6599872" y="317273"/>
                  <a:pt x="6587492" y="299176"/>
                </a:cubicBezTo>
                <a:cubicBezTo>
                  <a:pt x="6595112" y="307748"/>
                  <a:pt x="6601778" y="317273"/>
                  <a:pt x="6608446" y="326798"/>
                </a:cubicBezTo>
                <a:cubicBezTo>
                  <a:pt x="6615112" y="336323"/>
                  <a:pt x="6621780" y="346801"/>
                  <a:pt x="6628448" y="358231"/>
                </a:cubicBezTo>
                <a:cubicBezTo>
                  <a:pt x="6641784" y="381091"/>
                  <a:pt x="6654166" y="406808"/>
                  <a:pt x="6666548" y="436336"/>
                </a:cubicBezTo>
                <a:cubicBezTo>
                  <a:pt x="6677978" y="465863"/>
                  <a:pt x="6688456" y="500153"/>
                  <a:pt x="6696076" y="539206"/>
                </a:cubicBezTo>
                <a:cubicBezTo>
                  <a:pt x="6703696" y="578258"/>
                  <a:pt x="6707504" y="623026"/>
                  <a:pt x="6697028" y="667793"/>
                </a:cubicBezTo>
                <a:lnTo>
                  <a:pt x="6692266" y="663983"/>
                </a:lnTo>
                <a:cubicBezTo>
                  <a:pt x="6696076" y="612548"/>
                  <a:pt x="6693218" y="560161"/>
                  <a:pt x="6682740" y="509678"/>
                </a:cubicBezTo>
                <a:cubicBezTo>
                  <a:pt x="6681788" y="517298"/>
                  <a:pt x="6677978" y="502058"/>
                  <a:pt x="6672264" y="481103"/>
                </a:cubicBezTo>
                <a:cubicBezTo>
                  <a:pt x="6669404" y="470626"/>
                  <a:pt x="6665596" y="459195"/>
                  <a:pt x="6661786" y="447766"/>
                </a:cubicBezTo>
                <a:cubicBezTo>
                  <a:pt x="6657024" y="437288"/>
                  <a:pt x="6653212" y="426811"/>
                  <a:pt x="6650356" y="419191"/>
                </a:cubicBezTo>
                <a:cubicBezTo>
                  <a:pt x="6673216" y="486818"/>
                  <a:pt x="6676072" y="520156"/>
                  <a:pt x="6677978" y="534443"/>
                </a:cubicBezTo>
                <a:cubicBezTo>
                  <a:pt x="6678930" y="549683"/>
                  <a:pt x="6677024" y="544921"/>
                  <a:pt x="6675120" y="541111"/>
                </a:cubicBezTo>
                <a:cubicBezTo>
                  <a:pt x="6673216" y="537301"/>
                  <a:pt x="6671312" y="533491"/>
                  <a:pt x="6673216" y="548731"/>
                </a:cubicBezTo>
                <a:cubicBezTo>
                  <a:pt x="6674168" y="556351"/>
                  <a:pt x="6675120" y="568733"/>
                  <a:pt x="6677024" y="587783"/>
                </a:cubicBezTo>
                <a:cubicBezTo>
                  <a:pt x="6677978" y="606833"/>
                  <a:pt x="6679884" y="633503"/>
                  <a:pt x="6677024" y="669698"/>
                </a:cubicBezTo>
                <a:cubicBezTo>
                  <a:pt x="6677024" y="683985"/>
                  <a:pt x="6677978" y="685891"/>
                  <a:pt x="6677024" y="694463"/>
                </a:cubicBezTo>
                <a:cubicBezTo>
                  <a:pt x="6675120" y="701131"/>
                  <a:pt x="6675120" y="712560"/>
                  <a:pt x="6669404" y="738278"/>
                </a:cubicBezTo>
                <a:cubicBezTo>
                  <a:pt x="6671312" y="730658"/>
                  <a:pt x="6671312" y="725896"/>
                  <a:pt x="6670358" y="726848"/>
                </a:cubicBezTo>
                <a:cubicBezTo>
                  <a:pt x="6669404" y="727801"/>
                  <a:pt x="6666548" y="740183"/>
                  <a:pt x="6658928" y="767806"/>
                </a:cubicBezTo>
                <a:cubicBezTo>
                  <a:pt x="6657024" y="776378"/>
                  <a:pt x="6654166" y="785903"/>
                  <a:pt x="6652260" y="794476"/>
                </a:cubicBezTo>
                <a:lnTo>
                  <a:pt x="6643688" y="821146"/>
                </a:lnTo>
                <a:cubicBezTo>
                  <a:pt x="6631304" y="843053"/>
                  <a:pt x="6629400" y="844958"/>
                  <a:pt x="6632258" y="835433"/>
                </a:cubicBezTo>
                <a:cubicBezTo>
                  <a:pt x="6635116" y="826860"/>
                  <a:pt x="6643688" y="806858"/>
                  <a:pt x="6650356" y="785903"/>
                </a:cubicBezTo>
                <a:cubicBezTo>
                  <a:pt x="6652260" y="781141"/>
                  <a:pt x="6653212" y="775426"/>
                  <a:pt x="6655118" y="770663"/>
                </a:cubicBezTo>
                <a:cubicBezTo>
                  <a:pt x="6657024" y="764948"/>
                  <a:pt x="6657976" y="760185"/>
                  <a:pt x="6658928" y="755423"/>
                </a:cubicBezTo>
                <a:cubicBezTo>
                  <a:pt x="6661786" y="746851"/>
                  <a:pt x="6662738" y="738278"/>
                  <a:pt x="6663692" y="732563"/>
                </a:cubicBezTo>
                <a:cubicBezTo>
                  <a:pt x="6665596" y="721133"/>
                  <a:pt x="6664644" y="721133"/>
                  <a:pt x="6658928" y="741135"/>
                </a:cubicBezTo>
                <a:cubicBezTo>
                  <a:pt x="6664644" y="714466"/>
                  <a:pt x="6668452" y="682081"/>
                  <a:pt x="6668452" y="649696"/>
                </a:cubicBezTo>
                <a:cubicBezTo>
                  <a:pt x="6669404" y="617310"/>
                  <a:pt x="6666548" y="584926"/>
                  <a:pt x="6661786" y="557303"/>
                </a:cubicBezTo>
                <a:cubicBezTo>
                  <a:pt x="6652260" y="502058"/>
                  <a:pt x="6637972" y="466816"/>
                  <a:pt x="6639878" y="483961"/>
                </a:cubicBezTo>
                <a:cubicBezTo>
                  <a:pt x="6650356" y="525871"/>
                  <a:pt x="6656072" y="557303"/>
                  <a:pt x="6658928" y="583021"/>
                </a:cubicBezTo>
                <a:cubicBezTo>
                  <a:pt x="6661786" y="608738"/>
                  <a:pt x="6663692" y="628741"/>
                  <a:pt x="6664644" y="648743"/>
                </a:cubicBezTo>
                <a:cubicBezTo>
                  <a:pt x="6664644" y="653506"/>
                  <a:pt x="6664644" y="659221"/>
                  <a:pt x="6664644" y="663983"/>
                </a:cubicBezTo>
                <a:cubicBezTo>
                  <a:pt x="6663692" y="669698"/>
                  <a:pt x="6663692" y="674460"/>
                  <a:pt x="6663692" y="680176"/>
                </a:cubicBezTo>
                <a:cubicBezTo>
                  <a:pt x="6663692" y="690653"/>
                  <a:pt x="6662738" y="703035"/>
                  <a:pt x="6660832" y="716371"/>
                </a:cubicBezTo>
                <a:cubicBezTo>
                  <a:pt x="6656072" y="743041"/>
                  <a:pt x="6649404" y="776378"/>
                  <a:pt x="6629400" y="819241"/>
                </a:cubicBezTo>
                <a:lnTo>
                  <a:pt x="6617972" y="836385"/>
                </a:lnTo>
                <a:cubicBezTo>
                  <a:pt x="6611304" y="851626"/>
                  <a:pt x="6605588" y="863056"/>
                  <a:pt x="6599872" y="872581"/>
                </a:cubicBezTo>
                <a:cubicBezTo>
                  <a:pt x="6597968" y="877343"/>
                  <a:pt x="6595112" y="882106"/>
                  <a:pt x="6593204" y="885916"/>
                </a:cubicBezTo>
                <a:cubicBezTo>
                  <a:pt x="6591300" y="889726"/>
                  <a:pt x="6589396" y="892583"/>
                  <a:pt x="6587492" y="896393"/>
                </a:cubicBezTo>
                <a:cubicBezTo>
                  <a:pt x="6579872" y="909728"/>
                  <a:pt x="6574156" y="920206"/>
                  <a:pt x="6563678" y="934493"/>
                </a:cubicBezTo>
                <a:cubicBezTo>
                  <a:pt x="6559868" y="935446"/>
                  <a:pt x="6548438" y="948781"/>
                  <a:pt x="6518912" y="977356"/>
                </a:cubicBezTo>
                <a:cubicBezTo>
                  <a:pt x="6481764" y="1018313"/>
                  <a:pt x="6448424" y="1047841"/>
                  <a:pt x="6415088" y="1076416"/>
                </a:cubicBezTo>
                <a:cubicBezTo>
                  <a:pt x="6381750" y="1104991"/>
                  <a:pt x="6349366" y="1131661"/>
                  <a:pt x="6314124" y="1164998"/>
                </a:cubicBezTo>
                <a:cubicBezTo>
                  <a:pt x="6363652" y="1124041"/>
                  <a:pt x="6400800" y="1095466"/>
                  <a:pt x="6430328" y="1071653"/>
                </a:cubicBezTo>
                <a:cubicBezTo>
                  <a:pt x="6459856" y="1047841"/>
                  <a:pt x="6482716" y="1029743"/>
                  <a:pt x="6504624" y="1010693"/>
                </a:cubicBezTo>
                <a:cubicBezTo>
                  <a:pt x="6527484" y="990691"/>
                  <a:pt x="6549392" y="970688"/>
                  <a:pt x="6576060" y="939256"/>
                </a:cubicBezTo>
                <a:cubicBezTo>
                  <a:pt x="6582728" y="931159"/>
                  <a:pt x="6589634" y="922587"/>
                  <a:pt x="6596660" y="913062"/>
                </a:cubicBezTo>
                <a:lnTo>
                  <a:pt x="6616368" y="883553"/>
                </a:lnTo>
                <a:lnTo>
                  <a:pt x="6592252" y="923063"/>
                </a:lnTo>
                <a:cubicBezTo>
                  <a:pt x="6557012" y="969735"/>
                  <a:pt x="6518912" y="1006883"/>
                  <a:pt x="6517004" y="1013551"/>
                </a:cubicBezTo>
                <a:lnTo>
                  <a:pt x="6515100" y="1007835"/>
                </a:lnTo>
                <a:cubicBezTo>
                  <a:pt x="6450330" y="1071653"/>
                  <a:pt x="6377940" y="1124993"/>
                  <a:pt x="6295072" y="1191668"/>
                </a:cubicBezTo>
                <a:cubicBezTo>
                  <a:pt x="6311266" y="1176428"/>
                  <a:pt x="6327458" y="1162141"/>
                  <a:pt x="6344604" y="1147853"/>
                </a:cubicBezTo>
                <a:cubicBezTo>
                  <a:pt x="6289358" y="1194526"/>
                  <a:pt x="6244592" y="1230721"/>
                  <a:pt x="6209348" y="1269773"/>
                </a:cubicBezTo>
                <a:cubicBezTo>
                  <a:pt x="6191726" y="1289299"/>
                  <a:pt x="6176724" y="1309540"/>
                  <a:pt x="6165294" y="1330971"/>
                </a:cubicBezTo>
                <a:lnTo>
                  <a:pt x="6155640" y="1360136"/>
                </a:lnTo>
                <a:lnTo>
                  <a:pt x="6152198" y="1367881"/>
                </a:lnTo>
                <a:lnTo>
                  <a:pt x="6150004" y="1377161"/>
                </a:lnTo>
                <a:lnTo>
                  <a:pt x="6142672" y="1399313"/>
                </a:lnTo>
                <a:lnTo>
                  <a:pt x="6148298" y="1384385"/>
                </a:lnTo>
                <a:lnTo>
                  <a:pt x="6139816" y="1420268"/>
                </a:lnTo>
                <a:cubicBezTo>
                  <a:pt x="6135052" y="1456463"/>
                  <a:pt x="6138864" y="1493611"/>
                  <a:pt x="6148388" y="1528853"/>
                </a:cubicBezTo>
                <a:lnTo>
                  <a:pt x="6155056" y="1546951"/>
                </a:lnTo>
                <a:lnTo>
                  <a:pt x="6162676" y="1565048"/>
                </a:lnTo>
                <a:cubicBezTo>
                  <a:pt x="6165532" y="1571715"/>
                  <a:pt x="6168392" y="1577431"/>
                  <a:pt x="6171248" y="1583146"/>
                </a:cubicBezTo>
                <a:lnTo>
                  <a:pt x="6179820" y="1601243"/>
                </a:lnTo>
                <a:cubicBezTo>
                  <a:pt x="6192204" y="1625056"/>
                  <a:pt x="6205538" y="1648868"/>
                  <a:pt x="6219824" y="1672681"/>
                </a:cubicBezTo>
                <a:cubicBezTo>
                  <a:pt x="6218872" y="1671728"/>
                  <a:pt x="6230304" y="1695540"/>
                  <a:pt x="6238876" y="1714590"/>
                </a:cubicBezTo>
                <a:cubicBezTo>
                  <a:pt x="6247448" y="1733640"/>
                  <a:pt x="6252212" y="1746976"/>
                  <a:pt x="6238876" y="1724115"/>
                </a:cubicBezTo>
                <a:cubicBezTo>
                  <a:pt x="6265546" y="1780313"/>
                  <a:pt x="6283644" y="1825081"/>
                  <a:pt x="6296024" y="1866038"/>
                </a:cubicBezTo>
                <a:cubicBezTo>
                  <a:pt x="6308408" y="1906996"/>
                  <a:pt x="6313172" y="1944143"/>
                  <a:pt x="6312218" y="1984148"/>
                </a:cubicBezTo>
                <a:cubicBezTo>
                  <a:pt x="6311266" y="2002246"/>
                  <a:pt x="6308408" y="2012723"/>
                  <a:pt x="6307456" y="2019390"/>
                </a:cubicBezTo>
                <a:cubicBezTo>
                  <a:pt x="6305550" y="2025106"/>
                  <a:pt x="6305550" y="2027011"/>
                  <a:pt x="6305550" y="2024153"/>
                </a:cubicBezTo>
                <a:cubicBezTo>
                  <a:pt x="6305550" y="2022248"/>
                  <a:pt x="6306504" y="2015581"/>
                  <a:pt x="6307456" y="2007008"/>
                </a:cubicBezTo>
                <a:cubicBezTo>
                  <a:pt x="6308408" y="1998436"/>
                  <a:pt x="6309360" y="1987006"/>
                  <a:pt x="6309360" y="1974623"/>
                </a:cubicBezTo>
                <a:cubicBezTo>
                  <a:pt x="6309360" y="1948906"/>
                  <a:pt x="6306504" y="1919378"/>
                  <a:pt x="6301740" y="1895565"/>
                </a:cubicBezTo>
                <a:cubicBezTo>
                  <a:pt x="6298884" y="1884136"/>
                  <a:pt x="6296024" y="1873658"/>
                  <a:pt x="6294120" y="1866038"/>
                </a:cubicBezTo>
                <a:cubicBezTo>
                  <a:pt x="6291264" y="1858418"/>
                  <a:pt x="6288404" y="1852703"/>
                  <a:pt x="6287452" y="1851751"/>
                </a:cubicBezTo>
                <a:cubicBezTo>
                  <a:pt x="6291264" y="1862228"/>
                  <a:pt x="6293168" y="1874611"/>
                  <a:pt x="6296024" y="1886040"/>
                </a:cubicBezTo>
                <a:cubicBezTo>
                  <a:pt x="6298884" y="1897471"/>
                  <a:pt x="6299836" y="1908901"/>
                  <a:pt x="6301740" y="1921283"/>
                </a:cubicBezTo>
                <a:cubicBezTo>
                  <a:pt x="6303646" y="1946048"/>
                  <a:pt x="6304598" y="1969861"/>
                  <a:pt x="6302692" y="1993673"/>
                </a:cubicBezTo>
                <a:cubicBezTo>
                  <a:pt x="6300788" y="2017486"/>
                  <a:pt x="6296978" y="2041298"/>
                  <a:pt x="6291264" y="2063206"/>
                </a:cubicBezTo>
                <a:cubicBezTo>
                  <a:pt x="6285548" y="2086065"/>
                  <a:pt x="6277928" y="2107021"/>
                  <a:pt x="6269356" y="2127023"/>
                </a:cubicBezTo>
                <a:cubicBezTo>
                  <a:pt x="6235066" y="2207033"/>
                  <a:pt x="6185536" y="2265136"/>
                  <a:pt x="6150292" y="2303236"/>
                </a:cubicBezTo>
                <a:cubicBezTo>
                  <a:pt x="6177916" y="2277518"/>
                  <a:pt x="6189346" y="2264183"/>
                  <a:pt x="6189346" y="2266088"/>
                </a:cubicBezTo>
                <a:cubicBezTo>
                  <a:pt x="6188392" y="2267041"/>
                  <a:pt x="6184584" y="2270851"/>
                  <a:pt x="6178868" y="2277518"/>
                </a:cubicBezTo>
                <a:cubicBezTo>
                  <a:pt x="6173152" y="2283233"/>
                  <a:pt x="6165532" y="2291806"/>
                  <a:pt x="6156960" y="2300378"/>
                </a:cubicBezTo>
                <a:cubicBezTo>
                  <a:pt x="6139816" y="2317523"/>
                  <a:pt x="6118860" y="2336573"/>
                  <a:pt x="6102668" y="2349908"/>
                </a:cubicBezTo>
                <a:cubicBezTo>
                  <a:pt x="6096000" y="2356576"/>
                  <a:pt x="6089332" y="2363243"/>
                  <a:pt x="6082666" y="2369911"/>
                </a:cubicBezTo>
                <a:cubicBezTo>
                  <a:pt x="6068378" y="2379436"/>
                  <a:pt x="6057900" y="2386103"/>
                  <a:pt x="6051232" y="2389913"/>
                </a:cubicBezTo>
                <a:cubicBezTo>
                  <a:pt x="6044566" y="2393723"/>
                  <a:pt x="6041708" y="2395628"/>
                  <a:pt x="6041708" y="2394676"/>
                </a:cubicBezTo>
                <a:cubicBezTo>
                  <a:pt x="6041708" y="2393723"/>
                  <a:pt x="6055996" y="2383246"/>
                  <a:pt x="6077904" y="2365148"/>
                </a:cubicBezTo>
                <a:cubicBezTo>
                  <a:pt x="6051232" y="2385151"/>
                  <a:pt x="6022658" y="2406106"/>
                  <a:pt x="5992178" y="2424203"/>
                </a:cubicBezTo>
                <a:cubicBezTo>
                  <a:pt x="5961698" y="2443253"/>
                  <a:pt x="5929312" y="2459446"/>
                  <a:pt x="5897880" y="2469923"/>
                </a:cubicBezTo>
                <a:cubicBezTo>
                  <a:pt x="5947412" y="2446111"/>
                  <a:pt x="6002656" y="2416583"/>
                  <a:pt x="6049328" y="2384198"/>
                </a:cubicBezTo>
                <a:lnTo>
                  <a:pt x="6081378" y="2359914"/>
                </a:lnTo>
                <a:lnTo>
                  <a:pt x="6095404" y="2349670"/>
                </a:lnTo>
                <a:lnTo>
                  <a:pt x="6098046" y="2347285"/>
                </a:lnTo>
                <a:lnTo>
                  <a:pt x="6111240" y="2337288"/>
                </a:lnTo>
                <a:cubicBezTo>
                  <a:pt x="6128862" y="2322286"/>
                  <a:pt x="6143148" y="2308475"/>
                  <a:pt x="6153150" y="2297521"/>
                </a:cubicBezTo>
                <a:lnTo>
                  <a:pt x="6098046" y="2347285"/>
                </a:lnTo>
                <a:lnTo>
                  <a:pt x="6081378" y="2359914"/>
                </a:lnTo>
                <a:lnTo>
                  <a:pt x="6045518" y="2386103"/>
                </a:lnTo>
                <a:cubicBezTo>
                  <a:pt x="6015038" y="2406106"/>
                  <a:pt x="5987416" y="2420393"/>
                  <a:pt x="5957888" y="2434681"/>
                </a:cubicBezTo>
                <a:cubicBezTo>
                  <a:pt x="5928360" y="2448016"/>
                  <a:pt x="5895976" y="2462303"/>
                  <a:pt x="5854066" y="2476591"/>
                </a:cubicBezTo>
                <a:cubicBezTo>
                  <a:pt x="5812156" y="2490878"/>
                  <a:pt x="5760720" y="2505166"/>
                  <a:pt x="5692140" y="2522311"/>
                </a:cubicBezTo>
                <a:cubicBezTo>
                  <a:pt x="5688330" y="2522311"/>
                  <a:pt x="5735004" y="2508023"/>
                  <a:pt x="5681664" y="2520406"/>
                </a:cubicBezTo>
                <a:cubicBezTo>
                  <a:pt x="5620704" y="2533741"/>
                  <a:pt x="5613084" y="2536598"/>
                  <a:pt x="5615940" y="2538503"/>
                </a:cubicBezTo>
                <a:cubicBezTo>
                  <a:pt x="5619750" y="2540408"/>
                  <a:pt x="5633086" y="2539456"/>
                  <a:pt x="5614036" y="2545171"/>
                </a:cubicBezTo>
                <a:cubicBezTo>
                  <a:pt x="5709286" y="2525168"/>
                  <a:pt x="5754052" y="2515643"/>
                  <a:pt x="5809298" y="2503261"/>
                </a:cubicBezTo>
                <a:lnTo>
                  <a:pt x="5784532" y="2513738"/>
                </a:lnTo>
                <a:cubicBezTo>
                  <a:pt x="5779772" y="2513738"/>
                  <a:pt x="5720716" y="2529931"/>
                  <a:pt x="5702618" y="2531836"/>
                </a:cubicBezTo>
                <a:lnTo>
                  <a:pt x="5688330" y="2540408"/>
                </a:lnTo>
                <a:cubicBezTo>
                  <a:pt x="5691188" y="2536598"/>
                  <a:pt x="5668328" y="2539456"/>
                  <a:pt x="5635944" y="2544218"/>
                </a:cubicBezTo>
                <a:cubicBezTo>
                  <a:pt x="5603558" y="2548981"/>
                  <a:pt x="5561648" y="2556601"/>
                  <a:pt x="5524500" y="2564221"/>
                </a:cubicBezTo>
                <a:cubicBezTo>
                  <a:pt x="5599748" y="2553743"/>
                  <a:pt x="5579746" y="2557553"/>
                  <a:pt x="5601652" y="2560411"/>
                </a:cubicBezTo>
                <a:cubicBezTo>
                  <a:pt x="5550218" y="2573746"/>
                  <a:pt x="5520692" y="2577556"/>
                  <a:pt x="5489258" y="2581366"/>
                </a:cubicBezTo>
                <a:cubicBezTo>
                  <a:pt x="5457824" y="2585176"/>
                  <a:pt x="5425440" y="2589938"/>
                  <a:pt x="5369244" y="2605178"/>
                </a:cubicBezTo>
                <a:cubicBezTo>
                  <a:pt x="5376864" y="2601368"/>
                  <a:pt x="5476876" y="2579461"/>
                  <a:pt x="5390198" y="2595653"/>
                </a:cubicBezTo>
                <a:cubicBezTo>
                  <a:pt x="5354004" y="2602321"/>
                  <a:pt x="5339716" y="2608036"/>
                  <a:pt x="5327332" y="2611846"/>
                </a:cubicBezTo>
                <a:cubicBezTo>
                  <a:pt x="5321618" y="2614703"/>
                  <a:pt x="5315904" y="2616608"/>
                  <a:pt x="5309236" y="2618513"/>
                </a:cubicBezTo>
                <a:cubicBezTo>
                  <a:pt x="5302568" y="2620418"/>
                  <a:pt x="5294948" y="2623276"/>
                  <a:pt x="5283518" y="2627086"/>
                </a:cubicBezTo>
                <a:cubicBezTo>
                  <a:pt x="5309236" y="2616608"/>
                  <a:pt x="5318760" y="2612798"/>
                  <a:pt x="5328286" y="2608036"/>
                </a:cubicBezTo>
                <a:cubicBezTo>
                  <a:pt x="5337812" y="2603273"/>
                  <a:pt x="5348288" y="2597558"/>
                  <a:pt x="5376864" y="2588986"/>
                </a:cubicBezTo>
                <a:cubicBezTo>
                  <a:pt x="5440680" y="2575651"/>
                  <a:pt x="5454016" y="2573746"/>
                  <a:pt x="5466398" y="2570888"/>
                </a:cubicBezTo>
                <a:cubicBezTo>
                  <a:pt x="5478780" y="2568031"/>
                  <a:pt x="5491164" y="2566126"/>
                  <a:pt x="5554028" y="2552791"/>
                </a:cubicBezTo>
                <a:lnTo>
                  <a:pt x="5446396" y="2568983"/>
                </a:lnTo>
                <a:cubicBezTo>
                  <a:pt x="5555932" y="2548028"/>
                  <a:pt x="5525452" y="2548981"/>
                  <a:pt x="5534024" y="2545171"/>
                </a:cubicBezTo>
                <a:cubicBezTo>
                  <a:pt x="5440680" y="2559458"/>
                  <a:pt x="5405438" y="2568983"/>
                  <a:pt x="5379720" y="2576603"/>
                </a:cubicBezTo>
                <a:cubicBezTo>
                  <a:pt x="5354004" y="2585176"/>
                  <a:pt x="5335904" y="2590891"/>
                  <a:pt x="5277804" y="2606131"/>
                </a:cubicBezTo>
                <a:cubicBezTo>
                  <a:pt x="5250180" y="2615656"/>
                  <a:pt x="5277804" y="2608036"/>
                  <a:pt x="5300664" y="2602321"/>
                </a:cubicBezTo>
                <a:cubicBezTo>
                  <a:pt x="5323524" y="2597558"/>
                  <a:pt x="5343524" y="2592796"/>
                  <a:pt x="5299712" y="2605178"/>
                </a:cubicBezTo>
                <a:cubicBezTo>
                  <a:pt x="5245418" y="2619466"/>
                  <a:pt x="5240656" y="2623276"/>
                  <a:pt x="5233036" y="2626133"/>
                </a:cubicBezTo>
                <a:cubicBezTo>
                  <a:pt x="5226368" y="2629943"/>
                  <a:pt x="5216844" y="2633753"/>
                  <a:pt x="5159692" y="2656613"/>
                </a:cubicBezTo>
                <a:cubicBezTo>
                  <a:pt x="5165408" y="2653756"/>
                  <a:pt x="5171124" y="2649946"/>
                  <a:pt x="5177792" y="2647088"/>
                </a:cubicBezTo>
                <a:cubicBezTo>
                  <a:pt x="5141596" y="2658518"/>
                  <a:pt x="5108258" y="2676616"/>
                  <a:pt x="5071112" y="2697571"/>
                </a:cubicBezTo>
                <a:cubicBezTo>
                  <a:pt x="5051108" y="2709001"/>
                  <a:pt x="5064444" y="2707096"/>
                  <a:pt x="5062538" y="2712811"/>
                </a:cubicBezTo>
                <a:cubicBezTo>
                  <a:pt x="5061586" y="2715668"/>
                  <a:pt x="5056824" y="2721383"/>
                  <a:pt x="5041584" y="2731861"/>
                </a:cubicBezTo>
                <a:cubicBezTo>
                  <a:pt x="5033964" y="2737576"/>
                  <a:pt x="5024438" y="2745196"/>
                  <a:pt x="5011104" y="2753768"/>
                </a:cubicBezTo>
                <a:cubicBezTo>
                  <a:pt x="4998720" y="2763293"/>
                  <a:pt x="4982528" y="2774723"/>
                  <a:pt x="4963478" y="2789963"/>
                </a:cubicBezTo>
                <a:cubicBezTo>
                  <a:pt x="4957764" y="2796631"/>
                  <a:pt x="4952048" y="2804251"/>
                  <a:pt x="4946332" y="2810918"/>
                </a:cubicBezTo>
                <a:cubicBezTo>
                  <a:pt x="4903472" y="2846161"/>
                  <a:pt x="4869180" y="2878546"/>
                  <a:pt x="4838700" y="2909026"/>
                </a:cubicBezTo>
                <a:cubicBezTo>
                  <a:pt x="4808220" y="2939506"/>
                  <a:pt x="4782504" y="2967128"/>
                  <a:pt x="4756786" y="2994751"/>
                </a:cubicBezTo>
                <a:cubicBezTo>
                  <a:pt x="4706304" y="3049996"/>
                  <a:pt x="4656772" y="3104288"/>
                  <a:pt x="4590098" y="3181441"/>
                </a:cubicBezTo>
                <a:cubicBezTo>
                  <a:pt x="4578668" y="3191918"/>
                  <a:pt x="4594860" y="3172868"/>
                  <a:pt x="4602480" y="3163343"/>
                </a:cubicBezTo>
                <a:cubicBezTo>
                  <a:pt x="4555808" y="3217636"/>
                  <a:pt x="4497704" y="3285263"/>
                  <a:pt x="4446270" y="3350986"/>
                </a:cubicBezTo>
                <a:cubicBezTo>
                  <a:pt x="4394836" y="3416708"/>
                  <a:pt x="4350068" y="3481478"/>
                  <a:pt x="4324352" y="3525293"/>
                </a:cubicBezTo>
                <a:cubicBezTo>
                  <a:pt x="4318636" y="3534818"/>
                  <a:pt x="4309112" y="3547201"/>
                  <a:pt x="4300538" y="3561488"/>
                </a:cubicBezTo>
                <a:cubicBezTo>
                  <a:pt x="4291966" y="3575776"/>
                  <a:pt x="4282440" y="3590063"/>
                  <a:pt x="4274820" y="3602446"/>
                </a:cubicBezTo>
                <a:cubicBezTo>
                  <a:pt x="4259580" y="3627211"/>
                  <a:pt x="4250056" y="3642451"/>
                  <a:pt x="4259580" y="3622448"/>
                </a:cubicBezTo>
                <a:cubicBezTo>
                  <a:pt x="4250056" y="3641498"/>
                  <a:pt x="4238626" y="3663406"/>
                  <a:pt x="4228148" y="3685313"/>
                </a:cubicBezTo>
                <a:cubicBezTo>
                  <a:pt x="4225292" y="3687218"/>
                  <a:pt x="4231004" y="3674836"/>
                  <a:pt x="4237672" y="3661501"/>
                </a:cubicBezTo>
                <a:cubicBezTo>
                  <a:pt x="4244340" y="3648166"/>
                  <a:pt x="4251960" y="3633878"/>
                  <a:pt x="4251008" y="3632926"/>
                </a:cubicBezTo>
                <a:cubicBezTo>
                  <a:pt x="4244340" y="3644356"/>
                  <a:pt x="4239578" y="3651023"/>
                  <a:pt x="4237672" y="3655786"/>
                </a:cubicBezTo>
                <a:cubicBezTo>
                  <a:pt x="4240530" y="3646261"/>
                  <a:pt x="4235768" y="3650071"/>
                  <a:pt x="4236720" y="3644356"/>
                </a:cubicBezTo>
                <a:cubicBezTo>
                  <a:pt x="4237672" y="3640546"/>
                  <a:pt x="4240530" y="3633878"/>
                  <a:pt x="4247198" y="3619591"/>
                </a:cubicBezTo>
                <a:cubicBezTo>
                  <a:pt x="4251008" y="3612923"/>
                  <a:pt x="4254818" y="3603398"/>
                  <a:pt x="4261486" y="3591968"/>
                </a:cubicBezTo>
                <a:cubicBezTo>
                  <a:pt x="4268152" y="3580538"/>
                  <a:pt x="4276726" y="3567203"/>
                  <a:pt x="4286252" y="3550058"/>
                </a:cubicBezTo>
                <a:cubicBezTo>
                  <a:pt x="4305300" y="3525293"/>
                  <a:pt x="4291012" y="3549106"/>
                  <a:pt x="4275772" y="3574823"/>
                </a:cubicBezTo>
                <a:cubicBezTo>
                  <a:pt x="4259580" y="3600541"/>
                  <a:pt x="4245292" y="3630068"/>
                  <a:pt x="4256724" y="3616733"/>
                </a:cubicBezTo>
                <a:cubicBezTo>
                  <a:pt x="4269104" y="3594826"/>
                  <a:pt x="4274820" y="3585301"/>
                  <a:pt x="4276726" y="3579586"/>
                </a:cubicBezTo>
                <a:cubicBezTo>
                  <a:pt x="4278630" y="3573871"/>
                  <a:pt x="4277678" y="3573871"/>
                  <a:pt x="4278630" y="3571966"/>
                </a:cubicBezTo>
                <a:cubicBezTo>
                  <a:pt x="4294824" y="3544343"/>
                  <a:pt x="4304348" y="3531008"/>
                  <a:pt x="4309112" y="3525293"/>
                </a:cubicBezTo>
                <a:cubicBezTo>
                  <a:pt x="4313872" y="3519578"/>
                  <a:pt x="4313872" y="3521483"/>
                  <a:pt x="4313872" y="3523388"/>
                </a:cubicBezTo>
                <a:cubicBezTo>
                  <a:pt x="4325304" y="3500528"/>
                  <a:pt x="4375786" y="3434806"/>
                  <a:pt x="4393884" y="3404326"/>
                </a:cubicBezTo>
                <a:cubicBezTo>
                  <a:pt x="4411980" y="3378608"/>
                  <a:pt x="4422458" y="3366226"/>
                  <a:pt x="4427220" y="3361463"/>
                </a:cubicBezTo>
                <a:cubicBezTo>
                  <a:pt x="4431984" y="3356701"/>
                  <a:pt x="4431030" y="3358606"/>
                  <a:pt x="4429126" y="3362416"/>
                </a:cubicBezTo>
                <a:cubicBezTo>
                  <a:pt x="4426268" y="3369083"/>
                  <a:pt x="4419600" y="3380513"/>
                  <a:pt x="4445318" y="3347176"/>
                </a:cubicBezTo>
                <a:cubicBezTo>
                  <a:pt x="4452938" y="3332888"/>
                  <a:pt x="4460558" y="3318601"/>
                  <a:pt x="4469130" y="3304313"/>
                </a:cubicBezTo>
                <a:cubicBezTo>
                  <a:pt x="4484370" y="3286216"/>
                  <a:pt x="4499612" y="3268118"/>
                  <a:pt x="4514852" y="3250021"/>
                </a:cubicBezTo>
                <a:cubicBezTo>
                  <a:pt x="4530092" y="3231923"/>
                  <a:pt x="4546284" y="3214778"/>
                  <a:pt x="4561524" y="3196681"/>
                </a:cubicBezTo>
                <a:cubicBezTo>
                  <a:pt x="4628198" y="3117623"/>
                  <a:pt x="4621530" y="3121433"/>
                  <a:pt x="4615816" y="3121433"/>
                </a:cubicBezTo>
                <a:cubicBezTo>
                  <a:pt x="4611052" y="3121433"/>
                  <a:pt x="4607244" y="3118576"/>
                  <a:pt x="4684396" y="3029041"/>
                </a:cubicBezTo>
                <a:cubicBezTo>
                  <a:pt x="4675824" y="3042376"/>
                  <a:pt x="4689158" y="3031898"/>
                  <a:pt x="4712970" y="3009038"/>
                </a:cubicBezTo>
                <a:cubicBezTo>
                  <a:pt x="4736784" y="2985226"/>
                  <a:pt x="4772978" y="2949983"/>
                  <a:pt x="4811078" y="2911883"/>
                </a:cubicBezTo>
                <a:cubicBezTo>
                  <a:pt x="4789170" y="2934743"/>
                  <a:pt x="4758692" y="2969033"/>
                  <a:pt x="4726304" y="3006181"/>
                </a:cubicBezTo>
                <a:cubicBezTo>
                  <a:pt x="4694872" y="3042376"/>
                  <a:pt x="4660584" y="3082381"/>
                  <a:pt x="4632008" y="3112861"/>
                </a:cubicBezTo>
                <a:cubicBezTo>
                  <a:pt x="4673918" y="3069998"/>
                  <a:pt x="4646296" y="3101431"/>
                  <a:pt x="4614864" y="3137626"/>
                </a:cubicBezTo>
                <a:cubicBezTo>
                  <a:pt x="4582478" y="3173821"/>
                  <a:pt x="4547236" y="3215731"/>
                  <a:pt x="4570096" y="3194776"/>
                </a:cubicBezTo>
                <a:cubicBezTo>
                  <a:pt x="4605338" y="3149056"/>
                  <a:pt x="4671060" y="3073808"/>
                  <a:pt x="4723448" y="3018563"/>
                </a:cubicBezTo>
                <a:lnTo>
                  <a:pt x="4707256" y="3037613"/>
                </a:lnTo>
                <a:cubicBezTo>
                  <a:pt x="4733926" y="3008086"/>
                  <a:pt x="4756786" y="2980463"/>
                  <a:pt x="4782504" y="2950936"/>
                </a:cubicBezTo>
                <a:cubicBezTo>
                  <a:pt x="4808220" y="2921408"/>
                  <a:pt x="4837748" y="2889976"/>
                  <a:pt x="4878704" y="2853781"/>
                </a:cubicBezTo>
                <a:cubicBezTo>
                  <a:pt x="4898708" y="2834731"/>
                  <a:pt x="4907280" y="2828063"/>
                  <a:pt x="4910138" y="2827111"/>
                </a:cubicBezTo>
                <a:cubicBezTo>
                  <a:pt x="4912996" y="2826158"/>
                  <a:pt x="4910138" y="2829968"/>
                  <a:pt x="4907280" y="2833778"/>
                </a:cubicBezTo>
                <a:cubicBezTo>
                  <a:pt x="4923472" y="2817586"/>
                  <a:pt x="4939666" y="2804251"/>
                  <a:pt x="4952048" y="2793773"/>
                </a:cubicBezTo>
                <a:cubicBezTo>
                  <a:pt x="4964430" y="2784248"/>
                  <a:pt x="4972050" y="2777581"/>
                  <a:pt x="4973004" y="2778533"/>
                </a:cubicBezTo>
                <a:cubicBezTo>
                  <a:pt x="4983480" y="2766151"/>
                  <a:pt x="4993958" y="2754721"/>
                  <a:pt x="5005388" y="2742338"/>
                </a:cubicBezTo>
                <a:cubicBezTo>
                  <a:pt x="5016818" y="2730908"/>
                  <a:pt x="5028248" y="2718526"/>
                  <a:pt x="5040630" y="2708048"/>
                </a:cubicBezTo>
                <a:cubicBezTo>
                  <a:pt x="5063492" y="2685188"/>
                  <a:pt x="5090160" y="2664233"/>
                  <a:pt x="5116830" y="2644231"/>
                </a:cubicBezTo>
                <a:cubicBezTo>
                  <a:pt x="5023486" y="2686141"/>
                  <a:pt x="4932046" y="2750911"/>
                  <a:pt x="4847272" y="2829016"/>
                </a:cubicBezTo>
                <a:cubicBezTo>
                  <a:pt x="4762500" y="2907121"/>
                  <a:pt x="4682492" y="2996656"/>
                  <a:pt x="4601528" y="3086191"/>
                </a:cubicBezTo>
                <a:lnTo>
                  <a:pt x="4599504" y="3090108"/>
                </a:lnTo>
                <a:cubicBezTo>
                  <a:pt x="4587420" y="3106803"/>
                  <a:pt x="4528662" y="3171081"/>
                  <a:pt x="4525328" y="3171915"/>
                </a:cubicBezTo>
                <a:lnTo>
                  <a:pt x="4533900" y="3161437"/>
                </a:lnTo>
                <a:lnTo>
                  <a:pt x="4601526" y="3086192"/>
                </a:lnTo>
                <a:lnTo>
                  <a:pt x="4593630" y="3091143"/>
                </a:lnTo>
                <a:cubicBezTo>
                  <a:pt x="4593460" y="3083512"/>
                  <a:pt x="4709518" y="2953913"/>
                  <a:pt x="4698684" y="2961413"/>
                </a:cubicBezTo>
                <a:cubicBezTo>
                  <a:pt x="4724400" y="2934743"/>
                  <a:pt x="4750118" y="2908073"/>
                  <a:pt x="4775836" y="2882356"/>
                </a:cubicBezTo>
                <a:cubicBezTo>
                  <a:pt x="4774884" y="2885213"/>
                  <a:pt x="4734878" y="2927123"/>
                  <a:pt x="4705352" y="2960461"/>
                </a:cubicBezTo>
                <a:cubicBezTo>
                  <a:pt x="4675824" y="2992846"/>
                  <a:pt x="4655820" y="3017611"/>
                  <a:pt x="4691064" y="2982368"/>
                </a:cubicBezTo>
                <a:cubicBezTo>
                  <a:pt x="4754880" y="2909978"/>
                  <a:pt x="4804412" y="2859496"/>
                  <a:pt x="4855844" y="2812823"/>
                </a:cubicBezTo>
                <a:cubicBezTo>
                  <a:pt x="4880612" y="2789963"/>
                  <a:pt x="4906328" y="2767103"/>
                  <a:pt x="4935856" y="2744243"/>
                </a:cubicBezTo>
                <a:cubicBezTo>
                  <a:pt x="4965384" y="2721383"/>
                  <a:pt x="4996816" y="2697571"/>
                  <a:pt x="5035868" y="2672806"/>
                </a:cubicBezTo>
                <a:cubicBezTo>
                  <a:pt x="5028962" y="2675425"/>
                  <a:pt x="5020568" y="2679473"/>
                  <a:pt x="5011044" y="2684757"/>
                </a:cubicBezTo>
                <a:lnTo>
                  <a:pt x="4980842" y="2703256"/>
                </a:lnTo>
                <a:lnTo>
                  <a:pt x="4997768" y="2691856"/>
                </a:lnTo>
                <a:cubicBezTo>
                  <a:pt x="5000624" y="2689951"/>
                  <a:pt x="5001578" y="2688998"/>
                  <a:pt x="5004436" y="2687093"/>
                </a:cubicBezTo>
                <a:cubicBezTo>
                  <a:pt x="4995864" y="2691856"/>
                  <a:pt x="4987292" y="2697571"/>
                  <a:pt x="4978718" y="2703286"/>
                </a:cubicBezTo>
                <a:cubicBezTo>
                  <a:pt x="4970146" y="2709001"/>
                  <a:pt x="4961572" y="2715668"/>
                  <a:pt x="4953000" y="2721383"/>
                </a:cubicBezTo>
                <a:cubicBezTo>
                  <a:pt x="4956810" y="2719478"/>
                  <a:pt x="4961810" y="2716144"/>
                  <a:pt x="4968956" y="2711263"/>
                </a:cubicBezTo>
                <a:lnTo>
                  <a:pt x="4978320" y="2704955"/>
                </a:lnTo>
                <a:lnTo>
                  <a:pt x="4904424" y="2760436"/>
                </a:lnTo>
                <a:cubicBezTo>
                  <a:pt x="4851084" y="2804251"/>
                  <a:pt x="4796792" y="2858543"/>
                  <a:pt x="4752976" y="2899501"/>
                </a:cubicBezTo>
                <a:cubicBezTo>
                  <a:pt x="4788218" y="2863306"/>
                  <a:pt x="4818698" y="2832826"/>
                  <a:pt x="4848226" y="2804251"/>
                </a:cubicBezTo>
                <a:cubicBezTo>
                  <a:pt x="4763452" y="2879498"/>
                  <a:pt x="4682492" y="2969033"/>
                  <a:pt x="4596766" y="3064283"/>
                </a:cubicBezTo>
                <a:lnTo>
                  <a:pt x="4578668" y="3087143"/>
                </a:lnTo>
                <a:cubicBezTo>
                  <a:pt x="4636770" y="3023326"/>
                  <a:pt x="4676776" y="2979511"/>
                  <a:pt x="4682492" y="2973796"/>
                </a:cubicBezTo>
                <a:cubicBezTo>
                  <a:pt x="4605338" y="3058568"/>
                  <a:pt x="4545330" y="3134768"/>
                  <a:pt x="4544378" y="3144293"/>
                </a:cubicBezTo>
                <a:lnTo>
                  <a:pt x="4557712" y="3129053"/>
                </a:lnTo>
                <a:lnTo>
                  <a:pt x="4531996" y="3161438"/>
                </a:lnTo>
                <a:cubicBezTo>
                  <a:pt x="4513898" y="3181441"/>
                  <a:pt x="4495800" y="3201443"/>
                  <a:pt x="4478656" y="3221446"/>
                </a:cubicBezTo>
                <a:cubicBezTo>
                  <a:pt x="4471988" y="3229066"/>
                  <a:pt x="4466272" y="3237638"/>
                  <a:pt x="4459604" y="3245258"/>
                </a:cubicBezTo>
                <a:lnTo>
                  <a:pt x="4469130" y="3232876"/>
                </a:lnTo>
                <a:cubicBezTo>
                  <a:pt x="4451986" y="3251926"/>
                  <a:pt x="4435792" y="3271928"/>
                  <a:pt x="4418648" y="3291931"/>
                </a:cubicBezTo>
                <a:cubicBezTo>
                  <a:pt x="4412932" y="3299551"/>
                  <a:pt x="4407218" y="3308123"/>
                  <a:pt x="4399598" y="3317648"/>
                </a:cubicBezTo>
                <a:cubicBezTo>
                  <a:pt x="4402456" y="3313838"/>
                  <a:pt x="4404360" y="3310028"/>
                  <a:pt x="4405312" y="3308123"/>
                </a:cubicBezTo>
                <a:cubicBezTo>
                  <a:pt x="4400552" y="3314791"/>
                  <a:pt x="4394836" y="3320506"/>
                  <a:pt x="4390072" y="3327173"/>
                </a:cubicBezTo>
                <a:cubicBezTo>
                  <a:pt x="4381500" y="3339556"/>
                  <a:pt x="4369118" y="3356701"/>
                  <a:pt x="4355784" y="3376703"/>
                </a:cubicBezTo>
                <a:cubicBezTo>
                  <a:pt x="4349116" y="3386228"/>
                  <a:pt x="4342448" y="3396706"/>
                  <a:pt x="4334828" y="3407183"/>
                </a:cubicBezTo>
                <a:cubicBezTo>
                  <a:pt x="4328160" y="3417661"/>
                  <a:pt x="4320540" y="3429091"/>
                  <a:pt x="4313872" y="3439568"/>
                </a:cubicBezTo>
                <a:cubicBezTo>
                  <a:pt x="4298632" y="3461476"/>
                  <a:pt x="4286252" y="3483383"/>
                  <a:pt x="4274820" y="3501481"/>
                </a:cubicBezTo>
                <a:cubicBezTo>
                  <a:pt x="4263392" y="3519578"/>
                  <a:pt x="4254818" y="3535771"/>
                  <a:pt x="4250056" y="3545296"/>
                </a:cubicBezTo>
                <a:cubicBezTo>
                  <a:pt x="4243388" y="3558631"/>
                  <a:pt x="4235768" y="3571966"/>
                  <a:pt x="4228148" y="3585301"/>
                </a:cubicBezTo>
                <a:cubicBezTo>
                  <a:pt x="4220528" y="3598636"/>
                  <a:pt x="4212908" y="3612923"/>
                  <a:pt x="4206240" y="3626258"/>
                </a:cubicBezTo>
                <a:lnTo>
                  <a:pt x="4194376" y="3649423"/>
                </a:lnTo>
                <a:lnTo>
                  <a:pt x="4196716" y="3644356"/>
                </a:lnTo>
                <a:cubicBezTo>
                  <a:pt x="4204336" y="3629116"/>
                  <a:pt x="4208144" y="3620543"/>
                  <a:pt x="4203384" y="3627211"/>
                </a:cubicBezTo>
                <a:cubicBezTo>
                  <a:pt x="4192904" y="3645308"/>
                  <a:pt x="4184332" y="3662453"/>
                  <a:pt x="4175760" y="3677693"/>
                </a:cubicBezTo>
                <a:cubicBezTo>
                  <a:pt x="4167188" y="3693886"/>
                  <a:pt x="4159568" y="3709126"/>
                  <a:pt x="4150996" y="3727223"/>
                </a:cubicBezTo>
                <a:cubicBezTo>
                  <a:pt x="4146232" y="3736748"/>
                  <a:pt x="4142424" y="3745321"/>
                  <a:pt x="4137660" y="3755798"/>
                </a:cubicBezTo>
                <a:cubicBezTo>
                  <a:pt x="4133850" y="3766276"/>
                  <a:pt x="4130040" y="3776753"/>
                  <a:pt x="4125278" y="3789136"/>
                </a:cubicBezTo>
                <a:cubicBezTo>
                  <a:pt x="4115752" y="3812948"/>
                  <a:pt x="4108132" y="3841523"/>
                  <a:pt x="4098608" y="3876766"/>
                </a:cubicBezTo>
                <a:lnTo>
                  <a:pt x="4110992" y="3835808"/>
                </a:lnTo>
                <a:lnTo>
                  <a:pt x="4117658" y="3815806"/>
                </a:lnTo>
                <a:lnTo>
                  <a:pt x="4125278" y="3795803"/>
                </a:lnTo>
                <a:cubicBezTo>
                  <a:pt x="4122420" y="3803423"/>
                  <a:pt x="4119564" y="3811043"/>
                  <a:pt x="4117658" y="3818663"/>
                </a:cubicBezTo>
                <a:lnTo>
                  <a:pt x="4111944" y="3841523"/>
                </a:lnTo>
                <a:cubicBezTo>
                  <a:pt x="4108132" y="3857716"/>
                  <a:pt x="4103370" y="3872956"/>
                  <a:pt x="4100512" y="3888196"/>
                </a:cubicBezTo>
                <a:cubicBezTo>
                  <a:pt x="4094798" y="3919628"/>
                  <a:pt x="4088130" y="3951061"/>
                  <a:pt x="4084320" y="3982493"/>
                </a:cubicBezTo>
                <a:cubicBezTo>
                  <a:pt x="4076700" y="4014878"/>
                  <a:pt x="4079558" y="3991066"/>
                  <a:pt x="4085272" y="3955823"/>
                </a:cubicBezTo>
                <a:cubicBezTo>
                  <a:pt x="4088130" y="3937726"/>
                  <a:pt x="4092892" y="3917723"/>
                  <a:pt x="4096704" y="3900578"/>
                </a:cubicBezTo>
                <a:cubicBezTo>
                  <a:pt x="4098608" y="3892006"/>
                  <a:pt x="4099560" y="3883433"/>
                  <a:pt x="4101466" y="3876766"/>
                </a:cubicBezTo>
                <a:cubicBezTo>
                  <a:pt x="4103370" y="3870098"/>
                  <a:pt x="4104324" y="3864383"/>
                  <a:pt x="4105276" y="3861526"/>
                </a:cubicBezTo>
                <a:cubicBezTo>
                  <a:pt x="4099560" y="3879623"/>
                  <a:pt x="4095750" y="3897721"/>
                  <a:pt x="4091940" y="3914866"/>
                </a:cubicBezTo>
                <a:cubicBezTo>
                  <a:pt x="4090036" y="3923438"/>
                  <a:pt x="4088130" y="3932011"/>
                  <a:pt x="4086224" y="3940583"/>
                </a:cubicBezTo>
                <a:cubicBezTo>
                  <a:pt x="4083368" y="3949156"/>
                  <a:pt x="4082416" y="3956776"/>
                  <a:pt x="4080510" y="3965348"/>
                </a:cubicBezTo>
                <a:cubicBezTo>
                  <a:pt x="4073844" y="3998686"/>
                  <a:pt x="4068128" y="4030118"/>
                  <a:pt x="4063366" y="4058693"/>
                </a:cubicBezTo>
                <a:cubicBezTo>
                  <a:pt x="4052888" y="4116796"/>
                  <a:pt x="4043364" y="4165373"/>
                  <a:pt x="4037648" y="4200616"/>
                </a:cubicBezTo>
                <a:cubicBezTo>
                  <a:pt x="4034792" y="4205378"/>
                  <a:pt x="4030028" y="4211093"/>
                  <a:pt x="4022408" y="4227286"/>
                </a:cubicBezTo>
                <a:cubicBezTo>
                  <a:pt x="4014788" y="4243478"/>
                  <a:pt x="4004310" y="4270148"/>
                  <a:pt x="3982404" y="4314916"/>
                </a:cubicBezTo>
                <a:cubicBezTo>
                  <a:pt x="4000500" y="4283483"/>
                  <a:pt x="3994784" y="4297771"/>
                  <a:pt x="3988118" y="4313011"/>
                </a:cubicBezTo>
                <a:cubicBezTo>
                  <a:pt x="3981450" y="4328251"/>
                  <a:pt x="3973830" y="4344443"/>
                  <a:pt x="3990024" y="4319678"/>
                </a:cubicBezTo>
                <a:cubicBezTo>
                  <a:pt x="3983356" y="4335871"/>
                  <a:pt x="3969068" y="4360636"/>
                  <a:pt x="3955732" y="4380638"/>
                </a:cubicBezTo>
                <a:cubicBezTo>
                  <a:pt x="3944304" y="4397783"/>
                  <a:pt x="3934778" y="4411118"/>
                  <a:pt x="3930968" y="4417786"/>
                </a:cubicBezTo>
                <a:lnTo>
                  <a:pt x="3932872" y="4412071"/>
                </a:lnTo>
                <a:cubicBezTo>
                  <a:pt x="3906204" y="4445408"/>
                  <a:pt x="3883344" y="4472078"/>
                  <a:pt x="3863340" y="4494938"/>
                </a:cubicBezTo>
                <a:cubicBezTo>
                  <a:pt x="3843338" y="4517798"/>
                  <a:pt x="3827144" y="4536848"/>
                  <a:pt x="3812858" y="4553993"/>
                </a:cubicBezTo>
                <a:cubicBezTo>
                  <a:pt x="3784284" y="4587331"/>
                  <a:pt x="3765232" y="4613048"/>
                  <a:pt x="3741420" y="4640671"/>
                </a:cubicBezTo>
                <a:cubicBezTo>
                  <a:pt x="3671888" y="4714013"/>
                  <a:pt x="3618548" y="4765448"/>
                  <a:pt x="3565208" y="4811168"/>
                </a:cubicBezTo>
                <a:cubicBezTo>
                  <a:pt x="3551872" y="4822598"/>
                  <a:pt x="3538538" y="4833076"/>
                  <a:pt x="3525204" y="4844506"/>
                </a:cubicBezTo>
                <a:cubicBezTo>
                  <a:pt x="3510916" y="4855936"/>
                  <a:pt x="3497580" y="4866413"/>
                  <a:pt x="3483292" y="4876891"/>
                </a:cubicBezTo>
                <a:cubicBezTo>
                  <a:pt x="3469004" y="4887368"/>
                  <a:pt x="3453766" y="4896893"/>
                  <a:pt x="3438524" y="4908323"/>
                </a:cubicBezTo>
                <a:cubicBezTo>
                  <a:pt x="3429952" y="4914038"/>
                  <a:pt x="3422332" y="4918801"/>
                  <a:pt x="3413760" y="4924516"/>
                </a:cubicBezTo>
                <a:cubicBezTo>
                  <a:pt x="3406140" y="4930231"/>
                  <a:pt x="3397568" y="4935946"/>
                  <a:pt x="3388044" y="4940708"/>
                </a:cubicBezTo>
                <a:cubicBezTo>
                  <a:pt x="3384232" y="4940708"/>
                  <a:pt x="3371850" y="4945471"/>
                  <a:pt x="3352800" y="4953091"/>
                </a:cubicBezTo>
                <a:cubicBezTo>
                  <a:pt x="3332798" y="4959758"/>
                  <a:pt x="3307080" y="4971188"/>
                  <a:pt x="3276600" y="4983571"/>
                </a:cubicBezTo>
                <a:cubicBezTo>
                  <a:pt x="3272792" y="4985476"/>
                  <a:pt x="3268028" y="4988333"/>
                  <a:pt x="3261360" y="4991191"/>
                </a:cubicBezTo>
                <a:cubicBezTo>
                  <a:pt x="3254692" y="4994048"/>
                  <a:pt x="3247072" y="4996906"/>
                  <a:pt x="3238500" y="5000716"/>
                </a:cubicBezTo>
                <a:cubicBezTo>
                  <a:pt x="3221356" y="5008336"/>
                  <a:pt x="3199448" y="5014051"/>
                  <a:pt x="3178492" y="5020718"/>
                </a:cubicBezTo>
                <a:cubicBezTo>
                  <a:pt x="3168016" y="5023576"/>
                  <a:pt x="3156584" y="5025481"/>
                  <a:pt x="3147060" y="5028338"/>
                </a:cubicBezTo>
                <a:cubicBezTo>
                  <a:pt x="3137536" y="5030243"/>
                  <a:pt x="3128010" y="5033101"/>
                  <a:pt x="3119438" y="5034053"/>
                </a:cubicBezTo>
                <a:cubicBezTo>
                  <a:pt x="3102292" y="5036911"/>
                  <a:pt x="3089910" y="5038816"/>
                  <a:pt x="3086100" y="5040721"/>
                </a:cubicBezTo>
                <a:cubicBezTo>
                  <a:pt x="3101340" y="5038816"/>
                  <a:pt x="3113724" y="5037863"/>
                  <a:pt x="3125152" y="5036911"/>
                </a:cubicBezTo>
                <a:cubicBezTo>
                  <a:pt x="3136584" y="5035006"/>
                  <a:pt x="3146108" y="5033101"/>
                  <a:pt x="3153728" y="5031196"/>
                </a:cubicBezTo>
                <a:cubicBezTo>
                  <a:pt x="3161348" y="5029291"/>
                  <a:pt x="3168016" y="5027386"/>
                  <a:pt x="3173730" y="5026433"/>
                </a:cubicBezTo>
                <a:cubicBezTo>
                  <a:pt x="3179444" y="5025481"/>
                  <a:pt x="3184208" y="5023576"/>
                  <a:pt x="3188970" y="5021671"/>
                </a:cubicBezTo>
                <a:cubicBezTo>
                  <a:pt x="3206116" y="5015003"/>
                  <a:pt x="3218498" y="5011193"/>
                  <a:pt x="3251836" y="4997858"/>
                </a:cubicBezTo>
                <a:cubicBezTo>
                  <a:pt x="3266124" y="4994048"/>
                  <a:pt x="3273744" y="4992143"/>
                  <a:pt x="3278504" y="4991191"/>
                </a:cubicBezTo>
                <a:cubicBezTo>
                  <a:pt x="3283268" y="4990238"/>
                  <a:pt x="3285172" y="4990238"/>
                  <a:pt x="3287078" y="4990238"/>
                </a:cubicBezTo>
                <a:cubicBezTo>
                  <a:pt x="3288984" y="4990238"/>
                  <a:pt x="3291840" y="4990238"/>
                  <a:pt x="3298508" y="4987381"/>
                </a:cubicBezTo>
                <a:lnTo>
                  <a:pt x="3311500" y="4983050"/>
                </a:lnTo>
                <a:lnTo>
                  <a:pt x="3306128" y="4985476"/>
                </a:lnTo>
                <a:cubicBezTo>
                  <a:pt x="3293744" y="4990238"/>
                  <a:pt x="3280410" y="4996906"/>
                  <a:pt x="3265170" y="5002621"/>
                </a:cubicBezTo>
                <a:cubicBezTo>
                  <a:pt x="3249930" y="5008336"/>
                  <a:pt x="3233738" y="5015003"/>
                  <a:pt x="3215640" y="5019766"/>
                </a:cubicBezTo>
                <a:cubicBezTo>
                  <a:pt x="3207068" y="5022623"/>
                  <a:pt x="3198496" y="5024528"/>
                  <a:pt x="3188970" y="5027386"/>
                </a:cubicBezTo>
                <a:cubicBezTo>
                  <a:pt x="3185160" y="5028338"/>
                  <a:pt x="3180398" y="5030243"/>
                  <a:pt x="3175636" y="5031196"/>
                </a:cubicBezTo>
                <a:lnTo>
                  <a:pt x="3161348" y="5034053"/>
                </a:lnTo>
                <a:cubicBezTo>
                  <a:pt x="3151824" y="5035958"/>
                  <a:pt x="3142298" y="5037863"/>
                  <a:pt x="3132772" y="5039768"/>
                </a:cubicBezTo>
                <a:cubicBezTo>
                  <a:pt x="3124200" y="5041673"/>
                  <a:pt x="3114676" y="5042626"/>
                  <a:pt x="3105150" y="5043578"/>
                </a:cubicBezTo>
                <a:cubicBezTo>
                  <a:pt x="3095624" y="5044531"/>
                  <a:pt x="3086100" y="5046436"/>
                  <a:pt x="3077528" y="5046436"/>
                </a:cubicBezTo>
                <a:cubicBezTo>
                  <a:pt x="3068956" y="5046436"/>
                  <a:pt x="3060384" y="5047388"/>
                  <a:pt x="3051810" y="5047388"/>
                </a:cubicBezTo>
                <a:cubicBezTo>
                  <a:pt x="3034666" y="5048341"/>
                  <a:pt x="3019424" y="5046436"/>
                  <a:pt x="3006092" y="5046436"/>
                </a:cubicBezTo>
                <a:cubicBezTo>
                  <a:pt x="2992756" y="5046436"/>
                  <a:pt x="2980372" y="5044531"/>
                  <a:pt x="2971800" y="5043578"/>
                </a:cubicBezTo>
                <a:cubicBezTo>
                  <a:pt x="2980372" y="5043578"/>
                  <a:pt x="2988944" y="5044531"/>
                  <a:pt x="2997518" y="5044531"/>
                </a:cubicBezTo>
                <a:cubicBezTo>
                  <a:pt x="2968944" y="5042626"/>
                  <a:pt x="2946084" y="5039768"/>
                  <a:pt x="2925128" y="5035006"/>
                </a:cubicBezTo>
                <a:cubicBezTo>
                  <a:pt x="2904172" y="5031196"/>
                  <a:pt x="2885124" y="5026433"/>
                  <a:pt x="2864168" y="5021671"/>
                </a:cubicBezTo>
                <a:cubicBezTo>
                  <a:pt x="2822258" y="5012146"/>
                  <a:pt x="2770824" y="4999763"/>
                  <a:pt x="2677478" y="4983571"/>
                </a:cubicBezTo>
                <a:cubicBezTo>
                  <a:pt x="2647950" y="4977856"/>
                  <a:pt x="2618424" y="4973093"/>
                  <a:pt x="2588896" y="4968331"/>
                </a:cubicBezTo>
                <a:cubicBezTo>
                  <a:pt x="2593658" y="4969283"/>
                  <a:pt x="2594610" y="4968331"/>
                  <a:pt x="2596516" y="4968331"/>
                </a:cubicBezTo>
                <a:lnTo>
                  <a:pt x="2583564" y="4965797"/>
                </a:lnTo>
                <a:lnTo>
                  <a:pt x="2581514" y="4965591"/>
                </a:lnTo>
                <a:cubicBezTo>
                  <a:pt x="2577228" y="4964996"/>
                  <a:pt x="2571274" y="4964043"/>
                  <a:pt x="2563178" y="4962615"/>
                </a:cubicBezTo>
                <a:lnTo>
                  <a:pt x="2578472" y="4964800"/>
                </a:lnTo>
                <a:lnTo>
                  <a:pt x="2550200" y="4959267"/>
                </a:lnTo>
                <a:cubicBezTo>
                  <a:pt x="2511088" y="4951721"/>
                  <a:pt x="2491264" y="4948328"/>
                  <a:pt x="2469832" y="4945471"/>
                </a:cubicBezTo>
                <a:cubicBezTo>
                  <a:pt x="2463166" y="4944518"/>
                  <a:pt x="2455544" y="4943566"/>
                  <a:pt x="2447924" y="4942613"/>
                </a:cubicBezTo>
                <a:cubicBezTo>
                  <a:pt x="2443164" y="4942613"/>
                  <a:pt x="2439352" y="4941661"/>
                  <a:pt x="2434590" y="4941661"/>
                </a:cubicBezTo>
                <a:cubicBezTo>
                  <a:pt x="2429828" y="4941661"/>
                  <a:pt x="2425064" y="4941661"/>
                  <a:pt x="2419350" y="4941661"/>
                </a:cubicBezTo>
                <a:cubicBezTo>
                  <a:pt x="2399348" y="4940708"/>
                  <a:pt x="2372678" y="4939756"/>
                  <a:pt x="2334578" y="4943566"/>
                </a:cubicBezTo>
                <a:cubicBezTo>
                  <a:pt x="2341244" y="4942613"/>
                  <a:pt x="2337436" y="4942613"/>
                  <a:pt x="2347912" y="4941661"/>
                </a:cubicBezTo>
                <a:cubicBezTo>
                  <a:pt x="2336484" y="4941661"/>
                  <a:pt x="2325052" y="4942613"/>
                  <a:pt x="2313624" y="4942613"/>
                </a:cubicBezTo>
                <a:cubicBezTo>
                  <a:pt x="2302192" y="4942613"/>
                  <a:pt x="2290764" y="4945471"/>
                  <a:pt x="2279332" y="4946423"/>
                </a:cubicBezTo>
                <a:cubicBezTo>
                  <a:pt x="2267904" y="4948328"/>
                  <a:pt x="2257424" y="4949281"/>
                  <a:pt x="2245996" y="4951186"/>
                </a:cubicBezTo>
                <a:cubicBezTo>
                  <a:pt x="2234564" y="4954043"/>
                  <a:pt x="2224088" y="4955948"/>
                  <a:pt x="2213610" y="4958806"/>
                </a:cubicBezTo>
                <a:cubicBezTo>
                  <a:pt x="2203132" y="4961663"/>
                  <a:pt x="2192656" y="4963568"/>
                  <a:pt x="2182178" y="4966426"/>
                </a:cubicBezTo>
                <a:cubicBezTo>
                  <a:pt x="2171700" y="4970236"/>
                  <a:pt x="2162176" y="4973093"/>
                  <a:pt x="2152650" y="4975951"/>
                </a:cubicBezTo>
                <a:cubicBezTo>
                  <a:pt x="2143124" y="4978808"/>
                  <a:pt x="2133600" y="4981666"/>
                  <a:pt x="2125028" y="4984523"/>
                </a:cubicBezTo>
                <a:cubicBezTo>
                  <a:pt x="2115504" y="4987381"/>
                  <a:pt x="2107884" y="4991191"/>
                  <a:pt x="2099310" y="4994048"/>
                </a:cubicBezTo>
                <a:cubicBezTo>
                  <a:pt x="2078356" y="4998811"/>
                  <a:pt x="2080260" y="4996906"/>
                  <a:pt x="2090738" y="4992143"/>
                </a:cubicBezTo>
                <a:cubicBezTo>
                  <a:pt x="2101216" y="4987381"/>
                  <a:pt x="2119312" y="4979761"/>
                  <a:pt x="2131696" y="4974998"/>
                </a:cubicBezTo>
                <a:cubicBezTo>
                  <a:pt x="2092644" y="4986428"/>
                  <a:pt x="2053828" y="5001430"/>
                  <a:pt x="2016800" y="5018813"/>
                </a:cubicBezTo>
                <a:lnTo>
                  <a:pt x="1976178" y="5041469"/>
                </a:lnTo>
                <a:lnTo>
                  <a:pt x="1991678" y="5036910"/>
                </a:lnTo>
                <a:cubicBezTo>
                  <a:pt x="1998344" y="5034053"/>
                  <a:pt x="2005964" y="5030243"/>
                  <a:pt x="2018348" y="5025480"/>
                </a:cubicBezTo>
                <a:lnTo>
                  <a:pt x="2005964" y="5031195"/>
                </a:lnTo>
                <a:lnTo>
                  <a:pt x="1993584" y="5037862"/>
                </a:lnTo>
                <a:lnTo>
                  <a:pt x="1968818" y="5051198"/>
                </a:lnTo>
                <a:cubicBezTo>
                  <a:pt x="1961198" y="5055960"/>
                  <a:pt x="1952624" y="5059770"/>
                  <a:pt x="1945004" y="5064532"/>
                </a:cubicBezTo>
                <a:lnTo>
                  <a:pt x="1921192" y="5078820"/>
                </a:lnTo>
                <a:cubicBezTo>
                  <a:pt x="1914524" y="5081678"/>
                  <a:pt x="1925956" y="5073105"/>
                  <a:pt x="1940244" y="5063580"/>
                </a:cubicBezTo>
                <a:cubicBezTo>
                  <a:pt x="1946910" y="5058818"/>
                  <a:pt x="1955484" y="5054055"/>
                  <a:pt x="1962150" y="5050245"/>
                </a:cubicBezTo>
                <a:lnTo>
                  <a:pt x="1973338" y="5043053"/>
                </a:lnTo>
                <a:lnTo>
                  <a:pt x="1912620" y="5076916"/>
                </a:lnTo>
                <a:cubicBezTo>
                  <a:pt x="1904048" y="5081678"/>
                  <a:pt x="1896428" y="5086441"/>
                  <a:pt x="1888808" y="5092156"/>
                </a:cubicBezTo>
                <a:cubicBezTo>
                  <a:pt x="1881188" y="5096918"/>
                  <a:pt x="1874520" y="5102633"/>
                  <a:pt x="1866900" y="5108348"/>
                </a:cubicBezTo>
                <a:cubicBezTo>
                  <a:pt x="1852612" y="5118826"/>
                  <a:pt x="1839278" y="5129303"/>
                  <a:pt x="1826896" y="5140733"/>
                </a:cubicBezTo>
                <a:cubicBezTo>
                  <a:pt x="1814512" y="5152163"/>
                  <a:pt x="1802130" y="5162641"/>
                  <a:pt x="1791652" y="5172166"/>
                </a:cubicBezTo>
                <a:cubicBezTo>
                  <a:pt x="1781176" y="5182643"/>
                  <a:pt x="1771650" y="5193121"/>
                  <a:pt x="1763078" y="5201693"/>
                </a:cubicBezTo>
                <a:cubicBezTo>
                  <a:pt x="1756410" y="5207408"/>
                  <a:pt x="1749744" y="5212171"/>
                  <a:pt x="1744028" y="5218838"/>
                </a:cubicBezTo>
                <a:lnTo>
                  <a:pt x="1725930" y="5236936"/>
                </a:lnTo>
                <a:lnTo>
                  <a:pt x="1707832" y="5255033"/>
                </a:lnTo>
                <a:cubicBezTo>
                  <a:pt x="1701164" y="5261701"/>
                  <a:pt x="1696404" y="5268368"/>
                  <a:pt x="1690688" y="5275036"/>
                </a:cubicBezTo>
                <a:cubicBezTo>
                  <a:pt x="1695450" y="5268368"/>
                  <a:pt x="1700212" y="5261701"/>
                  <a:pt x="1704976" y="5255986"/>
                </a:cubicBezTo>
                <a:cubicBezTo>
                  <a:pt x="1709738" y="5250271"/>
                  <a:pt x="1715452" y="5243603"/>
                  <a:pt x="1720216" y="5237888"/>
                </a:cubicBezTo>
                <a:cubicBezTo>
                  <a:pt x="1730692" y="5226458"/>
                  <a:pt x="1739264" y="5214076"/>
                  <a:pt x="1747838" y="5205503"/>
                </a:cubicBezTo>
                <a:cubicBezTo>
                  <a:pt x="1764984" y="5187406"/>
                  <a:pt x="1773556" y="5175976"/>
                  <a:pt x="1765936" y="5181691"/>
                </a:cubicBezTo>
                <a:cubicBezTo>
                  <a:pt x="1755458" y="5191216"/>
                  <a:pt x="1747838" y="5198836"/>
                  <a:pt x="1742124" y="5204551"/>
                </a:cubicBezTo>
                <a:cubicBezTo>
                  <a:pt x="1736408" y="5211218"/>
                  <a:pt x="1732598" y="5215981"/>
                  <a:pt x="1727836" y="5221696"/>
                </a:cubicBezTo>
                <a:cubicBezTo>
                  <a:pt x="1723072" y="5227411"/>
                  <a:pt x="1717358" y="5233126"/>
                  <a:pt x="1709738" y="5241698"/>
                </a:cubicBezTo>
                <a:cubicBezTo>
                  <a:pt x="1705928" y="5245508"/>
                  <a:pt x="1701164" y="5250271"/>
                  <a:pt x="1696404" y="5255986"/>
                </a:cubicBezTo>
                <a:cubicBezTo>
                  <a:pt x="1691640" y="5262653"/>
                  <a:pt x="1685924" y="5269321"/>
                  <a:pt x="1679258" y="5276941"/>
                </a:cubicBezTo>
                <a:cubicBezTo>
                  <a:pt x="1682116" y="5270273"/>
                  <a:pt x="1688784" y="5259796"/>
                  <a:pt x="1697356" y="5247413"/>
                </a:cubicBezTo>
                <a:cubicBezTo>
                  <a:pt x="1706880" y="5235031"/>
                  <a:pt x="1718310" y="5220743"/>
                  <a:pt x="1729740" y="5205503"/>
                </a:cubicBezTo>
                <a:cubicBezTo>
                  <a:pt x="1714500" y="5220743"/>
                  <a:pt x="1703070" y="5232173"/>
                  <a:pt x="1694498" y="5241698"/>
                </a:cubicBezTo>
                <a:cubicBezTo>
                  <a:pt x="1685924" y="5251223"/>
                  <a:pt x="1680210" y="5258843"/>
                  <a:pt x="1676400" y="5264558"/>
                </a:cubicBezTo>
                <a:cubicBezTo>
                  <a:pt x="1667828" y="5275988"/>
                  <a:pt x="1666876" y="5278846"/>
                  <a:pt x="1666876" y="5280751"/>
                </a:cubicBezTo>
                <a:cubicBezTo>
                  <a:pt x="1666876" y="5282656"/>
                  <a:pt x="1667828" y="5282656"/>
                  <a:pt x="1663064" y="5288371"/>
                </a:cubicBezTo>
                <a:cubicBezTo>
                  <a:pt x="1661160" y="5290276"/>
                  <a:pt x="1658304" y="5295038"/>
                  <a:pt x="1652588" y="5300753"/>
                </a:cubicBezTo>
                <a:cubicBezTo>
                  <a:pt x="1647824" y="5307421"/>
                  <a:pt x="1641158" y="5315993"/>
                  <a:pt x="1631632" y="5327423"/>
                </a:cubicBezTo>
                <a:cubicBezTo>
                  <a:pt x="1624012" y="5338853"/>
                  <a:pt x="1617344" y="5348378"/>
                  <a:pt x="1612584" y="5357903"/>
                </a:cubicBezTo>
                <a:cubicBezTo>
                  <a:pt x="1606868" y="5367428"/>
                  <a:pt x="1603058" y="5376001"/>
                  <a:pt x="1600200" y="5382668"/>
                </a:cubicBezTo>
                <a:cubicBezTo>
                  <a:pt x="1593532" y="5396003"/>
                  <a:pt x="1590676" y="5405528"/>
                  <a:pt x="1590676" y="5408386"/>
                </a:cubicBezTo>
                <a:cubicBezTo>
                  <a:pt x="1582104" y="5422673"/>
                  <a:pt x="1574484" y="5436008"/>
                  <a:pt x="1566864" y="5450296"/>
                </a:cubicBezTo>
                <a:cubicBezTo>
                  <a:pt x="1559244" y="5464583"/>
                  <a:pt x="1551624" y="5478871"/>
                  <a:pt x="1544956" y="5493158"/>
                </a:cubicBezTo>
                <a:cubicBezTo>
                  <a:pt x="1544956" y="5498873"/>
                  <a:pt x="1532572" y="5529353"/>
                  <a:pt x="1518284" y="5567453"/>
                </a:cubicBezTo>
                <a:cubicBezTo>
                  <a:pt x="1503044" y="5605553"/>
                  <a:pt x="1485900" y="5651273"/>
                  <a:pt x="1470660" y="5687468"/>
                </a:cubicBezTo>
                <a:cubicBezTo>
                  <a:pt x="1469708" y="5696993"/>
                  <a:pt x="1499236" y="5631271"/>
                  <a:pt x="1508760" y="5602696"/>
                </a:cubicBezTo>
                <a:cubicBezTo>
                  <a:pt x="1509712" y="5609363"/>
                  <a:pt x="1481138" y="5687468"/>
                  <a:pt x="1458278" y="5736998"/>
                </a:cubicBezTo>
                <a:cubicBezTo>
                  <a:pt x="1453516" y="5740808"/>
                  <a:pt x="1443038" y="5761763"/>
                  <a:pt x="1426844" y="5791291"/>
                </a:cubicBezTo>
                <a:cubicBezTo>
                  <a:pt x="1411604" y="5819866"/>
                  <a:pt x="1389698" y="5856061"/>
                  <a:pt x="1365884" y="5887493"/>
                </a:cubicBezTo>
                <a:cubicBezTo>
                  <a:pt x="1360170" y="5895113"/>
                  <a:pt x="1353504" y="5901781"/>
                  <a:pt x="1347788" y="5909401"/>
                </a:cubicBezTo>
                <a:cubicBezTo>
                  <a:pt x="1344930" y="5913211"/>
                  <a:pt x="1342072" y="5917021"/>
                  <a:pt x="1339216" y="5919878"/>
                </a:cubicBezTo>
                <a:cubicBezTo>
                  <a:pt x="1335404" y="5923688"/>
                  <a:pt x="1332548" y="5926546"/>
                  <a:pt x="1329690" y="5929403"/>
                </a:cubicBezTo>
                <a:cubicBezTo>
                  <a:pt x="1323024" y="5936071"/>
                  <a:pt x="1317308" y="5941786"/>
                  <a:pt x="1312544" y="5946548"/>
                </a:cubicBezTo>
                <a:cubicBezTo>
                  <a:pt x="1306830" y="5951311"/>
                  <a:pt x="1302068" y="5955121"/>
                  <a:pt x="1297304" y="5958931"/>
                </a:cubicBezTo>
                <a:cubicBezTo>
                  <a:pt x="1279208" y="5973218"/>
                  <a:pt x="1271588" y="5977981"/>
                  <a:pt x="1282064" y="5965598"/>
                </a:cubicBezTo>
                <a:cubicBezTo>
                  <a:pt x="1258252" y="5984648"/>
                  <a:pt x="1231584" y="6002746"/>
                  <a:pt x="1202056" y="6017986"/>
                </a:cubicBezTo>
                <a:cubicBezTo>
                  <a:pt x="1172528" y="6033226"/>
                  <a:pt x="1140144" y="6045608"/>
                  <a:pt x="1107758" y="6055133"/>
                </a:cubicBezTo>
                <a:cubicBezTo>
                  <a:pt x="1042036" y="6075136"/>
                  <a:pt x="971550" y="6084661"/>
                  <a:pt x="904876" y="6090376"/>
                </a:cubicBezTo>
                <a:cubicBezTo>
                  <a:pt x="770572" y="6100853"/>
                  <a:pt x="645796" y="6102758"/>
                  <a:pt x="565784" y="6096091"/>
                </a:cubicBezTo>
                <a:cubicBezTo>
                  <a:pt x="512444" y="6089423"/>
                  <a:pt x="407670" y="6068468"/>
                  <a:pt x="471488" y="6076088"/>
                </a:cubicBezTo>
                <a:cubicBezTo>
                  <a:pt x="423864" y="6067516"/>
                  <a:pt x="381952" y="6057991"/>
                  <a:pt x="343852" y="6044656"/>
                </a:cubicBezTo>
                <a:cubicBezTo>
                  <a:pt x="324804" y="6038941"/>
                  <a:pt x="307658" y="6030368"/>
                  <a:pt x="289560" y="6023701"/>
                </a:cubicBezTo>
                <a:cubicBezTo>
                  <a:pt x="280988" y="6019891"/>
                  <a:pt x="272416" y="6015128"/>
                  <a:pt x="263844" y="6011318"/>
                </a:cubicBezTo>
                <a:cubicBezTo>
                  <a:pt x="255270" y="6007508"/>
                  <a:pt x="246698" y="6003698"/>
                  <a:pt x="239078" y="5998936"/>
                </a:cubicBezTo>
                <a:cubicBezTo>
                  <a:pt x="222884" y="5989411"/>
                  <a:pt x="206692" y="5979886"/>
                  <a:pt x="191452" y="5968456"/>
                </a:cubicBezTo>
                <a:cubicBezTo>
                  <a:pt x="183832" y="5962741"/>
                  <a:pt x="176212" y="5957026"/>
                  <a:pt x="168592" y="5951311"/>
                </a:cubicBezTo>
                <a:cubicBezTo>
                  <a:pt x="161924" y="5944643"/>
                  <a:pt x="154304" y="5937976"/>
                  <a:pt x="146684" y="5931308"/>
                </a:cubicBezTo>
                <a:cubicBezTo>
                  <a:pt x="131922" y="5917497"/>
                  <a:pt x="117396" y="5902257"/>
                  <a:pt x="103466" y="5885112"/>
                </a:cubicBezTo>
                <a:lnTo>
                  <a:pt x="90592" y="5866401"/>
                </a:lnTo>
                <a:lnTo>
                  <a:pt x="104776" y="5884636"/>
                </a:lnTo>
                <a:cubicBezTo>
                  <a:pt x="110490" y="5891303"/>
                  <a:pt x="114300" y="5895113"/>
                  <a:pt x="113348" y="5893208"/>
                </a:cubicBezTo>
                <a:cubicBezTo>
                  <a:pt x="108584" y="5887493"/>
                  <a:pt x="102870" y="5880826"/>
                  <a:pt x="98108" y="5875111"/>
                </a:cubicBezTo>
                <a:cubicBezTo>
                  <a:pt x="95250" y="5871301"/>
                  <a:pt x="92392" y="5868443"/>
                  <a:pt x="90488" y="5865586"/>
                </a:cubicBezTo>
                <a:lnTo>
                  <a:pt x="83820" y="5856061"/>
                </a:lnTo>
                <a:cubicBezTo>
                  <a:pt x="79058" y="5849393"/>
                  <a:pt x="74296" y="5843678"/>
                  <a:pt x="70484" y="5837011"/>
                </a:cubicBezTo>
                <a:lnTo>
                  <a:pt x="59056" y="5817008"/>
                </a:lnTo>
                <a:cubicBezTo>
                  <a:pt x="55244" y="5810341"/>
                  <a:pt x="51436" y="5802721"/>
                  <a:pt x="48578" y="5796053"/>
                </a:cubicBezTo>
                <a:cubicBezTo>
                  <a:pt x="45720" y="5788433"/>
                  <a:pt x="41910" y="5781766"/>
                  <a:pt x="39052" y="5774146"/>
                </a:cubicBezTo>
                <a:cubicBezTo>
                  <a:pt x="33338" y="5759858"/>
                  <a:pt x="27624" y="5744618"/>
                  <a:pt x="22860" y="5728426"/>
                </a:cubicBezTo>
                <a:cubicBezTo>
                  <a:pt x="12384" y="5696041"/>
                  <a:pt x="5716" y="5660798"/>
                  <a:pt x="1904" y="5621746"/>
                </a:cubicBezTo>
                <a:lnTo>
                  <a:pt x="244" y="5527023"/>
                </a:lnTo>
                <a:lnTo>
                  <a:pt x="952" y="5534116"/>
                </a:lnTo>
                <a:cubicBezTo>
                  <a:pt x="952" y="5532211"/>
                  <a:pt x="952" y="5529353"/>
                  <a:pt x="952" y="5525543"/>
                </a:cubicBezTo>
                <a:cubicBezTo>
                  <a:pt x="952" y="5516971"/>
                  <a:pt x="952" y="5505541"/>
                  <a:pt x="1904" y="5492206"/>
                </a:cubicBezTo>
                <a:cubicBezTo>
                  <a:pt x="2858" y="5464583"/>
                  <a:pt x="8572" y="5431246"/>
                  <a:pt x="12384" y="5406481"/>
                </a:cubicBezTo>
                <a:cubicBezTo>
                  <a:pt x="19050" y="5378858"/>
                  <a:pt x="5716" y="5443628"/>
                  <a:pt x="10478" y="5428388"/>
                </a:cubicBezTo>
                <a:cubicBezTo>
                  <a:pt x="28576" y="5335043"/>
                  <a:pt x="60008" y="5251223"/>
                  <a:pt x="98108" y="5174071"/>
                </a:cubicBezTo>
                <a:cubicBezTo>
                  <a:pt x="117158" y="5135018"/>
                  <a:pt x="138112" y="5097871"/>
                  <a:pt x="160020" y="5062628"/>
                </a:cubicBezTo>
                <a:cubicBezTo>
                  <a:pt x="182880" y="5027386"/>
                  <a:pt x="206692" y="4993096"/>
                  <a:pt x="232410" y="4960711"/>
                </a:cubicBezTo>
                <a:cubicBezTo>
                  <a:pt x="258128" y="4928326"/>
                  <a:pt x="286704" y="4896893"/>
                  <a:pt x="316230" y="4867366"/>
                </a:cubicBezTo>
                <a:cubicBezTo>
                  <a:pt x="345758" y="4837838"/>
                  <a:pt x="376238" y="4808311"/>
                  <a:pt x="407670" y="4779736"/>
                </a:cubicBezTo>
                <a:cubicBezTo>
                  <a:pt x="470536" y="4722586"/>
                  <a:pt x="539116" y="4666388"/>
                  <a:pt x="611504" y="4607333"/>
                </a:cubicBezTo>
                <a:cubicBezTo>
                  <a:pt x="570548" y="4640671"/>
                  <a:pt x="542924" y="4665436"/>
                  <a:pt x="525780" y="4681628"/>
                </a:cubicBezTo>
                <a:cubicBezTo>
                  <a:pt x="508636" y="4697821"/>
                  <a:pt x="502920" y="4706393"/>
                  <a:pt x="502920" y="4707346"/>
                </a:cubicBezTo>
                <a:cubicBezTo>
                  <a:pt x="529590" y="4684486"/>
                  <a:pt x="557212" y="4662578"/>
                  <a:pt x="583884" y="4640671"/>
                </a:cubicBezTo>
                <a:cubicBezTo>
                  <a:pt x="613410" y="4613048"/>
                  <a:pt x="674370" y="4563518"/>
                  <a:pt x="722948" y="4519703"/>
                </a:cubicBezTo>
                <a:cubicBezTo>
                  <a:pt x="726758" y="4517322"/>
                  <a:pt x="734854" y="4511369"/>
                  <a:pt x="739022" y="4508750"/>
                </a:cubicBezTo>
                <a:lnTo>
                  <a:pt x="739138" y="4508720"/>
                </a:lnTo>
                <a:lnTo>
                  <a:pt x="741506" y="4506591"/>
                </a:lnTo>
                <a:cubicBezTo>
                  <a:pt x="746880" y="4501903"/>
                  <a:pt x="753904" y="4495890"/>
                  <a:pt x="762952" y="4488270"/>
                </a:cubicBezTo>
                <a:lnTo>
                  <a:pt x="741276" y="4508190"/>
                </a:lnTo>
                <a:lnTo>
                  <a:pt x="741298" y="4508184"/>
                </a:lnTo>
                <a:cubicBezTo>
                  <a:pt x="740390" y="4509404"/>
                  <a:pt x="737474" y="4512321"/>
                  <a:pt x="731520" y="4517798"/>
                </a:cubicBezTo>
                <a:cubicBezTo>
                  <a:pt x="812484" y="4453981"/>
                  <a:pt x="869632" y="4397783"/>
                  <a:pt x="926784" y="4333013"/>
                </a:cubicBezTo>
                <a:cubicBezTo>
                  <a:pt x="942024" y="4316821"/>
                  <a:pt x="955358" y="4299676"/>
                  <a:pt x="969644" y="4282531"/>
                </a:cubicBezTo>
                <a:cubicBezTo>
                  <a:pt x="983932" y="4265386"/>
                  <a:pt x="997268" y="4247288"/>
                  <a:pt x="1012508" y="4227286"/>
                </a:cubicBezTo>
                <a:cubicBezTo>
                  <a:pt x="1042988" y="4188233"/>
                  <a:pt x="1071564" y="4143466"/>
                  <a:pt x="1103948" y="4090126"/>
                </a:cubicBezTo>
                <a:cubicBezTo>
                  <a:pt x="1058228" y="4180613"/>
                  <a:pt x="999172" y="4263481"/>
                  <a:pt x="931544" y="4339681"/>
                </a:cubicBezTo>
                <a:cubicBezTo>
                  <a:pt x="950596" y="4322536"/>
                  <a:pt x="967740" y="4304438"/>
                  <a:pt x="985838" y="4286341"/>
                </a:cubicBezTo>
                <a:cubicBezTo>
                  <a:pt x="957264" y="4321583"/>
                  <a:pt x="927736" y="4354921"/>
                  <a:pt x="897256" y="4388258"/>
                </a:cubicBezTo>
                <a:cubicBezTo>
                  <a:pt x="957264" y="4333966"/>
                  <a:pt x="997268" y="4274911"/>
                  <a:pt x="1006792" y="4270148"/>
                </a:cubicBezTo>
                <a:cubicBezTo>
                  <a:pt x="997268" y="4284436"/>
                  <a:pt x="969644" y="4314916"/>
                  <a:pt x="970598" y="4317773"/>
                </a:cubicBezTo>
                <a:cubicBezTo>
                  <a:pt x="983932" y="4303486"/>
                  <a:pt x="993458" y="4292056"/>
                  <a:pt x="1002030" y="4282531"/>
                </a:cubicBezTo>
                <a:cubicBezTo>
                  <a:pt x="1009650" y="4273006"/>
                  <a:pt x="1015364" y="4265386"/>
                  <a:pt x="1021080" y="4257766"/>
                </a:cubicBezTo>
                <a:cubicBezTo>
                  <a:pt x="1026796" y="4250146"/>
                  <a:pt x="1031558" y="4243478"/>
                  <a:pt x="1037272" y="4234906"/>
                </a:cubicBezTo>
                <a:cubicBezTo>
                  <a:pt x="1040130" y="4231096"/>
                  <a:pt x="1042988" y="4226333"/>
                  <a:pt x="1046798" y="4221571"/>
                </a:cubicBezTo>
                <a:cubicBezTo>
                  <a:pt x="1050608" y="4216808"/>
                  <a:pt x="1054418" y="4211093"/>
                  <a:pt x="1058228" y="4205378"/>
                </a:cubicBezTo>
                <a:cubicBezTo>
                  <a:pt x="1048704" y="4222523"/>
                  <a:pt x="1035368" y="4239668"/>
                  <a:pt x="1022032" y="4258718"/>
                </a:cubicBezTo>
                <a:cubicBezTo>
                  <a:pt x="1008698" y="4277768"/>
                  <a:pt x="992504" y="4296818"/>
                  <a:pt x="975360" y="4316821"/>
                </a:cubicBezTo>
                <a:cubicBezTo>
                  <a:pt x="971550" y="4321583"/>
                  <a:pt x="967740" y="4327298"/>
                  <a:pt x="962978" y="4332061"/>
                </a:cubicBezTo>
                <a:cubicBezTo>
                  <a:pt x="959168" y="4337776"/>
                  <a:pt x="954404" y="4342538"/>
                  <a:pt x="949644" y="4347301"/>
                </a:cubicBezTo>
                <a:cubicBezTo>
                  <a:pt x="940118" y="4356826"/>
                  <a:pt x="930592" y="4367303"/>
                  <a:pt x="921068" y="4377781"/>
                </a:cubicBezTo>
                <a:cubicBezTo>
                  <a:pt x="901064" y="4397783"/>
                  <a:pt x="881064" y="4417786"/>
                  <a:pt x="860108" y="4437788"/>
                </a:cubicBezTo>
                <a:cubicBezTo>
                  <a:pt x="776288" y="4516846"/>
                  <a:pt x="686752" y="4589236"/>
                  <a:pt x="624840" y="4641623"/>
                </a:cubicBezTo>
                <a:cubicBezTo>
                  <a:pt x="605790" y="4657816"/>
                  <a:pt x="640080" y="4626383"/>
                  <a:pt x="642938" y="4622573"/>
                </a:cubicBezTo>
                <a:cubicBezTo>
                  <a:pt x="592456" y="4664483"/>
                  <a:pt x="559118" y="4687343"/>
                  <a:pt x="497204" y="4741636"/>
                </a:cubicBezTo>
                <a:cubicBezTo>
                  <a:pt x="461010" y="4777831"/>
                  <a:pt x="528638" y="4718776"/>
                  <a:pt x="561024" y="4693058"/>
                </a:cubicBezTo>
                <a:cubicBezTo>
                  <a:pt x="559118" y="4699726"/>
                  <a:pt x="542924" y="4712108"/>
                  <a:pt x="508636" y="4741636"/>
                </a:cubicBezTo>
                <a:cubicBezTo>
                  <a:pt x="503872" y="4743541"/>
                  <a:pt x="455296" y="4782593"/>
                  <a:pt x="404812" y="4828313"/>
                </a:cubicBezTo>
                <a:cubicBezTo>
                  <a:pt x="354330" y="4873081"/>
                  <a:pt x="301944" y="4925468"/>
                  <a:pt x="280988" y="4945471"/>
                </a:cubicBezTo>
                <a:cubicBezTo>
                  <a:pt x="271464" y="4956901"/>
                  <a:pt x="262890" y="4967378"/>
                  <a:pt x="256224" y="4975951"/>
                </a:cubicBezTo>
                <a:cubicBezTo>
                  <a:pt x="249556" y="4984523"/>
                  <a:pt x="243840" y="4992143"/>
                  <a:pt x="239078" y="4998811"/>
                </a:cubicBezTo>
                <a:cubicBezTo>
                  <a:pt x="230504" y="5011193"/>
                  <a:pt x="224790" y="5019766"/>
                  <a:pt x="221932" y="5024528"/>
                </a:cubicBezTo>
                <a:cubicBezTo>
                  <a:pt x="217170" y="5034053"/>
                  <a:pt x="220980" y="5031196"/>
                  <a:pt x="224790" y="5027386"/>
                </a:cubicBezTo>
                <a:cubicBezTo>
                  <a:pt x="229552" y="5023576"/>
                  <a:pt x="233364" y="5020718"/>
                  <a:pt x="227648" y="5029291"/>
                </a:cubicBezTo>
                <a:cubicBezTo>
                  <a:pt x="221932" y="5037863"/>
                  <a:pt x="205740" y="5058818"/>
                  <a:pt x="175260" y="5108348"/>
                </a:cubicBezTo>
                <a:cubicBezTo>
                  <a:pt x="161924" y="5127398"/>
                  <a:pt x="148590" y="5146448"/>
                  <a:pt x="136208" y="5166451"/>
                </a:cubicBezTo>
                <a:cubicBezTo>
                  <a:pt x="106680" y="5227411"/>
                  <a:pt x="79058" y="5299801"/>
                  <a:pt x="60008" y="5376953"/>
                </a:cubicBezTo>
                <a:cubicBezTo>
                  <a:pt x="46434" y="5434818"/>
                  <a:pt x="38220" y="5494825"/>
                  <a:pt x="44202" y="5552957"/>
                </a:cubicBezTo>
                <a:lnTo>
                  <a:pt x="50484" y="5585590"/>
                </a:lnTo>
                <a:lnTo>
                  <a:pt x="50484" y="5608411"/>
                </a:lnTo>
                <a:cubicBezTo>
                  <a:pt x="54292" y="5665561"/>
                  <a:pt x="69532" y="5717948"/>
                  <a:pt x="88584" y="5761763"/>
                </a:cubicBezTo>
                <a:cubicBezTo>
                  <a:pt x="107632" y="5805578"/>
                  <a:pt x="131444" y="5840821"/>
                  <a:pt x="151448" y="5868443"/>
                </a:cubicBezTo>
                <a:cubicBezTo>
                  <a:pt x="194310" y="5916068"/>
                  <a:pt x="262890" y="5970361"/>
                  <a:pt x="345758" y="6000841"/>
                </a:cubicBezTo>
                <a:cubicBezTo>
                  <a:pt x="428624" y="6034178"/>
                  <a:pt x="520064" y="6047513"/>
                  <a:pt x="594360" y="6052276"/>
                </a:cubicBezTo>
                <a:cubicBezTo>
                  <a:pt x="614364" y="6057038"/>
                  <a:pt x="564832" y="6056086"/>
                  <a:pt x="503872" y="6046561"/>
                </a:cubicBezTo>
                <a:cubicBezTo>
                  <a:pt x="496252" y="6045608"/>
                  <a:pt x="488632" y="6044656"/>
                  <a:pt x="481012" y="6042751"/>
                </a:cubicBezTo>
                <a:cubicBezTo>
                  <a:pt x="473392" y="6040846"/>
                  <a:pt x="464820" y="6039893"/>
                  <a:pt x="457200" y="6037988"/>
                </a:cubicBezTo>
                <a:cubicBezTo>
                  <a:pt x="441008" y="6035131"/>
                  <a:pt x="425768" y="6030368"/>
                  <a:pt x="411480" y="6026558"/>
                </a:cubicBezTo>
                <a:cubicBezTo>
                  <a:pt x="397192" y="6022748"/>
                  <a:pt x="383858" y="6017986"/>
                  <a:pt x="372428" y="6014176"/>
                </a:cubicBezTo>
                <a:cubicBezTo>
                  <a:pt x="360998" y="6011318"/>
                  <a:pt x="351472" y="6007508"/>
                  <a:pt x="343852" y="6004651"/>
                </a:cubicBezTo>
                <a:cubicBezTo>
                  <a:pt x="385764" y="6021796"/>
                  <a:pt x="428624" y="6036083"/>
                  <a:pt x="473392" y="6044656"/>
                </a:cubicBezTo>
                <a:cubicBezTo>
                  <a:pt x="462916" y="6041798"/>
                  <a:pt x="453390" y="6039893"/>
                  <a:pt x="444818" y="6037988"/>
                </a:cubicBezTo>
                <a:cubicBezTo>
                  <a:pt x="435292" y="6036083"/>
                  <a:pt x="427672" y="6033226"/>
                  <a:pt x="420052" y="6031321"/>
                </a:cubicBezTo>
                <a:cubicBezTo>
                  <a:pt x="412432" y="6029416"/>
                  <a:pt x="404812" y="6027511"/>
                  <a:pt x="398144" y="6025606"/>
                </a:cubicBezTo>
                <a:cubicBezTo>
                  <a:pt x="391478" y="6023701"/>
                  <a:pt x="384810" y="6021796"/>
                  <a:pt x="379096" y="6019891"/>
                </a:cubicBezTo>
                <a:cubicBezTo>
                  <a:pt x="366712" y="6016081"/>
                  <a:pt x="355284" y="6013223"/>
                  <a:pt x="344804" y="6009413"/>
                </a:cubicBezTo>
                <a:cubicBezTo>
                  <a:pt x="334328" y="6004651"/>
                  <a:pt x="322898" y="6001793"/>
                  <a:pt x="311468" y="5997031"/>
                </a:cubicBezTo>
                <a:cubicBezTo>
                  <a:pt x="324804" y="6003698"/>
                  <a:pt x="338138" y="6009413"/>
                  <a:pt x="349568" y="6014176"/>
                </a:cubicBezTo>
                <a:cubicBezTo>
                  <a:pt x="360998" y="6019891"/>
                  <a:pt x="372428" y="6022748"/>
                  <a:pt x="382904" y="6026558"/>
                </a:cubicBezTo>
                <a:cubicBezTo>
                  <a:pt x="387668" y="6028463"/>
                  <a:pt x="393384" y="6030368"/>
                  <a:pt x="398144" y="6031321"/>
                </a:cubicBezTo>
                <a:cubicBezTo>
                  <a:pt x="403860" y="6032273"/>
                  <a:pt x="408624" y="6034178"/>
                  <a:pt x="413384" y="6035131"/>
                </a:cubicBezTo>
                <a:cubicBezTo>
                  <a:pt x="422910" y="6037036"/>
                  <a:pt x="432436" y="6039893"/>
                  <a:pt x="441960" y="6041798"/>
                </a:cubicBezTo>
                <a:cubicBezTo>
                  <a:pt x="480060" y="6049418"/>
                  <a:pt x="518160" y="6055133"/>
                  <a:pt x="575310" y="6059896"/>
                </a:cubicBezTo>
                <a:cubicBezTo>
                  <a:pt x="571500" y="6060848"/>
                  <a:pt x="572452" y="6061801"/>
                  <a:pt x="581978" y="6062753"/>
                </a:cubicBezTo>
                <a:cubicBezTo>
                  <a:pt x="591504" y="6063706"/>
                  <a:pt x="607696" y="6066563"/>
                  <a:pt x="634364" y="6067516"/>
                </a:cubicBezTo>
                <a:lnTo>
                  <a:pt x="649604" y="6063706"/>
                </a:lnTo>
                <a:cubicBezTo>
                  <a:pt x="650558" y="6063706"/>
                  <a:pt x="656272" y="6064658"/>
                  <a:pt x="672464" y="6065611"/>
                </a:cubicBezTo>
                <a:cubicBezTo>
                  <a:pt x="741044" y="6066563"/>
                  <a:pt x="808672" y="6063706"/>
                  <a:pt x="877252" y="6058943"/>
                </a:cubicBezTo>
                <a:cubicBezTo>
                  <a:pt x="833438" y="6059896"/>
                  <a:pt x="830580" y="6056086"/>
                  <a:pt x="778192" y="6057038"/>
                </a:cubicBezTo>
                <a:cubicBezTo>
                  <a:pt x="796290" y="6058943"/>
                  <a:pt x="751524" y="6061801"/>
                  <a:pt x="699136" y="6060848"/>
                </a:cubicBezTo>
                <a:cubicBezTo>
                  <a:pt x="745808" y="6058943"/>
                  <a:pt x="648652" y="6057038"/>
                  <a:pt x="649604" y="6054181"/>
                </a:cubicBezTo>
                <a:cubicBezTo>
                  <a:pt x="754380" y="6058943"/>
                  <a:pt x="885824" y="6051323"/>
                  <a:pt x="953452" y="6043703"/>
                </a:cubicBezTo>
                <a:cubicBezTo>
                  <a:pt x="961072" y="6044656"/>
                  <a:pt x="968692" y="6044656"/>
                  <a:pt x="976312" y="6045608"/>
                </a:cubicBezTo>
                <a:cubicBezTo>
                  <a:pt x="1025844" y="6039893"/>
                  <a:pt x="1076324" y="6030368"/>
                  <a:pt x="1120140" y="6017033"/>
                </a:cubicBezTo>
                <a:cubicBezTo>
                  <a:pt x="1164908" y="6003698"/>
                  <a:pt x="1202056" y="5986553"/>
                  <a:pt x="1230630" y="5970361"/>
                </a:cubicBezTo>
                <a:cubicBezTo>
                  <a:pt x="1224916" y="5974171"/>
                  <a:pt x="1219200" y="5977981"/>
                  <a:pt x="1213484" y="5981791"/>
                </a:cubicBezTo>
                <a:cubicBezTo>
                  <a:pt x="1239204" y="5969408"/>
                  <a:pt x="1263016" y="5953216"/>
                  <a:pt x="1284924" y="5935118"/>
                </a:cubicBezTo>
                <a:lnTo>
                  <a:pt x="1301116" y="5921783"/>
                </a:lnTo>
                <a:cubicBezTo>
                  <a:pt x="1306830" y="5917021"/>
                  <a:pt x="1311592" y="5911306"/>
                  <a:pt x="1316356" y="5906543"/>
                </a:cubicBezTo>
                <a:cubicBezTo>
                  <a:pt x="1321118" y="5901781"/>
                  <a:pt x="1325880" y="5896066"/>
                  <a:pt x="1330644" y="5891303"/>
                </a:cubicBezTo>
                <a:cubicBezTo>
                  <a:pt x="1335404" y="5885588"/>
                  <a:pt x="1339216" y="5880826"/>
                  <a:pt x="1343978" y="5875111"/>
                </a:cubicBezTo>
                <a:cubicBezTo>
                  <a:pt x="1380172" y="5832248"/>
                  <a:pt x="1407796" y="5783671"/>
                  <a:pt x="1432560" y="5736998"/>
                </a:cubicBezTo>
                <a:cubicBezTo>
                  <a:pt x="1453516" y="5687468"/>
                  <a:pt x="1473518" y="5630318"/>
                  <a:pt x="1493520" y="5574121"/>
                </a:cubicBezTo>
                <a:cubicBezTo>
                  <a:pt x="1513524" y="5517923"/>
                  <a:pt x="1533524" y="5463631"/>
                  <a:pt x="1551624" y="5420768"/>
                </a:cubicBezTo>
                <a:cubicBezTo>
                  <a:pt x="1553528" y="5415053"/>
                  <a:pt x="1557338" y="5405528"/>
                  <a:pt x="1563052" y="5394098"/>
                </a:cubicBezTo>
                <a:cubicBezTo>
                  <a:pt x="1568768" y="5381716"/>
                  <a:pt x="1577340" y="5368381"/>
                  <a:pt x="1585912" y="5353141"/>
                </a:cubicBezTo>
                <a:cubicBezTo>
                  <a:pt x="1590676" y="5345521"/>
                  <a:pt x="1595438" y="5336948"/>
                  <a:pt x="1600200" y="5328376"/>
                </a:cubicBezTo>
                <a:cubicBezTo>
                  <a:pt x="1605916" y="5319803"/>
                  <a:pt x="1611630" y="5311231"/>
                  <a:pt x="1618298" y="5302658"/>
                </a:cubicBezTo>
                <a:cubicBezTo>
                  <a:pt x="1624012" y="5294086"/>
                  <a:pt x="1630680" y="5285513"/>
                  <a:pt x="1637348" y="5275988"/>
                </a:cubicBezTo>
                <a:cubicBezTo>
                  <a:pt x="1644016" y="5267416"/>
                  <a:pt x="1651636" y="5258843"/>
                  <a:pt x="1659256" y="5249318"/>
                </a:cubicBezTo>
                <a:cubicBezTo>
                  <a:pt x="1666876" y="5239793"/>
                  <a:pt x="1674496" y="5231221"/>
                  <a:pt x="1682116" y="5221696"/>
                </a:cubicBezTo>
                <a:cubicBezTo>
                  <a:pt x="1690688" y="5213123"/>
                  <a:pt x="1698308" y="5204551"/>
                  <a:pt x="1706880" y="5195978"/>
                </a:cubicBezTo>
                <a:cubicBezTo>
                  <a:pt x="1715452" y="5187406"/>
                  <a:pt x="1723072" y="5177881"/>
                  <a:pt x="1731644" y="5170261"/>
                </a:cubicBezTo>
                <a:cubicBezTo>
                  <a:pt x="1740218" y="5161688"/>
                  <a:pt x="1748790" y="5154068"/>
                  <a:pt x="1757364" y="5146448"/>
                </a:cubicBezTo>
                <a:cubicBezTo>
                  <a:pt x="1765936" y="5138828"/>
                  <a:pt x="1773556" y="5130256"/>
                  <a:pt x="1782128" y="5123588"/>
                </a:cubicBezTo>
                <a:cubicBezTo>
                  <a:pt x="1789748" y="5116921"/>
                  <a:pt x="1798320" y="5110253"/>
                  <a:pt x="1805940" y="5103586"/>
                </a:cubicBezTo>
                <a:cubicBezTo>
                  <a:pt x="1813560" y="5096918"/>
                  <a:pt x="1821180" y="5090251"/>
                  <a:pt x="1827848" y="5084536"/>
                </a:cubicBezTo>
                <a:cubicBezTo>
                  <a:pt x="1834516" y="5078821"/>
                  <a:pt x="1841184" y="5073106"/>
                  <a:pt x="1847850" y="5068343"/>
                </a:cubicBezTo>
                <a:cubicBezTo>
                  <a:pt x="1854518" y="5063581"/>
                  <a:pt x="1778318" y="5123588"/>
                  <a:pt x="1749744" y="5156926"/>
                </a:cubicBezTo>
                <a:cubicBezTo>
                  <a:pt x="1765936" y="5142638"/>
                  <a:pt x="1780224" y="5128351"/>
                  <a:pt x="1794510" y="5116921"/>
                </a:cubicBezTo>
                <a:cubicBezTo>
                  <a:pt x="1808798" y="5104538"/>
                  <a:pt x="1821180" y="5093108"/>
                  <a:pt x="1833564" y="5083583"/>
                </a:cubicBezTo>
                <a:cubicBezTo>
                  <a:pt x="1859280" y="5065486"/>
                  <a:pt x="1877378" y="5051198"/>
                  <a:pt x="1890712" y="5046436"/>
                </a:cubicBezTo>
                <a:cubicBezTo>
                  <a:pt x="1733550" y="5155021"/>
                  <a:pt x="1901190" y="5043578"/>
                  <a:pt x="1832610" y="5095013"/>
                </a:cubicBezTo>
                <a:cubicBezTo>
                  <a:pt x="1850708" y="5081678"/>
                  <a:pt x="1868804" y="5068343"/>
                  <a:pt x="1886904" y="5055961"/>
                </a:cubicBezTo>
                <a:cubicBezTo>
                  <a:pt x="1905000" y="5044531"/>
                  <a:pt x="1923098" y="5033101"/>
                  <a:pt x="1940244" y="5022623"/>
                </a:cubicBezTo>
                <a:cubicBezTo>
                  <a:pt x="1975484" y="5003573"/>
                  <a:pt x="2005012" y="4986428"/>
                  <a:pt x="2025016" y="4977856"/>
                </a:cubicBezTo>
                <a:cubicBezTo>
                  <a:pt x="2017396" y="4981666"/>
                  <a:pt x="2009776" y="4984523"/>
                  <a:pt x="2004060" y="4987381"/>
                </a:cubicBezTo>
                <a:cubicBezTo>
                  <a:pt x="1998344" y="4989286"/>
                  <a:pt x="1993584" y="4992143"/>
                  <a:pt x="1989772" y="4994048"/>
                </a:cubicBezTo>
                <a:cubicBezTo>
                  <a:pt x="1982152" y="4997858"/>
                  <a:pt x="1977390" y="4999763"/>
                  <a:pt x="1975484" y="5000716"/>
                </a:cubicBezTo>
                <a:cubicBezTo>
                  <a:pt x="1971676" y="5002621"/>
                  <a:pt x="1977390" y="4998811"/>
                  <a:pt x="1982152" y="4995001"/>
                </a:cubicBezTo>
                <a:cubicBezTo>
                  <a:pt x="1992630" y="4988333"/>
                  <a:pt x="2003108" y="4980713"/>
                  <a:pt x="1938338" y="5015956"/>
                </a:cubicBezTo>
                <a:cubicBezTo>
                  <a:pt x="1987868" y="4986428"/>
                  <a:pt x="2047876" y="4954996"/>
                  <a:pt x="2114550" y="4933088"/>
                </a:cubicBezTo>
                <a:cubicBezTo>
                  <a:pt x="2181224" y="4910228"/>
                  <a:pt x="2252664" y="4895941"/>
                  <a:pt x="2321244" y="4890226"/>
                </a:cubicBezTo>
                <a:cubicBezTo>
                  <a:pt x="2320290" y="4892131"/>
                  <a:pt x="2337436" y="4892131"/>
                  <a:pt x="2387918" y="4891178"/>
                </a:cubicBezTo>
                <a:lnTo>
                  <a:pt x="2389908" y="4891039"/>
                </a:lnTo>
                <a:lnTo>
                  <a:pt x="2387620" y="4891402"/>
                </a:lnTo>
                <a:cubicBezTo>
                  <a:pt x="2389108" y="4892012"/>
                  <a:pt x="2401492" y="4892845"/>
                  <a:pt x="2433638" y="4894036"/>
                </a:cubicBezTo>
                <a:cubicBezTo>
                  <a:pt x="2466976" y="4893083"/>
                  <a:pt x="2507932" y="4897846"/>
                  <a:pt x="2550796" y="4903561"/>
                </a:cubicBezTo>
                <a:cubicBezTo>
                  <a:pt x="2593658" y="4910228"/>
                  <a:pt x="2638424" y="4918801"/>
                  <a:pt x="2681288" y="4928326"/>
                </a:cubicBezTo>
                <a:cubicBezTo>
                  <a:pt x="2724150" y="4936898"/>
                  <a:pt x="2764156" y="4946423"/>
                  <a:pt x="2796540" y="4952138"/>
                </a:cubicBezTo>
                <a:cubicBezTo>
                  <a:pt x="2829878" y="4957853"/>
                  <a:pt x="2855596" y="4961663"/>
                  <a:pt x="2868930" y="4960711"/>
                </a:cubicBezTo>
                <a:cubicBezTo>
                  <a:pt x="2914650" y="4971188"/>
                  <a:pt x="2870836" y="4965473"/>
                  <a:pt x="2831784" y="4958806"/>
                </a:cubicBezTo>
                <a:cubicBezTo>
                  <a:pt x="2811780" y="4954996"/>
                  <a:pt x="2794636" y="4952138"/>
                  <a:pt x="2789872" y="4952138"/>
                </a:cubicBezTo>
                <a:cubicBezTo>
                  <a:pt x="2786064" y="4952138"/>
                  <a:pt x="2794636" y="4954996"/>
                  <a:pt x="2829878" y="4963568"/>
                </a:cubicBezTo>
                <a:cubicBezTo>
                  <a:pt x="2788920" y="4956901"/>
                  <a:pt x="2739392" y="4946423"/>
                  <a:pt x="2697480" y="4936898"/>
                </a:cubicBezTo>
                <a:cubicBezTo>
                  <a:pt x="2655570" y="4928326"/>
                  <a:pt x="2619376" y="4921658"/>
                  <a:pt x="2605088" y="4921658"/>
                </a:cubicBezTo>
                <a:cubicBezTo>
                  <a:pt x="2646998" y="4928326"/>
                  <a:pt x="2653666" y="4932136"/>
                  <a:pt x="2657476" y="4934041"/>
                </a:cubicBezTo>
                <a:cubicBezTo>
                  <a:pt x="2661284" y="4935946"/>
                  <a:pt x="2661284" y="4937851"/>
                  <a:pt x="2687004" y="4943566"/>
                </a:cubicBezTo>
                <a:lnTo>
                  <a:pt x="2777492" y="4959758"/>
                </a:lnTo>
                <a:lnTo>
                  <a:pt x="2757488" y="4954996"/>
                </a:lnTo>
                <a:cubicBezTo>
                  <a:pt x="2833688" y="4968331"/>
                  <a:pt x="2929892" y="4990238"/>
                  <a:pt x="3031808" y="4992143"/>
                </a:cubicBezTo>
                <a:cubicBezTo>
                  <a:pt x="3082292" y="4993096"/>
                  <a:pt x="3133724" y="4988333"/>
                  <a:pt x="3183256" y="4977856"/>
                </a:cubicBezTo>
                <a:cubicBezTo>
                  <a:pt x="3232784" y="4966426"/>
                  <a:pt x="3279458" y="4948328"/>
                  <a:pt x="3322320" y="4927373"/>
                </a:cubicBezTo>
                <a:cubicBezTo>
                  <a:pt x="3392804" y="4889273"/>
                  <a:pt x="3447098" y="4847363"/>
                  <a:pt x="3502344" y="4799738"/>
                </a:cubicBezTo>
                <a:cubicBezTo>
                  <a:pt x="3556636" y="4752113"/>
                  <a:pt x="3612832" y="4697821"/>
                  <a:pt x="3682366" y="4627336"/>
                </a:cubicBezTo>
                <a:cubicBezTo>
                  <a:pt x="3663316" y="4649243"/>
                  <a:pt x="3692844" y="4620668"/>
                  <a:pt x="3716656" y="4597808"/>
                </a:cubicBezTo>
                <a:cubicBezTo>
                  <a:pt x="3740468" y="4574948"/>
                  <a:pt x="3759518" y="4557803"/>
                  <a:pt x="3717608" y="4605428"/>
                </a:cubicBezTo>
                <a:cubicBezTo>
                  <a:pt x="3750944" y="4573043"/>
                  <a:pt x="3782378" y="4539706"/>
                  <a:pt x="3805238" y="4513988"/>
                </a:cubicBezTo>
                <a:cubicBezTo>
                  <a:pt x="3828098" y="4488271"/>
                  <a:pt x="3841432" y="4470173"/>
                  <a:pt x="3841432" y="4468268"/>
                </a:cubicBezTo>
                <a:cubicBezTo>
                  <a:pt x="3814764" y="4497796"/>
                  <a:pt x="3809048" y="4502558"/>
                  <a:pt x="3805238" y="4506368"/>
                </a:cubicBezTo>
                <a:cubicBezTo>
                  <a:pt x="3801428" y="4510178"/>
                  <a:pt x="3798570" y="4513036"/>
                  <a:pt x="3774758" y="4536848"/>
                </a:cubicBezTo>
                <a:cubicBezTo>
                  <a:pt x="3789998" y="4518751"/>
                  <a:pt x="3815716" y="4490176"/>
                  <a:pt x="3839528" y="4462553"/>
                </a:cubicBezTo>
                <a:cubicBezTo>
                  <a:pt x="3864292" y="4434931"/>
                  <a:pt x="3887152" y="4406356"/>
                  <a:pt x="3900488" y="4390163"/>
                </a:cubicBezTo>
                <a:cubicBezTo>
                  <a:pt x="3889058" y="4406356"/>
                  <a:pt x="3893820" y="4400641"/>
                  <a:pt x="3891916" y="4404451"/>
                </a:cubicBezTo>
                <a:cubicBezTo>
                  <a:pt x="3920492" y="4367303"/>
                  <a:pt x="3925252" y="4356826"/>
                  <a:pt x="3929064" y="4350158"/>
                </a:cubicBezTo>
                <a:cubicBezTo>
                  <a:pt x="3930968" y="4346348"/>
                  <a:pt x="3931920" y="4343491"/>
                  <a:pt x="3934778" y="4337776"/>
                </a:cubicBezTo>
                <a:cubicBezTo>
                  <a:pt x="3937636" y="4332061"/>
                  <a:pt x="3942398" y="4323488"/>
                  <a:pt x="3950018" y="4309201"/>
                </a:cubicBezTo>
                <a:cubicBezTo>
                  <a:pt x="3956684" y="4300628"/>
                  <a:pt x="3974784" y="4269196"/>
                  <a:pt x="3988118" y="4230143"/>
                </a:cubicBezTo>
                <a:cubicBezTo>
                  <a:pt x="4001452" y="4192043"/>
                  <a:pt x="4010978" y="4145371"/>
                  <a:pt x="4017644" y="4114891"/>
                </a:cubicBezTo>
                <a:cubicBezTo>
                  <a:pt x="4020504" y="4084411"/>
                  <a:pt x="4023360" y="4053931"/>
                  <a:pt x="4026218" y="4022498"/>
                </a:cubicBezTo>
                <a:cubicBezTo>
                  <a:pt x="4024312" y="4048216"/>
                  <a:pt x="4027170" y="4026308"/>
                  <a:pt x="4032884" y="3995828"/>
                </a:cubicBezTo>
                <a:cubicBezTo>
                  <a:pt x="4037648" y="3965348"/>
                  <a:pt x="4046220" y="3925343"/>
                  <a:pt x="4050030" y="3918676"/>
                </a:cubicBezTo>
                <a:cubicBezTo>
                  <a:pt x="4052888" y="3901531"/>
                  <a:pt x="4056698" y="3884386"/>
                  <a:pt x="4059556" y="3868193"/>
                </a:cubicBezTo>
                <a:cubicBezTo>
                  <a:pt x="4062412" y="3852001"/>
                  <a:pt x="4067176" y="3835808"/>
                  <a:pt x="4071938" y="3817711"/>
                </a:cubicBezTo>
                <a:cubicBezTo>
                  <a:pt x="4074796" y="3809138"/>
                  <a:pt x="4076700" y="3799613"/>
                  <a:pt x="4079558" y="3790088"/>
                </a:cubicBezTo>
                <a:cubicBezTo>
                  <a:pt x="4083368" y="3780563"/>
                  <a:pt x="4086224" y="3771038"/>
                  <a:pt x="4090036" y="3760561"/>
                </a:cubicBezTo>
                <a:cubicBezTo>
                  <a:pt x="4093844" y="3751036"/>
                  <a:pt x="4097656" y="3740558"/>
                  <a:pt x="4101466" y="3729128"/>
                </a:cubicBezTo>
                <a:cubicBezTo>
                  <a:pt x="4106228" y="3718651"/>
                  <a:pt x="4110992" y="3707221"/>
                  <a:pt x="4116704" y="3694838"/>
                </a:cubicBezTo>
                <a:cubicBezTo>
                  <a:pt x="4109084" y="3714841"/>
                  <a:pt x="4118610" y="3692933"/>
                  <a:pt x="4131944" y="3666263"/>
                </a:cubicBezTo>
                <a:cubicBezTo>
                  <a:pt x="4146232" y="3640546"/>
                  <a:pt x="4163378" y="3609113"/>
                  <a:pt x="4165284" y="3609113"/>
                </a:cubicBezTo>
                <a:cubicBezTo>
                  <a:pt x="4209098" y="3531008"/>
                  <a:pt x="4247198" y="3467191"/>
                  <a:pt x="4286252" y="3406231"/>
                </a:cubicBezTo>
                <a:cubicBezTo>
                  <a:pt x="4325304" y="3345271"/>
                  <a:pt x="4367212" y="3287168"/>
                  <a:pt x="4422458" y="3224303"/>
                </a:cubicBezTo>
                <a:cubicBezTo>
                  <a:pt x="4419600" y="3229066"/>
                  <a:pt x="4400552" y="3256688"/>
                  <a:pt x="4431984" y="3219541"/>
                </a:cubicBezTo>
                <a:cubicBezTo>
                  <a:pt x="4443412" y="3204301"/>
                  <a:pt x="4460558" y="3184298"/>
                  <a:pt x="4477704" y="3163343"/>
                </a:cubicBezTo>
                <a:cubicBezTo>
                  <a:pt x="4495800" y="3143341"/>
                  <a:pt x="4512944" y="3122386"/>
                  <a:pt x="4526280" y="3107146"/>
                </a:cubicBezTo>
                <a:lnTo>
                  <a:pt x="4525328" y="3108098"/>
                </a:lnTo>
                <a:cubicBezTo>
                  <a:pt x="4525328" y="3107146"/>
                  <a:pt x="4525328" y="3107146"/>
                  <a:pt x="4526280" y="3106193"/>
                </a:cubicBezTo>
                <a:cubicBezTo>
                  <a:pt x="4539616" y="3090953"/>
                  <a:pt x="4547236" y="3081428"/>
                  <a:pt x="4547236" y="3080476"/>
                </a:cubicBezTo>
                <a:cubicBezTo>
                  <a:pt x="4568192" y="3052853"/>
                  <a:pt x="4584384" y="3031898"/>
                  <a:pt x="4606292" y="3004276"/>
                </a:cubicBezTo>
                <a:cubicBezTo>
                  <a:pt x="4628198" y="2977606"/>
                  <a:pt x="4654868" y="2943316"/>
                  <a:pt x="4701540" y="2890928"/>
                </a:cubicBezTo>
                <a:cubicBezTo>
                  <a:pt x="4695826" y="2892833"/>
                  <a:pt x="4673918" y="2915693"/>
                  <a:pt x="4649152" y="2943316"/>
                </a:cubicBezTo>
                <a:cubicBezTo>
                  <a:pt x="4624388" y="2969986"/>
                  <a:pt x="4597718" y="3002371"/>
                  <a:pt x="4581526" y="3021421"/>
                </a:cubicBezTo>
                <a:lnTo>
                  <a:pt x="4555808" y="3056663"/>
                </a:lnTo>
                <a:cubicBezTo>
                  <a:pt x="4523424" y="3083333"/>
                  <a:pt x="4474844" y="3151913"/>
                  <a:pt x="4452938" y="3174773"/>
                </a:cubicBezTo>
                <a:cubicBezTo>
                  <a:pt x="4475798" y="3140483"/>
                  <a:pt x="4528186" y="3078571"/>
                  <a:pt x="4585336" y="3011896"/>
                </a:cubicBezTo>
                <a:cubicBezTo>
                  <a:pt x="4642486" y="2945221"/>
                  <a:pt x="4706304" y="2872831"/>
                  <a:pt x="4756786" y="2819491"/>
                </a:cubicBezTo>
                <a:lnTo>
                  <a:pt x="4750140" y="2825544"/>
                </a:lnTo>
                <a:lnTo>
                  <a:pt x="4778692" y="2798536"/>
                </a:lnTo>
                <a:cubicBezTo>
                  <a:pt x="4781552" y="2794726"/>
                  <a:pt x="4782504" y="2791868"/>
                  <a:pt x="4787266" y="2785201"/>
                </a:cubicBezTo>
                <a:cubicBezTo>
                  <a:pt x="4792028" y="2777581"/>
                  <a:pt x="4801552" y="2766151"/>
                  <a:pt x="4823460" y="2744243"/>
                </a:cubicBezTo>
                <a:cubicBezTo>
                  <a:pt x="4812030" y="2759483"/>
                  <a:pt x="4847272" y="2729956"/>
                  <a:pt x="4797744" y="2779486"/>
                </a:cubicBezTo>
                <a:cubicBezTo>
                  <a:pt x="4841558" y="2739481"/>
                  <a:pt x="4893946" y="2692808"/>
                  <a:pt x="4936808" y="2660423"/>
                </a:cubicBezTo>
                <a:cubicBezTo>
                  <a:pt x="4923472" y="2668996"/>
                  <a:pt x="4914900" y="2675663"/>
                  <a:pt x="4909186" y="2679473"/>
                </a:cubicBezTo>
                <a:cubicBezTo>
                  <a:pt x="4902518" y="2683283"/>
                  <a:pt x="4900612" y="2685188"/>
                  <a:pt x="4899660" y="2685188"/>
                </a:cubicBezTo>
                <a:cubicBezTo>
                  <a:pt x="4897756" y="2685188"/>
                  <a:pt x="4906328" y="2678521"/>
                  <a:pt x="4918712" y="2668043"/>
                </a:cubicBezTo>
                <a:cubicBezTo>
                  <a:pt x="4943476" y="2648993"/>
                  <a:pt x="4985386" y="2619466"/>
                  <a:pt x="4994912" y="2612798"/>
                </a:cubicBezTo>
                <a:cubicBezTo>
                  <a:pt x="5052060" y="2579461"/>
                  <a:pt x="4978718" y="2626133"/>
                  <a:pt x="4946332" y="2649946"/>
                </a:cubicBezTo>
                <a:cubicBezTo>
                  <a:pt x="4956812" y="2643278"/>
                  <a:pt x="4969192" y="2635658"/>
                  <a:pt x="4980624" y="2628991"/>
                </a:cubicBezTo>
                <a:cubicBezTo>
                  <a:pt x="4992052" y="2621371"/>
                  <a:pt x="5004436" y="2615656"/>
                  <a:pt x="5015866" y="2608988"/>
                </a:cubicBezTo>
                <a:cubicBezTo>
                  <a:pt x="5038724" y="2597558"/>
                  <a:pt x="5059680" y="2586128"/>
                  <a:pt x="5072064" y="2577556"/>
                </a:cubicBezTo>
                <a:cubicBezTo>
                  <a:pt x="5073016" y="2578508"/>
                  <a:pt x="5065396" y="2583271"/>
                  <a:pt x="5052060" y="2590891"/>
                </a:cubicBezTo>
                <a:cubicBezTo>
                  <a:pt x="5038724" y="2599463"/>
                  <a:pt x="5019676" y="2609941"/>
                  <a:pt x="4999672" y="2624228"/>
                </a:cubicBezTo>
                <a:cubicBezTo>
                  <a:pt x="4958716" y="2650898"/>
                  <a:pt x="4910138" y="2688998"/>
                  <a:pt x="4873944" y="2719478"/>
                </a:cubicBezTo>
                <a:cubicBezTo>
                  <a:pt x="4891088" y="2706143"/>
                  <a:pt x="4908232" y="2692808"/>
                  <a:pt x="4925378" y="2680426"/>
                </a:cubicBezTo>
                <a:cubicBezTo>
                  <a:pt x="4909186" y="2694713"/>
                  <a:pt x="4897756" y="2703286"/>
                  <a:pt x="4886324" y="2712811"/>
                </a:cubicBezTo>
                <a:cubicBezTo>
                  <a:pt x="4879658" y="2718526"/>
                  <a:pt x="4873944" y="2723288"/>
                  <a:pt x="4865370" y="2729956"/>
                </a:cubicBezTo>
                <a:cubicBezTo>
                  <a:pt x="4857752" y="2736623"/>
                  <a:pt x="4848226" y="2744243"/>
                  <a:pt x="4835844" y="2754721"/>
                </a:cubicBezTo>
                <a:cubicBezTo>
                  <a:pt x="4860608" y="2735671"/>
                  <a:pt x="4872038" y="2728051"/>
                  <a:pt x="4876800" y="2726146"/>
                </a:cubicBezTo>
                <a:cubicBezTo>
                  <a:pt x="4881564" y="2724241"/>
                  <a:pt x="4878704" y="2729003"/>
                  <a:pt x="4873944" y="2734718"/>
                </a:cubicBezTo>
                <a:cubicBezTo>
                  <a:pt x="4867276" y="2739481"/>
                  <a:pt x="4876800" y="2730908"/>
                  <a:pt x="4870132" y="2735671"/>
                </a:cubicBezTo>
                <a:cubicBezTo>
                  <a:pt x="4860608" y="2744243"/>
                  <a:pt x="4852036" y="2751863"/>
                  <a:pt x="4843464" y="2758531"/>
                </a:cubicBezTo>
                <a:cubicBezTo>
                  <a:pt x="4835844" y="2765198"/>
                  <a:pt x="4829176" y="2771866"/>
                  <a:pt x="4823460" y="2776628"/>
                </a:cubicBezTo>
                <a:cubicBezTo>
                  <a:pt x="4812984" y="2787106"/>
                  <a:pt x="4809172" y="2791868"/>
                  <a:pt x="4813936" y="2789011"/>
                </a:cubicBezTo>
                <a:cubicBezTo>
                  <a:pt x="4799648" y="2806156"/>
                  <a:pt x="4812030" y="2794726"/>
                  <a:pt x="4832986" y="2776628"/>
                </a:cubicBezTo>
                <a:cubicBezTo>
                  <a:pt x="4853940" y="2758531"/>
                  <a:pt x="4882516" y="2734718"/>
                  <a:pt x="4896804" y="2725193"/>
                </a:cubicBezTo>
                <a:cubicBezTo>
                  <a:pt x="4915852" y="2708048"/>
                  <a:pt x="4936808" y="2692808"/>
                  <a:pt x="4957764" y="2677568"/>
                </a:cubicBezTo>
                <a:cubicBezTo>
                  <a:pt x="4992052" y="2649946"/>
                  <a:pt x="5029200" y="2624228"/>
                  <a:pt x="5068252" y="2601368"/>
                </a:cubicBezTo>
                <a:cubicBezTo>
                  <a:pt x="5088256" y="2590891"/>
                  <a:pt x="5108258" y="2579461"/>
                  <a:pt x="5128260" y="2569936"/>
                </a:cubicBezTo>
                <a:cubicBezTo>
                  <a:pt x="5138738" y="2565173"/>
                  <a:pt x="5148264" y="2560411"/>
                  <a:pt x="5158740" y="2555648"/>
                </a:cubicBezTo>
                <a:lnTo>
                  <a:pt x="5189220" y="2542313"/>
                </a:lnTo>
                <a:cubicBezTo>
                  <a:pt x="5243512" y="2523263"/>
                  <a:pt x="5283518" y="2513738"/>
                  <a:pt x="5319712" y="2506118"/>
                </a:cubicBezTo>
                <a:cubicBezTo>
                  <a:pt x="5337812" y="2501356"/>
                  <a:pt x="5354956" y="2498498"/>
                  <a:pt x="5373052" y="2495641"/>
                </a:cubicBezTo>
                <a:cubicBezTo>
                  <a:pt x="5391150" y="2491831"/>
                  <a:pt x="5410200" y="2489926"/>
                  <a:pt x="5430204" y="2486116"/>
                </a:cubicBezTo>
                <a:lnTo>
                  <a:pt x="5451158" y="2477543"/>
                </a:lnTo>
                <a:cubicBezTo>
                  <a:pt x="5545456" y="2460398"/>
                  <a:pt x="5632132" y="2445158"/>
                  <a:pt x="5574030" y="2462303"/>
                </a:cubicBezTo>
                <a:cubicBezTo>
                  <a:pt x="5570220" y="2462303"/>
                  <a:pt x="5557838" y="2464208"/>
                  <a:pt x="5537836" y="2468018"/>
                </a:cubicBezTo>
                <a:cubicBezTo>
                  <a:pt x="5534978" y="2468971"/>
                  <a:pt x="5530216" y="2469923"/>
                  <a:pt x="5524500" y="2471828"/>
                </a:cubicBezTo>
                <a:cubicBezTo>
                  <a:pt x="5522596" y="2472781"/>
                  <a:pt x="5521644" y="2472781"/>
                  <a:pt x="5519738" y="2473733"/>
                </a:cubicBezTo>
                <a:cubicBezTo>
                  <a:pt x="5613084" y="2454683"/>
                  <a:pt x="5671186" y="2441348"/>
                  <a:pt x="5682616" y="2438491"/>
                </a:cubicBezTo>
                <a:cubicBezTo>
                  <a:pt x="5643564" y="2448968"/>
                  <a:pt x="5622608" y="2454683"/>
                  <a:pt x="5614036" y="2457541"/>
                </a:cubicBezTo>
                <a:cubicBezTo>
                  <a:pt x="5605464" y="2460398"/>
                  <a:pt x="5609272" y="2460398"/>
                  <a:pt x="5616892" y="2460398"/>
                </a:cubicBezTo>
                <a:cubicBezTo>
                  <a:pt x="5633086" y="2459446"/>
                  <a:pt x="5666424" y="2455636"/>
                  <a:pt x="5653088" y="2462303"/>
                </a:cubicBezTo>
                <a:cubicBezTo>
                  <a:pt x="5708332" y="2448968"/>
                  <a:pt x="5763578" y="2435633"/>
                  <a:pt x="5816918" y="2417536"/>
                </a:cubicBezTo>
                <a:cubicBezTo>
                  <a:pt x="5767388" y="2430871"/>
                  <a:pt x="5766436" y="2429918"/>
                  <a:pt x="5782628" y="2424203"/>
                </a:cubicBezTo>
                <a:cubicBezTo>
                  <a:pt x="5790248" y="2421346"/>
                  <a:pt x="5802630" y="2417536"/>
                  <a:pt x="5815012" y="2413726"/>
                </a:cubicBezTo>
                <a:cubicBezTo>
                  <a:pt x="5827396" y="2408963"/>
                  <a:pt x="5838824" y="2405153"/>
                  <a:pt x="5847398" y="2401343"/>
                </a:cubicBezTo>
                <a:cubicBezTo>
                  <a:pt x="5852160" y="2402296"/>
                  <a:pt x="5883592" y="2390866"/>
                  <a:pt x="5918836" y="2372768"/>
                </a:cubicBezTo>
                <a:cubicBezTo>
                  <a:pt x="5954078" y="2355623"/>
                  <a:pt x="5992178" y="2330858"/>
                  <a:pt x="6015992" y="2314666"/>
                </a:cubicBezTo>
                <a:lnTo>
                  <a:pt x="6013132" y="2317523"/>
                </a:lnTo>
                <a:cubicBezTo>
                  <a:pt x="6035992" y="2303236"/>
                  <a:pt x="6065520" y="2281328"/>
                  <a:pt x="6093144" y="2255611"/>
                </a:cubicBezTo>
                <a:cubicBezTo>
                  <a:pt x="6121718" y="2229893"/>
                  <a:pt x="6147436" y="2199413"/>
                  <a:pt x="6165532" y="2172743"/>
                </a:cubicBezTo>
                <a:cubicBezTo>
                  <a:pt x="6164580" y="2173696"/>
                  <a:pt x="6175058" y="2156551"/>
                  <a:pt x="6184584" y="2133691"/>
                </a:cubicBezTo>
                <a:cubicBezTo>
                  <a:pt x="6195060" y="2110831"/>
                  <a:pt x="6203632" y="2082256"/>
                  <a:pt x="6207444" y="2064158"/>
                </a:cubicBezTo>
                <a:cubicBezTo>
                  <a:pt x="6198872" y="2087971"/>
                  <a:pt x="6191250" y="2102258"/>
                  <a:pt x="6186488" y="2109878"/>
                </a:cubicBezTo>
                <a:cubicBezTo>
                  <a:pt x="6181724" y="2117498"/>
                  <a:pt x="6179820" y="2119403"/>
                  <a:pt x="6179820" y="2118451"/>
                </a:cubicBezTo>
                <a:cubicBezTo>
                  <a:pt x="6179820" y="2116546"/>
                  <a:pt x="6184584" y="2104163"/>
                  <a:pt x="6181724" y="2107021"/>
                </a:cubicBezTo>
                <a:cubicBezTo>
                  <a:pt x="6187440" y="2097496"/>
                  <a:pt x="6195060" y="2079398"/>
                  <a:pt x="6195060" y="2077493"/>
                </a:cubicBezTo>
                <a:cubicBezTo>
                  <a:pt x="6197918" y="2070826"/>
                  <a:pt x="6195060" y="2074636"/>
                  <a:pt x="6192204" y="2081303"/>
                </a:cubicBezTo>
                <a:cubicBezTo>
                  <a:pt x="6189346" y="2087018"/>
                  <a:pt x="6184584" y="2095590"/>
                  <a:pt x="6183630" y="2096543"/>
                </a:cubicBezTo>
                <a:cubicBezTo>
                  <a:pt x="6161724" y="2146073"/>
                  <a:pt x="6125528" y="2192746"/>
                  <a:pt x="6090286" y="2227988"/>
                </a:cubicBezTo>
                <a:cubicBezTo>
                  <a:pt x="6055996" y="2263231"/>
                  <a:pt x="6021704" y="2289901"/>
                  <a:pt x="6003608" y="2306093"/>
                </a:cubicBezTo>
                <a:cubicBezTo>
                  <a:pt x="6035992" y="2287996"/>
                  <a:pt x="6052186" y="2267993"/>
                  <a:pt x="6083618" y="2242276"/>
                </a:cubicBezTo>
                <a:cubicBezTo>
                  <a:pt x="6044566" y="2285138"/>
                  <a:pt x="5981700" y="2330858"/>
                  <a:pt x="5890260" y="2371816"/>
                </a:cubicBezTo>
                <a:cubicBezTo>
                  <a:pt x="5879784" y="2374673"/>
                  <a:pt x="5869304" y="2377531"/>
                  <a:pt x="5858828" y="2380388"/>
                </a:cubicBezTo>
                <a:lnTo>
                  <a:pt x="5835968" y="2389913"/>
                </a:lnTo>
                <a:lnTo>
                  <a:pt x="5812156" y="2398486"/>
                </a:lnTo>
                <a:cubicBezTo>
                  <a:pt x="5795012" y="2403248"/>
                  <a:pt x="5778818" y="2408963"/>
                  <a:pt x="5762624" y="2413726"/>
                </a:cubicBezTo>
                <a:cubicBezTo>
                  <a:pt x="5782628" y="2407058"/>
                  <a:pt x="5786438" y="2404201"/>
                  <a:pt x="5797868" y="2399438"/>
                </a:cubicBezTo>
                <a:cubicBezTo>
                  <a:pt x="5809298" y="2393723"/>
                  <a:pt x="5828348" y="2388008"/>
                  <a:pt x="5875972" y="2368006"/>
                </a:cubicBezTo>
                <a:cubicBezTo>
                  <a:pt x="5868352" y="2368006"/>
                  <a:pt x="5845492" y="2378483"/>
                  <a:pt x="5815012" y="2388961"/>
                </a:cubicBezTo>
                <a:cubicBezTo>
                  <a:pt x="5799772" y="2394676"/>
                  <a:pt x="5781676" y="2400391"/>
                  <a:pt x="5764530" y="2405153"/>
                </a:cubicBezTo>
                <a:cubicBezTo>
                  <a:pt x="5747386" y="2409916"/>
                  <a:pt x="5729288" y="2414678"/>
                  <a:pt x="5713096" y="2418488"/>
                </a:cubicBezTo>
                <a:lnTo>
                  <a:pt x="5680712" y="2430871"/>
                </a:lnTo>
                <a:cubicBezTo>
                  <a:pt x="5686424" y="2428013"/>
                  <a:pt x="5654040" y="2433728"/>
                  <a:pt x="5633086" y="2437538"/>
                </a:cubicBezTo>
                <a:cubicBezTo>
                  <a:pt x="5611178" y="2441348"/>
                  <a:pt x="5601652" y="2442301"/>
                  <a:pt x="5651184" y="2429918"/>
                </a:cubicBezTo>
                <a:cubicBezTo>
                  <a:pt x="5705476" y="2416583"/>
                  <a:pt x="5758816" y="2402296"/>
                  <a:pt x="5809298" y="2385151"/>
                </a:cubicBezTo>
                <a:lnTo>
                  <a:pt x="5765484" y="2394676"/>
                </a:lnTo>
                <a:cubicBezTo>
                  <a:pt x="5787392" y="2388008"/>
                  <a:pt x="5809298" y="2382293"/>
                  <a:pt x="5829300" y="2374673"/>
                </a:cubicBezTo>
                <a:cubicBezTo>
                  <a:pt x="5849304" y="2367053"/>
                  <a:pt x="5869304" y="2359433"/>
                  <a:pt x="5889308" y="2349908"/>
                </a:cubicBezTo>
                <a:cubicBezTo>
                  <a:pt x="5879784" y="2354671"/>
                  <a:pt x="5871212" y="2359433"/>
                  <a:pt x="5861686" y="2364196"/>
                </a:cubicBezTo>
                <a:cubicBezTo>
                  <a:pt x="5910264" y="2343241"/>
                  <a:pt x="5935980" y="2328001"/>
                  <a:pt x="5953124" y="2319428"/>
                </a:cubicBezTo>
                <a:cubicBezTo>
                  <a:pt x="5970272" y="2310856"/>
                  <a:pt x="5976938" y="2307998"/>
                  <a:pt x="5984558" y="2304188"/>
                </a:cubicBezTo>
                <a:cubicBezTo>
                  <a:pt x="5992178" y="2301331"/>
                  <a:pt x="5998846" y="2297521"/>
                  <a:pt x="6015038" y="2287043"/>
                </a:cubicBezTo>
                <a:cubicBezTo>
                  <a:pt x="6031230" y="2276566"/>
                  <a:pt x="6055996" y="2258468"/>
                  <a:pt x="6092192" y="2220368"/>
                </a:cubicBezTo>
                <a:lnTo>
                  <a:pt x="6119502" y="2185075"/>
                </a:lnTo>
                <a:lnTo>
                  <a:pt x="6076952" y="2233703"/>
                </a:lnTo>
                <a:cubicBezTo>
                  <a:pt x="6075046" y="2235608"/>
                  <a:pt x="6073140" y="2236560"/>
                  <a:pt x="6071236" y="2238465"/>
                </a:cubicBezTo>
                <a:lnTo>
                  <a:pt x="6121304" y="2182746"/>
                </a:lnTo>
                <a:lnTo>
                  <a:pt x="6123148" y="2180363"/>
                </a:lnTo>
                <a:cubicBezTo>
                  <a:pt x="6133386" y="2166314"/>
                  <a:pt x="6143626" y="2151312"/>
                  <a:pt x="6154104" y="2134643"/>
                </a:cubicBezTo>
                <a:cubicBezTo>
                  <a:pt x="6174104" y="2100353"/>
                  <a:pt x="6196012" y="2059396"/>
                  <a:pt x="6204586" y="2003198"/>
                </a:cubicBezTo>
                <a:cubicBezTo>
                  <a:pt x="6202680" y="2023201"/>
                  <a:pt x="6199824" y="2034631"/>
                  <a:pt x="6198872" y="2039393"/>
                </a:cubicBezTo>
                <a:cubicBezTo>
                  <a:pt x="6197918" y="2044156"/>
                  <a:pt x="6198872" y="2044156"/>
                  <a:pt x="6199824" y="2042251"/>
                </a:cubicBezTo>
                <a:cubicBezTo>
                  <a:pt x="6202680" y="2038440"/>
                  <a:pt x="6206492" y="2027963"/>
                  <a:pt x="6204586" y="2044156"/>
                </a:cubicBezTo>
                <a:cubicBezTo>
                  <a:pt x="6216968" y="2002246"/>
                  <a:pt x="6216968" y="1972718"/>
                  <a:pt x="6214112" y="1949858"/>
                </a:cubicBezTo>
                <a:cubicBezTo>
                  <a:pt x="6213158" y="1938428"/>
                  <a:pt x="6210300" y="1928903"/>
                  <a:pt x="6208396" y="1918426"/>
                </a:cubicBezTo>
                <a:cubicBezTo>
                  <a:pt x="6206492" y="1912711"/>
                  <a:pt x="6205538" y="1907948"/>
                  <a:pt x="6203632" y="1903186"/>
                </a:cubicBezTo>
                <a:cubicBezTo>
                  <a:pt x="6202680" y="1898423"/>
                  <a:pt x="6200776" y="1893661"/>
                  <a:pt x="6198872" y="1887946"/>
                </a:cubicBezTo>
                <a:cubicBezTo>
                  <a:pt x="6196966" y="1877468"/>
                  <a:pt x="6196012" y="1866990"/>
                  <a:pt x="6197918" y="1869848"/>
                </a:cubicBezTo>
                <a:cubicBezTo>
                  <a:pt x="6198872" y="1870801"/>
                  <a:pt x="6200776" y="1875563"/>
                  <a:pt x="6203632" y="1884136"/>
                </a:cubicBezTo>
                <a:cubicBezTo>
                  <a:pt x="6205538" y="1888898"/>
                  <a:pt x="6207444" y="1894613"/>
                  <a:pt x="6208396" y="1901281"/>
                </a:cubicBezTo>
                <a:cubicBezTo>
                  <a:pt x="6209348" y="1905090"/>
                  <a:pt x="6210300" y="1908901"/>
                  <a:pt x="6211252" y="1912711"/>
                </a:cubicBezTo>
                <a:cubicBezTo>
                  <a:pt x="6211252" y="1914615"/>
                  <a:pt x="6211252" y="1917473"/>
                  <a:pt x="6212204" y="1919378"/>
                </a:cubicBezTo>
                <a:cubicBezTo>
                  <a:pt x="6212204" y="1921283"/>
                  <a:pt x="6213158" y="1923188"/>
                  <a:pt x="6213158" y="1926046"/>
                </a:cubicBezTo>
                <a:cubicBezTo>
                  <a:pt x="6216968" y="1929856"/>
                  <a:pt x="6214112" y="1905090"/>
                  <a:pt x="6204586" y="1877468"/>
                </a:cubicBezTo>
                <a:lnTo>
                  <a:pt x="6201728" y="1866990"/>
                </a:lnTo>
                <a:cubicBezTo>
                  <a:pt x="6200776" y="1863181"/>
                  <a:pt x="6198872" y="1860323"/>
                  <a:pt x="6197918" y="1856513"/>
                </a:cubicBezTo>
                <a:cubicBezTo>
                  <a:pt x="6196012" y="1849846"/>
                  <a:pt x="6194108" y="1843178"/>
                  <a:pt x="6191250" y="1837463"/>
                </a:cubicBezTo>
                <a:cubicBezTo>
                  <a:pt x="6186488" y="1826033"/>
                  <a:pt x="6183630" y="1817461"/>
                  <a:pt x="6184584" y="1814603"/>
                </a:cubicBezTo>
                <a:cubicBezTo>
                  <a:pt x="6169344" y="1782218"/>
                  <a:pt x="6154104" y="1753643"/>
                  <a:pt x="6139816" y="1727926"/>
                </a:cubicBezTo>
                <a:cubicBezTo>
                  <a:pt x="6132196" y="1714590"/>
                  <a:pt x="6125528" y="1703161"/>
                  <a:pt x="6119812" y="1691731"/>
                </a:cubicBezTo>
                <a:cubicBezTo>
                  <a:pt x="6114098" y="1680301"/>
                  <a:pt x="6108384" y="1669823"/>
                  <a:pt x="6102668" y="1659346"/>
                </a:cubicBezTo>
                <a:lnTo>
                  <a:pt x="6082556" y="1617687"/>
                </a:lnTo>
                <a:lnTo>
                  <a:pt x="6084572" y="1619340"/>
                </a:lnTo>
                <a:cubicBezTo>
                  <a:pt x="6064568" y="1566953"/>
                  <a:pt x="6055996" y="1525996"/>
                  <a:pt x="6053138" y="1494563"/>
                </a:cubicBezTo>
                <a:cubicBezTo>
                  <a:pt x="6049328" y="1463131"/>
                  <a:pt x="6050280" y="1440271"/>
                  <a:pt x="6053138" y="1416458"/>
                </a:cubicBezTo>
                <a:cubicBezTo>
                  <a:pt x="6055996" y="1392646"/>
                  <a:pt x="6060758" y="1367881"/>
                  <a:pt x="6074092" y="1333590"/>
                </a:cubicBezTo>
                <a:cubicBezTo>
                  <a:pt x="6087428" y="1300253"/>
                  <a:pt x="6110288" y="1257390"/>
                  <a:pt x="6153150" y="1208813"/>
                </a:cubicBezTo>
                <a:cubicBezTo>
                  <a:pt x="6129338" y="1236436"/>
                  <a:pt x="6105524" y="1273583"/>
                  <a:pt x="6090286" y="1310731"/>
                </a:cubicBezTo>
                <a:cubicBezTo>
                  <a:pt x="6074092" y="1347878"/>
                  <a:pt x="6068378" y="1385026"/>
                  <a:pt x="6067424" y="1407886"/>
                </a:cubicBezTo>
                <a:cubicBezTo>
                  <a:pt x="6066472" y="1409790"/>
                  <a:pt x="6065520" y="1413601"/>
                  <a:pt x="6064568" y="1422173"/>
                </a:cubicBezTo>
                <a:cubicBezTo>
                  <a:pt x="6066472" y="1464083"/>
                  <a:pt x="6071236" y="1422173"/>
                  <a:pt x="6079808" y="1424078"/>
                </a:cubicBezTo>
                <a:cubicBezTo>
                  <a:pt x="6083618" y="1365023"/>
                  <a:pt x="6104572" y="1316446"/>
                  <a:pt x="6132196" y="1274536"/>
                </a:cubicBezTo>
                <a:cubicBezTo>
                  <a:pt x="6159818" y="1231673"/>
                  <a:pt x="6196012" y="1193573"/>
                  <a:pt x="6243638" y="1149758"/>
                </a:cubicBezTo>
                <a:cubicBezTo>
                  <a:pt x="6251258" y="1140233"/>
                  <a:pt x="6236018" y="1150711"/>
                  <a:pt x="6213158" y="1170713"/>
                </a:cubicBezTo>
                <a:lnTo>
                  <a:pt x="6189152" y="1194257"/>
                </a:lnTo>
                <a:lnTo>
                  <a:pt x="6218872" y="1161188"/>
                </a:lnTo>
                <a:cubicBezTo>
                  <a:pt x="6213158" y="1166903"/>
                  <a:pt x="6208396" y="1172618"/>
                  <a:pt x="6203632" y="1178333"/>
                </a:cubicBezTo>
                <a:cubicBezTo>
                  <a:pt x="6275072" y="1109753"/>
                  <a:pt x="6353176" y="1057366"/>
                  <a:pt x="6423660" y="999263"/>
                </a:cubicBezTo>
                <a:cubicBezTo>
                  <a:pt x="6383656" y="1032601"/>
                  <a:pt x="6370320" y="1044983"/>
                  <a:pt x="6350318" y="1064033"/>
                </a:cubicBezTo>
                <a:cubicBezTo>
                  <a:pt x="6378892" y="1042126"/>
                  <a:pt x="6406516" y="1021171"/>
                  <a:pt x="6436996" y="998310"/>
                </a:cubicBezTo>
                <a:cubicBezTo>
                  <a:pt x="6428424" y="999263"/>
                  <a:pt x="6430328" y="993548"/>
                  <a:pt x="6456046" y="971641"/>
                </a:cubicBezTo>
                <a:cubicBezTo>
                  <a:pt x="6521768" y="914491"/>
                  <a:pt x="6562724" y="864008"/>
                  <a:pt x="6587492" y="819241"/>
                </a:cubicBezTo>
                <a:cubicBezTo>
                  <a:pt x="6599872" y="796381"/>
                  <a:pt x="6608446" y="776378"/>
                  <a:pt x="6616066" y="757328"/>
                </a:cubicBezTo>
                <a:cubicBezTo>
                  <a:pt x="6622732" y="739231"/>
                  <a:pt x="6627496" y="722085"/>
                  <a:pt x="6631304" y="706846"/>
                </a:cubicBezTo>
                <a:cubicBezTo>
                  <a:pt x="6632258" y="700178"/>
                  <a:pt x="6633212" y="692558"/>
                  <a:pt x="6634164" y="686843"/>
                </a:cubicBezTo>
                <a:cubicBezTo>
                  <a:pt x="6632258" y="694463"/>
                  <a:pt x="6631304" y="689701"/>
                  <a:pt x="6631304" y="679223"/>
                </a:cubicBezTo>
                <a:cubicBezTo>
                  <a:pt x="6631304" y="668746"/>
                  <a:pt x="6631304" y="651601"/>
                  <a:pt x="6630352" y="631598"/>
                </a:cubicBezTo>
                <a:cubicBezTo>
                  <a:pt x="6629400" y="612548"/>
                  <a:pt x="6626544" y="589688"/>
                  <a:pt x="6622732" y="569686"/>
                </a:cubicBezTo>
                <a:cubicBezTo>
                  <a:pt x="6618924" y="549683"/>
                  <a:pt x="6614160" y="531586"/>
                  <a:pt x="6609398" y="519203"/>
                </a:cubicBezTo>
                <a:cubicBezTo>
                  <a:pt x="6610350" y="519203"/>
                  <a:pt x="6610350" y="514441"/>
                  <a:pt x="6608446" y="505868"/>
                </a:cubicBezTo>
                <a:cubicBezTo>
                  <a:pt x="6606540" y="497295"/>
                  <a:pt x="6603684" y="484913"/>
                  <a:pt x="6598920" y="471578"/>
                </a:cubicBezTo>
                <a:cubicBezTo>
                  <a:pt x="6590348" y="444908"/>
                  <a:pt x="6577012" y="412523"/>
                  <a:pt x="6566536" y="390616"/>
                </a:cubicBezTo>
                <a:cubicBezTo>
                  <a:pt x="6560820" y="383948"/>
                  <a:pt x="6557964" y="382995"/>
                  <a:pt x="6557964" y="386806"/>
                </a:cubicBezTo>
                <a:cubicBezTo>
                  <a:pt x="6517958" y="311558"/>
                  <a:pt x="6460808" y="245836"/>
                  <a:pt x="6393180" y="199163"/>
                </a:cubicBezTo>
                <a:cubicBezTo>
                  <a:pt x="6324600" y="152490"/>
                  <a:pt x="6245544" y="122010"/>
                  <a:pt x="6165532" y="105818"/>
                </a:cubicBezTo>
                <a:cubicBezTo>
                  <a:pt x="6116004" y="105818"/>
                  <a:pt x="6058852" y="107723"/>
                  <a:pt x="6035040" y="117248"/>
                </a:cubicBezTo>
                <a:cubicBezTo>
                  <a:pt x="5981700" y="116296"/>
                  <a:pt x="5918836" y="121058"/>
                  <a:pt x="5857876" y="132488"/>
                </a:cubicBezTo>
                <a:cubicBezTo>
                  <a:pt x="5796916" y="143918"/>
                  <a:pt x="5738812" y="160111"/>
                  <a:pt x="5694046" y="174398"/>
                </a:cubicBezTo>
                <a:lnTo>
                  <a:pt x="5701666" y="169636"/>
                </a:lnTo>
                <a:cubicBezTo>
                  <a:pt x="5691188" y="172493"/>
                  <a:pt x="5680712" y="177256"/>
                  <a:pt x="5670232" y="181065"/>
                </a:cubicBezTo>
                <a:cubicBezTo>
                  <a:pt x="5660708" y="185828"/>
                  <a:pt x="5650230" y="188686"/>
                  <a:pt x="5640704" y="193448"/>
                </a:cubicBezTo>
                <a:cubicBezTo>
                  <a:pt x="5631180" y="198211"/>
                  <a:pt x="5621656" y="202973"/>
                  <a:pt x="5613084" y="206783"/>
                </a:cubicBezTo>
                <a:cubicBezTo>
                  <a:pt x="5608320" y="209640"/>
                  <a:pt x="5603558" y="211546"/>
                  <a:pt x="5599748" y="213450"/>
                </a:cubicBezTo>
                <a:cubicBezTo>
                  <a:pt x="5594986" y="215356"/>
                  <a:pt x="5591176" y="218213"/>
                  <a:pt x="5587366" y="220118"/>
                </a:cubicBezTo>
                <a:cubicBezTo>
                  <a:pt x="5541646" y="240121"/>
                  <a:pt x="5614988" y="200115"/>
                  <a:pt x="5583556" y="214403"/>
                </a:cubicBezTo>
                <a:cubicBezTo>
                  <a:pt x="5536884" y="239168"/>
                  <a:pt x="5491164" y="266791"/>
                  <a:pt x="5447348" y="296318"/>
                </a:cubicBezTo>
                <a:cubicBezTo>
                  <a:pt x="5449252" y="294413"/>
                  <a:pt x="5456872" y="287746"/>
                  <a:pt x="5469256" y="279173"/>
                </a:cubicBezTo>
                <a:cubicBezTo>
                  <a:pt x="5481638" y="271553"/>
                  <a:pt x="5498784" y="260123"/>
                  <a:pt x="5516880" y="249646"/>
                </a:cubicBezTo>
                <a:cubicBezTo>
                  <a:pt x="5535930" y="239168"/>
                  <a:pt x="5555932" y="227738"/>
                  <a:pt x="5574984" y="218213"/>
                </a:cubicBezTo>
                <a:cubicBezTo>
                  <a:pt x="5594032" y="208688"/>
                  <a:pt x="5612130" y="200115"/>
                  <a:pt x="5626418" y="193448"/>
                </a:cubicBezTo>
                <a:cubicBezTo>
                  <a:pt x="5615940" y="199163"/>
                  <a:pt x="5594032" y="209640"/>
                  <a:pt x="5601652" y="206783"/>
                </a:cubicBezTo>
                <a:cubicBezTo>
                  <a:pt x="5635944" y="192496"/>
                  <a:pt x="5682616" y="170588"/>
                  <a:pt x="5727384" y="155348"/>
                </a:cubicBezTo>
                <a:cubicBezTo>
                  <a:pt x="5738812" y="150586"/>
                  <a:pt x="5749292" y="147728"/>
                  <a:pt x="5759768" y="144871"/>
                </a:cubicBezTo>
                <a:cubicBezTo>
                  <a:pt x="5769292" y="142013"/>
                  <a:pt x="5779772" y="139156"/>
                  <a:pt x="5788344" y="137251"/>
                </a:cubicBezTo>
                <a:cubicBezTo>
                  <a:pt x="5806440" y="133440"/>
                  <a:pt x="5820728" y="130583"/>
                  <a:pt x="5828348" y="130583"/>
                </a:cubicBezTo>
                <a:cubicBezTo>
                  <a:pt x="5846446" y="126773"/>
                  <a:pt x="5828348" y="130583"/>
                  <a:pt x="5821680" y="134393"/>
                </a:cubicBezTo>
                <a:cubicBezTo>
                  <a:pt x="5815012" y="137251"/>
                  <a:pt x="5818824" y="137251"/>
                  <a:pt x="5876924" y="126773"/>
                </a:cubicBezTo>
                <a:cubicBezTo>
                  <a:pt x="5896928" y="124868"/>
                  <a:pt x="5913120" y="122963"/>
                  <a:pt x="5926456" y="121058"/>
                </a:cubicBezTo>
                <a:cubicBezTo>
                  <a:pt x="5940744" y="120105"/>
                  <a:pt x="5951220" y="118201"/>
                  <a:pt x="5959792" y="117248"/>
                </a:cubicBezTo>
                <a:cubicBezTo>
                  <a:pt x="5976938" y="114390"/>
                  <a:pt x="5985512" y="112485"/>
                  <a:pt x="5989320" y="111533"/>
                </a:cubicBezTo>
                <a:cubicBezTo>
                  <a:pt x="5990272" y="111533"/>
                  <a:pt x="5982652" y="110580"/>
                  <a:pt x="5971224" y="110580"/>
                </a:cubicBezTo>
                <a:cubicBezTo>
                  <a:pt x="5960746" y="110580"/>
                  <a:pt x="5946458" y="111533"/>
                  <a:pt x="5933124" y="111533"/>
                </a:cubicBezTo>
                <a:cubicBezTo>
                  <a:pt x="5907404" y="112485"/>
                  <a:pt x="5886450" y="115343"/>
                  <a:pt x="5908358" y="110580"/>
                </a:cubicBezTo>
                <a:cubicBezTo>
                  <a:pt x="5876924" y="113438"/>
                  <a:pt x="5855972" y="119153"/>
                  <a:pt x="5832158" y="123915"/>
                </a:cubicBezTo>
                <a:cubicBezTo>
                  <a:pt x="5809298" y="129630"/>
                  <a:pt x="5783580" y="135346"/>
                  <a:pt x="5744528" y="145823"/>
                </a:cubicBezTo>
                <a:cubicBezTo>
                  <a:pt x="5774056" y="136298"/>
                  <a:pt x="5809298" y="125821"/>
                  <a:pt x="5841684" y="119153"/>
                </a:cubicBezTo>
                <a:cubicBezTo>
                  <a:pt x="5874068" y="111533"/>
                  <a:pt x="5903596" y="107723"/>
                  <a:pt x="5919788" y="107723"/>
                </a:cubicBezTo>
                <a:cubicBezTo>
                  <a:pt x="5979796" y="99151"/>
                  <a:pt x="6006466" y="96293"/>
                  <a:pt x="6010276" y="92483"/>
                </a:cubicBezTo>
                <a:cubicBezTo>
                  <a:pt x="6014086" y="89626"/>
                  <a:pt x="5995036" y="85815"/>
                  <a:pt x="5965508" y="86768"/>
                </a:cubicBezTo>
                <a:cubicBezTo>
                  <a:pt x="5969318" y="87721"/>
                  <a:pt x="5956936" y="89626"/>
                  <a:pt x="5938838" y="91530"/>
                </a:cubicBezTo>
                <a:cubicBezTo>
                  <a:pt x="5934076" y="92483"/>
                  <a:pt x="5929312" y="92483"/>
                  <a:pt x="5924550" y="93435"/>
                </a:cubicBezTo>
                <a:cubicBezTo>
                  <a:pt x="5919788" y="94388"/>
                  <a:pt x="5914072" y="95340"/>
                  <a:pt x="5909312" y="96293"/>
                </a:cubicBezTo>
                <a:cubicBezTo>
                  <a:pt x="5898832" y="98198"/>
                  <a:pt x="5888356" y="99151"/>
                  <a:pt x="5878830" y="101055"/>
                </a:cubicBezTo>
                <a:cubicBezTo>
                  <a:pt x="5859780" y="104865"/>
                  <a:pt x="5845492" y="107723"/>
                  <a:pt x="5846446" y="108676"/>
                </a:cubicBezTo>
                <a:cubicBezTo>
                  <a:pt x="5846446" y="108676"/>
                  <a:pt x="5851208" y="108676"/>
                  <a:pt x="5859780" y="107723"/>
                </a:cubicBezTo>
                <a:cubicBezTo>
                  <a:pt x="5864544" y="107723"/>
                  <a:pt x="5870258" y="106771"/>
                  <a:pt x="5876924" y="105818"/>
                </a:cubicBezTo>
                <a:cubicBezTo>
                  <a:pt x="5883592" y="104865"/>
                  <a:pt x="5892166" y="103913"/>
                  <a:pt x="5902644" y="102960"/>
                </a:cubicBezTo>
                <a:cubicBezTo>
                  <a:pt x="5867400" y="108676"/>
                  <a:pt x="5816918" y="120105"/>
                  <a:pt x="5764530" y="135346"/>
                </a:cubicBezTo>
                <a:cubicBezTo>
                  <a:pt x="5752148" y="139156"/>
                  <a:pt x="5738812" y="142965"/>
                  <a:pt x="5725478" y="147728"/>
                </a:cubicBezTo>
                <a:cubicBezTo>
                  <a:pt x="5713096" y="152490"/>
                  <a:pt x="5699760" y="157253"/>
                  <a:pt x="5687378" y="162015"/>
                </a:cubicBezTo>
                <a:cubicBezTo>
                  <a:pt x="5662612" y="172493"/>
                  <a:pt x="5637848" y="182018"/>
                  <a:pt x="5616892" y="193448"/>
                </a:cubicBezTo>
                <a:lnTo>
                  <a:pt x="5620704" y="190590"/>
                </a:lnTo>
                <a:lnTo>
                  <a:pt x="5594032" y="202973"/>
                </a:lnTo>
                <a:lnTo>
                  <a:pt x="5567364" y="216308"/>
                </a:lnTo>
                <a:cubicBezTo>
                  <a:pt x="5549266" y="224881"/>
                  <a:pt x="5532120" y="235358"/>
                  <a:pt x="5514976" y="244883"/>
                </a:cubicBezTo>
                <a:cubicBezTo>
                  <a:pt x="5529264" y="235358"/>
                  <a:pt x="5560696" y="217261"/>
                  <a:pt x="5560696" y="214403"/>
                </a:cubicBezTo>
                <a:cubicBezTo>
                  <a:pt x="5513072" y="242025"/>
                  <a:pt x="5466398" y="272506"/>
                  <a:pt x="5421630" y="304891"/>
                </a:cubicBezTo>
                <a:cubicBezTo>
                  <a:pt x="5459730" y="277268"/>
                  <a:pt x="5447348" y="283936"/>
                  <a:pt x="5420678" y="301081"/>
                </a:cubicBezTo>
                <a:cubicBezTo>
                  <a:pt x="5407344" y="309653"/>
                  <a:pt x="5390198" y="320131"/>
                  <a:pt x="5374958" y="331561"/>
                </a:cubicBezTo>
                <a:cubicBezTo>
                  <a:pt x="5359718" y="342991"/>
                  <a:pt x="5345430" y="352516"/>
                  <a:pt x="5336858" y="359183"/>
                </a:cubicBezTo>
                <a:cubicBezTo>
                  <a:pt x="5325428" y="373470"/>
                  <a:pt x="5275898" y="416333"/>
                  <a:pt x="5326380" y="379186"/>
                </a:cubicBezTo>
                <a:cubicBezTo>
                  <a:pt x="5354956" y="358231"/>
                  <a:pt x="5363528" y="352516"/>
                  <a:pt x="5370196" y="345848"/>
                </a:cubicBezTo>
                <a:cubicBezTo>
                  <a:pt x="5376864" y="340133"/>
                  <a:pt x="5382578" y="333466"/>
                  <a:pt x="5409248" y="315368"/>
                </a:cubicBezTo>
                <a:cubicBezTo>
                  <a:pt x="5385436" y="334418"/>
                  <a:pt x="5362576" y="353468"/>
                  <a:pt x="5339716" y="373470"/>
                </a:cubicBezTo>
                <a:lnTo>
                  <a:pt x="5333048" y="378233"/>
                </a:lnTo>
                <a:cubicBezTo>
                  <a:pt x="5319712" y="390616"/>
                  <a:pt x="5306378" y="402998"/>
                  <a:pt x="5293044" y="416333"/>
                </a:cubicBezTo>
                <a:cubicBezTo>
                  <a:pt x="5245418" y="455386"/>
                  <a:pt x="5253992" y="444908"/>
                  <a:pt x="5259704" y="437288"/>
                </a:cubicBezTo>
                <a:cubicBezTo>
                  <a:pt x="5265420" y="429668"/>
                  <a:pt x="5267324" y="424906"/>
                  <a:pt x="5209224" y="479198"/>
                </a:cubicBezTo>
                <a:lnTo>
                  <a:pt x="5229224" y="470626"/>
                </a:lnTo>
                <a:cubicBezTo>
                  <a:pt x="5194936" y="500153"/>
                  <a:pt x="5157788" y="533491"/>
                  <a:pt x="5120640" y="567781"/>
                </a:cubicBezTo>
                <a:cubicBezTo>
                  <a:pt x="5083492" y="602071"/>
                  <a:pt x="5046346" y="637313"/>
                  <a:pt x="5010150" y="672556"/>
                </a:cubicBezTo>
                <a:cubicBezTo>
                  <a:pt x="4973956" y="707798"/>
                  <a:pt x="4935856" y="744946"/>
                  <a:pt x="4892992" y="773521"/>
                </a:cubicBezTo>
                <a:cubicBezTo>
                  <a:pt x="4872038" y="787808"/>
                  <a:pt x="4849178" y="800191"/>
                  <a:pt x="4826318" y="809716"/>
                </a:cubicBezTo>
                <a:cubicBezTo>
                  <a:pt x="4803458" y="819241"/>
                  <a:pt x="4780598" y="825908"/>
                  <a:pt x="4758692" y="828766"/>
                </a:cubicBezTo>
                <a:cubicBezTo>
                  <a:pt x="4782504" y="823051"/>
                  <a:pt x="4797744" y="815431"/>
                  <a:pt x="4799648" y="812573"/>
                </a:cubicBezTo>
                <a:cubicBezTo>
                  <a:pt x="4800600" y="810668"/>
                  <a:pt x="4798696" y="810668"/>
                  <a:pt x="4792028" y="810668"/>
                </a:cubicBezTo>
                <a:cubicBezTo>
                  <a:pt x="4785360" y="811621"/>
                  <a:pt x="4774884" y="813526"/>
                  <a:pt x="4759644" y="814478"/>
                </a:cubicBezTo>
                <a:cubicBezTo>
                  <a:pt x="4776788" y="812573"/>
                  <a:pt x="4798696" y="806858"/>
                  <a:pt x="4821556" y="798285"/>
                </a:cubicBezTo>
                <a:cubicBezTo>
                  <a:pt x="4843464" y="788760"/>
                  <a:pt x="4867276" y="776378"/>
                  <a:pt x="4888230" y="761138"/>
                </a:cubicBezTo>
                <a:cubicBezTo>
                  <a:pt x="4931092" y="730658"/>
                  <a:pt x="4968240" y="693510"/>
                  <a:pt x="4996816" y="663983"/>
                </a:cubicBezTo>
                <a:cubicBezTo>
                  <a:pt x="5002530" y="658268"/>
                  <a:pt x="4986338" y="678271"/>
                  <a:pt x="4957764" y="707798"/>
                </a:cubicBezTo>
                <a:cubicBezTo>
                  <a:pt x="4943476" y="722085"/>
                  <a:pt x="4925378" y="739231"/>
                  <a:pt x="4904424" y="755423"/>
                </a:cubicBezTo>
                <a:cubicBezTo>
                  <a:pt x="4884420" y="771616"/>
                  <a:pt x="4859656" y="787808"/>
                  <a:pt x="4834892" y="798285"/>
                </a:cubicBezTo>
                <a:cubicBezTo>
                  <a:pt x="4848226" y="795428"/>
                  <a:pt x="4870132" y="784951"/>
                  <a:pt x="4892040" y="769710"/>
                </a:cubicBezTo>
                <a:cubicBezTo>
                  <a:pt x="4913948" y="754471"/>
                  <a:pt x="4936808" y="734468"/>
                  <a:pt x="4956812" y="714466"/>
                </a:cubicBezTo>
                <a:cubicBezTo>
                  <a:pt x="4975860" y="694463"/>
                  <a:pt x="4993958" y="675413"/>
                  <a:pt x="5007292" y="662078"/>
                </a:cubicBezTo>
                <a:cubicBezTo>
                  <a:pt x="5020628" y="648743"/>
                  <a:pt x="5031104" y="640171"/>
                  <a:pt x="5034916" y="640171"/>
                </a:cubicBezTo>
                <a:cubicBezTo>
                  <a:pt x="5115878" y="562066"/>
                  <a:pt x="5145404" y="532538"/>
                  <a:pt x="5171124" y="504916"/>
                </a:cubicBezTo>
                <a:cubicBezTo>
                  <a:pt x="5184458" y="491581"/>
                  <a:pt x="5196840" y="479198"/>
                  <a:pt x="5214938" y="462053"/>
                </a:cubicBezTo>
                <a:cubicBezTo>
                  <a:pt x="5233988" y="445861"/>
                  <a:pt x="5257800" y="424906"/>
                  <a:pt x="5295900" y="396331"/>
                </a:cubicBezTo>
                <a:cubicBezTo>
                  <a:pt x="5293996" y="390616"/>
                  <a:pt x="5336858" y="361088"/>
                  <a:pt x="5341620" y="351563"/>
                </a:cubicBezTo>
                <a:cubicBezTo>
                  <a:pt x="5316856" y="365851"/>
                  <a:pt x="5266372" y="403951"/>
                  <a:pt x="5213032" y="452528"/>
                </a:cubicBezTo>
                <a:cubicBezTo>
                  <a:pt x="5185886" y="476817"/>
                  <a:pt x="5158026" y="503011"/>
                  <a:pt x="5131238" y="528490"/>
                </a:cubicBezTo>
                <a:lnTo>
                  <a:pt x="5100184" y="558023"/>
                </a:lnTo>
                <a:lnTo>
                  <a:pt x="5062538" y="596355"/>
                </a:lnTo>
                <a:lnTo>
                  <a:pt x="5056824" y="601117"/>
                </a:lnTo>
                <a:lnTo>
                  <a:pt x="5084486" y="572953"/>
                </a:lnTo>
                <a:lnTo>
                  <a:pt x="5055872" y="600166"/>
                </a:lnTo>
                <a:cubicBezTo>
                  <a:pt x="5064444" y="591593"/>
                  <a:pt x="5081588" y="573496"/>
                  <a:pt x="5084446" y="569686"/>
                </a:cubicBezTo>
                <a:cubicBezTo>
                  <a:pt x="5052060" y="599213"/>
                  <a:pt x="5030152" y="622073"/>
                  <a:pt x="5010150" y="642076"/>
                </a:cubicBezTo>
                <a:cubicBezTo>
                  <a:pt x="4991100" y="662078"/>
                  <a:pt x="4973956" y="681128"/>
                  <a:pt x="4950144" y="703988"/>
                </a:cubicBezTo>
                <a:lnTo>
                  <a:pt x="4956812" y="698273"/>
                </a:lnTo>
                <a:cubicBezTo>
                  <a:pt x="4916804" y="739231"/>
                  <a:pt x="4899660" y="749708"/>
                  <a:pt x="4888230" y="755423"/>
                </a:cubicBezTo>
                <a:cubicBezTo>
                  <a:pt x="4882516" y="758281"/>
                  <a:pt x="4878704" y="760185"/>
                  <a:pt x="4871086" y="763043"/>
                </a:cubicBezTo>
                <a:cubicBezTo>
                  <a:pt x="4864418" y="766853"/>
                  <a:pt x="4854892" y="771616"/>
                  <a:pt x="4837748" y="779235"/>
                </a:cubicBezTo>
                <a:cubicBezTo>
                  <a:pt x="4831080" y="783046"/>
                  <a:pt x="4820604" y="787808"/>
                  <a:pt x="4807268" y="792571"/>
                </a:cubicBezTo>
                <a:cubicBezTo>
                  <a:pt x="4794886" y="797333"/>
                  <a:pt x="4779644" y="802096"/>
                  <a:pt x="4765358" y="804001"/>
                </a:cubicBezTo>
                <a:cubicBezTo>
                  <a:pt x="4737736" y="808763"/>
                  <a:pt x="4714876" y="807810"/>
                  <a:pt x="4723448" y="809716"/>
                </a:cubicBezTo>
                <a:cubicBezTo>
                  <a:pt x="4700588" y="808763"/>
                  <a:pt x="4677728" y="804001"/>
                  <a:pt x="4656772" y="798285"/>
                </a:cubicBezTo>
                <a:cubicBezTo>
                  <a:pt x="4635818" y="792571"/>
                  <a:pt x="4615816" y="784951"/>
                  <a:pt x="4596766" y="776378"/>
                </a:cubicBezTo>
                <a:cubicBezTo>
                  <a:pt x="4598670" y="779235"/>
                  <a:pt x="4599624" y="781141"/>
                  <a:pt x="4600576" y="783998"/>
                </a:cubicBezTo>
                <a:cubicBezTo>
                  <a:pt x="4567238" y="770663"/>
                  <a:pt x="4549140" y="761138"/>
                  <a:pt x="4531996" y="752566"/>
                </a:cubicBezTo>
                <a:cubicBezTo>
                  <a:pt x="4513898" y="743993"/>
                  <a:pt x="4497704" y="735421"/>
                  <a:pt x="4471036" y="725896"/>
                </a:cubicBezTo>
                <a:lnTo>
                  <a:pt x="4466272" y="729706"/>
                </a:lnTo>
                <a:cubicBezTo>
                  <a:pt x="4512944" y="749708"/>
                  <a:pt x="4561524" y="778283"/>
                  <a:pt x="4618672" y="798285"/>
                </a:cubicBezTo>
                <a:cubicBezTo>
                  <a:pt x="4575812" y="783046"/>
                  <a:pt x="4571048" y="781141"/>
                  <a:pt x="4563428" y="779235"/>
                </a:cubicBezTo>
                <a:cubicBezTo>
                  <a:pt x="4556760" y="777331"/>
                  <a:pt x="4547236" y="774473"/>
                  <a:pt x="4506278" y="755423"/>
                </a:cubicBezTo>
                <a:cubicBezTo>
                  <a:pt x="4529138" y="764948"/>
                  <a:pt x="4537712" y="767806"/>
                  <a:pt x="4535804" y="765901"/>
                </a:cubicBezTo>
                <a:cubicBezTo>
                  <a:pt x="4533900" y="763996"/>
                  <a:pt x="4522470" y="758281"/>
                  <a:pt x="4508184" y="751613"/>
                </a:cubicBezTo>
                <a:cubicBezTo>
                  <a:pt x="4493896" y="744946"/>
                  <a:pt x="4476752" y="737326"/>
                  <a:pt x="4463416" y="730658"/>
                </a:cubicBezTo>
                <a:cubicBezTo>
                  <a:pt x="4450080" y="724943"/>
                  <a:pt x="4439604" y="720181"/>
                  <a:pt x="4437698" y="718276"/>
                </a:cubicBezTo>
                <a:cubicBezTo>
                  <a:pt x="4417696" y="710656"/>
                  <a:pt x="4397692" y="707798"/>
                  <a:pt x="4377692" y="703035"/>
                </a:cubicBezTo>
                <a:lnTo>
                  <a:pt x="4392930" y="705893"/>
                </a:lnTo>
                <a:cubicBezTo>
                  <a:pt x="4380548" y="702083"/>
                  <a:pt x="4371976" y="698273"/>
                  <a:pt x="4363404" y="697321"/>
                </a:cubicBezTo>
                <a:cubicBezTo>
                  <a:pt x="4354830" y="695416"/>
                  <a:pt x="4347212" y="694463"/>
                  <a:pt x="4339592" y="693510"/>
                </a:cubicBezTo>
                <a:cubicBezTo>
                  <a:pt x="4331970" y="692558"/>
                  <a:pt x="4324352" y="690653"/>
                  <a:pt x="4314826" y="690653"/>
                </a:cubicBezTo>
                <a:cubicBezTo>
                  <a:pt x="4304348" y="690653"/>
                  <a:pt x="4293870" y="689701"/>
                  <a:pt x="4279584" y="687796"/>
                </a:cubicBezTo>
                <a:cubicBezTo>
                  <a:pt x="4295776" y="689701"/>
                  <a:pt x="4311016" y="691606"/>
                  <a:pt x="4325304" y="694463"/>
                </a:cubicBezTo>
                <a:cubicBezTo>
                  <a:pt x="4339592" y="697321"/>
                  <a:pt x="4353878" y="701131"/>
                  <a:pt x="4368166" y="703988"/>
                </a:cubicBezTo>
                <a:cubicBezTo>
                  <a:pt x="4382452" y="707798"/>
                  <a:pt x="4397692" y="712560"/>
                  <a:pt x="4413886" y="716371"/>
                </a:cubicBezTo>
                <a:cubicBezTo>
                  <a:pt x="4426268" y="721133"/>
                  <a:pt x="4438652" y="724943"/>
                  <a:pt x="4451986" y="729706"/>
                </a:cubicBezTo>
                <a:cubicBezTo>
                  <a:pt x="4441508" y="725896"/>
                  <a:pt x="4429126" y="722085"/>
                  <a:pt x="4415792" y="717323"/>
                </a:cubicBezTo>
                <a:cubicBezTo>
                  <a:pt x="4406266" y="714466"/>
                  <a:pt x="4395788" y="712560"/>
                  <a:pt x="4385312" y="709703"/>
                </a:cubicBezTo>
                <a:lnTo>
                  <a:pt x="4370070" y="705893"/>
                </a:lnTo>
                <a:cubicBezTo>
                  <a:pt x="4365308" y="703988"/>
                  <a:pt x="4359592" y="703988"/>
                  <a:pt x="4354830" y="703035"/>
                </a:cubicBezTo>
                <a:cubicBezTo>
                  <a:pt x="4345304" y="701131"/>
                  <a:pt x="4334828" y="700178"/>
                  <a:pt x="4325304" y="698273"/>
                </a:cubicBezTo>
                <a:cubicBezTo>
                  <a:pt x="4315778" y="697321"/>
                  <a:pt x="4307204" y="697321"/>
                  <a:pt x="4298632" y="696368"/>
                </a:cubicBezTo>
                <a:cubicBezTo>
                  <a:pt x="4282440" y="695416"/>
                  <a:pt x="4269104" y="694463"/>
                  <a:pt x="4261486" y="694463"/>
                </a:cubicBezTo>
                <a:cubicBezTo>
                  <a:pt x="4197668" y="695416"/>
                  <a:pt x="4151948" y="696368"/>
                  <a:pt x="4092892" y="709703"/>
                </a:cubicBezTo>
                <a:cubicBezTo>
                  <a:pt x="4107180" y="705893"/>
                  <a:pt x="4117658" y="703035"/>
                  <a:pt x="4124324" y="701131"/>
                </a:cubicBezTo>
                <a:cubicBezTo>
                  <a:pt x="4130992" y="699226"/>
                  <a:pt x="4134804" y="698273"/>
                  <a:pt x="4137660" y="697321"/>
                </a:cubicBezTo>
                <a:cubicBezTo>
                  <a:pt x="4143376" y="695416"/>
                  <a:pt x="4141470" y="693510"/>
                  <a:pt x="4143376" y="691606"/>
                </a:cubicBezTo>
                <a:cubicBezTo>
                  <a:pt x="4145280" y="689701"/>
                  <a:pt x="4150996" y="687796"/>
                  <a:pt x="4170998" y="683985"/>
                </a:cubicBezTo>
                <a:cubicBezTo>
                  <a:pt x="4180524" y="682081"/>
                  <a:pt x="4194812" y="681128"/>
                  <a:pt x="4212908" y="680176"/>
                </a:cubicBezTo>
                <a:cubicBezTo>
                  <a:pt x="4222432" y="679223"/>
                  <a:pt x="4232912" y="680176"/>
                  <a:pt x="4244340" y="680176"/>
                </a:cubicBezTo>
                <a:lnTo>
                  <a:pt x="4253866" y="680176"/>
                </a:lnTo>
                <a:cubicBezTo>
                  <a:pt x="4262438" y="682081"/>
                  <a:pt x="4274820" y="683033"/>
                  <a:pt x="4290060" y="684938"/>
                </a:cubicBezTo>
                <a:cubicBezTo>
                  <a:pt x="4305300" y="686843"/>
                  <a:pt x="4324352" y="686843"/>
                  <a:pt x="4342448" y="690653"/>
                </a:cubicBezTo>
                <a:cubicBezTo>
                  <a:pt x="4351972" y="691606"/>
                  <a:pt x="4361498" y="693510"/>
                  <a:pt x="4371024" y="694463"/>
                </a:cubicBezTo>
                <a:cubicBezTo>
                  <a:pt x="4379596" y="696368"/>
                  <a:pt x="4389120" y="698273"/>
                  <a:pt x="4397692" y="700178"/>
                </a:cubicBezTo>
                <a:cubicBezTo>
                  <a:pt x="4406266" y="702083"/>
                  <a:pt x="4414838" y="703988"/>
                  <a:pt x="4422458" y="705893"/>
                </a:cubicBezTo>
                <a:cubicBezTo>
                  <a:pt x="4430078" y="708751"/>
                  <a:pt x="4437698" y="710656"/>
                  <a:pt x="4443412" y="712560"/>
                </a:cubicBezTo>
                <a:cubicBezTo>
                  <a:pt x="4437698" y="708751"/>
                  <a:pt x="4447224" y="711608"/>
                  <a:pt x="4448176" y="710656"/>
                </a:cubicBezTo>
                <a:cubicBezTo>
                  <a:pt x="4449128" y="710656"/>
                  <a:pt x="4447224" y="708751"/>
                  <a:pt x="4439604" y="705893"/>
                </a:cubicBezTo>
                <a:cubicBezTo>
                  <a:pt x="4435792" y="703988"/>
                  <a:pt x="4431030" y="702083"/>
                  <a:pt x="4424364" y="699226"/>
                </a:cubicBezTo>
                <a:cubicBezTo>
                  <a:pt x="4417696" y="697321"/>
                  <a:pt x="4409124" y="694463"/>
                  <a:pt x="4397692" y="691606"/>
                </a:cubicBezTo>
                <a:cubicBezTo>
                  <a:pt x="4405312" y="694463"/>
                  <a:pt x="4403408" y="694463"/>
                  <a:pt x="4396740" y="693510"/>
                </a:cubicBezTo>
                <a:cubicBezTo>
                  <a:pt x="4389120" y="693510"/>
                  <a:pt x="4376738" y="689701"/>
                  <a:pt x="4359592" y="687796"/>
                </a:cubicBezTo>
                <a:cubicBezTo>
                  <a:pt x="4351020" y="686843"/>
                  <a:pt x="4341496" y="685891"/>
                  <a:pt x="4331970" y="683985"/>
                </a:cubicBezTo>
                <a:cubicBezTo>
                  <a:pt x="4329112" y="683985"/>
                  <a:pt x="4327208" y="683033"/>
                  <a:pt x="4324352" y="683033"/>
                </a:cubicBezTo>
                <a:cubicBezTo>
                  <a:pt x="4321492" y="682081"/>
                  <a:pt x="4319588" y="682081"/>
                  <a:pt x="4316730" y="682081"/>
                </a:cubicBezTo>
                <a:cubicBezTo>
                  <a:pt x="4311016" y="682081"/>
                  <a:pt x="4306252" y="681128"/>
                  <a:pt x="4300538" y="681128"/>
                </a:cubicBezTo>
                <a:cubicBezTo>
                  <a:pt x="4295776" y="680176"/>
                  <a:pt x="4290060" y="680176"/>
                  <a:pt x="4284344" y="679223"/>
                </a:cubicBezTo>
                <a:cubicBezTo>
                  <a:pt x="4278630" y="678271"/>
                  <a:pt x="4272916" y="678271"/>
                  <a:pt x="4267200" y="678271"/>
                </a:cubicBezTo>
                <a:cubicBezTo>
                  <a:pt x="4255770" y="678271"/>
                  <a:pt x="4244340" y="678271"/>
                  <a:pt x="4233864" y="677318"/>
                </a:cubicBezTo>
                <a:lnTo>
                  <a:pt x="4249104" y="669698"/>
                </a:lnTo>
                <a:cubicBezTo>
                  <a:pt x="4206240" y="667793"/>
                  <a:pt x="4164330" y="672556"/>
                  <a:pt x="4121468" y="679223"/>
                </a:cubicBezTo>
                <a:cubicBezTo>
                  <a:pt x="4125278" y="678271"/>
                  <a:pt x="4129088" y="678271"/>
                  <a:pt x="4132898" y="677318"/>
                </a:cubicBezTo>
                <a:cubicBezTo>
                  <a:pt x="4108608" y="678747"/>
                  <a:pt x="4074796" y="686367"/>
                  <a:pt x="4037292" y="698868"/>
                </a:cubicBezTo>
                <a:lnTo>
                  <a:pt x="4029036" y="702432"/>
                </a:lnTo>
                <a:lnTo>
                  <a:pt x="4077652" y="692557"/>
                </a:lnTo>
                <a:cubicBezTo>
                  <a:pt x="4057650" y="696367"/>
                  <a:pt x="4039554" y="701129"/>
                  <a:pt x="4022766" y="706487"/>
                </a:cubicBezTo>
                <a:lnTo>
                  <a:pt x="4000150" y="714904"/>
                </a:lnTo>
                <a:lnTo>
                  <a:pt x="3954504" y="734611"/>
                </a:lnTo>
                <a:lnTo>
                  <a:pt x="3934778" y="744945"/>
                </a:lnTo>
                <a:cubicBezTo>
                  <a:pt x="3921444" y="751612"/>
                  <a:pt x="3909060" y="760184"/>
                  <a:pt x="3896678" y="767805"/>
                </a:cubicBezTo>
                <a:cubicBezTo>
                  <a:pt x="3890012" y="771615"/>
                  <a:pt x="3884296" y="776377"/>
                  <a:pt x="3877628" y="780187"/>
                </a:cubicBezTo>
                <a:cubicBezTo>
                  <a:pt x="3870960" y="784950"/>
                  <a:pt x="3865244" y="789712"/>
                  <a:pt x="3858578" y="794475"/>
                </a:cubicBezTo>
                <a:cubicBezTo>
                  <a:pt x="3851912" y="799237"/>
                  <a:pt x="3845244" y="804000"/>
                  <a:pt x="3838576" y="808762"/>
                </a:cubicBezTo>
                <a:cubicBezTo>
                  <a:pt x="3832860" y="814477"/>
                  <a:pt x="3826192" y="820192"/>
                  <a:pt x="3819526" y="825907"/>
                </a:cubicBezTo>
                <a:cubicBezTo>
                  <a:pt x="3812858" y="831622"/>
                  <a:pt x="3805238" y="837337"/>
                  <a:pt x="3798570" y="844005"/>
                </a:cubicBezTo>
                <a:cubicBezTo>
                  <a:pt x="3791904" y="850672"/>
                  <a:pt x="3785236" y="858292"/>
                  <a:pt x="3777616" y="864959"/>
                </a:cubicBezTo>
                <a:cubicBezTo>
                  <a:pt x="3773804" y="867817"/>
                  <a:pt x="3769996" y="871627"/>
                  <a:pt x="3766186" y="875437"/>
                </a:cubicBezTo>
                <a:cubicBezTo>
                  <a:pt x="3762376" y="879247"/>
                  <a:pt x="3759518" y="884009"/>
                  <a:pt x="3755708" y="887820"/>
                </a:cubicBezTo>
                <a:lnTo>
                  <a:pt x="3751276" y="892807"/>
                </a:lnTo>
                <a:lnTo>
                  <a:pt x="3749992" y="894488"/>
                </a:lnTo>
                <a:cubicBezTo>
                  <a:pt x="3745230" y="902108"/>
                  <a:pt x="3749040" y="899251"/>
                  <a:pt x="3767138" y="881153"/>
                </a:cubicBezTo>
                <a:cubicBezTo>
                  <a:pt x="3753804" y="895441"/>
                  <a:pt x="3740468" y="908776"/>
                  <a:pt x="3729992" y="924968"/>
                </a:cubicBezTo>
                <a:cubicBezTo>
                  <a:pt x="3724276" y="932588"/>
                  <a:pt x="3718560" y="939256"/>
                  <a:pt x="3713798" y="947828"/>
                </a:cubicBezTo>
                <a:cubicBezTo>
                  <a:pt x="3709036" y="956401"/>
                  <a:pt x="3704272" y="964021"/>
                  <a:pt x="3699510" y="972593"/>
                </a:cubicBezTo>
                <a:cubicBezTo>
                  <a:pt x="3680460" y="1005931"/>
                  <a:pt x="3663316" y="1041173"/>
                  <a:pt x="3647124" y="1082131"/>
                </a:cubicBezTo>
                <a:lnTo>
                  <a:pt x="3658552" y="1057366"/>
                </a:lnTo>
                <a:lnTo>
                  <a:pt x="3670936" y="1033553"/>
                </a:lnTo>
                <a:cubicBezTo>
                  <a:pt x="3678556" y="1017360"/>
                  <a:pt x="3689032" y="1002121"/>
                  <a:pt x="3697604" y="986881"/>
                </a:cubicBezTo>
                <a:cubicBezTo>
                  <a:pt x="3690938" y="1001168"/>
                  <a:pt x="3684270" y="1012598"/>
                  <a:pt x="3679508" y="1023076"/>
                </a:cubicBezTo>
                <a:cubicBezTo>
                  <a:pt x="3674744" y="1033553"/>
                  <a:pt x="3670936" y="1042126"/>
                  <a:pt x="3668078" y="1049746"/>
                </a:cubicBezTo>
                <a:cubicBezTo>
                  <a:pt x="3660458" y="1064986"/>
                  <a:pt x="3657600" y="1074511"/>
                  <a:pt x="3653792" y="1084036"/>
                </a:cubicBezTo>
                <a:cubicBezTo>
                  <a:pt x="3649980" y="1093561"/>
                  <a:pt x="3647124" y="1102133"/>
                  <a:pt x="3643312" y="1114516"/>
                </a:cubicBezTo>
                <a:cubicBezTo>
                  <a:pt x="3639504" y="1126898"/>
                  <a:pt x="3633788" y="1143091"/>
                  <a:pt x="3628072" y="1168808"/>
                </a:cubicBezTo>
                <a:cubicBezTo>
                  <a:pt x="3622358" y="1177381"/>
                  <a:pt x="3612832" y="1199288"/>
                  <a:pt x="3617596" y="1178333"/>
                </a:cubicBezTo>
                <a:cubicBezTo>
                  <a:pt x="3603308" y="1220243"/>
                  <a:pt x="3589020" y="1266915"/>
                  <a:pt x="3576638" y="1315493"/>
                </a:cubicBezTo>
                <a:cubicBezTo>
                  <a:pt x="3563304" y="1365023"/>
                  <a:pt x="3551872" y="1415506"/>
                  <a:pt x="3540444" y="1464083"/>
                </a:cubicBezTo>
                <a:cubicBezTo>
                  <a:pt x="3529012" y="1513613"/>
                  <a:pt x="3518536" y="1560286"/>
                  <a:pt x="3509010" y="1601243"/>
                </a:cubicBezTo>
                <a:cubicBezTo>
                  <a:pt x="3499484" y="1643153"/>
                  <a:pt x="3490912" y="1678396"/>
                  <a:pt x="3485198" y="1705065"/>
                </a:cubicBezTo>
                <a:cubicBezTo>
                  <a:pt x="3466148" y="1767931"/>
                  <a:pt x="3451860" y="1804126"/>
                  <a:pt x="3432810" y="1845083"/>
                </a:cubicBezTo>
                <a:cubicBezTo>
                  <a:pt x="3430904" y="1850798"/>
                  <a:pt x="3429000" y="1855561"/>
                  <a:pt x="3426144" y="1861276"/>
                </a:cubicBezTo>
                <a:cubicBezTo>
                  <a:pt x="3423284" y="1866038"/>
                  <a:pt x="3420428" y="1871753"/>
                  <a:pt x="3417570" y="1877468"/>
                </a:cubicBezTo>
                <a:cubicBezTo>
                  <a:pt x="3412808" y="1888898"/>
                  <a:pt x="3407092" y="1901281"/>
                  <a:pt x="3399472" y="1914615"/>
                </a:cubicBezTo>
                <a:cubicBezTo>
                  <a:pt x="3391852" y="1927951"/>
                  <a:pt x="3384232" y="1943190"/>
                  <a:pt x="3374708" y="1959383"/>
                </a:cubicBezTo>
                <a:cubicBezTo>
                  <a:pt x="3369944" y="1967003"/>
                  <a:pt x="3365184" y="1976528"/>
                  <a:pt x="3359468" y="1985101"/>
                </a:cubicBezTo>
                <a:cubicBezTo>
                  <a:pt x="3352800" y="1993673"/>
                  <a:pt x="3347084" y="2003198"/>
                  <a:pt x="3340418" y="2013676"/>
                </a:cubicBezTo>
                <a:cubicBezTo>
                  <a:pt x="3328036" y="2029868"/>
                  <a:pt x="3334704" y="2025106"/>
                  <a:pt x="3333750" y="2027963"/>
                </a:cubicBezTo>
                <a:cubicBezTo>
                  <a:pt x="3333750" y="2029868"/>
                  <a:pt x="3330892" y="2033678"/>
                  <a:pt x="3324224" y="2043203"/>
                </a:cubicBezTo>
                <a:cubicBezTo>
                  <a:pt x="3317558" y="2052728"/>
                  <a:pt x="3304224" y="2067968"/>
                  <a:pt x="3281364" y="2090828"/>
                </a:cubicBezTo>
                <a:cubicBezTo>
                  <a:pt x="3278504" y="2093686"/>
                  <a:pt x="3298508" y="2069873"/>
                  <a:pt x="3307080" y="2058443"/>
                </a:cubicBezTo>
                <a:cubicBezTo>
                  <a:pt x="3310892" y="2052728"/>
                  <a:pt x="3312796" y="2049871"/>
                  <a:pt x="3307080" y="2055586"/>
                </a:cubicBezTo>
                <a:cubicBezTo>
                  <a:pt x="3304224" y="2058443"/>
                  <a:pt x="3299460" y="2063206"/>
                  <a:pt x="3292792" y="2070826"/>
                </a:cubicBezTo>
                <a:cubicBezTo>
                  <a:pt x="3288984" y="2074636"/>
                  <a:pt x="3285172" y="2079398"/>
                  <a:pt x="3280410" y="2084161"/>
                </a:cubicBezTo>
                <a:cubicBezTo>
                  <a:pt x="3275648" y="2088923"/>
                  <a:pt x="3269932" y="2093686"/>
                  <a:pt x="3263266" y="2100353"/>
                </a:cubicBezTo>
                <a:cubicBezTo>
                  <a:pt x="3245168" y="2118927"/>
                  <a:pt x="3223498" y="2137025"/>
                  <a:pt x="3198972" y="2153693"/>
                </a:cubicBezTo>
                <a:lnTo>
                  <a:pt x="3167080" y="2171224"/>
                </a:lnTo>
                <a:lnTo>
                  <a:pt x="3170872" y="2168933"/>
                </a:lnTo>
                <a:cubicBezTo>
                  <a:pt x="3181350" y="2161313"/>
                  <a:pt x="3190876" y="2154646"/>
                  <a:pt x="3206116" y="2144168"/>
                </a:cubicBezTo>
                <a:cubicBezTo>
                  <a:pt x="3212784" y="2139406"/>
                  <a:pt x="3221356" y="2131786"/>
                  <a:pt x="3231832" y="2124166"/>
                </a:cubicBezTo>
                <a:cubicBezTo>
                  <a:pt x="3237548" y="2120356"/>
                  <a:pt x="3243264" y="2116546"/>
                  <a:pt x="3248978" y="2110831"/>
                </a:cubicBezTo>
                <a:cubicBezTo>
                  <a:pt x="3254692" y="2106068"/>
                  <a:pt x="3261360" y="2100353"/>
                  <a:pt x="3268028" y="2093686"/>
                </a:cubicBezTo>
                <a:cubicBezTo>
                  <a:pt x="3269932" y="2091781"/>
                  <a:pt x="3267076" y="2093686"/>
                  <a:pt x="3261360" y="2098448"/>
                </a:cubicBezTo>
                <a:cubicBezTo>
                  <a:pt x="3258504" y="2100353"/>
                  <a:pt x="3254692" y="2104163"/>
                  <a:pt x="3250884" y="2107021"/>
                </a:cubicBezTo>
                <a:cubicBezTo>
                  <a:pt x="3247072" y="2109878"/>
                  <a:pt x="3242310" y="2113688"/>
                  <a:pt x="3237548" y="2117498"/>
                </a:cubicBezTo>
                <a:cubicBezTo>
                  <a:pt x="3228024" y="2124166"/>
                  <a:pt x="3217544" y="2132738"/>
                  <a:pt x="3207068" y="2140358"/>
                </a:cubicBezTo>
                <a:cubicBezTo>
                  <a:pt x="3196592" y="2147026"/>
                  <a:pt x="3187066" y="2153693"/>
                  <a:pt x="3180398" y="2158456"/>
                </a:cubicBezTo>
                <a:cubicBezTo>
                  <a:pt x="3180398" y="2157503"/>
                  <a:pt x="3184208" y="2154646"/>
                  <a:pt x="3189924" y="2149883"/>
                </a:cubicBezTo>
                <a:cubicBezTo>
                  <a:pt x="3195638" y="2145121"/>
                  <a:pt x="3205164" y="2139406"/>
                  <a:pt x="3214688" y="2130833"/>
                </a:cubicBezTo>
                <a:cubicBezTo>
                  <a:pt x="3219450" y="2126071"/>
                  <a:pt x="3224212" y="2122261"/>
                  <a:pt x="3229928" y="2117498"/>
                </a:cubicBezTo>
                <a:cubicBezTo>
                  <a:pt x="3234692" y="2112736"/>
                  <a:pt x="3241358" y="2108926"/>
                  <a:pt x="3246120" y="2103211"/>
                </a:cubicBezTo>
                <a:cubicBezTo>
                  <a:pt x="3251836" y="2098448"/>
                  <a:pt x="3256598" y="2092733"/>
                  <a:pt x="3262312" y="2087971"/>
                </a:cubicBezTo>
                <a:cubicBezTo>
                  <a:pt x="3268028" y="2083208"/>
                  <a:pt x="3272792" y="2078446"/>
                  <a:pt x="3277552" y="2072731"/>
                </a:cubicBezTo>
                <a:cubicBezTo>
                  <a:pt x="3287078" y="2062253"/>
                  <a:pt x="3295650" y="2052728"/>
                  <a:pt x="3302318" y="2044156"/>
                </a:cubicBezTo>
                <a:cubicBezTo>
                  <a:pt x="3308984" y="2035583"/>
                  <a:pt x="3313748" y="2028915"/>
                  <a:pt x="3315652" y="2025106"/>
                </a:cubicBezTo>
                <a:cubicBezTo>
                  <a:pt x="3320416" y="2017486"/>
                  <a:pt x="3315652" y="2022248"/>
                  <a:pt x="3293744" y="2046061"/>
                </a:cubicBezTo>
                <a:cubicBezTo>
                  <a:pt x="3280410" y="2060348"/>
                  <a:pt x="3268980" y="2073683"/>
                  <a:pt x="3256598" y="2085113"/>
                </a:cubicBezTo>
                <a:cubicBezTo>
                  <a:pt x="3250884" y="2090828"/>
                  <a:pt x="3245168" y="2096543"/>
                  <a:pt x="3239452" y="2102258"/>
                </a:cubicBezTo>
                <a:cubicBezTo>
                  <a:pt x="3233738" y="2107021"/>
                  <a:pt x="3228024" y="2111783"/>
                  <a:pt x="3222308" y="2116546"/>
                </a:cubicBezTo>
                <a:cubicBezTo>
                  <a:pt x="3211830" y="2126071"/>
                  <a:pt x="3201352" y="2134643"/>
                  <a:pt x="3190876" y="2142263"/>
                </a:cubicBezTo>
                <a:cubicBezTo>
                  <a:pt x="3180398" y="2149883"/>
                  <a:pt x="3170872" y="2157503"/>
                  <a:pt x="3160396" y="2164171"/>
                </a:cubicBezTo>
                <a:cubicBezTo>
                  <a:pt x="3119438" y="2190841"/>
                  <a:pt x="3075624" y="2212748"/>
                  <a:pt x="3008948" y="2225131"/>
                </a:cubicBezTo>
                <a:cubicBezTo>
                  <a:pt x="3022284" y="2221321"/>
                  <a:pt x="3036570" y="2215606"/>
                  <a:pt x="3052764" y="2210843"/>
                </a:cubicBezTo>
                <a:cubicBezTo>
                  <a:pt x="3061336" y="2207986"/>
                  <a:pt x="3068956" y="2204176"/>
                  <a:pt x="3077528" y="2201318"/>
                </a:cubicBezTo>
                <a:cubicBezTo>
                  <a:pt x="3081338" y="2199413"/>
                  <a:pt x="3086100" y="2198461"/>
                  <a:pt x="3089910" y="2196556"/>
                </a:cubicBezTo>
                <a:cubicBezTo>
                  <a:pt x="3093720" y="2194651"/>
                  <a:pt x="3098484" y="2192746"/>
                  <a:pt x="3102292" y="2190841"/>
                </a:cubicBezTo>
                <a:cubicBezTo>
                  <a:pt x="3135630" y="2175601"/>
                  <a:pt x="3168968" y="2154646"/>
                  <a:pt x="3195638" y="2132738"/>
                </a:cubicBezTo>
                <a:lnTo>
                  <a:pt x="3171824" y="2147978"/>
                </a:lnTo>
                <a:lnTo>
                  <a:pt x="3160396" y="2155598"/>
                </a:lnTo>
                <a:lnTo>
                  <a:pt x="3148012" y="2162266"/>
                </a:lnTo>
                <a:lnTo>
                  <a:pt x="3123248" y="2174648"/>
                </a:lnTo>
                <a:cubicBezTo>
                  <a:pt x="3114676" y="2179411"/>
                  <a:pt x="3106104" y="2182268"/>
                  <a:pt x="3097530" y="2186078"/>
                </a:cubicBezTo>
                <a:lnTo>
                  <a:pt x="3027762" y="2214702"/>
                </a:lnTo>
                <a:lnTo>
                  <a:pt x="2965252" y="2227512"/>
                </a:lnTo>
                <a:cubicBezTo>
                  <a:pt x="2947036" y="2230608"/>
                  <a:pt x="2931320" y="2232751"/>
                  <a:pt x="2917508" y="2234656"/>
                </a:cubicBezTo>
                <a:cubicBezTo>
                  <a:pt x="2889884" y="2238466"/>
                  <a:pt x="2868930" y="2241323"/>
                  <a:pt x="2847976" y="2244181"/>
                </a:cubicBezTo>
                <a:cubicBezTo>
                  <a:pt x="2807018" y="2249896"/>
                  <a:pt x="2767966" y="2254658"/>
                  <a:pt x="2685098" y="2258468"/>
                </a:cubicBezTo>
                <a:cubicBezTo>
                  <a:pt x="2781300" y="2260373"/>
                  <a:pt x="2663192" y="2269898"/>
                  <a:pt x="2735580" y="2270851"/>
                </a:cubicBezTo>
                <a:cubicBezTo>
                  <a:pt x="2679384" y="2272756"/>
                  <a:pt x="2632710" y="2273708"/>
                  <a:pt x="2599372" y="2275613"/>
                </a:cubicBezTo>
                <a:cubicBezTo>
                  <a:pt x="2566036" y="2276566"/>
                  <a:pt x="2546984" y="2278471"/>
                  <a:pt x="2546032" y="2274661"/>
                </a:cubicBezTo>
                <a:cubicBezTo>
                  <a:pt x="2594610" y="2267041"/>
                  <a:pt x="2621280" y="2266088"/>
                  <a:pt x="2634616" y="2264183"/>
                </a:cubicBezTo>
                <a:cubicBezTo>
                  <a:pt x="2648904" y="2262278"/>
                  <a:pt x="2649856" y="2261326"/>
                  <a:pt x="2649856" y="2260373"/>
                </a:cubicBezTo>
                <a:cubicBezTo>
                  <a:pt x="2650808" y="2258468"/>
                  <a:pt x="2648904" y="2255611"/>
                  <a:pt x="2745104" y="2249896"/>
                </a:cubicBezTo>
                <a:cubicBezTo>
                  <a:pt x="2713672" y="2247991"/>
                  <a:pt x="2790824" y="2238466"/>
                  <a:pt x="2676524" y="2241323"/>
                </a:cubicBezTo>
                <a:cubicBezTo>
                  <a:pt x="2612708" y="2246086"/>
                  <a:pt x="2622232" y="2247991"/>
                  <a:pt x="2631758" y="2247991"/>
                </a:cubicBezTo>
                <a:cubicBezTo>
                  <a:pt x="2641284" y="2248943"/>
                  <a:pt x="2650808" y="2247991"/>
                  <a:pt x="2587944" y="2253706"/>
                </a:cubicBezTo>
                <a:cubicBezTo>
                  <a:pt x="2581276" y="2253706"/>
                  <a:pt x="2572704" y="2253706"/>
                  <a:pt x="2577466" y="2252753"/>
                </a:cubicBezTo>
                <a:cubicBezTo>
                  <a:pt x="2548892" y="2257516"/>
                  <a:pt x="2531744" y="2259421"/>
                  <a:pt x="2513648" y="2261326"/>
                </a:cubicBezTo>
                <a:cubicBezTo>
                  <a:pt x="2495550" y="2263231"/>
                  <a:pt x="2476500" y="2267993"/>
                  <a:pt x="2442210" y="2275613"/>
                </a:cubicBezTo>
                <a:lnTo>
                  <a:pt x="2458404" y="2270851"/>
                </a:lnTo>
                <a:cubicBezTo>
                  <a:pt x="2436496" y="2273708"/>
                  <a:pt x="2420304" y="2277518"/>
                  <a:pt x="2406968" y="2281328"/>
                </a:cubicBezTo>
                <a:cubicBezTo>
                  <a:pt x="2393632" y="2285138"/>
                  <a:pt x="2382204" y="2287996"/>
                  <a:pt x="2371724" y="2291806"/>
                </a:cubicBezTo>
                <a:cubicBezTo>
                  <a:pt x="2361248" y="2295616"/>
                  <a:pt x="2350770" y="2299426"/>
                  <a:pt x="2339340" y="2303236"/>
                </a:cubicBezTo>
                <a:cubicBezTo>
                  <a:pt x="2326958" y="2307046"/>
                  <a:pt x="2312670" y="2310856"/>
                  <a:pt x="2295524" y="2316571"/>
                </a:cubicBezTo>
                <a:cubicBezTo>
                  <a:pt x="2309812" y="2313713"/>
                  <a:pt x="2298384" y="2318476"/>
                  <a:pt x="2278380" y="2327048"/>
                </a:cubicBezTo>
                <a:cubicBezTo>
                  <a:pt x="2268856" y="2330858"/>
                  <a:pt x="2256472" y="2335621"/>
                  <a:pt x="2244090" y="2341336"/>
                </a:cubicBezTo>
                <a:cubicBezTo>
                  <a:pt x="2231708" y="2347051"/>
                  <a:pt x="2220278" y="2352766"/>
                  <a:pt x="2209800" y="2358481"/>
                </a:cubicBezTo>
                <a:cubicBezTo>
                  <a:pt x="2227898" y="2350861"/>
                  <a:pt x="2242184" y="2344193"/>
                  <a:pt x="2258378" y="2339431"/>
                </a:cubicBezTo>
                <a:cubicBezTo>
                  <a:pt x="2273618" y="2334668"/>
                  <a:pt x="2289810" y="2329906"/>
                  <a:pt x="2307908" y="2324191"/>
                </a:cubicBezTo>
                <a:cubicBezTo>
                  <a:pt x="2326004" y="2319428"/>
                  <a:pt x="2346008" y="2314666"/>
                  <a:pt x="2370772" y="2307046"/>
                </a:cubicBezTo>
                <a:cubicBezTo>
                  <a:pt x="2383156" y="2304188"/>
                  <a:pt x="2397444" y="2301331"/>
                  <a:pt x="2411730" y="2297521"/>
                </a:cubicBezTo>
                <a:cubicBezTo>
                  <a:pt x="2426018" y="2294663"/>
                  <a:pt x="2442210" y="2289901"/>
                  <a:pt x="2460308" y="2287043"/>
                </a:cubicBezTo>
                <a:cubicBezTo>
                  <a:pt x="2467928" y="2284186"/>
                  <a:pt x="2469832" y="2282281"/>
                  <a:pt x="2476500" y="2279423"/>
                </a:cubicBezTo>
                <a:cubicBezTo>
                  <a:pt x="2479358" y="2278471"/>
                  <a:pt x="2484120" y="2276566"/>
                  <a:pt x="2491740" y="2274661"/>
                </a:cubicBezTo>
                <a:cubicBezTo>
                  <a:pt x="2495550" y="2273708"/>
                  <a:pt x="2499360" y="2272756"/>
                  <a:pt x="2505076" y="2271803"/>
                </a:cubicBezTo>
                <a:cubicBezTo>
                  <a:pt x="2510792" y="2270851"/>
                  <a:pt x="2516504" y="2269898"/>
                  <a:pt x="2524124" y="2268946"/>
                </a:cubicBezTo>
                <a:cubicBezTo>
                  <a:pt x="2516504" y="2269898"/>
                  <a:pt x="2507932" y="2269898"/>
                  <a:pt x="2500312" y="2271803"/>
                </a:cubicBezTo>
                <a:lnTo>
                  <a:pt x="2476500" y="2276566"/>
                </a:lnTo>
                <a:cubicBezTo>
                  <a:pt x="2461260" y="2279423"/>
                  <a:pt x="2445068" y="2282281"/>
                  <a:pt x="2429828" y="2286091"/>
                </a:cubicBezTo>
                <a:cubicBezTo>
                  <a:pt x="2448878" y="2280376"/>
                  <a:pt x="2465070" y="2277518"/>
                  <a:pt x="2483168" y="2272756"/>
                </a:cubicBezTo>
                <a:cubicBezTo>
                  <a:pt x="2490788" y="2270851"/>
                  <a:pt x="2498408" y="2269898"/>
                  <a:pt x="2506028" y="2268946"/>
                </a:cubicBezTo>
                <a:lnTo>
                  <a:pt x="2528888" y="2267041"/>
                </a:lnTo>
                <a:cubicBezTo>
                  <a:pt x="2544128" y="2265136"/>
                  <a:pt x="2559368" y="2263231"/>
                  <a:pt x="2574608" y="2262278"/>
                </a:cubicBezTo>
                <a:cubicBezTo>
                  <a:pt x="2516504" y="2270851"/>
                  <a:pt x="2501266" y="2273708"/>
                  <a:pt x="2494598" y="2277518"/>
                </a:cubicBezTo>
                <a:cubicBezTo>
                  <a:pt x="2487930" y="2280376"/>
                  <a:pt x="2488884" y="2282281"/>
                  <a:pt x="2465070" y="2288948"/>
                </a:cubicBezTo>
                <a:cubicBezTo>
                  <a:pt x="2438400" y="2292758"/>
                  <a:pt x="2420304" y="2298473"/>
                  <a:pt x="2406968" y="2301331"/>
                </a:cubicBezTo>
                <a:cubicBezTo>
                  <a:pt x="2392680" y="2304188"/>
                  <a:pt x="2384108" y="2307046"/>
                  <a:pt x="2375536" y="2308951"/>
                </a:cubicBezTo>
                <a:cubicBezTo>
                  <a:pt x="2359344" y="2314666"/>
                  <a:pt x="2347912" y="2318476"/>
                  <a:pt x="2316480" y="2328001"/>
                </a:cubicBezTo>
                <a:cubicBezTo>
                  <a:pt x="2317432" y="2325143"/>
                  <a:pt x="2306004" y="2328001"/>
                  <a:pt x="2286000" y="2334668"/>
                </a:cubicBezTo>
                <a:cubicBezTo>
                  <a:pt x="2276476" y="2337526"/>
                  <a:pt x="2264092" y="2341336"/>
                  <a:pt x="2250758" y="2346098"/>
                </a:cubicBezTo>
                <a:cubicBezTo>
                  <a:pt x="2237424" y="2350861"/>
                  <a:pt x="2222184" y="2356576"/>
                  <a:pt x="2206944" y="2363243"/>
                </a:cubicBezTo>
                <a:cubicBezTo>
                  <a:pt x="2144078" y="2389913"/>
                  <a:pt x="2070736" y="2429918"/>
                  <a:pt x="2019300" y="2464208"/>
                </a:cubicBezTo>
                <a:cubicBezTo>
                  <a:pt x="2035492" y="2453731"/>
                  <a:pt x="2055496" y="2440396"/>
                  <a:pt x="2066924" y="2432776"/>
                </a:cubicBezTo>
                <a:cubicBezTo>
                  <a:pt x="2104072" y="2408011"/>
                  <a:pt x="2090738" y="2414678"/>
                  <a:pt x="2066924" y="2428013"/>
                </a:cubicBezTo>
                <a:cubicBezTo>
                  <a:pt x="2044064" y="2442301"/>
                  <a:pt x="2011680" y="2463256"/>
                  <a:pt x="2009776" y="2463256"/>
                </a:cubicBezTo>
                <a:lnTo>
                  <a:pt x="1965008" y="2500403"/>
                </a:lnTo>
                <a:cubicBezTo>
                  <a:pt x="1972628" y="2493736"/>
                  <a:pt x="1977390" y="2488973"/>
                  <a:pt x="1959292" y="2502308"/>
                </a:cubicBezTo>
                <a:cubicBezTo>
                  <a:pt x="1942148" y="2516596"/>
                  <a:pt x="1929764" y="2527073"/>
                  <a:pt x="1920240" y="2536598"/>
                </a:cubicBezTo>
                <a:cubicBezTo>
                  <a:pt x="1915478" y="2541361"/>
                  <a:pt x="1910716" y="2545171"/>
                  <a:pt x="1906904" y="2548981"/>
                </a:cubicBezTo>
                <a:cubicBezTo>
                  <a:pt x="1903096" y="2553743"/>
                  <a:pt x="1900238" y="2557553"/>
                  <a:pt x="1896428" y="2561363"/>
                </a:cubicBezTo>
                <a:cubicBezTo>
                  <a:pt x="1889760" y="2568983"/>
                  <a:pt x="1883092" y="2576603"/>
                  <a:pt x="1873568" y="2586128"/>
                </a:cubicBezTo>
                <a:cubicBezTo>
                  <a:pt x="1868804" y="2590891"/>
                  <a:pt x="1864044" y="2595653"/>
                  <a:pt x="1858328" y="2602321"/>
                </a:cubicBezTo>
                <a:cubicBezTo>
                  <a:pt x="1852612" y="2608988"/>
                  <a:pt x="1846898" y="2615656"/>
                  <a:pt x="1839278" y="2624228"/>
                </a:cubicBezTo>
                <a:cubicBezTo>
                  <a:pt x="1832610" y="2627086"/>
                  <a:pt x="1880236" y="2568983"/>
                  <a:pt x="1841184" y="2608036"/>
                </a:cubicBezTo>
                <a:cubicBezTo>
                  <a:pt x="1837372" y="2610893"/>
                  <a:pt x="1831658" y="2615656"/>
                  <a:pt x="1824038" y="2622323"/>
                </a:cubicBezTo>
                <a:cubicBezTo>
                  <a:pt x="1816418" y="2628991"/>
                  <a:pt x="1805940" y="2637563"/>
                  <a:pt x="1795464" y="2649946"/>
                </a:cubicBezTo>
                <a:cubicBezTo>
                  <a:pt x="1784984" y="2662328"/>
                  <a:pt x="1771650" y="2675663"/>
                  <a:pt x="1757364" y="2693761"/>
                </a:cubicBezTo>
                <a:cubicBezTo>
                  <a:pt x="1750696" y="2703286"/>
                  <a:pt x="1743076" y="2712811"/>
                  <a:pt x="1735456" y="2723288"/>
                </a:cubicBezTo>
                <a:cubicBezTo>
                  <a:pt x="1727836" y="2733766"/>
                  <a:pt x="1720216" y="2744243"/>
                  <a:pt x="1712596" y="2757578"/>
                </a:cubicBezTo>
                <a:cubicBezTo>
                  <a:pt x="1710690" y="2761388"/>
                  <a:pt x="1705928" y="2769961"/>
                  <a:pt x="1699260" y="2781391"/>
                </a:cubicBezTo>
                <a:cubicBezTo>
                  <a:pt x="1695450" y="2787106"/>
                  <a:pt x="1691640" y="2793773"/>
                  <a:pt x="1687830" y="2800441"/>
                </a:cubicBezTo>
                <a:cubicBezTo>
                  <a:pt x="1684020" y="2808061"/>
                  <a:pt x="1679258" y="2815681"/>
                  <a:pt x="1675448" y="2823301"/>
                </a:cubicBezTo>
                <a:cubicBezTo>
                  <a:pt x="1677352" y="2818538"/>
                  <a:pt x="1680210" y="2812823"/>
                  <a:pt x="1681164" y="2810918"/>
                </a:cubicBezTo>
                <a:lnTo>
                  <a:pt x="1660208" y="2844256"/>
                </a:lnTo>
                <a:cubicBezTo>
                  <a:pt x="1653540" y="2855686"/>
                  <a:pt x="1645920" y="2867116"/>
                  <a:pt x="1640204" y="2878546"/>
                </a:cubicBezTo>
                <a:lnTo>
                  <a:pt x="1644968" y="2867116"/>
                </a:lnTo>
                <a:cubicBezTo>
                  <a:pt x="1646872" y="2863306"/>
                  <a:pt x="1648778" y="2859496"/>
                  <a:pt x="1650684" y="2855686"/>
                </a:cubicBezTo>
                <a:cubicBezTo>
                  <a:pt x="1654492" y="2848066"/>
                  <a:pt x="1658304" y="2840446"/>
                  <a:pt x="1662112" y="2832826"/>
                </a:cubicBezTo>
                <a:lnTo>
                  <a:pt x="1674496" y="2810918"/>
                </a:lnTo>
                <a:lnTo>
                  <a:pt x="1681164" y="2799488"/>
                </a:lnTo>
                <a:lnTo>
                  <a:pt x="1687830" y="2789011"/>
                </a:lnTo>
                <a:cubicBezTo>
                  <a:pt x="1697356" y="2774723"/>
                  <a:pt x="1706880" y="2760436"/>
                  <a:pt x="1715452" y="2746148"/>
                </a:cubicBezTo>
                <a:cubicBezTo>
                  <a:pt x="1724024" y="2732813"/>
                  <a:pt x="1734504" y="2718526"/>
                  <a:pt x="1743076" y="2704238"/>
                </a:cubicBezTo>
                <a:lnTo>
                  <a:pt x="1742124" y="2696618"/>
                </a:lnTo>
                <a:cubicBezTo>
                  <a:pt x="1749744" y="2686141"/>
                  <a:pt x="1758316" y="2674711"/>
                  <a:pt x="1767840" y="2663281"/>
                </a:cubicBezTo>
                <a:cubicBezTo>
                  <a:pt x="1777364" y="2651851"/>
                  <a:pt x="1786890" y="2640421"/>
                  <a:pt x="1795464" y="2628991"/>
                </a:cubicBezTo>
                <a:cubicBezTo>
                  <a:pt x="1814512" y="2608036"/>
                  <a:pt x="1831658" y="2587081"/>
                  <a:pt x="1842136" y="2574698"/>
                </a:cubicBezTo>
                <a:cubicBezTo>
                  <a:pt x="1827848" y="2588986"/>
                  <a:pt x="1816418" y="2601368"/>
                  <a:pt x="1806892" y="2611846"/>
                </a:cubicBezTo>
                <a:cubicBezTo>
                  <a:pt x="1801178" y="2617561"/>
                  <a:pt x="1797368" y="2622323"/>
                  <a:pt x="1792604" y="2627086"/>
                </a:cubicBezTo>
                <a:cubicBezTo>
                  <a:pt x="1787844" y="2631848"/>
                  <a:pt x="1784032" y="2637563"/>
                  <a:pt x="1780224" y="2642326"/>
                </a:cubicBezTo>
                <a:cubicBezTo>
                  <a:pt x="1772604" y="2651851"/>
                  <a:pt x="1764030" y="2662328"/>
                  <a:pt x="1754504" y="2674711"/>
                </a:cubicBezTo>
                <a:cubicBezTo>
                  <a:pt x="1749744" y="2680426"/>
                  <a:pt x="1744980" y="2687093"/>
                  <a:pt x="1739264" y="2694713"/>
                </a:cubicBezTo>
                <a:cubicBezTo>
                  <a:pt x="1733550" y="2702333"/>
                  <a:pt x="1727836" y="2709953"/>
                  <a:pt x="1721168" y="2719478"/>
                </a:cubicBezTo>
                <a:cubicBezTo>
                  <a:pt x="1716404" y="2723288"/>
                  <a:pt x="1722120" y="2712811"/>
                  <a:pt x="1730692" y="2699476"/>
                </a:cubicBezTo>
                <a:cubicBezTo>
                  <a:pt x="1734504" y="2692808"/>
                  <a:pt x="1739264" y="2685188"/>
                  <a:pt x="1743076" y="2679473"/>
                </a:cubicBezTo>
                <a:cubicBezTo>
                  <a:pt x="1747838" y="2673758"/>
                  <a:pt x="1751648" y="2668996"/>
                  <a:pt x="1752600" y="2667091"/>
                </a:cubicBezTo>
                <a:lnTo>
                  <a:pt x="1745932" y="2679473"/>
                </a:lnTo>
                <a:cubicBezTo>
                  <a:pt x="1764030" y="2659471"/>
                  <a:pt x="1779270" y="2641373"/>
                  <a:pt x="1793558" y="2624228"/>
                </a:cubicBezTo>
                <a:cubicBezTo>
                  <a:pt x="1807844" y="2608036"/>
                  <a:pt x="1822132" y="2591843"/>
                  <a:pt x="1836420" y="2575651"/>
                </a:cubicBezTo>
                <a:cubicBezTo>
                  <a:pt x="1851660" y="2559458"/>
                  <a:pt x="1867852" y="2543266"/>
                  <a:pt x="1885950" y="2525168"/>
                </a:cubicBezTo>
                <a:cubicBezTo>
                  <a:pt x="1895476" y="2517548"/>
                  <a:pt x="1905952" y="2508023"/>
                  <a:pt x="1916430" y="2498498"/>
                </a:cubicBezTo>
                <a:cubicBezTo>
                  <a:pt x="1922144" y="2493736"/>
                  <a:pt x="1927860" y="2488021"/>
                  <a:pt x="1933576" y="2483258"/>
                </a:cubicBezTo>
                <a:cubicBezTo>
                  <a:pt x="1939290" y="2478496"/>
                  <a:pt x="1945958" y="2473733"/>
                  <a:pt x="1952624" y="2468971"/>
                </a:cubicBezTo>
                <a:cubicBezTo>
                  <a:pt x="1968818" y="2456588"/>
                  <a:pt x="1959292" y="2464208"/>
                  <a:pt x="1956436" y="2468018"/>
                </a:cubicBezTo>
                <a:cubicBezTo>
                  <a:pt x="1966912" y="2459446"/>
                  <a:pt x="1977390" y="2450873"/>
                  <a:pt x="1987868" y="2442301"/>
                </a:cubicBezTo>
                <a:cubicBezTo>
                  <a:pt x="1998344" y="2434681"/>
                  <a:pt x="2009776" y="2427061"/>
                  <a:pt x="2021204" y="2419441"/>
                </a:cubicBezTo>
                <a:cubicBezTo>
                  <a:pt x="2043112" y="2403248"/>
                  <a:pt x="2066924" y="2389913"/>
                  <a:pt x="2089784" y="2376578"/>
                </a:cubicBezTo>
                <a:cubicBezTo>
                  <a:pt x="2095500" y="2372768"/>
                  <a:pt x="2101216" y="2368958"/>
                  <a:pt x="2106930" y="2366101"/>
                </a:cubicBezTo>
                <a:lnTo>
                  <a:pt x="2125028" y="2356576"/>
                </a:lnTo>
                <a:cubicBezTo>
                  <a:pt x="2136458" y="2349908"/>
                  <a:pt x="2148840" y="2344193"/>
                  <a:pt x="2160270" y="2337526"/>
                </a:cubicBezTo>
                <a:cubicBezTo>
                  <a:pt x="2172652" y="2331811"/>
                  <a:pt x="2184084" y="2326096"/>
                  <a:pt x="2196464" y="2320381"/>
                </a:cubicBezTo>
                <a:cubicBezTo>
                  <a:pt x="2208848" y="2314666"/>
                  <a:pt x="2220278" y="2307998"/>
                  <a:pt x="2232660" y="2302283"/>
                </a:cubicBezTo>
                <a:cubicBezTo>
                  <a:pt x="2222184" y="2307046"/>
                  <a:pt x="2212658" y="2312761"/>
                  <a:pt x="2202180" y="2318476"/>
                </a:cubicBezTo>
                <a:cubicBezTo>
                  <a:pt x="2210752" y="2314666"/>
                  <a:pt x="2220278" y="2309903"/>
                  <a:pt x="2229804" y="2305141"/>
                </a:cubicBezTo>
                <a:cubicBezTo>
                  <a:pt x="2240280" y="2301331"/>
                  <a:pt x="2251710" y="2296568"/>
                  <a:pt x="2263140" y="2291806"/>
                </a:cubicBezTo>
                <a:cubicBezTo>
                  <a:pt x="2275524" y="2287043"/>
                  <a:pt x="2287904" y="2281328"/>
                  <a:pt x="2301240" y="2276566"/>
                </a:cubicBezTo>
                <a:cubicBezTo>
                  <a:pt x="2315528" y="2271803"/>
                  <a:pt x="2329816" y="2266088"/>
                  <a:pt x="2344104" y="2261326"/>
                </a:cubicBezTo>
                <a:cubicBezTo>
                  <a:pt x="2403158" y="2242276"/>
                  <a:pt x="2471738" y="2223226"/>
                  <a:pt x="2543176" y="2214653"/>
                </a:cubicBezTo>
                <a:lnTo>
                  <a:pt x="2544128" y="2212748"/>
                </a:lnTo>
                <a:cubicBezTo>
                  <a:pt x="2535556" y="2212748"/>
                  <a:pt x="2545080" y="2211796"/>
                  <a:pt x="2560320" y="2209891"/>
                </a:cubicBezTo>
                <a:cubicBezTo>
                  <a:pt x="2574608" y="2208938"/>
                  <a:pt x="2595564" y="2207033"/>
                  <a:pt x="2609850" y="2207033"/>
                </a:cubicBezTo>
                <a:cubicBezTo>
                  <a:pt x="2680336" y="2200366"/>
                  <a:pt x="2748916" y="2198461"/>
                  <a:pt x="2804160" y="2193698"/>
                </a:cubicBezTo>
                <a:cubicBezTo>
                  <a:pt x="2786064" y="2193698"/>
                  <a:pt x="2763204" y="2193698"/>
                  <a:pt x="2737484" y="2193698"/>
                </a:cubicBezTo>
                <a:cubicBezTo>
                  <a:pt x="2727008" y="2194651"/>
                  <a:pt x="2688908" y="2195603"/>
                  <a:pt x="2655570" y="2197508"/>
                </a:cubicBezTo>
                <a:cubicBezTo>
                  <a:pt x="2622232" y="2199413"/>
                  <a:pt x="2593658" y="2202271"/>
                  <a:pt x="2603184" y="2204176"/>
                </a:cubicBezTo>
                <a:cubicBezTo>
                  <a:pt x="2587944" y="2204176"/>
                  <a:pt x="2569844" y="2205128"/>
                  <a:pt x="2551748" y="2207033"/>
                </a:cubicBezTo>
                <a:cubicBezTo>
                  <a:pt x="2533650" y="2209891"/>
                  <a:pt x="2514600" y="2211796"/>
                  <a:pt x="2495550" y="2214653"/>
                </a:cubicBezTo>
                <a:cubicBezTo>
                  <a:pt x="2477452" y="2218463"/>
                  <a:pt x="2459356" y="2222273"/>
                  <a:pt x="2443164" y="2225131"/>
                </a:cubicBezTo>
                <a:cubicBezTo>
                  <a:pt x="2434590" y="2227036"/>
                  <a:pt x="2426970" y="2228941"/>
                  <a:pt x="2420304" y="2229893"/>
                </a:cubicBezTo>
                <a:cubicBezTo>
                  <a:pt x="2412684" y="2230846"/>
                  <a:pt x="2406968" y="2232751"/>
                  <a:pt x="2401252" y="2233703"/>
                </a:cubicBezTo>
                <a:cubicBezTo>
                  <a:pt x="2481264" y="2218463"/>
                  <a:pt x="2346960" y="2250848"/>
                  <a:pt x="2334578" y="2259421"/>
                </a:cubicBezTo>
                <a:cubicBezTo>
                  <a:pt x="2327910" y="2260373"/>
                  <a:pt x="2316480" y="2263231"/>
                  <a:pt x="2305050" y="2267041"/>
                </a:cubicBezTo>
                <a:cubicBezTo>
                  <a:pt x="2299336" y="2268946"/>
                  <a:pt x="2293620" y="2270851"/>
                  <a:pt x="2286952" y="2272756"/>
                </a:cubicBezTo>
                <a:cubicBezTo>
                  <a:pt x="2281238" y="2274661"/>
                  <a:pt x="2274570" y="2277518"/>
                  <a:pt x="2268856" y="2279423"/>
                </a:cubicBezTo>
                <a:cubicBezTo>
                  <a:pt x="2250998" y="2286567"/>
                  <a:pt x="2235816" y="2292104"/>
                  <a:pt x="2230950" y="2292818"/>
                </a:cubicBezTo>
                <a:lnTo>
                  <a:pt x="2230092" y="2292061"/>
                </a:lnTo>
                <a:lnTo>
                  <a:pt x="2246948" y="2286091"/>
                </a:lnTo>
                <a:cubicBezTo>
                  <a:pt x="2254568" y="2283233"/>
                  <a:pt x="2263140" y="2280376"/>
                  <a:pt x="2272664" y="2276566"/>
                </a:cubicBezTo>
                <a:cubicBezTo>
                  <a:pt x="2282190" y="2272756"/>
                  <a:pt x="2290764" y="2268946"/>
                  <a:pt x="2299336" y="2266088"/>
                </a:cubicBezTo>
                <a:cubicBezTo>
                  <a:pt x="2319338" y="2258468"/>
                  <a:pt x="2319338" y="2257516"/>
                  <a:pt x="2310764" y="2259421"/>
                </a:cubicBezTo>
                <a:cubicBezTo>
                  <a:pt x="2302192" y="2261326"/>
                  <a:pt x="2284096" y="2266088"/>
                  <a:pt x="2266950" y="2272756"/>
                </a:cubicBezTo>
                <a:cubicBezTo>
                  <a:pt x="2249806" y="2278947"/>
                  <a:pt x="2233136" y="2284900"/>
                  <a:pt x="2226946" y="2286686"/>
                </a:cubicBezTo>
                <a:lnTo>
                  <a:pt x="2226786" y="2285850"/>
                </a:lnTo>
                <a:lnTo>
                  <a:pt x="2249804" y="2275613"/>
                </a:lnTo>
                <a:cubicBezTo>
                  <a:pt x="2237422" y="2280852"/>
                  <a:pt x="2230160" y="2284067"/>
                  <a:pt x="2226766" y="2285748"/>
                </a:cubicBezTo>
                <a:lnTo>
                  <a:pt x="2226786" y="2285850"/>
                </a:lnTo>
                <a:lnTo>
                  <a:pt x="2150746" y="2319666"/>
                </a:lnTo>
                <a:cubicBezTo>
                  <a:pt x="2116694" y="2336573"/>
                  <a:pt x="2082166" y="2355623"/>
                  <a:pt x="2048828" y="2376578"/>
                </a:cubicBezTo>
                <a:cubicBezTo>
                  <a:pt x="1982152" y="2418488"/>
                  <a:pt x="1919288" y="2468018"/>
                  <a:pt x="1868804" y="2515643"/>
                </a:cubicBezTo>
                <a:cubicBezTo>
                  <a:pt x="1884998" y="2502308"/>
                  <a:pt x="1902144" y="2488021"/>
                  <a:pt x="1919288" y="2474686"/>
                </a:cubicBezTo>
                <a:cubicBezTo>
                  <a:pt x="1908810" y="2483258"/>
                  <a:pt x="1897380" y="2493736"/>
                  <a:pt x="1884044" y="2504213"/>
                </a:cubicBezTo>
                <a:cubicBezTo>
                  <a:pt x="1879284" y="2508023"/>
                  <a:pt x="1875472" y="2511833"/>
                  <a:pt x="1870710" y="2515643"/>
                </a:cubicBezTo>
                <a:cubicBezTo>
                  <a:pt x="1866900" y="2519453"/>
                  <a:pt x="1862138" y="2524216"/>
                  <a:pt x="1858328" y="2528026"/>
                </a:cubicBezTo>
                <a:cubicBezTo>
                  <a:pt x="1849756" y="2535646"/>
                  <a:pt x="1841184" y="2544218"/>
                  <a:pt x="1832610" y="2551838"/>
                </a:cubicBezTo>
                <a:cubicBezTo>
                  <a:pt x="1827848" y="2555648"/>
                  <a:pt x="1824038" y="2559458"/>
                  <a:pt x="1820228" y="2563268"/>
                </a:cubicBezTo>
                <a:cubicBezTo>
                  <a:pt x="1816418" y="2567078"/>
                  <a:pt x="1813560" y="2570888"/>
                  <a:pt x="1809750" y="2574698"/>
                </a:cubicBezTo>
                <a:cubicBezTo>
                  <a:pt x="1803084" y="2582318"/>
                  <a:pt x="1796416" y="2588986"/>
                  <a:pt x="1790700" y="2594701"/>
                </a:cubicBezTo>
                <a:cubicBezTo>
                  <a:pt x="1779270" y="2607083"/>
                  <a:pt x="1771650" y="2614703"/>
                  <a:pt x="1769744" y="2616608"/>
                </a:cubicBezTo>
                <a:cubicBezTo>
                  <a:pt x="1784984" y="2599463"/>
                  <a:pt x="1802130" y="2581366"/>
                  <a:pt x="1820228" y="2561363"/>
                </a:cubicBezTo>
                <a:cubicBezTo>
                  <a:pt x="1829752" y="2551838"/>
                  <a:pt x="1839278" y="2542313"/>
                  <a:pt x="1849756" y="2532788"/>
                </a:cubicBezTo>
                <a:cubicBezTo>
                  <a:pt x="1860232" y="2523263"/>
                  <a:pt x="1869758" y="2512786"/>
                  <a:pt x="1881188" y="2503261"/>
                </a:cubicBezTo>
                <a:cubicBezTo>
                  <a:pt x="1881188" y="2502308"/>
                  <a:pt x="1873568" y="2507071"/>
                  <a:pt x="1864044" y="2515643"/>
                </a:cubicBezTo>
                <a:cubicBezTo>
                  <a:pt x="1853564" y="2524216"/>
                  <a:pt x="1841184" y="2537551"/>
                  <a:pt x="1827848" y="2549933"/>
                </a:cubicBezTo>
                <a:cubicBezTo>
                  <a:pt x="1824990" y="2552791"/>
                  <a:pt x="1821180" y="2556601"/>
                  <a:pt x="1818324" y="2559458"/>
                </a:cubicBezTo>
                <a:cubicBezTo>
                  <a:pt x="1814512" y="2562316"/>
                  <a:pt x="1811656" y="2566126"/>
                  <a:pt x="1808798" y="2568983"/>
                </a:cubicBezTo>
                <a:cubicBezTo>
                  <a:pt x="1803084" y="2575651"/>
                  <a:pt x="1797368" y="2581366"/>
                  <a:pt x="1792604" y="2587081"/>
                </a:cubicBezTo>
                <a:cubicBezTo>
                  <a:pt x="1782128" y="2598511"/>
                  <a:pt x="1775460" y="2605178"/>
                  <a:pt x="1773556" y="2606131"/>
                </a:cubicBezTo>
                <a:cubicBezTo>
                  <a:pt x="1764984" y="2617561"/>
                  <a:pt x="1756410" y="2628991"/>
                  <a:pt x="1747838" y="2640421"/>
                </a:cubicBezTo>
                <a:cubicBezTo>
                  <a:pt x="1740218" y="2651851"/>
                  <a:pt x="1730692" y="2662328"/>
                  <a:pt x="1723072" y="2674711"/>
                </a:cubicBezTo>
                <a:cubicBezTo>
                  <a:pt x="1707832" y="2698523"/>
                  <a:pt x="1690688" y="2722336"/>
                  <a:pt x="1677352" y="2747101"/>
                </a:cubicBezTo>
                <a:cubicBezTo>
                  <a:pt x="1690688" y="2726146"/>
                  <a:pt x="1705928" y="2706143"/>
                  <a:pt x="1720216" y="2686141"/>
                </a:cubicBezTo>
                <a:cubicBezTo>
                  <a:pt x="1713548" y="2695666"/>
                  <a:pt x="1703070" y="2710906"/>
                  <a:pt x="1689736" y="2729956"/>
                </a:cubicBezTo>
                <a:cubicBezTo>
                  <a:pt x="1684020" y="2739481"/>
                  <a:pt x="1677352" y="2749958"/>
                  <a:pt x="1669732" y="2761388"/>
                </a:cubicBezTo>
                <a:cubicBezTo>
                  <a:pt x="1662112" y="2772818"/>
                  <a:pt x="1653540" y="2784248"/>
                  <a:pt x="1646872" y="2797583"/>
                </a:cubicBezTo>
                <a:cubicBezTo>
                  <a:pt x="1632584" y="2823301"/>
                  <a:pt x="1615440" y="2850923"/>
                  <a:pt x="1602104" y="2879498"/>
                </a:cubicBezTo>
                <a:cubicBezTo>
                  <a:pt x="1594484" y="2893786"/>
                  <a:pt x="1587818" y="2908073"/>
                  <a:pt x="1581150" y="2921408"/>
                </a:cubicBezTo>
                <a:cubicBezTo>
                  <a:pt x="1574484" y="2935696"/>
                  <a:pt x="1568768" y="2949031"/>
                  <a:pt x="1563052" y="2962366"/>
                </a:cubicBezTo>
                <a:cubicBezTo>
                  <a:pt x="1582104" y="2898548"/>
                  <a:pt x="1632584" y="2801393"/>
                  <a:pt x="1702118" y="2701381"/>
                </a:cubicBezTo>
                <a:cubicBezTo>
                  <a:pt x="1752600" y="2628038"/>
                  <a:pt x="1664018" y="2742338"/>
                  <a:pt x="1712596" y="2672806"/>
                </a:cubicBezTo>
                <a:cubicBezTo>
                  <a:pt x="1705928" y="2681378"/>
                  <a:pt x="1693544" y="2696618"/>
                  <a:pt x="1682116" y="2712811"/>
                </a:cubicBezTo>
                <a:cubicBezTo>
                  <a:pt x="1676400" y="2721384"/>
                  <a:pt x="1670924" y="2730194"/>
                  <a:pt x="1666042" y="2738290"/>
                </a:cubicBezTo>
                <a:lnTo>
                  <a:pt x="1655978" y="2755351"/>
                </a:lnTo>
                <a:lnTo>
                  <a:pt x="1656398" y="2754720"/>
                </a:lnTo>
                <a:lnTo>
                  <a:pt x="1655734" y="2755764"/>
                </a:lnTo>
                <a:lnTo>
                  <a:pt x="1653540" y="2759483"/>
                </a:lnTo>
                <a:cubicBezTo>
                  <a:pt x="1647824" y="2768056"/>
                  <a:pt x="1641158" y="2777581"/>
                  <a:pt x="1635444" y="2787106"/>
                </a:cubicBezTo>
                <a:cubicBezTo>
                  <a:pt x="1639252" y="2778533"/>
                  <a:pt x="1644968" y="2769008"/>
                  <a:pt x="1650684" y="2758531"/>
                </a:cubicBezTo>
                <a:cubicBezTo>
                  <a:pt x="1656398" y="2748053"/>
                  <a:pt x="1663064" y="2736623"/>
                  <a:pt x="1670684" y="2724241"/>
                </a:cubicBezTo>
                <a:cubicBezTo>
                  <a:pt x="1677352" y="2711858"/>
                  <a:pt x="1686878" y="2700428"/>
                  <a:pt x="1695450" y="2687093"/>
                </a:cubicBezTo>
                <a:cubicBezTo>
                  <a:pt x="1704976" y="2674711"/>
                  <a:pt x="1713548" y="2660423"/>
                  <a:pt x="1724024" y="2648041"/>
                </a:cubicBezTo>
                <a:cubicBezTo>
                  <a:pt x="1734504" y="2635658"/>
                  <a:pt x="1744980" y="2622323"/>
                  <a:pt x="1755458" y="2608988"/>
                </a:cubicBezTo>
                <a:cubicBezTo>
                  <a:pt x="1765936" y="2595653"/>
                  <a:pt x="1778318" y="2583271"/>
                  <a:pt x="1788796" y="2570888"/>
                </a:cubicBezTo>
                <a:cubicBezTo>
                  <a:pt x="1794510" y="2565173"/>
                  <a:pt x="1799272" y="2558506"/>
                  <a:pt x="1804988" y="2552791"/>
                </a:cubicBezTo>
                <a:cubicBezTo>
                  <a:pt x="1809750" y="2547076"/>
                  <a:pt x="1815464" y="2541361"/>
                  <a:pt x="1821180" y="2535646"/>
                </a:cubicBezTo>
                <a:cubicBezTo>
                  <a:pt x="1832610" y="2524216"/>
                  <a:pt x="1843088" y="2513738"/>
                  <a:pt x="1852612" y="2503261"/>
                </a:cubicBezTo>
                <a:cubicBezTo>
                  <a:pt x="1845944" y="2509928"/>
                  <a:pt x="1840230" y="2516596"/>
                  <a:pt x="1838324" y="2519453"/>
                </a:cubicBezTo>
                <a:cubicBezTo>
                  <a:pt x="1903096" y="2461351"/>
                  <a:pt x="1974532" y="2408011"/>
                  <a:pt x="2045970" y="2362291"/>
                </a:cubicBezTo>
                <a:cubicBezTo>
                  <a:pt x="2025968" y="2372768"/>
                  <a:pt x="2013584" y="2381341"/>
                  <a:pt x="2002156" y="2388961"/>
                </a:cubicBezTo>
                <a:cubicBezTo>
                  <a:pt x="1990724" y="2396581"/>
                  <a:pt x="1982152" y="2403248"/>
                  <a:pt x="1971676" y="2410868"/>
                </a:cubicBezTo>
                <a:cubicBezTo>
                  <a:pt x="1968818" y="2411821"/>
                  <a:pt x="2034540" y="2365148"/>
                  <a:pt x="2060258" y="2349908"/>
                </a:cubicBezTo>
                <a:cubicBezTo>
                  <a:pt x="2043112" y="2359433"/>
                  <a:pt x="2033588" y="2364196"/>
                  <a:pt x="2027872" y="2367053"/>
                </a:cubicBezTo>
                <a:cubicBezTo>
                  <a:pt x="2022158" y="2369911"/>
                  <a:pt x="2021204" y="2369911"/>
                  <a:pt x="2021204" y="2369911"/>
                </a:cubicBezTo>
                <a:cubicBezTo>
                  <a:pt x="2021204" y="2368958"/>
                  <a:pt x="2023110" y="2367053"/>
                  <a:pt x="2002156" y="2380388"/>
                </a:cubicBezTo>
                <a:cubicBezTo>
                  <a:pt x="2023110" y="2364196"/>
                  <a:pt x="2044064" y="2352766"/>
                  <a:pt x="2065020" y="2340383"/>
                </a:cubicBezTo>
                <a:cubicBezTo>
                  <a:pt x="2069784" y="2337526"/>
                  <a:pt x="2075498" y="2333716"/>
                  <a:pt x="2081212" y="2330858"/>
                </a:cubicBezTo>
                <a:cubicBezTo>
                  <a:pt x="2086928" y="2327048"/>
                  <a:pt x="2093596" y="2324191"/>
                  <a:pt x="2099310" y="2321333"/>
                </a:cubicBezTo>
                <a:cubicBezTo>
                  <a:pt x="2111692" y="2314666"/>
                  <a:pt x="2124076" y="2307998"/>
                  <a:pt x="2138364" y="2301331"/>
                </a:cubicBezTo>
                <a:cubicBezTo>
                  <a:pt x="2168844" y="2288948"/>
                  <a:pt x="2115504" y="2316571"/>
                  <a:pt x="2123124" y="2316571"/>
                </a:cubicBezTo>
                <a:cubicBezTo>
                  <a:pt x="2151698" y="2300378"/>
                  <a:pt x="2173604" y="2292758"/>
                  <a:pt x="2199324" y="2282281"/>
                </a:cubicBezTo>
                <a:cubicBezTo>
                  <a:pt x="2212658" y="2276566"/>
                  <a:pt x="2225992" y="2271803"/>
                  <a:pt x="2242184" y="2266088"/>
                </a:cubicBezTo>
                <a:cubicBezTo>
                  <a:pt x="2249804" y="2263231"/>
                  <a:pt x="2258378" y="2260373"/>
                  <a:pt x="2267904" y="2256563"/>
                </a:cubicBezTo>
                <a:cubicBezTo>
                  <a:pt x="2272664" y="2254658"/>
                  <a:pt x="2277428" y="2252753"/>
                  <a:pt x="2282190" y="2250848"/>
                </a:cubicBezTo>
                <a:cubicBezTo>
                  <a:pt x="2287904" y="2248943"/>
                  <a:pt x="2292668" y="2247038"/>
                  <a:pt x="2298384" y="2245133"/>
                </a:cubicBezTo>
                <a:cubicBezTo>
                  <a:pt x="2291716" y="2247038"/>
                  <a:pt x="2285048" y="2248943"/>
                  <a:pt x="2279332" y="2250848"/>
                </a:cubicBezTo>
                <a:cubicBezTo>
                  <a:pt x="2273618" y="2252753"/>
                  <a:pt x="2269808" y="2254658"/>
                  <a:pt x="2265998" y="2255611"/>
                </a:cubicBezTo>
                <a:cubicBezTo>
                  <a:pt x="2258378" y="2258468"/>
                  <a:pt x="2254568" y="2259421"/>
                  <a:pt x="2253616" y="2259421"/>
                </a:cubicBezTo>
                <a:cubicBezTo>
                  <a:pt x="2251710" y="2259421"/>
                  <a:pt x="2260284" y="2254658"/>
                  <a:pt x="2273618" y="2248943"/>
                </a:cubicBezTo>
                <a:cubicBezTo>
                  <a:pt x="2286952" y="2243228"/>
                  <a:pt x="2306004" y="2236561"/>
                  <a:pt x="2324100" y="2229893"/>
                </a:cubicBezTo>
                <a:cubicBezTo>
                  <a:pt x="2332672" y="2227036"/>
                  <a:pt x="2342198" y="2224178"/>
                  <a:pt x="2349818" y="2221321"/>
                </a:cubicBezTo>
                <a:cubicBezTo>
                  <a:pt x="2357438" y="2219416"/>
                  <a:pt x="2364104" y="2217511"/>
                  <a:pt x="2369820" y="2215606"/>
                </a:cubicBezTo>
                <a:lnTo>
                  <a:pt x="2348864" y="2220368"/>
                </a:lnTo>
                <a:cubicBezTo>
                  <a:pt x="2367916" y="2213701"/>
                  <a:pt x="2386012" y="2207986"/>
                  <a:pt x="2402204" y="2204176"/>
                </a:cubicBezTo>
                <a:cubicBezTo>
                  <a:pt x="2406968" y="2203223"/>
                  <a:pt x="2410778" y="2202271"/>
                  <a:pt x="2414588" y="2201318"/>
                </a:cubicBezTo>
                <a:cubicBezTo>
                  <a:pt x="2418398" y="2200366"/>
                  <a:pt x="2422208" y="2200366"/>
                  <a:pt x="2426018" y="2199413"/>
                </a:cubicBezTo>
                <a:cubicBezTo>
                  <a:pt x="2433638" y="2198461"/>
                  <a:pt x="2441258" y="2197508"/>
                  <a:pt x="2447924" y="2197508"/>
                </a:cubicBezTo>
                <a:cubicBezTo>
                  <a:pt x="2434590" y="2200366"/>
                  <a:pt x="2422208" y="2202271"/>
                  <a:pt x="2410778" y="2205128"/>
                </a:cubicBezTo>
                <a:cubicBezTo>
                  <a:pt x="2399348" y="2207986"/>
                  <a:pt x="2388870" y="2210843"/>
                  <a:pt x="2380298" y="2212748"/>
                </a:cubicBezTo>
                <a:cubicBezTo>
                  <a:pt x="2364104" y="2217511"/>
                  <a:pt x="2355532" y="2220368"/>
                  <a:pt x="2363152" y="2220368"/>
                </a:cubicBezTo>
                <a:cubicBezTo>
                  <a:pt x="2380298" y="2216558"/>
                  <a:pt x="2396490" y="2212748"/>
                  <a:pt x="2413636" y="2207986"/>
                </a:cubicBezTo>
                <a:cubicBezTo>
                  <a:pt x="2430780" y="2204176"/>
                  <a:pt x="2448878" y="2200366"/>
                  <a:pt x="2467928" y="2196556"/>
                </a:cubicBezTo>
                <a:lnTo>
                  <a:pt x="2433638" y="2205128"/>
                </a:lnTo>
                <a:lnTo>
                  <a:pt x="2475548" y="2197508"/>
                </a:lnTo>
                <a:cubicBezTo>
                  <a:pt x="2482216" y="2196556"/>
                  <a:pt x="2489836" y="2195603"/>
                  <a:pt x="2496504" y="2194651"/>
                </a:cubicBezTo>
                <a:lnTo>
                  <a:pt x="2517458" y="2191793"/>
                </a:lnTo>
                <a:cubicBezTo>
                  <a:pt x="2530792" y="2190841"/>
                  <a:pt x="2545080" y="2187983"/>
                  <a:pt x="2559368" y="2187031"/>
                </a:cubicBezTo>
                <a:cubicBezTo>
                  <a:pt x="2573656" y="2186078"/>
                  <a:pt x="2586992" y="2185126"/>
                  <a:pt x="2601278" y="2184173"/>
                </a:cubicBezTo>
                <a:cubicBezTo>
                  <a:pt x="2627948" y="2179411"/>
                  <a:pt x="2671764" y="2173696"/>
                  <a:pt x="2694624" y="2167981"/>
                </a:cubicBezTo>
                <a:cubicBezTo>
                  <a:pt x="2734628" y="2169886"/>
                  <a:pt x="2788920" y="2166076"/>
                  <a:pt x="2825116" y="2162266"/>
                </a:cubicBezTo>
                <a:lnTo>
                  <a:pt x="2807970" y="2164171"/>
                </a:lnTo>
                <a:cubicBezTo>
                  <a:pt x="2843212" y="2164171"/>
                  <a:pt x="2900364" y="2159408"/>
                  <a:pt x="2947036" y="2149883"/>
                </a:cubicBezTo>
                <a:cubicBezTo>
                  <a:pt x="2994660" y="2140358"/>
                  <a:pt x="3031808" y="2126071"/>
                  <a:pt x="3036570" y="2122261"/>
                </a:cubicBezTo>
                <a:cubicBezTo>
                  <a:pt x="3047048" y="2118451"/>
                  <a:pt x="3034666" y="2126071"/>
                  <a:pt x="3011804" y="2134643"/>
                </a:cubicBezTo>
                <a:cubicBezTo>
                  <a:pt x="2989898" y="2144168"/>
                  <a:pt x="2956560" y="2153693"/>
                  <a:pt x="2932748" y="2159408"/>
                </a:cubicBezTo>
                <a:cubicBezTo>
                  <a:pt x="2908936" y="2165123"/>
                  <a:pt x="2893696" y="2168933"/>
                  <a:pt x="2906078" y="2167981"/>
                </a:cubicBezTo>
                <a:cubicBezTo>
                  <a:pt x="2911792" y="2167028"/>
                  <a:pt x="2926080" y="2166076"/>
                  <a:pt x="2947988" y="2162266"/>
                </a:cubicBezTo>
                <a:cubicBezTo>
                  <a:pt x="2970848" y="2158456"/>
                  <a:pt x="3002280" y="2151788"/>
                  <a:pt x="3042284" y="2136548"/>
                </a:cubicBezTo>
                <a:cubicBezTo>
                  <a:pt x="3046096" y="2135596"/>
                  <a:pt x="3049904" y="2133691"/>
                  <a:pt x="3053716" y="2132738"/>
                </a:cubicBezTo>
                <a:cubicBezTo>
                  <a:pt x="3056572" y="2130833"/>
                  <a:pt x="3060384" y="2128928"/>
                  <a:pt x="3063240" y="2127976"/>
                </a:cubicBezTo>
                <a:cubicBezTo>
                  <a:pt x="3069908" y="2125118"/>
                  <a:pt x="3075624" y="2122261"/>
                  <a:pt x="3080384" y="2120356"/>
                </a:cubicBezTo>
                <a:cubicBezTo>
                  <a:pt x="3089910" y="2114641"/>
                  <a:pt x="3097530" y="2109878"/>
                  <a:pt x="3104198" y="2106068"/>
                </a:cubicBezTo>
                <a:cubicBezTo>
                  <a:pt x="3110866" y="2102258"/>
                  <a:pt x="3115628" y="2099401"/>
                  <a:pt x="3119438" y="2096543"/>
                </a:cubicBezTo>
                <a:cubicBezTo>
                  <a:pt x="3123248" y="2093686"/>
                  <a:pt x="3126104" y="2090828"/>
                  <a:pt x="3128010" y="2088923"/>
                </a:cubicBezTo>
                <a:cubicBezTo>
                  <a:pt x="3137536" y="2079398"/>
                  <a:pt x="3142298" y="2074636"/>
                  <a:pt x="3168968" y="2050823"/>
                </a:cubicBezTo>
                <a:cubicBezTo>
                  <a:pt x="3168968" y="2050823"/>
                  <a:pt x="3167064" y="2053681"/>
                  <a:pt x="3172778" y="2049871"/>
                </a:cubicBezTo>
                <a:cubicBezTo>
                  <a:pt x="3193732" y="2030821"/>
                  <a:pt x="3204210" y="2020343"/>
                  <a:pt x="3212784" y="2008913"/>
                </a:cubicBezTo>
                <a:cubicBezTo>
                  <a:pt x="3217544" y="2003198"/>
                  <a:pt x="3221356" y="1997483"/>
                  <a:pt x="3226118" y="1991768"/>
                </a:cubicBezTo>
                <a:cubicBezTo>
                  <a:pt x="3230880" y="1986053"/>
                  <a:pt x="3235644" y="1978433"/>
                  <a:pt x="3242310" y="1968908"/>
                </a:cubicBezTo>
                <a:cubicBezTo>
                  <a:pt x="3222308" y="1996531"/>
                  <a:pt x="3187066" y="2028915"/>
                  <a:pt x="3176588" y="2040346"/>
                </a:cubicBezTo>
                <a:cubicBezTo>
                  <a:pt x="3178492" y="2036536"/>
                  <a:pt x="3185160" y="2029868"/>
                  <a:pt x="3193732" y="2021296"/>
                </a:cubicBezTo>
                <a:cubicBezTo>
                  <a:pt x="3198496" y="2017486"/>
                  <a:pt x="3203258" y="2012723"/>
                  <a:pt x="3208020" y="2007008"/>
                </a:cubicBezTo>
                <a:cubicBezTo>
                  <a:pt x="3212784" y="2001293"/>
                  <a:pt x="3217544" y="1995578"/>
                  <a:pt x="3223260" y="1989863"/>
                </a:cubicBezTo>
                <a:cubicBezTo>
                  <a:pt x="3243264" y="1965098"/>
                  <a:pt x="3264218" y="1936523"/>
                  <a:pt x="3273744" y="1916521"/>
                </a:cubicBezTo>
                <a:cubicBezTo>
                  <a:pt x="3262312" y="1942238"/>
                  <a:pt x="3276600" y="1918426"/>
                  <a:pt x="3290888" y="1893661"/>
                </a:cubicBezTo>
                <a:cubicBezTo>
                  <a:pt x="3297556" y="1880326"/>
                  <a:pt x="3304224" y="1866990"/>
                  <a:pt x="3308032" y="1859371"/>
                </a:cubicBezTo>
                <a:cubicBezTo>
                  <a:pt x="3311844" y="1851751"/>
                  <a:pt x="3312796" y="1849846"/>
                  <a:pt x="3308984" y="1860323"/>
                </a:cubicBezTo>
                <a:cubicBezTo>
                  <a:pt x="3361372" y="1757453"/>
                  <a:pt x="3387092" y="1630771"/>
                  <a:pt x="3398520" y="1568858"/>
                </a:cubicBezTo>
                <a:cubicBezTo>
                  <a:pt x="3410904" y="1530758"/>
                  <a:pt x="3419476" y="1495515"/>
                  <a:pt x="3428048" y="1453606"/>
                </a:cubicBezTo>
                <a:cubicBezTo>
                  <a:pt x="3437572" y="1411696"/>
                  <a:pt x="3446144" y="1364071"/>
                  <a:pt x="3465196" y="1298348"/>
                </a:cubicBezTo>
                <a:cubicBezTo>
                  <a:pt x="3459480" y="1318351"/>
                  <a:pt x="3451860" y="1355498"/>
                  <a:pt x="3444240" y="1383121"/>
                </a:cubicBezTo>
                <a:cubicBezTo>
                  <a:pt x="3437572" y="1421221"/>
                  <a:pt x="3446144" y="1386931"/>
                  <a:pt x="3453766" y="1358356"/>
                </a:cubicBezTo>
                <a:cubicBezTo>
                  <a:pt x="3461384" y="1329781"/>
                  <a:pt x="3468052" y="1305968"/>
                  <a:pt x="3455670" y="1364071"/>
                </a:cubicBezTo>
                <a:cubicBezTo>
                  <a:pt x="3460432" y="1339306"/>
                  <a:pt x="3453766" y="1361213"/>
                  <a:pt x="3448050" y="1386931"/>
                </a:cubicBezTo>
                <a:cubicBezTo>
                  <a:pt x="3438524" y="1430746"/>
                  <a:pt x="3430904" y="1472656"/>
                  <a:pt x="3435668" y="1462178"/>
                </a:cubicBezTo>
                <a:lnTo>
                  <a:pt x="3465196" y="1356451"/>
                </a:lnTo>
                <a:lnTo>
                  <a:pt x="3457576" y="1393598"/>
                </a:lnTo>
                <a:cubicBezTo>
                  <a:pt x="3472816" y="1340258"/>
                  <a:pt x="3488056" y="1286918"/>
                  <a:pt x="3505200" y="1233578"/>
                </a:cubicBezTo>
                <a:cubicBezTo>
                  <a:pt x="3506152" y="1228815"/>
                  <a:pt x="3500438" y="1244056"/>
                  <a:pt x="3497580" y="1251676"/>
                </a:cubicBezTo>
                <a:cubicBezTo>
                  <a:pt x="3525204" y="1159283"/>
                  <a:pt x="3558540" y="1058318"/>
                  <a:pt x="3609024" y="967831"/>
                </a:cubicBezTo>
                <a:cubicBezTo>
                  <a:pt x="3657600" y="876391"/>
                  <a:pt x="3727132" y="797333"/>
                  <a:pt x="3798570" y="745898"/>
                </a:cubicBezTo>
                <a:cubicBezTo>
                  <a:pt x="3800476" y="742088"/>
                  <a:pt x="3808096" y="735421"/>
                  <a:pt x="3819524" y="725896"/>
                </a:cubicBezTo>
                <a:cubicBezTo>
                  <a:pt x="3825240" y="721133"/>
                  <a:pt x="3831908" y="715418"/>
                  <a:pt x="3839528" y="710656"/>
                </a:cubicBezTo>
                <a:cubicBezTo>
                  <a:pt x="3847148" y="705893"/>
                  <a:pt x="3855720" y="700178"/>
                  <a:pt x="3865244" y="694463"/>
                </a:cubicBezTo>
                <a:cubicBezTo>
                  <a:pt x="3870008" y="691606"/>
                  <a:pt x="3875724" y="687796"/>
                  <a:pt x="3880484" y="684938"/>
                </a:cubicBezTo>
                <a:cubicBezTo>
                  <a:pt x="3885248" y="682081"/>
                  <a:pt x="3890964" y="679223"/>
                  <a:pt x="3896678" y="676366"/>
                </a:cubicBezTo>
                <a:cubicBezTo>
                  <a:pt x="3908108" y="670651"/>
                  <a:pt x="3920492" y="664935"/>
                  <a:pt x="3932872" y="658268"/>
                </a:cubicBezTo>
                <a:cubicBezTo>
                  <a:pt x="3958592" y="647791"/>
                  <a:pt x="3986212" y="636360"/>
                  <a:pt x="4015740" y="627788"/>
                </a:cubicBezTo>
                <a:cubicBezTo>
                  <a:pt x="4073844" y="609691"/>
                  <a:pt x="4138612" y="597308"/>
                  <a:pt x="4197668" y="595403"/>
                </a:cubicBezTo>
                <a:cubicBezTo>
                  <a:pt x="4256724" y="592546"/>
                  <a:pt x="4309112" y="595403"/>
                  <a:pt x="4345304" y="601118"/>
                </a:cubicBezTo>
                <a:cubicBezTo>
                  <a:pt x="4335780" y="600166"/>
                  <a:pt x="4327208" y="600166"/>
                  <a:pt x="4319588" y="600166"/>
                </a:cubicBezTo>
                <a:cubicBezTo>
                  <a:pt x="4312920" y="600166"/>
                  <a:pt x="4307204" y="601118"/>
                  <a:pt x="4303396" y="602071"/>
                </a:cubicBezTo>
                <a:cubicBezTo>
                  <a:pt x="4295776" y="603976"/>
                  <a:pt x="4296728" y="605881"/>
                  <a:pt x="4308158" y="608738"/>
                </a:cubicBezTo>
                <a:cubicBezTo>
                  <a:pt x="4276726" y="604928"/>
                  <a:pt x="4211004" y="605881"/>
                  <a:pt x="4140518" y="613501"/>
                </a:cubicBezTo>
                <a:cubicBezTo>
                  <a:pt x="4134804" y="613501"/>
                  <a:pt x="4110038" y="615406"/>
                  <a:pt x="4093844" y="617310"/>
                </a:cubicBezTo>
                <a:cubicBezTo>
                  <a:pt x="4077652" y="619216"/>
                  <a:pt x="4070032" y="620168"/>
                  <a:pt x="4097656" y="612548"/>
                </a:cubicBezTo>
                <a:cubicBezTo>
                  <a:pt x="4073844" y="617310"/>
                  <a:pt x="4055744" y="622073"/>
                  <a:pt x="4043364" y="624931"/>
                </a:cubicBezTo>
                <a:cubicBezTo>
                  <a:pt x="4030980" y="628741"/>
                  <a:pt x="4024312" y="631598"/>
                  <a:pt x="4020504" y="632551"/>
                </a:cubicBezTo>
                <a:cubicBezTo>
                  <a:pt x="4013836" y="635408"/>
                  <a:pt x="4021456" y="634456"/>
                  <a:pt x="4032884" y="631598"/>
                </a:cubicBezTo>
                <a:cubicBezTo>
                  <a:pt x="4045268" y="628741"/>
                  <a:pt x="4061460" y="626835"/>
                  <a:pt x="4070984" y="625883"/>
                </a:cubicBezTo>
                <a:lnTo>
                  <a:pt x="4073906" y="625801"/>
                </a:lnTo>
                <a:lnTo>
                  <a:pt x="4059080" y="628740"/>
                </a:lnTo>
                <a:cubicBezTo>
                  <a:pt x="4029314" y="635646"/>
                  <a:pt x="3996690" y="644933"/>
                  <a:pt x="3970972" y="653506"/>
                </a:cubicBezTo>
                <a:cubicBezTo>
                  <a:pt x="3970020" y="654458"/>
                  <a:pt x="3959544" y="659221"/>
                  <a:pt x="3943350" y="665888"/>
                </a:cubicBezTo>
                <a:cubicBezTo>
                  <a:pt x="3935730" y="669698"/>
                  <a:pt x="3926204" y="675413"/>
                  <a:pt x="3916680" y="680176"/>
                </a:cubicBezTo>
                <a:cubicBezTo>
                  <a:pt x="3907156" y="685891"/>
                  <a:pt x="3895724" y="690653"/>
                  <a:pt x="3885248" y="697321"/>
                </a:cubicBezTo>
                <a:cubicBezTo>
                  <a:pt x="3864292" y="710656"/>
                  <a:pt x="3842384" y="724943"/>
                  <a:pt x="3824288" y="739231"/>
                </a:cubicBezTo>
                <a:cubicBezTo>
                  <a:pt x="3815716" y="745898"/>
                  <a:pt x="3807144" y="752566"/>
                  <a:pt x="3799524" y="758281"/>
                </a:cubicBezTo>
                <a:cubicBezTo>
                  <a:pt x="3792856" y="764948"/>
                  <a:pt x="3787140" y="770663"/>
                  <a:pt x="3782378" y="774473"/>
                </a:cubicBezTo>
                <a:lnTo>
                  <a:pt x="3822072" y="748981"/>
                </a:lnTo>
                <a:lnTo>
                  <a:pt x="3805238" y="761138"/>
                </a:lnTo>
                <a:cubicBezTo>
                  <a:pt x="3799524" y="765901"/>
                  <a:pt x="3793808" y="770663"/>
                  <a:pt x="3788092" y="775426"/>
                </a:cubicBezTo>
                <a:cubicBezTo>
                  <a:pt x="3782378" y="780188"/>
                  <a:pt x="3776664" y="784951"/>
                  <a:pt x="3770948" y="789713"/>
                </a:cubicBezTo>
                <a:lnTo>
                  <a:pt x="3762376" y="797333"/>
                </a:lnTo>
                <a:lnTo>
                  <a:pt x="3754756" y="804953"/>
                </a:lnTo>
                <a:cubicBezTo>
                  <a:pt x="3744278" y="815431"/>
                  <a:pt x="3733800" y="825908"/>
                  <a:pt x="3724276" y="835433"/>
                </a:cubicBezTo>
                <a:cubicBezTo>
                  <a:pt x="3715704" y="845910"/>
                  <a:pt x="3707130" y="855435"/>
                  <a:pt x="3699510" y="864960"/>
                </a:cubicBezTo>
                <a:cubicBezTo>
                  <a:pt x="3695700" y="869723"/>
                  <a:pt x="3692844" y="874485"/>
                  <a:pt x="3689032" y="878296"/>
                </a:cubicBezTo>
                <a:cubicBezTo>
                  <a:pt x="3686176" y="883058"/>
                  <a:pt x="3683318" y="886868"/>
                  <a:pt x="3680460" y="890678"/>
                </a:cubicBezTo>
                <a:cubicBezTo>
                  <a:pt x="3680460" y="891631"/>
                  <a:pt x="3685224" y="885916"/>
                  <a:pt x="3692844" y="877343"/>
                </a:cubicBezTo>
                <a:cubicBezTo>
                  <a:pt x="3701416" y="868771"/>
                  <a:pt x="3711892" y="857341"/>
                  <a:pt x="3722370" y="844958"/>
                </a:cubicBezTo>
                <a:cubicBezTo>
                  <a:pt x="3728084" y="839243"/>
                  <a:pt x="3733800" y="833528"/>
                  <a:pt x="3739516" y="827813"/>
                </a:cubicBezTo>
                <a:cubicBezTo>
                  <a:pt x="3745230" y="822098"/>
                  <a:pt x="3750944" y="816383"/>
                  <a:pt x="3755708" y="811621"/>
                </a:cubicBezTo>
                <a:cubicBezTo>
                  <a:pt x="3765232" y="801143"/>
                  <a:pt x="3772852" y="794476"/>
                  <a:pt x="3774758" y="790666"/>
                </a:cubicBezTo>
                <a:cubicBezTo>
                  <a:pt x="3778568" y="788760"/>
                  <a:pt x="3774758" y="793523"/>
                  <a:pt x="3767138" y="800191"/>
                </a:cubicBezTo>
                <a:cubicBezTo>
                  <a:pt x="3760470" y="807810"/>
                  <a:pt x="3750944" y="817335"/>
                  <a:pt x="3743324" y="825908"/>
                </a:cubicBezTo>
                <a:cubicBezTo>
                  <a:pt x="3728084" y="842101"/>
                  <a:pt x="3719512" y="851626"/>
                  <a:pt x="3752850" y="822098"/>
                </a:cubicBezTo>
                <a:cubicBezTo>
                  <a:pt x="3734752" y="840196"/>
                  <a:pt x="3715704" y="864008"/>
                  <a:pt x="3695700" y="888773"/>
                </a:cubicBezTo>
                <a:cubicBezTo>
                  <a:pt x="3687128" y="901156"/>
                  <a:pt x="3676650" y="914491"/>
                  <a:pt x="3668078" y="927826"/>
                </a:cubicBezTo>
                <a:lnTo>
                  <a:pt x="3654744" y="948781"/>
                </a:lnTo>
                <a:cubicBezTo>
                  <a:pt x="3650932" y="955448"/>
                  <a:pt x="3646170" y="963068"/>
                  <a:pt x="3642360" y="969735"/>
                </a:cubicBezTo>
                <a:cubicBezTo>
                  <a:pt x="3609976" y="1024981"/>
                  <a:pt x="3585210" y="1081178"/>
                  <a:pt x="3570924" y="1117373"/>
                </a:cubicBezTo>
                <a:cubicBezTo>
                  <a:pt x="3567112" y="1121183"/>
                  <a:pt x="3564256" y="1124041"/>
                  <a:pt x="3560444" y="1127851"/>
                </a:cubicBezTo>
                <a:cubicBezTo>
                  <a:pt x="3545204" y="1167856"/>
                  <a:pt x="3542348" y="1182143"/>
                  <a:pt x="3539492" y="1198336"/>
                </a:cubicBezTo>
                <a:cubicBezTo>
                  <a:pt x="3537584" y="1206908"/>
                  <a:pt x="3535680" y="1215481"/>
                  <a:pt x="3532824" y="1227863"/>
                </a:cubicBezTo>
                <a:cubicBezTo>
                  <a:pt x="3529966" y="1240246"/>
                  <a:pt x="3525204" y="1257390"/>
                  <a:pt x="3517584" y="1281203"/>
                </a:cubicBezTo>
                <a:cubicBezTo>
                  <a:pt x="3533776" y="1221196"/>
                  <a:pt x="3530918" y="1225958"/>
                  <a:pt x="3527108" y="1233578"/>
                </a:cubicBezTo>
                <a:cubicBezTo>
                  <a:pt x="3523298" y="1241198"/>
                  <a:pt x="3517584" y="1251676"/>
                  <a:pt x="3531870" y="1204051"/>
                </a:cubicBezTo>
                <a:cubicBezTo>
                  <a:pt x="3525204" y="1219291"/>
                  <a:pt x="3524250" y="1219291"/>
                  <a:pt x="3520440" y="1226911"/>
                </a:cubicBezTo>
                <a:cubicBezTo>
                  <a:pt x="3516630" y="1234531"/>
                  <a:pt x="3510916" y="1250723"/>
                  <a:pt x="3498532" y="1299301"/>
                </a:cubicBezTo>
                <a:cubicBezTo>
                  <a:pt x="3485198" y="1381215"/>
                  <a:pt x="3468052" y="1400265"/>
                  <a:pt x="3457576" y="1477418"/>
                </a:cubicBezTo>
                <a:cubicBezTo>
                  <a:pt x="3443288" y="1527901"/>
                  <a:pt x="3465196" y="1422173"/>
                  <a:pt x="3441384" y="1521233"/>
                </a:cubicBezTo>
                <a:cubicBezTo>
                  <a:pt x="3418524" y="1635533"/>
                  <a:pt x="3422332" y="1629818"/>
                  <a:pt x="3426144" y="1638390"/>
                </a:cubicBezTo>
                <a:cubicBezTo>
                  <a:pt x="3441384" y="1585051"/>
                  <a:pt x="3446144" y="1554571"/>
                  <a:pt x="3450908" y="1526948"/>
                </a:cubicBezTo>
                <a:cubicBezTo>
                  <a:pt x="3455670" y="1499326"/>
                  <a:pt x="3459480" y="1473608"/>
                  <a:pt x="3469958" y="1429793"/>
                </a:cubicBezTo>
                <a:cubicBezTo>
                  <a:pt x="3459480" y="1488848"/>
                  <a:pt x="3449956" y="1547903"/>
                  <a:pt x="3438524" y="1606006"/>
                </a:cubicBezTo>
                <a:cubicBezTo>
                  <a:pt x="3448050" y="1574573"/>
                  <a:pt x="3452812" y="1550761"/>
                  <a:pt x="3457576" y="1530758"/>
                </a:cubicBezTo>
                <a:cubicBezTo>
                  <a:pt x="3449956" y="1566001"/>
                  <a:pt x="3444240" y="1595528"/>
                  <a:pt x="3439478" y="1621246"/>
                </a:cubicBezTo>
                <a:cubicBezTo>
                  <a:pt x="3436620" y="1636486"/>
                  <a:pt x="3434716" y="1649821"/>
                  <a:pt x="3431858" y="1662203"/>
                </a:cubicBezTo>
                <a:cubicBezTo>
                  <a:pt x="3457576" y="1565048"/>
                  <a:pt x="3476624" y="1477418"/>
                  <a:pt x="3483292" y="1462178"/>
                </a:cubicBezTo>
                <a:lnTo>
                  <a:pt x="3483292" y="1476465"/>
                </a:lnTo>
                <a:cubicBezTo>
                  <a:pt x="3493770" y="1442176"/>
                  <a:pt x="3504248" y="1385026"/>
                  <a:pt x="3509010" y="1358356"/>
                </a:cubicBezTo>
                <a:cubicBezTo>
                  <a:pt x="3519488" y="1314540"/>
                  <a:pt x="3529966" y="1270726"/>
                  <a:pt x="3539492" y="1235483"/>
                </a:cubicBezTo>
                <a:cubicBezTo>
                  <a:pt x="3544252" y="1218338"/>
                  <a:pt x="3549016" y="1203098"/>
                  <a:pt x="3552824" y="1190716"/>
                </a:cubicBezTo>
                <a:cubicBezTo>
                  <a:pt x="3556636" y="1179286"/>
                  <a:pt x="3559492" y="1170713"/>
                  <a:pt x="3562350" y="1165951"/>
                </a:cubicBezTo>
                <a:cubicBezTo>
                  <a:pt x="3559492" y="1177381"/>
                  <a:pt x="3557588" y="1187858"/>
                  <a:pt x="3554730" y="1199288"/>
                </a:cubicBezTo>
                <a:cubicBezTo>
                  <a:pt x="3570924" y="1146901"/>
                  <a:pt x="3582352" y="1118326"/>
                  <a:pt x="3594736" y="1085941"/>
                </a:cubicBezTo>
                <a:cubicBezTo>
                  <a:pt x="3597592" y="1078321"/>
                  <a:pt x="3601404" y="1069748"/>
                  <a:pt x="3605212" y="1061176"/>
                </a:cubicBezTo>
                <a:cubicBezTo>
                  <a:pt x="3608070" y="1052603"/>
                  <a:pt x="3612832" y="1043078"/>
                  <a:pt x="3617596" y="1033553"/>
                </a:cubicBezTo>
                <a:cubicBezTo>
                  <a:pt x="3622358" y="1024028"/>
                  <a:pt x="3627120" y="1012598"/>
                  <a:pt x="3633788" y="1000216"/>
                </a:cubicBezTo>
                <a:cubicBezTo>
                  <a:pt x="3640456" y="987833"/>
                  <a:pt x="3647124" y="973546"/>
                  <a:pt x="3656648" y="959258"/>
                </a:cubicBezTo>
                <a:cubicBezTo>
                  <a:pt x="3653792" y="964021"/>
                  <a:pt x="3651884" y="967831"/>
                  <a:pt x="3650932" y="970688"/>
                </a:cubicBezTo>
                <a:cubicBezTo>
                  <a:pt x="3649980" y="973546"/>
                  <a:pt x="3649980" y="974498"/>
                  <a:pt x="3649980" y="974498"/>
                </a:cubicBezTo>
                <a:cubicBezTo>
                  <a:pt x="3681412" y="914491"/>
                  <a:pt x="3719512" y="860198"/>
                  <a:pt x="3764280" y="817335"/>
                </a:cubicBezTo>
                <a:cubicBezTo>
                  <a:pt x="3808096" y="773521"/>
                  <a:pt x="3856672" y="739231"/>
                  <a:pt x="3904298" y="712560"/>
                </a:cubicBezTo>
                <a:cubicBezTo>
                  <a:pt x="3916680" y="706846"/>
                  <a:pt x="3929064" y="700178"/>
                  <a:pt x="3940492" y="694463"/>
                </a:cubicBezTo>
                <a:cubicBezTo>
                  <a:pt x="3946208" y="691606"/>
                  <a:pt x="3952876" y="689701"/>
                  <a:pt x="3958592" y="686843"/>
                </a:cubicBezTo>
                <a:cubicBezTo>
                  <a:pt x="3965258" y="683985"/>
                  <a:pt x="3970972" y="682081"/>
                  <a:pt x="3976688" y="679223"/>
                </a:cubicBezTo>
                <a:cubicBezTo>
                  <a:pt x="4000500" y="668746"/>
                  <a:pt x="4024312" y="663031"/>
                  <a:pt x="4046220" y="655410"/>
                </a:cubicBezTo>
                <a:cubicBezTo>
                  <a:pt x="4057650" y="652553"/>
                  <a:pt x="4069080" y="650648"/>
                  <a:pt x="4079558" y="647791"/>
                </a:cubicBezTo>
                <a:cubicBezTo>
                  <a:pt x="4090036" y="645885"/>
                  <a:pt x="4100512" y="642076"/>
                  <a:pt x="4110992" y="641123"/>
                </a:cubicBezTo>
                <a:cubicBezTo>
                  <a:pt x="4121468" y="639218"/>
                  <a:pt x="4131944" y="638266"/>
                  <a:pt x="4141470" y="636360"/>
                </a:cubicBezTo>
                <a:cubicBezTo>
                  <a:pt x="4146232" y="635408"/>
                  <a:pt x="4150996" y="635408"/>
                  <a:pt x="4155758" y="634456"/>
                </a:cubicBezTo>
                <a:cubicBezTo>
                  <a:pt x="4160520" y="633503"/>
                  <a:pt x="4165284" y="633503"/>
                  <a:pt x="4168140" y="627788"/>
                </a:cubicBezTo>
                <a:cubicBezTo>
                  <a:pt x="4164330" y="627788"/>
                  <a:pt x="4159568" y="627788"/>
                  <a:pt x="4152900" y="627788"/>
                </a:cubicBezTo>
                <a:cubicBezTo>
                  <a:pt x="4146232" y="628741"/>
                  <a:pt x="4138612" y="628741"/>
                  <a:pt x="4130040" y="629693"/>
                </a:cubicBezTo>
                <a:cubicBezTo>
                  <a:pt x="4121468" y="630646"/>
                  <a:pt x="4111944" y="631598"/>
                  <a:pt x="4101466" y="632551"/>
                </a:cubicBezTo>
                <a:cubicBezTo>
                  <a:pt x="4090988" y="634456"/>
                  <a:pt x="4080510" y="636360"/>
                  <a:pt x="4069080" y="638266"/>
                </a:cubicBezTo>
                <a:cubicBezTo>
                  <a:pt x="4046220" y="641123"/>
                  <a:pt x="4024312" y="648743"/>
                  <a:pt x="4002404" y="654458"/>
                </a:cubicBezTo>
                <a:cubicBezTo>
                  <a:pt x="3997644" y="655410"/>
                  <a:pt x="3991928" y="657316"/>
                  <a:pt x="3987166" y="659221"/>
                </a:cubicBezTo>
                <a:cubicBezTo>
                  <a:pt x="3982404" y="660173"/>
                  <a:pt x="3977640" y="662078"/>
                  <a:pt x="3972878" y="663983"/>
                </a:cubicBezTo>
                <a:cubicBezTo>
                  <a:pt x="3963352" y="667793"/>
                  <a:pt x="3954780" y="670651"/>
                  <a:pt x="3947160" y="673508"/>
                </a:cubicBezTo>
                <a:cubicBezTo>
                  <a:pt x="3964304" y="665888"/>
                  <a:pt x="3981450" y="656363"/>
                  <a:pt x="3998596" y="648743"/>
                </a:cubicBezTo>
                <a:lnTo>
                  <a:pt x="4033838" y="642076"/>
                </a:lnTo>
                <a:lnTo>
                  <a:pt x="4045268" y="638266"/>
                </a:lnTo>
                <a:lnTo>
                  <a:pt x="4057650" y="635408"/>
                </a:lnTo>
                <a:lnTo>
                  <a:pt x="4081464" y="628741"/>
                </a:lnTo>
                <a:lnTo>
                  <a:pt x="4117922" y="620877"/>
                </a:lnTo>
                <a:lnTo>
                  <a:pt x="4146188" y="615673"/>
                </a:lnTo>
                <a:cubicBezTo>
                  <a:pt x="4219278" y="605940"/>
                  <a:pt x="4283394" y="608262"/>
                  <a:pt x="4340544" y="615406"/>
                </a:cubicBezTo>
                <a:cubicBezTo>
                  <a:pt x="4359592" y="618263"/>
                  <a:pt x="4377692" y="620168"/>
                  <a:pt x="4395788" y="624931"/>
                </a:cubicBezTo>
                <a:cubicBezTo>
                  <a:pt x="4413886" y="628741"/>
                  <a:pt x="4431984" y="632551"/>
                  <a:pt x="4448176" y="638266"/>
                </a:cubicBezTo>
                <a:cubicBezTo>
                  <a:pt x="4465320" y="643981"/>
                  <a:pt x="4482466" y="648743"/>
                  <a:pt x="4497704" y="655410"/>
                </a:cubicBezTo>
                <a:cubicBezTo>
                  <a:pt x="4513898" y="662078"/>
                  <a:pt x="4529138" y="668746"/>
                  <a:pt x="4544378" y="675413"/>
                </a:cubicBezTo>
                <a:lnTo>
                  <a:pt x="4546284" y="678271"/>
                </a:lnTo>
                <a:cubicBezTo>
                  <a:pt x="4576764" y="691606"/>
                  <a:pt x="4606292" y="704941"/>
                  <a:pt x="4635818" y="713513"/>
                </a:cubicBezTo>
                <a:cubicBezTo>
                  <a:pt x="4600576" y="700178"/>
                  <a:pt x="4584384" y="689701"/>
                  <a:pt x="4588192" y="689701"/>
                </a:cubicBezTo>
                <a:cubicBezTo>
                  <a:pt x="4591052" y="688748"/>
                  <a:pt x="4597718" y="691606"/>
                  <a:pt x="4610100" y="696368"/>
                </a:cubicBezTo>
                <a:lnTo>
                  <a:pt x="4657206" y="712942"/>
                </a:lnTo>
                <a:lnTo>
                  <a:pt x="4651058" y="711608"/>
                </a:lnTo>
                <a:lnTo>
                  <a:pt x="4661536" y="714466"/>
                </a:lnTo>
                <a:lnTo>
                  <a:pt x="4657206" y="712942"/>
                </a:lnTo>
                <a:lnTo>
                  <a:pt x="4697136" y="721609"/>
                </a:lnTo>
                <a:cubicBezTo>
                  <a:pt x="4714876" y="723276"/>
                  <a:pt x="4734402" y="722562"/>
                  <a:pt x="4753928" y="717323"/>
                </a:cubicBezTo>
                <a:cubicBezTo>
                  <a:pt x="4792980" y="707798"/>
                  <a:pt x="4832986" y="678271"/>
                  <a:pt x="4866324" y="649696"/>
                </a:cubicBezTo>
                <a:cubicBezTo>
                  <a:pt x="4879658" y="635408"/>
                  <a:pt x="4893946" y="620168"/>
                  <a:pt x="4907280" y="603976"/>
                </a:cubicBezTo>
                <a:cubicBezTo>
                  <a:pt x="4973956" y="537301"/>
                  <a:pt x="4982528" y="540158"/>
                  <a:pt x="5008246" y="522061"/>
                </a:cubicBezTo>
                <a:cubicBezTo>
                  <a:pt x="5061586" y="470626"/>
                  <a:pt x="5103496" y="429668"/>
                  <a:pt x="5142548" y="392520"/>
                </a:cubicBezTo>
                <a:cubicBezTo>
                  <a:pt x="5181600" y="356326"/>
                  <a:pt x="5216844" y="322988"/>
                  <a:pt x="5257800" y="288698"/>
                </a:cubicBezTo>
                <a:cubicBezTo>
                  <a:pt x="5277804" y="275363"/>
                  <a:pt x="5334000" y="235358"/>
                  <a:pt x="5374958" y="210593"/>
                </a:cubicBezTo>
                <a:cubicBezTo>
                  <a:pt x="5394960" y="198211"/>
                  <a:pt x="5411152" y="188686"/>
                  <a:pt x="5415916" y="186781"/>
                </a:cubicBezTo>
                <a:cubicBezTo>
                  <a:pt x="5420678" y="184875"/>
                  <a:pt x="5414012" y="189638"/>
                  <a:pt x="5389246" y="206783"/>
                </a:cubicBezTo>
                <a:cubicBezTo>
                  <a:pt x="5402580" y="197258"/>
                  <a:pt x="5414964" y="189638"/>
                  <a:pt x="5425440" y="182018"/>
                </a:cubicBezTo>
                <a:cubicBezTo>
                  <a:pt x="5435918" y="174398"/>
                  <a:pt x="5444492" y="167731"/>
                  <a:pt x="5453064" y="162015"/>
                </a:cubicBezTo>
                <a:cubicBezTo>
                  <a:pt x="5469256" y="149633"/>
                  <a:pt x="5482592" y="139156"/>
                  <a:pt x="5499736" y="128678"/>
                </a:cubicBezTo>
                <a:cubicBezTo>
                  <a:pt x="5516880" y="118201"/>
                  <a:pt x="5535930" y="105818"/>
                  <a:pt x="5566412" y="92483"/>
                </a:cubicBezTo>
                <a:cubicBezTo>
                  <a:pt x="5574030" y="89626"/>
                  <a:pt x="5582604" y="85815"/>
                  <a:pt x="5591176" y="82005"/>
                </a:cubicBezTo>
                <a:cubicBezTo>
                  <a:pt x="5600700" y="78196"/>
                  <a:pt x="5610224" y="74385"/>
                  <a:pt x="5620704" y="70576"/>
                </a:cubicBezTo>
                <a:cubicBezTo>
                  <a:pt x="5625466" y="68670"/>
                  <a:pt x="5631180" y="66765"/>
                  <a:pt x="5636896" y="64860"/>
                </a:cubicBezTo>
                <a:cubicBezTo>
                  <a:pt x="5642612" y="62955"/>
                  <a:pt x="5649278" y="61050"/>
                  <a:pt x="5654992" y="59145"/>
                </a:cubicBezTo>
                <a:cubicBezTo>
                  <a:pt x="5667376" y="56288"/>
                  <a:pt x="5680712" y="51525"/>
                  <a:pt x="5694998" y="47715"/>
                </a:cubicBezTo>
                <a:cubicBezTo>
                  <a:pt x="5675948" y="54383"/>
                  <a:pt x="5656898" y="62955"/>
                  <a:pt x="5637848" y="70576"/>
                </a:cubicBezTo>
                <a:cubicBezTo>
                  <a:pt x="5690236" y="51525"/>
                  <a:pt x="5751196" y="32475"/>
                  <a:pt x="5814060" y="20093"/>
                </a:cubicBezTo>
                <a:cubicBezTo>
                  <a:pt x="5876924" y="7710"/>
                  <a:pt x="5942648" y="90"/>
                  <a:pt x="6004560" y="90"/>
                </a:cubicBezTo>
                <a:close/>
              </a:path>
            </a:pathLst>
          </a:custGeom>
          <a:solidFill>
            <a:schemeClr val="accent5"/>
          </a:solidFill>
          <a:ln w="9525" cap="flat">
            <a:noFill/>
            <a:prstDash val="solid"/>
            <a:miter/>
          </a:ln>
        </p:spPr>
        <p:txBody>
          <a:bodyPr rtlCol="0" anchor="ctr"/>
          <a:lstStyle/>
          <a:p>
            <a:endParaRPr lang="en-US" dirty="0">
              <a:latin typeface="Bellota Text Light" pitchFamily="2" charset="77"/>
            </a:endParaRPr>
          </a:p>
        </p:txBody>
      </p:sp>
      <p:sp>
        <p:nvSpPr>
          <p:cNvPr id="9" name="Freeform 8">
            <a:extLst>
              <a:ext uri="{FF2B5EF4-FFF2-40B4-BE49-F238E27FC236}">
                <a16:creationId xmlns:a16="http://schemas.microsoft.com/office/drawing/2014/main" id="{33E65FCF-D834-B96E-87B4-CBCDBD974354}"/>
              </a:ext>
            </a:extLst>
          </p:cNvPr>
          <p:cNvSpPr/>
          <p:nvPr/>
        </p:nvSpPr>
        <p:spPr>
          <a:xfrm>
            <a:off x="15935710" y="-3443558"/>
            <a:ext cx="6703452" cy="6099980"/>
          </a:xfrm>
          <a:custGeom>
            <a:avLst/>
            <a:gdLst>
              <a:gd name="connsiteX0" fmla="*/ 641984 w 6703452"/>
              <a:gd name="connsiteY0" fmla="*/ 6061800 h 6099980"/>
              <a:gd name="connsiteX1" fmla="*/ 635318 w 6703452"/>
              <a:gd name="connsiteY1" fmla="*/ 6063705 h 6099980"/>
              <a:gd name="connsiteX2" fmla="*/ 527686 w 6703452"/>
              <a:gd name="connsiteY2" fmla="*/ 6027510 h 6099980"/>
              <a:gd name="connsiteX3" fmla="*/ 568644 w 6703452"/>
              <a:gd name="connsiteY3" fmla="*/ 6031320 h 6099980"/>
              <a:gd name="connsiteX4" fmla="*/ 585788 w 6703452"/>
              <a:gd name="connsiteY4" fmla="*/ 6034178 h 6099980"/>
              <a:gd name="connsiteX5" fmla="*/ 602934 w 6703452"/>
              <a:gd name="connsiteY5" fmla="*/ 6036082 h 6099980"/>
              <a:gd name="connsiteX6" fmla="*/ 629604 w 6703452"/>
              <a:gd name="connsiteY6" fmla="*/ 6037035 h 6099980"/>
              <a:gd name="connsiteX7" fmla="*/ 601028 w 6703452"/>
              <a:gd name="connsiteY7" fmla="*/ 6033225 h 6099980"/>
              <a:gd name="connsiteX8" fmla="*/ 594360 w 6703452"/>
              <a:gd name="connsiteY8" fmla="*/ 6029415 h 6099980"/>
              <a:gd name="connsiteX9" fmla="*/ 614364 w 6703452"/>
              <a:gd name="connsiteY9" fmla="*/ 6027510 h 6099980"/>
              <a:gd name="connsiteX10" fmla="*/ 665800 w 6703452"/>
              <a:gd name="connsiteY10" fmla="*/ 6027510 h 6099980"/>
              <a:gd name="connsiteX11" fmla="*/ 656274 w 6703452"/>
              <a:gd name="connsiteY11" fmla="*/ 6037987 h 6099980"/>
              <a:gd name="connsiteX12" fmla="*/ 625794 w 6703452"/>
              <a:gd name="connsiteY12" fmla="*/ 6037035 h 6099980"/>
              <a:gd name="connsiteX13" fmla="*/ 583884 w 6703452"/>
              <a:gd name="connsiteY13" fmla="*/ 6036082 h 6099980"/>
              <a:gd name="connsiteX14" fmla="*/ 527686 w 6703452"/>
              <a:gd name="connsiteY14" fmla="*/ 6027510 h 6099980"/>
              <a:gd name="connsiteX15" fmla="*/ 822202 w 6703452"/>
              <a:gd name="connsiteY15" fmla="*/ 6024563 h 6099980"/>
              <a:gd name="connsiteX16" fmla="*/ 829628 w 6703452"/>
              <a:gd name="connsiteY16" fmla="*/ 6025605 h 6099980"/>
              <a:gd name="connsiteX17" fmla="*/ 757238 w 6703452"/>
              <a:gd name="connsiteY17" fmla="*/ 6027510 h 6099980"/>
              <a:gd name="connsiteX18" fmla="*/ 822202 w 6703452"/>
              <a:gd name="connsiteY18" fmla="*/ 6024563 h 6099980"/>
              <a:gd name="connsiteX19" fmla="*/ 1108394 w 6703452"/>
              <a:gd name="connsiteY19" fmla="*/ 5987823 h 6099980"/>
              <a:gd name="connsiteX20" fmla="*/ 1102996 w 6703452"/>
              <a:gd name="connsiteY20" fmla="*/ 5989410 h 6099980"/>
              <a:gd name="connsiteX21" fmla="*/ 1085850 w 6703452"/>
              <a:gd name="connsiteY21" fmla="*/ 5994173 h 6099980"/>
              <a:gd name="connsiteX22" fmla="*/ 1102044 w 6703452"/>
              <a:gd name="connsiteY22" fmla="*/ 5989410 h 6099980"/>
              <a:gd name="connsiteX23" fmla="*/ 1126810 w 6703452"/>
              <a:gd name="connsiteY23" fmla="*/ 5982028 h 6099980"/>
              <a:gd name="connsiteX24" fmla="*/ 1117284 w 6703452"/>
              <a:gd name="connsiteY24" fmla="*/ 5985600 h 6099980"/>
              <a:gd name="connsiteX25" fmla="*/ 1108394 w 6703452"/>
              <a:gd name="connsiteY25" fmla="*/ 5987823 h 6099980"/>
              <a:gd name="connsiteX26" fmla="*/ 1119188 w 6703452"/>
              <a:gd name="connsiteY26" fmla="*/ 5984648 h 6099980"/>
              <a:gd name="connsiteX27" fmla="*/ 353378 w 6703452"/>
              <a:gd name="connsiteY27" fmla="*/ 5981790 h 6099980"/>
              <a:gd name="connsiteX28" fmla="*/ 366712 w 6703452"/>
              <a:gd name="connsiteY28" fmla="*/ 5981790 h 6099980"/>
              <a:gd name="connsiteX29" fmla="*/ 534352 w 6703452"/>
              <a:gd name="connsiteY29" fmla="*/ 6020842 h 6099980"/>
              <a:gd name="connsiteX30" fmla="*/ 478156 w 6703452"/>
              <a:gd name="connsiteY30" fmla="*/ 6015128 h 6099980"/>
              <a:gd name="connsiteX31" fmla="*/ 450532 w 6703452"/>
              <a:gd name="connsiteY31" fmla="*/ 6011317 h 6099980"/>
              <a:gd name="connsiteX32" fmla="*/ 423864 w 6703452"/>
              <a:gd name="connsiteY32" fmla="*/ 6005603 h 6099980"/>
              <a:gd name="connsiteX33" fmla="*/ 448628 w 6703452"/>
              <a:gd name="connsiteY33" fmla="*/ 6008460 h 6099980"/>
              <a:gd name="connsiteX34" fmla="*/ 425768 w 6703452"/>
              <a:gd name="connsiteY34" fmla="*/ 6002745 h 6099980"/>
              <a:gd name="connsiteX35" fmla="*/ 397192 w 6703452"/>
              <a:gd name="connsiteY35" fmla="*/ 5995125 h 6099980"/>
              <a:gd name="connsiteX36" fmla="*/ 353378 w 6703452"/>
              <a:gd name="connsiteY36" fmla="*/ 5981790 h 6099980"/>
              <a:gd name="connsiteX37" fmla="*/ 1147764 w 6703452"/>
              <a:gd name="connsiteY37" fmla="*/ 5974170 h 6099980"/>
              <a:gd name="connsiteX38" fmla="*/ 1149668 w 6703452"/>
              <a:gd name="connsiteY38" fmla="*/ 5974170 h 6099980"/>
              <a:gd name="connsiteX39" fmla="*/ 1126810 w 6703452"/>
              <a:gd name="connsiteY39" fmla="*/ 5982028 h 6099980"/>
              <a:gd name="connsiteX40" fmla="*/ 1224916 w 6703452"/>
              <a:gd name="connsiteY40" fmla="*/ 5931307 h 6099980"/>
              <a:gd name="connsiteX41" fmla="*/ 1147764 w 6703452"/>
              <a:gd name="connsiteY41" fmla="*/ 5972265 h 6099980"/>
              <a:gd name="connsiteX42" fmla="*/ 1129664 w 6703452"/>
              <a:gd name="connsiteY42" fmla="*/ 5973217 h 6099980"/>
              <a:gd name="connsiteX43" fmla="*/ 1202056 w 6703452"/>
              <a:gd name="connsiteY43" fmla="*/ 5940832 h 6099980"/>
              <a:gd name="connsiteX44" fmla="*/ 1224916 w 6703452"/>
              <a:gd name="connsiteY44" fmla="*/ 5931307 h 6099980"/>
              <a:gd name="connsiteX45" fmla="*/ 222306 w 6703452"/>
              <a:gd name="connsiteY45" fmla="*/ 5900734 h 6099980"/>
              <a:gd name="connsiteX46" fmla="*/ 320992 w 6703452"/>
              <a:gd name="connsiteY46" fmla="*/ 5962741 h 6099980"/>
              <a:gd name="connsiteX47" fmla="*/ 250032 w 6703452"/>
              <a:gd name="connsiteY47" fmla="*/ 5923450 h 6099980"/>
              <a:gd name="connsiteX48" fmla="*/ 1269682 w 6703452"/>
              <a:gd name="connsiteY48" fmla="*/ 5897018 h 6099980"/>
              <a:gd name="connsiteX49" fmla="*/ 1242060 w 6703452"/>
              <a:gd name="connsiteY49" fmla="*/ 5925593 h 6099980"/>
              <a:gd name="connsiteX50" fmla="*/ 1224916 w 6703452"/>
              <a:gd name="connsiteY50" fmla="*/ 5932261 h 6099980"/>
              <a:gd name="connsiteX51" fmla="*/ 1269682 w 6703452"/>
              <a:gd name="connsiteY51" fmla="*/ 5897018 h 6099980"/>
              <a:gd name="connsiteX52" fmla="*/ 202434 w 6703452"/>
              <a:gd name="connsiteY52" fmla="*/ 5884453 h 6099980"/>
              <a:gd name="connsiteX53" fmla="*/ 222306 w 6703452"/>
              <a:gd name="connsiteY53" fmla="*/ 5900734 h 6099980"/>
              <a:gd name="connsiteX54" fmla="*/ 213360 w 6703452"/>
              <a:gd name="connsiteY54" fmla="*/ 5895113 h 6099980"/>
              <a:gd name="connsiteX55" fmla="*/ 183400 w 6703452"/>
              <a:gd name="connsiteY55" fmla="*/ 5865879 h 6099980"/>
              <a:gd name="connsiteX56" fmla="*/ 202434 w 6703452"/>
              <a:gd name="connsiteY56" fmla="*/ 5884453 h 6099980"/>
              <a:gd name="connsiteX57" fmla="*/ 193358 w 6703452"/>
              <a:gd name="connsiteY57" fmla="*/ 5877016 h 6099980"/>
              <a:gd name="connsiteX58" fmla="*/ 1309688 w 6703452"/>
              <a:gd name="connsiteY58" fmla="*/ 5854155 h 6099980"/>
              <a:gd name="connsiteX59" fmla="*/ 1290638 w 6703452"/>
              <a:gd name="connsiteY59" fmla="*/ 5876062 h 6099980"/>
              <a:gd name="connsiteX60" fmla="*/ 1269684 w 6703452"/>
              <a:gd name="connsiteY60" fmla="*/ 5897018 h 6099980"/>
              <a:gd name="connsiteX61" fmla="*/ 1284924 w 6703452"/>
              <a:gd name="connsiteY61" fmla="*/ 5878920 h 6099980"/>
              <a:gd name="connsiteX62" fmla="*/ 1291592 w 6703452"/>
              <a:gd name="connsiteY62" fmla="*/ 5873205 h 6099980"/>
              <a:gd name="connsiteX63" fmla="*/ 1297306 w 6703452"/>
              <a:gd name="connsiteY63" fmla="*/ 5866537 h 6099980"/>
              <a:gd name="connsiteX64" fmla="*/ 159672 w 6703452"/>
              <a:gd name="connsiteY64" fmla="*/ 5839346 h 6099980"/>
              <a:gd name="connsiteX65" fmla="*/ 183400 w 6703452"/>
              <a:gd name="connsiteY65" fmla="*/ 5865879 h 6099980"/>
              <a:gd name="connsiteX66" fmla="*/ 169188 w 6703452"/>
              <a:gd name="connsiteY66" fmla="*/ 5852012 h 6099980"/>
              <a:gd name="connsiteX67" fmla="*/ 66832 w 6703452"/>
              <a:gd name="connsiteY67" fmla="*/ 5831867 h 6099980"/>
              <a:gd name="connsiteX68" fmla="*/ 90592 w 6703452"/>
              <a:gd name="connsiteY68" fmla="*/ 5866401 h 6099980"/>
              <a:gd name="connsiteX69" fmla="*/ 84772 w 6703452"/>
              <a:gd name="connsiteY69" fmla="*/ 5858918 h 6099980"/>
              <a:gd name="connsiteX70" fmla="*/ 67628 w 6703452"/>
              <a:gd name="connsiteY70" fmla="*/ 5833201 h 6099980"/>
              <a:gd name="connsiteX71" fmla="*/ 63580 w 6703452"/>
              <a:gd name="connsiteY71" fmla="*/ 5826414 h 6099980"/>
              <a:gd name="connsiteX72" fmla="*/ 66832 w 6703452"/>
              <a:gd name="connsiteY72" fmla="*/ 5831867 h 6099980"/>
              <a:gd name="connsiteX73" fmla="*/ 63818 w 6703452"/>
              <a:gd name="connsiteY73" fmla="*/ 5827486 h 6099980"/>
              <a:gd name="connsiteX74" fmla="*/ 63580 w 6703452"/>
              <a:gd name="connsiteY74" fmla="*/ 5826414 h 6099980"/>
              <a:gd name="connsiteX75" fmla="*/ 140478 w 6703452"/>
              <a:gd name="connsiteY75" fmla="*/ 5813794 h 6099980"/>
              <a:gd name="connsiteX76" fmla="*/ 159672 w 6703452"/>
              <a:gd name="connsiteY76" fmla="*/ 5839346 h 6099980"/>
              <a:gd name="connsiteX77" fmla="*/ 149066 w 6703452"/>
              <a:gd name="connsiteY77" fmla="*/ 5827486 h 6099980"/>
              <a:gd name="connsiteX78" fmla="*/ 127666 w 6703452"/>
              <a:gd name="connsiteY78" fmla="*/ 5793370 h 6099980"/>
              <a:gd name="connsiteX79" fmla="*/ 140478 w 6703452"/>
              <a:gd name="connsiteY79" fmla="*/ 5813794 h 6099980"/>
              <a:gd name="connsiteX80" fmla="*/ 131444 w 6703452"/>
              <a:gd name="connsiteY80" fmla="*/ 5801768 h 6099980"/>
              <a:gd name="connsiteX81" fmla="*/ 95004 w 6703452"/>
              <a:gd name="connsiteY81" fmla="*/ 5720765 h 6099980"/>
              <a:gd name="connsiteX82" fmla="*/ 127666 w 6703452"/>
              <a:gd name="connsiteY82" fmla="*/ 5793370 h 6099980"/>
              <a:gd name="connsiteX83" fmla="*/ 116204 w 6703452"/>
              <a:gd name="connsiteY83" fmla="*/ 5775098 h 6099980"/>
              <a:gd name="connsiteX84" fmla="*/ 85588 w 6703452"/>
              <a:gd name="connsiteY84" fmla="*/ 5696637 h 6099980"/>
              <a:gd name="connsiteX85" fmla="*/ 95004 w 6703452"/>
              <a:gd name="connsiteY85" fmla="*/ 5720765 h 6099980"/>
              <a:gd name="connsiteX86" fmla="*/ 86558 w 6703452"/>
              <a:gd name="connsiteY86" fmla="*/ 5701994 h 6099980"/>
              <a:gd name="connsiteX87" fmla="*/ 66676 w 6703452"/>
              <a:gd name="connsiteY87" fmla="*/ 5592218 h 6099980"/>
              <a:gd name="connsiteX88" fmla="*/ 85588 w 6703452"/>
              <a:gd name="connsiteY88" fmla="*/ 5696637 h 6099980"/>
              <a:gd name="connsiteX89" fmla="*/ 81082 w 6703452"/>
              <a:gd name="connsiteY89" fmla="*/ 5685087 h 6099980"/>
              <a:gd name="connsiteX90" fmla="*/ 66676 w 6703452"/>
              <a:gd name="connsiteY90" fmla="*/ 5592218 h 6099980"/>
              <a:gd name="connsiteX91" fmla="*/ 51912 w 6703452"/>
              <a:gd name="connsiteY91" fmla="*/ 5572573 h 6099980"/>
              <a:gd name="connsiteX92" fmla="*/ 53340 w 6703452"/>
              <a:gd name="connsiteY92" fmla="*/ 5578883 h 6099980"/>
              <a:gd name="connsiteX93" fmla="*/ 55244 w 6703452"/>
              <a:gd name="connsiteY93" fmla="*/ 5610316 h 6099980"/>
              <a:gd name="connsiteX94" fmla="*/ 50484 w 6703452"/>
              <a:gd name="connsiteY94" fmla="*/ 5585590 h 6099980"/>
              <a:gd name="connsiteX95" fmla="*/ 50484 w 6703452"/>
              <a:gd name="connsiteY95" fmla="*/ 5579836 h 6099980"/>
              <a:gd name="connsiteX96" fmla="*/ 51912 w 6703452"/>
              <a:gd name="connsiteY96" fmla="*/ 5572573 h 6099980"/>
              <a:gd name="connsiteX97" fmla="*/ 0 w 6703452"/>
              <a:gd name="connsiteY97" fmla="*/ 5513161 h 6099980"/>
              <a:gd name="connsiteX98" fmla="*/ 244 w 6703452"/>
              <a:gd name="connsiteY98" fmla="*/ 5527023 h 6099980"/>
              <a:gd name="connsiteX99" fmla="*/ 0 w 6703452"/>
              <a:gd name="connsiteY99" fmla="*/ 5524591 h 6099980"/>
              <a:gd name="connsiteX100" fmla="*/ 0 w 6703452"/>
              <a:gd name="connsiteY100" fmla="*/ 5513161 h 6099980"/>
              <a:gd name="connsiteX101" fmla="*/ 3126104 w 6703452"/>
              <a:gd name="connsiteY101" fmla="*/ 5096918 h 6099980"/>
              <a:gd name="connsiteX102" fmla="*/ 3088600 w 6703452"/>
              <a:gd name="connsiteY102" fmla="*/ 5098823 h 6099980"/>
              <a:gd name="connsiteX103" fmla="*/ 3088816 w 6703452"/>
              <a:gd name="connsiteY103" fmla="*/ 5098693 h 6099980"/>
              <a:gd name="connsiteX104" fmla="*/ 1752600 w 6703452"/>
              <a:gd name="connsiteY104" fmla="*/ 5096918 h 6099980"/>
              <a:gd name="connsiteX105" fmla="*/ 1740656 w 6703452"/>
              <a:gd name="connsiteY105" fmla="*/ 5108008 h 6099980"/>
              <a:gd name="connsiteX106" fmla="*/ 1740218 w 6703452"/>
              <a:gd name="connsiteY106" fmla="*/ 5108348 h 6099980"/>
              <a:gd name="connsiteX107" fmla="*/ 2876552 w 6703452"/>
              <a:gd name="connsiteY107" fmla="*/ 5091203 h 6099980"/>
              <a:gd name="connsiteX108" fmla="*/ 2903220 w 6703452"/>
              <a:gd name="connsiteY108" fmla="*/ 5094060 h 6099980"/>
              <a:gd name="connsiteX109" fmla="*/ 2928940 w 6703452"/>
              <a:gd name="connsiteY109" fmla="*/ 5096918 h 6099980"/>
              <a:gd name="connsiteX110" fmla="*/ 2960372 w 6703452"/>
              <a:gd name="connsiteY110" fmla="*/ 5100728 h 6099980"/>
              <a:gd name="connsiteX111" fmla="*/ 2924176 w 6703452"/>
              <a:gd name="connsiteY111" fmla="*/ 5097870 h 6099980"/>
              <a:gd name="connsiteX112" fmla="*/ 2876552 w 6703452"/>
              <a:gd name="connsiteY112" fmla="*/ 5091203 h 6099980"/>
              <a:gd name="connsiteX113" fmla="*/ 2063116 w 6703452"/>
              <a:gd name="connsiteY113" fmla="*/ 5004525 h 6099980"/>
              <a:gd name="connsiteX114" fmla="*/ 2018348 w 6703452"/>
              <a:gd name="connsiteY114" fmla="*/ 5024528 h 6099980"/>
              <a:gd name="connsiteX115" fmla="*/ 2547384 w 6703452"/>
              <a:gd name="connsiteY115" fmla="*/ 4996683 h 6099980"/>
              <a:gd name="connsiteX116" fmla="*/ 2568892 w 6703452"/>
              <a:gd name="connsiteY116" fmla="*/ 4997857 h 6099980"/>
              <a:gd name="connsiteX117" fmla="*/ 2802256 w 6703452"/>
              <a:gd name="connsiteY117" fmla="*/ 5042625 h 6099980"/>
              <a:gd name="connsiteX118" fmla="*/ 2978662 w 6703452"/>
              <a:gd name="connsiteY118" fmla="*/ 5068075 h 6099980"/>
              <a:gd name="connsiteX119" fmla="*/ 3024598 w 6703452"/>
              <a:gd name="connsiteY119" fmla="*/ 5069281 h 6099980"/>
              <a:gd name="connsiteX120" fmla="*/ 3046334 w 6703452"/>
              <a:gd name="connsiteY120" fmla="*/ 5068580 h 6099980"/>
              <a:gd name="connsiteX121" fmla="*/ 3072766 w 6703452"/>
              <a:gd name="connsiteY121" fmla="*/ 5066437 h 6099980"/>
              <a:gd name="connsiteX122" fmla="*/ 3052764 w 6703452"/>
              <a:gd name="connsiteY122" fmla="*/ 5068342 h 6099980"/>
              <a:gd name="connsiteX123" fmla="*/ 3038476 w 6703452"/>
              <a:gd name="connsiteY123" fmla="*/ 5069294 h 6099980"/>
              <a:gd name="connsiteX124" fmla="*/ 3025102 w 6703452"/>
              <a:gd name="connsiteY124" fmla="*/ 5069294 h 6099980"/>
              <a:gd name="connsiteX125" fmla="*/ 3025140 w 6703452"/>
              <a:gd name="connsiteY125" fmla="*/ 5069295 h 6099980"/>
              <a:gd name="connsiteX126" fmla="*/ 2954656 w 6703452"/>
              <a:gd name="connsiteY126" fmla="*/ 5071200 h 6099980"/>
              <a:gd name="connsiteX127" fmla="*/ 2863216 w 6703452"/>
              <a:gd name="connsiteY127" fmla="*/ 5064532 h 6099980"/>
              <a:gd name="connsiteX128" fmla="*/ 2807018 w 6703452"/>
              <a:gd name="connsiteY128" fmla="*/ 5061675 h 6099980"/>
              <a:gd name="connsiteX129" fmla="*/ 2836544 w 6703452"/>
              <a:gd name="connsiteY129" fmla="*/ 5060722 h 6099980"/>
              <a:gd name="connsiteX130" fmla="*/ 2696528 w 6703452"/>
              <a:gd name="connsiteY130" fmla="*/ 5038815 h 6099980"/>
              <a:gd name="connsiteX131" fmla="*/ 2736532 w 6703452"/>
              <a:gd name="connsiteY131" fmla="*/ 5055007 h 6099980"/>
              <a:gd name="connsiteX132" fmla="*/ 2636520 w 6703452"/>
              <a:gd name="connsiteY132" fmla="*/ 5037862 h 6099980"/>
              <a:gd name="connsiteX133" fmla="*/ 2537460 w 6703452"/>
              <a:gd name="connsiteY133" fmla="*/ 5016907 h 6099980"/>
              <a:gd name="connsiteX134" fmla="*/ 2547384 w 6703452"/>
              <a:gd name="connsiteY134" fmla="*/ 4996683 h 6099980"/>
              <a:gd name="connsiteX135" fmla="*/ 3335656 w 6703452"/>
              <a:gd name="connsiteY135" fmla="*/ 4972141 h 6099980"/>
              <a:gd name="connsiteX136" fmla="*/ 3312796 w 6703452"/>
              <a:gd name="connsiteY136" fmla="*/ 4982618 h 6099980"/>
              <a:gd name="connsiteX137" fmla="*/ 3311500 w 6703452"/>
              <a:gd name="connsiteY137" fmla="*/ 4983050 h 6099980"/>
              <a:gd name="connsiteX138" fmla="*/ 3502344 w 6703452"/>
              <a:gd name="connsiteY138" fmla="*/ 4899750 h 6099980"/>
              <a:gd name="connsiteX139" fmla="*/ 3439478 w 6703452"/>
              <a:gd name="connsiteY139" fmla="*/ 4947375 h 6099980"/>
              <a:gd name="connsiteX140" fmla="*/ 3431858 w 6703452"/>
              <a:gd name="connsiteY140" fmla="*/ 4951185 h 6099980"/>
              <a:gd name="connsiteX141" fmla="*/ 3464244 w 6703452"/>
              <a:gd name="connsiteY141" fmla="*/ 4928325 h 6099980"/>
              <a:gd name="connsiteX142" fmla="*/ 3495676 w 6703452"/>
              <a:gd name="connsiteY142" fmla="*/ 4904513 h 6099980"/>
              <a:gd name="connsiteX143" fmla="*/ 3502344 w 6703452"/>
              <a:gd name="connsiteY143" fmla="*/ 4899750 h 6099980"/>
              <a:gd name="connsiteX144" fmla="*/ 2399220 w 6703452"/>
              <a:gd name="connsiteY144" fmla="*/ 4890390 h 6099980"/>
              <a:gd name="connsiteX145" fmla="*/ 2389908 w 6703452"/>
              <a:gd name="connsiteY145" fmla="*/ 4891039 h 6099980"/>
              <a:gd name="connsiteX146" fmla="*/ 2392450 w 6703452"/>
              <a:gd name="connsiteY146" fmla="*/ 4890637 h 6099980"/>
              <a:gd name="connsiteX147" fmla="*/ 2428876 w 6703452"/>
              <a:gd name="connsiteY147" fmla="*/ 4888321 h 6099980"/>
              <a:gd name="connsiteX148" fmla="*/ 2406968 w 6703452"/>
              <a:gd name="connsiteY148" fmla="*/ 4890107 h 6099980"/>
              <a:gd name="connsiteX149" fmla="*/ 2399220 w 6703452"/>
              <a:gd name="connsiteY149" fmla="*/ 4890390 h 6099980"/>
              <a:gd name="connsiteX150" fmla="*/ 395288 w 6703452"/>
              <a:gd name="connsiteY150" fmla="*/ 4887368 h 6099980"/>
              <a:gd name="connsiteX151" fmla="*/ 362904 w 6703452"/>
              <a:gd name="connsiteY151" fmla="*/ 4915943 h 6099980"/>
              <a:gd name="connsiteX152" fmla="*/ 395288 w 6703452"/>
              <a:gd name="connsiteY152" fmla="*/ 4887368 h 6099980"/>
              <a:gd name="connsiteX153" fmla="*/ 2230756 w 6703452"/>
              <a:gd name="connsiteY153" fmla="*/ 4873080 h 6099980"/>
              <a:gd name="connsiteX154" fmla="*/ 2185036 w 6703452"/>
              <a:gd name="connsiteY154" fmla="*/ 4882605 h 6099980"/>
              <a:gd name="connsiteX155" fmla="*/ 2162176 w 6703452"/>
              <a:gd name="connsiteY155" fmla="*/ 4887368 h 6099980"/>
              <a:gd name="connsiteX156" fmla="*/ 2140268 w 6703452"/>
              <a:gd name="connsiteY156" fmla="*/ 4893082 h 6099980"/>
              <a:gd name="connsiteX157" fmla="*/ 2164080 w 6703452"/>
              <a:gd name="connsiteY157" fmla="*/ 4886415 h 6099980"/>
              <a:gd name="connsiteX158" fmla="*/ 2186940 w 6703452"/>
              <a:gd name="connsiteY158" fmla="*/ 4881653 h 6099980"/>
              <a:gd name="connsiteX159" fmla="*/ 2230756 w 6703452"/>
              <a:gd name="connsiteY159" fmla="*/ 4873080 h 6099980"/>
              <a:gd name="connsiteX160" fmla="*/ 2292668 w 6703452"/>
              <a:gd name="connsiteY160" fmla="*/ 4870223 h 6099980"/>
              <a:gd name="connsiteX161" fmla="*/ 2280284 w 6703452"/>
              <a:gd name="connsiteY161" fmla="*/ 4875938 h 6099980"/>
              <a:gd name="connsiteX162" fmla="*/ 2204084 w 6703452"/>
              <a:gd name="connsiteY162" fmla="*/ 4890225 h 6099980"/>
              <a:gd name="connsiteX163" fmla="*/ 2170748 w 6703452"/>
              <a:gd name="connsiteY163" fmla="*/ 4897845 h 6099980"/>
              <a:gd name="connsiteX164" fmla="*/ 2155508 w 6703452"/>
              <a:gd name="connsiteY164" fmla="*/ 4902608 h 6099980"/>
              <a:gd name="connsiteX165" fmla="*/ 2168844 w 6703452"/>
              <a:gd name="connsiteY165" fmla="*/ 4900703 h 6099980"/>
              <a:gd name="connsiteX166" fmla="*/ 2223136 w 6703452"/>
              <a:gd name="connsiteY166" fmla="*/ 4892130 h 6099980"/>
              <a:gd name="connsiteX167" fmla="*/ 2174558 w 6703452"/>
              <a:gd name="connsiteY167" fmla="*/ 4902608 h 6099980"/>
              <a:gd name="connsiteX168" fmla="*/ 2127884 w 6703452"/>
              <a:gd name="connsiteY168" fmla="*/ 4915943 h 6099980"/>
              <a:gd name="connsiteX169" fmla="*/ 2105024 w 6703452"/>
              <a:gd name="connsiteY169" fmla="*/ 4922611 h 6099980"/>
              <a:gd name="connsiteX170" fmla="*/ 2082164 w 6703452"/>
              <a:gd name="connsiteY170" fmla="*/ 4930230 h 6099980"/>
              <a:gd name="connsiteX171" fmla="*/ 2037398 w 6703452"/>
              <a:gd name="connsiteY171" fmla="*/ 4946423 h 6099980"/>
              <a:gd name="connsiteX172" fmla="*/ 1994536 w 6703452"/>
              <a:gd name="connsiteY172" fmla="*/ 4965473 h 6099980"/>
              <a:gd name="connsiteX173" fmla="*/ 1973580 w 6703452"/>
              <a:gd name="connsiteY173" fmla="*/ 4974998 h 6099980"/>
              <a:gd name="connsiteX174" fmla="*/ 1952624 w 6703452"/>
              <a:gd name="connsiteY174" fmla="*/ 4985475 h 6099980"/>
              <a:gd name="connsiteX175" fmla="*/ 1911668 w 6703452"/>
              <a:gd name="connsiteY175" fmla="*/ 5007383 h 6099980"/>
              <a:gd name="connsiteX176" fmla="*/ 1872616 w 6703452"/>
              <a:gd name="connsiteY176" fmla="*/ 5031195 h 6099980"/>
              <a:gd name="connsiteX177" fmla="*/ 1834516 w 6703452"/>
              <a:gd name="connsiteY177" fmla="*/ 5056913 h 6099980"/>
              <a:gd name="connsiteX178" fmla="*/ 1797368 w 6703452"/>
              <a:gd name="connsiteY178" fmla="*/ 5083583 h 6099980"/>
              <a:gd name="connsiteX179" fmla="*/ 1726884 w 6703452"/>
              <a:gd name="connsiteY179" fmla="*/ 5143591 h 6099980"/>
              <a:gd name="connsiteX180" fmla="*/ 1709738 w 6703452"/>
              <a:gd name="connsiteY180" fmla="*/ 5159783 h 6099980"/>
              <a:gd name="connsiteX181" fmla="*/ 1701164 w 6703452"/>
              <a:gd name="connsiteY181" fmla="*/ 5167403 h 6099980"/>
              <a:gd name="connsiteX182" fmla="*/ 1693544 w 6703452"/>
              <a:gd name="connsiteY182" fmla="*/ 5175975 h 6099980"/>
              <a:gd name="connsiteX183" fmla="*/ 1662112 w 6703452"/>
              <a:gd name="connsiteY183" fmla="*/ 5210266 h 6099980"/>
              <a:gd name="connsiteX184" fmla="*/ 1646872 w 6703452"/>
              <a:gd name="connsiteY184" fmla="*/ 5228363 h 6099980"/>
              <a:gd name="connsiteX185" fmla="*/ 1631632 w 6703452"/>
              <a:gd name="connsiteY185" fmla="*/ 5247413 h 6099980"/>
              <a:gd name="connsiteX186" fmla="*/ 1616392 w 6703452"/>
              <a:gd name="connsiteY186" fmla="*/ 5266463 h 6099980"/>
              <a:gd name="connsiteX187" fmla="*/ 1602104 w 6703452"/>
              <a:gd name="connsiteY187" fmla="*/ 5286466 h 6099980"/>
              <a:gd name="connsiteX188" fmla="*/ 1597344 w 6703452"/>
              <a:gd name="connsiteY188" fmla="*/ 5283608 h 6099980"/>
              <a:gd name="connsiteX189" fmla="*/ 1608772 w 6703452"/>
              <a:gd name="connsiteY189" fmla="*/ 5267416 h 6099980"/>
              <a:gd name="connsiteX190" fmla="*/ 1620204 w 6703452"/>
              <a:gd name="connsiteY190" fmla="*/ 5253128 h 6099980"/>
              <a:gd name="connsiteX191" fmla="*/ 1640204 w 6703452"/>
              <a:gd name="connsiteY191" fmla="*/ 5228363 h 6099980"/>
              <a:gd name="connsiteX192" fmla="*/ 1671638 w 6703452"/>
              <a:gd name="connsiteY192" fmla="*/ 5192168 h 6099980"/>
              <a:gd name="connsiteX193" fmla="*/ 1693544 w 6703452"/>
              <a:gd name="connsiteY193" fmla="*/ 5168355 h 6099980"/>
              <a:gd name="connsiteX194" fmla="*/ 1709738 w 6703452"/>
              <a:gd name="connsiteY194" fmla="*/ 5151211 h 6099980"/>
              <a:gd name="connsiteX195" fmla="*/ 1740218 w 6703452"/>
              <a:gd name="connsiteY195" fmla="*/ 5119778 h 6099980"/>
              <a:gd name="connsiteX196" fmla="*/ 1764984 w 6703452"/>
              <a:gd name="connsiteY196" fmla="*/ 5097870 h 6099980"/>
              <a:gd name="connsiteX197" fmla="*/ 1803084 w 6703452"/>
              <a:gd name="connsiteY197" fmla="*/ 5066438 h 6099980"/>
              <a:gd name="connsiteX198" fmla="*/ 1744028 w 6703452"/>
              <a:gd name="connsiteY198" fmla="*/ 5111205 h 6099980"/>
              <a:gd name="connsiteX199" fmla="*/ 1702118 w 6703452"/>
              <a:gd name="connsiteY199" fmla="*/ 5149305 h 6099980"/>
              <a:gd name="connsiteX200" fmla="*/ 1690688 w 6703452"/>
              <a:gd name="connsiteY200" fmla="*/ 5159783 h 6099980"/>
              <a:gd name="connsiteX201" fmla="*/ 1680210 w 6703452"/>
              <a:gd name="connsiteY201" fmla="*/ 5171213 h 6099980"/>
              <a:gd name="connsiteX202" fmla="*/ 1658304 w 6703452"/>
              <a:gd name="connsiteY202" fmla="*/ 5195025 h 6099980"/>
              <a:gd name="connsiteX203" fmla="*/ 1646872 w 6703452"/>
              <a:gd name="connsiteY203" fmla="*/ 5207408 h 6099980"/>
              <a:gd name="connsiteX204" fmla="*/ 1636396 w 6703452"/>
              <a:gd name="connsiteY204" fmla="*/ 5219791 h 6099980"/>
              <a:gd name="connsiteX205" fmla="*/ 1616392 w 6703452"/>
              <a:gd name="connsiteY205" fmla="*/ 5245508 h 6099980"/>
              <a:gd name="connsiteX206" fmla="*/ 1580198 w 6703452"/>
              <a:gd name="connsiteY206" fmla="*/ 5296943 h 6099980"/>
              <a:gd name="connsiteX207" fmla="*/ 1564958 w 6703452"/>
              <a:gd name="connsiteY207" fmla="*/ 5320755 h 6099980"/>
              <a:gd name="connsiteX208" fmla="*/ 1552576 w 6703452"/>
              <a:gd name="connsiteY208" fmla="*/ 5343616 h 6099980"/>
              <a:gd name="connsiteX209" fmla="*/ 1533524 w 6703452"/>
              <a:gd name="connsiteY209" fmla="*/ 5379811 h 6099980"/>
              <a:gd name="connsiteX210" fmla="*/ 1555432 w 6703452"/>
              <a:gd name="connsiteY210" fmla="*/ 5344568 h 6099980"/>
              <a:gd name="connsiteX211" fmla="*/ 1578292 w 6703452"/>
              <a:gd name="connsiteY211" fmla="*/ 5310278 h 6099980"/>
              <a:gd name="connsiteX212" fmla="*/ 1558290 w 6703452"/>
              <a:gd name="connsiteY212" fmla="*/ 5348378 h 6099980"/>
              <a:gd name="connsiteX213" fmla="*/ 1539240 w 6703452"/>
              <a:gd name="connsiteY213" fmla="*/ 5387430 h 6099980"/>
              <a:gd name="connsiteX214" fmla="*/ 1527810 w 6703452"/>
              <a:gd name="connsiteY214" fmla="*/ 5403623 h 6099980"/>
              <a:gd name="connsiteX215" fmla="*/ 1477328 w 6703452"/>
              <a:gd name="connsiteY215" fmla="*/ 5524591 h 6099980"/>
              <a:gd name="connsiteX216" fmla="*/ 1389698 w 6703452"/>
              <a:gd name="connsiteY216" fmla="*/ 5731283 h 6099980"/>
              <a:gd name="connsiteX217" fmla="*/ 1396364 w 6703452"/>
              <a:gd name="connsiteY217" fmla="*/ 5709375 h 6099980"/>
              <a:gd name="connsiteX218" fmla="*/ 1383984 w 6703452"/>
              <a:gd name="connsiteY218" fmla="*/ 5729378 h 6099980"/>
              <a:gd name="connsiteX219" fmla="*/ 1388744 w 6703452"/>
              <a:gd name="connsiteY219" fmla="*/ 5707470 h 6099980"/>
              <a:gd name="connsiteX220" fmla="*/ 1518284 w 6703452"/>
              <a:gd name="connsiteY220" fmla="*/ 5400766 h 6099980"/>
              <a:gd name="connsiteX221" fmla="*/ 1527810 w 6703452"/>
              <a:gd name="connsiteY221" fmla="*/ 5380763 h 6099980"/>
              <a:gd name="connsiteX222" fmla="*/ 1539240 w 6703452"/>
              <a:gd name="connsiteY222" fmla="*/ 5361713 h 6099980"/>
              <a:gd name="connsiteX223" fmla="*/ 1561148 w 6703452"/>
              <a:gd name="connsiteY223" fmla="*/ 5322661 h 6099980"/>
              <a:gd name="connsiteX224" fmla="*/ 1585912 w 6703452"/>
              <a:gd name="connsiteY224" fmla="*/ 5285513 h 6099980"/>
              <a:gd name="connsiteX225" fmla="*/ 1611630 w 6703452"/>
              <a:gd name="connsiteY225" fmla="*/ 5249318 h 6099980"/>
              <a:gd name="connsiteX226" fmla="*/ 1639252 w 6703452"/>
              <a:gd name="connsiteY226" fmla="*/ 5214075 h 6099980"/>
              <a:gd name="connsiteX227" fmla="*/ 1653540 w 6703452"/>
              <a:gd name="connsiteY227" fmla="*/ 5196930 h 6099980"/>
              <a:gd name="connsiteX228" fmla="*/ 1668780 w 6703452"/>
              <a:gd name="connsiteY228" fmla="*/ 5180738 h 6099980"/>
              <a:gd name="connsiteX229" fmla="*/ 1684020 w 6703452"/>
              <a:gd name="connsiteY229" fmla="*/ 5164545 h 6099980"/>
              <a:gd name="connsiteX230" fmla="*/ 1691640 w 6703452"/>
              <a:gd name="connsiteY230" fmla="*/ 5155973 h 6099980"/>
              <a:gd name="connsiteX231" fmla="*/ 1699260 w 6703452"/>
              <a:gd name="connsiteY231" fmla="*/ 5148353 h 6099980"/>
              <a:gd name="connsiteX232" fmla="*/ 1731644 w 6703452"/>
              <a:gd name="connsiteY232" fmla="*/ 5117873 h 6099980"/>
              <a:gd name="connsiteX233" fmla="*/ 1739264 w 6703452"/>
              <a:gd name="connsiteY233" fmla="*/ 5109300 h 6099980"/>
              <a:gd name="connsiteX234" fmla="*/ 1740656 w 6703452"/>
              <a:gd name="connsiteY234" fmla="*/ 5108008 h 6099980"/>
              <a:gd name="connsiteX235" fmla="*/ 1823562 w 6703452"/>
              <a:gd name="connsiteY235" fmla="*/ 5043578 h 6099980"/>
              <a:gd name="connsiteX236" fmla="*/ 1912620 w 6703452"/>
              <a:gd name="connsiteY236" fmla="*/ 4987380 h 6099980"/>
              <a:gd name="connsiteX237" fmla="*/ 1969770 w 6703452"/>
              <a:gd name="connsiteY237" fmla="*/ 4961663 h 6099980"/>
              <a:gd name="connsiteX238" fmla="*/ 1986916 w 6703452"/>
              <a:gd name="connsiteY238" fmla="*/ 4956900 h 6099980"/>
              <a:gd name="connsiteX239" fmla="*/ 2011680 w 6703452"/>
              <a:gd name="connsiteY239" fmla="*/ 4948328 h 6099980"/>
              <a:gd name="connsiteX240" fmla="*/ 2025016 w 6703452"/>
              <a:gd name="connsiteY240" fmla="*/ 4942613 h 6099980"/>
              <a:gd name="connsiteX241" fmla="*/ 2043112 w 6703452"/>
              <a:gd name="connsiteY241" fmla="*/ 4935945 h 6099980"/>
              <a:gd name="connsiteX242" fmla="*/ 2096452 w 6703452"/>
              <a:gd name="connsiteY242" fmla="*/ 4917848 h 6099980"/>
              <a:gd name="connsiteX243" fmla="*/ 2052638 w 6703452"/>
              <a:gd name="connsiteY243" fmla="*/ 4926420 h 6099980"/>
              <a:gd name="connsiteX244" fmla="*/ 2119312 w 6703452"/>
              <a:gd name="connsiteY244" fmla="*/ 4904513 h 6099980"/>
              <a:gd name="connsiteX245" fmla="*/ 2187892 w 6703452"/>
              <a:gd name="connsiteY245" fmla="*/ 4887368 h 6099980"/>
              <a:gd name="connsiteX246" fmla="*/ 2178368 w 6703452"/>
              <a:gd name="connsiteY246" fmla="*/ 4891178 h 6099980"/>
              <a:gd name="connsiteX247" fmla="*/ 2235518 w 6703452"/>
              <a:gd name="connsiteY247" fmla="*/ 4878795 h 6099980"/>
              <a:gd name="connsiteX248" fmla="*/ 3543430 w 6703452"/>
              <a:gd name="connsiteY248" fmla="*/ 4736219 h 6099980"/>
              <a:gd name="connsiteX249" fmla="*/ 3542676 w 6703452"/>
              <a:gd name="connsiteY249" fmla="*/ 4737289 h 6099980"/>
              <a:gd name="connsiteX250" fmla="*/ 3531872 w 6703452"/>
              <a:gd name="connsiteY250" fmla="*/ 4748303 h 6099980"/>
              <a:gd name="connsiteX251" fmla="*/ 3938588 w 6703452"/>
              <a:gd name="connsiteY251" fmla="*/ 4474935 h 6099980"/>
              <a:gd name="connsiteX252" fmla="*/ 3890010 w 6703452"/>
              <a:gd name="connsiteY252" fmla="*/ 4536848 h 6099980"/>
              <a:gd name="connsiteX253" fmla="*/ 3884296 w 6703452"/>
              <a:gd name="connsiteY253" fmla="*/ 4542562 h 6099980"/>
              <a:gd name="connsiteX254" fmla="*/ 3938588 w 6703452"/>
              <a:gd name="connsiteY254" fmla="*/ 4474935 h 6099980"/>
              <a:gd name="connsiteX255" fmla="*/ 3933826 w 6703452"/>
              <a:gd name="connsiteY255" fmla="*/ 4428262 h 6099980"/>
              <a:gd name="connsiteX256" fmla="*/ 3893820 w 6703452"/>
              <a:gd name="connsiteY256" fmla="*/ 4481602 h 6099980"/>
              <a:gd name="connsiteX257" fmla="*/ 3842386 w 6703452"/>
              <a:gd name="connsiteY257" fmla="*/ 4537800 h 6099980"/>
              <a:gd name="connsiteX258" fmla="*/ 3890012 w 6703452"/>
              <a:gd name="connsiteY258" fmla="*/ 4483507 h 6099980"/>
              <a:gd name="connsiteX259" fmla="*/ 3905252 w 6703452"/>
              <a:gd name="connsiteY259" fmla="*/ 4465410 h 6099980"/>
              <a:gd name="connsiteX260" fmla="*/ 3933826 w 6703452"/>
              <a:gd name="connsiteY260" fmla="*/ 4428262 h 6099980"/>
              <a:gd name="connsiteX261" fmla="*/ 4039908 w 6703452"/>
              <a:gd name="connsiteY261" fmla="*/ 4261932 h 6099980"/>
              <a:gd name="connsiteX262" fmla="*/ 4040504 w 6703452"/>
              <a:gd name="connsiteY262" fmla="*/ 4263480 h 6099980"/>
              <a:gd name="connsiteX263" fmla="*/ 4039552 w 6703452"/>
              <a:gd name="connsiteY263" fmla="*/ 4281578 h 6099980"/>
              <a:gd name="connsiteX264" fmla="*/ 3991928 w 6703452"/>
              <a:gd name="connsiteY264" fmla="*/ 4377780 h 6099980"/>
              <a:gd name="connsiteX265" fmla="*/ 3938588 w 6703452"/>
              <a:gd name="connsiteY265" fmla="*/ 4455886 h 6099980"/>
              <a:gd name="connsiteX266" fmla="*/ 3883342 w 6703452"/>
              <a:gd name="connsiteY266" fmla="*/ 4531133 h 6099980"/>
              <a:gd name="connsiteX267" fmla="*/ 3804284 w 6703452"/>
              <a:gd name="connsiteY267" fmla="*/ 4619715 h 6099980"/>
              <a:gd name="connsiteX268" fmla="*/ 3802686 w 6703452"/>
              <a:gd name="connsiteY268" fmla="*/ 4620362 h 6099980"/>
              <a:gd name="connsiteX269" fmla="*/ 3788092 w 6703452"/>
              <a:gd name="connsiteY269" fmla="*/ 4634955 h 6099980"/>
              <a:gd name="connsiteX270" fmla="*/ 3801440 w 6703452"/>
              <a:gd name="connsiteY270" fmla="*/ 4620867 h 6099980"/>
              <a:gd name="connsiteX271" fmla="*/ 3798882 w 6703452"/>
              <a:gd name="connsiteY271" fmla="*/ 4621903 h 6099980"/>
              <a:gd name="connsiteX272" fmla="*/ 3758564 w 6703452"/>
              <a:gd name="connsiteY272" fmla="*/ 4656863 h 6099980"/>
              <a:gd name="connsiteX273" fmla="*/ 3609976 w 6703452"/>
              <a:gd name="connsiteY273" fmla="*/ 4801643 h 6099980"/>
              <a:gd name="connsiteX274" fmla="*/ 3458528 w 6703452"/>
              <a:gd name="connsiteY274" fmla="*/ 4925468 h 6099980"/>
              <a:gd name="connsiteX275" fmla="*/ 3493770 w 6703452"/>
              <a:gd name="connsiteY275" fmla="*/ 4901655 h 6099980"/>
              <a:gd name="connsiteX276" fmla="*/ 3457576 w 6703452"/>
              <a:gd name="connsiteY276" fmla="*/ 4927373 h 6099980"/>
              <a:gd name="connsiteX277" fmla="*/ 3435668 w 6703452"/>
              <a:gd name="connsiteY277" fmla="*/ 4942613 h 6099980"/>
              <a:gd name="connsiteX278" fmla="*/ 3417570 w 6703452"/>
              <a:gd name="connsiteY278" fmla="*/ 4956900 h 6099980"/>
              <a:gd name="connsiteX279" fmla="*/ 3405188 w 6703452"/>
              <a:gd name="connsiteY279" fmla="*/ 4966425 h 6099980"/>
              <a:gd name="connsiteX280" fmla="*/ 3364230 w 6703452"/>
              <a:gd name="connsiteY280" fmla="*/ 4991191 h 6099980"/>
              <a:gd name="connsiteX281" fmla="*/ 3360420 w 6703452"/>
              <a:gd name="connsiteY281" fmla="*/ 4982618 h 6099980"/>
              <a:gd name="connsiteX282" fmla="*/ 3264216 w 6703452"/>
              <a:gd name="connsiteY282" fmla="*/ 5027386 h 6099980"/>
              <a:gd name="connsiteX283" fmla="*/ 3177540 w 6703452"/>
              <a:gd name="connsiteY283" fmla="*/ 5053103 h 6099980"/>
              <a:gd name="connsiteX284" fmla="*/ 3231832 w 6703452"/>
              <a:gd name="connsiteY284" fmla="*/ 5033100 h 6099980"/>
              <a:gd name="connsiteX285" fmla="*/ 3356610 w 6703452"/>
              <a:gd name="connsiteY285" fmla="*/ 4980713 h 6099980"/>
              <a:gd name="connsiteX286" fmla="*/ 3490912 w 6703452"/>
              <a:gd name="connsiteY286" fmla="*/ 4896893 h 6099980"/>
              <a:gd name="connsiteX287" fmla="*/ 3587116 w 6703452"/>
              <a:gd name="connsiteY287" fmla="*/ 4813073 h 6099980"/>
              <a:gd name="connsiteX288" fmla="*/ 3615690 w 6703452"/>
              <a:gd name="connsiteY288" fmla="*/ 4790213 h 6099980"/>
              <a:gd name="connsiteX289" fmla="*/ 3672840 w 6703452"/>
              <a:gd name="connsiteY289" fmla="*/ 4736873 h 6099980"/>
              <a:gd name="connsiteX290" fmla="*/ 3755708 w 6703452"/>
              <a:gd name="connsiteY290" fmla="*/ 4644480 h 6099980"/>
              <a:gd name="connsiteX291" fmla="*/ 3898584 w 6703452"/>
              <a:gd name="connsiteY291" fmla="*/ 4488270 h 6099980"/>
              <a:gd name="connsiteX292" fmla="*/ 3887152 w 6703452"/>
              <a:gd name="connsiteY292" fmla="*/ 4504463 h 6099980"/>
              <a:gd name="connsiteX293" fmla="*/ 3878580 w 6703452"/>
              <a:gd name="connsiteY293" fmla="*/ 4519703 h 6099980"/>
              <a:gd name="connsiteX294" fmla="*/ 3946208 w 6703452"/>
              <a:gd name="connsiteY294" fmla="*/ 4431120 h 6099980"/>
              <a:gd name="connsiteX295" fmla="*/ 4010978 w 6703452"/>
              <a:gd name="connsiteY295" fmla="*/ 4325393 h 6099980"/>
              <a:gd name="connsiteX296" fmla="*/ 4004310 w 6703452"/>
              <a:gd name="connsiteY296" fmla="*/ 4341586 h 6099980"/>
              <a:gd name="connsiteX297" fmla="*/ 4025264 w 6703452"/>
              <a:gd name="connsiteY297" fmla="*/ 4296818 h 6099980"/>
              <a:gd name="connsiteX298" fmla="*/ 4035742 w 6703452"/>
              <a:gd name="connsiteY298" fmla="*/ 4271100 h 6099980"/>
              <a:gd name="connsiteX299" fmla="*/ 4039908 w 6703452"/>
              <a:gd name="connsiteY299" fmla="*/ 4261932 h 6099980"/>
              <a:gd name="connsiteX300" fmla="*/ 982980 w 6703452"/>
              <a:gd name="connsiteY300" fmla="*/ 4261575 h 6099980"/>
              <a:gd name="connsiteX301" fmla="*/ 943928 w 6703452"/>
              <a:gd name="connsiteY301" fmla="*/ 4309200 h 6099980"/>
              <a:gd name="connsiteX302" fmla="*/ 945832 w 6703452"/>
              <a:gd name="connsiteY302" fmla="*/ 4305390 h 6099980"/>
              <a:gd name="connsiteX303" fmla="*/ 892492 w 6703452"/>
              <a:gd name="connsiteY303" fmla="*/ 4363493 h 6099980"/>
              <a:gd name="connsiteX304" fmla="*/ 837248 w 6703452"/>
              <a:gd name="connsiteY304" fmla="*/ 4416833 h 6099980"/>
              <a:gd name="connsiteX305" fmla="*/ 837270 w 6703452"/>
              <a:gd name="connsiteY305" fmla="*/ 4416811 h 6099980"/>
              <a:gd name="connsiteX306" fmla="*/ 864872 w 6703452"/>
              <a:gd name="connsiteY306" fmla="*/ 4388258 h 6099980"/>
              <a:gd name="connsiteX307" fmla="*/ 905828 w 6703452"/>
              <a:gd name="connsiteY307" fmla="*/ 4347300 h 6099980"/>
              <a:gd name="connsiteX308" fmla="*/ 927736 w 6703452"/>
              <a:gd name="connsiteY308" fmla="*/ 4324440 h 6099980"/>
              <a:gd name="connsiteX309" fmla="*/ 948690 w 6703452"/>
              <a:gd name="connsiteY309" fmla="*/ 4301580 h 6099980"/>
              <a:gd name="connsiteX310" fmla="*/ 982980 w 6703452"/>
              <a:gd name="connsiteY310" fmla="*/ 4261575 h 6099980"/>
              <a:gd name="connsiteX311" fmla="*/ 3967164 w 6703452"/>
              <a:gd name="connsiteY311" fmla="*/ 4118700 h 6099980"/>
              <a:gd name="connsiteX312" fmla="*/ 3965258 w 6703452"/>
              <a:gd name="connsiteY312" fmla="*/ 4132988 h 6099980"/>
              <a:gd name="connsiteX313" fmla="*/ 3962400 w 6703452"/>
              <a:gd name="connsiteY313" fmla="*/ 4149180 h 6099980"/>
              <a:gd name="connsiteX314" fmla="*/ 3954780 w 6703452"/>
              <a:gd name="connsiteY314" fmla="*/ 4194900 h 6099980"/>
              <a:gd name="connsiteX315" fmla="*/ 3965258 w 6703452"/>
              <a:gd name="connsiteY315" fmla="*/ 4168230 h 6099980"/>
              <a:gd name="connsiteX316" fmla="*/ 3944304 w 6703452"/>
              <a:gd name="connsiteY316" fmla="*/ 4235858 h 6099980"/>
              <a:gd name="connsiteX317" fmla="*/ 3915728 w 6703452"/>
              <a:gd name="connsiteY317" fmla="*/ 4297770 h 6099980"/>
              <a:gd name="connsiteX318" fmla="*/ 3881438 w 6703452"/>
              <a:gd name="connsiteY318" fmla="*/ 4359683 h 6099980"/>
              <a:gd name="connsiteX319" fmla="*/ 3930016 w 6703452"/>
              <a:gd name="connsiteY319" fmla="*/ 4287293 h 6099980"/>
              <a:gd name="connsiteX320" fmla="*/ 3845244 w 6703452"/>
              <a:gd name="connsiteY320" fmla="*/ 4418738 h 6099980"/>
              <a:gd name="connsiteX321" fmla="*/ 3741420 w 6703452"/>
              <a:gd name="connsiteY321" fmla="*/ 4536848 h 6099980"/>
              <a:gd name="connsiteX322" fmla="*/ 3789998 w 6703452"/>
              <a:gd name="connsiteY322" fmla="*/ 4481603 h 6099980"/>
              <a:gd name="connsiteX323" fmla="*/ 3842386 w 6703452"/>
              <a:gd name="connsiteY323" fmla="*/ 4414928 h 6099980"/>
              <a:gd name="connsiteX324" fmla="*/ 3860484 w 6703452"/>
              <a:gd name="connsiteY324" fmla="*/ 4389210 h 6099980"/>
              <a:gd name="connsiteX325" fmla="*/ 3868104 w 6703452"/>
              <a:gd name="connsiteY325" fmla="*/ 4375875 h 6099980"/>
              <a:gd name="connsiteX326" fmla="*/ 3842386 w 6703452"/>
              <a:gd name="connsiteY326" fmla="*/ 4403498 h 6099980"/>
              <a:gd name="connsiteX327" fmla="*/ 3784284 w 6703452"/>
              <a:gd name="connsiteY327" fmla="*/ 4483508 h 6099980"/>
              <a:gd name="connsiteX328" fmla="*/ 3809048 w 6703452"/>
              <a:gd name="connsiteY328" fmla="*/ 4449218 h 6099980"/>
              <a:gd name="connsiteX329" fmla="*/ 3758566 w 6703452"/>
              <a:gd name="connsiteY329" fmla="*/ 4500653 h 6099980"/>
              <a:gd name="connsiteX330" fmla="*/ 3698558 w 6703452"/>
              <a:gd name="connsiteY330" fmla="*/ 4565423 h 6099980"/>
              <a:gd name="connsiteX331" fmla="*/ 3720466 w 6703452"/>
              <a:gd name="connsiteY331" fmla="*/ 4551135 h 6099980"/>
              <a:gd name="connsiteX332" fmla="*/ 3543430 w 6703452"/>
              <a:gd name="connsiteY332" fmla="*/ 4736219 h 6099980"/>
              <a:gd name="connsiteX333" fmla="*/ 3546158 w 6703452"/>
              <a:gd name="connsiteY333" fmla="*/ 4732348 h 6099980"/>
              <a:gd name="connsiteX334" fmla="*/ 3546158 w 6703452"/>
              <a:gd name="connsiteY334" fmla="*/ 4729253 h 6099980"/>
              <a:gd name="connsiteX335" fmla="*/ 3493772 w 6703452"/>
              <a:gd name="connsiteY335" fmla="*/ 4777830 h 6099980"/>
              <a:gd name="connsiteX336" fmla="*/ 3465196 w 6703452"/>
              <a:gd name="connsiteY336" fmla="*/ 4802595 h 6099980"/>
              <a:gd name="connsiteX337" fmla="*/ 3424238 w 6703452"/>
              <a:gd name="connsiteY337" fmla="*/ 4833075 h 6099980"/>
              <a:gd name="connsiteX338" fmla="*/ 3507104 w 6703452"/>
              <a:gd name="connsiteY338" fmla="*/ 4760685 h 6099980"/>
              <a:gd name="connsiteX339" fmla="*/ 3408046 w 6703452"/>
              <a:gd name="connsiteY339" fmla="*/ 4838790 h 6099980"/>
              <a:gd name="connsiteX340" fmla="*/ 3379472 w 6703452"/>
              <a:gd name="connsiteY340" fmla="*/ 4857840 h 6099980"/>
              <a:gd name="connsiteX341" fmla="*/ 3357564 w 6703452"/>
              <a:gd name="connsiteY341" fmla="*/ 4872128 h 6099980"/>
              <a:gd name="connsiteX342" fmla="*/ 3335656 w 6703452"/>
              <a:gd name="connsiteY342" fmla="*/ 4884510 h 6099980"/>
              <a:gd name="connsiteX343" fmla="*/ 3323272 w 6703452"/>
              <a:gd name="connsiteY343" fmla="*/ 4892130 h 6099980"/>
              <a:gd name="connsiteX344" fmla="*/ 3308986 w 6703452"/>
              <a:gd name="connsiteY344" fmla="*/ 4899750 h 6099980"/>
              <a:gd name="connsiteX345" fmla="*/ 3269932 w 6703452"/>
              <a:gd name="connsiteY345" fmla="*/ 4919753 h 6099980"/>
              <a:gd name="connsiteX346" fmla="*/ 3243264 w 6703452"/>
              <a:gd name="connsiteY346" fmla="*/ 4932135 h 6099980"/>
              <a:gd name="connsiteX347" fmla="*/ 3210878 w 6703452"/>
              <a:gd name="connsiteY347" fmla="*/ 4944518 h 6099980"/>
              <a:gd name="connsiteX348" fmla="*/ 3214688 w 6703452"/>
              <a:gd name="connsiteY348" fmla="*/ 4942613 h 6099980"/>
              <a:gd name="connsiteX349" fmla="*/ 3082292 w 6703452"/>
              <a:gd name="connsiteY349" fmla="*/ 4971188 h 6099980"/>
              <a:gd name="connsiteX350" fmla="*/ 2948940 w 6703452"/>
              <a:gd name="connsiteY350" fmla="*/ 4972140 h 6099980"/>
              <a:gd name="connsiteX351" fmla="*/ 2951798 w 6703452"/>
              <a:gd name="connsiteY351" fmla="*/ 4967378 h 6099980"/>
              <a:gd name="connsiteX352" fmla="*/ 2899412 w 6703452"/>
              <a:gd name="connsiteY352" fmla="*/ 4964520 h 6099980"/>
              <a:gd name="connsiteX353" fmla="*/ 2866072 w 6703452"/>
              <a:gd name="connsiteY353" fmla="*/ 4958805 h 6099980"/>
              <a:gd name="connsiteX354" fmla="*/ 2737486 w 6703452"/>
              <a:gd name="connsiteY354" fmla="*/ 4931182 h 6099980"/>
              <a:gd name="connsiteX355" fmla="*/ 2762252 w 6703452"/>
              <a:gd name="connsiteY355" fmla="*/ 4935945 h 6099980"/>
              <a:gd name="connsiteX356" fmla="*/ 2718436 w 6703452"/>
              <a:gd name="connsiteY356" fmla="*/ 4920705 h 6099980"/>
              <a:gd name="connsiteX357" fmla="*/ 2554604 w 6703452"/>
              <a:gd name="connsiteY357" fmla="*/ 4893082 h 6099980"/>
              <a:gd name="connsiteX358" fmla="*/ 2481264 w 6703452"/>
              <a:gd name="connsiteY358" fmla="*/ 4886415 h 6099980"/>
              <a:gd name="connsiteX359" fmla="*/ 2436496 w 6703452"/>
              <a:gd name="connsiteY359" fmla="*/ 4883557 h 6099980"/>
              <a:gd name="connsiteX360" fmla="*/ 2381252 w 6703452"/>
              <a:gd name="connsiteY360" fmla="*/ 4881653 h 6099980"/>
              <a:gd name="connsiteX361" fmla="*/ 2361248 w 6703452"/>
              <a:gd name="connsiteY361" fmla="*/ 4876890 h 6099980"/>
              <a:gd name="connsiteX362" fmla="*/ 2346960 w 6703452"/>
              <a:gd name="connsiteY362" fmla="*/ 4873080 h 6099980"/>
              <a:gd name="connsiteX363" fmla="*/ 2496504 w 6703452"/>
              <a:gd name="connsiteY363" fmla="*/ 4879748 h 6099980"/>
              <a:gd name="connsiteX364" fmla="*/ 2483168 w 6703452"/>
              <a:gd name="connsiteY364" fmla="*/ 4874985 h 6099980"/>
              <a:gd name="connsiteX365" fmla="*/ 2431732 w 6703452"/>
              <a:gd name="connsiteY365" fmla="*/ 4870223 h 6099980"/>
              <a:gd name="connsiteX366" fmla="*/ 2418398 w 6703452"/>
              <a:gd name="connsiteY366" fmla="*/ 4866413 h 6099980"/>
              <a:gd name="connsiteX367" fmla="*/ 2369820 w 6703452"/>
              <a:gd name="connsiteY367" fmla="*/ 4864508 h 6099980"/>
              <a:gd name="connsiteX368" fmla="*/ 2323148 w 6703452"/>
              <a:gd name="connsiteY368" fmla="*/ 4865460 h 6099980"/>
              <a:gd name="connsiteX369" fmla="*/ 2300288 w 6703452"/>
              <a:gd name="connsiteY369" fmla="*/ 4866413 h 6099980"/>
              <a:gd name="connsiteX370" fmla="*/ 2277428 w 6703452"/>
              <a:gd name="connsiteY370" fmla="*/ 4868318 h 6099980"/>
              <a:gd name="connsiteX371" fmla="*/ 2229804 w 6703452"/>
              <a:gd name="connsiteY371" fmla="*/ 4874033 h 6099980"/>
              <a:gd name="connsiteX372" fmla="*/ 2270760 w 6703452"/>
              <a:gd name="connsiteY372" fmla="*/ 4868318 h 6099980"/>
              <a:gd name="connsiteX373" fmla="*/ 2311718 w 6703452"/>
              <a:gd name="connsiteY373" fmla="*/ 4863555 h 6099980"/>
              <a:gd name="connsiteX374" fmla="*/ 2394586 w 6703452"/>
              <a:gd name="connsiteY374" fmla="*/ 4860698 h 6099980"/>
              <a:gd name="connsiteX375" fmla="*/ 2436496 w 6703452"/>
              <a:gd name="connsiteY375" fmla="*/ 4861650 h 6099980"/>
              <a:gd name="connsiteX376" fmla="*/ 2477452 w 6703452"/>
              <a:gd name="connsiteY376" fmla="*/ 4865460 h 6099980"/>
              <a:gd name="connsiteX377" fmla="*/ 2557464 w 6703452"/>
              <a:gd name="connsiteY377" fmla="*/ 4875938 h 6099980"/>
              <a:gd name="connsiteX378" fmla="*/ 2858452 w 6703452"/>
              <a:gd name="connsiteY378" fmla="*/ 4936898 h 6099980"/>
              <a:gd name="connsiteX379" fmla="*/ 2999424 w 6703452"/>
              <a:gd name="connsiteY379" fmla="*/ 4952138 h 6099980"/>
              <a:gd name="connsiteX380" fmla="*/ 3135630 w 6703452"/>
              <a:gd name="connsiteY380" fmla="*/ 4942613 h 6099980"/>
              <a:gd name="connsiteX381" fmla="*/ 3388044 w 6703452"/>
              <a:gd name="connsiteY381" fmla="*/ 4833075 h 6099980"/>
              <a:gd name="connsiteX382" fmla="*/ 3394712 w 6703452"/>
              <a:gd name="connsiteY382" fmla="*/ 4826408 h 6099980"/>
              <a:gd name="connsiteX383" fmla="*/ 3413760 w 6703452"/>
              <a:gd name="connsiteY383" fmla="*/ 4814978 h 6099980"/>
              <a:gd name="connsiteX384" fmla="*/ 3517584 w 6703452"/>
              <a:gd name="connsiteY384" fmla="*/ 4731158 h 6099980"/>
              <a:gd name="connsiteX385" fmla="*/ 3616644 w 6703452"/>
              <a:gd name="connsiteY385" fmla="*/ 4637813 h 6099980"/>
              <a:gd name="connsiteX386" fmla="*/ 3653792 w 6703452"/>
              <a:gd name="connsiteY386" fmla="*/ 4596855 h 6099980"/>
              <a:gd name="connsiteX387" fmla="*/ 3716656 w 6703452"/>
              <a:gd name="connsiteY387" fmla="*/ 4530180 h 6099980"/>
              <a:gd name="connsiteX388" fmla="*/ 3687128 w 6703452"/>
              <a:gd name="connsiteY388" fmla="*/ 4566375 h 6099980"/>
              <a:gd name="connsiteX389" fmla="*/ 3707130 w 6703452"/>
              <a:gd name="connsiteY389" fmla="*/ 4545420 h 6099980"/>
              <a:gd name="connsiteX390" fmla="*/ 3758566 w 6703452"/>
              <a:gd name="connsiteY390" fmla="*/ 4489223 h 6099980"/>
              <a:gd name="connsiteX391" fmla="*/ 3806192 w 6703452"/>
              <a:gd name="connsiteY391" fmla="*/ 4434930 h 6099980"/>
              <a:gd name="connsiteX392" fmla="*/ 3861436 w 6703452"/>
              <a:gd name="connsiteY392" fmla="*/ 4365398 h 6099980"/>
              <a:gd name="connsiteX393" fmla="*/ 3896678 w 6703452"/>
              <a:gd name="connsiteY393" fmla="*/ 4302533 h 6099980"/>
              <a:gd name="connsiteX394" fmla="*/ 3960496 w 6703452"/>
              <a:gd name="connsiteY394" fmla="*/ 4138703 h 6099980"/>
              <a:gd name="connsiteX395" fmla="*/ 3965258 w 6703452"/>
              <a:gd name="connsiteY395" fmla="*/ 4130130 h 6099980"/>
              <a:gd name="connsiteX396" fmla="*/ 4078604 w 6703452"/>
              <a:gd name="connsiteY396" fmla="*/ 4072027 h 6099980"/>
              <a:gd name="connsiteX397" fmla="*/ 4073844 w 6703452"/>
              <a:gd name="connsiteY397" fmla="*/ 4105365 h 6099980"/>
              <a:gd name="connsiteX398" fmla="*/ 4066224 w 6703452"/>
              <a:gd name="connsiteY398" fmla="*/ 4155847 h 6099980"/>
              <a:gd name="connsiteX399" fmla="*/ 4078604 w 6703452"/>
              <a:gd name="connsiteY399" fmla="*/ 4072027 h 6099980"/>
              <a:gd name="connsiteX400" fmla="*/ 3986212 w 6703452"/>
              <a:gd name="connsiteY400" fmla="*/ 4023450 h 6099980"/>
              <a:gd name="connsiteX401" fmla="*/ 3970020 w 6703452"/>
              <a:gd name="connsiteY401" fmla="*/ 4122510 h 6099980"/>
              <a:gd name="connsiteX402" fmla="*/ 3973830 w 6703452"/>
              <a:gd name="connsiteY402" fmla="*/ 4075838 h 6099980"/>
              <a:gd name="connsiteX403" fmla="*/ 3986212 w 6703452"/>
              <a:gd name="connsiteY403" fmla="*/ 4023450 h 6099980"/>
              <a:gd name="connsiteX404" fmla="*/ 4027170 w 6703452"/>
              <a:gd name="connsiteY404" fmla="*/ 3831045 h 6099980"/>
              <a:gd name="connsiteX405" fmla="*/ 4018598 w 6703452"/>
              <a:gd name="connsiteY405" fmla="*/ 3881527 h 6099980"/>
              <a:gd name="connsiteX406" fmla="*/ 3989070 w 6703452"/>
              <a:gd name="connsiteY406" fmla="*/ 4037737 h 6099980"/>
              <a:gd name="connsiteX407" fmla="*/ 3986212 w 6703452"/>
              <a:gd name="connsiteY407" fmla="*/ 4022498 h 6099980"/>
              <a:gd name="connsiteX408" fmla="*/ 4002404 w 6703452"/>
              <a:gd name="connsiteY408" fmla="*/ 3927248 h 6099980"/>
              <a:gd name="connsiteX409" fmla="*/ 4013836 w 6703452"/>
              <a:gd name="connsiteY409" fmla="*/ 3878670 h 6099980"/>
              <a:gd name="connsiteX410" fmla="*/ 4019552 w 6703452"/>
              <a:gd name="connsiteY410" fmla="*/ 3854858 h 6099980"/>
              <a:gd name="connsiteX411" fmla="*/ 4194376 w 6703452"/>
              <a:gd name="connsiteY411" fmla="*/ 3649423 h 6099980"/>
              <a:gd name="connsiteX412" fmla="*/ 4184452 w 6703452"/>
              <a:gd name="connsiteY412" fmla="*/ 3670907 h 6099980"/>
              <a:gd name="connsiteX413" fmla="*/ 4170044 w 6703452"/>
              <a:gd name="connsiteY413" fmla="*/ 3699601 h 6099980"/>
              <a:gd name="connsiteX414" fmla="*/ 4186238 w 6703452"/>
              <a:gd name="connsiteY414" fmla="*/ 3665311 h 6099980"/>
              <a:gd name="connsiteX415" fmla="*/ 4249104 w 6703452"/>
              <a:gd name="connsiteY415" fmla="*/ 3593873 h 6099980"/>
              <a:gd name="connsiteX416" fmla="*/ 4162424 w 6703452"/>
              <a:gd name="connsiteY416" fmla="*/ 3824378 h 6099980"/>
              <a:gd name="connsiteX417" fmla="*/ 4148138 w 6703452"/>
              <a:gd name="connsiteY417" fmla="*/ 3883433 h 6099980"/>
              <a:gd name="connsiteX418" fmla="*/ 4137660 w 6703452"/>
              <a:gd name="connsiteY418" fmla="*/ 3942488 h 6099980"/>
              <a:gd name="connsiteX419" fmla="*/ 4124324 w 6703452"/>
              <a:gd name="connsiteY419" fmla="*/ 4065361 h 6099980"/>
              <a:gd name="connsiteX420" fmla="*/ 4109084 w 6703452"/>
              <a:gd name="connsiteY420" fmla="*/ 4169183 h 6099980"/>
              <a:gd name="connsiteX421" fmla="*/ 4070984 w 6703452"/>
              <a:gd name="connsiteY421" fmla="*/ 4296818 h 6099980"/>
              <a:gd name="connsiteX422" fmla="*/ 4010978 w 6703452"/>
              <a:gd name="connsiteY422" fmla="*/ 4410165 h 6099980"/>
              <a:gd name="connsiteX423" fmla="*/ 3959544 w 6703452"/>
              <a:gd name="connsiteY423" fmla="*/ 4486365 h 6099980"/>
              <a:gd name="connsiteX424" fmla="*/ 3881438 w 6703452"/>
              <a:gd name="connsiteY424" fmla="*/ 4568280 h 6099980"/>
              <a:gd name="connsiteX425" fmla="*/ 3902392 w 6703452"/>
              <a:gd name="connsiteY425" fmla="*/ 4549230 h 6099980"/>
              <a:gd name="connsiteX426" fmla="*/ 3820478 w 6703452"/>
              <a:gd name="connsiteY426" fmla="*/ 4634003 h 6099980"/>
              <a:gd name="connsiteX427" fmla="*/ 3733800 w 6703452"/>
              <a:gd name="connsiteY427" fmla="*/ 4721633 h 6099980"/>
              <a:gd name="connsiteX428" fmla="*/ 3587116 w 6703452"/>
              <a:gd name="connsiteY428" fmla="*/ 4865461 h 6099980"/>
              <a:gd name="connsiteX429" fmla="*/ 3633788 w 6703452"/>
              <a:gd name="connsiteY429" fmla="*/ 4814978 h 6099980"/>
              <a:gd name="connsiteX430" fmla="*/ 3519488 w 6703452"/>
              <a:gd name="connsiteY430" fmla="*/ 4914991 h 6099980"/>
              <a:gd name="connsiteX431" fmla="*/ 3468052 w 6703452"/>
              <a:gd name="connsiteY431" fmla="*/ 4954043 h 6099980"/>
              <a:gd name="connsiteX432" fmla="*/ 3442336 w 6703452"/>
              <a:gd name="connsiteY432" fmla="*/ 4972141 h 6099980"/>
              <a:gd name="connsiteX433" fmla="*/ 3416618 w 6703452"/>
              <a:gd name="connsiteY433" fmla="*/ 4989286 h 6099980"/>
              <a:gd name="connsiteX434" fmla="*/ 3430904 w 6703452"/>
              <a:gd name="connsiteY434" fmla="*/ 4979761 h 6099980"/>
              <a:gd name="connsiteX435" fmla="*/ 3439478 w 6703452"/>
              <a:gd name="connsiteY435" fmla="*/ 4972141 h 6099980"/>
              <a:gd name="connsiteX436" fmla="*/ 3389948 w 6703452"/>
              <a:gd name="connsiteY436" fmla="*/ 4999763 h 6099980"/>
              <a:gd name="connsiteX437" fmla="*/ 3338512 w 6703452"/>
              <a:gd name="connsiteY437" fmla="*/ 5027386 h 6099980"/>
              <a:gd name="connsiteX438" fmla="*/ 3285172 w 6703452"/>
              <a:gd name="connsiteY438" fmla="*/ 5051198 h 6099980"/>
              <a:gd name="connsiteX439" fmla="*/ 3231832 w 6703452"/>
              <a:gd name="connsiteY439" fmla="*/ 5069295 h 6099980"/>
              <a:gd name="connsiteX440" fmla="*/ 3284220 w 6703452"/>
              <a:gd name="connsiteY440" fmla="*/ 5050245 h 6099980"/>
              <a:gd name="connsiteX441" fmla="*/ 3253740 w 6703452"/>
              <a:gd name="connsiteY441" fmla="*/ 5059770 h 6099980"/>
              <a:gd name="connsiteX442" fmla="*/ 3237548 w 6703452"/>
              <a:gd name="connsiteY442" fmla="*/ 5065486 h 6099980"/>
              <a:gd name="connsiteX443" fmla="*/ 3220404 w 6703452"/>
              <a:gd name="connsiteY443" fmla="*/ 5070248 h 6099980"/>
              <a:gd name="connsiteX444" fmla="*/ 3188970 w 6703452"/>
              <a:gd name="connsiteY444" fmla="*/ 5078820 h 6099980"/>
              <a:gd name="connsiteX445" fmla="*/ 3145156 w 6703452"/>
              <a:gd name="connsiteY445" fmla="*/ 5088345 h 6099980"/>
              <a:gd name="connsiteX446" fmla="*/ 3122296 w 6703452"/>
              <a:gd name="connsiteY446" fmla="*/ 5092155 h 6099980"/>
              <a:gd name="connsiteX447" fmla="*/ 3103244 w 6703452"/>
              <a:gd name="connsiteY447" fmla="*/ 5095013 h 6099980"/>
              <a:gd name="connsiteX448" fmla="*/ 3090878 w 6703452"/>
              <a:gd name="connsiteY448" fmla="*/ 5097454 h 6099980"/>
              <a:gd name="connsiteX449" fmla="*/ 3088816 w 6703452"/>
              <a:gd name="connsiteY449" fmla="*/ 5098693 h 6099980"/>
              <a:gd name="connsiteX450" fmla="*/ 3026092 w 6703452"/>
              <a:gd name="connsiteY450" fmla="*/ 5101680 h 6099980"/>
              <a:gd name="connsiteX451" fmla="*/ 3029904 w 6703452"/>
              <a:gd name="connsiteY451" fmla="*/ 5102633 h 6099980"/>
              <a:gd name="connsiteX452" fmla="*/ 2994660 w 6703452"/>
              <a:gd name="connsiteY452" fmla="*/ 5100728 h 6099980"/>
              <a:gd name="connsiteX453" fmla="*/ 2922270 w 6703452"/>
              <a:gd name="connsiteY453" fmla="*/ 5093108 h 6099980"/>
              <a:gd name="connsiteX454" fmla="*/ 2842260 w 6703452"/>
              <a:gd name="connsiteY454" fmla="*/ 5075963 h 6099980"/>
              <a:gd name="connsiteX455" fmla="*/ 2878456 w 6703452"/>
              <a:gd name="connsiteY455" fmla="*/ 5079773 h 6099980"/>
              <a:gd name="connsiteX456" fmla="*/ 2906078 w 6703452"/>
              <a:gd name="connsiteY456" fmla="*/ 5081678 h 6099980"/>
              <a:gd name="connsiteX457" fmla="*/ 2943224 w 6703452"/>
              <a:gd name="connsiteY457" fmla="*/ 5083583 h 6099980"/>
              <a:gd name="connsiteX458" fmla="*/ 2970848 w 6703452"/>
              <a:gd name="connsiteY458" fmla="*/ 5084536 h 6099980"/>
              <a:gd name="connsiteX459" fmla="*/ 3007044 w 6703452"/>
              <a:gd name="connsiteY459" fmla="*/ 5085488 h 6099980"/>
              <a:gd name="connsiteX460" fmla="*/ 3045144 w 6703452"/>
              <a:gd name="connsiteY460" fmla="*/ 5088345 h 6099980"/>
              <a:gd name="connsiteX461" fmla="*/ 3089910 w 6703452"/>
              <a:gd name="connsiteY461" fmla="*/ 5087393 h 6099980"/>
              <a:gd name="connsiteX462" fmla="*/ 3139440 w 6703452"/>
              <a:gd name="connsiteY462" fmla="*/ 5081678 h 6099980"/>
              <a:gd name="connsiteX463" fmla="*/ 3191828 w 6703452"/>
              <a:gd name="connsiteY463" fmla="*/ 5071200 h 6099980"/>
              <a:gd name="connsiteX464" fmla="*/ 3404236 w 6703452"/>
              <a:gd name="connsiteY464" fmla="*/ 4981666 h 6099980"/>
              <a:gd name="connsiteX465" fmla="*/ 3435668 w 6703452"/>
              <a:gd name="connsiteY465" fmla="*/ 4957853 h 6099980"/>
              <a:gd name="connsiteX466" fmla="*/ 3457576 w 6703452"/>
              <a:gd name="connsiteY466" fmla="*/ 4942613 h 6099980"/>
              <a:gd name="connsiteX467" fmla="*/ 3500438 w 6703452"/>
              <a:gd name="connsiteY467" fmla="*/ 4911180 h 6099980"/>
              <a:gd name="connsiteX468" fmla="*/ 3471864 w 6703452"/>
              <a:gd name="connsiteY468" fmla="*/ 4935945 h 6099980"/>
              <a:gd name="connsiteX469" fmla="*/ 3426144 w 6703452"/>
              <a:gd name="connsiteY469" fmla="*/ 4968330 h 6099980"/>
              <a:gd name="connsiteX470" fmla="*/ 3422332 w 6703452"/>
              <a:gd name="connsiteY470" fmla="*/ 4977855 h 6099980"/>
              <a:gd name="connsiteX471" fmla="*/ 3541396 w 6703452"/>
              <a:gd name="connsiteY471" fmla="*/ 4894988 h 6099980"/>
              <a:gd name="connsiteX472" fmla="*/ 3590924 w 6703452"/>
              <a:gd name="connsiteY472" fmla="*/ 4851173 h 6099980"/>
              <a:gd name="connsiteX473" fmla="*/ 3619500 w 6703452"/>
              <a:gd name="connsiteY473" fmla="*/ 4820693 h 6099980"/>
              <a:gd name="connsiteX474" fmla="*/ 3544252 w 6703452"/>
              <a:gd name="connsiteY474" fmla="*/ 4883558 h 6099980"/>
              <a:gd name="connsiteX475" fmla="*/ 3538538 w 6703452"/>
              <a:gd name="connsiteY475" fmla="*/ 4882605 h 6099980"/>
              <a:gd name="connsiteX476" fmla="*/ 3532824 w 6703452"/>
              <a:gd name="connsiteY476" fmla="*/ 4881653 h 6099980"/>
              <a:gd name="connsiteX477" fmla="*/ 3453766 w 6703452"/>
              <a:gd name="connsiteY477" fmla="*/ 4938803 h 6099980"/>
              <a:gd name="connsiteX478" fmla="*/ 3482340 w 6703452"/>
              <a:gd name="connsiteY478" fmla="*/ 4916895 h 6099980"/>
              <a:gd name="connsiteX479" fmla="*/ 3509010 w 6703452"/>
              <a:gd name="connsiteY479" fmla="*/ 4894988 h 6099980"/>
              <a:gd name="connsiteX480" fmla="*/ 3539492 w 6703452"/>
              <a:gd name="connsiteY480" fmla="*/ 4869271 h 6099980"/>
              <a:gd name="connsiteX481" fmla="*/ 3578544 w 6703452"/>
              <a:gd name="connsiteY481" fmla="*/ 4834980 h 6099980"/>
              <a:gd name="connsiteX482" fmla="*/ 3599498 w 6703452"/>
              <a:gd name="connsiteY482" fmla="*/ 4819740 h 6099980"/>
              <a:gd name="connsiteX483" fmla="*/ 3561398 w 6703452"/>
              <a:gd name="connsiteY483" fmla="*/ 4856888 h 6099980"/>
              <a:gd name="connsiteX484" fmla="*/ 3545204 w 6703452"/>
              <a:gd name="connsiteY484" fmla="*/ 4874033 h 6099980"/>
              <a:gd name="connsiteX485" fmla="*/ 3631884 w 6703452"/>
              <a:gd name="connsiteY485" fmla="*/ 4799738 h 6099980"/>
              <a:gd name="connsiteX486" fmla="*/ 3644266 w 6703452"/>
              <a:gd name="connsiteY486" fmla="*/ 4774973 h 6099980"/>
              <a:gd name="connsiteX487" fmla="*/ 3786188 w 6703452"/>
              <a:gd name="connsiteY487" fmla="*/ 4634003 h 6099980"/>
              <a:gd name="connsiteX488" fmla="*/ 3652838 w 6703452"/>
              <a:gd name="connsiteY488" fmla="*/ 4777830 h 6099980"/>
              <a:gd name="connsiteX489" fmla="*/ 3793808 w 6703452"/>
              <a:gd name="connsiteY489" fmla="*/ 4637813 h 6099980"/>
              <a:gd name="connsiteX490" fmla="*/ 3884296 w 6703452"/>
              <a:gd name="connsiteY490" fmla="*/ 4546373 h 6099980"/>
              <a:gd name="connsiteX491" fmla="*/ 3998596 w 6703452"/>
              <a:gd name="connsiteY491" fmla="*/ 4383495 h 6099980"/>
              <a:gd name="connsiteX492" fmla="*/ 4038600 w 6703452"/>
              <a:gd name="connsiteY492" fmla="*/ 4296818 h 6099980"/>
              <a:gd name="connsiteX493" fmla="*/ 4064318 w 6703452"/>
              <a:gd name="connsiteY493" fmla="*/ 4206330 h 6099980"/>
              <a:gd name="connsiteX494" fmla="*/ 4089084 w 6703452"/>
              <a:gd name="connsiteY494" fmla="*/ 4024403 h 6099980"/>
              <a:gd name="connsiteX495" fmla="*/ 4103370 w 6703452"/>
              <a:gd name="connsiteY495" fmla="*/ 3931058 h 6099980"/>
              <a:gd name="connsiteX496" fmla="*/ 4113848 w 6703452"/>
              <a:gd name="connsiteY496" fmla="*/ 3882480 h 6099980"/>
              <a:gd name="connsiteX497" fmla="*/ 4128136 w 6703452"/>
              <a:gd name="connsiteY497" fmla="*/ 3832950 h 6099980"/>
              <a:gd name="connsiteX498" fmla="*/ 4140518 w 6703452"/>
              <a:gd name="connsiteY498" fmla="*/ 3798661 h 6099980"/>
              <a:gd name="connsiteX499" fmla="*/ 4150044 w 6703452"/>
              <a:gd name="connsiteY499" fmla="*/ 3774848 h 6099980"/>
              <a:gd name="connsiteX500" fmla="*/ 4161472 w 6703452"/>
              <a:gd name="connsiteY500" fmla="*/ 3752940 h 6099980"/>
              <a:gd name="connsiteX501" fmla="*/ 4155758 w 6703452"/>
              <a:gd name="connsiteY501" fmla="*/ 3785325 h 6099980"/>
              <a:gd name="connsiteX502" fmla="*/ 4178618 w 6703452"/>
              <a:gd name="connsiteY502" fmla="*/ 3726270 h 6099980"/>
              <a:gd name="connsiteX503" fmla="*/ 4190048 w 6703452"/>
              <a:gd name="connsiteY503" fmla="*/ 3695790 h 6099980"/>
              <a:gd name="connsiteX504" fmla="*/ 4215766 w 6703452"/>
              <a:gd name="connsiteY504" fmla="*/ 3632925 h 6099980"/>
              <a:gd name="connsiteX505" fmla="*/ 4197668 w 6703452"/>
              <a:gd name="connsiteY505" fmla="*/ 3681503 h 6099980"/>
              <a:gd name="connsiteX506" fmla="*/ 4222432 w 6703452"/>
              <a:gd name="connsiteY506" fmla="*/ 3646261 h 6099980"/>
              <a:gd name="connsiteX507" fmla="*/ 4249104 w 6703452"/>
              <a:gd name="connsiteY507" fmla="*/ 3593873 h 6099980"/>
              <a:gd name="connsiteX508" fmla="*/ 4281488 w 6703452"/>
              <a:gd name="connsiteY508" fmla="*/ 3530055 h 6099980"/>
              <a:gd name="connsiteX509" fmla="*/ 4249104 w 6703452"/>
              <a:gd name="connsiteY509" fmla="*/ 3593873 h 6099980"/>
              <a:gd name="connsiteX510" fmla="*/ 4281488 w 6703452"/>
              <a:gd name="connsiteY510" fmla="*/ 3530055 h 6099980"/>
              <a:gd name="connsiteX511" fmla="*/ 4270058 w 6703452"/>
              <a:gd name="connsiteY511" fmla="*/ 3514815 h 6099980"/>
              <a:gd name="connsiteX512" fmla="*/ 4248152 w 6703452"/>
              <a:gd name="connsiteY512" fmla="*/ 3555773 h 6099980"/>
              <a:gd name="connsiteX513" fmla="*/ 4251960 w 6703452"/>
              <a:gd name="connsiteY513" fmla="*/ 3546248 h 6099980"/>
              <a:gd name="connsiteX514" fmla="*/ 4270058 w 6703452"/>
              <a:gd name="connsiteY514" fmla="*/ 3514815 h 6099980"/>
              <a:gd name="connsiteX515" fmla="*/ 4290298 w 6703452"/>
              <a:gd name="connsiteY515" fmla="*/ 3505053 h 6099980"/>
              <a:gd name="connsiteX516" fmla="*/ 4291966 w 6703452"/>
              <a:gd name="connsiteY516" fmla="*/ 3505290 h 6099980"/>
              <a:gd name="connsiteX517" fmla="*/ 4281488 w 6703452"/>
              <a:gd name="connsiteY517" fmla="*/ 3520530 h 6099980"/>
              <a:gd name="connsiteX518" fmla="*/ 4284344 w 6703452"/>
              <a:gd name="connsiteY518" fmla="*/ 3511958 h 6099980"/>
              <a:gd name="connsiteX519" fmla="*/ 4290298 w 6703452"/>
              <a:gd name="connsiteY519" fmla="*/ 3505053 h 6099980"/>
              <a:gd name="connsiteX520" fmla="*/ 4308158 w 6703452"/>
              <a:gd name="connsiteY520" fmla="*/ 3483383 h 6099980"/>
              <a:gd name="connsiteX521" fmla="*/ 4281488 w 6703452"/>
              <a:gd name="connsiteY521" fmla="*/ 3530055 h 6099980"/>
              <a:gd name="connsiteX522" fmla="*/ 4292918 w 6703452"/>
              <a:gd name="connsiteY522" fmla="*/ 3506243 h 6099980"/>
              <a:gd name="connsiteX523" fmla="*/ 4308158 w 6703452"/>
              <a:gd name="connsiteY523" fmla="*/ 3483383 h 6099980"/>
              <a:gd name="connsiteX524" fmla="*/ 1436372 w 6703452"/>
              <a:gd name="connsiteY524" fmla="*/ 3453855 h 6099980"/>
              <a:gd name="connsiteX525" fmla="*/ 1407796 w 6703452"/>
              <a:gd name="connsiteY525" fmla="*/ 3559583 h 6099980"/>
              <a:gd name="connsiteX526" fmla="*/ 1369696 w 6703452"/>
              <a:gd name="connsiteY526" fmla="*/ 3673883 h 6099980"/>
              <a:gd name="connsiteX527" fmla="*/ 1372552 w 6703452"/>
              <a:gd name="connsiteY527" fmla="*/ 3664358 h 6099980"/>
              <a:gd name="connsiteX528" fmla="*/ 1373506 w 6703452"/>
              <a:gd name="connsiteY528" fmla="*/ 3657690 h 6099980"/>
              <a:gd name="connsiteX529" fmla="*/ 1308736 w 6703452"/>
              <a:gd name="connsiteY529" fmla="*/ 3799612 h 6099980"/>
              <a:gd name="connsiteX530" fmla="*/ 1311594 w 6703452"/>
              <a:gd name="connsiteY530" fmla="*/ 3790087 h 6099980"/>
              <a:gd name="connsiteX531" fmla="*/ 1265872 w 6703452"/>
              <a:gd name="connsiteY531" fmla="*/ 3872955 h 6099980"/>
              <a:gd name="connsiteX532" fmla="*/ 1238252 w 6703452"/>
              <a:gd name="connsiteY532" fmla="*/ 3914865 h 6099980"/>
              <a:gd name="connsiteX533" fmla="*/ 1211580 w 6703452"/>
              <a:gd name="connsiteY533" fmla="*/ 3953918 h 6099980"/>
              <a:gd name="connsiteX534" fmla="*/ 1232536 w 6703452"/>
              <a:gd name="connsiteY534" fmla="*/ 3917723 h 6099980"/>
              <a:gd name="connsiteX535" fmla="*/ 1265872 w 6703452"/>
              <a:gd name="connsiteY535" fmla="*/ 3866287 h 6099980"/>
              <a:gd name="connsiteX536" fmla="*/ 1296352 w 6703452"/>
              <a:gd name="connsiteY536" fmla="*/ 3814852 h 6099980"/>
              <a:gd name="connsiteX537" fmla="*/ 1311594 w 6703452"/>
              <a:gd name="connsiteY537" fmla="*/ 3779610 h 6099980"/>
              <a:gd name="connsiteX538" fmla="*/ 1299212 w 6703452"/>
              <a:gd name="connsiteY538" fmla="*/ 3802470 h 6099980"/>
              <a:gd name="connsiteX539" fmla="*/ 1286828 w 6703452"/>
              <a:gd name="connsiteY539" fmla="*/ 3825330 h 6099980"/>
              <a:gd name="connsiteX540" fmla="*/ 1260158 w 6703452"/>
              <a:gd name="connsiteY540" fmla="*/ 3870098 h 6099980"/>
              <a:gd name="connsiteX541" fmla="*/ 1281114 w 6703452"/>
              <a:gd name="connsiteY541" fmla="*/ 3831998 h 6099980"/>
              <a:gd name="connsiteX542" fmla="*/ 1291592 w 6703452"/>
              <a:gd name="connsiteY542" fmla="*/ 3812948 h 6099980"/>
              <a:gd name="connsiteX543" fmla="*/ 1301116 w 6703452"/>
              <a:gd name="connsiteY543" fmla="*/ 3792945 h 6099980"/>
              <a:gd name="connsiteX544" fmla="*/ 1320166 w 6703452"/>
              <a:gd name="connsiteY544" fmla="*/ 3753893 h 6099980"/>
              <a:gd name="connsiteX545" fmla="*/ 1337312 w 6703452"/>
              <a:gd name="connsiteY545" fmla="*/ 3713887 h 6099980"/>
              <a:gd name="connsiteX546" fmla="*/ 1363028 w 6703452"/>
              <a:gd name="connsiteY546" fmla="*/ 3664358 h 6099980"/>
              <a:gd name="connsiteX547" fmla="*/ 1367792 w 6703452"/>
              <a:gd name="connsiteY547" fmla="*/ 3640545 h 6099980"/>
              <a:gd name="connsiteX548" fmla="*/ 1395414 w 6703452"/>
              <a:gd name="connsiteY548" fmla="*/ 3561487 h 6099980"/>
              <a:gd name="connsiteX549" fmla="*/ 1401128 w 6703452"/>
              <a:gd name="connsiteY549" fmla="*/ 3551962 h 6099980"/>
              <a:gd name="connsiteX550" fmla="*/ 1421132 w 6703452"/>
              <a:gd name="connsiteY550" fmla="*/ 3497670 h 6099980"/>
              <a:gd name="connsiteX551" fmla="*/ 1436372 w 6703452"/>
              <a:gd name="connsiteY551" fmla="*/ 3453855 h 6099980"/>
              <a:gd name="connsiteX552" fmla="*/ 4462464 w 6703452"/>
              <a:gd name="connsiteY552" fmla="*/ 3246210 h 6099980"/>
              <a:gd name="connsiteX553" fmla="*/ 4432936 w 6703452"/>
              <a:gd name="connsiteY553" fmla="*/ 3287167 h 6099980"/>
              <a:gd name="connsiteX554" fmla="*/ 4351020 w 6703452"/>
              <a:gd name="connsiteY554" fmla="*/ 3395752 h 6099980"/>
              <a:gd name="connsiteX555" fmla="*/ 4462464 w 6703452"/>
              <a:gd name="connsiteY555" fmla="*/ 3246210 h 6099980"/>
              <a:gd name="connsiteX556" fmla="*/ 4481166 w 6703452"/>
              <a:gd name="connsiteY556" fmla="*/ 3107607 h 6099980"/>
              <a:gd name="connsiteX557" fmla="*/ 4476752 w 6703452"/>
              <a:gd name="connsiteY557" fmla="*/ 3112861 h 6099980"/>
              <a:gd name="connsiteX558" fmla="*/ 4475320 w 6703452"/>
              <a:gd name="connsiteY558" fmla="*/ 3114515 h 6099980"/>
              <a:gd name="connsiteX559" fmla="*/ 4608196 w 6703452"/>
              <a:gd name="connsiteY559" fmla="*/ 3102383 h 6099980"/>
              <a:gd name="connsiteX560" fmla="*/ 4375784 w 6703452"/>
              <a:gd name="connsiteY560" fmla="*/ 3382418 h 6099980"/>
              <a:gd name="connsiteX561" fmla="*/ 4391024 w 6703452"/>
              <a:gd name="connsiteY561" fmla="*/ 3357653 h 6099980"/>
              <a:gd name="connsiteX562" fmla="*/ 4307204 w 6703452"/>
              <a:gd name="connsiteY562" fmla="*/ 3482430 h 6099980"/>
              <a:gd name="connsiteX563" fmla="*/ 4432936 w 6703452"/>
              <a:gd name="connsiteY563" fmla="*/ 3287168 h 6099980"/>
              <a:gd name="connsiteX564" fmla="*/ 4437698 w 6703452"/>
              <a:gd name="connsiteY564" fmla="*/ 3281453 h 6099980"/>
              <a:gd name="connsiteX565" fmla="*/ 4436744 w 6703452"/>
              <a:gd name="connsiteY565" fmla="*/ 3291930 h 6099980"/>
              <a:gd name="connsiteX566" fmla="*/ 4497704 w 6703452"/>
              <a:gd name="connsiteY566" fmla="*/ 3218588 h 6099980"/>
              <a:gd name="connsiteX567" fmla="*/ 4488180 w 6703452"/>
              <a:gd name="connsiteY567" fmla="*/ 3233828 h 6099980"/>
              <a:gd name="connsiteX568" fmla="*/ 4572952 w 6703452"/>
              <a:gd name="connsiteY568" fmla="*/ 3132863 h 6099980"/>
              <a:gd name="connsiteX569" fmla="*/ 4608196 w 6703452"/>
              <a:gd name="connsiteY569" fmla="*/ 3102383 h 6099980"/>
              <a:gd name="connsiteX570" fmla="*/ 4530092 w 6703452"/>
              <a:gd name="connsiteY570" fmla="*/ 3083332 h 6099980"/>
              <a:gd name="connsiteX571" fmla="*/ 4531044 w 6703452"/>
              <a:gd name="connsiteY571" fmla="*/ 3083332 h 6099980"/>
              <a:gd name="connsiteX572" fmla="*/ 4511040 w 6703452"/>
              <a:gd name="connsiteY572" fmla="*/ 3109050 h 6099980"/>
              <a:gd name="connsiteX573" fmla="*/ 4510088 w 6703452"/>
              <a:gd name="connsiteY573" fmla="*/ 3110002 h 6099980"/>
              <a:gd name="connsiteX574" fmla="*/ 1576806 w 6703452"/>
              <a:gd name="connsiteY574" fmla="*/ 3008889 h 6099980"/>
              <a:gd name="connsiteX575" fmla="*/ 1560196 w 6703452"/>
              <a:gd name="connsiteY575" fmla="*/ 3059520 h 6099980"/>
              <a:gd name="connsiteX576" fmla="*/ 1543052 w 6703452"/>
              <a:gd name="connsiteY576" fmla="*/ 3110955 h 6099980"/>
              <a:gd name="connsiteX577" fmla="*/ 1535432 w 6703452"/>
              <a:gd name="connsiteY577" fmla="*/ 3142387 h 6099980"/>
              <a:gd name="connsiteX578" fmla="*/ 1553528 w 6703452"/>
              <a:gd name="connsiteY578" fmla="*/ 3088095 h 6099980"/>
              <a:gd name="connsiteX579" fmla="*/ 1559244 w 6703452"/>
              <a:gd name="connsiteY579" fmla="*/ 3081427 h 6099980"/>
              <a:gd name="connsiteX580" fmla="*/ 1549718 w 6703452"/>
              <a:gd name="connsiteY580" fmla="*/ 3120480 h 6099980"/>
              <a:gd name="connsiteX581" fmla="*/ 1528764 w 6703452"/>
              <a:gd name="connsiteY581" fmla="*/ 3181440 h 6099980"/>
              <a:gd name="connsiteX582" fmla="*/ 1507808 w 6703452"/>
              <a:gd name="connsiteY582" fmla="*/ 3243352 h 6099980"/>
              <a:gd name="connsiteX583" fmla="*/ 1491616 w 6703452"/>
              <a:gd name="connsiteY583" fmla="*/ 3319552 h 6099980"/>
              <a:gd name="connsiteX584" fmla="*/ 1524952 w 6703452"/>
              <a:gd name="connsiteY584" fmla="*/ 3240495 h 6099980"/>
              <a:gd name="connsiteX585" fmla="*/ 1442086 w 6703452"/>
              <a:gd name="connsiteY585" fmla="*/ 3487192 h 6099980"/>
              <a:gd name="connsiteX586" fmla="*/ 1461136 w 6703452"/>
              <a:gd name="connsiteY586" fmla="*/ 3411945 h 6099980"/>
              <a:gd name="connsiteX587" fmla="*/ 1479232 w 6703452"/>
              <a:gd name="connsiteY587" fmla="*/ 3337650 h 6099980"/>
              <a:gd name="connsiteX588" fmla="*/ 1453516 w 6703452"/>
              <a:gd name="connsiteY588" fmla="*/ 3425280 h 6099980"/>
              <a:gd name="connsiteX589" fmla="*/ 1443990 w 6703452"/>
              <a:gd name="connsiteY589" fmla="*/ 3428137 h 6099980"/>
              <a:gd name="connsiteX590" fmla="*/ 1437324 w 6703452"/>
              <a:gd name="connsiteY590" fmla="*/ 3450997 h 6099980"/>
              <a:gd name="connsiteX591" fmla="*/ 1452564 w 6703452"/>
              <a:gd name="connsiteY591" fmla="*/ 3384322 h 6099980"/>
              <a:gd name="connsiteX592" fmla="*/ 1517332 w 6703452"/>
              <a:gd name="connsiteY592" fmla="*/ 3187155 h 6099980"/>
              <a:gd name="connsiteX593" fmla="*/ 1538288 w 6703452"/>
              <a:gd name="connsiteY593" fmla="*/ 3113812 h 6099980"/>
              <a:gd name="connsiteX594" fmla="*/ 1551624 w 6703452"/>
              <a:gd name="connsiteY594" fmla="*/ 3072855 h 6099980"/>
              <a:gd name="connsiteX595" fmla="*/ 1573532 w 6703452"/>
              <a:gd name="connsiteY595" fmla="*/ 3013800 h 6099980"/>
              <a:gd name="connsiteX596" fmla="*/ 1576806 w 6703452"/>
              <a:gd name="connsiteY596" fmla="*/ 3008889 h 6099980"/>
              <a:gd name="connsiteX597" fmla="*/ 1614488 w 6703452"/>
              <a:gd name="connsiteY597" fmla="*/ 2945220 h 6099980"/>
              <a:gd name="connsiteX598" fmla="*/ 1614464 w 6703452"/>
              <a:gd name="connsiteY598" fmla="*/ 2945360 h 6099980"/>
              <a:gd name="connsiteX599" fmla="*/ 1614226 w 6703452"/>
              <a:gd name="connsiteY599" fmla="*/ 2945827 h 6099980"/>
              <a:gd name="connsiteX600" fmla="*/ 1581150 w 6703452"/>
              <a:gd name="connsiteY600" fmla="*/ 2880450 h 6099980"/>
              <a:gd name="connsiteX601" fmla="*/ 1566864 w 6703452"/>
              <a:gd name="connsiteY601" fmla="*/ 2921408 h 6099980"/>
              <a:gd name="connsiteX602" fmla="*/ 1544956 w 6703452"/>
              <a:gd name="connsiteY602" fmla="*/ 2975700 h 6099980"/>
              <a:gd name="connsiteX603" fmla="*/ 1530668 w 6703452"/>
              <a:gd name="connsiteY603" fmla="*/ 3029040 h 6099980"/>
              <a:gd name="connsiteX604" fmla="*/ 1547812 w 6703452"/>
              <a:gd name="connsiteY604" fmla="*/ 2984273 h 6099980"/>
              <a:gd name="connsiteX605" fmla="*/ 1562100 w 6703452"/>
              <a:gd name="connsiteY605" fmla="*/ 2949030 h 6099980"/>
              <a:gd name="connsiteX606" fmla="*/ 1573530 w 6703452"/>
              <a:gd name="connsiteY606" fmla="*/ 2918550 h 6099980"/>
              <a:gd name="connsiteX607" fmla="*/ 1585912 w 6703452"/>
              <a:gd name="connsiteY607" fmla="*/ 2888070 h 6099980"/>
              <a:gd name="connsiteX608" fmla="*/ 1572578 w 6703452"/>
              <a:gd name="connsiteY608" fmla="*/ 2925218 h 6099980"/>
              <a:gd name="connsiteX609" fmla="*/ 1542098 w 6703452"/>
              <a:gd name="connsiteY609" fmla="*/ 3002370 h 6099980"/>
              <a:gd name="connsiteX610" fmla="*/ 1483996 w 6703452"/>
              <a:gd name="connsiteY610" fmla="*/ 3153818 h 6099980"/>
              <a:gd name="connsiteX611" fmla="*/ 1505904 w 6703452"/>
              <a:gd name="connsiteY611" fmla="*/ 3084285 h 6099980"/>
              <a:gd name="connsiteX612" fmla="*/ 1524000 w 6703452"/>
              <a:gd name="connsiteY612" fmla="*/ 3024278 h 6099980"/>
              <a:gd name="connsiteX613" fmla="*/ 1545908 w 6703452"/>
              <a:gd name="connsiteY613" fmla="*/ 2960460 h 6099980"/>
              <a:gd name="connsiteX614" fmla="*/ 1581150 w 6703452"/>
              <a:gd name="connsiteY614" fmla="*/ 2880450 h 6099980"/>
              <a:gd name="connsiteX615" fmla="*/ 1584198 w 6703452"/>
              <a:gd name="connsiteY615" fmla="*/ 2868221 h 6099980"/>
              <a:gd name="connsiteX616" fmla="*/ 1574484 w 6703452"/>
              <a:gd name="connsiteY616" fmla="*/ 2892833 h 6099980"/>
              <a:gd name="connsiteX617" fmla="*/ 1570672 w 6703452"/>
              <a:gd name="connsiteY617" fmla="*/ 2899500 h 6099980"/>
              <a:gd name="connsiteX618" fmla="*/ 1646872 w 6703452"/>
              <a:gd name="connsiteY618" fmla="*/ 2868068 h 6099980"/>
              <a:gd name="connsiteX619" fmla="*/ 1624012 w 6703452"/>
              <a:gd name="connsiteY619" fmla="*/ 2916645 h 6099980"/>
              <a:gd name="connsiteX620" fmla="*/ 1610678 w 6703452"/>
              <a:gd name="connsiteY620" fmla="*/ 2948078 h 6099980"/>
              <a:gd name="connsiteX621" fmla="*/ 1611630 w 6703452"/>
              <a:gd name="connsiteY621" fmla="*/ 2950935 h 6099980"/>
              <a:gd name="connsiteX622" fmla="*/ 1614226 w 6703452"/>
              <a:gd name="connsiteY622" fmla="*/ 2945827 h 6099980"/>
              <a:gd name="connsiteX623" fmla="*/ 1602506 w 6703452"/>
              <a:gd name="connsiteY623" fmla="*/ 2973051 h 6099980"/>
              <a:gd name="connsiteX624" fmla="*/ 1584960 w 6703452"/>
              <a:gd name="connsiteY624" fmla="*/ 3011895 h 6099980"/>
              <a:gd name="connsiteX625" fmla="*/ 1591628 w 6703452"/>
              <a:gd name="connsiteY625" fmla="*/ 2990940 h 6099980"/>
              <a:gd name="connsiteX626" fmla="*/ 1612584 w 6703452"/>
              <a:gd name="connsiteY626" fmla="*/ 2936648 h 6099980"/>
              <a:gd name="connsiteX627" fmla="*/ 1627824 w 6703452"/>
              <a:gd name="connsiteY627" fmla="*/ 2904263 h 6099980"/>
              <a:gd name="connsiteX628" fmla="*/ 1646872 w 6703452"/>
              <a:gd name="connsiteY628" fmla="*/ 2868068 h 6099980"/>
              <a:gd name="connsiteX629" fmla="*/ 4707740 w 6703452"/>
              <a:gd name="connsiteY629" fmla="*/ 2865653 h 6099980"/>
              <a:gd name="connsiteX630" fmla="*/ 4695350 w 6703452"/>
              <a:gd name="connsiteY630" fmla="*/ 2877831 h 6099980"/>
              <a:gd name="connsiteX631" fmla="*/ 4619626 w 6703452"/>
              <a:gd name="connsiteY631" fmla="*/ 2957603 h 6099980"/>
              <a:gd name="connsiteX632" fmla="*/ 4453892 w 6703452"/>
              <a:gd name="connsiteY632" fmla="*/ 3146198 h 6099980"/>
              <a:gd name="connsiteX633" fmla="*/ 4503420 w 6703452"/>
              <a:gd name="connsiteY633" fmla="*/ 3091906 h 6099980"/>
              <a:gd name="connsiteX634" fmla="*/ 4447224 w 6703452"/>
              <a:gd name="connsiteY634" fmla="*/ 3158581 h 6099980"/>
              <a:gd name="connsiteX635" fmla="*/ 4506278 w 6703452"/>
              <a:gd name="connsiteY635" fmla="*/ 3097621 h 6099980"/>
              <a:gd name="connsiteX636" fmla="*/ 4359592 w 6703452"/>
              <a:gd name="connsiteY636" fmla="*/ 3273833 h 6099980"/>
              <a:gd name="connsiteX637" fmla="*/ 4409124 w 6703452"/>
              <a:gd name="connsiteY637" fmla="*/ 3220493 h 6099980"/>
              <a:gd name="connsiteX638" fmla="*/ 4348164 w 6703452"/>
              <a:gd name="connsiteY638" fmla="*/ 3296693 h 6099980"/>
              <a:gd name="connsiteX639" fmla="*/ 4302444 w 6703452"/>
              <a:gd name="connsiteY639" fmla="*/ 3362416 h 6099980"/>
              <a:gd name="connsiteX640" fmla="*/ 4338638 w 6703452"/>
              <a:gd name="connsiteY640" fmla="*/ 3314791 h 6099980"/>
              <a:gd name="connsiteX641" fmla="*/ 4341496 w 6703452"/>
              <a:gd name="connsiteY641" fmla="*/ 3314791 h 6099980"/>
              <a:gd name="connsiteX642" fmla="*/ 4283392 w 6703452"/>
              <a:gd name="connsiteY642" fmla="*/ 3389086 h 6099980"/>
              <a:gd name="connsiteX643" fmla="*/ 4261486 w 6703452"/>
              <a:gd name="connsiteY643" fmla="*/ 3419566 h 6099980"/>
              <a:gd name="connsiteX644" fmla="*/ 4241484 w 6703452"/>
              <a:gd name="connsiteY644" fmla="*/ 3448141 h 6099980"/>
              <a:gd name="connsiteX645" fmla="*/ 4222432 w 6703452"/>
              <a:gd name="connsiteY645" fmla="*/ 3476716 h 6099980"/>
              <a:gd name="connsiteX646" fmla="*/ 4203384 w 6703452"/>
              <a:gd name="connsiteY646" fmla="*/ 3507196 h 6099980"/>
              <a:gd name="connsiteX647" fmla="*/ 4181476 w 6703452"/>
              <a:gd name="connsiteY647" fmla="*/ 3541486 h 6099980"/>
              <a:gd name="connsiteX648" fmla="*/ 4156710 w 6703452"/>
              <a:gd name="connsiteY648" fmla="*/ 3582443 h 6099980"/>
              <a:gd name="connsiteX649" fmla="*/ 4150044 w 6703452"/>
              <a:gd name="connsiteY649" fmla="*/ 3601493 h 6099980"/>
              <a:gd name="connsiteX650" fmla="*/ 4123372 w 6703452"/>
              <a:gd name="connsiteY650" fmla="*/ 3657691 h 6099980"/>
              <a:gd name="connsiteX651" fmla="*/ 4095750 w 6703452"/>
              <a:gd name="connsiteY651" fmla="*/ 3721508 h 6099980"/>
              <a:gd name="connsiteX652" fmla="*/ 4083368 w 6703452"/>
              <a:gd name="connsiteY652" fmla="*/ 3761513 h 6099980"/>
              <a:gd name="connsiteX653" fmla="*/ 4094798 w 6703452"/>
              <a:gd name="connsiteY653" fmla="*/ 3731986 h 6099980"/>
              <a:gd name="connsiteX654" fmla="*/ 4107180 w 6703452"/>
              <a:gd name="connsiteY654" fmla="*/ 3702458 h 6099980"/>
              <a:gd name="connsiteX655" fmla="*/ 4094798 w 6703452"/>
              <a:gd name="connsiteY655" fmla="*/ 3733891 h 6099980"/>
              <a:gd name="connsiteX656" fmla="*/ 4084320 w 6703452"/>
              <a:gd name="connsiteY656" fmla="*/ 3766276 h 6099980"/>
              <a:gd name="connsiteX657" fmla="*/ 4073844 w 6703452"/>
              <a:gd name="connsiteY657" fmla="*/ 3798661 h 6099980"/>
              <a:gd name="connsiteX658" fmla="*/ 4065270 w 6703452"/>
              <a:gd name="connsiteY658" fmla="*/ 3831046 h 6099980"/>
              <a:gd name="connsiteX659" fmla="*/ 4053840 w 6703452"/>
              <a:gd name="connsiteY659" fmla="*/ 3860573 h 6099980"/>
              <a:gd name="connsiteX660" fmla="*/ 4050984 w 6703452"/>
              <a:gd name="connsiteY660" fmla="*/ 3867241 h 6099980"/>
              <a:gd name="connsiteX661" fmla="*/ 4051936 w 6703452"/>
              <a:gd name="connsiteY661" fmla="*/ 3858668 h 6099980"/>
              <a:gd name="connsiteX662" fmla="*/ 4054792 w 6703452"/>
              <a:gd name="connsiteY662" fmla="*/ 3844381 h 6099980"/>
              <a:gd name="connsiteX663" fmla="*/ 4055744 w 6703452"/>
              <a:gd name="connsiteY663" fmla="*/ 3832951 h 6099980"/>
              <a:gd name="connsiteX664" fmla="*/ 4048124 w 6703452"/>
              <a:gd name="connsiteY664" fmla="*/ 3853906 h 6099980"/>
              <a:gd name="connsiteX665" fmla="*/ 4033838 w 6703452"/>
              <a:gd name="connsiteY665" fmla="*/ 3905341 h 6099980"/>
              <a:gd name="connsiteX666" fmla="*/ 4015740 w 6703452"/>
              <a:gd name="connsiteY666" fmla="*/ 4006306 h 6099980"/>
              <a:gd name="connsiteX667" fmla="*/ 4009072 w 6703452"/>
              <a:gd name="connsiteY667" fmla="*/ 4069171 h 6099980"/>
              <a:gd name="connsiteX668" fmla="*/ 4002404 w 6703452"/>
              <a:gd name="connsiteY668" fmla="*/ 4123463 h 6099980"/>
              <a:gd name="connsiteX669" fmla="*/ 3987166 w 6703452"/>
              <a:gd name="connsiteY669" fmla="*/ 4195853 h 6099980"/>
              <a:gd name="connsiteX670" fmla="*/ 4002404 w 6703452"/>
              <a:gd name="connsiteY670" fmla="*/ 4098698 h 6099980"/>
              <a:gd name="connsiteX671" fmla="*/ 4024312 w 6703452"/>
              <a:gd name="connsiteY671" fmla="*/ 3948203 h 6099980"/>
              <a:gd name="connsiteX672" fmla="*/ 4010978 w 6703452"/>
              <a:gd name="connsiteY672" fmla="*/ 4012973 h 6099980"/>
              <a:gd name="connsiteX673" fmla="*/ 4016692 w 6703452"/>
              <a:gd name="connsiteY673" fmla="*/ 3968206 h 6099980"/>
              <a:gd name="connsiteX674" fmla="*/ 4030980 w 6703452"/>
              <a:gd name="connsiteY674" fmla="*/ 3896768 h 6099980"/>
              <a:gd name="connsiteX675" fmla="*/ 4040504 w 6703452"/>
              <a:gd name="connsiteY675" fmla="*/ 3857716 h 6099980"/>
              <a:gd name="connsiteX676" fmla="*/ 4051936 w 6703452"/>
              <a:gd name="connsiteY676" fmla="*/ 3819616 h 6099980"/>
              <a:gd name="connsiteX677" fmla="*/ 4063366 w 6703452"/>
              <a:gd name="connsiteY677" fmla="*/ 3784373 h 6099980"/>
              <a:gd name="connsiteX678" fmla="*/ 4074796 w 6703452"/>
              <a:gd name="connsiteY678" fmla="*/ 3753893 h 6099980"/>
              <a:gd name="connsiteX679" fmla="*/ 4064318 w 6703452"/>
              <a:gd name="connsiteY679" fmla="*/ 3786278 h 6099980"/>
              <a:gd name="connsiteX680" fmla="*/ 4062412 w 6703452"/>
              <a:gd name="connsiteY680" fmla="*/ 3795803 h 6099980"/>
              <a:gd name="connsiteX681" fmla="*/ 4066224 w 6703452"/>
              <a:gd name="connsiteY681" fmla="*/ 3787231 h 6099980"/>
              <a:gd name="connsiteX682" fmla="*/ 4074796 w 6703452"/>
              <a:gd name="connsiteY682" fmla="*/ 3765323 h 6099980"/>
              <a:gd name="connsiteX683" fmla="*/ 4100512 w 6703452"/>
              <a:gd name="connsiteY683" fmla="*/ 3702458 h 6099980"/>
              <a:gd name="connsiteX684" fmla="*/ 4127184 w 6703452"/>
              <a:gd name="connsiteY684" fmla="*/ 3648166 h 6099980"/>
              <a:gd name="connsiteX685" fmla="*/ 4131944 w 6703452"/>
              <a:gd name="connsiteY685" fmla="*/ 3622448 h 6099980"/>
              <a:gd name="connsiteX686" fmla="*/ 4090036 w 6703452"/>
              <a:gd name="connsiteY686" fmla="*/ 3713888 h 6099980"/>
              <a:gd name="connsiteX687" fmla="*/ 4071938 w 6703452"/>
              <a:gd name="connsiteY687" fmla="*/ 3759608 h 6099980"/>
              <a:gd name="connsiteX688" fmla="*/ 4060508 w 6703452"/>
              <a:gd name="connsiteY688" fmla="*/ 3789136 h 6099980"/>
              <a:gd name="connsiteX689" fmla="*/ 4048124 w 6703452"/>
              <a:gd name="connsiteY689" fmla="*/ 3826283 h 6099980"/>
              <a:gd name="connsiteX690" fmla="*/ 4061460 w 6703452"/>
              <a:gd name="connsiteY690" fmla="*/ 3784373 h 6099980"/>
              <a:gd name="connsiteX691" fmla="*/ 4074796 w 6703452"/>
              <a:gd name="connsiteY691" fmla="*/ 3748178 h 6099980"/>
              <a:gd name="connsiteX692" fmla="*/ 4096704 w 6703452"/>
              <a:gd name="connsiteY692" fmla="*/ 3690076 h 6099980"/>
              <a:gd name="connsiteX693" fmla="*/ 4130040 w 6703452"/>
              <a:gd name="connsiteY693" fmla="*/ 3607208 h 6099980"/>
              <a:gd name="connsiteX694" fmla="*/ 4146232 w 6703452"/>
              <a:gd name="connsiteY694" fmla="*/ 3571013 h 6099980"/>
              <a:gd name="connsiteX695" fmla="*/ 4165284 w 6703452"/>
              <a:gd name="connsiteY695" fmla="*/ 3531961 h 6099980"/>
              <a:gd name="connsiteX696" fmla="*/ 4192904 w 6703452"/>
              <a:gd name="connsiteY696" fmla="*/ 3485288 h 6099980"/>
              <a:gd name="connsiteX697" fmla="*/ 4231958 w 6703452"/>
              <a:gd name="connsiteY697" fmla="*/ 3426233 h 6099980"/>
              <a:gd name="connsiteX698" fmla="*/ 4265296 w 6703452"/>
              <a:gd name="connsiteY698" fmla="*/ 3392896 h 6099980"/>
              <a:gd name="connsiteX699" fmla="*/ 4289108 w 6703452"/>
              <a:gd name="connsiteY699" fmla="*/ 3358606 h 6099980"/>
              <a:gd name="connsiteX700" fmla="*/ 4318636 w 6703452"/>
              <a:gd name="connsiteY700" fmla="*/ 3317648 h 6099980"/>
              <a:gd name="connsiteX701" fmla="*/ 4370070 w 6703452"/>
              <a:gd name="connsiteY701" fmla="*/ 3249068 h 6099980"/>
              <a:gd name="connsiteX702" fmla="*/ 4343400 w 6703452"/>
              <a:gd name="connsiteY702" fmla="*/ 3272881 h 6099980"/>
              <a:gd name="connsiteX703" fmla="*/ 4438652 w 6703452"/>
              <a:gd name="connsiteY703" fmla="*/ 3160486 h 6099980"/>
              <a:gd name="connsiteX704" fmla="*/ 4543426 w 6703452"/>
              <a:gd name="connsiteY704" fmla="*/ 3039518 h 6099980"/>
              <a:gd name="connsiteX705" fmla="*/ 4481544 w 6703452"/>
              <a:gd name="connsiteY705" fmla="*/ 3107161 h 6099980"/>
              <a:gd name="connsiteX706" fmla="*/ 4481166 w 6703452"/>
              <a:gd name="connsiteY706" fmla="*/ 3107607 h 6099980"/>
              <a:gd name="connsiteX707" fmla="*/ 4519674 w 6703452"/>
              <a:gd name="connsiteY707" fmla="*/ 3061768 h 6099980"/>
              <a:gd name="connsiteX708" fmla="*/ 4626292 w 6703452"/>
              <a:gd name="connsiteY708" fmla="*/ 2946173 h 6099980"/>
              <a:gd name="connsiteX709" fmla="*/ 4694992 w 6703452"/>
              <a:gd name="connsiteY709" fmla="*/ 2877712 h 6099980"/>
              <a:gd name="connsiteX710" fmla="*/ 4884420 w 6703452"/>
              <a:gd name="connsiteY710" fmla="*/ 2855686 h 6099980"/>
              <a:gd name="connsiteX711" fmla="*/ 4831080 w 6703452"/>
              <a:gd name="connsiteY711" fmla="*/ 2905216 h 6099980"/>
              <a:gd name="connsiteX712" fmla="*/ 4884420 w 6703452"/>
              <a:gd name="connsiteY712" fmla="*/ 2855686 h 6099980"/>
              <a:gd name="connsiteX713" fmla="*/ 1596706 w 6703452"/>
              <a:gd name="connsiteY713" fmla="*/ 2840767 h 6099980"/>
              <a:gd name="connsiteX714" fmla="*/ 1585912 w 6703452"/>
              <a:gd name="connsiteY714" fmla="*/ 2864258 h 6099980"/>
              <a:gd name="connsiteX715" fmla="*/ 1584198 w 6703452"/>
              <a:gd name="connsiteY715" fmla="*/ 2868221 h 6099980"/>
              <a:gd name="connsiteX716" fmla="*/ 1588770 w 6703452"/>
              <a:gd name="connsiteY716" fmla="*/ 2856638 h 6099980"/>
              <a:gd name="connsiteX717" fmla="*/ 4750140 w 6703452"/>
              <a:gd name="connsiteY717" fmla="*/ 2825544 h 6099980"/>
              <a:gd name="connsiteX718" fmla="*/ 4707740 w 6703452"/>
              <a:gd name="connsiteY718" fmla="*/ 2865653 h 6099980"/>
              <a:gd name="connsiteX719" fmla="*/ 4728390 w 6703452"/>
              <a:gd name="connsiteY719" fmla="*/ 2845357 h 6099980"/>
              <a:gd name="connsiteX720" fmla="*/ 1605916 w 6703452"/>
              <a:gd name="connsiteY720" fmla="*/ 2822348 h 6099980"/>
              <a:gd name="connsiteX721" fmla="*/ 1596706 w 6703452"/>
              <a:gd name="connsiteY721" fmla="*/ 2840767 h 6099980"/>
              <a:gd name="connsiteX722" fmla="*/ 1602106 w 6703452"/>
              <a:gd name="connsiteY722" fmla="*/ 2829015 h 6099980"/>
              <a:gd name="connsiteX723" fmla="*/ 1683068 w 6703452"/>
              <a:gd name="connsiteY723" fmla="*/ 2771865 h 6099980"/>
              <a:gd name="connsiteX724" fmla="*/ 1670684 w 6703452"/>
              <a:gd name="connsiteY724" fmla="*/ 2790915 h 6099980"/>
              <a:gd name="connsiteX725" fmla="*/ 1660208 w 6703452"/>
              <a:gd name="connsiteY725" fmla="*/ 2810918 h 6099980"/>
              <a:gd name="connsiteX726" fmla="*/ 1644016 w 6703452"/>
              <a:gd name="connsiteY726" fmla="*/ 2840445 h 6099980"/>
              <a:gd name="connsiteX727" fmla="*/ 1652588 w 6703452"/>
              <a:gd name="connsiteY727" fmla="*/ 2819490 h 6099980"/>
              <a:gd name="connsiteX728" fmla="*/ 1667828 w 6703452"/>
              <a:gd name="connsiteY728" fmla="*/ 2794725 h 6099980"/>
              <a:gd name="connsiteX729" fmla="*/ 1683068 w 6703452"/>
              <a:gd name="connsiteY729" fmla="*/ 2771865 h 6099980"/>
              <a:gd name="connsiteX730" fmla="*/ 1724026 w 6703452"/>
              <a:gd name="connsiteY730" fmla="*/ 2753768 h 6099980"/>
              <a:gd name="connsiteX731" fmla="*/ 1697526 w 6703452"/>
              <a:gd name="connsiteY731" fmla="*/ 2795161 h 6099980"/>
              <a:gd name="connsiteX732" fmla="*/ 1703070 w 6703452"/>
              <a:gd name="connsiteY732" fmla="*/ 2786153 h 6099980"/>
              <a:gd name="connsiteX733" fmla="*/ 1724026 w 6703452"/>
              <a:gd name="connsiteY733" fmla="*/ 2753768 h 6099980"/>
              <a:gd name="connsiteX734" fmla="*/ 1706850 w 6703452"/>
              <a:gd name="connsiteY734" fmla="*/ 2740120 h 6099980"/>
              <a:gd name="connsiteX735" fmla="*/ 1687830 w 6703452"/>
              <a:gd name="connsiteY735" fmla="*/ 2771865 h 6099980"/>
              <a:gd name="connsiteX736" fmla="*/ 1660208 w 6703452"/>
              <a:gd name="connsiteY736" fmla="*/ 2824252 h 6099980"/>
              <a:gd name="connsiteX737" fmla="*/ 1670684 w 6703452"/>
              <a:gd name="connsiteY737" fmla="*/ 2798535 h 6099980"/>
              <a:gd name="connsiteX738" fmla="*/ 1701164 w 6703452"/>
              <a:gd name="connsiteY738" fmla="*/ 2746148 h 6099980"/>
              <a:gd name="connsiteX739" fmla="*/ 1706850 w 6703452"/>
              <a:gd name="connsiteY739" fmla="*/ 2740120 h 6099980"/>
              <a:gd name="connsiteX740" fmla="*/ 1751648 w 6703452"/>
              <a:gd name="connsiteY740" fmla="*/ 2718525 h 6099980"/>
              <a:gd name="connsiteX741" fmla="*/ 1573530 w 6703452"/>
              <a:gd name="connsiteY741" fmla="*/ 3103335 h 6099980"/>
              <a:gd name="connsiteX742" fmla="*/ 1564004 w 6703452"/>
              <a:gd name="connsiteY742" fmla="*/ 3109050 h 6099980"/>
              <a:gd name="connsiteX743" fmla="*/ 1587818 w 6703452"/>
              <a:gd name="connsiteY743" fmla="*/ 3042375 h 6099980"/>
              <a:gd name="connsiteX744" fmla="*/ 1591628 w 6703452"/>
              <a:gd name="connsiteY744" fmla="*/ 3022373 h 6099980"/>
              <a:gd name="connsiteX745" fmla="*/ 1561148 w 6703452"/>
              <a:gd name="connsiteY745" fmla="*/ 3111908 h 6099980"/>
              <a:gd name="connsiteX746" fmla="*/ 1557338 w 6703452"/>
              <a:gd name="connsiteY746" fmla="*/ 3103335 h 6099980"/>
              <a:gd name="connsiteX747" fmla="*/ 1591628 w 6703452"/>
              <a:gd name="connsiteY747" fmla="*/ 3009038 h 6099980"/>
              <a:gd name="connsiteX748" fmla="*/ 1613194 w 6703452"/>
              <a:gd name="connsiteY748" fmla="*/ 2952781 h 6099980"/>
              <a:gd name="connsiteX749" fmla="*/ 1614464 w 6703452"/>
              <a:gd name="connsiteY749" fmla="*/ 2945360 h 6099980"/>
              <a:gd name="connsiteX750" fmla="*/ 1618894 w 6703452"/>
              <a:gd name="connsiteY750" fmla="*/ 2936648 h 6099980"/>
              <a:gd name="connsiteX751" fmla="*/ 1632584 w 6703452"/>
              <a:gd name="connsiteY751" fmla="*/ 2910930 h 6099980"/>
              <a:gd name="connsiteX752" fmla="*/ 1675092 w 6703452"/>
              <a:gd name="connsiteY752" fmla="*/ 2830206 h 6099980"/>
              <a:gd name="connsiteX753" fmla="*/ 1697526 w 6703452"/>
              <a:gd name="connsiteY753" fmla="*/ 2795161 h 6099980"/>
              <a:gd name="connsiteX754" fmla="*/ 1687830 w 6703452"/>
              <a:gd name="connsiteY754" fmla="*/ 2810918 h 6099980"/>
              <a:gd name="connsiteX755" fmla="*/ 1674496 w 6703452"/>
              <a:gd name="connsiteY755" fmla="*/ 2835683 h 6099980"/>
              <a:gd name="connsiteX756" fmla="*/ 1661160 w 6703452"/>
              <a:gd name="connsiteY756" fmla="*/ 2860448 h 6099980"/>
              <a:gd name="connsiteX757" fmla="*/ 1654492 w 6703452"/>
              <a:gd name="connsiteY757" fmla="*/ 2872830 h 6099980"/>
              <a:gd name="connsiteX758" fmla="*/ 1647826 w 6703452"/>
              <a:gd name="connsiteY758" fmla="*/ 2886165 h 6099980"/>
              <a:gd name="connsiteX759" fmla="*/ 1618298 w 6703452"/>
              <a:gd name="connsiteY759" fmla="*/ 2943315 h 6099980"/>
              <a:gd name="connsiteX760" fmla="*/ 1609726 w 6703452"/>
              <a:gd name="connsiteY760" fmla="*/ 2977605 h 6099980"/>
              <a:gd name="connsiteX761" fmla="*/ 1623060 w 6703452"/>
              <a:gd name="connsiteY761" fmla="*/ 2948078 h 6099980"/>
              <a:gd name="connsiteX762" fmla="*/ 1638300 w 6703452"/>
              <a:gd name="connsiteY762" fmla="*/ 2916645 h 6099980"/>
              <a:gd name="connsiteX763" fmla="*/ 1671638 w 6703452"/>
              <a:gd name="connsiteY763" fmla="*/ 2849970 h 6099980"/>
              <a:gd name="connsiteX764" fmla="*/ 1689736 w 6703452"/>
              <a:gd name="connsiteY764" fmla="*/ 2815680 h 6099980"/>
              <a:gd name="connsiteX765" fmla="*/ 1694498 w 6703452"/>
              <a:gd name="connsiteY765" fmla="*/ 2807108 h 6099980"/>
              <a:gd name="connsiteX766" fmla="*/ 1699260 w 6703452"/>
              <a:gd name="connsiteY766" fmla="*/ 2798535 h 6099980"/>
              <a:gd name="connsiteX767" fmla="*/ 1709738 w 6703452"/>
              <a:gd name="connsiteY767" fmla="*/ 2782343 h 6099980"/>
              <a:gd name="connsiteX768" fmla="*/ 1729740 w 6703452"/>
              <a:gd name="connsiteY768" fmla="*/ 2749958 h 6099980"/>
              <a:gd name="connsiteX769" fmla="*/ 1751648 w 6703452"/>
              <a:gd name="connsiteY769" fmla="*/ 2718525 h 6099980"/>
              <a:gd name="connsiteX770" fmla="*/ 4980842 w 6703452"/>
              <a:gd name="connsiteY770" fmla="*/ 2703256 h 6099980"/>
              <a:gd name="connsiteX771" fmla="*/ 4978320 w 6703452"/>
              <a:gd name="connsiteY771" fmla="*/ 2704955 h 6099980"/>
              <a:gd name="connsiteX772" fmla="*/ 4979434 w 6703452"/>
              <a:gd name="connsiteY772" fmla="*/ 2704119 h 6099980"/>
              <a:gd name="connsiteX773" fmla="*/ 5173980 w 6703452"/>
              <a:gd name="connsiteY773" fmla="*/ 2606131 h 6099980"/>
              <a:gd name="connsiteX774" fmla="*/ 5147312 w 6703452"/>
              <a:gd name="connsiteY774" fmla="*/ 2616608 h 6099980"/>
              <a:gd name="connsiteX775" fmla="*/ 5119688 w 6703452"/>
              <a:gd name="connsiteY775" fmla="*/ 2627086 h 6099980"/>
              <a:gd name="connsiteX776" fmla="*/ 5156836 w 6703452"/>
              <a:gd name="connsiteY776" fmla="*/ 2617561 h 6099980"/>
              <a:gd name="connsiteX777" fmla="*/ 5173980 w 6703452"/>
              <a:gd name="connsiteY777" fmla="*/ 2606131 h 6099980"/>
              <a:gd name="connsiteX778" fmla="*/ 5787392 w 6703452"/>
              <a:gd name="connsiteY778" fmla="*/ 2514690 h 6099980"/>
              <a:gd name="connsiteX779" fmla="*/ 5769292 w 6703452"/>
              <a:gd name="connsiteY779" fmla="*/ 2521358 h 6099980"/>
              <a:gd name="connsiteX780" fmla="*/ 5787392 w 6703452"/>
              <a:gd name="connsiteY780" fmla="*/ 2514690 h 6099980"/>
              <a:gd name="connsiteX781" fmla="*/ 5341620 w 6703452"/>
              <a:gd name="connsiteY781" fmla="*/ 2483258 h 6099980"/>
              <a:gd name="connsiteX782" fmla="*/ 5312092 w 6703452"/>
              <a:gd name="connsiteY782" fmla="*/ 2494688 h 6099980"/>
              <a:gd name="connsiteX783" fmla="*/ 5178744 w 6703452"/>
              <a:gd name="connsiteY783" fmla="*/ 2542313 h 6099980"/>
              <a:gd name="connsiteX784" fmla="*/ 5136832 w 6703452"/>
              <a:gd name="connsiteY784" fmla="*/ 2558505 h 6099980"/>
              <a:gd name="connsiteX785" fmla="*/ 5103496 w 6703452"/>
              <a:gd name="connsiteY785" fmla="*/ 2574698 h 6099980"/>
              <a:gd name="connsiteX786" fmla="*/ 5068252 w 6703452"/>
              <a:gd name="connsiteY786" fmla="*/ 2592796 h 6099980"/>
              <a:gd name="connsiteX787" fmla="*/ 5048250 w 6703452"/>
              <a:gd name="connsiteY787" fmla="*/ 2603273 h 6099980"/>
              <a:gd name="connsiteX788" fmla="*/ 5026344 w 6703452"/>
              <a:gd name="connsiteY788" fmla="*/ 2615655 h 6099980"/>
              <a:gd name="connsiteX789" fmla="*/ 5001578 w 6703452"/>
              <a:gd name="connsiteY789" fmla="*/ 2628990 h 6099980"/>
              <a:gd name="connsiteX790" fmla="*/ 4973004 w 6703452"/>
              <a:gd name="connsiteY790" fmla="*/ 2645183 h 6099980"/>
              <a:gd name="connsiteX791" fmla="*/ 5013008 w 6703452"/>
              <a:gd name="connsiteY791" fmla="*/ 2618513 h 6099980"/>
              <a:gd name="connsiteX792" fmla="*/ 5040630 w 6703452"/>
              <a:gd name="connsiteY792" fmla="*/ 2601368 h 6099980"/>
              <a:gd name="connsiteX793" fmla="*/ 5072064 w 6703452"/>
              <a:gd name="connsiteY793" fmla="*/ 2582318 h 6099980"/>
              <a:gd name="connsiteX794" fmla="*/ 5093018 w 6703452"/>
              <a:gd name="connsiteY794" fmla="*/ 2568983 h 6099980"/>
              <a:gd name="connsiteX795" fmla="*/ 5134928 w 6703452"/>
              <a:gd name="connsiteY795" fmla="*/ 2547075 h 6099980"/>
              <a:gd name="connsiteX796" fmla="*/ 5101592 w 6703452"/>
              <a:gd name="connsiteY796" fmla="*/ 2560411 h 6099980"/>
              <a:gd name="connsiteX797" fmla="*/ 5154930 w 6703452"/>
              <a:gd name="connsiteY797" fmla="*/ 2536598 h 6099980"/>
              <a:gd name="connsiteX798" fmla="*/ 5178744 w 6703452"/>
              <a:gd name="connsiteY798" fmla="*/ 2532788 h 6099980"/>
              <a:gd name="connsiteX799" fmla="*/ 5341620 w 6703452"/>
              <a:gd name="connsiteY799" fmla="*/ 2483258 h 6099980"/>
              <a:gd name="connsiteX800" fmla="*/ 1901608 w 6703452"/>
              <a:gd name="connsiteY800" fmla="*/ 2454802 h 6099980"/>
              <a:gd name="connsiteX801" fmla="*/ 1876426 w 6703452"/>
              <a:gd name="connsiteY801" fmla="*/ 2479447 h 6099980"/>
              <a:gd name="connsiteX802" fmla="*/ 1900240 w 6703452"/>
              <a:gd name="connsiteY802" fmla="*/ 2455635 h 6099980"/>
              <a:gd name="connsiteX803" fmla="*/ 1901608 w 6703452"/>
              <a:gd name="connsiteY803" fmla="*/ 2454802 h 6099980"/>
              <a:gd name="connsiteX804" fmla="*/ 5862324 w 6703452"/>
              <a:gd name="connsiteY804" fmla="*/ 2445947 h 6099980"/>
              <a:gd name="connsiteX805" fmla="*/ 5816918 w 6703452"/>
              <a:gd name="connsiteY805" fmla="*/ 2461351 h 6099980"/>
              <a:gd name="connsiteX806" fmla="*/ 5770246 w 6703452"/>
              <a:gd name="connsiteY806" fmla="*/ 2474686 h 6099980"/>
              <a:gd name="connsiteX807" fmla="*/ 5719764 w 6703452"/>
              <a:gd name="connsiteY807" fmla="*/ 2487068 h 6099980"/>
              <a:gd name="connsiteX808" fmla="*/ 5700712 w 6703452"/>
              <a:gd name="connsiteY808" fmla="*/ 2493736 h 6099980"/>
              <a:gd name="connsiteX809" fmla="*/ 5745480 w 6703452"/>
              <a:gd name="connsiteY809" fmla="*/ 2488973 h 6099980"/>
              <a:gd name="connsiteX810" fmla="*/ 5694046 w 6703452"/>
              <a:gd name="connsiteY810" fmla="*/ 2498498 h 6099980"/>
              <a:gd name="connsiteX811" fmla="*/ 5660708 w 6703452"/>
              <a:gd name="connsiteY811" fmla="*/ 2508023 h 6099980"/>
              <a:gd name="connsiteX812" fmla="*/ 5571172 w 6703452"/>
              <a:gd name="connsiteY812" fmla="*/ 2529931 h 6099980"/>
              <a:gd name="connsiteX813" fmla="*/ 5617846 w 6703452"/>
              <a:gd name="connsiteY813" fmla="*/ 2524216 h 6099980"/>
              <a:gd name="connsiteX814" fmla="*/ 5708332 w 6703452"/>
              <a:gd name="connsiteY814" fmla="*/ 2504213 h 6099980"/>
              <a:gd name="connsiteX815" fmla="*/ 5746432 w 6703452"/>
              <a:gd name="connsiteY815" fmla="*/ 2491831 h 6099980"/>
              <a:gd name="connsiteX816" fmla="*/ 5796916 w 6703452"/>
              <a:gd name="connsiteY816" fmla="*/ 2475638 h 6099980"/>
              <a:gd name="connsiteX817" fmla="*/ 5862638 w 6703452"/>
              <a:gd name="connsiteY817" fmla="*/ 2447063 h 6099980"/>
              <a:gd name="connsiteX818" fmla="*/ 5862324 w 6703452"/>
              <a:gd name="connsiteY818" fmla="*/ 2445947 h 6099980"/>
              <a:gd name="connsiteX819" fmla="*/ 5748338 w 6703452"/>
              <a:gd name="connsiteY819" fmla="*/ 2415630 h 6099980"/>
              <a:gd name="connsiteX820" fmla="*/ 5694046 w 6703452"/>
              <a:gd name="connsiteY820" fmla="*/ 2430870 h 6099980"/>
              <a:gd name="connsiteX821" fmla="*/ 5748338 w 6703452"/>
              <a:gd name="connsiteY821" fmla="*/ 2415630 h 6099980"/>
              <a:gd name="connsiteX822" fmla="*/ 5732146 w 6703452"/>
              <a:gd name="connsiteY822" fmla="*/ 2404200 h 6099980"/>
              <a:gd name="connsiteX823" fmla="*/ 5662612 w 6703452"/>
              <a:gd name="connsiteY823" fmla="*/ 2423250 h 6099980"/>
              <a:gd name="connsiteX824" fmla="*/ 5647372 w 6703452"/>
              <a:gd name="connsiteY824" fmla="*/ 2425155 h 6099980"/>
              <a:gd name="connsiteX825" fmla="*/ 5682616 w 6703452"/>
              <a:gd name="connsiteY825" fmla="*/ 2416583 h 6099980"/>
              <a:gd name="connsiteX826" fmla="*/ 5717858 w 6703452"/>
              <a:gd name="connsiteY826" fmla="*/ 2407058 h 6099980"/>
              <a:gd name="connsiteX827" fmla="*/ 2229804 w 6703452"/>
              <a:gd name="connsiteY827" fmla="*/ 2291806 h 6099980"/>
              <a:gd name="connsiteX828" fmla="*/ 2230092 w 6703452"/>
              <a:gd name="connsiteY828" fmla="*/ 2292061 h 6099980"/>
              <a:gd name="connsiteX829" fmla="*/ 2229804 w 6703452"/>
              <a:gd name="connsiteY829" fmla="*/ 2292163 h 6099980"/>
              <a:gd name="connsiteX830" fmla="*/ 2229804 w 6703452"/>
              <a:gd name="connsiteY830" fmla="*/ 2291806 h 6099980"/>
              <a:gd name="connsiteX831" fmla="*/ 2486978 w 6703452"/>
              <a:gd name="connsiteY831" fmla="*/ 2268945 h 6099980"/>
              <a:gd name="connsiteX832" fmla="*/ 2477452 w 6703452"/>
              <a:gd name="connsiteY832" fmla="*/ 2270850 h 6099980"/>
              <a:gd name="connsiteX833" fmla="*/ 2475548 w 6703452"/>
              <a:gd name="connsiteY833" fmla="*/ 2270850 h 6099980"/>
              <a:gd name="connsiteX834" fmla="*/ 3027998 w 6703452"/>
              <a:gd name="connsiteY834" fmla="*/ 2214653 h 6099980"/>
              <a:gd name="connsiteX835" fmla="*/ 3023236 w 6703452"/>
              <a:gd name="connsiteY835" fmla="*/ 2216558 h 6099980"/>
              <a:gd name="connsiteX836" fmla="*/ 3027762 w 6703452"/>
              <a:gd name="connsiteY836" fmla="*/ 2214702 h 6099980"/>
              <a:gd name="connsiteX837" fmla="*/ 3076368 w 6703452"/>
              <a:gd name="connsiteY837" fmla="*/ 2211539 h 6099980"/>
              <a:gd name="connsiteX838" fmla="*/ 3046096 w 6703452"/>
              <a:gd name="connsiteY838" fmla="*/ 2223226 h 6099980"/>
              <a:gd name="connsiteX839" fmla="*/ 3060384 w 6703452"/>
              <a:gd name="connsiteY839" fmla="*/ 2219416 h 6099980"/>
              <a:gd name="connsiteX840" fmla="*/ 3048952 w 6703452"/>
              <a:gd name="connsiteY840" fmla="*/ 2223226 h 6099980"/>
              <a:gd name="connsiteX841" fmla="*/ 3025140 w 6703452"/>
              <a:gd name="connsiteY841" fmla="*/ 2229893 h 6099980"/>
              <a:gd name="connsiteX842" fmla="*/ 2928938 w 6703452"/>
              <a:gd name="connsiteY842" fmla="*/ 2249896 h 6099980"/>
              <a:gd name="connsiteX843" fmla="*/ 2815592 w 6703452"/>
              <a:gd name="connsiteY843" fmla="*/ 2257516 h 6099980"/>
              <a:gd name="connsiteX844" fmla="*/ 2770824 w 6703452"/>
              <a:gd name="connsiteY844" fmla="*/ 2255611 h 6099980"/>
              <a:gd name="connsiteX845" fmla="*/ 2939416 w 6703452"/>
              <a:gd name="connsiteY845" fmla="*/ 2243228 h 6099980"/>
              <a:gd name="connsiteX846" fmla="*/ 3047048 w 6703452"/>
              <a:gd name="connsiteY846" fmla="*/ 2217511 h 6099980"/>
              <a:gd name="connsiteX847" fmla="*/ 3076368 w 6703452"/>
              <a:gd name="connsiteY847" fmla="*/ 2211539 h 6099980"/>
              <a:gd name="connsiteX848" fmla="*/ 3114676 w 6703452"/>
              <a:gd name="connsiteY848" fmla="*/ 2200365 h 6099980"/>
              <a:gd name="connsiteX849" fmla="*/ 3033712 w 6703452"/>
              <a:gd name="connsiteY849" fmla="*/ 2231798 h 6099980"/>
              <a:gd name="connsiteX850" fmla="*/ 3114676 w 6703452"/>
              <a:gd name="connsiteY850" fmla="*/ 2200365 h 6099980"/>
              <a:gd name="connsiteX851" fmla="*/ 3124570 w 6703452"/>
              <a:gd name="connsiteY851" fmla="*/ 2194592 h 6099980"/>
              <a:gd name="connsiteX852" fmla="*/ 3117532 w 6703452"/>
              <a:gd name="connsiteY852" fmla="*/ 2198461 h 6099980"/>
              <a:gd name="connsiteX853" fmla="*/ 3094672 w 6703452"/>
              <a:gd name="connsiteY853" fmla="*/ 2207986 h 6099980"/>
              <a:gd name="connsiteX854" fmla="*/ 3071812 w 6703452"/>
              <a:gd name="connsiteY854" fmla="*/ 2215606 h 6099980"/>
              <a:gd name="connsiteX855" fmla="*/ 3060384 w 6703452"/>
              <a:gd name="connsiteY855" fmla="*/ 2219416 h 6099980"/>
              <a:gd name="connsiteX856" fmla="*/ 3073718 w 6703452"/>
              <a:gd name="connsiteY856" fmla="*/ 2214653 h 6099980"/>
              <a:gd name="connsiteX857" fmla="*/ 3096578 w 6703452"/>
              <a:gd name="connsiteY857" fmla="*/ 2207033 h 6099980"/>
              <a:gd name="connsiteX858" fmla="*/ 3167080 w 6703452"/>
              <a:gd name="connsiteY858" fmla="*/ 2171224 h 6099980"/>
              <a:gd name="connsiteX859" fmla="*/ 3153728 w 6703452"/>
              <a:gd name="connsiteY859" fmla="*/ 2179292 h 6099980"/>
              <a:gd name="connsiteX860" fmla="*/ 3130868 w 6703452"/>
              <a:gd name="connsiteY860" fmla="*/ 2191793 h 6099980"/>
              <a:gd name="connsiteX861" fmla="*/ 3124570 w 6703452"/>
              <a:gd name="connsiteY861" fmla="*/ 2194592 h 6099980"/>
              <a:gd name="connsiteX862" fmla="*/ 6288168 w 6703452"/>
              <a:gd name="connsiteY862" fmla="*/ 2109758 h 6099980"/>
              <a:gd name="connsiteX863" fmla="*/ 6282692 w 6703452"/>
              <a:gd name="connsiteY863" fmla="*/ 2128927 h 6099980"/>
              <a:gd name="connsiteX864" fmla="*/ 6245544 w 6703452"/>
              <a:gd name="connsiteY864" fmla="*/ 2204175 h 6099980"/>
              <a:gd name="connsiteX865" fmla="*/ 6280786 w 6703452"/>
              <a:gd name="connsiteY865" fmla="*/ 2127975 h 6099980"/>
              <a:gd name="connsiteX866" fmla="*/ 6248400 w 6703452"/>
              <a:gd name="connsiteY866" fmla="*/ 2192745 h 6099980"/>
              <a:gd name="connsiteX867" fmla="*/ 6237924 w 6703452"/>
              <a:gd name="connsiteY867" fmla="*/ 2208937 h 6099980"/>
              <a:gd name="connsiteX868" fmla="*/ 6224588 w 6703452"/>
              <a:gd name="connsiteY868" fmla="*/ 2225130 h 6099980"/>
              <a:gd name="connsiteX869" fmla="*/ 6286500 w 6703452"/>
              <a:gd name="connsiteY869" fmla="*/ 2109877 h 6099980"/>
              <a:gd name="connsiteX870" fmla="*/ 6288168 w 6703452"/>
              <a:gd name="connsiteY870" fmla="*/ 2109758 h 6099980"/>
              <a:gd name="connsiteX871" fmla="*/ 6252212 w 6703452"/>
              <a:gd name="connsiteY871" fmla="*/ 1935571 h 6099980"/>
              <a:gd name="connsiteX872" fmla="*/ 6243638 w 6703452"/>
              <a:gd name="connsiteY872" fmla="*/ 2045108 h 6099980"/>
              <a:gd name="connsiteX873" fmla="*/ 6250304 w 6703452"/>
              <a:gd name="connsiteY873" fmla="*/ 2027963 h 6099980"/>
              <a:gd name="connsiteX874" fmla="*/ 6150292 w 6703452"/>
              <a:gd name="connsiteY874" fmla="*/ 2224178 h 6099980"/>
              <a:gd name="connsiteX875" fmla="*/ 5980748 w 6703452"/>
              <a:gd name="connsiteY875" fmla="*/ 2363243 h 6099980"/>
              <a:gd name="connsiteX876" fmla="*/ 6121718 w 6703452"/>
              <a:gd name="connsiteY876" fmla="*/ 2264183 h 6099980"/>
              <a:gd name="connsiteX877" fmla="*/ 6187440 w 6703452"/>
              <a:gd name="connsiteY877" fmla="*/ 2197508 h 6099980"/>
              <a:gd name="connsiteX878" fmla="*/ 6190298 w 6703452"/>
              <a:gd name="connsiteY878" fmla="*/ 2198461 h 6099980"/>
              <a:gd name="connsiteX879" fmla="*/ 6168392 w 6703452"/>
              <a:gd name="connsiteY879" fmla="*/ 2230846 h 6099980"/>
              <a:gd name="connsiteX880" fmla="*/ 6110288 w 6703452"/>
              <a:gd name="connsiteY880" fmla="*/ 2293711 h 6099980"/>
              <a:gd name="connsiteX881" fmla="*/ 5999798 w 6703452"/>
              <a:gd name="connsiteY881" fmla="*/ 2377531 h 6099980"/>
              <a:gd name="connsiteX882" fmla="*/ 5975032 w 6703452"/>
              <a:gd name="connsiteY882" fmla="*/ 2392771 h 6099980"/>
              <a:gd name="connsiteX883" fmla="*/ 6069330 w 6703452"/>
              <a:gd name="connsiteY883" fmla="*/ 2330858 h 6099980"/>
              <a:gd name="connsiteX884" fmla="*/ 6170296 w 6703452"/>
              <a:gd name="connsiteY884" fmla="*/ 2232751 h 6099980"/>
              <a:gd name="connsiteX885" fmla="*/ 6214112 w 6703452"/>
              <a:gd name="connsiteY885" fmla="*/ 2162266 h 6099980"/>
              <a:gd name="connsiteX886" fmla="*/ 6250304 w 6703452"/>
              <a:gd name="connsiteY886" fmla="*/ 2062253 h 6099980"/>
              <a:gd name="connsiteX887" fmla="*/ 6256972 w 6703452"/>
              <a:gd name="connsiteY887" fmla="*/ 1971765 h 6099980"/>
              <a:gd name="connsiteX888" fmla="*/ 6256020 w 6703452"/>
              <a:gd name="connsiteY888" fmla="*/ 1956526 h 6099980"/>
              <a:gd name="connsiteX889" fmla="*/ 6254116 w 6703452"/>
              <a:gd name="connsiteY889" fmla="*/ 1945096 h 6099980"/>
              <a:gd name="connsiteX890" fmla="*/ 6252212 w 6703452"/>
              <a:gd name="connsiteY890" fmla="*/ 1935571 h 6099980"/>
              <a:gd name="connsiteX891" fmla="*/ 6187440 w 6703452"/>
              <a:gd name="connsiteY891" fmla="*/ 1898422 h 6099980"/>
              <a:gd name="connsiteX892" fmla="*/ 6193156 w 6703452"/>
              <a:gd name="connsiteY892" fmla="*/ 1919377 h 6099980"/>
              <a:gd name="connsiteX893" fmla="*/ 6196966 w 6703452"/>
              <a:gd name="connsiteY893" fmla="*/ 1941285 h 6099980"/>
              <a:gd name="connsiteX894" fmla="*/ 6195060 w 6703452"/>
              <a:gd name="connsiteY894" fmla="*/ 1952714 h 6099980"/>
              <a:gd name="connsiteX895" fmla="*/ 6187440 w 6703452"/>
              <a:gd name="connsiteY895" fmla="*/ 1898422 h 6099980"/>
              <a:gd name="connsiteX896" fmla="*/ 6250304 w 6703452"/>
              <a:gd name="connsiteY896" fmla="*/ 1843178 h 6099980"/>
              <a:gd name="connsiteX897" fmla="*/ 6272212 w 6703452"/>
              <a:gd name="connsiteY897" fmla="*/ 1932713 h 6099980"/>
              <a:gd name="connsiteX898" fmla="*/ 6273166 w 6703452"/>
              <a:gd name="connsiteY898" fmla="*/ 1921283 h 6099980"/>
              <a:gd name="connsiteX899" fmla="*/ 6271260 w 6703452"/>
              <a:gd name="connsiteY899" fmla="*/ 1906043 h 6099980"/>
              <a:gd name="connsiteX900" fmla="*/ 6268404 w 6703452"/>
              <a:gd name="connsiteY900" fmla="*/ 1893661 h 6099980"/>
              <a:gd name="connsiteX901" fmla="*/ 6263640 w 6703452"/>
              <a:gd name="connsiteY901" fmla="*/ 1874611 h 6099980"/>
              <a:gd name="connsiteX902" fmla="*/ 6256972 w 6703452"/>
              <a:gd name="connsiteY902" fmla="*/ 1854608 h 6099980"/>
              <a:gd name="connsiteX903" fmla="*/ 6250304 w 6703452"/>
              <a:gd name="connsiteY903" fmla="*/ 1843178 h 6099980"/>
              <a:gd name="connsiteX904" fmla="*/ 6075676 w 6703452"/>
              <a:gd name="connsiteY904" fmla="*/ 1603433 h 6099980"/>
              <a:gd name="connsiteX905" fmla="*/ 6082556 w 6703452"/>
              <a:gd name="connsiteY905" fmla="*/ 1617687 h 6099980"/>
              <a:gd name="connsiteX906" fmla="*/ 6081922 w 6703452"/>
              <a:gd name="connsiteY906" fmla="*/ 1617167 h 6099980"/>
              <a:gd name="connsiteX907" fmla="*/ 6073968 w 6703452"/>
              <a:gd name="connsiteY907" fmla="*/ 1599678 h 6099980"/>
              <a:gd name="connsiteX908" fmla="*/ 6075676 w 6703452"/>
              <a:gd name="connsiteY908" fmla="*/ 1603433 h 6099980"/>
              <a:gd name="connsiteX909" fmla="*/ 6074330 w 6703452"/>
              <a:gd name="connsiteY909" fmla="*/ 1600648 h 6099980"/>
              <a:gd name="connsiteX910" fmla="*/ 6069266 w 6703452"/>
              <a:gd name="connsiteY910" fmla="*/ 1587131 h 6099980"/>
              <a:gd name="connsiteX911" fmla="*/ 6073968 w 6703452"/>
              <a:gd name="connsiteY911" fmla="*/ 1599678 h 6099980"/>
              <a:gd name="connsiteX912" fmla="*/ 6073380 w 6703452"/>
              <a:gd name="connsiteY912" fmla="*/ 1598385 h 6099980"/>
              <a:gd name="connsiteX913" fmla="*/ 3489008 w 6703452"/>
              <a:gd name="connsiteY913" fmla="*/ 1400265 h 6099980"/>
              <a:gd name="connsiteX914" fmla="*/ 3457576 w 6703452"/>
              <a:gd name="connsiteY914" fmla="*/ 1528853 h 6099980"/>
              <a:gd name="connsiteX915" fmla="*/ 3474720 w 6703452"/>
              <a:gd name="connsiteY915" fmla="*/ 1441223 h 6099980"/>
              <a:gd name="connsiteX916" fmla="*/ 3489008 w 6703452"/>
              <a:gd name="connsiteY916" fmla="*/ 1400265 h 6099980"/>
              <a:gd name="connsiteX917" fmla="*/ 3509964 w 6703452"/>
              <a:gd name="connsiteY917" fmla="*/ 1350735 h 6099980"/>
              <a:gd name="connsiteX918" fmla="*/ 3509010 w 6703452"/>
              <a:gd name="connsiteY918" fmla="*/ 1358355 h 6099980"/>
              <a:gd name="connsiteX919" fmla="*/ 3500438 w 6703452"/>
              <a:gd name="connsiteY919" fmla="*/ 1395502 h 6099980"/>
              <a:gd name="connsiteX920" fmla="*/ 3509964 w 6703452"/>
              <a:gd name="connsiteY920" fmla="*/ 1350735 h 6099980"/>
              <a:gd name="connsiteX921" fmla="*/ 6167438 w 6703452"/>
              <a:gd name="connsiteY921" fmla="*/ 1333590 h 6099980"/>
              <a:gd name="connsiteX922" fmla="*/ 6148298 w 6703452"/>
              <a:gd name="connsiteY922" fmla="*/ 1384385 h 6099980"/>
              <a:gd name="connsiteX923" fmla="*/ 6150004 w 6703452"/>
              <a:gd name="connsiteY923" fmla="*/ 1377161 h 6099980"/>
              <a:gd name="connsiteX924" fmla="*/ 6155640 w 6703452"/>
              <a:gd name="connsiteY924" fmla="*/ 1360136 h 6099980"/>
              <a:gd name="connsiteX925" fmla="*/ 6074092 w 6703452"/>
              <a:gd name="connsiteY925" fmla="*/ 1295490 h 6099980"/>
              <a:gd name="connsiteX926" fmla="*/ 6067424 w 6703452"/>
              <a:gd name="connsiteY926" fmla="*/ 1310730 h 6099980"/>
              <a:gd name="connsiteX927" fmla="*/ 6060758 w 6703452"/>
              <a:gd name="connsiteY927" fmla="*/ 1325970 h 6099980"/>
              <a:gd name="connsiteX928" fmla="*/ 6074092 w 6703452"/>
              <a:gd name="connsiteY928" fmla="*/ 1295490 h 6099980"/>
              <a:gd name="connsiteX929" fmla="*/ 6189152 w 6703452"/>
              <a:gd name="connsiteY929" fmla="*/ 1194257 h 6099980"/>
              <a:gd name="connsiteX930" fmla="*/ 6151246 w 6703452"/>
              <a:gd name="connsiteY930" fmla="*/ 1236436 h 6099980"/>
              <a:gd name="connsiteX931" fmla="*/ 6182202 w 6703452"/>
              <a:gd name="connsiteY931" fmla="*/ 1201074 h 6099980"/>
              <a:gd name="connsiteX932" fmla="*/ 3515678 w 6703452"/>
              <a:gd name="connsiteY932" fmla="*/ 1163093 h 6099980"/>
              <a:gd name="connsiteX933" fmla="*/ 3504248 w 6703452"/>
              <a:gd name="connsiteY933" fmla="*/ 1209766 h 6099980"/>
              <a:gd name="connsiteX934" fmla="*/ 3505200 w 6703452"/>
              <a:gd name="connsiteY934" fmla="*/ 1200241 h 6099980"/>
              <a:gd name="connsiteX935" fmla="*/ 3510916 w 6703452"/>
              <a:gd name="connsiteY935" fmla="*/ 1146900 h 6099980"/>
              <a:gd name="connsiteX936" fmla="*/ 3494724 w 6703452"/>
              <a:gd name="connsiteY936" fmla="*/ 1197382 h 6099980"/>
              <a:gd name="connsiteX937" fmla="*/ 3480436 w 6703452"/>
              <a:gd name="connsiteY937" fmla="*/ 1248817 h 6099980"/>
              <a:gd name="connsiteX938" fmla="*/ 3488056 w 6703452"/>
              <a:gd name="connsiteY938" fmla="*/ 1214527 h 6099980"/>
              <a:gd name="connsiteX939" fmla="*/ 3499486 w 6703452"/>
              <a:gd name="connsiteY939" fmla="*/ 1180238 h 6099980"/>
              <a:gd name="connsiteX940" fmla="*/ 3510916 w 6703452"/>
              <a:gd name="connsiteY940" fmla="*/ 1146900 h 6099980"/>
              <a:gd name="connsiteX941" fmla="*/ 6429376 w 6703452"/>
              <a:gd name="connsiteY941" fmla="*/ 1047840 h 6099980"/>
              <a:gd name="connsiteX942" fmla="*/ 6342698 w 6703452"/>
              <a:gd name="connsiteY942" fmla="*/ 1117372 h 6099980"/>
              <a:gd name="connsiteX943" fmla="*/ 6429376 w 6703452"/>
              <a:gd name="connsiteY943" fmla="*/ 1047840 h 6099980"/>
              <a:gd name="connsiteX944" fmla="*/ 6587492 w 6703452"/>
              <a:gd name="connsiteY944" fmla="*/ 880201 h 6099980"/>
              <a:gd name="connsiteX945" fmla="*/ 6579872 w 6703452"/>
              <a:gd name="connsiteY945" fmla="*/ 888773 h 6099980"/>
              <a:gd name="connsiteX946" fmla="*/ 6523672 w 6703452"/>
              <a:gd name="connsiteY946" fmla="*/ 957353 h 6099980"/>
              <a:gd name="connsiteX947" fmla="*/ 6463666 w 6703452"/>
              <a:gd name="connsiteY947" fmla="*/ 1010693 h 6099980"/>
              <a:gd name="connsiteX948" fmla="*/ 6537960 w 6703452"/>
              <a:gd name="connsiteY948" fmla="*/ 937351 h 6099980"/>
              <a:gd name="connsiteX949" fmla="*/ 6487478 w 6703452"/>
              <a:gd name="connsiteY949" fmla="*/ 983071 h 6099980"/>
              <a:gd name="connsiteX950" fmla="*/ 6506528 w 6703452"/>
              <a:gd name="connsiteY950" fmla="*/ 963068 h 6099980"/>
              <a:gd name="connsiteX951" fmla="*/ 6494146 w 6703452"/>
              <a:gd name="connsiteY951" fmla="*/ 965926 h 6099980"/>
              <a:gd name="connsiteX952" fmla="*/ 6398896 w 6703452"/>
              <a:gd name="connsiteY952" fmla="*/ 1049746 h 6099980"/>
              <a:gd name="connsiteX953" fmla="*/ 6408420 w 6703452"/>
              <a:gd name="connsiteY953" fmla="*/ 1042126 h 6099980"/>
              <a:gd name="connsiteX954" fmla="*/ 6312218 w 6703452"/>
              <a:gd name="connsiteY954" fmla="*/ 1122136 h 6099980"/>
              <a:gd name="connsiteX955" fmla="*/ 6334124 w 6703452"/>
              <a:gd name="connsiteY955" fmla="*/ 1117373 h 6099980"/>
              <a:gd name="connsiteX956" fmla="*/ 6342698 w 6703452"/>
              <a:gd name="connsiteY956" fmla="*/ 1104038 h 6099980"/>
              <a:gd name="connsiteX957" fmla="*/ 6235066 w 6703452"/>
              <a:gd name="connsiteY957" fmla="*/ 1189763 h 6099980"/>
              <a:gd name="connsiteX958" fmla="*/ 6200776 w 6703452"/>
              <a:gd name="connsiteY958" fmla="*/ 1229768 h 6099980"/>
              <a:gd name="connsiteX959" fmla="*/ 6246496 w 6703452"/>
              <a:gd name="connsiteY959" fmla="*/ 1183096 h 6099980"/>
              <a:gd name="connsiteX960" fmla="*/ 6260784 w 6703452"/>
              <a:gd name="connsiteY960" fmla="*/ 1174523 h 6099980"/>
              <a:gd name="connsiteX961" fmla="*/ 6308408 w 6703452"/>
              <a:gd name="connsiteY961" fmla="*/ 1138328 h 6099980"/>
              <a:gd name="connsiteX962" fmla="*/ 6187440 w 6703452"/>
              <a:gd name="connsiteY962" fmla="*/ 1257390 h 6099980"/>
              <a:gd name="connsiteX963" fmla="*/ 6198872 w 6703452"/>
              <a:gd name="connsiteY963" fmla="*/ 1240246 h 6099980"/>
              <a:gd name="connsiteX964" fmla="*/ 6185536 w 6703452"/>
              <a:gd name="connsiteY964" fmla="*/ 1250723 h 6099980"/>
              <a:gd name="connsiteX965" fmla="*/ 6125528 w 6703452"/>
              <a:gd name="connsiteY965" fmla="*/ 1334543 h 6099980"/>
              <a:gd name="connsiteX966" fmla="*/ 6100764 w 6703452"/>
              <a:gd name="connsiteY966" fmla="*/ 1422173 h 6099980"/>
              <a:gd name="connsiteX967" fmla="*/ 6098858 w 6703452"/>
              <a:gd name="connsiteY967" fmla="*/ 1450748 h 6099980"/>
              <a:gd name="connsiteX968" fmla="*/ 6099812 w 6703452"/>
              <a:gd name="connsiteY968" fmla="*/ 1479323 h 6099980"/>
              <a:gd name="connsiteX969" fmla="*/ 6103620 w 6703452"/>
              <a:gd name="connsiteY969" fmla="*/ 1506946 h 6099980"/>
              <a:gd name="connsiteX970" fmla="*/ 6109336 w 6703452"/>
              <a:gd name="connsiteY970" fmla="*/ 1530758 h 6099980"/>
              <a:gd name="connsiteX971" fmla="*/ 6113146 w 6703452"/>
              <a:gd name="connsiteY971" fmla="*/ 1525043 h 6099980"/>
              <a:gd name="connsiteX972" fmla="*/ 6112192 w 6703452"/>
              <a:gd name="connsiteY972" fmla="*/ 1511708 h 6099980"/>
              <a:gd name="connsiteX973" fmla="*/ 6110288 w 6703452"/>
              <a:gd name="connsiteY973" fmla="*/ 1492658 h 6099980"/>
              <a:gd name="connsiteX974" fmla="*/ 6108384 w 6703452"/>
              <a:gd name="connsiteY974" fmla="*/ 1462178 h 6099980"/>
              <a:gd name="connsiteX975" fmla="*/ 6109336 w 6703452"/>
              <a:gd name="connsiteY975" fmla="*/ 1476465 h 6099980"/>
              <a:gd name="connsiteX976" fmla="*/ 6111240 w 6703452"/>
              <a:gd name="connsiteY976" fmla="*/ 1492658 h 6099980"/>
              <a:gd name="connsiteX977" fmla="*/ 6117908 w 6703452"/>
              <a:gd name="connsiteY977" fmla="*/ 1528853 h 6099980"/>
              <a:gd name="connsiteX978" fmla="*/ 6146484 w 6703452"/>
              <a:gd name="connsiteY978" fmla="*/ 1612673 h 6099980"/>
              <a:gd name="connsiteX979" fmla="*/ 6119812 w 6703452"/>
              <a:gd name="connsiteY979" fmla="*/ 1551713 h 6099980"/>
              <a:gd name="connsiteX980" fmla="*/ 6160772 w 6703452"/>
              <a:gd name="connsiteY980" fmla="*/ 1661251 h 6099980"/>
              <a:gd name="connsiteX981" fmla="*/ 6191250 w 6703452"/>
              <a:gd name="connsiteY981" fmla="*/ 1718401 h 6099980"/>
              <a:gd name="connsiteX982" fmla="*/ 6185536 w 6703452"/>
              <a:gd name="connsiteY982" fmla="*/ 1704113 h 6099980"/>
              <a:gd name="connsiteX983" fmla="*/ 6221730 w 6703452"/>
              <a:gd name="connsiteY983" fmla="*/ 1766978 h 6099980"/>
              <a:gd name="connsiteX984" fmla="*/ 6196012 w 6703452"/>
              <a:gd name="connsiteY984" fmla="*/ 1714590 h 6099980"/>
              <a:gd name="connsiteX985" fmla="*/ 6206492 w 6703452"/>
              <a:gd name="connsiteY985" fmla="*/ 1726021 h 6099980"/>
              <a:gd name="connsiteX986" fmla="*/ 6246496 w 6703452"/>
              <a:gd name="connsiteY986" fmla="*/ 1812698 h 6099980"/>
              <a:gd name="connsiteX987" fmla="*/ 6220778 w 6703452"/>
              <a:gd name="connsiteY987" fmla="*/ 1745071 h 6099980"/>
              <a:gd name="connsiteX988" fmla="*/ 6251258 w 6703452"/>
              <a:gd name="connsiteY988" fmla="*/ 1810793 h 6099980"/>
              <a:gd name="connsiteX989" fmla="*/ 6264592 w 6703452"/>
              <a:gd name="connsiteY989" fmla="*/ 1841273 h 6099980"/>
              <a:gd name="connsiteX990" fmla="*/ 6225540 w 6703452"/>
              <a:gd name="connsiteY990" fmla="*/ 1747928 h 6099980"/>
              <a:gd name="connsiteX991" fmla="*/ 6189346 w 6703452"/>
              <a:gd name="connsiteY991" fmla="*/ 1676490 h 6099980"/>
              <a:gd name="connsiteX992" fmla="*/ 6156008 w 6703452"/>
              <a:gd name="connsiteY992" fmla="*/ 1608863 h 6099980"/>
              <a:gd name="connsiteX993" fmla="*/ 6125528 w 6703452"/>
              <a:gd name="connsiteY993" fmla="*/ 1527901 h 6099980"/>
              <a:gd name="connsiteX994" fmla="*/ 6137912 w 6703452"/>
              <a:gd name="connsiteY994" fmla="*/ 1580288 h 6099980"/>
              <a:gd name="connsiteX995" fmla="*/ 6122672 w 6703452"/>
              <a:gd name="connsiteY995" fmla="*/ 1535521 h 6099980"/>
              <a:gd name="connsiteX996" fmla="*/ 6116004 w 6703452"/>
              <a:gd name="connsiteY996" fmla="*/ 1504088 h 6099980"/>
              <a:gd name="connsiteX997" fmla="*/ 6114098 w 6703452"/>
              <a:gd name="connsiteY997" fmla="*/ 1481228 h 6099980"/>
              <a:gd name="connsiteX998" fmla="*/ 6115050 w 6703452"/>
              <a:gd name="connsiteY998" fmla="*/ 1462178 h 6099980"/>
              <a:gd name="connsiteX999" fmla="*/ 6120766 w 6703452"/>
              <a:gd name="connsiteY999" fmla="*/ 1417411 h 6099980"/>
              <a:gd name="connsiteX1000" fmla="*/ 6148388 w 6703452"/>
              <a:gd name="connsiteY1000" fmla="*/ 1335496 h 6099980"/>
              <a:gd name="connsiteX1001" fmla="*/ 6182678 w 6703452"/>
              <a:gd name="connsiteY1001" fmla="*/ 1278346 h 6099980"/>
              <a:gd name="connsiteX1002" fmla="*/ 6237924 w 6703452"/>
              <a:gd name="connsiteY1002" fmla="*/ 1216433 h 6099980"/>
              <a:gd name="connsiteX1003" fmla="*/ 6313172 w 6703452"/>
              <a:gd name="connsiteY1003" fmla="*/ 1145948 h 6099980"/>
              <a:gd name="connsiteX1004" fmla="*/ 6357938 w 6703452"/>
              <a:gd name="connsiteY1004" fmla="*/ 1114516 h 6099980"/>
              <a:gd name="connsiteX1005" fmla="*/ 6447472 w 6703452"/>
              <a:gd name="connsiteY1005" fmla="*/ 1043078 h 6099980"/>
              <a:gd name="connsiteX1006" fmla="*/ 6552248 w 6703452"/>
              <a:gd name="connsiteY1006" fmla="*/ 934493 h 6099980"/>
              <a:gd name="connsiteX1007" fmla="*/ 6586538 w 6703452"/>
              <a:gd name="connsiteY1007" fmla="*/ 887821 h 6099980"/>
              <a:gd name="connsiteX1008" fmla="*/ 6587492 w 6703452"/>
              <a:gd name="connsiteY1008" fmla="*/ 880201 h 6099980"/>
              <a:gd name="connsiteX1009" fmla="*/ 6619160 w 6703452"/>
              <a:gd name="connsiteY1009" fmla="*/ 878982 h 6099980"/>
              <a:gd name="connsiteX1010" fmla="*/ 6617972 w 6703452"/>
              <a:gd name="connsiteY1010" fmla="*/ 881153 h 6099980"/>
              <a:gd name="connsiteX1011" fmla="*/ 6616368 w 6703452"/>
              <a:gd name="connsiteY1011" fmla="*/ 883553 h 6099980"/>
              <a:gd name="connsiteX1012" fmla="*/ 4703444 w 6703452"/>
              <a:gd name="connsiteY1012" fmla="*/ 812572 h 6099980"/>
              <a:gd name="connsiteX1013" fmla="*/ 4747260 w 6703452"/>
              <a:gd name="connsiteY1013" fmla="*/ 812572 h 6099980"/>
              <a:gd name="connsiteX1014" fmla="*/ 4703444 w 6703452"/>
              <a:gd name="connsiteY1014" fmla="*/ 812572 h 6099980"/>
              <a:gd name="connsiteX1015" fmla="*/ 4594860 w 6703452"/>
              <a:gd name="connsiteY1015" fmla="*/ 798285 h 6099980"/>
              <a:gd name="connsiteX1016" fmla="*/ 4612958 w 6703452"/>
              <a:gd name="connsiteY1016" fmla="*/ 803048 h 6099980"/>
              <a:gd name="connsiteX1017" fmla="*/ 4681540 w 6703452"/>
              <a:gd name="connsiteY1017" fmla="*/ 822098 h 6099980"/>
              <a:gd name="connsiteX1018" fmla="*/ 4594860 w 6703452"/>
              <a:gd name="connsiteY1018" fmla="*/ 798285 h 6099980"/>
              <a:gd name="connsiteX1019" fmla="*/ 6658928 w 6703452"/>
              <a:gd name="connsiteY1019" fmla="*/ 794476 h 6099980"/>
              <a:gd name="connsiteX1020" fmla="*/ 6637020 w 6703452"/>
              <a:gd name="connsiteY1020" fmla="*/ 849721 h 6099980"/>
              <a:gd name="connsiteX1021" fmla="*/ 6619160 w 6703452"/>
              <a:gd name="connsiteY1021" fmla="*/ 878982 h 6099980"/>
              <a:gd name="connsiteX1022" fmla="*/ 6639520 w 6703452"/>
              <a:gd name="connsiteY1022" fmla="*/ 841744 h 6099980"/>
              <a:gd name="connsiteX1023" fmla="*/ 6658928 w 6703452"/>
              <a:gd name="connsiteY1023" fmla="*/ 794476 h 6099980"/>
              <a:gd name="connsiteX1024" fmla="*/ 3875712 w 6703452"/>
              <a:gd name="connsiteY1024" fmla="*/ 777339 h 6099980"/>
              <a:gd name="connsiteX1025" fmla="*/ 3857624 w 6703452"/>
              <a:gd name="connsiteY1025" fmla="*/ 789713 h 6099980"/>
              <a:gd name="connsiteX1026" fmla="*/ 3821430 w 6703452"/>
              <a:gd name="connsiteY1026" fmla="*/ 819241 h 6099980"/>
              <a:gd name="connsiteX1027" fmla="*/ 3804284 w 6703452"/>
              <a:gd name="connsiteY1027" fmla="*/ 834481 h 6099980"/>
              <a:gd name="connsiteX1028" fmla="*/ 3789044 w 6703452"/>
              <a:gd name="connsiteY1028" fmla="*/ 849721 h 6099980"/>
              <a:gd name="connsiteX1029" fmla="*/ 3763804 w 6703452"/>
              <a:gd name="connsiteY1029" fmla="*/ 876391 h 6099980"/>
              <a:gd name="connsiteX1030" fmla="*/ 3761396 w 6703452"/>
              <a:gd name="connsiteY1030" fmla="*/ 879547 h 6099980"/>
              <a:gd name="connsiteX1031" fmla="*/ 3765634 w 6703452"/>
              <a:gd name="connsiteY1031" fmla="*/ 874499 h 6099980"/>
              <a:gd name="connsiteX1032" fmla="*/ 3859530 w 6703452"/>
              <a:gd name="connsiteY1032" fmla="*/ 789712 h 6099980"/>
              <a:gd name="connsiteX1033" fmla="*/ 3908838 w 6703452"/>
              <a:gd name="connsiteY1033" fmla="*/ 756204 h 6099980"/>
              <a:gd name="connsiteX1034" fmla="*/ 3892868 w 6703452"/>
              <a:gd name="connsiteY1034" fmla="*/ 765901 h 6099980"/>
              <a:gd name="connsiteX1035" fmla="*/ 3875742 w 6703452"/>
              <a:gd name="connsiteY1035" fmla="*/ 777319 h 6099980"/>
              <a:gd name="connsiteX1036" fmla="*/ 3892868 w 6703452"/>
              <a:gd name="connsiteY1036" fmla="*/ 766852 h 6099980"/>
              <a:gd name="connsiteX1037" fmla="*/ 6607442 w 6703452"/>
              <a:gd name="connsiteY1037" fmla="*/ 715471 h 6099980"/>
              <a:gd name="connsiteX1038" fmla="*/ 6606540 w 6703452"/>
              <a:gd name="connsiteY1038" fmla="*/ 724942 h 6099980"/>
              <a:gd name="connsiteX1039" fmla="*/ 6603684 w 6703452"/>
              <a:gd name="connsiteY1039" fmla="*/ 744945 h 6099980"/>
              <a:gd name="connsiteX1040" fmla="*/ 3886200 w 6703452"/>
              <a:gd name="connsiteY1040" fmla="*/ 707798 h 6099980"/>
              <a:gd name="connsiteX1041" fmla="*/ 3822072 w 6703452"/>
              <a:gd name="connsiteY1041" fmla="*/ 748981 h 6099980"/>
              <a:gd name="connsiteX1042" fmla="*/ 3822384 w 6703452"/>
              <a:gd name="connsiteY1042" fmla="*/ 748756 h 6099980"/>
              <a:gd name="connsiteX1043" fmla="*/ 3853816 w 6703452"/>
              <a:gd name="connsiteY1043" fmla="*/ 726848 h 6099980"/>
              <a:gd name="connsiteX1044" fmla="*/ 3886200 w 6703452"/>
              <a:gd name="connsiteY1044" fmla="*/ 707798 h 6099980"/>
              <a:gd name="connsiteX1045" fmla="*/ 4059556 w 6703452"/>
              <a:gd name="connsiteY1045" fmla="*/ 705893 h 6099980"/>
              <a:gd name="connsiteX1046" fmla="*/ 4016692 w 6703452"/>
              <a:gd name="connsiteY1046" fmla="*/ 723990 h 6099980"/>
              <a:gd name="connsiteX1047" fmla="*/ 3979544 w 6703452"/>
              <a:gd name="connsiteY1047" fmla="*/ 745898 h 6099980"/>
              <a:gd name="connsiteX1048" fmla="*/ 3938588 w 6703452"/>
              <a:gd name="connsiteY1048" fmla="*/ 758280 h 6099980"/>
              <a:gd name="connsiteX1049" fmla="*/ 3994784 w 6703452"/>
              <a:gd name="connsiteY1049" fmla="*/ 731610 h 6099980"/>
              <a:gd name="connsiteX1050" fmla="*/ 4012884 w 6703452"/>
              <a:gd name="connsiteY1050" fmla="*/ 722085 h 6099980"/>
              <a:gd name="connsiteX1051" fmla="*/ 4059556 w 6703452"/>
              <a:gd name="connsiteY1051" fmla="*/ 705893 h 6099980"/>
              <a:gd name="connsiteX1052" fmla="*/ 6601778 w 6703452"/>
              <a:gd name="connsiteY1052" fmla="*/ 700177 h 6099980"/>
              <a:gd name="connsiteX1053" fmla="*/ 6594406 w 6703452"/>
              <a:gd name="connsiteY1053" fmla="*/ 726898 h 6099980"/>
              <a:gd name="connsiteX1054" fmla="*/ 6592252 w 6703452"/>
              <a:gd name="connsiteY1054" fmla="*/ 740183 h 6099980"/>
              <a:gd name="connsiteX1055" fmla="*/ 6590288 w 6703452"/>
              <a:gd name="connsiteY1055" fmla="*/ 753786 h 6099980"/>
              <a:gd name="connsiteX1056" fmla="*/ 6589926 w 6703452"/>
              <a:gd name="connsiteY1056" fmla="*/ 757052 h 6099980"/>
              <a:gd name="connsiteX1057" fmla="*/ 6595466 w 6703452"/>
              <a:gd name="connsiteY1057" fmla="*/ 738515 h 6099980"/>
              <a:gd name="connsiteX1058" fmla="*/ 6601778 w 6703452"/>
              <a:gd name="connsiteY1058" fmla="*/ 700177 h 6099980"/>
              <a:gd name="connsiteX1059" fmla="*/ 6691012 w 6703452"/>
              <a:gd name="connsiteY1059" fmla="*/ 688904 h 6099980"/>
              <a:gd name="connsiteX1060" fmla="*/ 6690360 w 6703452"/>
              <a:gd name="connsiteY1060" fmla="*/ 730657 h 6099980"/>
              <a:gd name="connsiteX1061" fmla="*/ 6696076 w 6703452"/>
              <a:gd name="connsiteY1061" fmla="*/ 700177 h 6099980"/>
              <a:gd name="connsiteX1062" fmla="*/ 6679884 w 6703452"/>
              <a:gd name="connsiteY1062" fmla="*/ 786855 h 6099980"/>
              <a:gd name="connsiteX1063" fmla="*/ 6629400 w 6703452"/>
              <a:gd name="connsiteY1063" fmla="*/ 893534 h 6099980"/>
              <a:gd name="connsiteX1064" fmla="*/ 6630352 w 6703452"/>
              <a:gd name="connsiteY1064" fmla="*/ 887820 h 6099980"/>
              <a:gd name="connsiteX1065" fmla="*/ 6640830 w 6703452"/>
              <a:gd name="connsiteY1065" fmla="*/ 865912 h 6099980"/>
              <a:gd name="connsiteX1066" fmla="*/ 6673216 w 6703452"/>
              <a:gd name="connsiteY1066" fmla="*/ 785902 h 6099980"/>
              <a:gd name="connsiteX1067" fmla="*/ 3932278 w 6703452"/>
              <a:gd name="connsiteY1067" fmla="*/ 683196 h 6099980"/>
              <a:gd name="connsiteX1068" fmla="*/ 3877628 w 6703452"/>
              <a:gd name="connsiteY1068" fmla="*/ 710655 h 6099980"/>
              <a:gd name="connsiteX1069" fmla="*/ 3895724 w 6703452"/>
              <a:gd name="connsiteY1069" fmla="*/ 699225 h 6099980"/>
              <a:gd name="connsiteX1070" fmla="*/ 3924300 w 6703452"/>
              <a:gd name="connsiteY1070" fmla="*/ 684937 h 6099980"/>
              <a:gd name="connsiteX1071" fmla="*/ 3932278 w 6703452"/>
              <a:gd name="connsiteY1071" fmla="*/ 683196 h 6099980"/>
              <a:gd name="connsiteX1072" fmla="*/ 4253866 w 6703452"/>
              <a:gd name="connsiteY1072" fmla="*/ 680176 h 6099980"/>
              <a:gd name="connsiteX1073" fmla="*/ 4263392 w 6703452"/>
              <a:gd name="connsiteY1073" fmla="*/ 680176 h 6099980"/>
              <a:gd name="connsiteX1074" fmla="*/ 4273868 w 6703452"/>
              <a:gd name="connsiteY1074" fmla="*/ 680176 h 6099980"/>
              <a:gd name="connsiteX1075" fmla="*/ 4284344 w 6703452"/>
              <a:gd name="connsiteY1075" fmla="*/ 681128 h 6099980"/>
              <a:gd name="connsiteX1076" fmla="*/ 4270058 w 6703452"/>
              <a:gd name="connsiteY1076" fmla="*/ 681128 h 6099980"/>
              <a:gd name="connsiteX1077" fmla="*/ 4253866 w 6703452"/>
              <a:gd name="connsiteY1077" fmla="*/ 680176 h 6099980"/>
              <a:gd name="connsiteX1078" fmla="*/ 4401504 w 6703452"/>
              <a:gd name="connsiteY1078" fmla="*/ 619215 h 6099980"/>
              <a:gd name="connsiteX1079" fmla="*/ 4412932 w 6703452"/>
              <a:gd name="connsiteY1079" fmla="*/ 621120 h 6099980"/>
              <a:gd name="connsiteX1080" fmla="*/ 4429126 w 6703452"/>
              <a:gd name="connsiteY1080" fmla="*/ 624930 h 6099980"/>
              <a:gd name="connsiteX1081" fmla="*/ 4453892 w 6703452"/>
              <a:gd name="connsiteY1081" fmla="*/ 633503 h 6099980"/>
              <a:gd name="connsiteX1082" fmla="*/ 4451986 w 6703452"/>
              <a:gd name="connsiteY1082" fmla="*/ 635407 h 6099980"/>
              <a:gd name="connsiteX1083" fmla="*/ 4432936 w 6703452"/>
              <a:gd name="connsiteY1083" fmla="*/ 628740 h 6099980"/>
              <a:gd name="connsiteX1084" fmla="*/ 4416744 w 6703452"/>
              <a:gd name="connsiteY1084" fmla="*/ 624930 h 6099980"/>
              <a:gd name="connsiteX1085" fmla="*/ 4409124 w 6703452"/>
              <a:gd name="connsiteY1085" fmla="*/ 623978 h 6099980"/>
              <a:gd name="connsiteX1086" fmla="*/ 4401504 w 6703452"/>
              <a:gd name="connsiteY1086" fmla="*/ 619215 h 6099980"/>
              <a:gd name="connsiteX1087" fmla="*/ 4130040 w 6703452"/>
              <a:gd name="connsiteY1087" fmla="*/ 618263 h 6099980"/>
              <a:gd name="connsiteX1088" fmla="*/ 4117922 w 6703452"/>
              <a:gd name="connsiteY1088" fmla="*/ 620877 h 6099980"/>
              <a:gd name="connsiteX1089" fmla="*/ 4070032 w 6703452"/>
              <a:gd name="connsiteY1089" fmla="*/ 629693 h 6099980"/>
              <a:gd name="connsiteX1090" fmla="*/ 4079438 w 6703452"/>
              <a:gd name="connsiteY1090" fmla="*/ 625645 h 6099980"/>
              <a:gd name="connsiteX1091" fmla="*/ 4073906 w 6703452"/>
              <a:gd name="connsiteY1091" fmla="*/ 625801 h 6099980"/>
              <a:gd name="connsiteX1092" fmla="*/ 4100364 w 6703452"/>
              <a:gd name="connsiteY1092" fmla="*/ 620555 h 6099980"/>
              <a:gd name="connsiteX1093" fmla="*/ 4130040 w 6703452"/>
              <a:gd name="connsiteY1093" fmla="*/ 618263 h 6099980"/>
              <a:gd name="connsiteX1094" fmla="*/ 6692264 w 6703452"/>
              <a:gd name="connsiteY1094" fmla="*/ 608737 h 6099980"/>
              <a:gd name="connsiteX1095" fmla="*/ 6692264 w 6703452"/>
              <a:gd name="connsiteY1095" fmla="*/ 682080 h 6099980"/>
              <a:gd name="connsiteX1096" fmla="*/ 6691012 w 6703452"/>
              <a:gd name="connsiteY1096" fmla="*/ 688904 h 6099980"/>
              <a:gd name="connsiteX1097" fmla="*/ 4309112 w 6703452"/>
              <a:gd name="connsiteY1097" fmla="*/ 608737 h 6099980"/>
              <a:gd name="connsiteX1098" fmla="*/ 4327208 w 6703452"/>
              <a:gd name="connsiteY1098" fmla="*/ 612547 h 6099980"/>
              <a:gd name="connsiteX1099" fmla="*/ 4309112 w 6703452"/>
              <a:gd name="connsiteY1099" fmla="*/ 608737 h 6099980"/>
              <a:gd name="connsiteX1100" fmla="*/ 6583680 w 6703452"/>
              <a:gd name="connsiteY1100" fmla="*/ 596355 h 6099980"/>
              <a:gd name="connsiteX1101" fmla="*/ 6583680 w 6703452"/>
              <a:gd name="connsiteY1101" fmla="*/ 655410 h 6099980"/>
              <a:gd name="connsiteX1102" fmla="*/ 6583680 w 6703452"/>
              <a:gd name="connsiteY1102" fmla="*/ 652553 h 6099980"/>
              <a:gd name="connsiteX1103" fmla="*/ 6583680 w 6703452"/>
              <a:gd name="connsiteY1103" fmla="*/ 630645 h 6099980"/>
              <a:gd name="connsiteX1104" fmla="*/ 6582728 w 6703452"/>
              <a:gd name="connsiteY1104" fmla="*/ 605880 h 6099980"/>
              <a:gd name="connsiteX1105" fmla="*/ 6583680 w 6703452"/>
              <a:gd name="connsiteY1105" fmla="*/ 596355 h 6099980"/>
              <a:gd name="connsiteX1106" fmla="*/ 5093970 w 6703452"/>
              <a:gd name="connsiteY1106" fmla="*/ 464910 h 6099980"/>
              <a:gd name="connsiteX1107" fmla="*/ 5069204 w 6703452"/>
              <a:gd name="connsiteY1107" fmla="*/ 488723 h 6099980"/>
              <a:gd name="connsiteX1108" fmla="*/ 5093970 w 6703452"/>
              <a:gd name="connsiteY1108" fmla="*/ 464910 h 6099980"/>
              <a:gd name="connsiteX1109" fmla="*/ 5165408 w 6703452"/>
              <a:gd name="connsiteY1109" fmla="*/ 417285 h 6099980"/>
              <a:gd name="connsiteX1110" fmla="*/ 5099686 w 6703452"/>
              <a:gd name="connsiteY1110" fmla="*/ 476340 h 6099980"/>
              <a:gd name="connsiteX1111" fmla="*/ 5165408 w 6703452"/>
              <a:gd name="connsiteY1111" fmla="*/ 417285 h 6099980"/>
              <a:gd name="connsiteX1112" fmla="*/ 5140644 w 6703452"/>
              <a:gd name="connsiteY1112" fmla="*/ 380137 h 6099980"/>
              <a:gd name="connsiteX1113" fmla="*/ 5092066 w 6703452"/>
              <a:gd name="connsiteY1113" fmla="*/ 430619 h 6099980"/>
              <a:gd name="connsiteX1114" fmla="*/ 5121592 w 6703452"/>
              <a:gd name="connsiteY1114" fmla="*/ 398235 h 6099980"/>
              <a:gd name="connsiteX1115" fmla="*/ 6577966 w 6703452"/>
              <a:gd name="connsiteY1115" fmla="*/ 360135 h 6099980"/>
              <a:gd name="connsiteX1116" fmla="*/ 6612256 w 6703452"/>
              <a:gd name="connsiteY1116" fmla="*/ 426810 h 6099980"/>
              <a:gd name="connsiteX1117" fmla="*/ 6617018 w 6703452"/>
              <a:gd name="connsiteY1117" fmla="*/ 442050 h 6099980"/>
              <a:gd name="connsiteX1118" fmla="*/ 6577966 w 6703452"/>
              <a:gd name="connsiteY1118" fmla="*/ 360135 h 6099980"/>
              <a:gd name="connsiteX1119" fmla="*/ 6586538 w 6703452"/>
              <a:gd name="connsiteY1119" fmla="*/ 307748 h 6099980"/>
              <a:gd name="connsiteX1120" fmla="*/ 6595112 w 6703452"/>
              <a:gd name="connsiteY1120" fmla="*/ 324893 h 6099980"/>
              <a:gd name="connsiteX1121" fmla="*/ 6586538 w 6703452"/>
              <a:gd name="connsiteY1121" fmla="*/ 307748 h 6099980"/>
              <a:gd name="connsiteX1122" fmla="*/ 6452236 w 6703452"/>
              <a:gd name="connsiteY1122" fmla="*/ 296318 h 6099980"/>
              <a:gd name="connsiteX1123" fmla="*/ 6474144 w 6703452"/>
              <a:gd name="connsiteY1123" fmla="*/ 319178 h 6099980"/>
              <a:gd name="connsiteX1124" fmla="*/ 6489384 w 6703452"/>
              <a:gd name="connsiteY1124" fmla="*/ 335370 h 6099980"/>
              <a:gd name="connsiteX1125" fmla="*/ 6534152 w 6703452"/>
              <a:gd name="connsiteY1125" fmla="*/ 402998 h 6099980"/>
              <a:gd name="connsiteX1126" fmla="*/ 6539866 w 6703452"/>
              <a:gd name="connsiteY1126" fmla="*/ 423000 h 6099980"/>
              <a:gd name="connsiteX1127" fmla="*/ 6570346 w 6703452"/>
              <a:gd name="connsiteY1127" fmla="*/ 515393 h 6099980"/>
              <a:gd name="connsiteX1128" fmla="*/ 6520816 w 6703452"/>
              <a:gd name="connsiteY1128" fmla="*/ 392520 h 6099980"/>
              <a:gd name="connsiteX1129" fmla="*/ 6493192 w 6703452"/>
              <a:gd name="connsiteY1129" fmla="*/ 347753 h 6099980"/>
              <a:gd name="connsiteX1130" fmla="*/ 6452236 w 6703452"/>
              <a:gd name="connsiteY1130" fmla="*/ 296318 h 6099980"/>
              <a:gd name="connsiteX1131" fmla="*/ 6427472 w 6703452"/>
              <a:gd name="connsiteY1131" fmla="*/ 270600 h 6099980"/>
              <a:gd name="connsiteX1132" fmla="*/ 6441760 w 6703452"/>
              <a:gd name="connsiteY1132" fmla="*/ 284888 h 6099980"/>
              <a:gd name="connsiteX1133" fmla="*/ 6453188 w 6703452"/>
              <a:gd name="connsiteY1133" fmla="*/ 296318 h 6099980"/>
              <a:gd name="connsiteX1134" fmla="*/ 6440806 w 6703452"/>
              <a:gd name="connsiteY1134" fmla="*/ 283935 h 6099980"/>
              <a:gd name="connsiteX1135" fmla="*/ 6427472 w 6703452"/>
              <a:gd name="connsiteY1135" fmla="*/ 270600 h 6099980"/>
              <a:gd name="connsiteX1136" fmla="*/ 6398896 w 6703452"/>
              <a:gd name="connsiteY1136" fmla="*/ 242025 h 6099980"/>
              <a:gd name="connsiteX1137" fmla="*/ 6404612 w 6703452"/>
              <a:gd name="connsiteY1137" fmla="*/ 245835 h 6099980"/>
              <a:gd name="connsiteX1138" fmla="*/ 6407468 w 6703452"/>
              <a:gd name="connsiteY1138" fmla="*/ 247740 h 6099980"/>
              <a:gd name="connsiteX1139" fmla="*/ 6398896 w 6703452"/>
              <a:gd name="connsiteY1139" fmla="*/ 242025 h 6099980"/>
              <a:gd name="connsiteX1140" fmla="*/ 6353176 w 6703452"/>
              <a:gd name="connsiteY1140" fmla="*/ 210593 h 6099980"/>
              <a:gd name="connsiteX1141" fmla="*/ 6399848 w 6703452"/>
              <a:gd name="connsiteY1141" fmla="*/ 241073 h 6099980"/>
              <a:gd name="connsiteX1142" fmla="*/ 6353176 w 6703452"/>
              <a:gd name="connsiteY1142" fmla="*/ 210593 h 6099980"/>
              <a:gd name="connsiteX1143" fmla="*/ 5469256 w 6703452"/>
              <a:gd name="connsiteY1143" fmla="*/ 193448 h 6099980"/>
              <a:gd name="connsiteX1144" fmla="*/ 5412104 w 6703452"/>
              <a:gd name="connsiteY1144" fmla="*/ 231548 h 6099980"/>
              <a:gd name="connsiteX1145" fmla="*/ 5391150 w 6703452"/>
              <a:gd name="connsiteY1145" fmla="*/ 246788 h 6099980"/>
              <a:gd name="connsiteX1146" fmla="*/ 5406390 w 6703452"/>
              <a:gd name="connsiteY1146" fmla="*/ 234405 h 6099980"/>
              <a:gd name="connsiteX1147" fmla="*/ 5434012 w 6703452"/>
              <a:gd name="connsiteY1147" fmla="*/ 214403 h 6099980"/>
              <a:gd name="connsiteX1148" fmla="*/ 5443538 w 6703452"/>
              <a:gd name="connsiteY1148" fmla="*/ 208688 h 6099980"/>
              <a:gd name="connsiteX1149" fmla="*/ 6439852 w 6703452"/>
              <a:gd name="connsiteY1149" fmla="*/ 190590 h 6099980"/>
              <a:gd name="connsiteX1150" fmla="*/ 6460808 w 6703452"/>
              <a:gd name="connsiteY1150" fmla="*/ 208687 h 6099980"/>
              <a:gd name="connsiteX1151" fmla="*/ 6485572 w 6703452"/>
              <a:gd name="connsiteY1151" fmla="*/ 232500 h 6099980"/>
              <a:gd name="connsiteX1152" fmla="*/ 6506528 w 6703452"/>
              <a:gd name="connsiteY1152" fmla="*/ 254408 h 6099980"/>
              <a:gd name="connsiteX1153" fmla="*/ 6517004 w 6703452"/>
              <a:gd name="connsiteY1153" fmla="*/ 268695 h 6099980"/>
              <a:gd name="connsiteX1154" fmla="*/ 6439852 w 6703452"/>
              <a:gd name="connsiteY1154" fmla="*/ 190590 h 6099980"/>
              <a:gd name="connsiteX1155" fmla="*/ 6491406 w 6703452"/>
              <a:gd name="connsiteY1155" fmla="*/ 171212 h 6099980"/>
              <a:gd name="connsiteX1156" fmla="*/ 6507480 w 6703452"/>
              <a:gd name="connsiteY1156" fmla="*/ 183922 h 6099980"/>
              <a:gd name="connsiteX1157" fmla="*/ 6521768 w 6703452"/>
              <a:gd name="connsiteY1157" fmla="*/ 203925 h 6099980"/>
              <a:gd name="connsiteX1158" fmla="*/ 6580824 w 6703452"/>
              <a:gd name="connsiteY1158" fmla="*/ 280125 h 6099980"/>
              <a:gd name="connsiteX1159" fmla="*/ 6556058 w 6703452"/>
              <a:gd name="connsiteY1159" fmla="*/ 248692 h 6099980"/>
              <a:gd name="connsiteX1160" fmla="*/ 6545580 w 6703452"/>
              <a:gd name="connsiteY1160" fmla="*/ 237262 h 6099980"/>
              <a:gd name="connsiteX1161" fmla="*/ 6548436 w 6703452"/>
              <a:gd name="connsiteY1161" fmla="*/ 245835 h 6099980"/>
              <a:gd name="connsiteX1162" fmla="*/ 6545580 w 6703452"/>
              <a:gd name="connsiteY1162" fmla="*/ 245835 h 6099980"/>
              <a:gd name="connsiteX1163" fmla="*/ 6488430 w 6703452"/>
              <a:gd name="connsiteY1163" fmla="*/ 184875 h 6099980"/>
              <a:gd name="connsiteX1164" fmla="*/ 6506528 w 6703452"/>
              <a:gd name="connsiteY1164" fmla="*/ 201067 h 6099980"/>
              <a:gd name="connsiteX1165" fmla="*/ 6518910 w 6703452"/>
              <a:gd name="connsiteY1165" fmla="*/ 212497 h 6099980"/>
              <a:gd name="connsiteX1166" fmla="*/ 6530340 w 6703452"/>
              <a:gd name="connsiteY1166" fmla="*/ 222022 h 6099980"/>
              <a:gd name="connsiteX1167" fmla="*/ 6516052 w 6703452"/>
              <a:gd name="connsiteY1167" fmla="*/ 202020 h 6099980"/>
              <a:gd name="connsiteX1168" fmla="*/ 6491406 w 6703452"/>
              <a:gd name="connsiteY1168" fmla="*/ 171212 h 6099980"/>
              <a:gd name="connsiteX1169" fmla="*/ 6246662 w 6703452"/>
              <a:gd name="connsiteY1169" fmla="*/ 154171 h 6099980"/>
              <a:gd name="connsiteX1170" fmla="*/ 6247448 w 6703452"/>
              <a:gd name="connsiteY1170" fmla="*/ 154395 h 6099980"/>
              <a:gd name="connsiteX1171" fmla="*/ 6247354 w 6703452"/>
              <a:gd name="connsiteY1171" fmla="*/ 154489 h 6099980"/>
              <a:gd name="connsiteX1172" fmla="*/ 6167438 w 6703452"/>
              <a:gd name="connsiteY1172" fmla="*/ 131535 h 6099980"/>
              <a:gd name="connsiteX1173" fmla="*/ 6237328 w 6703452"/>
              <a:gd name="connsiteY1173" fmla="*/ 149870 h 6099980"/>
              <a:gd name="connsiteX1174" fmla="*/ 6246662 w 6703452"/>
              <a:gd name="connsiteY1174" fmla="*/ 154171 h 6099980"/>
              <a:gd name="connsiteX1175" fmla="*/ 6156960 w 6703452"/>
              <a:gd name="connsiteY1175" fmla="*/ 116295 h 6099980"/>
              <a:gd name="connsiteX1176" fmla="*/ 6192204 w 6703452"/>
              <a:gd name="connsiteY1176" fmla="*/ 122010 h 6099980"/>
              <a:gd name="connsiteX1177" fmla="*/ 6216968 w 6703452"/>
              <a:gd name="connsiteY1177" fmla="*/ 128677 h 6099980"/>
              <a:gd name="connsiteX1178" fmla="*/ 6245544 w 6703452"/>
              <a:gd name="connsiteY1178" fmla="*/ 137250 h 6099980"/>
              <a:gd name="connsiteX1179" fmla="*/ 6260784 w 6703452"/>
              <a:gd name="connsiteY1179" fmla="*/ 145822 h 6099980"/>
              <a:gd name="connsiteX1180" fmla="*/ 6289358 w 6703452"/>
              <a:gd name="connsiteY1180" fmla="*/ 155347 h 6099980"/>
              <a:gd name="connsiteX1181" fmla="*/ 6320792 w 6703452"/>
              <a:gd name="connsiteY1181" fmla="*/ 168682 h 6099980"/>
              <a:gd name="connsiteX1182" fmla="*/ 6359844 w 6703452"/>
              <a:gd name="connsiteY1182" fmla="*/ 189637 h 6099980"/>
              <a:gd name="connsiteX1183" fmla="*/ 6383656 w 6703452"/>
              <a:gd name="connsiteY1183" fmla="*/ 204877 h 6099980"/>
              <a:gd name="connsiteX1184" fmla="*/ 6409372 w 6703452"/>
              <a:gd name="connsiteY1184" fmla="*/ 223927 h 6099980"/>
              <a:gd name="connsiteX1185" fmla="*/ 6367464 w 6703452"/>
              <a:gd name="connsiteY1185" fmla="*/ 197257 h 6099980"/>
              <a:gd name="connsiteX1186" fmla="*/ 6487478 w 6703452"/>
              <a:gd name="connsiteY1186" fmla="*/ 303937 h 6099980"/>
              <a:gd name="connsiteX1187" fmla="*/ 6548438 w 6703452"/>
              <a:gd name="connsiteY1187" fmla="*/ 386805 h 6099980"/>
              <a:gd name="connsiteX1188" fmla="*/ 6567488 w 6703452"/>
              <a:gd name="connsiteY1188" fmla="*/ 459195 h 6099980"/>
              <a:gd name="connsiteX1189" fmla="*/ 6587492 w 6703452"/>
              <a:gd name="connsiteY1189" fmla="*/ 512535 h 6099980"/>
              <a:gd name="connsiteX1190" fmla="*/ 6595110 w 6703452"/>
              <a:gd name="connsiteY1190" fmla="*/ 533490 h 6099980"/>
              <a:gd name="connsiteX1191" fmla="*/ 6608446 w 6703452"/>
              <a:gd name="connsiteY1191" fmla="*/ 566827 h 6099980"/>
              <a:gd name="connsiteX1192" fmla="*/ 6614996 w 6703452"/>
              <a:gd name="connsiteY1192" fmla="*/ 656243 h 6099980"/>
              <a:gd name="connsiteX1193" fmla="*/ 6607442 w 6703452"/>
              <a:gd name="connsiteY1193" fmla="*/ 715471 h 6099980"/>
              <a:gd name="connsiteX1194" fmla="*/ 6608446 w 6703452"/>
              <a:gd name="connsiteY1194" fmla="*/ 704940 h 6099980"/>
              <a:gd name="connsiteX1195" fmla="*/ 6572250 w 6703452"/>
              <a:gd name="connsiteY1195" fmla="*/ 817335 h 6099980"/>
              <a:gd name="connsiteX1196" fmla="*/ 6562724 w 6703452"/>
              <a:gd name="connsiteY1196" fmla="*/ 835432 h 6099980"/>
              <a:gd name="connsiteX1197" fmla="*/ 6554152 w 6703452"/>
              <a:gd name="connsiteY1197" fmla="*/ 848767 h 6099980"/>
              <a:gd name="connsiteX1198" fmla="*/ 6546532 w 6703452"/>
              <a:gd name="connsiteY1198" fmla="*/ 856387 h 6099980"/>
              <a:gd name="connsiteX1199" fmla="*/ 6582728 w 6703452"/>
              <a:gd name="connsiteY1199" fmla="*/ 781140 h 6099980"/>
              <a:gd name="connsiteX1200" fmla="*/ 6584006 w 6703452"/>
              <a:gd name="connsiteY1200" fmla="*/ 776861 h 6099980"/>
              <a:gd name="connsiteX1201" fmla="*/ 6571774 w 6703452"/>
              <a:gd name="connsiteY1201" fmla="*/ 802572 h 6099980"/>
              <a:gd name="connsiteX1202" fmla="*/ 6542724 w 6703452"/>
              <a:gd name="connsiteY1202" fmla="*/ 848768 h 6099980"/>
              <a:gd name="connsiteX1203" fmla="*/ 6523808 w 6703452"/>
              <a:gd name="connsiteY1203" fmla="*/ 871282 h 6099980"/>
              <a:gd name="connsiteX1204" fmla="*/ 6517960 w 6703452"/>
              <a:gd name="connsiteY1204" fmla="*/ 882105 h 6099980"/>
              <a:gd name="connsiteX1205" fmla="*/ 6517840 w 6703452"/>
              <a:gd name="connsiteY1205" fmla="*/ 878771 h 6099980"/>
              <a:gd name="connsiteX1206" fmla="*/ 6516856 w 6703452"/>
              <a:gd name="connsiteY1206" fmla="*/ 879558 h 6099980"/>
              <a:gd name="connsiteX1207" fmla="*/ 6505814 w 6703452"/>
              <a:gd name="connsiteY1207" fmla="*/ 892702 h 6099980"/>
              <a:gd name="connsiteX1208" fmla="*/ 6461760 w 6703452"/>
              <a:gd name="connsiteY1208" fmla="*/ 934493 h 6099980"/>
              <a:gd name="connsiteX1209" fmla="*/ 6471286 w 6703452"/>
              <a:gd name="connsiteY1209" fmla="*/ 928778 h 6099980"/>
              <a:gd name="connsiteX1210" fmla="*/ 6492240 w 6703452"/>
              <a:gd name="connsiteY1210" fmla="*/ 910681 h 6099980"/>
              <a:gd name="connsiteX1211" fmla="*/ 6444616 w 6703452"/>
              <a:gd name="connsiteY1211" fmla="*/ 953543 h 6099980"/>
              <a:gd name="connsiteX1212" fmla="*/ 6383656 w 6703452"/>
              <a:gd name="connsiteY1212" fmla="*/ 1004026 h 6099980"/>
              <a:gd name="connsiteX1213" fmla="*/ 6403658 w 6703452"/>
              <a:gd name="connsiteY1213" fmla="*/ 993548 h 6099980"/>
              <a:gd name="connsiteX1214" fmla="*/ 6326504 w 6703452"/>
              <a:gd name="connsiteY1214" fmla="*/ 1048793 h 6099980"/>
              <a:gd name="connsiteX1215" fmla="*/ 6251258 w 6703452"/>
              <a:gd name="connsiteY1215" fmla="*/ 1116421 h 6099980"/>
              <a:gd name="connsiteX1216" fmla="*/ 6224588 w 6703452"/>
              <a:gd name="connsiteY1216" fmla="*/ 1143091 h 6099980"/>
              <a:gd name="connsiteX1217" fmla="*/ 6164580 w 6703452"/>
              <a:gd name="connsiteY1217" fmla="*/ 1203098 h 6099980"/>
              <a:gd name="connsiteX1218" fmla="*/ 6205538 w 6703452"/>
              <a:gd name="connsiteY1218" fmla="*/ 1151663 h 6099980"/>
              <a:gd name="connsiteX1219" fmla="*/ 6269356 w 6703452"/>
              <a:gd name="connsiteY1219" fmla="*/ 1091656 h 6099980"/>
              <a:gd name="connsiteX1220" fmla="*/ 6277928 w 6703452"/>
              <a:gd name="connsiteY1220" fmla="*/ 1082131 h 6099980"/>
              <a:gd name="connsiteX1221" fmla="*/ 6289358 w 6703452"/>
              <a:gd name="connsiteY1221" fmla="*/ 1068796 h 6099980"/>
              <a:gd name="connsiteX1222" fmla="*/ 6189346 w 6703452"/>
              <a:gd name="connsiteY1222" fmla="*/ 1158331 h 6099980"/>
              <a:gd name="connsiteX1223" fmla="*/ 6138864 w 6703452"/>
              <a:gd name="connsiteY1223" fmla="*/ 1212623 h 6099980"/>
              <a:gd name="connsiteX1224" fmla="*/ 6084572 w 6703452"/>
              <a:gd name="connsiteY1224" fmla="*/ 1296443 h 6099980"/>
              <a:gd name="connsiteX1225" fmla="*/ 6095048 w 6703452"/>
              <a:gd name="connsiteY1225" fmla="*/ 1275488 h 6099980"/>
              <a:gd name="connsiteX1226" fmla="*/ 6101290 w 6703452"/>
              <a:gd name="connsiteY1226" fmla="*/ 1264686 h 6099980"/>
              <a:gd name="connsiteX1227" fmla="*/ 6115050 w 6703452"/>
              <a:gd name="connsiteY1227" fmla="*/ 1243103 h 6099980"/>
              <a:gd name="connsiteX1228" fmla="*/ 6102548 w 6703452"/>
              <a:gd name="connsiteY1228" fmla="*/ 1262510 h 6099980"/>
              <a:gd name="connsiteX1229" fmla="*/ 6101290 w 6703452"/>
              <a:gd name="connsiteY1229" fmla="*/ 1264686 h 6099980"/>
              <a:gd name="connsiteX1230" fmla="*/ 6084690 w 6703452"/>
              <a:gd name="connsiteY1230" fmla="*/ 1290728 h 6099980"/>
              <a:gd name="connsiteX1231" fmla="*/ 6060758 w 6703452"/>
              <a:gd name="connsiteY1231" fmla="*/ 1344068 h 6099980"/>
              <a:gd name="connsiteX1232" fmla="*/ 6045756 w 6703452"/>
              <a:gd name="connsiteY1232" fmla="*/ 1401456 h 6099980"/>
              <a:gd name="connsiteX1233" fmla="*/ 6041406 w 6703452"/>
              <a:gd name="connsiteY1233" fmla="*/ 1452636 h 6099980"/>
              <a:gd name="connsiteX1234" fmla="*/ 6041352 w 6703452"/>
              <a:gd name="connsiteY1234" fmla="*/ 1452058 h 6099980"/>
              <a:gd name="connsiteX1235" fmla="*/ 6040756 w 6703452"/>
              <a:gd name="connsiteY1235" fmla="*/ 1460273 h 6099980"/>
              <a:gd name="connsiteX1236" fmla="*/ 6041406 w 6703452"/>
              <a:gd name="connsiteY1236" fmla="*/ 1452636 h 6099980"/>
              <a:gd name="connsiteX1237" fmla="*/ 6042660 w 6703452"/>
              <a:gd name="connsiteY1237" fmla="*/ 1465988 h 6099980"/>
              <a:gd name="connsiteX1238" fmla="*/ 6045518 w 6703452"/>
              <a:gd name="connsiteY1238" fmla="*/ 1495515 h 6099980"/>
              <a:gd name="connsiteX1239" fmla="*/ 6052186 w 6703452"/>
              <a:gd name="connsiteY1239" fmla="*/ 1531711 h 6099980"/>
              <a:gd name="connsiteX1240" fmla="*/ 6062336 w 6703452"/>
              <a:gd name="connsiteY1240" fmla="*/ 1568173 h 6099980"/>
              <a:gd name="connsiteX1241" fmla="*/ 6069266 w 6703452"/>
              <a:gd name="connsiteY1241" fmla="*/ 1587131 h 6099980"/>
              <a:gd name="connsiteX1242" fmla="*/ 6053138 w 6703452"/>
              <a:gd name="connsiteY1242" fmla="*/ 1544093 h 6099980"/>
              <a:gd name="connsiteX1243" fmla="*/ 6045518 w 6703452"/>
              <a:gd name="connsiteY1243" fmla="*/ 1513613 h 6099980"/>
              <a:gd name="connsiteX1244" fmla="*/ 6039804 w 6703452"/>
              <a:gd name="connsiteY1244" fmla="*/ 1479323 h 6099980"/>
              <a:gd name="connsiteX1245" fmla="*/ 6037898 w 6703452"/>
              <a:gd name="connsiteY1245" fmla="*/ 1440271 h 6099980"/>
              <a:gd name="connsiteX1246" fmla="*/ 6041708 w 6703452"/>
              <a:gd name="connsiteY1246" fmla="*/ 1396456 h 6099980"/>
              <a:gd name="connsiteX1247" fmla="*/ 6075998 w 6703452"/>
              <a:gd name="connsiteY1247" fmla="*/ 1292633 h 6099980"/>
              <a:gd name="connsiteX1248" fmla="*/ 6111240 w 6703452"/>
              <a:gd name="connsiteY1248" fmla="*/ 1236436 h 6099980"/>
              <a:gd name="connsiteX1249" fmla="*/ 6158866 w 6703452"/>
              <a:gd name="connsiteY1249" fmla="*/ 1181191 h 6099980"/>
              <a:gd name="connsiteX1250" fmla="*/ 6150292 w 6703452"/>
              <a:gd name="connsiteY1250" fmla="*/ 1194526 h 6099980"/>
              <a:gd name="connsiteX1251" fmla="*/ 6274118 w 6703452"/>
              <a:gd name="connsiteY1251" fmla="*/ 1078321 h 6099980"/>
              <a:gd name="connsiteX1252" fmla="*/ 6382704 w 6703452"/>
              <a:gd name="connsiteY1252" fmla="*/ 992596 h 6099980"/>
              <a:gd name="connsiteX1253" fmla="*/ 6477952 w 6703452"/>
              <a:gd name="connsiteY1253" fmla="*/ 908776 h 6099980"/>
              <a:gd name="connsiteX1254" fmla="*/ 6554152 w 6703452"/>
              <a:gd name="connsiteY1254" fmla="*/ 806858 h 6099980"/>
              <a:gd name="connsiteX1255" fmla="*/ 6600824 w 6703452"/>
              <a:gd name="connsiteY1255" fmla="*/ 673508 h 6099980"/>
              <a:gd name="connsiteX1256" fmla="*/ 6598774 w 6703452"/>
              <a:gd name="connsiteY1256" fmla="*/ 696078 h 6099980"/>
              <a:gd name="connsiteX1257" fmla="*/ 6602730 w 6703452"/>
              <a:gd name="connsiteY1257" fmla="*/ 678270 h 6099980"/>
              <a:gd name="connsiteX1258" fmla="*/ 6605588 w 6703452"/>
              <a:gd name="connsiteY1258" fmla="*/ 665887 h 6099980"/>
              <a:gd name="connsiteX1259" fmla="*/ 6607492 w 6703452"/>
              <a:gd name="connsiteY1259" fmla="*/ 647790 h 6099980"/>
              <a:gd name="connsiteX1260" fmla="*/ 6603684 w 6703452"/>
              <a:gd name="connsiteY1260" fmla="*/ 582067 h 6099980"/>
              <a:gd name="connsiteX1261" fmla="*/ 6602730 w 6703452"/>
              <a:gd name="connsiteY1261" fmla="*/ 599212 h 6099980"/>
              <a:gd name="connsiteX1262" fmla="*/ 6601778 w 6703452"/>
              <a:gd name="connsiteY1262" fmla="*/ 587782 h 6099980"/>
              <a:gd name="connsiteX1263" fmla="*/ 6588444 w 6703452"/>
              <a:gd name="connsiteY1263" fmla="*/ 519202 h 6099980"/>
              <a:gd name="connsiteX1264" fmla="*/ 6592252 w 6703452"/>
              <a:gd name="connsiteY1264" fmla="*/ 540157 h 6099980"/>
              <a:gd name="connsiteX1265" fmla="*/ 6597016 w 6703452"/>
              <a:gd name="connsiteY1265" fmla="*/ 569685 h 6099980"/>
              <a:gd name="connsiteX1266" fmla="*/ 6600824 w 6703452"/>
              <a:gd name="connsiteY1266" fmla="*/ 638265 h 6099980"/>
              <a:gd name="connsiteX1267" fmla="*/ 6590348 w 6703452"/>
              <a:gd name="connsiteY1267" fmla="*/ 696367 h 6099980"/>
              <a:gd name="connsiteX1268" fmla="*/ 6591300 w 6703452"/>
              <a:gd name="connsiteY1268" fmla="*/ 556350 h 6099980"/>
              <a:gd name="connsiteX1269" fmla="*/ 6540818 w 6703452"/>
              <a:gd name="connsiteY1269" fmla="*/ 406807 h 6099980"/>
              <a:gd name="connsiteX1270" fmla="*/ 6543676 w 6703452"/>
              <a:gd name="connsiteY1270" fmla="*/ 409665 h 6099980"/>
              <a:gd name="connsiteX1271" fmla="*/ 6465572 w 6703452"/>
              <a:gd name="connsiteY1271" fmla="*/ 296317 h 6099980"/>
              <a:gd name="connsiteX1272" fmla="*/ 6406516 w 6703452"/>
              <a:gd name="connsiteY1272" fmla="*/ 245835 h 6099980"/>
              <a:gd name="connsiteX1273" fmla="*/ 6373178 w 6703452"/>
              <a:gd name="connsiteY1273" fmla="*/ 219165 h 6099980"/>
              <a:gd name="connsiteX1274" fmla="*/ 6353176 w 6703452"/>
              <a:gd name="connsiteY1274" fmla="*/ 206782 h 6099980"/>
              <a:gd name="connsiteX1275" fmla="*/ 6332220 w 6703452"/>
              <a:gd name="connsiteY1275" fmla="*/ 194400 h 6099980"/>
              <a:gd name="connsiteX1276" fmla="*/ 6310312 w 6703452"/>
              <a:gd name="connsiteY1276" fmla="*/ 183922 h 6099980"/>
              <a:gd name="connsiteX1277" fmla="*/ 6288404 w 6703452"/>
              <a:gd name="connsiteY1277" fmla="*/ 173445 h 6099980"/>
              <a:gd name="connsiteX1278" fmla="*/ 6245544 w 6703452"/>
              <a:gd name="connsiteY1278" fmla="*/ 156300 h 6099980"/>
              <a:gd name="connsiteX1279" fmla="*/ 6247354 w 6703452"/>
              <a:gd name="connsiteY1279" fmla="*/ 154489 h 6099980"/>
              <a:gd name="connsiteX1280" fmla="*/ 6323648 w 6703452"/>
              <a:gd name="connsiteY1280" fmla="*/ 189637 h 6099980"/>
              <a:gd name="connsiteX1281" fmla="*/ 6317932 w 6703452"/>
              <a:gd name="connsiteY1281" fmla="*/ 182017 h 6099980"/>
              <a:gd name="connsiteX1282" fmla="*/ 6342698 w 6703452"/>
              <a:gd name="connsiteY1282" fmla="*/ 197257 h 6099980"/>
              <a:gd name="connsiteX1283" fmla="*/ 6365558 w 6703452"/>
              <a:gd name="connsiteY1283" fmla="*/ 211545 h 6099980"/>
              <a:gd name="connsiteX1284" fmla="*/ 6386512 w 6703452"/>
              <a:gd name="connsiteY1284" fmla="*/ 225832 h 6099980"/>
              <a:gd name="connsiteX1285" fmla="*/ 6405564 w 6703452"/>
              <a:gd name="connsiteY1285" fmla="*/ 239167 h 6099980"/>
              <a:gd name="connsiteX1286" fmla="*/ 6476048 w 6703452"/>
              <a:gd name="connsiteY1286" fmla="*/ 299175 h 6099980"/>
              <a:gd name="connsiteX1287" fmla="*/ 6418898 w 6703452"/>
              <a:gd name="connsiteY1287" fmla="*/ 243930 h 6099980"/>
              <a:gd name="connsiteX1288" fmla="*/ 6348412 w 6703452"/>
              <a:gd name="connsiteY1288" fmla="*/ 194400 h 6099980"/>
              <a:gd name="connsiteX1289" fmla="*/ 6330316 w 6703452"/>
              <a:gd name="connsiteY1289" fmla="*/ 183922 h 6099980"/>
              <a:gd name="connsiteX1290" fmla="*/ 6312218 w 6703452"/>
              <a:gd name="connsiteY1290" fmla="*/ 175350 h 6099980"/>
              <a:gd name="connsiteX1291" fmla="*/ 6280784 w 6703452"/>
              <a:gd name="connsiteY1291" fmla="*/ 161062 h 6099980"/>
              <a:gd name="connsiteX1292" fmla="*/ 6241732 w 6703452"/>
              <a:gd name="connsiteY1292" fmla="*/ 150585 h 6099980"/>
              <a:gd name="connsiteX1293" fmla="*/ 6215064 w 6703452"/>
              <a:gd name="connsiteY1293" fmla="*/ 139155 h 6099980"/>
              <a:gd name="connsiteX1294" fmla="*/ 6188392 w 6703452"/>
              <a:gd name="connsiteY1294" fmla="*/ 128677 h 6099980"/>
              <a:gd name="connsiteX1295" fmla="*/ 6160772 w 6703452"/>
              <a:gd name="connsiteY1295" fmla="*/ 123915 h 6099980"/>
              <a:gd name="connsiteX1296" fmla="*/ 6144578 w 6703452"/>
              <a:gd name="connsiteY1296" fmla="*/ 117247 h 6099980"/>
              <a:gd name="connsiteX1297" fmla="*/ 6156960 w 6703452"/>
              <a:gd name="connsiteY1297" fmla="*/ 116295 h 6099980"/>
              <a:gd name="connsiteX1298" fmla="*/ 5682616 w 6703452"/>
              <a:gd name="connsiteY1298" fmla="*/ 104865 h 6099980"/>
              <a:gd name="connsiteX1299" fmla="*/ 5650230 w 6703452"/>
              <a:gd name="connsiteY1299" fmla="*/ 118200 h 6099980"/>
              <a:gd name="connsiteX1300" fmla="*/ 5682616 w 6703452"/>
              <a:gd name="connsiteY1300" fmla="*/ 104865 h 6099980"/>
              <a:gd name="connsiteX1301" fmla="*/ 6061712 w 6703452"/>
              <a:gd name="connsiteY1301" fmla="*/ 64860 h 6099980"/>
              <a:gd name="connsiteX1302" fmla="*/ 6104572 w 6703452"/>
              <a:gd name="connsiteY1302" fmla="*/ 67718 h 6099980"/>
              <a:gd name="connsiteX1303" fmla="*/ 6052466 w 6703452"/>
              <a:gd name="connsiteY1303" fmla="*/ 65195 h 6099980"/>
              <a:gd name="connsiteX1304" fmla="*/ 6052900 w 6703452"/>
              <a:gd name="connsiteY1304" fmla="*/ 64979 h 6099980"/>
              <a:gd name="connsiteX1305" fmla="*/ 6061712 w 6703452"/>
              <a:gd name="connsiteY1305" fmla="*/ 64860 h 6099980"/>
              <a:gd name="connsiteX1306" fmla="*/ 5808346 w 6703452"/>
              <a:gd name="connsiteY1306" fmla="*/ 57240 h 6099980"/>
              <a:gd name="connsiteX1307" fmla="*/ 5777866 w 6703452"/>
              <a:gd name="connsiteY1307" fmla="*/ 65813 h 6099980"/>
              <a:gd name="connsiteX1308" fmla="*/ 5808346 w 6703452"/>
              <a:gd name="connsiteY1308" fmla="*/ 57240 h 6099980"/>
              <a:gd name="connsiteX1309" fmla="*/ 5896848 w 6703452"/>
              <a:gd name="connsiteY1309" fmla="*/ 50889 h 6099980"/>
              <a:gd name="connsiteX1310" fmla="*/ 5851208 w 6703452"/>
              <a:gd name="connsiteY1310" fmla="*/ 58193 h 6099980"/>
              <a:gd name="connsiteX1311" fmla="*/ 5815012 w 6703452"/>
              <a:gd name="connsiteY1311" fmla="*/ 65813 h 6099980"/>
              <a:gd name="connsiteX1312" fmla="*/ 5847398 w 6703452"/>
              <a:gd name="connsiteY1312" fmla="*/ 63908 h 6099980"/>
              <a:gd name="connsiteX1313" fmla="*/ 5773104 w 6703452"/>
              <a:gd name="connsiteY1313" fmla="*/ 78195 h 6099980"/>
              <a:gd name="connsiteX1314" fmla="*/ 5725478 w 6703452"/>
              <a:gd name="connsiteY1314" fmla="*/ 89625 h 6099980"/>
              <a:gd name="connsiteX1315" fmla="*/ 5702618 w 6703452"/>
              <a:gd name="connsiteY1315" fmla="*/ 96293 h 6099980"/>
              <a:gd name="connsiteX1316" fmla="*/ 5681662 w 6703452"/>
              <a:gd name="connsiteY1316" fmla="*/ 103913 h 6099980"/>
              <a:gd name="connsiteX1317" fmla="*/ 5673090 w 6703452"/>
              <a:gd name="connsiteY1317" fmla="*/ 104865 h 6099980"/>
              <a:gd name="connsiteX1318" fmla="*/ 5654040 w 6703452"/>
              <a:gd name="connsiteY1318" fmla="*/ 110580 h 6099980"/>
              <a:gd name="connsiteX1319" fmla="*/ 5630228 w 6703452"/>
              <a:gd name="connsiteY1319" fmla="*/ 119153 h 6099980"/>
              <a:gd name="connsiteX1320" fmla="*/ 5604510 w 6703452"/>
              <a:gd name="connsiteY1320" fmla="*/ 128678 h 6099980"/>
              <a:gd name="connsiteX1321" fmla="*/ 5579744 w 6703452"/>
              <a:gd name="connsiteY1321" fmla="*/ 139155 h 6099980"/>
              <a:gd name="connsiteX1322" fmla="*/ 5558790 w 6703452"/>
              <a:gd name="connsiteY1322" fmla="*/ 148680 h 6099980"/>
              <a:gd name="connsiteX1323" fmla="*/ 5545456 w 6703452"/>
              <a:gd name="connsiteY1323" fmla="*/ 155348 h 6099980"/>
              <a:gd name="connsiteX1324" fmla="*/ 5575936 w 6703452"/>
              <a:gd name="connsiteY1324" fmla="*/ 138203 h 6099980"/>
              <a:gd name="connsiteX1325" fmla="*/ 5603558 w 6703452"/>
              <a:gd name="connsiteY1325" fmla="*/ 124868 h 6099980"/>
              <a:gd name="connsiteX1326" fmla="*/ 5635944 w 6703452"/>
              <a:gd name="connsiteY1326" fmla="*/ 111533 h 6099980"/>
              <a:gd name="connsiteX1327" fmla="*/ 5654040 w 6703452"/>
              <a:gd name="connsiteY1327" fmla="*/ 103913 h 6099980"/>
              <a:gd name="connsiteX1328" fmla="*/ 5672136 w 6703452"/>
              <a:gd name="connsiteY1328" fmla="*/ 97245 h 6099980"/>
              <a:gd name="connsiteX1329" fmla="*/ 5709284 w 6703452"/>
              <a:gd name="connsiteY1329" fmla="*/ 84863 h 6099980"/>
              <a:gd name="connsiteX1330" fmla="*/ 5777864 w 6703452"/>
              <a:gd name="connsiteY1330" fmla="*/ 65813 h 6099980"/>
              <a:gd name="connsiteX1331" fmla="*/ 5762624 w 6703452"/>
              <a:gd name="connsiteY1331" fmla="*/ 71528 h 6099980"/>
              <a:gd name="connsiteX1332" fmla="*/ 5851208 w 6703452"/>
              <a:gd name="connsiteY1332" fmla="*/ 52478 h 6099980"/>
              <a:gd name="connsiteX1333" fmla="*/ 5870258 w 6703452"/>
              <a:gd name="connsiteY1333" fmla="*/ 51525 h 6099980"/>
              <a:gd name="connsiteX1334" fmla="*/ 5889308 w 6703452"/>
              <a:gd name="connsiteY1334" fmla="*/ 51525 h 6099980"/>
              <a:gd name="connsiteX1335" fmla="*/ 5904086 w 6703452"/>
              <a:gd name="connsiteY1335" fmla="*/ 50279 h 6099980"/>
              <a:gd name="connsiteX1336" fmla="*/ 5896848 w 6703452"/>
              <a:gd name="connsiteY1336" fmla="*/ 50889 h 6099980"/>
              <a:gd name="connsiteX1337" fmla="*/ 5898832 w 6703452"/>
              <a:gd name="connsiteY1337" fmla="*/ 50572 h 6099980"/>
              <a:gd name="connsiteX1338" fmla="*/ 5995036 w 6703452"/>
              <a:gd name="connsiteY1338" fmla="*/ 43905 h 6099980"/>
              <a:gd name="connsiteX1339" fmla="*/ 6002656 w 6703452"/>
              <a:gd name="connsiteY1339" fmla="*/ 43905 h 6099980"/>
              <a:gd name="connsiteX1340" fmla="*/ 5989320 w 6703452"/>
              <a:gd name="connsiteY1340" fmla="*/ 44857 h 6099980"/>
              <a:gd name="connsiteX1341" fmla="*/ 5989320 w 6703452"/>
              <a:gd name="connsiteY1341" fmla="*/ 43905 h 6099980"/>
              <a:gd name="connsiteX1342" fmla="*/ 5955030 w 6703452"/>
              <a:gd name="connsiteY1342" fmla="*/ 50572 h 6099980"/>
              <a:gd name="connsiteX1343" fmla="*/ 6012180 w 6703452"/>
              <a:gd name="connsiteY1343" fmla="*/ 49620 h 6099980"/>
              <a:gd name="connsiteX1344" fmla="*/ 6069330 w 6703452"/>
              <a:gd name="connsiteY1344" fmla="*/ 52478 h 6099980"/>
              <a:gd name="connsiteX1345" fmla="*/ 5937884 w 6703452"/>
              <a:gd name="connsiteY1345" fmla="*/ 52478 h 6099980"/>
              <a:gd name="connsiteX1346" fmla="*/ 5914888 w 6703452"/>
              <a:gd name="connsiteY1346" fmla="*/ 49677 h 6099980"/>
              <a:gd name="connsiteX1347" fmla="*/ 5904086 w 6703452"/>
              <a:gd name="connsiteY1347" fmla="*/ 50279 h 6099980"/>
              <a:gd name="connsiteX1348" fmla="*/ 5920384 w 6703452"/>
              <a:gd name="connsiteY1348" fmla="*/ 48905 h 6099980"/>
              <a:gd name="connsiteX1349" fmla="*/ 5977890 w 6703452"/>
              <a:gd name="connsiteY1349" fmla="*/ 44857 h 6099980"/>
              <a:gd name="connsiteX1350" fmla="*/ 5989320 w 6703452"/>
              <a:gd name="connsiteY1350" fmla="*/ 43905 h 6099980"/>
              <a:gd name="connsiteX1351" fmla="*/ 5997730 w 6703452"/>
              <a:gd name="connsiteY1351" fmla="*/ 6148 h 6099980"/>
              <a:gd name="connsiteX1352" fmla="*/ 5944552 w 6703452"/>
              <a:gd name="connsiteY1352" fmla="*/ 10568 h 6099980"/>
              <a:gd name="connsiteX1353" fmla="*/ 5940744 w 6703452"/>
              <a:gd name="connsiteY1353" fmla="*/ 9615 h 6099980"/>
              <a:gd name="connsiteX1354" fmla="*/ 5908358 w 6703452"/>
              <a:gd name="connsiteY1354" fmla="*/ 11520 h 6099980"/>
              <a:gd name="connsiteX1355" fmla="*/ 5887404 w 6703452"/>
              <a:gd name="connsiteY1355" fmla="*/ 14378 h 6099980"/>
              <a:gd name="connsiteX1356" fmla="*/ 5862638 w 6703452"/>
              <a:gd name="connsiteY1356" fmla="*/ 20093 h 6099980"/>
              <a:gd name="connsiteX1357" fmla="*/ 5833112 w 6703452"/>
              <a:gd name="connsiteY1357" fmla="*/ 26760 h 6099980"/>
              <a:gd name="connsiteX1358" fmla="*/ 5766436 w 6703452"/>
              <a:gd name="connsiteY1358" fmla="*/ 40095 h 6099980"/>
              <a:gd name="connsiteX1359" fmla="*/ 5783580 w 6703452"/>
              <a:gd name="connsiteY1359" fmla="*/ 39143 h 6099980"/>
              <a:gd name="connsiteX1360" fmla="*/ 5835968 w 6703452"/>
              <a:gd name="connsiteY1360" fmla="*/ 29618 h 6099980"/>
              <a:gd name="connsiteX1361" fmla="*/ 5882640 w 6703452"/>
              <a:gd name="connsiteY1361" fmla="*/ 20093 h 6099980"/>
              <a:gd name="connsiteX1362" fmla="*/ 5913120 w 6703452"/>
              <a:gd name="connsiteY1362" fmla="*/ 15330 h 6099980"/>
              <a:gd name="connsiteX1363" fmla="*/ 5961698 w 6703452"/>
              <a:gd name="connsiteY1363" fmla="*/ 10568 h 6099980"/>
              <a:gd name="connsiteX1364" fmla="*/ 5962650 w 6703452"/>
              <a:gd name="connsiteY1364" fmla="*/ 12473 h 6099980"/>
              <a:gd name="connsiteX1365" fmla="*/ 5933124 w 6703452"/>
              <a:gd name="connsiteY1365" fmla="*/ 14378 h 6099980"/>
              <a:gd name="connsiteX1366" fmla="*/ 5919788 w 6703452"/>
              <a:gd name="connsiteY1366" fmla="*/ 19140 h 6099980"/>
              <a:gd name="connsiteX1367" fmla="*/ 5963604 w 6703452"/>
              <a:gd name="connsiteY1367" fmla="*/ 17235 h 6099980"/>
              <a:gd name="connsiteX1368" fmla="*/ 5995988 w 6703452"/>
              <a:gd name="connsiteY1368" fmla="*/ 16283 h 6099980"/>
              <a:gd name="connsiteX1369" fmla="*/ 6013132 w 6703452"/>
              <a:gd name="connsiteY1369" fmla="*/ 16283 h 6099980"/>
              <a:gd name="connsiteX1370" fmla="*/ 6029324 w 6703452"/>
              <a:gd name="connsiteY1370" fmla="*/ 17235 h 6099980"/>
              <a:gd name="connsiteX1371" fmla="*/ 6074092 w 6703452"/>
              <a:gd name="connsiteY1371" fmla="*/ 23903 h 6099980"/>
              <a:gd name="connsiteX1372" fmla="*/ 6021704 w 6703452"/>
              <a:gd name="connsiteY1372" fmla="*/ 20093 h 6099980"/>
              <a:gd name="connsiteX1373" fmla="*/ 5969318 w 6703452"/>
              <a:gd name="connsiteY1373" fmla="*/ 20093 h 6099980"/>
              <a:gd name="connsiteX1374" fmla="*/ 5896928 w 6703452"/>
              <a:gd name="connsiteY1374" fmla="*/ 31523 h 6099980"/>
              <a:gd name="connsiteX1375" fmla="*/ 5712144 w 6703452"/>
              <a:gd name="connsiteY1375" fmla="*/ 70576 h 6099980"/>
              <a:gd name="connsiteX1376" fmla="*/ 5700712 w 6703452"/>
              <a:gd name="connsiteY1376" fmla="*/ 80101 h 6099980"/>
              <a:gd name="connsiteX1377" fmla="*/ 5683568 w 6703452"/>
              <a:gd name="connsiteY1377" fmla="*/ 87721 h 6099980"/>
              <a:gd name="connsiteX1378" fmla="*/ 5632132 w 6703452"/>
              <a:gd name="connsiteY1378" fmla="*/ 105818 h 6099980"/>
              <a:gd name="connsiteX1379" fmla="*/ 5550218 w 6703452"/>
              <a:gd name="connsiteY1379" fmla="*/ 137251 h 6099980"/>
              <a:gd name="connsiteX1380" fmla="*/ 5444492 w 6703452"/>
              <a:gd name="connsiteY1380" fmla="*/ 192496 h 6099980"/>
              <a:gd name="connsiteX1381" fmla="*/ 5269230 w 6703452"/>
              <a:gd name="connsiteY1381" fmla="*/ 314416 h 6099980"/>
              <a:gd name="connsiteX1382" fmla="*/ 5209224 w 6703452"/>
              <a:gd name="connsiteY1382" fmla="*/ 366803 h 6099980"/>
              <a:gd name="connsiteX1383" fmla="*/ 5266372 w 6703452"/>
              <a:gd name="connsiteY1383" fmla="*/ 322036 h 6099980"/>
              <a:gd name="connsiteX1384" fmla="*/ 5290186 w 6703452"/>
              <a:gd name="connsiteY1384" fmla="*/ 305843 h 6099980"/>
              <a:gd name="connsiteX1385" fmla="*/ 5193984 w 6703452"/>
              <a:gd name="connsiteY1385" fmla="*/ 384901 h 6099980"/>
              <a:gd name="connsiteX1386" fmla="*/ 5199698 w 6703452"/>
              <a:gd name="connsiteY1386" fmla="*/ 377281 h 6099980"/>
              <a:gd name="connsiteX1387" fmla="*/ 5153024 w 6703452"/>
              <a:gd name="connsiteY1387" fmla="*/ 418238 h 6099980"/>
              <a:gd name="connsiteX1388" fmla="*/ 5110164 w 6703452"/>
              <a:gd name="connsiteY1388" fmla="*/ 459195 h 6099980"/>
              <a:gd name="connsiteX1389" fmla="*/ 5188268 w 6703452"/>
              <a:gd name="connsiteY1389" fmla="*/ 380138 h 6099980"/>
              <a:gd name="connsiteX1390" fmla="*/ 5095876 w 6703452"/>
              <a:gd name="connsiteY1390" fmla="*/ 459195 h 6099980"/>
              <a:gd name="connsiteX1391" fmla="*/ 5110164 w 6703452"/>
              <a:gd name="connsiteY1391" fmla="*/ 443956 h 6099980"/>
              <a:gd name="connsiteX1392" fmla="*/ 5034916 w 6703452"/>
              <a:gd name="connsiteY1392" fmla="*/ 518251 h 6099980"/>
              <a:gd name="connsiteX1393" fmla="*/ 5011104 w 6703452"/>
              <a:gd name="connsiteY1393" fmla="*/ 548731 h 6099980"/>
              <a:gd name="connsiteX1394" fmla="*/ 5025392 w 6703452"/>
              <a:gd name="connsiteY1394" fmla="*/ 543968 h 6099980"/>
              <a:gd name="connsiteX1395" fmla="*/ 5094924 w 6703452"/>
              <a:gd name="connsiteY1395" fmla="*/ 484913 h 6099980"/>
              <a:gd name="connsiteX1396" fmla="*/ 4972050 w 6703452"/>
              <a:gd name="connsiteY1396" fmla="*/ 606833 h 6099980"/>
              <a:gd name="connsiteX1397" fmla="*/ 4843464 w 6703452"/>
              <a:gd name="connsiteY1397" fmla="*/ 723038 h 6099980"/>
              <a:gd name="connsiteX1398" fmla="*/ 4878704 w 6703452"/>
              <a:gd name="connsiteY1398" fmla="*/ 689701 h 6099980"/>
              <a:gd name="connsiteX1399" fmla="*/ 4847272 w 6703452"/>
              <a:gd name="connsiteY1399" fmla="*/ 711608 h 6099980"/>
              <a:gd name="connsiteX1400" fmla="*/ 4838700 w 6703452"/>
              <a:gd name="connsiteY1400" fmla="*/ 716371 h 6099980"/>
              <a:gd name="connsiteX1401" fmla="*/ 4824412 w 6703452"/>
              <a:gd name="connsiteY1401" fmla="*/ 723991 h 6099980"/>
              <a:gd name="connsiteX1402" fmla="*/ 4772978 w 6703452"/>
              <a:gd name="connsiteY1402" fmla="*/ 746851 h 6099980"/>
              <a:gd name="connsiteX1403" fmla="*/ 4770120 w 6703452"/>
              <a:gd name="connsiteY1403" fmla="*/ 750660 h 6099980"/>
              <a:gd name="connsiteX1404" fmla="*/ 4753928 w 6703452"/>
              <a:gd name="connsiteY1404" fmla="*/ 756376 h 6099980"/>
              <a:gd name="connsiteX1405" fmla="*/ 4693920 w 6703452"/>
              <a:gd name="connsiteY1405" fmla="*/ 761138 h 6099980"/>
              <a:gd name="connsiteX1406" fmla="*/ 4617720 w 6703452"/>
              <a:gd name="connsiteY1406" fmla="*/ 743993 h 6099980"/>
              <a:gd name="connsiteX1407" fmla="*/ 4549140 w 6703452"/>
              <a:gd name="connsiteY1407" fmla="*/ 717323 h 6099980"/>
              <a:gd name="connsiteX1408" fmla="*/ 4525328 w 6703452"/>
              <a:gd name="connsiteY1408" fmla="*/ 703035 h 6099980"/>
              <a:gd name="connsiteX1409" fmla="*/ 4586288 w 6703452"/>
              <a:gd name="connsiteY1409" fmla="*/ 729706 h 6099980"/>
              <a:gd name="connsiteX1410" fmla="*/ 4522470 w 6703452"/>
              <a:gd name="connsiteY1410" fmla="*/ 697321 h 6099980"/>
              <a:gd name="connsiteX1411" fmla="*/ 4473892 w 6703452"/>
              <a:gd name="connsiteY1411" fmla="*/ 675413 h 6099980"/>
              <a:gd name="connsiteX1412" fmla="*/ 4433888 w 6703452"/>
              <a:gd name="connsiteY1412" fmla="*/ 661126 h 6099980"/>
              <a:gd name="connsiteX1413" fmla="*/ 4424364 w 6703452"/>
              <a:gd name="connsiteY1413" fmla="*/ 658268 h 6099980"/>
              <a:gd name="connsiteX1414" fmla="*/ 4413886 w 6703452"/>
              <a:gd name="connsiteY1414" fmla="*/ 655410 h 6099980"/>
              <a:gd name="connsiteX1415" fmla="*/ 4390072 w 6703452"/>
              <a:gd name="connsiteY1415" fmla="*/ 649696 h 6099980"/>
              <a:gd name="connsiteX1416" fmla="*/ 4366260 w 6703452"/>
              <a:gd name="connsiteY1416" fmla="*/ 644933 h 6099980"/>
              <a:gd name="connsiteX1417" fmla="*/ 4344352 w 6703452"/>
              <a:gd name="connsiteY1417" fmla="*/ 642076 h 6099980"/>
              <a:gd name="connsiteX1418" fmla="*/ 4356736 w 6703452"/>
              <a:gd name="connsiteY1418" fmla="*/ 647791 h 6099980"/>
              <a:gd name="connsiteX1419" fmla="*/ 4333876 w 6703452"/>
              <a:gd name="connsiteY1419" fmla="*/ 645885 h 6099980"/>
              <a:gd name="connsiteX1420" fmla="*/ 4314826 w 6703452"/>
              <a:gd name="connsiteY1420" fmla="*/ 643981 h 6099980"/>
              <a:gd name="connsiteX1421" fmla="*/ 4290060 w 6703452"/>
              <a:gd name="connsiteY1421" fmla="*/ 642076 h 6099980"/>
              <a:gd name="connsiteX1422" fmla="*/ 4285298 w 6703452"/>
              <a:gd name="connsiteY1422" fmla="*/ 643028 h 6099980"/>
              <a:gd name="connsiteX1423" fmla="*/ 4332924 w 6703452"/>
              <a:gd name="connsiteY1423" fmla="*/ 649696 h 6099980"/>
              <a:gd name="connsiteX1424" fmla="*/ 4358640 w 6703452"/>
              <a:gd name="connsiteY1424" fmla="*/ 654458 h 6099980"/>
              <a:gd name="connsiteX1425" fmla="*/ 4371976 w 6703452"/>
              <a:gd name="connsiteY1425" fmla="*/ 657316 h 6099980"/>
              <a:gd name="connsiteX1426" fmla="*/ 4384358 w 6703452"/>
              <a:gd name="connsiteY1426" fmla="*/ 661126 h 6099980"/>
              <a:gd name="connsiteX1427" fmla="*/ 4435792 w 6703452"/>
              <a:gd name="connsiteY1427" fmla="*/ 677318 h 6099980"/>
              <a:gd name="connsiteX1428" fmla="*/ 4486276 w 6703452"/>
              <a:gd name="connsiteY1428" fmla="*/ 697321 h 6099980"/>
              <a:gd name="connsiteX1429" fmla="*/ 4578668 w 6703452"/>
              <a:gd name="connsiteY1429" fmla="*/ 740183 h 6099980"/>
              <a:gd name="connsiteX1430" fmla="*/ 4652012 w 6703452"/>
              <a:gd name="connsiteY1430" fmla="*/ 763996 h 6099980"/>
              <a:gd name="connsiteX1431" fmla="*/ 4630104 w 6703452"/>
              <a:gd name="connsiteY1431" fmla="*/ 760185 h 6099980"/>
              <a:gd name="connsiteX1432" fmla="*/ 4684396 w 6703452"/>
              <a:gd name="connsiteY1432" fmla="*/ 773521 h 6099980"/>
              <a:gd name="connsiteX1433" fmla="*/ 4741544 w 6703452"/>
              <a:gd name="connsiteY1433" fmla="*/ 773521 h 6099980"/>
              <a:gd name="connsiteX1434" fmla="*/ 4843464 w 6703452"/>
              <a:gd name="connsiteY1434" fmla="*/ 732563 h 6099980"/>
              <a:gd name="connsiteX1435" fmla="*/ 4915852 w 6703452"/>
              <a:gd name="connsiteY1435" fmla="*/ 673508 h 6099980"/>
              <a:gd name="connsiteX1436" fmla="*/ 4965384 w 6703452"/>
              <a:gd name="connsiteY1436" fmla="*/ 629693 h 6099980"/>
              <a:gd name="connsiteX1437" fmla="*/ 4988244 w 6703452"/>
              <a:gd name="connsiteY1437" fmla="*/ 615406 h 6099980"/>
              <a:gd name="connsiteX1438" fmla="*/ 5059680 w 6703452"/>
              <a:gd name="connsiteY1438" fmla="*/ 539206 h 6099980"/>
              <a:gd name="connsiteX1439" fmla="*/ 5045392 w 6703452"/>
              <a:gd name="connsiteY1439" fmla="*/ 556351 h 6099980"/>
              <a:gd name="connsiteX1440" fmla="*/ 5173980 w 6703452"/>
              <a:gd name="connsiteY1440" fmla="*/ 435383 h 6099980"/>
              <a:gd name="connsiteX1441" fmla="*/ 5171124 w 6703452"/>
              <a:gd name="connsiteY1441" fmla="*/ 439193 h 6099980"/>
              <a:gd name="connsiteX1442" fmla="*/ 5320666 w 6703452"/>
              <a:gd name="connsiteY1442" fmla="*/ 302986 h 6099980"/>
              <a:gd name="connsiteX1443" fmla="*/ 5336858 w 6703452"/>
              <a:gd name="connsiteY1443" fmla="*/ 285841 h 6099980"/>
              <a:gd name="connsiteX1444" fmla="*/ 5393056 w 6703452"/>
              <a:gd name="connsiteY1444" fmla="*/ 245836 h 6099980"/>
              <a:gd name="connsiteX1445" fmla="*/ 5444492 w 6703452"/>
              <a:gd name="connsiteY1445" fmla="*/ 216308 h 6099980"/>
              <a:gd name="connsiteX1446" fmla="*/ 5471160 w 6703452"/>
              <a:gd name="connsiteY1446" fmla="*/ 202021 h 6099980"/>
              <a:gd name="connsiteX1447" fmla="*/ 5503546 w 6703452"/>
              <a:gd name="connsiteY1447" fmla="*/ 185828 h 6099980"/>
              <a:gd name="connsiteX1448" fmla="*/ 5363528 w 6703452"/>
              <a:gd name="connsiteY1448" fmla="*/ 273458 h 6099980"/>
              <a:gd name="connsiteX1449" fmla="*/ 5371148 w 6703452"/>
              <a:gd name="connsiteY1449" fmla="*/ 275363 h 6099980"/>
              <a:gd name="connsiteX1450" fmla="*/ 5436872 w 6703452"/>
              <a:gd name="connsiteY1450" fmla="*/ 237263 h 6099980"/>
              <a:gd name="connsiteX1451" fmla="*/ 5434012 w 6703452"/>
              <a:gd name="connsiteY1451" fmla="*/ 242978 h 6099980"/>
              <a:gd name="connsiteX1452" fmla="*/ 5475924 w 6703452"/>
              <a:gd name="connsiteY1452" fmla="*/ 215356 h 6099980"/>
              <a:gd name="connsiteX1453" fmla="*/ 5489258 w 6703452"/>
              <a:gd name="connsiteY1453" fmla="*/ 203925 h 6099980"/>
              <a:gd name="connsiteX1454" fmla="*/ 5544504 w 6703452"/>
              <a:gd name="connsiteY1454" fmla="*/ 174398 h 6099980"/>
              <a:gd name="connsiteX1455" fmla="*/ 5608320 w 6703452"/>
              <a:gd name="connsiteY1455" fmla="*/ 144871 h 6099980"/>
              <a:gd name="connsiteX1456" fmla="*/ 5757864 w 6703452"/>
              <a:gd name="connsiteY1456" fmla="*/ 95340 h 6099980"/>
              <a:gd name="connsiteX1457" fmla="*/ 6016644 w 6703452"/>
              <a:gd name="connsiteY1457" fmla="*/ 63461 h 6099980"/>
              <a:gd name="connsiteX1458" fmla="*/ 6052466 w 6703452"/>
              <a:gd name="connsiteY1458" fmla="*/ 65195 h 6099980"/>
              <a:gd name="connsiteX1459" fmla="*/ 6051232 w 6703452"/>
              <a:gd name="connsiteY1459" fmla="*/ 65813 h 6099980"/>
              <a:gd name="connsiteX1460" fmla="*/ 6062664 w 6703452"/>
              <a:gd name="connsiteY1460" fmla="*/ 67718 h 6099980"/>
              <a:gd name="connsiteX1461" fmla="*/ 6084572 w 6703452"/>
              <a:gd name="connsiteY1461" fmla="*/ 70576 h 6099980"/>
              <a:gd name="connsiteX1462" fmla="*/ 6114098 w 6703452"/>
              <a:gd name="connsiteY1462" fmla="*/ 75338 h 6099980"/>
              <a:gd name="connsiteX1463" fmla="*/ 6110288 w 6703452"/>
              <a:gd name="connsiteY1463" fmla="*/ 75338 h 6099980"/>
              <a:gd name="connsiteX1464" fmla="*/ 6099812 w 6703452"/>
              <a:gd name="connsiteY1464" fmla="*/ 74385 h 6099980"/>
              <a:gd name="connsiteX1465" fmla="*/ 6080760 w 6703452"/>
              <a:gd name="connsiteY1465" fmla="*/ 72480 h 6099980"/>
              <a:gd name="connsiteX1466" fmla="*/ 6051232 w 6703452"/>
              <a:gd name="connsiteY1466" fmla="*/ 70576 h 6099980"/>
              <a:gd name="connsiteX1467" fmla="*/ 6170296 w 6703452"/>
              <a:gd name="connsiteY1467" fmla="*/ 85815 h 6099980"/>
              <a:gd name="connsiteX1468" fmla="*/ 6288404 w 6703452"/>
              <a:gd name="connsiteY1468" fmla="*/ 118201 h 6099980"/>
              <a:gd name="connsiteX1469" fmla="*/ 6255068 w 6703452"/>
              <a:gd name="connsiteY1469" fmla="*/ 105818 h 6099980"/>
              <a:gd name="connsiteX1470" fmla="*/ 6219824 w 6703452"/>
              <a:gd name="connsiteY1470" fmla="*/ 95340 h 6099980"/>
              <a:gd name="connsiteX1471" fmla="*/ 6190298 w 6703452"/>
              <a:gd name="connsiteY1471" fmla="*/ 89626 h 6099980"/>
              <a:gd name="connsiteX1472" fmla="*/ 6333172 w 6703452"/>
              <a:gd name="connsiteY1472" fmla="*/ 142013 h 6099980"/>
              <a:gd name="connsiteX1473" fmla="*/ 6349366 w 6703452"/>
              <a:gd name="connsiteY1473" fmla="*/ 149633 h 6099980"/>
              <a:gd name="connsiteX1474" fmla="*/ 6364604 w 6703452"/>
              <a:gd name="connsiteY1474" fmla="*/ 158206 h 6099980"/>
              <a:gd name="connsiteX1475" fmla="*/ 6395086 w 6703452"/>
              <a:gd name="connsiteY1475" fmla="*/ 175350 h 6099980"/>
              <a:gd name="connsiteX1476" fmla="*/ 6450330 w 6703452"/>
              <a:gd name="connsiteY1476" fmla="*/ 216308 h 6099980"/>
              <a:gd name="connsiteX1477" fmla="*/ 6543676 w 6703452"/>
              <a:gd name="connsiteY1477" fmla="*/ 318226 h 6099980"/>
              <a:gd name="connsiteX1478" fmla="*/ 6612256 w 6703452"/>
              <a:gd name="connsiteY1478" fmla="*/ 451576 h 6099980"/>
              <a:gd name="connsiteX1479" fmla="*/ 6611304 w 6703452"/>
              <a:gd name="connsiteY1479" fmla="*/ 462053 h 6099980"/>
              <a:gd name="connsiteX1480" fmla="*/ 6639878 w 6703452"/>
              <a:gd name="connsiteY1480" fmla="*/ 589688 h 6099980"/>
              <a:gd name="connsiteX1481" fmla="*/ 6645592 w 6703452"/>
              <a:gd name="connsiteY1481" fmla="*/ 535396 h 6099980"/>
              <a:gd name="connsiteX1482" fmla="*/ 6631304 w 6703452"/>
              <a:gd name="connsiteY1482" fmla="*/ 457291 h 6099980"/>
              <a:gd name="connsiteX1483" fmla="*/ 6581776 w 6703452"/>
              <a:gd name="connsiteY1483" fmla="*/ 341086 h 6099980"/>
              <a:gd name="connsiteX1484" fmla="*/ 6532126 w 6703452"/>
              <a:gd name="connsiteY1484" fmla="*/ 268934 h 6099980"/>
              <a:gd name="connsiteX1485" fmla="*/ 6463852 w 6703452"/>
              <a:gd name="connsiteY1485" fmla="*/ 200338 h 6099980"/>
              <a:gd name="connsiteX1486" fmla="*/ 6475096 w 6703452"/>
              <a:gd name="connsiteY1486" fmla="*/ 208688 h 6099980"/>
              <a:gd name="connsiteX1487" fmla="*/ 6456046 w 6703452"/>
              <a:gd name="connsiteY1487" fmla="*/ 192496 h 6099980"/>
              <a:gd name="connsiteX1488" fmla="*/ 6463852 w 6703452"/>
              <a:gd name="connsiteY1488" fmla="*/ 200338 h 6099980"/>
              <a:gd name="connsiteX1489" fmla="*/ 6378892 w 6703452"/>
              <a:gd name="connsiteY1489" fmla="*/ 137251 h 6099980"/>
              <a:gd name="connsiteX1490" fmla="*/ 6365558 w 6703452"/>
              <a:gd name="connsiteY1490" fmla="*/ 129630 h 6099980"/>
              <a:gd name="connsiteX1491" fmla="*/ 6352224 w 6703452"/>
              <a:gd name="connsiteY1491" fmla="*/ 122963 h 6099980"/>
              <a:gd name="connsiteX1492" fmla="*/ 6324600 w 6703452"/>
              <a:gd name="connsiteY1492" fmla="*/ 110580 h 6099980"/>
              <a:gd name="connsiteX1493" fmla="*/ 6296024 w 6703452"/>
              <a:gd name="connsiteY1493" fmla="*/ 99151 h 6099980"/>
              <a:gd name="connsiteX1494" fmla="*/ 6267450 w 6703452"/>
              <a:gd name="connsiteY1494" fmla="*/ 88673 h 6099980"/>
              <a:gd name="connsiteX1495" fmla="*/ 6143624 w 6703452"/>
              <a:gd name="connsiteY1495" fmla="*/ 59145 h 6099980"/>
              <a:gd name="connsiteX1496" fmla="*/ 6006466 w 6703452"/>
              <a:gd name="connsiteY1496" fmla="*/ 45810 h 6099980"/>
              <a:gd name="connsiteX1497" fmla="*/ 6037898 w 6703452"/>
              <a:gd name="connsiteY1497" fmla="*/ 44858 h 6099980"/>
              <a:gd name="connsiteX1498" fmla="*/ 6061712 w 6703452"/>
              <a:gd name="connsiteY1498" fmla="*/ 44858 h 6099980"/>
              <a:gd name="connsiteX1499" fmla="*/ 6099812 w 6703452"/>
              <a:gd name="connsiteY1499" fmla="*/ 46763 h 6099980"/>
              <a:gd name="connsiteX1500" fmla="*/ 6117908 w 6703452"/>
              <a:gd name="connsiteY1500" fmla="*/ 47715 h 6099980"/>
              <a:gd name="connsiteX1501" fmla="*/ 6138864 w 6703452"/>
              <a:gd name="connsiteY1501" fmla="*/ 49620 h 6099980"/>
              <a:gd name="connsiteX1502" fmla="*/ 6165532 w 6703452"/>
              <a:gd name="connsiteY1502" fmla="*/ 51525 h 6099980"/>
              <a:gd name="connsiteX1503" fmla="*/ 6199824 w 6703452"/>
              <a:gd name="connsiteY1503" fmla="*/ 56288 h 6099980"/>
              <a:gd name="connsiteX1504" fmla="*/ 6175058 w 6703452"/>
              <a:gd name="connsiteY1504" fmla="*/ 50573 h 6099980"/>
              <a:gd name="connsiteX1505" fmla="*/ 6149340 w 6703452"/>
              <a:gd name="connsiteY1505" fmla="*/ 46763 h 6099980"/>
              <a:gd name="connsiteX1506" fmla="*/ 6123624 w 6703452"/>
              <a:gd name="connsiteY1506" fmla="*/ 42953 h 6099980"/>
              <a:gd name="connsiteX1507" fmla="*/ 6097904 w 6703452"/>
              <a:gd name="connsiteY1507" fmla="*/ 41048 h 6099980"/>
              <a:gd name="connsiteX1508" fmla="*/ 6062664 w 6703452"/>
              <a:gd name="connsiteY1508" fmla="*/ 34380 h 6099980"/>
              <a:gd name="connsiteX1509" fmla="*/ 6008372 w 6703452"/>
              <a:gd name="connsiteY1509" fmla="*/ 32475 h 6099980"/>
              <a:gd name="connsiteX1510" fmla="*/ 5978844 w 6703452"/>
              <a:gd name="connsiteY1510" fmla="*/ 33428 h 6099980"/>
              <a:gd name="connsiteX1511" fmla="*/ 5964556 w 6703452"/>
              <a:gd name="connsiteY1511" fmla="*/ 33428 h 6099980"/>
              <a:gd name="connsiteX1512" fmla="*/ 5950268 w 6703452"/>
              <a:gd name="connsiteY1512" fmla="*/ 34380 h 6099980"/>
              <a:gd name="connsiteX1513" fmla="*/ 5983604 w 6703452"/>
              <a:gd name="connsiteY1513" fmla="*/ 29618 h 6099980"/>
              <a:gd name="connsiteX1514" fmla="*/ 6016944 w 6703452"/>
              <a:gd name="connsiteY1514" fmla="*/ 25808 h 6099980"/>
              <a:gd name="connsiteX1515" fmla="*/ 6061712 w 6703452"/>
              <a:gd name="connsiteY1515" fmla="*/ 28665 h 6099980"/>
              <a:gd name="connsiteX1516" fmla="*/ 6115050 w 6703452"/>
              <a:gd name="connsiteY1516" fmla="*/ 34380 h 6099980"/>
              <a:gd name="connsiteX1517" fmla="*/ 6174104 w 6703452"/>
              <a:gd name="connsiteY1517" fmla="*/ 43905 h 6099980"/>
              <a:gd name="connsiteX1518" fmla="*/ 6190298 w 6703452"/>
              <a:gd name="connsiteY1518" fmla="*/ 48668 h 6099980"/>
              <a:gd name="connsiteX1519" fmla="*/ 6216968 w 6703452"/>
              <a:gd name="connsiteY1519" fmla="*/ 56288 h 6099980"/>
              <a:gd name="connsiteX1520" fmla="*/ 6252212 w 6703452"/>
              <a:gd name="connsiteY1520" fmla="*/ 68670 h 6099980"/>
              <a:gd name="connsiteX1521" fmla="*/ 6272212 w 6703452"/>
              <a:gd name="connsiteY1521" fmla="*/ 75338 h 6099980"/>
              <a:gd name="connsiteX1522" fmla="*/ 6292216 w 6703452"/>
              <a:gd name="connsiteY1522" fmla="*/ 83910 h 6099980"/>
              <a:gd name="connsiteX1523" fmla="*/ 6333172 w 6703452"/>
              <a:gd name="connsiteY1523" fmla="*/ 102960 h 6099980"/>
              <a:gd name="connsiteX1524" fmla="*/ 6372224 w 6703452"/>
              <a:gd name="connsiteY1524" fmla="*/ 123915 h 6099980"/>
              <a:gd name="connsiteX1525" fmla="*/ 6406516 w 6703452"/>
              <a:gd name="connsiteY1525" fmla="*/ 143918 h 6099980"/>
              <a:gd name="connsiteX1526" fmla="*/ 6376036 w 6703452"/>
              <a:gd name="connsiteY1526" fmla="*/ 122963 h 6099980"/>
              <a:gd name="connsiteX1527" fmla="*/ 6348412 w 6703452"/>
              <a:gd name="connsiteY1527" fmla="*/ 107723 h 6099980"/>
              <a:gd name="connsiteX1528" fmla="*/ 6318886 w 6703452"/>
              <a:gd name="connsiteY1528" fmla="*/ 92483 h 6099980"/>
              <a:gd name="connsiteX1529" fmla="*/ 6298884 w 6703452"/>
              <a:gd name="connsiteY1529" fmla="*/ 77243 h 6099980"/>
              <a:gd name="connsiteX1530" fmla="*/ 6272212 w 6703452"/>
              <a:gd name="connsiteY1530" fmla="*/ 67718 h 6099980"/>
              <a:gd name="connsiteX1531" fmla="*/ 6250304 w 6703452"/>
              <a:gd name="connsiteY1531" fmla="*/ 61050 h 6099980"/>
              <a:gd name="connsiteX1532" fmla="*/ 6214112 w 6703452"/>
              <a:gd name="connsiteY1532" fmla="*/ 49620 h 6099980"/>
              <a:gd name="connsiteX1533" fmla="*/ 6176964 w 6703452"/>
              <a:gd name="connsiteY1533" fmla="*/ 40095 h 6099980"/>
              <a:gd name="connsiteX1534" fmla="*/ 6125528 w 6703452"/>
              <a:gd name="connsiteY1534" fmla="*/ 31523 h 6099980"/>
              <a:gd name="connsiteX1535" fmla="*/ 6175058 w 6703452"/>
              <a:gd name="connsiteY1535" fmla="*/ 35333 h 6099980"/>
              <a:gd name="connsiteX1536" fmla="*/ 6208396 w 6703452"/>
              <a:gd name="connsiteY1536" fmla="*/ 38190 h 6099980"/>
              <a:gd name="connsiteX1537" fmla="*/ 6173152 w 6703452"/>
              <a:gd name="connsiteY1537" fmla="*/ 30570 h 6099980"/>
              <a:gd name="connsiteX1538" fmla="*/ 6137912 w 6703452"/>
              <a:gd name="connsiteY1538" fmla="*/ 24855 h 6099980"/>
              <a:gd name="connsiteX1539" fmla="*/ 6120766 w 6703452"/>
              <a:gd name="connsiteY1539" fmla="*/ 21998 h 6099980"/>
              <a:gd name="connsiteX1540" fmla="*/ 6102668 w 6703452"/>
              <a:gd name="connsiteY1540" fmla="*/ 20093 h 6099980"/>
              <a:gd name="connsiteX1541" fmla="*/ 6067424 w 6703452"/>
              <a:gd name="connsiteY1541" fmla="*/ 17235 h 6099980"/>
              <a:gd name="connsiteX1542" fmla="*/ 6096000 w 6703452"/>
              <a:gd name="connsiteY1542" fmla="*/ 19140 h 6099980"/>
              <a:gd name="connsiteX1543" fmla="*/ 6124576 w 6703452"/>
              <a:gd name="connsiteY1543" fmla="*/ 21998 h 6099980"/>
              <a:gd name="connsiteX1544" fmla="*/ 6154104 w 6703452"/>
              <a:gd name="connsiteY1544" fmla="*/ 25808 h 6099980"/>
              <a:gd name="connsiteX1545" fmla="*/ 6191250 w 6703452"/>
              <a:gd name="connsiteY1545" fmla="*/ 30570 h 6099980"/>
              <a:gd name="connsiteX1546" fmla="*/ 6186488 w 6703452"/>
              <a:gd name="connsiteY1546" fmla="*/ 27713 h 6099980"/>
              <a:gd name="connsiteX1547" fmla="*/ 6176012 w 6703452"/>
              <a:gd name="connsiteY1547" fmla="*/ 23903 h 6099980"/>
              <a:gd name="connsiteX1548" fmla="*/ 6157912 w 6703452"/>
              <a:gd name="connsiteY1548" fmla="*/ 20093 h 6099980"/>
              <a:gd name="connsiteX1549" fmla="*/ 6100764 w 6703452"/>
              <a:gd name="connsiteY1549" fmla="*/ 12473 h 6099980"/>
              <a:gd name="connsiteX1550" fmla="*/ 6065520 w 6703452"/>
              <a:gd name="connsiteY1550" fmla="*/ 8663 h 6099980"/>
              <a:gd name="connsiteX1551" fmla="*/ 6030278 w 6703452"/>
              <a:gd name="connsiteY1551" fmla="*/ 6758 h 6099980"/>
              <a:gd name="connsiteX1552" fmla="*/ 5997730 w 6703452"/>
              <a:gd name="connsiteY1552" fmla="*/ 6148 h 6099980"/>
              <a:gd name="connsiteX1553" fmla="*/ 6004560 w 6703452"/>
              <a:gd name="connsiteY1553" fmla="*/ 90 h 6099980"/>
              <a:gd name="connsiteX1554" fmla="*/ 6174104 w 6703452"/>
              <a:gd name="connsiteY1554" fmla="*/ 15330 h 6099980"/>
              <a:gd name="connsiteX1555" fmla="*/ 6208396 w 6703452"/>
              <a:gd name="connsiteY1555" fmla="*/ 23903 h 6099980"/>
              <a:gd name="connsiteX1556" fmla="*/ 6238876 w 6703452"/>
              <a:gd name="connsiteY1556" fmla="*/ 32475 h 6099980"/>
              <a:gd name="connsiteX1557" fmla="*/ 6286500 w 6703452"/>
              <a:gd name="connsiteY1557" fmla="*/ 49620 h 6099980"/>
              <a:gd name="connsiteX1558" fmla="*/ 6274118 w 6703452"/>
              <a:gd name="connsiteY1558" fmla="*/ 49620 h 6099980"/>
              <a:gd name="connsiteX1559" fmla="*/ 6293168 w 6703452"/>
              <a:gd name="connsiteY1559" fmla="*/ 60098 h 6099980"/>
              <a:gd name="connsiteX1560" fmla="*/ 6387466 w 6703452"/>
              <a:gd name="connsiteY1560" fmla="*/ 111533 h 6099980"/>
              <a:gd name="connsiteX1561" fmla="*/ 6415088 w 6703452"/>
              <a:gd name="connsiteY1561" fmla="*/ 129630 h 6099980"/>
              <a:gd name="connsiteX1562" fmla="*/ 6442712 w 6703452"/>
              <a:gd name="connsiteY1562" fmla="*/ 149633 h 6099980"/>
              <a:gd name="connsiteX1563" fmla="*/ 6490336 w 6703452"/>
              <a:gd name="connsiteY1563" fmla="*/ 192496 h 6099980"/>
              <a:gd name="connsiteX1564" fmla="*/ 6539866 w 6703452"/>
              <a:gd name="connsiteY1564" fmla="*/ 255361 h 6099980"/>
              <a:gd name="connsiteX1565" fmla="*/ 6563678 w 6703452"/>
              <a:gd name="connsiteY1565" fmla="*/ 281078 h 6099980"/>
              <a:gd name="connsiteX1566" fmla="*/ 6594158 w 6703452"/>
              <a:gd name="connsiteY1566" fmla="*/ 323941 h 6099980"/>
              <a:gd name="connsiteX1567" fmla="*/ 6632258 w 6703452"/>
              <a:gd name="connsiteY1567" fmla="*/ 398236 h 6099980"/>
              <a:gd name="connsiteX1568" fmla="*/ 6621780 w 6703452"/>
              <a:gd name="connsiteY1568" fmla="*/ 369661 h 6099980"/>
              <a:gd name="connsiteX1569" fmla="*/ 6628448 w 6703452"/>
              <a:gd name="connsiteY1569" fmla="*/ 374423 h 6099980"/>
              <a:gd name="connsiteX1570" fmla="*/ 6626544 w 6703452"/>
              <a:gd name="connsiteY1570" fmla="*/ 365851 h 6099980"/>
              <a:gd name="connsiteX1571" fmla="*/ 6614160 w 6703452"/>
              <a:gd name="connsiteY1571" fmla="*/ 342038 h 6099980"/>
              <a:gd name="connsiteX1572" fmla="*/ 6587492 w 6703452"/>
              <a:gd name="connsiteY1572" fmla="*/ 299176 h 6099980"/>
              <a:gd name="connsiteX1573" fmla="*/ 6608446 w 6703452"/>
              <a:gd name="connsiteY1573" fmla="*/ 326798 h 6099980"/>
              <a:gd name="connsiteX1574" fmla="*/ 6628448 w 6703452"/>
              <a:gd name="connsiteY1574" fmla="*/ 358231 h 6099980"/>
              <a:gd name="connsiteX1575" fmla="*/ 6666548 w 6703452"/>
              <a:gd name="connsiteY1575" fmla="*/ 436336 h 6099980"/>
              <a:gd name="connsiteX1576" fmla="*/ 6696076 w 6703452"/>
              <a:gd name="connsiteY1576" fmla="*/ 539206 h 6099980"/>
              <a:gd name="connsiteX1577" fmla="*/ 6697028 w 6703452"/>
              <a:gd name="connsiteY1577" fmla="*/ 667793 h 6099980"/>
              <a:gd name="connsiteX1578" fmla="*/ 6692266 w 6703452"/>
              <a:gd name="connsiteY1578" fmla="*/ 663983 h 6099980"/>
              <a:gd name="connsiteX1579" fmla="*/ 6682740 w 6703452"/>
              <a:gd name="connsiteY1579" fmla="*/ 509678 h 6099980"/>
              <a:gd name="connsiteX1580" fmla="*/ 6672264 w 6703452"/>
              <a:gd name="connsiteY1580" fmla="*/ 481103 h 6099980"/>
              <a:gd name="connsiteX1581" fmla="*/ 6661786 w 6703452"/>
              <a:gd name="connsiteY1581" fmla="*/ 447766 h 6099980"/>
              <a:gd name="connsiteX1582" fmla="*/ 6650356 w 6703452"/>
              <a:gd name="connsiteY1582" fmla="*/ 419191 h 6099980"/>
              <a:gd name="connsiteX1583" fmla="*/ 6677978 w 6703452"/>
              <a:gd name="connsiteY1583" fmla="*/ 534443 h 6099980"/>
              <a:gd name="connsiteX1584" fmla="*/ 6675120 w 6703452"/>
              <a:gd name="connsiteY1584" fmla="*/ 541111 h 6099980"/>
              <a:gd name="connsiteX1585" fmla="*/ 6673216 w 6703452"/>
              <a:gd name="connsiteY1585" fmla="*/ 548731 h 6099980"/>
              <a:gd name="connsiteX1586" fmla="*/ 6677024 w 6703452"/>
              <a:gd name="connsiteY1586" fmla="*/ 587783 h 6099980"/>
              <a:gd name="connsiteX1587" fmla="*/ 6677024 w 6703452"/>
              <a:gd name="connsiteY1587" fmla="*/ 669698 h 6099980"/>
              <a:gd name="connsiteX1588" fmla="*/ 6677024 w 6703452"/>
              <a:gd name="connsiteY1588" fmla="*/ 694463 h 6099980"/>
              <a:gd name="connsiteX1589" fmla="*/ 6669404 w 6703452"/>
              <a:gd name="connsiteY1589" fmla="*/ 738278 h 6099980"/>
              <a:gd name="connsiteX1590" fmla="*/ 6670358 w 6703452"/>
              <a:gd name="connsiteY1590" fmla="*/ 726848 h 6099980"/>
              <a:gd name="connsiteX1591" fmla="*/ 6658928 w 6703452"/>
              <a:gd name="connsiteY1591" fmla="*/ 767806 h 6099980"/>
              <a:gd name="connsiteX1592" fmla="*/ 6652260 w 6703452"/>
              <a:gd name="connsiteY1592" fmla="*/ 794476 h 6099980"/>
              <a:gd name="connsiteX1593" fmla="*/ 6643688 w 6703452"/>
              <a:gd name="connsiteY1593" fmla="*/ 821146 h 6099980"/>
              <a:gd name="connsiteX1594" fmla="*/ 6632258 w 6703452"/>
              <a:gd name="connsiteY1594" fmla="*/ 835433 h 6099980"/>
              <a:gd name="connsiteX1595" fmla="*/ 6650356 w 6703452"/>
              <a:gd name="connsiteY1595" fmla="*/ 785903 h 6099980"/>
              <a:gd name="connsiteX1596" fmla="*/ 6655118 w 6703452"/>
              <a:gd name="connsiteY1596" fmla="*/ 770663 h 6099980"/>
              <a:gd name="connsiteX1597" fmla="*/ 6658928 w 6703452"/>
              <a:gd name="connsiteY1597" fmla="*/ 755423 h 6099980"/>
              <a:gd name="connsiteX1598" fmla="*/ 6663692 w 6703452"/>
              <a:gd name="connsiteY1598" fmla="*/ 732563 h 6099980"/>
              <a:gd name="connsiteX1599" fmla="*/ 6658928 w 6703452"/>
              <a:gd name="connsiteY1599" fmla="*/ 741135 h 6099980"/>
              <a:gd name="connsiteX1600" fmla="*/ 6668452 w 6703452"/>
              <a:gd name="connsiteY1600" fmla="*/ 649696 h 6099980"/>
              <a:gd name="connsiteX1601" fmla="*/ 6661786 w 6703452"/>
              <a:gd name="connsiteY1601" fmla="*/ 557303 h 6099980"/>
              <a:gd name="connsiteX1602" fmla="*/ 6639878 w 6703452"/>
              <a:gd name="connsiteY1602" fmla="*/ 483961 h 6099980"/>
              <a:gd name="connsiteX1603" fmla="*/ 6658928 w 6703452"/>
              <a:gd name="connsiteY1603" fmla="*/ 583021 h 6099980"/>
              <a:gd name="connsiteX1604" fmla="*/ 6664644 w 6703452"/>
              <a:gd name="connsiteY1604" fmla="*/ 648743 h 6099980"/>
              <a:gd name="connsiteX1605" fmla="*/ 6664644 w 6703452"/>
              <a:gd name="connsiteY1605" fmla="*/ 663983 h 6099980"/>
              <a:gd name="connsiteX1606" fmla="*/ 6663692 w 6703452"/>
              <a:gd name="connsiteY1606" fmla="*/ 680176 h 6099980"/>
              <a:gd name="connsiteX1607" fmla="*/ 6660832 w 6703452"/>
              <a:gd name="connsiteY1607" fmla="*/ 716371 h 6099980"/>
              <a:gd name="connsiteX1608" fmla="*/ 6629400 w 6703452"/>
              <a:gd name="connsiteY1608" fmla="*/ 819241 h 6099980"/>
              <a:gd name="connsiteX1609" fmla="*/ 6617972 w 6703452"/>
              <a:gd name="connsiteY1609" fmla="*/ 836385 h 6099980"/>
              <a:gd name="connsiteX1610" fmla="*/ 6599872 w 6703452"/>
              <a:gd name="connsiteY1610" fmla="*/ 872581 h 6099980"/>
              <a:gd name="connsiteX1611" fmla="*/ 6593204 w 6703452"/>
              <a:gd name="connsiteY1611" fmla="*/ 885916 h 6099980"/>
              <a:gd name="connsiteX1612" fmla="*/ 6587492 w 6703452"/>
              <a:gd name="connsiteY1612" fmla="*/ 896393 h 6099980"/>
              <a:gd name="connsiteX1613" fmla="*/ 6563678 w 6703452"/>
              <a:gd name="connsiteY1613" fmla="*/ 934493 h 6099980"/>
              <a:gd name="connsiteX1614" fmla="*/ 6518912 w 6703452"/>
              <a:gd name="connsiteY1614" fmla="*/ 977356 h 6099980"/>
              <a:gd name="connsiteX1615" fmla="*/ 6415088 w 6703452"/>
              <a:gd name="connsiteY1615" fmla="*/ 1076416 h 6099980"/>
              <a:gd name="connsiteX1616" fmla="*/ 6314124 w 6703452"/>
              <a:gd name="connsiteY1616" fmla="*/ 1164998 h 6099980"/>
              <a:gd name="connsiteX1617" fmla="*/ 6430328 w 6703452"/>
              <a:gd name="connsiteY1617" fmla="*/ 1071653 h 6099980"/>
              <a:gd name="connsiteX1618" fmla="*/ 6504624 w 6703452"/>
              <a:gd name="connsiteY1618" fmla="*/ 1010693 h 6099980"/>
              <a:gd name="connsiteX1619" fmla="*/ 6576060 w 6703452"/>
              <a:gd name="connsiteY1619" fmla="*/ 939256 h 6099980"/>
              <a:gd name="connsiteX1620" fmla="*/ 6596660 w 6703452"/>
              <a:gd name="connsiteY1620" fmla="*/ 913062 h 6099980"/>
              <a:gd name="connsiteX1621" fmla="*/ 6616368 w 6703452"/>
              <a:gd name="connsiteY1621" fmla="*/ 883553 h 6099980"/>
              <a:gd name="connsiteX1622" fmla="*/ 6592252 w 6703452"/>
              <a:gd name="connsiteY1622" fmla="*/ 923063 h 6099980"/>
              <a:gd name="connsiteX1623" fmla="*/ 6517004 w 6703452"/>
              <a:gd name="connsiteY1623" fmla="*/ 1013551 h 6099980"/>
              <a:gd name="connsiteX1624" fmla="*/ 6515100 w 6703452"/>
              <a:gd name="connsiteY1624" fmla="*/ 1007835 h 6099980"/>
              <a:gd name="connsiteX1625" fmla="*/ 6295072 w 6703452"/>
              <a:gd name="connsiteY1625" fmla="*/ 1191668 h 6099980"/>
              <a:gd name="connsiteX1626" fmla="*/ 6344604 w 6703452"/>
              <a:gd name="connsiteY1626" fmla="*/ 1147853 h 6099980"/>
              <a:gd name="connsiteX1627" fmla="*/ 6209348 w 6703452"/>
              <a:gd name="connsiteY1627" fmla="*/ 1269773 h 6099980"/>
              <a:gd name="connsiteX1628" fmla="*/ 6165294 w 6703452"/>
              <a:gd name="connsiteY1628" fmla="*/ 1330971 h 6099980"/>
              <a:gd name="connsiteX1629" fmla="*/ 6155640 w 6703452"/>
              <a:gd name="connsiteY1629" fmla="*/ 1360136 h 6099980"/>
              <a:gd name="connsiteX1630" fmla="*/ 6152198 w 6703452"/>
              <a:gd name="connsiteY1630" fmla="*/ 1367881 h 6099980"/>
              <a:gd name="connsiteX1631" fmla="*/ 6150004 w 6703452"/>
              <a:gd name="connsiteY1631" fmla="*/ 1377161 h 6099980"/>
              <a:gd name="connsiteX1632" fmla="*/ 6142672 w 6703452"/>
              <a:gd name="connsiteY1632" fmla="*/ 1399313 h 6099980"/>
              <a:gd name="connsiteX1633" fmla="*/ 6148298 w 6703452"/>
              <a:gd name="connsiteY1633" fmla="*/ 1384385 h 6099980"/>
              <a:gd name="connsiteX1634" fmla="*/ 6139816 w 6703452"/>
              <a:gd name="connsiteY1634" fmla="*/ 1420268 h 6099980"/>
              <a:gd name="connsiteX1635" fmla="*/ 6148388 w 6703452"/>
              <a:gd name="connsiteY1635" fmla="*/ 1528853 h 6099980"/>
              <a:gd name="connsiteX1636" fmla="*/ 6155056 w 6703452"/>
              <a:gd name="connsiteY1636" fmla="*/ 1546951 h 6099980"/>
              <a:gd name="connsiteX1637" fmla="*/ 6162676 w 6703452"/>
              <a:gd name="connsiteY1637" fmla="*/ 1565048 h 6099980"/>
              <a:gd name="connsiteX1638" fmla="*/ 6171248 w 6703452"/>
              <a:gd name="connsiteY1638" fmla="*/ 1583146 h 6099980"/>
              <a:gd name="connsiteX1639" fmla="*/ 6179820 w 6703452"/>
              <a:gd name="connsiteY1639" fmla="*/ 1601243 h 6099980"/>
              <a:gd name="connsiteX1640" fmla="*/ 6219824 w 6703452"/>
              <a:gd name="connsiteY1640" fmla="*/ 1672681 h 6099980"/>
              <a:gd name="connsiteX1641" fmla="*/ 6238876 w 6703452"/>
              <a:gd name="connsiteY1641" fmla="*/ 1714590 h 6099980"/>
              <a:gd name="connsiteX1642" fmla="*/ 6238876 w 6703452"/>
              <a:gd name="connsiteY1642" fmla="*/ 1724115 h 6099980"/>
              <a:gd name="connsiteX1643" fmla="*/ 6296024 w 6703452"/>
              <a:gd name="connsiteY1643" fmla="*/ 1866038 h 6099980"/>
              <a:gd name="connsiteX1644" fmla="*/ 6312218 w 6703452"/>
              <a:gd name="connsiteY1644" fmla="*/ 1984148 h 6099980"/>
              <a:gd name="connsiteX1645" fmla="*/ 6307456 w 6703452"/>
              <a:gd name="connsiteY1645" fmla="*/ 2019390 h 6099980"/>
              <a:gd name="connsiteX1646" fmla="*/ 6305550 w 6703452"/>
              <a:gd name="connsiteY1646" fmla="*/ 2024153 h 6099980"/>
              <a:gd name="connsiteX1647" fmla="*/ 6307456 w 6703452"/>
              <a:gd name="connsiteY1647" fmla="*/ 2007008 h 6099980"/>
              <a:gd name="connsiteX1648" fmla="*/ 6309360 w 6703452"/>
              <a:gd name="connsiteY1648" fmla="*/ 1974623 h 6099980"/>
              <a:gd name="connsiteX1649" fmla="*/ 6301740 w 6703452"/>
              <a:gd name="connsiteY1649" fmla="*/ 1895565 h 6099980"/>
              <a:gd name="connsiteX1650" fmla="*/ 6294120 w 6703452"/>
              <a:gd name="connsiteY1650" fmla="*/ 1866038 h 6099980"/>
              <a:gd name="connsiteX1651" fmla="*/ 6287452 w 6703452"/>
              <a:gd name="connsiteY1651" fmla="*/ 1851751 h 6099980"/>
              <a:gd name="connsiteX1652" fmla="*/ 6296024 w 6703452"/>
              <a:gd name="connsiteY1652" fmla="*/ 1886040 h 6099980"/>
              <a:gd name="connsiteX1653" fmla="*/ 6301740 w 6703452"/>
              <a:gd name="connsiteY1653" fmla="*/ 1921283 h 6099980"/>
              <a:gd name="connsiteX1654" fmla="*/ 6302692 w 6703452"/>
              <a:gd name="connsiteY1654" fmla="*/ 1993673 h 6099980"/>
              <a:gd name="connsiteX1655" fmla="*/ 6291264 w 6703452"/>
              <a:gd name="connsiteY1655" fmla="*/ 2063206 h 6099980"/>
              <a:gd name="connsiteX1656" fmla="*/ 6269356 w 6703452"/>
              <a:gd name="connsiteY1656" fmla="*/ 2127023 h 6099980"/>
              <a:gd name="connsiteX1657" fmla="*/ 6150292 w 6703452"/>
              <a:gd name="connsiteY1657" fmla="*/ 2303236 h 6099980"/>
              <a:gd name="connsiteX1658" fmla="*/ 6189346 w 6703452"/>
              <a:gd name="connsiteY1658" fmla="*/ 2266088 h 6099980"/>
              <a:gd name="connsiteX1659" fmla="*/ 6178868 w 6703452"/>
              <a:gd name="connsiteY1659" fmla="*/ 2277518 h 6099980"/>
              <a:gd name="connsiteX1660" fmla="*/ 6156960 w 6703452"/>
              <a:gd name="connsiteY1660" fmla="*/ 2300378 h 6099980"/>
              <a:gd name="connsiteX1661" fmla="*/ 6102668 w 6703452"/>
              <a:gd name="connsiteY1661" fmla="*/ 2349908 h 6099980"/>
              <a:gd name="connsiteX1662" fmla="*/ 6082666 w 6703452"/>
              <a:gd name="connsiteY1662" fmla="*/ 2369911 h 6099980"/>
              <a:gd name="connsiteX1663" fmla="*/ 6051232 w 6703452"/>
              <a:gd name="connsiteY1663" fmla="*/ 2389913 h 6099980"/>
              <a:gd name="connsiteX1664" fmla="*/ 6041708 w 6703452"/>
              <a:gd name="connsiteY1664" fmla="*/ 2394676 h 6099980"/>
              <a:gd name="connsiteX1665" fmla="*/ 6077904 w 6703452"/>
              <a:gd name="connsiteY1665" fmla="*/ 2365148 h 6099980"/>
              <a:gd name="connsiteX1666" fmla="*/ 5992178 w 6703452"/>
              <a:gd name="connsiteY1666" fmla="*/ 2424203 h 6099980"/>
              <a:gd name="connsiteX1667" fmla="*/ 5897880 w 6703452"/>
              <a:gd name="connsiteY1667" fmla="*/ 2469923 h 6099980"/>
              <a:gd name="connsiteX1668" fmla="*/ 6049328 w 6703452"/>
              <a:gd name="connsiteY1668" fmla="*/ 2384198 h 6099980"/>
              <a:gd name="connsiteX1669" fmla="*/ 6081378 w 6703452"/>
              <a:gd name="connsiteY1669" fmla="*/ 2359914 h 6099980"/>
              <a:gd name="connsiteX1670" fmla="*/ 6095404 w 6703452"/>
              <a:gd name="connsiteY1670" fmla="*/ 2349670 h 6099980"/>
              <a:gd name="connsiteX1671" fmla="*/ 6098046 w 6703452"/>
              <a:gd name="connsiteY1671" fmla="*/ 2347285 h 6099980"/>
              <a:gd name="connsiteX1672" fmla="*/ 6111240 w 6703452"/>
              <a:gd name="connsiteY1672" fmla="*/ 2337288 h 6099980"/>
              <a:gd name="connsiteX1673" fmla="*/ 6153150 w 6703452"/>
              <a:gd name="connsiteY1673" fmla="*/ 2297521 h 6099980"/>
              <a:gd name="connsiteX1674" fmla="*/ 6098046 w 6703452"/>
              <a:gd name="connsiteY1674" fmla="*/ 2347285 h 6099980"/>
              <a:gd name="connsiteX1675" fmla="*/ 6081378 w 6703452"/>
              <a:gd name="connsiteY1675" fmla="*/ 2359914 h 6099980"/>
              <a:gd name="connsiteX1676" fmla="*/ 6045518 w 6703452"/>
              <a:gd name="connsiteY1676" fmla="*/ 2386103 h 6099980"/>
              <a:gd name="connsiteX1677" fmla="*/ 5957888 w 6703452"/>
              <a:gd name="connsiteY1677" fmla="*/ 2434681 h 6099980"/>
              <a:gd name="connsiteX1678" fmla="*/ 5854066 w 6703452"/>
              <a:gd name="connsiteY1678" fmla="*/ 2476591 h 6099980"/>
              <a:gd name="connsiteX1679" fmla="*/ 5692140 w 6703452"/>
              <a:gd name="connsiteY1679" fmla="*/ 2522311 h 6099980"/>
              <a:gd name="connsiteX1680" fmla="*/ 5681664 w 6703452"/>
              <a:gd name="connsiteY1680" fmla="*/ 2520406 h 6099980"/>
              <a:gd name="connsiteX1681" fmla="*/ 5615940 w 6703452"/>
              <a:gd name="connsiteY1681" fmla="*/ 2538503 h 6099980"/>
              <a:gd name="connsiteX1682" fmla="*/ 5614036 w 6703452"/>
              <a:gd name="connsiteY1682" fmla="*/ 2545171 h 6099980"/>
              <a:gd name="connsiteX1683" fmla="*/ 5809298 w 6703452"/>
              <a:gd name="connsiteY1683" fmla="*/ 2503261 h 6099980"/>
              <a:gd name="connsiteX1684" fmla="*/ 5784532 w 6703452"/>
              <a:gd name="connsiteY1684" fmla="*/ 2513738 h 6099980"/>
              <a:gd name="connsiteX1685" fmla="*/ 5702618 w 6703452"/>
              <a:gd name="connsiteY1685" fmla="*/ 2531836 h 6099980"/>
              <a:gd name="connsiteX1686" fmla="*/ 5688330 w 6703452"/>
              <a:gd name="connsiteY1686" fmla="*/ 2540408 h 6099980"/>
              <a:gd name="connsiteX1687" fmla="*/ 5635944 w 6703452"/>
              <a:gd name="connsiteY1687" fmla="*/ 2544218 h 6099980"/>
              <a:gd name="connsiteX1688" fmla="*/ 5524500 w 6703452"/>
              <a:gd name="connsiteY1688" fmla="*/ 2564221 h 6099980"/>
              <a:gd name="connsiteX1689" fmla="*/ 5601652 w 6703452"/>
              <a:gd name="connsiteY1689" fmla="*/ 2560411 h 6099980"/>
              <a:gd name="connsiteX1690" fmla="*/ 5489258 w 6703452"/>
              <a:gd name="connsiteY1690" fmla="*/ 2581366 h 6099980"/>
              <a:gd name="connsiteX1691" fmla="*/ 5369244 w 6703452"/>
              <a:gd name="connsiteY1691" fmla="*/ 2605178 h 6099980"/>
              <a:gd name="connsiteX1692" fmla="*/ 5390198 w 6703452"/>
              <a:gd name="connsiteY1692" fmla="*/ 2595653 h 6099980"/>
              <a:gd name="connsiteX1693" fmla="*/ 5327332 w 6703452"/>
              <a:gd name="connsiteY1693" fmla="*/ 2611846 h 6099980"/>
              <a:gd name="connsiteX1694" fmla="*/ 5309236 w 6703452"/>
              <a:gd name="connsiteY1694" fmla="*/ 2618513 h 6099980"/>
              <a:gd name="connsiteX1695" fmla="*/ 5283518 w 6703452"/>
              <a:gd name="connsiteY1695" fmla="*/ 2627086 h 6099980"/>
              <a:gd name="connsiteX1696" fmla="*/ 5328286 w 6703452"/>
              <a:gd name="connsiteY1696" fmla="*/ 2608036 h 6099980"/>
              <a:gd name="connsiteX1697" fmla="*/ 5376864 w 6703452"/>
              <a:gd name="connsiteY1697" fmla="*/ 2588986 h 6099980"/>
              <a:gd name="connsiteX1698" fmla="*/ 5466398 w 6703452"/>
              <a:gd name="connsiteY1698" fmla="*/ 2570888 h 6099980"/>
              <a:gd name="connsiteX1699" fmla="*/ 5554028 w 6703452"/>
              <a:gd name="connsiteY1699" fmla="*/ 2552791 h 6099980"/>
              <a:gd name="connsiteX1700" fmla="*/ 5446396 w 6703452"/>
              <a:gd name="connsiteY1700" fmla="*/ 2568983 h 6099980"/>
              <a:gd name="connsiteX1701" fmla="*/ 5534024 w 6703452"/>
              <a:gd name="connsiteY1701" fmla="*/ 2545171 h 6099980"/>
              <a:gd name="connsiteX1702" fmla="*/ 5379720 w 6703452"/>
              <a:gd name="connsiteY1702" fmla="*/ 2576603 h 6099980"/>
              <a:gd name="connsiteX1703" fmla="*/ 5277804 w 6703452"/>
              <a:gd name="connsiteY1703" fmla="*/ 2606131 h 6099980"/>
              <a:gd name="connsiteX1704" fmla="*/ 5300664 w 6703452"/>
              <a:gd name="connsiteY1704" fmla="*/ 2602321 h 6099980"/>
              <a:gd name="connsiteX1705" fmla="*/ 5299712 w 6703452"/>
              <a:gd name="connsiteY1705" fmla="*/ 2605178 h 6099980"/>
              <a:gd name="connsiteX1706" fmla="*/ 5233036 w 6703452"/>
              <a:gd name="connsiteY1706" fmla="*/ 2626133 h 6099980"/>
              <a:gd name="connsiteX1707" fmla="*/ 5159692 w 6703452"/>
              <a:gd name="connsiteY1707" fmla="*/ 2656613 h 6099980"/>
              <a:gd name="connsiteX1708" fmla="*/ 5177792 w 6703452"/>
              <a:gd name="connsiteY1708" fmla="*/ 2647088 h 6099980"/>
              <a:gd name="connsiteX1709" fmla="*/ 5071112 w 6703452"/>
              <a:gd name="connsiteY1709" fmla="*/ 2697571 h 6099980"/>
              <a:gd name="connsiteX1710" fmla="*/ 5062538 w 6703452"/>
              <a:gd name="connsiteY1710" fmla="*/ 2712811 h 6099980"/>
              <a:gd name="connsiteX1711" fmla="*/ 5041584 w 6703452"/>
              <a:gd name="connsiteY1711" fmla="*/ 2731861 h 6099980"/>
              <a:gd name="connsiteX1712" fmla="*/ 5011104 w 6703452"/>
              <a:gd name="connsiteY1712" fmla="*/ 2753768 h 6099980"/>
              <a:gd name="connsiteX1713" fmla="*/ 4963478 w 6703452"/>
              <a:gd name="connsiteY1713" fmla="*/ 2789963 h 6099980"/>
              <a:gd name="connsiteX1714" fmla="*/ 4946332 w 6703452"/>
              <a:gd name="connsiteY1714" fmla="*/ 2810918 h 6099980"/>
              <a:gd name="connsiteX1715" fmla="*/ 4838700 w 6703452"/>
              <a:gd name="connsiteY1715" fmla="*/ 2909026 h 6099980"/>
              <a:gd name="connsiteX1716" fmla="*/ 4756786 w 6703452"/>
              <a:gd name="connsiteY1716" fmla="*/ 2994751 h 6099980"/>
              <a:gd name="connsiteX1717" fmla="*/ 4590098 w 6703452"/>
              <a:gd name="connsiteY1717" fmla="*/ 3181441 h 6099980"/>
              <a:gd name="connsiteX1718" fmla="*/ 4602480 w 6703452"/>
              <a:gd name="connsiteY1718" fmla="*/ 3163343 h 6099980"/>
              <a:gd name="connsiteX1719" fmla="*/ 4446270 w 6703452"/>
              <a:gd name="connsiteY1719" fmla="*/ 3350986 h 6099980"/>
              <a:gd name="connsiteX1720" fmla="*/ 4324352 w 6703452"/>
              <a:gd name="connsiteY1720" fmla="*/ 3525293 h 6099980"/>
              <a:gd name="connsiteX1721" fmla="*/ 4300538 w 6703452"/>
              <a:gd name="connsiteY1721" fmla="*/ 3561488 h 6099980"/>
              <a:gd name="connsiteX1722" fmla="*/ 4274820 w 6703452"/>
              <a:gd name="connsiteY1722" fmla="*/ 3602446 h 6099980"/>
              <a:gd name="connsiteX1723" fmla="*/ 4259580 w 6703452"/>
              <a:gd name="connsiteY1723" fmla="*/ 3622448 h 6099980"/>
              <a:gd name="connsiteX1724" fmla="*/ 4228148 w 6703452"/>
              <a:gd name="connsiteY1724" fmla="*/ 3685313 h 6099980"/>
              <a:gd name="connsiteX1725" fmla="*/ 4237672 w 6703452"/>
              <a:gd name="connsiteY1725" fmla="*/ 3661501 h 6099980"/>
              <a:gd name="connsiteX1726" fmla="*/ 4251008 w 6703452"/>
              <a:gd name="connsiteY1726" fmla="*/ 3632926 h 6099980"/>
              <a:gd name="connsiteX1727" fmla="*/ 4237672 w 6703452"/>
              <a:gd name="connsiteY1727" fmla="*/ 3655786 h 6099980"/>
              <a:gd name="connsiteX1728" fmla="*/ 4236720 w 6703452"/>
              <a:gd name="connsiteY1728" fmla="*/ 3644356 h 6099980"/>
              <a:gd name="connsiteX1729" fmla="*/ 4247198 w 6703452"/>
              <a:gd name="connsiteY1729" fmla="*/ 3619591 h 6099980"/>
              <a:gd name="connsiteX1730" fmla="*/ 4261486 w 6703452"/>
              <a:gd name="connsiteY1730" fmla="*/ 3591968 h 6099980"/>
              <a:gd name="connsiteX1731" fmla="*/ 4286252 w 6703452"/>
              <a:gd name="connsiteY1731" fmla="*/ 3550058 h 6099980"/>
              <a:gd name="connsiteX1732" fmla="*/ 4275772 w 6703452"/>
              <a:gd name="connsiteY1732" fmla="*/ 3574823 h 6099980"/>
              <a:gd name="connsiteX1733" fmla="*/ 4256724 w 6703452"/>
              <a:gd name="connsiteY1733" fmla="*/ 3616733 h 6099980"/>
              <a:gd name="connsiteX1734" fmla="*/ 4276726 w 6703452"/>
              <a:gd name="connsiteY1734" fmla="*/ 3579586 h 6099980"/>
              <a:gd name="connsiteX1735" fmla="*/ 4278630 w 6703452"/>
              <a:gd name="connsiteY1735" fmla="*/ 3571966 h 6099980"/>
              <a:gd name="connsiteX1736" fmla="*/ 4309112 w 6703452"/>
              <a:gd name="connsiteY1736" fmla="*/ 3525293 h 6099980"/>
              <a:gd name="connsiteX1737" fmla="*/ 4313872 w 6703452"/>
              <a:gd name="connsiteY1737" fmla="*/ 3523388 h 6099980"/>
              <a:gd name="connsiteX1738" fmla="*/ 4393884 w 6703452"/>
              <a:gd name="connsiteY1738" fmla="*/ 3404326 h 6099980"/>
              <a:gd name="connsiteX1739" fmla="*/ 4427220 w 6703452"/>
              <a:gd name="connsiteY1739" fmla="*/ 3361463 h 6099980"/>
              <a:gd name="connsiteX1740" fmla="*/ 4429126 w 6703452"/>
              <a:gd name="connsiteY1740" fmla="*/ 3362416 h 6099980"/>
              <a:gd name="connsiteX1741" fmla="*/ 4445318 w 6703452"/>
              <a:gd name="connsiteY1741" fmla="*/ 3347176 h 6099980"/>
              <a:gd name="connsiteX1742" fmla="*/ 4469130 w 6703452"/>
              <a:gd name="connsiteY1742" fmla="*/ 3304313 h 6099980"/>
              <a:gd name="connsiteX1743" fmla="*/ 4514852 w 6703452"/>
              <a:gd name="connsiteY1743" fmla="*/ 3250021 h 6099980"/>
              <a:gd name="connsiteX1744" fmla="*/ 4561524 w 6703452"/>
              <a:gd name="connsiteY1744" fmla="*/ 3196681 h 6099980"/>
              <a:gd name="connsiteX1745" fmla="*/ 4615816 w 6703452"/>
              <a:gd name="connsiteY1745" fmla="*/ 3121433 h 6099980"/>
              <a:gd name="connsiteX1746" fmla="*/ 4684396 w 6703452"/>
              <a:gd name="connsiteY1746" fmla="*/ 3029041 h 6099980"/>
              <a:gd name="connsiteX1747" fmla="*/ 4712970 w 6703452"/>
              <a:gd name="connsiteY1747" fmla="*/ 3009038 h 6099980"/>
              <a:gd name="connsiteX1748" fmla="*/ 4811078 w 6703452"/>
              <a:gd name="connsiteY1748" fmla="*/ 2911883 h 6099980"/>
              <a:gd name="connsiteX1749" fmla="*/ 4726304 w 6703452"/>
              <a:gd name="connsiteY1749" fmla="*/ 3006181 h 6099980"/>
              <a:gd name="connsiteX1750" fmla="*/ 4632008 w 6703452"/>
              <a:gd name="connsiteY1750" fmla="*/ 3112861 h 6099980"/>
              <a:gd name="connsiteX1751" fmla="*/ 4614864 w 6703452"/>
              <a:gd name="connsiteY1751" fmla="*/ 3137626 h 6099980"/>
              <a:gd name="connsiteX1752" fmla="*/ 4570096 w 6703452"/>
              <a:gd name="connsiteY1752" fmla="*/ 3194776 h 6099980"/>
              <a:gd name="connsiteX1753" fmla="*/ 4723448 w 6703452"/>
              <a:gd name="connsiteY1753" fmla="*/ 3018563 h 6099980"/>
              <a:gd name="connsiteX1754" fmla="*/ 4707256 w 6703452"/>
              <a:gd name="connsiteY1754" fmla="*/ 3037613 h 6099980"/>
              <a:gd name="connsiteX1755" fmla="*/ 4782504 w 6703452"/>
              <a:gd name="connsiteY1755" fmla="*/ 2950936 h 6099980"/>
              <a:gd name="connsiteX1756" fmla="*/ 4878704 w 6703452"/>
              <a:gd name="connsiteY1756" fmla="*/ 2853781 h 6099980"/>
              <a:gd name="connsiteX1757" fmla="*/ 4910138 w 6703452"/>
              <a:gd name="connsiteY1757" fmla="*/ 2827111 h 6099980"/>
              <a:gd name="connsiteX1758" fmla="*/ 4907280 w 6703452"/>
              <a:gd name="connsiteY1758" fmla="*/ 2833778 h 6099980"/>
              <a:gd name="connsiteX1759" fmla="*/ 4952048 w 6703452"/>
              <a:gd name="connsiteY1759" fmla="*/ 2793773 h 6099980"/>
              <a:gd name="connsiteX1760" fmla="*/ 4973004 w 6703452"/>
              <a:gd name="connsiteY1760" fmla="*/ 2778533 h 6099980"/>
              <a:gd name="connsiteX1761" fmla="*/ 5005388 w 6703452"/>
              <a:gd name="connsiteY1761" fmla="*/ 2742338 h 6099980"/>
              <a:gd name="connsiteX1762" fmla="*/ 5040630 w 6703452"/>
              <a:gd name="connsiteY1762" fmla="*/ 2708048 h 6099980"/>
              <a:gd name="connsiteX1763" fmla="*/ 5116830 w 6703452"/>
              <a:gd name="connsiteY1763" fmla="*/ 2644231 h 6099980"/>
              <a:gd name="connsiteX1764" fmla="*/ 4847272 w 6703452"/>
              <a:gd name="connsiteY1764" fmla="*/ 2829016 h 6099980"/>
              <a:gd name="connsiteX1765" fmla="*/ 4601528 w 6703452"/>
              <a:gd name="connsiteY1765" fmla="*/ 3086191 h 6099980"/>
              <a:gd name="connsiteX1766" fmla="*/ 4599504 w 6703452"/>
              <a:gd name="connsiteY1766" fmla="*/ 3090108 h 6099980"/>
              <a:gd name="connsiteX1767" fmla="*/ 4525328 w 6703452"/>
              <a:gd name="connsiteY1767" fmla="*/ 3171915 h 6099980"/>
              <a:gd name="connsiteX1768" fmla="*/ 4533900 w 6703452"/>
              <a:gd name="connsiteY1768" fmla="*/ 3161437 h 6099980"/>
              <a:gd name="connsiteX1769" fmla="*/ 4601526 w 6703452"/>
              <a:gd name="connsiteY1769" fmla="*/ 3086192 h 6099980"/>
              <a:gd name="connsiteX1770" fmla="*/ 4593630 w 6703452"/>
              <a:gd name="connsiteY1770" fmla="*/ 3091143 h 6099980"/>
              <a:gd name="connsiteX1771" fmla="*/ 4698684 w 6703452"/>
              <a:gd name="connsiteY1771" fmla="*/ 2961413 h 6099980"/>
              <a:gd name="connsiteX1772" fmla="*/ 4775836 w 6703452"/>
              <a:gd name="connsiteY1772" fmla="*/ 2882356 h 6099980"/>
              <a:gd name="connsiteX1773" fmla="*/ 4705352 w 6703452"/>
              <a:gd name="connsiteY1773" fmla="*/ 2960461 h 6099980"/>
              <a:gd name="connsiteX1774" fmla="*/ 4691064 w 6703452"/>
              <a:gd name="connsiteY1774" fmla="*/ 2982368 h 6099980"/>
              <a:gd name="connsiteX1775" fmla="*/ 4855844 w 6703452"/>
              <a:gd name="connsiteY1775" fmla="*/ 2812823 h 6099980"/>
              <a:gd name="connsiteX1776" fmla="*/ 4935856 w 6703452"/>
              <a:gd name="connsiteY1776" fmla="*/ 2744243 h 6099980"/>
              <a:gd name="connsiteX1777" fmla="*/ 5035868 w 6703452"/>
              <a:gd name="connsiteY1777" fmla="*/ 2672806 h 6099980"/>
              <a:gd name="connsiteX1778" fmla="*/ 5011044 w 6703452"/>
              <a:gd name="connsiteY1778" fmla="*/ 2684757 h 6099980"/>
              <a:gd name="connsiteX1779" fmla="*/ 4980842 w 6703452"/>
              <a:gd name="connsiteY1779" fmla="*/ 2703256 h 6099980"/>
              <a:gd name="connsiteX1780" fmla="*/ 4997768 w 6703452"/>
              <a:gd name="connsiteY1780" fmla="*/ 2691856 h 6099980"/>
              <a:gd name="connsiteX1781" fmla="*/ 5004436 w 6703452"/>
              <a:gd name="connsiteY1781" fmla="*/ 2687093 h 6099980"/>
              <a:gd name="connsiteX1782" fmla="*/ 4978718 w 6703452"/>
              <a:gd name="connsiteY1782" fmla="*/ 2703286 h 6099980"/>
              <a:gd name="connsiteX1783" fmla="*/ 4953000 w 6703452"/>
              <a:gd name="connsiteY1783" fmla="*/ 2721383 h 6099980"/>
              <a:gd name="connsiteX1784" fmla="*/ 4968956 w 6703452"/>
              <a:gd name="connsiteY1784" fmla="*/ 2711263 h 6099980"/>
              <a:gd name="connsiteX1785" fmla="*/ 4978320 w 6703452"/>
              <a:gd name="connsiteY1785" fmla="*/ 2704955 h 6099980"/>
              <a:gd name="connsiteX1786" fmla="*/ 4904424 w 6703452"/>
              <a:gd name="connsiteY1786" fmla="*/ 2760436 h 6099980"/>
              <a:gd name="connsiteX1787" fmla="*/ 4752976 w 6703452"/>
              <a:gd name="connsiteY1787" fmla="*/ 2899501 h 6099980"/>
              <a:gd name="connsiteX1788" fmla="*/ 4848226 w 6703452"/>
              <a:gd name="connsiteY1788" fmla="*/ 2804251 h 6099980"/>
              <a:gd name="connsiteX1789" fmla="*/ 4596766 w 6703452"/>
              <a:gd name="connsiteY1789" fmla="*/ 3064283 h 6099980"/>
              <a:gd name="connsiteX1790" fmla="*/ 4578668 w 6703452"/>
              <a:gd name="connsiteY1790" fmla="*/ 3087143 h 6099980"/>
              <a:gd name="connsiteX1791" fmla="*/ 4682492 w 6703452"/>
              <a:gd name="connsiteY1791" fmla="*/ 2973796 h 6099980"/>
              <a:gd name="connsiteX1792" fmla="*/ 4544378 w 6703452"/>
              <a:gd name="connsiteY1792" fmla="*/ 3144293 h 6099980"/>
              <a:gd name="connsiteX1793" fmla="*/ 4557712 w 6703452"/>
              <a:gd name="connsiteY1793" fmla="*/ 3129053 h 6099980"/>
              <a:gd name="connsiteX1794" fmla="*/ 4531996 w 6703452"/>
              <a:gd name="connsiteY1794" fmla="*/ 3161438 h 6099980"/>
              <a:gd name="connsiteX1795" fmla="*/ 4478656 w 6703452"/>
              <a:gd name="connsiteY1795" fmla="*/ 3221446 h 6099980"/>
              <a:gd name="connsiteX1796" fmla="*/ 4459604 w 6703452"/>
              <a:gd name="connsiteY1796" fmla="*/ 3245258 h 6099980"/>
              <a:gd name="connsiteX1797" fmla="*/ 4469130 w 6703452"/>
              <a:gd name="connsiteY1797" fmla="*/ 3232876 h 6099980"/>
              <a:gd name="connsiteX1798" fmla="*/ 4418648 w 6703452"/>
              <a:gd name="connsiteY1798" fmla="*/ 3291931 h 6099980"/>
              <a:gd name="connsiteX1799" fmla="*/ 4399598 w 6703452"/>
              <a:gd name="connsiteY1799" fmla="*/ 3317648 h 6099980"/>
              <a:gd name="connsiteX1800" fmla="*/ 4405312 w 6703452"/>
              <a:gd name="connsiteY1800" fmla="*/ 3308123 h 6099980"/>
              <a:gd name="connsiteX1801" fmla="*/ 4390072 w 6703452"/>
              <a:gd name="connsiteY1801" fmla="*/ 3327173 h 6099980"/>
              <a:gd name="connsiteX1802" fmla="*/ 4355784 w 6703452"/>
              <a:gd name="connsiteY1802" fmla="*/ 3376703 h 6099980"/>
              <a:gd name="connsiteX1803" fmla="*/ 4334828 w 6703452"/>
              <a:gd name="connsiteY1803" fmla="*/ 3407183 h 6099980"/>
              <a:gd name="connsiteX1804" fmla="*/ 4313872 w 6703452"/>
              <a:gd name="connsiteY1804" fmla="*/ 3439568 h 6099980"/>
              <a:gd name="connsiteX1805" fmla="*/ 4274820 w 6703452"/>
              <a:gd name="connsiteY1805" fmla="*/ 3501481 h 6099980"/>
              <a:gd name="connsiteX1806" fmla="*/ 4250056 w 6703452"/>
              <a:gd name="connsiteY1806" fmla="*/ 3545296 h 6099980"/>
              <a:gd name="connsiteX1807" fmla="*/ 4228148 w 6703452"/>
              <a:gd name="connsiteY1807" fmla="*/ 3585301 h 6099980"/>
              <a:gd name="connsiteX1808" fmla="*/ 4206240 w 6703452"/>
              <a:gd name="connsiteY1808" fmla="*/ 3626258 h 6099980"/>
              <a:gd name="connsiteX1809" fmla="*/ 4194376 w 6703452"/>
              <a:gd name="connsiteY1809" fmla="*/ 3649423 h 6099980"/>
              <a:gd name="connsiteX1810" fmla="*/ 4196716 w 6703452"/>
              <a:gd name="connsiteY1810" fmla="*/ 3644356 h 6099980"/>
              <a:gd name="connsiteX1811" fmla="*/ 4203384 w 6703452"/>
              <a:gd name="connsiteY1811" fmla="*/ 3627211 h 6099980"/>
              <a:gd name="connsiteX1812" fmla="*/ 4175760 w 6703452"/>
              <a:gd name="connsiteY1812" fmla="*/ 3677693 h 6099980"/>
              <a:gd name="connsiteX1813" fmla="*/ 4150996 w 6703452"/>
              <a:gd name="connsiteY1813" fmla="*/ 3727223 h 6099980"/>
              <a:gd name="connsiteX1814" fmla="*/ 4137660 w 6703452"/>
              <a:gd name="connsiteY1814" fmla="*/ 3755798 h 6099980"/>
              <a:gd name="connsiteX1815" fmla="*/ 4125278 w 6703452"/>
              <a:gd name="connsiteY1815" fmla="*/ 3789136 h 6099980"/>
              <a:gd name="connsiteX1816" fmla="*/ 4098608 w 6703452"/>
              <a:gd name="connsiteY1816" fmla="*/ 3876766 h 6099980"/>
              <a:gd name="connsiteX1817" fmla="*/ 4110992 w 6703452"/>
              <a:gd name="connsiteY1817" fmla="*/ 3835808 h 6099980"/>
              <a:gd name="connsiteX1818" fmla="*/ 4117658 w 6703452"/>
              <a:gd name="connsiteY1818" fmla="*/ 3815806 h 6099980"/>
              <a:gd name="connsiteX1819" fmla="*/ 4125278 w 6703452"/>
              <a:gd name="connsiteY1819" fmla="*/ 3795803 h 6099980"/>
              <a:gd name="connsiteX1820" fmla="*/ 4117658 w 6703452"/>
              <a:gd name="connsiteY1820" fmla="*/ 3818663 h 6099980"/>
              <a:gd name="connsiteX1821" fmla="*/ 4111944 w 6703452"/>
              <a:gd name="connsiteY1821" fmla="*/ 3841523 h 6099980"/>
              <a:gd name="connsiteX1822" fmla="*/ 4100512 w 6703452"/>
              <a:gd name="connsiteY1822" fmla="*/ 3888196 h 6099980"/>
              <a:gd name="connsiteX1823" fmla="*/ 4084320 w 6703452"/>
              <a:gd name="connsiteY1823" fmla="*/ 3982493 h 6099980"/>
              <a:gd name="connsiteX1824" fmla="*/ 4085272 w 6703452"/>
              <a:gd name="connsiteY1824" fmla="*/ 3955823 h 6099980"/>
              <a:gd name="connsiteX1825" fmla="*/ 4096704 w 6703452"/>
              <a:gd name="connsiteY1825" fmla="*/ 3900578 h 6099980"/>
              <a:gd name="connsiteX1826" fmla="*/ 4101466 w 6703452"/>
              <a:gd name="connsiteY1826" fmla="*/ 3876766 h 6099980"/>
              <a:gd name="connsiteX1827" fmla="*/ 4105276 w 6703452"/>
              <a:gd name="connsiteY1827" fmla="*/ 3861526 h 6099980"/>
              <a:gd name="connsiteX1828" fmla="*/ 4091940 w 6703452"/>
              <a:gd name="connsiteY1828" fmla="*/ 3914866 h 6099980"/>
              <a:gd name="connsiteX1829" fmla="*/ 4086224 w 6703452"/>
              <a:gd name="connsiteY1829" fmla="*/ 3940583 h 6099980"/>
              <a:gd name="connsiteX1830" fmla="*/ 4080510 w 6703452"/>
              <a:gd name="connsiteY1830" fmla="*/ 3965348 h 6099980"/>
              <a:gd name="connsiteX1831" fmla="*/ 4063366 w 6703452"/>
              <a:gd name="connsiteY1831" fmla="*/ 4058693 h 6099980"/>
              <a:gd name="connsiteX1832" fmla="*/ 4037648 w 6703452"/>
              <a:gd name="connsiteY1832" fmla="*/ 4200616 h 6099980"/>
              <a:gd name="connsiteX1833" fmla="*/ 4022408 w 6703452"/>
              <a:gd name="connsiteY1833" fmla="*/ 4227286 h 6099980"/>
              <a:gd name="connsiteX1834" fmla="*/ 3982404 w 6703452"/>
              <a:gd name="connsiteY1834" fmla="*/ 4314916 h 6099980"/>
              <a:gd name="connsiteX1835" fmla="*/ 3988118 w 6703452"/>
              <a:gd name="connsiteY1835" fmla="*/ 4313011 h 6099980"/>
              <a:gd name="connsiteX1836" fmla="*/ 3990024 w 6703452"/>
              <a:gd name="connsiteY1836" fmla="*/ 4319678 h 6099980"/>
              <a:gd name="connsiteX1837" fmla="*/ 3955732 w 6703452"/>
              <a:gd name="connsiteY1837" fmla="*/ 4380638 h 6099980"/>
              <a:gd name="connsiteX1838" fmla="*/ 3930968 w 6703452"/>
              <a:gd name="connsiteY1838" fmla="*/ 4417786 h 6099980"/>
              <a:gd name="connsiteX1839" fmla="*/ 3932872 w 6703452"/>
              <a:gd name="connsiteY1839" fmla="*/ 4412071 h 6099980"/>
              <a:gd name="connsiteX1840" fmla="*/ 3863340 w 6703452"/>
              <a:gd name="connsiteY1840" fmla="*/ 4494938 h 6099980"/>
              <a:gd name="connsiteX1841" fmla="*/ 3812858 w 6703452"/>
              <a:gd name="connsiteY1841" fmla="*/ 4553993 h 6099980"/>
              <a:gd name="connsiteX1842" fmla="*/ 3741420 w 6703452"/>
              <a:gd name="connsiteY1842" fmla="*/ 4640671 h 6099980"/>
              <a:gd name="connsiteX1843" fmla="*/ 3565208 w 6703452"/>
              <a:gd name="connsiteY1843" fmla="*/ 4811168 h 6099980"/>
              <a:gd name="connsiteX1844" fmla="*/ 3525204 w 6703452"/>
              <a:gd name="connsiteY1844" fmla="*/ 4844506 h 6099980"/>
              <a:gd name="connsiteX1845" fmla="*/ 3483292 w 6703452"/>
              <a:gd name="connsiteY1845" fmla="*/ 4876891 h 6099980"/>
              <a:gd name="connsiteX1846" fmla="*/ 3438524 w 6703452"/>
              <a:gd name="connsiteY1846" fmla="*/ 4908323 h 6099980"/>
              <a:gd name="connsiteX1847" fmla="*/ 3413760 w 6703452"/>
              <a:gd name="connsiteY1847" fmla="*/ 4924516 h 6099980"/>
              <a:gd name="connsiteX1848" fmla="*/ 3388044 w 6703452"/>
              <a:gd name="connsiteY1848" fmla="*/ 4940708 h 6099980"/>
              <a:gd name="connsiteX1849" fmla="*/ 3352800 w 6703452"/>
              <a:gd name="connsiteY1849" fmla="*/ 4953091 h 6099980"/>
              <a:gd name="connsiteX1850" fmla="*/ 3276600 w 6703452"/>
              <a:gd name="connsiteY1850" fmla="*/ 4983571 h 6099980"/>
              <a:gd name="connsiteX1851" fmla="*/ 3261360 w 6703452"/>
              <a:gd name="connsiteY1851" fmla="*/ 4991191 h 6099980"/>
              <a:gd name="connsiteX1852" fmla="*/ 3238500 w 6703452"/>
              <a:gd name="connsiteY1852" fmla="*/ 5000716 h 6099980"/>
              <a:gd name="connsiteX1853" fmla="*/ 3178492 w 6703452"/>
              <a:gd name="connsiteY1853" fmla="*/ 5020718 h 6099980"/>
              <a:gd name="connsiteX1854" fmla="*/ 3147060 w 6703452"/>
              <a:gd name="connsiteY1854" fmla="*/ 5028338 h 6099980"/>
              <a:gd name="connsiteX1855" fmla="*/ 3119438 w 6703452"/>
              <a:gd name="connsiteY1855" fmla="*/ 5034053 h 6099980"/>
              <a:gd name="connsiteX1856" fmla="*/ 3086100 w 6703452"/>
              <a:gd name="connsiteY1856" fmla="*/ 5040721 h 6099980"/>
              <a:gd name="connsiteX1857" fmla="*/ 3125152 w 6703452"/>
              <a:gd name="connsiteY1857" fmla="*/ 5036911 h 6099980"/>
              <a:gd name="connsiteX1858" fmla="*/ 3153728 w 6703452"/>
              <a:gd name="connsiteY1858" fmla="*/ 5031196 h 6099980"/>
              <a:gd name="connsiteX1859" fmla="*/ 3173730 w 6703452"/>
              <a:gd name="connsiteY1859" fmla="*/ 5026433 h 6099980"/>
              <a:gd name="connsiteX1860" fmla="*/ 3188970 w 6703452"/>
              <a:gd name="connsiteY1860" fmla="*/ 5021671 h 6099980"/>
              <a:gd name="connsiteX1861" fmla="*/ 3251836 w 6703452"/>
              <a:gd name="connsiteY1861" fmla="*/ 4997858 h 6099980"/>
              <a:gd name="connsiteX1862" fmla="*/ 3278504 w 6703452"/>
              <a:gd name="connsiteY1862" fmla="*/ 4991191 h 6099980"/>
              <a:gd name="connsiteX1863" fmla="*/ 3287078 w 6703452"/>
              <a:gd name="connsiteY1863" fmla="*/ 4990238 h 6099980"/>
              <a:gd name="connsiteX1864" fmla="*/ 3298508 w 6703452"/>
              <a:gd name="connsiteY1864" fmla="*/ 4987381 h 6099980"/>
              <a:gd name="connsiteX1865" fmla="*/ 3311500 w 6703452"/>
              <a:gd name="connsiteY1865" fmla="*/ 4983050 h 6099980"/>
              <a:gd name="connsiteX1866" fmla="*/ 3306128 w 6703452"/>
              <a:gd name="connsiteY1866" fmla="*/ 4985476 h 6099980"/>
              <a:gd name="connsiteX1867" fmla="*/ 3265170 w 6703452"/>
              <a:gd name="connsiteY1867" fmla="*/ 5002621 h 6099980"/>
              <a:gd name="connsiteX1868" fmla="*/ 3215640 w 6703452"/>
              <a:gd name="connsiteY1868" fmla="*/ 5019766 h 6099980"/>
              <a:gd name="connsiteX1869" fmla="*/ 3188970 w 6703452"/>
              <a:gd name="connsiteY1869" fmla="*/ 5027386 h 6099980"/>
              <a:gd name="connsiteX1870" fmla="*/ 3175636 w 6703452"/>
              <a:gd name="connsiteY1870" fmla="*/ 5031196 h 6099980"/>
              <a:gd name="connsiteX1871" fmla="*/ 3161348 w 6703452"/>
              <a:gd name="connsiteY1871" fmla="*/ 5034053 h 6099980"/>
              <a:gd name="connsiteX1872" fmla="*/ 3132772 w 6703452"/>
              <a:gd name="connsiteY1872" fmla="*/ 5039768 h 6099980"/>
              <a:gd name="connsiteX1873" fmla="*/ 3105150 w 6703452"/>
              <a:gd name="connsiteY1873" fmla="*/ 5043578 h 6099980"/>
              <a:gd name="connsiteX1874" fmla="*/ 3077528 w 6703452"/>
              <a:gd name="connsiteY1874" fmla="*/ 5046436 h 6099980"/>
              <a:gd name="connsiteX1875" fmla="*/ 3051810 w 6703452"/>
              <a:gd name="connsiteY1875" fmla="*/ 5047388 h 6099980"/>
              <a:gd name="connsiteX1876" fmla="*/ 3006092 w 6703452"/>
              <a:gd name="connsiteY1876" fmla="*/ 5046436 h 6099980"/>
              <a:gd name="connsiteX1877" fmla="*/ 2971800 w 6703452"/>
              <a:gd name="connsiteY1877" fmla="*/ 5043578 h 6099980"/>
              <a:gd name="connsiteX1878" fmla="*/ 2997518 w 6703452"/>
              <a:gd name="connsiteY1878" fmla="*/ 5044531 h 6099980"/>
              <a:gd name="connsiteX1879" fmla="*/ 2925128 w 6703452"/>
              <a:gd name="connsiteY1879" fmla="*/ 5035006 h 6099980"/>
              <a:gd name="connsiteX1880" fmla="*/ 2864168 w 6703452"/>
              <a:gd name="connsiteY1880" fmla="*/ 5021671 h 6099980"/>
              <a:gd name="connsiteX1881" fmla="*/ 2677478 w 6703452"/>
              <a:gd name="connsiteY1881" fmla="*/ 4983571 h 6099980"/>
              <a:gd name="connsiteX1882" fmla="*/ 2588896 w 6703452"/>
              <a:gd name="connsiteY1882" fmla="*/ 4968331 h 6099980"/>
              <a:gd name="connsiteX1883" fmla="*/ 2596516 w 6703452"/>
              <a:gd name="connsiteY1883" fmla="*/ 4968331 h 6099980"/>
              <a:gd name="connsiteX1884" fmla="*/ 2583564 w 6703452"/>
              <a:gd name="connsiteY1884" fmla="*/ 4965797 h 6099980"/>
              <a:gd name="connsiteX1885" fmla="*/ 2581514 w 6703452"/>
              <a:gd name="connsiteY1885" fmla="*/ 4965591 h 6099980"/>
              <a:gd name="connsiteX1886" fmla="*/ 2563178 w 6703452"/>
              <a:gd name="connsiteY1886" fmla="*/ 4962615 h 6099980"/>
              <a:gd name="connsiteX1887" fmla="*/ 2578472 w 6703452"/>
              <a:gd name="connsiteY1887" fmla="*/ 4964800 h 6099980"/>
              <a:gd name="connsiteX1888" fmla="*/ 2550200 w 6703452"/>
              <a:gd name="connsiteY1888" fmla="*/ 4959267 h 6099980"/>
              <a:gd name="connsiteX1889" fmla="*/ 2469832 w 6703452"/>
              <a:gd name="connsiteY1889" fmla="*/ 4945471 h 6099980"/>
              <a:gd name="connsiteX1890" fmla="*/ 2447924 w 6703452"/>
              <a:gd name="connsiteY1890" fmla="*/ 4942613 h 6099980"/>
              <a:gd name="connsiteX1891" fmla="*/ 2434590 w 6703452"/>
              <a:gd name="connsiteY1891" fmla="*/ 4941661 h 6099980"/>
              <a:gd name="connsiteX1892" fmla="*/ 2419350 w 6703452"/>
              <a:gd name="connsiteY1892" fmla="*/ 4941661 h 6099980"/>
              <a:gd name="connsiteX1893" fmla="*/ 2334578 w 6703452"/>
              <a:gd name="connsiteY1893" fmla="*/ 4943566 h 6099980"/>
              <a:gd name="connsiteX1894" fmla="*/ 2347912 w 6703452"/>
              <a:gd name="connsiteY1894" fmla="*/ 4941661 h 6099980"/>
              <a:gd name="connsiteX1895" fmla="*/ 2313624 w 6703452"/>
              <a:gd name="connsiteY1895" fmla="*/ 4942613 h 6099980"/>
              <a:gd name="connsiteX1896" fmla="*/ 2279332 w 6703452"/>
              <a:gd name="connsiteY1896" fmla="*/ 4946423 h 6099980"/>
              <a:gd name="connsiteX1897" fmla="*/ 2245996 w 6703452"/>
              <a:gd name="connsiteY1897" fmla="*/ 4951186 h 6099980"/>
              <a:gd name="connsiteX1898" fmla="*/ 2213610 w 6703452"/>
              <a:gd name="connsiteY1898" fmla="*/ 4958806 h 6099980"/>
              <a:gd name="connsiteX1899" fmla="*/ 2182178 w 6703452"/>
              <a:gd name="connsiteY1899" fmla="*/ 4966426 h 6099980"/>
              <a:gd name="connsiteX1900" fmla="*/ 2152650 w 6703452"/>
              <a:gd name="connsiteY1900" fmla="*/ 4975951 h 6099980"/>
              <a:gd name="connsiteX1901" fmla="*/ 2125028 w 6703452"/>
              <a:gd name="connsiteY1901" fmla="*/ 4984523 h 6099980"/>
              <a:gd name="connsiteX1902" fmla="*/ 2099310 w 6703452"/>
              <a:gd name="connsiteY1902" fmla="*/ 4994048 h 6099980"/>
              <a:gd name="connsiteX1903" fmla="*/ 2090738 w 6703452"/>
              <a:gd name="connsiteY1903" fmla="*/ 4992143 h 6099980"/>
              <a:gd name="connsiteX1904" fmla="*/ 2131696 w 6703452"/>
              <a:gd name="connsiteY1904" fmla="*/ 4974998 h 6099980"/>
              <a:gd name="connsiteX1905" fmla="*/ 2016800 w 6703452"/>
              <a:gd name="connsiteY1905" fmla="*/ 5018813 h 6099980"/>
              <a:gd name="connsiteX1906" fmla="*/ 1976178 w 6703452"/>
              <a:gd name="connsiteY1906" fmla="*/ 5041469 h 6099980"/>
              <a:gd name="connsiteX1907" fmla="*/ 1991678 w 6703452"/>
              <a:gd name="connsiteY1907" fmla="*/ 5036910 h 6099980"/>
              <a:gd name="connsiteX1908" fmla="*/ 2018348 w 6703452"/>
              <a:gd name="connsiteY1908" fmla="*/ 5025480 h 6099980"/>
              <a:gd name="connsiteX1909" fmla="*/ 2005964 w 6703452"/>
              <a:gd name="connsiteY1909" fmla="*/ 5031195 h 6099980"/>
              <a:gd name="connsiteX1910" fmla="*/ 1993584 w 6703452"/>
              <a:gd name="connsiteY1910" fmla="*/ 5037862 h 6099980"/>
              <a:gd name="connsiteX1911" fmla="*/ 1968818 w 6703452"/>
              <a:gd name="connsiteY1911" fmla="*/ 5051198 h 6099980"/>
              <a:gd name="connsiteX1912" fmla="*/ 1945004 w 6703452"/>
              <a:gd name="connsiteY1912" fmla="*/ 5064532 h 6099980"/>
              <a:gd name="connsiteX1913" fmla="*/ 1921192 w 6703452"/>
              <a:gd name="connsiteY1913" fmla="*/ 5078820 h 6099980"/>
              <a:gd name="connsiteX1914" fmla="*/ 1940244 w 6703452"/>
              <a:gd name="connsiteY1914" fmla="*/ 5063580 h 6099980"/>
              <a:gd name="connsiteX1915" fmla="*/ 1962150 w 6703452"/>
              <a:gd name="connsiteY1915" fmla="*/ 5050245 h 6099980"/>
              <a:gd name="connsiteX1916" fmla="*/ 1973338 w 6703452"/>
              <a:gd name="connsiteY1916" fmla="*/ 5043053 h 6099980"/>
              <a:gd name="connsiteX1917" fmla="*/ 1912620 w 6703452"/>
              <a:gd name="connsiteY1917" fmla="*/ 5076916 h 6099980"/>
              <a:gd name="connsiteX1918" fmla="*/ 1888808 w 6703452"/>
              <a:gd name="connsiteY1918" fmla="*/ 5092156 h 6099980"/>
              <a:gd name="connsiteX1919" fmla="*/ 1866900 w 6703452"/>
              <a:gd name="connsiteY1919" fmla="*/ 5108348 h 6099980"/>
              <a:gd name="connsiteX1920" fmla="*/ 1826896 w 6703452"/>
              <a:gd name="connsiteY1920" fmla="*/ 5140733 h 6099980"/>
              <a:gd name="connsiteX1921" fmla="*/ 1791652 w 6703452"/>
              <a:gd name="connsiteY1921" fmla="*/ 5172166 h 6099980"/>
              <a:gd name="connsiteX1922" fmla="*/ 1763078 w 6703452"/>
              <a:gd name="connsiteY1922" fmla="*/ 5201693 h 6099980"/>
              <a:gd name="connsiteX1923" fmla="*/ 1744028 w 6703452"/>
              <a:gd name="connsiteY1923" fmla="*/ 5218838 h 6099980"/>
              <a:gd name="connsiteX1924" fmla="*/ 1725930 w 6703452"/>
              <a:gd name="connsiteY1924" fmla="*/ 5236936 h 6099980"/>
              <a:gd name="connsiteX1925" fmla="*/ 1707832 w 6703452"/>
              <a:gd name="connsiteY1925" fmla="*/ 5255033 h 6099980"/>
              <a:gd name="connsiteX1926" fmla="*/ 1690688 w 6703452"/>
              <a:gd name="connsiteY1926" fmla="*/ 5275036 h 6099980"/>
              <a:gd name="connsiteX1927" fmla="*/ 1704976 w 6703452"/>
              <a:gd name="connsiteY1927" fmla="*/ 5255986 h 6099980"/>
              <a:gd name="connsiteX1928" fmla="*/ 1720216 w 6703452"/>
              <a:gd name="connsiteY1928" fmla="*/ 5237888 h 6099980"/>
              <a:gd name="connsiteX1929" fmla="*/ 1747838 w 6703452"/>
              <a:gd name="connsiteY1929" fmla="*/ 5205503 h 6099980"/>
              <a:gd name="connsiteX1930" fmla="*/ 1765936 w 6703452"/>
              <a:gd name="connsiteY1930" fmla="*/ 5181691 h 6099980"/>
              <a:gd name="connsiteX1931" fmla="*/ 1742124 w 6703452"/>
              <a:gd name="connsiteY1931" fmla="*/ 5204551 h 6099980"/>
              <a:gd name="connsiteX1932" fmla="*/ 1727836 w 6703452"/>
              <a:gd name="connsiteY1932" fmla="*/ 5221696 h 6099980"/>
              <a:gd name="connsiteX1933" fmla="*/ 1709738 w 6703452"/>
              <a:gd name="connsiteY1933" fmla="*/ 5241698 h 6099980"/>
              <a:gd name="connsiteX1934" fmla="*/ 1696404 w 6703452"/>
              <a:gd name="connsiteY1934" fmla="*/ 5255986 h 6099980"/>
              <a:gd name="connsiteX1935" fmla="*/ 1679258 w 6703452"/>
              <a:gd name="connsiteY1935" fmla="*/ 5276941 h 6099980"/>
              <a:gd name="connsiteX1936" fmla="*/ 1697356 w 6703452"/>
              <a:gd name="connsiteY1936" fmla="*/ 5247413 h 6099980"/>
              <a:gd name="connsiteX1937" fmla="*/ 1729740 w 6703452"/>
              <a:gd name="connsiteY1937" fmla="*/ 5205503 h 6099980"/>
              <a:gd name="connsiteX1938" fmla="*/ 1694498 w 6703452"/>
              <a:gd name="connsiteY1938" fmla="*/ 5241698 h 6099980"/>
              <a:gd name="connsiteX1939" fmla="*/ 1676400 w 6703452"/>
              <a:gd name="connsiteY1939" fmla="*/ 5264558 h 6099980"/>
              <a:gd name="connsiteX1940" fmla="*/ 1666876 w 6703452"/>
              <a:gd name="connsiteY1940" fmla="*/ 5280751 h 6099980"/>
              <a:gd name="connsiteX1941" fmla="*/ 1663064 w 6703452"/>
              <a:gd name="connsiteY1941" fmla="*/ 5288371 h 6099980"/>
              <a:gd name="connsiteX1942" fmla="*/ 1652588 w 6703452"/>
              <a:gd name="connsiteY1942" fmla="*/ 5300753 h 6099980"/>
              <a:gd name="connsiteX1943" fmla="*/ 1631632 w 6703452"/>
              <a:gd name="connsiteY1943" fmla="*/ 5327423 h 6099980"/>
              <a:gd name="connsiteX1944" fmla="*/ 1612584 w 6703452"/>
              <a:gd name="connsiteY1944" fmla="*/ 5357903 h 6099980"/>
              <a:gd name="connsiteX1945" fmla="*/ 1600200 w 6703452"/>
              <a:gd name="connsiteY1945" fmla="*/ 5382668 h 6099980"/>
              <a:gd name="connsiteX1946" fmla="*/ 1590676 w 6703452"/>
              <a:gd name="connsiteY1946" fmla="*/ 5408386 h 6099980"/>
              <a:gd name="connsiteX1947" fmla="*/ 1566864 w 6703452"/>
              <a:gd name="connsiteY1947" fmla="*/ 5450296 h 6099980"/>
              <a:gd name="connsiteX1948" fmla="*/ 1544956 w 6703452"/>
              <a:gd name="connsiteY1948" fmla="*/ 5493158 h 6099980"/>
              <a:gd name="connsiteX1949" fmla="*/ 1518284 w 6703452"/>
              <a:gd name="connsiteY1949" fmla="*/ 5567453 h 6099980"/>
              <a:gd name="connsiteX1950" fmla="*/ 1470660 w 6703452"/>
              <a:gd name="connsiteY1950" fmla="*/ 5687468 h 6099980"/>
              <a:gd name="connsiteX1951" fmla="*/ 1508760 w 6703452"/>
              <a:gd name="connsiteY1951" fmla="*/ 5602696 h 6099980"/>
              <a:gd name="connsiteX1952" fmla="*/ 1458278 w 6703452"/>
              <a:gd name="connsiteY1952" fmla="*/ 5736998 h 6099980"/>
              <a:gd name="connsiteX1953" fmla="*/ 1426844 w 6703452"/>
              <a:gd name="connsiteY1953" fmla="*/ 5791291 h 6099980"/>
              <a:gd name="connsiteX1954" fmla="*/ 1365884 w 6703452"/>
              <a:gd name="connsiteY1954" fmla="*/ 5887493 h 6099980"/>
              <a:gd name="connsiteX1955" fmla="*/ 1347788 w 6703452"/>
              <a:gd name="connsiteY1955" fmla="*/ 5909401 h 6099980"/>
              <a:gd name="connsiteX1956" fmla="*/ 1339216 w 6703452"/>
              <a:gd name="connsiteY1956" fmla="*/ 5919878 h 6099980"/>
              <a:gd name="connsiteX1957" fmla="*/ 1329690 w 6703452"/>
              <a:gd name="connsiteY1957" fmla="*/ 5929403 h 6099980"/>
              <a:gd name="connsiteX1958" fmla="*/ 1312544 w 6703452"/>
              <a:gd name="connsiteY1958" fmla="*/ 5946548 h 6099980"/>
              <a:gd name="connsiteX1959" fmla="*/ 1297304 w 6703452"/>
              <a:gd name="connsiteY1959" fmla="*/ 5958931 h 6099980"/>
              <a:gd name="connsiteX1960" fmla="*/ 1282064 w 6703452"/>
              <a:gd name="connsiteY1960" fmla="*/ 5965598 h 6099980"/>
              <a:gd name="connsiteX1961" fmla="*/ 1202056 w 6703452"/>
              <a:gd name="connsiteY1961" fmla="*/ 6017986 h 6099980"/>
              <a:gd name="connsiteX1962" fmla="*/ 1107758 w 6703452"/>
              <a:gd name="connsiteY1962" fmla="*/ 6055133 h 6099980"/>
              <a:gd name="connsiteX1963" fmla="*/ 904876 w 6703452"/>
              <a:gd name="connsiteY1963" fmla="*/ 6090376 h 6099980"/>
              <a:gd name="connsiteX1964" fmla="*/ 565784 w 6703452"/>
              <a:gd name="connsiteY1964" fmla="*/ 6096091 h 6099980"/>
              <a:gd name="connsiteX1965" fmla="*/ 471488 w 6703452"/>
              <a:gd name="connsiteY1965" fmla="*/ 6076088 h 6099980"/>
              <a:gd name="connsiteX1966" fmla="*/ 343852 w 6703452"/>
              <a:gd name="connsiteY1966" fmla="*/ 6044656 h 6099980"/>
              <a:gd name="connsiteX1967" fmla="*/ 289560 w 6703452"/>
              <a:gd name="connsiteY1967" fmla="*/ 6023701 h 6099980"/>
              <a:gd name="connsiteX1968" fmla="*/ 263844 w 6703452"/>
              <a:gd name="connsiteY1968" fmla="*/ 6011318 h 6099980"/>
              <a:gd name="connsiteX1969" fmla="*/ 239078 w 6703452"/>
              <a:gd name="connsiteY1969" fmla="*/ 5998936 h 6099980"/>
              <a:gd name="connsiteX1970" fmla="*/ 191452 w 6703452"/>
              <a:gd name="connsiteY1970" fmla="*/ 5968456 h 6099980"/>
              <a:gd name="connsiteX1971" fmla="*/ 168592 w 6703452"/>
              <a:gd name="connsiteY1971" fmla="*/ 5951311 h 6099980"/>
              <a:gd name="connsiteX1972" fmla="*/ 146684 w 6703452"/>
              <a:gd name="connsiteY1972" fmla="*/ 5931308 h 6099980"/>
              <a:gd name="connsiteX1973" fmla="*/ 103466 w 6703452"/>
              <a:gd name="connsiteY1973" fmla="*/ 5885112 h 6099980"/>
              <a:gd name="connsiteX1974" fmla="*/ 90592 w 6703452"/>
              <a:gd name="connsiteY1974" fmla="*/ 5866401 h 6099980"/>
              <a:gd name="connsiteX1975" fmla="*/ 104776 w 6703452"/>
              <a:gd name="connsiteY1975" fmla="*/ 5884636 h 6099980"/>
              <a:gd name="connsiteX1976" fmla="*/ 113348 w 6703452"/>
              <a:gd name="connsiteY1976" fmla="*/ 5893208 h 6099980"/>
              <a:gd name="connsiteX1977" fmla="*/ 98108 w 6703452"/>
              <a:gd name="connsiteY1977" fmla="*/ 5875111 h 6099980"/>
              <a:gd name="connsiteX1978" fmla="*/ 90488 w 6703452"/>
              <a:gd name="connsiteY1978" fmla="*/ 5865586 h 6099980"/>
              <a:gd name="connsiteX1979" fmla="*/ 83820 w 6703452"/>
              <a:gd name="connsiteY1979" fmla="*/ 5856061 h 6099980"/>
              <a:gd name="connsiteX1980" fmla="*/ 70484 w 6703452"/>
              <a:gd name="connsiteY1980" fmla="*/ 5837011 h 6099980"/>
              <a:gd name="connsiteX1981" fmla="*/ 59056 w 6703452"/>
              <a:gd name="connsiteY1981" fmla="*/ 5817008 h 6099980"/>
              <a:gd name="connsiteX1982" fmla="*/ 48578 w 6703452"/>
              <a:gd name="connsiteY1982" fmla="*/ 5796053 h 6099980"/>
              <a:gd name="connsiteX1983" fmla="*/ 39052 w 6703452"/>
              <a:gd name="connsiteY1983" fmla="*/ 5774146 h 6099980"/>
              <a:gd name="connsiteX1984" fmla="*/ 22860 w 6703452"/>
              <a:gd name="connsiteY1984" fmla="*/ 5728426 h 6099980"/>
              <a:gd name="connsiteX1985" fmla="*/ 1904 w 6703452"/>
              <a:gd name="connsiteY1985" fmla="*/ 5621746 h 6099980"/>
              <a:gd name="connsiteX1986" fmla="*/ 244 w 6703452"/>
              <a:gd name="connsiteY1986" fmla="*/ 5527023 h 6099980"/>
              <a:gd name="connsiteX1987" fmla="*/ 952 w 6703452"/>
              <a:gd name="connsiteY1987" fmla="*/ 5534116 h 6099980"/>
              <a:gd name="connsiteX1988" fmla="*/ 952 w 6703452"/>
              <a:gd name="connsiteY1988" fmla="*/ 5525543 h 6099980"/>
              <a:gd name="connsiteX1989" fmla="*/ 1904 w 6703452"/>
              <a:gd name="connsiteY1989" fmla="*/ 5492206 h 6099980"/>
              <a:gd name="connsiteX1990" fmla="*/ 12384 w 6703452"/>
              <a:gd name="connsiteY1990" fmla="*/ 5406481 h 6099980"/>
              <a:gd name="connsiteX1991" fmla="*/ 10478 w 6703452"/>
              <a:gd name="connsiteY1991" fmla="*/ 5428388 h 6099980"/>
              <a:gd name="connsiteX1992" fmla="*/ 98108 w 6703452"/>
              <a:gd name="connsiteY1992" fmla="*/ 5174071 h 6099980"/>
              <a:gd name="connsiteX1993" fmla="*/ 160020 w 6703452"/>
              <a:gd name="connsiteY1993" fmla="*/ 5062628 h 6099980"/>
              <a:gd name="connsiteX1994" fmla="*/ 232410 w 6703452"/>
              <a:gd name="connsiteY1994" fmla="*/ 4960711 h 6099980"/>
              <a:gd name="connsiteX1995" fmla="*/ 316230 w 6703452"/>
              <a:gd name="connsiteY1995" fmla="*/ 4867366 h 6099980"/>
              <a:gd name="connsiteX1996" fmla="*/ 407670 w 6703452"/>
              <a:gd name="connsiteY1996" fmla="*/ 4779736 h 6099980"/>
              <a:gd name="connsiteX1997" fmla="*/ 611504 w 6703452"/>
              <a:gd name="connsiteY1997" fmla="*/ 4607333 h 6099980"/>
              <a:gd name="connsiteX1998" fmla="*/ 525780 w 6703452"/>
              <a:gd name="connsiteY1998" fmla="*/ 4681628 h 6099980"/>
              <a:gd name="connsiteX1999" fmla="*/ 502920 w 6703452"/>
              <a:gd name="connsiteY1999" fmla="*/ 4707346 h 6099980"/>
              <a:gd name="connsiteX2000" fmla="*/ 583884 w 6703452"/>
              <a:gd name="connsiteY2000" fmla="*/ 4640671 h 6099980"/>
              <a:gd name="connsiteX2001" fmla="*/ 722948 w 6703452"/>
              <a:gd name="connsiteY2001" fmla="*/ 4519703 h 6099980"/>
              <a:gd name="connsiteX2002" fmla="*/ 739022 w 6703452"/>
              <a:gd name="connsiteY2002" fmla="*/ 4508750 h 6099980"/>
              <a:gd name="connsiteX2003" fmla="*/ 739138 w 6703452"/>
              <a:gd name="connsiteY2003" fmla="*/ 4508720 h 6099980"/>
              <a:gd name="connsiteX2004" fmla="*/ 741506 w 6703452"/>
              <a:gd name="connsiteY2004" fmla="*/ 4506591 h 6099980"/>
              <a:gd name="connsiteX2005" fmla="*/ 762952 w 6703452"/>
              <a:gd name="connsiteY2005" fmla="*/ 4488270 h 6099980"/>
              <a:gd name="connsiteX2006" fmla="*/ 741276 w 6703452"/>
              <a:gd name="connsiteY2006" fmla="*/ 4508190 h 6099980"/>
              <a:gd name="connsiteX2007" fmla="*/ 741298 w 6703452"/>
              <a:gd name="connsiteY2007" fmla="*/ 4508184 h 6099980"/>
              <a:gd name="connsiteX2008" fmla="*/ 731520 w 6703452"/>
              <a:gd name="connsiteY2008" fmla="*/ 4517798 h 6099980"/>
              <a:gd name="connsiteX2009" fmla="*/ 926784 w 6703452"/>
              <a:gd name="connsiteY2009" fmla="*/ 4333013 h 6099980"/>
              <a:gd name="connsiteX2010" fmla="*/ 969644 w 6703452"/>
              <a:gd name="connsiteY2010" fmla="*/ 4282531 h 6099980"/>
              <a:gd name="connsiteX2011" fmla="*/ 1012508 w 6703452"/>
              <a:gd name="connsiteY2011" fmla="*/ 4227286 h 6099980"/>
              <a:gd name="connsiteX2012" fmla="*/ 1103948 w 6703452"/>
              <a:gd name="connsiteY2012" fmla="*/ 4090126 h 6099980"/>
              <a:gd name="connsiteX2013" fmla="*/ 931544 w 6703452"/>
              <a:gd name="connsiteY2013" fmla="*/ 4339681 h 6099980"/>
              <a:gd name="connsiteX2014" fmla="*/ 985838 w 6703452"/>
              <a:gd name="connsiteY2014" fmla="*/ 4286341 h 6099980"/>
              <a:gd name="connsiteX2015" fmla="*/ 897256 w 6703452"/>
              <a:gd name="connsiteY2015" fmla="*/ 4388258 h 6099980"/>
              <a:gd name="connsiteX2016" fmla="*/ 1006792 w 6703452"/>
              <a:gd name="connsiteY2016" fmla="*/ 4270148 h 6099980"/>
              <a:gd name="connsiteX2017" fmla="*/ 970598 w 6703452"/>
              <a:gd name="connsiteY2017" fmla="*/ 4317773 h 6099980"/>
              <a:gd name="connsiteX2018" fmla="*/ 1002030 w 6703452"/>
              <a:gd name="connsiteY2018" fmla="*/ 4282531 h 6099980"/>
              <a:gd name="connsiteX2019" fmla="*/ 1021080 w 6703452"/>
              <a:gd name="connsiteY2019" fmla="*/ 4257766 h 6099980"/>
              <a:gd name="connsiteX2020" fmla="*/ 1037272 w 6703452"/>
              <a:gd name="connsiteY2020" fmla="*/ 4234906 h 6099980"/>
              <a:gd name="connsiteX2021" fmla="*/ 1046798 w 6703452"/>
              <a:gd name="connsiteY2021" fmla="*/ 4221571 h 6099980"/>
              <a:gd name="connsiteX2022" fmla="*/ 1058228 w 6703452"/>
              <a:gd name="connsiteY2022" fmla="*/ 4205378 h 6099980"/>
              <a:gd name="connsiteX2023" fmla="*/ 1022032 w 6703452"/>
              <a:gd name="connsiteY2023" fmla="*/ 4258718 h 6099980"/>
              <a:gd name="connsiteX2024" fmla="*/ 975360 w 6703452"/>
              <a:gd name="connsiteY2024" fmla="*/ 4316821 h 6099980"/>
              <a:gd name="connsiteX2025" fmla="*/ 962978 w 6703452"/>
              <a:gd name="connsiteY2025" fmla="*/ 4332061 h 6099980"/>
              <a:gd name="connsiteX2026" fmla="*/ 949644 w 6703452"/>
              <a:gd name="connsiteY2026" fmla="*/ 4347301 h 6099980"/>
              <a:gd name="connsiteX2027" fmla="*/ 921068 w 6703452"/>
              <a:gd name="connsiteY2027" fmla="*/ 4377781 h 6099980"/>
              <a:gd name="connsiteX2028" fmla="*/ 860108 w 6703452"/>
              <a:gd name="connsiteY2028" fmla="*/ 4437788 h 6099980"/>
              <a:gd name="connsiteX2029" fmla="*/ 624840 w 6703452"/>
              <a:gd name="connsiteY2029" fmla="*/ 4641623 h 6099980"/>
              <a:gd name="connsiteX2030" fmla="*/ 642938 w 6703452"/>
              <a:gd name="connsiteY2030" fmla="*/ 4622573 h 6099980"/>
              <a:gd name="connsiteX2031" fmla="*/ 497204 w 6703452"/>
              <a:gd name="connsiteY2031" fmla="*/ 4741636 h 6099980"/>
              <a:gd name="connsiteX2032" fmla="*/ 561024 w 6703452"/>
              <a:gd name="connsiteY2032" fmla="*/ 4693058 h 6099980"/>
              <a:gd name="connsiteX2033" fmla="*/ 508636 w 6703452"/>
              <a:gd name="connsiteY2033" fmla="*/ 4741636 h 6099980"/>
              <a:gd name="connsiteX2034" fmla="*/ 404812 w 6703452"/>
              <a:gd name="connsiteY2034" fmla="*/ 4828313 h 6099980"/>
              <a:gd name="connsiteX2035" fmla="*/ 280988 w 6703452"/>
              <a:gd name="connsiteY2035" fmla="*/ 4945471 h 6099980"/>
              <a:gd name="connsiteX2036" fmla="*/ 256224 w 6703452"/>
              <a:gd name="connsiteY2036" fmla="*/ 4975951 h 6099980"/>
              <a:gd name="connsiteX2037" fmla="*/ 239078 w 6703452"/>
              <a:gd name="connsiteY2037" fmla="*/ 4998811 h 6099980"/>
              <a:gd name="connsiteX2038" fmla="*/ 221932 w 6703452"/>
              <a:gd name="connsiteY2038" fmla="*/ 5024528 h 6099980"/>
              <a:gd name="connsiteX2039" fmla="*/ 224790 w 6703452"/>
              <a:gd name="connsiteY2039" fmla="*/ 5027386 h 6099980"/>
              <a:gd name="connsiteX2040" fmla="*/ 227648 w 6703452"/>
              <a:gd name="connsiteY2040" fmla="*/ 5029291 h 6099980"/>
              <a:gd name="connsiteX2041" fmla="*/ 175260 w 6703452"/>
              <a:gd name="connsiteY2041" fmla="*/ 5108348 h 6099980"/>
              <a:gd name="connsiteX2042" fmla="*/ 136208 w 6703452"/>
              <a:gd name="connsiteY2042" fmla="*/ 5166451 h 6099980"/>
              <a:gd name="connsiteX2043" fmla="*/ 60008 w 6703452"/>
              <a:gd name="connsiteY2043" fmla="*/ 5376953 h 6099980"/>
              <a:gd name="connsiteX2044" fmla="*/ 44202 w 6703452"/>
              <a:gd name="connsiteY2044" fmla="*/ 5552957 h 6099980"/>
              <a:gd name="connsiteX2045" fmla="*/ 50484 w 6703452"/>
              <a:gd name="connsiteY2045" fmla="*/ 5585590 h 6099980"/>
              <a:gd name="connsiteX2046" fmla="*/ 50484 w 6703452"/>
              <a:gd name="connsiteY2046" fmla="*/ 5608411 h 6099980"/>
              <a:gd name="connsiteX2047" fmla="*/ 88584 w 6703452"/>
              <a:gd name="connsiteY2047" fmla="*/ 5761763 h 6099980"/>
              <a:gd name="connsiteX2048" fmla="*/ 151448 w 6703452"/>
              <a:gd name="connsiteY2048" fmla="*/ 5868443 h 6099980"/>
              <a:gd name="connsiteX2049" fmla="*/ 345758 w 6703452"/>
              <a:gd name="connsiteY2049" fmla="*/ 6000841 h 6099980"/>
              <a:gd name="connsiteX2050" fmla="*/ 594360 w 6703452"/>
              <a:gd name="connsiteY2050" fmla="*/ 6052276 h 6099980"/>
              <a:gd name="connsiteX2051" fmla="*/ 503872 w 6703452"/>
              <a:gd name="connsiteY2051" fmla="*/ 6046561 h 6099980"/>
              <a:gd name="connsiteX2052" fmla="*/ 481012 w 6703452"/>
              <a:gd name="connsiteY2052" fmla="*/ 6042751 h 6099980"/>
              <a:gd name="connsiteX2053" fmla="*/ 457200 w 6703452"/>
              <a:gd name="connsiteY2053" fmla="*/ 6037988 h 6099980"/>
              <a:gd name="connsiteX2054" fmla="*/ 411480 w 6703452"/>
              <a:gd name="connsiteY2054" fmla="*/ 6026558 h 6099980"/>
              <a:gd name="connsiteX2055" fmla="*/ 372428 w 6703452"/>
              <a:gd name="connsiteY2055" fmla="*/ 6014176 h 6099980"/>
              <a:gd name="connsiteX2056" fmla="*/ 343852 w 6703452"/>
              <a:gd name="connsiteY2056" fmla="*/ 6004651 h 6099980"/>
              <a:gd name="connsiteX2057" fmla="*/ 473392 w 6703452"/>
              <a:gd name="connsiteY2057" fmla="*/ 6044656 h 6099980"/>
              <a:gd name="connsiteX2058" fmla="*/ 444818 w 6703452"/>
              <a:gd name="connsiteY2058" fmla="*/ 6037988 h 6099980"/>
              <a:gd name="connsiteX2059" fmla="*/ 420052 w 6703452"/>
              <a:gd name="connsiteY2059" fmla="*/ 6031321 h 6099980"/>
              <a:gd name="connsiteX2060" fmla="*/ 398144 w 6703452"/>
              <a:gd name="connsiteY2060" fmla="*/ 6025606 h 6099980"/>
              <a:gd name="connsiteX2061" fmla="*/ 379096 w 6703452"/>
              <a:gd name="connsiteY2061" fmla="*/ 6019891 h 6099980"/>
              <a:gd name="connsiteX2062" fmla="*/ 344804 w 6703452"/>
              <a:gd name="connsiteY2062" fmla="*/ 6009413 h 6099980"/>
              <a:gd name="connsiteX2063" fmla="*/ 311468 w 6703452"/>
              <a:gd name="connsiteY2063" fmla="*/ 5997031 h 6099980"/>
              <a:gd name="connsiteX2064" fmla="*/ 349568 w 6703452"/>
              <a:gd name="connsiteY2064" fmla="*/ 6014176 h 6099980"/>
              <a:gd name="connsiteX2065" fmla="*/ 382904 w 6703452"/>
              <a:gd name="connsiteY2065" fmla="*/ 6026558 h 6099980"/>
              <a:gd name="connsiteX2066" fmla="*/ 398144 w 6703452"/>
              <a:gd name="connsiteY2066" fmla="*/ 6031321 h 6099980"/>
              <a:gd name="connsiteX2067" fmla="*/ 413384 w 6703452"/>
              <a:gd name="connsiteY2067" fmla="*/ 6035131 h 6099980"/>
              <a:gd name="connsiteX2068" fmla="*/ 441960 w 6703452"/>
              <a:gd name="connsiteY2068" fmla="*/ 6041798 h 6099980"/>
              <a:gd name="connsiteX2069" fmla="*/ 575310 w 6703452"/>
              <a:gd name="connsiteY2069" fmla="*/ 6059896 h 6099980"/>
              <a:gd name="connsiteX2070" fmla="*/ 581978 w 6703452"/>
              <a:gd name="connsiteY2070" fmla="*/ 6062753 h 6099980"/>
              <a:gd name="connsiteX2071" fmla="*/ 634364 w 6703452"/>
              <a:gd name="connsiteY2071" fmla="*/ 6067516 h 6099980"/>
              <a:gd name="connsiteX2072" fmla="*/ 649604 w 6703452"/>
              <a:gd name="connsiteY2072" fmla="*/ 6063706 h 6099980"/>
              <a:gd name="connsiteX2073" fmla="*/ 672464 w 6703452"/>
              <a:gd name="connsiteY2073" fmla="*/ 6065611 h 6099980"/>
              <a:gd name="connsiteX2074" fmla="*/ 877252 w 6703452"/>
              <a:gd name="connsiteY2074" fmla="*/ 6058943 h 6099980"/>
              <a:gd name="connsiteX2075" fmla="*/ 778192 w 6703452"/>
              <a:gd name="connsiteY2075" fmla="*/ 6057038 h 6099980"/>
              <a:gd name="connsiteX2076" fmla="*/ 699136 w 6703452"/>
              <a:gd name="connsiteY2076" fmla="*/ 6060848 h 6099980"/>
              <a:gd name="connsiteX2077" fmla="*/ 649604 w 6703452"/>
              <a:gd name="connsiteY2077" fmla="*/ 6054181 h 6099980"/>
              <a:gd name="connsiteX2078" fmla="*/ 953452 w 6703452"/>
              <a:gd name="connsiteY2078" fmla="*/ 6043703 h 6099980"/>
              <a:gd name="connsiteX2079" fmla="*/ 976312 w 6703452"/>
              <a:gd name="connsiteY2079" fmla="*/ 6045608 h 6099980"/>
              <a:gd name="connsiteX2080" fmla="*/ 1120140 w 6703452"/>
              <a:gd name="connsiteY2080" fmla="*/ 6017033 h 6099980"/>
              <a:gd name="connsiteX2081" fmla="*/ 1230630 w 6703452"/>
              <a:gd name="connsiteY2081" fmla="*/ 5970361 h 6099980"/>
              <a:gd name="connsiteX2082" fmla="*/ 1213484 w 6703452"/>
              <a:gd name="connsiteY2082" fmla="*/ 5981791 h 6099980"/>
              <a:gd name="connsiteX2083" fmla="*/ 1284924 w 6703452"/>
              <a:gd name="connsiteY2083" fmla="*/ 5935118 h 6099980"/>
              <a:gd name="connsiteX2084" fmla="*/ 1301116 w 6703452"/>
              <a:gd name="connsiteY2084" fmla="*/ 5921783 h 6099980"/>
              <a:gd name="connsiteX2085" fmla="*/ 1316356 w 6703452"/>
              <a:gd name="connsiteY2085" fmla="*/ 5906543 h 6099980"/>
              <a:gd name="connsiteX2086" fmla="*/ 1330644 w 6703452"/>
              <a:gd name="connsiteY2086" fmla="*/ 5891303 h 6099980"/>
              <a:gd name="connsiteX2087" fmla="*/ 1343978 w 6703452"/>
              <a:gd name="connsiteY2087" fmla="*/ 5875111 h 6099980"/>
              <a:gd name="connsiteX2088" fmla="*/ 1432560 w 6703452"/>
              <a:gd name="connsiteY2088" fmla="*/ 5736998 h 6099980"/>
              <a:gd name="connsiteX2089" fmla="*/ 1493520 w 6703452"/>
              <a:gd name="connsiteY2089" fmla="*/ 5574121 h 6099980"/>
              <a:gd name="connsiteX2090" fmla="*/ 1551624 w 6703452"/>
              <a:gd name="connsiteY2090" fmla="*/ 5420768 h 6099980"/>
              <a:gd name="connsiteX2091" fmla="*/ 1563052 w 6703452"/>
              <a:gd name="connsiteY2091" fmla="*/ 5394098 h 6099980"/>
              <a:gd name="connsiteX2092" fmla="*/ 1585912 w 6703452"/>
              <a:gd name="connsiteY2092" fmla="*/ 5353141 h 6099980"/>
              <a:gd name="connsiteX2093" fmla="*/ 1600200 w 6703452"/>
              <a:gd name="connsiteY2093" fmla="*/ 5328376 h 6099980"/>
              <a:gd name="connsiteX2094" fmla="*/ 1618298 w 6703452"/>
              <a:gd name="connsiteY2094" fmla="*/ 5302658 h 6099980"/>
              <a:gd name="connsiteX2095" fmla="*/ 1637348 w 6703452"/>
              <a:gd name="connsiteY2095" fmla="*/ 5275988 h 6099980"/>
              <a:gd name="connsiteX2096" fmla="*/ 1659256 w 6703452"/>
              <a:gd name="connsiteY2096" fmla="*/ 5249318 h 6099980"/>
              <a:gd name="connsiteX2097" fmla="*/ 1682116 w 6703452"/>
              <a:gd name="connsiteY2097" fmla="*/ 5221696 h 6099980"/>
              <a:gd name="connsiteX2098" fmla="*/ 1706880 w 6703452"/>
              <a:gd name="connsiteY2098" fmla="*/ 5195978 h 6099980"/>
              <a:gd name="connsiteX2099" fmla="*/ 1731644 w 6703452"/>
              <a:gd name="connsiteY2099" fmla="*/ 5170261 h 6099980"/>
              <a:gd name="connsiteX2100" fmla="*/ 1757364 w 6703452"/>
              <a:gd name="connsiteY2100" fmla="*/ 5146448 h 6099980"/>
              <a:gd name="connsiteX2101" fmla="*/ 1782128 w 6703452"/>
              <a:gd name="connsiteY2101" fmla="*/ 5123588 h 6099980"/>
              <a:gd name="connsiteX2102" fmla="*/ 1805940 w 6703452"/>
              <a:gd name="connsiteY2102" fmla="*/ 5103586 h 6099980"/>
              <a:gd name="connsiteX2103" fmla="*/ 1827848 w 6703452"/>
              <a:gd name="connsiteY2103" fmla="*/ 5084536 h 6099980"/>
              <a:gd name="connsiteX2104" fmla="*/ 1847850 w 6703452"/>
              <a:gd name="connsiteY2104" fmla="*/ 5068343 h 6099980"/>
              <a:gd name="connsiteX2105" fmla="*/ 1749744 w 6703452"/>
              <a:gd name="connsiteY2105" fmla="*/ 5156926 h 6099980"/>
              <a:gd name="connsiteX2106" fmla="*/ 1794510 w 6703452"/>
              <a:gd name="connsiteY2106" fmla="*/ 5116921 h 6099980"/>
              <a:gd name="connsiteX2107" fmla="*/ 1833564 w 6703452"/>
              <a:gd name="connsiteY2107" fmla="*/ 5083583 h 6099980"/>
              <a:gd name="connsiteX2108" fmla="*/ 1890712 w 6703452"/>
              <a:gd name="connsiteY2108" fmla="*/ 5046436 h 6099980"/>
              <a:gd name="connsiteX2109" fmla="*/ 1832610 w 6703452"/>
              <a:gd name="connsiteY2109" fmla="*/ 5095013 h 6099980"/>
              <a:gd name="connsiteX2110" fmla="*/ 1886904 w 6703452"/>
              <a:gd name="connsiteY2110" fmla="*/ 5055961 h 6099980"/>
              <a:gd name="connsiteX2111" fmla="*/ 1940244 w 6703452"/>
              <a:gd name="connsiteY2111" fmla="*/ 5022623 h 6099980"/>
              <a:gd name="connsiteX2112" fmla="*/ 2025016 w 6703452"/>
              <a:gd name="connsiteY2112" fmla="*/ 4977856 h 6099980"/>
              <a:gd name="connsiteX2113" fmla="*/ 2004060 w 6703452"/>
              <a:gd name="connsiteY2113" fmla="*/ 4987381 h 6099980"/>
              <a:gd name="connsiteX2114" fmla="*/ 1989772 w 6703452"/>
              <a:gd name="connsiteY2114" fmla="*/ 4994048 h 6099980"/>
              <a:gd name="connsiteX2115" fmla="*/ 1975484 w 6703452"/>
              <a:gd name="connsiteY2115" fmla="*/ 5000716 h 6099980"/>
              <a:gd name="connsiteX2116" fmla="*/ 1982152 w 6703452"/>
              <a:gd name="connsiteY2116" fmla="*/ 4995001 h 6099980"/>
              <a:gd name="connsiteX2117" fmla="*/ 1938338 w 6703452"/>
              <a:gd name="connsiteY2117" fmla="*/ 5015956 h 6099980"/>
              <a:gd name="connsiteX2118" fmla="*/ 2114550 w 6703452"/>
              <a:gd name="connsiteY2118" fmla="*/ 4933088 h 6099980"/>
              <a:gd name="connsiteX2119" fmla="*/ 2321244 w 6703452"/>
              <a:gd name="connsiteY2119" fmla="*/ 4890226 h 6099980"/>
              <a:gd name="connsiteX2120" fmla="*/ 2387918 w 6703452"/>
              <a:gd name="connsiteY2120" fmla="*/ 4891178 h 6099980"/>
              <a:gd name="connsiteX2121" fmla="*/ 2389908 w 6703452"/>
              <a:gd name="connsiteY2121" fmla="*/ 4891039 h 6099980"/>
              <a:gd name="connsiteX2122" fmla="*/ 2387620 w 6703452"/>
              <a:gd name="connsiteY2122" fmla="*/ 4891402 h 6099980"/>
              <a:gd name="connsiteX2123" fmla="*/ 2433638 w 6703452"/>
              <a:gd name="connsiteY2123" fmla="*/ 4894036 h 6099980"/>
              <a:gd name="connsiteX2124" fmla="*/ 2550796 w 6703452"/>
              <a:gd name="connsiteY2124" fmla="*/ 4903561 h 6099980"/>
              <a:gd name="connsiteX2125" fmla="*/ 2681288 w 6703452"/>
              <a:gd name="connsiteY2125" fmla="*/ 4928326 h 6099980"/>
              <a:gd name="connsiteX2126" fmla="*/ 2796540 w 6703452"/>
              <a:gd name="connsiteY2126" fmla="*/ 4952138 h 6099980"/>
              <a:gd name="connsiteX2127" fmla="*/ 2868930 w 6703452"/>
              <a:gd name="connsiteY2127" fmla="*/ 4960711 h 6099980"/>
              <a:gd name="connsiteX2128" fmla="*/ 2831784 w 6703452"/>
              <a:gd name="connsiteY2128" fmla="*/ 4958806 h 6099980"/>
              <a:gd name="connsiteX2129" fmla="*/ 2789872 w 6703452"/>
              <a:gd name="connsiteY2129" fmla="*/ 4952138 h 6099980"/>
              <a:gd name="connsiteX2130" fmla="*/ 2829878 w 6703452"/>
              <a:gd name="connsiteY2130" fmla="*/ 4963568 h 6099980"/>
              <a:gd name="connsiteX2131" fmla="*/ 2697480 w 6703452"/>
              <a:gd name="connsiteY2131" fmla="*/ 4936898 h 6099980"/>
              <a:gd name="connsiteX2132" fmla="*/ 2605088 w 6703452"/>
              <a:gd name="connsiteY2132" fmla="*/ 4921658 h 6099980"/>
              <a:gd name="connsiteX2133" fmla="*/ 2657476 w 6703452"/>
              <a:gd name="connsiteY2133" fmla="*/ 4934041 h 6099980"/>
              <a:gd name="connsiteX2134" fmla="*/ 2687004 w 6703452"/>
              <a:gd name="connsiteY2134" fmla="*/ 4943566 h 6099980"/>
              <a:gd name="connsiteX2135" fmla="*/ 2777492 w 6703452"/>
              <a:gd name="connsiteY2135" fmla="*/ 4959758 h 6099980"/>
              <a:gd name="connsiteX2136" fmla="*/ 2757488 w 6703452"/>
              <a:gd name="connsiteY2136" fmla="*/ 4954996 h 6099980"/>
              <a:gd name="connsiteX2137" fmla="*/ 3031808 w 6703452"/>
              <a:gd name="connsiteY2137" fmla="*/ 4992143 h 6099980"/>
              <a:gd name="connsiteX2138" fmla="*/ 3183256 w 6703452"/>
              <a:gd name="connsiteY2138" fmla="*/ 4977856 h 6099980"/>
              <a:gd name="connsiteX2139" fmla="*/ 3322320 w 6703452"/>
              <a:gd name="connsiteY2139" fmla="*/ 4927373 h 6099980"/>
              <a:gd name="connsiteX2140" fmla="*/ 3502344 w 6703452"/>
              <a:gd name="connsiteY2140" fmla="*/ 4799738 h 6099980"/>
              <a:gd name="connsiteX2141" fmla="*/ 3682366 w 6703452"/>
              <a:gd name="connsiteY2141" fmla="*/ 4627336 h 6099980"/>
              <a:gd name="connsiteX2142" fmla="*/ 3716656 w 6703452"/>
              <a:gd name="connsiteY2142" fmla="*/ 4597808 h 6099980"/>
              <a:gd name="connsiteX2143" fmla="*/ 3717608 w 6703452"/>
              <a:gd name="connsiteY2143" fmla="*/ 4605428 h 6099980"/>
              <a:gd name="connsiteX2144" fmla="*/ 3805238 w 6703452"/>
              <a:gd name="connsiteY2144" fmla="*/ 4513988 h 6099980"/>
              <a:gd name="connsiteX2145" fmla="*/ 3841432 w 6703452"/>
              <a:gd name="connsiteY2145" fmla="*/ 4468268 h 6099980"/>
              <a:gd name="connsiteX2146" fmla="*/ 3805238 w 6703452"/>
              <a:gd name="connsiteY2146" fmla="*/ 4506368 h 6099980"/>
              <a:gd name="connsiteX2147" fmla="*/ 3774758 w 6703452"/>
              <a:gd name="connsiteY2147" fmla="*/ 4536848 h 6099980"/>
              <a:gd name="connsiteX2148" fmla="*/ 3839528 w 6703452"/>
              <a:gd name="connsiteY2148" fmla="*/ 4462553 h 6099980"/>
              <a:gd name="connsiteX2149" fmla="*/ 3900488 w 6703452"/>
              <a:gd name="connsiteY2149" fmla="*/ 4390163 h 6099980"/>
              <a:gd name="connsiteX2150" fmla="*/ 3891916 w 6703452"/>
              <a:gd name="connsiteY2150" fmla="*/ 4404451 h 6099980"/>
              <a:gd name="connsiteX2151" fmla="*/ 3929064 w 6703452"/>
              <a:gd name="connsiteY2151" fmla="*/ 4350158 h 6099980"/>
              <a:gd name="connsiteX2152" fmla="*/ 3934778 w 6703452"/>
              <a:gd name="connsiteY2152" fmla="*/ 4337776 h 6099980"/>
              <a:gd name="connsiteX2153" fmla="*/ 3950018 w 6703452"/>
              <a:gd name="connsiteY2153" fmla="*/ 4309201 h 6099980"/>
              <a:gd name="connsiteX2154" fmla="*/ 3988118 w 6703452"/>
              <a:gd name="connsiteY2154" fmla="*/ 4230143 h 6099980"/>
              <a:gd name="connsiteX2155" fmla="*/ 4017644 w 6703452"/>
              <a:gd name="connsiteY2155" fmla="*/ 4114891 h 6099980"/>
              <a:gd name="connsiteX2156" fmla="*/ 4026218 w 6703452"/>
              <a:gd name="connsiteY2156" fmla="*/ 4022498 h 6099980"/>
              <a:gd name="connsiteX2157" fmla="*/ 4032884 w 6703452"/>
              <a:gd name="connsiteY2157" fmla="*/ 3995828 h 6099980"/>
              <a:gd name="connsiteX2158" fmla="*/ 4050030 w 6703452"/>
              <a:gd name="connsiteY2158" fmla="*/ 3918676 h 6099980"/>
              <a:gd name="connsiteX2159" fmla="*/ 4059556 w 6703452"/>
              <a:gd name="connsiteY2159" fmla="*/ 3868193 h 6099980"/>
              <a:gd name="connsiteX2160" fmla="*/ 4071938 w 6703452"/>
              <a:gd name="connsiteY2160" fmla="*/ 3817711 h 6099980"/>
              <a:gd name="connsiteX2161" fmla="*/ 4079558 w 6703452"/>
              <a:gd name="connsiteY2161" fmla="*/ 3790088 h 6099980"/>
              <a:gd name="connsiteX2162" fmla="*/ 4090036 w 6703452"/>
              <a:gd name="connsiteY2162" fmla="*/ 3760561 h 6099980"/>
              <a:gd name="connsiteX2163" fmla="*/ 4101466 w 6703452"/>
              <a:gd name="connsiteY2163" fmla="*/ 3729128 h 6099980"/>
              <a:gd name="connsiteX2164" fmla="*/ 4116704 w 6703452"/>
              <a:gd name="connsiteY2164" fmla="*/ 3694838 h 6099980"/>
              <a:gd name="connsiteX2165" fmla="*/ 4131944 w 6703452"/>
              <a:gd name="connsiteY2165" fmla="*/ 3666263 h 6099980"/>
              <a:gd name="connsiteX2166" fmla="*/ 4165284 w 6703452"/>
              <a:gd name="connsiteY2166" fmla="*/ 3609113 h 6099980"/>
              <a:gd name="connsiteX2167" fmla="*/ 4286252 w 6703452"/>
              <a:gd name="connsiteY2167" fmla="*/ 3406231 h 6099980"/>
              <a:gd name="connsiteX2168" fmla="*/ 4422458 w 6703452"/>
              <a:gd name="connsiteY2168" fmla="*/ 3224303 h 6099980"/>
              <a:gd name="connsiteX2169" fmla="*/ 4431984 w 6703452"/>
              <a:gd name="connsiteY2169" fmla="*/ 3219541 h 6099980"/>
              <a:gd name="connsiteX2170" fmla="*/ 4477704 w 6703452"/>
              <a:gd name="connsiteY2170" fmla="*/ 3163343 h 6099980"/>
              <a:gd name="connsiteX2171" fmla="*/ 4526280 w 6703452"/>
              <a:gd name="connsiteY2171" fmla="*/ 3107146 h 6099980"/>
              <a:gd name="connsiteX2172" fmla="*/ 4525328 w 6703452"/>
              <a:gd name="connsiteY2172" fmla="*/ 3108098 h 6099980"/>
              <a:gd name="connsiteX2173" fmla="*/ 4526280 w 6703452"/>
              <a:gd name="connsiteY2173" fmla="*/ 3106193 h 6099980"/>
              <a:gd name="connsiteX2174" fmla="*/ 4547236 w 6703452"/>
              <a:gd name="connsiteY2174" fmla="*/ 3080476 h 6099980"/>
              <a:gd name="connsiteX2175" fmla="*/ 4606292 w 6703452"/>
              <a:gd name="connsiteY2175" fmla="*/ 3004276 h 6099980"/>
              <a:gd name="connsiteX2176" fmla="*/ 4701540 w 6703452"/>
              <a:gd name="connsiteY2176" fmla="*/ 2890928 h 6099980"/>
              <a:gd name="connsiteX2177" fmla="*/ 4649152 w 6703452"/>
              <a:gd name="connsiteY2177" fmla="*/ 2943316 h 6099980"/>
              <a:gd name="connsiteX2178" fmla="*/ 4581526 w 6703452"/>
              <a:gd name="connsiteY2178" fmla="*/ 3021421 h 6099980"/>
              <a:gd name="connsiteX2179" fmla="*/ 4555808 w 6703452"/>
              <a:gd name="connsiteY2179" fmla="*/ 3056663 h 6099980"/>
              <a:gd name="connsiteX2180" fmla="*/ 4452938 w 6703452"/>
              <a:gd name="connsiteY2180" fmla="*/ 3174773 h 6099980"/>
              <a:gd name="connsiteX2181" fmla="*/ 4585336 w 6703452"/>
              <a:gd name="connsiteY2181" fmla="*/ 3011896 h 6099980"/>
              <a:gd name="connsiteX2182" fmla="*/ 4756786 w 6703452"/>
              <a:gd name="connsiteY2182" fmla="*/ 2819491 h 6099980"/>
              <a:gd name="connsiteX2183" fmla="*/ 4750140 w 6703452"/>
              <a:gd name="connsiteY2183" fmla="*/ 2825544 h 6099980"/>
              <a:gd name="connsiteX2184" fmla="*/ 4778692 w 6703452"/>
              <a:gd name="connsiteY2184" fmla="*/ 2798536 h 6099980"/>
              <a:gd name="connsiteX2185" fmla="*/ 4787266 w 6703452"/>
              <a:gd name="connsiteY2185" fmla="*/ 2785201 h 6099980"/>
              <a:gd name="connsiteX2186" fmla="*/ 4823460 w 6703452"/>
              <a:gd name="connsiteY2186" fmla="*/ 2744243 h 6099980"/>
              <a:gd name="connsiteX2187" fmla="*/ 4797744 w 6703452"/>
              <a:gd name="connsiteY2187" fmla="*/ 2779486 h 6099980"/>
              <a:gd name="connsiteX2188" fmla="*/ 4936808 w 6703452"/>
              <a:gd name="connsiteY2188" fmla="*/ 2660423 h 6099980"/>
              <a:gd name="connsiteX2189" fmla="*/ 4909186 w 6703452"/>
              <a:gd name="connsiteY2189" fmla="*/ 2679473 h 6099980"/>
              <a:gd name="connsiteX2190" fmla="*/ 4899660 w 6703452"/>
              <a:gd name="connsiteY2190" fmla="*/ 2685188 h 6099980"/>
              <a:gd name="connsiteX2191" fmla="*/ 4918712 w 6703452"/>
              <a:gd name="connsiteY2191" fmla="*/ 2668043 h 6099980"/>
              <a:gd name="connsiteX2192" fmla="*/ 4994912 w 6703452"/>
              <a:gd name="connsiteY2192" fmla="*/ 2612798 h 6099980"/>
              <a:gd name="connsiteX2193" fmla="*/ 4946332 w 6703452"/>
              <a:gd name="connsiteY2193" fmla="*/ 2649946 h 6099980"/>
              <a:gd name="connsiteX2194" fmla="*/ 4980624 w 6703452"/>
              <a:gd name="connsiteY2194" fmla="*/ 2628991 h 6099980"/>
              <a:gd name="connsiteX2195" fmla="*/ 5015866 w 6703452"/>
              <a:gd name="connsiteY2195" fmla="*/ 2608988 h 6099980"/>
              <a:gd name="connsiteX2196" fmla="*/ 5072064 w 6703452"/>
              <a:gd name="connsiteY2196" fmla="*/ 2577556 h 6099980"/>
              <a:gd name="connsiteX2197" fmla="*/ 5052060 w 6703452"/>
              <a:gd name="connsiteY2197" fmla="*/ 2590891 h 6099980"/>
              <a:gd name="connsiteX2198" fmla="*/ 4999672 w 6703452"/>
              <a:gd name="connsiteY2198" fmla="*/ 2624228 h 6099980"/>
              <a:gd name="connsiteX2199" fmla="*/ 4873944 w 6703452"/>
              <a:gd name="connsiteY2199" fmla="*/ 2719478 h 6099980"/>
              <a:gd name="connsiteX2200" fmla="*/ 4925378 w 6703452"/>
              <a:gd name="connsiteY2200" fmla="*/ 2680426 h 6099980"/>
              <a:gd name="connsiteX2201" fmla="*/ 4886324 w 6703452"/>
              <a:gd name="connsiteY2201" fmla="*/ 2712811 h 6099980"/>
              <a:gd name="connsiteX2202" fmla="*/ 4865370 w 6703452"/>
              <a:gd name="connsiteY2202" fmla="*/ 2729956 h 6099980"/>
              <a:gd name="connsiteX2203" fmla="*/ 4835844 w 6703452"/>
              <a:gd name="connsiteY2203" fmla="*/ 2754721 h 6099980"/>
              <a:gd name="connsiteX2204" fmla="*/ 4876800 w 6703452"/>
              <a:gd name="connsiteY2204" fmla="*/ 2726146 h 6099980"/>
              <a:gd name="connsiteX2205" fmla="*/ 4873944 w 6703452"/>
              <a:gd name="connsiteY2205" fmla="*/ 2734718 h 6099980"/>
              <a:gd name="connsiteX2206" fmla="*/ 4870132 w 6703452"/>
              <a:gd name="connsiteY2206" fmla="*/ 2735671 h 6099980"/>
              <a:gd name="connsiteX2207" fmla="*/ 4843464 w 6703452"/>
              <a:gd name="connsiteY2207" fmla="*/ 2758531 h 6099980"/>
              <a:gd name="connsiteX2208" fmla="*/ 4823460 w 6703452"/>
              <a:gd name="connsiteY2208" fmla="*/ 2776628 h 6099980"/>
              <a:gd name="connsiteX2209" fmla="*/ 4813936 w 6703452"/>
              <a:gd name="connsiteY2209" fmla="*/ 2789011 h 6099980"/>
              <a:gd name="connsiteX2210" fmla="*/ 4832986 w 6703452"/>
              <a:gd name="connsiteY2210" fmla="*/ 2776628 h 6099980"/>
              <a:gd name="connsiteX2211" fmla="*/ 4896804 w 6703452"/>
              <a:gd name="connsiteY2211" fmla="*/ 2725193 h 6099980"/>
              <a:gd name="connsiteX2212" fmla="*/ 4957764 w 6703452"/>
              <a:gd name="connsiteY2212" fmla="*/ 2677568 h 6099980"/>
              <a:gd name="connsiteX2213" fmla="*/ 5068252 w 6703452"/>
              <a:gd name="connsiteY2213" fmla="*/ 2601368 h 6099980"/>
              <a:gd name="connsiteX2214" fmla="*/ 5128260 w 6703452"/>
              <a:gd name="connsiteY2214" fmla="*/ 2569936 h 6099980"/>
              <a:gd name="connsiteX2215" fmla="*/ 5158740 w 6703452"/>
              <a:gd name="connsiteY2215" fmla="*/ 2555648 h 6099980"/>
              <a:gd name="connsiteX2216" fmla="*/ 5189220 w 6703452"/>
              <a:gd name="connsiteY2216" fmla="*/ 2542313 h 6099980"/>
              <a:gd name="connsiteX2217" fmla="*/ 5319712 w 6703452"/>
              <a:gd name="connsiteY2217" fmla="*/ 2506118 h 6099980"/>
              <a:gd name="connsiteX2218" fmla="*/ 5373052 w 6703452"/>
              <a:gd name="connsiteY2218" fmla="*/ 2495641 h 6099980"/>
              <a:gd name="connsiteX2219" fmla="*/ 5430204 w 6703452"/>
              <a:gd name="connsiteY2219" fmla="*/ 2486116 h 6099980"/>
              <a:gd name="connsiteX2220" fmla="*/ 5451158 w 6703452"/>
              <a:gd name="connsiteY2220" fmla="*/ 2477543 h 6099980"/>
              <a:gd name="connsiteX2221" fmla="*/ 5574030 w 6703452"/>
              <a:gd name="connsiteY2221" fmla="*/ 2462303 h 6099980"/>
              <a:gd name="connsiteX2222" fmla="*/ 5537836 w 6703452"/>
              <a:gd name="connsiteY2222" fmla="*/ 2468018 h 6099980"/>
              <a:gd name="connsiteX2223" fmla="*/ 5524500 w 6703452"/>
              <a:gd name="connsiteY2223" fmla="*/ 2471828 h 6099980"/>
              <a:gd name="connsiteX2224" fmla="*/ 5519738 w 6703452"/>
              <a:gd name="connsiteY2224" fmla="*/ 2473733 h 6099980"/>
              <a:gd name="connsiteX2225" fmla="*/ 5682616 w 6703452"/>
              <a:gd name="connsiteY2225" fmla="*/ 2438491 h 6099980"/>
              <a:gd name="connsiteX2226" fmla="*/ 5614036 w 6703452"/>
              <a:gd name="connsiteY2226" fmla="*/ 2457541 h 6099980"/>
              <a:gd name="connsiteX2227" fmla="*/ 5616892 w 6703452"/>
              <a:gd name="connsiteY2227" fmla="*/ 2460398 h 6099980"/>
              <a:gd name="connsiteX2228" fmla="*/ 5653088 w 6703452"/>
              <a:gd name="connsiteY2228" fmla="*/ 2462303 h 6099980"/>
              <a:gd name="connsiteX2229" fmla="*/ 5816918 w 6703452"/>
              <a:gd name="connsiteY2229" fmla="*/ 2417536 h 6099980"/>
              <a:gd name="connsiteX2230" fmla="*/ 5782628 w 6703452"/>
              <a:gd name="connsiteY2230" fmla="*/ 2424203 h 6099980"/>
              <a:gd name="connsiteX2231" fmla="*/ 5815012 w 6703452"/>
              <a:gd name="connsiteY2231" fmla="*/ 2413726 h 6099980"/>
              <a:gd name="connsiteX2232" fmla="*/ 5847398 w 6703452"/>
              <a:gd name="connsiteY2232" fmla="*/ 2401343 h 6099980"/>
              <a:gd name="connsiteX2233" fmla="*/ 5918836 w 6703452"/>
              <a:gd name="connsiteY2233" fmla="*/ 2372768 h 6099980"/>
              <a:gd name="connsiteX2234" fmla="*/ 6015992 w 6703452"/>
              <a:gd name="connsiteY2234" fmla="*/ 2314666 h 6099980"/>
              <a:gd name="connsiteX2235" fmla="*/ 6013132 w 6703452"/>
              <a:gd name="connsiteY2235" fmla="*/ 2317523 h 6099980"/>
              <a:gd name="connsiteX2236" fmla="*/ 6093144 w 6703452"/>
              <a:gd name="connsiteY2236" fmla="*/ 2255611 h 6099980"/>
              <a:gd name="connsiteX2237" fmla="*/ 6165532 w 6703452"/>
              <a:gd name="connsiteY2237" fmla="*/ 2172743 h 6099980"/>
              <a:gd name="connsiteX2238" fmla="*/ 6184584 w 6703452"/>
              <a:gd name="connsiteY2238" fmla="*/ 2133691 h 6099980"/>
              <a:gd name="connsiteX2239" fmla="*/ 6207444 w 6703452"/>
              <a:gd name="connsiteY2239" fmla="*/ 2064158 h 6099980"/>
              <a:gd name="connsiteX2240" fmla="*/ 6186488 w 6703452"/>
              <a:gd name="connsiteY2240" fmla="*/ 2109878 h 6099980"/>
              <a:gd name="connsiteX2241" fmla="*/ 6179820 w 6703452"/>
              <a:gd name="connsiteY2241" fmla="*/ 2118451 h 6099980"/>
              <a:gd name="connsiteX2242" fmla="*/ 6181724 w 6703452"/>
              <a:gd name="connsiteY2242" fmla="*/ 2107021 h 6099980"/>
              <a:gd name="connsiteX2243" fmla="*/ 6195060 w 6703452"/>
              <a:gd name="connsiteY2243" fmla="*/ 2077493 h 6099980"/>
              <a:gd name="connsiteX2244" fmla="*/ 6192204 w 6703452"/>
              <a:gd name="connsiteY2244" fmla="*/ 2081303 h 6099980"/>
              <a:gd name="connsiteX2245" fmla="*/ 6183630 w 6703452"/>
              <a:gd name="connsiteY2245" fmla="*/ 2096543 h 6099980"/>
              <a:gd name="connsiteX2246" fmla="*/ 6090286 w 6703452"/>
              <a:gd name="connsiteY2246" fmla="*/ 2227988 h 6099980"/>
              <a:gd name="connsiteX2247" fmla="*/ 6003608 w 6703452"/>
              <a:gd name="connsiteY2247" fmla="*/ 2306093 h 6099980"/>
              <a:gd name="connsiteX2248" fmla="*/ 6083618 w 6703452"/>
              <a:gd name="connsiteY2248" fmla="*/ 2242276 h 6099980"/>
              <a:gd name="connsiteX2249" fmla="*/ 5890260 w 6703452"/>
              <a:gd name="connsiteY2249" fmla="*/ 2371816 h 6099980"/>
              <a:gd name="connsiteX2250" fmla="*/ 5858828 w 6703452"/>
              <a:gd name="connsiteY2250" fmla="*/ 2380388 h 6099980"/>
              <a:gd name="connsiteX2251" fmla="*/ 5835968 w 6703452"/>
              <a:gd name="connsiteY2251" fmla="*/ 2389913 h 6099980"/>
              <a:gd name="connsiteX2252" fmla="*/ 5812156 w 6703452"/>
              <a:gd name="connsiteY2252" fmla="*/ 2398486 h 6099980"/>
              <a:gd name="connsiteX2253" fmla="*/ 5762624 w 6703452"/>
              <a:gd name="connsiteY2253" fmla="*/ 2413726 h 6099980"/>
              <a:gd name="connsiteX2254" fmla="*/ 5797868 w 6703452"/>
              <a:gd name="connsiteY2254" fmla="*/ 2399438 h 6099980"/>
              <a:gd name="connsiteX2255" fmla="*/ 5875972 w 6703452"/>
              <a:gd name="connsiteY2255" fmla="*/ 2368006 h 6099980"/>
              <a:gd name="connsiteX2256" fmla="*/ 5815012 w 6703452"/>
              <a:gd name="connsiteY2256" fmla="*/ 2388961 h 6099980"/>
              <a:gd name="connsiteX2257" fmla="*/ 5764530 w 6703452"/>
              <a:gd name="connsiteY2257" fmla="*/ 2405153 h 6099980"/>
              <a:gd name="connsiteX2258" fmla="*/ 5713096 w 6703452"/>
              <a:gd name="connsiteY2258" fmla="*/ 2418488 h 6099980"/>
              <a:gd name="connsiteX2259" fmla="*/ 5680712 w 6703452"/>
              <a:gd name="connsiteY2259" fmla="*/ 2430871 h 6099980"/>
              <a:gd name="connsiteX2260" fmla="*/ 5633086 w 6703452"/>
              <a:gd name="connsiteY2260" fmla="*/ 2437538 h 6099980"/>
              <a:gd name="connsiteX2261" fmla="*/ 5651184 w 6703452"/>
              <a:gd name="connsiteY2261" fmla="*/ 2429918 h 6099980"/>
              <a:gd name="connsiteX2262" fmla="*/ 5809298 w 6703452"/>
              <a:gd name="connsiteY2262" fmla="*/ 2385151 h 6099980"/>
              <a:gd name="connsiteX2263" fmla="*/ 5765484 w 6703452"/>
              <a:gd name="connsiteY2263" fmla="*/ 2394676 h 6099980"/>
              <a:gd name="connsiteX2264" fmla="*/ 5829300 w 6703452"/>
              <a:gd name="connsiteY2264" fmla="*/ 2374673 h 6099980"/>
              <a:gd name="connsiteX2265" fmla="*/ 5889308 w 6703452"/>
              <a:gd name="connsiteY2265" fmla="*/ 2349908 h 6099980"/>
              <a:gd name="connsiteX2266" fmla="*/ 5861686 w 6703452"/>
              <a:gd name="connsiteY2266" fmla="*/ 2364196 h 6099980"/>
              <a:gd name="connsiteX2267" fmla="*/ 5953124 w 6703452"/>
              <a:gd name="connsiteY2267" fmla="*/ 2319428 h 6099980"/>
              <a:gd name="connsiteX2268" fmla="*/ 5984558 w 6703452"/>
              <a:gd name="connsiteY2268" fmla="*/ 2304188 h 6099980"/>
              <a:gd name="connsiteX2269" fmla="*/ 6015038 w 6703452"/>
              <a:gd name="connsiteY2269" fmla="*/ 2287043 h 6099980"/>
              <a:gd name="connsiteX2270" fmla="*/ 6092192 w 6703452"/>
              <a:gd name="connsiteY2270" fmla="*/ 2220368 h 6099980"/>
              <a:gd name="connsiteX2271" fmla="*/ 6119502 w 6703452"/>
              <a:gd name="connsiteY2271" fmla="*/ 2185075 h 6099980"/>
              <a:gd name="connsiteX2272" fmla="*/ 6076952 w 6703452"/>
              <a:gd name="connsiteY2272" fmla="*/ 2233703 h 6099980"/>
              <a:gd name="connsiteX2273" fmla="*/ 6071236 w 6703452"/>
              <a:gd name="connsiteY2273" fmla="*/ 2238465 h 6099980"/>
              <a:gd name="connsiteX2274" fmla="*/ 6121304 w 6703452"/>
              <a:gd name="connsiteY2274" fmla="*/ 2182746 h 6099980"/>
              <a:gd name="connsiteX2275" fmla="*/ 6123148 w 6703452"/>
              <a:gd name="connsiteY2275" fmla="*/ 2180363 h 6099980"/>
              <a:gd name="connsiteX2276" fmla="*/ 6154104 w 6703452"/>
              <a:gd name="connsiteY2276" fmla="*/ 2134643 h 6099980"/>
              <a:gd name="connsiteX2277" fmla="*/ 6204586 w 6703452"/>
              <a:gd name="connsiteY2277" fmla="*/ 2003198 h 6099980"/>
              <a:gd name="connsiteX2278" fmla="*/ 6198872 w 6703452"/>
              <a:gd name="connsiteY2278" fmla="*/ 2039393 h 6099980"/>
              <a:gd name="connsiteX2279" fmla="*/ 6199824 w 6703452"/>
              <a:gd name="connsiteY2279" fmla="*/ 2042251 h 6099980"/>
              <a:gd name="connsiteX2280" fmla="*/ 6204586 w 6703452"/>
              <a:gd name="connsiteY2280" fmla="*/ 2044156 h 6099980"/>
              <a:gd name="connsiteX2281" fmla="*/ 6214112 w 6703452"/>
              <a:gd name="connsiteY2281" fmla="*/ 1949858 h 6099980"/>
              <a:gd name="connsiteX2282" fmla="*/ 6208396 w 6703452"/>
              <a:gd name="connsiteY2282" fmla="*/ 1918426 h 6099980"/>
              <a:gd name="connsiteX2283" fmla="*/ 6203632 w 6703452"/>
              <a:gd name="connsiteY2283" fmla="*/ 1903186 h 6099980"/>
              <a:gd name="connsiteX2284" fmla="*/ 6198872 w 6703452"/>
              <a:gd name="connsiteY2284" fmla="*/ 1887946 h 6099980"/>
              <a:gd name="connsiteX2285" fmla="*/ 6197918 w 6703452"/>
              <a:gd name="connsiteY2285" fmla="*/ 1869848 h 6099980"/>
              <a:gd name="connsiteX2286" fmla="*/ 6203632 w 6703452"/>
              <a:gd name="connsiteY2286" fmla="*/ 1884136 h 6099980"/>
              <a:gd name="connsiteX2287" fmla="*/ 6208396 w 6703452"/>
              <a:gd name="connsiteY2287" fmla="*/ 1901281 h 6099980"/>
              <a:gd name="connsiteX2288" fmla="*/ 6211252 w 6703452"/>
              <a:gd name="connsiteY2288" fmla="*/ 1912711 h 6099980"/>
              <a:gd name="connsiteX2289" fmla="*/ 6212204 w 6703452"/>
              <a:gd name="connsiteY2289" fmla="*/ 1919378 h 6099980"/>
              <a:gd name="connsiteX2290" fmla="*/ 6213158 w 6703452"/>
              <a:gd name="connsiteY2290" fmla="*/ 1926046 h 6099980"/>
              <a:gd name="connsiteX2291" fmla="*/ 6204586 w 6703452"/>
              <a:gd name="connsiteY2291" fmla="*/ 1877468 h 6099980"/>
              <a:gd name="connsiteX2292" fmla="*/ 6201728 w 6703452"/>
              <a:gd name="connsiteY2292" fmla="*/ 1866990 h 6099980"/>
              <a:gd name="connsiteX2293" fmla="*/ 6197918 w 6703452"/>
              <a:gd name="connsiteY2293" fmla="*/ 1856513 h 6099980"/>
              <a:gd name="connsiteX2294" fmla="*/ 6191250 w 6703452"/>
              <a:gd name="connsiteY2294" fmla="*/ 1837463 h 6099980"/>
              <a:gd name="connsiteX2295" fmla="*/ 6184584 w 6703452"/>
              <a:gd name="connsiteY2295" fmla="*/ 1814603 h 6099980"/>
              <a:gd name="connsiteX2296" fmla="*/ 6139816 w 6703452"/>
              <a:gd name="connsiteY2296" fmla="*/ 1727926 h 6099980"/>
              <a:gd name="connsiteX2297" fmla="*/ 6119812 w 6703452"/>
              <a:gd name="connsiteY2297" fmla="*/ 1691731 h 6099980"/>
              <a:gd name="connsiteX2298" fmla="*/ 6102668 w 6703452"/>
              <a:gd name="connsiteY2298" fmla="*/ 1659346 h 6099980"/>
              <a:gd name="connsiteX2299" fmla="*/ 6082556 w 6703452"/>
              <a:gd name="connsiteY2299" fmla="*/ 1617687 h 6099980"/>
              <a:gd name="connsiteX2300" fmla="*/ 6084572 w 6703452"/>
              <a:gd name="connsiteY2300" fmla="*/ 1619340 h 6099980"/>
              <a:gd name="connsiteX2301" fmla="*/ 6053138 w 6703452"/>
              <a:gd name="connsiteY2301" fmla="*/ 1494563 h 6099980"/>
              <a:gd name="connsiteX2302" fmla="*/ 6053138 w 6703452"/>
              <a:gd name="connsiteY2302" fmla="*/ 1416458 h 6099980"/>
              <a:gd name="connsiteX2303" fmla="*/ 6074092 w 6703452"/>
              <a:gd name="connsiteY2303" fmla="*/ 1333590 h 6099980"/>
              <a:gd name="connsiteX2304" fmla="*/ 6153150 w 6703452"/>
              <a:gd name="connsiteY2304" fmla="*/ 1208813 h 6099980"/>
              <a:gd name="connsiteX2305" fmla="*/ 6090286 w 6703452"/>
              <a:gd name="connsiteY2305" fmla="*/ 1310731 h 6099980"/>
              <a:gd name="connsiteX2306" fmla="*/ 6067424 w 6703452"/>
              <a:gd name="connsiteY2306" fmla="*/ 1407886 h 6099980"/>
              <a:gd name="connsiteX2307" fmla="*/ 6064568 w 6703452"/>
              <a:gd name="connsiteY2307" fmla="*/ 1422173 h 6099980"/>
              <a:gd name="connsiteX2308" fmla="*/ 6079808 w 6703452"/>
              <a:gd name="connsiteY2308" fmla="*/ 1424078 h 6099980"/>
              <a:gd name="connsiteX2309" fmla="*/ 6132196 w 6703452"/>
              <a:gd name="connsiteY2309" fmla="*/ 1274536 h 6099980"/>
              <a:gd name="connsiteX2310" fmla="*/ 6243638 w 6703452"/>
              <a:gd name="connsiteY2310" fmla="*/ 1149758 h 6099980"/>
              <a:gd name="connsiteX2311" fmla="*/ 6213158 w 6703452"/>
              <a:gd name="connsiteY2311" fmla="*/ 1170713 h 6099980"/>
              <a:gd name="connsiteX2312" fmla="*/ 6189152 w 6703452"/>
              <a:gd name="connsiteY2312" fmla="*/ 1194257 h 6099980"/>
              <a:gd name="connsiteX2313" fmla="*/ 6218872 w 6703452"/>
              <a:gd name="connsiteY2313" fmla="*/ 1161188 h 6099980"/>
              <a:gd name="connsiteX2314" fmla="*/ 6203632 w 6703452"/>
              <a:gd name="connsiteY2314" fmla="*/ 1178333 h 6099980"/>
              <a:gd name="connsiteX2315" fmla="*/ 6423660 w 6703452"/>
              <a:gd name="connsiteY2315" fmla="*/ 999263 h 6099980"/>
              <a:gd name="connsiteX2316" fmla="*/ 6350318 w 6703452"/>
              <a:gd name="connsiteY2316" fmla="*/ 1064033 h 6099980"/>
              <a:gd name="connsiteX2317" fmla="*/ 6436996 w 6703452"/>
              <a:gd name="connsiteY2317" fmla="*/ 998310 h 6099980"/>
              <a:gd name="connsiteX2318" fmla="*/ 6456046 w 6703452"/>
              <a:gd name="connsiteY2318" fmla="*/ 971641 h 6099980"/>
              <a:gd name="connsiteX2319" fmla="*/ 6587492 w 6703452"/>
              <a:gd name="connsiteY2319" fmla="*/ 819241 h 6099980"/>
              <a:gd name="connsiteX2320" fmla="*/ 6616066 w 6703452"/>
              <a:gd name="connsiteY2320" fmla="*/ 757328 h 6099980"/>
              <a:gd name="connsiteX2321" fmla="*/ 6631304 w 6703452"/>
              <a:gd name="connsiteY2321" fmla="*/ 706846 h 6099980"/>
              <a:gd name="connsiteX2322" fmla="*/ 6634164 w 6703452"/>
              <a:gd name="connsiteY2322" fmla="*/ 686843 h 6099980"/>
              <a:gd name="connsiteX2323" fmla="*/ 6631304 w 6703452"/>
              <a:gd name="connsiteY2323" fmla="*/ 679223 h 6099980"/>
              <a:gd name="connsiteX2324" fmla="*/ 6630352 w 6703452"/>
              <a:gd name="connsiteY2324" fmla="*/ 631598 h 6099980"/>
              <a:gd name="connsiteX2325" fmla="*/ 6622732 w 6703452"/>
              <a:gd name="connsiteY2325" fmla="*/ 569686 h 6099980"/>
              <a:gd name="connsiteX2326" fmla="*/ 6609398 w 6703452"/>
              <a:gd name="connsiteY2326" fmla="*/ 519203 h 6099980"/>
              <a:gd name="connsiteX2327" fmla="*/ 6608446 w 6703452"/>
              <a:gd name="connsiteY2327" fmla="*/ 505868 h 6099980"/>
              <a:gd name="connsiteX2328" fmla="*/ 6598920 w 6703452"/>
              <a:gd name="connsiteY2328" fmla="*/ 471578 h 6099980"/>
              <a:gd name="connsiteX2329" fmla="*/ 6566536 w 6703452"/>
              <a:gd name="connsiteY2329" fmla="*/ 390616 h 6099980"/>
              <a:gd name="connsiteX2330" fmla="*/ 6557964 w 6703452"/>
              <a:gd name="connsiteY2330" fmla="*/ 386806 h 6099980"/>
              <a:gd name="connsiteX2331" fmla="*/ 6393180 w 6703452"/>
              <a:gd name="connsiteY2331" fmla="*/ 199163 h 6099980"/>
              <a:gd name="connsiteX2332" fmla="*/ 6165532 w 6703452"/>
              <a:gd name="connsiteY2332" fmla="*/ 105818 h 6099980"/>
              <a:gd name="connsiteX2333" fmla="*/ 6035040 w 6703452"/>
              <a:gd name="connsiteY2333" fmla="*/ 117248 h 6099980"/>
              <a:gd name="connsiteX2334" fmla="*/ 5857876 w 6703452"/>
              <a:gd name="connsiteY2334" fmla="*/ 132488 h 6099980"/>
              <a:gd name="connsiteX2335" fmla="*/ 5694046 w 6703452"/>
              <a:gd name="connsiteY2335" fmla="*/ 174398 h 6099980"/>
              <a:gd name="connsiteX2336" fmla="*/ 5701666 w 6703452"/>
              <a:gd name="connsiteY2336" fmla="*/ 169636 h 6099980"/>
              <a:gd name="connsiteX2337" fmla="*/ 5670232 w 6703452"/>
              <a:gd name="connsiteY2337" fmla="*/ 181065 h 6099980"/>
              <a:gd name="connsiteX2338" fmla="*/ 5640704 w 6703452"/>
              <a:gd name="connsiteY2338" fmla="*/ 193448 h 6099980"/>
              <a:gd name="connsiteX2339" fmla="*/ 5613084 w 6703452"/>
              <a:gd name="connsiteY2339" fmla="*/ 206783 h 6099980"/>
              <a:gd name="connsiteX2340" fmla="*/ 5599748 w 6703452"/>
              <a:gd name="connsiteY2340" fmla="*/ 213450 h 6099980"/>
              <a:gd name="connsiteX2341" fmla="*/ 5587366 w 6703452"/>
              <a:gd name="connsiteY2341" fmla="*/ 220118 h 6099980"/>
              <a:gd name="connsiteX2342" fmla="*/ 5583556 w 6703452"/>
              <a:gd name="connsiteY2342" fmla="*/ 214403 h 6099980"/>
              <a:gd name="connsiteX2343" fmla="*/ 5447348 w 6703452"/>
              <a:gd name="connsiteY2343" fmla="*/ 296318 h 6099980"/>
              <a:gd name="connsiteX2344" fmla="*/ 5469256 w 6703452"/>
              <a:gd name="connsiteY2344" fmla="*/ 279173 h 6099980"/>
              <a:gd name="connsiteX2345" fmla="*/ 5516880 w 6703452"/>
              <a:gd name="connsiteY2345" fmla="*/ 249646 h 6099980"/>
              <a:gd name="connsiteX2346" fmla="*/ 5574984 w 6703452"/>
              <a:gd name="connsiteY2346" fmla="*/ 218213 h 6099980"/>
              <a:gd name="connsiteX2347" fmla="*/ 5626418 w 6703452"/>
              <a:gd name="connsiteY2347" fmla="*/ 193448 h 6099980"/>
              <a:gd name="connsiteX2348" fmla="*/ 5601652 w 6703452"/>
              <a:gd name="connsiteY2348" fmla="*/ 206783 h 6099980"/>
              <a:gd name="connsiteX2349" fmla="*/ 5727384 w 6703452"/>
              <a:gd name="connsiteY2349" fmla="*/ 155348 h 6099980"/>
              <a:gd name="connsiteX2350" fmla="*/ 5759768 w 6703452"/>
              <a:gd name="connsiteY2350" fmla="*/ 144871 h 6099980"/>
              <a:gd name="connsiteX2351" fmla="*/ 5788344 w 6703452"/>
              <a:gd name="connsiteY2351" fmla="*/ 137251 h 6099980"/>
              <a:gd name="connsiteX2352" fmla="*/ 5828348 w 6703452"/>
              <a:gd name="connsiteY2352" fmla="*/ 130583 h 6099980"/>
              <a:gd name="connsiteX2353" fmla="*/ 5821680 w 6703452"/>
              <a:gd name="connsiteY2353" fmla="*/ 134393 h 6099980"/>
              <a:gd name="connsiteX2354" fmla="*/ 5876924 w 6703452"/>
              <a:gd name="connsiteY2354" fmla="*/ 126773 h 6099980"/>
              <a:gd name="connsiteX2355" fmla="*/ 5926456 w 6703452"/>
              <a:gd name="connsiteY2355" fmla="*/ 121058 h 6099980"/>
              <a:gd name="connsiteX2356" fmla="*/ 5959792 w 6703452"/>
              <a:gd name="connsiteY2356" fmla="*/ 117248 h 6099980"/>
              <a:gd name="connsiteX2357" fmla="*/ 5989320 w 6703452"/>
              <a:gd name="connsiteY2357" fmla="*/ 111533 h 6099980"/>
              <a:gd name="connsiteX2358" fmla="*/ 5971224 w 6703452"/>
              <a:gd name="connsiteY2358" fmla="*/ 110580 h 6099980"/>
              <a:gd name="connsiteX2359" fmla="*/ 5933124 w 6703452"/>
              <a:gd name="connsiteY2359" fmla="*/ 111533 h 6099980"/>
              <a:gd name="connsiteX2360" fmla="*/ 5908358 w 6703452"/>
              <a:gd name="connsiteY2360" fmla="*/ 110580 h 6099980"/>
              <a:gd name="connsiteX2361" fmla="*/ 5832158 w 6703452"/>
              <a:gd name="connsiteY2361" fmla="*/ 123915 h 6099980"/>
              <a:gd name="connsiteX2362" fmla="*/ 5744528 w 6703452"/>
              <a:gd name="connsiteY2362" fmla="*/ 145823 h 6099980"/>
              <a:gd name="connsiteX2363" fmla="*/ 5841684 w 6703452"/>
              <a:gd name="connsiteY2363" fmla="*/ 119153 h 6099980"/>
              <a:gd name="connsiteX2364" fmla="*/ 5919788 w 6703452"/>
              <a:gd name="connsiteY2364" fmla="*/ 107723 h 6099980"/>
              <a:gd name="connsiteX2365" fmla="*/ 6010276 w 6703452"/>
              <a:gd name="connsiteY2365" fmla="*/ 92483 h 6099980"/>
              <a:gd name="connsiteX2366" fmla="*/ 5965508 w 6703452"/>
              <a:gd name="connsiteY2366" fmla="*/ 86768 h 6099980"/>
              <a:gd name="connsiteX2367" fmla="*/ 5938838 w 6703452"/>
              <a:gd name="connsiteY2367" fmla="*/ 91530 h 6099980"/>
              <a:gd name="connsiteX2368" fmla="*/ 5924550 w 6703452"/>
              <a:gd name="connsiteY2368" fmla="*/ 93435 h 6099980"/>
              <a:gd name="connsiteX2369" fmla="*/ 5909312 w 6703452"/>
              <a:gd name="connsiteY2369" fmla="*/ 96293 h 6099980"/>
              <a:gd name="connsiteX2370" fmla="*/ 5878830 w 6703452"/>
              <a:gd name="connsiteY2370" fmla="*/ 101055 h 6099980"/>
              <a:gd name="connsiteX2371" fmla="*/ 5846446 w 6703452"/>
              <a:gd name="connsiteY2371" fmla="*/ 108676 h 6099980"/>
              <a:gd name="connsiteX2372" fmla="*/ 5859780 w 6703452"/>
              <a:gd name="connsiteY2372" fmla="*/ 107723 h 6099980"/>
              <a:gd name="connsiteX2373" fmla="*/ 5876924 w 6703452"/>
              <a:gd name="connsiteY2373" fmla="*/ 105818 h 6099980"/>
              <a:gd name="connsiteX2374" fmla="*/ 5902644 w 6703452"/>
              <a:gd name="connsiteY2374" fmla="*/ 102960 h 6099980"/>
              <a:gd name="connsiteX2375" fmla="*/ 5764530 w 6703452"/>
              <a:gd name="connsiteY2375" fmla="*/ 135346 h 6099980"/>
              <a:gd name="connsiteX2376" fmla="*/ 5725478 w 6703452"/>
              <a:gd name="connsiteY2376" fmla="*/ 147728 h 6099980"/>
              <a:gd name="connsiteX2377" fmla="*/ 5687378 w 6703452"/>
              <a:gd name="connsiteY2377" fmla="*/ 162015 h 6099980"/>
              <a:gd name="connsiteX2378" fmla="*/ 5616892 w 6703452"/>
              <a:gd name="connsiteY2378" fmla="*/ 193448 h 6099980"/>
              <a:gd name="connsiteX2379" fmla="*/ 5620704 w 6703452"/>
              <a:gd name="connsiteY2379" fmla="*/ 190590 h 6099980"/>
              <a:gd name="connsiteX2380" fmla="*/ 5594032 w 6703452"/>
              <a:gd name="connsiteY2380" fmla="*/ 202973 h 6099980"/>
              <a:gd name="connsiteX2381" fmla="*/ 5567364 w 6703452"/>
              <a:gd name="connsiteY2381" fmla="*/ 216308 h 6099980"/>
              <a:gd name="connsiteX2382" fmla="*/ 5514976 w 6703452"/>
              <a:gd name="connsiteY2382" fmla="*/ 244883 h 6099980"/>
              <a:gd name="connsiteX2383" fmla="*/ 5560696 w 6703452"/>
              <a:gd name="connsiteY2383" fmla="*/ 214403 h 6099980"/>
              <a:gd name="connsiteX2384" fmla="*/ 5421630 w 6703452"/>
              <a:gd name="connsiteY2384" fmla="*/ 304891 h 6099980"/>
              <a:gd name="connsiteX2385" fmla="*/ 5420678 w 6703452"/>
              <a:gd name="connsiteY2385" fmla="*/ 301081 h 6099980"/>
              <a:gd name="connsiteX2386" fmla="*/ 5374958 w 6703452"/>
              <a:gd name="connsiteY2386" fmla="*/ 331561 h 6099980"/>
              <a:gd name="connsiteX2387" fmla="*/ 5336858 w 6703452"/>
              <a:gd name="connsiteY2387" fmla="*/ 359183 h 6099980"/>
              <a:gd name="connsiteX2388" fmla="*/ 5326380 w 6703452"/>
              <a:gd name="connsiteY2388" fmla="*/ 379186 h 6099980"/>
              <a:gd name="connsiteX2389" fmla="*/ 5370196 w 6703452"/>
              <a:gd name="connsiteY2389" fmla="*/ 345848 h 6099980"/>
              <a:gd name="connsiteX2390" fmla="*/ 5409248 w 6703452"/>
              <a:gd name="connsiteY2390" fmla="*/ 315368 h 6099980"/>
              <a:gd name="connsiteX2391" fmla="*/ 5339716 w 6703452"/>
              <a:gd name="connsiteY2391" fmla="*/ 373470 h 6099980"/>
              <a:gd name="connsiteX2392" fmla="*/ 5333048 w 6703452"/>
              <a:gd name="connsiteY2392" fmla="*/ 378233 h 6099980"/>
              <a:gd name="connsiteX2393" fmla="*/ 5293044 w 6703452"/>
              <a:gd name="connsiteY2393" fmla="*/ 416333 h 6099980"/>
              <a:gd name="connsiteX2394" fmla="*/ 5259704 w 6703452"/>
              <a:gd name="connsiteY2394" fmla="*/ 437288 h 6099980"/>
              <a:gd name="connsiteX2395" fmla="*/ 5209224 w 6703452"/>
              <a:gd name="connsiteY2395" fmla="*/ 479198 h 6099980"/>
              <a:gd name="connsiteX2396" fmla="*/ 5229224 w 6703452"/>
              <a:gd name="connsiteY2396" fmla="*/ 470626 h 6099980"/>
              <a:gd name="connsiteX2397" fmla="*/ 5120640 w 6703452"/>
              <a:gd name="connsiteY2397" fmla="*/ 567781 h 6099980"/>
              <a:gd name="connsiteX2398" fmla="*/ 5010150 w 6703452"/>
              <a:gd name="connsiteY2398" fmla="*/ 672556 h 6099980"/>
              <a:gd name="connsiteX2399" fmla="*/ 4892992 w 6703452"/>
              <a:gd name="connsiteY2399" fmla="*/ 773521 h 6099980"/>
              <a:gd name="connsiteX2400" fmla="*/ 4826318 w 6703452"/>
              <a:gd name="connsiteY2400" fmla="*/ 809716 h 6099980"/>
              <a:gd name="connsiteX2401" fmla="*/ 4758692 w 6703452"/>
              <a:gd name="connsiteY2401" fmla="*/ 828766 h 6099980"/>
              <a:gd name="connsiteX2402" fmla="*/ 4799648 w 6703452"/>
              <a:gd name="connsiteY2402" fmla="*/ 812573 h 6099980"/>
              <a:gd name="connsiteX2403" fmla="*/ 4792028 w 6703452"/>
              <a:gd name="connsiteY2403" fmla="*/ 810668 h 6099980"/>
              <a:gd name="connsiteX2404" fmla="*/ 4759644 w 6703452"/>
              <a:gd name="connsiteY2404" fmla="*/ 814478 h 6099980"/>
              <a:gd name="connsiteX2405" fmla="*/ 4821556 w 6703452"/>
              <a:gd name="connsiteY2405" fmla="*/ 798285 h 6099980"/>
              <a:gd name="connsiteX2406" fmla="*/ 4888230 w 6703452"/>
              <a:gd name="connsiteY2406" fmla="*/ 761138 h 6099980"/>
              <a:gd name="connsiteX2407" fmla="*/ 4996816 w 6703452"/>
              <a:gd name="connsiteY2407" fmla="*/ 663983 h 6099980"/>
              <a:gd name="connsiteX2408" fmla="*/ 4957764 w 6703452"/>
              <a:gd name="connsiteY2408" fmla="*/ 707798 h 6099980"/>
              <a:gd name="connsiteX2409" fmla="*/ 4904424 w 6703452"/>
              <a:gd name="connsiteY2409" fmla="*/ 755423 h 6099980"/>
              <a:gd name="connsiteX2410" fmla="*/ 4834892 w 6703452"/>
              <a:gd name="connsiteY2410" fmla="*/ 798285 h 6099980"/>
              <a:gd name="connsiteX2411" fmla="*/ 4892040 w 6703452"/>
              <a:gd name="connsiteY2411" fmla="*/ 769710 h 6099980"/>
              <a:gd name="connsiteX2412" fmla="*/ 4956812 w 6703452"/>
              <a:gd name="connsiteY2412" fmla="*/ 714466 h 6099980"/>
              <a:gd name="connsiteX2413" fmla="*/ 5007292 w 6703452"/>
              <a:gd name="connsiteY2413" fmla="*/ 662078 h 6099980"/>
              <a:gd name="connsiteX2414" fmla="*/ 5034916 w 6703452"/>
              <a:gd name="connsiteY2414" fmla="*/ 640171 h 6099980"/>
              <a:gd name="connsiteX2415" fmla="*/ 5171124 w 6703452"/>
              <a:gd name="connsiteY2415" fmla="*/ 504916 h 6099980"/>
              <a:gd name="connsiteX2416" fmla="*/ 5214938 w 6703452"/>
              <a:gd name="connsiteY2416" fmla="*/ 462053 h 6099980"/>
              <a:gd name="connsiteX2417" fmla="*/ 5295900 w 6703452"/>
              <a:gd name="connsiteY2417" fmla="*/ 396331 h 6099980"/>
              <a:gd name="connsiteX2418" fmla="*/ 5341620 w 6703452"/>
              <a:gd name="connsiteY2418" fmla="*/ 351563 h 6099980"/>
              <a:gd name="connsiteX2419" fmla="*/ 5213032 w 6703452"/>
              <a:gd name="connsiteY2419" fmla="*/ 452528 h 6099980"/>
              <a:gd name="connsiteX2420" fmla="*/ 5131238 w 6703452"/>
              <a:gd name="connsiteY2420" fmla="*/ 528490 h 6099980"/>
              <a:gd name="connsiteX2421" fmla="*/ 5100184 w 6703452"/>
              <a:gd name="connsiteY2421" fmla="*/ 558023 h 6099980"/>
              <a:gd name="connsiteX2422" fmla="*/ 5062538 w 6703452"/>
              <a:gd name="connsiteY2422" fmla="*/ 596355 h 6099980"/>
              <a:gd name="connsiteX2423" fmla="*/ 5056824 w 6703452"/>
              <a:gd name="connsiteY2423" fmla="*/ 601117 h 6099980"/>
              <a:gd name="connsiteX2424" fmla="*/ 5084486 w 6703452"/>
              <a:gd name="connsiteY2424" fmla="*/ 572953 h 6099980"/>
              <a:gd name="connsiteX2425" fmla="*/ 5055872 w 6703452"/>
              <a:gd name="connsiteY2425" fmla="*/ 600166 h 6099980"/>
              <a:gd name="connsiteX2426" fmla="*/ 5084446 w 6703452"/>
              <a:gd name="connsiteY2426" fmla="*/ 569686 h 6099980"/>
              <a:gd name="connsiteX2427" fmla="*/ 5010150 w 6703452"/>
              <a:gd name="connsiteY2427" fmla="*/ 642076 h 6099980"/>
              <a:gd name="connsiteX2428" fmla="*/ 4950144 w 6703452"/>
              <a:gd name="connsiteY2428" fmla="*/ 703988 h 6099980"/>
              <a:gd name="connsiteX2429" fmla="*/ 4956812 w 6703452"/>
              <a:gd name="connsiteY2429" fmla="*/ 698273 h 6099980"/>
              <a:gd name="connsiteX2430" fmla="*/ 4888230 w 6703452"/>
              <a:gd name="connsiteY2430" fmla="*/ 755423 h 6099980"/>
              <a:gd name="connsiteX2431" fmla="*/ 4871086 w 6703452"/>
              <a:gd name="connsiteY2431" fmla="*/ 763043 h 6099980"/>
              <a:gd name="connsiteX2432" fmla="*/ 4837748 w 6703452"/>
              <a:gd name="connsiteY2432" fmla="*/ 779235 h 6099980"/>
              <a:gd name="connsiteX2433" fmla="*/ 4807268 w 6703452"/>
              <a:gd name="connsiteY2433" fmla="*/ 792571 h 6099980"/>
              <a:gd name="connsiteX2434" fmla="*/ 4765358 w 6703452"/>
              <a:gd name="connsiteY2434" fmla="*/ 804001 h 6099980"/>
              <a:gd name="connsiteX2435" fmla="*/ 4723448 w 6703452"/>
              <a:gd name="connsiteY2435" fmla="*/ 809716 h 6099980"/>
              <a:gd name="connsiteX2436" fmla="*/ 4656772 w 6703452"/>
              <a:gd name="connsiteY2436" fmla="*/ 798285 h 6099980"/>
              <a:gd name="connsiteX2437" fmla="*/ 4596766 w 6703452"/>
              <a:gd name="connsiteY2437" fmla="*/ 776378 h 6099980"/>
              <a:gd name="connsiteX2438" fmla="*/ 4600576 w 6703452"/>
              <a:gd name="connsiteY2438" fmla="*/ 783998 h 6099980"/>
              <a:gd name="connsiteX2439" fmla="*/ 4531996 w 6703452"/>
              <a:gd name="connsiteY2439" fmla="*/ 752566 h 6099980"/>
              <a:gd name="connsiteX2440" fmla="*/ 4471036 w 6703452"/>
              <a:gd name="connsiteY2440" fmla="*/ 725896 h 6099980"/>
              <a:gd name="connsiteX2441" fmla="*/ 4466272 w 6703452"/>
              <a:gd name="connsiteY2441" fmla="*/ 729706 h 6099980"/>
              <a:gd name="connsiteX2442" fmla="*/ 4618672 w 6703452"/>
              <a:gd name="connsiteY2442" fmla="*/ 798285 h 6099980"/>
              <a:gd name="connsiteX2443" fmla="*/ 4563428 w 6703452"/>
              <a:gd name="connsiteY2443" fmla="*/ 779235 h 6099980"/>
              <a:gd name="connsiteX2444" fmla="*/ 4506278 w 6703452"/>
              <a:gd name="connsiteY2444" fmla="*/ 755423 h 6099980"/>
              <a:gd name="connsiteX2445" fmla="*/ 4535804 w 6703452"/>
              <a:gd name="connsiteY2445" fmla="*/ 765901 h 6099980"/>
              <a:gd name="connsiteX2446" fmla="*/ 4508184 w 6703452"/>
              <a:gd name="connsiteY2446" fmla="*/ 751613 h 6099980"/>
              <a:gd name="connsiteX2447" fmla="*/ 4463416 w 6703452"/>
              <a:gd name="connsiteY2447" fmla="*/ 730658 h 6099980"/>
              <a:gd name="connsiteX2448" fmla="*/ 4437698 w 6703452"/>
              <a:gd name="connsiteY2448" fmla="*/ 718276 h 6099980"/>
              <a:gd name="connsiteX2449" fmla="*/ 4377692 w 6703452"/>
              <a:gd name="connsiteY2449" fmla="*/ 703035 h 6099980"/>
              <a:gd name="connsiteX2450" fmla="*/ 4392930 w 6703452"/>
              <a:gd name="connsiteY2450" fmla="*/ 705893 h 6099980"/>
              <a:gd name="connsiteX2451" fmla="*/ 4363404 w 6703452"/>
              <a:gd name="connsiteY2451" fmla="*/ 697321 h 6099980"/>
              <a:gd name="connsiteX2452" fmla="*/ 4339592 w 6703452"/>
              <a:gd name="connsiteY2452" fmla="*/ 693510 h 6099980"/>
              <a:gd name="connsiteX2453" fmla="*/ 4314826 w 6703452"/>
              <a:gd name="connsiteY2453" fmla="*/ 690653 h 6099980"/>
              <a:gd name="connsiteX2454" fmla="*/ 4279584 w 6703452"/>
              <a:gd name="connsiteY2454" fmla="*/ 687796 h 6099980"/>
              <a:gd name="connsiteX2455" fmla="*/ 4325304 w 6703452"/>
              <a:gd name="connsiteY2455" fmla="*/ 694463 h 6099980"/>
              <a:gd name="connsiteX2456" fmla="*/ 4368166 w 6703452"/>
              <a:gd name="connsiteY2456" fmla="*/ 703988 h 6099980"/>
              <a:gd name="connsiteX2457" fmla="*/ 4413886 w 6703452"/>
              <a:gd name="connsiteY2457" fmla="*/ 716371 h 6099980"/>
              <a:gd name="connsiteX2458" fmla="*/ 4451986 w 6703452"/>
              <a:gd name="connsiteY2458" fmla="*/ 729706 h 6099980"/>
              <a:gd name="connsiteX2459" fmla="*/ 4415792 w 6703452"/>
              <a:gd name="connsiteY2459" fmla="*/ 717323 h 6099980"/>
              <a:gd name="connsiteX2460" fmla="*/ 4385312 w 6703452"/>
              <a:gd name="connsiteY2460" fmla="*/ 709703 h 6099980"/>
              <a:gd name="connsiteX2461" fmla="*/ 4370070 w 6703452"/>
              <a:gd name="connsiteY2461" fmla="*/ 705893 h 6099980"/>
              <a:gd name="connsiteX2462" fmla="*/ 4354830 w 6703452"/>
              <a:gd name="connsiteY2462" fmla="*/ 703035 h 6099980"/>
              <a:gd name="connsiteX2463" fmla="*/ 4325304 w 6703452"/>
              <a:gd name="connsiteY2463" fmla="*/ 698273 h 6099980"/>
              <a:gd name="connsiteX2464" fmla="*/ 4298632 w 6703452"/>
              <a:gd name="connsiteY2464" fmla="*/ 696368 h 6099980"/>
              <a:gd name="connsiteX2465" fmla="*/ 4261486 w 6703452"/>
              <a:gd name="connsiteY2465" fmla="*/ 694463 h 6099980"/>
              <a:gd name="connsiteX2466" fmla="*/ 4092892 w 6703452"/>
              <a:gd name="connsiteY2466" fmla="*/ 709703 h 6099980"/>
              <a:gd name="connsiteX2467" fmla="*/ 4124324 w 6703452"/>
              <a:gd name="connsiteY2467" fmla="*/ 701131 h 6099980"/>
              <a:gd name="connsiteX2468" fmla="*/ 4137660 w 6703452"/>
              <a:gd name="connsiteY2468" fmla="*/ 697321 h 6099980"/>
              <a:gd name="connsiteX2469" fmla="*/ 4143376 w 6703452"/>
              <a:gd name="connsiteY2469" fmla="*/ 691606 h 6099980"/>
              <a:gd name="connsiteX2470" fmla="*/ 4170998 w 6703452"/>
              <a:gd name="connsiteY2470" fmla="*/ 683985 h 6099980"/>
              <a:gd name="connsiteX2471" fmla="*/ 4212908 w 6703452"/>
              <a:gd name="connsiteY2471" fmla="*/ 680176 h 6099980"/>
              <a:gd name="connsiteX2472" fmla="*/ 4244340 w 6703452"/>
              <a:gd name="connsiteY2472" fmla="*/ 680176 h 6099980"/>
              <a:gd name="connsiteX2473" fmla="*/ 4253866 w 6703452"/>
              <a:gd name="connsiteY2473" fmla="*/ 680176 h 6099980"/>
              <a:gd name="connsiteX2474" fmla="*/ 4290060 w 6703452"/>
              <a:gd name="connsiteY2474" fmla="*/ 684938 h 6099980"/>
              <a:gd name="connsiteX2475" fmla="*/ 4342448 w 6703452"/>
              <a:gd name="connsiteY2475" fmla="*/ 690653 h 6099980"/>
              <a:gd name="connsiteX2476" fmla="*/ 4371024 w 6703452"/>
              <a:gd name="connsiteY2476" fmla="*/ 694463 h 6099980"/>
              <a:gd name="connsiteX2477" fmla="*/ 4397692 w 6703452"/>
              <a:gd name="connsiteY2477" fmla="*/ 700178 h 6099980"/>
              <a:gd name="connsiteX2478" fmla="*/ 4422458 w 6703452"/>
              <a:gd name="connsiteY2478" fmla="*/ 705893 h 6099980"/>
              <a:gd name="connsiteX2479" fmla="*/ 4443412 w 6703452"/>
              <a:gd name="connsiteY2479" fmla="*/ 712560 h 6099980"/>
              <a:gd name="connsiteX2480" fmla="*/ 4448176 w 6703452"/>
              <a:gd name="connsiteY2480" fmla="*/ 710656 h 6099980"/>
              <a:gd name="connsiteX2481" fmla="*/ 4439604 w 6703452"/>
              <a:gd name="connsiteY2481" fmla="*/ 705893 h 6099980"/>
              <a:gd name="connsiteX2482" fmla="*/ 4424364 w 6703452"/>
              <a:gd name="connsiteY2482" fmla="*/ 699226 h 6099980"/>
              <a:gd name="connsiteX2483" fmla="*/ 4397692 w 6703452"/>
              <a:gd name="connsiteY2483" fmla="*/ 691606 h 6099980"/>
              <a:gd name="connsiteX2484" fmla="*/ 4396740 w 6703452"/>
              <a:gd name="connsiteY2484" fmla="*/ 693510 h 6099980"/>
              <a:gd name="connsiteX2485" fmla="*/ 4359592 w 6703452"/>
              <a:gd name="connsiteY2485" fmla="*/ 687796 h 6099980"/>
              <a:gd name="connsiteX2486" fmla="*/ 4331970 w 6703452"/>
              <a:gd name="connsiteY2486" fmla="*/ 683985 h 6099980"/>
              <a:gd name="connsiteX2487" fmla="*/ 4324352 w 6703452"/>
              <a:gd name="connsiteY2487" fmla="*/ 683033 h 6099980"/>
              <a:gd name="connsiteX2488" fmla="*/ 4316730 w 6703452"/>
              <a:gd name="connsiteY2488" fmla="*/ 682081 h 6099980"/>
              <a:gd name="connsiteX2489" fmla="*/ 4300538 w 6703452"/>
              <a:gd name="connsiteY2489" fmla="*/ 681128 h 6099980"/>
              <a:gd name="connsiteX2490" fmla="*/ 4284344 w 6703452"/>
              <a:gd name="connsiteY2490" fmla="*/ 679223 h 6099980"/>
              <a:gd name="connsiteX2491" fmla="*/ 4267200 w 6703452"/>
              <a:gd name="connsiteY2491" fmla="*/ 678271 h 6099980"/>
              <a:gd name="connsiteX2492" fmla="*/ 4233864 w 6703452"/>
              <a:gd name="connsiteY2492" fmla="*/ 677318 h 6099980"/>
              <a:gd name="connsiteX2493" fmla="*/ 4249104 w 6703452"/>
              <a:gd name="connsiteY2493" fmla="*/ 669698 h 6099980"/>
              <a:gd name="connsiteX2494" fmla="*/ 4121468 w 6703452"/>
              <a:gd name="connsiteY2494" fmla="*/ 679223 h 6099980"/>
              <a:gd name="connsiteX2495" fmla="*/ 4132898 w 6703452"/>
              <a:gd name="connsiteY2495" fmla="*/ 677318 h 6099980"/>
              <a:gd name="connsiteX2496" fmla="*/ 4037292 w 6703452"/>
              <a:gd name="connsiteY2496" fmla="*/ 698868 h 6099980"/>
              <a:gd name="connsiteX2497" fmla="*/ 4029036 w 6703452"/>
              <a:gd name="connsiteY2497" fmla="*/ 702432 h 6099980"/>
              <a:gd name="connsiteX2498" fmla="*/ 4077652 w 6703452"/>
              <a:gd name="connsiteY2498" fmla="*/ 692557 h 6099980"/>
              <a:gd name="connsiteX2499" fmla="*/ 4022766 w 6703452"/>
              <a:gd name="connsiteY2499" fmla="*/ 706487 h 6099980"/>
              <a:gd name="connsiteX2500" fmla="*/ 4000150 w 6703452"/>
              <a:gd name="connsiteY2500" fmla="*/ 714904 h 6099980"/>
              <a:gd name="connsiteX2501" fmla="*/ 3954504 w 6703452"/>
              <a:gd name="connsiteY2501" fmla="*/ 734611 h 6099980"/>
              <a:gd name="connsiteX2502" fmla="*/ 3934778 w 6703452"/>
              <a:gd name="connsiteY2502" fmla="*/ 744945 h 6099980"/>
              <a:gd name="connsiteX2503" fmla="*/ 3896678 w 6703452"/>
              <a:gd name="connsiteY2503" fmla="*/ 767805 h 6099980"/>
              <a:gd name="connsiteX2504" fmla="*/ 3877628 w 6703452"/>
              <a:gd name="connsiteY2504" fmla="*/ 780187 h 6099980"/>
              <a:gd name="connsiteX2505" fmla="*/ 3858578 w 6703452"/>
              <a:gd name="connsiteY2505" fmla="*/ 794475 h 6099980"/>
              <a:gd name="connsiteX2506" fmla="*/ 3838576 w 6703452"/>
              <a:gd name="connsiteY2506" fmla="*/ 808762 h 6099980"/>
              <a:gd name="connsiteX2507" fmla="*/ 3819526 w 6703452"/>
              <a:gd name="connsiteY2507" fmla="*/ 825907 h 6099980"/>
              <a:gd name="connsiteX2508" fmla="*/ 3798570 w 6703452"/>
              <a:gd name="connsiteY2508" fmla="*/ 844005 h 6099980"/>
              <a:gd name="connsiteX2509" fmla="*/ 3777616 w 6703452"/>
              <a:gd name="connsiteY2509" fmla="*/ 864959 h 6099980"/>
              <a:gd name="connsiteX2510" fmla="*/ 3766186 w 6703452"/>
              <a:gd name="connsiteY2510" fmla="*/ 875437 h 6099980"/>
              <a:gd name="connsiteX2511" fmla="*/ 3755708 w 6703452"/>
              <a:gd name="connsiteY2511" fmla="*/ 887820 h 6099980"/>
              <a:gd name="connsiteX2512" fmla="*/ 3751276 w 6703452"/>
              <a:gd name="connsiteY2512" fmla="*/ 892807 h 6099980"/>
              <a:gd name="connsiteX2513" fmla="*/ 3749992 w 6703452"/>
              <a:gd name="connsiteY2513" fmla="*/ 894488 h 6099980"/>
              <a:gd name="connsiteX2514" fmla="*/ 3767138 w 6703452"/>
              <a:gd name="connsiteY2514" fmla="*/ 881153 h 6099980"/>
              <a:gd name="connsiteX2515" fmla="*/ 3729992 w 6703452"/>
              <a:gd name="connsiteY2515" fmla="*/ 924968 h 6099980"/>
              <a:gd name="connsiteX2516" fmla="*/ 3713798 w 6703452"/>
              <a:gd name="connsiteY2516" fmla="*/ 947828 h 6099980"/>
              <a:gd name="connsiteX2517" fmla="*/ 3699510 w 6703452"/>
              <a:gd name="connsiteY2517" fmla="*/ 972593 h 6099980"/>
              <a:gd name="connsiteX2518" fmla="*/ 3647124 w 6703452"/>
              <a:gd name="connsiteY2518" fmla="*/ 1082131 h 6099980"/>
              <a:gd name="connsiteX2519" fmla="*/ 3658552 w 6703452"/>
              <a:gd name="connsiteY2519" fmla="*/ 1057366 h 6099980"/>
              <a:gd name="connsiteX2520" fmla="*/ 3670936 w 6703452"/>
              <a:gd name="connsiteY2520" fmla="*/ 1033553 h 6099980"/>
              <a:gd name="connsiteX2521" fmla="*/ 3697604 w 6703452"/>
              <a:gd name="connsiteY2521" fmla="*/ 986881 h 6099980"/>
              <a:gd name="connsiteX2522" fmla="*/ 3679508 w 6703452"/>
              <a:gd name="connsiteY2522" fmla="*/ 1023076 h 6099980"/>
              <a:gd name="connsiteX2523" fmla="*/ 3668078 w 6703452"/>
              <a:gd name="connsiteY2523" fmla="*/ 1049746 h 6099980"/>
              <a:gd name="connsiteX2524" fmla="*/ 3653792 w 6703452"/>
              <a:gd name="connsiteY2524" fmla="*/ 1084036 h 6099980"/>
              <a:gd name="connsiteX2525" fmla="*/ 3643312 w 6703452"/>
              <a:gd name="connsiteY2525" fmla="*/ 1114516 h 6099980"/>
              <a:gd name="connsiteX2526" fmla="*/ 3628072 w 6703452"/>
              <a:gd name="connsiteY2526" fmla="*/ 1168808 h 6099980"/>
              <a:gd name="connsiteX2527" fmla="*/ 3617596 w 6703452"/>
              <a:gd name="connsiteY2527" fmla="*/ 1178333 h 6099980"/>
              <a:gd name="connsiteX2528" fmla="*/ 3576638 w 6703452"/>
              <a:gd name="connsiteY2528" fmla="*/ 1315493 h 6099980"/>
              <a:gd name="connsiteX2529" fmla="*/ 3540444 w 6703452"/>
              <a:gd name="connsiteY2529" fmla="*/ 1464083 h 6099980"/>
              <a:gd name="connsiteX2530" fmla="*/ 3509010 w 6703452"/>
              <a:gd name="connsiteY2530" fmla="*/ 1601243 h 6099980"/>
              <a:gd name="connsiteX2531" fmla="*/ 3485198 w 6703452"/>
              <a:gd name="connsiteY2531" fmla="*/ 1705065 h 6099980"/>
              <a:gd name="connsiteX2532" fmla="*/ 3432810 w 6703452"/>
              <a:gd name="connsiteY2532" fmla="*/ 1845083 h 6099980"/>
              <a:gd name="connsiteX2533" fmla="*/ 3426144 w 6703452"/>
              <a:gd name="connsiteY2533" fmla="*/ 1861276 h 6099980"/>
              <a:gd name="connsiteX2534" fmla="*/ 3417570 w 6703452"/>
              <a:gd name="connsiteY2534" fmla="*/ 1877468 h 6099980"/>
              <a:gd name="connsiteX2535" fmla="*/ 3399472 w 6703452"/>
              <a:gd name="connsiteY2535" fmla="*/ 1914615 h 6099980"/>
              <a:gd name="connsiteX2536" fmla="*/ 3374708 w 6703452"/>
              <a:gd name="connsiteY2536" fmla="*/ 1959383 h 6099980"/>
              <a:gd name="connsiteX2537" fmla="*/ 3359468 w 6703452"/>
              <a:gd name="connsiteY2537" fmla="*/ 1985101 h 6099980"/>
              <a:gd name="connsiteX2538" fmla="*/ 3340418 w 6703452"/>
              <a:gd name="connsiteY2538" fmla="*/ 2013676 h 6099980"/>
              <a:gd name="connsiteX2539" fmla="*/ 3333750 w 6703452"/>
              <a:gd name="connsiteY2539" fmla="*/ 2027963 h 6099980"/>
              <a:gd name="connsiteX2540" fmla="*/ 3324224 w 6703452"/>
              <a:gd name="connsiteY2540" fmla="*/ 2043203 h 6099980"/>
              <a:gd name="connsiteX2541" fmla="*/ 3281364 w 6703452"/>
              <a:gd name="connsiteY2541" fmla="*/ 2090828 h 6099980"/>
              <a:gd name="connsiteX2542" fmla="*/ 3307080 w 6703452"/>
              <a:gd name="connsiteY2542" fmla="*/ 2058443 h 6099980"/>
              <a:gd name="connsiteX2543" fmla="*/ 3307080 w 6703452"/>
              <a:gd name="connsiteY2543" fmla="*/ 2055586 h 6099980"/>
              <a:gd name="connsiteX2544" fmla="*/ 3292792 w 6703452"/>
              <a:gd name="connsiteY2544" fmla="*/ 2070826 h 6099980"/>
              <a:gd name="connsiteX2545" fmla="*/ 3280410 w 6703452"/>
              <a:gd name="connsiteY2545" fmla="*/ 2084161 h 6099980"/>
              <a:gd name="connsiteX2546" fmla="*/ 3263266 w 6703452"/>
              <a:gd name="connsiteY2546" fmla="*/ 2100353 h 6099980"/>
              <a:gd name="connsiteX2547" fmla="*/ 3198972 w 6703452"/>
              <a:gd name="connsiteY2547" fmla="*/ 2153693 h 6099980"/>
              <a:gd name="connsiteX2548" fmla="*/ 3167080 w 6703452"/>
              <a:gd name="connsiteY2548" fmla="*/ 2171224 h 6099980"/>
              <a:gd name="connsiteX2549" fmla="*/ 3170872 w 6703452"/>
              <a:gd name="connsiteY2549" fmla="*/ 2168933 h 6099980"/>
              <a:gd name="connsiteX2550" fmla="*/ 3206116 w 6703452"/>
              <a:gd name="connsiteY2550" fmla="*/ 2144168 h 6099980"/>
              <a:gd name="connsiteX2551" fmla="*/ 3231832 w 6703452"/>
              <a:gd name="connsiteY2551" fmla="*/ 2124166 h 6099980"/>
              <a:gd name="connsiteX2552" fmla="*/ 3248978 w 6703452"/>
              <a:gd name="connsiteY2552" fmla="*/ 2110831 h 6099980"/>
              <a:gd name="connsiteX2553" fmla="*/ 3268028 w 6703452"/>
              <a:gd name="connsiteY2553" fmla="*/ 2093686 h 6099980"/>
              <a:gd name="connsiteX2554" fmla="*/ 3261360 w 6703452"/>
              <a:gd name="connsiteY2554" fmla="*/ 2098448 h 6099980"/>
              <a:gd name="connsiteX2555" fmla="*/ 3250884 w 6703452"/>
              <a:gd name="connsiteY2555" fmla="*/ 2107021 h 6099980"/>
              <a:gd name="connsiteX2556" fmla="*/ 3237548 w 6703452"/>
              <a:gd name="connsiteY2556" fmla="*/ 2117498 h 6099980"/>
              <a:gd name="connsiteX2557" fmla="*/ 3207068 w 6703452"/>
              <a:gd name="connsiteY2557" fmla="*/ 2140358 h 6099980"/>
              <a:gd name="connsiteX2558" fmla="*/ 3180398 w 6703452"/>
              <a:gd name="connsiteY2558" fmla="*/ 2158456 h 6099980"/>
              <a:gd name="connsiteX2559" fmla="*/ 3189924 w 6703452"/>
              <a:gd name="connsiteY2559" fmla="*/ 2149883 h 6099980"/>
              <a:gd name="connsiteX2560" fmla="*/ 3214688 w 6703452"/>
              <a:gd name="connsiteY2560" fmla="*/ 2130833 h 6099980"/>
              <a:gd name="connsiteX2561" fmla="*/ 3229928 w 6703452"/>
              <a:gd name="connsiteY2561" fmla="*/ 2117498 h 6099980"/>
              <a:gd name="connsiteX2562" fmla="*/ 3246120 w 6703452"/>
              <a:gd name="connsiteY2562" fmla="*/ 2103211 h 6099980"/>
              <a:gd name="connsiteX2563" fmla="*/ 3262312 w 6703452"/>
              <a:gd name="connsiteY2563" fmla="*/ 2087971 h 6099980"/>
              <a:gd name="connsiteX2564" fmla="*/ 3277552 w 6703452"/>
              <a:gd name="connsiteY2564" fmla="*/ 2072731 h 6099980"/>
              <a:gd name="connsiteX2565" fmla="*/ 3302318 w 6703452"/>
              <a:gd name="connsiteY2565" fmla="*/ 2044156 h 6099980"/>
              <a:gd name="connsiteX2566" fmla="*/ 3315652 w 6703452"/>
              <a:gd name="connsiteY2566" fmla="*/ 2025106 h 6099980"/>
              <a:gd name="connsiteX2567" fmla="*/ 3293744 w 6703452"/>
              <a:gd name="connsiteY2567" fmla="*/ 2046061 h 6099980"/>
              <a:gd name="connsiteX2568" fmla="*/ 3256598 w 6703452"/>
              <a:gd name="connsiteY2568" fmla="*/ 2085113 h 6099980"/>
              <a:gd name="connsiteX2569" fmla="*/ 3239452 w 6703452"/>
              <a:gd name="connsiteY2569" fmla="*/ 2102258 h 6099980"/>
              <a:gd name="connsiteX2570" fmla="*/ 3222308 w 6703452"/>
              <a:gd name="connsiteY2570" fmla="*/ 2116546 h 6099980"/>
              <a:gd name="connsiteX2571" fmla="*/ 3190876 w 6703452"/>
              <a:gd name="connsiteY2571" fmla="*/ 2142263 h 6099980"/>
              <a:gd name="connsiteX2572" fmla="*/ 3160396 w 6703452"/>
              <a:gd name="connsiteY2572" fmla="*/ 2164171 h 6099980"/>
              <a:gd name="connsiteX2573" fmla="*/ 3008948 w 6703452"/>
              <a:gd name="connsiteY2573" fmla="*/ 2225131 h 6099980"/>
              <a:gd name="connsiteX2574" fmla="*/ 3052764 w 6703452"/>
              <a:gd name="connsiteY2574" fmla="*/ 2210843 h 6099980"/>
              <a:gd name="connsiteX2575" fmla="*/ 3077528 w 6703452"/>
              <a:gd name="connsiteY2575" fmla="*/ 2201318 h 6099980"/>
              <a:gd name="connsiteX2576" fmla="*/ 3089910 w 6703452"/>
              <a:gd name="connsiteY2576" fmla="*/ 2196556 h 6099980"/>
              <a:gd name="connsiteX2577" fmla="*/ 3102292 w 6703452"/>
              <a:gd name="connsiteY2577" fmla="*/ 2190841 h 6099980"/>
              <a:gd name="connsiteX2578" fmla="*/ 3195638 w 6703452"/>
              <a:gd name="connsiteY2578" fmla="*/ 2132738 h 6099980"/>
              <a:gd name="connsiteX2579" fmla="*/ 3171824 w 6703452"/>
              <a:gd name="connsiteY2579" fmla="*/ 2147978 h 6099980"/>
              <a:gd name="connsiteX2580" fmla="*/ 3160396 w 6703452"/>
              <a:gd name="connsiteY2580" fmla="*/ 2155598 h 6099980"/>
              <a:gd name="connsiteX2581" fmla="*/ 3148012 w 6703452"/>
              <a:gd name="connsiteY2581" fmla="*/ 2162266 h 6099980"/>
              <a:gd name="connsiteX2582" fmla="*/ 3123248 w 6703452"/>
              <a:gd name="connsiteY2582" fmla="*/ 2174648 h 6099980"/>
              <a:gd name="connsiteX2583" fmla="*/ 3097530 w 6703452"/>
              <a:gd name="connsiteY2583" fmla="*/ 2186078 h 6099980"/>
              <a:gd name="connsiteX2584" fmla="*/ 3027762 w 6703452"/>
              <a:gd name="connsiteY2584" fmla="*/ 2214702 h 6099980"/>
              <a:gd name="connsiteX2585" fmla="*/ 2965252 w 6703452"/>
              <a:gd name="connsiteY2585" fmla="*/ 2227512 h 6099980"/>
              <a:gd name="connsiteX2586" fmla="*/ 2917508 w 6703452"/>
              <a:gd name="connsiteY2586" fmla="*/ 2234656 h 6099980"/>
              <a:gd name="connsiteX2587" fmla="*/ 2847976 w 6703452"/>
              <a:gd name="connsiteY2587" fmla="*/ 2244181 h 6099980"/>
              <a:gd name="connsiteX2588" fmla="*/ 2685098 w 6703452"/>
              <a:gd name="connsiteY2588" fmla="*/ 2258468 h 6099980"/>
              <a:gd name="connsiteX2589" fmla="*/ 2735580 w 6703452"/>
              <a:gd name="connsiteY2589" fmla="*/ 2270851 h 6099980"/>
              <a:gd name="connsiteX2590" fmla="*/ 2599372 w 6703452"/>
              <a:gd name="connsiteY2590" fmla="*/ 2275613 h 6099980"/>
              <a:gd name="connsiteX2591" fmla="*/ 2546032 w 6703452"/>
              <a:gd name="connsiteY2591" fmla="*/ 2274661 h 6099980"/>
              <a:gd name="connsiteX2592" fmla="*/ 2634616 w 6703452"/>
              <a:gd name="connsiteY2592" fmla="*/ 2264183 h 6099980"/>
              <a:gd name="connsiteX2593" fmla="*/ 2649856 w 6703452"/>
              <a:gd name="connsiteY2593" fmla="*/ 2260373 h 6099980"/>
              <a:gd name="connsiteX2594" fmla="*/ 2745104 w 6703452"/>
              <a:gd name="connsiteY2594" fmla="*/ 2249896 h 6099980"/>
              <a:gd name="connsiteX2595" fmla="*/ 2676524 w 6703452"/>
              <a:gd name="connsiteY2595" fmla="*/ 2241323 h 6099980"/>
              <a:gd name="connsiteX2596" fmla="*/ 2631758 w 6703452"/>
              <a:gd name="connsiteY2596" fmla="*/ 2247991 h 6099980"/>
              <a:gd name="connsiteX2597" fmla="*/ 2587944 w 6703452"/>
              <a:gd name="connsiteY2597" fmla="*/ 2253706 h 6099980"/>
              <a:gd name="connsiteX2598" fmla="*/ 2577466 w 6703452"/>
              <a:gd name="connsiteY2598" fmla="*/ 2252753 h 6099980"/>
              <a:gd name="connsiteX2599" fmla="*/ 2513648 w 6703452"/>
              <a:gd name="connsiteY2599" fmla="*/ 2261326 h 6099980"/>
              <a:gd name="connsiteX2600" fmla="*/ 2442210 w 6703452"/>
              <a:gd name="connsiteY2600" fmla="*/ 2275613 h 6099980"/>
              <a:gd name="connsiteX2601" fmla="*/ 2458404 w 6703452"/>
              <a:gd name="connsiteY2601" fmla="*/ 2270851 h 6099980"/>
              <a:gd name="connsiteX2602" fmla="*/ 2406968 w 6703452"/>
              <a:gd name="connsiteY2602" fmla="*/ 2281328 h 6099980"/>
              <a:gd name="connsiteX2603" fmla="*/ 2371724 w 6703452"/>
              <a:gd name="connsiteY2603" fmla="*/ 2291806 h 6099980"/>
              <a:gd name="connsiteX2604" fmla="*/ 2339340 w 6703452"/>
              <a:gd name="connsiteY2604" fmla="*/ 2303236 h 6099980"/>
              <a:gd name="connsiteX2605" fmla="*/ 2295524 w 6703452"/>
              <a:gd name="connsiteY2605" fmla="*/ 2316571 h 6099980"/>
              <a:gd name="connsiteX2606" fmla="*/ 2278380 w 6703452"/>
              <a:gd name="connsiteY2606" fmla="*/ 2327048 h 6099980"/>
              <a:gd name="connsiteX2607" fmla="*/ 2244090 w 6703452"/>
              <a:gd name="connsiteY2607" fmla="*/ 2341336 h 6099980"/>
              <a:gd name="connsiteX2608" fmla="*/ 2209800 w 6703452"/>
              <a:gd name="connsiteY2608" fmla="*/ 2358481 h 6099980"/>
              <a:gd name="connsiteX2609" fmla="*/ 2258378 w 6703452"/>
              <a:gd name="connsiteY2609" fmla="*/ 2339431 h 6099980"/>
              <a:gd name="connsiteX2610" fmla="*/ 2307908 w 6703452"/>
              <a:gd name="connsiteY2610" fmla="*/ 2324191 h 6099980"/>
              <a:gd name="connsiteX2611" fmla="*/ 2370772 w 6703452"/>
              <a:gd name="connsiteY2611" fmla="*/ 2307046 h 6099980"/>
              <a:gd name="connsiteX2612" fmla="*/ 2411730 w 6703452"/>
              <a:gd name="connsiteY2612" fmla="*/ 2297521 h 6099980"/>
              <a:gd name="connsiteX2613" fmla="*/ 2460308 w 6703452"/>
              <a:gd name="connsiteY2613" fmla="*/ 2287043 h 6099980"/>
              <a:gd name="connsiteX2614" fmla="*/ 2476500 w 6703452"/>
              <a:gd name="connsiteY2614" fmla="*/ 2279423 h 6099980"/>
              <a:gd name="connsiteX2615" fmla="*/ 2491740 w 6703452"/>
              <a:gd name="connsiteY2615" fmla="*/ 2274661 h 6099980"/>
              <a:gd name="connsiteX2616" fmla="*/ 2505076 w 6703452"/>
              <a:gd name="connsiteY2616" fmla="*/ 2271803 h 6099980"/>
              <a:gd name="connsiteX2617" fmla="*/ 2524124 w 6703452"/>
              <a:gd name="connsiteY2617" fmla="*/ 2268946 h 6099980"/>
              <a:gd name="connsiteX2618" fmla="*/ 2500312 w 6703452"/>
              <a:gd name="connsiteY2618" fmla="*/ 2271803 h 6099980"/>
              <a:gd name="connsiteX2619" fmla="*/ 2476500 w 6703452"/>
              <a:gd name="connsiteY2619" fmla="*/ 2276566 h 6099980"/>
              <a:gd name="connsiteX2620" fmla="*/ 2429828 w 6703452"/>
              <a:gd name="connsiteY2620" fmla="*/ 2286091 h 6099980"/>
              <a:gd name="connsiteX2621" fmla="*/ 2483168 w 6703452"/>
              <a:gd name="connsiteY2621" fmla="*/ 2272756 h 6099980"/>
              <a:gd name="connsiteX2622" fmla="*/ 2506028 w 6703452"/>
              <a:gd name="connsiteY2622" fmla="*/ 2268946 h 6099980"/>
              <a:gd name="connsiteX2623" fmla="*/ 2528888 w 6703452"/>
              <a:gd name="connsiteY2623" fmla="*/ 2267041 h 6099980"/>
              <a:gd name="connsiteX2624" fmla="*/ 2574608 w 6703452"/>
              <a:gd name="connsiteY2624" fmla="*/ 2262278 h 6099980"/>
              <a:gd name="connsiteX2625" fmla="*/ 2494598 w 6703452"/>
              <a:gd name="connsiteY2625" fmla="*/ 2277518 h 6099980"/>
              <a:gd name="connsiteX2626" fmla="*/ 2465070 w 6703452"/>
              <a:gd name="connsiteY2626" fmla="*/ 2288948 h 6099980"/>
              <a:gd name="connsiteX2627" fmla="*/ 2406968 w 6703452"/>
              <a:gd name="connsiteY2627" fmla="*/ 2301331 h 6099980"/>
              <a:gd name="connsiteX2628" fmla="*/ 2375536 w 6703452"/>
              <a:gd name="connsiteY2628" fmla="*/ 2308951 h 6099980"/>
              <a:gd name="connsiteX2629" fmla="*/ 2316480 w 6703452"/>
              <a:gd name="connsiteY2629" fmla="*/ 2328001 h 6099980"/>
              <a:gd name="connsiteX2630" fmla="*/ 2286000 w 6703452"/>
              <a:gd name="connsiteY2630" fmla="*/ 2334668 h 6099980"/>
              <a:gd name="connsiteX2631" fmla="*/ 2250758 w 6703452"/>
              <a:gd name="connsiteY2631" fmla="*/ 2346098 h 6099980"/>
              <a:gd name="connsiteX2632" fmla="*/ 2206944 w 6703452"/>
              <a:gd name="connsiteY2632" fmla="*/ 2363243 h 6099980"/>
              <a:gd name="connsiteX2633" fmla="*/ 2019300 w 6703452"/>
              <a:gd name="connsiteY2633" fmla="*/ 2464208 h 6099980"/>
              <a:gd name="connsiteX2634" fmla="*/ 2066924 w 6703452"/>
              <a:gd name="connsiteY2634" fmla="*/ 2432776 h 6099980"/>
              <a:gd name="connsiteX2635" fmla="*/ 2066924 w 6703452"/>
              <a:gd name="connsiteY2635" fmla="*/ 2428013 h 6099980"/>
              <a:gd name="connsiteX2636" fmla="*/ 2009776 w 6703452"/>
              <a:gd name="connsiteY2636" fmla="*/ 2463256 h 6099980"/>
              <a:gd name="connsiteX2637" fmla="*/ 1965008 w 6703452"/>
              <a:gd name="connsiteY2637" fmla="*/ 2500403 h 6099980"/>
              <a:gd name="connsiteX2638" fmla="*/ 1959292 w 6703452"/>
              <a:gd name="connsiteY2638" fmla="*/ 2502308 h 6099980"/>
              <a:gd name="connsiteX2639" fmla="*/ 1920240 w 6703452"/>
              <a:gd name="connsiteY2639" fmla="*/ 2536598 h 6099980"/>
              <a:gd name="connsiteX2640" fmla="*/ 1906904 w 6703452"/>
              <a:gd name="connsiteY2640" fmla="*/ 2548981 h 6099980"/>
              <a:gd name="connsiteX2641" fmla="*/ 1896428 w 6703452"/>
              <a:gd name="connsiteY2641" fmla="*/ 2561363 h 6099980"/>
              <a:gd name="connsiteX2642" fmla="*/ 1873568 w 6703452"/>
              <a:gd name="connsiteY2642" fmla="*/ 2586128 h 6099980"/>
              <a:gd name="connsiteX2643" fmla="*/ 1858328 w 6703452"/>
              <a:gd name="connsiteY2643" fmla="*/ 2602321 h 6099980"/>
              <a:gd name="connsiteX2644" fmla="*/ 1839278 w 6703452"/>
              <a:gd name="connsiteY2644" fmla="*/ 2624228 h 6099980"/>
              <a:gd name="connsiteX2645" fmla="*/ 1841184 w 6703452"/>
              <a:gd name="connsiteY2645" fmla="*/ 2608036 h 6099980"/>
              <a:gd name="connsiteX2646" fmla="*/ 1824038 w 6703452"/>
              <a:gd name="connsiteY2646" fmla="*/ 2622323 h 6099980"/>
              <a:gd name="connsiteX2647" fmla="*/ 1795464 w 6703452"/>
              <a:gd name="connsiteY2647" fmla="*/ 2649946 h 6099980"/>
              <a:gd name="connsiteX2648" fmla="*/ 1757364 w 6703452"/>
              <a:gd name="connsiteY2648" fmla="*/ 2693761 h 6099980"/>
              <a:gd name="connsiteX2649" fmla="*/ 1735456 w 6703452"/>
              <a:gd name="connsiteY2649" fmla="*/ 2723288 h 6099980"/>
              <a:gd name="connsiteX2650" fmla="*/ 1712596 w 6703452"/>
              <a:gd name="connsiteY2650" fmla="*/ 2757578 h 6099980"/>
              <a:gd name="connsiteX2651" fmla="*/ 1699260 w 6703452"/>
              <a:gd name="connsiteY2651" fmla="*/ 2781391 h 6099980"/>
              <a:gd name="connsiteX2652" fmla="*/ 1687830 w 6703452"/>
              <a:gd name="connsiteY2652" fmla="*/ 2800441 h 6099980"/>
              <a:gd name="connsiteX2653" fmla="*/ 1675448 w 6703452"/>
              <a:gd name="connsiteY2653" fmla="*/ 2823301 h 6099980"/>
              <a:gd name="connsiteX2654" fmla="*/ 1681164 w 6703452"/>
              <a:gd name="connsiteY2654" fmla="*/ 2810918 h 6099980"/>
              <a:gd name="connsiteX2655" fmla="*/ 1660208 w 6703452"/>
              <a:gd name="connsiteY2655" fmla="*/ 2844256 h 6099980"/>
              <a:gd name="connsiteX2656" fmla="*/ 1640204 w 6703452"/>
              <a:gd name="connsiteY2656" fmla="*/ 2878546 h 6099980"/>
              <a:gd name="connsiteX2657" fmla="*/ 1644968 w 6703452"/>
              <a:gd name="connsiteY2657" fmla="*/ 2867116 h 6099980"/>
              <a:gd name="connsiteX2658" fmla="*/ 1650684 w 6703452"/>
              <a:gd name="connsiteY2658" fmla="*/ 2855686 h 6099980"/>
              <a:gd name="connsiteX2659" fmla="*/ 1662112 w 6703452"/>
              <a:gd name="connsiteY2659" fmla="*/ 2832826 h 6099980"/>
              <a:gd name="connsiteX2660" fmla="*/ 1674496 w 6703452"/>
              <a:gd name="connsiteY2660" fmla="*/ 2810918 h 6099980"/>
              <a:gd name="connsiteX2661" fmla="*/ 1681164 w 6703452"/>
              <a:gd name="connsiteY2661" fmla="*/ 2799488 h 6099980"/>
              <a:gd name="connsiteX2662" fmla="*/ 1687830 w 6703452"/>
              <a:gd name="connsiteY2662" fmla="*/ 2789011 h 6099980"/>
              <a:gd name="connsiteX2663" fmla="*/ 1715452 w 6703452"/>
              <a:gd name="connsiteY2663" fmla="*/ 2746148 h 6099980"/>
              <a:gd name="connsiteX2664" fmla="*/ 1743076 w 6703452"/>
              <a:gd name="connsiteY2664" fmla="*/ 2704238 h 6099980"/>
              <a:gd name="connsiteX2665" fmla="*/ 1742124 w 6703452"/>
              <a:gd name="connsiteY2665" fmla="*/ 2696618 h 6099980"/>
              <a:gd name="connsiteX2666" fmla="*/ 1767840 w 6703452"/>
              <a:gd name="connsiteY2666" fmla="*/ 2663281 h 6099980"/>
              <a:gd name="connsiteX2667" fmla="*/ 1795464 w 6703452"/>
              <a:gd name="connsiteY2667" fmla="*/ 2628991 h 6099980"/>
              <a:gd name="connsiteX2668" fmla="*/ 1842136 w 6703452"/>
              <a:gd name="connsiteY2668" fmla="*/ 2574698 h 6099980"/>
              <a:gd name="connsiteX2669" fmla="*/ 1806892 w 6703452"/>
              <a:gd name="connsiteY2669" fmla="*/ 2611846 h 6099980"/>
              <a:gd name="connsiteX2670" fmla="*/ 1792604 w 6703452"/>
              <a:gd name="connsiteY2670" fmla="*/ 2627086 h 6099980"/>
              <a:gd name="connsiteX2671" fmla="*/ 1780224 w 6703452"/>
              <a:gd name="connsiteY2671" fmla="*/ 2642326 h 6099980"/>
              <a:gd name="connsiteX2672" fmla="*/ 1754504 w 6703452"/>
              <a:gd name="connsiteY2672" fmla="*/ 2674711 h 6099980"/>
              <a:gd name="connsiteX2673" fmla="*/ 1739264 w 6703452"/>
              <a:gd name="connsiteY2673" fmla="*/ 2694713 h 6099980"/>
              <a:gd name="connsiteX2674" fmla="*/ 1721168 w 6703452"/>
              <a:gd name="connsiteY2674" fmla="*/ 2719478 h 6099980"/>
              <a:gd name="connsiteX2675" fmla="*/ 1730692 w 6703452"/>
              <a:gd name="connsiteY2675" fmla="*/ 2699476 h 6099980"/>
              <a:gd name="connsiteX2676" fmla="*/ 1743076 w 6703452"/>
              <a:gd name="connsiteY2676" fmla="*/ 2679473 h 6099980"/>
              <a:gd name="connsiteX2677" fmla="*/ 1752600 w 6703452"/>
              <a:gd name="connsiteY2677" fmla="*/ 2667091 h 6099980"/>
              <a:gd name="connsiteX2678" fmla="*/ 1745932 w 6703452"/>
              <a:gd name="connsiteY2678" fmla="*/ 2679473 h 6099980"/>
              <a:gd name="connsiteX2679" fmla="*/ 1793558 w 6703452"/>
              <a:gd name="connsiteY2679" fmla="*/ 2624228 h 6099980"/>
              <a:gd name="connsiteX2680" fmla="*/ 1836420 w 6703452"/>
              <a:gd name="connsiteY2680" fmla="*/ 2575651 h 6099980"/>
              <a:gd name="connsiteX2681" fmla="*/ 1885950 w 6703452"/>
              <a:gd name="connsiteY2681" fmla="*/ 2525168 h 6099980"/>
              <a:gd name="connsiteX2682" fmla="*/ 1916430 w 6703452"/>
              <a:gd name="connsiteY2682" fmla="*/ 2498498 h 6099980"/>
              <a:gd name="connsiteX2683" fmla="*/ 1933576 w 6703452"/>
              <a:gd name="connsiteY2683" fmla="*/ 2483258 h 6099980"/>
              <a:gd name="connsiteX2684" fmla="*/ 1952624 w 6703452"/>
              <a:gd name="connsiteY2684" fmla="*/ 2468971 h 6099980"/>
              <a:gd name="connsiteX2685" fmla="*/ 1956436 w 6703452"/>
              <a:gd name="connsiteY2685" fmla="*/ 2468018 h 6099980"/>
              <a:gd name="connsiteX2686" fmla="*/ 1987868 w 6703452"/>
              <a:gd name="connsiteY2686" fmla="*/ 2442301 h 6099980"/>
              <a:gd name="connsiteX2687" fmla="*/ 2021204 w 6703452"/>
              <a:gd name="connsiteY2687" fmla="*/ 2419441 h 6099980"/>
              <a:gd name="connsiteX2688" fmla="*/ 2089784 w 6703452"/>
              <a:gd name="connsiteY2688" fmla="*/ 2376578 h 6099980"/>
              <a:gd name="connsiteX2689" fmla="*/ 2106930 w 6703452"/>
              <a:gd name="connsiteY2689" fmla="*/ 2366101 h 6099980"/>
              <a:gd name="connsiteX2690" fmla="*/ 2125028 w 6703452"/>
              <a:gd name="connsiteY2690" fmla="*/ 2356576 h 6099980"/>
              <a:gd name="connsiteX2691" fmla="*/ 2160270 w 6703452"/>
              <a:gd name="connsiteY2691" fmla="*/ 2337526 h 6099980"/>
              <a:gd name="connsiteX2692" fmla="*/ 2196464 w 6703452"/>
              <a:gd name="connsiteY2692" fmla="*/ 2320381 h 6099980"/>
              <a:gd name="connsiteX2693" fmla="*/ 2232660 w 6703452"/>
              <a:gd name="connsiteY2693" fmla="*/ 2302283 h 6099980"/>
              <a:gd name="connsiteX2694" fmla="*/ 2202180 w 6703452"/>
              <a:gd name="connsiteY2694" fmla="*/ 2318476 h 6099980"/>
              <a:gd name="connsiteX2695" fmla="*/ 2229804 w 6703452"/>
              <a:gd name="connsiteY2695" fmla="*/ 2305141 h 6099980"/>
              <a:gd name="connsiteX2696" fmla="*/ 2263140 w 6703452"/>
              <a:gd name="connsiteY2696" fmla="*/ 2291806 h 6099980"/>
              <a:gd name="connsiteX2697" fmla="*/ 2301240 w 6703452"/>
              <a:gd name="connsiteY2697" fmla="*/ 2276566 h 6099980"/>
              <a:gd name="connsiteX2698" fmla="*/ 2344104 w 6703452"/>
              <a:gd name="connsiteY2698" fmla="*/ 2261326 h 6099980"/>
              <a:gd name="connsiteX2699" fmla="*/ 2543176 w 6703452"/>
              <a:gd name="connsiteY2699" fmla="*/ 2214653 h 6099980"/>
              <a:gd name="connsiteX2700" fmla="*/ 2544128 w 6703452"/>
              <a:gd name="connsiteY2700" fmla="*/ 2212748 h 6099980"/>
              <a:gd name="connsiteX2701" fmla="*/ 2560320 w 6703452"/>
              <a:gd name="connsiteY2701" fmla="*/ 2209891 h 6099980"/>
              <a:gd name="connsiteX2702" fmla="*/ 2609850 w 6703452"/>
              <a:gd name="connsiteY2702" fmla="*/ 2207033 h 6099980"/>
              <a:gd name="connsiteX2703" fmla="*/ 2804160 w 6703452"/>
              <a:gd name="connsiteY2703" fmla="*/ 2193698 h 6099980"/>
              <a:gd name="connsiteX2704" fmla="*/ 2737484 w 6703452"/>
              <a:gd name="connsiteY2704" fmla="*/ 2193698 h 6099980"/>
              <a:gd name="connsiteX2705" fmla="*/ 2655570 w 6703452"/>
              <a:gd name="connsiteY2705" fmla="*/ 2197508 h 6099980"/>
              <a:gd name="connsiteX2706" fmla="*/ 2603184 w 6703452"/>
              <a:gd name="connsiteY2706" fmla="*/ 2204176 h 6099980"/>
              <a:gd name="connsiteX2707" fmla="*/ 2551748 w 6703452"/>
              <a:gd name="connsiteY2707" fmla="*/ 2207033 h 6099980"/>
              <a:gd name="connsiteX2708" fmla="*/ 2495550 w 6703452"/>
              <a:gd name="connsiteY2708" fmla="*/ 2214653 h 6099980"/>
              <a:gd name="connsiteX2709" fmla="*/ 2443164 w 6703452"/>
              <a:gd name="connsiteY2709" fmla="*/ 2225131 h 6099980"/>
              <a:gd name="connsiteX2710" fmla="*/ 2420304 w 6703452"/>
              <a:gd name="connsiteY2710" fmla="*/ 2229893 h 6099980"/>
              <a:gd name="connsiteX2711" fmla="*/ 2401252 w 6703452"/>
              <a:gd name="connsiteY2711" fmla="*/ 2233703 h 6099980"/>
              <a:gd name="connsiteX2712" fmla="*/ 2334578 w 6703452"/>
              <a:gd name="connsiteY2712" fmla="*/ 2259421 h 6099980"/>
              <a:gd name="connsiteX2713" fmla="*/ 2305050 w 6703452"/>
              <a:gd name="connsiteY2713" fmla="*/ 2267041 h 6099980"/>
              <a:gd name="connsiteX2714" fmla="*/ 2286952 w 6703452"/>
              <a:gd name="connsiteY2714" fmla="*/ 2272756 h 6099980"/>
              <a:gd name="connsiteX2715" fmla="*/ 2268856 w 6703452"/>
              <a:gd name="connsiteY2715" fmla="*/ 2279423 h 6099980"/>
              <a:gd name="connsiteX2716" fmla="*/ 2230950 w 6703452"/>
              <a:gd name="connsiteY2716" fmla="*/ 2292818 h 6099980"/>
              <a:gd name="connsiteX2717" fmla="*/ 2230092 w 6703452"/>
              <a:gd name="connsiteY2717" fmla="*/ 2292061 h 6099980"/>
              <a:gd name="connsiteX2718" fmla="*/ 2246948 w 6703452"/>
              <a:gd name="connsiteY2718" fmla="*/ 2286091 h 6099980"/>
              <a:gd name="connsiteX2719" fmla="*/ 2272664 w 6703452"/>
              <a:gd name="connsiteY2719" fmla="*/ 2276566 h 6099980"/>
              <a:gd name="connsiteX2720" fmla="*/ 2299336 w 6703452"/>
              <a:gd name="connsiteY2720" fmla="*/ 2266088 h 6099980"/>
              <a:gd name="connsiteX2721" fmla="*/ 2310764 w 6703452"/>
              <a:gd name="connsiteY2721" fmla="*/ 2259421 h 6099980"/>
              <a:gd name="connsiteX2722" fmla="*/ 2266950 w 6703452"/>
              <a:gd name="connsiteY2722" fmla="*/ 2272756 h 6099980"/>
              <a:gd name="connsiteX2723" fmla="*/ 2226946 w 6703452"/>
              <a:gd name="connsiteY2723" fmla="*/ 2286686 h 6099980"/>
              <a:gd name="connsiteX2724" fmla="*/ 2226786 w 6703452"/>
              <a:gd name="connsiteY2724" fmla="*/ 2285850 h 6099980"/>
              <a:gd name="connsiteX2725" fmla="*/ 2249804 w 6703452"/>
              <a:gd name="connsiteY2725" fmla="*/ 2275613 h 6099980"/>
              <a:gd name="connsiteX2726" fmla="*/ 2226766 w 6703452"/>
              <a:gd name="connsiteY2726" fmla="*/ 2285748 h 6099980"/>
              <a:gd name="connsiteX2727" fmla="*/ 2226786 w 6703452"/>
              <a:gd name="connsiteY2727" fmla="*/ 2285850 h 6099980"/>
              <a:gd name="connsiteX2728" fmla="*/ 2150746 w 6703452"/>
              <a:gd name="connsiteY2728" fmla="*/ 2319666 h 6099980"/>
              <a:gd name="connsiteX2729" fmla="*/ 2048828 w 6703452"/>
              <a:gd name="connsiteY2729" fmla="*/ 2376578 h 6099980"/>
              <a:gd name="connsiteX2730" fmla="*/ 1868804 w 6703452"/>
              <a:gd name="connsiteY2730" fmla="*/ 2515643 h 6099980"/>
              <a:gd name="connsiteX2731" fmla="*/ 1919288 w 6703452"/>
              <a:gd name="connsiteY2731" fmla="*/ 2474686 h 6099980"/>
              <a:gd name="connsiteX2732" fmla="*/ 1884044 w 6703452"/>
              <a:gd name="connsiteY2732" fmla="*/ 2504213 h 6099980"/>
              <a:gd name="connsiteX2733" fmla="*/ 1870710 w 6703452"/>
              <a:gd name="connsiteY2733" fmla="*/ 2515643 h 6099980"/>
              <a:gd name="connsiteX2734" fmla="*/ 1858328 w 6703452"/>
              <a:gd name="connsiteY2734" fmla="*/ 2528026 h 6099980"/>
              <a:gd name="connsiteX2735" fmla="*/ 1832610 w 6703452"/>
              <a:gd name="connsiteY2735" fmla="*/ 2551838 h 6099980"/>
              <a:gd name="connsiteX2736" fmla="*/ 1820228 w 6703452"/>
              <a:gd name="connsiteY2736" fmla="*/ 2563268 h 6099980"/>
              <a:gd name="connsiteX2737" fmla="*/ 1809750 w 6703452"/>
              <a:gd name="connsiteY2737" fmla="*/ 2574698 h 6099980"/>
              <a:gd name="connsiteX2738" fmla="*/ 1790700 w 6703452"/>
              <a:gd name="connsiteY2738" fmla="*/ 2594701 h 6099980"/>
              <a:gd name="connsiteX2739" fmla="*/ 1769744 w 6703452"/>
              <a:gd name="connsiteY2739" fmla="*/ 2616608 h 6099980"/>
              <a:gd name="connsiteX2740" fmla="*/ 1820228 w 6703452"/>
              <a:gd name="connsiteY2740" fmla="*/ 2561363 h 6099980"/>
              <a:gd name="connsiteX2741" fmla="*/ 1849756 w 6703452"/>
              <a:gd name="connsiteY2741" fmla="*/ 2532788 h 6099980"/>
              <a:gd name="connsiteX2742" fmla="*/ 1881188 w 6703452"/>
              <a:gd name="connsiteY2742" fmla="*/ 2503261 h 6099980"/>
              <a:gd name="connsiteX2743" fmla="*/ 1864044 w 6703452"/>
              <a:gd name="connsiteY2743" fmla="*/ 2515643 h 6099980"/>
              <a:gd name="connsiteX2744" fmla="*/ 1827848 w 6703452"/>
              <a:gd name="connsiteY2744" fmla="*/ 2549933 h 6099980"/>
              <a:gd name="connsiteX2745" fmla="*/ 1818324 w 6703452"/>
              <a:gd name="connsiteY2745" fmla="*/ 2559458 h 6099980"/>
              <a:gd name="connsiteX2746" fmla="*/ 1808798 w 6703452"/>
              <a:gd name="connsiteY2746" fmla="*/ 2568983 h 6099980"/>
              <a:gd name="connsiteX2747" fmla="*/ 1792604 w 6703452"/>
              <a:gd name="connsiteY2747" fmla="*/ 2587081 h 6099980"/>
              <a:gd name="connsiteX2748" fmla="*/ 1773556 w 6703452"/>
              <a:gd name="connsiteY2748" fmla="*/ 2606131 h 6099980"/>
              <a:gd name="connsiteX2749" fmla="*/ 1747838 w 6703452"/>
              <a:gd name="connsiteY2749" fmla="*/ 2640421 h 6099980"/>
              <a:gd name="connsiteX2750" fmla="*/ 1723072 w 6703452"/>
              <a:gd name="connsiteY2750" fmla="*/ 2674711 h 6099980"/>
              <a:gd name="connsiteX2751" fmla="*/ 1677352 w 6703452"/>
              <a:gd name="connsiteY2751" fmla="*/ 2747101 h 6099980"/>
              <a:gd name="connsiteX2752" fmla="*/ 1720216 w 6703452"/>
              <a:gd name="connsiteY2752" fmla="*/ 2686141 h 6099980"/>
              <a:gd name="connsiteX2753" fmla="*/ 1689736 w 6703452"/>
              <a:gd name="connsiteY2753" fmla="*/ 2729956 h 6099980"/>
              <a:gd name="connsiteX2754" fmla="*/ 1669732 w 6703452"/>
              <a:gd name="connsiteY2754" fmla="*/ 2761388 h 6099980"/>
              <a:gd name="connsiteX2755" fmla="*/ 1646872 w 6703452"/>
              <a:gd name="connsiteY2755" fmla="*/ 2797583 h 6099980"/>
              <a:gd name="connsiteX2756" fmla="*/ 1602104 w 6703452"/>
              <a:gd name="connsiteY2756" fmla="*/ 2879498 h 6099980"/>
              <a:gd name="connsiteX2757" fmla="*/ 1581150 w 6703452"/>
              <a:gd name="connsiteY2757" fmla="*/ 2921408 h 6099980"/>
              <a:gd name="connsiteX2758" fmla="*/ 1563052 w 6703452"/>
              <a:gd name="connsiteY2758" fmla="*/ 2962366 h 6099980"/>
              <a:gd name="connsiteX2759" fmla="*/ 1702118 w 6703452"/>
              <a:gd name="connsiteY2759" fmla="*/ 2701381 h 6099980"/>
              <a:gd name="connsiteX2760" fmla="*/ 1712596 w 6703452"/>
              <a:gd name="connsiteY2760" fmla="*/ 2672806 h 6099980"/>
              <a:gd name="connsiteX2761" fmla="*/ 1682116 w 6703452"/>
              <a:gd name="connsiteY2761" fmla="*/ 2712811 h 6099980"/>
              <a:gd name="connsiteX2762" fmla="*/ 1666042 w 6703452"/>
              <a:gd name="connsiteY2762" fmla="*/ 2738290 h 6099980"/>
              <a:gd name="connsiteX2763" fmla="*/ 1655978 w 6703452"/>
              <a:gd name="connsiteY2763" fmla="*/ 2755351 h 6099980"/>
              <a:gd name="connsiteX2764" fmla="*/ 1656398 w 6703452"/>
              <a:gd name="connsiteY2764" fmla="*/ 2754720 h 6099980"/>
              <a:gd name="connsiteX2765" fmla="*/ 1655734 w 6703452"/>
              <a:gd name="connsiteY2765" fmla="*/ 2755764 h 6099980"/>
              <a:gd name="connsiteX2766" fmla="*/ 1653540 w 6703452"/>
              <a:gd name="connsiteY2766" fmla="*/ 2759483 h 6099980"/>
              <a:gd name="connsiteX2767" fmla="*/ 1635444 w 6703452"/>
              <a:gd name="connsiteY2767" fmla="*/ 2787106 h 6099980"/>
              <a:gd name="connsiteX2768" fmla="*/ 1650684 w 6703452"/>
              <a:gd name="connsiteY2768" fmla="*/ 2758531 h 6099980"/>
              <a:gd name="connsiteX2769" fmla="*/ 1670684 w 6703452"/>
              <a:gd name="connsiteY2769" fmla="*/ 2724241 h 6099980"/>
              <a:gd name="connsiteX2770" fmla="*/ 1695450 w 6703452"/>
              <a:gd name="connsiteY2770" fmla="*/ 2687093 h 6099980"/>
              <a:gd name="connsiteX2771" fmla="*/ 1724024 w 6703452"/>
              <a:gd name="connsiteY2771" fmla="*/ 2648041 h 6099980"/>
              <a:gd name="connsiteX2772" fmla="*/ 1755458 w 6703452"/>
              <a:gd name="connsiteY2772" fmla="*/ 2608988 h 6099980"/>
              <a:gd name="connsiteX2773" fmla="*/ 1788796 w 6703452"/>
              <a:gd name="connsiteY2773" fmla="*/ 2570888 h 6099980"/>
              <a:gd name="connsiteX2774" fmla="*/ 1804988 w 6703452"/>
              <a:gd name="connsiteY2774" fmla="*/ 2552791 h 6099980"/>
              <a:gd name="connsiteX2775" fmla="*/ 1821180 w 6703452"/>
              <a:gd name="connsiteY2775" fmla="*/ 2535646 h 6099980"/>
              <a:gd name="connsiteX2776" fmla="*/ 1852612 w 6703452"/>
              <a:gd name="connsiteY2776" fmla="*/ 2503261 h 6099980"/>
              <a:gd name="connsiteX2777" fmla="*/ 1838324 w 6703452"/>
              <a:gd name="connsiteY2777" fmla="*/ 2519453 h 6099980"/>
              <a:gd name="connsiteX2778" fmla="*/ 2045970 w 6703452"/>
              <a:gd name="connsiteY2778" fmla="*/ 2362291 h 6099980"/>
              <a:gd name="connsiteX2779" fmla="*/ 2002156 w 6703452"/>
              <a:gd name="connsiteY2779" fmla="*/ 2388961 h 6099980"/>
              <a:gd name="connsiteX2780" fmla="*/ 1971676 w 6703452"/>
              <a:gd name="connsiteY2780" fmla="*/ 2410868 h 6099980"/>
              <a:gd name="connsiteX2781" fmla="*/ 2060258 w 6703452"/>
              <a:gd name="connsiteY2781" fmla="*/ 2349908 h 6099980"/>
              <a:gd name="connsiteX2782" fmla="*/ 2027872 w 6703452"/>
              <a:gd name="connsiteY2782" fmla="*/ 2367053 h 6099980"/>
              <a:gd name="connsiteX2783" fmla="*/ 2021204 w 6703452"/>
              <a:gd name="connsiteY2783" fmla="*/ 2369911 h 6099980"/>
              <a:gd name="connsiteX2784" fmla="*/ 2002156 w 6703452"/>
              <a:gd name="connsiteY2784" fmla="*/ 2380388 h 6099980"/>
              <a:gd name="connsiteX2785" fmla="*/ 2065020 w 6703452"/>
              <a:gd name="connsiteY2785" fmla="*/ 2340383 h 6099980"/>
              <a:gd name="connsiteX2786" fmla="*/ 2081212 w 6703452"/>
              <a:gd name="connsiteY2786" fmla="*/ 2330858 h 6099980"/>
              <a:gd name="connsiteX2787" fmla="*/ 2099310 w 6703452"/>
              <a:gd name="connsiteY2787" fmla="*/ 2321333 h 6099980"/>
              <a:gd name="connsiteX2788" fmla="*/ 2138364 w 6703452"/>
              <a:gd name="connsiteY2788" fmla="*/ 2301331 h 6099980"/>
              <a:gd name="connsiteX2789" fmla="*/ 2123124 w 6703452"/>
              <a:gd name="connsiteY2789" fmla="*/ 2316571 h 6099980"/>
              <a:gd name="connsiteX2790" fmla="*/ 2199324 w 6703452"/>
              <a:gd name="connsiteY2790" fmla="*/ 2282281 h 6099980"/>
              <a:gd name="connsiteX2791" fmla="*/ 2242184 w 6703452"/>
              <a:gd name="connsiteY2791" fmla="*/ 2266088 h 6099980"/>
              <a:gd name="connsiteX2792" fmla="*/ 2267904 w 6703452"/>
              <a:gd name="connsiteY2792" fmla="*/ 2256563 h 6099980"/>
              <a:gd name="connsiteX2793" fmla="*/ 2282190 w 6703452"/>
              <a:gd name="connsiteY2793" fmla="*/ 2250848 h 6099980"/>
              <a:gd name="connsiteX2794" fmla="*/ 2298384 w 6703452"/>
              <a:gd name="connsiteY2794" fmla="*/ 2245133 h 6099980"/>
              <a:gd name="connsiteX2795" fmla="*/ 2279332 w 6703452"/>
              <a:gd name="connsiteY2795" fmla="*/ 2250848 h 6099980"/>
              <a:gd name="connsiteX2796" fmla="*/ 2265998 w 6703452"/>
              <a:gd name="connsiteY2796" fmla="*/ 2255611 h 6099980"/>
              <a:gd name="connsiteX2797" fmla="*/ 2253616 w 6703452"/>
              <a:gd name="connsiteY2797" fmla="*/ 2259421 h 6099980"/>
              <a:gd name="connsiteX2798" fmla="*/ 2273618 w 6703452"/>
              <a:gd name="connsiteY2798" fmla="*/ 2248943 h 6099980"/>
              <a:gd name="connsiteX2799" fmla="*/ 2324100 w 6703452"/>
              <a:gd name="connsiteY2799" fmla="*/ 2229893 h 6099980"/>
              <a:gd name="connsiteX2800" fmla="*/ 2349818 w 6703452"/>
              <a:gd name="connsiteY2800" fmla="*/ 2221321 h 6099980"/>
              <a:gd name="connsiteX2801" fmla="*/ 2369820 w 6703452"/>
              <a:gd name="connsiteY2801" fmla="*/ 2215606 h 6099980"/>
              <a:gd name="connsiteX2802" fmla="*/ 2348864 w 6703452"/>
              <a:gd name="connsiteY2802" fmla="*/ 2220368 h 6099980"/>
              <a:gd name="connsiteX2803" fmla="*/ 2402204 w 6703452"/>
              <a:gd name="connsiteY2803" fmla="*/ 2204176 h 6099980"/>
              <a:gd name="connsiteX2804" fmla="*/ 2414588 w 6703452"/>
              <a:gd name="connsiteY2804" fmla="*/ 2201318 h 6099980"/>
              <a:gd name="connsiteX2805" fmla="*/ 2426018 w 6703452"/>
              <a:gd name="connsiteY2805" fmla="*/ 2199413 h 6099980"/>
              <a:gd name="connsiteX2806" fmla="*/ 2447924 w 6703452"/>
              <a:gd name="connsiteY2806" fmla="*/ 2197508 h 6099980"/>
              <a:gd name="connsiteX2807" fmla="*/ 2410778 w 6703452"/>
              <a:gd name="connsiteY2807" fmla="*/ 2205128 h 6099980"/>
              <a:gd name="connsiteX2808" fmla="*/ 2380298 w 6703452"/>
              <a:gd name="connsiteY2808" fmla="*/ 2212748 h 6099980"/>
              <a:gd name="connsiteX2809" fmla="*/ 2363152 w 6703452"/>
              <a:gd name="connsiteY2809" fmla="*/ 2220368 h 6099980"/>
              <a:gd name="connsiteX2810" fmla="*/ 2413636 w 6703452"/>
              <a:gd name="connsiteY2810" fmla="*/ 2207986 h 6099980"/>
              <a:gd name="connsiteX2811" fmla="*/ 2467928 w 6703452"/>
              <a:gd name="connsiteY2811" fmla="*/ 2196556 h 6099980"/>
              <a:gd name="connsiteX2812" fmla="*/ 2433638 w 6703452"/>
              <a:gd name="connsiteY2812" fmla="*/ 2205128 h 6099980"/>
              <a:gd name="connsiteX2813" fmla="*/ 2475548 w 6703452"/>
              <a:gd name="connsiteY2813" fmla="*/ 2197508 h 6099980"/>
              <a:gd name="connsiteX2814" fmla="*/ 2496504 w 6703452"/>
              <a:gd name="connsiteY2814" fmla="*/ 2194651 h 6099980"/>
              <a:gd name="connsiteX2815" fmla="*/ 2517458 w 6703452"/>
              <a:gd name="connsiteY2815" fmla="*/ 2191793 h 6099980"/>
              <a:gd name="connsiteX2816" fmla="*/ 2559368 w 6703452"/>
              <a:gd name="connsiteY2816" fmla="*/ 2187031 h 6099980"/>
              <a:gd name="connsiteX2817" fmla="*/ 2601278 w 6703452"/>
              <a:gd name="connsiteY2817" fmla="*/ 2184173 h 6099980"/>
              <a:gd name="connsiteX2818" fmla="*/ 2694624 w 6703452"/>
              <a:gd name="connsiteY2818" fmla="*/ 2167981 h 6099980"/>
              <a:gd name="connsiteX2819" fmla="*/ 2825116 w 6703452"/>
              <a:gd name="connsiteY2819" fmla="*/ 2162266 h 6099980"/>
              <a:gd name="connsiteX2820" fmla="*/ 2807970 w 6703452"/>
              <a:gd name="connsiteY2820" fmla="*/ 2164171 h 6099980"/>
              <a:gd name="connsiteX2821" fmla="*/ 2947036 w 6703452"/>
              <a:gd name="connsiteY2821" fmla="*/ 2149883 h 6099980"/>
              <a:gd name="connsiteX2822" fmla="*/ 3036570 w 6703452"/>
              <a:gd name="connsiteY2822" fmla="*/ 2122261 h 6099980"/>
              <a:gd name="connsiteX2823" fmla="*/ 3011804 w 6703452"/>
              <a:gd name="connsiteY2823" fmla="*/ 2134643 h 6099980"/>
              <a:gd name="connsiteX2824" fmla="*/ 2932748 w 6703452"/>
              <a:gd name="connsiteY2824" fmla="*/ 2159408 h 6099980"/>
              <a:gd name="connsiteX2825" fmla="*/ 2906078 w 6703452"/>
              <a:gd name="connsiteY2825" fmla="*/ 2167981 h 6099980"/>
              <a:gd name="connsiteX2826" fmla="*/ 2947988 w 6703452"/>
              <a:gd name="connsiteY2826" fmla="*/ 2162266 h 6099980"/>
              <a:gd name="connsiteX2827" fmla="*/ 3042284 w 6703452"/>
              <a:gd name="connsiteY2827" fmla="*/ 2136548 h 6099980"/>
              <a:gd name="connsiteX2828" fmla="*/ 3053716 w 6703452"/>
              <a:gd name="connsiteY2828" fmla="*/ 2132738 h 6099980"/>
              <a:gd name="connsiteX2829" fmla="*/ 3063240 w 6703452"/>
              <a:gd name="connsiteY2829" fmla="*/ 2127976 h 6099980"/>
              <a:gd name="connsiteX2830" fmla="*/ 3080384 w 6703452"/>
              <a:gd name="connsiteY2830" fmla="*/ 2120356 h 6099980"/>
              <a:gd name="connsiteX2831" fmla="*/ 3104198 w 6703452"/>
              <a:gd name="connsiteY2831" fmla="*/ 2106068 h 6099980"/>
              <a:gd name="connsiteX2832" fmla="*/ 3119438 w 6703452"/>
              <a:gd name="connsiteY2832" fmla="*/ 2096543 h 6099980"/>
              <a:gd name="connsiteX2833" fmla="*/ 3128010 w 6703452"/>
              <a:gd name="connsiteY2833" fmla="*/ 2088923 h 6099980"/>
              <a:gd name="connsiteX2834" fmla="*/ 3168968 w 6703452"/>
              <a:gd name="connsiteY2834" fmla="*/ 2050823 h 6099980"/>
              <a:gd name="connsiteX2835" fmla="*/ 3172778 w 6703452"/>
              <a:gd name="connsiteY2835" fmla="*/ 2049871 h 6099980"/>
              <a:gd name="connsiteX2836" fmla="*/ 3212784 w 6703452"/>
              <a:gd name="connsiteY2836" fmla="*/ 2008913 h 6099980"/>
              <a:gd name="connsiteX2837" fmla="*/ 3226118 w 6703452"/>
              <a:gd name="connsiteY2837" fmla="*/ 1991768 h 6099980"/>
              <a:gd name="connsiteX2838" fmla="*/ 3242310 w 6703452"/>
              <a:gd name="connsiteY2838" fmla="*/ 1968908 h 6099980"/>
              <a:gd name="connsiteX2839" fmla="*/ 3176588 w 6703452"/>
              <a:gd name="connsiteY2839" fmla="*/ 2040346 h 6099980"/>
              <a:gd name="connsiteX2840" fmla="*/ 3193732 w 6703452"/>
              <a:gd name="connsiteY2840" fmla="*/ 2021296 h 6099980"/>
              <a:gd name="connsiteX2841" fmla="*/ 3208020 w 6703452"/>
              <a:gd name="connsiteY2841" fmla="*/ 2007008 h 6099980"/>
              <a:gd name="connsiteX2842" fmla="*/ 3223260 w 6703452"/>
              <a:gd name="connsiteY2842" fmla="*/ 1989863 h 6099980"/>
              <a:gd name="connsiteX2843" fmla="*/ 3273744 w 6703452"/>
              <a:gd name="connsiteY2843" fmla="*/ 1916521 h 6099980"/>
              <a:gd name="connsiteX2844" fmla="*/ 3290888 w 6703452"/>
              <a:gd name="connsiteY2844" fmla="*/ 1893661 h 6099980"/>
              <a:gd name="connsiteX2845" fmla="*/ 3308032 w 6703452"/>
              <a:gd name="connsiteY2845" fmla="*/ 1859371 h 6099980"/>
              <a:gd name="connsiteX2846" fmla="*/ 3308984 w 6703452"/>
              <a:gd name="connsiteY2846" fmla="*/ 1860323 h 6099980"/>
              <a:gd name="connsiteX2847" fmla="*/ 3398520 w 6703452"/>
              <a:gd name="connsiteY2847" fmla="*/ 1568858 h 6099980"/>
              <a:gd name="connsiteX2848" fmla="*/ 3428048 w 6703452"/>
              <a:gd name="connsiteY2848" fmla="*/ 1453606 h 6099980"/>
              <a:gd name="connsiteX2849" fmla="*/ 3465196 w 6703452"/>
              <a:gd name="connsiteY2849" fmla="*/ 1298348 h 6099980"/>
              <a:gd name="connsiteX2850" fmla="*/ 3444240 w 6703452"/>
              <a:gd name="connsiteY2850" fmla="*/ 1383121 h 6099980"/>
              <a:gd name="connsiteX2851" fmla="*/ 3453766 w 6703452"/>
              <a:gd name="connsiteY2851" fmla="*/ 1358356 h 6099980"/>
              <a:gd name="connsiteX2852" fmla="*/ 3455670 w 6703452"/>
              <a:gd name="connsiteY2852" fmla="*/ 1364071 h 6099980"/>
              <a:gd name="connsiteX2853" fmla="*/ 3448050 w 6703452"/>
              <a:gd name="connsiteY2853" fmla="*/ 1386931 h 6099980"/>
              <a:gd name="connsiteX2854" fmla="*/ 3435668 w 6703452"/>
              <a:gd name="connsiteY2854" fmla="*/ 1462178 h 6099980"/>
              <a:gd name="connsiteX2855" fmla="*/ 3465196 w 6703452"/>
              <a:gd name="connsiteY2855" fmla="*/ 1356451 h 6099980"/>
              <a:gd name="connsiteX2856" fmla="*/ 3457576 w 6703452"/>
              <a:gd name="connsiteY2856" fmla="*/ 1393598 h 6099980"/>
              <a:gd name="connsiteX2857" fmla="*/ 3505200 w 6703452"/>
              <a:gd name="connsiteY2857" fmla="*/ 1233578 h 6099980"/>
              <a:gd name="connsiteX2858" fmla="*/ 3497580 w 6703452"/>
              <a:gd name="connsiteY2858" fmla="*/ 1251676 h 6099980"/>
              <a:gd name="connsiteX2859" fmla="*/ 3609024 w 6703452"/>
              <a:gd name="connsiteY2859" fmla="*/ 967831 h 6099980"/>
              <a:gd name="connsiteX2860" fmla="*/ 3798570 w 6703452"/>
              <a:gd name="connsiteY2860" fmla="*/ 745898 h 6099980"/>
              <a:gd name="connsiteX2861" fmla="*/ 3819524 w 6703452"/>
              <a:gd name="connsiteY2861" fmla="*/ 725896 h 6099980"/>
              <a:gd name="connsiteX2862" fmla="*/ 3839528 w 6703452"/>
              <a:gd name="connsiteY2862" fmla="*/ 710656 h 6099980"/>
              <a:gd name="connsiteX2863" fmla="*/ 3865244 w 6703452"/>
              <a:gd name="connsiteY2863" fmla="*/ 694463 h 6099980"/>
              <a:gd name="connsiteX2864" fmla="*/ 3880484 w 6703452"/>
              <a:gd name="connsiteY2864" fmla="*/ 684938 h 6099980"/>
              <a:gd name="connsiteX2865" fmla="*/ 3896678 w 6703452"/>
              <a:gd name="connsiteY2865" fmla="*/ 676366 h 6099980"/>
              <a:gd name="connsiteX2866" fmla="*/ 3932872 w 6703452"/>
              <a:gd name="connsiteY2866" fmla="*/ 658268 h 6099980"/>
              <a:gd name="connsiteX2867" fmla="*/ 4015740 w 6703452"/>
              <a:gd name="connsiteY2867" fmla="*/ 627788 h 6099980"/>
              <a:gd name="connsiteX2868" fmla="*/ 4197668 w 6703452"/>
              <a:gd name="connsiteY2868" fmla="*/ 595403 h 6099980"/>
              <a:gd name="connsiteX2869" fmla="*/ 4345304 w 6703452"/>
              <a:gd name="connsiteY2869" fmla="*/ 601118 h 6099980"/>
              <a:gd name="connsiteX2870" fmla="*/ 4319588 w 6703452"/>
              <a:gd name="connsiteY2870" fmla="*/ 600166 h 6099980"/>
              <a:gd name="connsiteX2871" fmla="*/ 4303396 w 6703452"/>
              <a:gd name="connsiteY2871" fmla="*/ 602071 h 6099980"/>
              <a:gd name="connsiteX2872" fmla="*/ 4308158 w 6703452"/>
              <a:gd name="connsiteY2872" fmla="*/ 608738 h 6099980"/>
              <a:gd name="connsiteX2873" fmla="*/ 4140518 w 6703452"/>
              <a:gd name="connsiteY2873" fmla="*/ 613501 h 6099980"/>
              <a:gd name="connsiteX2874" fmla="*/ 4093844 w 6703452"/>
              <a:gd name="connsiteY2874" fmla="*/ 617310 h 6099980"/>
              <a:gd name="connsiteX2875" fmla="*/ 4097656 w 6703452"/>
              <a:gd name="connsiteY2875" fmla="*/ 612548 h 6099980"/>
              <a:gd name="connsiteX2876" fmla="*/ 4043364 w 6703452"/>
              <a:gd name="connsiteY2876" fmla="*/ 624931 h 6099980"/>
              <a:gd name="connsiteX2877" fmla="*/ 4020504 w 6703452"/>
              <a:gd name="connsiteY2877" fmla="*/ 632551 h 6099980"/>
              <a:gd name="connsiteX2878" fmla="*/ 4032884 w 6703452"/>
              <a:gd name="connsiteY2878" fmla="*/ 631598 h 6099980"/>
              <a:gd name="connsiteX2879" fmla="*/ 4070984 w 6703452"/>
              <a:gd name="connsiteY2879" fmla="*/ 625883 h 6099980"/>
              <a:gd name="connsiteX2880" fmla="*/ 4073906 w 6703452"/>
              <a:gd name="connsiteY2880" fmla="*/ 625801 h 6099980"/>
              <a:gd name="connsiteX2881" fmla="*/ 4059080 w 6703452"/>
              <a:gd name="connsiteY2881" fmla="*/ 628740 h 6099980"/>
              <a:gd name="connsiteX2882" fmla="*/ 3970972 w 6703452"/>
              <a:gd name="connsiteY2882" fmla="*/ 653506 h 6099980"/>
              <a:gd name="connsiteX2883" fmla="*/ 3943350 w 6703452"/>
              <a:gd name="connsiteY2883" fmla="*/ 665888 h 6099980"/>
              <a:gd name="connsiteX2884" fmla="*/ 3916680 w 6703452"/>
              <a:gd name="connsiteY2884" fmla="*/ 680176 h 6099980"/>
              <a:gd name="connsiteX2885" fmla="*/ 3885248 w 6703452"/>
              <a:gd name="connsiteY2885" fmla="*/ 697321 h 6099980"/>
              <a:gd name="connsiteX2886" fmla="*/ 3824288 w 6703452"/>
              <a:gd name="connsiteY2886" fmla="*/ 739231 h 6099980"/>
              <a:gd name="connsiteX2887" fmla="*/ 3799524 w 6703452"/>
              <a:gd name="connsiteY2887" fmla="*/ 758281 h 6099980"/>
              <a:gd name="connsiteX2888" fmla="*/ 3782378 w 6703452"/>
              <a:gd name="connsiteY2888" fmla="*/ 774473 h 6099980"/>
              <a:gd name="connsiteX2889" fmla="*/ 3822072 w 6703452"/>
              <a:gd name="connsiteY2889" fmla="*/ 748981 h 6099980"/>
              <a:gd name="connsiteX2890" fmla="*/ 3805238 w 6703452"/>
              <a:gd name="connsiteY2890" fmla="*/ 761138 h 6099980"/>
              <a:gd name="connsiteX2891" fmla="*/ 3788092 w 6703452"/>
              <a:gd name="connsiteY2891" fmla="*/ 775426 h 6099980"/>
              <a:gd name="connsiteX2892" fmla="*/ 3770948 w 6703452"/>
              <a:gd name="connsiteY2892" fmla="*/ 789713 h 6099980"/>
              <a:gd name="connsiteX2893" fmla="*/ 3762376 w 6703452"/>
              <a:gd name="connsiteY2893" fmla="*/ 797333 h 6099980"/>
              <a:gd name="connsiteX2894" fmla="*/ 3754756 w 6703452"/>
              <a:gd name="connsiteY2894" fmla="*/ 804953 h 6099980"/>
              <a:gd name="connsiteX2895" fmla="*/ 3724276 w 6703452"/>
              <a:gd name="connsiteY2895" fmla="*/ 835433 h 6099980"/>
              <a:gd name="connsiteX2896" fmla="*/ 3699510 w 6703452"/>
              <a:gd name="connsiteY2896" fmla="*/ 864960 h 6099980"/>
              <a:gd name="connsiteX2897" fmla="*/ 3689032 w 6703452"/>
              <a:gd name="connsiteY2897" fmla="*/ 878296 h 6099980"/>
              <a:gd name="connsiteX2898" fmla="*/ 3680460 w 6703452"/>
              <a:gd name="connsiteY2898" fmla="*/ 890678 h 6099980"/>
              <a:gd name="connsiteX2899" fmla="*/ 3692844 w 6703452"/>
              <a:gd name="connsiteY2899" fmla="*/ 877343 h 6099980"/>
              <a:gd name="connsiteX2900" fmla="*/ 3722370 w 6703452"/>
              <a:gd name="connsiteY2900" fmla="*/ 844958 h 6099980"/>
              <a:gd name="connsiteX2901" fmla="*/ 3739516 w 6703452"/>
              <a:gd name="connsiteY2901" fmla="*/ 827813 h 6099980"/>
              <a:gd name="connsiteX2902" fmla="*/ 3755708 w 6703452"/>
              <a:gd name="connsiteY2902" fmla="*/ 811621 h 6099980"/>
              <a:gd name="connsiteX2903" fmla="*/ 3774758 w 6703452"/>
              <a:gd name="connsiteY2903" fmla="*/ 790666 h 6099980"/>
              <a:gd name="connsiteX2904" fmla="*/ 3767138 w 6703452"/>
              <a:gd name="connsiteY2904" fmla="*/ 800191 h 6099980"/>
              <a:gd name="connsiteX2905" fmla="*/ 3743324 w 6703452"/>
              <a:gd name="connsiteY2905" fmla="*/ 825908 h 6099980"/>
              <a:gd name="connsiteX2906" fmla="*/ 3752850 w 6703452"/>
              <a:gd name="connsiteY2906" fmla="*/ 822098 h 6099980"/>
              <a:gd name="connsiteX2907" fmla="*/ 3695700 w 6703452"/>
              <a:gd name="connsiteY2907" fmla="*/ 888773 h 6099980"/>
              <a:gd name="connsiteX2908" fmla="*/ 3668078 w 6703452"/>
              <a:gd name="connsiteY2908" fmla="*/ 927826 h 6099980"/>
              <a:gd name="connsiteX2909" fmla="*/ 3654744 w 6703452"/>
              <a:gd name="connsiteY2909" fmla="*/ 948781 h 6099980"/>
              <a:gd name="connsiteX2910" fmla="*/ 3642360 w 6703452"/>
              <a:gd name="connsiteY2910" fmla="*/ 969735 h 6099980"/>
              <a:gd name="connsiteX2911" fmla="*/ 3570924 w 6703452"/>
              <a:gd name="connsiteY2911" fmla="*/ 1117373 h 6099980"/>
              <a:gd name="connsiteX2912" fmla="*/ 3560444 w 6703452"/>
              <a:gd name="connsiteY2912" fmla="*/ 1127851 h 6099980"/>
              <a:gd name="connsiteX2913" fmla="*/ 3539492 w 6703452"/>
              <a:gd name="connsiteY2913" fmla="*/ 1198336 h 6099980"/>
              <a:gd name="connsiteX2914" fmla="*/ 3532824 w 6703452"/>
              <a:gd name="connsiteY2914" fmla="*/ 1227863 h 6099980"/>
              <a:gd name="connsiteX2915" fmla="*/ 3517584 w 6703452"/>
              <a:gd name="connsiteY2915" fmla="*/ 1281203 h 6099980"/>
              <a:gd name="connsiteX2916" fmla="*/ 3527108 w 6703452"/>
              <a:gd name="connsiteY2916" fmla="*/ 1233578 h 6099980"/>
              <a:gd name="connsiteX2917" fmla="*/ 3531870 w 6703452"/>
              <a:gd name="connsiteY2917" fmla="*/ 1204051 h 6099980"/>
              <a:gd name="connsiteX2918" fmla="*/ 3520440 w 6703452"/>
              <a:gd name="connsiteY2918" fmla="*/ 1226911 h 6099980"/>
              <a:gd name="connsiteX2919" fmla="*/ 3498532 w 6703452"/>
              <a:gd name="connsiteY2919" fmla="*/ 1299301 h 6099980"/>
              <a:gd name="connsiteX2920" fmla="*/ 3457576 w 6703452"/>
              <a:gd name="connsiteY2920" fmla="*/ 1477418 h 6099980"/>
              <a:gd name="connsiteX2921" fmla="*/ 3441384 w 6703452"/>
              <a:gd name="connsiteY2921" fmla="*/ 1521233 h 6099980"/>
              <a:gd name="connsiteX2922" fmla="*/ 3426144 w 6703452"/>
              <a:gd name="connsiteY2922" fmla="*/ 1638390 h 6099980"/>
              <a:gd name="connsiteX2923" fmla="*/ 3450908 w 6703452"/>
              <a:gd name="connsiteY2923" fmla="*/ 1526948 h 6099980"/>
              <a:gd name="connsiteX2924" fmla="*/ 3469958 w 6703452"/>
              <a:gd name="connsiteY2924" fmla="*/ 1429793 h 6099980"/>
              <a:gd name="connsiteX2925" fmla="*/ 3438524 w 6703452"/>
              <a:gd name="connsiteY2925" fmla="*/ 1606006 h 6099980"/>
              <a:gd name="connsiteX2926" fmla="*/ 3457576 w 6703452"/>
              <a:gd name="connsiteY2926" fmla="*/ 1530758 h 6099980"/>
              <a:gd name="connsiteX2927" fmla="*/ 3439478 w 6703452"/>
              <a:gd name="connsiteY2927" fmla="*/ 1621246 h 6099980"/>
              <a:gd name="connsiteX2928" fmla="*/ 3431858 w 6703452"/>
              <a:gd name="connsiteY2928" fmla="*/ 1662203 h 6099980"/>
              <a:gd name="connsiteX2929" fmla="*/ 3483292 w 6703452"/>
              <a:gd name="connsiteY2929" fmla="*/ 1462178 h 6099980"/>
              <a:gd name="connsiteX2930" fmla="*/ 3483292 w 6703452"/>
              <a:gd name="connsiteY2930" fmla="*/ 1476465 h 6099980"/>
              <a:gd name="connsiteX2931" fmla="*/ 3509010 w 6703452"/>
              <a:gd name="connsiteY2931" fmla="*/ 1358356 h 6099980"/>
              <a:gd name="connsiteX2932" fmla="*/ 3539492 w 6703452"/>
              <a:gd name="connsiteY2932" fmla="*/ 1235483 h 6099980"/>
              <a:gd name="connsiteX2933" fmla="*/ 3552824 w 6703452"/>
              <a:gd name="connsiteY2933" fmla="*/ 1190716 h 6099980"/>
              <a:gd name="connsiteX2934" fmla="*/ 3562350 w 6703452"/>
              <a:gd name="connsiteY2934" fmla="*/ 1165951 h 6099980"/>
              <a:gd name="connsiteX2935" fmla="*/ 3554730 w 6703452"/>
              <a:gd name="connsiteY2935" fmla="*/ 1199288 h 6099980"/>
              <a:gd name="connsiteX2936" fmla="*/ 3594736 w 6703452"/>
              <a:gd name="connsiteY2936" fmla="*/ 1085941 h 6099980"/>
              <a:gd name="connsiteX2937" fmla="*/ 3605212 w 6703452"/>
              <a:gd name="connsiteY2937" fmla="*/ 1061176 h 6099980"/>
              <a:gd name="connsiteX2938" fmla="*/ 3617596 w 6703452"/>
              <a:gd name="connsiteY2938" fmla="*/ 1033553 h 6099980"/>
              <a:gd name="connsiteX2939" fmla="*/ 3633788 w 6703452"/>
              <a:gd name="connsiteY2939" fmla="*/ 1000216 h 6099980"/>
              <a:gd name="connsiteX2940" fmla="*/ 3656648 w 6703452"/>
              <a:gd name="connsiteY2940" fmla="*/ 959258 h 6099980"/>
              <a:gd name="connsiteX2941" fmla="*/ 3650932 w 6703452"/>
              <a:gd name="connsiteY2941" fmla="*/ 970688 h 6099980"/>
              <a:gd name="connsiteX2942" fmla="*/ 3649980 w 6703452"/>
              <a:gd name="connsiteY2942" fmla="*/ 974498 h 6099980"/>
              <a:gd name="connsiteX2943" fmla="*/ 3764280 w 6703452"/>
              <a:gd name="connsiteY2943" fmla="*/ 817335 h 6099980"/>
              <a:gd name="connsiteX2944" fmla="*/ 3904298 w 6703452"/>
              <a:gd name="connsiteY2944" fmla="*/ 712560 h 6099980"/>
              <a:gd name="connsiteX2945" fmla="*/ 3940492 w 6703452"/>
              <a:gd name="connsiteY2945" fmla="*/ 694463 h 6099980"/>
              <a:gd name="connsiteX2946" fmla="*/ 3958592 w 6703452"/>
              <a:gd name="connsiteY2946" fmla="*/ 686843 h 6099980"/>
              <a:gd name="connsiteX2947" fmla="*/ 3976688 w 6703452"/>
              <a:gd name="connsiteY2947" fmla="*/ 679223 h 6099980"/>
              <a:gd name="connsiteX2948" fmla="*/ 4046220 w 6703452"/>
              <a:gd name="connsiteY2948" fmla="*/ 655410 h 6099980"/>
              <a:gd name="connsiteX2949" fmla="*/ 4079558 w 6703452"/>
              <a:gd name="connsiteY2949" fmla="*/ 647791 h 6099980"/>
              <a:gd name="connsiteX2950" fmla="*/ 4110992 w 6703452"/>
              <a:gd name="connsiteY2950" fmla="*/ 641123 h 6099980"/>
              <a:gd name="connsiteX2951" fmla="*/ 4141470 w 6703452"/>
              <a:gd name="connsiteY2951" fmla="*/ 636360 h 6099980"/>
              <a:gd name="connsiteX2952" fmla="*/ 4155758 w 6703452"/>
              <a:gd name="connsiteY2952" fmla="*/ 634456 h 6099980"/>
              <a:gd name="connsiteX2953" fmla="*/ 4168140 w 6703452"/>
              <a:gd name="connsiteY2953" fmla="*/ 627788 h 6099980"/>
              <a:gd name="connsiteX2954" fmla="*/ 4152900 w 6703452"/>
              <a:gd name="connsiteY2954" fmla="*/ 627788 h 6099980"/>
              <a:gd name="connsiteX2955" fmla="*/ 4130040 w 6703452"/>
              <a:gd name="connsiteY2955" fmla="*/ 629693 h 6099980"/>
              <a:gd name="connsiteX2956" fmla="*/ 4101466 w 6703452"/>
              <a:gd name="connsiteY2956" fmla="*/ 632551 h 6099980"/>
              <a:gd name="connsiteX2957" fmla="*/ 4069080 w 6703452"/>
              <a:gd name="connsiteY2957" fmla="*/ 638266 h 6099980"/>
              <a:gd name="connsiteX2958" fmla="*/ 4002404 w 6703452"/>
              <a:gd name="connsiteY2958" fmla="*/ 654458 h 6099980"/>
              <a:gd name="connsiteX2959" fmla="*/ 3987166 w 6703452"/>
              <a:gd name="connsiteY2959" fmla="*/ 659221 h 6099980"/>
              <a:gd name="connsiteX2960" fmla="*/ 3972878 w 6703452"/>
              <a:gd name="connsiteY2960" fmla="*/ 663983 h 6099980"/>
              <a:gd name="connsiteX2961" fmla="*/ 3947160 w 6703452"/>
              <a:gd name="connsiteY2961" fmla="*/ 673508 h 6099980"/>
              <a:gd name="connsiteX2962" fmla="*/ 3998596 w 6703452"/>
              <a:gd name="connsiteY2962" fmla="*/ 648743 h 6099980"/>
              <a:gd name="connsiteX2963" fmla="*/ 4033838 w 6703452"/>
              <a:gd name="connsiteY2963" fmla="*/ 642076 h 6099980"/>
              <a:gd name="connsiteX2964" fmla="*/ 4045268 w 6703452"/>
              <a:gd name="connsiteY2964" fmla="*/ 638266 h 6099980"/>
              <a:gd name="connsiteX2965" fmla="*/ 4057650 w 6703452"/>
              <a:gd name="connsiteY2965" fmla="*/ 635408 h 6099980"/>
              <a:gd name="connsiteX2966" fmla="*/ 4081464 w 6703452"/>
              <a:gd name="connsiteY2966" fmla="*/ 628741 h 6099980"/>
              <a:gd name="connsiteX2967" fmla="*/ 4117922 w 6703452"/>
              <a:gd name="connsiteY2967" fmla="*/ 620877 h 6099980"/>
              <a:gd name="connsiteX2968" fmla="*/ 4146188 w 6703452"/>
              <a:gd name="connsiteY2968" fmla="*/ 615673 h 6099980"/>
              <a:gd name="connsiteX2969" fmla="*/ 4340544 w 6703452"/>
              <a:gd name="connsiteY2969" fmla="*/ 615406 h 6099980"/>
              <a:gd name="connsiteX2970" fmla="*/ 4395788 w 6703452"/>
              <a:gd name="connsiteY2970" fmla="*/ 624931 h 6099980"/>
              <a:gd name="connsiteX2971" fmla="*/ 4448176 w 6703452"/>
              <a:gd name="connsiteY2971" fmla="*/ 638266 h 6099980"/>
              <a:gd name="connsiteX2972" fmla="*/ 4497704 w 6703452"/>
              <a:gd name="connsiteY2972" fmla="*/ 655410 h 6099980"/>
              <a:gd name="connsiteX2973" fmla="*/ 4544378 w 6703452"/>
              <a:gd name="connsiteY2973" fmla="*/ 675413 h 6099980"/>
              <a:gd name="connsiteX2974" fmla="*/ 4546284 w 6703452"/>
              <a:gd name="connsiteY2974" fmla="*/ 678271 h 6099980"/>
              <a:gd name="connsiteX2975" fmla="*/ 4635818 w 6703452"/>
              <a:gd name="connsiteY2975" fmla="*/ 713513 h 6099980"/>
              <a:gd name="connsiteX2976" fmla="*/ 4588192 w 6703452"/>
              <a:gd name="connsiteY2976" fmla="*/ 689701 h 6099980"/>
              <a:gd name="connsiteX2977" fmla="*/ 4610100 w 6703452"/>
              <a:gd name="connsiteY2977" fmla="*/ 696368 h 6099980"/>
              <a:gd name="connsiteX2978" fmla="*/ 4657206 w 6703452"/>
              <a:gd name="connsiteY2978" fmla="*/ 712942 h 6099980"/>
              <a:gd name="connsiteX2979" fmla="*/ 4651058 w 6703452"/>
              <a:gd name="connsiteY2979" fmla="*/ 711608 h 6099980"/>
              <a:gd name="connsiteX2980" fmla="*/ 4661536 w 6703452"/>
              <a:gd name="connsiteY2980" fmla="*/ 714466 h 6099980"/>
              <a:gd name="connsiteX2981" fmla="*/ 4657206 w 6703452"/>
              <a:gd name="connsiteY2981" fmla="*/ 712942 h 6099980"/>
              <a:gd name="connsiteX2982" fmla="*/ 4697136 w 6703452"/>
              <a:gd name="connsiteY2982" fmla="*/ 721609 h 6099980"/>
              <a:gd name="connsiteX2983" fmla="*/ 4753928 w 6703452"/>
              <a:gd name="connsiteY2983" fmla="*/ 717323 h 6099980"/>
              <a:gd name="connsiteX2984" fmla="*/ 4866324 w 6703452"/>
              <a:gd name="connsiteY2984" fmla="*/ 649696 h 6099980"/>
              <a:gd name="connsiteX2985" fmla="*/ 4907280 w 6703452"/>
              <a:gd name="connsiteY2985" fmla="*/ 603976 h 6099980"/>
              <a:gd name="connsiteX2986" fmla="*/ 5008246 w 6703452"/>
              <a:gd name="connsiteY2986" fmla="*/ 522061 h 6099980"/>
              <a:gd name="connsiteX2987" fmla="*/ 5142548 w 6703452"/>
              <a:gd name="connsiteY2987" fmla="*/ 392520 h 6099980"/>
              <a:gd name="connsiteX2988" fmla="*/ 5257800 w 6703452"/>
              <a:gd name="connsiteY2988" fmla="*/ 288698 h 6099980"/>
              <a:gd name="connsiteX2989" fmla="*/ 5374958 w 6703452"/>
              <a:gd name="connsiteY2989" fmla="*/ 210593 h 6099980"/>
              <a:gd name="connsiteX2990" fmla="*/ 5415916 w 6703452"/>
              <a:gd name="connsiteY2990" fmla="*/ 186781 h 6099980"/>
              <a:gd name="connsiteX2991" fmla="*/ 5389246 w 6703452"/>
              <a:gd name="connsiteY2991" fmla="*/ 206783 h 6099980"/>
              <a:gd name="connsiteX2992" fmla="*/ 5425440 w 6703452"/>
              <a:gd name="connsiteY2992" fmla="*/ 182018 h 6099980"/>
              <a:gd name="connsiteX2993" fmla="*/ 5453064 w 6703452"/>
              <a:gd name="connsiteY2993" fmla="*/ 162015 h 6099980"/>
              <a:gd name="connsiteX2994" fmla="*/ 5499736 w 6703452"/>
              <a:gd name="connsiteY2994" fmla="*/ 128678 h 6099980"/>
              <a:gd name="connsiteX2995" fmla="*/ 5566412 w 6703452"/>
              <a:gd name="connsiteY2995" fmla="*/ 92483 h 6099980"/>
              <a:gd name="connsiteX2996" fmla="*/ 5591176 w 6703452"/>
              <a:gd name="connsiteY2996" fmla="*/ 82005 h 6099980"/>
              <a:gd name="connsiteX2997" fmla="*/ 5620704 w 6703452"/>
              <a:gd name="connsiteY2997" fmla="*/ 70576 h 6099980"/>
              <a:gd name="connsiteX2998" fmla="*/ 5636896 w 6703452"/>
              <a:gd name="connsiteY2998" fmla="*/ 64860 h 6099980"/>
              <a:gd name="connsiteX2999" fmla="*/ 5654992 w 6703452"/>
              <a:gd name="connsiteY2999" fmla="*/ 59145 h 6099980"/>
              <a:gd name="connsiteX3000" fmla="*/ 5694998 w 6703452"/>
              <a:gd name="connsiteY3000" fmla="*/ 47715 h 6099980"/>
              <a:gd name="connsiteX3001" fmla="*/ 5637848 w 6703452"/>
              <a:gd name="connsiteY3001" fmla="*/ 70576 h 6099980"/>
              <a:gd name="connsiteX3002" fmla="*/ 5814060 w 6703452"/>
              <a:gd name="connsiteY3002" fmla="*/ 20093 h 6099980"/>
              <a:gd name="connsiteX3003" fmla="*/ 6004560 w 6703452"/>
              <a:gd name="connsiteY3003" fmla="*/ 90 h 609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Lst>
            <a:rect l="l" t="t" r="r" b="b"/>
            <a:pathLst>
              <a:path w="6703452" h="6099980">
                <a:moveTo>
                  <a:pt x="641984" y="6061800"/>
                </a:moveTo>
                <a:cubicBezTo>
                  <a:pt x="677228" y="6062753"/>
                  <a:pt x="643890" y="6063705"/>
                  <a:pt x="635318" y="6063705"/>
                </a:cubicBezTo>
                <a:close/>
                <a:moveTo>
                  <a:pt x="527686" y="6027510"/>
                </a:moveTo>
                <a:cubicBezTo>
                  <a:pt x="556260" y="6028462"/>
                  <a:pt x="561024" y="6029415"/>
                  <a:pt x="568644" y="6031320"/>
                </a:cubicBezTo>
                <a:cubicBezTo>
                  <a:pt x="572454" y="6032273"/>
                  <a:pt x="577216" y="6033225"/>
                  <a:pt x="585788" y="6034178"/>
                </a:cubicBezTo>
                <a:cubicBezTo>
                  <a:pt x="590552" y="6035130"/>
                  <a:pt x="596266" y="6035130"/>
                  <a:pt x="602934" y="6036082"/>
                </a:cubicBezTo>
                <a:cubicBezTo>
                  <a:pt x="610554" y="6036082"/>
                  <a:pt x="619126" y="6037035"/>
                  <a:pt x="629604" y="6037035"/>
                </a:cubicBezTo>
                <a:cubicBezTo>
                  <a:pt x="616268" y="6036082"/>
                  <a:pt x="606744" y="6034178"/>
                  <a:pt x="601028" y="6033225"/>
                </a:cubicBezTo>
                <a:cubicBezTo>
                  <a:pt x="594360" y="6031320"/>
                  <a:pt x="592456" y="6030367"/>
                  <a:pt x="594360" y="6029415"/>
                </a:cubicBezTo>
                <a:cubicBezTo>
                  <a:pt x="596266" y="6028462"/>
                  <a:pt x="602934" y="6027510"/>
                  <a:pt x="614364" y="6027510"/>
                </a:cubicBezTo>
                <a:cubicBezTo>
                  <a:pt x="625794" y="6027510"/>
                  <a:pt x="642938" y="6027510"/>
                  <a:pt x="665800" y="6027510"/>
                </a:cubicBezTo>
                <a:lnTo>
                  <a:pt x="656274" y="6037987"/>
                </a:lnTo>
                <a:cubicBezTo>
                  <a:pt x="649606" y="6037987"/>
                  <a:pt x="639128" y="6037987"/>
                  <a:pt x="625794" y="6037035"/>
                </a:cubicBezTo>
                <a:cubicBezTo>
                  <a:pt x="612460" y="6036082"/>
                  <a:pt x="597218" y="6036082"/>
                  <a:pt x="583884" y="6036082"/>
                </a:cubicBezTo>
                <a:cubicBezTo>
                  <a:pt x="554356" y="6034178"/>
                  <a:pt x="528638" y="6029415"/>
                  <a:pt x="527686" y="6027510"/>
                </a:cubicBezTo>
                <a:close/>
                <a:moveTo>
                  <a:pt x="822202" y="6024563"/>
                </a:moveTo>
                <a:cubicBezTo>
                  <a:pt x="827008" y="6024593"/>
                  <a:pt x="829866" y="6024891"/>
                  <a:pt x="829628" y="6025605"/>
                </a:cubicBezTo>
                <a:cubicBezTo>
                  <a:pt x="804864" y="6027510"/>
                  <a:pt x="777240" y="6027510"/>
                  <a:pt x="757238" y="6027510"/>
                </a:cubicBezTo>
                <a:cubicBezTo>
                  <a:pt x="775812" y="6026796"/>
                  <a:pt x="807780" y="6024474"/>
                  <a:pt x="822202" y="6024563"/>
                </a:cubicBezTo>
                <a:close/>
                <a:moveTo>
                  <a:pt x="1108394" y="5987823"/>
                </a:moveTo>
                <a:lnTo>
                  <a:pt x="1102996" y="5989410"/>
                </a:lnTo>
                <a:cubicBezTo>
                  <a:pt x="1097280" y="5991315"/>
                  <a:pt x="1091564" y="5992268"/>
                  <a:pt x="1085850" y="5994173"/>
                </a:cubicBezTo>
                <a:lnTo>
                  <a:pt x="1102044" y="5989410"/>
                </a:lnTo>
                <a:close/>
                <a:moveTo>
                  <a:pt x="1126810" y="5982028"/>
                </a:moveTo>
                <a:lnTo>
                  <a:pt x="1117284" y="5985600"/>
                </a:lnTo>
                <a:lnTo>
                  <a:pt x="1108394" y="5987823"/>
                </a:lnTo>
                <a:lnTo>
                  <a:pt x="1119188" y="5984648"/>
                </a:lnTo>
                <a:close/>
                <a:moveTo>
                  <a:pt x="353378" y="5981790"/>
                </a:moveTo>
                <a:lnTo>
                  <a:pt x="366712" y="5981790"/>
                </a:lnTo>
                <a:cubicBezTo>
                  <a:pt x="420052" y="6001792"/>
                  <a:pt x="476250" y="6013222"/>
                  <a:pt x="534352" y="6020842"/>
                </a:cubicBezTo>
                <a:cubicBezTo>
                  <a:pt x="515304" y="6019890"/>
                  <a:pt x="497204" y="6017032"/>
                  <a:pt x="478156" y="6015128"/>
                </a:cubicBezTo>
                <a:cubicBezTo>
                  <a:pt x="468630" y="6014175"/>
                  <a:pt x="460058" y="6012270"/>
                  <a:pt x="450532" y="6011317"/>
                </a:cubicBezTo>
                <a:cubicBezTo>
                  <a:pt x="441960" y="6010365"/>
                  <a:pt x="432436" y="6009412"/>
                  <a:pt x="423864" y="6005603"/>
                </a:cubicBezTo>
                <a:cubicBezTo>
                  <a:pt x="431484" y="6007507"/>
                  <a:pt x="440056" y="6007507"/>
                  <a:pt x="448628" y="6008460"/>
                </a:cubicBezTo>
                <a:cubicBezTo>
                  <a:pt x="442912" y="6006555"/>
                  <a:pt x="434340" y="6005603"/>
                  <a:pt x="425768" y="6002745"/>
                </a:cubicBezTo>
                <a:cubicBezTo>
                  <a:pt x="416244" y="5999887"/>
                  <a:pt x="406718" y="5997982"/>
                  <a:pt x="397192" y="5995125"/>
                </a:cubicBezTo>
                <a:cubicBezTo>
                  <a:pt x="378144" y="5989410"/>
                  <a:pt x="360998" y="5983695"/>
                  <a:pt x="353378" y="5981790"/>
                </a:cubicBezTo>
                <a:close/>
                <a:moveTo>
                  <a:pt x="1147764" y="5974170"/>
                </a:moveTo>
                <a:lnTo>
                  <a:pt x="1149668" y="5974170"/>
                </a:lnTo>
                <a:lnTo>
                  <a:pt x="1126810" y="5982028"/>
                </a:lnTo>
                <a:close/>
                <a:moveTo>
                  <a:pt x="1224916" y="5931307"/>
                </a:moveTo>
                <a:cubicBezTo>
                  <a:pt x="1201104" y="5947500"/>
                  <a:pt x="1175384" y="5960835"/>
                  <a:pt x="1147764" y="5972265"/>
                </a:cubicBezTo>
                <a:lnTo>
                  <a:pt x="1129664" y="5973217"/>
                </a:lnTo>
                <a:cubicBezTo>
                  <a:pt x="1168718" y="5957977"/>
                  <a:pt x="1189672" y="5946547"/>
                  <a:pt x="1202056" y="5940832"/>
                </a:cubicBezTo>
                <a:cubicBezTo>
                  <a:pt x="1215390" y="5934165"/>
                  <a:pt x="1220152" y="5933212"/>
                  <a:pt x="1224916" y="5931307"/>
                </a:cubicBezTo>
                <a:close/>
                <a:moveTo>
                  <a:pt x="222306" y="5900734"/>
                </a:moveTo>
                <a:lnTo>
                  <a:pt x="320992" y="5962741"/>
                </a:lnTo>
                <a:cubicBezTo>
                  <a:pt x="294798" y="5951311"/>
                  <a:pt x="271224" y="5937976"/>
                  <a:pt x="250032" y="5923450"/>
                </a:cubicBezTo>
                <a:close/>
                <a:moveTo>
                  <a:pt x="1269682" y="5897018"/>
                </a:moveTo>
                <a:cubicBezTo>
                  <a:pt x="1261110" y="5906543"/>
                  <a:pt x="1251584" y="5916068"/>
                  <a:pt x="1242060" y="5925593"/>
                </a:cubicBezTo>
                <a:cubicBezTo>
                  <a:pt x="1233488" y="5930356"/>
                  <a:pt x="1228724" y="5931308"/>
                  <a:pt x="1224916" y="5932261"/>
                </a:cubicBezTo>
                <a:cubicBezTo>
                  <a:pt x="1241108" y="5921783"/>
                  <a:pt x="1255396" y="5909400"/>
                  <a:pt x="1269682" y="5897018"/>
                </a:cubicBezTo>
                <a:close/>
                <a:moveTo>
                  <a:pt x="202434" y="5884453"/>
                </a:moveTo>
                <a:lnTo>
                  <a:pt x="222306" y="5900734"/>
                </a:lnTo>
                <a:lnTo>
                  <a:pt x="213360" y="5895113"/>
                </a:lnTo>
                <a:close/>
                <a:moveTo>
                  <a:pt x="183400" y="5865879"/>
                </a:moveTo>
                <a:lnTo>
                  <a:pt x="202434" y="5884453"/>
                </a:lnTo>
                <a:lnTo>
                  <a:pt x="193358" y="5877016"/>
                </a:lnTo>
                <a:close/>
                <a:moveTo>
                  <a:pt x="1309688" y="5854155"/>
                </a:moveTo>
                <a:cubicBezTo>
                  <a:pt x="1303020" y="5860823"/>
                  <a:pt x="1297306" y="5869395"/>
                  <a:pt x="1290638" y="5876062"/>
                </a:cubicBezTo>
                <a:lnTo>
                  <a:pt x="1269684" y="5897018"/>
                </a:lnTo>
                <a:lnTo>
                  <a:pt x="1284924" y="5878920"/>
                </a:lnTo>
                <a:lnTo>
                  <a:pt x="1291592" y="5873205"/>
                </a:lnTo>
                <a:lnTo>
                  <a:pt x="1297306" y="5866537"/>
                </a:lnTo>
                <a:close/>
                <a:moveTo>
                  <a:pt x="159672" y="5839346"/>
                </a:moveTo>
                <a:lnTo>
                  <a:pt x="183400" y="5865879"/>
                </a:lnTo>
                <a:lnTo>
                  <a:pt x="169188" y="5852012"/>
                </a:lnTo>
                <a:close/>
                <a:moveTo>
                  <a:pt x="66832" y="5831867"/>
                </a:moveTo>
                <a:lnTo>
                  <a:pt x="90592" y="5866401"/>
                </a:lnTo>
                <a:lnTo>
                  <a:pt x="84772" y="5858918"/>
                </a:lnTo>
                <a:cubicBezTo>
                  <a:pt x="78104" y="5849393"/>
                  <a:pt x="71438" y="5839868"/>
                  <a:pt x="67628" y="5833201"/>
                </a:cubicBezTo>
                <a:close/>
                <a:moveTo>
                  <a:pt x="63580" y="5826414"/>
                </a:moveTo>
                <a:lnTo>
                  <a:pt x="66832" y="5831867"/>
                </a:lnTo>
                <a:lnTo>
                  <a:pt x="63818" y="5827486"/>
                </a:lnTo>
                <a:cubicBezTo>
                  <a:pt x="62866" y="5825581"/>
                  <a:pt x="62866" y="5825343"/>
                  <a:pt x="63580" y="5826414"/>
                </a:cubicBezTo>
                <a:close/>
                <a:moveTo>
                  <a:pt x="140478" y="5813794"/>
                </a:moveTo>
                <a:lnTo>
                  <a:pt x="159672" y="5839346"/>
                </a:lnTo>
                <a:lnTo>
                  <a:pt x="149066" y="5827486"/>
                </a:lnTo>
                <a:close/>
                <a:moveTo>
                  <a:pt x="127666" y="5793370"/>
                </a:moveTo>
                <a:lnTo>
                  <a:pt x="140478" y="5813794"/>
                </a:lnTo>
                <a:lnTo>
                  <a:pt x="131444" y="5801768"/>
                </a:lnTo>
                <a:close/>
                <a:moveTo>
                  <a:pt x="95004" y="5720765"/>
                </a:moveTo>
                <a:lnTo>
                  <a:pt x="127666" y="5793370"/>
                </a:lnTo>
                <a:lnTo>
                  <a:pt x="116204" y="5775098"/>
                </a:lnTo>
                <a:close/>
                <a:moveTo>
                  <a:pt x="85588" y="5696637"/>
                </a:moveTo>
                <a:lnTo>
                  <a:pt x="95004" y="5720765"/>
                </a:lnTo>
                <a:lnTo>
                  <a:pt x="86558" y="5701994"/>
                </a:lnTo>
                <a:close/>
                <a:moveTo>
                  <a:pt x="66676" y="5592218"/>
                </a:moveTo>
                <a:lnTo>
                  <a:pt x="85588" y="5696637"/>
                </a:lnTo>
                <a:lnTo>
                  <a:pt x="81082" y="5685087"/>
                </a:lnTo>
                <a:cubicBezTo>
                  <a:pt x="73104" y="5654607"/>
                  <a:pt x="68580" y="5623650"/>
                  <a:pt x="66676" y="5592218"/>
                </a:cubicBezTo>
                <a:close/>
                <a:moveTo>
                  <a:pt x="51912" y="5572573"/>
                </a:moveTo>
                <a:cubicBezTo>
                  <a:pt x="52388" y="5571978"/>
                  <a:pt x="52864" y="5573644"/>
                  <a:pt x="53340" y="5578883"/>
                </a:cubicBezTo>
                <a:lnTo>
                  <a:pt x="55244" y="5610316"/>
                </a:lnTo>
                <a:lnTo>
                  <a:pt x="50484" y="5585590"/>
                </a:lnTo>
                <a:lnTo>
                  <a:pt x="50484" y="5579836"/>
                </a:lnTo>
                <a:cubicBezTo>
                  <a:pt x="50960" y="5576026"/>
                  <a:pt x="51436" y="5573169"/>
                  <a:pt x="51912" y="5572573"/>
                </a:cubicBezTo>
                <a:close/>
                <a:moveTo>
                  <a:pt x="0" y="5513161"/>
                </a:moveTo>
                <a:lnTo>
                  <a:pt x="244" y="5527023"/>
                </a:lnTo>
                <a:lnTo>
                  <a:pt x="0" y="5524591"/>
                </a:lnTo>
                <a:cubicBezTo>
                  <a:pt x="0" y="5521733"/>
                  <a:pt x="0" y="5517923"/>
                  <a:pt x="0" y="5513161"/>
                </a:cubicBezTo>
                <a:close/>
                <a:moveTo>
                  <a:pt x="3126104" y="5096918"/>
                </a:moveTo>
                <a:cubicBezTo>
                  <a:pt x="3102292" y="5098823"/>
                  <a:pt x="3091100" y="5099299"/>
                  <a:pt x="3088600" y="5098823"/>
                </a:cubicBezTo>
                <a:lnTo>
                  <a:pt x="3088816" y="5098693"/>
                </a:lnTo>
                <a:close/>
                <a:moveTo>
                  <a:pt x="1752600" y="5096918"/>
                </a:moveTo>
                <a:lnTo>
                  <a:pt x="1740656" y="5108008"/>
                </a:lnTo>
                <a:lnTo>
                  <a:pt x="1740218" y="5108348"/>
                </a:lnTo>
                <a:close/>
                <a:moveTo>
                  <a:pt x="2876552" y="5091203"/>
                </a:moveTo>
                <a:cubicBezTo>
                  <a:pt x="2885124" y="5092155"/>
                  <a:pt x="2894648" y="5093108"/>
                  <a:pt x="2903220" y="5094060"/>
                </a:cubicBezTo>
                <a:cubicBezTo>
                  <a:pt x="2911792" y="5094060"/>
                  <a:pt x="2920366" y="5095013"/>
                  <a:pt x="2928940" y="5096918"/>
                </a:cubicBezTo>
                <a:cubicBezTo>
                  <a:pt x="2944180" y="5097870"/>
                  <a:pt x="2956560" y="5098823"/>
                  <a:pt x="2960372" y="5100728"/>
                </a:cubicBezTo>
                <a:cubicBezTo>
                  <a:pt x="2946084" y="5099775"/>
                  <a:pt x="2936558" y="5098823"/>
                  <a:pt x="2924176" y="5097870"/>
                </a:cubicBezTo>
                <a:cubicBezTo>
                  <a:pt x="2911792" y="5096918"/>
                  <a:pt x="2897506" y="5095013"/>
                  <a:pt x="2876552" y="5091203"/>
                </a:cubicBezTo>
                <a:close/>
                <a:moveTo>
                  <a:pt x="2063116" y="5004525"/>
                </a:moveTo>
                <a:cubicBezTo>
                  <a:pt x="2043112" y="5014050"/>
                  <a:pt x="2029778" y="5019765"/>
                  <a:pt x="2018348" y="5024528"/>
                </a:cubicBezTo>
                <a:close/>
                <a:moveTo>
                  <a:pt x="2547384" y="4996683"/>
                </a:moveTo>
                <a:cubicBezTo>
                  <a:pt x="2553012" y="4996771"/>
                  <a:pt x="2560082" y="4997143"/>
                  <a:pt x="2568892" y="4997857"/>
                </a:cubicBezTo>
                <a:cubicBezTo>
                  <a:pt x="2633664" y="5005478"/>
                  <a:pt x="2718436" y="5025480"/>
                  <a:pt x="2802256" y="5042625"/>
                </a:cubicBezTo>
                <a:cubicBezTo>
                  <a:pt x="2864408" y="5056198"/>
                  <a:pt x="2927630" y="5064949"/>
                  <a:pt x="2978662" y="5068075"/>
                </a:cubicBezTo>
                <a:lnTo>
                  <a:pt x="3024598" y="5069281"/>
                </a:lnTo>
                <a:lnTo>
                  <a:pt x="3046334" y="5068580"/>
                </a:lnTo>
                <a:cubicBezTo>
                  <a:pt x="3054192" y="5068104"/>
                  <a:pt x="3062766" y="5067390"/>
                  <a:pt x="3072766" y="5066437"/>
                </a:cubicBezTo>
                <a:cubicBezTo>
                  <a:pt x="3068004" y="5067390"/>
                  <a:pt x="3061336" y="5067390"/>
                  <a:pt x="3052764" y="5068342"/>
                </a:cubicBezTo>
                <a:cubicBezTo>
                  <a:pt x="3048952" y="5068342"/>
                  <a:pt x="3044192" y="5069294"/>
                  <a:pt x="3038476" y="5069294"/>
                </a:cubicBezTo>
                <a:lnTo>
                  <a:pt x="3025102" y="5069294"/>
                </a:lnTo>
                <a:lnTo>
                  <a:pt x="3025140" y="5069295"/>
                </a:lnTo>
                <a:cubicBezTo>
                  <a:pt x="2994660" y="5071200"/>
                  <a:pt x="2976564" y="5071200"/>
                  <a:pt x="2954656" y="5071200"/>
                </a:cubicBezTo>
                <a:cubicBezTo>
                  <a:pt x="2932748" y="5070248"/>
                  <a:pt x="2907984" y="5070248"/>
                  <a:pt x="2863216" y="5064532"/>
                </a:cubicBezTo>
                <a:cubicBezTo>
                  <a:pt x="2880360" y="5072153"/>
                  <a:pt x="2860358" y="5067390"/>
                  <a:pt x="2807018" y="5061675"/>
                </a:cubicBezTo>
                <a:cubicBezTo>
                  <a:pt x="2760344" y="5048340"/>
                  <a:pt x="2829878" y="5063580"/>
                  <a:pt x="2836544" y="5060722"/>
                </a:cubicBezTo>
                <a:cubicBezTo>
                  <a:pt x="2758440" y="5044530"/>
                  <a:pt x="2683192" y="5032147"/>
                  <a:pt x="2696528" y="5038815"/>
                </a:cubicBezTo>
                <a:cubicBezTo>
                  <a:pt x="2858452" y="5075962"/>
                  <a:pt x="2649856" y="5032147"/>
                  <a:pt x="2736532" y="5055007"/>
                </a:cubicBezTo>
                <a:cubicBezTo>
                  <a:pt x="2732724" y="5057865"/>
                  <a:pt x="2684144" y="5048340"/>
                  <a:pt x="2636520" y="5037862"/>
                </a:cubicBezTo>
                <a:cubicBezTo>
                  <a:pt x="2588896" y="5027385"/>
                  <a:pt x="2542224" y="5018812"/>
                  <a:pt x="2537460" y="5016907"/>
                </a:cubicBezTo>
                <a:cubicBezTo>
                  <a:pt x="2539128" y="5009406"/>
                  <a:pt x="2507978" y="4996071"/>
                  <a:pt x="2547384" y="4996683"/>
                </a:cubicBezTo>
                <a:close/>
                <a:moveTo>
                  <a:pt x="3335656" y="4972141"/>
                </a:moveTo>
                <a:cubicBezTo>
                  <a:pt x="3326130" y="4975951"/>
                  <a:pt x="3318510" y="4979761"/>
                  <a:pt x="3312796" y="4982618"/>
                </a:cubicBezTo>
                <a:lnTo>
                  <a:pt x="3311500" y="4983050"/>
                </a:lnTo>
                <a:close/>
                <a:moveTo>
                  <a:pt x="3502344" y="4899750"/>
                </a:moveTo>
                <a:cubicBezTo>
                  <a:pt x="3481388" y="4914990"/>
                  <a:pt x="3460432" y="4931182"/>
                  <a:pt x="3439478" y="4947375"/>
                </a:cubicBezTo>
                <a:lnTo>
                  <a:pt x="3431858" y="4951185"/>
                </a:lnTo>
                <a:cubicBezTo>
                  <a:pt x="3442336" y="4943565"/>
                  <a:pt x="3453766" y="4935945"/>
                  <a:pt x="3464244" y="4928325"/>
                </a:cubicBezTo>
                <a:lnTo>
                  <a:pt x="3495676" y="4904513"/>
                </a:lnTo>
                <a:cubicBezTo>
                  <a:pt x="3497580" y="4902607"/>
                  <a:pt x="3500438" y="4901655"/>
                  <a:pt x="3502344" y="4899750"/>
                </a:cubicBezTo>
                <a:close/>
                <a:moveTo>
                  <a:pt x="2399220" y="4890390"/>
                </a:moveTo>
                <a:lnTo>
                  <a:pt x="2389908" y="4891039"/>
                </a:lnTo>
                <a:lnTo>
                  <a:pt x="2392450" y="4890637"/>
                </a:lnTo>
                <a:close/>
                <a:moveTo>
                  <a:pt x="2428876" y="4888321"/>
                </a:moveTo>
                <a:cubicBezTo>
                  <a:pt x="2460784" y="4889273"/>
                  <a:pt x="2429828" y="4889511"/>
                  <a:pt x="2406968" y="4890107"/>
                </a:cubicBezTo>
                <a:lnTo>
                  <a:pt x="2399220" y="4890390"/>
                </a:lnTo>
                <a:close/>
                <a:moveTo>
                  <a:pt x="395288" y="4887368"/>
                </a:moveTo>
                <a:lnTo>
                  <a:pt x="362904" y="4915943"/>
                </a:lnTo>
                <a:cubicBezTo>
                  <a:pt x="377192" y="4901656"/>
                  <a:pt x="383858" y="4896893"/>
                  <a:pt x="395288" y="4887368"/>
                </a:cubicBezTo>
                <a:close/>
                <a:moveTo>
                  <a:pt x="2230756" y="4873080"/>
                </a:moveTo>
                <a:lnTo>
                  <a:pt x="2185036" y="4882605"/>
                </a:lnTo>
                <a:cubicBezTo>
                  <a:pt x="2177416" y="4884510"/>
                  <a:pt x="2169796" y="4885462"/>
                  <a:pt x="2162176" y="4887368"/>
                </a:cubicBezTo>
                <a:lnTo>
                  <a:pt x="2140268" y="4893082"/>
                </a:lnTo>
                <a:cubicBezTo>
                  <a:pt x="2148840" y="4891178"/>
                  <a:pt x="2156460" y="4888320"/>
                  <a:pt x="2164080" y="4886415"/>
                </a:cubicBezTo>
                <a:cubicBezTo>
                  <a:pt x="2171700" y="4885462"/>
                  <a:pt x="2179320" y="4883557"/>
                  <a:pt x="2186940" y="4881653"/>
                </a:cubicBezTo>
                <a:cubicBezTo>
                  <a:pt x="2202180" y="4878795"/>
                  <a:pt x="2216468" y="4875937"/>
                  <a:pt x="2230756" y="4873080"/>
                </a:cubicBezTo>
                <a:close/>
                <a:moveTo>
                  <a:pt x="2292668" y="4870223"/>
                </a:moveTo>
                <a:cubicBezTo>
                  <a:pt x="2309812" y="4870223"/>
                  <a:pt x="2300288" y="4872128"/>
                  <a:pt x="2280284" y="4875938"/>
                </a:cubicBezTo>
                <a:cubicBezTo>
                  <a:pt x="2260284" y="4879748"/>
                  <a:pt x="2229804" y="4883558"/>
                  <a:pt x="2204084" y="4890225"/>
                </a:cubicBezTo>
                <a:cubicBezTo>
                  <a:pt x="2191704" y="4893083"/>
                  <a:pt x="2179320" y="4895941"/>
                  <a:pt x="2170748" y="4897845"/>
                </a:cubicBezTo>
                <a:cubicBezTo>
                  <a:pt x="2162176" y="4899750"/>
                  <a:pt x="2156460" y="4901655"/>
                  <a:pt x="2155508" y="4902608"/>
                </a:cubicBezTo>
                <a:cubicBezTo>
                  <a:pt x="2154556" y="4903561"/>
                  <a:pt x="2158364" y="4902608"/>
                  <a:pt x="2168844" y="4900703"/>
                </a:cubicBezTo>
                <a:cubicBezTo>
                  <a:pt x="2179320" y="4899750"/>
                  <a:pt x="2197418" y="4896893"/>
                  <a:pt x="2223136" y="4892130"/>
                </a:cubicBezTo>
                <a:cubicBezTo>
                  <a:pt x="2206944" y="4894988"/>
                  <a:pt x="2190750" y="4898798"/>
                  <a:pt x="2174558" y="4902608"/>
                </a:cubicBezTo>
                <a:cubicBezTo>
                  <a:pt x="2159318" y="4906418"/>
                  <a:pt x="2143124" y="4911180"/>
                  <a:pt x="2127884" y="4915943"/>
                </a:cubicBezTo>
                <a:cubicBezTo>
                  <a:pt x="2120264" y="4917848"/>
                  <a:pt x="2112644" y="4920705"/>
                  <a:pt x="2105024" y="4922611"/>
                </a:cubicBezTo>
                <a:cubicBezTo>
                  <a:pt x="2097404" y="4924516"/>
                  <a:pt x="2089784" y="4927373"/>
                  <a:pt x="2082164" y="4930230"/>
                </a:cubicBezTo>
                <a:cubicBezTo>
                  <a:pt x="2066924" y="4935945"/>
                  <a:pt x="2052638" y="4940708"/>
                  <a:pt x="2037398" y="4946423"/>
                </a:cubicBezTo>
                <a:cubicBezTo>
                  <a:pt x="2023110" y="4953091"/>
                  <a:pt x="2008824" y="4958805"/>
                  <a:pt x="1994536" y="4965473"/>
                </a:cubicBezTo>
                <a:cubicBezTo>
                  <a:pt x="1987868" y="4968330"/>
                  <a:pt x="1980248" y="4971188"/>
                  <a:pt x="1973580" y="4974998"/>
                </a:cubicBezTo>
                <a:lnTo>
                  <a:pt x="1952624" y="4985475"/>
                </a:lnTo>
                <a:cubicBezTo>
                  <a:pt x="1939290" y="4993095"/>
                  <a:pt x="1925004" y="4999763"/>
                  <a:pt x="1911668" y="5007383"/>
                </a:cubicBezTo>
                <a:cubicBezTo>
                  <a:pt x="1899284" y="5015003"/>
                  <a:pt x="1885950" y="5023575"/>
                  <a:pt x="1872616" y="5031195"/>
                </a:cubicBezTo>
                <a:cubicBezTo>
                  <a:pt x="1859280" y="5038816"/>
                  <a:pt x="1846898" y="5048341"/>
                  <a:pt x="1834516" y="5056913"/>
                </a:cubicBezTo>
                <a:cubicBezTo>
                  <a:pt x="1822132" y="5065486"/>
                  <a:pt x="1808798" y="5074058"/>
                  <a:pt x="1797368" y="5083583"/>
                </a:cubicBezTo>
                <a:cubicBezTo>
                  <a:pt x="1773556" y="5102633"/>
                  <a:pt x="1748790" y="5121683"/>
                  <a:pt x="1726884" y="5143591"/>
                </a:cubicBezTo>
                <a:lnTo>
                  <a:pt x="1709738" y="5159783"/>
                </a:lnTo>
                <a:lnTo>
                  <a:pt x="1701164" y="5167403"/>
                </a:lnTo>
                <a:lnTo>
                  <a:pt x="1693544" y="5175975"/>
                </a:lnTo>
                <a:cubicBezTo>
                  <a:pt x="1683068" y="5187405"/>
                  <a:pt x="1672590" y="5198836"/>
                  <a:pt x="1662112" y="5210266"/>
                </a:cubicBezTo>
                <a:cubicBezTo>
                  <a:pt x="1656398" y="5215980"/>
                  <a:pt x="1651636" y="5222648"/>
                  <a:pt x="1646872" y="5228363"/>
                </a:cubicBezTo>
                <a:cubicBezTo>
                  <a:pt x="1641158" y="5235030"/>
                  <a:pt x="1636396" y="5240745"/>
                  <a:pt x="1631632" y="5247413"/>
                </a:cubicBezTo>
                <a:cubicBezTo>
                  <a:pt x="1625918" y="5254080"/>
                  <a:pt x="1621156" y="5259795"/>
                  <a:pt x="1616392" y="5266463"/>
                </a:cubicBezTo>
                <a:cubicBezTo>
                  <a:pt x="1610678" y="5273130"/>
                  <a:pt x="1606868" y="5279798"/>
                  <a:pt x="1602104" y="5286466"/>
                </a:cubicBezTo>
                <a:cubicBezTo>
                  <a:pt x="1630680" y="5245508"/>
                  <a:pt x="1604010" y="5275988"/>
                  <a:pt x="1597344" y="5283608"/>
                </a:cubicBezTo>
                <a:cubicBezTo>
                  <a:pt x="1601152" y="5277893"/>
                  <a:pt x="1604964" y="5272178"/>
                  <a:pt x="1608772" y="5267416"/>
                </a:cubicBezTo>
                <a:cubicBezTo>
                  <a:pt x="1612584" y="5262653"/>
                  <a:pt x="1616392" y="5257891"/>
                  <a:pt x="1620204" y="5253128"/>
                </a:cubicBezTo>
                <a:cubicBezTo>
                  <a:pt x="1627824" y="5243603"/>
                  <a:pt x="1634490" y="5235983"/>
                  <a:pt x="1640204" y="5228363"/>
                </a:cubicBezTo>
                <a:cubicBezTo>
                  <a:pt x="1651636" y="5213123"/>
                  <a:pt x="1663064" y="5201693"/>
                  <a:pt x="1671638" y="5192168"/>
                </a:cubicBezTo>
                <a:cubicBezTo>
                  <a:pt x="1680210" y="5182643"/>
                  <a:pt x="1687830" y="5175023"/>
                  <a:pt x="1693544" y="5168355"/>
                </a:cubicBezTo>
                <a:cubicBezTo>
                  <a:pt x="1699260" y="5160736"/>
                  <a:pt x="1704976" y="5155973"/>
                  <a:pt x="1709738" y="5151211"/>
                </a:cubicBezTo>
                <a:cubicBezTo>
                  <a:pt x="1719264" y="5141686"/>
                  <a:pt x="1727836" y="5133113"/>
                  <a:pt x="1740218" y="5119778"/>
                </a:cubicBezTo>
                <a:cubicBezTo>
                  <a:pt x="1745932" y="5113111"/>
                  <a:pt x="1754504" y="5106443"/>
                  <a:pt x="1764984" y="5097870"/>
                </a:cubicBezTo>
                <a:cubicBezTo>
                  <a:pt x="1775460" y="5089298"/>
                  <a:pt x="1786890" y="5077868"/>
                  <a:pt x="1803084" y="5066438"/>
                </a:cubicBezTo>
                <a:cubicBezTo>
                  <a:pt x="1792604" y="5073105"/>
                  <a:pt x="1771650" y="5090250"/>
                  <a:pt x="1744028" y="5111205"/>
                </a:cubicBezTo>
                <a:cubicBezTo>
                  <a:pt x="1731644" y="5122636"/>
                  <a:pt x="1717358" y="5135018"/>
                  <a:pt x="1702118" y="5149305"/>
                </a:cubicBezTo>
                <a:cubicBezTo>
                  <a:pt x="1698308" y="5152163"/>
                  <a:pt x="1694498" y="5155973"/>
                  <a:pt x="1690688" y="5159783"/>
                </a:cubicBezTo>
                <a:cubicBezTo>
                  <a:pt x="1687830" y="5163593"/>
                  <a:pt x="1684020" y="5167403"/>
                  <a:pt x="1680210" y="5171213"/>
                </a:cubicBezTo>
                <a:cubicBezTo>
                  <a:pt x="1673544" y="5178833"/>
                  <a:pt x="1665924" y="5187405"/>
                  <a:pt x="1658304" y="5195025"/>
                </a:cubicBezTo>
                <a:lnTo>
                  <a:pt x="1646872" y="5207408"/>
                </a:lnTo>
                <a:cubicBezTo>
                  <a:pt x="1643064" y="5211218"/>
                  <a:pt x="1640204" y="5215980"/>
                  <a:pt x="1636396" y="5219791"/>
                </a:cubicBezTo>
                <a:cubicBezTo>
                  <a:pt x="1629728" y="5228363"/>
                  <a:pt x="1623060" y="5236936"/>
                  <a:pt x="1616392" y="5245508"/>
                </a:cubicBezTo>
                <a:cubicBezTo>
                  <a:pt x="1602104" y="5262653"/>
                  <a:pt x="1591628" y="5280750"/>
                  <a:pt x="1580198" y="5296943"/>
                </a:cubicBezTo>
                <a:cubicBezTo>
                  <a:pt x="1575436" y="5305516"/>
                  <a:pt x="1569720" y="5313136"/>
                  <a:pt x="1564958" y="5320755"/>
                </a:cubicBezTo>
                <a:cubicBezTo>
                  <a:pt x="1560196" y="5329328"/>
                  <a:pt x="1556384" y="5336948"/>
                  <a:pt x="1552576" y="5343616"/>
                </a:cubicBezTo>
                <a:cubicBezTo>
                  <a:pt x="1544956" y="5357903"/>
                  <a:pt x="1538288" y="5370286"/>
                  <a:pt x="1533524" y="5379811"/>
                </a:cubicBezTo>
                <a:lnTo>
                  <a:pt x="1555432" y="5344568"/>
                </a:lnTo>
                <a:cubicBezTo>
                  <a:pt x="1563052" y="5333138"/>
                  <a:pt x="1569720" y="5320755"/>
                  <a:pt x="1578292" y="5310278"/>
                </a:cubicBezTo>
                <a:cubicBezTo>
                  <a:pt x="1570672" y="5322661"/>
                  <a:pt x="1564958" y="5335043"/>
                  <a:pt x="1558290" y="5348378"/>
                </a:cubicBezTo>
                <a:cubicBezTo>
                  <a:pt x="1551624" y="5361713"/>
                  <a:pt x="1544956" y="5374095"/>
                  <a:pt x="1539240" y="5387430"/>
                </a:cubicBezTo>
                <a:cubicBezTo>
                  <a:pt x="1528764" y="5405528"/>
                  <a:pt x="1527810" y="5406480"/>
                  <a:pt x="1527810" y="5403623"/>
                </a:cubicBezTo>
                <a:cubicBezTo>
                  <a:pt x="1523048" y="5418863"/>
                  <a:pt x="1501140" y="5466488"/>
                  <a:pt x="1477328" y="5524591"/>
                </a:cubicBezTo>
                <a:cubicBezTo>
                  <a:pt x="1449704" y="5592218"/>
                  <a:pt x="1419224" y="5671275"/>
                  <a:pt x="1389698" y="5731283"/>
                </a:cubicBezTo>
                <a:cubicBezTo>
                  <a:pt x="1398270" y="5712233"/>
                  <a:pt x="1398270" y="5706518"/>
                  <a:pt x="1396364" y="5709375"/>
                </a:cubicBezTo>
                <a:cubicBezTo>
                  <a:pt x="1394460" y="5711280"/>
                  <a:pt x="1389698" y="5720805"/>
                  <a:pt x="1383984" y="5729378"/>
                </a:cubicBezTo>
                <a:cubicBezTo>
                  <a:pt x="1373504" y="5745570"/>
                  <a:pt x="1364932" y="5759858"/>
                  <a:pt x="1388744" y="5707470"/>
                </a:cubicBezTo>
                <a:cubicBezTo>
                  <a:pt x="1432560" y="5612220"/>
                  <a:pt x="1466850" y="5505541"/>
                  <a:pt x="1518284" y="5400766"/>
                </a:cubicBezTo>
                <a:lnTo>
                  <a:pt x="1527810" y="5380763"/>
                </a:lnTo>
                <a:cubicBezTo>
                  <a:pt x="1531620" y="5375048"/>
                  <a:pt x="1535430" y="5368380"/>
                  <a:pt x="1539240" y="5361713"/>
                </a:cubicBezTo>
                <a:lnTo>
                  <a:pt x="1561148" y="5322661"/>
                </a:lnTo>
                <a:cubicBezTo>
                  <a:pt x="1568768" y="5310278"/>
                  <a:pt x="1577340" y="5297895"/>
                  <a:pt x="1585912" y="5285513"/>
                </a:cubicBezTo>
                <a:cubicBezTo>
                  <a:pt x="1594484" y="5273130"/>
                  <a:pt x="1602104" y="5260748"/>
                  <a:pt x="1611630" y="5249318"/>
                </a:cubicBezTo>
                <a:lnTo>
                  <a:pt x="1639252" y="5214075"/>
                </a:lnTo>
                <a:cubicBezTo>
                  <a:pt x="1643064" y="5207408"/>
                  <a:pt x="1648778" y="5202645"/>
                  <a:pt x="1653540" y="5196930"/>
                </a:cubicBezTo>
                <a:lnTo>
                  <a:pt x="1668780" y="5180738"/>
                </a:lnTo>
                <a:lnTo>
                  <a:pt x="1684020" y="5164545"/>
                </a:lnTo>
                <a:lnTo>
                  <a:pt x="1691640" y="5155973"/>
                </a:lnTo>
                <a:lnTo>
                  <a:pt x="1699260" y="5148353"/>
                </a:lnTo>
                <a:lnTo>
                  <a:pt x="1731644" y="5117873"/>
                </a:lnTo>
                <a:cubicBezTo>
                  <a:pt x="1733550" y="5115016"/>
                  <a:pt x="1735456" y="5113111"/>
                  <a:pt x="1739264" y="5109300"/>
                </a:cubicBezTo>
                <a:lnTo>
                  <a:pt x="1740656" y="5108008"/>
                </a:lnTo>
                <a:lnTo>
                  <a:pt x="1823562" y="5043578"/>
                </a:lnTo>
                <a:cubicBezTo>
                  <a:pt x="1852374" y="5023337"/>
                  <a:pt x="1882140" y="5004525"/>
                  <a:pt x="1912620" y="4987380"/>
                </a:cubicBezTo>
                <a:cubicBezTo>
                  <a:pt x="1944052" y="4973093"/>
                  <a:pt x="1960244" y="4965473"/>
                  <a:pt x="1969770" y="4961663"/>
                </a:cubicBezTo>
                <a:cubicBezTo>
                  <a:pt x="1980248" y="4957853"/>
                  <a:pt x="1983104" y="4957853"/>
                  <a:pt x="1986916" y="4956900"/>
                </a:cubicBezTo>
                <a:cubicBezTo>
                  <a:pt x="1990724" y="4955948"/>
                  <a:pt x="1996440" y="4954043"/>
                  <a:pt x="2011680" y="4948328"/>
                </a:cubicBezTo>
                <a:cubicBezTo>
                  <a:pt x="2015490" y="4946423"/>
                  <a:pt x="2020252" y="4944518"/>
                  <a:pt x="2025016" y="4942613"/>
                </a:cubicBezTo>
                <a:cubicBezTo>
                  <a:pt x="2029778" y="4940708"/>
                  <a:pt x="2036444" y="4937850"/>
                  <a:pt x="2043112" y="4935945"/>
                </a:cubicBezTo>
                <a:cubicBezTo>
                  <a:pt x="2056448" y="4931183"/>
                  <a:pt x="2074544" y="4925468"/>
                  <a:pt x="2096452" y="4917848"/>
                </a:cubicBezTo>
                <a:cubicBezTo>
                  <a:pt x="2101216" y="4913086"/>
                  <a:pt x="2081212" y="4919753"/>
                  <a:pt x="2052638" y="4926420"/>
                </a:cubicBezTo>
                <a:cubicBezTo>
                  <a:pt x="2074544" y="4918800"/>
                  <a:pt x="2096452" y="4910228"/>
                  <a:pt x="2119312" y="4904513"/>
                </a:cubicBezTo>
                <a:cubicBezTo>
                  <a:pt x="2142172" y="4898798"/>
                  <a:pt x="2165032" y="4891178"/>
                  <a:pt x="2187892" y="4887368"/>
                </a:cubicBezTo>
                <a:lnTo>
                  <a:pt x="2178368" y="4891178"/>
                </a:lnTo>
                <a:cubicBezTo>
                  <a:pt x="2197418" y="4887368"/>
                  <a:pt x="2216468" y="4882605"/>
                  <a:pt x="2235518" y="4878795"/>
                </a:cubicBezTo>
                <a:close/>
                <a:moveTo>
                  <a:pt x="3543430" y="4736219"/>
                </a:moveTo>
                <a:lnTo>
                  <a:pt x="3542676" y="4737289"/>
                </a:lnTo>
                <a:cubicBezTo>
                  <a:pt x="3540504" y="4739790"/>
                  <a:pt x="3537110" y="4743302"/>
                  <a:pt x="3531872" y="4748303"/>
                </a:cubicBezTo>
                <a:close/>
                <a:moveTo>
                  <a:pt x="3938588" y="4474935"/>
                </a:moveTo>
                <a:cubicBezTo>
                  <a:pt x="3923348" y="4495890"/>
                  <a:pt x="3906204" y="4516845"/>
                  <a:pt x="3890010" y="4536848"/>
                </a:cubicBezTo>
                <a:lnTo>
                  <a:pt x="3884296" y="4542562"/>
                </a:lnTo>
                <a:cubicBezTo>
                  <a:pt x="3902392" y="4520655"/>
                  <a:pt x="3921442" y="4497795"/>
                  <a:pt x="3938588" y="4474935"/>
                </a:cubicBezTo>
                <a:close/>
                <a:moveTo>
                  <a:pt x="3933826" y="4428262"/>
                </a:moveTo>
                <a:cubicBezTo>
                  <a:pt x="3927158" y="4438740"/>
                  <a:pt x="3911918" y="4459695"/>
                  <a:pt x="3893820" y="4481602"/>
                </a:cubicBezTo>
                <a:cubicBezTo>
                  <a:pt x="3876676" y="4502557"/>
                  <a:pt x="3856674" y="4524465"/>
                  <a:pt x="3842386" y="4537800"/>
                </a:cubicBezTo>
                <a:cubicBezTo>
                  <a:pt x="3872866" y="4503510"/>
                  <a:pt x="3881440" y="4493032"/>
                  <a:pt x="3890012" y="4483507"/>
                </a:cubicBezTo>
                <a:cubicBezTo>
                  <a:pt x="3894774" y="4477792"/>
                  <a:pt x="3898584" y="4473030"/>
                  <a:pt x="3905252" y="4465410"/>
                </a:cubicBezTo>
                <a:cubicBezTo>
                  <a:pt x="3911918" y="4456837"/>
                  <a:pt x="3920492" y="4446360"/>
                  <a:pt x="3933826" y="4428262"/>
                </a:cubicBezTo>
                <a:close/>
                <a:moveTo>
                  <a:pt x="4039908" y="4261932"/>
                </a:moveTo>
                <a:cubicBezTo>
                  <a:pt x="4040504" y="4260861"/>
                  <a:pt x="4040504" y="4261575"/>
                  <a:pt x="4040504" y="4263480"/>
                </a:cubicBezTo>
                <a:cubicBezTo>
                  <a:pt x="4040504" y="4271100"/>
                  <a:pt x="4032884" y="4294913"/>
                  <a:pt x="4039552" y="4281578"/>
                </a:cubicBezTo>
                <a:cubicBezTo>
                  <a:pt x="4026216" y="4313011"/>
                  <a:pt x="4010024" y="4347300"/>
                  <a:pt x="3991928" y="4377780"/>
                </a:cubicBezTo>
                <a:cubicBezTo>
                  <a:pt x="3973830" y="4408261"/>
                  <a:pt x="3954780" y="4435883"/>
                  <a:pt x="3938588" y="4455886"/>
                </a:cubicBezTo>
                <a:cubicBezTo>
                  <a:pt x="3927158" y="4473983"/>
                  <a:pt x="3908108" y="4499700"/>
                  <a:pt x="3883342" y="4531133"/>
                </a:cubicBezTo>
                <a:cubicBezTo>
                  <a:pt x="3860484" y="4559708"/>
                  <a:pt x="3831908" y="4590188"/>
                  <a:pt x="3804284" y="4619715"/>
                </a:cubicBezTo>
                <a:lnTo>
                  <a:pt x="3802686" y="4620362"/>
                </a:lnTo>
                <a:lnTo>
                  <a:pt x="3788092" y="4634955"/>
                </a:lnTo>
                <a:lnTo>
                  <a:pt x="3801440" y="4620867"/>
                </a:lnTo>
                <a:lnTo>
                  <a:pt x="3798882" y="4621903"/>
                </a:lnTo>
                <a:cubicBezTo>
                  <a:pt x="3785174" y="4633289"/>
                  <a:pt x="3752848" y="4665436"/>
                  <a:pt x="3758564" y="4656863"/>
                </a:cubicBezTo>
                <a:cubicBezTo>
                  <a:pt x="3716656" y="4699725"/>
                  <a:pt x="3664268" y="4753065"/>
                  <a:pt x="3609976" y="4801643"/>
                </a:cubicBezTo>
                <a:cubicBezTo>
                  <a:pt x="3556636" y="4850220"/>
                  <a:pt x="3500438" y="4894988"/>
                  <a:pt x="3458528" y="4925468"/>
                </a:cubicBezTo>
                <a:lnTo>
                  <a:pt x="3493770" y="4901655"/>
                </a:lnTo>
                <a:cubicBezTo>
                  <a:pt x="3478530" y="4912133"/>
                  <a:pt x="3467100" y="4920705"/>
                  <a:pt x="3457576" y="4927373"/>
                </a:cubicBezTo>
                <a:cubicBezTo>
                  <a:pt x="3449004" y="4934041"/>
                  <a:pt x="3441382" y="4938803"/>
                  <a:pt x="3435668" y="4942613"/>
                </a:cubicBezTo>
                <a:cubicBezTo>
                  <a:pt x="3425190" y="4950233"/>
                  <a:pt x="3420428" y="4954043"/>
                  <a:pt x="3417570" y="4956900"/>
                </a:cubicBezTo>
                <a:cubicBezTo>
                  <a:pt x="3413760" y="4959758"/>
                  <a:pt x="3411856" y="4961663"/>
                  <a:pt x="3405188" y="4966425"/>
                </a:cubicBezTo>
                <a:cubicBezTo>
                  <a:pt x="3398520" y="4971188"/>
                  <a:pt x="3387090" y="4978808"/>
                  <a:pt x="3364230" y="4991191"/>
                </a:cubicBezTo>
                <a:lnTo>
                  <a:pt x="3360420" y="4982618"/>
                </a:lnTo>
                <a:cubicBezTo>
                  <a:pt x="3329940" y="4999763"/>
                  <a:pt x="3296604" y="5015955"/>
                  <a:pt x="3264216" y="5027386"/>
                </a:cubicBezTo>
                <a:cubicBezTo>
                  <a:pt x="3231832" y="5039768"/>
                  <a:pt x="3201352" y="5047388"/>
                  <a:pt x="3177540" y="5053103"/>
                </a:cubicBezTo>
                <a:cubicBezTo>
                  <a:pt x="3176588" y="5050245"/>
                  <a:pt x="3197542" y="5042625"/>
                  <a:pt x="3231832" y="5033100"/>
                </a:cubicBezTo>
                <a:cubicBezTo>
                  <a:pt x="3264216" y="5020718"/>
                  <a:pt x="3310890" y="5005478"/>
                  <a:pt x="3356610" y="4980713"/>
                </a:cubicBezTo>
                <a:cubicBezTo>
                  <a:pt x="3403282" y="4956900"/>
                  <a:pt x="3449956" y="4927373"/>
                  <a:pt x="3490912" y="4896893"/>
                </a:cubicBezTo>
                <a:cubicBezTo>
                  <a:pt x="3530916" y="4866413"/>
                  <a:pt x="3565208" y="4835933"/>
                  <a:pt x="3587116" y="4813073"/>
                </a:cubicBezTo>
                <a:cubicBezTo>
                  <a:pt x="3596640" y="4805453"/>
                  <a:pt x="3603308" y="4800690"/>
                  <a:pt x="3615690" y="4790213"/>
                </a:cubicBezTo>
                <a:cubicBezTo>
                  <a:pt x="3627120" y="4779736"/>
                  <a:pt x="3644264" y="4764495"/>
                  <a:pt x="3672840" y="4736873"/>
                </a:cubicBezTo>
                <a:cubicBezTo>
                  <a:pt x="3667124" y="4735920"/>
                  <a:pt x="3707130" y="4695915"/>
                  <a:pt x="3755708" y="4644480"/>
                </a:cubicBezTo>
                <a:cubicBezTo>
                  <a:pt x="3804284" y="4593998"/>
                  <a:pt x="3864292" y="4532086"/>
                  <a:pt x="3898584" y="4488270"/>
                </a:cubicBezTo>
                <a:cubicBezTo>
                  <a:pt x="3914776" y="4469220"/>
                  <a:pt x="3900488" y="4487318"/>
                  <a:pt x="3887152" y="4504463"/>
                </a:cubicBezTo>
                <a:cubicBezTo>
                  <a:pt x="3873816" y="4521608"/>
                  <a:pt x="3860484" y="4538753"/>
                  <a:pt x="3878580" y="4519703"/>
                </a:cubicBezTo>
                <a:cubicBezTo>
                  <a:pt x="3907156" y="4486365"/>
                  <a:pt x="3927158" y="4459695"/>
                  <a:pt x="3946208" y="4431120"/>
                </a:cubicBezTo>
                <a:cubicBezTo>
                  <a:pt x="3965258" y="4402545"/>
                  <a:pt x="3985260" y="4372065"/>
                  <a:pt x="4010978" y="4325393"/>
                </a:cubicBezTo>
                <a:cubicBezTo>
                  <a:pt x="4005264" y="4336823"/>
                  <a:pt x="4010024" y="4329203"/>
                  <a:pt x="4004310" y="4341586"/>
                </a:cubicBezTo>
                <a:cubicBezTo>
                  <a:pt x="4013836" y="4323488"/>
                  <a:pt x="4020504" y="4308248"/>
                  <a:pt x="4025264" y="4296818"/>
                </a:cubicBezTo>
                <a:cubicBezTo>
                  <a:pt x="4030028" y="4284436"/>
                  <a:pt x="4033838" y="4276815"/>
                  <a:pt x="4035742" y="4271100"/>
                </a:cubicBezTo>
                <a:cubicBezTo>
                  <a:pt x="4038124" y="4265862"/>
                  <a:pt x="4039314" y="4263004"/>
                  <a:pt x="4039908" y="4261932"/>
                </a:cubicBezTo>
                <a:close/>
                <a:moveTo>
                  <a:pt x="982980" y="4261575"/>
                </a:moveTo>
                <a:lnTo>
                  <a:pt x="943928" y="4309200"/>
                </a:lnTo>
                <a:lnTo>
                  <a:pt x="945832" y="4305390"/>
                </a:lnTo>
                <a:cubicBezTo>
                  <a:pt x="936308" y="4318725"/>
                  <a:pt x="914400" y="4341585"/>
                  <a:pt x="892492" y="4363493"/>
                </a:cubicBezTo>
                <a:cubicBezTo>
                  <a:pt x="870586" y="4384448"/>
                  <a:pt x="847724" y="4405403"/>
                  <a:pt x="837248" y="4416833"/>
                </a:cubicBezTo>
                <a:lnTo>
                  <a:pt x="837270" y="4416811"/>
                </a:lnTo>
                <a:lnTo>
                  <a:pt x="864872" y="4388258"/>
                </a:lnTo>
                <a:cubicBezTo>
                  <a:pt x="877252" y="4376828"/>
                  <a:pt x="891540" y="4362540"/>
                  <a:pt x="905828" y="4347300"/>
                </a:cubicBezTo>
                <a:cubicBezTo>
                  <a:pt x="913448" y="4339680"/>
                  <a:pt x="920116" y="4332060"/>
                  <a:pt x="927736" y="4324440"/>
                </a:cubicBezTo>
                <a:cubicBezTo>
                  <a:pt x="935356" y="4316820"/>
                  <a:pt x="942024" y="4309200"/>
                  <a:pt x="948690" y="4301580"/>
                </a:cubicBezTo>
                <a:cubicBezTo>
                  <a:pt x="961072" y="4286340"/>
                  <a:pt x="973456" y="4272053"/>
                  <a:pt x="982980" y="4261575"/>
                </a:cubicBezTo>
                <a:close/>
                <a:moveTo>
                  <a:pt x="3967164" y="4118700"/>
                </a:moveTo>
                <a:cubicBezTo>
                  <a:pt x="3966212" y="4123463"/>
                  <a:pt x="3966212" y="4128225"/>
                  <a:pt x="3965258" y="4132988"/>
                </a:cubicBezTo>
                <a:cubicBezTo>
                  <a:pt x="3964304" y="4136798"/>
                  <a:pt x="3964304" y="4141560"/>
                  <a:pt x="3962400" y="4149180"/>
                </a:cubicBezTo>
                <a:cubicBezTo>
                  <a:pt x="3959544" y="4170135"/>
                  <a:pt x="3955732" y="4188233"/>
                  <a:pt x="3954780" y="4194900"/>
                </a:cubicBezTo>
                <a:cubicBezTo>
                  <a:pt x="3953828" y="4200615"/>
                  <a:pt x="3956686" y="4195853"/>
                  <a:pt x="3965258" y="4168230"/>
                </a:cubicBezTo>
                <a:cubicBezTo>
                  <a:pt x="3959544" y="4190138"/>
                  <a:pt x="3952876" y="4213950"/>
                  <a:pt x="3944304" y="4235858"/>
                </a:cubicBezTo>
                <a:cubicBezTo>
                  <a:pt x="3935730" y="4257765"/>
                  <a:pt x="3925252" y="4279673"/>
                  <a:pt x="3915728" y="4297770"/>
                </a:cubicBezTo>
                <a:cubicBezTo>
                  <a:pt x="3895726" y="4333965"/>
                  <a:pt x="3877628" y="4359683"/>
                  <a:pt x="3881438" y="4359683"/>
                </a:cubicBezTo>
                <a:cubicBezTo>
                  <a:pt x="3894772" y="4342538"/>
                  <a:pt x="3910966" y="4322535"/>
                  <a:pt x="3930016" y="4287293"/>
                </a:cubicBezTo>
                <a:cubicBezTo>
                  <a:pt x="3898584" y="4347300"/>
                  <a:pt x="3871912" y="4383495"/>
                  <a:pt x="3845244" y="4418738"/>
                </a:cubicBezTo>
                <a:cubicBezTo>
                  <a:pt x="3817620" y="4453980"/>
                  <a:pt x="3789046" y="4487318"/>
                  <a:pt x="3741420" y="4536848"/>
                </a:cubicBezTo>
                <a:cubicBezTo>
                  <a:pt x="3752852" y="4524465"/>
                  <a:pt x="3770948" y="4503510"/>
                  <a:pt x="3789998" y="4481603"/>
                </a:cubicBezTo>
                <a:cubicBezTo>
                  <a:pt x="3809048" y="4458743"/>
                  <a:pt x="3828098" y="4434930"/>
                  <a:pt x="3842386" y="4414928"/>
                </a:cubicBezTo>
                <a:cubicBezTo>
                  <a:pt x="3850004" y="4404450"/>
                  <a:pt x="3855720" y="4395878"/>
                  <a:pt x="3860484" y="4389210"/>
                </a:cubicBezTo>
                <a:cubicBezTo>
                  <a:pt x="3864292" y="4382543"/>
                  <a:pt x="3867152" y="4377780"/>
                  <a:pt x="3868104" y="4375875"/>
                </a:cubicBezTo>
                <a:cubicBezTo>
                  <a:pt x="3870008" y="4371113"/>
                  <a:pt x="3863340" y="4378733"/>
                  <a:pt x="3842386" y="4403498"/>
                </a:cubicBezTo>
                <a:cubicBezTo>
                  <a:pt x="3824288" y="4430168"/>
                  <a:pt x="3805238" y="4456838"/>
                  <a:pt x="3784284" y="4483508"/>
                </a:cubicBezTo>
                <a:cubicBezTo>
                  <a:pt x="3753804" y="4513988"/>
                  <a:pt x="3799524" y="4462553"/>
                  <a:pt x="3809048" y="4449218"/>
                </a:cubicBezTo>
                <a:cubicBezTo>
                  <a:pt x="3806192" y="4451123"/>
                  <a:pt x="3783330" y="4474935"/>
                  <a:pt x="3758566" y="4500653"/>
                </a:cubicBezTo>
                <a:cubicBezTo>
                  <a:pt x="3733800" y="4526370"/>
                  <a:pt x="3706178" y="4554945"/>
                  <a:pt x="3698558" y="4565423"/>
                </a:cubicBezTo>
                <a:cubicBezTo>
                  <a:pt x="3708084" y="4558755"/>
                  <a:pt x="3767138" y="4496843"/>
                  <a:pt x="3720466" y="4551135"/>
                </a:cubicBezTo>
                <a:lnTo>
                  <a:pt x="3543430" y="4736219"/>
                </a:lnTo>
                <a:lnTo>
                  <a:pt x="3546158" y="4732348"/>
                </a:lnTo>
                <a:cubicBezTo>
                  <a:pt x="3546872" y="4730443"/>
                  <a:pt x="3545204" y="4730682"/>
                  <a:pt x="3546158" y="4729253"/>
                </a:cubicBezTo>
                <a:cubicBezTo>
                  <a:pt x="3524252" y="4748303"/>
                  <a:pt x="3509964" y="4762590"/>
                  <a:pt x="3493772" y="4777830"/>
                </a:cubicBezTo>
                <a:cubicBezTo>
                  <a:pt x="3485198" y="4785450"/>
                  <a:pt x="3476626" y="4794023"/>
                  <a:pt x="3465196" y="4802595"/>
                </a:cubicBezTo>
                <a:cubicBezTo>
                  <a:pt x="3454718" y="4811168"/>
                  <a:pt x="3441384" y="4821645"/>
                  <a:pt x="3424238" y="4833075"/>
                </a:cubicBezTo>
                <a:cubicBezTo>
                  <a:pt x="3452812" y="4810215"/>
                  <a:pt x="3480436" y="4785450"/>
                  <a:pt x="3507104" y="4760685"/>
                </a:cubicBezTo>
                <a:cubicBezTo>
                  <a:pt x="3462338" y="4800690"/>
                  <a:pt x="3430904" y="4822598"/>
                  <a:pt x="3408046" y="4838790"/>
                </a:cubicBezTo>
                <a:cubicBezTo>
                  <a:pt x="3397568" y="4847363"/>
                  <a:pt x="3388044" y="4852125"/>
                  <a:pt x="3379472" y="4857840"/>
                </a:cubicBezTo>
                <a:cubicBezTo>
                  <a:pt x="3371852" y="4863555"/>
                  <a:pt x="3364230" y="4868318"/>
                  <a:pt x="3357564" y="4872128"/>
                </a:cubicBezTo>
                <a:cubicBezTo>
                  <a:pt x="3349944" y="4875938"/>
                  <a:pt x="3343276" y="4879748"/>
                  <a:pt x="3335656" y="4884510"/>
                </a:cubicBezTo>
                <a:cubicBezTo>
                  <a:pt x="3331846" y="4887368"/>
                  <a:pt x="3328036" y="4889273"/>
                  <a:pt x="3323272" y="4892130"/>
                </a:cubicBezTo>
                <a:cubicBezTo>
                  <a:pt x="3319464" y="4894035"/>
                  <a:pt x="3314700" y="4896893"/>
                  <a:pt x="3308986" y="4899750"/>
                </a:cubicBezTo>
                <a:cubicBezTo>
                  <a:pt x="3298508" y="4905465"/>
                  <a:pt x="3286126" y="4913085"/>
                  <a:pt x="3269932" y="4919753"/>
                </a:cubicBezTo>
                <a:cubicBezTo>
                  <a:pt x="3261360" y="4923563"/>
                  <a:pt x="3252788" y="4927373"/>
                  <a:pt x="3243264" y="4932135"/>
                </a:cubicBezTo>
                <a:cubicBezTo>
                  <a:pt x="3233738" y="4935945"/>
                  <a:pt x="3222308" y="4939755"/>
                  <a:pt x="3210878" y="4944518"/>
                </a:cubicBezTo>
                <a:lnTo>
                  <a:pt x="3214688" y="4942613"/>
                </a:lnTo>
                <a:cubicBezTo>
                  <a:pt x="3179446" y="4954043"/>
                  <a:pt x="3131820" y="4967378"/>
                  <a:pt x="3082292" y="4971188"/>
                </a:cubicBezTo>
                <a:cubicBezTo>
                  <a:pt x="3032760" y="4975950"/>
                  <a:pt x="2983230" y="4973093"/>
                  <a:pt x="2948940" y="4972140"/>
                </a:cubicBezTo>
                <a:lnTo>
                  <a:pt x="2951798" y="4967378"/>
                </a:lnTo>
                <a:cubicBezTo>
                  <a:pt x="2927986" y="4967378"/>
                  <a:pt x="2911792" y="4966425"/>
                  <a:pt x="2899412" y="4964520"/>
                </a:cubicBezTo>
                <a:cubicBezTo>
                  <a:pt x="2887028" y="4963568"/>
                  <a:pt x="2877504" y="4961663"/>
                  <a:pt x="2866072" y="4958805"/>
                </a:cubicBezTo>
                <a:cubicBezTo>
                  <a:pt x="2843212" y="4953090"/>
                  <a:pt x="2814638" y="4946423"/>
                  <a:pt x="2737486" y="4931182"/>
                </a:cubicBezTo>
                <a:lnTo>
                  <a:pt x="2762252" y="4935945"/>
                </a:lnTo>
                <a:cubicBezTo>
                  <a:pt x="2666048" y="4915943"/>
                  <a:pt x="2711768" y="4922610"/>
                  <a:pt x="2718436" y="4920705"/>
                </a:cubicBezTo>
                <a:cubicBezTo>
                  <a:pt x="2645092" y="4903560"/>
                  <a:pt x="2600326" y="4897845"/>
                  <a:pt x="2554604" y="4893082"/>
                </a:cubicBezTo>
                <a:cubicBezTo>
                  <a:pt x="2531744" y="4890225"/>
                  <a:pt x="2508886" y="4889273"/>
                  <a:pt x="2481264" y="4886415"/>
                </a:cubicBezTo>
                <a:cubicBezTo>
                  <a:pt x="2467928" y="4886415"/>
                  <a:pt x="2452688" y="4884510"/>
                  <a:pt x="2436496" y="4883557"/>
                </a:cubicBezTo>
                <a:cubicBezTo>
                  <a:pt x="2420304" y="4883557"/>
                  <a:pt x="2401252" y="4882605"/>
                  <a:pt x="2381252" y="4881653"/>
                </a:cubicBezTo>
                <a:cubicBezTo>
                  <a:pt x="2385060" y="4879748"/>
                  <a:pt x="2372678" y="4877843"/>
                  <a:pt x="2361248" y="4876890"/>
                </a:cubicBezTo>
                <a:cubicBezTo>
                  <a:pt x="2349818" y="4875938"/>
                  <a:pt x="2339340" y="4874985"/>
                  <a:pt x="2346960" y="4873080"/>
                </a:cubicBezTo>
                <a:cubicBezTo>
                  <a:pt x="2386966" y="4873080"/>
                  <a:pt x="2452688" y="4875938"/>
                  <a:pt x="2496504" y="4879748"/>
                </a:cubicBezTo>
                <a:cubicBezTo>
                  <a:pt x="2504124" y="4878795"/>
                  <a:pt x="2496504" y="4876890"/>
                  <a:pt x="2483168" y="4874985"/>
                </a:cubicBezTo>
                <a:cubicBezTo>
                  <a:pt x="2469832" y="4873080"/>
                  <a:pt x="2449830" y="4871175"/>
                  <a:pt x="2431732" y="4870223"/>
                </a:cubicBezTo>
                <a:cubicBezTo>
                  <a:pt x="2395538" y="4869270"/>
                  <a:pt x="2367916" y="4868318"/>
                  <a:pt x="2418398" y="4866413"/>
                </a:cubicBezTo>
                <a:cubicBezTo>
                  <a:pt x="2402206" y="4865460"/>
                  <a:pt x="2386012" y="4865460"/>
                  <a:pt x="2369820" y="4864508"/>
                </a:cubicBezTo>
                <a:cubicBezTo>
                  <a:pt x="2353628" y="4864508"/>
                  <a:pt x="2338388" y="4865460"/>
                  <a:pt x="2323148" y="4865460"/>
                </a:cubicBezTo>
                <a:lnTo>
                  <a:pt x="2300288" y="4866413"/>
                </a:lnTo>
                <a:cubicBezTo>
                  <a:pt x="2292668" y="4866413"/>
                  <a:pt x="2285048" y="4867365"/>
                  <a:pt x="2277428" y="4868318"/>
                </a:cubicBezTo>
                <a:cubicBezTo>
                  <a:pt x="2261236" y="4870223"/>
                  <a:pt x="2245996" y="4872128"/>
                  <a:pt x="2229804" y="4874033"/>
                </a:cubicBezTo>
                <a:cubicBezTo>
                  <a:pt x="2243138" y="4872128"/>
                  <a:pt x="2257426" y="4870223"/>
                  <a:pt x="2270760" y="4868318"/>
                </a:cubicBezTo>
                <a:cubicBezTo>
                  <a:pt x="2284096" y="4866413"/>
                  <a:pt x="2297432" y="4863555"/>
                  <a:pt x="2311718" y="4863555"/>
                </a:cubicBezTo>
                <a:cubicBezTo>
                  <a:pt x="2339340" y="4861650"/>
                  <a:pt x="2366964" y="4858793"/>
                  <a:pt x="2394586" y="4860698"/>
                </a:cubicBezTo>
                <a:lnTo>
                  <a:pt x="2436496" y="4861650"/>
                </a:lnTo>
                <a:cubicBezTo>
                  <a:pt x="2449830" y="4862603"/>
                  <a:pt x="2464118" y="4864508"/>
                  <a:pt x="2477452" y="4865460"/>
                </a:cubicBezTo>
                <a:cubicBezTo>
                  <a:pt x="2504124" y="4868318"/>
                  <a:pt x="2530792" y="4871175"/>
                  <a:pt x="2557464" y="4875938"/>
                </a:cubicBezTo>
                <a:cubicBezTo>
                  <a:pt x="2663192" y="4893082"/>
                  <a:pt x="2762252" y="4919753"/>
                  <a:pt x="2858452" y="4936898"/>
                </a:cubicBezTo>
                <a:cubicBezTo>
                  <a:pt x="2907030" y="4945470"/>
                  <a:pt x="2954656" y="4952138"/>
                  <a:pt x="2999424" y="4952138"/>
                </a:cubicBezTo>
                <a:cubicBezTo>
                  <a:pt x="3046096" y="4954043"/>
                  <a:pt x="3091816" y="4951185"/>
                  <a:pt x="3135630" y="4942613"/>
                </a:cubicBezTo>
                <a:cubicBezTo>
                  <a:pt x="3224212" y="4926420"/>
                  <a:pt x="3308986" y="4885463"/>
                  <a:pt x="3388044" y="4833075"/>
                </a:cubicBezTo>
                <a:cubicBezTo>
                  <a:pt x="3386138" y="4833075"/>
                  <a:pt x="3388044" y="4832123"/>
                  <a:pt x="3394712" y="4826408"/>
                </a:cubicBezTo>
                <a:cubicBezTo>
                  <a:pt x="3399472" y="4823550"/>
                  <a:pt x="3407092" y="4819740"/>
                  <a:pt x="3413760" y="4814978"/>
                </a:cubicBezTo>
                <a:cubicBezTo>
                  <a:pt x="3449004" y="4789260"/>
                  <a:pt x="3484246" y="4761638"/>
                  <a:pt x="3517584" y="4731158"/>
                </a:cubicBezTo>
                <a:cubicBezTo>
                  <a:pt x="3550920" y="4701630"/>
                  <a:pt x="3584258" y="4670198"/>
                  <a:pt x="3616644" y="4637813"/>
                </a:cubicBezTo>
                <a:cubicBezTo>
                  <a:pt x="3611880" y="4640670"/>
                  <a:pt x="3630930" y="4621620"/>
                  <a:pt x="3653792" y="4596855"/>
                </a:cubicBezTo>
                <a:cubicBezTo>
                  <a:pt x="3677604" y="4573043"/>
                  <a:pt x="3704272" y="4544468"/>
                  <a:pt x="3716656" y="4530180"/>
                </a:cubicBezTo>
                <a:cubicBezTo>
                  <a:pt x="3687128" y="4563518"/>
                  <a:pt x="3682366" y="4570185"/>
                  <a:pt x="3687128" y="4566375"/>
                </a:cubicBezTo>
                <a:lnTo>
                  <a:pt x="3707130" y="4545420"/>
                </a:lnTo>
                <a:cubicBezTo>
                  <a:pt x="3724276" y="4526370"/>
                  <a:pt x="3741420" y="4508273"/>
                  <a:pt x="3758566" y="4489223"/>
                </a:cubicBezTo>
                <a:cubicBezTo>
                  <a:pt x="3769044" y="4476840"/>
                  <a:pt x="3787140" y="4456838"/>
                  <a:pt x="3806192" y="4434930"/>
                </a:cubicBezTo>
                <a:cubicBezTo>
                  <a:pt x="3825240" y="4413023"/>
                  <a:pt x="3845244" y="4388258"/>
                  <a:pt x="3861436" y="4365398"/>
                </a:cubicBezTo>
                <a:cubicBezTo>
                  <a:pt x="3894772" y="4320630"/>
                  <a:pt x="3911918" y="4284435"/>
                  <a:pt x="3896678" y="4302533"/>
                </a:cubicBezTo>
                <a:cubicBezTo>
                  <a:pt x="3921444" y="4260623"/>
                  <a:pt x="3946208" y="4214903"/>
                  <a:pt x="3960496" y="4138703"/>
                </a:cubicBezTo>
                <a:cubicBezTo>
                  <a:pt x="3963352" y="4131083"/>
                  <a:pt x="3965258" y="4129178"/>
                  <a:pt x="3965258" y="4130130"/>
                </a:cubicBezTo>
                <a:close/>
                <a:moveTo>
                  <a:pt x="4078604" y="4072027"/>
                </a:moveTo>
                <a:lnTo>
                  <a:pt x="4073844" y="4105365"/>
                </a:lnTo>
                <a:cubicBezTo>
                  <a:pt x="4070986" y="4122510"/>
                  <a:pt x="4069080" y="4138702"/>
                  <a:pt x="4066224" y="4155847"/>
                </a:cubicBezTo>
                <a:cubicBezTo>
                  <a:pt x="4070986" y="4128224"/>
                  <a:pt x="4074796" y="4099649"/>
                  <a:pt x="4078604" y="4072027"/>
                </a:cubicBezTo>
                <a:close/>
                <a:moveTo>
                  <a:pt x="3986212" y="4023450"/>
                </a:moveTo>
                <a:cubicBezTo>
                  <a:pt x="3980498" y="4057740"/>
                  <a:pt x="3975736" y="4091078"/>
                  <a:pt x="3970020" y="4122510"/>
                </a:cubicBezTo>
                <a:cubicBezTo>
                  <a:pt x="3971924" y="4101555"/>
                  <a:pt x="3973830" y="4082505"/>
                  <a:pt x="3973830" y="4075838"/>
                </a:cubicBezTo>
                <a:cubicBezTo>
                  <a:pt x="3980498" y="4034880"/>
                  <a:pt x="3983356" y="4023450"/>
                  <a:pt x="3986212" y="4023450"/>
                </a:cubicBezTo>
                <a:close/>
                <a:moveTo>
                  <a:pt x="4027170" y="3831045"/>
                </a:moveTo>
                <a:cubicBezTo>
                  <a:pt x="4024312" y="3839617"/>
                  <a:pt x="4003358" y="3934867"/>
                  <a:pt x="4018598" y="3881527"/>
                </a:cubicBezTo>
                <a:cubicBezTo>
                  <a:pt x="4004310" y="3933915"/>
                  <a:pt x="3996692" y="3987255"/>
                  <a:pt x="3989070" y="4037737"/>
                </a:cubicBezTo>
                <a:cubicBezTo>
                  <a:pt x="3986212" y="4041548"/>
                  <a:pt x="3987166" y="4022498"/>
                  <a:pt x="3986212" y="4022498"/>
                </a:cubicBezTo>
                <a:cubicBezTo>
                  <a:pt x="3990976" y="3992017"/>
                  <a:pt x="3995738" y="3959633"/>
                  <a:pt x="4002404" y="3927248"/>
                </a:cubicBezTo>
                <a:lnTo>
                  <a:pt x="4013836" y="3878670"/>
                </a:lnTo>
                <a:cubicBezTo>
                  <a:pt x="4015740" y="3871050"/>
                  <a:pt x="4017644" y="3862477"/>
                  <a:pt x="4019552" y="3854858"/>
                </a:cubicBezTo>
                <a:close/>
                <a:moveTo>
                  <a:pt x="4194376" y="3649423"/>
                </a:moveTo>
                <a:lnTo>
                  <a:pt x="4184452" y="3670907"/>
                </a:lnTo>
                <a:cubicBezTo>
                  <a:pt x="4179808" y="3680551"/>
                  <a:pt x="4174806" y="3690552"/>
                  <a:pt x="4170044" y="3699601"/>
                </a:cubicBezTo>
                <a:cubicBezTo>
                  <a:pt x="4174808" y="3689123"/>
                  <a:pt x="4180524" y="3677693"/>
                  <a:pt x="4186238" y="3665311"/>
                </a:cubicBezTo>
                <a:close/>
                <a:moveTo>
                  <a:pt x="4249104" y="3593873"/>
                </a:moveTo>
                <a:cubicBezTo>
                  <a:pt x="4212908" y="3669120"/>
                  <a:pt x="4183380" y="3746273"/>
                  <a:pt x="4162424" y="3824378"/>
                </a:cubicBezTo>
                <a:cubicBezTo>
                  <a:pt x="4156710" y="3844380"/>
                  <a:pt x="4152900" y="3863430"/>
                  <a:pt x="4148138" y="3883433"/>
                </a:cubicBezTo>
                <a:cubicBezTo>
                  <a:pt x="4143376" y="3902483"/>
                  <a:pt x="4141470" y="3922486"/>
                  <a:pt x="4137660" y="3942488"/>
                </a:cubicBezTo>
                <a:cubicBezTo>
                  <a:pt x="4130992" y="3981540"/>
                  <a:pt x="4128136" y="4022498"/>
                  <a:pt x="4124324" y="4065361"/>
                </a:cubicBezTo>
                <a:cubicBezTo>
                  <a:pt x="4121468" y="4092983"/>
                  <a:pt x="4116704" y="4129178"/>
                  <a:pt x="4109084" y="4169183"/>
                </a:cubicBezTo>
                <a:cubicBezTo>
                  <a:pt x="4100512" y="4209188"/>
                  <a:pt x="4089084" y="4253955"/>
                  <a:pt x="4070984" y="4296818"/>
                </a:cubicBezTo>
                <a:cubicBezTo>
                  <a:pt x="4052888" y="4339680"/>
                  <a:pt x="4030980" y="4377780"/>
                  <a:pt x="4010978" y="4410165"/>
                </a:cubicBezTo>
                <a:cubicBezTo>
                  <a:pt x="3990976" y="4442550"/>
                  <a:pt x="3971924" y="4468268"/>
                  <a:pt x="3959544" y="4486365"/>
                </a:cubicBezTo>
                <a:cubicBezTo>
                  <a:pt x="3981450" y="4451123"/>
                  <a:pt x="3938588" y="4503511"/>
                  <a:pt x="3881438" y="4568280"/>
                </a:cubicBezTo>
                <a:cubicBezTo>
                  <a:pt x="3870008" y="4581615"/>
                  <a:pt x="3890964" y="4560661"/>
                  <a:pt x="3902392" y="4549230"/>
                </a:cubicBezTo>
                <a:cubicBezTo>
                  <a:pt x="3877628" y="4575900"/>
                  <a:pt x="3849052" y="4605428"/>
                  <a:pt x="3820478" y="4634003"/>
                </a:cubicBezTo>
                <a:cubicBezTo>
                  <a:pt x="3791904" y="4662578"/>
                  <a:pt x="3762376" y="4693058"/>
                  <a:pt x="3733800" y="4721633"/>
                </a:cubicBezTo>
                <a:cubicBezTo>
                  <a:pt x="3675698" y="4779736"/>
                  <a:pt x="3620452" y="4832123"/>
                  <a:pt x="3587116" y="4865461"/>
                </a:cubicBezTo>
                <a:cubicBezTo>
                  <a:pt x="3603308" y="4848315"/>
                  <a:pt x="3618548" y="4832123"/>
                  <a:pt x="3633788" y="4814978"/>
                </a:cubicBezTo>
                <a:cubicBezTo>
                  <a:pt x="3590924" y="4855936"/>
                  <a:pt x="3554730" y="4887368"/>
                  <a:pt x="3519488" y="4914991"/>
                </a:cubicBezTo>
                <a:cubicBezTo>
                  <a:pt x="3501392" y="4929278"/>
                  <a:pt x="3484244" y="4941661"/>
                  <a:pt x="3468052" y="4954043"/>
                </a:cubicBezTo>
                <a:cubicBezTo>
                  <a:pt x="3459480" y="4960711"/>
                  <a:pt x="3450908" y="4966425"/>
                  <a:pt x="3442336" y="4972141"/>
                </a:cubicBezTo>
                <a:cubicBezTo>
                  <a:pt x="3433764" y="4977855"/>
                  <a:pt x="3425192" y="4983570"/>
                  <a:pt x="3416618" y="4989286"/>
                </a:cubicBezTo>
                <a:cubicBezTo>
                  <a:pt x="3418524" y="4988333"/>
                  <a:pt x="3425192" y="4983570"/>
                  <a:pt x="3430904" y="4979761"/>
                </a:cubicBezTo>
                <a:cubicBezTo>
                  <a:pt x="3436620" y="4974998"/>
                  <a:pt x="3441384" y="4972141"/>
                  <a:pt x="3439478" y="4972141"/>
                </a:cubicBezTo>
                <a:cubicBezTo>
                  <a:pt x="3423284" y="4981666"/>
                  <a:pt x="3406140" y="4990238"/>
                  <a:pt x="3389948" y="4999763"/>
                </a:cubicBezTo>
                <a:cubicBezTo>
                  <a:pt x="3373756" y="5009288"/>
                  <a:pt x="3355658" y="5017861"/>
                  <a:pt x="3338512" y="5027386"/>
                </a:cubicBezTo>
                <a:cubicBezTo>
                  <a:pt x="3320416" y="5035005"/>
                  <a:pt x="3303270" y="5043578"/>
                  <a:pt x="3285172" y="5051198"/>
                </a:cubicBezTo>
                <a:cubicBezTo>
                  <a:pt x="3267076" y="5057866"/>
                  <a:pt x="3248978" y="5065486"/>
                  <a:pt x="3231832" y="5069295"/>
                </a:cubicBezTo>
                <a:cubicBezTo>
                  <a:pt x="3249930" y="5063580"/>
                  <a:pt x="3267076" y="5056913"/>
                  <a:pt x="3284220" y="5050245"/>
                </a:cubicBezTo>
                <a:cubicBezTo>
                  <a:pt x="3288984" y="5048341"/>
                  <a:pt x="3273744" y="5053103"/>
                  <a:pt x="3253740" y="5059770"/>
                </a:cubicBezTo>
                <a:cubicBezTo>
                  <a:pt x="3248978" y="5061675"/>
                  <a:pt x="3243264" y="5063580"/>
                  <a:pt x="3237548" y="5065486"/>
                </a:cubicBezTo>
                <a:cubicBezTo>
                  <a:pt x="3231832" y="5067391"/>
                  <a:pt x="3226118" y="5068343"/>
                  <a:pt x="3220404" y="5070248"/>
                </a:cubicBezTo>
                <a:cubicBezTo>
                  <a:pt x="3208972" y="5073105"/>
                  <a:pt x="3197544" y="5075963"/>
                  <a:pt x="3188970" y="5078820"/>
                </a:cubicBezTo>
                <a:cubicBezTo>
                  <a:pt x="3176588" y="5081678"/>
                  <a:pt x="3160396" y="5085488"/>
                  <a:pt x="3145156" y="5088345"/>
                </a:cubicBezTo>
                <a:cubicBezTo>
                  <a:pt x="3136584" y="5090250"/>
                  <a:pt x="3128964" y="5091203"/>
                  <a:pt x="3122296" y="5092155"/>
                </a:cubicBezTo>
                <a:cubicBezTo>
                  <a:pt x="3114676" y="5093108"/>
                  <a:pt x="3108960" y="5094061"/>
                  <a:pt x="3103244" y="5095013"/>
                </a:cubicBezTo>
                <a:cubicBezTo>
                  <a:pt x="3097768" y="5095966"/>
                  <a:pt x="3093482" y="5096799"/>
                  <a:pt x="3090878" y="5097454"/>
                </a:cubicBezTo>
                <a:lnTo>
                  <a:pt x="3088816" y="5098693"/>
                </a:lnTo>
                <a:lnTo>
                  <a:pt x="3026092" y="5101680"/>
                </a:lnTo>
                <a:cubicBezTo>
                  <a:pt x="3024188" y="5101680"/>
                  <a:pt x="3026092" y="5101680"/>
                  <a:pt x="3029904" y="5102633"/>
                </a:cubicBezTo>
                <a:cubicBezTo>
                  <a:pt x="3020378" y="5101680"/>
                  <a:pt x="3007996" y="5101680"/>
                  <a:pt x="2994660" y="5100728"/>
                </a:cubicBezTo>
                <a:cubicBezTo>
                  <a:pt x="2971800" y="5097870"/>
                  <a:pt x="2946084" y="5096918"/>
                  <a:pt x="2922270" y="5093108"/>
                </a:cubicBezTo>
                <a:cubicBezTo>
                  <a:pt x="2874644" y="5086441"/>
                  <a:pt x="2835592" y="5077868"/>
                  <a:pt x="2842260" y="5075963"/>
                </a:cubicBezTo>
                <a:cubicBezTo>
                  <a:pt x="2857500" y="5078820"/>
                  <a:pt x="2868930" y="5078820"/>
                  <a:pt x="2878456" y="5079773"/>
                </a:cubicBezTo>
                <a:cubicBezTo>
                  <a:pt x="2887980" y="5080725"/>
                  <a:pt x="2896552" y="5081678"/>
                  <a:pt x="2906078" y="5081678"/>
                </a:cubicBezTo>
                <a:cubicBezTo>
                  <a:pt x="2916556" y="5081678"/>
                  <a:pt x="2927984" y="5082630"/>
                  <a:pt x="2943224" y="5083583"/>
                </a:cubicBezTo>
                <a:cubicBezTo>
                  <a:pt x="2950844" y="5083583"/>
                  <a:pt x="2960370" y="5083583"/>
                  <a:pt x="2970848" y="5084536"/>
                </a:cubicBezTo>
                <a:cubicBezTo>
                  <a:pt x="2981324" y="5084536"/>
                  <a:pt x="2992756" y="5085488"/>
                  <a:pt x="3007044" y="5085488"/>
                </a:cubicBezTo>
                <a:cubicBezTo>
                  <a:pt x="3018472" y="5086441"/>
                  <a:pt x="3030856" y="5088345"/>
                  <a:pt x="3045144" y="5088345"/>
                </a:cubicBezTo>
                <a:cubicBezTo>
                  <a:pt x="3059430" y="5088345"/>
                  <a:pt x="3074670" y="5088345"/>
                  <a:pt x="3089910" y="5087393"/>
                </a:cubicBezTo>
                <a:cubicBezTo>
                  <a:pt x="3106104" y="5085488"/>
                  <a:pt x="3122296" y="5084536"/>
                  <a:pt x="3139440" y="5081678"/>
                </a:cubicBezTo>
                <a:cubicBezTo>
                  <a:pt x="3156584" y="5078820"/>
                  <a:pt x="3173730" y="5075963"/>
                  <a:pt x="3191828" y="5071200"/>
                </a:cubicBezTo>
                <a:cubicBezTo>
                  <a:pt x="3264218" y="5053103"/>
                  <a:pt x="3337560" y="5019766"/>
                  <a:pt x="3404236" y="4981666"/>
                </a:cubicBezTo>
                <a:cubicBezTo>
                  <a:pt x="3421380" y="4970236"/>
                  <a:pt x="3425192" y="4965473"/>
                  <a:pt x="3435668" y="4957853"/>
                </a:cubicBezTo>
                <a:cubicBezTo>
                  <a:pt x="3440430" y="4954043"/>
                  <a:pt x="3447098" y="4949280"/>
                  <a:pt x="3457576" y="4942613"/>
                </a:cubicBezTo>
                <a:cubicBezTo>
                  <a:pt x="3467100" y="4934993"/>
                  <a:pt x="3481388" y="4925468"/>
                  <a:pt x="3500438" y="4911180"/>
                </a:cubicBezTo>
                <a:cubicBezTo>
                  <a:pt x="3496628" y="4915943"/>
                  <a:pt x="3486150" y="4925468"/>
                  <a:pt x="3471864" y="4935945"/>
                </a:cubicBezTo>
                <a:cubicBezTo>
                  <a:pt x="3457576" y="4947375"/>
                  <a:pt x="3440430" y="4958805"/>
                  <a:pt x="3426144" y="4968330"/>
                </a:cubicBezTo>
                <a:cubicBezTo>
                  <a:pt x="3397568" y="4987380"/>
                  <a:pt x="3379470" y="4998811"/>
                  <a:pt x="3422332" y="4977855"/>
                </a:cubicBezTo>
                <a:cubicBezTo>
                  <a:pt x="3457576" y="4956900"/>
                  <a:pt x="3504248" y="4926420"/>
                  <a:pt x="3541396" y="4894988"/>
                </a:cubicBezTo>
                <a:cubicBezTo>
                  <a:pt x="3560444" y="4879748"/>
                  <a:pt x="3577592" y="4864508"/>
                  <a:pt x="3590924" y="4851173"/>
                </a:cubicBezTo>
                <a:cubicBezTo>
                  <a:pt x="3604260" y="4837838"/>
                  <a:pt x="3614738" y="4827361"/>
                  <a:pt x="3619500" y="4820693"/>
                </a:cubicBezTo>
                <a:cubicBezTo>
                  <a:pt x="3576638" y="4859746"/>
                  <a:pt x="3553778" y="4876890"/>
                  <a:pt x="3544252" y="4883558"/>
                </a:cubicBezTo>
                <a:cubicBezTo>
                  <a:pt x="3534728" y="4890225"/>
                  <a:pt x="3536632" y="4886416"/>
                  <a:pt x="3538538" y="4882605"/>
                </a:cubicBezTo>
                <a:cubicBezTo>
                  <a:pt x="3540444" y="4878795"/>
                  <a:pt x="3542348" y="4874986"/>
                  <a:pt x="3532824" y="4881653"/>
                </a:cubicBezTo>
                <a:cubicBezTo>
                  <a:pt x="3523298" y="4887368"/>
                  <a:pt x="3502344" y="4904513"/>
                  <a:pt x="3453766" y="4938803"/>
                </a:cubicBezTo>
                <a:cubicBezTo>
                  <a:pt x="3464244" y="4931183"/>
                  <a:pt x="3473768" y="4923563"/>
                  <a:pt x="3482340" y="4916895"/>
                </a:cubicBezTo>
                <a:cubicBezTo>
                  <a:pt x="3491866" y="4909275"/>
                  <a:pt x="3500438" y="4902608"/>
                  <a:pt x="3509010" y="4894988"/>
                </a:cubicBezTo>
                <a:cubicBezTo>
                  <a:pt x="3518536" y="4887368"/>
                  <a:pt x="3528060" y="4878795"/>
                  <a:pt x="3539492" y="4869271"/>
                </a:cubicBezTo>
                <a:cubicBezTo>
                  <a:pt x="3549968" y="4859746"/>
                  <a:pt x="3563304" y="4848315"/>
                  <a:pt x="3578544" y="4834980"/>
                </a:cubicBezTo>
                <a:cubicBezTo>
                  <a:pt x="3604260" y="4813073"/>
                  <a:pt x="3607118" y="4812121"/>
                  <a:pt x="3599498" y="4819740"/>
                </a:cubicBezTo>
                <a:cubicBezTo>
                  <a:pt x="3591878" y="4827361"/>
                  <a:pt x="3575684" y="4844505"/>
                  <a:pt x="3561398" y="4856888"/>
                </a:cubicBezTo>
                <a:cubicBezTo>
                  <a:pt x="3548064" y="4869271"/>
                  <a:pt x="3537584" y="4879748"/>
                  <a:pt x="3545204" y="4874033"/>
                </a:cubicBezTo>
                <a:cubicBezTo>
                  <a:pt x="3551872" y="4868318"/>
                  <a:pt x="3578544" y="4849268"/>
                  <a:pt x="3631884" y="4799738"/>
                </a:cubicBezTo>
                <a:lnTo>
                  <a:pt x="3644266" y="4774973"/>
                </a:lnTo>
                <a:cubicBezTo>
                  <a:pt x="3691892" y="4731158"/>
                  <a:pt x="3751898" y="4669246"/>
                  <a:pt x="3786188" y="4634003"/>
                </a:cubicBezTo>
                <a:cubicBezTo>
                  <a:pt x="3731896" y="4691153"/>
                  <a:pt x="3678556" y="4746398"/>
                  <a:pt x="3652838" y="4777830"/>
                </a:cubicBezTo>
                <a:cubicBezTo>
                  <a:pt x="3691892" y="4742588"/>
                  <a:pt x="3747136" y="4685438"/>
                  <a:pt x="3793808" y="4637813"/>
                </a:cubicBezTo>
                <a:cubicBezTo>
                  <a:pt x="3840480" y="4590188"/>
                  <a:pt x="3879532" y="4549230"/>
                  <a:pt x="3884296" y="4546373"/>
                </a:cubicBezTo>
                <a:cubicBezTo>
                  <a:pt x="3929064" y="4493033"/>
                  <a:pt x="3968116" y="4439693"/>
                  <a:pt x="3998596" y="4383495"/>
                </a:cubicBezTo>
                <a:cubicBezTo>
                  <a:pt x="4013836" y="4355873"/>
                  <a:pt x="4027170" y="4326345"/>
                  <a:pt x="4038600" y="4296818"/>
                </a:cubicBezTo>
                <a:cubicBezTo>
                  <a:pt x="4050030" y="4267290"/>
                  <a:pt x="4058604" y="4236811"/>
                  <a:pt x="4064318" y="4206330"/>
                </a:cubicBezTo>
                <a:cubicBezTo>
                  <a:pt x="4076700" y="4146323"/>
                  <a:pt x="4082416" y="4086315"/>
                  <a:pt x="4089084" y="4024403"/>
                </a:cubicBezTo>
                <a:cubicBezTo>
                  <a:pt x="4092892" y="3993923"/>
                  <a:pt x="4096704" y="3962490"/>
                  <a:pt x="4103370" y="3931058"/>
                </a:cubicBezTo>
                <a:cubicBezTo>
                  <a:pt x="4107180" y="3914865"/>
                  <a:pt x="4110038" y="3898673"/>
                  <a:pt x="4113848" y="3882480"/>
                </a:cubicBezTo>
                <a:cubicBezTo>
                  <a:pt x="4118610" y="3866288"/>
                  <a:pt x="4123372" y="3850095"/>
                  <a:pt x="4128136" y="3832950"/>
                </a:cubicBezTo>
                <a:cubicBezTo>
                  <a:pt x="4131944" y="3819615"/>
                  <a:pt x="4136708" y="3808186"/>
                  <a:pt x="4140518" y="3798661"/>
                </a:cubicBezTo>
                <a:cubicBezTo>
                  <a:pt x="4144328" y="3789136"/>
                  <a:pt x="4147184" y="3781515"/>
                  <a:pt x="4150044" y="3774848"/>
                </a:cubicBezTo>
                <a:cubicBezTo>
                  <a:pt x="4155758" y="3761513"/>
                  <a:pt x="4159568" y="3754845"/>
                  <a:pt x="4161472" y="3752940"/>
                </a:cubicBezTo>
                <a:cubicBezTo>
                  <a:pt x="4165284" y="3749130"/>
                  <a:pt x="4161472" y="3763418"/>
                  <a:pt x="4155758" y="3785325"/>
                </a:cubicBezTo>
                <a:cubicBezTo>
                  <a:pt x="4164330" y="3758655"/>
                  <a:pt x="4173856" y="3740558"/>
                  <a:pt x="4178618" y="3726270"/>
                </a:cubicBezTo>
                <a:cubicBezTo>
                  <a:pt x="4183380" y="3712936"/>
                  <a:pt x="4187192" y="3703411"/>
                  <a:pt x="4190048" y="3695790"/>
                </a:cubicBezTo>
                <a:cubicBezTo>
                  <a:pt x="4195764" y="3680550"/>
                  <a:pt x="4198620" y="3668168"/>
                  <a:pt x="4215766" y="3632925"/>
                </a:cubicBezTo>
                <a:cubicBezTo>
                  <a:pt x="4200524" y="3669120"/>
                  <a:pt x="4195764" y="3682455"/>
                  <a:pt x="4197668" y="3681503"/>
                </a:cubicBezTo>
                <a:cubicBezTo>
                  <a:pt x="4200524" y="3680550"/>
                  <a:pt x="4209098" y="3665311"/>
                  <a:pt x="4222432" y="3646261"/>
                </a:cubicBezTo>
                <a:cubicBezTo>
                  <a:pt x="4231958" y="3628163"/>
                  <a:pt x="4240530" y="3611018"/>
                  <a:pt x="4249104" y="3593873"/>
                </a:cubicBezTo>
                <a:close/>
                <a:moveTo>
                  <a:pt x="4281488" y="3530055"/>
                </a:moveTo>
                <a:cubicBezTo>
                  <a:pt x="4270058" y="3551010"/>
                  <a:pt x="4259580" y="3572918"/>
                  <a:pt x="4249104" y="3593873"/>
                </a:cubicBezTo>
                <a:cubicBezTo>
                  <a:pt x="4261484" y="3568155"/>
                  <a:pt x="4273868" y="3546248"/>
                  <a:pt x="4281488" y="3530055"/>
                </a:cubicBezTo>
                <a:close/>
                <a:moveTo>
                  <a:pt x="4270058" y="3514815"/>
                </a:moveTo>
                <a:cubicBezTo>
                  <a:pt x="4261484" y="3530055"/>
                  <a:pt x="4255770" y="3540533"/>
                  <a:pt x="4248152" y="3555773"/>
                </a:cubicBezTo>
                <a:cubicBezTo>
                  <a:pt x="4243388" y="3562440"/>
                  <a:pt x="4246244" y="3556725"/>
                  <a:pt x="4251960" y="3546248"/>
                </a:cubicBezTo>
                <a:cubicBezTo>
                  <a:pt x="4258628" y="3534818"/>
                  <a:pt x="4264344" y="3523387"/>
                  <a:pt x="4270058" y="3514815"/>
                </a:cubicBezTo>
                <a:close/>
                <a:moveTo>
                  <a:pt x="4290298" y="3505053"/>
                </a:moveTo>
                <a:cubicBezTo>
                  <a:pt x="4291490" y="3504100"/>
                  <a:pt x="4291966" y="3504338"/>
                  <a:pt x="4291966" y="3505290"/>
                </a:cubicBezTo>
                <a:cubicBezTo>
                  <a:pt x="4288156" y="3510053"/>
                  <a:pt x="4285298" y="3514815"/>
                  <a:pt x="4281488" y="3520530"/>
                </a:cubicBezTo>
                <a:lnTo>
                  <a:pt x="4284344" y="3511958"/>
                </a:lnTo>
                <a:cubicBezTo>
                  <a:pt x="4287202" y="3508148"/>
                  <a:pt x="4289108" y="3506005"/>
                  <a:pt x="4290298" y="3505053"/>
                </a:cubicBezTo>
                <a:close/>
                <a:moveTo>
                  <a:pt x="4308158" y="3483383"/>
                </a:moveTo>
                <a:lnTo>
                  <a:pt x="4281488" y="3530055"/>
                </a:lnTo>
                <a:cubicBezTo>
                  <a:pt x="4288156" y="3516721"/>
                  <a:pt x="4291966" y="3508148"/>
                  <a:pt x="4292918" y="3506243"/>
                </a:cubicBezTo>
                <a:cubicBezTo>
                  <a:pt x="4298632" y="3497671"/>
                  <a:pt x="4303396" y="3490050"/>
                  <a:pt x="4308158" y="3483383"/>
                </a:cubicBezTo>
                <a:close/>
                <a:moveTo>
                  <a:pt x="1436372" y="3453855"/>
                </a:moveTo>
                <a:cubicBezTo>
                  <a:pt x="1407796" y="3542437"/>
                  <a:pt x="1408748" y="3549105"/>
                  <a:pt x="1407796" y="3559583"/>
                </a:cubicBezTo>
                <a:cubicBezTo>
                  <a:pt x="1406844" y="3569108"/>
                  <a:pt x="1405892" y="3584348"/>
                  <a:pt x="1369696" y="3673883"/>
                </a:cubicBezTo>
                <a:cubicBezTo>
                  <a:pt x="1371600" y="3669120"/>
                  <a:pt x="1371600" y="3666262"/>
                  <a:pt x="1372552" y="3664358"/>
                </a:cubicBezTo>
                <a:cubicBezTo>
                  <a:pt x="1373506" y="3660548"/>
                  <a:pt x="1373506" y="3659595"/>
                  <a:pt x="1373506" y="3657690"/>
                </a:cubicBezTo>
                <a:cubicBezTo>
                  <a:pt x="1362076" y="3684360"/>
                  <a:pt x="1327786" y="3760560"/>
                  <a:pt x="1308736" y="3799612"/>
                </a:cubicBezTo>
                <a:lnTo>
                  <a:pt x="1311594" y="3790087"/>
                </a:lnTo>
                <a:cubicBezTo>
                  <a:pt x="1298258" y="3818662"/>
                  <a:pt x="1281114" y="3845333"/>
                  <a:pt x="1265872" y="3872955"/>
                </a:cubicBezTo>
                <a:cubicBezTo>
                  <a:pt x="1258252" y="3887243"/>
                  <a:pt x="1248728" y="3899625"/>
                  <a:pt x="1238252" y="3914865"/>
                </a:cubicBezTo>
                <a:lnTo>
                  <a:pt x="1211580" y="3953918"/>
                </a:lnTo>
                <a:cubicBezTo>
                  <a:pt x="1214438" y="3945345"/>
                  <a:pt x="1223012" y="3932962"/>
                  <a:pt x="1232536" y="3917723"/>
                </a:cubicBezTo>
                <a:cubicBezTo>
                  <a:pt x="1243014" y="3902483"/>
                  <a:pt x="1255396" y="3884385"/>
                  <a:pt x="1265872" y="3866287"/>
                </a:cubicBezTo>
                <a:cubicBezTo>
                  <a:pt x="1277304" y="3848190"/>
                  <a:pt x="1287780" y="3830093"/>
                  <a:pt x="1296352" y="3814852"/>
                </a:cubicBezTo>
                <a:cubicBezTo>
                  <a:pt x="1303972" y="3799612"/>
                  <a:pt x="1309688" y="3786277"/>
                  <a:pt x="1311594" y="3779610"/>
                </a:cubicBezTo>
                <a:lnTo>
                  <a:pt x="1299212" y="3802470"/>
                </a:lnTo>
                <a:cubicBezTo>
                  <a:pt x="1295400" y="3810090"/>
                  <a:pt x="1291592" y="3817710"/>
                  <a:pt x="1286828" y="3825330"/>
                </a:cubicBezTo>
                <a:lnTo>
                  <a:pt x="1260158" y="3870098"/>
                </a:lnTo>
                <a:lnTo>
                  <a:pt x="1281114" y="3831998"/>
                </a:lnTo>
                <a:cubicBezTo>
                  <a:pt x="1284924" y="3825330"/>
                  <a:pt x="1288732" y="3819615"/>
                  <a:pt x="1291592" y="3812948"/>
                </a:cubicBezTo>
                <a:lnTo>
                  <a:pt x="1301116" y="3792945"/>
                </a:lnTo>
                <a:lnTo>
                  <a:pt x="1320166" y="3753893"/>
                </a:lnTo>
                <a:cubicBezTo>
                  <a:pt x="1326832" y="3740558"/>
                  <a:pt x="1331596" y="3727223"/>
                  <a:pt x="1337312" y="3713887"/>
                </a:cubicBezTo>
                <a:cubicBezTo>
                  <a:pt x="1311594" y="3777705"/>
                  <a:pt x="1343026" y="3721508"/>
                  <a:pt x="1363028" y="3664358"/>
                </a:cubicBezTo>
                <a:cubicBezTo>
                  <a:pt x="1362076" y="3656737"/>
                  <a:pt x="1363028" y="3652927"/>
                  <a:pt x="1367792" y="3640545"/>
                </a:cubicBezTo>
                <a:cubicBezTo>
                  <a:pt x="1372552" y="3628162"/>
                  <a:pt x="1382078" y="3606255"/>
                  <a:pt x="1395414" y="3561487"/>
                </a:cubicBezTo>
                <a:cubicBezTo>
                  <a:pt x="1392556" y="3569108"/>
                  <a:pt x="1395414" y="3564345"/>
                  <a:pt x="1401128" y="3551962"/>
                </a:cubicBezTo>
                <a:cubicBezTo>
                  <a:pt x="1406844" y="3539580"/>
                  <a:pt x="1414464" y="3519577"/>
                  <a:pt x="1421132" y="3497670"/>
                </a:cubicBezTo>
                <a:cubicBezTo>
                  <a:pt x="1428752" y="3478620"/>
                  <a:pt x="1432560" y="3465285"/>
                  <a:pt x="1436372" y="3453855"/>
                </a:cubicBezTo>
                <a:close/>
                <a:moveTo>
                  <a:pt x="4462464" y="3246210"/>
                </a:moveTo>
                <a:lnTo>
                  <a:pt x="4432936" y="3287167"/>
                </a:lnTo>
                <a:cubicBezTo>
                  <a:pt x="4404360" y="3322410"/>
                  <a:pt x="4376738" y="3358605"/>
                  <a:pt x="4351020" y="3395752"/>
                </a:cubicBezTo>
                <a:cubicBezTo>
                  <a:pt x="4391978" y="3335745"/>
                  <a:pt x="4430078" y="3287167"/>
                  <a:pt x="4462464" y="3246210"/>
                </a:cubicBezTo>
                <a:close/>
                <a:moveTo>
                  <a:pt x="4481166" y="3107607"/>
                </a:moveTo>
                <a:lnTo>
                  <a:pt x="4476752" y="3112861"/>
                </a:lnTo>
                <a:cubicBezTo>
                  <a:pt x="4474728" y="3115242"/>
                  <a:pt x="4474386" y="3115629"/>
                  <a:pt x="4475320" y="3114515"/>
                </a:cubicBezTo>
                <a:close/>
                <a:moveTo>
                  <a:pt x="4608196" y="3102383"/>
                </a:moveTo>
                <a:cubicBezTo>
                  <a:pt x="4527232" y="3193823"/>
                  <a:pt x="4448176" y="3285263"/>
                  <a:pt x="4375784" y="3382418"/>
                </a:cubicBezTo>
                <a:cubicBezTo>
                  <a:pt x="4377690" y="3378608"/>
                  <a:pt x="4380548" y="3372893"/>
                  <a:pt x="4391024" y="3357653"/>
                </a:cubicBezTo>
                <a:cubicBezTo>
                  <a:pt x="4341496" y="3424328"/>
                  <a:pt x="4352924" y="3417661"/>
                  <a:pt x="4307204" y="3482430"/>
                </a:cubicBezTo>
                <a:cubicBezTo>
                  <a:pt x="4346258" y="3415755"/>
                  <a:pt x="4388168" y="3350986"/>
                  <a:pt x="4432936" y="3287168"/>
                </a:cubicBezTo>
                <a:lnTo>
                  <a:pt x="4437698" y="3281453"/>
                </a:lnTo>
                <a:cubicBezTo>
                  <a:pt x="4421504" y="3303361"/>
                  <a:pt x="4424364" y="3304313"/>
                  <a:pt x="4436744" y="3291930"/>
                </a:cubicBezTo>
                <a:cubicBezTo>
                  <a:pt x="4449128" y="3278596"/>
                  <a:pt x="4471988" y="3251925"/>
                  <a:pt x="4497704" y="3218588"/>
                </a:cubicBezTo>
                <a:lnTo>
                  <a:pt x="4488180" y="3233828"/>
                </a:lnTo>
                <a:cubicBezTo>
                  <a:pt x="4504372" y="3210968"/>
                  <a:pt x="4552950" y="3151913"/>
                  <a:pt x="4572952" y="3132863"/>
                </a:cubicBezTo>
                <a:cubicBezTo>
                  <a:pt x="4527232" y="3187155"/>
                  <a:pt x="4598670" y="3110003"/>
                  <a:pt x="4608196" y="3102383"/>
                </a:cubicBezTo>
                <a:close/>
                <a:moveTo>
                  <a:pt x="4530092" y="3083332"/>
                </a:moveTo>
                <a:cubicBezTo>
                  <a:pt x="4531044" y="3082380"/>
                  <a:pt x="4531044" y="3083332"/>
                  <a:pt x="4531044" y="3083332"/>
                </a:cubicBezTo>
                <a:cubicBezTo>
                  <a:pt x="4525328" y="3090952"/>
                  <a:pt x="4518660" y="3099525"/>
                  <a:pt x="4511040" y="3109050"/>
                </a:cubicBezTo>
                <a:cubicBezTo>
                  <a:pt x="4510088" y="3109050"/>
                  <a:pt x="4510088" y="3110002"/>
                  <a:pt x="4510088" y="3110002"/>
                </a:cubicBezTo>
                <a:close/>
                <a:moveTo>
                  <a:pt x="1576806" y="3008889"/>
                </a:moveTo>
                <a:cubicBezTo>
                  <a:pt x="1577162" y="3011300"/>
                  <a:pt x="1569482" y="3033803"/>
                  <a:pt x="1560196" y="3059520"/>
                </a:cubicBezTo>
                <a:cubicBezTo>
                  <a:pt x="1553528" y="3076665"/>
                  <a:pt x="1547812" y="3095715"/>
                  <a:pt x="1543052" y="3110955"/>
                </a:cubicBezTo>
                <a:cubicBezTo>
                  <a:pt x="1538288" y="3126195"/>
                  <a:pt x="1535432" y="3138577"/>
                  <a:pt x="1535432" y="3142387"/>
                </a:cubicBezTo>
                <a:cubicBezTo>
                  <a:pt x="1542098" y="3123337"/>
                  <a:pt x="1549718" y="3100477"/>
                  <a:pt x="1553528" y="3088095"/>
                </a:cubicBezTo>
                <a:cubicBezTo>
                  <a:pt x="1564958" y="3058567"/>
                  <a:pt x="1564006" y="3066187"/>
                  <a:pt x="1559244" y="3081427"/>
                </a:cubicBezTo>
                <a:cubicBezTo>
                  <a:pt x="1555432" y="3096667"/>
                  <a:pt x="1548764" y="3119527"/>
                  <a:pt x="1549718" y="3120480"/>
                </a:cubicBezTo>
                <a:cubicBezTo>
                  <a:pt x="1543052" y="3140482"/>
                  <a:pt x="1535432" y="3160485"/>
                  <a:pt x="1528764" y="3181440"/>
                </a:cubicBezTo>
                <a:cubicBezTo>
                  <a:pt x="1521144" y="3202395"/>
                  <a:pt x="1514476" y="3222397"/>
                  <a:pt x="1507808" y="3243352"/>
                </a:cubicBezTo>
                <a:lnTo>
                  <a:pt x="1491616" y="3319552"/>
                </a:lnTo>
                <a:cubicBezTo>
                  <a:pt x="1539240" y="3183345"/>
                  <a:pt x="1496378" y="3309075"/>
                  <a:pt x="1524952" y="3240495"/>
                </a:cubicBezTo>
                <a:cubicBezTo>
                  <a:pt x="1503998" y="3296692"/>
                  <a:pt x="1464944" y="3442425"/>
                  <a:pt x="1442086" y="3487192"/>
                </a:cubicBezTo>
                <a:cubicBezTo>
                  <a:pt x="1448752" y="3461475"/>
                  <a:pt x="1455420" y="3436710"/>
                  <a:pt x="1461136" y="3411945"/>
                </a:cubicBezTo>
                <a:lnTo>
                  <a:pt x="1479232" y="3337650"/>
                </a:lnTo>
                <a:cubicBezTo>
                  <a:pt x="1469708" y="3369082"/>
                  <a:pt x="1461136" y="3395752"/>
                  <a:pt x="1453516" y="3425280"/>
                </a:cubicBezTo>
                <a:lnTo>
                  <a:pt x="1443990" y="3428137"/>
                </a:lnTo>
                <a:cubicBezTo>
                  <a:pt x="1442086" y="3436710"/>
                  <a:pt x="1439228" y="3443377"/>
                  <a:pt x="1437324" y="3450997"/>
                </a:cubicBezTo>
                <a:cubicBezTo>
                  <a:pt x="1446848" y="3416707"/>
                  <a:pt x="1444944" y="3411945"/>
                  <a:pt x="1452564" y="3384322"/>
                </a:cubicBezTo>
                <a:cubicBezTo>
                  <a:pt x="1467804" y="3342412"/>
                  <a:pt x="1487806" y="3276690"/>
                  <a:pt x="1517332" y="3187155"/>
                </a:cubicBezTo>
                <a:cubicBezTo>
                  <a:pt x="1524952" y="3155722"/>
                  <a:pt x="1530668" y="3137625"/>
                  <a:pt x="1538288" y="3113812"/>
                </a:cubicBezTo>
                <a:cubicBezTo>
                  <a:pt x="1542098" y="3101430"/>
                  <a:pt x="1545908" y="3089047"/>
                  <a:pt x="1551624" y="3072855"/>
                </a:cubicBezTo>
                <a:cubicBezTo>
                  <a:pt x="1558290" y="3056662"/>
                  <a:pt x="1564958" y="3037612"/>
                  <a:pt x="1573532" y="3013800"/>
                </a:cubicBezTo>
                <a:cubicBezTo>
                  <a:pt x="1575674" y="3009514"/>
                  <a:pt x="1576686" y="3008085"/>
                  <a:pt x="1576806" y="3008889"/>
                </a:cubicBezTo>
                <a:close/>
                <a:moveTo>
                  <a:pt x="1614488" y="2945220"/>
                </a:moveTo>
                <a:lnTo>
                  <a:pt x="1614464" y="2945360"/>
                </a:lnTo>
                <a:lnTo>
                  <a:pt x="1614226" y="2945827"/>
                </a:lnTo>
                <a:close/>
                <a:moveTo>
                  <a:pt x="1581150" y="2880450"/>
                </a:moveTo>
                <a:cubicBezTo>
                  <a:pt x="1579244" y="2889975"/>
                  <a:pt x="1573530" y="2904263"/>
                  <a:pt x="1566864" y="2921408"/>
                </a:cubicBezTo>
                <a:cubicBezTo>
                  <a:pt x="1560196" y="2938553"/>
                  <a:pt x="1552576" y="2957603"/>
                  <a:pt x="1544956" y="2975700"/>
                </a:cubicBezTo>
                <a:cubicBezTo>
                  <a:pt x="1530668" y="3011895"/>
                  <a:pt x="1521144" y="3040470"/>
                  <a:pt x="1530668" y="3029040"/>
                </a:cubicBezTo>
                <a:cubicBezTo>
                  <a:pt x="1537336" y="3011895"/>
                  <a:pt x="1542098" y="2997608"/>
                  <a:pt x="1547812" y="2984273"/>
                </a:cubicBezTo>
                <a:cubicBezTo>
                  <a:pt x="1553528" y="2970938"/>
                  <a:pt x="1558290" y="2959508"/>
                  <a:pt x="1562100" y="2949030"/>
                </a:cubicBezTo>
                <a:cubicBezTo>
                  <a:pt x="1565910" y="2938553"/>
                  <a:pt x="1569720" y="2929028"/>
                  <a:pt x="1573530" y="2918550"/>
                </a:cubicBezTo>
                <a:cubicBezTo>
                  <a:pt x="1577340" y="2909025"/>
                  <a:pt x="1581150" y="2899500"/>
                  <a:pt x="1585912" y="2888070"/>
                </a:cubicBezTo>
                <a:cubicBezTo>
                  <a:pt x="1586864" y="2889975"/>
                  <a:pt x="1581150" y="2904263"/>
                  <a:pt x="1572578" y="2925218"/>
                </a:cubicBezTo>
                <a:cubicBezTo>
                  <a:pt x="1564958" y="2947125"/>
                  <a:pt x="1552576" y="2974748"/>
                  <a:pt x="1542098" y="3002370"/>
                </a:cubicBezTo>
                <a:cubicBezTo>
                  <a:pt x="1518284" y="3062378"/>
                  <a:pt x="1494472" y="3128100"/>
                  <a:pt x="1483996" y="3153818"/>
                </a:cubicBezTo>
                <a:cubicBezTo>
                  <a:pt x="1492568" y="3127148"/>
                  <a:pt x="1500188" y="3105240"/>
                  <a:pt x="1505904" y="3084285"/>
                </a:cubicBezTo>
                <a:cubicBezTo>
                  <a:pt x="1511618" y="3063330"/>
                  <a:pt x="1517332" y="3044280"/>
                  <a:pt x="1524000" y="3024278"/>
                </a:cubicBezTo>
                <a:cubicBezTo>
                  <a:pt x="1529716" y="3004275"/>
                  <a:pt x="1536384" y="2983320"/>
                  <a:pt x="1545908" y="2960460"/>
                </a:cubicBezTo>
                <a:cubicBezTo>
                  <a:pt x="1555432" y="2937600"/>
                  <a:pt x="1565910" y="2910930"/>
                  <a:pt x="1581150" y="2880450"/>
                </a:cubicBezTo>
                <a:close/>
                <a:moveTo>
                  <a:pt x="1584198" y="2868221"/>
                </a:moveTo>
                <a:lnTo>
                  <a:pt x="1574484" y="2892833"/>
                </a:lnTo>
                <a:lnTo>
                  <a:pt x="1570672" y="2899500"/>
                </a:lnTo>
                <a:close/>
                <a:moveTo>
                  <a:pt x="1646872" y="2868068"/>
                </a:moveTo>
                <a:cubicBezTo>
                  <a:pt x="1638300" y="2886165"/>
                  <a:pt x="1630680" y="2902358"/>
                  <a:pt x="1624012" y="2916645"/>
                </a:cubicBezTo>
                <a:cubicBezTo>
                  <a:pt x="1617344" y="2929980"/>
                  <a:pt x="1612584" y="2941410"/>
                  <a:pt x="1610678" y="2948078"/>
                </a:cubicBezTo>
                <a:cubicBezTo>
                  <a:pt x="1608772" y="2954745"/>
                  <a:pt x="1608772" y="2956650"/>
                  <a:pt x="1611630" y="2950935"/>
                </a:cubicBezTo>
                <a:lnTo>
                  <a:pt x="1614226" y="2945827"/>
                </a:lnTo>
                <a:lnTo>
                  <a:pt x="1602506" y="2973051"/>
                </a:lnTo>
                <a:cubicBezTo>
                  <a:pt x="1592104" y="2996715"/>
                  <a:pt x="1586388" y="3008324"/>
                  <a:pt x="1584960" y="3011895"/>
                </a:cubicBezTo>
                <a:cubicBezTo>
                  <a:pt x="1583056" y="3016658"/>
                  <a:pt x="1585912" y="3006180"/>
                  <a:pt x="1591628" y="2990940"/>
                </a:cubicBezTo>
                <a:cubicBezTo>
                  <a:pt x="1597344" y="2975700"/>
                  <a:pt x="1605916" y="2954745"/>
                  <a:pt x="1612584" y="2936648"/>
                </a:cubicBezTo>
                <a:cubicBezTo>
                  <a:pt x="1620204" y="2918550"/>
                  <a:pt x="1626870" y="2904263"/>
                  <a:pt x="1627824" y="2904263"/>
                </a:cubicBezTo>
                <a:cubicBezTo>
                  <a:pt x="1630680" y="2900453"/>
                  <a:pt x="1638300" y="2885213"/>
                  <a:pt x="1646872" y="2868068"/>
                </a:cubicBezTo>
                <a:close/>
                <a:moveTo>
                  <a:pt x="4707740" y="2865653"/>
                </a:moveTo>
                <a:lnTo>
                  <a:pt x="4695350" y="2877831"/>
                </a:lnTo>
                <a:cubicBezTo>
                  <a:pt x="4672014" y="2901406"/>
                  <a:pt x="4646296" y="2928552"/>
                  <a:pt x="4619626" y="2957603"/>
                </a:cubicBezTo>
                <a:cubicBezTo>
                  <a:pt x="4566286" y="3015706"/>
                  <a:pt x="4508184" y="3082381"/>
                  <a:pt x="4453892" y="3146198"/>
                </a:cubicBezTo>
                <a:lnTo>
                  <a:pt x="4503420" y="3091906"/>
                </a:lnTo>
                <a:cubicBezTo>
                  <a:pt x="4485324" y="3114766"/>
                  <a:pt x="4466272" y="3135721"/>
                  <a:pt x="4447224" y="3158581"/>
                </a:cubicBezTo>
                <a:cubicBezTo>
                  <a:pt x="4467226" y="3137626"/>
                  <a:pt x="4487228" y="3117623"/>
                  <a:pt x="4506278" y="3097621"/>
                </a:cubicBezTo>
                <a:cubicBezTo>
                  <a:pt x="4451032" y="3158581"/>
                  <a:pt x="4406266" y="3214778"/>
                  <a:pt x="4359592" y="3273833"/>
                </a:cubicBezTo>
                <a:cubicBezTo>
                  <a:pt x="4414838" y="3204301"/>
                  <a:pt x="4441508" y="3182393"/>
                  <a:pt x="4409124" y="3220493"/>
                </a:cubicBezTo>
                <a:cubicBezTo>
                  <a:pt x="4375786" y="3256688"/>
                  <a:pt x="4361498" y="3277643"/>
                  <a:pt x="4348164" y="3296693"/>
                </a:cubicBezTo>
                <a:cubicBezTo>
                  <a:pt x="4334828" y="3314791"/>
                  <a:pt x="4325304" y="3332888"/>
                  <a:pt x="4302444" y="3362416"/>
                </a:cubicBezTo>
                <a:cubicBezTo>
                  <a:pt x="4314826" y="3345271"/>
                  <a:pt x="4330066" y="3326221"/>
                  <a:pt x="4338638" y="3314791"/>
                </a:cubicBezTo>
                <a:cubicBezTo>
                  <a:pt x="4347212" y="3303361"/>
                  <a:pt x="4351020" y="3300503"/>
                  <a:pt x="4341496" y="3314791"/>
                </a:cubicBezTo>
                <a:cubicBezTo>
                  <a:pt x="4317684" y="3343366"/>
                  <a:pt x="4298632" y="3367178"/>
                  <a:pt x="4283392" y="3389086"/>
                </a:cubicBezTo>
                <a:cubicBezTo>
                  <a:pt x="4275772" y="3399563"/>
                  <a:pt x="4268152" y="3410041"/>
                  <a:pt x="4261486" y="3419566"/>
                </a:cubicBezTo>
                <a:cubicBezTo>
                  <a:pt x="4253866" y="3429091"/>
                  <a:pt x="4248152" y="3438616"/>
                  <a:pt x="4241484" y="3448141"/>
                </a:cubicBezTo>
                <a:cubicBezTo>
                  <a:pt x="4234816" y="3457666"/>
                  <a:pt x="4229100" y="3467191"/>
                  <a:pt x="4222432" y="3476716"/>
                </a:cubicBezTo>
                <a:cubicBezTo>
                  <a:pt x="4216718" y="3486241"/>
                  <a:pt x="4210052" y="3496718"/>
                  <a:pt x="4203384" y="3507196"/>
                </a:cubicBezTo>
                <a:cubicBezTo>
                  <a:pt x="4196716" y="3517673"/>
                  <a:pt x="4189096" y="3529103"/>
                  <a:pt x="4181476" y="3541486"/>
                </a:cubicBezTo>
                <a:cubicBezTo>
                  <a:pt x="4173856" y="3554821"/>
                  <a:pt x="4165284" y="3568156"/>
                  <a:pt x="4156710" y="3582443"/>
                </a:cubicBezTo>
                <a:cubicBezTo>
                  <a:pt x="4160520" y="3579586"/>
                  <a:pt x="4156710" y="3587206"/>
                  <a:pt x="4150044" y="3601493"/>
                </a:cubicBezTo>
                <a:cubicBezTo>
                  <a:pt x="4143376" y="3615781"/>
                  <a:pt x="4133850" y="3636736"/>
                  <a:pt x="4123372" y="3657691"/>
                </a:cubicBezTo>
                <a:cubicBezTo>
                  <a:pt x="4112896" y="3679598"/>
                  <a:pt x="4103370" y="3702458"/>
                  <a:pt x="4095750" y="3721508"/>
                </a:cubicBezTo>
                <a:cubicBezTo>
                  <a:pt x="4088130" y="3740558"/>
                  <a:pt x="4083368" y="3755798"/>
                  <a:pt x="4083368" y="3761513"/>
                </a:cubicBezTo>
                <a:lnTo>
                  <a:pt x="4094798" y="3731986"/>
                </a:lnTo>
                <a:cubicBezTo>
                  <a:pt x="4098608" y="3721508"/>
                  <a:pt x="4103370" y="3711983"/>
                  <a:pt x="4107180" y="3702458"/>
                </a:cubicBezTo>
                <a:cubicBezTo>
                  <a:pt x="4102418" y="3712936"/>
                  <a:pt x="4098608" y="3723413"/>
                  <a:pt x="4094798" y="3733891"/>
                </a:cubicBezTo>
                <a:lnTo>
                  <a:pt x="4084320" y="3766276"/>
                </a:lnTo>
                <a:cubicBezTo>
                  <a:pt x="4080510" y="3776753"/>
                  <a:pt x="4076700" y="3788183"/>
                  <a:pt x="4073844" y="3798661"/>
                </a:cubicBezTo>
                <a:lnTo>
                  <a:pt x="4065270" y="3831046"/>
                </a:lnTo>
                <a:cubicBezTo>
                  <a:pt x="4059556" y="3845333"/>
                  <a:pt x="4055744" y="3854858"/>
                  <a:pt x="4053840" y="3860573"/>
                </a:cubicBezTo>
                <a:cubicBezTo>
                  <a:pt x="4051936" y="3866288"/>
                  <a:pt x="4050984" y="3868193"/>
                  <a:pt x="4050984" y="3867241"/>
                </a:cubicBezTo>
                <a:cubicBezTo>
                  <a:pt x="4050984" y="3866288"/>
                  <a:pt x="4050984" y="3863431"/>
                  <a:pt x="4051936" y="3858668"/>
                </a:cubicBezTo>
                <a:cubicBezTo>
                  <a:pt x="4052888" y="3854858"/>
                  <a:pt x="4053840" y="3849143"/>
                  <a:pt x="4054792" y="3844381"/>
                </a:cubicBezTo>
                <a:cubicBezTo>
                  <a:pt x="4056698" y="3834856"/>
                  <a:pt x="4058604" y="3827236"/>
                  <a:pt x="4055744" y="3832951"/>
                </a:cubicBezTo>
                <a:cubicBezTo>
                  <a:pt x="4054792" y="3835808"/>
                  <a:pt x="4051936" y="3842476"/>
                  <a:pt x="4048124" y="3853906"/>
                </a:cubicBezTo>
                <a:cubicBezTo>
                  <a:pt x="4044316" y="3865336"/>
                  <a:pt x="4040504" y="3882481"/>
                  <a:pt x="4033838" y="3905341"/>
                </a:cubicBezTo>
                <a:cubicBezTo>
                  <a:pt x="4023360" y="3948203"/>
                  <a:pt x="4019550" y="3980588"/>
                  <a:pt x="4015740" y="4006306"/>
                </a:cubicBezTo>
                <a:cubicBezTo>
                  <a:pt x="4012884" y="4032023"/>
                  <a:pt x="4010978" y="4051073"/>
                  <a:pt x="4009072" y="4069171"/>
                </a:cubicBezTo>
                <a:cubicBezTo>
                  <a:pt x="4007168" y="4087268"/>
                  <a:pt x="4005264" y="4103461"/>
                  <a:pt x="4002404" y="4123463"/>
                </a:cubicBezTo>
                <a:cubicBezTo>
                  <a:pt x="3999548" y="4143466"/>
                  <a:pt x="3995738" y="4166326"/>
                  <a:pt x="3987166" y="4195853"/>
                </a:cubicBezTo>
                <a:cubicBezTo>
                  <a:pt x="3990976" y="4175851"/>
                  <a:pt x="3996692" y="4141561"/>
                  <a:pt x="4002404" y="4098698"/>
                </a:cubicBezTo>
                <a:cubicBezTo>
                  <a:pt x="4008120" y="4055836"/>
                  <a:pt x="4013836" y="4003448"/>
                  <a:pt x="4024312" y="3948203"/>
                </a:cubicBezTo>
                <a:cubicBezTo>
                  <a:pt x="4019550" y="3970111"/>
                  <a:pt x="4014788" y="3991066"/>
                  <a:pt x="4010978" y="4012973"/>
                </a:cubicBezTo>
                <a:cubicBezTo>
                  <a:pt x="4011930" y="4004401"/>
                  <a:pt x="4013836" y="3988208"/>
                  <a:pt x="4016692" y="3968206"/>
                </a:cubicBezTo>
                <a:cubicBezTo>
                  <a:pt x="4019550" y="3947251"/>
                  <a:pt x="4024312" y="3922486"/>
                  <a:pt x="4030980" y="3896768"/>
                </a:cubicBezTo>
                <a:cubicBezTo>
                  <a:pt x="4033838" y="3884386"/>
                  <a:pt x="4037648" y="3871051"/>
                  <a:pt x="4040504" y="3857716"/>
                </a:cubicBezTo>
                <a:cubicBezTo>
                  <a:pt x="4044316" y="3845333"/>
                  <a:pt x="4048124" y="3831998"/>
                  <a:pt x="4051936" y="3819616"/>
                </a:cubicBezTo>
                <a:cubicBezTo>
                  <a:pt x="4055744" y="3807233"/>
                  <a:pt x="4059556" y="3795803"/>
                  <a:pt x="4063366" y="3784373"/>
                </a:cubicBezTo>
                <a:cubicBezTo>
                  <a:pt x="4067176" y="3772943"/>
                  <a:pt x="4070984" y="3763418"/>
                  <a:pt x="4074796" y="3753893"/>
                </a:cubicBezTo>
                <a:cubicBezTo>
                  <a:pt x="4070032" y="3769133"/>
                  <a:pt x="4066224" y="3779611"/>
                  <a:pt x="4064318" y="3786278"/>
                </a:cubicBezTo>
                <a:cubicBezTo>
                  <a:pt x="4062412" y="3792946"/>
                  <a:pt x="4062412" y="3795803"/>
                  <a:pt x="4062412" y="3795803"/>
                </a:cubicBezTo>
                <a:cubicBezTo>
                  <a:pt x="4063366" y="3795803"/>
                  <a:pt x="4064318" y="3792946"/>
                  <a:pt x="4066224" y="3787231"/>
                </a:cubicBezTo>
                <a:cubicBezTo>
                  <a:pt x="4068128" y="3781516"/>
                  <a:pt x="4070984" y="3773896"/>
                  <a:pt x="4074796" y="3765323"/>
                </a:cubicBezTo>
                <a:cubicBezTo>
                  <a:pt x="4082416" y="3747226"/>
                  <a:pt x="4090036" y="3723413"/>
                  <a:pt x="4100512" y="3702458"/>
                </a:cubicBezTo>
                <a:cubicBezTo>
                  <a:pt x="4110038" y="3681503"/>
                  <a:pt x="4119564" y="3660548"/>
                  <a:pt x="4127184" y="3648166"/>
                </a:cubicBezTo>
                <a:cubicBezTo>
                  <a:pt x="4128136" y="3636736"/>
                  <a:pt x="4092892" y="3711031"/>
                  <a:pt x="4131944" y="3622448"/>
                </a:cubicBezTo>
                <a:cubicBezTo>
                  <a:pt x="4110992" y="3662453"/>
                  <a:pt x="4101466" y="3687218"/>
                  <a:pt x="4090036" y="3713888"/>
                </a:cubicBezTo>
                <a:cubicBezTo>
                  <a:pt x="4083368" y="3727223"/>
                  <a:pt x="4078604" y="3741511"/>
                  <a:pt x="4071938" y="3759608"/>
                </a:cubicBezTo>
                <a:cubicBezTo>
                  <a:pt x="4068128" y="3768181"/>
                  <a:pt x="4064318" y="3778658"/>
                  <a:pt x="4060508" y="3789136"/>
                </a:cubicBezTo>
                <a:cubicBezTo>
                  <a:pt x="4056698" y="3800566"/>
                  <a:pt x="4052888" y="3811996"/>
                  <a:pt x="4048124" y="3826283"/>
                </a:cubicBezTo>
                <a:cubicBezTo>
                  <a:pt x="4052888" y="3811043"/>
                  <a:pt x="4056698" y="3796756"/>
                  <a:pt x="4061460" y="3784373"/>
                </a:cubicBezTo>
                <a:cubicBezTo>
                  <a:pt x="4066224" y="3771038"/>
                  <a:pt x="4070984" y="3759608"/>
                  <a:pt x="4074796" y="3748178"/>
                </a:cubicBezTo>
                <a:cubicBezTo>
                  <a:pt x="4082416" y="3725318"/>
                  <a:pt x="4090036" y="3707221"/>
                  <a:pt x="4096704" y="3690076"/>
                </a:cubicBezTo>
                <a:cubicBezTo>
                  <a:pt x="4109084" y="3655786"/>
                  <a:pt x="4120516" y="3631973"/>
                  <a:pt x="4130040" y="3607208"/>
                </a:cubicBezTo>
                <a:cubicBezTo>
                  <a:pt x="4134804" y="3594826"/>
                  <a:pt x="4140518" y="3583396"/>
                  <a:pt x="4146232" y="3571013"/>
                </a:cubicBezTo>
                <a:cubicBezTo>
                  <a:pt x="4151948" y="3559583"/>
                  <a:pt x="4157664" y="3546248"/>
                  <a:pt x="4165284" y="3531961"/>
                </a:cubicBezTo>
                <a:cubicBezTo>
                  <a:pt x="4173856" y="3518626"/>
                  <a:pt x="4182428" y="3503386"/>
                  <a:pt x="4192904" y="3485288"/>
                </a:cubicBezTo>
                <a:cubicBezTo>
                  <a:pt x="4203384" y="3467191"/>
                  <a:pt x="4216718" y="3449093"/>
                  <a:pt x="4231958" y="3426233"/>
                </a:cubicBezTo>
                <a:cubicBezTo>
                  <a:pt x="4179570" y="3511006"/>
                  <a:pt x="4255770" y="3400516"/>
                  <a:pt x="4265296" y="3392896"/>
                </a:cubicBezTo>
                <a:cubicBezTo>
                  <a:pt x="4271964" y="3383371"/>
                  <a:pt x="4279584" y="3371941"/>
                  <a:pt x="4289108" y="3358606"/>
                </a:cubicBezTo>
                <a:cubicBezTo>
                  <a:pt x="4298632" y="3345271"/>
                  <a:pt x="4309112" y="3330983"/>
                  <a:pt x="4318636" y="3317648"/>
                </a:cubicBezTo>
                <a:cubicBezTo>
                  <a:pt x="4338638" y="3290978"/>
                  <a:pt x="4358640" y="3264308"/>
                  <a:pt x="4370070" y="3249068"/>
                </a:cubicBezTo>
                <a:lnTo>
                  <a:pt x="4343400" y="3272881"/>
                </a:lnTo>
                <a:cubicBezTo>
                  <a:pt x="4380548" y="3222398"/>
                  <a:pt x="4409124" y="3192871"/>
                  <a:pt x="4438652" y="3160486"/>
                </a:cubicBezTo>
                <a:cubicBezTo>
                  <a:pt x="4468178" y="3128101"/>
                  <a:pt x="4499612" y="3094763"/>
                  <a:pt x="4543426" y="3039518"/>
                </a:cubicBezTo>
                <a:cubicBezTo>
                  <a:pt x="4549856" y="3027374"/>
                  <a:pt x="4500028" y="3085417"/>
                  <a:pt x="4481544" y="3107161"/>
                </a:cubicBezTo>
                <a:lnTo>
                  <a:pt x="4481166" y="3107607"/>
                </a:lnTo>
                <a:lnTo>
                  <a:pt x="4519674" y="3061768"/>
                </a:lnTo>
                <a:cubicBezTo>
                  <a:pt x="4560036" y="3014932"/>
                  <a:pt x="4593432" y="2979749"/>
                  <a:pt x="4626292" y="2946173"/>
                </a:cubicBezTo>
                <a:cubicBezTo>
                  <a:pt x="4648676" y="2923313"/>
                  <a:pt x="4670584" y="2901406"/>
                  <a:pt x="4694992" y="2877712"/>
                </a:cubicBezTo>
                <a:close/>
                <a:moveTo>
                  <a:pt x="4884420" y="2855686"/>
                </a:moveTo>
                <a:cubicBezTo>
                  <a:pt x="4866324" y="2871878"/>
                  <a:pt x="4848226" y="2888071"/>
                  <a:pt x="4831080" y="2905216"/>
                </a:cubicBezTo>
                <a:cubicBezTo>
                  <a:pt x="4844416" y="2893786"/>
                  <a:pt x="4864418" y="2874736"/>
                  <a:pt x="4884420" y="2855686"/>
                </a:cubicBezTo>
                <a:close/>
                <a:moveTo>
                  <a:pt x="1596706" y="2840767"/>
                </a:moveTo>
                <a:lnTo>
                  <a:pt x="1585912" y="2864258"/>
                </a:lnTo>
                <a:lnTo>
                  <a:pt x="1584198" y="2868221"/>
                </a:lnTo>
                <a:lnTo>
                  <a:pt x="1588770" y="2856638"/>
                </a:lnTo>
                <a:close/>
                <a:moveTo>
                  <a:pt x="4750140" y="2825544"/>
                </a:moveTo>
                <a:lnTo>
                  <a:pt x="4707740" y="2865653"/>
                </a:lnTo>
                <a:lnTo>
                  <a:pt x="4728390" y="2845357"/>
                </a:lnTo>
                <a:close/>
                <a:moveTo>
                  <a:pt x="1605916" y="2822348"/>
                </a:moveTo>
                <a:lnTo>
                  <a:pt x="1596706" y="2840767"/>
                </a:lnTo>
                <a:lnTo>
                  <a:pt x="1602106" y="2829015"/>
                </a:lnTo>
                <a:close/>
                <a:moveTo>
                  <a:pt x="1683068" y="2771865"/>
                </a:moveTo>
                <a:lnTo>
                  <a:pt x="1670684" y="2790915"/>
                </a:lnTo>
                <a:cubicBezTo>
                  <a:pt x="1666876" y="2797583"/>
                  <a:pt x="1664018" y="2804250"/>
                  <a:pt x="1660208" y="2810918"/>
                </a:cubicBezTo>
                <a:lnTo>
                  <a:pt x="1644016" y="2840445"/>
                </a:lnTo>
                <a:cubicBezTo>
                  <a:pt x="1653540" y="2822348"/>
                  <a:pt x="1651636" y="2824253"/>
                  <a:pt x="1652588" y="2819490"/>
                </a:cubicBezTo>
                <a:lnTo>
                  <a:pt x="1667828" y="2794725"/>
                </a:lnTo>
                <a:cubicBezTo>
                  <a:pt x="1672590" y="2787105"/>
                  <a:pt x="1678304" y="2779485"/>
                  <a:pt x="1683068" y="2771865"/>
                </a:cubicBezTo>
                <a:close/>
                <a:moveTo>
                  <a:pt x="1724026" y="2753768"/>
                </a:moveTo>
                <a:lnTo>
                  <a:pt x="1697526" y="2795161"/>
                </a:lnTo>
                <a:lnTo>
                  <a:pt x="1703070" y="2786153"/>
                </a:lnTo>
                <a:cubicBezTo>
                  <a:pt x="1709738" y="2775675"/>
                  <a:pt x="1716404" y="2764245"/>
                  <a:pt x="1724026" y="2753768"/>
                </a:cubicBezTo>
                <a:close/>
                <a:moveTo>
                  <a:pt x="1706850" y="2740120"/>
                </a:moveTo>
                <a:cubicBezTo>
                  <a:pt x="1708546" y="2739718"/>
                  <a:pt x="1699260" y="2754720"/>
                  <a:pt x="1687830" y="2771865"/>
                </a:cubicBezTo>
                <a:cubicBezTo>
                  <a:pt x="1672590" y="2794725"/>
                  <a:pt x="1658304" y="2824252"/>
                  <a:pt x="1660208" y="2824252"/>
                </a:cubicBezTo>
                <a:cubicBezTo>
                  <a:pt x="1655444" y="2829967"/>
                  <a:pt x="1661160" y="2816632"/>
                  <a:pt x="1670684" y="2798535"/>
                </a:cubicBezTo>
                <a:cubicBezTo>
                  <a:pt x="1680210" y="2780437"/>
                  <a:pt x="1694498" y="2759482"/>
                  <a:pt x="1701164" y="2746148"/>
                </a:cubicBezTo>
                <a:cubicBezTo>
                  <a:pt x="1704498" y="2742100"/>
                  <a:pt x="1706284" y="2740254"/>
                  <a:pt x="1706850" y="2740120"/>
                </a:cubicBezTo>
                <a:close/>
                <a:moveTo>
                  <a:pt x="1751648" y="2718525"/>
                </a:moveTo>
                <a:cubicBezTo>
                  <a:pt x="1684972" y="2822348"/>
                  <a:pt x="1631632" y="2934743"/>
                  <a:pt x="1573530" y="3103335"/>
                </a:cubicBezTo>
                <a:cubicBezTo>
                  <a:pt x="1544004" y="3181440"/>
                  <a:pt x="1585912" y="3053805"/>
                  <a:pt x="1564004" y="3109050"/>
                </a:cubicBezTo>
                <a:cubicBezTo>
                  <a:pt x="1571626" y="3086190"/>
                  <a:pt x="1582104" y="3060473"/>
                  <a:pt x="1587818" y="3042375"/>
                </a:cubicBezTo>
                <a:cubicBezTo>
                  <a:pt x="1593532" y="3024278"/>
                  <a:pt x="1596390" y="3013800"/>
                  <a:pt x="1591628" y="3022373"/>
                </a:cubicBezTo>
                <a:cubicBezTo>
                  <a:pt x="1577340" y="3060473"/>
                  <a:pt x="1567816" y="3088095"/>
                  <a:pt x="1561148" y="3111908"/>
                </a:cubicBezTo>
                <a:cubicBezTo>
                  <a:pt x="1555432" y="3121433"/>
                  <a:pt x="1570672" y="3069998"/>
                  <a:pt x="1557338" y="3103335"/>
                </a:cubicBezTo>
                <a:cubicBezTo>
                  <a:pt x="1564004" y="3079523"/>
                  <a:pt x="1579244" y="3042375"/>
                  <a:pt x="1591628" y="3009038"/>
                </a:cubicBezTo>
                <a:cubicBezTo>
                  <a:pt x="1601630" y="2985463"/>
                  <a:pt x="1610024" y="2964032"/>
                  <a:pt x="1613194" y="2952781"/>
                </a:cubicBezTo>
                <a:lnTo>
                  <a:pt x="1614464" y="2945360"/>
                </a:lnTo>
                <a:lnTo>
                  <a:pt x="1618894" y="2936648"/>
                </a:lnTo>
                <a:cubicBezTo>
                  <a:pt x="1622346" y="2929980"/>
                  <a:pt x="1626870" y="2921408"/>
                  <a:pt x="1632584" y="2910930"/>
                </a:cubicBezTo>
                <a:cubicBezTo>
                  <a:pt x="1645444" y="2883308"/>
                  <a:pt x="1659732" y="2856400"/>
                  <a:pt x="1675092" y="2830206"/>
                </a:cubicBezTo>
                <a:lnTo>
                  <a:pt x="1697526" y="2795161"/>
                </a:lnTo>
                <a:lnTo>
                  <a:pt x="1687830" y="2810918"/>
                </a:lnTo>
                <a:cubicBezTo>
                  <a:pt x="1683068" y="2819490"/>
                  <a:pt x="1679258" y="2827110"/>
                  <a:pt x="1674496" y="2835683"/>
                </a:cubicBezTo>
                <a:cubicBezTo>
                  <a:pt x="1670684" y="2844255"/>
                  <a:pt x="1665924" y="2851875"/>
                  <a:pt x="1661160" y="2860448"/>
                </a:cubicBezTo>
                <a:cubicBezTo>
                  <a:pt x="1659256" y="2864258"/>
                  <a:pt x="1657352" y="2869020"/>
                  <a:pt x="1654492" y="2872830"/>
                </a:cubicBezTo>
                <a:cubicBezTo>
                  <a:pt x="1652588" y="2877593"/>
                  <a:pt x="1649730" y="2881403"/>
                  <a:pt x="1647826" y="2886165"/>
                </a:cubicBezTo>
                <a:cubicBezTo>
                  <a:pt x="1639252" y="2903310"/>
                  <a:pt x="1628776" y="2922360"/>
                  <a:pt x="1618298" y="2943315"/>
                </a:cubicBezTo>
                <a:lnTo>
                  <a:pt x="1609726" y="2977605"/>
                </a:lnTo>
                <a:cubicBezTo>
                  <a:pt x="1614488" y="2968080"/>
                  <a:pt x="1618298" y="2958555"/>
                  <a:pt x="1623060" y="2948078"/>
                </a:cubicBezTo>
                <a:cubicBezTo>
                  <a:pt x="1627824" y="2937600"/>
                  <a:pt x="1633538" y="2927123"/>
                  <a:pt x="1638300" y="2916645"/>
                </a:cubicBezTo>
                <a:cubicBezTo>
                  <a:pt x="1648778" y="2894738"/>
                  <a:pt x="1659256" y="2871878"/>
                  <a:pt x="1671638" y="2849970"/>
                </a:cubicBezTo>
                <a:cubicBezTo>
                  <a:pt x="1677352" y="2838540"/>
                  <a:pt x="1684020" y="2827110"/>
                  <a:pt x="1689736" y="2815680"/>
                </a:cubicBezTo>
                <a:lnTo>
                  <a:pt x="1694498" y="2807108"/>
                </a:lnTo>
                <a:lnTo>
                  <a:pt x="1699260" y="2798535"/>
                </a:lnTo>
                <a:lnTo>
                  <a:pt x="1709738" y="2782343"/>
                </a:lnTo>
                <a:cubicBezTo>
                  <a:pt x="1716404" y="2771865"/>
                  <a:pt x="1723072" y="2760435"/>
                  <a:pt x="1729740" y="2749958"/>
                </a:cubicBezTo>
                <a:cubicBezTo>
                  <a:pt x="1737360" y="2739480"/>
                  <a:pt x="1744028" y="2729003"/>
                  <a:pt x="1751648" y="2718525"/>
                </a:cubicBezTo>
                <a:close/>
                <a:moveTo>
                  <a:pt x="4980842" y="2703256"/>
                </a:moveTo>
                <a:lnTo>
                  <a:pt x="4978320" y="2704955"/>
                </a:lnTo>
                <a:lnTo>
                  <a:pt x="4979434" y="2704119"/>
                </a:lnTo>
                <a:close/>
                <a:moveTo>
                  <a:pt x="5173980" y="2606131"/>
                </a:moveTo>
                <a:cubicBezTo>
                  <a:pt x="5165408" y="2608988"/>
                  <a:pt x="5155884" y="2612798"/>
                  <a:pt x="5147312" y="2616608"/>
                </a:cubicBezTo>
                <a:cubicBezTo>
                  <a:pt x="5137786" y="2619466"/>
                  <a:pt x="5129212" y="2623276"/>
                  <a:pt x="5119688" y="2627086"/>
                </a:cubicBezTo>
                <a:cubicBezTo>
                  <a:pt x="5127308" y="2627086"/>
                  <a:pt x="5133976" y="2626133"/>
                  <a:pt x="5156836" y="2617561"/>
                </a:cubicBezTo>
                <a:cubicBezTo>
                  <a:pt x="5162550" y="2613751"/>
                  <a:pt x="5168266" y="2609941"/>
                  <a:pt x="5173980" y="2606131"/>
                </a:cubicBezTo>
                <a:close/>
                <a:moveTo>
                  <a:pt x="5787392" y="2514690"/>
                </a:moveTo>
                <a:cubicBezTo>
                  <a:pt x="5789296" y="2514690"/>
                  <a:pt x="5784532" y="2516595"/>
                  <a:pt x="5769292" y="2521358"/>
                </a:cubicBezTo>
                <a:cubicBezTo>
                  <a:pt x="5775960" y="2519453"/>
                  <a:pt x="5781676" y="2517548"/>
                  <a:pt x="5787392" y="2514690"/>
                </a:cubicBezTo>
                <a:close/>
                <a:moveTo>
                  <a:pt x="5341620" y="2483258"/>
                </a:moveTo>
                <a:cubicBezTo>
                  <a:pt x="5331144" y="2487068"/>
                  <a:pt x="5320666" y="2490878"/>
                  <a:pt x="5312092" y="2494688"/>
                </a:cubicBezTo>
                <a:cubicBezTo>
                  <a:pt x="5267324" y="2508023"/>
                  <a:pt x="5222558" y="2524215"/>
                  <a:pt x="5178744" y="2542313"/>
                </a:cubicBezTo>
                <a:cubicBezTo>
                  <a:pt x="5165408" y="2547075"/>
                  <a:pt x="5152072" y="2551838"/>
                  <a:pt x="5136832" y="2558505"/>
                </a:cubicBezTo>
                <a:cubicBezTo>
                  <a:pt x="5125404" y="2564221"/>
                  <a:pt x="5114924" y="2568983"/>
                  <a:pt x="5103496" y="2574698"/>
                </a:cubicBezTo>
                <a:cubicBezTo>
                  <a:pt x="5092066" y="2580413"/>
                  <a:pt x="5080636" y="2586128"/>
                  <a:pt x="5068252" y="2592796"/>
                </a:cubicBezTo>
                <a:cubicBezTo>
                  <a:pt x="5061584" y="2596605"/>
                  <a:pt x="5054918" y="2599463"/>
                  <a:pt x="5048250" y="2603273"/>
                </a:cubicBezTo>
                <a:cubicBezTo>
                  <a:pt x="5041584" y="2607083"/>
                  <a:pt x="5033964" y="2611846"/>
                  <a:pt x="5026344" y="2615655"/>
                </a:cubicBezTo>
                <a:cubicBezTo>
                  <a:pt x="5018724" y="2619465"/>
                  <a:pt x="5010150" y="2624228"/>
                  <a:pt x="5001578" y="2628990"/>
                </a:cubicBezTo>
                <a:cubicBezTo>
                  <a:pt x="4993004" y="2633753"/>
                  <a:pt x="4982528" y="2639468"/>
                  <a:pt x="4973004" y="2645183"/>
                </a:cubicBezTo>
                <a:cubicBezTo>
                  <a:pt x="4988244" y="2633753"/>
                  <a:pt x="5002530" y="2626133"/>
                  <a:pt x="5013008" y="2618513"/>
                </a:cubicBezTo>
                <a:cubicBezTo>
                  <a:pt x="5023484" y="2611846"/>
                  <a:pt x="5033010" y="2606130"/>
                  <a:pt x="5040630" y="2601368"/>
                </a:cubicBezTo>
                <a:cubicBezTo>
                  <a:pt x="5055872" y="2591843"/>
                  <a:pt x="5065396" y="2587080"/>
                  <a:pt x="5072064" y="2582318"/>
                </a:cubicBezTo>
                <a:cubicBezTo>
                  <a:pt x="5078730" y="2578508"/>
                  <a:pt x="5084446" y="2574698"/>
                  <a:pt x="5093018" y="2568983"/>
                </a:cubicBezTo>
                <a:cubicBezTo>
                  <a:pt x="5101592" y="2564221"/>
                  <a:pt x="5113972" y="2557553"/>
                  <a:pt x="5134928" y="2547075"/>
                </a:cubicBezTo>
                <a:lnTo>
                  <a:pt x="5101592" y="2560411"/>
                </a:lnTo>
                <a:cubicBezTo>
                  <a:pt x="5085398" y="2566125"/>
                  <a:pt x="5142548" y="2540408"/>
                  <a:pt x="5154930" y="2536598"/>
                </a:cubicBezTo>
                <a:cubicBezTo>
                  <a:pt x="5120640" y="2551838"/>
                  <a:pt x="5199698" y="2523263"/>
                  <a:pt x="5178744" y="2532788"/>
                </a:cubicBezTo>
                <a:cubicBezTo>
                  <a:pt x="5233036" y="2512786"/>
                  <a:pt x="5287328" y="2496593"/>
                  <a:pt x="5341620" y="2483258"/>
                </a:cubicBezTo>
                <a:close/>
                <a:moveTo>
                  <a:pt x="1901608" y="2454802"/>
                </a:moveTo>
                <a:cubicBezTo>
                  <a:pt x="1899644" y="2457123"/>
                  <a:pt x="1888570" y="2468017"/>
                  <a:pt x="1876426" y="2479447"/>
                </a:cubicBezTo>
                <a:cubicBezTo>
                  <a:pt x="1884998" y="2470875"/>
                  <a:pt x="1893572" y="2462302"/>
                  <a:pt x="1900240" y="2455635"/>
                </a:cubicBezTo>
                <a:cubicBezTo>
                  <a:pt x="1901906" y="2454206"/>
                  <a:pt x="1902264" y="2454028"/>
                  <a:pt x="1901608" y="2454802"/>
                </a:cubicBezTo>
                <a:close/>
                <a:moveTo>
                  <a:pt x="5862324" y="2445947"/>
                </a:moveTo>
                <a:cubicBezTo>
                  <a:pt x="5857100" y="2447064"/>
                  <a:pt x="5838348" y="2454207"/>
                  <a:pt x="5816918" y="2461351"/>
                </a:cubicBezTo>
                <a:cubicBezTo>
                  <a:pt x="5801678" y="2465161"/>
                  <a:pt x="5786438" y="2469923"/>
                  <a:pt x="5770246" y="2474686"/>
                </a:cubicBezTo>
                <a:cubicBezTo>
                  <a:pt x="5754052" y="2478496"/>
                  <a:pt x="5736908" y="2483258"/>
                  <a:pt x="5719764" y="2487068"/>
                </a:cubicBezTo>
                <a:cubicBezTo>
                  <a:pt x="5718812" y="2488021"/>
                  <a:pt x="5712144" y="2489926"/>
                  <a:pt x="5700712" y="2493736"/>
                </a:cubicBezTo>
                <a:cubicBezTo>
                  <a:pt x="5735004" y="2487068"/>
                  <a:pt x="5758816" y="2481353"/>
                  <a:pt x="5745480" y="2488973"/>
                </a:cubicBezTo>
                <a:cubicBezTo>
                  <a:pt x="5723572" y="2492783"/>
                  <a:pt x="5707380" y="2495641"/>
                  <a:pt x="5694046" y="2498498"/>
                </a:cubicBezTo>
                <a:cubicBezTo>
                  <a:pt x="5680712" y="2501356"/>
                  <a:pt x="5671186" y="2505166"/>
                  <a:pt x="5660708" y="2508023"/>
                </a:cubicBezTo>
                <a:cubicBezTo>
                  <a:pt x="5640704" y="2514691"/>
                  <a:pt x="5619750" y="2522311"/>
                  <a:pt x="5571172" y="2529931"/>
                </a:cubicBezTo>
                <a:cubicBezTo>
                  <a:pt x="5556886" y="2534693"/>
                  <a:pt x="5583556" y="2530883"/>
                  <a:pt x="5617846" y="2524216"/>
                </a:cubicBezTo>
                <a:cubicBezTo>
                  <a:pt x="5652136" y="2518501"/>
                  <a:pt x="5694046" y="2508976"/>
                  <a:pt x="5708332" y="2504213"/>
                </a:cubicBezTo>
                <a:cubicBezTo>
                  <a:pt x="5716904" y="2501356"/>
                  <a:pt x="5731192" y="2496593"/>
                  <a:pt x="5746432" y="2491831"/>
                </a:cubicBezTo>
                <a:cubicBezTo>
                  <a:pt x="5762624" y="2487068"/>
                  <a:pt x="5779772" y="2481353"/>
                  <a:pt x="5796916" y="2475638"/>
                </a:cubicBezTo>
                <a:cubicBezTo>
                  <a:pt x="5830252" y="2464208"/>
                  <a:pt x="5860732" y="2450873"/>
                  <a:pt x="5862638" y="2447063"/>
                </a:cubicBezTo>
                <a:cubicBezTo>
                  <a:pt x="5864304" y="2445873"/>
                  <a:pt x="5864066" y="2445575"/>
                  <a:pt x="5862324" y="2445947"/>
                </a:cubicBezTo>
                <a:close/>
                <a:moveTo>
                  <a:pt x="5748338" y="2415630"/>
                </a:moveTo>
                <a:cubicBezTo>
                  <a:pt x="5736908" y="2419440"/>
                  <a:pt x="5721668" y="2425155"/>
                  <a:pt x="5694046" y="2430870"/>
                </a:cubicBezTo>
                <a:cubicBezTo>
                  <a:pt x="5712144" y="2426108"/>
                  <a:pt x="5730240" y="2420393"/>
                  <a:pt x="5748338" y="2415630"/>
                </a:cubicBezTo>
                <a:close/>
                <a:moveTo>
                  <a:pt x="5732146" y="2404200"/>
                </a:moveTo>
                <a:cubicBezTo>
                  <a:pt x="5709286" y="2410867"/>
                  <a:pt x="5685472" y="2416583"/>
                  <a:pt x="5662612" y="2423250"/>
                </a:cubicBezTo>
                <a:lnTo>
                  <a:pt x="5647372" y="2425155"/>
                </a:lnTo>
                <a:cubicBezTo>
                  <a:pt x="5658804" y="2423250"/>
                  <a:pt x="5671186" y="2419440"/>
                  <a:pt x="5682616" y="2416583"/>
                </a:cubicBezTo>
                <a:cubicBezTo>
                  <a:pt x="5694998" y="2413725"/>
                  <a:pt x="5706428" y="2410867"/>
                  <a:pt x="5717858" y="2407058"/>
                </a:cubicBezTo>
                <a:close/>
                <a:moveTo>
                  <a:pt x="2229804" y="2291806"/>
                </a:moveTo>
                <a:lnTo>
                  <a:pt x="2230092" y="2292061"/>
                </a:lnTo>
                <a:lnTo>
                  <a:pt x="2229804" y="2292163"/>
                </a:lnTo>
                <a:cubicBezTo>
                  <a:pt x="2226470" y="2293235"/>
                  <a:pt x="2225994" y="2293235"/>
                  <a:pt x="2229804" y="2291806"/>
                </a:cubicBezTo>
                <a:close/>
                <a:moveTo>
                  <a:pt x="2486978" y="2268945"/>
                </a:moveTo>
                <a:cubicBezTo>
                  <a:pt x="2483168" y="2269897"/>
                  <a:pt x="2481264" y="2269897"/>
                  <a:pt x="2477452" y="2270850"/>
                </a:cubicBezTo>
                <a:lnTo>
                  <a:pt x="2475548" y="2270850"/>
                </a:lnTo>
                <a:close/>
                <a:moveTo>
                  <a:pt x="3027998" y="2214653"/>
                </a:moveTo>
                <a:lnTo>
                  <a:pt x="3023236" y="2216558"/>
                </a:lnTo>
                <a:lnTo>
                  <a:pt x="3027762" y="2214702"/>
                </a:lnTo>
                <a:close/>
                <a:moveTo>
                  <a:pt x="3076368" y="2211539"/>
                </a:moveTo>
                <a:cubicBezTo>
                  <a:pt x="3080074" y="2210680"/>
                  <a:pt x="3074672" y="2212867"/>
                  <a:pt x="3046096" y="2223226"/>
                </a:cubicBezTo>
                <a:cubicBezTo>
                  <a:pt x="3050858" y="2222273"/>
                  <a:pt x="3055620" y="2220368"/>
                  <a:pt x="3060384" y="2219416"/>
                </a:cubicBezTo>
                <a:lnTo>
                  <a:pt x="3048952" y="2223226"/>
                </a:lnTo>
                <a:cubicBezTo>
                  <a:pt x="3041332" y="2225131"/>
                  <a:pt x="3032760" y="2227988"/>
                  <a:pt x="3025140" y="2229893"/>
                </a:cubicBezTo>
                <a:cubicBezTo>
                  <a:pt x="2992756" y="2237513"/>
                  <a:pt x="2960370" y="2245133"/>
                  <a:pt x="2928938" y="2249896"/>
                </a:cubicBezTo>
                <a:cubicBezTo>
                  <a:pt x="2894648" y="2253706"/>
                  <a:pt x="2848928" y="2256563"/>
                  <a:pt x="2815592" y="2257516"/>
                </a:cubicBezTo>
                <a:cubicBezTo>
                  <a:pt x="2781300" y="2258468"/>
                  <a:pt x="2759392" y="2258468"/>
                  <a:pt x="2770824" y="2255611"/>
                </a:cubicBezTo>
                <a:cubicBezTo>
                  <a:pt x="2822258" y="2254658"/>
                  <a:pt x="2886076" y="2251801"/>
                  <a:pt x="2939416" y="2243228"/>
                </a:cubicBezTo>
                <a:cubicBezTo>
                  <a:pt x="2992756" y="2235608"/>
                  <a:pt x="3036570" y="2222273"/>
                  <a:pt x="3047048" y="2217511"/>
                </a:cubicBezTo>
                <a:cubicBezTo>
                  <a:pt x="3038714" y="2222869"/>
                  <a:pt x="3070190" y="2212971"/>
                  <a:pt x="3076368" y="2211539"/>
                </a:cubicBezTo>
                <a:close/>
                <a:moveTo>
                  <a:pt x="3114676" y="2200365"/>
                </a:moveTo>
                <a:cubicBezTo>
                  <a:pt x="3089910" y="2213700"/>
                  <a:pt x="3041332" y="2233703"/>
                  <a:pt x="3033712" y="2231798"/>
                </a:cubicBezTo>
                <a:cubicBezTo>
                  <a:pt x="3065144" y="2221320"/>
                  <a:pt x="3094672" y="2209890"/>
                  <a:pt x="3114676" y="2200365"/>
                </a:cubicBezTo>
                <a:close/>
                <a:moveTo>
                  <a:pt x="3124570" y="2194592"/>
                </a:moveTo>
                <a:lnTo>
                  <a:pt x="3117532" y="2198461"/>
                </a:lnTo>
                <a:cubicBezTo>
                  <a:pt x="3109912" y="2201318"/>
                  <a:pt x="3102292" y="2205128"/>
                  <a:pt x="3094672" y="2207986"/>
                </a:cubicBezTo>
                <a:cubicBezTo>
                  <a:pt x="3087052" y="2209891"/>
                  <a:pt x="3079432" y="2212748"/>
                  <a:pt x="3071812" y="2215606"/>
                </a:cubicBezTo>
                <a:lnTo>
                  <a:pt x="3060384" y="2219416"/>
                </a:lnTo>
                <a:cubicBezTo>
                  <a:pt x="3065144" y="2217511"/>
                  <a:pt x="3069908" y="2215606"/>
                  <a:pt x="3073718" y="2214653"/>
                </a:cubicBezTo>
                <a:cubicBezTo>
                  <a:pt x="3082292" y="2211796"/>
                  <a:pt x="3089910" y="2209891"/>
                  <a:pt x="3096578" y="2207033"/>
                </a:cubicBezTo>
                <a:close/>
                <a:moveTo>
                  <a:pt x="3167080" y="2171224"/>
                </a:moveTo>
                <a:lnTo>
                  <a:pt x="3153728" y="2179292"/>
                </a:lnTo>
                <a:cubicBezTo>
                  <a:pt x="3147300" y="2182983"/>
                  <a:pt x="3139918" y="2187031"/>
                  <a:pt x="3130868" y="2191793"/>
                </a:cubicBezTo>
                <a:lnTo>
                  <a:pt x="3124570" y="2194592"/>
                </a:lnTo>
                <a:close/>
                <a:moveTo>
                  <a:pt x="6288168" y="2109758"/>
                </a:moveTo>
                <a:cubicBezTo>
                  <a:pt x="6287454" y="2113211"/>
                  <a:pt x="6285548" y="2119879"/>
                  <a:pt x="6282692" y="2128927"/>
                </a:cubicBezTo>
                <a:cubicBezTo>
                  <a:pt x="6276976" y="2147977"/>
                  <a:pt x="6264592" y="2175600"/>
                  <a:pt x="6245544" y="2204175"/>
                </a:cubicBezTo>
                <a:cubicBezTo>
                  <a:pt x="6258878" y="2180362"/>
                  <a:pt x="6271260" y="2154645"/>
                  <a:pt x="6280786" y="2127975"/>
                </a:cubicBezTo>
                <a:cubicBezTo>
                  <a:pt x="6265546" y="2163217"/>
                  <a:pt x="6255068" y="2180362"/>
                  <a:pt x="6248400" y="2192745"/>
                </a:cubicBezTo>
                <a:cubicBezTo>
                  <a:pt x="6244592" y="2199412"/>
                  <a:pt x="6241732" y="2204175"/>
                  <a:pt x="6237924" y="2208937"/>
                </a:cubicBezTo>
                <a:cubicBezTo>
                  <a:pt x="6234112" y="2214652"/>
                  <a:pt x="6230304" y="2219415"/>
                  <a:pt x="6224588" y="2225130"/>
                </a:cubicBezTo>
                <a:cubicBezTo>
                  <a:pt x="6249352" y="2189887"/>
                  <a:pt x="6271260" y="2150835"/>
                  <a:pt x="6286500" y="2109877"/>
                </a:cubicBezTo>
                <a:cubicBezTo>
                  <a:pt x="6288406" y="2106067"/>
                  <a:pt x="6288882" y="2106305"/>
                  <a:pt x="6288168" y="2109758"/>
                </a:cubicBezTo>
                <a:close/>
                <a:moveTo>
                  <a:pt x="6252212" y="1935571"/>
                </a:moveTo>
                <a:cubicBezTo>
                  <a:pt x="6251258" y="1961288"/>
                  <a:pt x="6255068" y="1999388"/>
                  <a:pt x="6243638" y="2045108"/>
                </a:cubicBezTo>
                <a:cubicBezTo>
                  <a:pt x="6246496" y="2039393"/>
                  <a:pt x="6248400" y="2033678"/>
                  <a:pt x="6250304" y="2027963"/>
                </a:cubicBezTo>
                <a:cubicBezTo>
                  <a:pt x="6236972" y="2101306"/>
                  <a:pt x="6198872" y="2167981"/>
                  <a:pt x="6150292" y="2224178"/>
                </a:cubicBezTo>
                <a:cubicBezTo>
                  <a:pt x="6101716" y="2280376"/>
                  <a:pt x="6042660" y="2326096"/>
                  <a:pt x="5980748" y="2363243"/>
                </a:cubicBezTo>
                <a:cubicBezTo>
                  <a:pt x="6037898" y="2332763"/>
                  <a:pt x="6086476" y="2295616"/>
                  <a:pt x="6121718" y="2264183"/>
                </a:cubicBezTo>
                <a:cubicBezTo>
                  <a:pt x="6156960" y="2232751"/>
                  <a:pt x="6178868" y="2206081"/>
                  <a:pt x="6187440" y="2197508"/>
                </a:cubicBezTo>
                <a:cubicBezTo>
                  <a:pt x="6192204" y="2192746"/>
                  <a:pt x="6193156" y="2192746"/>
                  <a:pt x="6190298" y="2198461"/>
                </a:cubicBezTo>
                <a:cubicBezTo>
                  <a:pt x="6187440" y="2204176"/>
                  <a:pt x="6180772" y="2214653"/>
                  <a:pt x="6168392" y="2230846"/>
                </a:cubicBezTo>
                <a:cubicBezTo>
                  <a:pt x="6156008" y="2247038"/>
                  <a:pt x="6137912" y="2268946"/>
                  <a:pt x="6110288" y="2293711"/>
                </a:cubicBezTo>
                <a:cubicBezTo>
                  <a:pt x="6082666" y="2319428"/>
                  <a:pt x="6047424" y="2348003"/>
                  <a:pt x="5999798" y="2377531"/>
                </a:cubicBezTo>
                <a:cubicBezTo>
                  <a:pt x="5991224" y="2382293"/>
                  <a:pt x="5983604" y="2388008"/>
                  <a:pt x="5975032" y="2392771"/>
                </a:cubicBezTo>
                <a:cubicBezTo>
                  <a:pt x="6000750" y="2379436"/>
                  <a:pt x="6034088" y="2358481"/>
                  <a:pt x="6069330" y="2330858"/>
                </a:cubicBezTo>
                <a:cubicBezTo>
                  <a:pt x="6104572" y="2303236"/>
                  <a:pt x="6139816" y="2269898"/>
                  <a:pt x="6170296" y="2232751"/>
                </a:cubicBezTo>
                <a:cubicBezTo>
                  <a:pt x="6181724" y="2217511"/>
                  <a:pt x="6198872" y="2192746"/>
                  <a:pt x="6214112" y="2162266"/>
                </a:cubicBezTo>
                <a:cubicBezTo>
                  <a:pt x="6229350" y="2131786"/>
                  <a:pt x="6243638" y="2096543"/>
                  <a:pt x="6250304" y="2062253"/>
                </a:cubicBezTo>
                <a:cubicBezTo>
                  <a:pt x="6257924" y="2027963"/>
                  <a:pt x="6258878" y="1995578"/>
                  <a:pt x="6256972" y="1971765"/>
                </a:cubicBezTo>
                <a:cubicBezTo>
                  <a:pt x="6256972" y="1966051"/>
                  <a:pt x="6256020" y="1961288"/>
                  <a:pt x="6256020" y="1956526"/>
                </a:cubicBezTo>
                <a:cubicBezTo>
                  <a:pt x="6255068" y="1951763"/>
                  <a:pt x="6254116" y="1947953"/>
                  <a:pt x="6254116" y="1945096"/>
                </a:cubicBezTo>
                <a:cubicBezTo>
                  <a:pt x="6253164" y="1938428"/>
                  <a:pt x="6252212" y="1935571"/>
                  <a:pt x="6252212" y="1935571"/>
                </a:cubicBezTo>
                <a:close/>
                <a:moveTo>
                  <a:pt x="6187440" y="1898422"/>
                </a:moveTo>
                <a:lnTo>
                  <a:pt x="6193156" y="1919377"/>
                </a:lnTo>
                <a:cubicBezTo>
                  <a:pt x="6194108" y="1926997"/>
                  <a:pt x="6196012" y="1933664"/>
                  <a:pt x="6196966" y="1941285"/>
                </a:cubicBezTo>
                <a:cubicBezTo>
                  <a:pt x="6200776" y="1964145"/>
                  <a:pt x="6194108" y="1936522"/>
                  <a:pt x="6195060" y="1952714"/>
                </a:cubicBezTo>
                <a:cubicBezTo>
                  <a:pt x="6195060" y="1934617"/>
                  <a:pt x="6191252" y="1916520"/>
                  <a:pt x="6187440" y="1898422"/>
                </a:cubicBezTo>
                <a:close/>
                <a:moveTo>
                  <a:pt x="6250304" y="1843178"/>
                </a:moveTo>
                <a:cubicBezTo>
                  <a:pt x="6260784" y="1872706"/>
                  <a:pt x="6269356" y="1902233"/>
                  <a:pt x="6272212" y="1932713"/>
                </a:cubicBezTo>
                <a:cubicBezTo>
                  <a:pt x="6271260" y="1920331"/>
                  <a:pt x="6271260" y="1914615"/>
                  <a:pt x="6273166" y="1921283"/>
                </a:cubicBezTo>
                <a:cubicBezTo>
                  <a:pt x="6272212" y="1915568"/>
                  <a:pt x="6272212" y="1910806"/>
                  <a:pt x="6271260" y="1906043"/>
                </a:cubicBezTo>
                <a:cubicBezTo>
                  <a:pt x="6270308" y="1901281"/>
                  <a:pt x="6269356" y="1896518"/>
                  <a:pt x="6268404" y="1893661"/>
                </a:cubicBezTo>
                <a:cubicBezTo>
                  <a:pt x="6266498" y="1886040"/>
                  <a:pt x="6265546" y="1879373"/>
                  <a:pt x="6263640" y="1874611"/>
                </a:cubicBezTo>
                <a:cubicBezTo>
                  <a:pt x="6260784" y="1864133"/>
                  <a:pt x="6258878" y="1858418"/>
                  <a:pt x="6256972" y="1854608"/>
                </a:cubicBezTo>
                <a:cubicBezTo>
                  <a:pt x="6254116" y="1846988"/>
                  <a:pt x="6254116" y="1848893"/>
                  <a:pt x="6250304" y="1843178"/>
                </a:cubicBezTo>
                <a:close/>
                <a:moveTo>
                  <a:pt x="6075676" y="1603433"/>
                </a:moveTo>
                <a:lnTo>
                  <a:pt x="6082556" y="1617687"/>
                </a:lnTo>
                <a:lnTo>
                  <a:pt x="6081922" y="1617167"/>
                </a:lnTo>
                <a:close/>
                <a:moveTo>
                  <a:pt x="6073968" y="1599678"/>
                </a:moveTo>
                <a:lnTo>
                  <a:pt x="6075676" y="1603433"/>
                </a:lnTo>
                <a:lnTo>
                  <a:pt x="6074330" y="1600648"/>
                </a:lnTo>
                <a:close/>
                <a:moveTo>
                  <a:pt x="6069266" y="1587131"/>
                </a:moveTo>
                <a:lnTo>
                  <a:pt x="6073968" y="1599678"/>
                </a:lnTo>
                <a:lnTo>
                  <a:pt x="6073380" y="1598385"/>
                </a:lnTo>
                <a:close/>
                <a:moveTo>
                  <a:pt x="3489008" y="1400265"/>
                </a:moveTo>
                <a:cubicBezTo>
                  <a:pt x="3475672" y="1449795"/>
                  <a:pt x="3465196" y="1491705"/>
                  <a:pt x="3457576" y="1528853"/>
                </a:cubicBezTo>
                <a:cubicBezTo>
                  <a:pt x="3465196" y="1496468"/>
                  <a:pt x="3468054" y="1472655"/>
                  <a:pt x="3474720" y="1441223"/>
                </a:cubicBezTo>
                <a:cubicBezTo>
                  <a:pt x="3477580" y="1438365"/>
                  <a:pt x="3484246" y="1415505"/>
                  <a:pt x="3489008" y="1400265"/>
                </a:cubicBezTo>
                <a:close/>
                <a:moveTo>
                  <a:pt x="3509964" y="1350735"/>
                </a:moveTo>
                <a:cubicBezTo>
                  <a:pt x="3509964" y="1352640"/>
                  <a:pt x="3509010" y="1355498"/>
                  <a:pt x="3509010" y="1358355"/>
                </a:cubicBezTo>
                <a:cubicBezTo>
                  <a:pt x="3506152" y="1370738"/>
                  <a:pt x="3503296" y="1383120"/>
                  <a:pt x="3500438" y="1395502"/>
                </a:cubicBezTo>
                <a:cubicBezTo>
                  <a:pt x="3503296" y="1383120"/>
                  <a:pt x="3508058" y="1358355"/>
                  <a:pt x="3509964" y="1350735"/>
                </a:cubicBezTo>
                <a:close/>
                <a:moveTo>
                  <a:pt x="6167438" y="1333590"/>
                </a:moveTo>
                <a:lnTo>
                  <a:pt x="6148298" y="1384385"/>
                </a:lnTo>
                <a:lnTo>
                  <a:pt x="6150004" y="1377161"/>
                </a:lnTo>
                <a:lnTo>
                  <a:pt x="6155640" y="1360136"/>
                </a:lnTo>
                <a:close/>
                <a:moveTo>
                  <a:pt x="6074092" y="1295490"/>
                </a:moveTo>
                <a:cubicBezTo>
                  <a:pt x="6071236" y="1300253"/>
                  <a:pt x="6069330" y="1305015"/>
                  <a:pt x="6067424" y="1310730"/>
                </a:cubicBezTo>
                <a:cubicBezTo>
                  <a:pt x="6064568" y="1314540"/>
                  <a:pt x="6062664" y="1320255"/>
                  <a:pt x="6060758" y="1325970"/>
                </a:cubicBezTo>
                <a:cubicBezTo>
                  <a:pt x="6066472" y="1310730"/>
                  <a:pt x="6070284" y="1302158"/>
                  <a:pt x="6074092" y="1295490"/>
                </a:cubicBezTo>
                <a:close/>
                <a:moveTo>
                  <a:pt x="6189152" y="1194257"/>
                </a:moveTo>
                <a:lnTo>
                  <a:pt x="6151246" y="1236436"/>
                </a:lnTo>
                <a:cubicBezTo>
                  <a:pt x="6160770" y="1224529"/>
                  <a:pt x="6171486" y="1212385"/>
                  <a:pt x="6182202" y="1201074"/>
                </a:cubicBezTo>
                <a:close/>
                <a:moveTo>
                  <a:pt x="3515678" y="1163093"/>
                </a:moveTo>
                <a:cubicBezTo>
                  <a:pt x="3511868" y="1179285"/>
                  <a:pt x="3508058" y="1194526"/>
                  <a:pt x="3504248" y="1209766"/>
                </a:cubicBezTo>
                <a:cubicBezTo>
                  <a:pt x="3504248" y="1206908"/>
                  <a:pt x="3504248" y="1203098"/>
                  <a:pt x="3505200" y="1200241"/>
                </a:cubicBezTo>
                <a:close/>
                <a:moveTo>
                  <a:pt x="3510916" y="1146900"/>
                </a:moveTo>
                <a:cubicBezTo>
                  <a:pt x="3505200" y="1164045"/>
                  <a:pt x="3500440" y="1181190"/>
                  <a:pt x="3494724" y="1197382"/>
                </a:cubicBezTo>
                <a:lnTo>
                  <a:pt x="3480436" y="1248817"/>
                </a:lnTo>
                <a:lnTo>
                  <a:pt x="3488056" y="1214527"/>
                </a:lnTo>
                <a:cubicBezTo>
                  <a:pt x="3491866" y="1203097"/>
                  <a:pt x="3495676" y="1191667"/>
                  <a:pt x="3499486" y="1180238"/>
                </a:cubicBezTo>
                <a:cubicBezTo>
                  <a:pt x="3503296" y="1169760"/>
                  <a:pt x="3507106" y="1158330"/>
                  <a:pt x="3510916" y="1146900"/>
                </a:cubicBezTo>
                <a:close/>
                <a:moveTo>
                  <a:pt x="6429376" y="1047840"/>
                </a:moveTo>
                <a:cubicBezTo>
                  <a:pt x="6400800" y="1072605"/>
                  <a:pt x="6375084" y="1092607"/>
                  <a:pt x="6342698" y="1117372"/>
                </a:cubicBezTo>
                <a:cubicBezTo>
                  <a:pt x="6335078" y="1118325"/>
                  <a:pt x="6416992" y="1056413"/>
                  <a:pt x="6429376" y="1047840"/>
                </a:cubicBezTo>
                <a:close/>
                <a:moveTo>
                  <a:pt x="6587492" y="880201"/>
                </a:moveTo>
                <a:cubicBezTo>
                  <a:pt x="6586538" y="880201"/>
                  <a:pt x="6584632" y="883058"/>
                  <a:pt x="6579872" y="888773"/>
                </a:cubicBezTo>
                <a:cubicBezTo>
                  <a:pt x="6564630" y="910681"/>
                  <a:pt x="6544628" y="935446"/>
                  <a:pt x="6523672" y="957353"/>
                </a:cubicBezTo>
                <a:cubicBezTo>
                  <a:pt x="6502718" y="979260"/>
                  <a:pt x="6481764" y="998310"/>
                  <a:pt x="6463666" y="1010693"/>
                </a:cubicBezTo>
                <a:cubicBezTo>
                  <a:pt x="6490336" y="987833"/>
                  <a:pt x="6515100" y="963068"/>
                  <a:pt x="6537960" y="937351"/>
                </a:cubicBezTo>
                <a:cubicBezTo>
                  <a:pt x="6521768" y="953543"/>
                  <a:pt x="6504624" y="968783"/>
                  <a:pt x="6487478" y="983071"/>
                </a:cubicBezTo>
                <a:cubicBezTo>
                  <a:pt x="6500812" y="971641"/>
                  <a:pt x="6506528" y="964973"/>
                  <a:pt x="6506528" y="963068"/>
                </a:cubicBezTo>
                <a:cubicBezTo>
                  <a:pt x="6506528" y="960210"/>
                  <a:pt x="6501766" y="962116"/>
                  <a:pt x="6494146" y="965926"/>
                </a:cubicBezTo>
                <a:cubicBezTo>
                  <a:pt x="6464618" y="995453"/>
                  <a:pt x="6432232" y="1023076"/>
                  <a:pt x="6398896" y="1049746"/>
                </a:cubicBezTo>
                <a:cubicBezTo>
                  <a:pt x="6401752" y="1046888"/>
                  <a:pt x="6404612" y="1044983"/>
                  <a:pt x="6408420" y="1042126"/>
                </a:cubicBezTo>
                <a:lnTo>
                  <a:pt x="6312218" y="1122136"/>
                </a:lnTo>
                <a:cubicBezTo>
                  <a:pt x="6374130" y="1076416"/>
                  <a:pt x="6417946" y="1048793"/>
                  <a:pt x="6334124" y="1117373"/>
                </a:cubicBezTo>
                <a:cubicBezTo>
                  <a:pt x="6339840" y="1110706"/>
                  <a:pt x="6314124" y="1127851"/>
                  <a:pt x="6342698" y="1104038"/>
                </a:cubicBezTo>
                <a:cubicBezTo>
                  <a:pt x="6313172" y="1124993"/>
                  <a:pt x="6267450" y="1160236"/>
                  <a:pt x="6235066" y="1189763"/>
                </a:cubicBezTo>
                <a:cubicBezTo>
                  <a:pt x="6202680" y="1219291"/>
                  <a:pt x="6184584" y="1243103"/>
                  <a:pt x="6200776" y="1229768"/>
                </a:cubicBezTo>
                <a:cubicBezTo>
                  <a:pt x="6223636" y="1203098"/>
                  <a:pt x="6237924" y="1190716"/>
                  <a:pt x="6246496" y="1183096"/>
                </a:cubicBezTo>
                <a:cubicBezTo>
                  <a:pt x="6255068" y="1176428"/>
                  <a:pt x="6257924" y="1175476"/>
                  <a:pt x="6260784" y="1174523"/>
                </a:cubicBezTo>
                <a:cubicBezTo>
                  <a:pt x="6266498" y="1173571"/>
                  <a:pt x="6267450" y="1174523"/>
                  <a:pt x="6308408" y="1138328"/>
                </a:cubicBezTo>
                <a:cubicBezTo>
                  <a:pt x="6265546" y="1178333"/>
                  <a:pt x="6220778" y="1214528"/>
                  <a:pt x="6187440" y="1257390"/>
                </a:cubicBezTo>
                <a:cubicBezTo>
                  <a:pt x="6196012" y="1245961"/>
                  <a:pt x="6199824" y="1241198"/>
                  <a:pt x="6198872" y="1240246"/>
                </a:cubicBezTo>
                <a:cubicBezTo>
                  <a:pt x="6197918" y="1239293"/>
                  <a:pt x="6193156" y="1243103"/>
                  <a:pt x="6185536" y="1250723"/>
                </a:cubicBezTo>
                <a:cubicBezTo>
                  <a:pt x="6170296" y="1265963"/>
                  <a:pt x="6144578" y="1295490"/>
                  <a:pt x="6125528" y="1334543"/>
                </a:cubicBezTo>
                <a:cubicBezTo>
                  <a:pt x="6117908" y="1351688"/>
                  <a:pt x="6105524" y="1384073"/>
                  <a:pt x="6100764" y="1422173"/>
                </a:cubicBezTo>
                <a:cubicBezTo>
                  <a:pt x="6099812" y="1431698"/>
                  <a:pt x="6098858" y="1441223"/>
                  <a:pt x="6098858" y="1450748"/>
                </a:cubicBezTo>
                <a:cubicBezTo>
                  <a:pt x="6098858" y="1460273"/>
                  <a:pt x="6098858" y="1469798"/>
                  <a:pt x="6099812" y="1479323"/>
                </a:cubicBezTo>
                <a:cubicBezTo>
                  <a:pt x="6100764" y="1488848"/>
                  <a:pt x="6102668" y="1498373"/>
                  <a:pt x="6103620" y="1506946"/>
                </a:cubicBezTo>
                <a:cubicBezTo>
                  <a:pt x="6105524" y="1514565"/>
                  <a:pt x="6107430" y="1523138"/>
                  <a:pt x="6109336" y="1530758"/>
                </a:cubicBezTo>
                <a:cubicBezTo>
                  <a:pt x="6109336" y="1519328"/>
                  <a:pt x="6112192" y="1526948"/>
                  <a:pt x="6113146" y="1525043"/>
                </a:cubicBezTo>
                <a:cubicBezTo>
                  <a:pt x="6114098" y="1524090"/>
                  <a:pt x="6114098" y="1521233"/>
                  <a:pt x="6112192" y="1511708"/>
                </a:cubicBezTo>
                <a:cubicBezTo>
                  <a:pt x="6111240" y="1506946"/>
                  <a:pt x="6111240" y="1500278"/>
                  <a:pt x="6110288" y="1492658"/>
                </a:cubicBezTo>
                <a:cubicBezTo>
                  <a:pt x="6109336" y="1484086"/>
                  <a:pt x="6108384" y="1474561"/>
                  <a:pt x="6108384" y="1462178"/>
                </a:cubicBezTo>
                <a:cubicBezTo>
                  <a:pt x="6108384" y="1466940"/>
                  <a:pt x="6108384" y="1471703"/>
                  <a:pt x="6109336" y="1476465"/>
                </a:cubicBezTo>
                <a:cubicBezTo>
                  <a:pt x="6109336" y="1482181"/>
                  <a:pt x="6110288" y="1486943"/>
                  <a:pt x="6111240" y="1492658"/>
                </a:cubicBezTo>
                <a:cubicBezTo>
                  <a:pt x="6112192" y="1504088"/>
                  <a:pt x="6115050" y="1515518"/>
                  <a:pt x="6117908" y="1528853"/>
                </a:cubicBezTo>
                <a:cubicBezTo>
                  <a:pt x="6124576" y="1554571"/>
                  <a:pt x="6134100" y="1583146"/>
                  <a:pt x="6146484" y="1612673"/>
                </a:cubicBezTo>
                <a:cubicBezTo>
                  <a:pt x="6134100" y="1589813"/>
                  <a:pt x="6119812" y="1548856"/>
                  <a:pt x="6119812" y="1551713"/>
                </a:cubicBezTo>
                <a:cubicBezTo>
                  <a:pt x="6128386" y="1591718"/>
                  <a:pt x="6150292" y="1636486"/>
                  <a:pt x="6160772" y="1661251"/>
                </a:cubicBezTo>
                <a:cubicBezTo>
                  <a:pt x="6171248" y="1680301"/>
                  <a:pt x="6181724" y="1699351"/>
                  <a:pt x="6191250" y="1718401"/>
                </a:cubicBezTo>
                <a:cubicBezTo>
                  <a:pt x="6189346" y="1712686"/>
                  <a:pt x="6186488" y="1707923"/>
                  <a:pt x="6185536" y="1704113"/>
                </a:cubicBezTo>
                <a:cubicBezTo>
                  <a:pt x="6197918" y="1725068"/>
                  <a:pt x="6210300" y="1746023"/>
                  <a:pt x="6221730" y="1766978"/>
                </a:cubicBezTo>
                <a:cubicBezTo>
                  <a:pt x="6199824" y="1724115"/>
                  <a:pt x="6194108" y="1714590"/>
                  <a:pt x="6196012" y="1714590"/>
                </a:cubicBezTo>
                <a:cubicBezTo>
                  <a:pt x="6197918" y="1715543"/>
                  <a:pt x="6205538" y="1726021"/>
                  <a:pt x="6206492" y="1726021"/>
                </a:cubicBezTo>
                <a:cubicBezTo>
                  <a:pt x="6200776" y="1726021"/>
                  <a:pt x="6234112" y="1781265"/>
                  <a:pt x="6246496" y="1812698"/>
                </a:cubicBezTo>
                <a:cubicBezTo>
                  <a:pt x="6238876" y="1789838"/>
                  <a:pt x="6230304" y="1766978"/>
                  <a:pt x="6220778" y="1745071"/>
                </a:cubicBezTo>
                <a:cubicBezTo>
                  <a:pt x="6230304" y="1759358"/>
                  <a:pt x="6242686" y="1787933"/>
                  <a:pt x="6251258" y="1810793"/>
                </a:cubicBezTo>
                <a:cubicBezTo>
                  <a:pt x="6259830" y="1833653"/>
                  <a:pt x="6265546" y="1850798"/>
                  <a:pt x="6264592" y="1841273"/>
                </a:cubicBezTo>
                <a:cubicBezTo>
                  <a:pt x="6252212" y="1804126"/>
                  <a:pt x="6237924" y="1774598"/>
                  <a:pt x="6225540" y="1747928"/>
                </a:cubicBezTo>
                <a:cubicBezTo>
                  <a:pt x="6213158" y="1721258"/>
                  <a:pt x="6200776" y="1698398"/>
                  <a:pt x="6189346" y="1676490"/>
                </a:cubicBezTo>
                <a:cubicBezTo>
                  <a:pt x="6177916" y="1654583"/>
                  <a:pt x="6167438" y="1632676"/>
                  <a:pt x="6156008" y="1608863"/>
                </a:cubicBezTo>
                <a:cubicBezTo>
                  <a:pt x="6144578" y="1585051"/>
                  <a:pt x="6134100" y="1559333"/>
                  <a:pt x="6125528" y="1527901"/>
                </a:cubicBezTo>
                <a:cubicBezTo>
                  <a:pt x="6128386" y="1545998"/>
                  <a:pt x="6132196" y="1563143"/>
                  <a:pt x="6137912" y="1580288"/>
                </a:cubicBezTo>
                <a:cubicBezTo>
                  <a:pt x="6130292" y="1563143"/>
                  <a:pt x="6126480" y="1547903"/>
                  <a:pt x="6122672" y="1535521"/>
                </a:cubicBezTo>
                <a:cubicBezTo>
                  <a:pt x="6119812" y="1523138"/>
                  <a:pt x="6117908" y="1512661"/>
                  <a:pt x="6116004" y="1504088"/>
                </a:cubicBezTo>
                <a:cubicBezTo>
                  <a:pt x="6115050" y="1495515"/>
                  <a:pt x="6114098" y="1487896"/>
                  <a:pt x="6114098" y="1481228"/>
                </a:cubicBezTo>
                <a:cubicBezTo>
                  <a:pt x="6114098" y="1474561"/>
                  <a:pt x="6115050" y="1467893"/>
                  <a:pt x="6115050" y="1462178"/>
                </a:cubicBezTo>
                <a:cubicBezTo>
                  <a:pt x="6116004" y="1449796"/>
                  <a:pt x="6116956" y="1436461"/>
                  <a:pt x="6120766" y="1417411"/>
                </a:cubicBezTo>
                <a:cubicBezTo>
                  <a:pt x="6124576" y="1397408"/>
                  <a:pt x="6130292" y="1371690"/>
                  <a:pt x="6148388" y="1335496"/>
                </a:cubicBezTo>
                <a:cubicBezTo>
                  <a:pt x="6155056" y="1320256"/>
                  <a:pt x="6166486" y="1299301"/>
                  <a:pt x="6182678" y="1278346"/>
                </a:cubicBezTo>
                <a:cubicBezTo>
                  <a:pt x="6197918" y="1257390"/>
                  <a:pt x="6217920" y="1235483"/>
                  <a:pt x="6237924" y="1216433"/>
                </a:cubicBezTo>
                <a:cubicBezTo>
                  <a:pt x="6274118" y="1181191"/>
                  <a:pt x="6308408" y="1153568"/>
                  <a:pt x="6313172" y="1145948"/>
                </a:cubicBezTo>
                <a:cubicBezTo>
                  <a:pt x="6317932" y="1144043"/>
                  <a:pt x="6336030" y="1130708"/>
                  <a:pt x="6357938" y="1114516"/>
                </a:cubicBezTo>
                <a:cubicBezTo>
                  <a:pt x="6388418" y="1092608"/>
                  <a:pt x="6425566" y="1063081"/>
                  <a:pt x="6447472" y="1043078"/>
                </a:cubicBezTo>
                <a:cubicBezTo>
                  <a:pt x="6471286" y="1019266"/>
                  <a:pt x="6519864" y="974498"/>
                  <a:pt x="6552248" y="934493"/>
                </a:cubicBezTo>
                <a:cubicBezTo>
                  <a:pt x="6568440" y="915443"/>
                  <a:pt x="6580824" y="897346"/>
                  <a:pt x="6586538" y="887821"/>
                </a:cubicBezTo>
                <a:cubicBezTo>
                  <a:pt x="6589396" y="883058"/>
                  <a:pt x="6591300" y="880201"/>
                  <a:pt x="6587492" y="880201"/>
                </a:cubicBezTo>
                <a:close/>
                <a:moveTo>
                  <a:pt x="6619160" y="878982"/>
                </a:moveTo>
                <a:lnTo>
                  <a:pt x="6617972" y="881153"/>
                </a:lnTo>
                <a:lnTo>
                  <a:pt x="6616368" y="883553"/>
                </a:lnTo>
                <a:close/>
                <a:moveTo>
                  <a:pt x="4703444" y="812572"/>
                </a:moveTo>
                <a:cubicBezTo>
                  <a:pt x="4721542" y="813525"/>
                  <a:pt x="4734878" y="812572"/>
                  <a:pt x="4747260" y="812572"/>
                </a:cubicBezTo>
                <a:cubicBezTo>
                  <a:pt x="4721542" y="815430"/>
                  <a:pt x="4705350" y="813525"/>
                  <a:pt x="4703444" y="812572"/>
                </a:cubicBezTo>
                <a:close/>
                <a:moveTo>
                  <a:pt x="4594860" y="798285"/>
                </a:moveTo>
                <a:cubicBezTo>
                  <a:pt x="4600576" y="800190"/>
                  <a:pt x="4606292" y="801143"/>
                  <a:pt x="4612958" y="803048"/>
                </a:cubicBezTo>
                <a:cubicBezTo>
                  <a:pt x="4633914" y="810668"/>
                  <a:pt x="4656774" y="817335"/>
                  <a:pt x="4681540" y="822098"/>
                </a:cubicBezTo>
                <a:cubicBezTo>
                  <a:pt x="4650106" y="817335"/>
                  <a:pt x="4621532" y="808763"/>
                  <a:pt x="4594860" y="798285"/>
                </a:cubicBezTo>
                <a:close/>
                <a:moveTo>
                  <a:pt x="6658928" y="794476"/>
                </a:moveTo>
                <a:cubicBezTo>
                  <a:pt x="6656072" y="805906"/>
                  <a:pt x="6648450" y="825908"/>
                  <a:pt x="6637020" y="849721"/>
                </a:cubicBezTo>
                <a:lnTo>
                  <a:pt x="6619160" y="878982"/>
                </a:lnTo>
                <a:lnTo>
                  <a:pt x="6639520" y="841744"/>
                </a:lnTo>
                <a:cubicBezTo>
                  <a:pt x="6646546" y="827337"/>
                  <a:pt x="6653214" y="811621"/>
                  <a:pt x="6658928" y="794476"/>
                </a:cubicBezTo>
                <a:close/>
                <a:moveTo>
                  <a:pt x="3875712" y="777339"/>
                </a:moveTo>
                <a:lnTo>
                  <a:pt x="3857624" y="789713"/>
                </a:lnTo>
                <a:cubicBezTo>
                  <a:pt x="3845244" y="798285"/>
                  <a:pt x="3833812" y="808763"/>
                  <a:pt x="3821430" y="819241"/>
                </a:cubicBezTo>
                <a:cubicBezTo>
                  <a:pt x="3815716" y="824956"/>
                  <a:pt x="3810000" y="829718"/>
                  <a:pt x="3804284" y="834481"/>
                </a:cubicBezTo>
                <a:cubicBezTo>
                  <a:pt x="3799524" y="839243"/>
                  <a:pt x="3793808" y="844958"/>
                  <a:pt x="3789044" y="849721"/>
                </a:cubicBezTo>
                <a:cubicBezTo>
                  <a:pt x="3778568" y="859246"/>
                  <a:pt x="3770234" y="868533"/>
                  <a:pt x="3763804" y="876391"/>
                </a:cubicBezTo>
                <a:lnTo>
                  <a:pt x="3761396" y="879547"/>
                </a:lnTo>
                <a:lnTo>
                  <a:pt x="3765634" y="874499"/>
                </a:lnTo>
                <a:cubicBezTo>
                  <a:pt x="3797738" y="839004"/>
                  <a:pt x="3828098" y="813287"/>
                  <a:pt x="3859530" y="789712"/>
                </a:cubicBezTo>
                <a:close/>
                <a:moveTo>
                  <a:pt x="3908838" y="756204"/>
                </a:moveTo>
                <a:lnTo>
                  <a:pt x="3892868" y="765901"/>
                </a:lnTo>
                <a:lnTo>
                  <a:pt x="3875742" y="777319"/>
                </a:lnTo>
                <a:lnTo>
                  <a:pt x="3892868" y="766852"/>
                </a:lnTo>
                <a:close/>
                <a:moveTo>
                  <a:pt x="6607442" y="715471"/>
                </a:moveTo>
                <a:lnTo>
                  <a:pt x="6606540" y="724942"/>
                </a:lnTo>
                <a:cubicBezTo>
                  <a:pt x="6606540" y="731610"/>
                  <a:pt x="6604636" y="738277"/>
                  <a:pt x="6603684" y="744945"/>
                </a:cubicBezTo>
                <a:close/>
                <a:moveTo>
                  <a:pt x="3886200" y="707798"/>
                </a:moveTo>
                <a:lnTo>
                  <a:pt x="3822072" y="748981"/>
                </a:lnTo>
                <a:lnTo>
                  <a:pt x="3822384" y="748756"/>
                </a:lnTo>
                <a:cubicBezTo>
                  <a:pt x="3833812" y="741135"/>
                  <a:pt x="3844292" y="733516"/>
                  <a:pt x="3853816" y="726848"/>
                </a:cubicBezTo>
                <a:cubicBezTo>
                  <a:pt x="3867150" y="719228"/>
                  <a:pt x="3877628" y="712560"/>
                  <a:pt x="3886200" y="707798"/>
                </a:cubicBezTo>
                <a:close/>
                <a:moveTo>
                  <a:pt x="4059556" y="705893"/>
                </a:moveTo>
                <a:cubicBezTo>
                  <a:pt x="4070032" y="704940"/>
                  <a:pt x="4042410" y="714465"/>
                  <a:pt x="4016692" y="723990"/>
                </a:cubicBezTo>
                <a:cubicBezTo>
                  <a:pt x="3990976" y="735420"/>
                  <a:pt x="3966210" y="746850"/>
                  <a:pt x="3979544" y="745898"/>
                </a:cubicBezTo>
                <a:cubicBezTo>
                  <a:pt x="3965258" y="748755"/>
                  <a:pt x="3951924" y="754470"/>
                  <a:pt x="3938588" y="758280"/>
                </a:cubicBezTo>
                <a:cubicBezTo>
                  <a:pt x="3977640" y="739230"/>
                  <a:pt x="3986212" y="736373"/>
                  <a:pt x="3994784" y="731610"/>
                </a:cubicBezTo>
                <a:cubicBezTo>
                  <a:pt x="3998596" y="728753"/>
                  <a:pt x="4003358" y="725895"/>
                  <a:pt x="4012884" y="722085"/>
                </a:cubicBezTo>
                <a:cubicBezTo>
                  <a:pt x="4022408" y="718275"/>
                  <a:pt x="4036696" y="713513"/>
                  <a:pt x="4059556" y="705893"/>
                </a:cubicBezTo>
                <a:close/>
                <a:moveTo>
                  <a:pt x="6601778" y="700177"/>
                </a:moveTo>
                <a:lnTo>
                  <a:pt x="6594406" y="726898"/>
                </a:lnTo>
                <a:lnTo>
                  <a:pt x="6592252" y="740183"/>
                </a:lnTo>
                <a:cubicBezTo>
                  <a:pt x="6591538" y="745422"/>
                  <a:pt x="6590824" y="750065"/>
                  <a:pt x="6590288" y="753786"/>
                </a:cubicBezTo>
                <a:lnTo>
                  <a:pt x="6589926" y="757052"/>
                </a:lnTo>
                <a:lnTo>
                  <a:pt x="6595466" y="738515"/>
                </a:lnTo>
                <a:cubicBezTo>
                  <a:pt x="6598682" y="724704"/>
                  <a:pt x="6600824" y="711607"/>
                  <a:pt x="6601778" y="700177"/>
                </a:cubicBezTo>
                <a:close/>
                <a:moveTo>
                  <a:pt x="6691012" y="688904"/>
                </a:moveTo>
                <a:lnTo>
                  <a:pt x="6690360" y="730657"/>
                </a:lnTo>
                <a:cubicBezTo>
                  <a:pt x="6693218" y="721132"/>
                  <a:pt x="6694172" y="710655"/>
                  <a:pt x="6696076" y="700177"/>
                </a:cubicBezTo>
                <a:cubicBezTo>
                  <a:pt x="6695124" y="719227"/>
                  <a:pt x="6690360" y="750659"/>
                  <a:pt x="6679884" y="786855"/>
                </a:cubicBezTo>
                <a:cubicBezTo>
                  <a:pt x="6668452" y="822097"/>
                  <a:pt x="6651308" y="861150"/>
                  <a:pt x="6629400" y="893534"/>
                </a:cubicBezTo>
                <a:cubicBezTo>
                  <a:pt x="6627496" y="894487"/>
                  <a:pt x="6628448" y="892582"/>
                  <a:pt x="6630352" y="887820"/>
                </a:cubicBezTo>
                <a:cubicBezTo>
                  <a:pt x="6632258" y="883057"/>
                  <a:pt x="6636068" y="875437"/>
                  <a:pt x="6640830" y="865912"/>
                </a:cubicBezTo>
                <a:cubicBezTo>
                  <a:pt x="6650356" y="846862"/>
                  <a:pt x="6663690" y="818287"/>
                  <a:pt x="6673216" y="785902"/>
                </a:cubicBezTo>
                <a:close/>
                <a:moveTo>
                  <a:pt x="3932278" y="683196"/>
                </a:moveTo>
                <a:cubicBezTo>
                  <a:pt x="3928528" y="686187"/>
                  <a:pt x="3894774" y="701368"/>
                  <a:pt x="3877628" y="710655"/>
                </a:cubicBezTo>
                <a:cubicBezTo>
                  <a:pt x="3883344" y="706845"/>
                  <a:pt x="3890010" y="703035"/>
                  <a:pt x="3895724" y="699225"/>
                </a:cubicBezTo>
                <a:lnTo>
                  <a:pt x="3924300" y="684937"/>
                </a:lnTo>
                <a:cubicBezTo>
                  <a:pt x="3931444" y="682556"/>
                  <a:pt x="3933528" y="682198"/>
                  <a:pt x="3932278" y="683196"/>
                </a:cubicBezTo>
                <a:close/>
                <a:moveTo>
                  <a:pt x="4253866" y="680176"/>
                </a:moveTo>
                <a:lnTo>
                  <a:pt x="4263392" y="680176"/>
                </a:lnTo>
                <a:cubicBezTo>
                  <a:pt x="4267200" y="680176"/>
                  <a:pt x="4270058" y="680176"/>
                  <a:pt x="4273868" y="680176"/>
                </a:cubicBezTo>
                <a:cubicBezTo>
                  <a:pt x="4276726" y="680176"/>
                  <a:pt x="4280536" y="681128"/>
                  <a:pt x="4284344" y="681128"/>
                </a:cubicBezTo>
                <a:cubicBezTo>
                  <a:pt x="4282440" y="682081"/>
                  <a:pt x="4276726" y="681128"/>
                  <a:pt x="4270058" y="681128"/>
                </a:cubicBezTo>
                <a:cubicBezTo>
                  <a:pt x="4264344" y="681128"/>
                  <a:pt x="4257676" y="680176"/>
                  <a:pt x="4253866" y="680176"/>
                </a:cubicBezTo>
                <a:close/>
                <a:moveTo>
                  <a:pt x="4401504" y="619215"/>
                </a:moveTo>
                <a:cubicBezTo>
                  <a:pt x="4401504" y="619215"/>
                  <a:pt x="4404360" y="619215"/>
                  <a:pt x="4412932" y="621120"/>
                </a:cubicBezTo>
                <a:cubicBezTo>
                  <a:pt x="4416744" y="622072"/>
                  <a:pt x="4422458" y="623025"/>
                  <a:pt x="4429126" y="624930"/>
                </a:cubicBezTo>
                <a:cubicBezTo>
                  <a:pt x="4435792" y="626835"/>
                  <a:pt x="4444366" y="629692"/>
                  <a:pt x="4453892" y="633503"/>
                </a:cubicBezTo>
                <a:cubicBezTo>
                  <a:pt x="4496752" y="651600"/>
                  <a:pt x="4477704" y="643980"/>
                  <a:pt x="4451986" y="635407"/>
                </a:cubicBezTo>
                <a:cubicBezTo>
                  <a:pt x="4445318" y="633503"/>
                  <a:pt x="4438652" y="630645"/>
                  <a:pt x="4432936" y="628740"/>
                </a:cubicBezTo>
                <a:cubicBezTo>
                  <a:pt x="4427220" y="626835"/>
                  <a:pt x="4420552" y="625882"/>
                  <a:pt x="4416744" y="624930"/>
                </a:cubicBezTo>
                <a:cubicBezTo>
                  <a:pt x="4411028" y="623978"/>
                  <a:pt x="4408170" y="623025"/>
                  <a:pt x="4409124" y="623978"/>
                </a:cubicBezTo>
                <a:cubicBezTo>
                  <a:pt x="4404360" y="622072"/>
                  <a:pt x="4399598" y="620167"/>
                  <a:pt x="4401504" y="619215"/>
                </a:cubicBezTo>
                <a:close/>
                <a:moveTo>
                  <a:pt x="4130040" y="618263"/>
                </a:moveTo>
                <a:lnTo>
                  <a:pt x="4117922" y="620877"/>
                </a:lnTo>
                <a:lnTo>
                  <a:pt x="4070032" y="629693"/>
                </a:lnTo>
                <a:cubicBezTo>
                  <a:pt x="4077176" y="627312"/>
                  <a:pt x="4079796" y="626121"/>
                  <a:pt x="4079438" y="625645"/>
                </a:cubicBezTo>
                <a:lnTo>
                  <a:pt x="4073906" y="625801"/>
                </a:lnTo>
                <a:lnTo>
                  <a:pt x="4100364" y="620555"/>
                </a:lnTo>
                <a:cubicBezTo>
                  <a:pt x="4112598" y="618680"/>
                  <a:pt x="4122896" y="617787"/>
                  <a:pt x="4130040" y="618263"/>
                </a:cubicBezTo>
                <a:close/>
                <a:moveTo>
                  <a:pt x="6692264" y="608737"/>
                </a:moveTo>
                <a:cubicBezTo>
                  <a:pt x="6694172" y="629692"/>
                  <a:pt x="6694172" y="654457"/>
                  <a:pt x="6692264" y="682080"/>
                </a:cubicBezTo>
                <a:lnTo>
                  <a:pt x="6691012" y="688904"/>
                </a:lnTo>
                <a:close/>
                <a:moveTo>
                  <a:pt x="4309112" y="608737"/>
                </a:moveTo>
                <a:cubicBezTo>
                  <a:pt x="4318636" y="609690"/>
                  <a:pt x="4326256" y="610642"/>
                  <a:pt x="4327208" y="612547"/>
                </a:cubicBezTo>
                <a:cubicBezTo>
                  <a:pt x="4319588" y="610642"/>
                  <a:pt x="4312920" y="609690"/>
                  <a:pt x="4309112" y="608737"/>
                </a:cubicBezTo>
                <a:close/>
                <a:moveTo>
                  <a:pt x="6583680" y="596355"/>
                </a:moveTo>
                <a:cubicBezTo>
                  <a:pt x="6583680" y="609690"/>
                  <a:pt x="6585584" y="638265"/>
                  <a:pt x="6583680" y="655410"/>
                </a:cubicBezTo>
                <a:lnTo>
                  <a:pt x="6583680" y="652553"/>
                </a:lnTo>
                <a:cubicBezTo>
                  <a:pt x="6583680" y="647790"/>
                  <a:pt x="6583680" y="639218"/>
                  <a:pt x="6583680" y="630645"/>
                </a:cubicBezTo>
                <a:cubicBezTo>
                  <a:pt x="6583680" y="622073"/>
                  <a:pt x="6582728" y="612548"/>
                  <a:pt x="6582728" y="605880"/>
                </a:cubicBezTo>
                <a:cubicBezTo>
                  <a:pt x="6582728" y="599213"/>
                  <a:pt x="6583680" y="594450"/>
                  <a:pt x="6583680" y="596355"/>
                </a:cubicBezTo>
                <a:close/>
                <a:moveTo>
                  <a:pt x="5093970" y="464910"/>
                </a:moveTo>
                <a:cubicBezTo>
                  <a:pt x="5084444" y="473482"/>
                  <a:pt x="5073968" y="484912"/>
                  <a:pt x="5069204" y="488723"/>
                </a:cubicBezTo>
                <a:cubicBezTo>
                  <a:pt x="5078730" y="479198"/>
                  <a:pt x="5086350" y="471578"/>
                  <a:pt x="5093970" y="464910"/>
                </a:cubicBezTo>
                <a:close/>
                <a:moveTo>
                  <a:pt x="5165408" y="417285"/>
                </a:moveTo>
                <a:cubicBezTo>
                  <a:pt x="5141596" y="439192"/>
                  <a:pt x="5131118" y="449670"/>
                  <a:pt x="5099686" y="476340"/>
                </a:cubicBezTo>
                <a:cubicBezTo>
                  <a:pt x="5114926" y="460148"/>
                  <a:pt x="5140644" y="439192"/>
                  <a:pt x="5165408" y="417285"/>
                </a:cubicBezTo>
                <a:close/>
                <a:moveTo>
                  <a:pt x="5140644" y="380137"/>
                </a:moveTo>
                <a:cubicBezTo>
                  <a:pt x="5124452" y="397282"/>
                  <a:pt x="5108260" y="413475"/>
                  <a:pt x="5092066" y="430619"/>
                </a:cubicBezTo>
                <a:cubicBezTo>
                  <a:pt x="5101592" y="420142"/>
                  <a:pt x="5111116" y="408712"/>
                  <a:pt x="5121592" y="398235"/>
                </a:cubicBezTo>
                <a:close/>
                <a:moveTo>
                  <a:pt x="6577966" y="360135"/>
                </a:moveTo>
                <a:cubicBezTo>
                  <a:pt x="6590348" y="381090"/>
                  <a:pt x="6601780" y="402998"/>
                  <a:pt x="6612256" y="426810"/>
                </a:cubicBezTo>
                <a:lnTo>
                  <a:pt x="6617018" y="442050"/>
                </a:lnTo>
                <a:cubicBezTo>
                  <a:pt x="6606540" y="413475"/>
                  <a:pt x="6593206" y="385853"/>
                  <a:pt x="6577966" y="360135"/>
                </a:cubicBezTo>
                <a:close/>
                <a:moveTo>
                  <a:pt x="6586538" y="307748"/>
                </a:moveTo>
                <a:cubicBezTo>
                  <a:pt x="6596064" y="323941"/>
                  <a:pt x="6597016" y="327750"/>
                  <a:pt x="6595112" y="324893"/>
                </a:cubicBezTo>
                <a:cubicBezTo>
                  <a:pt x="6589396" y="314416"/>
                  <a:pt x="6586538" y="307748"/>
                  <a:pt x="6586538" y="307748"/>
                </a:cubicBezTo>
                <a:close/>
                <a:moveTo>
                  <a:pt x="6452236" y="296318"/>
                </a:moveTo>
                <a:cubicBezTo>
                  <a:pt x="6461760" y="306795"/>
                  <a:pt x="6468428" y="313463"/>
                  <a:pt x="6474144" y="319178"/>
                </a:cubicBezTo>
                <a:cubicBezTo>
                  <a:pt x="6479860" y="324893"/>
                  <a:pt x="6484620" y="329656"/>
                  <a:pt x="6489384" y="335370"/>
                </a:cubicBezTo>
                <a:cubicBezTo>
                  <a:pt x="6498908" y="346800"/>
                  <a:pt x="6512244" y="361088"/>
                  <a:pt x="6534152" y="402998"/>
                </a:cubicBezTo>
                <a:cubicBezTo>
                  <a:pt x="6531292" y="401093"/>
                  <a:pt x="6532246" y="406808"/>
                  <a:pt x="6539866" y="423000"/>
                </a:cubicBezTo>
                <a:cubicBezTo>
                  <a:pt x="6545580" y="440145"/>
                  <a:pt x="6558916" y="468720"/>
                  <a:pt x="6570346" y="515393"/>
                </a:cubicBezTo>
                <a:cubicBezTo>
                  <a:pt x="6554154" y="455386"/>
                  <a:pt x="6537008" y="422048"/>
                  <a:pt x="6520816" y="392520"/>
                </a:cubicBezTo>
                <a:cubicBezTo>
                  <a:pt x="6512244" y="377281"/>
                  <a:pt x="6503672" y="362993"/>
                  <a:pt x="6493192" y="347753"/>
                </a:cubicBezTo>
                <a:cubicBezTo>
                  <a:pt x="6481764" y="332513"/>
                  <a:pt x="6469380" y="315368"/>
                  <a:pt x="6452236" y="296318"/>
                </a:cubicBezTo>
                <a:close/>
                <a:moveTo>
                  <a:pt x="6427472" y="270600"/>
                </a:moveTo>
                <a:cubicBezTo>
                  <a:pt x="6433186" y="275363"/>
                  <a:pt x="6436996" y="280125"/>
                  <a:pt x="6441760" y="284888"/>
                </a:cubicBezTo>
                <a:cubicBezTo>
                  <a:pt x="6445568" y="288698"/>
                  <a:pt x="6449378" y="292508"/>
                  <a:pt x="6453188" y="296318"/>
                </a:cubicBezTo>
                <a:cubicBezTo>
                  <a:pt x="6449378" y="291555"/>
                  <a:pt x="6445568" y="287745"/>
                  <a:pt x="6440806" y="283935"/>
                </a:cubicBezTo>
                <a:cubicBezTo>
                  <a:pt x="6436996" y="279173"/>
                  <a:pt x="6432234" y="275363"/>
                  <a:pt x="6427472" y="270600"/>
                </a:cubicBezTo>
                <a:close/>
                <a:moveTo>
                  <a:pt x="6398896" y="242025"/>
                </a:moveTo>
                <a:cubicBezTo>
                  <a:pt x="6400800" y="242978"/>
                  <a:pt x="6402706" y="244883"/>
                  <a:pt x="6404612" y="245835"/>
                </a:cubicBezTo>
                <a:cubicBezTo>
                  <a:pt x="6405564" y="245835"/>
                  <a:pt x="6406516" y="246788"/>
                  <a:pt x="6407468" y="247740"/>
                </a:cubicBezTo>
                <a:cubicBezTo>
                  <a:pt x="6404612" y="244883"/>
                  <a:pt x="6401752" y="242978"/>
                  <a:pt x="6398896" y="242025"/>
                </a:cubicBezTo>
                <a:close/>
                <a:moveTo>
                  <a:pt x="6353176" y="210593"/>
                </a:moveTo>
                <a:cubicBezTo>
                  <a:pt x="6372224" y="222023"/>
                  <a:pt x="6385560" y="231548"/>
                  <a:pt x="6399848" y="241073"/>
                </a:cubicBezTo>
                <a:cubicBezTo>
                  <a:pt x="6384608" y="230596"/>
                  <a:pt x="6370320" y="220118"/>
                  <a:pt x="6353176" y="210593"/>
                </a:cubicBezTo>
                <a:close/>
                <a:moveTo>
                  <a:pt x="5469256" y="193448"/>
                </a:moveTo>
                <a:cubicBezTo>
                  <a:pt x="5479732" y="190590"/>
                  <a:pt x="5454016" y="204878"/>
                  <a:pt x="5412104" y="231548"/>
                </a:cubicBezTo>
                <a:cubicBezTo>
                  <a:pt x="5406390" y="235358"/>
                  <a:pt x="5398770" y="241073"/>
                  <a:pt x="5391150" y="246788"/>
                </a:cubicBezTo>
                <a:cubicBezTo>
                  <a:pt x="5396864" y="242025"/>
                  <a:pt x="5401628" y="238215"/>
                  <a:pt x="5406390" y="234405"/>
                </a:cubicBezTo>
                <a:cubicBezTo>
                  <a:pt x="5409248" y="231548"/>
                  <a:pt x="5407344" y="230595"/>
                  <a:pt x="5434012" y="214403"/>
                </a:cubicBezTo>
                <a:cubicBezTo>
                  <a:pt x="5455920" y="199163"/>
                  <a:pt x="5468304" y="190590"/>
                  <a:pt x="5443538" y="208688"/>
                </a:cubicBezTo>
                <a:close/>
                <a:moveTo>
                  <a:pt x="6439852" y="190590"/>
                </a:moveTo>
                <a:cubicBezTo>
                  <a:pt x="6445568" y="195353"/>
                  <a:pt x="6452236" y="202020"/>
                  <a:pt x="6460808" y="208687"/>
                </a:cubicBezTo>
                <a:cubicBezTo>
                  <a:pt x="6469380" y="216308"/>
                  <a:pt x="6477952" y="223928"/>
                  <a:pt x="6485572" y="232500"/>
                </a:cubicBezTo>
                <a:cubicBezTo>
                  <a:pt x="6493192" y="240120"/>
                  <a:pt x="6500812" y="247740"/>
                  <a:pt x="6506528" y="254408"/>
                </a:cubicBezTo>
                <a:cubicBezTo>
                  <a:pt x="6511292" y="261075"/>
                  <a:pt x="6516052" y="265838"/>
                  <a:pt x="6517004" y="268695"/>
                </a:cubicBezTo>
                <a:cubicBezTo>
                  <a:pt x="6490336" y="244883"/>
                  <a:pt x="6471284" y="217260"/>
                  <a:pt x="6439852" y="190590"/>
                </a:cubicBezTo>
                <a:close/>
                <a:moveTo>
                  <a:pt x="6491406" y="171212"/>
                </a:moveTo>
                <a:cubicBezTo>
                  <a:pt x="6493668" y="172611"/>
                  <a:pt x="6498668" y="176540"/>
                  <a:pt x="6507480" y="183922"/>
                </a:cubicBezTo>
                <a:cubicBezTo>
                  <a:pt x="6502718" y="181065"/>
                  <a:pt x="6508432" y="187732"/>
                  <a:pt x="6521768" y="203925"/>
                </a:cubicBezTo>
                <a:cubicBezTo>
                  <a:pt x="6535104" y="219165"/>
                  <a:pt x="6556058" y="244882"/>
                  <a:pt x="6580824" y="280125"/>
                </a:cubicBezTo>
                <a:cubicBezTo>
                  <a:pt x="6569392" y="264885"/>
                  <a:pt x="6561772" y="255360"/>
                  <a:pt x="6556058" y="248692"/>
                </a:cubicBezTo>
                <a:cubicBezTo>
                  <a:pt x="6550344" y="242025"/>
                  <a:pt x="6547484" y="238215"/>
                  <a:pt x="6545580" y="237262"/>
                </a:cubicBezTo>
                <a:cubicBezTo>
                  <a:pt x="6542724" y="235357"/>
                  <a:pt x="6545580" y="241072"/>
                  <a:pt x="6548436" y="245835"/>
                </a:cubicBezTo>
                <a:cubicBezTo>
                  <a:pt x="6550344" y="250597"/>
                  <a:pt x="6552248" y="253455"/>
                  <a:pt x="6545580" y="245835"/>
                </a:cubicBezTo>
                <a:cubicBezTo>
                  <a:pt x="6538912" y="239167"/>
                  <a:pt x="6524624" y="220117"/>
                  <a:pt x="6488430" y="184875"/>
                </a:cubicBezTo>
                <a:cubicBezTo>
                  <a:pt x="6495098" y="191542"/>
                  <a:pt x="6501764" y="196305"/>
                  <a:pt x="6506528" y="201067"/>
                </a:cubicBezTo>
                <a:cubicBezTo>
                  <a:pt x="6511290" y="205830"/>
                  <a:pt x="6516052" y="209640"/>
                  <a:pt x="6518910" y="212497"/>
                </a:cubicBezTo>
                <a:cubicBezTo>
                  <a:pt x="6524624" y="218212"/>
                  <a:pt x="6528436" y="221070"/>
                  <a:pt x="6530340" y="222022"/>
                </a:cubicBezTo>
                <a:cubicBezTo>
                  <a:pt x="6532244" y="222022"/>
                  <a:pt x="6524624" y="212497"/>
                  <a:pt x="6516052" y="202020"/>
                </a:cubicBezTo>
                <a:cubicBezTo>
                  <a:pt x="6502480" y="185589"/>
                  <a:pt x="6484620" y="167015"/>
                  <a:pt x="6491406" y="171212"/>
                </a:cubicBezTo>
                <a:close/>
                <a:moveTo>
                  <a:pt x="6246662" y="154171"/>
                </a:moveTo>
                <a:lnTo>
                  <a:pt x="6247448" y="154395"/>
                </a:lnTo>
                <a:lnTo>
                  <a:pt x="6247354" y="154489"/>
                </a:lnTo>
                <a:close/>
                <a:moveTo>
                  <a:pt x="6167438" y="131535"/>
                </a:moveTo>
                <a:cubicBezTo>
                  <a:pt x="6187440" y="133440"/>
                  <a:pt x="6211016" y="139869"/>
                  <a:pt x="6237328" y="149870"/>
                </a:cubicBezTo>
                <a:lnTo>
                  <a:pt x="6246662" y="154171"/>
                </a:lnTo>
                <a:close/>
                <a:moveTo>
                  <a:pt x="6156960" y="116295"/>
                </a:moveTo>
                <a:cubicBezTo>
                  <a:pt x="6164580" y="117247"/>
                  <a:pt x="6176964" y="119152"/>
                  <a:pt x="6192204" y="122010"/>
                </a:cubicBezTo>
                <a:cubicBezTo>
                  <a:pt x="6199824" y="123915"/>
                  <a:pt x="6208396" y="125820"/>
                  <a:pt x="6216968" y="128677"/>
                </a:cubicBezTo>
                <a:cubicBezTo>
                  <a:pt x="6225540" y="131535"/>
                  <a:pt x="6235066" y="134392"/>
                  <a:pt x="6245544" y="137250"/>
                </a:cubicBezTo>
                <a:cubicBezTo>
                  <a:pt x="6258878" y="142965"/>
                  <a:pt x="6265546" y="146775"/>
                  <a:pt x="6260784" y="145822"/>
                </a:cubicBezTo>
                <a:cubicBezTo>
                  <a:pt x="6270308" y="148680"/>
                  <a:pt x="6279832" y="152490"/>
                  <a:pt x="6289358" y="155347"/>
                </a:cubicBezTo>
                <a:cubicBezTo>
                  <a:pt x="6298884" y="159157"/>
                  <a:pt x="6309360" y="163920"/>
                  <a:pt x="6320792" y="168682"/>
                </a:cubicBezTo>
                <a:cubicBezTo>
                  <a:pt x="6332220" y="173445"/>
                  <a:pt x="6344604" y="181065"/>
                  <a:pt x="6359844" y="189637"/>
                </a:cubicBezTo>
                <a:cubicBezTo>
                  <a:pt x="6367464" y="194400"/>
                  <a:pt x="6376036" y="199162"/>
                  <a:pt x="6383656" y="204877"/>
                </a:cubicBezTo>
                <a:cubicBezTo>
                  <a:pt x="6392228" y="209640"/>
                  <a:pt x="6399848" y="216307"/>
                  <a:pt x="6409372" y="223927"/>
                </a:cubicBezTo>
                <a:cubicBezTo>
                  <a:pt x="6396038" y="214402"/>
                  <a:pt x="6381750" y="204877"/>
                  <a:pt x="6367464" y="197257"/>
                </a:cubicBezTo>
                <a:cubicBezTo>
                  <a:pt x="6416992" y="228690"/>
                  <a:pt x="6456998" y="266790"/>
                  <a:pt x="6487478" y="303937"/>
                </a:cubicBezTo>
                <a:cubicBezTo>
                  <a:pt x="6517004" y="339180"/>
                  <a:pt x="6537008" y="369660"/>
                  <a:pt x="6548438" y="386805"/>
                </a:cubicBezTo>
                <a:cubicBezTo>
                  <a:pt x="6547484" y="394425"/>
                  <a:pt x="6556058" y="422047"/>
                  <a:pt x="6567488" y="459195"/>
                </a:cubicBezTo>
                <a:cubicBezTo>
                  <a:pt x="6577966" y="484912"/>
                  <a:pt x="6583680" y="501105"/>
                  <a:pt x="6587492" y="512535"/>
                </a:cubicBezTo>
                <a:cubicBezTo>
                  <a:pt x="6591300" y="523965"/>
                  <a:pt x="6593204" y="529680"/>
                  <a:pt x="6595110" y="533490"/>
                </a:cubicBezTo>
                <a:cubicBezTo>
                  <a:pt x="6597968" y="541110"/>
                  <a:pt x="6600824" y="541110"/>
                  <a:pt x="6608446" y="566827"/>
                </a:cubicBezTo>
                <a:cubicBezTo>
                  <a:pt x="6613210" y="596354"/>
                  <a:pt x="6615590" y="626358"/>
                  <a:pt x="6614996" y="656243"/>
                </a:cubicBezTo>
                <a:lnTo>
                  <a:pt x="6607442" y="715471"/>
                </a:lnTo>
                <a:lnTo>
                  <a:pt x="6608446" y="704940"/>
                </a:lnTo>
                <a:cubicBezTo>
                  <a:pt x="6599872" y="748755"/>
                  <a:pt x="6585584" y="789712"/>
                  <a:pt x="6572250" y="817335"/>
                </a:cubicBezTo>
                <a:cubicBezTo>
                  <a:pt x="6569392" y="824002"/>
                  <a:pt x="6565584" y="829717"/>
                  <a:pt x="6562724" y="835432"/>
                </a:cubicBezTo>
                <a:cubicBezTo>
                  <a:pt x="6559868" y="841147"/>
                  <a:pt x="6556058" y="844957"/>
                  <a:pt x="6554152" y="848767"/>
                </a:cubicBezTo>
                <a:cubicBezTo>
                  <a:pt x="6549392" y="855435"/>
                  <a:pt x="6546532" y="858292"/>
                  <a:pt x="6546532" y="856387"/>
                </a:cubicBezTo>
                <a:cubicBezTo>
                  <a:pt x="6557964" y="836385"/>
                  <a:pt x="6572250" y="809715"/>
                  <a:pt x="6582728" y="781140"/>
                </a:cubicBezTo>
                <a:lnTo>
                  <a:pt x="6584006" y="776861"/>
                </a:lnTo>
                <a:lnTo>
                  <a:pt x="6571774" y="802572"/>
                </a:lnTo>
                <a:cubicBezTo>
                  <a:pt x="6563202" y="818526"/>
                  <a:pt x="6553676" y="834004"/>
                  <a:pt x="6542724" y="848768"/>
                </a:cubicBezTo>
                <a:lnTo>
                  <a:pt x="6523808" y="871282"/>
                </a:lnTo>
                <a:lnTo>
                  <a:pt x="6517960" y="882105"/>
                </a:lnTo>
                <a:cubicBezTo>
                  <a:pt x="6519388" y="879247"/>
                  <a:pt x="6519150" y="878295"/>
                  <a:pt x="6517840" y="878771"/>
                </a:cubicBezTo>
                <a:lnTo>
                  <a:pt x="6516856" y="879558"/>
                </a:lnTo>
                <a:lnTo>
                  <a:pt x="6505814" y="892702"/>
                </a:lnTo>
                <a:cubicBezTo>
                  <a:pt x="6492240" y="907109"/>
                  <a:pt x="6477476" y="921158"/>
                  <a:pt x="6461760" y="934493"/>
                </a:cubicBezTo>
                <a:cubicBezTo>
                  <a:pt x="6458904" y="938303"/>
                  <a:pt x="6463666" y="934493"/>
                  <a:pt x="6471286" y="928778"/>
                </a:cubicBezTo>
                <a:cubicBezTo>
                  <a:pt x="6477952" y="923063"/>
                  <a:pt x="6486524" y="915443"/>
                  <a:pt x="6492240" y="910681"/>
                </a:cubicBezTo>
                <a:cubicBezTo>
                  <a:pt x="6475096" y="927826"/>
                  <a:pt x="6460808" y="940208"/>
                  <a:pt x="6444616" y="953543"/>
                </a:cubicBezTo>
                <a:cubicBezTo>
                  <a:pt x="6428424" y="967831"/>
                  <a:pt x="6410324" y="982118"/>
                  <a:pt x="6383656" y="1004026"/>
                </a:cubicBezTo>
                <a:cubicBezTo>
                  <a:pt x="6387466" y="1003073"/>
                  <a:pt x="6446520" y="957353"/>
                  <a:pt x="6403658" y="993548"/>
                </a:cubicBezTo>
                <a:cubicBezTo>
                  <a:pt x="6378892" y="1012598"/>
                  <a:pt x="6353176" y="1030696"/>
                  <a:pt x="6326504" y="1048793"/>
                </a:cubicBezTo>
                <a:cubicBezTo>
                  <a:pt x="6276024" y="1089751"/>
                  <a:pt x="6264592" y="1102133"/>
                  <a:pt x="6251258" y="1116421"/>
                </a:cubicBezTo>
                <a:cubicBezTo>
                  <a:pt x="6244592" y="1123088"/>
                  <a:pt x="6237924" y="1130708"/>
                  <a:pt x="6224588" y="1143091"/>
                </a:cubicBezTo>
                <a:cubicBezTo>
                  <a:pt x="6212204" y="1155473"/>
                  <a:pt x="6193156" y="1172618"/>
                  <a:pt x="6164580" y="1203098"/>
                </a:cubicBezTo>
                <a:cubicBezTo>
                  <a:pt x="6173152" y="1189763"/>
                  <a:pt x="6187440" y="1171666"/>
                  <a:pt x="6205538" y="1151663"/>
                </a:cubicBezTo>
                <a:cubicBezTo>
                  <a:pt x="6223636" y="1132613"/>
                  <a:pt x="6246496" y="1110706"/>
                  <a:pt x="6269356" y="1091656"/>
                </a:cubicBezTo>
                <a:cubicBezTo>
                  <a:pt x="6241732" y="1113563"/>
                  <a:pt x="6259830" y="1098323"/>
                  <a:pt x="6277928" y="1082131"/>
                </a:cubicBezTo>
                <a:cubicBezTo>
                  <a:pt x="6296024" y="1065938"/>
                  <a:pt x="6315076" y="1049746"/>
                  <a:pt x="6289358" y="1068796"/>
                </a:cubicBezTo>
                <a:cubicBezTo>
                  <a:pt x="6251258" y="1102133"/>
                  <a:pt x="6221730" y="1127851"/>
                  <a:pt x="6189346" y="1158331"/>
                </a:cubicBezTo>
                <a:cubicBezTo>
                  <a:pt x="6173152" y="1174523"/>
                  <a:pt x="6156960" y="1190716"/>
                  <a:pt x="6138864" y="1212623"/>
                </a:cubicBezTo>
                <a:cubicBezTo>
                  <a:pt x="6120766" y="1234531"/>
                  <a:pt x="6101716" y="1261201"/>
                  <a:pt x="6084572" y="1296443"/>
                </a:cubicBezTo>
                <a:cubicBezTo>
                  <a:pt x="6088380" y="1287871"/>
                  <a:pt x="6091238" y="1283108"/>
                  <a:pt x="6095048" y="1275488"/>
                </a:cubicBezTo>
                <a:lnTo>
                  <a:pt x="6101290" y="1264686"/>
                </a:lnTo>
                <a:lnTo>
                  <a:pt x="6115050" y="1243103"/>
                </a:lnTo>
                <a:cubicBezTo>
                  <a:pt x="6109810" y="1251199"/>
                  <a:pt x="6105764" y="1257391"/>
                  <a:pt x="6102548" y="1262510"/>
                </a:cubicBezTo>
                <a:lnTo>
                  <a:pt x="6101290" y="1264686"/>
                </a:lnTo>
                <a:lnTo>
                  <a:pt x="6084690" y="1290728"/>
                </a:lnTo>
                <a:cubicBezTo>
                  <a:pt x="6075522" y="1307635"/>
                  <a:pt x="6067426" y="1325494"/>
                  <a:pt x="6060758" y="1344068"/>
                </a:cubicBezTo>
                <a:cubicBezTo>
                  <a:pt x="6054092" y="1362641"/>
                  <a:pt x="6049090" y="1381930"/>
                  <a:pt x="6045756" y="1401456"/>
                </a:cubicBezTo>
                <a:lnTo>
                  <a:pt x="6041406" y="1452636"/>
                </a:lnTo>
                <a:lnTo>
                  <a:pt x="6041352" y="1452058"/>
                </a:lnTo>
                <a:cubicBezTo>
                  <a:pt x="6040994" y="1450748"/>
                  <a:pt x="6040756" y="1453129"/>
                  <a:pt x="6040756" y="1460273"/>
                </a:cubicBezTo>
                <a:lnTo>
                  <a:pt x="6041406" y="1452636"/>
                </a:lnTo>
                <a:lnTo>
                  <a:pt x="6042660" y="1465988"/>
                </a:lnTo>
                <a:cubicBezTo>
                  <a:pt x="6043612" y="1473608"/>
                  <a:pt x="6043612" y="1484086"/>
                  <a:pt x="6045518" y="1495515"/>
                </a:cubicBezTo>
                <a:cubicBezTo>
                  <a:pt x="6047424" y="1506946"/>
                  <a:pt x="6048376" y="1519328"/>
                  <a:pt x="6052186" y="1531711"/>
                </a:cubicBezTo>
                <a:cubicBezTo>
                  <a:pt x="6055044" y="1544331"/>
                  <a:pt x="6058616" y="1556773"/>
                  <a:pt x="6062336" y="1568173"/>
                </a:cubicBezTo>
                <a:lnTo>
                  <a:pt x="6069266" y="1587131"/>
                </a:lnTo>
                <a:lnTo>
                  <a:pt x="6053138" y="1544093"/>
                </a:lnTo>
                <a:cubicBezTo>
                  <a:pt x="6051232" y="1534568"/>
                  <a:pt x="6047424" y="1524090"/>
                  <a:pt x="6045518" y="1513613"/>
                </a:cubicBezTo>
                <a:cubicBezTo>
                  <a:pt x="6043612" y="1503136"/>
                  <a:pt x="6040756" y="1491706"/>
                  <a:pt x="6039804" y="1479323"/>
                </a:cubicBezTo>
                <a:cubicBezTo>
                  <a:pt x="6038850" y="1466940"/>
                  <a:pt x="6037898" y="1454558"/>
                  <a:pt x="6037898" y="1440271"/>
                </a:cubicBezTo>
                <a:cubicBezTo>
                  <a:pt x="6037898" y="1426936"/>
                  <a:pt x="6038850" y="1412648"/>
                  <a:pt x="6041708" y="1396456"/>
                </a:cubicBezTo>
                <a:cubicBezTo>
                  <a:pt x="6046472" y="1365023"/>
                  <a:pt x="6056948" y="1329781"/>
                  <a:pt x="6075998" y="1292633"/>
                </a:cubicBezTo>
                <a:cubicBezTo>
                  <a:pt x="6085524" y="1273583"/>
                  <a:pt x="6097904" y="1255486"/>
                  <a:pt x="6111240" y="1236436"/>
                </a:cubicBezTo>
                <a:cubicBezTo>
                  <a:pt x="6125528" y="1218338"/>
                  <a:pt x="6140768" y="1199288"/>
                  <a:pt x="6158866" y="1181191"/>
                </a:cubicBezTo>
                <a:lnTo>
                  <a:pt x="6150292" y="1194526"/>
                </a:lnTo>
                <a:cubicBezTo>
                  <a:pt x="6193156" y="1144996"/>
                  <a:pt x="6235066" y="1109753"/>
                  <a:pt x="6274118" y="1078321"/>
                </a:cubicBezTo>
                <a:cubicBezTo>
                  <a:pt x="6313172" y="1046888"/>
                  <a:pt x="6349366" y="1019266"/>
                  <a:pt x="6382704" y="992596"/>
                </a:cubicBezTo>
                <a:cubicBezTo>
                  <a:pt x="6416992" y="965926"/>
                  <a:pt x="6448424" y="938303"/>
                  <a:pt x="6477952" y="908776"/>
                </a:cubicBezTo>
                <a:cubicBezTo>
                  <a:pt x="6507480" y="878296"/>
                  <a:pt x="6534150" y="845910"/>
                  <a:pt x="6554152" y="806858"/>
                </a:cubicBezTo>
                <a:cubicBezTo>
                  <a:pt x="6577966" y="766853"/>
                  <a:pt x="6594158" y="722085"/>
                  <a:pt x="6600824" y="673508"/>
                </a:cubicBezTo>
                <a:lnTo>
                  <a:pt x="6598774" y="696078"/>
                </a:lnTo>
                <a:lnTo>
                  <a:pt x="6602730" y="678270"/>
                </a:lnTo>
                <a:cubicBezTo>
                  <a:pt x="6603684" y="674460"/>
                  <a:pt x="6604636" y="670650"/>
                  <a:pt x="6605588" y="665887"/>
                </a:cubicBezTo>
                <a:cubicBezTo>
                  <a:pt x="6606540" y="661125"/>
                  <a:pt x="6606540" y="655410"/>
                  <a:pt x="6607492" y="647790"/>
                </a:cubicBezTo>
                <a:cubicBezTo>
                  <a:pt x="6607492" y="633502"/>
                  <a:pt x="6608446" y="612547"/>
                  <a:pt x="6603684" y="582067"/>
                </a:cubicBezTo>
                <a:cubicBezTo>
                  <a:pt x="6603684" y="593497"/>
                  <a:pt x="6602730" y="599212"/>
                  <a:pt x="6602730" y="599212"/>
                </a:cubicBezTo>
                <a:cubicBezTo>
                  <a:pt x="6602730" y="600165"/>
                  <a:pt x="6602730" y="595402"/>
                  <a:pt x="6601778" y="587782"/>
                </a:cubicBezTo>
                <a:cubicBezTo>
                  <a:pt x="6600824" y="572542"/>
                  <a:pt x="6596064" y="544920"/>
                  <a:pt x="6588444" y="519202"/>
                </a:cubicBezTo>
                <a:cubicBezTo>
                  <a:pt x="6589396" y="523965"/>
                  <a:pt x="6591300" y="531585"/>
                  <a:pt x="6592252" y="540157"/>
                </a:cubicBezTo>
                <a:cubicBezTo>
                  <a:pt x="6594158" y="548730"/>
                  <a:pt x="6595110" y="559207"/>
                  <a:pt x="6597016" y="569685"/>
                </a:cubicBezTo>
                <a:cubicBezTo>
                  <a:pt x="6598920" y="591592"/>
                  <a:pt x="6601778" y="616357"/>
                  <a:pt x="6600824" y="638265"/>
                </a:cubicBezTo>
                <a:cubicBezTo>
                  <a:pt x="6599872" y="682080"/>
                  <a:pt x="6591300" y="714465"/>
                  <a:pt x="6590348" y="696367"/>
                </a:cubicBezTo>
                <a:cubicBezTo>
                  <a:pt x="6593204" y="664935"/>
                  <a:pt x="6598920" y="612547"/>
                  <a:pt x="6591300" y="556350"/>
                </a:cubicBezTo>
                <a:cubicBezTo>
                  <a:pt x="6584632" y="501105"/>
                  <a:pt x="6564630" y="443002"/>
                  <a:pt x="6540818" y="406807"/>
                </a:cubicBezTo>
                <a:lnTo>
                  <a:pt x="6543676" y="409665"/>
                </a:lnTo>
                <a:cubicBezTo>
                  <a:pt x="6516052" y="353467"/>
                  <a:pt x="6487478" y="320130"/>
                  <a:pt x="6465572" y="296317"/>
                </a:cubicBezTo>
                <a:cubicBezTo>
                  <a:pt x="6442710" y="273457"/>
                  <a:pt x="6425566" y="259170"/>
                  <a:pt x="6406516" y="245835"/>
                </a:cubicBezTo>
                <a:cubicBezTo>
                  <a:pt x="6396992" y="236310"/>
                  <a:pt x="6385560" y="227737"/>
                  <a:pt x="6373178" y="219165"/>
                </a:cubicBezTo>
                <a:cubicBezTo>
                  <a:pt x="6367464" y="214402"/>
                  <a:pt x="6359844" y="210592"/>
                  <a:pt x="6353176" y="206782"/>
                </a:cubicBezTo>
                <a:cubicBezTo>
                  <a:pt x="6346508" y="202020"/>
                  <a:pt x="6338888" y="198210"/>
                  <a:pt x="6332220" y="194400"/>
                </a:cubicBezTo>
                <a:cubicBezTo>
                  <a:pt x="6325552" y="190590"/>
                  <a:pt x="6317932" y="187732"/>
                  <a:pt x="6310312" y="183922"/>
                </a:cubicBezTo>
                <a:cubicBezTo>
                  <a:pt x="6302692" y="180112"/>
                  <a:pt x="6296024" y="177255"/>
                  <a:pt x="6288404" y="173445"/>
                </a:cubicBezTo>
                <a:cubicBezTo>
                  <a:pt x="6274118" y="166777"/>
                  <a:pt x="6258878" y="162015"/>
                  <a:pt x="6245544" y="156300"/>
                </a:cubicBezTo>
                <a:lnTo>
                  <a:pt x="6247354" y="154489"/>
                </a:lnTo>
                <a:lnTo>
                  <a:pt x="6323648" y="189637"/>
                </a:lnTo>
                <a:lnTo>
                  <a:pt x="6317932" y="182017"/>
                </a:lnTo>
                <a:cubicBezTo>
                  <a:pt x="6326504" y="186780"/>
                  <a:pt x="6335078" y="192495"/>
                  <a:pt x="6342698" y="197257"/>
                </a:cubicBezTo>
                <a:cubicBezTo>
                  <a:pt x="6350318" y="202020"/>
                  <a:pt x="6357938" y="206782"/>
                  <a:pt x="6365558" y="211545"/>
                </a:cubicBezTo>
                <a:cubicBezTo>
                  <a:pt x="6373178" y="216307"/>
                  <a:pt x="6379846" y="221070"/>
                  <a:pt x="6386512" y="225832"/>
                </a:cubicBezTo>
                <a:cubicBezTo>
                  <a:pt x="6393180" y="230595"/>
                  <a:pt x="6398896" y="234405"/>
                  <a:pt x="6405564" y="239167"/>
                </a:cubicBezTo>
                <a:cubicBezTo>
                  <a:pt x="6431280" y="258217"/>
                  <a:pt x="6454140" y="276315"/>
                  <a:pt x="6476048" y="299175"/>
                </a:cubicBezTo>
                <a:cubicBezTo>
                  <a:pt x="6459856" y="282030"/>
                  <a:pt x="6440804" y="262980"/>
                  <a:pt x="6418898" y="243930"/>
                </a:cubicBezTo>
                <a:cubicBezTo>
                  <a:pt x="6396992" y="225832"/>
                  <a:pt x="6373178" y="208687"/>
                  <a:pt x="6348412" y="194400"/>
                </a:cubicBezTo>
                <a:cubicBezTo>
                  <a:pt x="6341746" y="190590"/>
                  <a:pt x="6336030" y="187732"/>
                  <a:pt x="6330316" y="183922"/>
                </a:cubicBezTo>
                <a:cubicBezTo>
                  <a:pt x="6323648" y="181065"/>
                  <a:pt x="6317932" y="178207"/>
                  <a:pt x="6312218" y="175350"/>
                </a:cubicBezTo>
                <a:cubicBezTo>
                  <a:pt x="6300788" y="169635"/>
                  <a:pt x="6290310" y="163920"/>
                  <a:pt x="6280784" y="161062"/>
                </a:cubicBezTo>
                <a:cubicBezTo>
                  <a:pt x="6261736" y="154395"/>
                  <a:pt x="6247448" y="150585"/>
                  <a:pt x="6241732" y="150585"/>
                </a:cubicBezTo>
                <a:lnTo>
                  <a:pt x="6215064" y="139155"/>
                </a:lnTo>
                <a:cubicBezTo>
                  <a:pt x="6206492" y="135345"/>
                  <a:pt x="6197918" y="131535"/>
                  <a:pt x="6188392" y="128677"/>
                </a:cubicBezTo>
                <a:lnTo>
                  <a:pt x="6160772" y="123915"/>
                </a:lnTo>
                <a:cubicBezTo>
                  <a:pt x="6150292" y="120105"/>
                  <a:pt x="6144578" y="118200"/>
                  <a:pt x="6144578" y="117247"/>
                </a:cubicBezTo>
                <a:cubicBezTo>
                  <a:pt x="6144578" y="116295"/>
                  <a:pt x="6148388" y="115342"/>
                  <a:pt x="6156960" y="116295"/>
                </a:cubicBezTo>
                <a:close/>
                <a:moveTo>
                  <a:pt x="5682616" y="104865"/>
                </a:moveTo>
                <a:cubicBezTo>
                  <a:pt x="5677852" y="107723"/>
                  <a:pt x="5669280" y="110580"/>
                  <a:pt x="5650230" y="118200"/>
                </a:cubicBezTo>
                <a:cubicBezTo>
                  <a:pt x="5658804" y="113438"/>
                  <a:pt x="5670232" y="109628"/>
                  <a:pt x="5682616" y="104865"/>
                </a:cubicBezTo>
                <a:close/>
                <a:moveTo>
                  <a:pt x="6061712" y="64860"/>
                </a:moveTo>
                <a:cubicBezTo>
                  <a:pt x="6070284" y="64860"/>
                  <a:pt x="6083618" y="65813"/>
                  <a:pt x="6104572" y="67718"/>
                </a:cubicBezTo>
                <a:lnTo>
                  <a:pt x="6052466" y="65195"/>
                </a:lnTo>
                <a:lnTo>
                  <a:pt x="6052900" y="64979"/>
                </a:lnTo>
                <a:cubicBezTo>
                  <a:pt x="6054566" y="64860"/>
                  <a:pt x="6057424" y="64860"/>
                  <a:pt x="6061712" y="64860"/>
                </a:cubicBezTo>
                <a:close/>
                <a:moveTo>
                  <a:pt x="5808346" y="57240"/>
                </a:moveTo>
                <a:cubicBezTo>
                  <a:pt x="5799772" y="60097"/>
                  <a:pt x="5789296" y="62955"/>
                  <a:pt x="5777866" y="65813"/>
                </a:cubicBezTo>
                <a:cubicBezTo>
                  <a:pt x="5782628" y="63907"/>
                  <a:pt x="5790248" y="61050"/>
                  <a:pt x="5808346" y="57240"/>
                </a:cubicBezTo>
                <a:close/>
                <a:moveTo>
                  <a:pt x="5896848" y="50889"/>
                </a:moveTo>
                <a:lnTo>
                  <a:pt x="5851208" y="58193"/>
                </a:lnTo>
                <a:cubicBezTo>
                  <a:pt x="5835968" y="61050"/>
                  <a:pt x="5823584" y="63908"/>
                  <a:pt x="5815012" y="65813"/>
                </a:cubicBezTo>
                <a:cubicBezTo>
                  <a:pt x="5798820" y="69622"/>
                  <a:pt x="5801678" y="70575"/>
                  <a:pt x="5847398" y="63908"/>
                </a:cubicBezTo>
                <a:cubicBezTo>
                  <a:pt x="5832158" y="66765"/>
                  <a:pt x="5803584" y="70575"/>
                  <a:pt x="5773104" y="78195"/>
                </a:cubicBezTo>
                <a:cubicBezTo>
                  <a:pt x="5756910" y="81052"/>
                  <a:pt x="5740718" y="84863"/>
                  <a:pt x="5725478" y="89625"/>
                </a:cubicBezTo>
                <a:cubicBezTo>
                  <a:pt x="5717858" y="91530"/>
                  <a:pt x="5710236" y="93435"/>
                  <a:pt x="5702618" y="96293"/>
                </a:cubicBezTo>
                <a:cubicBezTo>
                  <a:pt x="5694998" y="99150"/>
                  <a:pt x="5688330" y="101055"/>
                  <a:pt x="5681662" y="103913"/>
                </a:cubicBezTo>
                <a:cubicBezTo>
                  <a:pt x="5687378" y="102008"/>
                  <a:pt x="5683568" y="102008"/>
                  <a:pt x="5673090" y="104865"/>
                </a:cubicBezTo>
                <a:cubicBezTo>
                  <a:pt x="5668328" y="106770"/>
                  <a:pt x="5661660" y="108675"/>
                  <a:pt x="5654040" y="110580"/>
                </a:cubicBezTo>
                <a:cubicBezTo>
                  <a:pt x="5646420" y="113438"/>
                  <a:pt x="5638800" y="116295"/>
                  <a:pt x="5630228" y="119153"/>
                </a:cubicBezTo>
                <a:cubicBezTo>
                  <a:pt x="5621656" y="122010"/>
                  <a:pt x="5613084" y="124868"/>
                  <a:pt x="5604510" y="128678"/>
                </a:cubicBezTo>
                <a:cubicBezTo>
                  <a:pt x="5595936" y="132488"/>
                  <a:pt x="5587364" y="136298"/>
                  <a:pt x="5579744" y="139155"/>
                </a:cubicBezTo>
                <a:cubicBezTo>
                  <a:pt x="5572124" y="142965"/>
                  <a:pt x="5564504" y="145823"/>
                  <a:pt x="5558790" y="148680"/>
                </a:cubicBezTo>
                <a:cubicBezTo>
                  <a:pt x="5553076" y="151538"/>
                  <a:pt x="5548312" y="153443"/>
                  <a:pt x="5545456" y="155348"/>
                </a:cubicBezTo>
                <a:cubicBezTo>
                  <a:pt x="5549264" y="152490"/>
                  <a:pt x="5559744" y="145823"/>
                  <a:pt x="5575936" y="138203"/>
                </a:cubicBezTo>
                <a:cubicBezTo>
                  <a:pt x="5584508" y="134393"/>
                  <a:pt x="5594032" y="129630"/>
                  <a:pt x="5603558" y="124868"/>
                </a:cubicBezTo>
                <a:cubicBezTo>
                  <a:pt x="5613084" y="121058"/>
                  <a:pt x="5624512" y="116295"/>
                  <a:pt x="5635944" y="111533"/>
                </a:cubicBezTo>
                <a:cubicBezTo>
                  <a:pt x="5642610" y="108675"/>
                  <a:pt x="5648324" y="106770"/>
                  <a:pt x="5654040" y="103913"/>
                </a:cubicBezTo>
                <a:cubicBezTo>
                  <a:pt x="5659756" y="102008"/>
                  <a:pt x="5666424" y="99150"/>
                  <a:pt x="5672136" y="97245"/>
                </a:cubicBezTo>
                <a:cubicBezTo>
                  <a:pt x="5684520" y="93435"/>
                  <a:pt x="5696904" y="88673"/>
                  <a:pt x="5709284" y="84863"/>
                </a:cubicBezTo>
                <a:cubicBezTo>
                  <a:pt x="5734050" y="78195"/>
                  <a:pt x="5757862" y="70575"/>
                  <a:pt x="5777864" y="65813"/>
                </a:cubicBezTo>
                <a:cubicBezTo>
                  <a:pt x="5773104" y="67718"/>
                  <a:pt x="5770244" y="69622"/>
                  <a:pt x="5762624" y="71528"/>
                </a:cubicBezTo>
                <a:cubicBezTo>
                  <a:pt x="5810250" y="58193"/>
                  <a:pt x="5836920" y="55335"/>
                  <a:pt x="5851208" y="52478"/>
                </a:cubicBezTo>
                <a:cubicBezTo>
                  <a:pt x="5865496" y="50572"/>
                  <a:pt x="5867400" y="50572"/>
                  <a:pt x="5870258" y="51525"/>
                </a:cubicBezTo>
                <a:cubicBezTo>
                  <a:pt x="5873116" y="52478"/>
                  <a:pt x="5875972" y="52478"/>
                  <a:pt x="5889308" y="51525"/>
                </a:cubicBezTo>
                <a:close/>
                <a:moveTo>
                  <a:pt x="5904086" y="50279"/>
                </a:moveTo>
                <a:lnTo>
                  <a:pt x="5896848" y="50889"/>
                </a:lnTo>
                <a:lnTo>
                  <a:pt x="5898832" y="50572"/>
                </a:lnTo>
                <a:close/>
                <a:moveTo>
                  <a:pt x="5995036" y="43905"/>
                </a:moveTo>
                <a:cubicBezTo>
                  <a:pt x="5996940" y="43905"/>
                  <a:pt x="5999798" y="43905"/>
                  <a:pt x="6002656" y="43905"/>
                </a:cubicBezTo>
                <a:cubicBezTo>
                  <a:pt x="5997892" y="43905"/>
                  <a:pt x="5994084" y="44857"/>
                  <a:pt x="5989320" y="44857"/>
                </a:cubicBezTo>
                <a:close/>
                <a:moveTo>
                  <a:pt x="5989320" y="43905"/>
                </a:moveTo>
                <a:cubicBezTo>
                  <a:pt x="5977890" y="46763"/>
                  <a:pt x="5966460" y="47715"/>
                  <a:pt x="5955030" y="50572"/>
                </a:cubicBezTo>
                <a:cubicBezTo>
                  <a:pt x="5974080" y="49620"/>
                  <a:pt x="5993130" y="49620"/>
                  <a:pt x="6012180" y="49620"/>
                </a:cubicBezTo>
                <a:cubicBezTo>
                  <a:pt x="6031230" y="50572"/>
                  <a:pt x="6050280" y="50572"/>
                  <a:pt x="6069330" y="52478"/>
                </a:cubicBezTo>
                <a:cubicBezTo>
                  <a:pt x="6025516" y="49620"/>
                  <a:pt x="5981700" y="48668"/>
                  <a:pt x="5937884" y="52478"/>
                </a:cubicBezTo>
                <a:cubicBezTo>
                  <a:pt x="5894546" y="54978"/>
                  <a:pt x="5940908" y="48727"/>
                  <a:pt x="5914888" y="49677"/>
                </a:cubicBezTo>
                <a:lnTo>
                  <a:pt x="5904086" y="50279"/>
                </a:lnTo>
                <a:lnTo>
                  <a:pt x="5920384" y="48905"/>
                </a:lnTo>
                <a:cubicBezTo>
                  <a:pt x="5934552" y="47715"/>
                  <a:pt x="5953126" y="46286"/>
                  <a:pt x="5977890" y="44857"/>
                </a:cubicBezTo>
                <a:cubicBezTo>
                  <a:pt x="5981700" y="43905"/>
                  <a:pt x="5985510" y="43905"/>
                  <a:pt x="5989320" y="43905"/>
                </a:cubicBezTo>
                <a:close/>
                <a:moveTo>
                  <a:pt x="5997730" y="6148"/>
                </a:moveTo>
                <a:cubicBezTo>
                  <a:pt x="5967412" y="6281"/>
                  <a:pt x="5945266" y="8424"/>
                  <a:pt x="5944552" y="10568"/>
                </a:cubicBezTo>
                <a:lnTo>
                  <a:pt x="5940744" y="9615"/>
                </a:lnTo>
                <a:cubicBezTo>
                  <a:pt x="5928360" y="9615"/>
                  <a:pt x="5916930" y="10568"/>
                  <a:pt x="5908358" y="11520"/>
                </a:cubicBezTo>
                <a:cubicBezTo>
                  <a:pt x="5899786" y="12473"/>
                  <a:pt x="5893118" y="13425"/>
                  <a:pt x="5887404" y="14378"/>
                </a:cubicBezTo>
                <a:cubicBezTo>
                  <a:pt x="5875972" y="16283"/>
                  <a:pt x="5870258" y="18188"/>
                  <a:pt x="5862638" y="20093"/>
                </a:cubicBezTo>
                <a:cubicBezTo>
                  <a:pt x="5855018" y="21998"/>
                  <a:pt x="5847398" y="23903"/>
                  <a:pt x="5833112" y="26760"/>
                </a:cubicBezTo>
                <a:cubicBezTo>
                  <a:pt x="5818824" y="29618"/>
                  <a:pt x="5797868" y="32475"/>
                  <a:pt x="5766436" y="40095"/>
                </a:cubicBezTo>
                <a:cubicBezTo>
                  <a:pt x="5766436" y="41048"/>
                  <a:pt x="5772150" y="41048"/>
                  <a:pt x="5783580" y="39143"/>
                </a:cubicBezTo>
                <a:cubicBezTo>
                  <a:pt x="5795964" y="37238"/>
                  <a:pt x="5813108" y="33428"/>
                  <a:pt x="5835968" y="29618"/>
                </a:cubicBezTo>
                <a:cubicBezTo>
                  <a:pt x="5855018" y="25808"/>
                  <a:pt x="5866448" y="22950"/>
                  <a:pt x="5882640" y="20093"/>
                </a:cubicBezTo>
                <a:cubicBezTo>
                  <a:pt x="5891212" y="19140"/>
                  <a:pt x="5900738" y="16283"/>
                  <a:pt x="5913120" y="15330"/>
                </a:cubicBezTo>
                <a:cubicBezTo>
                  <a:pt x="5925504" y="13425"/>
                  <a:pt x="5941696" y="11520"/>
                  <a:pt x="5961698" y="10568"/>
                </a:cubicBezTo>
                <a:cubicBezTo>
                  <a:pt x="5971224" y="11520"/>
                  <a:pt x="5969318" y="12473"/>
                  <a:pt x="5962650" y="12473"/>
                </a:cubicBezTo>
                <a:cubicBezTo>
                  <a:pt x="5955984" y="12473"/>
                  <a:pt x="5944552" y="13425"/>
                  <a:pt x="5933124" y="14378"/>
                </a:cubicBezTo>
                <a:cubicBezTo>
                  <a:pt x="5911216" y="16283"/>
                  <a:pt x="5891212" y="18188"/>
                  <a:pt x="5919788" y="19140"/>
                </a:cubicBezTo>
                <a:cubicBezTo>
                  <a:pt x="5926456" y="19140"/>
                  <a:pt x="5943600" y="18188"/>
                  <a:pt x="5963604" y="17235"/>
                </a:cubicBezTo>
                <a:cubicBezTo>
                  <a:pt x="5974080" y="16283"/>
                  <a:pt x="5984558" y="16283"/>
                  <a:pt x="5995988" y="16283"/>
                </a:cubicBezTo>
                <a:cubicBezTo>
                  <a:pt x="6001704" y="16283"/>
                  <a:pt x="6007418" y="16283"/>
                  <a:pt x="6013132" y="16283"/>
                </a:cubicBezTo>
                <a:cubicBezTo>
                  <a:pt x="6018848" y="17235"/>
                  <a:pt x="6023612" y="17235"/>
                  <a:pt x="6029324" y="17235"/>
                </a:cubicBezTo>
                <a:cubicBezTo>
                  <a:pt x="6072188" y="18188"/>
                  <a:pt x="6103620" y="23903"/>
                  <a:pt x="6074092" y="23903"/>
                </a:cubicBezTo>
                <a:cubicBezTo>
                  <a:pt x="6056948" y="21045"/>
                  <a:pt x="6038850" y="21045"/>
                  <a:pt x="6021704" y="20093"/>
                </a:cubicBezTo>
                <a:cubicBezTo>
                  <a:pt x="6004560" y="19140"/>
                  <a:pt x="5986464" y="20093"/>
                  <a:pt x="5969318" y="20093"/>
                </a:cubicBezTo>
                <a:cubicBezTo>
                  <a:pt x="5966460" y="24855"/>
                  <a:pt x="5891212" y="29618"/>
                  <a:pt x="5896928" y="31523"/>
                </a:cubicBezTo>
                <a:cubicBezTo>
                  <a:pt x="5834064" y="40095"/>
                  <a:pt x="5773104" y="46763"/>
                  <a:pt x="5712144" y="70576"/>
                </a:cubicBezTo>
                <a:cubicBezTo>
                  <a:pt x="5699760" y="76290"/>
                  <a:pt x="5704524" y="77243"/>
                  <a:pt x="5700712" y="80101"/>
                </a:cubicBezTo>
                <a:cubicBezTo>
                  <a:pt x="5698808" y="82005"/>
                  <a:pt x="5694046" y="83910"/>
                  <a:pt x="5683568" y="87721"/>
                </a:cubicBezTo>
                <a:cubicBezTo>
                  <a:pt x="5673092" y="91530"/>
                  <a:pt x="5656898" y="96293"/>
                  <a:pt x="5632132" y="105818"/>
                </a:cubicBezTo>
                <a:cubicBezTo>
                  <a:pt x="5612130" y="111533"/>
                  <a:pt x="5583556" y="122010"/>
                  <a:pt x="5550218" y="137251"/>
                </a:cubicBezTo>
                <a:cubicBezTo>
                  <a:pt x="5516880" y="152490"/>
                  <a:pt x="5480686" y="170588"/>
                  <a:pt x="5444492" y="192496"/>
                </a:cubicBezTo>
                <a:cubicBezTo>
                  <a:pt x="5372100" y="235358"/>
                  <a:pt x="5304472" y="285841"/>
                  <a:pt x="5269230" y="314416"/>
                </a:cubicBezTo>
                <a:cubicBezTo>
                  <a:pt x="5249228" y="330608"/>
                  <a:pt x="5229224" y="348706"/>
                  <a:pt x="5209224" y="366803"/>
                </a:cubicBezTo>
                <a:cubicBezTo>
                  <a:pt x="5213032" y="365851"/>
                  <a:pt x="5241608" y="341086"/>
                  <a:pt x="5266372" y="322036"/>
                </a:cubicBezTo>
                <a:cubicBezTo>
                  <a:pt x="5290186" y="302986"/>
                  <a:pt x="5309236" y="288698"/>
                  <a:pt x="5290186" y="305843"/>
                </a:cubicBezTo>
                <a:cubicBezTo>
                  <a:pt x="5257800" y="331561"/>
                  <a:pt x="5225416" y="357278"/>
                  <a:pt x="5193984" y="384901"/>
                </a:cubicBezTo>
                <a:lnTo>
                  <a:pt x="5199698" y="377281"/>
                </a:lnTo>
                <a:cubicBezTo>
                  <a:pt x="5183504" y="390616"/>
                  <a:pt x="5168266" y="403951"/>
                  <a:pt x="5153024" y="418238"/>
                </a:cubicBezTo>
                <a:cubicBezTo>
                  <a:pt x="5137786" y="431573"/>
                  <a:pt x="5123498" y="445861"/>
                  <a:pt x="5110164" y="459195"/>
                </a:cubicBezTo>
                <a:cubicBezTo>
                  <a:pt x="5135880" y="429668"/>
                  <a:pt x="5205412" y="372518"/>
                  <a:pt x="5188268" y="380138"/>
                </a:cubicBezTo>
                <a:cubicBezTo>
                  <a:pt x="5142548" y="417286"/>
                  <a:pt x="5134928" y="422048"/>
                  <a:pt x="5095876" y="459195"/>
                </a:cubicBezTo>
                <a:cubicBezTo>
                  <a:pt x="5104448" y="450623"/>
                  <a:pt x="5112068" y="443956"/>
                  <a:pt x="5110164" y="443956"/>
                </a:cubicBezTo>
                <a:cubicBezTo>
                  <a:pt x="5065396" y="483961"/>
                  <a:pt x="5046346" y="504916"/>
                  <a:pt x="5034916" y="518251"/>
                </a:cubicBezTo>
                <a:cubicBezTo>
                  <a:pt x="5024438" y="531586"/>
                  <a:pt x="5020628" y="537301"/>
                  <a:pt x="5011104" y="548731"/>
                </a:cubicBezTo>
                <a:cubicBezTo>
                  <a:pt x="4971098" y="593498"/>
                  <a:pt x="4993958" y="573496"/>
                  <a:pt x="5025392" y="543968"/>
                </a:cubicBezTo>
                <a:cubicBezTo>
                  <a:pt x="5056824" y="515393"/>
                  <a:pt x="5098732" y="477293"/>
                  <a:pt x="5094924" y="484913"/>
                </a:cubicBezTo>
                <a:cubicBezTo>
                  <a:pt x="5053012" y="524918"/>
                  <a:pt x="5012056" y="565876"/>
                  <a:pt x="4972050" y="606833"/>
                </a:cubicBezTo>
                <a:cubicBezTo>
                  <a:pt x="4932046" y="647791"/>
                  <a:pt x="4892040" y="690653"/>
                  <a:pt x="4843464" y="723038"/>
                </a:cubicBezTo>
                <a:cubicBezTo>
                  <a:pt x="4867276" y="704941"/>
                  <a:pt x="4888230" y="683985"/>
                  <a:pt x="4878704" y="689701"/>
                </a:cubicBezTo>
                <a:cubicBezTo>
                  <a:pt x="4861560" y="703035"/>
                  <a:pt x="4852036" y="708751"/>
                  <a:pt x="4847272" y="711608"/>
                </a:cubicBezTo>
                <a:cubicBezTo>
                  <a:pt x="4842512" y="715418"/>
                  <a:pt x="4840604" y="715418"/>
                  <a:pt x="4838700" y="716371"/>
                </a:cubicBezTo>
                <a:cubicBezTo>
                  <a:pt x="4835844" y="717323"/>
                  <a:pt x="4832986" y="719228"/>
                  <a:pt x="4824412" y="723991"/>
                </a:cubicBezTo>
                <a:cubicBezTo>
                  <a:pt x="4814888" y="728753"/>
                  <a:pt x="4800600" y="738278"/>
                  <a:pt x="4772978" y="746851"/>
                </a:cubicBezTo>
                <a:cubicBezTo>
                  <a:pt x="4774884" y="747803"/>
                  <a:pt x="4772978" y="748756"/>
                  <a:pt x="4770120" y="750660"/>
                </a:cubicBezTo>
                <a:cubicBezTo>
                  <a:pt x="4766312" y="752566"/>
                  <a:pt x="4761548" y="754471"/>
                  <a:pt x="4753928" y="756376"/>
                </a:cubicBezTo>
                <a:cubicBezTo>
                  <a:pt x="4739640" y="760185"/>
                  <a:pt x="4718686" y="763043"/>
                  <a:pt x="4693920" y="761138"/>
                </a:cubicBezTo>
                <a:cubicBezTo>
                  <a:pt x="4670108" y="759233"/>
                  <a:pt x="4642486" y="752566"/>
                  <a:pt x="4617720" y="743993"/>
                </a:cubicBezTo>
                <a:cubicBezTo>
                  <a:pt x="4592004" y="735421"/>
                  <a:pt x="4569144" y="724943"/>
                  <a:pt x="4549140" y="717323"/>
                </a:cubicBezTo>
                <a:cubicBezTo>
                  <a:pt x="4531996" y="707798"/>
                  <a:pt x="4521518" y="702083"/>
                  <a:pt x="4525328" y="703035"/>
                </a:cubicBezTo>
                <a:cubicBezTo>
                  <a:pt x="4529138" y="703988"/>
                  <a:pt x="4547236" y="712560"/>
                  <a:pt x="4586288" y="729706"/>
                </a:cubicBezTo>
                <a:cubicBezTo>
                  <a:pt x="4582478" y="725896"/>
                  <a:pt x="4553904" y="712560"/>
                  <a:pt x="4522470" y="697321"/>
                </a:cubicBezTo>
                <a:cubicBezTo>
                  <a:pt x="4506278" y="689701"/>
                  <a:pt x="4489132" y="682081"/>
                  <a:pt x="4473892" y="675413"/>
                </a:cubicBezTo>
                <a:cubicBezTo>
                  <a:pt x="4457700" y="669698"/>
                  <a:pt x="4443412" y="664935"/>
                  <a:pt x="4433888" y="661126"/>
                </a:cubicBezTo>
                <a:cubicBezTo>
                  <a:pt x="4431030" y="660173"/>
                  <a:pt x="4427220" y="659221"/>
                  <a:pt x="4424364" y="658268"/>
                </a:cubicBezTo>
                <a:cubicBezTo>
                  <a:pt x="4421504" y="657316"/>
                  <a:pt x="4417696" y="656363"/>
                  <a:pt x="4413886" y="655410"/>
                </a:cubicBezTo>
                <a:cubicBezTo>
                  <a:pt x="4406266" y="653506"/>
                  <a:pt x="4397692" y="651601"/>
                  <a:pt x="4390072" y="649696"/>
                </a:cubicBezTo>
                <a:cubicBezTo>
                  <a:pt x="4381500" y="648743"/>
                  <a:pt x="4373880" y="645885"/>
                  <a:pt x="4366260" y="644933"/>
                </a:cubicBezTo>
                <a:cubicBezTo>
                  <a:pt x="4357688" y="643981"/>
                  <a:pt x="4351020" y="643028"/>
                  <a:pt x="4344352" y="642076"/>
                </a:cubicBezTo>
                <a:cubicBezTo>
                  <a:pt x="4360544" y="645885"/>
                  <a:pt x="4365308" y="647791"/>
                  <a:pt x="4356736" y="647791"/>
                </a:cubicBezTo>
                <a:cubicBezTo>
                  <a:pt x="4352926" y="647791"/>
                  <a:pt x="4345304" y="646838"/>
                  <a:pt x="4333876" y="645885"/>
                </a:cubicBezTo>
                <a:cubicBezTo>
                  <a:pt x="4329112" y="645885"/>
                  <a:pt x="4322444" y="644933"/>
                  <a:pt x="4314826" y="643981"/>
                </a:cubicBezTo>
                <a:cubicBezTo>
                  <a:pt x="4307204" y="643028"/>
                  <a:pt x="4299586" y="643028"/>
                  <a:pt x="4290060" y="642076"/>
                </a:cubicBezTo>
                <a:lnTo>
                  <a:pt x="4285298" y="643028"/>
                </a:lnTo>
                <a:cubicBezTo>
                  <a:pt x="4300538" y="644933"/>
                  <a:pt x="4316730" y="645885"/>
                  <a:pt x="4332924" y="649696"/>
                </a:cubicBezTo>
                <a:cubicBezTo>
                  <a:pt x="4341496" y="651601"/>
                  <a:pt x="4350068" y="652553"/>
                  <a:pt x="4358640" y="654458"/>
                </a:cubicBezTo>
                <a:cubicBezTo>
                  <a:pt x="4363404" y="655410"/>
                  <a:pt x="4368166" y="656363"/>
                  <a:pt x="4371976" y="657316"/>
                </a:cubicBezTo>
                <a:cubicBezTo>
                  <a:pt x="4375786" y="658268"/>
                  <a:pt x="4379596" y="660173"/>
                  <a:pt x="4384358" y="661126"/>
                </a:cubicBezTo>
                <a:cubicBezTo>
                  <a:pt x="4401504" y="665888"/>
                  <a:pt x="4418648" y="669698"/>
                  <a:pt x="4435792" y="677318"/>
                </a:cubicBezTo>
                <a:cubicBezTo>
                  <a:pt x="4452938" y="683985"/>
                  <a:pt x="4470084" y="689701"/>
                  <a:pt x="4486276" y="697321"/>
                </a:cubicBezTo>
                <a:cubicBezTo>
                  <a:pt x="4518660" y="712560"/>
                  <a:pt x="4550092" y="727801"/>
                  <a:pt x="4578668" y="740183"/>
                </a:cubicBezTo>
                <a:cubicBezTo>
                  <a:pt x="4606292" y="752566"/>
                  <a:pt x="4632960" y="760185"/>
                  <a:pt x="4652012" y="763996"/>
                </a:cubicBezTo>
                <a:cubicBezTo>
                  <a:pt x="4644392" y="763043"/>
                  <a:pt x="4637724" y="762091"/>
                  <a:pt x="4630104" y="760185"/>
                </a:cubicBezTo>
                <a:cubicBezTo>
                  <a:pt x="4647248" y="765901"/>
                  <a:pt x="4665344" y="770663"/>
                  <a:pt x="4684396" y="773521"/>
                </a:cubicBezTo>
                <a:cubicBezTo>
                  <a:pt x="4702492" y="775426"/>
                  <a:pt x="4722496" y="776378"/>
                  <a:pt x="4741544" y="773521"/>
                </a:cubicBezTo>
                <a:cubicBezTo>
                  <a:pt x="4779644" y="768758"/>
                  <a:pt x="4814888" y="751613"/>
                  <a:pt x="4843464" y="732563"/>
                </a:cubicBezTo>
                <a:cubicBezTo>
                  <a:pt x="4872038" y="713513"/>
                  <a:pt x="4895850" y="691606"/>
                  <a:pt x="4915852" y="673508"/>
                </a:cubicBezTo>
                <a:cubicBezTo>
                  <a:pt x="4935856" y="655410"/>
                  <a:pt x="4952048" y="640171"/>
                  <a:pt x="4965384" y="629693"/>
                </a:cubicBezTo>
                <a:cubicBezTo>
                  <a:pt x="4964430" y="636360"/>
                  <a:pt x="4986338" y="609691"/>
                  <a:pt x="4988244" y="615406"/>
                </a:cubicBezTo>
                <a:cubicBezTo>
                  <a:pt x="5012056" y="589688"/>
                  <a:pt x="5035868" y="563971"/>
                  <a:pt x="5059680" y="539206"/>
                </a:cubicBezTo>
                <a:lnTo>
                  <a:pt x="5045392" y="556351"/>
                </a:lnTo>
                <a:cubicBezTo>
                  <a:pt x="5087304" y="515393"/>
                  <a:pt x="5130166" y="474436"/>
                  <a:pt x="5173980" y="435383"/>
                </a:cubicBezTo>
                <a:lnTo>
                  <a:pt x="5171124" y="439193"/>
                </a:lnTo>
                <a:cubicBezTo>
                  <a:pt x="5230178" y="380138"/>
                  <a:pt x="5279708" y="336323"/>
                  <a:pt x="5320666" y="302986"/>
                </a:cubicBezTo>
                <a:cubicBezTo>
                  <a:pt x="5319712" y="301081"/>
                  <a:pt x="5314950" y="303938"/>
                  <a:pt x="5336858" y="285841"/>
                </a:cubicBezTo>
                <a:cubicBezTo>
                  <a:pt x="5359718" y="268696"/>
                  <a:pt x="5376864" y="256313"/>
                  <a:pt x="5393056" y="245836"/>
                </a:cubicBezTo>
                <a:cubicBezTo>
                  <a:pt x="5411152" y="234406"/>
                  <a:pt x="5427346" y="224881"/>
                  <a:pt x="5444492" y="216308"/>
                </a:cubicBezTo>
                <a:cubicBezTo>
                  <a:pt x="5453064" y="211546"/>
                  <a:pt x="5461636" y="206783"/>
                  <a:pt x="5471160" y="202021"/>
                </a:cubicBezTo>
                <a:cubicBezTo>
                  <a:pt x="5480686" y="197258"/>
                  <a:pt x="5491164" y="191543"/>
                  <a:pt x="5503546" y="185828"/>
                </a:cubicBezTo>
                <a:cubicBezTo>
                  <a:pt x="5454968" y="212498"/>
                  <a:pt x="5408296" y="242025"/>
                  <a:pt x="5363528" y="273458"/>
                </a:cubicBezTo>
                <a:cubicBezTo>
                  <a:pt x="5358766" y="279173"/>
                  <a:pt x="5360672" y="281078"/>
                  <a:pt x="5371148" y="275363"/>
                </a:cubicBezTo>
                <a:cubicBezTo>
                  <a:pt x="5381624" y="269648"/>
                  <a:pt x="5402580" y="257265"/>
                  <a:pt x="5436872" y="237263"/>
                </a:cubicBezTo>
                <a:cubicBezTo>
                  <a:pt x="5409248" y="254408"/>
                  <a:pt x="5399724" y="264886"/>
                  <a:pt x="5434012" y="242978"/>
                </a:cubicBezTo>
                <a:cubicBezTo>
                  <a:pt x="5434966" y="241073"/>
                  <a:pt x="5457824" y="226786"/>
                  <a:pt x="5475924" y="215356"/>
                </a:cubicBezTo>
                <a:cubicBezTo>
                  <a:pt x="5494020" y="203925"/>
                  <a:pt x="5507356" y="195353"/>
                  <a:pt x="5489258" y="203925"/>
                </a:cubicBezTo>
                <a:cubicBezTo>
                  <a:pt x="5506404" y="194400"/>
                  <a:pt x="5524500" y="183923"/>
                  <a:pt x="5544504" y="174398"/>
                </a:cubicBezTo>
                <a:cubicBezTo>
                  <a:pt x="5564504" y="163921"/>
                  <a:pt x="5585460" y="154396"/>
                  <a:pt x="5608320" y="144871"/>
                </a:cubicBezTo>
                <a:cubicBezTo>
                  <a:pt x="5654040" y="126773"/>
                  <a:pt x="5703572" y="108676"/>
                  <a:pt x="5757864" y="95340"/>
                </a:cubicBezTo>
                <a:cubicBezTo>
                  <a:pt x="5839302" y="75337"/>
                  <a:pt x="5928242" y="63372"/>
                  <a:pt x="6016644" y="63461"/>
                </a:cubicBezTo>
                <a:lnTo>
                  <a:pt x="6052466" y="65195"/>
                </a:lnTo>
                <a:lnTo>
                  <a:pt x="6051232" y="65813"/>
                </a:lnTo>
                <a:cubicBezTo>
                  <a:pt x="6052186" y="66765"/>
                  <a:pt x="6055996" y="66765"/>
                  <a:pt x="6062664" y="67718"/>
                </a:cubicBezTo>
                <a:cubicBezTo>
                  <a:pt x="6069330" y="68670"/>
                  <a:pt x="6076950" y="69623"/>
                  <a:pt x="6084572" y="70576"/>
                </a:cubicBezTo>
                <a:cubicBezTo>
                  <a:pt x="6099812" y="73433"/>
                  <a:pt x="6115050" y="75338"/>
                  <a:pt x="6114098" y="75338"/>
                </a:cubicBezTo>
                <a:cubicBezTo>
                  <a:pt x="6114098" y="75338"/>
                  <a:pt x="6112192" y="75338"/>
                  <a:pt x="6110288" y="75338"/>
                </a:cubicBezTo>
                <a:cubicBezTo>
                  <a:pt x="6108384" y="75338"/>
                  <a:pt x="6104572" y="74385"/>
                  <a:pt x="6099812" y="74385"/>
                </a:cubicBezTo>
                <a:cubicBezTo>
                  <a:pt x="6095048" y="73433"/>
                  <a:pt x="6088380" y="73433"/>
                  <a:pt x="6080760" y="72480"/>
                </a:cubicBezTo>
                <a:cubicBezTo>
                  <a:pt x="6072188" y="71528"/>
                  <a:pt x="6062664" y="70576"/>
                  <a:pt x="6051232" y="70576"/>
                </a:cubicBezTo>
                <a:cubicBezTo>
                  <a:pt x="6115050" y="77243"/>
                  <a:pt x="6142672" y="82005"/>
                  <a:pt x="6170296" y="85815"/>
                </a:cubicBezTo>
                <a:cubicBezTo>
                  <a:pt x="6197918" y="90578"/>
                  <a:pt x="6227446" y="92483"/>
                  <a:pt x="6288404" y="118201"/>
                </a:cubicBezTo>
                <a:cubicBezTo>
                  <a:pt x="6293168" y="121058"/>
                  <a:pt x="6276976" y="113438"/>
                  <a:pt x="6255068" y="105818"/>
                </a:cubicBezTo>
                <a:cubicBezTo>
                  <a:pt x="6243638" y="102008"/>
                  <a:pt x="6231256" y="98198"/>
                  <a:pt x="6219824" y="95340"/>
                </a:cubicBezTo>
                <a:cubicBezTo>
                  <a:pt x="6208396" y="91530"/>
                  <a:pt x="6197918" y="90578"/>
                  <a:pt x="6190298" y="89626"/>
                </a:cubicBezTo>
                <a:cubicBezTo>
                  <a:pt x="6242686" y="102960"/>
                  <a:pt x="6290312" y="120105"/>
                  <a:pt x="6333172" y="142013"/>
                </a:cubicBezTo>
                <a:cubicBezTo>
                  <a:pt x="6338888" y="144871"/>
                  <a:pt x="6343650" y="146776"/>
                  <a:pt x="6349366" y="149633"/>
                </a:cubicBezTo>
                <a:cubicBezTo>
                  <a:pt x="6354128" y="152490"/>
                  <a:pt x="6359844" y="155348"/>
                  <a:pt x="6364604" y="158206"/>
                </a:cubicBezTo>
                <a:cubicBezTo>
                  <a:pt x="6375084" y="163921"/>
                  <a:pt x="6385560" y="168683"/>
                  <a:pt x="6395086" y="175350"/>
                </a:cubicBezTo>
                <a:cubicBezTo>
                  <a:pt x="6414136" y="187733"/>
                  <a:pt x="6433186" y="202021"/>
                  <a:pt x="6450330" y="216308"/>
                </a:cubicBezTo>
                <a:cubicBezTo>
                  <a:pt x="6484620" y="245836"/>
                  <a:pt x="6516052" y="279173"/>
                  <a:pt x="6543676" y="318226"/>
                </a:cubicBezTo>
                <a:cubicBezTo>
                  <a:pt x="6571298" y="357278"/>
                  <a:pt x="6595112" y="401093"/>
                  <a:pt x="6612256" y="451576"/>
                </a:cubicBezTo>
                <a:lnTo>
                  <a:pt x="6611304" y="462053"/>
                </a:lnTo>
                <a:cubicBezTo>
                  <a:pt x="6624638" y="500153"/>
                  <a:pt x="6635116" y="543968"/>
                  <a:pt x="6639878" y="589688"/>
                </a:cubicBezTo>
                <a:cubicBezTo>
                  <a:pt x="6641784" y="572543"/>
                  <a:pt x="6641784" y="555398"/>
                  <a:pt x="6645592" y="535396"/>
                </a:cubicBezTo>
                <a:cubicBezTo>
                  <a:pt x="6644640" y="514441"/>
                  <a:pt x="6639878" y="489676"/>
                  <a:pt x="6631304" y="457291"/>
                </a:cubicBezTo>
                <a:cubicBezTo>
                  <a:pt x="6622732" y="425858"/>
                  <a:pt x="6608446" y="386806"/>
                  <a:pt x="6581776" y="341086"/>
                </a:cubicBezTo>
                <a:cubicBezTo>
                  <a:pt x="6568916" y="318702"/>
                  <a:pt x="6552724" y="294175"/>
                  <a:pt x="6532126" y="268934"/>
                </a:cubicBezTo>
                <a:lnTo>
                  <a:pt x="6463852" y="200338"/>
                </a:lnTo>
                <a:lnTo>
                  <a:pt x="6475096" y="208688"/>
                </a:lnTo>
                <a:cubicBezTo>
                  <a:pt x="6469380" y="202973"/>
                  <a:pt x="6461760" y="198211"/>
                  <a:pt x="6456046" y="192496"/>
                </a:cubicBezTo>
                <a:lnTo>
                  <a:pt x="6463852" y="200338"/>
                </a:lnTo>
                <a:lnTo>
                  <a:pt x="6378892" y="137251"/>
                </a:lnTo>
                <a:lnTo>
                  <a:pt x="6365558" y="129630"/>
                </a:lnTo>
                <a:cubicBezTo>
                  <a:pt x="6361748" y="126773"/>
                  <a:pt x="6356986" y="124868"/>
                  <a:pt x="6352224" y="122963"/>
                </a:cubicBezTo>
                <a:cubicBezTo>
                  <a:pt x="6342698" y="119153"/>
                  <a:pt x="6334124" y="115343"/>
                  <a:pt x="6324600" y="110580"/>
                </a:cubicBezTo>
                <a:cubicBezTo>
                  <a:pt x="6315076" y="105818"/>
                  <a:pt x="6305550" y="102960"/>
                  <a:pt x="6296024" y="99151"/>
                </a:cubicBezTo>
                <a:cubicBezTo>
                  <a:pt x="6286500" y="95340"/>
                  <a:pt x="6276976" y="91530"/>
                  <a:pt x="6267450" y="88673"/>
                </a:cubicBezTo>
                <a:cubicBezTo>
                  <a:pt x="6227446" y="76290"/>
                  <a:pt x="6187440" y="65813"/>
                  <a:pt x="6143624" y="59145"/>
                </a:cubicBezTo>
                <a:cubicBezTo>
                  <a:pt x="6100764" y="51525"/>
                  <a:pt x="6055044" y="47715"/>
                  <a:pt x="6006466" y="45810"/>
                </a:cubicBezTo>
                <a:cubicBezTo>
                  <a:pt x="6018848" y="44858"/>
                  <a:pt x="6028372" y="44858"/>
                  <a:pt x="6037898" y="44858"/>
                </a:cubicBezTo>
                <a:cubicBezTo>
                  <a:pt x="6046472" y="44858"/>
                  <a:pt x="6054092" y="44858"/>
                  <a:pt x="6061712" y="44858"/>
                </a:cubicBezTo>
                <a:cubicBezTo>
                  <a:pt x="6076950" y="44858"/>
                  <a:pt x="6088380" y="46763"/>
                  <a:pt x="6099812" y="46763"/>
                </a:cubicBezTo>
                <a:cubicBezTo>
                  <a:pt x="6105524" y="47715"/>
                  <a:pt x="6111240" y="47715"/>
                  <a:pt x="6117908" y="47715"/>
                </a:cubicBezTo>
                <a:cubicBezTo>
                  <a:pt x="6123624" y="47715"/>
                  <a:pt x="6131244" y="48668"/>
                  <a:pt x="6138864" y="49620"/>
                </a:cubicBezTo>
                <a:cubicBezTo>
                  <a:pt x="6146484" y="49620"/>
                  <a:pt x="6155056" y="50573"/>
                  <a:pt x="6165532" y="51525"/>
                </a:cubicBezTo>
                <a:cubicBezTo>
                  <a:pt x="6175058" y="52478"/>
                  <a:pt x="6186488" y="54383"/>
                  <a:pt x="6199824" y="56288"/>
                </a:cubicBezTo>
                <a:lnTo>
                  <a:pt x="6175058" y="50573"/>
                </a:lnTo>
                <a:cubicBezTo>
                  <a:pt x="6166486" y="48668"/>
                  <a:pt x="6157912" y="47715"/>
                  <a:pt x="6149340" y="46763"/>
                </a:cubicBezTo>
                <a:lnTo>
                  <a:pt x="6123624" y="42953"/>
                </a:lnTo>
                <a:cubicBezTo>
                  <a:pt x="6115050" y="42000"/>
                  <a:pt x="6106478" y="42000"/>
                  <a:pt x="6097904" y="41048"/>
                </a:cubicBezTo>
                <a:cubicBezTo>
                  <a:pt x="6112192" y="40095"/>
                  <a:pt x="6094096" y="37238"/>
                  <a:pt x="6062664" y="34380"/>
                </a:cubicBezTo>
                <a:cubicBezTo>
                  <a:pt x="6047424" y="33428"/>
                  <a:pt x="6028372" y="32475"/>
                  <a:pt x="6008372" y="32475"/>
                </a:cubicBezTo>
                <a:cubicBezTo>
                  <a:pt x="5998846" y="33428"/>
                  <a:pt x="5988368" y="33428"/>
                  <a:pt x="5978844" y="33428"/>
                </a:cubicBezTo>
                <a:cubicBezTo>
                  <a:pt x="5974080" y="33428"/>
                  <a:pt x="5969318" y="33428"/>
                  <a:pt x="5964556" y="33428"/>
                </a:cubicBezTo>
                <a:cubicBezTo>
                  <a:pt x="5959792" y="33428"/>
                  <a:pt x="5955030" y="34380"/>
                  <a:pt x="5950268" y="34380"/>
                </a:cubicBezTo>
                <a:cubicBezTo>
                  <a:pt x="5961698" y="32475"/>
                  <a:pt x="5972176" y="30570"/>
                  <a:pt x="5983604" y="29618"/>
                </a:cubicBezTo>
                <a:lnTo>
                  <a:pt x="6016944" y="25808"/>
                </a:lnTo>
                <a:cubicBezTo>
                  <a:pt x="6028372" y="26760"/>
                  <a:pt x="6044566" y="27713"/>
                  <a:pt x="6061712" y="28665"/>
                </a:cubicBezTo>
                <a:cubicBezTo>
                  <a:pt x="6078856" y="29618"/>
                  <a:pt x="6097904" y="32475"/>
                  <a:pt x="6115050" y="34380"/>
                </a:cubicBezTo>
                <a:cubicBezTo>
                  <a:pt x="6143624" y="39143"/>
                  <a:pt x="6167438" y="42953"/>
                  <a:pt x="6174104" y="43905"/>
                </a:cubicBezTo>
                <a:cubicBezTo>
                  <a:pt x="6176012" y="43905"/>
                  <a:pt x="6181724" y="45810"/>
                  <a:pt x="6190298" y="48668"/>
                </a:cubicBezTo>
                <a:cubicBezTo>
                  <a:pt x="6196966" y="50573"/>
                  <a:pt x="6206492" y="53430"/>
                  <a:pt x="6216968" y="56288"/>
                </a:cubicBezTo>
                <a:cubicBezTo>
                  <a:pt x="6227446" y="59145"/>
                  <a:pt x="6239828" y="63908"/>
                  <a:pt x="6252212" y="68670"/>
                </a:cubicBezTo>
                <a:cubicBezTo>
                  <a:pt x="6258878" y="70576"/>
                  <a:pt x="6265546" y="72480"/>
                  <a:pt x="6272212" y="75338"/>
                </a:cubicBezTo>
                <a:cubicBezTo>
                  <a:pt x="6278880" y="78196"/>
                  <a:pt x="6285548" y="81053"/>
                  <a:pt x="6292216" y="83910"/>
                </a:cubicBezTo>
                <a:cubicBezTo>
                  <a:pt x="6305550" y="90578"/>
                  <a:pt x="6319838" y="95340"/>
                  <a:pt x="6333172" y="102960"/>
                </a:cubicBezTo>
                <a:cubicBezTo>
                  <a:pt x="6346508" y="110580"/>
                  <a:pt x="6359844" y="116296"/>
                  <a:pt x="6372224" y="123915"/>
                </a:cubicBezTo>
                <a:cubicBezTo>
                  <a:pt x="6384608" y="130583"/>
                  <a:pt x="6396038" y="138203"/>
                  <a:pt x="6406516" y="143918"/>
                </a:cubicBezTo>
                <a:cubicBezTo>
                  <a:pt x="6404612" y="142013"/>
                  <a:pt x="6392228" y="133440"/>
                  <a:pt x="6376036" y="122963"/>
                </a:cubicBezTo>
                <a:cubicBezTo>
                  <a:pt x="6368416" y="117248"/>
                  <a:pt x="6357938" y="113438"/>
                  <a:pt x="6348412" y="107723"/>
                </a:cubicBezTo>
                <a:cubicBezTo>
                  <a:pt x="6337936" y="102008"/>
                  <a:pt x="6328412" y="97246"/>
                  <a:pt x="6318886" y="92483"/>
                </a:cubicBezTo>
                <a:cubicBezTo>
                  <a:pt x="6280786" y="75338"/>
                  <a:pt x="6254116" y="62955"/>
                  <a:pt x="6298884" y="77243"/>
                </a:cubicBezTo>
                <a:cubicBezTo>
                  <a:pt x="6288404" y="73433"/>
                  <a:pt x="6279832" y="70576"/>
                  <a:pt x="6272212" y="67718"/>
                </a:cubicBezTo>
                <a:cubicBezTo>
                  <a:pt x="6264592" y="64860"/>
                  <a:pt x="6256972" y="62955"/>
                  <a:pt x="6250304" y="61050"/>
                </a:cubicBezTo>
                <a:cubicBezTo>
                  <a:pt x="6236972" y="57240"/>
                  <a:pt x="6225540" y="52478"/>
                  <a:pt x="6214112" y="49620"/>
                </a:cubicBezTo>
                <a:cubicBezTo>
                  <a:pt x="6202680" y="46763"/>
                  <a:pt x="6191250" y="43905"/>
                  <a:pt x="6176964" y="40095"/>
                </a:cubicBezTo>
                <a:cubicBezTo>
                  <a:pt x="6163628" y="37238"/>
                  <a:pt x="6146484" y="35333"/>
                  <a:pt x="6125528" y="31523"/>
                </a:cubicBezTo>
                <a:cubicBezTo>
                  <a:pt x="6166486" y="37238"/>
                  <a:pt x="6172200" y="36285"/>
                  <a:pt x="6175058" y="35333"/>
                </a:cubicBezTo>
                <a:cubicBezTo>
                  <a:pt x="6177916" y="34380"/>
                  <a:pt x="6177916" y="32475"/>
                  <a:pt x="6208396" y="38190"/>
                </a:cubicBezTo>
                <a:lnTo>
                  <a:pt x="6173152" y="30570"/>
                </a:lnTo>
                <a:lnTo>
                  <a:pt x="6137912" y="24855"/>
                </a:lnTo>
                <a:lnTo>
                  <a:pt x="6120766" y="21998"/>
                </a:lnTo>
                <a:lnTo>
                  <a:pt x="6102668" y="20093"/>
                </a:lnTo>
                <a:lnTo>
                  <a:pt x="6067424" y="17235"/>
                </a:lnTo>
                <a:cubicBezTo>
                  <a:pt x="6066472" y="17235"/>
                  <a:pt x="6078856" y="18188"/>
                  <a:pt x="6096000" y="19140"/>
                </a:cubicBezTo>
                <a:cubicBezTo>
                  <a:pt x="6104572" y="20093"/>
                  <a:pt x="6114098" y="21045"/>
                  <a:pt x="6124576" y="21998"/>
                </a:cubicBezTo>
                <a:cubicBezTo>
                  <a:pt x="6134100" y="22950"/>
                  <a:pt x="6144578" y="24855"/>
                  <a:pt x="6154104" y="25808"/>
                </a:cubicBezTo>
                <a:cubicBezTo>
                  <a:pt x="6172200" y="27713"/>
                  <a:pt x="6187440" y="30570"/>
                  <a:pt x="6191250" y="30570"/>
                </a:cubicBezTo>
                <a:cubicBezTo>
                  <a:pt x="6193156" y="30570"/>
                  <a:pt x="6191250" y="29618"/>
                  <a:pt x="6186488" y="27713"/>
                </a:cubicBezTo>
                <a:cubicBezTo>
                  <a:pt x="6184584" y="26760"/>
                  <a:pt x="6180772" y="25808"/>
                  <a:pt x="6176012" y="23903"/>
                </a:cubicBezTo>
                <a:cubicBezTo>
                  <a:pt x="6171248" y="22950"/>
                  <a:pt x="6165532" y="21998"/>
                  <a:pt x="6157912" y="20093"/>
                </a:cubicBezTo>
                <a:cubicBezTo>
                  <a:pt x="6143624" y="18188"/>
                  <a:pt x="6123624" y="14378"/>
                  <a:pt x="6100764" y="12473"/>
                </a:cubicBezTo>
                <a:cubicBezTo>
                  <a:pt x="6089332" y="10568"/>
                  <a:pt x="6076950" y="9615"/>
                  <a:pt x="6065520" y="8663"/>
                </a:cubicBezTo>
                <a:cubicBezTo>
                  <a:pt x="6053138" y="7710"/>
                  <a:pt x="6041708" y="7710"/>
                  <a:pt x="6030278" y="6758"/>
                </a:cubicBezTo>
                <a:cubicBezTo>
                  <a:pt x="6018848" y="6282"/>
                  <a:pt x="6007834" y="6103"/>
                  <a:pt x="5997730" y="6148"/>
                </a:cubicBezTo>
                <a:close/>
                <a:moveTo>
                  <a:pt x="6004560" y="90"/>
                </a:moveTo>
                <a:cubicBezTo>
                  <a:pt x="6066472" y="-862"/>
                  <a:pt x="6125528" y="5805"/>
                  <a:pt x="6174104" y="15330"/>
                </a:cubicBezTo>
                <a:cubicBezTo>
                  <a:pt x="6185536" y="18188"/>
                  <a:pt x="6197918" y="21045"/>
                  <a:pt x="6208396" y="23903"/>
                </a:cubicBezTo>
                <a:cubicBezTo>
                  <a:pt x="6218872" y="26760"/>
                  <a:pt x="6229350" y="28665"/>
                  <a:pt x="6238876" y="32475"/>
                </a:cubicBezTo>
                <a:cubicBezTo>
                  <a:pt x="6257924" y="39143"/>
                  <a:pt x="6274118" y="43905"/>
                  <a:pt x="6286500" y="49620"/>
                </a:cubicBezTo>
                <a:cubicBezTo>
                  <a:pt x="6276024" y="47715"/>
                  <a:pt x="6272212" y="47715"/>
                  <a:pt x="6274118" y="49620"/>
                </a:cubicBezTo>
                <a:cubicBezTo>
                  <a:pt x="6276024" y="50573"/>
                  <a:pt x="6282692" y="54383"/>
                  <a:pt x="6293168" y="60098"/>
                </a:cubicBezTo>
                <a:cubicBezTo>
                  <a:pt x="6314124" y="70576"/>
                  <a:pt x="6350318" y="87721"/>
                  <a:pt x="6387466" y="111533"/>
                </a:cubicBezTo>
                <a:cubicBezTo>
                  <a:pt x="6396038" y="117248"/>
                  <a:pt x="6405564" y="123915"/>
                  <a:pt x="6415088" y="129630"/>
                </a:cubicBezTo>
                <a:cubicBezTo>
                  <a:pt x="6424612" y="135346"/>
                  <a:pt x="6434138" y="142965"/>
                  <a:pt x="6442712" y="149633"/>
                </a:cubicBezTo>
                <a:cubicBezTo>
                  <a:pt x="6460808" y="163921"/>
                  <a:pt x="6477000" y="178208"/>
                  <a:pt x="6490336" y="192496"/>
                </a:cubicBezTo>
                <a:cubicBezTo>
                  <a:pt x="6517958" y="220118"/>
                  <a:pt x="6536056" y="245836"/>
                  <a:pt x="6539866" y="255361"/>
                </a:cubicBezTo>
                <a:cubicBezTo>
                  <a:pt x="6537960" y="250598"/>
                  <a:pt x="6550344" y="263933"/>
                  <a:pt x="6563678" y="281078"/>
                </a:cubicBezTo>
                <a:cubicBezTo>
                  <a:pt x="6577012" y="298223"/>
                  <a:pt x="6590348" y="319178"/>
                  <a:pt x="6594158" y="323941"/>
                </a:cubicBezTo>
                <a:cubicBezTo>
                  <a:pt x="6602730" y="341086"/>
                  <a:pt x="6617018" y="368708"/>
                  <a:pt x="6632258" y="398236"/>
                </a:cubicBezTo>
                <a:cubicBezTo>
                  <a:pt x="6623686" y="378233"/>
                  <a:pt x="6620828" y="371566"/>
                  <a:pt x="6621780" y="369661"/>
                </a:cubicBezTo>
                <a:cubicBezTo>
                  <a:pt x="6622732" y="368708"/>
                  <a:pt x="6626544" y="372518"/>
                  <a:pt x="6628448" y="374423"/>
                </a:cubicBezTo>
                <a:cubicBezTo>
                  <a:pt x="6630352" y="376328"/>
                  <a:pt x="6631304" y="376328"/>
                  <a:pt x="6626544" y="365851"/>
                </a:cubicBezTo>
                <a:cubicBezTo>
                  <a:pt x="6624638" y="360136"/>
                  <a:pt x="6620828" y="352516"/>
                  <a:pt x="6614160" y="342038"/>
                </a:cubicBezTo>
                <a:cubicBezTo>
                  <a:pt x="6608446" y="330608"/>
                  <a:pt x="6599872" y="317273"/>
                  <a:pt x="6587492" y="299176"/>
                </a:cubicBezTo>
                <a:cubicBezTo>
                  <a:pt x="6595112" y="307748"/>
                  <a:pt x="6601778" y="317273"/>
                  <a:pt x="6608446" y="326798"/>
                </a:cubicBezTo>
                <a:cubicBezTo>
                  <a:pt x="6615112" y="336323"/>
                  <a:pt x="6621780" y="346801"/>
                  <a:pt x="6628448" y="358231"/>
                </a:cubicBezTo>
                <a:cubicBezTo>
                  <a:pt x="6641784" y="381091"/>
                  <a:pt x="6654166" y="406808"/>
                  <a:pt x="6666548" y="436336"/>
                </a:cubicBezTo>
                <a:cubicBezTo>
                  <a:pt x="6677978" y="465863"/>
                  <a:pt x="6688456" y="500153"/>
                  <a:pt x="6696076" y="539206"/>
                </a:cubicBezTo>
                <a:cubicBezTo>
                  <a:pt x="6703696" y="578258"/>
                  <a:pt x="6707504" y="623026"/>
                  <a:pt x="6697028" y="667793"/>
                </a:cubicBezTo>
                <a:lnTo>
                  <a:pt x="6692266" y="663983"/>
                </a:lnTo>
                <a:cubicBezTo>
                  <a:pt x="6696076" y="612548"/>
                  <a:pt x="6693218" y="560161"/>
                  <a:pt x="6682740" y="509678"/>
                </a:cubicBezTo>
                <a:cubicBezTo>
                  <a:pt x="6681788" y="517298"/>
                  <a:pt x="6677978" y="502058"/>
                  <a:pt x="6672264" y="481103"/>
                </a:cubicBezTo>
                <a:cubicBezTo>
                  <a:pt x="6669404" y="470626"/>
                  <a:pt x="6665596" y="459195"/>
                  <a:pt x="6661786" y="447766"/>
                </a:cubicBezTo>
                <a:cubicBezTo>
                  <a:pt x="6657024" y="437288"/>
                  <a:pt x="6653212" y="426811"/>
                  <a:pt x="6650356" y="419191"/>
                </a:cubicBezTo>
                <a:cubicBezTo>
                  <a:pt x="6673216" y="486818"/>
                  <a:pt x="6676072" y="520156"/>
                  <a:pt x="6677978" y="534443"/>
                </a:cubicBezTo>
                <a:cubicBezTo>
                  <a:pt x="6678930" y="549683"/>
                  <a:pt x="6677024" y="544921"/>
                  <a:pt x="6675120" y="541111"/>
                </a:cubicBezTo>
                <a:cubicBezTo>
                  <a:pt x="6673216" y="537301"/>
                  <a:pt x="6671312" y="533491"/>
                  <a:pt x="6673216" y="548731"/>
                </a:cubicBezTo>
                <a:cubicBezTo>
                  <a:pt x="6674168" y="556351"/>
                  <a:pt x="6675120" y="568733"/>
                  <a:pt x="6677024" y="587783"/>
                </a:cubicBezTo>
                <a:cubicBezTo>
                  <a:pt x="6677978" y="606833"/>
                  <a:pt x="6679884" y="633503"/>
                  <a:pt x="6677024" y="669698"/>
                </a:cubicBezTo>
                <a:cubicBezTo>
                  <a:pt x="6677024" y="683985"/>
                  <a:pt x="6677978" y="685891"/>
                  <a:pt x="6677024" y="694463"/>
                </a:cubicBezTo>
                <a:cubicBezTo>
                  <a:pt x="6675120" y="701131"/>
                  <a:pt x="6675120" y="712560"/>
                  <a:pt x="6669404" y="738278"/>
                </a:cubicBezTo>
                <a:cubicBezTo>
                  <a:pt x="6671312" y="730658"/>
                  <a:pt x="6671312" y="725896"/>
                  <a:pt x="6670358" y="726848"/>
                </a:cubicBezTo>
                <a:cubicBezTo>
                  <a:pt x="6669404" y="727801"/>
                  <a:pt x="6666548" y="740183"/>
                  <a:pt x="6658928" y="767806"/>
                </a:cubicBezTo>
                <a:cubicBezTo>
                  <a:pt x="6657024" y="776378"/>
                  <a:pt x="6654166" y="785903"/>
                  <a:pt x="6652260" y="794476"/>
                </a:cubicBezTo>
                <a:lnTo>
                  <a:pt x="6643688" y="821146"/>
                </a:lnTo>
                <a:cubicBezTo>
                  <a:pt x="6631304" y="843053"/>
                  <a:pt x="6629400" y="844958"/>
                  <a:pt x="6632258" y="835433"/>
                </a:cubicBezTo>
                <a:cubicBezTo>
                  <a:pt x="6635116" y="826860"/>
                  <a:pt x="6643688" y="806858"/>
                  <a:pt x="6650356" y="785903"/>
                </a:cubicBezTo>
                <a:cubicBezTo>
                  <a:pt x="6652260" y="781141"/>
                  <a:pt x="6653212" y="775426"/>
                  <a:pt x="6655118" y="770663"/>
                </a:cubicBezTo>
                <a:cubicBezTo>
                  <a:pt x="6657024" y="764948"/>
                  <a:pt x="6657976" y="760185"/>
                  <a:pt x="6658928" y="755423"/>
                </a:cubicBezTo>
                <a:cubicBezTo>
                  <a:pt x="6661786" y="746851"/>
                  <a:pt x="6662738" y="738278"/>
                  <a:pt x="6663692" y="732563"/>
                </a:cubicBezTo>
                <a:cubicBezTo>
                  <a:pt x="6665596" y="721133"/>
                  <a:pt x="6664644" y="721133"/>
                  <a:pt x="6658928" y="741135"/>
                </a:cubicBezTo>
                <a:cubicBezTo>
                  <a:pt x="6664644" y="714466"/>
                  <a:pt x="6668452" y="682081"/>
                  <a:pt x="6668452" y="649696"/>
                </a:cubicBezTo>
                <a:cubicBezTo>
                  <a:pt x="6669404" y="617310"/>
                  <a:pt x="6666548" y="584926"/>
                  <a:pt x="6661786" y="557303"/>
                </a:cubicBezTo>
                <a:cubicBezTo>
                  <a:pt x="6652260" y="502058"/>
                  <a:pt x="6637972" y="466816"/>
                  <a:pt x="6639878" y="483961"/>
                </a:cubicBezTo>
                <a:cubicBezTo>
                  <a:pt x="6650356" y="525871"/>
                  <a:pt x="6656072" y="557303"/>
                  <a:pt x="6658928" y="583021"/>
                </a:cubicBezTo>
                <a:cubicBezTo>
                  <a:pt x="6661786" y="608738"/>
                  <a:pt x="6663692" y="628741"/>
                  <a:pt x="6664644" y="648743"/>
                </a:cubicBezTo>
                <a:cubicBezTo>
                  <a:pt x="6664644" y="653506"/>
                  <a:pt x="6664644" y="659221"/>
                  <a:pt x="6664644" y="663983"/>
                </a:cubicBezTo>
                <a:cubicBezTo>
                  <a:pt x="6663692" y="669698"/>
                  <a:pt x="6663692" y="674460"/>
                  <a:pt x="6663692" y="680176"/>
                </a:cubicBezTo>
                <a:cubicBezTo>
                  <a:pt x="6663692" y="690653"/>
                  <a:pt x="6662738" y="703035"/>
                  <a:pt x="6660832" y="716371"/>
                </a:cubicBezTo>
                <a:cubicBezTo>
                  <a:pt x="6656072" y="743041"/>
                  <a:pt x="6649404" y="776378"/>
                  <a:pt x="6629400" y="819241"/>
                </a:cubicBezTo>
                <a:lnTo>
                  <a:pt x="6617972" y="836385"/>
                </a:lnTo>
                <a:cubicBezTo>
                  <a:pt x="6611304" y="851626"/>
                  <a:pt x="6605588" y="863056"/>
                  <a:pt x="6599872" y="872581"/>
                </a:cubicBezTo>
                <a:cubicBezTo>
                  <a:pt x="6597968" y="877343"/>
                  <a:pt x="6595112" y="882106"/>
                  <a:pt x="6593204" y="885916"/>
                </a:cubicBezTo>
                <a:cubicBezTo>
                  <a:pt x="6591300" y="889726"/>
                  <a:pt x="6589396" y="892583"/>
                  <a:pt x="6587492" y="896393"/>
                </a:cubicBezTo>
                <a:cubicBezTo>
                  <a:pt x="6579872" y="909728"/>
                  <a:pt x="6574156" y="920206"/>
                  <a:pt x="6563678" y="934493"/>
                </a:cubicBezTo>
                <a:cubicBezTo>
                  <a:pt x="6559868" y="935446"/>
                  <a:pt x="6548438" y="948781"/>
                  <a:pt x="6518912" y="977356"/>
                </a:cubicBezTo>
                <a:cubicBezTo>
                  <a:pt x="6481764" y="1018313"/>
                  <a:pt x="6448424" y="1047841"/>
                  <a:pt x="6415088" y="1076416"/>
                </a:cubicBezTo>
                <a:cubicBezTo>
                  <a:pt x="6381750" y="1104991"/>
                  <a:pt x="6349366" y="1131661"/>
                  <a:pt x="6314124" y="1164998"/>
                </a:cubicBezTo>
                <a:cubicBezTo>
                  <a:pt x="6363652" y="1124041"/>
                  <a:pt x="6400800" y="1095466"/>
                  <a:pt x="6430328" y="1071653"/>
                </a:cubicBezTo>
                <a:cubicBezTo>
                  <a:pt x="6459856" y="1047841"/>
                  <a:pt x="6482716" y="1029743"/>
                  <a:pt x="6504624" y="1010693"/>
                </a:cubicBezTo>
                <a:cubicBezTo>
                  <a:pt x="6527484" y="990691"/>
                  <a:pt x="6549392" y="970688"/>
                  <a:pt x="6576060" y="939256"/>
                </a:cubicBezTo>
                <a:cubicBezTo>
                  <a:pt x="6582728" y="931159"/>
                  <a:pt x="6589634" y="922587"/>
                  <a:pt x="6596660" y="913062"/>
                </a:cubicBezTo>
                <a:lnTo>
                  <a:pt x="6616368" y="883553"/>
                </a:lnTo>
                <a:lnTo>
                  <a:pt x="6592252" y="923063"/>
                </a:lnTo>
                <a:cubicBezTo>
                  <a:pt x="6557012" y="969735"/>
                  <a:pt x="6518912" y="1006883"/>
                  <a:pt x="6517004" y="1013551"/>
                </a:cubicBezTo>
                <a:lnTo>
                  <a:pt x="6515100" y="1007835"/>
                </a:lnTo>
                <a:cubicBezTo>
                  <a:pt x="6450330" y="1071653"/>
                  <a:pt x="6377940" y="1124993"/>
                  <a:pt x="6295072" y="1191668"/>
                </a:cubicBezTo>
                <a:cubicBezTo>
                  <a:pt x="6311266" y="1176428"/>
                  <a:pt x="6327458" y="1162141"/>
                  <a:pt x="6344604" y="1147853"/>
                </a:cubicBezTo>
                <a:cubicBezTo>
                  <a:pt x="6289358" y="1194526"/>
                  <a:pt x="6244592" y="1230721"/>
                  <a:pt x="6209348" y="1269773"/>
                </a:cubicBezTo>
                <a:cubicBezTo>
                  <a:pt x="6191726" y="1289299"/>
                  <a:pt x="6176724" y="1309540"/>
                  <a:pt x="6165294" y="1330971"/>
                </a:cubicBezTo>
                <a:lnTo>
                  <a:pt x="6155640" y="1360136"/>
                </a:lnTo>
                <a:lnTo>
                  <a:pt x="6152198" y="1367881"/>
                </a:lnTo>
                <a:lnTo>
                  <a:pt x="6150004" y="1377161"/>
                </a:lnTo>
                <a:lnTo>
                  <a:pt x="6142672" y="1399313"/>
                </a:lnTo>
                <a:lnTo>
                  <a:pt x="6148298" y="1384385"/>
                </a:lnTo>
                <a:lnTo>
                  <a:pt x="6139816" y="1420268"/>
                </a:lnTo>
                <a:cubicBezTo>
                  <a:pt x="6135052" y="1456463"/>
                  <a:pt x="6138864" y="1493611"/>
                  <a:pt x="6148388" y="1528853"/>
                </a:cubicBezTo>
                <a:lnTo>
                  <a:pt x="6155056" y="1546951"/>
                </a:lnTo>
                <a:lnTo>
                  <a:pt x="6162676" y="1565048"/>
                </a:lnTo>
                <a:cubicBezTo>
                  <a:pt x="6165532" y="1571715"/>
                  <a:pt x="6168392" y="1577431"/>
                  <a:pt x="6171248" y="1583146"/>
                </a:cubicBezTo>
                <a:lnTo>
                  <a:pt x="6179820" y="1601243"/>
                </a:lnTo>
                <a:cubicBezTo>
                  <a:pt x="6192204" y="1625056"/>
                  <a:pt x="6205538" y="1648868"/>
                  <a:pt x="6219824" y="1672681"/>
                </a:cubicBezTo>
                <a:cubicBezTo>
                  <a:pt x="6218872" y="1671728"/>
                  <a:pt x="6230304" y="1695540"/>
                  <a:pt x="6238876" y="1714590"/>
                </a:cubicBezTo>
                <a:cubicBezTo>
                  <a:pt x="6247448" y="1733640"/>
                  <a:pt x="6252212" y="1746976"/>
                  <a:pt x="6238876" y="1724115"/>
                </a:cubicBezTo>
                <a:cubicBezTo>
                  <a:pt x="6265546" y="1780313"/>
                  <a:pt x="6283644" y="1825081"/>
                  <a:pt x="6296024" y="1866038"/>
                </a:cubicBezTo>
                <a:cubicBezTo>
                  <a:pt x="6308408" y="1906996"/>
                  <a:pt x="6313172" y="1944143"/>
                  <a:pt x="6312218" y="1984148"/>
                </a:cubicBezTo>
                <a:cubicBezTo>
                  <a:pt x="6311266" y="2002246"/>
                  <a:pt x="6308408" y="2012723"/>
                  <a:pt x="6307456" y="2019390"/>
                </a:cubicBezTo>
                <a:cubicBezTo>
                  <a:pt x="6305550" y="2025106"/>
                  <a:pt x="6305550" y="2027011"/>
                  <a:pt x="6305550" y="2024153"/>
                </a:cubicBezTo>
                <a:cubicBezTo>
                  <a:pt x="6305550" y="2022248"/>
                  <a:pt x="6306504" y="2015581"/>
                  <a:pt x="6307456" y="2007008"/>
                </a:cubicBezTo>
                <a:cubicBezTo>
                  <a:pt x="6308408" y="1998436"/>
                  <a:pt x="6309360" y="1987006"/>
                  <a:pt x="6309360" y="1974623"/>
                </a:cubicBezTo>
                <a:cubicBezTo>
                  <a:pt x="6309360" y="1948906"/>
                  <a:pt x="6306504" y="1919378"/>
                  <a:pt x="6301740" y="1895565"/>
                </a:cubicBezTo>
                <a:cubicBezTo>
                  <a:pt x="6298884" y="1884136"/>
                  <a:pt x="6296024" y="1873658"/>
                  <a:pt x="6294120" y="1866038"/>
                </a:cubicBezTo>
                <a:cubicBezTo>
                  <a:pt x="6291264" y="1858418"/>
                  <a:pt x="6288404" y="1852703"/>
                  <a:pt x="6287452" y="1851751"/>
                </a:cubicBezTo>
                <a:cubicBezTo>
                  <a:pt x="6291264" y="1862228"/>
                  <a:pt x="6293168" y="1874611"/>
                  <a:pt x="6296024" y="1886040"/>
                </a:cubicBezTo>
                <a:cubicBezTo>
                  <a:pt x="6298884" y="1897471"/>
                  <a:pt x="6299836" y="1908901"/>
                  <a:pt x="6301740" y="1921283"/>
                </a:cubicBezTo>
                <a:cubicBezTo>
                  <a:pt x="6303646" y="1946048"/>
                  <a:pt x="6304598" y="1969861"/>
                  <a:pt x="6302692" y="1993673"/>
                </a:cubicBezTo>
                <a:cubicBezTo>
                  <a:pt x="6300788" y="2017486"/>
                  <a:pt x="6296978" y="2041298"/>
                  <a:pt x="6291264" y="2063206"/>
                </a:cubicBezTo>
                <a:cubicBezTo>
                  <a:pt x="6285548" y="2086065"/>
                  <a:pt x="6277928" y="2107021"/>
                  <a:pt x="6269356" y="2127023"/>
                </a:cubicBezTo>
                <a:cubicBezTo>
                  <a:pt x="6235066" y="2207033"/>
                  <a:pt x="6185536" y="2265136"/>
                  <a:pt x="6150292" y="2303236"/>
                </a:cubicBezTo>
                <a:cubicBezTo>
                  <a:pt x="6177916" y="2277518"/>
                  <a:pt x="6189346" y="2264183"/>
                  <a:pt x="6189346" y="2266088"/>
                </a:cubicBezTo>
                <a:cubicBezTo>
                  <a:pt x="6188392" y="2267041"/>
                  <a:pt x="6184584" y="2270851"/>
                  <a:pt x="6178868" y="2277518"/>
                </a:cubicBezTo>
                <a:cubicBezTo>
                  <a:pt x="6173152" y="2283233"/>
                  <a:pt x="6165532" y="2291806"/>
                  <a:pt x="6156960" y="2300378"/>
                </a:cubicBezTo>
                <a:cubicBezTo>
                  <a:pt x="6139816" y="2317523"/>
                  <a:pt x="6118860" y="2336573"/>
                  <a:pt x="6102668" y="2349908"/>
                </a:cubicBezTo>
                <a:cubicBezTo>
                  <a:pt x="6096000" y="2356576"/>
                  <a:pt x="6089332" y="2363243"/>
                  <a:pt x="6082666" y="2369911"/>
                </a:cubicBezTo>
                <a:cubicBezTo>
                  <a:pt x="6068378" y="2379436"/>
                  <a:pt x="6057900" y="2386103"/>
                  <a:pt x="6051232" y="2389913"/>
                </a:cubicBezTo>
                <a:cubicBezTo>
                  <a:pt x="6044566" y="2393723"/>
                  <a:pt x="6041708" y="2395628"/>
                  <a:pt x="6041708" y="2394676"/>
                </a:cubicBezTo>
                <a:cubicBezTo>
                  <a:pt x="6041708" y="2393723"/>
                  <a:pt x="6055996" y="2383246"/>
                  <a:pt x="6077904" y="2365148"/>
                </a:cubicBezTo>
                <a:cubicBezTo>
                  <a:pt x="6051232" y="2385151"/>
                  <a:pt x="6022658" y="2406106"/>
                  <a:pt x="5992178" y="2424203"/>
                </a:cubicBezTo>
                <a:cubicBezTo>
                  <a:pt x="5961698" y="2443253"/>
                  <a:pt x="5929312" y="2459446"/>
                  <a:pt x="5897880" y="2469923"/>
                </a:cubicBezTo>
                <a:cubicBezTo>
                  <a:pt x="5947412" y="2446111"/>
                  <a:pt x="6002656" y="2416583"/>
                  <a:pt x="6049328" y="2384198"/>
                </a:cubicBezTo>
                <a:lnTo>
                  <a:pt x="6081378" y="2359914"/>
                </a:lnTo>
                <a:lnTo>
                  <a:pt x="6095404" y="2349670"/>
                </a:lnTo>
                <a:lnTo>
                  <a:pt x="6098046" y="2347285"/>
                </a:lnTo>
                <a:lnTo>
                  <a:pt x="6111240" y="2337288"/>
                </a:lnTo>
                <a:cubicBezTo>
                  <a:pt x="6128862" y="2322286"/>
                  <a:pt x="6143148" y="2308475"/>
                  <a:pt x="6153150" y="2297521"/>
                </a:cubicBezTo>
                <a:lnTo>
                  <a:pt x="6098046" y="2347285"/>
                </a:lnTo>
                <a:lnTo>
                  <a:pt x="6081378" y="2359914"/>
                </a:lnTo>
                <a:lnTo>
                  <a:pt x="6045518" y="2386103"/>
                </a:lnTo>
                <a:cubicBezTo>
                  <a:pt x="6015038" y="2406106"/>
                  <a:pt x="5987416" y="2420393"/>
                  <a:pt x="5957888" y="2434681"/>
                </a:cubicBezTo>
                <a:cubicBezTo>
                  <a:pt x="5928360" y="2448016"/>
                  <a:pt x="5895976" y="2462303"/>
                  <a:pt x="5854066" y="2476591"/>
                </a:cubicBezTo>
                <a:cubicBezTo>
                  <a:pt x="5812156" y="2490878"/>
                  <a:pt x="5760720" y="2505166"/>
                  <a:pt x="5692140" y="2522311"/>
                </a:cubicBezTo>
                <a:cubicBezTo>
                  <a:pt x="5688330" y="2522311"/>
                  <a:pt x="5735004" y="2508023"/>
                  <a:pt x="5681664" y="2520406"/>
                </a:cubicBezTo>
                <a:cubicBezTo>
                  <a:pt x="5620704" y="2533741"/>
                  <a:pt x="5613084" y="2536598"/>
                  <a:pt x="5615940" y="2538503"/>
                </a:cubicBezTo>
                <a:cubicBezTo>
                  <a:pt x="5619750" y="2540408"/>
                  <a:pt x="5633086" y="2539456"/>
                  <a:pt x="5614036" y="2545171"/>
                </a:cubicBezTo>
                <a:cubicBezTo>
                  <a:pt x="5709286" y="2525168"/>
                  <a:pt x="5754052" y="2515643"/>
                  <a:pt x="5809298" y="2503261"/>
                </a:cubicBezTo>
                <a:lnTo>
                  <a:pt x="5784532" y="2513738"/>
                </a:lnTo>
                <a:cubicBezTo>
                  <a:pt x="5779772" y="2513738"/>
                  <a:pt x="5720716" y="2529931"/>
                  <a:pt x="5702618" y="2531836"/>
                </a:cubicBezTo>
                <a:lnTo>
                  <a:pt x="5688330" y="2540408"/>
                </a:lnTo>
                <a:cubicBezTo>
                  <a:pt x="5691188" y="2536598"/>
                  <a:pt x="5668328" y="2539456"/>
                  <a:pt x="5635944" y="2544218"/>
                </a:cubicBezTo>
                <a:cubicBezTo>
                  <a:pt x="5603558" y="2548981"/>
                  <a:pt x="5561648" y="2556601"/>
                  <a:pt x="5524500" y="2564221"/>
                </a:cubicBezTo>
                <a:cubicBezTo>
                  <a:pt x="5599748" y="2553743"/>
                  <a:pt x="5579746" y="2557553"/>
                  <a:pt x="5601652" y="2560411"/>
                </a:cubicBezTo>
                <a:cubicBezTo>
                  <a:pt x="5550218" y="2573746"/>
                  <a:pt x="5520692" y="2577556"/>
                  <a:pt x="5489258" y="2581366"/>
                </a:cubicBezTo>
                <a:cubicBezTo>
                  <a:pt x="5457824" y="2585176"/>
                  <a:pt x="5425440" y="2589938"/>
                  <a:pt x="5369244" y="2605178"/>
                </a:cubicBezTo>
                <a:cubicBezTo>
                  <a:pt x="5376864" y="2601368"/>
                  <a:pt x="5476876" y="2579461"/>
                  <a:pt x="5390198" y="2595653"/>
                </a:cubicBezTo>
                <a:cubicBezTo>
                  <a:pt x="5354004" y="2602321"/>
                  <a:pt x="5339716" y="2608036"/>
                  <a:pt x="5327332" y="2611846"/>
                </a:cubicBezTo>
                <a:cubicBezTo>
                  <a:pt x="5321618" y="2614703"/>
                  <a:pt x="5315904" y="2616608"/>
                  <a:pt x="5309236" y="2618513"/>
                </a:cubicBezTo>
                <a:cubicBezTo>
                  <a:pt x="5302568" y="2620418"/>
                  <a:pt x="5294948" y="2623276"/>
                  <a:pt x="5283518" y="2627086"/>
                </a:cubicBezTo>
                <a:cubicBezTo>
                  <a:pt x="5309236" y="2616608"/>
                  <a:pt x="5318760" y="2612798"/>
                  <a:pt x="5328286" y="2608036"/>
                </a:cubicBezTo>
                <a:cubicBezTo>
                  <a:pt x="5337812" y="2603273"/>
                  <a:pt x="5348288" y="2597558"/>
                  <a:pt x="5376864" y="2588986"/>
                </a:cubicBezTo>
                <a:cubicBezTo>
                  <a:pt x="5440680" y="2575651"/>
                  <a:pt x="5454016" y="2573746"/>
                  <a:pt x="5466398" y="2570888"/>
                </a:cubicBezTo>
                <a:cubicBezTo>
                  <a:pt x="5478780" y="2568031"/>
                  <a:pt x="5491164" y="2566126"/>
                  <a:pt x="5554028" y="2552791"/>
                </a:cubicBezTo>
                <a:lnTo>
                  <a:pt x="5446396" y="2568983"/>
                </a:lnTo>
                <a:cubicBezTo>
                  <a:pt x="5555932" y="2548028"/>
                  <a:pt x="5525452" y="2548981"/>
                  <a:pt x="5534024" y="2545171"/>
                </a:cubicBezTo>
                <a:cubicBezTo>
                  <a:pt x="5440680" y="2559458"/>
                  <a:pt x="5405438" y="2568983"/>
                  <a:pt x="5379720" y="2576603"/>
                </a:cubicBezTo>
                <a:cubicBezTo>
                  <a:pt x="5354004" y="2585176"/>
                  <a:pt x="5335904" y="2590891"/>
                  <a:pt x="5277804" y="2606131"/>
                </a:cubicBezTo>
                <a:cubicBezTo>
                  <a:pt x="5250180" y="2615656"/>
                  <a:pt x="5277804" y="2608036"/>
                  <a:pt x="5300664" y="2602321"/>
                </a:cubicBezTo>
                <a:cubicBezTo>
                  <a:pt x="5323524" y="2597558"/>
                  <a:pt x="5343524" y="2592796"/>
                  <a:pt x="5299712" y="2605178"/>
                </a:cubicBezTo>
                <a:cubicBezTo>
                  <a:pt x="5245418" y="2619466"/>
                  <a:pt x="5240656" y="2623276"/>
                  <a:pt x="5233036" y="2626133"/>
                </a:cubicBezTo>
                <a:cubicBezTo>
                  <a:pt x="5226368" y="2629943"/>
                  <a:pt x="5216844" y="2633753"/>
                  <a:pt x="5159692" y="2656613"/>
                </a:cubicBezTo>
                <a:cubicBezTo>
                  <a:pt x="5165408" y="2653756"/>
                  <a:pt x="5171124" y="2649946"/>
                  <a:pt x="5177792" y="2647088"/>
                </a:cubicBezTo>
                <a:cubicBezTo>
                  <a:pt x="5141596" y="2658518"/>
                  <a:pt x="5108258" y="2676616"/>
                  <a:pt x="5071112" y="2697571"/>
                </a:cubicBezTo>
                <a:cubicBezTo>
                  <a:pt x="5051108" y="2709001"/>
                  <a:pt x="5064444" y="2707096"/>
                  <a:pt x="5062538" y="2712811"/>
                </a:cubicBezTo>
                <a:cubicBezTo>
                  <a:pt x="5061586" y="2715668"/>
                  <a:pt x="5056824" y="2721383"/>
                  <a:pt x="5041584" y="2731861"/>
                </a:cubicBezTo>
                <a:cubicBezTo>
                  <a:pt x="5033964" y="2737576"/>
                  <a:pt x="5024438" y="2745196"/>
                  <a:pt x="5011104" y="2753768"/>
                </a:cubicBezTo>
                <a:cubicBezTo>
                  <a:pt x="4998720" y="2763293"/>
                  <a:pt x="4982528" y="2774723"/>
                  <a:pt x="4963478" y="2789963"/>
                </a:cubicBezTo>
                <a:cubicBezTo>
                  <a:pt x="4957764" y="2796631"/>
                  <a:pt x="4952048" y="2804251"/>
                  <a:pt x="4946332" y="2810918"/>
                </a:cubicBezTo>
                <a:cubicBezTo>
                  <a:pt x="4903472" y="2846161"/>
                  <a:pt x="4869180" y="2878546"/>
                  <a:pt x="4838700" y="2909026"/>
                </a:cubicBezTo>
                <a:cubicBezTo>
                  <a:pt x="4808220" y="2939506"/>
                  <a:pt x="4782504" y="2967128"/>
                  <a:pt x="4756786" y="2994751"/>
                </a:cubicBezTo>
                <a:cubicBezTo>
                  <a:pt x="4706304" y="3049996"/>
                  <a:pt x="4656772" y="3104288"/>
                  <a:pt x="4590098" y="3181441"/>
                </a:cubicBezTo>
                <a:cubicBezTo>
                  <a:pt x="4578668" y="3191918"/>
                  <a:pt x="4594860" y="3172868"/>
                  <a:pt x="4602480" y="3163343"/>
                </a:cubicBezTo>
                <a:cubicBezTo>
                  <a:pt x="4555808" y="3217636"/>
                  <a:pt x="4497704" y="3285263"/>
                  <a:pt x="4446270" y="3350986"/>
                </a:cubicBezTo>
                <a:cubicBezTo>
                  <a:pt x="4394836" y="3416708"/>
                  <a:pt x="4350068" y="3481478"/>
                  <a:pt x="4324352" y="3525293"/>
                </a:cubicBezTo>
                <a:cubicBezTo>
                  <a:pt x="4318636" y="3534818"/>
                  <a:pt x="4309112" y="3547201"/>
                  <a:pt x="4300538" y="3561488"/>
                </a:cubicBezTo>
                <a:cubicBezTo>
                  <a:pt x="4291966" y="3575776"/>
                  <a:pt x="4282440" y="3590063"/>
                  <a:pt x="4274820" y="3602446"/>
                </a:cubicBezTo>
                <a:cubicBezTo>
                  <a:pt x="4259580" y="3627211"/>
                  <a:pt x="4250056" y="3642451"/>
                  <a:pt x="4259580" y="3622448"/>
                </a:cubicBezTo>
                <a:cubicBezTo>
                  <a:pt x="4250056" y="3641498"/>
                  <a:pt x="4238626" y="3663406"/>
                  <a:pt x="4228148" y="3685313"/>
                </a:cubicBezTo>
                <a:cubicBezTo>
                  <a:pt x="4225292" y="3687218"/>
                  <a:pt x="4231004" y="3674836"/>
                  <a:pt x="4237672" y="3661501"/>
                </a:cubicBezTo>
                <a:cubicBezTo>
                  <a:pt x="4244340" y="3648166"/>
                  <a:pt x="4251960" y="3633878"/>
                  <a:pt x="4251008" y="3632926"/>
                </a:cubicBezTo>
                <a:cubicBezTo>
                  <a:pt x="4244340" y="3644356"/>
                  <a:pt x="4239578" y="3651023"/>
                  <a:pt x="4237672" y="3655786"/>
                </a:cubicBezTo>
                <a:cubicBezTo>
                  <a:pt x="4240530" y="3646261"/>
                  <a:pt x="4235768" y="3650071"/>
                  <a:pt x="4236720" y="3644356"/>
                </a:cubicBezTo>
                <a:cubicBezTo>
                  <a:pt x="4237672" y="3640546"/>
                  <a:pt x="4240530" y="3633878"/>
                  <a:pt x="4247198" y="3619591"/>
                </a:cubicBezTo>
                <a:cubicBezTo>
                  <a:pt x="4251008" y="3612923"/>
                  <a:pt x="4254818" y="3603398"/>
                  <a:pt x="4261486" y="3591968"/>
                </a:cubicBezTo>
                <a:cubicBezTo>
                  <a:pt x="4268152" y="3580538"/>
                  <a:pt x="4276726" y="3567203"/>
                  <a:pt x="4286252" y="3550058"/>
                </a:cubicBezTo>
                <a:cubicBezTo>
                  <a:pt x="4305300" y="3525293"/>
                  <a:pt x="4291012" y="3549106"/>
                  <a:pt x="4275772" y="3574823"/>
                </a:cubicBezTo>
                <a:cubicBezTo>
                  <a:pt x="4259580" y="3600541"/>
                  <a:pt x="4245292" y="3630068"/>
                  <a:pt x="4256724" y="3616733"/>
                </a:cubicBezTo>
                <a:cubicBezTo>
                  <a:pt x="4269104" y="3594826"/>
                  <a:pt x="4274820" y="3585301"/>
                  <a:pt x="4276726" y="3579586"/>
                </a:cubicBezTo>
                <a:cubicBezTo>
                  <a:pt x="4278630" y="3573871"/>
                  <a:pt x="4277678" y="3573871"/>
                  <a:pt x="4278630" y="3571966"/>
                </a:cubicBezTo>
                <a:cubicBezTo>
                  <a:pt x="4294824" y="3544343"/>
                  <a:pt x="4304348" y="3531008"/>
                  <a:pt x="4309112" y="3525293"/>
                </a:cubicBezTo>
                <a:cubicBezTo>
                  <a:pt x="4313872" y="3519578"/>
                  <a:pt x="4313872" y="3521483"/>
                  <a:pt x="4313872" y="3523388"/>
                </a:cubicBezTo>
                <a:cubicBezTo>
                  <a:pt x="4325304" y="3500528"/>
                  <a:pt x="4375786" y="3434806"/>
                  <a:pt x="4393884" y="3404326"/>
                </a:cubicBezTo>
                <a:cubicBezTo>
                  <a:pt x="4411980" y="3378608"/>
                  <a:pt x="4422458" y="3366226"/>
                  <a:pt x="4427220" y="3361463"/>
                </a:cubicBezTo>
                <a:cubicBezTo>
                  <a:pt x="4431984" y="3356701"/>
                  <a:pt x="4431030" y="3358606"/>
                  <a:pt x="4429126" y="3362416"/>
                </a:cubicBezTo>
                <a:cubicBezTo>
                  <a:pt x="4426268" y="3369083"/>
                  <a:pt x="4419600" y="3380513"/>
                  <a:pt x="4445318" y="3347176"/>
                </a:cubicBezTo>
                <a:cubicBezTo>
                  <a:pt x="4452938" y="3332888"/>
                  <a:pt x="4460558" y="3318601"/>
                  <a:pt x="4469130" y="3304313"/>
                </a:cubicBezTo>
                <a:cubicBezTo>
                  <a:pt x="4484370" y="3286216"/>
                  <a:pt x="4499612" y="3268118"/>
                  <a:pt x="4514852" y="3250021"/>
                </a:cubicBezTo>
                <a:cubicBezTo>
                  <a:pt x="4530092" y="3231923"/>
                  <a:pt x="4546284" y="3214778"/>
                  <a:pt x="4561524" y="3196681"/>
                </a:cubicBezTo>
                <a:cubicBezTo>
                  <a:pt x="4628198" y="3117623"/>
                  <a:pt x="4621530" y="3121433"/>
                  <a:pt x="4615816" y="3121433"/>
                </a:cubicBezTo>
                <a:cubicBezTo>
                  <a:pt x="4611052" y="3121433"/>
                  <a:pt x="4607244" y="3118576"/>
                  <a:pt x="4684396" y="3029041"/>
                </a:cubicBezTo>
                <a:cubicBezTo>
                  <a:pt x="4675824" y="3042376"/>
                  <a:pt x="4689158" y="3031898"/>
                  <a:pt x="4712970" y="3009038"/>
                </a:cubicBezTo>
                <a:cubicBezTo>
                  <a:pt x="4736784" y="2985226"/>
                  <a:pt x="4772978" y="2949983"/>
                  <a:pt x="4811078" y="2911883"/>
                </a:cubicBezTo>
                <a:cubicBezTo>
                  <a:pt x="4789170" y="2934743"/>
                  <a:pt x="4758692" y="2969033"/>
                  <a:pt x="4726304" y="3006181"/>
                </a:cubicBezTo>
                <a:cubicBezTo>
                  <a:pt x="4694872" y="3042376"/>
                  <a:pt x="4660584" y="3082381"/>
                  <a:pt x="4632008" y="3112861"/>
                </a:cubicBezTo>
                <a:cubicBezTo>
                  <a:pt x="4673918" y="3069998"/>
                  <a:pt x="4646296" y="3101431"/>
                  <a:pt x="4614864" y="3137626"/>
                </a:cubicBezTo>
                <a:cubicBezTo>
                  <a:pt x="4582478" y="3173821"/>
                  <a:pt x="4547236" y="3215731"/>
                  <a:pt x="4570096" y="3194776"/>
                </a:cubicBezTo>
                <a:cubicBezTo>
                  <a:pt x="4605338" y="3149056"/>
                  <a:pt x="4671060" y="3073808"/>
                  <a:pt x="4723448" y="3018563"/>
                </a:cubicBezTo>
                <a:lnTo>
                  <a:pt x="4707256" y="3037613"/>
                </a:lnTo>
                <a:cubicBezTo>
                  <a:pt x="4733926" y="3008086"/>
                  <a:pt x="4756786" y="2980463"/>
                  <a:pt x="4782504" y="2950936"/>
                </a:cubicBezTo>
                <a:cubicBezTo>
                  <a:pt x="4808220" y="2921408"/>
                  <a:pt x="4837748" y="2889976"/>
                  <a:pt x="4878704" y="2853781"/>
                </a:cubicBezTo>
                <a:cubicBezTo>
                  <a:pt x="4898708" y="2834731"/>
                  <a:pt x="4907280" y="2828063"/>
                  <a:pt x="4910138" y="2827111"/>
                </a:cubicBezTo>
                <a:cubicBezTo>
                  <a:pt x="4912996" y="2826158"/>
                  <a:pt x="4910138" y="2829968"/>
                  <a:pt x="4907280" y="2833778"/>
                </a:cubicBezTo>
                <a:cubicBezTo>
                  <a:pt x="4923472" y="2817586"/>
                  <a:pt x="4939666" y="2804251"/>
                  <a:pt x="4952048" y="2793773"/>
                </a:cubicBezTo>
                <a:cubicBezTo>
                  <a:pt x="4964430" y="2784248"/>
                  <a:pt x="4972050" y="2777581"/>
                  <a:pt x="4973004" y="2778533"/>
                </a:cubicBezTo>
                <a:cubicBezTo>
                  <a:pt x="4983480" y="2766151"/>
                  <a:pt x="4993958" y="2754721"/>
                  <a:pt x="5005388" y="2742338"/>
                </a:cubicBezTo>
                <a:cubicBezTo>
                  <a:pt x="5016818" y="2730908"/>
                  <a:pt x="5028248" y="2718526"/>
                  <a:pt x="5040630" y="2708048"/>
                </a:cubicBezTo>
                <a:cubicBezTo>
                  <a:pt x="5063492" y="2685188"/>
                  <a:pt x="5090160" y="2664233"/>
                  <a:pt x="5116830" y="2644231"/>
                </a:cubicBezTo>
                <a:cubicBezTo>
                  <a:pt x="5023486" y="2686141"/>
                  <a:pt x="4932046" y="2750911"/>
                  <a:pt x="4847272" y="2829016"/>
                </a:cubicBezTo>
                <a:cubicBezTo>
                  <a:pt x="4762500" y="2907121"/>
                  <a:pt x="4682492" y="2996656"/>
                  <a:pt x="4601528" y="3086191"/>
                </a:cubicBezTo>
                <a:lnTo>
                  <a:pt x="4599504" y="3090108"/>
                </a:lnTo>
                <a:cubicBezTo>
                  <a:pt x="4587420" y="3106803"/>
                  <a:pt x="4528662" y="3171081"/>
                  <a:pt x="4525328" y="3171915"/>
                </a:cubicBezTo>
                <a:lnTo>
                  <a:pt x="4533900" y="3161437"/>
                </a:lnTo>
                <a:lnTo>
                  <a:pt x="4601526" y="3086192"/>
                </a:lnTo>
                <a:lnTo>
                  <a:pt x="4593630" y="3091143"/>
                </a:lnTo>
                <a:cubicBezTo>
                  <a:pt x="4593460" y="3083512"/>
                  <a:pt x="4709518" y="2953913"/>
                  <a:pt x="4698684" y="2961413"/>
                </a:cubicBezTo>
                <a:cubicBezTo>
                  <a:pt x="4724400" y="2934743"/>
                  <a:pt x="4750118" y="2908073"/>
                  <a:pt x="4775836" y="2882356"/>
                </a:cubicBezTo>
                <a:cubicBezTo>
                  <a:pt x="4774884" y="2885213"/>
                  <a:pt x="4734878" y="2927123"/>
                  <a:pt x="4705352" y="2960461"/>
                </a:cubicBezTo>
                <a:cubicBezTo>
                  <a:pt x="4675824" y="2992846"/>
                  <a:pt x="4655820" y="3017611"/>
                  <a:pt x="4691064" y="2982368"/>
                </a:cubicBezTo>
                <a:cubicBezTo>
                  <a:pt x="4754880" y="2909978"/>
                  <a:pt x="4804412" y="2859496"/>
                  <a:pt x="4855844" y="2812823"/>
                </a:cubicBezTo>
                <a:cubicBezTo>
                  <a:pt x="4880612" y="2789963"/>
                  <a:pt x="4906328" y="2767103"/>
                  <a:pt x="4935856" y="2744243"/>
                </a:cubicBezTo>
                <a:cubicBezTo>
                  <a:pt x="4965384" y="2721383"/>
                  <a:pt x="4996816" y="2697571"/>
                  <a:pt x="5035868" y="2672806"/>
                </a:cubicBezTo>
                <a:cubicBezTo>
                  <a:pt x="5028962" y="2675425"/>
                  <a:pt x="5020568" y="2679473"/>
                  <a:pt x="5011044" y="2684757"/>
                </a:cubicBezTo>
                <a:lnTo>
                  <a:pt x="4980842" y="2703256"/>
                </a:lnTo>
                <a:lnTo>
                  <a:pt x="4997768" y="2691856"/>
                </a:lnTo>
                <a:cubicBezTo>
                  <a:pt x="5000624" y="2689951"/>
                  <a:pt x="5001578" y="2688998"/>
                  <a:pt x="5004436" y="2687093"/>
                </a:cubicBezTo>
                <a:cubicBezTo>
                  <a:pt x="4995864" y="2691856"/>
                  <a:pt x="4987292" y="2697571"/>
                  <a:pt x="4978718" y="2703286"/>
                </a:cubicBezTo>
                <a:cubicBezTo>
                  <a:pt x="4970146" y="2709001"/>
                  <a:pt x="4961572" y="2715668"/>
                  <a:pt x="4953000" y="2721383"/>
                </a:cubicBezTo>
                <a:cubicBezTo>
                  <a:pt x="4956810" y="2719478"/>
                  <a:pt x="4961810" y="2716144"/>
                  <a:pt x="4968956" y="2711263"/>
                </a:cubicBezTo>
                <a:lnTo>
                  <a:pt x="4978320" y="2704955"/>
                </a:lnTo>
                <a:lnTo>
                  <a:pt x="4904424" y="2760436"/>
                </a:lnTo>
                <a:cubicBezTo>
                  <a:pt x="4851084" y="2804251"/>
                  <a:pt x="4796792" y="2858543"/>
                  <a:pt x="4752976" y="2899501"/>
                </a:cubicBezTo>
                <a:cubicBezTo>
                  <a:pt x="4788218" y="2863306"/>
                  <a:pt x="4818698" y="2832826"/>
                  <a:pt x="4848226" y="2804251"/>
                </a:cubicBezTo>
                <a:cubicBezTo>
                  <a:pt x="4763452" y="2879498"/>
                  <a:pt x="4682492" y="2969033"/>
                  <a:pt x="4596766" y="3064283"/>
                </a:cubicBezTo>
                <a:lnTo>
                  <a:pt x="4578668" y="3087143"/>
                </a:lnTo>
                <a:cubicBezTo>
                  <a:pt x="4636770" y="3023326"/>
                  <a:pt x="4676776" y="2979511"/>
                  <a:pt x="4682492" y="2973796"/>
                </a:cubicBezTo>
                <a:cubicBezTo>
                  <a:pt x="4605338" y="3058568"/>
                  <a:pt x="4545330" y="3134768"/>
                  <a:pt x="4544378" y="3144293"/>
                </a:cubicBezTo>
                <a:lnTo>
                  <a:pt x="4557712" y="3129053"/>
                </a:lnTo>
                <a:lnTo>
                  <a:pt x="4531996" y="3161438"/>
                </a:lnTo>
                <a:cubicBezTo>
                  <a:pt x="4513898" y="3181441"/>
                  <a:pt x="4495800" y="3201443"/>
                  <a:pt x="4478656" y="3221446"/>
                </a:cubicBezTo>
                <a:cubicBezTo>
                  <a:pt x="4471988" y="3229066"/>
                  <a:pt x="4466272" y="3237638"/>
                  <a:pt x="4459604" y="3245258"/>
                </a:cubicBezTo>
                <a:lnTo>
                  <a:pt x="4469130" y="3232876"/>
                </a:lnTo>
                <a:cubicBezTo>
                  <a:pt x="4451986" y="3251926"/>
                  <a:pt x="4435792" y="3271928"/>
                  <a:pt x="4418648" y="3291931"/>
                </a:cubicBezTo>
                <a:cubicBezTo>
                  <a:pt x="4412932" y="3299551"/>
                  <a:pt x="4407218" y="3308123"/>
                  <a:pt x="4399598" y="3317648"/>
                </a:cubicBezTo>
                <a:cubicBezTo>
                  <a:pt x="4402456" y="3313838"/>
                  <a:pt x="4404360" y="3310028"/>
                  <a:pt x="4405312" y="3308123"/>
                </a:cubicBezTo>
                <a:cubicBezTo>
                  <a:pt x="4400552" y="3314791"/>
                  <a:pt x="4394836" y="3320506"/>
                  <a:pt x="4390072" y="3327173"/>
                </a:cubicBezTo>
                <a:cubicBezTo>
                  <a:pt x="4381500" y="3339556"/>
                  <a:pt x="4369118" y="3356701"/>
                  <a:pt x="4355784" y="3376703"/>
                </a:cubicBezTo>
                <a:cubicBezTo>
                  <a:pt x="4349116" y="3386228"/>
                  <a:pt x="4342448" y="3396706"/>
                  <a:pt x="4334828" y="3407183"/>
                </a:cubicBezTo>
                <a:cubicBezTo>
                  <a:pt x="4328160" y="3417661"/>
                  <a:pt x="4320540" y="3429091"/>
                  <a:pt x="4313872" y="3439568"/>
                </a:cubicBezTo>
                <a:cubicBezTo>
                  <a:pt x="4298632" y="3461476"/>
                  <a:pt x="4286252" y="3483383"/>
                  <a:pt x="4274820" y="3501481"/>
                </a:cubicBezTo>
                <a:cubicBezTo>
                  <a:pt x="4263392" y="3519578"/>
                  <a:pt x="4254818" y="3535771"/>
                  <a:pt x="4250056" y="3545296"/>
                </a:cubicBezTo>
                <a:cubicBezTo>
                  <a:pt x="4243388" y="3558631"/>
                  <a:pt x="4235768" y="3571966"/>
                  <a:pt x="4228148" y="3585301"/>
                </a:cubicBezTo>
                <a:cubicBezTo>
                  <a:pt x="4220528" y="3598636"/>
                  <a:pt x="4212908" y="3612923"/>
                  <a:pt x="4206240" y="3626258"/>
                </a:cubicBezTo>
                <a:lnTo>
                  <a:pt x="4194376" y="3649423"/>
                </a:lnTo>
                <a:lnTo>
                  <a:pt x="4196716" y="3644356"/>
                </a:lnTo>
                <a:cubicBezTo>
                  <a:pt x="4204336" y="3629116"/>
                  <a:pt x="4208144" y="3620543"/>
                  <a:pt x="4203384" y="3627211"/>
                </a:cubicBezTo>
                <a:cubicBezTo>
                  <a:pt x="4192904" y="3645308"/>
                  <a:pt x="4184332" y="3662453"/>
                  <a:pt x="4175760" y="3677693"/>
                </a:cubicBezTo>
                <a:cubicBezTo>
                  <a:pt x="4167188" y="3693886"/>
                  <a:pt x="4159568" y="3709126"/>
                  <a:pt x="4150996" y="3727223"/>
                </a:cubicBezTo>
                <a:cubicBezTo>
                  <a:pt x="4146232" y="3736748"/>
                  <a:pt x="4142424" y="3745321"/>
                  <a:pt x="4137660" y="3755798"/>
                </a:cubicBezTo>
                <a:cubicBezTo>
                  <a:pt x="4133850" y="3766276"/>
                  <a:pt x="4130040" y="3776753"/>
                  <a:pt x="4125278" y="3789136"/>
                </a:cubicBezTo>
                <a:cubicBezTo>
                  <a:pt x="4115752" y="3812948"/>
                  <a:pt x="4108132" y="3841523"/>
                  <a:pt x="4098608" y="3876766"/>
                </a:cubicBezTo>
                <a:lnTo>
                  <a:pt x="4110992" y="3835808"/>
                </a:lnTo>
                <a:lnTo>
                  <a:pt x="4117658" y="3815806"/>
                </a:lnTo>
                <a:lnTo>
                  <a:pt x="4125278" y="3795803"/>
                </a:lnTo>
                <a:cubicBezTo>
                  <a:pt x="4122420" y="3803423"/>
                  <a:pt x="4119564" y="3811043"/>
                  <a:pt x="4117658" y="3818663"/>
                </a:cubicBezTo>
                <a:lnTo>
                  <a:pt x="4111944" y="3841523"/>
                </a:lnTo>
                <a:cubicBezTo>
                  <a:pt x="4108132" y="3857716"/>
                  <a:pt x="4103370" y="3872956"/>
                  <a:pt x="4100512" y="3888196"/>
                </a:cubicBezTo>
                <a:cubicBezTo>
                  <a:pt x="4094798" y="3919628"/>
                  <a:pt x="4088130" y="3951061"/>
                  <a:pt x="4084320" y="3982493"/>
                </a:cubicBezTo>
                <a:cubicBezTo>
                  <a:pt x="4076700" y="4014878"/>
                  <a:pt x="4079558" y="3991066"/>
                  <a:pt x="4085272" y="3955823"/>
                </a:cubicBezTo>
                <a:cubicBezTo>
                  <a:pt x="4088130" y="3937726"/>
                  <a:pt x="4092892" y="3917723"/>
                  <a:pt x="4096704" y="3900578"/>
                </a:cubicBezTo>
                <a:cubicBezTo>
                  <a:pt x="4098608" y="3892006"/>
                  <a:pt x="4099560" y="3883433"/>
                  <a:pt x="4101466" y="3876766"/>
                </a:cubicBezTo>
                <a:cubicBezTo>
                  <a:pt x="4103370" y="3870098"/>
                  <a:pt x="4104324" y="3864383"/>
                  <a:pt x="4105276" y="3861526"/>
                </a:cubicBezTo>
                <a:cubicBezTo>
                  <a:pt x="4099560" y="3879623"/>
                  <a:pt x="4095750" y="3897721"/>
                  <a:pt x="4091940" y="3914866"/>
                </a:cubicBezTo>
                <a:cubicBezTo>
                  <a:pt x="4090036" y="3923438"/>
                  <a:pt x="4088130" y="3932011"/>
                  <a:pt x="4086224" y="3940583"/>
                </a:cubicBezTo>
                <a:cubicBezTo>
                  <a:pt x="4083368" y="3949156"/>
                  <a:pt x="4082416" y="3956776"/>
                  <a:pt x="4080510" y="3965348"/>
                </a:cubicBezTo>
                <a:cubicBezTo>
                  <a:pt x="4073844" y="3998686"/>
                  <a:pt x="4068128" y="4030118"/>
                  <a:pt x="4063366" y="4058693"/>
                </a:cubicBezTo>
                <a:cubicBezTo>
                  <a:pt x="4052888" y="4116796"/>
                  <a:pt x="4043364" y="4165373"/>
                  <a:pt x="4037648" y="4200616"/>
                </a:cubicBezTo>
                <a:cubicBezTo>
                  <a:pt x="4034792" y="4205378"/>
                  <a:pt x="4030028" y="4211093"/>
                  <a:pt x="4022408" y="4227286"/>
                </a:cubicBezTo>
                <a:cubicBezTo>
                  <a:pt x="4014788" y="4243478"/>
                  <a:pt x="4004310" y="4270148"/>
                  <a:pt x="3982404" y="4314916"/>
                </a:cubicBezTo>
                <a:cubicBezTo>
                  <a:pt x="4000500" y="4283483"/>
                  <a:pt x="3994784" y="4297771"/>
                  <a:pt x="3988118" y="4313011"/>
                </a:cubicBezTo>
                <a:cubicBezTo>
                  <a:pt x="3981450" y="4328251"/>
                  <a:pt x="3973830" y="4344443"/>
                  <a:pt x="3990024" y="4319678"/>
                </a:cubicBezTo>
                <a:cubicBezTo>
                  <a:pt x="3983356" y="4335871"/>
                  <a:pt x="3969068" y="4360636"/>
                  <a:pt x="3955732" y="4380638"/>
                </a:cubicBezTo>
                <a:cubicBezTo>
                  <a:pt x="3944304" y="4397783"/>
                  <a:pt x="3934778" y="4411118"/>
                  <a:pt x="3930968" y="4417786"/>
                </a:cubicBezTo>
                <a:lnTo>
                  <a:pt x="3932872" y="4412071"/>
                </a:lnTo>
                <a:cubicBezTo>
                  <a:pt x="3906204" y="4445408"/>
                  <a:pt x="3883344" y="4472078"/>
                  <a:pt x="3863340" y="4494938"/>
                </a:cubicBezTo>
                <a:cubicBezTo>
                  <a:pt x="3843338" y="4517798"/>
                  <a:pt x="3827144" y="4536848"/>
                  <a:pt x="3812858" y="4553993"/>
                </a:cubicBezTo>
                <a:cubicBezTo>
                  <a:pt x="3784284" y="4587331"/>
                  <a:pt x="3765232" y="4613048"/>
                  <a:pt x="3741420" y="4640671"/>
                </a:cubicBezTo>
                <a:cubicBezTo>
                  <a:pt x="3671888" y="4714013"/>
                  <a:pt x="3618548" y="4765448"/>
                  <a:pt x="3565208" y="4811168"/>
                </a:cubicBezTo>
                <a:cubicBezTo>
                  <a:pt x="3551872" y="4822598"/>
                  <a:pt x="3538538" y="4833076"/>
                  <a:pt x="3525204" y="4844506"/>
                </a:cubicBezTo>
                <a:cubicBezTo>
                  <a:pt x="3510916" y="4855936"/>
                  <a:pt x="3497580" y="4866413"/>
                  <a:pt x="3483292" y="4876891"/>
                </a:cubicBezTo>
                <a:cubicBezTo>
                  <a:pt x="3469004" y="4887368"/>
                  <a:pt x="3453766" y="4896893"/>
                  <a:pt x="3438524" y="4908323"/>
                </a:cubicBezTo>
                <a:cubicBezTo>
                  <a:pt x="3429952" y="4914038"/>
                  <a:pt x="3422332" y="4918801"/>
                  <a:pt x="3413760" y="4924516"/>
                </a:cubicBezTo>
                <a:cubicBezTo>
                  <a:pt x="3406140" y="4930231"/>
                  <a:pt x="3397568" y="4935946"/>
                  <a:pt x="3388044" y="4940708"/>
                </a:cubicBezTo>
                <a:cubicBezTo>
                  <a:pt x="3384232" y="4940708"/>
                  <a:pt x="3371850" y="4945471"/>
                  <a:pt x="3352800" y="4953091"/>
                </a:cubicBezTo>
                <a:cubicBezTo>
                  <a:pt x="3332798" y="4959758"/>
                  <a:pt x="3307080" y="4971188"/>
                  <a:pt x="3276600" y="4983571"/>
                </a:cubicBezTo>
                <a:cubicBezTo>
                  <a:pt x="3272792" y="4985476"/>
                  <a:pt x="3268028" y="4988333"/>
                  <a:pt x="3261360" y="4991191"/>
                </a:cubicBezTo>
                <a:cubicBezTo>
                  <a:pt x="3254692" y="4994048"/>
                  <a:pt x="3247072" y="4996906"/>
                  <a:pt x="3238500" y="5000716"/>
                </a:cubicBezTo>
                <a:cubicBezTo>
                  <a:pt x="3221356" y="5008336"/>
                  <a:pt x="3199448" y="5014051"/>
                  <a:pt x="3178492" y="5020718"/>
                </a:cubicBezTo>
                <a:cubicBezTo>
                  <a:pt x="3168016" y="5023576"/>
                  <a:pt x="3156584" y="5025481"/>
                  <a:pt x="3147060" y="5028338"/>
                </a:cubicBezTo>
                <a:cubicBezTo>
                  <a:pt x="3137536" y="5030243"/>
                  <a:pt x="3128010" y="5033101"/>
                  <a:pt x="3119438" y="5034053"/>
                </a:cubicBezTo>
                <a:cubicBezTo>
                  <a:pt x="3102292" y="5036911"/>
                  <a:pt x="3089910" y="5038816"/>
                  <a:pt x="3086100" y="5040721"/>
                </a:cubicBezTo>
                <a:cubicBezTo>
                  <a:pt x="3101340" y="5038816"/>
                  <a:pt x="3113724" y="5037863"/>
                  <a:pt x="3125152" y="5036911"/>
                </a:cubicBezTo>
                <a:cubicBezTo>
                  <a:pt x="3136584" y="5035006"/>
                  <a:pt x="3146108" y="5033101"/>
                  <a:pt x="3153728" y="5031196"/>
                </a:cubicBezTo>
                <a:cubicBezTo>
                  <a:pt x="3161348" y="5029291"/>
                  <a:pt x="3168016" y="5027386"/>
                  <a:pt x="3173730" y="5026433"/>
                </a:cubicBezTo>
                <a:cubicBezTo>
                  <a:pt x="3179444" y="5025481"/>
                  <a:pt x="3184208" y="5023576"/>
                  <a:pt x="3188970" y="5021671"/>
                </a:cubicBezTo>
                <a:cubicBezTo>
                  <a:pt x="3206116" y="5015003"/>
                  <a:pt x="3218498" y="5011193"/>
                  <a:pt x="3251836" y="4997858"/>
                </a:cubicBezTo>
                <a:cubicBezTo>
                  <a:pt x="3266124" y="4994048"/>
                  <a:pt x="3273744" y="4992143"/>
                  <a:pt x="3278504" y="4991191"/>
                </a:cubicBezTo>
                <a:cubicBezTo>
                  <a:pt x="3283268" y="4990238"/>
                  <a:pt x="3285172" y="4990238"/>
                  <a:pt x="3287078" y="4990238"/>
                </a:cubicBezTo>
                <a:cubicBezTo>
                  <a:pt x="3288984" y="4990238"/>
                  <a:pt x="3291840" y="4990238"/>
                  <a:pt x="3298508" y="4987381"/>
                </a:cubicBezTo>
                <a:lnTo>
                  <a:pt x="3311500" y="4983050"/>
                </a:lnTo>
                <a:lnTo>
                  <a:pt x="3306128" y="4985476"/>
                </a:lnTo>
                <a:cubicBezTo>
                  <a:pt x="3293744" y="4990238"/>
                  <a:pt x="3280410" y="4996906"/>
                  <a:pt x="3265170" y="5002621"/>
                </a:cubicBezTo>
                <a:cubicBezTo>
                  <a:pt x="3249930" y="5008336"/>
                  <a:pt x="3233738" y="5015003"/>
                  <a:pt x="3215640" y="5019766"/>
                </a:cubicBezTo>
                <a:cubicBezTo>
                  <a:pt x="3207068" y="5022623"/>
                  <a:pt x="3198496" y="5024528"/>
                  <a:pt x="3188970" y="5027386"/>
                </a:cubicBezTo>
                <a:cubicBezTo>
                  <a:pt x="3185160" y="5028338"/>
                  <a:pt x="3180398" y="5030243"/>
                  <a:pt x="3175636" y="5031196"/>
                </a:cubicBezTo>
                <a:lnTo>
                  <a:pt x="3161348" y="5034053"/>
                </a:lnTo>
                <a:cubicBezTo>
                  <a:pt x="3151824" y="5035958"/>
                  <a:pt x="3142298" y="5037863"/>
                  <a:pt x="3132772" y="5039768"/>
                </a:cubicBezTo>
                <a:cubicBezTo>
                  <a:pt x="3124200" y="5041673"/>
                  <a:pt x="3114676" y="5042626"/>
                  <a:pt x="3105150" y="5043578"/>
                </a:cubicBezTo>
                <a:cubicBezTo>
                  <a:pt x="3095624" y="5044531"/>
                  <a:pt x="3086100" y="5046436"/>
                  <a:pt x="3077528" y="5046436"/>
                </a:cubicBezTo>
                <a:cubicBezTo>
                  <a:pt x="3068956" y="5046436"/>
                  <a:pt x="3060384" y="5047388"/>
                  <a:pt x="3051810" y="5047388"/>
                </a:cubicBezTo>
                <a:cubicBezTo>
                  <a:pt x="3034666" y="5048341"/>
                  <a:pt x="3019424" y="5046436"/>
                  <a:pt x="3006092" y="5046436"/>
                </a:cubicBezTo>
                <a:cubicBezTo>
                  <a:pt x="2992756" y="5046436"/>
                  <a:pt x="2980372" y="5044531"/>
                  <a:pt x="2971800" y="5043578"/>
                </a:cubicBezTo>
                <a:cubicBezTo>
                  <a:pt x="2980372" y="5043578"/>
                  <a:pt x="2988944" y="5044531"/>
                  <a:pt x="2997518" y="5044531"/>
                </a:cubicBezTo>
                <a:cubicBezTo>
                  <a:pt x="2968944" y="5042626"/>
                  <a:pt x="2946084" y="5039768"/>
                  <a:pt x="2925128" y="5035006"/>
                </a:cubicBezTo>
                <a:cubicBezTo>
                  <a:pt x="2904172" y="5031196"/>
                  <a:pt x="2885124" y="5026433"/>
                  <a:pt x="2864168" y="5021671"/>
                </a:cubicBezTo>
                <a:cubicBezTo>
                  <a:pt x="2822258" y="5012146"/>
                  <a:pt x="2770824" y="4999763"/>
                  <a:pt x="2677478" y="4983571"/>
                </a:cubicBezTo>
                <a:cubicBezTo>
                  <a:pt x="2647950" y="4977856"/>
                  <a:pt x="2618424" y="4973093"/>
                  <a:pt x="2588896" y="4968331"/>
                </a:cubicBezTo>
                <a:cubicBezTo>
                  <a:pt x="2593658" y="4969283"/>
                  <a:pt x="2594610" y="4968331"/>
                  <a:pt x="2596516" y="4968331"/>
                </a:cubicBezTo>
                <a:lnTo>
                  <a:pt x="2583564" y="4965797"/>
                </a:lnTo>
                <a:lnTo>
                  <a:pt x="2581514" y="4965591"/>
                </a:lnTo>
                <a:cubicBezTo>
                  <a:pt x="2577228" y="4964996"/>
                  <a:pt x="2571274" y="4964043"/>
                  <a:pt x="2563178" y="4962615"/>
                </a:cubicBezTo>
                <a:lnTo>
                  <a:pt x="2578472" y="4964800"/>
                </a:lnTo>
                <a:lnTo>
                  <a:pt x="2550200" y="4959267"/>
                </a:lnTo>
                <a:cubicBezTo>
                  <a:pt x="2511088" y="4951721"/>
                  <a:pt x="2491264" y="4948328"/>
                  <a:pt x="2469832" y="4945471"/>
                </a:cubicBezTo>
                <a:cubicBezTo>
                  <a:pt x="2463166" y="4944518"/>
                  <a:pt x="2455544" y="4943566"/>
                  <a:pt x="2447924" y="4942613"/>
                </a:cubicBezTo>
                <a:cubicBezTo>
                  <a:pt x="2443164" y="4942613"/>
                  <a:pt x="2439352" y="4941661"/>
                  <a:pt x="2434590" y="4941661"/>
                </a:cubicBezTo>
                <a:cubicBezTo>
                  <a:pt x="2429828" y="4941661"/>
                  <a:pt x="2425064" y="4941661"/>
                  <a:pt x="2419350" y="4941661"/>
                </a:cubicBezTo>
                <a:cubicBezTo>
                  <a:pt x="2399348" y="4940708"/>
                  <a:pt x="2372678" y="4939756"/>
                  <a:pt x="2334578" y="4943566"/>
                </a:cubicBezTo>
                <a:cubicBezTo>
                  <a:pt x="2341244" y="4942613"/>
                  <a:pt x="2337436" y="4942613"/>
                  <a:pt x="2347912" y="4941661"/>
                </a:cubicBezTo>
                <a:cubicBezTo>
                  <a:pt x="2336484" y="4941661"/>
                  <a:pt x="2325052" y="4942613"/>
                  <a:pt x="2313624" y="4942613"/>
                </a:cubicBezTo>
                <a:cubicBezTo>
                  <a:pt x="2302192" y="4942613"/>
                  <a:pt x="2290764" y="4945471"/>
                  <a:pt x="2279332" y="4946423"/>
                </a:cubicBezTo>
                <a:cubicBezTo>
                  <a:pt x="2267904" y="4948328"/>
                  <a:pt x="2257424" y="4949281"/>
                  <a:pt x="2245996" y="4951186"/>
                </a:cubicBezTo>
                <a:cubicBezTo>
                  <a:pt x="2234564" y="4954043"/>
                  <a:pt x="2224088" y="4955948"/>
                  <a:pt x="2213610" y="4958806"/>
                </a:cubicBezTo>
                <a:cubicBezTo>
                  <a:pt x="2203132" y="4961663"/>
                  <a:pt x="2192656" y="4963568"/>
                  <a:pt x="2182178" y="4966426"/>
                </a:cubicBezTo>
                <a:cubicBezTo>
                  <a:pt x="2171700" y="4970236"/>
                  <a:pt x="2162176" y="4973093"/>
                  <a:pt x="2152650" y="4975951"/>
                </a:cubicBezTo>
                <a:cubicBezTo>
                  <a:pt x="2143124" y="4978808"/>
                  <a:pt x="2133600" y="4981666"/>
                  <a:pt x="2125028" y="4984523"/>
                </a:cubicBezTo>
                <a:cubicBezTo>
                  <a:pt x="2115504" y="4987381"/>
                  <a:pt x="2107884" y="4991191"/>
                  <a:pt x="2099310" y="4994048"/>
                </a:cubicBezTo>
                <a:cubicBezTo>
                  <a:pt x="2078356" y="4998811"/>
                  <a:pt x="2080260" y="4996906"/>
                  <a:pt x="2090738" y="4992143"/>
                </a:cubicBezTo>
                <a:cubicBezTo>
                  <a:pt x="2101216" y="4987381"/>
                  <a:pt x="2119312" y="4979761"/>
                  <a:pt x="2131696" y="4974998"/>
                </a:cubicBezTo>
                <a:cubicBezTo>
                  <a:pt x="2092644" y="4986428"/>
                  <a:pt x="2053828" y="5001430"/>
                  <a:pt x="2016800" y="5018813"/>
                </a:cubicBezTo>
                <a:lnTo>
                  <a:pt x="1976178" y="5041469"/>
                </a:lnTo>
                <a:lnTo>
                  <a:pt x="1991678" y="5036910"/>
                </a:lnTo>
                <a:cubicBezTo>
                  <a:pt x="1998344" y="5034053"/>
                  <a:pt x="2005964" y="5030243"/>
                  <a:pt x="2018348" y="5025480"/>
                </a:cubicBezTo>
                <a:lnTo>
                  <a:pt x="2005964" y="5031195"/>
                </a:lnTo>
                <a:lnTo>
                  <a:pt x="1993584" y="5037862"/>
                </a:lnTo>
                <a:lnTo>
                  <a:pt x="1968818" y="5051198"/>
                </a:lnTo>
                <a:cubicBezTo>
                  <a:pt x="1961198" y="5055960"/>
                  <a:pt x="1952624" y="5059770"/>
                  <a:pt x="1945004" y="5064532"/>
                </a:cubicBezTo>
                <a:lnTo>
                  <a:pt x="1921192" y="5078820"/>
                </a:lnTo>
                <a:cubicBezTo>
                  <a:pt x="1914524" y="5081678"/>
                  <a:pt x="1925956" y="5073105"/>
                  <a:pt x="1940244" y="5063580"/>
                </a:cubicBezTo>
                <a:cubicBezTo>
                  <a:pt x="1946910" y="5058818"/>
                  <a:pt x="1955484" y="5054055"/>
                  <a:pt x="1962150" y="5050245"/>
                </a:cubicBezTo>
                <a:lnTo>
                  <a:pt x="1973338" y="5043053"/>
                </a:lnTo>
                <a:lnTo>
                  <a:pt x="1912620" y="5076916"/>
                </a:lnTo>
                <a:cubicBezTo>
                  <a:pt x="1904048" y="5081678"/>
                  <a:pt x="1896428" y="5086441"/>
                  <a:pt x="1888808" y="5092156"/>
                </a:cubicBezTo>
                <a:cubicBezTo>
                  <a:pt x="1881188" y="5096918"/>
                  <a:pt x="1874520" y="5102633"/>
                  <a:pt x="1866900" y="5108348"/>
                </a:cubicBezTo>
                <a:cubicBezTo>
                  <a:pt x="1852612" y="5118826"/>
                  <a:pt x="1839278" y="5129303"/>
                  <a:pt x="1826896" y="5140733"/>
                </a:cubicBezTo>
                <a:cubicBezTo>
                  <a:pt x="1814512" y="5152163"/>
                  <a:pt x="1802130" y="5162641"/>
                  <a:pt x="1791652" y="5172166"/>
                </a:cubicBezTo>
                <a:cubicBezTo>
                  <a:pt x="1781176" y="5182643"/>
                  <a:pt x="1771650" y="5193121"/>
                  <a:pt x="1763078" y="5201693"/>
                </a:cubicBezTo>
                <a:cubicBezTo>
                  <a:pt x="1756410" y="5207408"/>
                  <a:pt x="1749744" y="5212171"/>
                  <a:pt x="1744028" y="5218838"/>
                </a:cubicBezTo>
                <a:lnTo>
                  <a:pt x="1725930" y="5236936"/>
                </a:lnTo>
                <a:lnTo>
                  <a:pt x="1707832" y="5255033"/>
                </a:lnTo>
                <a:cubicBezTo>
                  <a:pt x="1701164" y="5261701"/>
                  <a:pt x="1696404" y="5268368"/>
                  <a:pt x="1690688" y="5275036"/>
                </a:cubicBezTo>
                <a:cubicBezTo>
                  <a:pt x="1695450" y="5268368"/>
                  <a:pt x="1700212" y="5261701"/>
                  <a:pt x="1704976" y="5255986"/>
                </a:cubicBezTo>
                <a:cubicBezTo>
                  <a:pt x="1709738" y="5250271"/>
                  <a:pt x="1715452" y="5243603"/>
                  <a:pt x="1720216" y="5237888"/>
                </a:cubicBezTo>
                <a:cubicBezTo>
                  <a:pt x="1730692" y="5226458"/>
                  <a:pt x="1739264" y="5214076"/>
                  <a:pt x="1747838" y="5205503"/>
                </a:cubicBezTo>
                <a:cubicBezTo>
                  <a:pt x="1764984" y="5187406"/>
                  <a:pt x="1773556" y="5175976"/>
                  <a:pt x="1765936" y="5181691"/>
                </a:cubicBezTo>
                <a:cubicBezTo>
                  <a:pt x="1755458" y="5191216"/>
                  <a:pt x="1747838" y="5198836"/>
                  <a:pt x="1742124" y="5204551"/>
                </a:cubicBezTo>
                <a:cubicBezTo>
                  <a:pt x="1736408" y="5211218"/>
                  <a:pt x="1732598" y="5215981"/>
                  <a:pt x="1727836" y="5221696"/>
                </a:cubicBezTo>
                <a:cubicBezTo>
                  <a:pt x="1723072" y="5227411"/>
                  <a:pt x="1717358" y="5233126"/>
                  <a:pt x="1709738" y="5241698"/>
                </a:cubicBezTo>
                <a:cubicBezTo>
                  <a:pt x="1705928" y="5245508"/>
                  <a:pt x="1701164" y="5250271"/>
                  <a:pt x="1696404" y="5255986"/>
                </a:cubicBezTo>
                <a:cubicBezTo>
                  <a:pt x="1691640" y="5262653"/>
                  <a:pt x="1685924" y="5269321"/>
                  <a:pt x="1679258" y="5276941"/>
                </a:cubicBezTo>
                <a:cubicBezTo>
                  <a:pt x="1682116" y="5270273"/>
                  <a:pt x="1688784" y="5259796"/>
                  <a:pt x="1697356" y="5247413"/>
                </a:cubicBezTo>
                <a:cubicBezTo>
                  <a:pt x="1706880" y="5235031"/>
                  <a:pt x="1718310" y="5220743"/>
                  <a:pt x="1729740" y="5205503"/>
                </a:cubicBezTo>
                <a:cubicBezTo>
                  <a:pt x="1714500" y="5220743"/>
                  <a:pt x="1703070" y="5232173"/>
                  <a:pt x="1694498" y="5241698"/>
                </a:cubicBezTo>
                <a:cubicBezTo>
                  <a:pt x="1685924" y="5251223"/>
                  <a:pt x="1680210" y="5258843"/>
                  <a:pt x="1676400" y="5264558"/>
                </a:cubicBezTo>
                <a:cubicBezTo>
                  <a:pt x="1667828" y="5275988"/>
                  <a:pt x="1666876" y="5278846"/>
                  <a:pt x="1666876" y="5280751"/>
                </a:cubicBezTo>
                <a:cubicBezTo>
                  <a:pt x="1666876" y="5282656"/>
                  <a:pt x="1667828" y="5282656"/>
                  <a:pt x="1663064" y="5288371"/>
                </a:cubicBezTo>
                <a:cubicBezTo>
                  <a:pt x="1661160" y="5290276"/>
                  <a:pt x="1658304" y="5295038"/>
                  <a:pt x="1652588" y="5300753"/>
                </a:cubicBezTo>
                <a:cubicBezTo>
                  <a:pt x="1647824" y="5307421"/>
                  <a:pt x="1641158" y="5315993"/>
                  <a:pt x="1631632" y="5327423"/>
                </a:cubicBezTo>
                <a:cubicBezTo>
                  <a:pt x="1624012" y="5338853"/>
                  <a:pt x="1617344" y="5348378"/>
                  <a:pt x="1612584" y="5357903"/>
                </a:cubicBezTo>
                <a:cubicBezTo>
                  <a:pt x="1606868" y="5367428"/>
                  <a:pt x="1603058" y="5376001"/>
                  <a:pt x="1600200" y="5382668"/>
                </a:cubicBezTo>
                <a:cubicBezTo>
                  <a:pt x="1593532" y="5396003"/>
                  <a:pt x="1590676" y="5405528"/>
                  <a:pt x="1590676" y="5408386"/>
                </a:cubicBezTo>
                <a:cubicBezTo>
                  <a:pt x="1582104" y="5422673"/>
                  <a:pt x="1574484" y="5436008"/>
                  <a:pt x="1566864" y="5450296"/>
                </a:cubicBezTo>
                <a:cubicBezTo>
                  <a:pt x="1559244" y="5464583"/>
                  <a:pt x="1551624" y="5478871"/>
                  <a:pt x="1544956" y="5493158"/>
                </a:cubicBezTo>
                <a:cubicBezTo>
                  <a:pt x="1544956" y="5498873"/>
                  <a:pt x="1532572" y="5529353"/>
                  <a:pt x="1518284" y="5567453"/>
                </a:cubicBezTo>
                <a:cubicBezTo>
                  <a:pt x="1503044" y="5605553"/>
                  <a:pt x="1485900" y="5651273"/>
                  <a:pt x="1470660" y="5687468"/>
                </a:cubicBezTo>
                <a:cubicBezTo>
                  <a:pt x="1469708" y="5696993"/>
                  <a:pt x="1499236" y="5631271"/>
                  <a:pt x="1508760" y="5602696"/>
                </a:cubicBezTo>
                <a:cubicBezTo>
                  <a:pt x="1509712" y="5609363"/>
                  <a:pt x="1481138" y="5687468"/>
                  <a:pt x="1458278" y="5736998"/>
                </a:cubicBezTo>
                <a:cubicBezTo>
                  <a:pt x="1453516" y="5740808"/>
                  <a:pt x="1443038" y="5761763"/>
                  <a:pt x="1426844" y="5791291"/>
                </a:cubicBezTo>
                <a:cubicBezTo>
                  <a:pt x="1411604" y="5819866"/>
                  <a:pt x="1389698" y="5856061"/>
                  <a:pt x="1365884" y="5887493"/>
                </a:cubicBezTo>
                <a:cubicBezTo>
                  <a:pt x="1360170" y="5895113"/>
                  <a:pt x="1353504" y="5901781"/>
                  <a:pt x="1347788" y="5909401"/>
                </a:cubicBezTo>
                <a:cubicBezTo>
                  <a:pt x="1344930" y="5913211"/>
                  <a:pt x="1342072" y="5917021"/>
                  <a:pt x="1339216" y="5919878"/>
                </a:cubicBezTo>
                <a:cubicBezTo>
                  <a:pt x="1335404" y="5923688"/>
                  <a:pt x="1332548" y="5926546"/>
                  <a:pt x="1329690" y="5929403"/>
                </a:cubicBezTo>
                <a:cubicBezTo>
                  <a:pt x="1323024" y="5936071"/>
                  <a:pt x="1317308" y="5941786"/>
                  <a:pt x="1312544" y="5946548"/>
                </a:cubicBezTo>
                <a:cubicBezTo>
                  <a:pt x="1306830" y="5951311"/>
                  <a:pt x="1302068" y="5955121"/>
                  <a:pt x="1297304" y="5958931"/>
                </a:cubicBezTo>
                <a:cubicBezTo>
                  <a:pt x="1279208" y="5973218"/>
                  <a:pt x="1271588" y="5977981"/>
                  <a:pt x="1282064" y="5965598"/>
                </a:cubicBezTo>
                <a:cubicBezTo>
                  <a:pt x="1258252" y="5984648"/>
                  <a:pt x="1231584" y="6002746"/>
                  <a:pt x="1202056" y="6017986"/>
                </a:cubicBezTo>
                <a:cubicBezTo>
                  <a:pt x="1172528" y="6033226"/>
                  <a:pt x="1140144" y="6045608"/>
                  <a:pt x="1107758" y="6055133"/>
                </a:cubicBezTo>
                <a:cubicBezTo>
                  <a:pt x="1042036" y="6075136"/>
                  <a:pt x="971550" y="6084661"/>
                  <a:pt x="904876" y="6090376"/>
                </a:cubicBezTo>
                <a:cubicBezTo>
                  <a:pt x="770572" y="6100853"/>
                  <a:pt x="645796" y="6102758"/>
                  <a:pt x="565784" y="6096091"/>
                </a:cubicBezTo>
                <a:cubicBezTo>
                  <a:pt x="512444" y="6089423"/>
                  <a:pt x="407670" y="6068468"/>
                  <a:pt x="471488" y="6076088"/>
                </a:cubicBezTo>
                <a:cubicBezTo>
                  <a:pt x="423864" y="6067516"/>
                  <a:pt x="381952" y="6057991"/>
                  <a:pt x="343852" y="6044656"/>
                </a:cubicBezTo>
                <a:cubicBezTo>
                  <a:pt x="324804" y="6038941"/>
                  <a:pt x="307658" y="6030368"/>
                  <a:pt x="289560" y="6023701"/>
                </a:cubicBezTo>
                <a:cubicBezTo>
                  <a:pt x="280988" y="6019891"/>
                  <a:pt x="272416" y="6015128"/>
                  <a:pt x="263844" y="6011318"/>
                </a:cubicBezTo>
                <a:cubicBezTo>
                  <a:pt x="255270" y="6007508"/>
                  <a:pt x="246698" y="6003698"/>
                  <a:pt x="239078" y="5998936"/>
                </a:cubicBezTo>
                <a:cubicBezTo>
                  <a:pt x="222884" y="5989411"/>
                  <a:pt x="206692" y="5979886"/>
                  <a:pt x="191452" y="5968456"/>
                </a:cubicBezTo>
                <a:cubicBezTo>
                  <a:pt x="183832" y="5962741"/>
                  <a:pt x="176212" y="5957026"/>
                  <a:pt x="168592" y="5951311"/>
                </a:cubicBezTo>
                <a:cubicBezTo>
                  <a:pt x="161924" y="5944643"/>
                  <a:pt x="154304" y="5937976"/>
                  <a:pt x="146684" y="5931308"/>
                </a:cubicBezTo>
                <a:cubicBezTo>
                  <a:pt x="131922" y="5917497"/>
                  <a:pt x="117396" y="5902257"/>
                  <a:pt x="103466" y="5885112"/>
                </a:cubicBezTo>
                <a:lnTo>
                  <a:pt x="90592" y="5866401"/>
                </a:lnTo>
                <a:lnTo>
                  <a:pt x="104776" y="5884636"/>
                </a:lnTo>
                <a:cubicBezTo>
                  <a:pt x="110490" y="5891303"/>
                  <a:pt x="114300" y="5895113"/>
                  <a:pt x="113348" y="5893208"/>
                </a:cubicBezTo>
                <a:cubicBezTo>
                  <a:pt x="108584" y="5887493"/>
                  <a:pt x="102870" y="5880826"/>
                  <a:pt x="98108" y="5875111"/>
                </a:cubicBezTo>
                <a:cubicBezTo>
                  <a:pt x="95250" y="5871301"/>
                  <a:pt x="92392" y="5868443"/>
                  <a:pt x="90488" y="5865586"/>
                </a:cubicBezTo>
                <a:lnTo>
                  <a:pt x="83820" y="5856061"/>
                </a:lnTo>
                <a:cubicBezTo>
                  <a:pt x="79058" y="5849393"/>
                  <a:pt x="74296" y="5843678"/>
                  <a:pt x="70484" y="5837011"/>
                </a:cubicBezTo>
                <a:lnTo>
                  <a:pt x="59056" y="5817008"/>
                </a:lnTo>
                <a:cubicBezTo>
                  <a:pt x="55244" y="5810341"/>
                  <a:pt x="51436" y="5802721"/>
                  <a:pt x="48578" y="5796053"/>
                </a:cubicBezTo>
                <a:cubicBezTo>
                  <a:pt x="45720" y="5788433"/>
                  <a:pt x="41910" y="5781766"/>
                  <a:pt x="39052" y="5774146"/>
                </a:cubicBezTo>
                <a:cubicBezTo>
                  <a:pt x="33338" y="5759858"/>
                  <a:pt x="27624" y="5744618"/>
                  <a:pt x="22860" y="5728426"/>
                </a:cubicBezTo>
                <a:cubicBezTo>
                  <a:pt x="12384" y="5696041"/>
                  <a:pt x="5716" y="5660798"/>
                  <a:pt x="1904" y="5621746"/>
                </a:cubicBezTo>
                <a:lnTo>
                  <a:pt x="244" y="5527023"/>
                </a:lnTo>
                <a:lnTo>
                  <a:pt x="952" y="5534116"/>
                </a:lnTo>
                <a:cubicBezTo>
                  <a:pt x="952" y="5532211"/>
                  <a:pt x="952" y="5529353"/>
                  <a:pt x="952" y="5525543"/>
                </a:cubicBezTo>
                <a:cubicBezTo>
                  <a:pt x="952" y="5516971"/>
                  <a:pt x="952" y="5505541"/>
                  <a:pt x="1904" y="5492206"/>
                </a:cubicBezTo>
                <a:cubicBezTo>
                  <a:pt x="2858" y="5464583"/>
                  <a:pt x="8572" y="5431246"/>
                  <a:pt x="12384" y="5406481"/>
                </a:cubicBezTo>
                <a:cubicBezTo>
                  <a:pt x="19050" y="5378858"/>
                  <a:pt x="5716" y="5443628"/>
                  <a:pt x="10478" y="5428388"/>
                </a:cubicBezTo>
                <a:cubicBezTo>
                  <a:pt x="28576" y="5335043"/>
                  <a:pt x="60008" y="5251223"/>
                  <a:pt x="98108" y="5174071"/>
                </a:cubicBezTo>
                <a:cubicBezTo>
                  <a:pt x="117158" y="5135018"/>
                  <a:pt x="138112" y="5097871"/>
                  <a:pt x="160020" y="5062628"/>
                </a:cubicBezTo>
                <a:cubicBezTo>
                  <a:pt x="182880" y="5027386"/>
                  <a:pt x="206692" y="4993096"/>
                  <a:pt x="232410" y="4960711"/>
                </a:cubicBezTo>
                <a:cubicBezTo>
                  <a:pt x="258128" y="4928326"/>
                  <a:pt x="286704" y="4896893"/>
                  <a:pt x="316230" y="4867366"/>
                </a:cubicBezTo>
                <a:cubicBezTo>
                  <a:pt x="345758" y="4837838"/>
                  <a:pt x="376238" y="4808311"/>
                  <a:pt x="407670" y="4779736"/>
                </a:cubicBezTo>
                <a:cubicBezTo>
                  <a:pt x="470536" y="4722586"/>
                  <a:pt x="539116" y="4666388"/>
                  <a:pt x="611504" y="4607333"/>
                </a:cubicBezTo>
                <a:cubicBezTo>
                  <a:pt x="570548" y="4640671"/>
                  <a:pt x="542924" y="4665436"/>
                  <a:pt x="525780" y="4681628"/>
                </a:cubicBezTo>
                <a:cubicBezTo>
                  <a:pt x="508636" y="4697821"/>
                  <a:pt x="502920" y="4706393"/>
                  <a:pt x="502920" y="4707346"/>
                </a:cubicBezTo>
                <a:cubicBezTo>
                  <a:pt x="529590" y="4684486"/>
                  <a:pt x="557212" y="4662578"/>
                  <a:pt x="583884" y="4640671"/>
                </a:cubicBezTo>
                <a:cubicBezTo>
                  <a:pt x="613410" y="4613048"/>
                  <a:pt x="674370" y="4563518"/>
                  <a:pt x="722948" y="4519703"/>
                </a:cubicBezTo>
                <a:cubicBezTo>
                  <a:pt x="726758" y="4517322"/>
                  <a:pt x="734854" y="4511369"/>
                  <a:pt x="739022" y="4508750"/>
                </a:cubicBezTo>
                <a:lnTo>
                  <a:pt x="739138" y="4508720"/>
                </a:lnTo>
                <a:lnTo>
                  <a:pt x="741506" y="4506591"/>
                </a:lnTo>
                <a:cubicBezTo>
                  <a:pt x="746880" y="4501903"/>
                  <a:pt x="753904" y="4495890"/>
                  <a:pt x="762952" y="4488270"/>
                </a:cubicBezTo>
                <a:lnTo>
                  <a:pt x="741276" y="4508190"/>
                </a:lnTo>
                <a:lnTo>
                  <a:pt x="741298" y="4508184"/>
                </a:lnTo>
                <a:cubicBezTo>
                  <a:pt x="740390" y="4509404"/>
                  <a:pt x="737474" y="4512321"/>
                  <a:pt x="731520" y="4517798"/>
                </a:cubicBezTo>
                <a:cubicBezTo>
                  <a:pt x="812484" y="4453981"/>
                  <a:pt x="869632" y="4397783"/>
                  <a:pt x="926784" y="4333013"/>
                </a:cubicBezTo>
                <a:cubicBezTo>
                  <a:pt x="942024" y="4316821"/>
                  <a:pt x="955358" y="4299676"/>
                  <a:pt x="969644" y="4282531"/>
                </a:cubicBezTo>
                <a:cubicBezTo>
                  <a:pt x="983932" y="4265386"/>
                  <a:pt x="997268" y="4247288"/>
                  <a:pt x="1012508" y="4227286"/>
                </a:cubicBezTo>
                <a:cubicBezTo>
                  <a:pt x="1042988" y="4188233"/>
                  <a:pt x="1071564" y="4143466"/>
                  <a:pt x="1103948" y="4090126"/>
                </a:cubicBezTo>
                <a:cubicBezTo>
                  <a:pt x="1058228" y="4180613"/>
                  <a:pt x="999172" y="4263481"/>
                  <a:pt x="931544" y="4339681"/>
                </a:cubicBezTo>
                <a:cubicBezTo>
                  <a:pt x="950596" y="4322536"/>
                  <a:pt x="967740" y="4304438"/>
                  <a:pt x="985838" y="4286341"/>
                </a:cubicBezTo>
                <a:cubicBezTo>
                  <a:pt x="957264" y="4321583"/>
                  <a:pt x="927736" y="4354921"/>
                  <a:pt x="897256" y="4388258"/>
                </a:cubicBezTo>
                <a:cubicBezTo>
                  <a:pt x="957264" y="4333966"/>
                  <a:pt x="997268" y="4274911"/>
                  <a:pt x="1006792" y="4270148"/>
                </a:cubicBezTo>
                <a:cubicBezTo>
                  <a:pt x="997268" y="4284436"/>
                  <a:pt x="969644" y="4314916"/>
                  <a:pt x="970598" y="4317773"/>
                </a:cubicBezTo>
                <a:cubicBezTo>
                  <a:pt x="983932" y="4303486"/>
                  <a:pt x="993458" y="4292056"/>
                  <a:pt x="1002030" y="4282531"/>
                </a:cubicBezTo>
                <a:cubicBezTo>
                  <a:pt x="1009650" y="4273006"/>
                  <a:pt x="1015364" y="4265386"/>
                  <a:pt x="1021080" y="4257766"/>
                </a:cubicBezTo>
                <a:cubicBezTo>
                  <a:pt x="1026796" y="4250146"/>
                  <a:pt x="1031558" y="4243478"/>
                  <a:pt x="1037272" y="4234906"/>
                </a:cubicBezTo>
                <a:cubicBezTo>
                  <a:pt x="1040130" y="4231096"/>
                  <a:pt x="1042988" y="4226333"/>
                  <a:pt x="1046798" y="4221571"/>
                </a:cubicBezTo>
                <a:cubicBezTo>
                  <a:pt x="1050608" y="4216808"/>
                  <a:pt x="1054418" y="4211093"/>
                  <a:pt x="1058228" y="4205378"/>
                </a:cubicBezTo>
                <a:cubicBezTo>
                  <a:pt x="1048704" y="4222523"/>
                  <a:pt x="1035368" y="4239668"/>
                  <a:pt x="1022032" y="4258718"/>
                </a:cubicBezTo>
                <a:cubicBezTo>
                  <a:pt x="1008698" y="4277768"/>
                  <a:pt x="992504" y="4296818"/>
                  <a:pt x="975360" y="4316821"/>
                </a:cubicBezTo>
                <a:cubicBezTo>
                  <a:pt x="971550" y="4321583"/>
                  <a:pt x="967740" y="4327298"/>
                  <a:pt x="962978" y="4332061"/>
                </a:cubicBezTo>
                <a:cubicBezTo>
                  <a:pt x="959168" y="4337776"/>
                  <a:pt x="954404" y="4342538"/>
                  <a:pt x="949644" y="4347301"/>
                </a:cubicBezTo>
                <a:cubicBezTo>
                  <a:pt x="940118" y="4356826"/>
                  <a:pt x="930592" y="4367303"/>
                  <a:pt x="921068" y="4377781"/>
                </a:cubicBezTo>
                <a:cubicBezTo>
                  <a:pt x="901064" y="4397783"/>
                  <a:pt x="881064" y="4417786"/>
                  <a:pt x="860108" y="4437788"/>
                </a:cubicBezTo>
                <a:cubicBezTo>
                  <a:pt x="776288" y="4516846"/>
                  <a:pt x="686752" y="4589236"/>
                  <a:pt x="624840" y="4641623"/>
                </a:cubicBezTo>
                <a:cubicBezTo>
                  <a:pt x="605790" y="4657816"/>
                  <a:pt x="640080" y="4626383"/>
                  <a:pt x="642938" y="4622573"/>
                </a:cubicBezTo>
                <a:cubicBezTo>
                  <a:pt x="592456" y="4664483"/>
                  <a:pt x="559118" y="4687343"/>
                  <a:pt x="497204" y="4741636"/>
                </a:cubicBezTo>
                <a:cubicBezTo>
                  <a:pt x="461010" y="4777831"/>
                  <a:pt x="528638" y="4718776"/>
                  <a:pt x="561024" y="4693058"/>
                </a:cubicBezTo>
                <a:cubicBezTo>
                  <a:pt x="559118" y="4699726"/>
                  <a:pt x="542924" y="4712108"/>
                  <a:pt x="508636" y="4741636"/>
                </a:cubicBezTo>
                <a:cubicBezTo>
                  <a:pt x="503872" y="4743541"/>
                  <a:pt x="455296" y="4782593"/>
                  <a:pt x="404812" y="4828313"/>
                </a:cubicBezTo>
                <a:cubicBezTo>
                  <a:pt x="354330" y="4873081"/>
                  <a:pt x="301944" y="4925468"/>
                  <a:pt x="280988" y="4945471"/>
                </a:cubicBezTo>
                <a:cubicBezTo>
                  <a:pt x="271464" y="4956901"/>
                  <a:pt x="262890" y="4967378"/>
                  <a:pt x="256224" y="4975951"/>
                </a:cubicBezTo>
                <a:cubicBezTo>
                  <a:pt x="249556" y="4984523"/>
                  <a:pt x="243840" y="4992143"/>
                  <a:pt x="239078" y="4998811"/>
                </a:cubicBezTo>
                <a:cubicBezTo>
                  <a:pt x="230504" y="5011193"/>
                  <a:pt x="224790" y="5019766"/>
                  <a:pt x="221932" y="5024528"/>
                </a:cubicBezTo>
                <a:cubicBezTo>
                  <a:pt x="217170" y="5034053"/>
                  <a:pt x="220980" y="5031196"/>
                  <a:pt x="224790" y="5027386"/>
                </a:cubicBezTo>
                <a:cubicBezTo>
                  <a:pt x="229552" y="5023576"/>
                  <a:pt x="233364" y="5020718"/>
                  <a:pt x="227648" y="5029291"/>
                </a:cubicBezTo>
                <a:cubicBezTo>
                  <a:pt x="221932" y="5037863"/>
                  <a:pt x="205740" y="5058818"/>
                  <a:pt x="175260" y="5108348"/>
                </a:cubicBezTo>
                <a:cubicBezTo>
                  <a:pt x="161924" y="5127398"/>
                  <a:pt x="148590" y="5146448"/>
                  <a:pt x="136208" y="5166451"/>
                </a:cubicBezTo>
                <a:cubicBezTo>
                  <a:pt x="106680" y="5227411"/>
                  <a:pt x="79058" y="5299801"/>
                  <a:pt x="60008" y="5376953"/>
                </a:cubicBezTo>
                <a:cubicBezTo>
                  <a:pt x="46434" y="5434818"/>
                  <a:pt x="38220" y="5494825"/>
                  <a:pt x="44202" y="5552957"/>
                </a:cubicBezTo>
                <a:lnTo>
                  <a:pt x="50484" y="5585590"/>
                </a:lnTo>
                <a:lnTo>
                  <a:pt x="50484" y="5608411"/>
                </a:lnTo>
                <a:cubicBezTo>
                  <a:pt x="54292" y="5665561"/>
                  <a:pt x="69532" y="5717948"/>
                  <a:pt x="88584" y="5761763"/>
                </a:cubicBezTo>
                <a:cubicBezTo>
                  <a:pt x="107632" y="5805578"/>
                  <a:pt x="131444" y="5840821"/>
                  <a:pt x="151448" y="5868443"/>
                </a:cubicBezTo>
                <a:cubicBezTo>
                  <a:pt x="194310" y="5916068"/>
                  <a:pt x="262890" y="5970361"/>
                  <a:pt x="345758" y="6000841"/>
                </a:cubicBezTo>
                <a:cubicBezTo>
                  <a:pt x="428624" y="6034178"/>
                  <a:pt x="520064" y="6047513"/>
                  <a:pt x="594360" y="6052276"/>
                </a:cubicBezTo>
                <a:cubicBezTo>
                  <a:pt x="614364" y="6057038"/>
                  <a:pt x="564832" y="6056086"/>
                  <a:pt x="503872" y="6046561"/>
                </a:cubicBezTo>
                <a:cubicBezTo>
                  <a:pt x="496252" y="6045608"/>
                  <a:pt x="488632" y="6044656"/>
                  <a:pt x="481012" y="6042751"/>
                </a:cubicBezTo>
                <a:cubicBezTo>
                  <a:pt x="473392" y="6040846"/>
                  <a:pt x="464820" y="6039893"/>
                  <a:pt x="457200" y="6037988"/>
                </a:cubicBezTo>
                <a:cubicBezTo>
                  <a:pt x="441008" y="6035131"/>
                  <a:pt x="425768" y="6030368"/>
                  <a:pt x="411480" y="6026558"/>
                </a:cubicBezTo>
                <a:cubicBezTo>
                  <a:pt x="397192" y="6022748"/>
                  <a:pt x="383858" y="6017986"/>
                  <a:pt x="372428" y="6014176"/>
                </a:cubicBezTo>
                <a:cubicBezTo>
                  <a:pt x="360998" y="6011318"/>
                  <a:pt x="351472" y="6007508"/>
                  <a:pt x="343852" y="6004651"/>
                </a:cubicBezTo>
                <a:cubicBezTo>
                  <a:pt x="385764" y="6021796"/>
                  <a:pt x="428624" y="6036083"/>
                  <a:pt x="473392" y="6044656"/>
                </a:cubicBezTo>
                <a:cubicBezTo>
                  <a:pt x="462916" y="6041798"/>
                  <a:pt x="453390" y="6039893"/>
                  <a:pt x="444818" y="6037988"/>
                </a:cubicBezTo>
                <a:cubicBezTo>
                  <a:pt x="435292" y="6036083"/>
                  <a:pt x="427672" y="6033226"/>
                  <a:pt x="420052" y="6031321"/>
                </a:cubicBezTo>
                <a:cubicBezTo>
                  <a:pt x="412432" y="6029416"/>
                  <a:pt x="404812" y="6027511"/>
                  <a:pt x="398144" y="6025606"/>
                </a:cubicBezTo>
                <a:cubicBezTo>
                  <a:pt x="391478" y="6023701"/>
                  <a:pt x="384810" y="6021796"/>
                  <a:pt x="379096" y="6019891"/>
                </a:cubicBezTo>
                <a:cubicBezTo>
                  <a:pt x="366712" y="6016081"/>
                  <a:pt x="355284" y="6013223"/>
                  <a:pt x="344804" y="6009413"/>
                </a:cubicBezTo>
                <a:cubicBezTo>
                  <a:pt x="334328" y="6004651"/>
                  <a:pt x="322898" y="6001793"/>
                  <a:pt x="311468" y="5997031"/>
                </a:cubicBezTo>
                <a:cubicBezTo>
                  <a:pt x="324804" y="6003698"/>
                  <a:pt x="338138" y="6009413"/>
                  <a:pt x="349568" y="6014176"/>
                </a:cubicBezTo>
                <a:cubicBezTo>
                  <a:pt x="360998" y="6019891"/>
                  <a:pt x="372428" y="6022748"/>
                  <a:pt x="382904" y="6026558"/>
                </a:cubicBezTo>
                <a:cubicBezTo>
                  <a:pt x="387668" y="6028463"/>
                  <a:pt x="393384" y="6030368"/>
                  <a:pt x="398144" y="6031321"/>
                </a:cubicBezTo>
                <a:cubicBezTo>
                  <a:pt x="403860" y="6032273"/>
                  <a:pt x="408624" y="6034178"/>
                  <a:pt x="413384" y="6035131"/>
                </a:cubicBezTo>
                <a:cubicBezTo>
                  <a:pt x="422910" y="6037036"/>
                  <a:pt x="432436" y="6039893"/>
                  <a:pt x="441960" y="6041798"/>
                </a:cubicBezTo>
                <a:cubicBezTo>
                  <a:pt x="480060" y="6049418"/>
                  <a:pt x="518160" y="6055133"/>
                  <a:pt x="575310" y="6059896"/>
                </a:cubicBezTo>
                <a:cubicBezTo>
                  <a:pt x="571500" y="6060848"/>
                  <a:pt x="572452" y="6061801"/>
                  <a:pt x="581978" y="6062753"/>
                </a:cubicBezTo>
                <a:cubicBezTo>
                  <a:pt x="591504" y="6063706"/>
                  <a:pt x="607696" y="6066563"/>
                  <a:pt x="634364" y="6067516"/>
                </a:cubicBezTo>
                <a:lnTo>
                  <a:pt x="649604" y="6063706"/>
                </a:lnTo>
                <a:cubicBezTo>
                  <a:pt x="650558" y="6063706"/>
                  <a:pt x="656272" y="6064658"/>
                  <a:pt x="672464" y="6065611"/>
                </a:cubicBezTo>
                <a:cubicBezTo>
                  <a:pt x="741044" y="6066563"/>
                  <a:pt x="808672" y="6063706"/>
                  <a:pt x="877252" y="6058943"/>
                </a:cubicBezTo>
                <a:cubicBezTo>
                  <a:pt x="833438" y="6059896"/>
                  <a:pt x="830580" y="6056086"/>
                  <a:pt x="778192" y="6057038"/>
                </a:cubicBezTo>
                <a:cubicBezTo>
                  <a:pt x="796290" y="6058943"/>
                  <a:pt x="751524" y="6061801"/>
                  <a:pt x="699136" y="6060848"/>
                </a:cubicBezTo>
                <a:cubicBezTo>
                  <a:pt x="745808" y="6058943"/>
                  <a:pt x="648652" y="6057038"/>
                  <a:pt x="649604" y="6054181"/>
                </a:cubicBezTo>
                <a:cubicBezTo>
                  <a:pt x="754380" y="6058943"/>
                  <a:pt x="885824" y="6051323"/>
                  <a:pt x="953452" y="6043703"/>
                </a:cubicBezTo>
                <a:cubicBezTo>
                  <a:pt x="961072" y="6044656"/>
                  <a:pt x="968692" y="6044656"/>
                  <a:pt x="976312" y="6045608"/>
                </a:cubicBezTo>
                <a:cubicBezTo>
                  <a:pt x="1025844" y="6039893"/>
                  <a:pt x="1076324" y="6030368"/>
                  <a:pt x="1120140" y="6017033"/>
                </a:cubicBezTo>
                <a:cubicBezTo>
                  <a:pt x="1164908" y="6003698"/>
                  <a:pt x="1202056" y="5986553"/>
                  <a:pt x="1230630" y="5970361"/>
                </a:cubicBezTo>
                <a:cubicBezTo>
                  <a:pt x="1224916" y="5974171"/>
                  <a:pt x="1219200" y="5977981"/>
                  <a:pt x="1213484" y="5981791"/>
                </a:cubicBezTo>
                <a:cubicBezTo>
                  <a:pt x="1239204" y="5969408"/>
                  <a:pt x="1263016" y="5953216"/>
                  <a:pt x="1284924" y="5935118"/>
                </a:cubicBezTo>
                <a:lnTo>
                  <a:pt x="1301116" y="5921783"/>
                </a:lnTo>
                <a:cubicBezTo>
                  <a:pt x="1306830" y="5917021"/>
                  <a:pt x="1311592" y="5911306"/>
                  <a:pt x="1316356" y="5906543"/>
                </a:cubicBezTo>
                <a:cubicBezTo>
                  <a:pt x="1321118" y="5901781"/>
                  <a:pt x="1325880" y="5896066"/>
                  <a:pt x="1330644" y="5891303"/>
                </a:cubicBezTo>
                <a:cubicBezTo>
                  <a:pt x="1335404" y="5885588"/>
                  <a:pt x="1339216" y="5880826"/>
                  <a:pt x="1343978" y="5875111"/>
                </a:cubicBezTo>
                <a:cubicBezTo>
                  <a:pt x="1380172" y="5832248"/>
                  <a:pt x="1407796" y="5783671"/>
                  <a:pt x="1432560" y="5736998"/>
                </a:cubicBezTo>
                <a:cubicBezTo>
                  <a:pt x="1453516" y="5687468"/>
                  <a:pt x="1473518" y="5630318"/>
                  <a:pt x="1493520" y="5574121"/>
                </a:cubicBezTo>
                <a:cubicBezTo>
                  <a:pt x="1513524" y="5517923"/>
                  <a:pt x="1533524" y="5463631"/>
                  <a:pt x="1551624" y="5420768"/>
                </a:cubicBezTo>
                <a:cubicBezTo>
                  <a:pt x="1553528" y="5415053"/>
                  <a:pt x="1557338" y="5405528"/>
                  <a:pt x="1563052" y="5394098"/>
                </a:cubicBezTo>
                <a:cubicBezTo>
                  <a:pt x="1568768" y="5381716"/>
                  <a:pt x="1577340" y="5368381"/>
                  <a:pt x="1585912" y="5353141"/>
                </a:cubicBezTo>
                <a:cubicBezTo>
                  <a:pt x="1590676" y="5345521"/>
                  <a:pt x="1595438" y="5336948"/>
                  <a:pt x="1600200" y="5328376"/>
                </a:cubicBezTo>
                <a:cubicBezTo>
                  <a:pt x="1605916" y="5319803"/>
                  <a:pt x="1611630" y="5311231"/>
                  <a:pt x="1618298" y="5302658"/>
                </a:cubicBezTo>
                <a:cubicBezTo>
                  <a:pt x="1624012" y="5294086"/>
                  <a:pt x="1630680" y="5285513"/>
                  <a:pt x="1637348" y="5275988"/>
                </a:cubicBezTo>
                <a:cubicBezTo>
                  <a:pt x="1644016" y="5267416"/>
                  <a:pt x="1651636" y="5258843"/>
                  <a:pt x="1659256" y="5249318"/>
                </a:cubicBezTo>
                <a:cubicBezTo>
                  <a:pt x="1666876" y="5239793"/>
                  <a:pt x="1674496" y="5231221"/>
                  <a:pt x="1682116" y="5221696"/>
                </a:cubicBezTo>
                <a:cubicBezTo>
                  <a:pt x="1690688" y="5213123"/>
                  <a:pt x="1698308" y="5204551"/>
                  <a:pt x="1706880" y="5195978"/>
                </a:cubicBezTo>
                <a:cubicBezTo>
                  <a:pt x="1715452" y="5187406"/>
                  <a:pt x="1723072" y="5177881"/>
                  <a:pt x="1731644" y="5170261"/>
                </a:cubicBezTo>
                <a:cubicBezTo>
                  <a:pt x="1740218" y="5161688"/>
                  <a:pt x="1748790" y="5154068"/>
                  <a:pt x="1757364" y="5146448"/>
                </a:cubicBezTo>
                <a:cubicBezTo>
                  <a:pt x="1765936" y="5138828"/>
                  <a:pt x="1773556" y="5130256"/>
                  <a:pt x="1782128" y="5123588"/>
                </a:cubicBezTo>
                <a:cubicBezTo>
                  <a:pt x="1789748" y="5116921"/>
                  <a:pt x="1798320" y="5110253"/>
                  <a:pt x="1805940" y="5103586"/>
                </a:cubicBezTo>
                <a:cubicBezTo>
                  <a:pt x="1813560" y="5096918"/>
                  <a:pt x="1821180" y="5090251"/>
                  <a:pt x="1827848" y="5084536"/>
                </a:cubicBezTo>
                <a:cubicBezTo>
                  <a:pt x="1834516" y="5078821"/>
                  <a:pt x="1841184" y="5073106"/>
                  <a:pt x="1847850" y="5068343"/>
                </a:cubicBezTo>
                <a:cubicBezTo>
                  <a:pt x="1854518" y="5063581"/>
                  <a:pt x="1778318" y="5123588"/>
                  <a:pt x="1749744" y="5156926"/>
                </a:cubicBezTo>
                <a:cubicBezTo>
                  <a:pt x="1765936" y="5142638"/>
                  <a:pt x="1780224" y="5128351"/>
                  <a:pt x="1794510" y="5116921"/>
                </a:cubicBezTo>
                <a:cubicBezTo>
                  <a:pt x="1808798" y="5104538"/>
                  <a:pt x="1821180" y="5093108"/>
                  <a:pt x="1833564" y="5083583"/>
                </a:cubicBezTo>
                <a:cubicBezTo>
                  <a:pt x="1859280" y="5065486"/>
                  <a:pt x="1877378" y="5051198"/>
                  <a:pt x="1890712" y="5046436"/>
                </a:cubicBezTo>
                <a:cubicBezTo>
                  <a:pt x="1733550" y="5155021"/>
                  <a:pt x="1901190" y="5043578"/>
                  <a:pt x="1832610" y="5095013"/>
                </a:cubicBezTo>
                <a:cubicBezTo>
                  <a:pt x="1850708" y="5081678"/>
                  <a:pt x="1868804" y="5068343"/>
                  <a:pt x="1886904" y="5055961"/>
                </a:cubicBezTo>
                <a:cubicBezTo>
                  <a:pt x="1905000" y="5044531"/>
                  <a:pt x="1923098" y="5033101"/>
                  <a:pt x="1940244" y="5022623"/>
                </a:cubicBezTo>
                <a:cubicBezTo>
                  <a:pt x="1975484" y="5003573"/>
                  <a:pt x="2005012" y="4986428"/>
                  <a:pt x="2025016" y="4977856"/>
                </a:cubicBezTo>
                <a:cubicBezTo>
                  <a:pt x="2017396" y="4981666"/>
                  <a:pt x="2009776" y="4984523"/>
                  <a:pt x="2004060" y="4987381"/>
                </a:cubicBezTo>
                <a:cubicBezTo>
                  <a:pt x="1998344" y="4989286"/>
                  <a:pt x="1993584" y="4992143"/>
                  <a:pt x="1989772" y="4994048"/>
                </a:cubicBezTo>
                <a:cubicBezTo>
                  <a:pt x="1982152" y="4997858"/>
                  <a:pt x="1977390" y="4999763"/>
                  <a:pt x="1975484" y="5000716"/>
                </a:cubicBezTo>
                <a:cubicBezTo>
                  <a:pt x="1971676" y="5002621"/>
                  <a:pt x="1977390" y="4998811"/>
                  <a:pt x="1982152" y="4995001"/>
                </a:cubicBezTo>
                <a:cubicBezTo>
                  <a:pt x="1992630" y="4988333"/>
                  <a:pt x="2003108" y="4980713"/>
                  <a:pt x="1938338" y="5015956"/>
                </a:cubicBezTo>
                <a:cubicBezTo>
                  <a:pt x="1987868" y="4986428"/>
                  <a:pt x="2047876" y="4954996"/>
                  <a:pt x="2114550" y="4933088"/>
                </a:cubicBezTo>
                <a:cubicBezTo>
                  <a:pt x="2181224" y="4910228"/>
                  <a:pt x="2252664" y="4895941"/>
                  <a:pt x="2321244" y="4890226"/>
                </a:cubicBezTo>
                <a:cubicBezTo>
                  <a:pt x="2320290" y="4892131"/>
                  <a:pt x="2337436" y="4892131"/>
                  <a:pt x="2387918" y="4891178"/>
                </a:cubicBezTo>
                <a:lnTo>
                  <a:pt x="2389908" y="4891039"/>
                </a:lnTo>
                <a:lnTo>
                  <a:pt x="2387620" y="4891402"/>
                </a:lnTo>
                <a:cubicBezTo>
                  <a:pt x="2389108" y="4892012"/>
                  <a:pt x="2401492" y="4892845"/>
                  <a:pt x="2433638" y="4894036"/>
                </a:cubicBezTo>
                <a:cubicBezTo>
                  <a:pt x="2466976" y="4893083"/>
                  <a:pt x="2507932" y="4897846"/>
                  <a:pt x="2550796" y="4903561"/>
                </a:cubicBezTo>
                <a:cubicBezTo>
                  <a:pt x="2593658" y="4910228"/>
                  <a:pt x="2638424" y="4918801"/>
                  <a:pt x="2681288" y="4928326"/>
                </a:cubicBezTo>
                <a:cubicBezTo>
                  <a:pt x="2724150" y="4936898"/>
                  <a:pt x="2764156" y="4946423"/>
                  <a:pt x="2796540" y="4952138"/>
                </a:cubicBezTo>
                <a:cubicBezTo>
                  <a:pt x="2829878" y="4957853"/>
                  <a:pt x="2855596" y="4961663"/>
                  <a:pt x="2868930" y="4960711"/>
                </a:cubicBezTo>
                <a:cubicBezTo>
                  <a:pt x="2914650" y="4971188"/>
                  <a:pt x="2870836" y="4965473"/>
                  <a:pt x="2831784" y="4958806"/>
                </a:cubicBezTo>
                <a:cubicBezTo>
                  <a:pt x="2811780" y="4954996"/>
                  <a:pt x="2794636" y="4952138"/>
                  <a:pt x="2789872" y="4952138"/>
                </a:cubicBezTo>
                <a:cubicBezTo>
                  <a:pt x="2786064" y="4952138"/>
                  <a:pt x="2794636" y="4954996"/>
                  <a:pt x="2829878" y="4963568"/>
                </a:cubicBezTo>
                <a:cubicBezTo>
                  <a:pt x="2788920" y="4956901"/>
                  <a:pt x="2739392" y="4946423"/>
                  <a:pt x="2697480" y="4936898"/>
                </a:cubicBezTo>
                <a:cubicBezTo>
                  <a:pt x="2655570" y="4928326"/>
                  <a:pt x="2619376" y="4921658"/>
                  <a:pt x="2605088" y="4921658"/>
                </a:cubicBezTo>
                <a:cubicBezTo>
                  <a:pt x="2646998" y="4928326"/>
                  <a:pt x="2653666" y="4932136"/>
                  <a:pt x="2657476" y="4934041"/>
                </a:cubicBezTo>
                <a:cubicBezTo>
                  <a:pt x="2661284" y="4935946"/>
                  <a:pt x="2661284" y="4937851"/>
                  <a:pt x="2687004" y="4943566"/>
                </a:cubicBezTo>
                <a:lnTo>
                  <a:pt x="2777492" y="4959758"/>
                </a:lnTo>
                <a:lnTo>
                  <a:pt x="2757488" y="4954996"/>
                </a:lnTo>
                <a:cubicBezTo>
                  <a:pt x="2833688" y="4968331"/>
                  <a:pt x="2929892" y="4990238"/>
                  <a:pt x="3031808" y="4992143"/>
                </a:cubicBezTo>
                <a:cubicBezTo>
                  <a:pt x="3082292" y="4993096"/>
                  <a:pt x="3133724" y="4988333"/>
                  <a:pt x="3183256" y="4977856"/>
                </a:cubicBezTo>
                <a:cubicBezTo>
                  <a:pt x="3232784" y="4966426"/>
                  <a:pt x="3279458" y="4948328"/>
                  <a:pt x="3322320" y="4927373"/>
                </a:cubicBezTo>
                <a:cubicBezTo>
                  <a:pt x="3392804" y="4889273"/>
                  <a:pt x="3447098" y="4847363"/>
                  <a:pt x="3502344" y="4799738"/>
                </a:cubicBezTo>
                <a:cubicBezTo>
                  <a:pt x="3556636" y="4752113"/>
                  <a:pt x="3612832" y="4697821"/>
                  <a:pt x="3682366" y="4627336"/>
                </a:cubicBezTo>
                <a:cubicBezTo>
                  <a:pt x="3663316" y="4649243"/>
                  <a:pt x="3692844" y="4620668"/>
                  <a:pt x="3716656" y="4597808"/>
                </a:cubicBezTo>
                <a:cubicBezTo>
                  <a:pt x="3740468" y="4574948"/>
                  <a:pt x="3759518" y="4557803"/>
                  <a:pt x="3717608" y="4605428"/>
                </a:cubicBezTo>
                <a:cubicBezTo>
                  <a:pt x="3750944" y="4573043"/>
                  <a:pt x="3782378" y="4539706"/>
                  <a:pt x="3805238" y="4513988"/>
                </a:cubicBezTo>
                <a:cubicBezTo>
                  <a:pt x="3828098" y="4488271"/>
                  <a:pt x="3841432" y="4470173"/>
                  <a:pt x="3841432" y="4468268"/>
                </a:cubicBezTo>
                <a:cubicBezTo>
                  <a:pt x="3814764" y="4497796"/>
                  <a:pt x="3809048" y="4502558"/>
                  <a:pt x="3805238" y="4506368"/>
                </a:cubicBezTo>
                <a:cubicBezTo>
                  <a:pt x="3801428" y="4510178"/>
                  <a:pt x="3798570" y="4513036"/>
                  <a:pt x="3774758" y="4536848"/>
                </a:cubicBezTo>
                <a:cubicBezTo>
                  <a:pt x="3789998" y="4518751"/>
                  <a:pt x="3815716" y="4490176"/>
                  <a:pt x="3839528" y="4462553"/>
                </a:cubicBezTo>
                <a:cubicBezTo>
                  <a:pt x="3864292" y="4434931"/>
                  <a:pt x="3887152" y="4406356"/>
                  <a:pt x="3900488" y="4390163"/>
                </a:cubicBezTo>
                <a:cubicBezTo>
                  <a:pt x="3889058" y="4406356"/>
                  <a:pt x="3893820" y="4400641"/>
                  <a:pt x="3891916" y="4404451"/>
                </a:cubicBezTo>
                <a:cubicBezTo>
                  <a:pt x="3920492" y="4367303"/>
                  <a:pt x="3925252" y="4356826"/>
                  <a:pt x="3929064" y="4350158"/>
                </a:cubicBezTo>
                <a:cubicBezTo>
                  <a:pt x="3930968" y="4346348"/>
                  <a:pt x="3931920" y="4343491"/>
                  <a:pt x="3934778" y="4337776"/>
                </a:cubicBezTo>
                <a:cubicBezTo>
                  <a:pt x="3937636" y="4332061"/>
                  <a:pt x="3942398" y="4323488"/>
                  <a:pt x="3950018" y="4309201"/>
                </a:cubicBezTo>
                <a:cubicBezTo>
                  <a:pt x="3956684" y="4300628"/>
                  <a:pt x="3974784" y="4269196"/>
                  <a:pt x="3988118" y="4230143"/>
                </a:cubicBezTo>
                <a:cubicBezTo>
                  <a:pt x="4001452" y="4192043"/>
                  <a:pt x="4010978" y="4145371"/>
                  <a:pt x="4017644" y="4114891"/>
                </a:cubicBezTo>
                <a:cubicBezTo>
                  <a:pt x="4020504" y="4084411"/>
                  <a:pt x="4023360" y="4053931"/>
                  <a:pt x="4026218" y="4022498"/>
                </a:cubicBezTo>
                <a:cubicBezTo>
                  <a:pt x="4024312" y="4048216"/>
                  <a:pt x="4027170" y="4026308"/>
                  <a:pt x="4032884" y="3995828"/>
                </a:cubicBezTo>
                <a:cubicBezTo>
                  <a:pt x="4037648" y="3965348"/>
                  <a:pt x="4046220" y="3925343"/>
                  <a:pt x="4050030" y="3918676"/>
                </a:cubicBezTo>
                <a:cubicBezTo>
                  <a:pt x="4052888" y="3901531"/>
                  <a:pt x="4056698" y="3884386"/>
                  <a:pt x="4059556" y="3868193"/>
                </a:cubicBezTo>
                <a:cubicBezTo>
                  <a:pt x="4062412" y="3852001"/>
                  <a:pt x="4067176" y="3835808"/>
                  <a:pt x="4071938" y="3817711"/>
                </a:cubicBezTo>
                <a:cubicBezTo>
                  <a:pt x="4074796" y="3809138"/>
                  <a:pt x="4076700" y="3799613"/>
                  <a:pt x="4079558" y="3790088"/>
                </a:cubicBezTo>
                <a:cubicBezTo>
                  <a:pt x="4083368" y="3780563"/>
                  <a:pt x="4086224" y="3771038"/>
                  <a:pt x="4090036" y="3760561"/>
                </a:cubicBezTo>
                <a:cubicBezTo>
                  <a:pt x="4093844" y="3751036"/>
                  <a:pt x="4097656" y="3740558"/>
                  <a:pt x="4101466" y="3729128"/>
                </a:cubicBezTo>
                <a:cubicBezTo>
                  <a:pt x="4106228" y="3718651"/>
                  <a:pt x="4110992" y="3707221"/>
                  <a:pt x="4116704" y="3694838"/>
                </a:cubicBezTo>
                <a:cubicBezTo>
                  <a:pt x="4109084" y="3714841"/>
                  <a:pt x="4118610" y="3692933"/>
                  <a:pt x="4131944" y="3666263"/>
                </a:cubicBezTo>
                <a:cubicBezTo>
                  <a:pt x="4146232" y="3640546"/>
                  <a:pt x="4163378" y="3609113"/>
                  <a:pt x="4165284" y="3609113"/>
                </a:cubicBezTo>
                <a:cubicBezTo>
                  <a:pt x="4209098" y="3531008"/>
                  <a:pt x="4247198" y="3467191"/>
                  <a:pt x="4286252" y="3406231"/>
                </a:cubicBezTo>
                <a:cubicBezTo>
                  <a:pt x="4325304" y="3345271"/>
                  <a:pt x="4367212" y="3287168"/>
                  <a:pt x="4422458" y="3224303"/>
                </a:cubicBezTo>
                <a:cubicBezTo>
                  <a:pt x="4419600" y="3229066"/>
                  <a:pt x="4400552" y="3256688"/>
                  <a:pt x="4431984" y="3219541"/>
                </a:cubicBezTo>
                <a:cubicBezTo>
                  <a:pt x="4443412" y="3204301"/>
                  <a:pt x="4460558" y="3184298"/>
                  <a:pt x="4477704" y="3163343"/>
                </a:cubicBezTo>
                <a:cubicBezTo>
                  <a:pt x="4495800" y="3143341"/>
                  <a:pt x="4512944" y="3122386"/>
                  <a:pt x="4526280" y="3107146"/>
                </a:cubicBezTo>
                <a:lnTo>
                  <a:pt x="4525328" y="3108098"/>
                </a:lnTo>
                <a:cubicBezTo>
                  <a:pt x="4525328" y="3107146"/>
                  <a:pt x="4525328" y="3107146"/>
                  <a:pt x="4526280" y="3106193"/>
                </a:cubicBezTo>
                <a:cubicBezTo>
                  <a:pt x="4539616" y="3090953"/>
                  <a:pt x="4547236" y="3081428"/>
                  <a:pt x="4547236" y="3080476"/>
                </a:cubicBezTo>
                <a:cubicBezTo>
                  <a:pt x="4568192" y="3052853"/>
                  <a:pt x="4584384" y="3031898"/>
                  <a:pt x="4606292" y="3004276"/>
                </a:cubicBezTo>
                <a:cubicBezTo>
                  <a:pt x="4628198" y="2977606"/>
                  <a:pt x="4654868" y="2943316"/>
                  <a:pt x="4701540" y="2890928"/>
                </a:cubicBezTo>
                <a:cubicBezTo>
                  <a:pt x="4695826" y="2892833"/>
                  <a:pt x="4673918" y="2915693"/>
                  <a:pt x="4649152" y="2943316"/>
                </a:cubicBezTo>
                <a:cubicBezTo>
                  <a:pt x="4624388" y="2969986"/>
                  <a:pt x="4597718" y="3002371"/>
                  <a:pt x="4581526" y="3021421"/>
                </a:cubicBezTo>
                <a:lnTo>
                  <a:pt x="4555808" y="3056663"/>
                </a:lnTo>
                <a:cubicBezTo>
                  <a:pt x="4523424" y="3083333"/>
                  <a:pt x="4474844" y="3151913"/>
                  <a:pt x="4452938" y="3174773"/>
                </a:cubicBezTo>
                <a:cubicBezTo>
                  <a:pt x="4475798" y="3140483"/>
                  <a:pt x="4528186" y="3078571"/>
                  <a:pt x="4585336" y="3011896"/>
                </a:cubicBezTo>
                <a:cubicBezTo>
                  <a:pt x="4642486" y="2945221"/>
                  <a:pt x="4706304" y="2872831"/>
                  <a:pt x="4756786" y="2819491"/>
                </a:cubicBezTo>
                <a:lnTo>
                  <a:pt x="4750140" y="2825544"/>
                </a:lnTo>
                <a:lnTo>
                  <a:pt x="4778692" y="2798536"/>
                </a:lnTo>
                <a:cubicBezTo>
                  <a:pt x="4781552" y="2794726"/>
                  <a:pt x="4782504" y="2791868"/>
                  <a:pt x="4787266" y="2785201"/>
                </a:cubicBezTo>
                <a:cubicBezTo>
                  <a:pt x="4792028" y="2777581"/>
                  <a:pt x="4801552" y="2766151"/>
                  <a:pt x="4823460" y="2744243"/>
                </a:cubicBezTo>
                <a:cubicBezTo>
                  <a:pt x="4812030" y="2759483"/>
                  <a:pt x="4847272" y="2729956"/>
                  <a:pt x="4797744" y="2779486"/>
                </a:cubicBezTo>
                <a:cubicBezTo>
                  <a:pt x="4841558" y="2739481"/>
                  <a:pt x="4893946" y="2692808"/>
                  <a:pt x="4936808" y="2660423"/>
                </a:cubicBezTo>
                <a:cubicBezTo>
                  <a:pt x="4923472" y="2668996"/>
                  <a:pt x="4914900" y="2675663"/>
                  <a:pt x="4909186" y="2679473"/>
                </a:cubicBezTo>
                <a:cubicBezTo>
                  <a:pt x="4902518" y="2683283"/>
                  <a:pt x="4900612" y="2685188"/>
                  <a:pt x="4899660" y="2685188"/>
                </a:cubicBezTo>
                <a:cubicBezTo>
                  <a:pt x="4897756" y="2685188"/>
                  <a:pt x="4906328" y="2678521"/>
                  <a:pt x="4918712" y="2668043"/>
                </a:cubicBezTo>
                <a:cubicBezTo>
                  <a:pt x="4943476" y="2648993"/>
                  <a:pt x="4985386" y="2619466"/>
                  <a:pt x="4994912" y="2612798"/>
                </a:cubicBezTo>
                <a:cubicBezTo>
                  <a:pt x="5052060" y="2579461"/>
                  <a:pt x="4978718" y="2626133"/>
                  <a:pt x="4946332" y="2649946"/>
                </a:cubicBezTo>
                <a:cubicBezTo>
                  <a:pt x="4956812" y="2643278"/>
                  <a:pt x="4969192" y="2635658"/>
                  <a:pt x="4980624" y="2628991"/>
                </a:cubicBezTo>
                <a:cubicBezTo>
                  <a:pt x="4992052" y="2621371"/>
                  <a:pt x="5004436" y="2615656"/>
                  <a:pt x="5015866" y="2608988"/>
                </a:cubicBezTo>
                <a:cubicBezTo>
                  <a:pt x="5038724" y="2597558"/>
                  <a:pt x="5059680" y="2586128"/>
                  <a:pt x="5072064" y="2577556"/>
                </a:cubicBezTo>
                <a:cubicBezTo>
                  <a:pt x="5073016" y="2578508"/>
                  <a:pt x="5065396" y="2583271"/>
                  <a:pt x="5052060" y="2590891"/>
                </a:cubicBezTo>
                <a:cubicBezTo>
                  <a:pt x="5038724" y="2599463"/>
                  <a:pt x="5019676" y="2609941"/>
                  <a:pt x="4999672" y="2624228"/>
                </a:cubicBezTo>
                <a:cubicBezTo>
                  <a:pt x="4958716" y="2650898"/>
                  <a:pt x="4910138" y="2688998"/>
                  <a:pt x="4873944" y="2719478"/>
                </a:cubicBezTo>
                <a:cubicBezTo>
                  <a:pt x="4891088" y="2706143"/>
                  <a:pt x="4908232" y="2692808"/>
                  <a:pt x="4925378" y="2680426"/>
                </a:cubicBezTo>
                <a:cubicBezTo>
                  <a:pt x="4909186" y="2694713"/>
                  <a:pt x="4897756" y="2703286"/>
                  <a:pt x="4886324" y="2712811"/>
                </a:cubicBezTo>
                <a:cubicBezTo>
                  <a:pt x="4879658" y="2718526"/>
                  <a:pt x="4873944" y="2723288"/>
                  <a:pt x="4865370" y="2729956"/>
                </a:cubicBezTo>
                <a:cubicBezTo>
                  <a:pt x="4857752" y="2736623"/>
                  <a:pt x="4848226" y="2744243"/>
                  <a:pt x="4835844" y="2754721"/>
                </a:cubicBezTo>
                <a:cubicBezTo>
                  <a:pt x="4860608" y="2735671"/>
                  <a:pt x="4872038" y="2728051"/>
                  <a:pt x="4876800" y="2726146"/>
                </a:cubicBezTo>
                <a:cubicBezTo>
                  <a:pt x="4881564" y="2724241"/>
                  <a:pt x="4878704" y="2729003"/>
                  <a:pt x="4873944" y="2734718"/>
                </a:cubicBezTo>
                <a:cubicBezTo>
                  <a:pt x="4867276" y="2739481"/>
                  <a:pt x="4876800" y="2730908"/>
                  <a:pt x="4870132" y="2735671"/>
                </a:cubicBezTo>
                <a:cubicBezTo>
                  <a:pt x="4860608" y="2744243"/>
                  <a:pt x="4852036" y="2751863"/>
                  <a:pt x="4843464" y="2758531"/>
                </a:cubicBezTo>
                <a:cubicBezTo>
                  <a:pt x="4835844" y="2765198"/>
                  <a:pt x="4829176" y="2771866"/>
                  <a:pt x="4823460" y="2776628"/>
                </a:cubicBezTo>
                <a:cubicBezTo>
                  <a:pt x="4812984" y="2787106"/>
                  <a:pt x="4809172" y="2791868"/>
                  <a:pt x="4813936" y="2789011"/>
                </a:cubicBezTo>
                <a:cubicBezTo>
                  <a:pt x="4799648" y="2806156"/>
                  <a:pt x="4812030" y="2794726"/>
                  <a:pt x="4832986" y="2776628"/>
                </a:cubicBezTo>
                <a:cubicBezTo>
                  <a:pt x="4853940" y="2758531"/>
                  <a:pt x="4882516" y="2734718"/>
                  <a:pt x="4896804" y="2725193"/>
                </a:cubicBezTo>
                <a:cubicBezTo>
                  <a:pt x="4915852" y="2708048"/>
                  <a:pt x="4936808" y="2692808"/>
                  <a:pt x="4957764" y="2677568"/>
                </a:cubicBezTo>
                <a:cubicBezTo>
                  <a:pt x="4992052" y="2649946"/>
                  <a:pt x="5029200" y="2624228"/>
                  <a:pt x="5068252" y="2601368"/>
                </a:cubicBezTo>
                <a:cubicBezTo>
                  <a:pt x="5088256" y="2590891"/>
                  <a:pt x="5108258" y="2579461"/>
                  <a:pt x="5128260" y="2569936"/>
                </a:cubicBezTo>
                <a:cubicBezTo>
                  <a:pt x="5138738" y="2565173"/>
                  <a:pt x="5148264" y="2560411"/>
                  <a:pt x="5158740" y="2555648"/>
                </a:cubicBezTo>
                <a:lnTo>
                  <a:pt x="5189220" y="2542313"/>
                </a:lnTo>
                <a:cubicBezTo>
                  <a:pt x="5243512" y="2523263"/>
                  <a:pt x="5283518" y="2513738"/>
                  <a:pt x="5319712" y="2506118"/>
                </a:cubicBezTo>
                <a:cubicBezTo>
                  <a:pt x="5337812" y="2501356"/>
                  <a:pt x="5354956" y="2498498"/>
                  <a:pt x="5373052" y="2495641"/>
                </a:cubicBezTo>
                <a:cubicBezTo>
                  <a:pt x="5391150" y="2491831"/>
                  <a:pt x="5410200" y="2489926"/>
                  <a:pt x="5430204" y="2486116"/>
                </a:cubicBezTo>
                <a:lnTo>
                  <a:pt x="5451158" y="2477543"/>
                </a:lnTo>
                <a:cubicBezTo>
                  <a:pt x="5545456" y="2460398"/>
                  <a:pt x="5632132" y="2445158"/>
                  <a:pt x="5574030" y="2462303"/>
                </a:cubicBezTo>
                <a:cubicBezTo>
                  <a:pt x="5570220" y="2462303"/>
                  <a:pt x="5557838" y="2464208"/>
                  <a:pt x="5537836" y="2468018"/>
                </a:cubicBezTo>
                <a:cubicBezTo>
                  <a:pt x="5534978" y="2468971"/>
                  <a:pt x="5530216" y="2469923"/>
                  <a:pt x="5524500" y="2471828"/>
                </a:cubicBezTo>
                <a:cubicBezTo>
                  <a:pt x="5522596" y="2472781"/>
                  <a:pt x="5521644" y="2472781"/>
                  <a:pt x="5519738" y="2473733"/>
                </a:cubicBezTo>
                <a:cubicBezTo>
                  <a:pt x="5613084" y="2454683"/>
                  <a:pt x="5671186" y="2441348"/>
                  <a:pt x="5682616" y="2438491"/>
                </a:cubicBezTo>
                <a:cubicBezTo>
                  <a:pt x="5643564" y="2448968"/>
                  <a:pt x="5622608" y="2454683"/>
                  <a:pt x="5614036" y="2457541"/>
                </a:cubicBezTo>
                <a:cubicBezTo>
                  <a:pt x="5605464" y="2460398"/>
                  <a:pt x="5609272" y="2460398"/>
                  <a:pt x="5616892" y="2460398"/>
                </a:cubicBezTo>
                <a:cubicBezTo>
                  <a:pt x="5633086" y="2459446"/>
                  <a:pt x="5666424" y="2455636"/>
                  <a:pt x="5653088" y="2462303"/>
                </a:cubicBezTo>
                <a:cubicBezTo>
                  <a:pt x="5708332" y="2448968"/>
                  <a:pt x="5763578" y="2435633"/>
                  <a:pt x="5816918" y="2417536"/>
                </a:cubicBezTo>
                <a:cubicBezTo>
                  <a:pt x="5767388" y="2430871"/>
                  <a:pt x="5766436" y="2429918"/>
                  <a:pt x="5782628" y="2424203"/>
                </a:cubicBezTo>
                <a:cubicBezTo>
                  <a:pt x="5790248" y="2421346"/>
                  <a:pt x="5802630" y="2417536"/>
                  <a:pt x="5815012" y="2413726"/>
                </a:cubicBezTo>
                <a:cubicBezTo>
                  <a:pt x="5827396" y="2408963"/>
                  <a:pt x="5838824" y="2405153"/>
                  <a:pt x="5847398" y="2401343"/>
                </a:cubicBezTo>
                <a:cubicBezTo>
                  <a:pt x="5852160" y="2402296"/>
                  <a:pt x="5883592" y="2390866"/>
                  <a:pt x="5918836" y="2372768"/>
                </a:cubicBezTo>
                <a:cubicBezTo>
                  <a:pt x="5954078" y="2355623"/>
                  <a:pt x="5992178" y="2330858"/>
                  <a:pt x="6015992" y="2314666"/>
                </a:cubicBezTo>
                <a:lnTo>
                  <a:pt x="6013132" y="2317523"/>
                </a:lnTo>
                <a:cubicBezTo>
                  <a:pt x="6035992" y="2303236"/>
                  <a:pt x="6065520" y="2281328"/>
                  <a:pt x="6093144" y="2255611"/>
                </a:cubicBezTo>
                <a:cubicBezTo>
                  <a:pt x="6121718" y="2229893"/>
                  <a:pt x="6147436" y="2199413"/>
                  <a:pt x="6165532" y="2172743"/>
                </a:cubicBezTo>
                <a:cubicBezTo>
                  <a:pt x="6164580" y="2173696"/>
                  <a:pt x="6175058" y="2156551"/>
                  <a:pt x="6184584" y="2133691"/>
                </a:cubicBezTo>
                <a:cubicBezTo>
                  <a:pt x="6195060" y="2110831"/>
                  <a:pt x="6203632" y="2082256"/>
                  <a:pt x="6207444" y="2064158"/>
                </a:cubicBezTo>
                <a:cubicBezTo>
                  <a:pt x="6198872" y="2087971"/>
                  <a:pt x="6191250" y="2102258"/>
                  <a:pt x="6186488" y="2109878"/>
                </a:cubicBezTo>
                <a:cubicBezTo>
                  <a:pt x="6181724" y="2117498"/>
                  <a:pt x="6179820" y="2119403"/>
                  <a:pt x="6179820" y="2118451"/>
                </a:cubicBezTo>
                <a:cubicBezTo>
                  <a:pt x="6179820" y="2116546"/>
                  <a:pt x="6184584" y="2104163"/>
                  <a:pt x="6181724" y="2107021"/>
                </a:cubicBezTo>
                <a:cubicBezTo>
                  <a:pt x="6187440" y="2097496"/>
                  <a:pt x="6195060" y="2079398"/>
                  <a:pt x="6195060" y="2077493"/>
                </a:cubicBezTo>
                <a:cubicBezTo>
                  <a:pt x="6197918" y="2070826"/>
                  <a:pt x="6195060" y="2074636"/>
                  <a:pt x="6192204" y="2081303"/>
                </a:cubicBezTo>
                <a:cubicBezTo>
                  <a:pt x="6189346" y="2087018"/>
                  <a:pt x="6184584" y="2095590"/>
                  <a:pt x="6183630" y="2096543"/>
                </a:cubicBezTo>
                <a:cubicBezTo>
                  <a:pt x="6161724" y="2146073"/>
                  <a:pt x="6125528" y="2192746"/>
                  <a:pt x="6090286" y="2227988"/>
                </a:cubicBezTo>
                <a:cubicBezTo>
                  <a:pt x="6055996" y="2263231"/>
                  <a:pt x="6021704" y="2289901"/>
                  <a:pt x="6003608" y="2306093"/>
                </a:cubicBezTo>
                <a:cubicBezTo>
                  <a:pt x="6035992" y="2287996"/>
                  <a:pt x="6052186" y="2267993"/>
                  <a:pt x="6083618" y="2242276"/>
                </a:cubicBezTo>
                <a:cubicBezTo>
                  <a:pt x="6044566" y="2285138"/>
                  <a:pt x="5981700" y="2330858"/>
                  <a:pt x="5890260" y="2371816"/>
                </a:cubicBezTo>
                <a:cubicBezTo>
                  <a:pt x="5879784" y="2374673"/>
                  <a:pt x="5869304" y="2377531"/>
                  <a:pt x="5858828" y="2380388"/>
                </a:cubicBezTo>
                <a:lnTo>
                  <a:pt x="5835968" y="2389913"/>
                </a:lnTo>
                <a:lnTo>
                  <a:pt x="5812156" y="2398486"/>
                </a:lnTo>
                <a:cubicBezTo>
                  <a:pt x="5795012" y="2403248"/>
                  <a:pt x="5778818" y="2408963"/>
                  <a:pt x="5762624" y="2413726"/>
                </a:cubicBezTo>
                <a:cubicBezTo>
                  <a:pt x="5782628" y="2407058"/>
                  <a:pt x="5786438" y="2404201"/>
                  <a:pt x="5797868" y="2399438"/>
                </a:cubicBezTo>
                <a:cubicBezTo>
                  <a:pt x="5809298" y="2393723"/>
                  <a:pt x="5828348" y="2388008"/>
                  <a:pt x="5875972" y="2368006"/>
                </a:cubicBezTo>
                <a:cubicBezTo>
                  <a:pt x="5868352" y="2368006"/>
                  <a:pt x="5845492" y="2378483"/>
                  <a:pt x="5815012" y="2388961"/>
                </a:cubicBezTo>
                <a:cubicBezTo>
                  <a:pt x="5799772" y="2394676"/>
                  <a:pt x="5781676" y="2400391"/>
                  <a:pt x="5764530" y="2405153"/>
                </a:cubicBezTo>
                <a:cubicBezTo>
                  <a:pt x="5747386" y="2409916"/>
                  <a:pt x="5729288" y="2414678"/>
                  <a:pt x="5713096" y="2418488"/>
                </a:cubicBezTo>
                <a:lnTo>
                  <a:pt x="5680712" y="2430871"/>
                </a:lnTo>
                <a:cubicBezTo>
                  <a:pt x="5686424" y="2428013"/>
                  <a:pt x="5654040" y="2433728"/>
                  <a:pt x="5633086" y="2437538"/>
                </a:cubicBezTo>
                <a:cubicBezTo>
                  <a:pt x="5611178" y="2441348"/>
                  <a:pt x="5601652" y="2442301"/>
                  <a:pt x="5651184" y="2429918"/>
                </a:cubicBezTo>
                <a:cubicBezTo>
                  <a:pt x="5705476" y="2416583"/>
                  <a:pt x="5758816" y="2402296"/>
                  <a:pt x="5809298" y="2385151"/>
                </a:cubicBezTo>
                <a:lnTo>
                  <a:pt x="5765484" y="2394676"/>
                </a:lnTo>
                <a:cubicBezTo>
                  <a:pt x="5787392" y="2388008"/>
                  <a:pt x="5809298" y="2382293"/>
                  <a:pt x="5829300" y="2374673"/>
                </a:cubicBezTo>
                <a:cubicBezTo>
                  <a:pt x="5849304" y="2367053"/>
                  <a:pt x="5869304" y="2359433"/>
                  <a:pt x="5889308" y="2349908"/>
                </a:cubicBezTo>
                <a:cubicBezTo>
                  <a:pt x="5879784" y="2354671"/>
                  <a:pt x="5871212" y="2359433"/>
                  <a:pt x="5861686" y="2364196"/>
                </a:cubicBezTo>
                <a:cubicBezTo>
                  <a:pt x="5910264" y="2343241"/>
                  <a:pt x="5935980" y="2328001"/>
                  <a:pt x="5953124" y="2319428"/>
                </a:cubicBezTo>
                <a:cubicBezTo>
                  <a:pt x="5970272" y="2310856"/>
                  <a:pt x="5976938" y="2307998"/>
                  <a:pt x="5984558" y="2304188"/>
                </a:cubicBezTo>
                <a:cubicBezTo>
                  <a:pt x="5992178" y="2301331"/>
                  <a:pt x="5998846" y="2297521"/>
                  <a:pt x="6015038" y="2287043"/>
                </a:cubicBezTo>
                <a:cubicBezTo>
                  <a:pt x="6031230" y="2276566"/>
                  <a:pt x="6055996" y="2258468"/>
                  <a:pt x="6092192" y="2220368"/>
                </a:cubicBezTo>
                <a:lnTo>
                  <a:pt x="6119502" y="2185075"/>
                </a:lnTo>
                <a:lnTo>
                  <a:pt x="6076952" y="2233703"/>
                </a:lnTo>
                <a:cubicBezTo>
                  <a:pt x="6075046" y="2235608"/>
                  <a:pt x="6073140" y="2236560"/>
                  <a:pt x="6071236" y="2238465"/>
                </a:cubicBezTo>
                <a:lnTo>
                  <a:pt x="6121304" y="2182746"/>
                </a:lnTo>
                <a:lnTo>
                  <a:pt x="6123148" y="2180363"/>
                </a:lnTo>
                <a:cubicBezTo>
                  <a:pt x="6133386" y="2166314"/>
                  <a:pt x="6143626" y="2151312"/>
                  <a:pt x="6154104" y="2134643"/>
                </a:cubicBezTo>
                <a:cubicBezTo>
                  <a:pt x="6174104" y="2100353"/>
                  <a:pt x="6196012" y="2059396"/>
                  <a:pt x="6204586" y="2003198"/>
                </a:cubicBezTo>
                <a:cubicBezTo>
                  <a:pt x="6202680" y="2023201"/>
                  <a:pt x="6199824" y="2034631"/>
                  <a:pt x="6198872" y="2039393"/>
                </a:cubicBezTo>
                <a:cubicBezTo>
                  <a:pt x="6197918" y="2044156"/>
                  <a:pt x="6198872" y="2044156"/>
                  <a:pt x="6199824" y="2042251"/>
                </a:cubicBezTo>
                <a:cubicBezTo>
                  <a:pt x="6202680" y="2038440"/>
                  <a:pt x="6206492" y="2027963"/>
                  <a:pt x="6204586" y="2044156"/>
                </a:cubicBezTo>
                <a:cubicBezTo>
                  <a:pt x="6216968" y="2002246"/>
                  <a:pt x="6216968" y="1972718"/>
                  <a:pt x="6214112" y="1949858"/>
                </a:cubicBezTo>
                <a:cubicBezTo>
                  <a:pt x="6213158" y="1938428"/>
                  <a:pt x="6210300" y="1928903"/>
                  <a:pt x="6208396" y="1918426"/>
                </a:cubicBezTo>
                <a:cubicBezTo>
                  <a:pt x="6206492" y="1912711"/>
                  <a:pt x="6205538" y="1907948"/>
                  <a:pt x="6203632" y="1903186"/>
                </a:cubicBezTo>
                <a:cubicBezTo>
                  <a:pt x="6202680" y="1898423"/>
                  <a:pt x="6200776" y="1893661"/>
                  <a:pt x="6198872" y="1887946"/>
                </a:cubicBezTo>
                <a:cubicBezTo>
                  <a:pt x="6196966" y="1877468"/>
                  <a:pt x="6196012" y="1866990"/>
                  <a:pt x="6197918" y="1869848"/>
                </a:cubicBezTo>
                <a:cubicBezTo>
                  <a:pt x="6198872" y="1870801"/>
                  <a:pt x="6200776" y="1875563"/>
                  <a:pt x="6203632" y="1884136"/>
                </a:cubicBezTo>
                <a:cubicBezTo>
                  <a:pt x="6205538" y="1888898"/>
                  <a:pt x="6207444" y="1894613"/>
                  <a:pt x="6208396" y="1901281"/>
                </a:cubicBezTo>
                <a:cubicBezTo>
                  <a:pt x="6209348" y="1905090"/>
                  <a:pt x="6210300" y="1908901"/>
                  <a:pt x="6211252" y="1912711"/>
                </a:cubicBezTo>
                <a:cubicBezTo>
                  <a:pt x="6211252" y="1914615"/>
                  <a:pt x="6211252" y="1917473"/>
                  <a:pt x="6212204" y="1919378"/>
                </a:cubicBezTo>
                <a:cubicBezTo>
                  <a:pt x="6212204" y="1921283"/>
                  <a:pt x="6213158" y="1923188"/>
                  <a:pt x="6213158" y="1926046"/>
                </a:cubicBezTo>
                <a:cubicBezTo>
                  <a:pt x="6216968" y="1929856"/>
                  <a:pt x="6214112" y="1905090"/>
                  <a:pt x="6204586" y="1877468"/>
                </a:cubicBezTo>
                <a:lnTo>
                  <a:pt x="6201728" y="1866990"/>
                </a:lnTo>
                <a:cubicBezTo>
                  <a:pt x="6200776" y="1863181"/>
                  <a:pt x="6198872" y="1860323"/>
                  <a:pt x="6197918" y="1856513"/>
                </a:cubicBezTo>
                <a:cubicBezTo>
                  <a:pt x="6196012" y="1849846"/>
                  <a:pt x="6194108" y="1843178"/>
                  <a:pt x="6191250" y="1837463"/>
                </a:cubicBezTo>
                <a:cubicBezTo>
                  <a:pt x="6186488" y="1826033"/>
                  <a:pt x="6183630" y="1817461"/>
                  <a:pt x="6184584" y="1814603"/>
                </a:cubicBezTo>
                <a:cubicBezTo>
                  <a:pt x="6169344" y="1782218"/>
                  <a:pt x="6154104" y="1753643"/>
                  <a:pt x="6139816" y="1727926"/>
                </a:cubicBezTo>
                <a:cubicBezTo>
                  <a:pt x="6132196" y="1714590"/>
                  <a:pt x="6125528" y="1703161"/>
                  <a:pt x="6119812" y="1691731"/>
                </a:cubicBezTo>
                <a:cubicBezTo>
                  <a:pt x="6114098" y="1680301"/>
                  <a:pt x="6108384" y="1669823"/>
                  <a:pt x="6102668" y="1659346"/>
                </a:cubicBezTo>
                <a:lnTo>
                  <a:pt x="6082556" y="1617687"/>
                </a:lnTo>
                <a:lnTo>
                  <a:pt x="6084572" y="1619340"/>
                </a:lnTo>
                <a:cubicBezTo>
                  <a:pt x="6064568" y="1566953"/>
                  <a:pt x="6055996" y="1525996"/>
                  <a:pt x="6053138" y="1494563"/>
                </a:cubicBezTo>
                <a:cubicBezTo>
                  <a:pt x="6049328" y="1463131"/>
                  <a:pt x="6050280" y="1440271"/>
                  <a:pt x="6053138" y="1416458"/>
                </a:cubicBezTo>
                <a:cubicBezTo>
                  <a:pt x="6055996" y="1392646"/>
                  <a:pt x="6060758" y="1367881"/>
                  <a:pt x="6074092" y="1333590"/>
                </a:cubicBezTo>
                <a:cubicBezTo>
                  <a:pt x="6087428" y="1300253"/>
                  <a:pt x="6110288" y="1257390"/>
                  <a:pt x="6153150" y="1208813"/>
                </a:cubicBezTo>
                <a:cubicBezTo>
                  <a:pt x="6129338" y="1236436"/>
                  <a:pt x="6105524" y="1273583"/>
                  <a:pt x="6090286" y="1310731"/>
                </a:cubicBezTo>
                <a:cubicBezTo>
                  <a:pt x="6074092" y="1347878"/>
                  <a:pt x="6068378" y="1385026"/>
                  <a:pt x="6067424" y="1407886"/>
                </a:cubicBezTo>
                <a:cubicBezTo>
                  <a:pt x="6066472" y="1409790"/>
                  <a:pt x="6065520" y="1413601"/>
                  <a:pt x="6064568" y="1422173"/>
                </a:cubicBezTo>
                <a:cubicBezTo>
                  <a:pt x="6066472" y="1464083"/>
                  <a:pt x="6071236" y="1422173"/>
                  <a:pt x="6079808" y="1424078"/>
                </a:cubicBezTo>
                <a:cubicBezTo>
                  <a:pt x="6083618" y="1365023"/>
                  <a:pt x="6104572" y="1316446"/>
                  <a:pt x="6132196" y="1274536"/>
                </a:cubicBezTo>
                <a:cubicBezTo>
                  <a:pt x="6159818" y="1231673"/>
                  <a:pt x="6196012" y="1193573"/>
                  <a:pt x="6243638" y="1149758"/>
                </a:cubicBezTo>
                <a:cubicBezTo>
                  <a:pt x="6251258" y="1140233"/>
                  <a:pt x="6236018" y="1150711"/>
                  <a:pt x="6213158" y="1170713"/>
                </a:cubicBezTo>
                <a:lnTo>
                  <a:pt x="6189152" y="1194257"/>
                </a:lnTo>
                <a:lnTo>
                  <a:pt x="6218872" y="1161188"/>
                </a:lnTo>
                <a:cubicBezTo>
                  <a:pt x="6213158" y="1166903"/>
                  <a:pt x="6208396" y="1172618"/>
                  <a:pt x="6203632" y="1178333"/>
                </a:cubicBezTo>
                <a:cubicBezTo>
                  <a:pt x="6275072" y="1109753"/>
                  <a:pt x="6353176" y="1057366"/>
                  <a:pt x="6423660" y="999263"/>
                </a:cubicBezTo>
                <a:cubicBezTo>
                  <a:pt x="6383656" y="1032601"/>
                  <a:pt x="6370320" y="1044983"/>
                  <a:pt x="6350318" y="1064033"/>
                </a:cubicBezTo>
                <a:cubicBezTo>
                  <a:pt x="6378892" y="1042126"/>
                  <a:pt x="6406516" y="1021171"/>
                  <a:pt x="6436996" y="998310"/>
                </a:cubicBezTo>
                <a:cubicBezTo>
                  <a:pt x="6428424" y="999263"/>
                  <a:pt x="6430328" y="993548"/>
                  <a:pt x="6456046" y="971641"/>
                </a:cubicBezTo>
                <a:cubicBezTo>
                  <a:pt x="6521768" y="914491"/>
                  <a:pt x="6562724" y="864008"/>
                  <a:pt x="6587492" y="819241"/>
                </a:cubicBezTo>
                <a:cubicBezTo>
                  <a:pt x="6599872" y="796381"/>
                  <a:pt x="6608446" y="776378"/>
                  <a:pt x="6616066" y="757328"/>
                </a:cubicBezTo>
                <a:cubicBezTo>
                  <a:pt x="6622732" y="739231"/>
                  <a:pt x="6627496" y="722085"/>
                  <a:pt x="6631304" y="706846"/>
                </a:cubicBezTo>
                <a:cubicBezTo>
                  <a:pt x="6632258" y="700178"/>
                  <a:pt x="6633212" y="692558"/>
                  <a:pt x="6634164" y="686843"/>
                </a:cubicBezTo>
                <a:cubicBezTo>
                  <a:pt x="6632258" y="694463"/>
                  <a:pt x="6631304" y="689701"/>
                  <a:pt x="6631304" y="679223"/>
                </a:cubicBezTo>
                <a:cubicBezTo>
                  <a:pt x="6631304" y="668746"/>
                  <a:pt x="6631304" y="651601"/>
                  <a:pt x="6630352" y="631598"/>
                </a:cubicBezTo>
                <a:cubicBezTo>
                  <a:pt x="6629400" y="612548"/>
                  <a:pt x="6626544" y="589688"/>
                  <a:pt x="6622732" y="569686"/>
                </a:cubicBezTo>
                <a:cubicBezTo>
                  <a:pt x="6618924" y="549683"/>
                  <a:pt x="6614160" y="531586"/>
                  <a:pt x="6609398" y="519203"/>
                </a:cubicBezTo>
                <a:cubicBezTo>
                  <a:pt x="6610350" y="519203"/>
                  <a:pt x="6610350" y="514441"/>
                  <a:pt x="6608446" y="505868"/>
                </a:cubicBezTo>
                <a:cubicBezTo>
                  <a:pt x="6606540" y="497295"/>
                  <a:pt x="6603684" y="484913"/>
                  <a:pt x="6598920" y="471578"/>
                </a:cubicBezTo>
                <a:cubicBezTo>
                  <a:pt x="6590348" y="444908"/>
                  <a:pt x="6577012" y="412523"/>
                  <a:pt x="6566536" y="390616"/>
                </a:cubicBezTo>
                <a:cubicBezTo>
                  <a:pt x="6560820" y="383948"/>
                  <a:pt x="6557964" y="382995"/>
                  <a:pt x="6557964" y="386806"/>
                </a:cubicBezTo>
                <a:cubicBezTo>
                  <a:pt x="6517958" y="311558"/>
                  <a:pt x="6460808" y="245836"/>
                  <a:pt x="6393180" y="199163"/>
                </a:cubicBezTo>
                <a:cubicBezTo>
                  <a:pt x="6324600" y="152490"/>
                  <a:pt x="6245544" y="122010"/>
                  <a:pt x="6165532" y="105818"/>
                </a:cubicBezTo>
                <a:cubicBezTo>
                  <a:pt x="6116004" y="105818"/>
                  <a:pt x="6058852" y="107723"/>
                  <a:pt x="6035040" y="117248"/>
                </a:cubicBezTo>
                <a:cubicBezTo>
                  <a:pt x="5981700" y="116296"/>
                  <a:pt x="5918836" y="121058"/>
                  <a:pt x="5857876" y="132488"/>
                </a:cubicBezTo>
                <a:cubicBezTo>
                  <a:pt x="5796916" y="143918"/>
                  <a:pt x="5738812" y="160111"/>
                  <a:pt x="5694046" y="174398"/>
                </a:cubicBezTo>
                <a:lnTo>
                  <a:pt x="5701666" y="169636"/>
                </a:lnTo>
                <a:cubicBezTo>
                  <a:pt x="5691188" y="172493"/>
                  <a:pt x="5680712" y="177256"/>
                  <a:pt x="5670232" y="181065"/>
                </a:cubicBezTo>
                <a:cubicBezTo>
                  <a:pt x="5660708" y="185828"/>
                  <a:pt x="5650230" y="188686"/>
                  <a:pt x="5640704" y="193448"/>
                </a:cubicBezTo>
                <a:cubicBezTo>
                  <a:pt x="5631180" y="198211"/>
                  <a:pt x="5621656" y="202973"/>
                  <a:pt x="5613084" y="206783"/>
                </a:cubicBezTo>
                <a:cubicBezTo>
                  <a:pt x="5608320" y="209640"/>
                  <a:pt x="5603558" y="211546"/>
                  <a:pt x="5599748" y="213450"/>
                </a:cubicBezTo>
                <a:cubicBezTo>
                  <a:pt x="5594986" y="215356"/>
                  <a:pt x="5591176" y="218213"/>
                  <a:pt x="5587366" y="220118"/>
                </a:cubicBezTo>
                <a:cubicBezTo>
                  <a:pt x="5541646" y="240121"/>
                  <a:pt x="5614988" y="200115"/>
                  <a:pt x="5583556" y="214403"/>
                </a:cubicBezTo>
                <a:cubicBezTo>
                  <a:pt x="5536884" y="239168"/>
                  <a:pt x="5491164" y="266791"/>
                  <a:pt x="5447348" y="296318"/>
                </a:cubicBezTo>
                <a:cubicBezTo>
                  <a:pt x="5449252" y="294413"/>
                  <a:pt x="5456872" y="287746"/>
                  <a:pt x="5469256" y="279173"/>
                </a:cubicBezTo>
                <a:cubicBezTo>
                  <a:pt x="5481638" y="271553"/>
                  <a:pt x="5498784" y="260123"/>
                  <a:pt x="5516880" y="249646"/>
                </a:cubicBezTo>
                <a:cubicBezTo>
                  <a:pt x="5535930" y="239168"/>
                  <a:pt x="5555932" y="227738"/>
                  <a:pt x="5574984" y="218213"/>
                </a:cubicBezTo>
                <a:cubicBezTo>
                  <a:pt x="5594032" y="208688"/>
                  <a:pt x="5612130" y="200115"/>
                  <a:pt x="5626418" y="193448"/>
                </a:cubicBezTo>
                <a:cubicBezTo>
                  <a:pt x="5615940" y="199163"/>
                  <a:pt x="5594032" y="209640"/>
                  <a:pt x="5601652" y="206783"/>
                </a:cubicBezTo>
                <a:cubicBezTo>
                  <a:pt x="5635944" y="192496"/>
                  <a:pt x="5682616" y="170588"/>
                  <a:pt x="5727384" y="155348"/>
                </a:cubicBezTo>
                <a:cubicBezTo>
                  <a:pt x="5738812" y="150586"/>
                  <a:pt x="5749292" y="147728"/>
                  <a:pt x="5759768" y="144871"/>
                </a:cubicBezTo>
                <a:cubicBezTo>
                  <a:pt x="5769292" y="142013"/>
                  <a:pt x="5779772" y="139156"/>
                  <a:pt x="5788344" y="137251"/>
                </a:cubicBezTo>
                <a:cubicBezTo>
                  <a:pt x="5806440" y="133440"/>
                  <a:pt x="5820728" y="130583"/>
                  <a:pt x="5828348" y="130583"/>
                </a:cubicBezTo>
                <a:cubicBezTo>
                  <a:pt x="5846446" y="126773"/>
                  <a:pt x="5828348" y="130583"/>
                  <a:pt x="5821680" y="134393"/>
                </a:cubicBezTo>
                <a:cubicBezTo>
                  <a:pt x="5815012" y="137251"/>
                  <a:pt x="5818824" y="137251"/>
                  <a:pt x="5876924" y="126773"/>
                </a:cubicBezTo>
                <a:cubicBezTo>
                  <a:pt x="5896928" y="124868"/>
                  <a:pt x="5913120" y="122963"/>
                  <a:pt x="5926456" y="121058"/>
                </a:cubicBezTo>
                <a:cubicBezTo>
                  <a:pt x="5940744" y="120105"/>
                  <a:pt x="5951220" y="118201"/>
                  <a:pt x="5959792" y="117248"/>
                </a:cubicBezTo>
                <a:cubicBezTo>
                  <a:pt x="5976938" y="114390"/>
                  <a:pt x="5985512" y="112485"/>
                  <a:pt x="5989320" y="111533"/>
                </a:cubicBezTo>
                <a:cubicBezTo>
                  <a:pt x="5990272" y="111533"/>
                  <a:pt x="5982652" y="110580"/>
                  <a:pt x="5971224" y="110580"/>
                </a:cubicBezTo>
                <a:cubicBezTo>
                  <a:pt x="5960746" y="110580"/>
                  <a:pt x="5946458" y="111533"/>
                  <a:pt x="5933124" y="111533"/>
                </a:cubicBezTo>
                <a:cubicBezTo>
                  <a:pt x="5907404" y="112485"/>
                  <a:pt x="5886450" y="115343"/>
                  <a:pt x="5908358" y="110580"/>
                </a:cubicBezTo>
                <a:cubicBezTo>
                  <a:pt x="5876924" y="113438"/>
                  <a:pt x="5855972" y="119153"/>
                  <a:pt x="5832158" y="123915"/>
                </a:cubicBezTo>
                <a:cubicBezTo>
                  <a:pt x="5809298" y="129630"/>
                  <a:pt x="5783580" y="135346"/>
                  <a:pt x="5744528" y="145823"/>
                </a:cubicBezTo>
                <a:cubicBezTo>
                  <a:pt x="5774056" y="136298"/>
                  <a:pt x="5809298" y="125821"/>
                  <a:pt x="5841684" y="119153"/>
                </a:cubicBezTo>
                <a:cubicBezTo>
                  <a:pt x="5874068" y="111533"/>
                  <a:pt x="5903596" y="107723"/>
                  <a:pt x="5919788" y="107723"/>
                </a:cubicBezTo>
                <a:cubicBezTo>
                  <a:pt x="5979796" y="99151"/>
                  <a:pt x="6006466" y="96293"/>
                  <a:pt x="6010276" y="92483"/>
                </a:cubicBezTo>
                <a:cubicBezTo>
                  <a:pt x="6014086" y="89626"/>
                  <a:pt x="5995036" y="85815"/>
                  <a:pt x="5965508" y="86768"/>
                </a:cubicBezTo>
                <a:cubicBezTo>
                  <a:pt x="5969318" y="87721"/>
                  <a:pt x="5956936" y="89626"/>
                  <a:pt x="5938838" y="91530"/>
                </a:cubicBezTo>
                <a:cubicBezTo>
                  <a:pt x="5934076" y="92483"/>
                  <a:pt x="5929312" y="92483"/>
                  <a:pt x="5924550" y="93435"/>
                </a:cubicBezTo>
                <a:cubicBezTo>
                  <a:pt x="5919788" y="94388"/>
                  <a:pt x="5914072" y="95340"/>
                  <a:pt x="5909312" y="96293"/>
                </a:cubicBezTo>
                <a:cubicBezTo>
                  <a:pt x="5898832" y="98198"/>
                  <a:pt x="5888356" y="99151"/>
                  <a:pt x="5878830" y="101055"/>
                </a:cubicBezTo>
                <a:cubicBezTo>
                  <a:pt x="5859780" y="104865"/>
                  <a:pt x="5845492" y="107723"/>
                  <a:pt x="5846446" y="108676"/>
                </a:cubicBezTo>
                <a:cubicBezTo>
                  <a:pt x="5846446" y="108676"/>
                  <a:pt x="5851208" y="108676"/>
                  <a:pt x="5859780" y="107723"/>
                </a:cubicBezTo>
                <a:cubicBezTo>
                  <a:pt x="5864544" y="107723"/>
                  <a:pt x="5870258" y="106771"/>
                  <a:pt x="5876924" y="105818"/>
                </a:cubicBezTo>
                <a:cubicBezTo>
                  <a:pt x="5883592" y="104865"/>
                  <a:pt x="5892166" y="103913"/>
                  <a:pt x="5902644" y="102960"/>
                </a:cubicBezTo>
                <a:cubicBezTo>
                  <a:pt x="5867400" y="108676"/>
                  <a:pt x="5816918" y="120105"/>
                  <a:pt x="5764530" y="135346"/>
                </a:cubicBezTo>
                <a:cubicBezTo>
                  <a:pt x="5752148" y="139156"/>
                  <a:pt x="5738812" y="142965"/>
                  <a:pt x="5725478" y="147728"/>
                </a:cubicBezTo>
                <a:cubicBezTo>
                  <a:pt x="5713096" y="152490"/>
                  <a:pt x="5699760" y="157253"/>
                  <a:pt x="5687378" y="162015"/>
                </a:cubicBezTo>
                <a:cubicBezTo>
                  <a:pt x="5662612" y="172493"/>
                  <a:pt x="5637848" y="182018"/>
                  <a:pt x="5616892" y="193448"/>
                </a:cubicBezTo>
                <a:lnTo>
                  <a:pt x="5620704" y="190590"/>
                </a:lnTo>
                <a:lnTo>
                  <a:pt x="5594032" y="202973"/>
                </a:lnTo>
                <a:lnTo>
                  <a:pt x="5567364" y="216308"/>
                </a:lnTo>
                <a:cubicBezTo>
                  <a:pt x="5549266" y="224881"/>
                  <a:pt x="5532120" y="235358"/>
                  <a:pt x="5514976" y="244883"/>
                </a:cubicBezTo>
                <a:cubicBezTo>
                  <a:pt x="5529264" y="235358"/>
                  <a:pt x="5560696" y="217261"/>
                  <a:pt x="5560696" y="214403"/>
                </a:cubicBezTo>
                <a:cubicBezTo>
                  <a:pt x="5513072" y="242025"/>
                  <a:pt x="5466398" y="272506"/>
                  <a:pt x="5421630" y="304891"/>
                </a:cubicBezTo>
                <a:cubicBezTo>
                  <a:pt x="5459730" y="277268"/>
                  <a:pt x="5447348" y="283936"/>
                  <a:pt x="5420678" y="301081"/>
                </a:cubicBezTo>
                <a:cubicBezTo>
                  <a:pt x="5407344" y="309653"/>
                  <a:pt x="5390198" y="320131"/>
                  <a:pt x="5374958" y="331561"/>
                </a:cubicBezTo>
                <a:cubicBezTo>
                  <a:pt x="5359718" y="342991"/>
                  <a:pt x="5345430" y="352516"/>
                  <a:pt x="5336858" y="359183"/>
                </a:cubicBezTo>
                <a:cubicBezTo>
                  <a:pt x="5325428" y="373470"/>
                  <a:pt x="5275898" y="416333"/>
                  <a:pt x="5326380" y="379186"/>
                </a:cubicBezTo>
                <a:cubicBezTo>
                  <a:pt x="5354956" y="358231"/>
                  <a:pt x="5363528" y="352516"/>
                  <a:pt x="5370196" y="345848"/>
                </a:cubicBezTo>
                <a:cubicBezTo>
                  <a:pt x="5376864" y="340133"/>
                  <a:pt x="5382578" y="333466"/>
                  <a:pt x="5409248" y="315368"/>
                </a:cubicBezTo>
                <a:cubicBezTo>
                  <a:pt x="5385436" y="334418"/>
                  <a:pt x="5362576" y="353468"/>
                  <a:pt x="5339716" y="373470"/>
                </a:cubicBezTo>
                <a:lnTo>
                  <a:pt x="5333048" y="378233"/>
                </a:lnTo>
                <a:cubicBezTo>
                  <a:pt x="5319712" y="390616"/>
                  <a:pt x="5306378" y="402998"/>
                  <a:pt x="5293044" y="416333"/>
                </a:cubicBezTo>
                <a:cubicBezTo>
                  <a:pt x="5245418" y="455386"/>
                  <a:pt x="5253992" y="444908"/>
                  <a:pt x="5259704" y="437288"/>
                </a:cubicBezTo>
                <a:cubicBezTo>
                  <a:pt x="5265420" y="429668"/>
                  <a:pt x="5267324" y="424906"/>
                  <a:pt x="5209224" y="479198"/>
                </a:cubicBezTo>
                <a:lnTo>
                  <a:pt x="5229224" y="470626"/>
                </a:lnTo>
                <a:cubicBezTo>
                  <a:pt x="5194936" y="500153"/>
                  <a:pt x="5157788" y="533491"/>
                  <a:pt x="5120640" y="567781"/>
                </a:cubicBezTo>
                <a:cubicBezTo>
                  <a:pt x="5083492" y="602071"/>
                  <a:pt x="5046346" y="637313"/>
                  <a:pt x="5010150" y="672556"/>
                </a:cubicBezTo>
                <a:cubicBezTo>
                  <a:pt x="4973956" y="707798"/>
                  <a:pt x="4935856" y="744946"/>
                  <a:pt x="4892992" y="773521"/>
                </a:cubicBezTo>
                <a:cubicBezTo>
                  <a:pt x="4872038" y="787808"/>
                  <a:pt x="4849178" y="800191"/>
                  <a:pt x="4826318" y="809716"/>
                </a:cubicBezTo>
                <a:cubicBezTo>
                  <a:pt x="4803458" y="819241"/>
                  <a:pt x="4780598" y="825908"/>
                  <a:pt x="4758692" y="828766"/>
                </a:cubicBezTo>
                <a:cubicBezTo>
                  <a:pt x="4782504" y="823051"/>
                  <a:pt x="4797744" y="815431"/>
                  <a:pt x="4799648" y="812573"/>
                </a:cubicBezTo>
                <a:cubicBezTo>
                  <a:pt x="4800600" y="810668"/>
                  <a:pt x="4798696" y="810668"/>
                  <a:pt x="4792028" y="810668"/>
                </a:cubicBezTo>
                <a:cubicBezTo>
                  <a:pt x="4785360" y="811621"/>
                  <a:pt x="4774884" y="813526"/>
                  <a:pt x="4759644" y="814478"/>
                </a:cubicBezTo>
                <a:cubicBezTo>
                  <a:pt x="4776788" y="812573"/>
                  <a:pt x="4798696" y="806858"/>
                  <a:pt x="4821556" y="798285"/>
                </a:cubicBezTo>
                <a:cubicBezTo>
                  <a:pt x="4843464" y="788760"/>
                  <a:pt x="4867276" y="776378"/>
                  <a:pt x="4888230" y="761138"/>
                </a:cubicBezTo>
                <a:cubicBezTo>
                  <a:pt x="4931092" y="730658"/>
                  <a:pt x="4968240" y="693510"/>
                  <a:pt x="4996816" y="663983"/>
                </a:cubicBezTo>
                <a:cubicBezTo>
                  <a:pt x="5002530" y="658268"/>
                  <a:pt x="4986338" y="678271"/>
                  <a:pt x="4957764" y="707798"/>
                </a:cubicBezTo>
                <a:cubicBezTo>
                  <a:pt x="4943476" y="722085"/>
                  <a:pt x="4925378" y="739231"/>
                  <a:pt x="4904424" y="755423"/>
                </a:cubicBezTo>
                <a:cubicBezTo>
                  <a:pt x="4884420" y="771616"/>
                  <a:pt x="4859656" y="787808"/>
                  <a:pt x="4834892" y="798285"/>
                </a:cubicBezTo>
                <a:cubicBezTo>
                  <a:pt x="4848226" y="795428"/>
                  <a:pt x="4870132" y="784951"/>
                  <a:pt x="4892040" y="769710"/>
                </a:cubicBezTo>
                <a:cubicBezTo>
                  <a:pt x="4913948" y="754471"/>
                  <a:pt x="4936808" y="734468"/>
                  <a:pt x="4956812" y="714466"/>
                </a:cubicBezTo>
                <a:cubicBezTo>
                  <a:pt x="4975860" y="694463"/>
                  <a:pt x="4993958" y="675413"/>
                  <a:pt x="5007292" y="662078"/>
                </a:cubicBezTo>
                <a:cubicBezTo>
                  <a:pt x="5020628" y="648743"/>
                  <a:pt x="5031104" y="640171"/>
                  <a:pt x="5034916" y="640171"/>
                </a:cubicBezTo>
                <a:cubicBezTo>
                  <a:pt x="5115878" y="562066"/>
                  <a:pt x="5145404" y="532538"/>
                  <a:pt x="5171124" y="504916"/>
                </a:cubicBezTo>
                <a:cubicBezTo>
                  <a:pt x="5184458" y="491581"/>
                  <a:pt x="5196840" y="479198"/>
                  <a:pt x="5214938" y="462053"/>
                </a:cubicBezTo>
                <a:cubicBezTo>
                  <a:pt x="5233988" y="445861"/>
                  <a:pt x="5257800" y="424906"/>
                  <a:pt x="5295900" y="396331"/>
                </a:cubicBezTo>
                <a:cubicBezTo>
                  <a:pt x="5293996" y="390616"/>
                  <a:pt x="5336858" y="361088"/>
                  <a:pt x="5341620" y="351563"/>
                </a:cubicBezTo>
                <a:cubicBezTo>
                  <a:pt x="5316856" y="365851"/>
                  <a:pt x="5266372" y="403951"/>
                  <a:pt x="5213032" y="452528"/>
                </a:cubicBezTo>
                <a:cubicBezTo>
                  <a:pt x="5185886" y="476817"/>
                  <a:pt x="5158026" y="503011"/>
                  <a:pt x="5131238" y="528490"/>
                </a:cubicBezTo>
                <a:lnTo>
                  <a:pt x="5100184" y="558023"/>
                </a:lnTo>
                <a:lnTo>
                  <a:pt x="5062538" y="596355"/>
                </a:lnTo>
                <a:lnTo>
                  <a:pt x="5056824" y="601117"/>
                </a:lnTo>
                <a:lnTo>
                  <a:pt x="5084486" y="572953"/>
                </a:lnTo>
                <a:lnTo>
                  <a:pt x="5055872" y="600166"/>
                </a:lnTo>
                <a:cubicBezTo>
                  <a:pt x="5064444" y="591593"/>
                  <a:pt x="5081588" y="573496"/>
                  <a:pt x="5084446" y="569686"/>
                </a:cubicBezTo>
                <a:cubicBezTo>
                  <a:pt x="5052060" y="599213"/>
                  <a:pt x="5030152" y="622073"/>
                  <a:pt x="5010150" y="642076"/>
                </a:cubicBezTo>
                <a:cubicBezTo>
                  <a:pt x="4991100" y="662078"/>
                  <a:pt x="4973956" y="681128"/>
                  <a:pt x="4950144" y="703988"/>
                </a:cubicBezTo>
                <a:lnTo>
                  <a:pt x="4956812" y="698273"/>
                </a:lnTo>
                <a:cubicBezTo>
                  <a:pt x="4916804" y="739231"/>
                  <a:pt x="4899660" y="749708"/>
                  <a:pt x="4888230" y="755423"/>
                </a:cubicBezTo>
                <a:cubicBezTo>
                  <a:pt x="4882516" y="758281"/>
                  <a:pt x="4878704" y="760185"/>
                  <a:pt x="4871086" y="763043"/>
                </a:cubicBezTo>
                <a:cubicBezTo>
                  <a:pt x="4864418" y="766853"/>
                  <a:pt x="4854892" y="771616"/>
                  <a:pt x="4837748" y="779235"/>
                </a:cubicBezTo>
                <a:cubicBezTo>
                  <a:pt x="4831080" y="783046"/>
                  <a:pt x="4820604" y="787808"/>
                  <a:pt x="4807268" y="792571"/>
                </a:cubicBezTo>
                <a:cubicBezTo>
                  <a:pt x="4794886" y="797333"/>
                  <a:pt x="4779644" y="802096"/>
                  <a:pt x="4765358" y="804001"/>
                </a:cubicBezTo>
                <a:cubicBezTo>
                  <a:pt x="4737736" y="808763"/>
                  <a:pt x="4714876" y="807810"/>
                  <a:pt x="4723448" y="809716"/>
                </a:cubicBezTo>
                <a:cubicBezTo>
                  <a:pt x="4700588" y="808763"/>
                  <a:pt x="4677728" y="804001"/>
                  <a:pt x="4656772" y="798285"/>
                </a:cubicBezTo>
                <a:cubicBezTo>
                  <a:pt x="4635818" y="792571"/>
                  <a:pt x="4615816" y="784951"/>
                  <a:pt x="4596766" y="776378"/>
                </a:cubicBezTo>
                <a:cubicBezTo>
                  <a:pt x="4598670" y="779235"/>
                  <a:pt x="4599624" y="781141"/>
                  <a:pt x="4600576" y="783998"/>
                </a:cubicBezTo>
                <a:cubicBezTo>
                  <a:pt x="4567238" y="770663"/>
                  <a:pt x="4549140" y="761138"/>
                  <a:pt x="4531996" y="752566"/>
                </a:cubicBezTo>
                <a:cubicBezTo>
                  <a:pt x="4513898" y="743993"/>
                  <a:pt x="4497704" y="735421"/>
                  <a:pt x="4471036" y="725896"/>
                </a:cubicBezTo>
                <a:lnTo>
                  <a:pt x="4466272" y="729706"/>
                </a:lnTo>
                <a:cubicBezTo>
                  <a:pt x="4512944" y="749708"/>
                  <a:pt x="4561524" y="778283"/>
                  <a:pt x="4618672" y="798285"/>
                </a:cubicBezTo>
                <a:cubicBezTo>
                  <a:pt x="4575812" y="783046"/>
                  <a:pt x="4571048" y="781141"/>
                  <a:pt x="4563428" y="779235"/>
                </a:cubicBezTo>
                <a:cubicBezTo>
                  <a:pt x="4556760" y="777331"/>
                  <a:pt x="4547236" y="774473"/>
                  <a:pt x="4506278" y="755423"/>
                </a:cubicBezTo>
                <a:cubicBezTo>
                  <a:pt x="4529138" y="764948"/>
                  <a:pt x="4537712" y="767806"/>
                  <a:pt x="4535804" y="765901"/>
                </a:cubicBezTo>
                <a:cubicBezTo>
                  <a:pt x="4533900" y="763996"/>
                  <a:pt x="4522470" y="758281"/>
                  <a:pt x="4508184" y="751613"/>
                </a:cubicBezTo>
                <a:cubicBezTo>
                  <a:pt x="4493896" y="744946"/>
                  <a:pt x="4476752" y="737326"/>
                  <a:pt x="4463416" y="730658"/>
                </a:cubicBezTo>
                <a:cubicBezTo>
                  <a:pt x="4450080" y="724943"/>
                  <a:pt x="4439604" y="720181"/>
                  <a:pt x="4437698" y="718276"/>
                </a:cubicBezTo>
                <a:cubicBezTo>
                  <a:pt x="4417696" y="710656"/>
                  <a:pt x="4397692" y="707798"/>
                  <a:pt x="4377692" y="703035"/>
                </a:cubicBezTo>
                <a:lnTo>
                  <a:pt x="4392930" y="705893"/>
                </a:lnTo>
                <a:cubicBezTo>
                  <a:pt x="4380548" y="702083"/>
                  <a:pt x="4371976" y="698273"/>
                  <a:pt x="4363404" y="697321"/>
                </a:cubicBezTo>
                <a:cubicBezTo>
                  <a:pt x="4354830" y="695416"/>
                  <a:pt x="4347212" y="694463"/>
                  <a:pt x="4339592" y="693510"/>
                </a:cubicBezTo>
                <a:cubicBezTo>
                  <a:pt x="4331970" y="692558"/>
                  <a:pt x="4324352" y="690653"/>
                  <a:pt x="4314826" y="690653"/>
                </a:cubicBezTo>
                <a:cubicBezTo>
                  <a:pt x="4304348" y="690653"/>
                  <a:pt x="4293870" y="689701"/>
                  <a:pt x="4279584" y="687796"/>
                </a:cubicBezTo>
                <a:cubicBezTo>
                  <a:pt x="4295776" y="689701"/>
                  <a:pt x="4311016" y="691606"/>
                  <a:pt x="4325304" y="694463"/>
                </a:cubicBezTo>
                <a:cubicBezTo>
                  <a:pt x="4339592" y="697321"/>
                  <a:pt x="4353878" y="701131"/>
                  <a:pt x="4368166" y="703988"/>
                </a:cubicBezTo>
                <a:cubicBezTo>
                  <a:pt x="4382452" y="707798"/>
                  <a:pt x="4397692" y="712560"/>
                  <a:pt x="4413886" y="716371"/>
                </a:cubicBezTo>
                <a:cubicBezTo>
                  <a:pt x="4426268" y="721133"/>
                  <a:pt x="4438652" y="724943"/>
                  <a:pt x="4451986" y="729706"/>
                </a:cubicBezTo>
                <a:cubicBezTo>
                  <a:pt x="4441508" y="725896"/>
                  <a:pt x="4429126" y="722085"/>
                  <a:pt x="4415792" y="717323"/>
                </a:cubicBezTo>
                <a:cubicBezTo>
                  <a:pt x="4406266" y="714466"/>
                  <a:pt x="4395788" y="712560"/>
                  <a:pt x="4385312" y="709703"/>
                </a:cubicBezTo>
                <a:lnTo>
                  <a:pt x="4370070" y="705893"/>
                </a:lnTo>
                <a:cubicBezTo>
                  <a:pt x="4365308" y="703988"/>
                  <a:pt x="4359592" y="703988"/>
                  <a:pt x="4354830" y="703035"/>
                </a:cubicBezTo>
                <a:cubicBezTo>
                  <a:pt x="4345304" y="701131"/>
                  <a:pt x="4334828" y="700178"/>
                  <a:pt x="4325304" y="698273"/>
                </a:cubicBezTo>
                <a:cubicBezTo>
                  <a:pt x="4315778" y="697321"/>
                  <a:pt x="4307204" y="697321"/>
                  <a:pt x="4298632" y="696368"/>
                </a:cubicBezTo>
                <a:cubicBezTo>
                  <a:pt x="4282440" y="695416"/>
                  <a:pt x="4269104" y="694463"/>
                  <a:pt x="4261486" y="694463"/>
                </a:cubicBezTo>
                <a:cubicBezTo>
                  <a:pt x="4197668" y="695416"/>
                  <a:pt x="4151948" y="696368"/>
                  <a:pt x="4092892" y="709703"/>
                </a:cubicBezTo>
                <a:cubicBezTo>
                  <a:pt x="4107180" y="705893"/>
                  <a:pt x="4117658" y="703035"/>
                  <a:pt x="4124324" y="701131"/>
                </a:cubicBezTo>
                <a:cubicBezTo>
                  <a:pt x="4130992" y="699226"/>
                  <a:pt x="4134804" y="698273"/>
                  <a:pt x="4137660" y="697321"/>
                </a:cubicBezTo>
                <a:cubicBezTo>
                  <a:pt x="4143376" y="695416"/>
                  <a:pt x="4141470" y="693510"/>
                  <a:pt x="4143376" y="691606"/>
                </a:cubicBezTo>
                <a:cubicBezTo>
                  <a:pt x="4145280" y="689701"/>
                  <a:pt x="4150996" y="687796"/>
                  <a:pt x="4170998" y="683985"/>
                </a:cubicBezTo>
                <a:cubicBezTo>
                  <a:pt x="4180524" y="682081"/>
                  <a:pt x="4194812" y="681128"/>
                  <a:pt x="4212908" y="680176"/>
                </a:cubicBezTo>
                <a:cubicBezTo>
                  <a:pt x="4222432" y="679223"/>
                  <a:pt x="4232912" y="680176"/>
                  <a:pt x="4244340" y="680176"/>
                </a:cubicBezTo>
                <a:lnTo>
                  <a:pt x="4253866" y="680176"/>
                </a:lnTo>
                <a:cubicBezTo>
                  <a:pt x="4262438" y="682081"/>
                  <a:pt x="4274820" y="683033"/>
                  <a:pt x="4290060" y="684938"/>
                </a:cubicBezTo>
                <a:cubicBezTo>
                  <a:pt x="4305300" y="686843"/>
                  <a:pt x="4324352" y="686843"/>
                  <a:pt x="4342448" y="690653"/>
                </a:cubicBezTo>
                <a:cubicBezTo>
                  <a:pt x="4351972" y="691606"/>
                  <a:pt x="4361498" y="693510"/>
                  <a:pt x="4371024" y="694463"/>
                </a:cubicBezTo>
                <a:cubicBezTo>
                  <a:pt x="4379596" y="696368"/>
                  <a:pt x="4389120" y="698273"/>
                  <a:pt x="4397692" y="700178"/>
                </a:cubicBezTo>
                <a:cubicBezTo>
                  <a:pt x="4406266" y="702083"/>
                  <a:pt x="4414838" y="703988"/>
                  <a:pt x="4422458" y="705893"/>
                </a:cubicBezTo>
                <a:cubicBezTo>
                  <a:pt x="4430078" y="708751"/>
                  <a:pt x="4437698" y="710656"/>
                  <a:pt x="4443412" y="712560"/>
                </a:cubicBezTo>
                <a:cubicBezTo>
                  <a:pt x="4437698" y="708751"/>
                  <a:pt x="4447224" y="711608"/>
                  <a:pt x="4448176" y="710656"/>
                </a:cubicBezTo>
                <a:cubicBezTo>
                  <a:pt x="4449128" y="710656"/>
                  <a:pt x="4447224" y="708751"/>
                  <a:pt x="4439604" y="705893"/>
                </a:cubicBezTo>
                <a:cubicBezTo>
                  <a:pt x="4435792" y="703988"/>
                  <a:pt x="4431030" y="702083"/>
                  <a:pt x="4424364" y="699226"/>
                </a:cubicBezTo>
                <a:cubicBezTo>
                  <a:pt x="4417696" y="697321"/>
                  <a:pt x="4409124" y="694463"/>
                  <a:pt x="4397692" y="691606"/>
                </a:cubicBezTo>
                <a:cubicBezTo>
                  <a:pt x="4405312" y="694463"/>
                  <a:pt x="4403408" y="694463"/>
                  <a:pt x="4396740" y="693510"/>
                </a:cubicBezTo>
                <a:cubicBezTo>
                  <a:pt x="4389120" y="693510"/>
                  <a:pt x="4376738" y="689701"/>
                  <a:pt x="4359592" y="687796"/>
                </a:cubicBezTo>
                <a:cubicBezTo>
                  <a:pt x="4351020" y="686843"/>
                  <a:pt x="4341496" y="685891"/>
                  <a:pt x="4331970" y="683985"/>
                </a:cubicBezTo>
                <a:cubicBezTo>
                  <a:pt x="4329112" y="683985"/>
                  <a:pt x="4327208" y="683033"/>
                  <a:pt x="4324352" y="683033"/>
                </a:cubicBezTo>
                <a:cubicBezTo>
                  <a:pt x="4321492" y="682081"/>
                  <a:pt x="4319588" y="682081"/>
                  <a:pt x="4316730" y="682081"/>
                </a:cubicBezTo>
                <a:cubicBezTo>
                  <a:pt x="4311016" y="682081"/>
                  <a:pt x="4306252" y="681128"/>
                  <a:pt x="4300538" y="681128"/>
                </a:cubicBezTo>
                <a:cubicBezTo>
                  <a:pt x="4295776" y="680176"/>
                  <a:pt x="4290060" y="680176"/>
                  <a:pt x="4284344" y="679223"/>
                </a:cubicBezTo>
                <a:cubicBezTo>
                  <a:pt x="4278630" y="678271"/>
                  <a:pt x="4272916" y="678271"/>
                  <a:pt x="4267200" y="678271"/>
                </a:cubicBezTo>
                <a:cubicBezTo>
                  <a:pt x="4255770" y="678271"/>
                  <a:pt x="4244340" y="678271"/>
                  <a:pt x="4233864" y="677318"/>
                </a:cubicBezTo>
                <a:lnTo>
                  <a:pt x="4249104" y="669698"/>
                </a:lnTo>
                <a:cubicBezTo>
                  <a:pt x="4206240" y="667793"/>
                  <a:pt x="4164330" y="672556"/>
                  <a:pt x="4121468" y="679223"/>
                </a:cubicBezTo>
                <a:cubicBezTo>
                  <a:pt x="4125278" y="678271"/>
                  <a:pt x="4129088" y="678271"/>
                  <a:pt x="4132898" y="677318"/>
                </a:cubicBezTo>
                <a:cubicBezTo>
                  <a:pt x="4108608" y="678747"/>
                  <a:pt x="4074796" y="686367"/>
                  <a:pt x="4037292" y="698868"/>
                </a:cubicBezTo>
                <a:lnTo>
                  <a:pt x="4029036" y="702432"/>
                </a:lnTo>
                <a:lnTo>
                  <a:pt x="4077652" y="692557"/>
                </a:lnTo>
                <a:cubicBezTo>
                  <a:pt x="4057650" y="696367"/>
                  <a:pt x="4039554" y="701129"/>
                  <a:pt x="4022766" y="706487"/>
                </a:cubicBezTo>
                <a:lnTo>
                  <a:pt x="4000150" y="714904"/>
                </a:lnTo>
                <a:lnTo>
                  <a:pt x="3954504" y="734611"/>
                </a:lnTo>
                <a:lnTo>
                  <a:pt x="3934778" y="744945"/>
                </a:lnTo>
                <a:cubicBezTo>
                  <a:pt x="3921444" y="751612"/>
                  <a:pt x="3909060" y="760184"/>
                  <a:pt x="3896678" y="767805"/>
                </a:cubicBezTo>
                <a:cubicBezTo>
                  <a:pt x="3890012" y="771615"/>
                  <a:pt x="3884296" y="776377"/>
                  <a:pt x="3877628" y="780187"/>
                </a:cubicBezTo>
                <a:cubicBezTo>
                  <a:pt x="3870960" y="784950"/>
                  <a:pt x="3865244" y="789712"/>
                  <a:pt x="3858578" y="794475"/>
                </a:cubicBezTo>
                <a:cubicBezTo>
                  <a:pt x="3851912" y="799237"/>
                  <a:pt x="3845244" y="804000"/>
                  <a:pt x="3838576" y="808762"/>
                </a:cubicBezTo>
                <a:cubicBezTo>
                  <a:pt x="3832860" y="814477"/>
                  <a:pt x="3826192" y="820192"/>
                  <a:pt x="3819526" y="825907"/>
                </a:cubicBezTo>
                <a:cubicBezTo>
                  <a:pt x="3812858" y="831622"/>
                  <a:pt x="3805238" y="837337"/>
                  <a:pt x="3798570" y="844005"/>
                </a:cubicBezTo>
                <a:cubicBezTo>
                  <a:pt x="3791904" y="850672"/>
                  <a:pt x="3785236" y="858292"/>
                  <a:pt x="3777616" y="864959"/>
                </a:cubicBezTo>
                <a:cubicBezTo>
                  <a:pt x="3773804" y="867817"/>
                  <a:pt x="3769996" y="871627"/>
                  <a:pt x="3766186" y="875437"/>
                </a:cubicBezTo>
                <a:cubicBezTo>
                  <a:pt x="3762376" y="879247"/>
                  <a:pt x="3759518" y="884009"/>
                  <a:pt x="3755708" y="887820"/>
                </a:cubicBezTo>
                <a:lnTo>
                  <a:pt x="3751276" y="892807"/>
                </a:lnTo>
                <a:lnTo>
                  <a:pt x="3749992" y="894488"/>
                </a:lnTo>
                <a:cubicBezTo>
                  <a:pt x="3745230" y="902108"/>
                  <a:pt x="3749040" y="899251"/>
                  <a:pt x="3767138" y="881153"/>
                </a:cubicBezTo>
                <a:cubicBezTo>
                  <a:pt x="3753804" y="895441"/>
                  <a:pt x="3740468" y="908776"/>
                  <a:pt x="3729992" y="924968"/>
                </a:cubicBezTo>
                <a:cubicBezTo>
                  <a:pt x="3724276" y="932588"/>
                  <a:pt x="3718560" y="939256"/>
                  <a:pt x="3713798" y="947828"/>
                </a:cubicBezTo>
                <a:cubicBezTo>
                  <a:pt x="3709036" y="956401"/>
                  <a:pt x="3704272" y="964021"/>
                  <a:pt x="3699510" y="972593"/>
                </a:cubicBezTo>
                <a:cubicBezTo>
                  <a:pt x="3680460" y="1005931"/>
                  <a:pt x="3663316" y="1041173"/>
                  <a:pt x="3647124" y="1082131"/>
                </a:cubicBezTo>
                <a:lnTo>
                  <a:pt x="3658552" y="1057366"/>
                </a:lnTo>
                <a:lnTo>
                  <a:pt x="3670936" y="1033553"/>
                </a:lnTo>
                <a:cubicBezTo>
                  <a:pt x="3678556" y="1017360"/>
                  <a:pt x="3689032" y="1002121"/>
                  <a:pt x="3697604" y="986881"/>
                </a:cubicBezTo>
                <a:cubicBezTo>
                  <a:pt x="3690938" y="1001168"/>
                  <a:pt x="3684270" y="1012598"/>
                  <a:pt x="3679508" y="1023076"/>
                </a:cubicBezTo>
                <a:cubicBezTo>
                  <a:pt x="3674744" y="1033553"/>
                  <a:pt x="3670936" y="1042126"/>
                  <a:pt x="3668078" y="1049746"/>
                </a:cubicBezTo>
                <a:cubicBezTo>
                  <a:pt x="3660458" y="1064986"/>
                  <a:pt x="3657600" y="1074511"/>
                  <a:pt x="3653792" y="1084036"/>
                </a:cubicBezTo>
                <a:cubicBezTo>
                  <a:pt x="3649980" y="1093561"/>
                  <a:pt x="3647124" y="1102133"/>
                  <a:pt x="3643312" y="1114516"/>
                </a:cubicBezTo>
                <a:cubicBezTo>
                  <a:pt x="3639504" y="1126898"/>
                  <a:pt x="3633788" y="1143091"/>
                  <a:pt x="3628072" y="1168808"/>
                </a:cubicBezTo>
                <a:cubicBezTo>
                  <a:pt x="3622358" y="1177381"/>
                  <a:pt x="3612832" y="1199288"/>
                  <a:pt x="3617596" y="1178333"/>
                </a:cubicBezTo>
                <a:cubicBezTo>
                  <a:pt x="3603308" y="1220243"/>
                  <a:pt x="3589020" y="1266915"/>
                  <a:pt x="3576638" y="1315493"/>
                </a:cubicBezTo>
                <a:cubicBezTo>
                  <a:pt x="3563304" y="1365023"/>
                  <a:pt x="3551872" y="1415506"/>
                  <a:pt x="3540444" y="1464083"/>
                </a:cubicBezTo>
                <a:cubicBezTo>
                  <a:pt x="3529012" y="1513613"/>
                  <a:pt x="3518536" y="1560286"/>
                  <a:pt x="3509010" y="1601243"/>
                </a:cubicBezTo>
                <a:cubicBezTo>
                  <a:pt x="3499484" y="1643153"/>
                  <a:pt x="3490912" y="1678396"/>
                  <a:pt x="3485198" y="1705065"/>
                </a:cubicBezTo>
                <a:cubicBezTo>
                  <a:pt x="3466148" y="1767931"/>
                  <a:pt x="3451860" y="1804126"/>
                  <a:pt x="3432810" y="1845083"/>
                </a:cubicBezTo>
                <a:cubicBezTo>
                  <a:pt x="3430904" y="1850798"/>
                  <a:pt x="3429000" y="1855561"/>
                  <a:pt x="3426144" y="1861276"/>
                </a:cubicBezTo>
                <a:cubicBezTo>
                  <a:pt x="3423284" y="1866038"/>
                  <a:pt x="3420428" y="1871753"/>
                  <a:pt x="3417570" y="1877468"/>
                </a:cubicBezTo>
                <a:cubicBezTo>
                  <a:pt x="3412808" y="1888898"/>
                  <a:pt x="3407092" y="1901281"/>
                  <a:pt x="3399472" y="1914615"/>
                </a:cubicBezTo>
                <a:cubicBezTo>
                  <a:pt x="3391852" y="1927951"/>
                  <a:pt x="3384232" y="1943190"/>
                  <a:pt x="3374708" y="1959383"/>
                </a:cubicBezTo>
                <a:cubicBezTo>
                  <a:pt x="3369944" y="1967003"/>
                  <a:pt x="3365184" y="1976528"/>
                  <a:pt x="3359468" y="1985101"/>
                </a:cubicBezTo>
                <a:cubicBezTo>
                  <a:pt x="3352800" y="1993673"/>
                  <a:pt x="3347084" y="2003198"/>
                  <a:pt x="3340418" y="2013676"/>
                </a:cubicBezTo>
                <a:cubicBezTo>
                  <a:pt x="3328036" y="2029868"/>
                  <a:pt x="3334704" y="2025106"/>
                  <a:pt x="3333750" y="2027963"/>
                </a:cubicBezTo>
                <a:cubicBezTo>
                  <a:pt x="3333750" y="2029868"/>
                  <a:pt x="3330892" y="2033678"/>
                  <a:pt x="3324224" y="2043203"/>
                </a:cubicBezTo>
                <a:cubicBezTo>
                  <a:pt x="3317558" y="2052728"/>
                  <a:pt x="3304224" y="2067968"/>
                  <a:pt x="3281364" y="2090828"/>
                </a:cubicBezTo>
                <a:cubicBezTo>
                  <a:pt x="3278504" y="2093686"/>
                  <a:pt x="3298508" y="2069873"/>
                  <a:pt x="3307080" y="2058443"/>
                </a:cubicBezTo>
                <a:cubicBezTo>
                  <a:pt x="3310892" y="2052728"/>
                  <a:pt x="3312796" y="2049871"/>
                  <a:pt x="3307080" y="2055586"/>
                </a:cubicBezTo>
                <a:cubicBezTo>
                  <a:pt x="3304224" y="2058443"/>
                  <a:pt x="3299460" y="2063206"/>
                  <a:pt x="3292792" y="2070826"/>
                </a:cubicBezTo>
                <a:cubicBezTo>
                  <a:pt x="3288984" y="2074636"/>
                  <a:pt x="3285172" y="2079398"/>
                  <a:pt x="3280410" y="2084161"/>
                </a:cubicBezTo>
                <a:cubicBezTo>
                  <a:pt x="3275648" y="2088923"/>
                  <a:pt x="3269932" y="2093686"/>
                  <a:pt x="3263266" y="2100353"/>
                </a:cubicBezTo>
                <a:cubicBezTo>
                  <a:pt x="3245168" y="2118927"/>
                  <a:pt x="3223498" y="2137025"/>
                  <a:pt x="3198972" y="2153693"/>
                </a:cubicBezTo>
                <a:lnTo>
                  <a:pt x="3167080" y="2171224"/>
                </a:lnTo>
                <a:lnTo>
                  <a:pt x="3170872" y="2168933"/>
                </a:lnTo>
                <a:cubicBezTo>
                  <a:pt x="3181350" y="2161313"/>
                  <a:pt x="3190876" y="2154646"/>
                  <a:pt x="3206116" y="2144168"/>
                </a:cubicBezTo>
                <a:cubicBezTo>
                  <a:pt x="3212784" y="2139406"/>
                  <a:pt x="3221356" y="2131786"/>
                  <a:pt x="3231832" y="2124166"/>
                </a:cubicBezTo>
                <a:cubicBezTo>
                  <a:pt x="3237548" y="2120356"/>
                  <a:pt x="3243264" y="2116546"/>
                  <a:pt x="3248978" y="2110831"/>
                </a:cubicBezTo>
                <a:cubicBezTo>
                  <a:pt x="3254692" y="2106068"/>
                  <a:pt x="3261360" y="2100353"/>
                  <a:pt x="3268028" y="2093686"/>
                </a:cubicBezTo>
                <a:cubicBezTo>
                  <a:pt x="3269932" y="2091781"/>
                  <a:pt x="3267076" y="2093686"/>
                  <a:pt x="3261360" y="2098448"/>
                </a:cubicBezTo>
                <a:cubicBezTo>
                  <a:pt x="3258504" y="2100353"/>
                  <a:pt x="3254692" y="2104163"/>
                  <a:pt x="3250884" y="2107021"/>
                </a:cubicBezTo>
                <a:cubicBezTo>
                  <a:pt x="3247072" y="2109878"/>
                  <a:pt x="3242310" y="2113688"/>
                  <a:pt x="3237548" y="2117498"/>
                </a:cubicBezTo>
                <a:cubicBezTo>
                  <a:pt x="3228024" y="2124166"/>
                  <a:pt x="3217544" y="2132738"/>
                  <a:pt x="3207068" y="2140358"/>
                </a:cubicBezTo>
                <a:cubicBezTo>
                  <a:pt x="3196592" y="2147026"/>
                  <a:pt x="3187066" y="2153693"/>
                  <a:pt x="3180398" y="2158456"/>
                </a:cubicBezTo>
                <a:cubicBezTo>
                  <a:pt x="3180398" y="2157503"/>
                  <a:pt x="3184208" y="2154646"/>
                  <a:pt x="3189924" y="2149883"/>
                </a:cubicBezTo>
                <a:cubicBezTo>
                  <a:pt x="3195638" y="2145121"/>
                  <a:pt x="3205164" y="2139406"/>
                  <a:pt x="3214688" y="2130833"/>
                </a:cubicBezTo>
                <a:cubicBezTo>
                  <a:pt x="3219450" y="2126071"/>
                  <a:pt x="3224212" y="2122261"/>
                  <a:pt x="3229928" y="2117498"/>
                </a:cubicBezTo>
                <a:cubicBezTo>
                  <a:pt x="3234692" y="2112736"/>
                  <a:pt x="3241358" y="2108926"/>
                  <a:pt x="3246120" y="2103211"/>
                </a:cubicBezTo>
                <a:cubicBezTo>
                  <a:pt x="3251836" y="2098448"/>
                  <a:pt x="3256598" y="2092733"/>
                  <a:pt x="3262312" y="2087971"/>
                </a:cubicBezTo>
                <a:cubicBezTo>
                  <a:pt x="3268028" y="2083208"/>
                  <a:pt x="3272792" y="2078446"/>
                  <a:pt x="3277552" y="2072731"/>
                </a:cubicBezTo>
                <a:cubicBezTo>
                  <a:pt x="3287078" y="2062253"/>
                  <a:pt x="3295650" y="2052728"/>
                  <a:pt x="3302318" y="2044156"/>
                </a:cubicBezTo>
                <a:cubicBezTo>
                  <a:pt x="3308984" y="2035583"/>
                  <a:pt x="3313748" y="2028915"/>
                  <a:pt x="3315652" y="2025106"/>
                </a:cubicBezTo>
                <a:cubicBezTo>
                  <a:pt x="3320416" y="2017486"/>
                  <a:pt x="3315652" y="2022248"/>
                  <a:pt x="3293744" y="2046061"/>
                </a:cubicBezTo>
                <a:cubicBezTo>
                  <a:pt x="3280410" y="2060348"/>
                  <a:pt x="3268980" y="2073683"/>
                  <a:pt x="3256598" y="2085113"/>
                </a:cubicBezTo>
                <a:cubicBezTo>
                  <a:pt x="3250884" y="2090828"/>
                  <a:pt x="3245168" y="2096543"/>
                  <a:pt x="3239452" y="2102258"/>
                </a:cubicBezTo>
                <a:cubicBezTo>
                  <a:pt x="3233738" y="2107021"/>
                  <a:pt x="3228024" y="2111783"/>
                  <a:pt x="3222308" y="2116546"/>
                </a:cubicBezTo>
                <a:cubicBezTo>
                  <a:pt x="3211830" y="2126071"/>
                  <a:pt x="3201352" y="2134643"/>
                  <a:pt x="3190876" y="2142263"/>
                </a:cubicBezTo>
                <a:cubicBezTo>
                  <a:pt x="3180398" y="2149883"/>
                  <a:pt x="3170872" y="2157503"/>
                  <a:pt x="3160396" y="2164171"/>
                </a:cubicBezTo>
                <a:cubicBezTo>
                  <a:pt x="3119438" y="2190841"/>
                  <a:pt x="3075624" y="2212748"/>
                  <a:pt x="3008948" y="2225131"/>
                </a:cubicBezTo>
                <a:cubicBezTo>
                  <a:pt x="3022284" y="2221321"/>
                  <a:pt x="3036570" y="2215606"/>
                  <a:pt x="3052764" y="2210843"/>
                </a:cubicBezTo>
                <a:cubicBezTo>
                  <a:pt x="3061336" y="2207986"/>
                  <a:pt x="3068956" y="2204176"/>
                  <a:pt x="3077528" y="2201318"/>
                </a:cubicBezTo>
                <a:cubicBezTo>
                  <a:pt x="3081338" y="2199413"/>
                  <a:pt x="3086100" y="2198461"/>
                  <a:pt x="3089910" y="2196556"/>
                </a:cubicBezTo>
                <a:cubicBezTo>
                  <a:pt x="3093720" y="2194651"/>
                  <a:pt x="3098484" y="2192746"/>
                  <a:pt x="3102292" y="2190841"/>
                </a:cubicBezTo>
                <a:cubicBezTo>
                  <a:pt x="3135630" y="2175601"/>
                  <a:pt x="3168968" y="2154646"/>
                  <a:pt x="3195638" y="2132738"/>
                </a:cubicBezTo>
                <a:lnTo>
                  <a:pt x="3171824" y="2147978"/>
                </a:lnTo>
                <a:lnTo>
                  <a:pt x="3160396" y="2155598"/>
                </a:lnTo>
                <a:lnTo>
                  <a:pt x="3148012" y="2162266"/>
                </a:lnTo>
                <a:lnTo>
                  <a:pt x="3123248" y="2174648"/>
                </a:lnTo>
                <a:cubicBezTo>
                  <a:pt x="3114676" y="2179411"/>
                  <a:pt x="3106104" y="2182268"/>
                  <a:pt x="3097530" y="2186078"/>
                </a:cubicBezTo>
                <a:lnTo>
                  <a:pt x="3027762" y="2214702"/>
                </a:lnTo>
                <a:lnTo>
                  <a:pt x="2965252" y="2227512"/>
                </a:lnTo>
                <a:cubicBezTo>
                  <a:pt x="2947036" y="2230608"/>
                  <a:pt x="2931320" y="2232751"/>
                  <a:pt x="2917508" y="2234656"/>
                </a:cubicBezTo>
                <a:cubicBezTo>
                  <a:pt x="2889884" y="2238466"/>
                  <a:pt x="2868930" y="2241323"/>
                  <a:pt x="2847976" y="2244181"/>
                </a:cubicBezTo>
                <a:cubicBezTo>
                  <a:pt x="2807018" y="2249896"/>
                  <a:pt x="2767966" y="2254658"/>
                  <a:pt x="2685098" y="2258468"/>
                </a:cubicBezTo>
                <a:cubicBezTo>
                  <a:pt x="2781300" y="2260373"/>
                  <a:pt x="2663192" y="2269898"/>
                  <a:pt x="2735580" y="2270851"/>
                </a:cubicBezTo>
                <a:cubicBezTo>
                  <a:pt x="2679384" y="2272756"/>
                  <a:pt x="2632710" y="2273708"/>
                  <a:pt x="2599372" y="2275613"/>
                </a:cubicBezTo>
                <a:cubicBezTo>
                  <a:pt x="2566036" y="2276566"/>
                  <a:pt x="2546984" y="2278471"/>
                  <a:pt x="2546032" y="2274661"/>
                </a:cubicBezTo>
                <a:cubicBezTo>
                  <a:pt x="2594610" y="2267041"/>
                  <a:pt x="2621280" y="2266088"/>
                  <a:pt x="2634616" y="2264183"/>
                </a:cubicBezTo>
                <a:cubicBezTo>
                  <a:pt x="2648904" y="2262278"/>
                  <a:pt x="2649856" y="2261326"/>
                  <a:pt x="2649856" y="2260373"/>
                </a:cubicBezTo>
                <a:cubicBezTo>
                  <a:pt x="2650808" y="2258468"/>
                  <a:pt x="2648904" y="2255611"/>
                  <a:pt x="2745104" y="2249896"/>
                </a:cubicBezTo>
                <a:cubicBezTo>
                  <a:pt x="2713672" y="2247991"/>
                  <a:pt x="2790824" y="2238466"/>
                  <a:pt x="2676524" y="2241323"/>
                </a:cubicBezTo>
                <a:cubicBezTo>
                  <a:pt x="2612708" y="2246086"/>
                  <a:pt x="2622232" y="2247991"/>
                  <a:pt x="2631758" y="2247991"/>
                </a:cubicBezTo>
                <a:cubicBezTo>
                  <a:pt x="2641284" y="2248943"/>
                  <a:pt x="2650808" y="2247991"/>
                  <a:pt x="2587944" y="2253706"/>
                </a:cubicBezTo>
                <a:cubicBezTo>
                  <a:pt x="2581276" y="2253706"/>
                  <a:pt x="2572704" y="2253706"/>
                  <a:pt x="2577466" y="2252753"/>
                </a:cubicBezTo>
                <a:cubicBezTo>
                  <a:pt x="2548892" y="2257516"/>
                  <a:pt x="2531744" y="2259421"/>
                  <a:pt x="2513648" y="2261326"/>
                </a:cubicBezTo>
                <a:cubicBezTo>
                  <a:pt x="2495550" y="2263231"/>
                  <a:pt x="2476500" y="2267993"/>
                  <a:pt x="2442210" y="2275613"/>
                </a:cubicBezTo>
                <a:lnTo>
                  <a:pt x="2458404" y="2270851"/>
                </a:lnTo>
                <a:cubicBezTo>
                  <a:pt x="2436496" y="2273708"/>
                  <a:pt x="2420304" y="2277518"/>
                  <a:pt x="2406968" y="2281328"/>
                </a:cubicBezTo>
                <a:cubicBezTo>
                  <a:pt x="2393632" y="2285138"/>
                  <a:pt x="2382204" y="2287996"/>
                  <a:pt x="2371724" y="2291806"/>
                </a:cubicBezTo>
                <a:cubicBezTo>
                  <a:pt x="2361248" y="2295616"/>
                  <a:pt x="2350770" y="2299426"/>
                  <a:pt x="2339340" y="2303236"/>
                </a:cubicBezTo>
                <a:cubicBezTo>
                  <a:pt x="2326958" y="2307046"/>
                  <a:pt x="2312670" y="2310856"/>
                  <a:pt x="2295524" y="2316571"/>
                </a:cubicBezTo>
                <a:cubicBezTo>
                  <a:pt x="2309812" y="2313713"/>
                  <a:pt x="2298384" y="2318476"/>
                  <a:pt x="2278380" y="2327048"/>
                </a:cubicBezTo>
                <a:cubicBezTo>
                  <a:pt x="2268856" y="2330858"/>
                  <a:pt x="2256472" y="2335621"/>
                  <a:pt x="2244090" y="2341336"/>
                </a:cubicBezTo>
                <a:cubicBezTo>
                  <a:pt x="2231708" y="2347051"/>
                  <a:pt x="2220278" y="2352766"/>
                  <a:pt x="2209800" y="2358481"/>
                </a:cubicBezTo>
                <a:cubicBezTo>
                  <a:pt x="2227898" y="2350861"/>
                  <a:pt x="2242184" y="2344193"/>
                  <a:pt x="2258378" y="2339431"/>
                </a:cubicBezTo>
                <a:cubicBezTo>
                  <a:pt x="2273618" y="2334668"/>
                  <a:pt x="2289810" y="2329906"/>
                  <a:pt x="2307908" y="2324191"/>
                </a:cubicBezTo>
                <a:cubicBezTo>
                  <a:pt x="2326004" y="2319428"/>
                  <a:pt x="2346008" y="2314666"/>
                  <a:pt x="2370772" y="2307046"/>
                </a:cubicBezTo>
                <a:cubicBezTo>
                  <a:pt x="2383156" y="2304188"/>
                  <a:pt x="2397444" y="2301331"/>
                  <a:pt x="2411730" y="2297521"/>
                </a:cubicBezTo>
                <a:cubicBezTo>
                  <a:pt x="2426018" y="2294663"/>
                  <a:pt x="2442210" y="2289901"/>
                  <a:pt x="2460308" y="2287043"/>
                </a:cubicBezTo>
                <a:cubicBezTo>
                  <a:pt x="2467928" y="2284186"/>
                  <a:pt x="2469832" y="2282281"/>
                  <a:pt x="2476500" y="2279423"/>
                </a:cubicBezTo>
                <a:cubicBezTo>
                  <a:pt x="2479358" y="2278471"/>
                  <a:pt x="2484120" y="2276566"/>
                  <a:pt x="2491740" y="2274661"/>
                </a:cubicBezTo>
                <a:cubicBezTo>
                  <a:pt x="2495550" y="2273708"/>
                  <a:pt x="2499360" y="2272756"/>
                  <a:pt x="2505076" y="2271803"/>
                </a:cubicBezTo>
                <a:cubicBezTo>
                  <a:pt x="2510792" y="2270851"/>
                  <a:pt x="2516504" y="2269898"/>
                  <a:pt x="2524124" y="2268946"/>
                </a:cubicBezTo>
                <a:cubicBezTo>
                  <a:pt x="2516504" y="2269898"/>
                  <a:pt x="2507932" y="2269898"/>
                  <a:pt x="2500312" y="2271803"/>
                </a:cubicBezTo>
                <a:lnTo>
                  <a:pt x="2476500" y="2276566"/>
                </a:lnTo>
                <a:cubicBezTo>
                  <a:pt x="2461260" y="2279423"/>
                  <a:pt x="2445068" y="2282281"/>
                  <a:pt x="2429828" y="2286091"/>
                </a:cubicBezTo>
                <a:cubicBezTo>
                  <a:pt x="2448878" y="2280376"/>
                  <a:pt x="2465070" y="2277518"/>
                  <a:pt x="2483168" y="2272756"/>
                </a:cubicBezTo>
                <a:cubicBezTo>
                  <a:pt x="2490788" y="2270851"/>
                  <a:pt x="2498408" y="2269898"/>
                  <a:pt x="2506028" y="2268946"/>
                </a:cubicBezTo>
                <a:lnTo>
                  <a:pt x="2528888" y="2267041"/>
                </a:lnTo>
                <a:cubicBezTo>
                  <a:pt x="2544128" y="2265136"/>
                  <a:pt x="2559368" y="2263231"/>
                  <a:pt x="2574608" y="2262278"/>
                </a:cubicBezTo>
                <a:cubicBezTo>
                  <a:pt x="2516504" y="2270851"/>
                  <a:pt x="2501266" y="2273708"/>
                  <a:pt x="2494598" y="2277518"/>
                </a:cubicBezTo>
                <a:cubicBezTo>
                  <a:pt x="2487930" y="2280376"/>
                  <a:pt x="2488884" y="2282281"/>
                  <a:pt x="2465070" y="2288948"/>
                </a:cubicBezTo>
                <a:cubicBezTo>
                  <a:pt x="2438400" y="2292758"/>
                  <a:pt x="2420304" y="2298473"/>
                  <a:pt x="2406968" y="2301331"/>
                </a:cubicBezTo>
                <a:cubicBezTo>
                  <a:pt x="2392680" y="2304188"/>
                  <a:pt x="2384108" y="2307046"/>
                  <a:pt x="2375536" y="2308951"/>
                </a:cubicBezTo>
                <a:cubicBezTo>
                  <a:pt x="2359344" y="2314666"/>
                  <a:pt x="2347912" y="2318476"/>
                  <a:pt x="2316480" y="2328001"/>
                </a:cubicBezTo>
                <a:cubicBezTo>
                  <a:pt x="2317432" y="2325143"/>
                  <a:pt x="2306004" y="2328001"/>
                  <a:pt x="2286000" y="2334668"/>
                </a:cubicBezTo>
                <a:cubicBezTo>
                  <a:pt x="2276476" y="2337526"/>
                  <a:pt x="2264092" y="2341336"/>
                  <a:pt x="2250758" y="2346098"/>
                </a:cubicBezTo>
                <a:cubicBezTo>
                  <a:pt x="2237424" y="2350861"/>
                  <a:pt x="2222184" y="2356576"/>
                  <a:pt x="2206944" y="2363243"/>
                </a:cubicBezTo>
                <a:cubicBezTo>
                  <a:pt x="2144078" y="2389913"/>
                  <a:pt x="2070736" y="2429918"/>
                  <a:pt x="2019300" y="2464208"/>
                </a:cubicBezTo>
                <a:cubicBezTo>
                  <a:pt x="2035492" y="2453731"/>
                  <a:pt x="2055496" y="2440396"/>
                  <a:pt x="2066924" y="2432776"/>
                </a:cubicBezTo>
                <a:cubicBezTo>
                  <a:pt x="2104072" y="2408011"/>
                  <a:pt x="2090738" y="2414678"/>
                  <a:pt x="2066924" y="2428013"/>
                </a:cubicBezTo>
                <a:cubicBezTo>
                  <a:pt x="2044064" y="2442301"/>
                  <a:pt x="2011680" y="2463256"/>
                  <a:pt x="2009776" y="2463256"/>
                </a:cubicBezTo>
                <a:lnTo>
                  <a:pt x="1965008" y="2500403"/>
                </a:lnTo>
                <a:cubicBezTo>
                  <a:pt x="1972628" y="2493736"/>
                  <a:pt x="1977390" y="2488973"/>
                  <a:pt x="1959292" y="2502308"/>
                </a:cubicBezTo>
                <a:cubicBezTo>
                  <a:pt x="1942148" y="2516596"/>
                  <a:pt x="1929764" y="2527073"/>
                  <a:pt x="1920240" y="2536598"/>
                </a:cubicBezTo>
                <a:cubicBezTo>
                  <a:pt x="1915478" y="2541361"/>
                  <a:pt x="1910716" y="2545171"/>
                  <a:pt x="1906904" y="2548981"/>
                </a:cubicBezTo>
                <a:cubicBezTo>
                  <a:pt x="1903096" y="2553743"/>
                  <a:pt x="1900238" y="2557553"/>
                  <a:pt x="1896428" y="2561363"/>
                </a:cubicBezTo>
                <a:cubicBezTo>
                  <a:pt x="1889760" y="2568983"/>
                  <a:pt x="1883092" y="2576603"/>
                  <a:pt x="1873568" y="2586128"/>
                </a:cubicBezTo>
                <a:cubicBezTo>
                  <a:pt x="1868804" y="2590891"/>
                  <a:pt x="1864044" y="2595653"/>
                  <a:pt x="1858328" y="2602321"/>
                </a:cubicBezTo>
                <a:cubicBezTo>
                  <a:pt x="1852612" y="2608988"/>
                  <a:pt x="1846898" y="2615656"/>
                  <a:pt x="1839278" y="2624228"/>
                </a:cubicBezTo>
                <a:cubicBezTo>
                  <a:pt x="1832610" y="2627086"/>
                  <a:pt x="1880236" y="2568983"/>
                  <a:pt x="1841184" y="2608036"/>
                </a:cubicBezTo>
                <a:cubicBezTo>
                  <a:pt x="1837372" y="2610893"/>
                  <a:pt x="1831658" y="2615656"/>
                  <a:pt x="1824038" y="2622323"/>
                </a:cubicBezTo>
                <a:cubicBezTo>
                  <a:pt x="1816418" y="2628991"/>
                  <a:pt x="1805940" y="2637563"/>
                  <a:pt x="1795464" y="2649946"/>
                </a:cubicBezTo>
                <a:cubicBezTo>
                  <a:pt x="1784984" y="2662328"/>
                  <a:pt x="1771650" y="2675663"/>
                  <a:pt x="1757364" y="2693761"/>
                </a:cubicBezTo>
                <a:cubicBezTo>
                  <a:pt x="1750696" y="2703286"/>
                  <a:pt x="1743076" y="2712811"/>
                  <a:pt x="1735456" y="2723288"/>
                </a:cubicBezTo>
                <a:cubicBezTo>
                  <a:pt x="1727836" y="2733766"/>
                  <a:pt x="1720216" y="2744243"/>
                  <a:pt x="1712596" y="2757578"/>
                </a:cubicBezTo>
                <a:cubicBezTo>
                  <a:pt x="1710690" y="2761388"/>
                  <a:pt x="1705928" y="2769961"/>
                  <a:pt x="1699260" y="2781391"/>
                </a:cubicBezTo>
                <a:cubicBezTo>
                  <a:pt x="1695450" y="2787106"/>
                  <a:pt x="1691640" y="2793773"/>
                  <a:pt x="1687830" y="2800441"/>
                </a:cubicBezTo>
                <a:cubicBezTo>
                  <a:pt x="1684020" y="2808061"/>
                  <a:pt x="1679258" y="2815681"/>
                  <a:pt x="1675448" y="2823301"/>
                </a:cubicBezTo>
                <a:cubicBezTo>
                  <a:pt x="1677352" y="2818538"/>
                  <a:pt x="1680210" y="2812823"/>
                  <a:pt x="1681164" y="2810918"/>
                </a:cubicBezTo>
                <a:lnTo>
                  <a:pt x="1660208" y="2844256"/>
                </a:lnTo>
                <a:cubicBezTo>
                  <a:pt x="1653540" y="2855686"/>
                  <a:pt x="1645920" y="2867116"/>
                  <a:pt x="1640204" y="2878546"/>
                </a:cubicBezTo>
                <a:lnTo>
                  <a:pt x="1644968" y="2867116"/>
                </a:lnTo>
                <a:cubicBezTo>
                  <a:pt x="1646872" y="2863306"/>
                  <a:pt x="1648778" y="2859496"/>
                  <a:pt x="1650684" y="2855686"/>
                </a:cubicBezTo>
                <a:cubicBezTo>
                  <a:pt x="1654492" y="2848066"/>
                  <a:pt x="1658304" y="2840446"/>
                  <a:pt x="1662112" y="2832826"/>
                </a:cubicBezTo>
                <a:lnTo>
                  <a:pt x="1674496" y="2810918"/>
                </a:lnTo>
                <a:lnTo>
                  <a:pt x="1681164" y="2799488"/>
                </a:lnTo>
                <a:lnTo>
                  <a:pt x="1687830" y="2789011"/>
                </a:lnTo>
                <a:cubicBezTo>
                  <a:pt x="1697356" y="2774723"/>
                  <a:pt x="1706880" y="2760436"/>
                  <a:pt x="1715452" y="2746148"/>
                </a:cubicBezTo>
                <a:cubicBezTo>
                  <a:pt x="1724024" y="2732813"/>
                  <a:pt x="1734504" y="2718526"/>
                  <a:pt x="1743076" y="2704238"/>
                </a:cubicBezTo>
                <a:lnTo>
                  <a:pt x="1742124" y="2696618"/>
                </a:lnTo>
                <a:cubicBezTo>
                  <a:pt x="1749744" y="2686141"/>
                  <a:pt x="1758316" y="2674711"/>
                  <a:pt x="1767840" y="2663281"/>
                </a:cubicBezTo>
                <a:cubicBezTo>
                  <a:pt x="1777364" y="2651851"/>
                  <a:pt x="1786890" y="2640421"/>
                  <a:pt x="1795464" y="2628991"/>
                </a:cubicBezTo>
                <a:cubicBezTo>
                  <a:pt x="1814512" y="2608036"/>
                  <a:pt x="1831658" y="2587081"/>
                  <a:pt x="1842136" y="2574698"/>
                </a:cubicBezTo>
                <a:cubicBezTo>
                  <a:pt x="1827848" y="2588986"/>
                  <a:pt x="1816418" y="2601368"/>
                  <a:pt x="1806892" y="2611846"/>
                </a:cubicBezTo>
                <a:cubicBezTo>
                  <a:pt x="1801178" y="2617561"/>
                  <a:pt x="1797368" y="2622323"/>
                  <a:pt x="1792604" y="2627086"/>
                </a:cubicBezTo>
                <a:cubicBezTo>
                  <a:pt x="1787844" y="2631848"/>
                  <a:pt x="1784032" y="2637563"/>
                  <a:pt x="1780224" y="2642326"/>
                </a:cubicBezTo>
                <a:cubicBezTo>
                  <a:pt x="1772604" y="2651851"/>
                  <a:pt x="1764030" y="2662328"/>
                  <a:pt x="1754504" y="2674711"/>
                </a:cubicBezTo>
                <a:cubicBezTo>
                  <a:pt x="1749744" y="2680426"/>
                  <a:pt x="1744980" y="2687093"/>
                  <a:pt x="1739264" y="2694713"/>
                </a:cubicBezTo>
                <a:cubicBezTo>
                  <a:pt x="1733550" y="2702333"/>
                  <a:pt x="1727836" y="2709953"/>
                  <a:pt x="1721168" y="2719478"/>
                </a:cubicBezTo>
                <a:cubicBezTo>
                  <a:pt x="1716404" y="2723288"/>
                  <a:pt x="1722120" y="2712811"/>
                  <a:pt x="1730692" y="2699476"/>
                </a:cubicBezTo>
                <a:cubicBezTo>
                  <a:pt x="1734504" y="2692808"/>
                  <a:pt x="1739264" y="2685188"/>
                  <a:pt x="1743076" y="2679473"/>
                </a:cubicBezTo>
                <a:cubicBezTo>
                  <a:pt x="1747838" y="2673758"/>
                  <a:pt x="1751648" y="2668996"/>
                  <a:pt x="1752600" y="2667091"/>
                </a:cubicBezTo>
                <a:lnTo>
                  <a:pt x="1745932" y="2679473"/>
                </a:lnTo>
                <a:cubicBezTo>
                  <a:pt x="1764030" y="2659471"/>
                  <a:pt x="1779270" y="2641373"/>
                  <a:pt x="1793558" y="2624228"/>
                </a:cubicBezTo>
                <a:cubicBezTo>
                  <a:pt x="1807844" y="2608036"/>
                  <a:pt x="1822132" y="2591843"/>
                  <a:pt x="1836420" y="2575651"/>
                </a:cubicBezTo>
                <a:cubicBezTo>
                  <a:pt x="1851660" y="2559458"/>
                  <a:pt x="1867852" y="2543266"/>
                  <a:pt x="1885950" y="2525168"/>
                </a:cubicBezTo>
                <a:cubicBezTo>
                  <a:pt x="1895476" y="2517548"/>
                  <a:pt x="1905952" y="2508023"/>
                  <a:pt x="1916430" y="2498498"/>
                </a:cubicBezTo>
                <a:cubicBezTo>
                  <a:pt x="1922144" y="2493736"/>
                  <a:pt x="1927860" y="2488021"/>
                  <a:pt x="1933576" y="2483258"/>
                </a:cubicBezTo>
                <a:cubicBezTo>
                  <a:pt x="1939290" y="2478496"/>
                  <a:pt x="1945958" y="2473733"/>
                  <a:pt x="1952624" y="2468971"/>
                </a:cubicBezTo>
                <a:cubicBezTo>
                  <a:pt x="1968818" y="2456588"/>
                  <a:pt x="1959292" y="2464208"/>
                  <a:pt x="1956436" y="2468018"/>
                </a:cubicBezTo>
                <a:cubicBezTo>
                  <a:pt x="1966912" y="2459446"/>
                  <a:pt x="1977390" y="2450873"/>
                  <a:pt x="1987868" y="2442301"/>
                </a:cubicBezTo>
                <a:cubicBezTo>
                  <a:pt x="1998344" y="2434681"/>
                  <a:pt x="2009776" y="2427061"/>
                  <a:pt x="2021204" y="2419441"/>
                </a:cubicBezTo>
                <a:cubicBezTo>
                  <a:pt x="2043112" y="2403248"/>
                  <a:pt x="2066924" y="2389913"/>
                  <a:pt x="2089784" y="2376578"/>
                </a:cubicBezTo>
                <a:cubicBezTo>
                  <a:pt x="2095500" y="2372768"/>
                  <a:pt x="2101216" y="2368958"/>
                  <a:pt x="2106930" y="2366101"/>
                </a:cubicBezTo>
                <a:lnTo>
                  <a:pt x="2125028" y="2356576"/>
                </a:lnTo>
                <a:cubicBezTo>
                  <a:pt x="2136458" y="2349908"/>
                  <a:pt x="2148840" y="2344193"/>
                  <a:pt x="2160270" y="2337526"/>
                </a:cubicBezTo>
                <a:cubicBezTo>
                  <a:pt x="2172652" y="2331811"/>
                  <a:pt x="2184084" y="2326096"/>
                  <a:pt x="2196464" y="2320381"/>
                </a:cubicBezTo>
                <a:cubicBezTo>
                  <a:pt x="2208848" y="2314666"/>
                  <a:pt x="2220278" y="2307998"/>
                  <a:pt x="2232660" y="2302283"/>
                </a:cubicBezTo>
                <a:cubicBezTo>
                  <a:pt x="2222184" y="2307046"/>
                  <a:pt x="2212658" y="2312761"/>
                  <a:pt x="2202180" y="2318476"/>
                </a:cubicBezTo>
                <a:cubicBezTo>
                  <a:pt x="2210752" y="2314666"/>
                  <a:pt x="2220278" y="2309903"/>
                  <a:pt x="2229804" y="2305141"/>
                </a:cubicBezTo>
                <a:cubicBezTo>
                  <a:pt x="2240280" y="2301331"/>
                  <a:pt x="2251710" y="2296568"/>
                  <a:pt x="2263140" y="2291806"/>
                </a:cubicBezTo>
                <a:cubicBezTo>
                  <a:pt x="2275524" y="2287043"/>
                  <a:pt x="2287904" y="2281328"/>
                  <a:pt x="2301240" y="2276566"/>
                </a:cubicBezTo>
                <a:cubicBezTo>
                  <a:pt x="2315528" y="2271803"/>
                  <a:pt x="2329816" y="2266088"/>
                  <a:pt x="2344104" y="2261326"/>
                </a:cubicBezTo>
                <a:cubicBezTo>
                  <a:pt x="2403158" y="2242276"/>
                  <a:pt x="2471738" y="2223226"/>
                  <a:pt x="2543176" y="2214653"/>
                </a:cubicBezTo>
                <a:lnTo>
                  <a:pt x="2544128" y="2212748"/>
                </a:lnTo>
                <a:cubicBezTo>
                  <a:pt x="2535556" y="2212748"/>
                  <a:pt x="2545080" y="2211796"/>
                  <a:pt x="2560320" y="2209891"/>
                </a:cubicBezTo>
                <a:cubicBezTo>
                  <a:pt x="2574608" y="2208938"/>
                  <a:pt x="2595564" y="2207033"/>
                  <a:pt x="2609850" y="2207033"/>
                </a:cubicBezTo>
                <a:cubicBezTo>
                  <a:pt x="2680336" y="2200366"/>
                  <a:pt x="2748916" y="2198461"/>
                  <a:pt x="2804160" y="2193698"/>
                </a:cubicBezTo>
                <a:cubicBezTo>
                  <a:pt x="2786064" y="2193698"/>
                  <a:pt x="2763204" y="2193698"/>
                  <a:pt x="2737484" y="2193698"/>
                </a:cubicBezTo>
                <a:cubicBezTo>
                  <a:pt x="2727008" y="2194651"/>
                  <a:pt x="2688908" y="2195603"/>
                  <a:pt x="2655570" y="2197508"/>
                </a:cubicBezTo>
                <a:cubicBezTo>
                  <a:pt x="2622232" y="2199413"/>
                  <a:pt x="2593658" y="2202271"/>
                  <a:pt x="2603184" y="2204176"/>
                </a:cubicBezTo>
                <a:cubicBezTo>
                  <a:pt x="2587944" y="2204176"/>
                  <a:pt x="2569844" y="2205128"/>
                  <a:pt x="2551748" y="2207033"/>
                </a:cubicBezTo>
                <a:cubicBezTo>
                  <a:pt x="2533650" y="2209891"/>
                  <a:pt x="2514600" y="2211796"/>
                  <a:pt x="2495550" y="2214653"/>
                </a:cubicBezTo>
                <a:cubicBezTo>
                  <a:pt x="2477452" y="2218463"/>
                  <a:pt x="2459356" y="2222273"/>
                  <a:pt x="2443164" y="2225131"/>
                </a:cubicBezTo>
                <a:cubicBezTo>
                  <a:pt x="2434590" y="2227036"/>
                  <a:pt x="2426970" y="2228941"/>
                  <a:pt x="2420304" y="2229893"/>
                </a:cubicBezTo>
                <a:cubicBezTo>
                  <a:pt x="2412684" y="2230846"/>
                  <a:pt x="2406968" y="2232751"/>
                  <a:pt x="2401252" y="2233703"/>
                </a:cubicBezTo>
                <a:cubicBezTo>
                  <a:pt x="2481264" y="2218463"/>
                  <a:pt x="2346960" y="2250848"/>
                  <a:pt x="2334578" y="2259421"/>
                </a:cubicBezTo>
                <a:cubicBezTo>
                  <a:pt x="2327910" y="2260373"/>
                  <a:pt x="2316480" y="2263231"/>
                  <a:pt x="2305050" y="2267041"/>
                </a:cubicBezTo>
                <a:cubicBezTo>
                  <a:pt x="2299336" y="2268946"/>
                  <a:pt x="2293620" y="2270851"/>
                  <a:pt x="2286952" y="2272756"/>
                </a:cubicBezTo>
                <a:cubicBezTo>
                  <a:pt x="2281238" y="2274661"/>
                  <a:pt x="2274570" y="2277518"/>
                  <a:pt x="2268856" y="2279423"/>
                </a:cubicBezTo>
                <a:cubicBezTo>
                  <a:pt x="2250998" y="2286567"/>
                  <a:pt x="2235816" y="2292104"/>
                  <a:pt x="2230950" y="2292818"/>
                </a:cubicBezTo>
                <a:lnTo>
                  <a:pt x="2230092" y="2292061"/>
                </a:lnTo>
                <a:lnTo>
                  <a:pt x="2246948" y="2286091"/>
                </a:lnTo>
                <a:cubicBezTo>
                  <a:pt x="2254568" y="2283233"/>
                  <a:pt x="2263140" y="2280376"/>
                  <a:pt x="2272664" y="2276566"/>
                </a:cubicBezTo>
                <a:cubicBezTo>
                  <a:pt x="2282190" y="2272756"/>
                  <a:pt x="2290764" y="2268946"/>
                  <a:pt x="2299336" y="2266088"/>
                </a:cubicBezTo>
                <a:cubicBezTo>
                  <a:pt x="2319338" y="2258468"/>
                  <a:pt x="2319338" y="2257516"/>
                  <a:pt x="2310764" y="2259421"/>
                </a:cubicBezTo>
                <a:cubicBezTo>
                  <a:pt x="2302192" y="2261326"/>
                  <a:pt x="2284096" y="2266088"/>
                  <a:pt x="2266950" y="2272756"/>
                </a:cubicBezTo>
                <a:cubicBezTo>
                  <a:pt x="2249806" y="2278947"/>
                  <a:pt x="2233136" y="2284900"/>
                  <a:pt x="2226946" y="2286686"/>
                </a:cubicBezTo>
                <a:lnTo>
                  <a:pt x="2226786" y="2285850"/>
                </a:lnTo>
                <a:lnTo>
                  <a:pt x="2249804" y="2275613"/>
                </a:lnTo>
                <a:cubicBezTo>
                  <a:pt x="2237422" y="2280852"/>
                  <a:pt x="2230160" y="2284067"/>
                  <a:pt x="2226766" y="2285748"/>
                </a:cubicBezTo>
                <a:lnTo>
                  <a:pt x="2226786" y="2285850"/>
                </a:lnTo>
                <a:lnTo>
                  <a:pt x="2150746" y="2319666"/>
                </a:lnTo>
                <a:cubicBezTo>
                  <a:pt x="2116694" y="2336573"/>
                  <a:pt x="2082166" y="2355623"/>
                  <a:pt x="2048828" y="2376578"/>
                </a:cubicBezTo>
                <a:cubicBezTo>
                  <a:pt x="1982152" y="2418488"/>
                  <a:pt x="1919288" y="2468018"/>
                  <a:pt x="1868804" y="2515643"/>
                </a:cubicBezTo>
                <a:cubicBezTo>
                  <a:pt x="1884998" y="2502308"/>
                  <a:pt x="1902144" y="2488021"/>
                  <a:pt x="1919288" y="2474686"/>
                </a:cubicBezTo>
                <a:cubicBezTo>
                  <a:pt x="1908810" y="2483258"/>
                  <a:pt x="1897380" y="2493736"/>
                  <a:pt x="1884044" y="2504213"/>
                </a:cubicBezTo>
                <a:cubicBezTo>
                  <a:pt x="1879284" y="2508023"/>
                  <a:pt x="1875472" y="2511833"/>
                  <a:pt x="1870710" y="2515643"/>
                </a:cubicBezTo>
                <a:cubicBezTo>
                  <a:pt x="1866900" y="2519453"/>
                  <a:pt x="1862138" y="2524216"/>
                  <a:pt x="1858328" y="2528026"/>
                </a:cubicBezTo>
                <a:cubicBezTo>
                  <a:pt x="1849756" y="2535646"/>
                  <a:pt x="1841184" y="2544218"/>
                  <a:pt x="1832610" y="2551838"/>
                </a:cubicBezTo>
                <a:cubicBezTo>
                  <a:pt x="1827848" y="2555648"/>
                  <a:pt x="1824038" y="2559458"/>
                  <a:pt x="1820228" y="2563268"/>
                </a:cubicBezTo>
                <a:cubicBezTo>
                  <a:pt x="1816418" y="2567078"/>
                  <a:pt x="1813560" y="2570888"/>
                  <a:pt x="1809750" y="2574698"/>
                </a:cubicBezTo>
                <a:cubicBezTo>
                  <a:pt x="1803084" y="2582318"/>
                  <a:pt x="1796416" y="2588986"/>
                  <a:pt x="1790700" y="2594701"/>
                </a:cubicBezTo>
                <a:cubicBezTo>
                  <a:pt x="1779270" y="2607083"/>
                  <a:pt x="1771650" y="2614703"/>
                  <a:pt x="1769744" y="2616608"/>
                </a:cubicBezTo>
                <a:cubicBezTo>
                  <a:pt x="1784984" y="2599463"/>
                  <a:pt x="1802130" y="2581366"/>
                  <a:pt x="1820228" y="2561363"/>
                </a:cubicBezTo>
                <a:cubicBezTo>
                  <a:pt x="1829752" y="2551838"/>
                  <a:pt x="1839278" y="2542313"/>
                  <a:pt x="1849756" y="2532788"/>
                </a:cubicBezTo>
                <a:cubicBezTo>
                  <a:pt x="1860232" y="2523263"/>
                  <a:pt x="1869758" y="2512786"/>
                  <a:pt x="1881188" y="2503261"/>
                </a:cubicBezTo>
                <a:cubicBezTo>
                  <a:pt x="1881188" y="2502308"/>
                  <a:pt x="1873568" y="2507071"/>
                  <a:pt x="1864044" y="2515643"/>
                </a:cubicBezTo>
                <a:cubicBezTo>
                  <a:pt x="1853564" y="2524216"/>
                  <a:pt x="1841184" y="2537551"/>
                  <a:pt x="1827848" y="2549933"/>
                </a:cubicBezTo>
                <a:cubicBezTo>
                  <a:pt x="1824990" y="2552791"/>
                  <a:pt x="1821180" y="2556601"/>
                  <a:pt x="1818324" y="2559458"/>
                </a:cubicBezTo>
                <a:cubicBezTo>
                  <a:pt x="1814512" y="2562316"/>
                  <a:pt x="1811656" y="2566126"/>
                  <a:pt x="1808798" y="2568983"/>
                </a:cubicBezTo>
                <a:cubicBezTo>
                  <a:pt x="1803084" y="2575651"/>
                  <a:pt x="1797368" y="2581366"/>
                  <a:pt x="1792604" y="2587081"/>
                </a:cubicBezTo>
                <a:cubicBezTo>
                  <a:pt x="1782128" y="2598511"/>
                  <a:pt x="1775460" y="2605178"/>
                  <a:pt x="1773556" y="2606131"/>
                </a:cubicBezTo>
                <a:cubicBezTo>
                  <a:pt x="1764984" y="2617561"/>
                  <a:pt x="1756410" y="2628991"/>
                  <a:pt x="1747838" y="2640421"/>
                </a:cubicBezTo>
                <a:cubicBezTo>
                  <a:pt x="1740218" y="2651851"/>
                  <a:pt x="1730692" y="2662328"/>
                  <a:pt x="1723072" y="2674711"/>
                </a:cubicBezTo>
                <a:cubicBezTo>
                  <a:pt x="1707832" y="2698523"/>
                  <a:pt x="1690688" y="2722336"/>
                  <a:pt x="1677352" y="2747101"/>
                </a:cubicBezTo>
                <a:cubicBezTo>
                  <a:pt x="1690688" y="2726146"/>
                  <a:pt x="1705928" y="2706143"/>
                  <a:pt x="1720216" y="2686141"/>
                </a:cubicBezTo>
                <a:cubicBezTo>
                  <a:pt x="1713548" y="2695666"/>
                  <a:pt x="1703070" y="2710906"/>
                  <a:pt x="1689736" y="2729956"/>
                </a:cubicBezTo>
                <a:cubicBezTo>
                  <a:pt x="1684020" y="2739481"/>
                  <a:pt x="1677352" y="2749958"/>
                  <a:pt x="1669732" y="2761388"/>
                </a:cubicBezTo>
                <a:cubicBezTo>
                  <a:pt x="1662112" y="2772818"/>
                  <a:pt x="1653540" y="2784248"/>
                  <a:pt x="1646872" y="2797583"/>
                </a:cubicBezTo>
                <a:cubicBezTo>
                  <a:pt x="1632584" y="2823301"/>
                  <a:pt x="1615440" y="2850923"/>
                  <a:pt x="1602104" y="2879498"/>
                </a:cubicBezTo>
                <a:cubicBezTo>
                  <a:pt x="1594484" y="2893786"/>
                  <a:pt x="1587818" y="2908073"/>
                  <a:pt x="1581150" y="2921408"/>
                </a:cubicBezTo>
                <a:cubicBezTo>
                  <a:pt x="1574484" y="2935696"/>
                  <a:pt x="1568768" y="2949031"/>
                  <a:pt x="1563052" y="2962366"/>
                </a:cubicBezTo>
                <a:cubicBezTo>
                  <a:pt x="1582104" y="2898548"/>
                  <a:pt x="1632584" y="2801393"/>
                  <a:pt x="1702118" y="2701381"/>
                </a:cubicBezTo>
                <a:cubicBezTo>
                  <a:pt x="1752600" y="2628038"/>
                  <a:pt x="1664018" y="2742338"/>
                  <a:pt x="1712596" y="2672806"/>
                </a:cubicBezTo>
                <a:cubicBezTo>
                  <a:pt x="1705928" y="2681378"/>
                  <a:pt x="1693544" y="2696618"/>
                  <a:pt x="1682116" y="2712811"/>
                </a:cubicBezTo>
                <a:cubicBezTo>
                  <a:pt x="1676400" y="2721384"/>
                  <a:pt x="1670924" y="2730194"/>
                  <a:pt x="1666042" y="2738290"/>
                </a:cubicBezTo>
                <a:lnTo>
                  <a:pt x="1655978" y="2755351"/>
                </a:lnTo>
                <a:lnTo>
                  <a:pt x="1656398" y="2754720"/>
                </a:lnTo>
                <a:lnTo>
                  <a:pt x="1655734" y="2755764"/>
                </a:lnTo>
                <a:lnTo>
                  <a:pt x="1653540" y="2759483"/>
                </a:lnTo>
                <a:cubicBezTo>
                  <a:pt x="1647824" y="2768056"/>
                  <a:pt x="1641158" y="2777581"/>
                  <a:pt x="1635444" y="2787106"/>
                </a:cubicBezTo>
                <a:cubicBezTo>
                  <a:pt x="1639252" y="2778533"/>
                  <a:pt x="1644968" y="2769008"/>
                  <a:pt x="1650684" y="2758531"/>
                </a:cubicBezTo>
                <a:cubicBezTo>
                  <a:pt x="1656398" y="2748053"/>
                  <a:pt x="1663064" y="2736623"/>
                  <a:pt x="1670684" y="2724241"/>
                </a:cubicBezTo>
                <a:cubicBezTo>
                  <a:pt x="1677352" y="2711858"/>
                  <a:pt x="1686878" y="2700428"/>
                  <a:pt x="1695450" y="2687093"/>
                </a:cubicBezTo>
                <a:cubicBezTo>
                  <a:pt x="1704976" y="2674711"/>
                  <a:pt x="1713548" y="2660423"/>
                  <a:pt x="1724024" y="2648041"/>
                </a:cubicBezTo>
                <a:cubicBezTo>
                  <a:pt x="1734504" y="2635658"/>
                  <a:pt x="1744980" y="2622323"/>
                  <a:pt x="1755458" y="2608988"/>
                </a:cubicBezTo>
                <a:cubicBezTo>
                  <a:pt x="1765936" y="2595653"/>
                  <a:pt x="1778318" y="2583271"/>
                  <a:pt x="1788796" y="2570888"/>
                </a:cubicBezTo>
                <a:cubicBezTo>
                  <a:pt x="1794510" y="2565173"/>
                  <a:pt x="1799272" y="2558506"/>
                  <a:pt x="1804988" y="2552791"/>
                </a:cubicBezTo>
                <a:cubicBezTo>
                  <a:pt x="1809750" y="2547076"/>
                  <a:pt x="1815464" y="2541361"/>
                  <a:pt x="1821180" y="2535646"/>
                </a:cubicBezTo>
                <a:cubicBezTo>
                  <a:pt x="1832610" y="2524216"/>
                  <a:pt x="1843088" y="2513738"/>
                  <a:pt x="1852612" y="2503261"/>
                </a:cubicBezTo>
                <a:cubicBezTo>
                  <a:pt x="1845944" y="2509928"/>
                  <a:pt x="1840230" y="2516596"/>
                  <a:pt x="1838324" y="2519453"/>
                </a:cubicBezTo>
                <a:cubicBezTo>
                  <a:pt x="1903096" y="2461351"/>
                  <a:pt x="1974532" y="2408011"/>
                  <a:pt x="2045970" y="2362291"/>
                </a:cubicBezTo>
                <a:cubicBezTo>
                  <a:pt x="2025968" y="2372768"/>
                  <a:pt x="2013584" y="2381341"/>
                  <a:pt x="2002156" y="2388961"/>
                </a:cubicBezTo>
                <a:cubicBezTo>
                  <a:pt x="1990724" y="2396581"/>
                  <a:pt x="1982152" y="2403248"/>
                  <a:pt x="1971676" y="2410868"/>
                </a:cubicBezTo>
                <a:cubicBezTo>
                  <a:pt x="1968818" y="2411821"/>
                  <a:pt x="2034540" y="2365148"/>
                  <a:pt x="2060258" y="2349908"/>
                </a:cubicBezTo>
                <a:cubicBezTo>
                  <a:pt x="2043112" y="2359433"/>
                  <a:pt x="2033588" y="2364196"/>
                  <a:pt x="2027872" y="2367053"/>
                </a:cubicBezTo>
                <a:cubicBezTo>
                  <a:pt x="2022158" y="2369911"/>
                  <a:pt x="2021204" y="2369911"/>
                  <a:pt x="2021204" y="2369911"/>
                </a:cubicBezTo>
                <a:cubicBezTo>
                  <a:pt x="2021204" y="2368958"/>
                  <a:pt x="2023110" y="2367053"/>
                  <a:pt x="2002156" y="2380388"/>
                </a:cubicBezTo>
                <a:cubicBezTo>
                  <a:pt x="2023110" y="2364196"/>
                  <a:pt x="2044064" y="2352766"/>
                  <a:pt x="2065020" y="2340383"/>
                </a:cubicBezTo>
                <a:cubicBezTo>
                  <a:pt x="2069784" y="2337526"/>
                  <a:pt x="2075498" y="2333716"/>
                  <a:pt x="2081212" y="2330858"/>
                </a:cubicBezTo>
                <a:cubicBezTo>
                  <a:pt x="2086928" y="2327048"/>
                  <a:pt x="2093596" y="2324191"/>
                  <a:pt x="2099310" y="2321333"/>
                </a:cubicBezTo>
                <a:cubicBezTo>
                  <a:pt x="2111692" y="2314666"/>
                  <a:pt x="2124076" y="2307998"/>
                  <a:pt x="2138364" y="2301331"/>
                </a:cubicBezTo>
                <a:cubicBezTo>
                  <a:pt x="2168844" y="2288948"/>
                  <a:pt x="2115504" y="2316571"/>
                  <a:pt x="2123124" y="2316571"/>
                </a:cubicBezTo>
                <a:cubicBezTo>
                  <a:pt x="2151698" y="2300378"/>
                  <a:pt x="2173604" y="2292758"/>
                  <a:pt x="2199324" y="2282281"/>
                </a:cubicBezTo>
                <a:cubicBezTo>
                  <a:pt x="2212658" y="2276566"/>
                  <a:pt x="2225992" y="2271803"/>
                  <a:pt x="2242184" y="2266088"/>
                </a:cubicBezTo>
                <a:cubicBezTo>
                  <a:pt x="2249804" y="2263231"/>
                  <a:pt x="2258378" y="2260373"/>
                  <a:pt x="2267904" y="2256563"/>
                </a:cubicBezTo>
                <a:cubicBezTo>
                  <a:pt x="2272664" y="2254658"/>
                  <a:pt x="2277428" y="2252753"/>
                  <a:pt x="2282190" y="2250848"/>
                </a:cubicBezTo>
                <a:cubicBezTo>
                  <a:pt x="2287904" y="2248943"/>
                  <a:pt x="2292668" y="2247038"/>
                  <a:pt x="2298384" y="2245133"/>
                </a:cubicBezTo>
                <a:cubicBezTo>
                  <a:pt x="2291716" y="2247038"/>
                  <a:pt x="2285048" y="2248943"/>
                  <a:pt x="2279332" y="2250848"/>
                </a:cubicBezTo>
                <a:cubicBezTo>
                  <a:pt x="2273618" y="2252753"/>
                  <a:pt x="2269808" y="2254658"/>
                  <a:pt x="2265998" y="2255611"/>
                </a:cubicBezTo>
                <a:cubicBezTo>
                  <a:pt x="2258378" y="2258468"/>
                  <a:pt x="2254568" y="2259421"/>
                  <a:pt x="2253616" y="2259421"/>
                </a:cubicBezTo>
                <a:cubicBezTo>
                  <a:pt x="2251710" y="2259421"/>
                  <a:pt x="2260284" y="2254658"/>
                  <a:pt x="2273618" y="2248943"/>
                </a:cubicBezTo>
                <a:cubicBezTo>
                  <a:pt x="2286952" y="2243228"/>
                  <a:pt x="2306004" y="2236561"/>
                  <a:pt x="2324100" y="2229893"/>
                </a:cubicBezTo>
                <a:cubicBezTo>
                  <a:pt x="2332672" y="2227036"/>
                  <a:pt x="2342198" y="2224178"/>
                  <a:pt x="2349818" y="2221321"/>
                </a:cubicBezTo>
                <a:cubicBezTo>
                  <a:pt x="2357438" y="2219416"/>
                  <a:pt x="2364104" y="2217511"/>
                  <a:pt x="2369820" y="2215606"/>
                </a:cubicBezTo>
                <a:lnTo>
                  <a:pt x="2348864" y="2220368"/>
                </a:lnTo>
                <a:cubicBezTo>
                  <a:pt x="2367916" y="2213701"/>
                  <a:pt x="2386012" y="2207986"/>
                  <a:pt x="2402204" y="2204176"/>
                </a:cubicBezTo>
                <a:cubicBezTo>
                  <a:pt x="2406968" y="2203223"/>
                  <a:pt x="2410778" y="2202271"/>
                  <a:pt x="2414588" y="2201318"/>
                </a:cubicBezTo>
                <a:cubicBezTo>
                  <a:pt x="2418398" y="2200366"/>
                  <a:pt x="2422208" y="2200366"/>
                  <a:pt x="2426018" y="2199413"/>
                </a:cubicBezTo>
                <a:cubicBezTo>
                  <a:pt x="2433638" y="2198461"/>
                  <a:pt x="2441258" y="2197508"/>
                  <a:pt x="2447924" y="2197508"/>
                </a:cubicBezTo>
                <a:cubicBezTo>
                  <a:pt x="2434590" y="2200366"/>
                  <a:pt x="2422208" y="2202271"/>
                  <a:pt x="2410778" y="2205128"/>
                </a:cubicBezTo>
                <a:cubicBezTo>
                  <a:pt x="2399348" y="2207986"/>
                  <a:pt x="2388870" y="2210843"/>
                  <a:pt x="2380298" y="2212748"/>
                </a:cubicBezTo>
                <a:cubicBezTo>
                  <a:pt x="2364104" y="2217511"/>
                  <a:pt x="2355532" y="2220368"/>
                  <a:pt x="2363152" y="2220368"/>
                </a:cubicBezTo>
                <a:cubicBezTo>
                  <a:pt x="2380298" y="2216558"/>
                  <a:pt x="2396490" y="2212748"/>
                  <a:pt x="2413636" y="2207986"/>
                </a:cubicBezTo>
                <a:cubicBezTo>
                  <a:pt x="2430780" y="2204176"/>
                  <a:pt x="2448878" y="2200366"/>
                  <a:pt x="2467928" y="2196556"/>
                </a:cubicBezTo>
                <a:lnTo>
                  <a:pt x="2433638" y="2205128"/>
                </a:lnTo>
                <a:lnTo>
                  <a:pt x="2475548" y="2197508"/>
                </a:lnTo>
                <a:cubicBezTo>
                  <a:pt x="2482216" y="2196556"/>
                  <a:pt x="2489836" y="2195603"/>
                  <a:pt x="2496504" y="2194651"/>
                </a:cubicBezTo>
                <a:lnTo>
                  <a:pt x="2517458" y="2191793"/>
                </a:lnTo>
                <a:cubicBezTo>
                  <a:pt x="2530792" y="2190841"/>
                  <a:pt x="2545080" y="2187983"/>
                  <a:pt x="2559368" y="2187031"/>
                </a:cubicBezTo>
                <a:cubicBezTo>
                  <a:pt x="2573656" y="2186078"/>
                  <a:pt x="2586992" y="2185126"/>
                  <a:pt x="2601278" y="2184173"/>
                </a:cubicBezTo>
                <a:cubicBezTo>
                  <a:pt x="2627948" y="2179411"/>
                  <a:pt x="2671764" y="2173696"/>
                  <a:pt x="2694624" y="2167981"/>
                </a:cubicBezTo>
                <a:cubicBezTo>
                  <a:pt x="2734628" y="2169886"/>
                  <a:pt x="2788920" y="2166076"/>
                  <a:pt x="2825116" y="2162266"/>
                </a:cubicBezTo>
                <a:lnTo>
                  <a:pt x="2807970" y="2164171"/>
                </a:lnTo>
                <a:cubicBezTo>
                  <a:pt x="2843212" y="2164171"/>
                  <a:pt x="2900364" y="2159408"/>
                  <a:pt x="2947036" y="2149883"/>
                </a:cubicBezTo>
                <a:cubicBezTo>
                  <a:pt x="2994660" y="2140358"/>
                  <a:pt x="3031808" y="2126071"/>
                  <a:pt x="3036570" y="2122261"/>
                </a:cubicBezTo>
                <a:cubicBezTo>
                  <a:pt x="3047048" y="2118451"/>
                  <a:pt x="3034666" y="2126071"/>
                  <a:pt x="3011804" y="2134643"/>
                </a:cubicBezTo>
                <a:cubicBezTo>
                  <a:pt x="2989898" y="2144168"/>
                  <a:pt x="2956560" y="2153693"/>
                  <a:pt x="2932748" y="2159408"/>
                </a:cubicBezTo>
                <a:cubicBezTo>
                  <a:pt x="2908936" y="2165123"/>
                  <a:pt x="2893696" y="2168933"/>
                  <a:pt x="2906078" y="2167981"/>
                </a:cubicBezTo>
                <a:cubicBezTo>
                  <a:pt x="2911792" y="2167028"/>
                  <a:pt x="2926080" y="2166076"/>
                  <a:pt x="2947988" y="2162266"/>
                </a:cubicBezTo>
                <a:cubicBezTo>
                  <a:pt x="2970848" y="2158456"/>
                  <a:pt x="3002280" y="2151788"/>
                  <a:pt x="3042284" y="2136548"/>
                </a:cubicBezTo>
                <a:cubicBezTo>
                  <a:pt x="3046096" y="2135596"/>
                  <a:pt x="3049904" y="2133691"/>
                  <a:pt x="3053716" y="2132738"/>
                </a:cubicBezTo>
                <a:cubicBezTo>
                  <a:pt x="3056572" y="2130833"/>
                  <a:pt x="3060384" y="2128928"/>
                  <a:pt x="3063240" y="2127976"/>
                </a:cubicBezTo>
                <a:cubicBezTo>
                  <a:pt x="3069908" y="2125118"/>
                  <a:pt x="3075624" y="2122261"/>
                  <a:pt x="3080384" y="2120356"/>
                </a:cubicBezTo>
                <a:cubicBezTo>
                  <a:pt x="3089910" y="2114641"/>
                  <a:pt x="3097530" y="2109878"/>
                  <a:pt x="3104198" y="2106068"/>
                </a:cubicBezTo>
                <a:cubicBezTo>
                  <a:pt x="3110866" y="2102258"/>
                  <a:pt x="3115628" y="2099401"/>
                  <a:pt x="3119438" y="2096543"/>
                </a:cubicBezTo>
                <a:cubicBezTo>
                  <a:pt x="3123248" y="2093686"/>
                  <a:pt x="3126104" y="2090828"/>
                  <a:pt x="3128010" y="2088923"/>
                </a:cubicBezTo>
                <a:cubicBezTo>
                  <a:pt x="3137536" y="2079398"/>
                  <a:pt x="3142298" y="2074636"/>
                  <a:pt x="3168968" y="2050823"/>
                </a:cubicBezTo>
                <a:cubicBezTo>
                  <a:pt x="3168968" y="2050823"/>
                  <a:pt x="3167064" y="2053681"/>
                  <a:pt x="3172778" y="2049871"/>
                </a:cubicBezTo>
                <a:cubicBezTo>
                  <a:pt x="3193732" y="2030821"/>
                  <a:pt x="3204210" y="2020343"/>
                  <a:pt x="3212784" y="2008913"/>
                </a:cubicBezTo>
                <a:cubicBezTo>
                  <a:pt x="3217544" y="2003198"/>
                  <a:pt x="3221356" y="1997483"/>
                  <a:pt x="3226118" y="1991768"/>
                </a:cubicBezTo>
                <a:cubicBezTo>
                  <a:pt x="3230880" y="1986053"/>
                  <a:pt x="3235644" y="1978433"/>
                  <a:pt x="3242310" y="1968908"/>
                </a:cubicBezTo>
                <a:cubicBezTo>
                  <a:pt x="3222308" y="1996531"/>
                  <a:pt x="3187066" y="2028915"/>
                  <a:pt x="3176588" y="2040346"/>
                </a:cubicBezTo>
                <a:cubicBezTo>
                  <a:pt x="3178492" y="2036536"/>
                  <a:pt x="3185160" y="2029868"/>
                  <a:pt x="3193732" y="2021296"/>
                </a:cubicBezTo>
                <a:cubicBezTo>
                  <a:pt x="3198496" y="2017486"/>
                  <a:pt x="3203258" y="2012723"/>
                  <a:pt x="3208020" y="2007008"/>
                </a:cubicBezTo>
                <a:cubicBezTo>
                  <a:pt x="3212784" y="2001293"/>
                  <a:pt x="3217544" y="1995578"/>
                  <a:pt x="3223260" y="1989863"/>
                </a:cubicBezTo>
                <a:cubicBezTo>
                  <a:pt x="3243264" y="1965098"/>
                  <a:pt x="3264218" y="1936523"/>
                  <a:pt x="3273744" y="1916521"/>
                </a:cubicBezTo>
                <a:cubicBezTo>
                  <a:pt x="3262312" y="1942238"/>
                  <a:pt x="3276600" y="1918426"/>
                  <a:pt x="3290888" y="1893661"/>
                </a:cubicBezTo>
                <a:cubicBezTo>
                  <a:pt x="3297556" y="1880326"/>
                  <a:pt x="3304224" y="1866990"/>
                  <a:pt x="3308032" y="1859371"/>
                </a:cubicBezTo>
                <a:cubicBezTo>
                  <a:pt x="3311844" y="1851751"/>
                  <a:pt x="3312796" y="1849846"/>
                  <a:pt x="3308984" y="1860323"/>
                </a:cubicBezTo>
                <a:cubicBezTo>
                  <a:pt x="3361372" y="1757453"/>
                  <a:pt x="3387092" y="1630771"/>
                  <a:pt x="3398520" y="1568858"/>
                </a:cubicBezTo>
                <a:cubicBezTo>
                  <a:pt x="3410904" y="1530758"/>
                  <a:pt x="3419476" y="1495515"/>
                  <a:pt x="3428048" y="1453606"/>
                </a:cubicBezTo>
                <a:cubicBezTo>
                  <a:pt x="3437572" y="1411696"/>
                  <a:pt x="3446144" y="1364071"/>
                  <a:pt x="3465196" y="1298348"/>
                </a:cubicBezTo>
                <a:cubicBezTo>
                  <a:pt x="3459480" y="1318351"/>
                  <a:pt x="3451860" y="1355498"/>
                  <a:pt x="3444240" y="1383121"/>
                </a:cubicBezTo>
                <a:cubicBezTo>
                  <a:pt x="3437572" y="1421221"/>
                  <a:pt x="3446144" y="1386931"/>
                  <a:pt x="3453766" y="1358356"/>
                </a:cubicBezTo>
                <a:cubicBezTo>
                  <a:pt x="3461384" y="1329781"/>
                  <a:pt x="3468052" y="1305968"/>
                  <a:pt x="3455670" y="1364071"/>
                </a:cubicBezTo>
                <a:cubicBezTo>
                  <a:pt x="3460432" y="1339306"/>
                  <a:pt x="3453766" y="1361213"/>
                  <a:pt x="3448050" y="1386931"/>
                </a:cubicBezTo>
                <a:cubicBezTo>
                  <a:pt x="3438524" y="1430746"/>
                  <a:pt x="3430904" y="1472656"/>
                  <a:pt x="3435668" y="1462178"/>
                </a:cubicBezTo>
                <a:lnTo>
                  <a:pt x="3465196" y="1356451"/>
                </a:lnTo>
                <a:lnTo>
                  <a:pt x="3457576" y="1393598"/>
                </a:lnTo>
                <a:cubicBezTo>
                  <a:pt x="3472816" y="1340258"/>
                  <a:pt x="3488056" y="1286918"/>
                  <a:pt x="3505200" y="1233578"/>
                </a:cubicBezTo>
                <a:cubicBezTo>
                  <a:pt x="3506152" y="1228815"/>
                  <a:pt x="3500438" y="1244056"/>
                  <a:pt x="3497580" y="1251676"/>
                </a:cubicBezTo>
                <a:cubicBezTo>
                  <a:pt x="3525204" y="1159283"/>
                  <a:pt x="3558540" y="1058318"/>
                  <a:pt x="3609024" y="967831"/>
                </a:cubicBezTo>
                <a:cubicBezTo>
                  <a:pt x="3657600" y="876391"/>
                  <a:pt x="3727132" y="797333"/>
                  <a:pt x="3798570" y="745898"/>
                </a:cubicBezTo>
                <a:cubicBezTo>
                  <a:pt x="3800476" y="742088"/>
                  <a:pt x="3808096" y="735421"/>
                  <a:pt x="3819524" y="725896"/>
                </a:cubicBezTo>
                <a:cubicBezTo>
                  <a:pt x="3825240" y="721133"/>
                  <a:pt x="3831908" y="715418"/>
                  <a:pt x="3839528" y="710656"/>
                </a:cubicBezTo>
                <a:cubicBezTo>
                  <a:pt x="3847148" y="705893"/>
                  <a:pt x="3855720" y="700178"/>
                  <a:pt x="3865244" y="694463"/>
                </a:cubicBezTo>
                <a:cubicBezTo>
                  <a:pt x="3870008" y="691606"/>
                  <a:pt x="3875724" y="687796"/>
                  <a:pt x="3880484" y="684938"/>
                </a:cubicBezTo>
                <a:cubicBezTo>
                  <a:pt x="3885248" y="682081"/>
                  <a:pt x="3890964" y="679223"/>
                  <a:pt x="3896678" y="676366"/>
                </a:cubicBezTo>
                <a:cubicBezTo>
                  <a:pt x="3908108" y="670651"/>
                  <a:pt x="3920492" y="664935"/>
                  <a:pt x="3932872" y="658268"/>
                </a:cubicBezTo>
                <a:cubicBezTo>
                  <a:pt x="3958592" y="647791"/>
                  <a:pt x="3986212" y="636360"/>
                  <a:pt x="4015740" y="627788"/>
                </a:cubicBezTo>
                <a:cubicBezTo>
                  <a:pt x="4073844" y="609691"/>
                  <a:pt x="4138612" y="597308"/>
                  <a:pt x="4197668" y="595403"/>
                </a:cubicBezTo>
                <a:cubicBezTo>
                  <a:pt x="4256724" y="592546"/>
                  <a:pt x="4309112" y="595403"/>
                  <a:pt x="4345304" y="601118"/>
                </a:cubicBezTo>
                <a:cubicBezTo>
                  <a:pt x="4335780" y="600166"/>
                  <a:pt x="4327208" y="600166"/>
                  <a:pt x="4319588" y="600166"/>
                </a:cubicBezTo>
                <a:cubicBezTo>
                  <a:pt x="4312920" y="600166"/>
                  <a:pt x="4307204" y="601118"/>
                  <a:pt x="4303396" y="602071"/>
                </a:cubicBezTo>
                <a:cubicBezTo>
                  <a:pt x="4295776" y="603976"/>
                  <a:pt x="4296728" y="605881"/>
                  <a:pt x="4308158" y="608738"/>
                </a:cubicBezTo>
                <a:cubicBezTo>
                  <a:pt x="4276726" y="604928"/>
                  <a:pt x="4211004" y="605881"/>
                  <a:pt x="4140518" y="613501"/>
                </a:cubicBezTo>
                <a:cubicBezTo>
                  <a:pt x="4134804" y="613501"/>
                  <a:pt x="4110038" y="615406"/>
                  <a:pt x="4093844" y="617310"/>
                </a:cubicBezTo>
                <a:cubicBezTo>
                  <a:pt x="4077652" y="619216"/>
                  <a:pt x="4070032" y="620168"/>
                  <a:pt x="4097656" y="612548"/>
                </a:cubicBezTo>
                <a:cubicBezTo>
                  <a:pt x="4073844" y="617310"/>
                  <a:pt x="4055744" y="622073"/>
                  <a:pt x="4043364" y="624931"/>
                </a:cubicBezTo>
                <a:cubicBezTo>
                  <a:pt x="4030980" y="628741"/>
                  <a:pt x="4024312" y="631598"/>
                  <a:pt x="4020504" y="632551"/>
                </a:cubicBezTo>
                <a:cubicBezTo>
                  <a:pt x="4013836" y="635408"/>
                  <a:pt x="4021456" y="634456"/>
                  <a:pt x="4032884" y="631598"/>
                </a:cubicBezTo>
                <a:cubicBezTo>
                  <a:pt x="4045268" y="628741"/>
                  <a:pt x="4061460" y="626835"/>
                  <a:pt x="4070984" y="625883"/>
                </a:cubicBezTo>
                <a:lnTo>
                  <a:pt x="4073906" y="625801"/>
                </a:lnTo>
                <a:lnTo>
                  <a:pt x="4059080" y="628740"/>
                </a:lnTo>
                <a:cubicBezTo>
                  <a:pt x="4029314" y="635646"/>
                  <a:pt x="3996690" y="644933"/>
                  <a:pt x="3970972" y="653506"/>
                </a:cubicBezTo>
                <a:cubicBezTo>
                  <a:pt x="3970020" y="654458"/>
                  <a:pt x="3959544" y="659221"/>
                  <a:pt x="3943350" y="665888"/>
                </a:cubicBezTo>
                <a:cubicBezTo>
                  <a:pt x="3935730" y="669698"/>
                  <a:pt x="3926204" y="675413"/>
                  <a:pt x="3916680" y="680176"/>
                </a:cubicBezTo>
                <a:cubicBezTo>
                  <a:pt x="3907156" y="685891"/>
                  <a:pt x="3895724" y="690653"/>
                  <a:pt x="3885248" y="697321"/>
                </a:cubicBezTo>
                <a:cubicBezTo>
                  <a:pt x="3864292" y="710656"/>
                  <a:pt x="3842384" y="724943"/>
                  <a:pt x="3824288" y="739231"/>
                </a:cubicBezTo>
                <a:cubicBezTo>
                  <a:pt x="3815716" y="745898"/>
                  <a:pt x="3807144" y="752566"/>
                  <a:pt x="3799524" y="758281"/>
                </a:cubicBezTo>
                <a:cubicBezTo>
                  <a:pt x="3792856" y="764948"/>
                  <a:pt x="3787140" y="770663"/>
                  <a:pt x="3782378" y="774473"/>
                </a:cubicBezTo>
                <a:lnTo>
                  <a:pt x="3822072" y="748981"/>
                </a:lnTo>
                <a:lnTo>
                  <a:pt x="3805238" y="761138"/>
                </a:lnTo>
                <a:cubicBezTo>
                  <a:pt x="3799524" y="765901"/>
                  <a:pt x="3793808" y="770663"/>
                  <a:pt x="3788092" y="775426"/>
                </a:cubicBezTo>
                <a:cubicBezTo>
                  <a:pt x="3782378" y="780188"/>
                  <a:pt x="3776664" y="784951"/>
                  <a:pt x="3770948" y="789713"/>
                </a:cubicBezTo>
                <a:lnTo>
                  <a:pt x="3762376" y="797333"/>
                </a:lnTo>
                <a:lnTo>
                  <a:pt x="3754756" y="804953"/>
                </a:lnTo>
                <a:cubicBezTo>
                  <a:pt x="3744278" y="815431"/>
                  <a:pt x="3733800" y="825908"/>
                  <a:pt x="3724276" y="835433"/>
                </a:cubicBezTo>
                <a:cubicBezTo>
                  <a:pt x="3715704" y="845910"/>
                  <a:pt x="3707130" y="855435"/>
                  <a:pt x="3699510" y="864960"/>
                </a:cubicBezTo>
                <a:cubicBezTo>
                  <a:pt x="3695700" y="869723"/>
                  <a:pt x="3692844" y="874485"/>
                  <a:pt x="3689032" y="878296"/>
                </a:cubicBezTo>
                <a:cubicBezTo>
                  <a:pt x="3686176" y="883058"/>
                  <a:pt x="3683318" y="886868"/>
                  <a:pt x="3680460" y="890678"/>
                </a:cubicBezTo>
                <a:cubicBezTo>
                  <a:pt x="3680460" y="891631"/>
                  <a:pt x="3685224" y="885916"/>
                  <a:pt x="3692844" y="877343"/>
                </a:cubicBezTo>
                <a:cubicBezTo>
                  <a:pt x="3701416" y="868771"/>
                  <a:pt x="3711892" y="857341"/>
                  <a:pt x="3722370" y="844958"/>
                </a:cubicBezTo>
                <a:cubicBezTo>
                  <a:pt x="3728084" y="839243"/>
                  <a:pt x="3733800" y="833528"/>
                  <a:pt x="3739516" y="827813"/>
                </a:cubicBezTo>
                <a:cubicBezTo>
                  <a:pt x="3745230" y="822098"/>
                  <a:pt x="3750944" y="816383"/>
                  <a:pt x="3755708" y="811621"/>
                </a:cubicBezTo>
                <a:cubicBezTo>
                  <a:pt x="3765232" y="801143"/>
                  <a:pt x="3772852" y="794476"/>
                  <a:pt x="3774758" y="790666"/>
                </a:cubicBezTo>
                <a:cubicBezTo>
                  <a:pt x="3778568" y="788760"/>
                  <a:pt x="3774758" y="793523"/>
                  <a:pt x="3767138" y="800191"/>
                </a:cubicBezTo>
                <a:cubicBezTo>
                  <a:pt x="3760470" y="807810"/>
                  <a:pt x="3750944" y="817335"/>
                  <a:pt x="3743324" y="825908"/>
                </a:cubicBezTo>
                <a:cubicBezTo>
                  <a:pt x="3728084" y="842101"/>
                  <a:pt x="3719512" y="851626"/>
                  <a:pt x="3752850" y="822098"/>
                </a:cubicBezTo>
                <a:cubicBezTo>
                  <a:pt x="3734752" y="840196"/>
                  <a:pt x="3715704" y="864008"/>
                  <a:pt x="3695700" y="888773"/>
                </a:cubicBezTo>
                <a:cubicBezTo>
                  <a:pt x="3687128" y="901156"/>
                  <a:pt x="3676650" y="914491"/>
                  <a:pt x="3668078" y="927826"/>
                </a:cubicBezTo>
                <a:lnTo>
                  <a:pt x="3654744" y="948781"/>
                </a:lnTo>
                <a:cubicBezTo>
                  <a:pt x="3650932" y="955448"/>
                  <a:pt x="3646170" y="963068"/>
                  <a:pt x="3642360" y="969735"/>
                </a:cubicBezTo>
                <a:cubicBezTo>
                  <a:pt x="3609976" y="1024981"/>
                  <a:pt x="3585210" y="1081178"/>
                  <a:pt x="3570924" y="1117373"/>
                </a:cubicBezTo>
                <a:cubicBezTo>
                  <a:pt x="3567112" y="1121183"/>
                  <a:pt x="3564256" y="1124041"/>
                  <a:pt x="3560444" y="1127851"/>
                </a:cubicBezTo>
                <a:cubicBezTo>
                  <a:pt x="3545204" y="1167856"/>
                  <a:pt x="3542348" y="1182143"/>
                  <a:pt x="3539492" y="1198336"/>
                </a:cubicBezTo>
                <a:cubicBezTo>
                  <a:pt x="3537584" y="1206908"/>
                  <a:pt x="3535680" y="1215481"/>
                  <a:pt x="3532824" y="1227863"/>
                </a:cubicBezTo>
                <a:cubicBezTo>
                  <a:pt x="3529966" y="1240246"/>
                  <a:pt x="3525204" y="1257390"/>
                  <a:pt x="3517584" y="1281203"/>
                </a:cubicBezTo>
                <a:cubicBezTo>
                  <a:pt x="3533776" y="1221196"/>
                  <a:pt x="3530918" y="1225958"/>
                  <a:pt x="3527108" y="1233578"/>
                </a:cubicBezTo>
                <a:cubicBezTo>
                  <a:pt x="3523298" y="1241198"/>
                  <a:pt x="3517584" y="1251676"/>
                  <a:pt x="3531870" y="1204051"/>
                </a:cubicBezTo>
                <a:cubicBezTo>
                  <a:pt x="3525204" y="1219291"/>
                  <a:pt x="3524250" y="1219291"/>
                  <a:pt x="3520440" y="1226911"/>
                </a:cubicBezTo>
                <a:cubicBezTo>
                  <a:pt x="3516630" y="1234531"/>
                  <a:pt x="3510916" y="1250723"/>
                  <a:pt x="3498532" y="1299301"/>
                </a:cubicBezTo>
                <a:cubicBezTo>
                  <a:pt x="3485198" y="1381215"/>
                  <a:pt x="3468052" y="1400265"/>
                  <a:pt x="3457576" y="1477418"/>
                </a:cubicBezTo>
                <a:cubicBezTo>
                  <a:pt x="3443288" y="1527901"/>
                  <a:pt x="3465196" y="1422173"/>
                  <a:pt x="3441384" y="1521233"/>
                </a:cubicBezTo>
                <a:cubicBezTo>
                  <a:pt x="3418524" y="1635533"/>
                  <a:pt x="3422332" y="1629818"/>
                  <a:pt x="3426144" y="1638390"/>
                </a:cubicBezTo>
                <a:cubicBezTo>
                  <a:pt x="3441384" y="1585051"/>
                  <a:pt x="3446144" y="1554571"/>
                  <a:pt x="3450908" y="1526948"/>
                </a:cubicBezTo>
                <a:cubicBezTo>
                  <a:pt x="3455670" y="1499326"/>
                  <a:pt x="3459480" y="1473608"/>
                  <a:pt x="3469958" y="1429793"/>
                </a:cubicBezTo>
                <a:cubicBezTo>
                  <a:pt x="3459480" y="1488848"/>
                  <a:pt x="3449956" y="1547903"/>
                  <a:pt x="3438524" y="1606006"/>
                </a:cubicBezTo>
                <a:cubicBezTo>
                  <a:pt x="3448050" y="1574573"/>
                  <a:pt x="3452812" y="1550761"/>
                  <a:pt x="3457576" y="1530758"/>
                </a:cubicBezTo>
                <a:cubicBezTo>
                  <a:pt x="3449956" y="1566001"/>
                  <a:pt x="3444240" y="1595528"/>
                  <a:pt x="3439478" y="1621246"/>
                </a:cubicBezTo>
                <a:cubicBezTo>
                  <a:pt x="3436620" y="1636486"/>
                  <a:pt x="3434716" y="1649821"/>
                  <a:pt x="3431858" y="1662203"/>
                </a:cubicBezTo>
                <a:cubicBezTo>
                  <a:pt x="3457576" y="1565048"/>
                  <a:pt x="3476624" y="1477418"/>
                  <a:pt x="3483292" y="1462178"/>
                </a:cubicBezTo>
                <a:lnTo>
                  <a:pt x="3483292" y="1476465"/>
                </a:lnTo>
                <a:cubicBezTo>
                  <a:pt x="3493770" y="1442176"/>
                  <a:pt x="3504248" y="1385026"/>
                  <a:pt x="3509010" y="1358356"/>
                </a:cubicBezTo>
                <a:cubicBezTo>
                  <a:pt x="3519488" y="1314540"/>
                  <a:pt x="3529966" y="1270726"/>
                  <a:pt x="3539492" y="1235483"/>
                </a:cubicBezTo>
                <a:cubicBezTo>
                  <a:pt x="3544252" y="1218338"/>
                  <a:pt x="3549016" y="1203098"/>
                  <a:pt x="3552824" y="1190716"/>
                </a:cubicBezTo>
                <a:cubicBezTo>
                  <a:pt x="3556636" y="1179286"/>
                  <a:pt x="3559492" y="1170713"/>
                  <a:pt x="3562350" y="1165951"/>
                </a:cubicBezTo>
                <a:cubicBezTo>
                  <a:pt x="3559492" y="1177381"/>
                  <a:pt x="3557588" y="1187858"/>
                  <a:pt x="3554730" y="1199288"/>
                </a:cubicBezTo>
                <a:cubicBezTo>
                  <a:pt x="3570924" y="1146901"/>
                  <a:pt x="3582352" y="1118326"/>
                  <a:pt x="3594736" y="1085941"/>
                </a:cubicBezTo>
                <a:cubicBezTo>
                  <a:pt x="3597592" y="1078321"/>
                  <a:pt x="3601404" y="1069748"/>
                  <a:pt x="3605212" y="1061176"/>
                </a:cubicBezTo>
                <a:cubicBezTo>
                  <a:pt x="3608070" y="1052603"/>
                  <a:pt x="3612832" y="1043078"/>
                  <a:pt x="3617596" y="1033553"/>
                </a:cubicBezTo>
                <a:cubicBezTo>
                  <a:pt x="3622358" y="1024028"/>
                  <a:pt x="3627120" y="1012598"/>
                  <a:pt x="3633788" y="1000216"/>
                </a:cubicBezTo>
                <a:cubicBezTo>
                  <a:pt x="3640456" y="987833"/>
                  <a:pt x="3647124" y="973546"/>
                  <a:pt x="3656648" y="959258"/>
                </a:cubicBezTo>
                <a:cubicBezTo>
                  <a:pt x="3653792" y="964021"/>
                  <a:pt x="3651884" y="967831"/>
                  <a:pt x="3650932" y="970688"/>
                </a:cubicBezTo>
                <a:cubicBezTo>
                  <a:pt x="3649980" y="973546"/>
                  <a:pt x="3649980" y="974498"/>
                  <a:pt x="3649980" y="974498"/>
                </a:cubicBezTo>
                <a:cubicBezTo>
                  <a:pt x="3681412" y="914491"/>
                  <a:pt x="3719512" y="860198"/>
                  <a:pt x="3764280" y="817335"/>
                </a:cubicBezTo>
                <a:cubicBezTo>
                  <a:pt x="3808096" y="773521"/>
                  <a:pt x="3856672" y="739231"/>
                  <a:pt x="3904298" y="712560"/>
                </a:cubicBezTo>
                <a:cubicBezTo>
                  <a:pt x="3916680" y="706846"/>
                  <a:pt x="3929064" y="700178"/>
                  <a:pt x="3940492" y="694463"/>
                </a:cubicBezTo>
                <a:cubicBezTo>
                  <a:pt x="3946208" y="691606"/>
                  <a:pt x="3952876" y="689701"/>
                  <a:pt x="3958592" y="686843"/>
                </a:cubicBezTo>
                <a:cubicBezTo>
                  <a:pt x="3965258" y="683985"/>
                  <a:pt x="3970972" y="682081"/>
                  <a:pt x="3976688" y="679223"/>
                </a:cubicBezTo>
                <a:cubicBezTo>
                  <a:pt x="4000500" y="668746"/>
                  <a:pt x="4024312" y="663031"/>
                  <a:pt x="4046220" y="655410"/>
                </a:cubicBezTo>
                <a:cubicBezTo>
                  <a:pt x="4057650" y="652553"/>
                  <a:pt x="4069080" y="650648"/>
                  <a:pt x="4079558" y="647791"/>
                </a:cubicBezTo>
                <a:cubicBezTo>
                  <a:pt x="4090036" y="645885"/>
                  <a:pt x="4100512" y="642076"/>
                  <a:pt x="4110992" y="641123"/>
                </a:cubicBezTo>
                <a:cubicBezTo>
                  <a:pt x="4121468" y="639218"/>
                  <a:pt x="4131944" y="638266"/>
                  <a:pt x="4141470" y="636360"/>
                </a:cubicBezTo>
                <a:cubicBezTo>
                  <a:pt x="4146232" y="635408"/>
                  <a:pt x="4150996" y="635408"/>
                  <a:pt x="4155758" y="634456"/>
                </a:cubicBezTo>
                <a:cubicBezTo>
                  <a:pt x="4160520" y="633503"/>
                  <a:pt x="4165284" y="633503"/>
                  <a:pt x="4168140" y="627788"/>
                </a:cubicBezTo>
                <a:cubicBezTo>
                  <a:pt x="4164330" y="627788"/>
                  <a:pt x="4159568" y="627788"/>
                  <a:pt x="4152900" y="627788"/>
                </a:cubicBezTo>
                <a:cubicBezTo>
                  <a:pt x="4146232" y="628741"/>
                  <a:pt x="4138612" y="628741"/>
                  <a:pt x="4130040" y="629693"/>
                </a:cubicBezTo>
                <a:cubicBezTo>
                  <a:pt x="4121468" y="630646"/>
                  <a:pt x="4111944" y="631598"/>
                  <a:pt x="4101466" y="632551"/>
                </a:cubicBezTo>
                <a:cubicBezTo>
                  <a:pt x="4090988" y="634456"/>
                  <a:pt x="4080510" y="636360"/>
                  <a:pt x="4069080" y="638266"/>
                </a:cubicBezTo>
                <a:cubicBezTo>
                  <a:pt x="4046220" y="641123"/>
                  <a:pt x="4024312" y="648743"/>
                  <a:pt x="4002404" y="654458"/>
                </a:cubicBezTo>
                <a:cubicBezTo>
                  <a:pt x="3997644" y="655410"/>
                  <a:pt x="3991928" y="657316"/>
                  <a:pt x="3987166" y="659221"/>
                </a:cubicBezTo>
                <a:cubicBezTo>
                  <a:pt x="3982404" y="660173"/>
                  <a:pt x="3977640" y="662078"/>
                  <a:pt x="3972878" y="663983"/>
                </a:cubicBezTo>
                <a:cubicBezTo>
                  <a:pt x="3963352" y="667793"/>
                  <a:pt x="3954780" y="670651"/>
                  <a:pt x="3947160" y="673508"/>
                </a:cubicBezTo>
                <a:cubicBezTo>
                  <a:pt x="3964304" y="665888"/>
                  <a:pt x="3981450" y="656363"/>
                  <a:pt x="3998596" y="648743"/>
                </a:cubicBezTo>
                <a:lnTo>
                  <a:pt x="4033838" y="642076"/>
                </a:lnTo>
                <a:lnTo>
                  <a:pt x="4045268" y="638266"/>
                </a:lnTo>
                <a:lnTo>
                  <a:pt x="4057650" y="635408"/>
                </a:lnTo>
                <a:lnTo>
                  <a:pt x="4081464" y="628741"/>
                </a:lnTo>
                <a:lnTo>
                  <a:pt x="4117922" y="620877"/>
                </a:lnTo>
                <a:lnTo>
                  <a:pt x="4146188" y="615673"/>
                </a:lnTo>
                <a:cubicBezTo>
                  <a:pt x="4219278" y="605940"/>
                  <a:pt x="4283394" y="608262"/>
                  <a:pt x="4340544" y="615406"/>
                </a:cubicBezTo>
                <a:cubicBezTo>
                  <a:pt x="4359592" y="618263"/>
                  <a:pt x="4377692" y="620168"/>
                  <a:pt x="4395788" y="624931"/>
                </a:cubicBezTo>
                <a:cubicBezTo>
                  <a:pt x="4413886" y="628741"/>
                  <a:pt x="4431984" y="632551"/>
                  <a:pt x="4448176" y="638266"/>
                </a:cubicBezTo>
                <a:cubicBezTo>
                  <a:pt x="4465320" y="643981"/>
                  <a:pt x="4482466" y="648743"/>
                  <a:pt x="4497704" y="655410"/>
                </a:cubicBezTo>
                <a:cubicBezTo>
                  <a:pt x="4513898" y="662078"/>
                  <a:pt x="4529138" y="668746"/>
                  <a:pt x="4544378" y="675413"/>
                </a:cubicBezTo>
                <a:lnTo>
                  <a:pt x="4546284" y="678271"/>
                </a:lnTo>
                <a:cubicBezTo>
                  <a:pt x="4576764" y="691606"/>
                  <a:pt x="4606292" y="704941"/>
                  <a:pt x="4635818" y="713513"/>
                </a:cubicBezTo>
                <a:cubicBezTo>
                  <a:pt x="4600576" y="700178"/>
                  <a:pt x="4584384" y="689701"/>
                  <a:pt x="4588192" y="689701"/>
                </a:cubicBezTo>
                <a:cubicBezTo>
                  <a:pt x="4591052" y="688748"/>
                  <a:pt x="4597718" y="691606"/>
                  <a:pt x="4610100" y="696368"/>
                </a:cubicBezTo>
                <a:lnTo>
                  <a:pt x="4657206" y="712942"/>
                </a:lnTo>
                <a:lnTo>
                  <a:pt x="4651058" y="711608"/>
                </a:lnTo>
                <a:lnTo>
                  <a:pt x="4661536" y="714466"/>
                </a:lnTo>
                <a:lnTo>
                  <a:pt x="4657206" y="712942"/>
                </a:lnTo>
                <a:lnTo>
                  <a:pt x="4697136" y="721609"/>
                </a:lnTo>
                <a:cubicBezTo>
                  <a:pt x="4714876" y="723276"/>
                  <a:pt x="4734402" y="722562"/>
                  <a:pt x="4753928" y="717323"/>
                </a:cubicBezTo>
                <a:cubicBezTo>
                  <a:pt x="4792980" y="707798"/>
                  <a:pt x="4832986" y="678271"/>
                  <a:pt x="4866324" y="649696"/>
                </a:cubicBezTo>
                <a:cubicBezTo>
                  <a:pt x="4879658" y="635408"/>
                  <a:pt x="4893946" y="620168"/>
                  <a:pt x="4907280" y="603976"/>
                </a:cubicBezTo>
                <a:cubicBezTo>
                  <a:pt x="4973956" y="537301"/>
                  <a:pt x="4982528" y="540158"/>
                  <a:pt x="5008246" y="522061"/>
                </a:cubicBezTo>
                <a:cubicBezTo>
                  <a:pt x="5061586" y="470626"/>
                  <a:pt x="5103496" y="429668"/>
                  <a:pt x="5142548" y="392520"/>
                </a:cubicBezTo>
                <a:cubicBezTo>
                  <a:pt x="5181600" y="356326"/>
                  <a:pt x="5216844" y="322988"/>
                  <a:pt x="5257800" y="288698"/>
                </a:cubicBezTo>
                <a:cubicBezTo>
                  <a:pt x="5277804" y="275363"/>
                  <a:pt x="5334000" y="235358"/>
                  <a:pt x="5374958" y="210593"/>
                </a:cubicBezTo>
                <a:cubicBezTo>
                  <a:pt x="5394960" y="198211"/>
                  <a:pt x="5411152" y="188686"/>
                  <a:pt x="5415916" y="186781"/>
                </a:cubicBezTo>
                <a:cubicBezTo>
                  <a:pt x="5420678" y="184875"/>
                  <a:pt x="5414012" y="189638"/>
                  <a:pt x="5389246" y="206783"/>
                </a:cubicBezTo>
                <a:cubicBezTo>
                  <a:pt x="5402580" y="197258"/>
                  <a:pt x="5414964" y="189638"/>
                  <a:pt x="5425440" y="182018"/>
                </a:cubicBezTo>
                <a:cubicBezTo>
                  <a:pt x="5435918" y="174398"/>
                  <a:pt x="5444492" y="167731"/>
                  <a:pt x="5453064" y="162015"/>
                </a:cubicBezTo>
                <a:cubicBezTo>
                  <a:pt x="5469256" y="149633"/>
                  <a:pt x="5482592" y="139156"/>
                  <a:pt x="5499736" y="128678"/>
                </a:cubicBezTo>
                <a:cubicBezTo>
                  <a:pt x="5516880" y="118201"/>
                  <a:pt x="5535930" y="105818"/>
                  <a:pt x="5566412" y="92483"/>
                </a:cubicBezTo>
                <a:cubicBezTo>
                  <a:pt x="5574030" y="89626"/>
                  <a:pt x="5582604" y="85815"/>
                  <a:pt x="5591176" y="82005"/>
                </a:cubicBezTo>
                <a:cubicBezTo>
                  <a:pt x="5600700" y="78196"/>
                  <a:pt x="5610224" y="74385"/>
                  <a:pt x="5620704" y="70576"/>
                </a:cubicBezTo>
                <a:cubicBezTo>
                  <a:pt x="5625466" y="68670"/>
                  <a:pt x="5631180" y="66765"/>
                  <a:pt x="5636896" y="64860"/>
                </a:cubicBezTo>
                <a:cubicBezTo>
                  <a:pt x="5642612" y="62955"/>
                  <a:pt x="5649278" y="61050"/>
                  <a:pt x="5654992" y="59145"/>
                </a:cubicBezTo>
                <a:cubicBezTo>
                  <a:pt x="5667376" y="56288"/>
                  <a:pt x="5680712" y="51525"/>
                  <a:pt x="5694998" y="47715"/>
                </a:cubicBezTo>
                <a:cubicBezTo>
                  <a:pt x="5675948" y="54383"/>
                  <a:pt x="5656898" y="62955"/>
                  <a:pt x="5637848" y="70576"/>
                </a:cubicBezTo>
                <a:cubicBezTo>
                  <a:pt x="5690236" y="51525"/>
                  <a:pt x="5751196" y="32475"/>
                  <a:pt x="5814060" y="20093"/>
                </a:cubicBezTo>
                <a:cubicBezTo>
                  <a:pt x="5876924" y="7710"/>
                  <a:pt x="5942648" y="90"/>
                  <a:pt x="6004560" y="90"/>
                </a:cubicBezTo>
                <a:close/>
              </a:path>
            </a:pathLst>
          </a:custGeom>
          <a:solidFill>
            <a:schemeClr val="accent4"/>
          </a:solidFill>
          <a:ln w="9525" cap="flat">
            <a:noFill/>
            <a:prstDash val="solid"/>
            <a:miter/>
          </a:ln>
        </p:spPr>
        <p:txBody>
          <a:bodyPr rtlCol="0" anchor="ctr"/>
          <a:lstStyle/>
          <a:p>
            <a:endParaRPr lang="en-US" dirty="0">
              <a:latin typeface="Bellota Text Light" pitchFamily="2" charset="77"/>
            </a:endParaRPr>
          </a:p>
        </p:txBody>
      </p:sp>
      <p:sp>
        <p:nvSpPr>
          <p:cNvPr id="10" name="Graphic 6">
            <a:extLst>
              <a:ext uri="{FF2B5EF4-FFF2-40B4-BE49-F238E27FC236}">
                <a16:creationId xmlns:a16="http://schemas.microsoft.com/office/drawing/2014/main" id="{59F83B08-4A3A-8B51-1CE6-D36921E5959B}"/>
              </a:ext>
            </a:extLst>
          </p:cNvPr>
          <p:cNvSpPr/>
          <p:nvPr/>
        </p:nvSpPr>
        <p:spPr>
          <a:xfrm rot="14962648">
            <a:off x="21012884" y="6234000"/>
            <a:ext cx="6636193" cy="6035384"/>
          </a:xfrm>
          <a:custGeom>
            <a:avLst/>
            <a:gdLst>
              <a:gd name="connsiteX0" fmla="*/ 1109584 w 6636193"/>
              <a:gd name="connsiteY0" fmla="*/ 4046568 h 6035384"/>
              <a:gd name="connsiteX1" fmla="*/ 297877 w 6636193"/>
              <a:gd name="connsiteY1" fmla="*/ 4843924 h 6035384"/>
              <a:gd name="connsiteX2" fmla="*/ 138010 w 6636193"/>
              <a:gd name="connsiteY2" fmla="*/ 5860125 h 6035384"/>
              <a:gd name="connsiteX3" fmla="*/ 813639 w 6636193"/>
              <a:gd name="connsiteY3" fmla="*/ 6032346 h 6035384"/>
              <a:gd name="connsiteX4" fmla="*/ 1262790 w 6636193"/>
              <a:gd name="connsiteY4" fmla="*/ 5911506 h 6035384"/>
              <a:gd name="connsiteX5" fmla="*/ 1572057 w 6636193"/>
              <a:gd name="connsiteY5" fmla="*/ 5353928 h 6035384"/>
              <a:gd name="connsiteX6" fmla="*/ 2419924 w 6636193"/>
              <a:gd name="connsiteY6" fmla="*/ 4879130 h 6035384"/>
              <a:gd name="connsiteX7" fmla="*/ 3110778 w 6636193"/>
              <a:gd name="connsiteY7" fmla="*/ 4965716 h 6035384"/>
              <a:gd name="connsiteX8" fmla="*/ 3740731 w 6636193"/>
              <a:gd name="connsiteY8" fmla="*/ 4547057 h 6035384"/>
              <a:gd name="connsiteX9" fmla="*/ 3989096 w 6636193"/>
              <a:gd name="connsiteY9" fmla="*/ 4206421 h 6035384"/>
              <a:gd name="connsiteX10" fmla="*/ 4054756 w 6636193"/>
              <a:gd name="connsiteY10" fmla="*/ 3888620 h 6035384"/>
              <a:gd name="connsiteX11" fmla="*/ 4610484 w 6636193"/>
              <a:gd name="connsiteY11" fmla="*/ 2989454 h 6035384"/>
              <a:gd name="connsiteX12" fmla="*/ 5056781 w 6636193"/>
              <a:gd name="connsiteY12" fmla="*/ 2598388 h 6035384"/>
              <a:gd name="connsiteX13" fmla="*/ 5799021 w 6636193"/>
              <a:gd name="connsiteY13" fmla="*/ 2404282 h 6035384"/>
              <a:gd name="connsiteX14" fmla="*/ 6243413 w 6636193"/>
              <a:gd name="connsiteY14" fmla="*/ 1858122 h 6035384"/>
              <a:gd name="connsiteX15" fmla="*/ 6078788 w 6636193"/>
              <a:gd name="connsiteY15" fmla="*/ 1396645 h 6035384"/>
              <a:gd name="connsiteX16" fmla="*/ 6563148 w 6636193"/>
              <a:gd name="connsiteY16" fmla="*/ 830504 h 6035384"/>
              <a:gd name="connsiteX17" fmla="*/ 6381394 w 6636193"/>
              <a:gd name="connsiteY17" fmla="*/ 112123 h 6035384"/>
              <a:gd name="connsiteX18" fmla="*/ 5589671 w 6636193"/>
              <a:gd name="connsiteY18" fmla="*/ 83578 h 6035384"/>
              <a:gd name="connsiteX19" fmla="*/ 4934977 w 6636193"/>
              <a:gd name="connsiteY19" fmla="*/ 579308 h 6035384"/>
              <a:gd name="connsiteX20" fmla="*/ 4719917 w 6636193"/>
              <a:gd name="connsiteY20" fmla="*/ 718227 h 6035384"/>
              <a:gd name="connsiteX21" fmla="*/ 4453472 w 6636193"/>
              <a:gd name="connsiteY21" fmla="*/ 636398 h 6035384"/>
              <a:gd name="connsiteX22" fmla="*/ 3681732 w 6636193"/>
              <a:gd name="connsiteY22" fmla="*/ 840019 h 6035384"/>
              <a:gd name="connsiteX23" fmla="*/ 3083182 w 6636193"/>
              <a:gd name="connsiteY23" fmla="*/ 2100754 h 6035384"/>
              <a:gd name="connsiteX24" fmla="*/ 2544582 w 6636193"/>
              <a:gd name="connsiteY24" fmla="*/ 2172117 h 6035384"/>
              <a:gd name="connsiteX25" fmla="*/ 1646281 w 6636193"/>
              <a:gd name="connsiteY25" fmla="*/ 2738258 h 6035384"/>
              <a:gd name="connsiteX26" fmla="*/ 1173340 w 6636193"/>
              <a:gd name="connsiteY26" fmla="*/ 3881959 h 60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36193" h="6035384">
                <a:moveTo>
                  <a:pt x="1109584" y="4046568"/>
                </a:moveTo>
                <a:cubicBezTo>
                  <a:pt x="924024" y="4379593"/>
                  <a:pt x="565274" y="4571796"/>
                  <a:pt x="297877" y="4843924"/>
                </a:cubicBezTo>
                <a:cubicBezTo>
                  <a:pt x="30480" y="5116053"/>
                  <a:pt x="-130338" y="5589899"/>
                  <a:pt x="138010" y="5860125"/>
                </a:cubicBezTo>
                <a:cubicBezTo>
                  <a:pt x="307393" y="6030443"/>
                  <a:pt x="573838" y="6043764"/>
                  <a:pt x="813639" y="6032346"/>
                </a:cubicBezTo>
                <a:cubicBezTo>
                  <a:pt x="971603" y="6024734"/>
                  <a:pt x="1138131" y="6008558"/>
                  <a:pt x="1262790" y="5911506"/>
                </a:cubicBezTo>
                <a:cubicBezTo>
                  <a:pt x="1433124" y="5780199"/>
                  <a:pt x="1472140" y="5544227"/>
                  <a:pt x="1572057" y="5353928"/>
                </a:cubicBezTo>
                <a:cubicBezTo>
                  <a:pt x="1731924" y="5051351"/>
                  <a:pt x="2078303" y="4857245"/>
                  <a:pt x="2419924" y="4879130"/>
                </a:cubicBezTo>
                <a:cubicBezTo>
                  <a:pt x="2653063" y="4894354"/>
                  <a:pt x="2880493" y="4999019"/>
                  <a:pt x="3110778" y="4965716"/>
                </a:cubicBezTo>
                <a:cubicBezTo>
                  <a:pt x="3364853" y="4928608"/>
                  <a:pt x="3562783" y="4732599"/>
                  <a:pt x="3740731" y="4547057"/>
                </a:cubicBezTo>
                <a:cubicBezTo>
                  <a:pt x="3838745" y="4445247"/>
                  <a:pt x="3939613" y="4338679"/>
                  <a:pt x="3989096" y="4206421"/>
                </a:cubicBezTo>
                <a:cubicBezTo>
                  <a:pt x="4027160" y="4104610"/>
                  <a:pt x="4032869" y="3995188"/>
                  <a:pt x="4054756" y="3888620"/>
                </a:cubicBezTo>
                <a:cubicBezTo>
                  <a:pt x="4127077" y="3539420"/>
                  <a:pt x="4373539" y="3255874"/>
                  <a:pt x="4610484" y="2989454"/>
                </a:cubicBezTo>
                <a:cubicBezTo>
                  <a:pt x="4742755" y="2841020"/>
                  <a:pt x="4878833" y="2688780"/>
                  <a:pt x="5056781" y="2598388"/>
                </a:cubicBezTo>
                <a:cubicBezTo>
                  <a:pt x="5285162" y="2482305"/>
                  <a:pt x="5554462" y="2482305"/>
                  <a:pt x="5799021" y="2404282"/>
                </a:cubicBezTo>
                <a:cubicBezTo>
                  <a:pt x="6043579" y="2326259"/>
                  <a:pt x="6288138" y="2111221"/>
                  <a:pt x="6243413" y="1858122"/>
                </a:cubicBezTo>
                <a:cubicBezTo>
                  <a:pt x="6214865" y="1695416"/>
                  <a:pt x="6072127" y="1561255"/>
                  <a:pt x="6078788" y="1396645"/>
                </a:cubicBezTo>
                <a:cubicBezTo>
                  <a:pt x="6088304" y="1141644"/>
                  <a:pt x="6418506" y="1040785"/>
                  <a:pt x="6563148" y="830504"/>
                </a:cubicBezTo>
                <a:cubicBezTo>
                  <a:pt x="6718257" y="603096"/>
                  <a:pt x="6611679" y="262459"/>
                  <a:pt x="6381394" y="112123"/>
                </a:cubicBezTo>
                <a:cubicBezTo>
                  <a:pt x="6151109" y="-39166"/>
                  <a:pt x="5841843" y="-25845"/>
                  <a:pt x="5589671" y="83578"/>
                </a:cubicBezTo>
                <a:cubicBezTo>
                  <a:pt x="5337500" y="193000"/>
                  <a:pt x="5129101" y="383300"/>
                  <a:pt x="4934977" y="579308"/>
                </a:cubicBezTo>
                <a:cubicBezTo>
                  <a:pt x="4874075" y="641156"/>
                  <a:pt x="4806512" y="706809"/>
                  <a:pt x="4719917" y="718227"/>
                </a:cubicBezTo>
                <a:cubicBezTo>
                  <a:pt x="4626662" y="729645"/>
                  <a:pt x="4540067" y="673507"/>
                  <a:pt x="4453472" y="636398"/>
                </a:cubicBezTo>
                <a:cubicBezTo>
                  <a:pt x="4189881" y="526024"/>
                  <a:pt x="3856825" y="613562"/>
                  <a:pt x="3681732" y="840019"/>
                </a:cubicBezTo>
                <a:cubicBezTo>
                  <a:pt x="3389594" y="1218715"/>
                  <a:pt x="3514252" y="1892376"/>
                  <a:pt x="3083182" y="2100754"/>
                </a:cubicBezTo>
                <a:cubicBezTo>
                  <a:pt x="2918557" y="2179729"/>
                  <a:pt x="2726336" y="2155941"/>
                  <a:pt x="2544582" y="2172117"/>
                </a:cubicBezTo>
                <a:cubicBezTo>
                  <a:pt x="2178220" y="2205419"/>
                  <a:pt x="1833744" y="2422361"/>
                  <a:pt x="1646281" y="2738258"/>
                </a:cubicBezTo>
                <a:cubicBezTo>
                  <a:pt x="1434076" y="3094119"/>
                  <a:pt x="1419802" y="3548935"/>
                  <a:pt x="1173340" y="3881959"/>
                </a:cubicBezTo>
              </a:path>
            </a:pathLst>
          </a:custGeom>
          <a:solidFill>
            <a:schemeClr val="accent3"/>
          </a:solidFill>
          <a:ln w="9511" cap="flat">
            <a:noFill/>
            <a:prstDash val="solid"/>
            <a:miter/>
          </a:ln>
        </p:spPr>
        <p:txBody>
          <a:bodyPr rtlCol="0" anchor="ctr"/>
          <a:lstStyle/>
          <a:p>
            <a:endParaRPr lang="en-US" dirty="0">
              <a:latin typeface="Bellota Text Light" pitchFamily="2" charset="77"/>
            </a:endParaRPr>
          </a:p>
        </p:txBody>
      </p:sp>
      <p:sp>
        <p:nvSpPr>
          <p:cNvPr id="6" name="TextBox 5">
            <a:extLst>
              <a:ext uri="{FF2B5EF4-FFF2-40B4-BE49-F238E27FC236}">
                <a16:creationId xmlns:a16="http://schemas.microsoft.com/office/drawing/2014/main" id="{CF58D558-8F31-0BDC-F921-7A6CC6C5FAAF}"/>
              </a:ext>
            </a:extLst>
          </p:cNvPr>
          <p:cNvSpPr txBox="1"/>
          <p:nvPr/>
        </p:nvSpPr>
        <p:spPr>
          <a:xfrm>
            <a:off x="4416425" y="1064488"/>
            <a:ext cx="15544800" cy="2400657"/>
          </a:xfrm>
          <a:prstGeom prst="rect">
            <a:avLst/>
          </a:prstGeom>
          <a:noFill/>
        </p:spPr>
        <p:txBody>
          <a:bodyPr wrap="square" anchor="b">
            <a:spAutoFit/>
          </a:bodyPr>
          <a:lstStyle/>
          <a:p>
            <a:pPr algn="ctr"/>
            <a:r>
              <a:rPr lang="ar-DZ" sz="6000" i="0" dirty="0">
                <a:solidFill>
                  <a:schemeClr val="tx2"/>
                </a:solidFill>
                <a:effectLst/>
                <a:latin typeface="Andalus" pitchFamily="18" charset="-78"/>
                <a:cs typeface="Andalus" pitchFamily="18" charset="-78"/>
              </a:rPr>
              <a:t>الفهارس الالكترونية:</a:t>
            </a:r>
            <a:r>
              <a:rPr lang="en-US" sz="15000" i="0" dirty="0">
                <a:solidFill>
                  <a:schemeClr val="tx2"/>
                </a:solidFill>
                <a:effectLst/>
                <a:latin typeface="Italiana" pitchFamily="2" charset="0"/>
              </a:rPr>
              <a:t>.</a:t>
            </a:r>
            <a:r>
              <a:rPr lang="ar-DZ" sz="4800" dirty="0">
                <a:solidFill>
                  <a:schemeClr val="tx2"/>
                </a:solidFill>
                <a:latin typeface="Italiana" pitchFamily="2" charset="0"/>
              </a:rPr>
              <a:t>2</a:t>
            </a:r>
            <a:endParaRPr lang="en-US" sz="4800" dirty="0">
              <a:solidFill>
                <a:schemeClr val="tx2"/>
              </a:solidFill>
              <a:latin typeface="Italiana" pitchFamily="2" charset="0"/>
            </a:endParaRPr>
          </a:p>
        </p:txBody>
      </p:sp>
    </p:spTree>
    <p:extLst>
      <p:ext uri="{BB962C8B-B14F-4D97-AF65-F5344CB8AC3E}">
        <p14:creationId xmlns:p14="http://schemas.microsoft.com/office/powerpoint/2010/main" val="2073218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أفضل-15-كتابًا-عن-الإنتاجية-لا-ينبغي-لك-أن-تتجاهله.jpg"/>
          <p:cNvPicPr>
            <a:picLocks noGrp="1" noChangeAspect="1"/>
          </p:cNvPicPr>
          <p:nvPr>
            <p:ph type="pic" sz="quarter" idx="11"/>
          </p:nvPr>
        </p:nvPicPr>
        <p:blipFill>
          <a:blip r:embed="rId2"/>
          <a:srcRect l="19985" r="19985"/>
          <a:stretch>
            <a:fillRect/>
          </a:stretch>
        </p:blipFill>
        <p:spPr>
          <a:xfrm>
            <a:off x="15443650" y="2550404"/>
            <a:ext cx="7739079" cy="8615192"/>
          </a:xfrm>
        </p:spPr>
      </p:pic>
      <p:sp>
        <p:nvSpPr>
          <p:cNvPr id="3" name="Rectangle à coins arrondis 2"/>
          <p:cNvSpPr/>
          <p:nvPr/>
        </p:nvSpPr>
        <p:spPr>
          <a:xfrm>
            <a:off x="1290918" y="3630706"/>
            <a:ext cx="10972800" cy="7534890"/>
          </a:xfrm>
          <a:prstGeom prst="round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800" b="1" dirty="0"/>
              <a:t>الفهرس</a:t>
            </a:r>
            <a:r>
              <a:rPr lang="ar-DZ" sz="4800" dirty="0"/>
              <a:t> هو أداة بحثية تُستخدم لتنظيم المعلومات في الكتب أو الوثائق أو غيرها من المواد المكتوبة. يُمكن تعريف الفهرس بشكل أكثر دقة على أنه قائمة مرتبة حسب نظام محدد، تتضمن أسماء أو عناوين أو مواضيع موجودة في المادة المكتوبة، مع ذكر أرقام الصفحات التي تُوجد فيها.</a:t>
            </a:r>
            <a:endParaRPr lang="fr-FR" sz="4800" dirty="0">
              <a:latin typeface="Andalus" pitchFamily="18" charset="-78"/>
              <a:cs typeface="Andalus" pitchFamily="18" charset="-78"/>
            </a:endParaRPr>
          </a:p>
        </p:txBody>
      </p:sp>
      <p:sp>
        <p:nvSpPr>
          <p:cNvPr id="4" name="Rectangle 3"/>
          <p:cNvSpPr/>
          <p:nvPr/>
        </p:nvSpPr>
        <p:spPr>
          <a:xfrm>
            <a:off x="8928847" y="1797368"/>
            <a:ext cx="7368988" cy="1506071"/>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6000" dirty="0">
                <a:latin typeface="Andalus" pitchFamily="18" charset="-78"/>
                <a:cs typeface="Andalus" pitchFamily="18" charset="-78"/>
              </a:rPr>
              <a:t>تعريف الفهارس</a:t>
            </a:r>
            <a:endParaRPr lang="fr-FR" sz="6000" dirty="0">
              <a:latin typeface="Andalus" pitchFamily="18" charset="-78"/>
              <a:cs typeface="Andalus" pitchFamily="18"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phic 5">
            <a:extLst>
              <a:ext uri="{FF2B5EF4-FFF2-40B4-BE49-F238E27FC236}">
                <a16:creationId xmlns:a16="http://schemas.microsoft.com/office/drawing/2014/main" id="{1453E8ED-17F7-8E9B-F028-33A24E852DCB}"/>
              </a:ext>
            </a:extLst>
          </p:cNvPr>
          <p:cNvSpPr/>
          <p:nvPr/>
        </p:nvSpPr>
        <p:spPr>
          <a:xfrm>
            <a:off x="-127" y="0"/>
            <a:ext cx="24377904" cy="1282239"/>
          </a:xfrm>
          <a:custGeom>
            <a:avLst/>
            <a:gdLst>
              <a:gd name="connsiteX0" fmla="*/ 7772400 w 7772400"/>
              <a:gd name="connsiteY0" fmla="*/ 390376 h 406591"/>
              <a:gd name="connsiteX1" fmla="*/ 7535338 w 7772400"/>
              <a:gd name="connsiteY1" fmla="*/ 390782 h 406591"/>
              <a:gd name="connsiteX2" fmla="*/ 7535338 w 7772400"/>
              <a:gd name="connsiteY2" fmla="*/ 0 h 406591"/>
              <a:gd name="connsiteX3" fmla="*/ 7523181 w 7772400"/>
              <a:gd name="connsiteY3" fmla="*/ 0 h 406591"/>
              <a:gd name="connsiteX4" fmla="*/ 7523181 w 7772400"/>
              <a:gd name="connsiteY4" fmla="*/ 390782 h 406591"/>
              <a:gd name="connsiteX5" fmla="*/ 7194941 w 7772400"/>
              <a:gd name="connsiteY5" fmla="*/ 390782 h 406591"/>
              <a:gd name="connsiteX6" fmla="*/ 7194941 w 7772400"/>
              <a:gd name="connsiteY6" fmla="*/ 0 h 406591"/>
              <a:gd name="connsiteX7" fmla="*/ 7182784 w 7772400"/>
              <a:gd name="connsiteY7" fmla="*/ 0 h 406591"/>
              <a:gd name="connsiteX8" fmla="*/ 7182784 w 7772400"/>
              <a:gd name="connsiteY8" fmla="*/ 390782 h 406591"/>
              <a:gd name="connsiteX9" fmla="*/ 6854544 w 7772400"/>
              <a:gd name="connsiteY9" fmla="*/ 391187 h 406591"/>
              <a:gd name="connsiteX10" fmla="*/ 6854544 w 7772400"/>
              <a:gd name="connsiteY10" fmla="*/ 0 h 406591"/>
              <a:gd name="connsiteX11" fmla="*/ 6842387 w 7772400"/>
              <a:gd name="connsiteY11" fmla="*/ 0 h 406591"/>
              <a:gd name="connsiteX12" fmla="*/ 6842387 w 7772400"/>
              <a:gd name="connsiteY12" fmla="*/ 391187 h 406591"/>
              <a:gd name="connsiteX13" fmla="*/ 6514147 w 7772400"/>
              <a:gd name="connsiteY13" fmla="*/ 391187 h 406591"/>
              <a:gd name="connsiteX14" fmla="*/ 6514147 w 7772400"/>
              <a:gd name="connsiteY14" fmla="*/ 0 h 406591"/>
              <a:gd name="connsiteX15" fmla="*/ 6501990 w 7772400"/>
              <a:gd name="connsiteY15" fmla="*/ 0 h 406591"/>
              <a:gd name="connsiteX16" fmla="*/ 6501990 w 7772400"/>
              <a:gd name="connsiteY16" fmla="*/ 391187 h 406591"/>
              <a:gd name="connsiteX17" fmla="*/ 6173750 w 7772400"/>
              <a:gd name="connsiteY17" fmla="*/ 391187 h 406591"/>
              <a:gd name="connsiteX18" fmla="*/ 6173750 w 7772400"/>
              <a:gd name="connsiteY18" fmla="*/ 0 h 406591"/>
              <a:gd name="connsiteX19" fmla="*/ 6161593 w 7772400"/>
              <a:gd name="connsiteY19" fmla="*/ 0 h 406591"/>
              <a:gd name="connsiteX20" fmla="*/ 6161593 w 7772400"/>
              <a:gd name="connsiteY20" fmla="*/ 391187 h 406591"/>
              <a:gd name="connsiteX21" fmla="*/ 5833353 w 7772400"/>
              <a:gd name="connsiteY21" fmla="*/ 391592 h 406591"/>
              <a:gd name="connsiteX22" fmla="*/ 5833353 w 7772400"/>
              <a:gd name="connsiteY22" fmla="*/ 0 h 406591"/>
              <a:gd name="connsiteX23" fmla="*/ 5821196 w 7772400"/>
              <a:gd name="connsiteY23" fmla="*/ 0 h 406591"/>
              <a:gd name="connsiteX24" fmla="*/ 5821196 w 7772400"/>
              <a:gd name="connsiteY24" fmla="*/ 391592 h 406591"/>
              <a:gd name="connsiteX25" fmla="*/ 5492956 w 7772400"/>
              <a:gd name="connsiteY25" fmla="*/ 391592 h 406591"/>
              <a:gd name="connsiteX26" fmla="*/ 5492956 w 7772400"/>
              <a:gd name="connsiteY26" fmla="*/ 0 h 406591"/>
              <a:gd name="connsiteX27" fmla="*/ 5480798 w 7772400"/>
              <a:gd name="connsiteY27" fmla="*/ 0 h 406591"/>
              <a:gd name="connsiteX28" fmla="*/ 5480798 w 7772400"/>
              <a:gd name="connsiteY28" fmla="*/ 391592 h 406591"/>
              <a:gd name="connsiteX29" fmla="*/ 5152558 w 7772400"/>
              <a:gd name="connsiteY29" fmla="*/ 391998 h 406591"/>
              <a:gd name="connsiteX30" fmla="*/ 5152558 w 7772400"/>
              <a:gd name="connsiteY30" fmla="*/ 0 h 406591"/>
              <a:gd name="connsiteX31" fmla="*/ 5140401 w 7772400"/>
              <a:gd name="connsiteY31" fmla="*/ 0 h 406591"/>
              <a:gd name="connsiteX32" fmla="*/ 5140401 w 7772400"/>
              <a:gd name="connsiteY32" fmla="*/ 391998 h 406591"/>
              <a:gd name="connsiteX33" fmla="*/ 4812161 w 7772400"/>
              <a:gd name="connsiteY33" fmla="*/ 391998 h 406591"/>
              <a:gd name="connsiteX34" fmla="*/ 4812161 w 7772400"/>
              <a:gd name="connsiteY34" fmla="*/ 0 h 406591"/>
              <a:gd name="connsiteX35" fmla="*/ 4800004 w 7772400"/>
              <a:gd name="connsiteY35" fmla="*/ 0 h 406591"/>
              <a:gd name="connsiteX36" fmla="*/ 4800004 w 7772400"/>
              <a:gd name="connsiteY36" fmla="*/ 391998 h 406591"/>
              <a:gd name="connsiteX37" fmla="*/ 4471764 w 7772400"/>
              <a:gd name="connsiteY37" fmla="*/ 392403 h 406591"/>
              <a:gd name="connsiteX38" fmla="*/ 4471764 w 7772400"/>
              <a:gd name="connsiteY38" fmla="*/ 0 h 406591"/>
              <a:gd name="connsiteX39" fmla="*/ 4459607 w 7772400"/>
              <a:gd name="connsiteY39" fmla="*/ 0 h 406591"/>
              <a:gd name="connsiteX40" fmla="*/ 4459607 w 7772400"/>
              <a:gd name="connsiteY40" fmla="*/ 392403 h 406591"/>
              <a:gd name="connsiteX41" fmla="*/ 4131367 w 7772400"/>
              <a:gd name="connsiteY41" fmla="*/ 392403 h 406591"/>
              <a:gd name="connsiteX42" fmla="*/ 4131367 w 7772400"/>
              <a:gd name="connsiteY42" fmla="*/ 0 h 406591"/>
              <a:gd name="connsiteX43" fmla="*/ 4119210 w 7772400"/>
              <a:gd name="connsiteY43" fmla="*/ 0 h 406591"/>
              <a:gd name="connsiteX44" fmla="*/ 4119210 w 7772400"/>
              <a:gd name="connsiteY44" fmla="*/ 392403 h 406591"/>
              <a:gd name="connsiteX45" fmla="*/ 3790970 w 7772400"/>
              <a:gd name="connsiteY45" fmla="*/ 392403 h 406591"/>
              <a:gd name="connsiteX46" fmla="*/ 3790970 w 7772400"/>
              <a:gd name="connsiteY46" fmla="*/ 0 h 406591"/>
              <a:gd name="connsiteX47" fmla="*/ 3778813 w 7772400"/>
              <a:gd name="connsiteY47" fmla="*/ 0 h 406591"/>
              <a:gd name="connsiteX48" fmla="*/ 3778813 w 7772400"/>
              <a:gd name="connsiteY48" fmla="*/ 392808 h 406591"/>
              <a:gd name="connsiteX49" fmla="*/ 3450573 w 7772400"/>
              <a:gd name="connsiteY49" fmla="*/ 392808 h 406591"/>
              <a:gd name="connsiteX50" fmla="*/ 3450573 w 7772400"/>
              <a:gd name="connsiteY50" fmla="*/ 0 h 406591"/>
              <a:gd name="connsiteX51" fmla="*/ 3438416 w 7772400"/>
              <a:gd name="connsiteY51" fmla="*/ 0 h 406591"/>
              <a:gd name="connsiteX52" fmla="*/ 3438416 w 7772400"/>
              <a:gd name="connsiteY52" fmla="*/ 392808 h 406591"/>
              <a:gd name="connsiteX53" fmla="*/ 3110176 w 7772400"/>
              <a:gd name="connsiteY53" fmla="*/ 392808 h 406591"/>
              <a:gd name="connsiteX54" fmla="*/ 3110176 w 7772400"/>
              <a:gd name="connsiteY54" fmla="*/ 0 h 406591"/>
              <a:gd name="connsiteX55" fmla="*/ 3098019 w 7772400"/>
              <a:gd name="connsiteY55" fmla="*/ 0 h 406591"/>
              <a:gd name="connsiteX56" fmla="*/ 3098019 w 7772400"/>
              <a:gd name="connsiteY56" fmla="*/ 392808 h 406591"/>
              <a:gd name="connsiteX57" fmla="*/ 2769779 w 7772400"/>
              <a:gd name="connsiteY57" fmla="*/ 393214 h 406591"/>
              <a:gd name="connsiteX58" fmla="*/ 2769779 w 7772400"/>
              <a:gd name="connsiteY58" fmla="*/ 0 h 406591"/>
              <a:gd name="connsiteX59" fmla="*/ 2757622 w 7772400"/>
              <a:gd name="connsiteY59" fmla="*/ 0 h 406591"/>
              <a:gd name="connsiteX60" fmla="*/ 2757622 w 7772400"/>
              <a:gd name="connsiteY60" fmla="*/ 393214 h 406591"/>
              <a:gd name="connsiteX61" fmla="*/ 2429382 w 7772400"/>
              <a:gd name="connsiteY61" fmla="*/ 393214 h 406591"/>
              <a:gd name="connsiteX62" fmla="*/ 2429382 w 7772400"/>
              <a:gd name="connsiteY62" fmla="*/ 0 h 406591"/>
              <a:gd name="connsiteX63" fmla="*/ 2417225 w 7772400"/>
              <a:gd name="connsiteY63" fmla="*/ 0 h 406591"/>
              <a:gd name="connsiteX64" fmla="*/ 2417225 w 7772400"/>
              <a:gd name="connsiteY64" fmla="*/ 393214 h 406591"/>
              <a:gd name="connsiteX65" fmla="*/ 2088985 w 7772400"/>
              <a:gd name="connsiteY65" fmla="*/ 393619 h 406591"/>
              <a:gd name="connsiteX66" fmla="*/ 2088985 w 7772400"/>
              <a:gd name="connsiteY66" fmla="*/ 0 h 406591"/>
              <a:gd name="connsiteX67" fmla="*/ 2076827 w 7772400"/>
              <a:gd name="connsiteY67" fmla="*/ 0 h 406591"/>
              <a:gd name="connsiteX68" fmla="*/ 2076827 w 7772400"/>
              <a:gd name="connsiteY68" fmla="*/ 393619 h 406591"/>
              <a:gd name="connsiteX69" fmla="*/ 1748587 w 7772400"/>
              <a:gd name="connsiteY69" fmla="*/ 393619 h 406591"/>
              <a:gd name="connsiteX70" fmla="*/ 1748587 w 7772400"/>
              <a:gd name="connsiteY70" fmla="*/ 0 h 406591"/>
              <a:gd name="connsiteX71" fmla="*/ 1736430 w 7772400"/>
              <a:gd name="connsiteY71" fmla="*/ 0 h 406591"/>
              <a:gd name="connsiteX72" fmla="*/ 1736430 w 7772400"/>
              <a:gd name="connsiteY72" fmla="*/ 393619 h 406591"/>
              <a:gd name="connsiteX73" fmla="*/ 1408190 w 7772400"/>
              <a:gd name="connsiteY73" fmla="*/ 394025 h 406591"/>
              <a:gd name="connsiteX74" fmla="*/ 1408190 w 7772400"/>
              <a:gd name="connsiteY74" fmla="*/ 0 h 406591"/>
              <a:gd name="connsiteX75" fmla="*/ 1396033 w 7772400"/>
              <a:gd name="connsiteY75" fmla="*/ 0 h 406591"/>
              <a:gd name="connsiteX76" fmla="*/ 1396033 w 7772400"/>
              <a:gd name="connsiteY76" fmla="*/ 394025 h 406591"/>
              <a:gd name="connsiteX77" fmla="*/ 1067793 w 7772400"/>
              <a:gd name="connsiteY77" fmla="*/ 394025 h 406591"/>
              <a:gd name="connsiteX78" fmla="*/ 1067793 w 7772400"/>
              <a:gd name="connsiteY78" fmla="*/ 0 h 406591"/>
              <a:gd name="connsiteX79" fmla="*/ 1055636 w 7772400"/>
              <a:gd name="connsiteY79" fmla="*/ 0 h 406591"/>
              <a:gd name="connsiteX80" fmla="*/ 1055636 w 7772400"/>
              <a:gd name="connsiteY80" fmla="*/ 394025 h 406591"/>
              <a:gd name="connsiteX81" fmla="*/ 727396 w 7772400"/>
              <a:gd name="connsiteY81" fmla="*/ 394025 h 406591"/>
              <a:gd name="connsiteX82" fmla="*/ 727396 w 7772400"/>
              <a:gd name="connsiteY82" fmla="*/ 0 h 406591"/>
              <a:gd name="connsiteX83" fmla="*/ 715239 w 7772400"/>
              <a:gd name="connsiteY83" fmla="*/ 0 h 406591"/>
              <a:gd name="connsiteX84" fmla="*/ 715239 w 7772400"/>
              <a:gd name="connsiteY84" fmla="*/ 394025 h 406591"/>
              <a:gd name="connsiteX85" fmla="*/ 386999 w 7772400"/>
              <a:gd name="connsiteY85" fmla="*/ 394430 h 406591"/>
              <a:gd name="connsiteX86" fmla="*/ 386999 w 7772400"/>
              <a:gd name="connsiteY86" fmla="*/ 0 h 406591"/>
              <a:gd name="connsiteX87" fmla="*/ 374842 w 7772400"/>
              <a:gd name="connsiteY87" fmla="*/ 0 h 406591"/>
              <a:gd name="connsiteX88" fmla="*/ 374842 w 7772400"/>
              <a:gd name="connsiteY88" fmla="*/ 394430 h 406591"/>
              <a:gd name="connsiteX89" fmla="*/ 0 w 7772400"/>
              <a:gd name="connsiteY89" fmla="*/ 394430 h 406591"/>
              <a:gd name="connsiteX90" fmla="*/ 0 w 7772400"/>
              <a:gd name="connsiteY90" fmla="*/ 406591 h 406591"/>
              <a:gd name="connsiteX91" fmla="*/ 7772400 w 7772400"/>
              <a:gd name="connsiteY91" fmla="*/ 402537 h 40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772400" h="406591">
                <a:moveTo>
                  <a:pt x="7772400" y="390376"/>
                </a:moveTo>
                <a:lnTo>
                  <a:pt x="7535338" y="390782"/>
                </a:lnTo>
                <a:lnTo>
                  <a:pt x="7535338" y="0"/>
                </a:lnTo>
                <a:lnTo>
                  <a:pt x="7523181" y="0"/>
                </a:lnTo>
                <a:lnTo>
                  <a:pt x="7523181" y="390782"/>
                </a:lnTo>
                <a:lnTo>
                  <a:pt x="7194941" y="390782"/>
                </a:lnTo>
                <a:lnTo>
                  <a:pt x="7194941" y="0"/>
                </a:lnTo>
                <a:lnTo>
                  <a:pt x="7182784" y="0"/>
                </a:lnTo>
                <a:lnTo>
                  <a:pt x="7182784" y="390782"/>
                </a:lnTo>
                <a:lnTo>
                  <a:pt x="6854544" y="391187"/>
                </a:lnTo>
                <a:lnTo>
                  <a:pt x="6854544" y="0"/>
                </a:lnTo>
                <a:lnTo>
                  <a:pt x="6842387" y="0"/>
                </a:lnTo>
                <a:lnTo>
                  <a:pt x="6842387" y="391187"/>
                </a:lnTo>
                <a:lnTo>
                  <a:pt x="6514147" y="391187"/>
                </a:lnTo>
                <a:lnTo>
                  <a:pt x="6514147" y="0"/>
                </a:lnTo>
                <a:lnTo>
                  <a:pt x="6501990" y="0"/>
                </a:lnTo>
                <a:lnTo>
                  <a:pt x="6501990" y="391187"/>
                </a:lnTo>
                <a:lnTo>
                  <a:pt x="6173750" y="391187"/>
                </a:lnTo>
                <a:lnTo>
                  <a:pt x="6173750" y="0"/>
                </a:lnTo>
                <a:lnTo>
                  <a:pt x="6161593" y="0"/>
                </a:lnTo>
                <a:lnTo>
                  <a:pt x="6161593" y="391187"/>
                </a:lnTo>
                <a:lnTo>
                  <a:pt x="5833353" y="391592"/>
                </a:lnTo>
                <a:lnTo>
                  <a:pt x="5833353" y="0"/>
                </a:lnTo>
                <a:lnTo>
                  <a:pt x="5821196" y="0"/>
                </a:lnTo>
                <a:lnTo>
                  <a:pt x="5821196" y="391592"/>
                </a:lnTo>
                <a:lnTo>
                  <a:pt x="5492956" y="391592"/>
                </a:lnTo>
                <a:lnTo>
                  <a:pt x="5492956" y="0"/>
                </a:lnTo>
                <a:lnTo>
                  <a:pt x="5480798" y="0"/>
                </a:lnTo>
                <a:lnTo>
                  <a:pt x="5480798" y="391592"/>
                </a:lnTo>
                <a:lnTo>
                  <a:pt x="5152558" y="391998"/>
                </a:lnTo>
                <a:lnTo>
                  <a:pt x="5152558" y="0"/>
                </a:lnTo>
                <a:lnTo>
                  <a:pt x="5140401" y="0"/>
                </a:lnTo>
                <a:lnTo>
                  <a:pt x="5140401" y="391998"/>
                </a:lnTo>
                <a:lnTo>
                  <a:pt x="4812161" y="391998"/>
                </a:lnTo>
                <a:lnTo>
                  <a:pt x="4812161" y="0"/>
                </a:lnTo>
                <a:lnTo>
                  <a:pt x="4800004" y="0"/>
                </a:lnTo>
                <a:lnTo>
                  <a:pt x="4800004" y="391998"/>
                </a:lnTo>
                <a:lnTo>
                  <a:pt x="4471764" y="392403"/>
                </a:lnTo>
                <a:lnTo>
                  <a:pt x="4471764" y="0"/>
                </a:lnTo>
                <a:lnTo>
                  <a:pt x="4459607" y="0"/>
                </a:lnTo>
                <a:lnTo>
                  <a:pt x="4459607" y="392403"/>
                </a:lnTo>
                <a:lnTo>
                  <a:pt x="4131367" y="392403"/>
                </a:lnTo>
                <a:lnTo>
                  <a:pt x="4131367" y="0"/>
                </a:lnTo>
                <a:lnTo>
                  <a:pt x="4119210" y="0"/>
                </a:lnTo>
                <a:lnTo>
                  <a:pt x="4119210" y="392403"/>
                </a:lnTo>
                <a:lnTo>
                  <a:pt x="3790970" y="392403"/>
                </a:lnTo>
                <a:lnTo>
                  <a:pt x="3790970" y="0"/>
                </a:lnTo>
                <a:lnTo>
                  <a:pt x="3778813" y="0"/>
                </a:lnTo>
                <a:lnTo>
                  <a:pt x="3778813" y="392808"/>
                </a:lnTo>
                <a:lnTo>
                  <a:pt x="3450573" y="392808"/>
                </a:lnTo>
                <a:lnTo>
                  <a:pt x="3450573" y="0"/>
                </a:lnTo>
                <a:lnTo>
                  <a:pt x="3438416" y="0"/>
                </a:lnTo>
                <a:lnTo>
                  <a:pt x="3438416" y="392808"/>
                </a:lnTo>
                <a:lnTo>
                  <a:pt x="3110176" y="392808"/>
                </a:lnTo>
                <a:lnTo>
                  <a:pt x="3110176" y="0"/>
                </a:lnTo>
                <a:lnTo>
                  <a:pt x="3098019" y="0"/>
                </a:lnTo>
                <a:lnTo>
                  <a:pt x="3098019" y="392808"/>
                </a:lnTo>
                <a:lnTo>
                  <a:pt x="2769779" y="393214"/>
                </a:lnTo>
                <a:lnTo>
                  <a:pt x="2769779" y="0"/>
                </a:lnTo>
                <a:lnTo>
                  <a:pt x="2757622" y="0"/>
                </a:lnTo>
                <a:lnTo>
                  <a:pt x="2757622" y="393214"/>
                </a:lnTo>
                <a:lnTo>
                  <a:pt x="2429382" y="393214"/>
                </a:lnTo>
                <a:lnTo>
                  <a:pt x="2429382" y="0"/>
                </a:lnTo>
                <a:lnTo>
                  <a:pt x="2417225" y="0"/>
                </a:lnTo>
                <a:lnTo>
                  <a:pt x="2417225" y="393214"/>
                </a:lnTo>
                <a:lnTo>
                  <a:pt x="2088985" y="393619"/>
                </a:lnTo>
                <a:lnTo>
                  <a:pt x="2088985" y="0"/>
                </a:lnTo>
                <a:lnTo>
                  <a:pt x="2076827" y="0"/>
                </a:lnTo>
                <a:lnTo>
                  <a:pt x="2076827" y="393619"/>
                </a:lnTo>
                <a:lnTo>
                  <a:pt x="1748587" y="393619"/>
                </a:lnTo>
                <a:lnTo>
                  <a:pt x="1748587" y="0"/>
                </a:lnTo>
                <a:lnTo>
                  <a:pt x="1736430" y="0"/>
                </a:lnTo>
                <a:lnTo>
                  <a:pt x="1736430" y="393619"/>
                </a:lnTo>
                <a:lnTo>
                  <a:pt x="1408190" y="394025"/>
                </a:lnTo>
                <a:lnTo>
                  <a:pt x="1408190" y="0"/>
                </a:lnTo>
                <a:lnTo>
                  <a:pt x="1396033" y="0"/>
                </a:lnTo>
                <a:lnTo>
                  <a:pt x="1396033" y="394025"/>
                </a:lnTo>
                <a:lnTo>
                  <a:pt x="1067793" y="394025"/>
                </a:lnTo>
                <a:lnTo>
                  <a:pt x="1067793" y="0"/>
                </a:lnTo>
                <a:lnTo>
                  <a:pt x="1055636" y="0"/>
                </a:lnTo>
                <a:lnTo>
                  <a:pt x="1055636" y="394025"/>
                </a:lnTo>
                <a:lnTo>
                  <a:pt x="727396" y="394025"/>
                </a:lnTo>
                <a:lnTo>
                  <a:pt x="727396" y="0"/>
                </a:lnTo>
                <a:lnTo>
                  <a:pt x="715239" y="0"/>
                </a:lnTo>
                <a:lnTo>
                  <a:pt x="715239" y="394025"/>
                </a:lnTo>
                <a:lnTo>
                  <a:pt x="386999" y="394430"/>
                </a:lnTo>
                <a:lnTo>
                  <a:pt x="386999" y="0"/>
                </a:lnTo>
                <a:lnTo>
                  <a:pt x="374842" y="0"/>
                </a:lnTo>
                <a:lnTo>
                  <a:pt x="374842" y="394430"/>
                </a:lnTo>
                <a:lnTo>
                  <a:pt x="0" y="394430"/>
                </a:lnTo>
                <a:lnTo>
                  <a:pt x="0" y="406591"/>
                </a:lnTo>
                <a:lnTo>
                  <a:pt x="7772400" y="402537"/>
                </a:lnTo>
                <a:close/>
              </a:path>
            </a:pathLst>
          </a:custGeom>
          <a:solidFill>
            <a:schemeClr val="tx2"/>
          </a:solidFill>
          <a:ln w="4052" cap="flat">
            <a:noFill/>
            <a:prstDash val="solid"/>
            <a:miter/>
          </a:ln>
        </p:spPr>
        <p:txBody>
          <a:bodyPr rtlCol="0" anchor="ctr"/>
          <a:lstStyle/>
          <a:p>
            <a:endParaRPr lang="en-US" dirty="0">
              <a:latin typeface="Bellota Text Light" pitchFamily="2" charset="77"/>
            </a:endParaRPr>
          </a:p>
        </p:txBody>
      </p:sp>
      <p:sp>
        <p:nvSpPr>
          <p:cNvPr id="4" name="Graphic 7">
            <a:extLst>
              <a:ext uri="{FF2B5EF4-FFF2-40B4-BE49-F238E27FC236}">
                <a16:creationId xmlns:a16="http://schemas.microsoft.com/office/drawing/2014/main" id="{9D912D75-7F55-47A7-9175-3FA1D7470688}"/>
              </a:ext>
            </a:extLst>
          </p:cNvPr>
          <p:cNvSpPr/>
          <p:nvPr/>
        </p:nvSpPr>
        <p:spPr>
          <a:xfrm>
            <a:off x="-127" y="12433761"/>
            <a:ext cx="24377904" cy="1282239"/>
          </a:xfrm>
          <a:custGeom>
            <a:avLst/>
            <a:gdLst>
              <a:gd name="connsiteX0" fmla="*/ 7772400 w 7772400"/>
              <a:gd name="connsiteY0" fmla="*/ 0 h 406591"/>
              <a:gd name="connsiteX1" fmla="*/ 0 w 7772400"/>
              <a:gd name="connsiteY1" fmla="*/ 4054 h 406591"/>
              <a:gd name="connsiteX2" fmla="*/ 0 w 7772400"/>
              <a:gd name="connsiteY2" fmla="*/ 16215 h 406591"/>
              <a:gd name="connsiteX3" fmla="*/ 237062 w 7772400"/>
              <a:gd name="connsiteY3" fmla="*/ 16215 h 406591"/>
              <a:gd name="connsiteX4" fmla="*/ 237062 w 7772400"/>
              <a:gd name="connsiteY4" fmla="*/ 406591 h 406591"/>
              <a:gd name="connsiteX5" fmla="*/ 249219 w 7772400"/>
              <a:gd name="connsiteY5" fmla="*/ 406591 h 406591"/>
              <a:gd name="connsiteX6" fmla="*/ 249219 w 7772400"/>
              <a:gd name="connsiteY6" fmla="*/ 16215 h 406591"/>
              <a:gd name="connsiteX7" fmla="*/ 577459 w 7772400"/>
              <a:gd name="connsiteY7" fmla="*/ 15810 h 406591"/>
              <a:gd name="connsiteX8" fmla="*/ 577459 w 7772400"/>
              <a:gd name="connsiteY8" fmla="*/ 406591 h 406591"/>
              <a:gd name="connsiteX9" fmla="*/ 589616 w 7772400"/>
              <a:gd name="connsiteY9" fmla="*/ 406591 h 406591"/>
              <a:gd name="connsiteX10" fmla="*/ 589616 w 7772400"/>
              <a:gd name="connsiteY10" fmla="*/ 15810 h 406591"/>
              <a:gd name="connsiteX11" fmla="*/ 917856 w 7772400"/>
              <a:gd name="connsiteY11" fmla="*/ 15810 h 406591"/>
              <a:gd name="connsiteX12" fmla="*/ 917856 w 7772400"/>
              <a:gd name="connsiteY12" fmla="*/ 406591 h 406591"/>
              <a:gd name="connsiteX13" fmla="*/ 930013 w 7772400"/>
              <a:gd name="connsiteY13" fmla="*/ 406591 h 406591"/>
              <a:gd name="connsiteX14" fmla="*/ 930013 w 7772400"/>
              <a:gd name="connsiteY14" fmla="*/ 15810 h 406591"/>
              <a:gd name="connsiteX15" fmla="*/ 1258254 w 7772400"/>
              <a:gd name="connsiteY15" fmla="*/ 15404 h 406591"/>
              <a:gd name="connsiteX16" fmla="*/ 1258254 w 7772400"/>
              <a:gd name="connsiteY16" fmla="*/ 406591 h 406591"/>
              <a:gd name="connsiteX17" fmla="*/ 1270411 w 7772400"/>
              <a:gd name="connsiteY17" fmla="*/ 406591 h 406591"/>
              <a:gd name="connsiteX18" fmla="*/ 1270411 w 7772400"/>
              <a:gd name="connsiteY18" fmla="*/ 15404 h 406591"/>
              <a:gd name="connsiteX19" fmla="*/ 1598651 w 7772400"/>
              <a:gd name="connsiteY19" fmla="*/ 15404 h 406591"/>
              <a:gd name="connsiteX20" fmla="*/ 1598651 w 7772400"/>
              <a:gd name="connsiteY20" fmla="*/ 406591 h 406591"/>
              <a:gd name="connsiteX21" fmla="*/ 1610808 w 7772400"/>
              <a:gd name="connsiteY21" fmla="*/ 406591 h 406591"/>
              <a:gd name="connsiteX22" fmla="*/ 1610808 w 7772400"/>
              <a:gd name="connsiteY22" fmla="*/ 15404 h 406591"/>
              <a:gd name="connsiteX23" fmla="*/ 1939048 w 7772400"/>
              <a:gd name="connsiteY23" fmla="*/ 15404 h 406591"/>
              <a:gd name="connsiteX24" fmla="*/ 1939048 w 7772400"/>
              <a:gd name="connsiteY24" fmla="*/ 406591 h 406591"/>
              <a:gd name="connsiteX25" fmla="*/ 1951205 w 7772400"/>
              <a:gd name="connsiteY25" fmla="*/ 406591 h 406591"/>
              <a:gd name="connsiteX26" fmla="*/ 1951205 w 7772400"/>
              <a:gd name="connsiteY26" fmla="*/ 14999 h 406591"/>
              <a:gd name="connsiteX27" fmla="*/ 2279445 w 7772400"/>
              <a:gd name="connsiteY27" fmla="*/ 14999 h 406591"/>
              <a:gd name="connsiteX28" fmla="*/ 2279445 w 7772400"/>
              <a:gd name="connsiteY28" fmla="*/ 406591 h 406591"/>
              <a:gd name="connsiteX29" fmla="*/ 2291602 w 7772400"/>
              <a:gd name="connsiteY29" fmla="*/ 406591 h 406591"/>
              <a:gd name="connsiteX30" fmla="*/ 2291602 w 7772400"/>
              <a:gd name="connsiteY30" fmla="*/ 14999 h 406591"/>
              <a:gd name="connsiteX31" fmla="*/ 2619842 w 7772400"/>
              <a:gd name="connsiteY31" fmla="*/ 14999 h 406591"/>
              <a:gd name="connsiteX32" fmla="*/ 2619842 w 7772400"/>
              <a:gd name="connsiteY32" fmla="*/ 406591 h 406591"/>
              <a:gd name="connsiteX33" fmla="*/ 2631999 w 7772400"/>
              <a:gd name="connsiteY33" fmla="*/ 406591 h 406591"/>
              <a:gd name="connsiteX34" fmla="*/ 2631999 w 7772400"/>
              <a:gd name="connsiteY34" fmla="*/ 14999 h 406591"/>
              <a:gd name="connsiteX35" fmla="*/ 2960239 w 7772400"/>
              <a:gd name="connsiteY35" fmla="*/ 14594 h 406591"/>
              <a:gd name="connsiteX36" fmla="*/ 2960239 w 7772400"/>
              <a:gd name="connsiteY36" fmla="*/ 406591 h 406591"/>
              <a:gd name="connsiteX37" fmla="*/ 2972396 w 7772400"/>
              <a:gd name="connsiteY37" fmla="*/ 406591 h 406591"/>
              <a:gd name="connsiteX38" fmla="*/ 2972396 w 7772400"/>
              <a:gd name="connsiteY38" fmla="*/ 14594 h 406591"/>
              <a:gd name="connsiteX39" fmla="*/ 3300636 w 7772400"/>
              <a:gd name="connsiteY39" fmla="*/ 14594 h 406591"/>
              <a:gd name="connsiteX40" fmla="*/ 3300636 w 7772400"/>
              <a:gd name="connsiteY40" fmla="*/ 406591 h 406591"/>
              <a:gd name="connsiteX41" fmla="*/ 3312793 w 7772400"/>
              <a:gd name="connsiteY41" fmla="*/ 406591 h 406591"/>
              <a:gd name="connsiteX42" fmla="*/ 3312793 w 7772400"/>
              <a:gd name="connsiteY42" fmla="*/ 14594 h 406591"/>
              <a:gd name="connsiteX43" fmla="*/ 3641033 w 7772400"/>
              <a:gd name="connsiteY43" fmla="*/ 14188 h 406591"/>
              <a:gd name="connsiteX44" fmla="*/ 3641033 w 7772400"/>
              <a:gd name="connsiteY44" fmla="*/ 406591 h 406591"/>
              <a:gd name="connsiteX45" fmla="*/ 3653190 w 7772400"/>
              <a:gd name="connsiteY45" fmla="*/ 406591 h 406591"/>
              <a:gd name="connsiteX46" fmla="*/ 3653190 w 7772400"/>
              <a:gd name="connsiteY46" fmla="*/ 14188 h 406591"/>
              <a:gd name="connsiteX47" fmla="*/ 3981430 w 7772400"/>
              <a:gd name="connsiteY47" fmla="*/ 14188 h 406591"/>
              <a:gd name="connsiteX48" fmla="*/ 3981430 w 7772400"/>
              <a:gd name="connsiteY48" fmla="*/ 406591 h 406591"/>
              <a:gd name="connsiteX49" fmla="*/ 3993587 w 7772400"/>
              <a:gd name="connsiteY49" fmla="*/ 406591 h 406591"/>
              <a:gd name="connsiteX50" fmla="*/ 3993587 w 7772400"/>
              <a:gd name="connsiteY50" fmla="*/ 14188 h 406591"/>
              <a:gd name="connsiteX51" fmla="*/ 4321827 w 7772400"/>
              <a:gd name="connsiteY51" fmla="*/ 13783 h 406591"/>
              <a:gd name="connsiteX52" fmla="*/ 4321827 w 7772400"/>
              <a:gd name="connsiteY52" fmla="*/ 406591 h 406591"/>
              <a:gd name="connsiteX53" fmla="*/ 4333985 w 7772400"/>
              <a:gd name="connsiteY53" fmla="*/ 406591 h 406591"/>
              <a:gd name="connsiteX54" fmla="*/ 4333985 w 7772400"/>
              <a:gd name="connsiteY54" fmla="*/ 13783 h 406591"/>
              <a:gd name="connsiteX55" fmla="*/ 4662225 w 7772400"/>
              <a:gd name="connsiteY55" fmla="*/ 13783 h 406591"/>
              <a:gd name="connsiteX56" fmla="*/ 4662225 w 7772400"/>
              <a:gd name="connsiteY56" fmla="*/ 406591 h 406591"/>
              <a:gd name="connsiteX57" fmla="*/ 4674382 w 7772400"/>
              <a:gd name="connsiteY57" fmla="*/ 406591 h 406591"/>
              <a:gd name="connsiteX58" fmla="*/ 4674382 w 7772400"/>
              <a:gd name="connsiteY58" fmla="*/ 13783 h 406591"/>
              <a:gd name="connsiteX59" fmla="*/ 5002622 w 7772400"/>
              <a:gd name="connsiteY59" fmla="*/ 13783 h 406591"/>
              <a:gd name="connsiteX60" fmla="*/ 5002622 w 7772400"/>
              <a:gd name="connsiteY60" fmla="*/ 406591 h 406591"/>
              <a:gd name="connsiteX61" fmla="*/ 5014779 w 7772400"/>
              <a:gd name="connsiteY61" fmla="*/ 406591 h 406591"/>
              <a:gd name="connsiteX62" fmla="*/ 5014779 w 7772400"/>
              <a:gd name="connsiteY62" fmla="*/ 13783 h 406591"/>
              <a:gd name="connsiteX63" fmla="*/ 5343019 w 7772400"/>
              <a:gd name="connsiteY63" fmla="*/ 13377 h 406591"/>
              <a:gd name="connsiteX64" fmla="*/ 5343019 w 7772400"/>
              <a:gd name="connsiteY64" fmla="*/ 406591 h 406591"/>
              <a:gd name="connsiteX65" fmla="*/ 5355176 w 7772400"/>
              <a:gd name="connsiteY65" fmla="*/ 406591 h 406591"/>
              <a:gd name="connsiteX66" fmla="*/ 5355176 w 7772400"/>
              <a:gd name="connsiteY66" fmla="*/ 13377 h 406591"/>
              <a:gd name="connsiteX67" fmla="*/ 5683416 w 7772400"/>
              <a:gd name="connsiteY67" fmla="*/ 13377 h 406591"/>
              <a:gd name="connsiteX68" fmla="*/ 5683416 w 7772400"/>
              <a:gd name="connsiteY68" fmla="*/ 406591 h 406591"/>
              <a:gd name="connsiteX69" fmla="*/ 5695573 w 7772400"/>
              <a:gd name="connsiteY69" fmla="*/ 406591 h 406591"/>
              <a:gd name="connsiteX70" fmla="*/ 5695573 w 7772400"/>
              <a:gd name="connsiteY70" fmla="*/ 13377 h 406591"/>
              <a:gd name="connsiteX71" fmla="*/ 6023813 w 7772400"/>
              <a:gd name="connsiteY71" fmla="*/ 12972 h 406591"/>
              <a:gd name="connsiteX72" fmla="*/ 6023813 w 7772400"/>
              <a:gd name="connsiteY72" fmla="*/ 406591 h 406591"/>
              <a:gd name="connsiteX73" fmla="*/ 6035970 w 7772400"/>
              <a:gd name="connsiteY73" fmla="*/ 406591 h 406591"/>
              <a:gd name="connsiteX74" fmla="*/ 6035970 w 7772400"/>
              <a:gd name="connsiteY74" fmla="*/ 12972 h 406591"/>
              <a:gd name="connsiteX75" fmla="*/ 6364210 w 7772400"/>
              <a:gd name="connsiteY75" fmla="*/ 12972 h 406591"/>
              <a:gd name="connsiteX76" fmla="*/ 6364210 w 7772400"/>
              <a:gd name="connsiteY76" fmla="*/ 406591 h 406591"/>
              <a:gd name="connsiteX77" fmla="*/ 6376367 w 7772400"/>
              <a:gd name="connsiteY77" fmla="*/ 406591 h 406591"/>
              <a:gd name="connsiteX78" fmla="*/ 6376367 w 7772400"/>
              <a:gd name="connsiteY78" fmla="*/ 12972 h 406591"/>
              <a:gd name="connsiteX79" fmla="*/ 6704607 w 7772400"/>
              <a:gd name="connsiteY79" fmla="*/ 12567 h 406591"/>
              <a:gd name="connsiteX80" fmla="*/ 6704607 w 7772400"/>
              <a:gd name="connsiteY80" fmla="*/ 406591 h 406591"/>
              <a:gd name="connsiteX81" fmla="*/ 6716764 w 7772400"/>
              <a:gd name="connsiteY81" fmla="*/ 406591 h 406591"/>
              <a:gd name="connsiteX82" fmla="*/ 6716764 w 7772400"/>
              <a:gd name="connsiteY82" fmla="*/ 12567 h 406591"/>
              <a:gd name="connsiteX83" fmla="*/ 7045004 w 7772400"/>
              <a:gd name="connsiteY83" fmla="*/ 12567 h 406591"/>
              <a:gd name="connsiteX84" fmla="*/ 7045004 w 7772400"/>
              <a:gd name="connsiteY84" fmla="*/ 406591 h 406591"/>
              <a:gd name="connsiteX85" fmla="*/ 7057161 w 7772400"/>
              <a:gd name="connsiteY85" fmla="*/ 406591 h 406591"/>
              <a:gd name="connsiteX86" fmla="*/ 7057161 w 7772400"/>
              <a:gd name="connsiteY86" fmla="*/ 12567 h 406591"/>
              <a:gd name="connsiteX87" fmla="*/ 7385401 w 7772400"/>
              <a:gd name="connsiteY87" fmla="*/ 12161 h 406591"/>
              <a:gd name="connsiteX88" fmla="*/ 7385401 w 7772400"/>
              <a:gd name="connsiteY88" fmla="*/ 406591 h 406591"/>
              <a:gd name="connsiteX89" fmla="*/ 7397558 w 7772400"/>
              <a:gd name="connsiteY89" fmla="*/ 406591 h 406591"/>
              <a:gd name="connsiteX90" fmla="*/ 7397558 w 7772400"/>
              <a:gd name="connsiteY90" fmla="*/ 12161 h 406591"/>
              <a:gd name="connsiteX91" fmla="*/ 7772400 w 7772400"/>
              <a:gd name="connsiteY91" fmla="*/ 12161 h 40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772400" h="406591">
                <a:moveTo>
                  <a:pt x="7772400" y="0"/>
                </a:moveTo>
                <a:lnTo>
                  <a:pt x="0" y="4054"/>
                </a:lnTo>
                <a:lnTo>
                  <a:pt x="0" y="16215"/>
                </a:lnTo>
                <a:lnTo>
                  <a:pt x="237062" y="16215"/>
                </a:lnTo>
                <a:lnTo>
                  <a:pt x="237062" y="406591"/>
                </a:lnTo>
                <a:lnTo>
                  <a:pt x="249219" y="406591"/>
                </a:lnTo>
                <a:lnTo>
                  <a:pt x="249219" y="16215"/>
                </a:lnTo>
                <a:lnTo>
                  <a:pt x="577459" y="15810"/>
                </a:lnTo>
                <a:lnTo>
                  <a:pt x="577459" y="406591"/>
                </a:lnTo>
                <a:lnTo>
                  <a:pt x="589616" y="406591"/>
                </a:lnTo>
                <a:lnTo>
                  <a:pt x="589616" y="15810"/>
                </a:lnTo>
                <a:lnTo>
                  <a:pt x="917856" y="15810"/>
                </a:lnTo>
                <a:lnTo>
                  <a:pt x="917856" y="406591"/>
                </a:lnTo>
                <a:lnTo>
                  <a:pt x="930013" y="406591"/>
                </a:lnTo>
                <a:lnTo>
                  <a:pt x="930013" y="15810"/>
                </a:lnTo>
                <a:lnTo>
                  <a:pt x="1258254" y="15404"/>
                </a:lnTo>
                <a:lnTo>
                  <a:pt x="1258254" y="406591"/>
                </a:lnTo>
                <a:lnTo>
                  <a:pt x="1270411" y="406591"/>
                </a:lnTo>
                <a:lnTo>
                  <a:pt x="1270411" y="15404"/>
                </a:lnTo>
                <a:lnTo>
                  <a:pt x="1598651" y="15404"/>
                </a:lnTo>
                <a:lnTo>
                  <a:pt x="1598651" y="406591"/>
                </a:lnTo>
                <a:lnTo>
                  <a:pt x="1610808" y="406591"/>
                </a:lnTo>
                <a:lnTo>
                  <a:pt x="1610808" y="15404"/>
                </a:lnTo>
                <a:lnTo>
                  <a:pt x="1939048" y="15404"/>
                </a:lnTo>
                <a:lnTo>
                  <a:pt x="1939048" y="406591"/>
                </a:lnTo>
                <a:lnTo>
                  <a:pt x="1951205" y="406591"/>
                </a:lnTo>
                <a:lnTo>
                  <a:pt x="1951205" y="14999"/>
                </a:lnTo>
                <a:lnTo>
                  <a:pt x="2279445" y="14999"/>
                </a:lnTo>
                <a:lnTo>
                  <a:pt x="2279445" y="406591"/>
                </a:lnTo>
                <a:lnTo>
                  <a:pt x="2291602" y="406591"/>
                </a:lnTo>
                <a:lnTo>
                  <a:pt x="2291602" y="14999"/>
                </a:lnTo>
                <a:lnTo>
                  <a:pt x="2619842" y="14999"/>
                </a:lnTo>
                <a:lnTo>
                  <a:pt x="2619842" y="406591"/>
                </a:lnTo>
                <a:lnTo>
                  <a:pt x="2631999" y="406591"/>
                </a:lnTo>
                <a:lnTo>
                  <a:pt x="2631999" y="14999"/>
                </a:lnTo>
                <a:lnTo>
                  <a:pt x="2960239" y="14594"/>
                </a:lnTo>
                <a:lnTo>
                  <a:pt x="2960239" y="406591"/>
                </a:lnTo>
                <a:lnTo>
                  <a:pt x="2972396" y="406591"/>
                </a:lnTo>
                <a:lnTo>
                  <a:pt x="2972396" y="14594"/>
                </a:lnTo>
                <a:lnTo>
                  <a:pt x="3300636" y="14594"/>
                </a:lnTo>
                <a:lnTo>
                  <a:pt x="3300636" y="406591"/>
                </a:lnTo>
                <a:lnTo>
                  <a:pt x="3312793" y="406591"/>
                </a:lnTo>
                <a:lnTo>
                  <a:pt x="3312793" y="14594"/>
                </a:lnTo>
                <a:lnTo>
                  <a:pt x="3641033" y="14188"/>
                </a:lnTo>
                <a:lnTo>
                  <a:pt x="3641033" y="406591"/>
                </a:lnTo>
                <a:lnTo>
                  <a:pt x="3653190" y="406591"/>
                </a:lnTo>
                <a:lnTo>
                  <a:pt x="3653190" y="14188"/>
                </a:lnTo>
                <a:lnTo>
                  <a:pt x="3981430" y="14188"/>
                </a:lnTo>
                <a:lnTo>
                  <a:pt x="3981430" y="406591"/>
                </a:lnTo>
                <a:lnTo>
                  <a:pt x="3993587" y="406591"/>
                </a:lnTo>
                <a:lnTo>
                  <a:pt x="3993587" y="14188"/>
                </a:lnTo>
                <a:lnTo>
                  <a:pt x="4321827" y="13783"/>
                </a:lnTo>
                <a:lnTo>
                  <a:pt x="4321827" y="406591"/>
                </a:lnTo>
                <a:lnTo>
                  <a:pt x="4333985" y="406591"/>
                </a:lnTo>
                <a:lnTo>
                  <a:pt x="4333985" y="13783"/>
                </a:lnTo>
                <a:lnTo>
                  <a:pt x="4662225" y="13783"/>
                </a:lnTo>
                <a:lnTo>
                  <a:pt x="4662225" y="406591"/>
                </a:lnTo>
                <a:lnTo>
                  <a:pt x="4674382" y="406591"/>
                </a:lnTo>
                <a:lnTo>
                  <a:pt x="4674382" y="13783"/>
                </a:lnTo>
                <a:lnTo>
                  <a:pt x="5002622" y="13783"/>
                </a:lnTo>
                <a:lnTo>
                  <a:pt x="5002622" y="406591"/>
                </a:lnTo>
                <a:lnTo>
                  <a:pt x="5014779" y="406591"/>
                </a:lnTo>
                <a:lnTo>
                  <a:pt x="5014779" y="13783"/>
                </a:lnTo>
                <a:lnTo>
                  <a:pt x="5343019" y="13377"/>
                </a:lnTo>
                <a:lnTo>
                  <a:pt x="5343019" y="406591"/>
                </a:lnTo>
                <a:lnTo>
                  <a:pt x="5355176" y="406591"/>
                </a:lnTo>
                <a:lnTo>
                  <a:pt x="5355176" y="13377"/>
                </a:lnTo>
                <a:lnTo>
                  <a:pt x="5683416" y="13377"/>
                </a:lnTo>
                <a:lnTo>
                  <a:pt x="5683416" y="406591"/>
                </a:lnTo>
                <a:lnTo>
                  <a:pt x="5695573" y="406591"/>
                </a:lnTo>
                <a:lnTo>
                  <a:pt x="5695573" y="13377"/>
                </a:lnTo>
                <a:lnTo>
                  <a:pt x="6023813" y="12972"/>
                </a:lnTo>
                <a:lnTo>
                  <a:pt x="6023813" y="406591"/>
                </a:lnTo>
                <a:lnTo>
                  <a:pt x="6035970" y="406591"/>
                </a:lnTo>
                <a:lnTo>
                  <a:pt x="6035970" y="12972"/>
                </a:lnTo>
                <a:lnTo>
                  <a:pt x="6364210" y="12972"/>
                </a:lnTo>
                <a:lnTo>
                  <a:pt x="6364210" y="406591"/>
                </a:lnTo>
                <a:lnTo>
                  <a:pt x="6376367" y="406591"/>
                </a:lnTo>
                <a:lnTo>
                  <a:pt x="6376367" y="12972"/>
                </a:lnTo>
                <a:lnTo>
                  <a:pt x="6704607" y="12567"/>
                </a:lnTo>
                <a:lnTo>
                  <a:pt x="6704607" y="406591"/>
                </a:lnTo>
                <a:lnTo>
                  <a:pt x="6716764" y="406591"/>
                </a:lnTo>
                <a:lnTo>
                  <a:pt x="6716764" y="12567"/>
                </a:lnTo>
                <a:lnTo>
                  <a:pt x="7045004" y="12567"/>
                </a:lnTo>
                <a:lnTo>
                  <a:pt x="7045004" y="406591"/>
                </a:lnTo>
                <a:lnTo>
                  <a:pt x="7057161" y="406591"/>
                </a:lnTo>
                <a:lnTo>
                  <a:pt x="7057161" y="12567"/>
                </a:lnTo>
                <a:lnTo>
                  <a:pt x="7385401" y="12161"/>
                </a:lnTo>
                <a:lnTo>
                  <a:pt x="7385401" y="406591"/>
                </a:lnTo>
                <a:lnTo>
                  <a:pt x="7397558" y="406591"/>
                </a:lnTo>
                <a:lnTo>
                  <a:pt x="7397558" y="12161"/>
                </a:lnTo>
                <a:lnTo>
                  <a:pt x="7772400" y="12161"/>
                </a:lnTo>
                <a:close/>
              </a:path>
            </a:pathLst>
          </a:custGeom>
          <a:solidFill>
            <a:schemeClr val="tx2"/>
          </a:solidFill>
          <a:ln w="4052" cap="flat">
            <a:noFill/>
            <a:prstDash val="solid"/>
            <a:miter/>
          </a:ln>
        </p:spPr>
        <p:txBody>
          <a:bodyPr rtlCol="0" anchor="ctr"/>
          <a:lstStyle/>
          <a:p>
            <a:endParaRPr lang="en-US" dirty="0">
              <a:latin typeface="Bellota Text Light" pitchFamily="2" charset="77"/>
            </a:endParaRPr>
          </a:p>
        </p:txBody>
      </p:sp>
      <p:grpSp>
        <p:nvGrpSpPr>
          <p:cNvPr id="5" name="Graphic 1">
            <a:extLst>
              <a:ext uri="{FF2B5EF4-FFF2-40B4-BE49-F238E27FC236}">
                <a16:creationId xmlns:a16="http://schemas.microsoft.com/office/drawing/2014/main" id="{7FF4127A-C5A9-09CB-89B2-072BD40CD36D}"/>
              </a:ext>
            </a:extLst>
          </p:cNvPr>
          <p:cNvGrpSpPr/>
          <p:nvPr/>
        </p:nvGrpSpPr>
        <p:grpSpPr>
          <a:xfrm rot="10800000">
            <a:off x="16502543" y="2782953"/>
            <a:ext cx="6937017" cy="3939540"/>
            <a:chOff x="12455843" y="2063932"/>
            <a:chExt cx="7753250" cy="4403080"/>
          </a:xfrm>
          <a:solidFill>
            <a:schemeClr val="tx2"/>
          </a:solidFill>
        </p:grpSpPr>
        <p:grpSp>
          <p:nvGrpSpPr>
            <p:cNvPr id="6" name="Graphic 1">
              <a:extLst>
                <a:ext uri="{FF2B5EF4-FFF2-40B4-BE49-F238E27FC236}">
                  <a16:creationId xmlns:a16="http://schemas.microsoft.com/office/drawing/2014/main" id="{C3D11776-4D8D-2B01-916C-CCDBB40AC8D8}"/>
                </a:ext>
              </a:extLst>
            </p:cNvPr>
            <p:cNvGrpSpPr/>
            <p:nvPr/>
          </p:nvGrpSpPr>
          <p:grpSpPr>
            <a:xfrm>
              <a:off x="14286471" y="4999318"/>
              <a:ext cx="5922621" cy="1467693"/>
              <a:chOff x="14286471" y="4999318"/>
              <a:chExt cx="5922621" cy="1467693"/>
            </a:xfrm>
            <a:grpFill/>
          </p:grpSpPr>
          <p:sp>
            <p:nvSpPr>
              <p:cNvPr id="36" name="Freeform 35">
                <a:extLst>
                  <a:ext uri="{FF2B5EF4-FFF2-40B4-BE49-F238E27FC236}">
                    <a16:creationId xmlns:a16="http://schemas.microsoft.com/office/drawing/2014/main" id="{1ED04B5A-E3F1-C48C-4EF8-B475017510FD}"/>
                  </a:ext>
                </a:extLst>
              </p:cNvPr>
              <p:cNvSpPr/>
              <p:nvPr/>
            </p:nvSpPr>
            <p:spPr>
              <a:xfrm>
                <a:off x="14286471" y="4999318"/>
                <a:ext cx="5922621" cy="1467693"/>
              </a:xfrm>
              <a:custGeom>
                <a:avLst/>
                <a:gdLst>
                  <a:gd name="connsiteX0" fmla="*/ 3072585 w 3072584"/>
                  <a:gd name="connsiteY0" fmla="*/ 0 h 1467693"/>
                  <a:gd name="connsiteX1" fmla="*/ 0 w 3072584"/>
                  <a:gd name="connsiteY1" fmla="*/ 0 h 1467693"/>
                  <a:gd name="connsiteX2" fmla="*/ 0 w 3072584"/>
                  <a:gd name="connsiteY2" fmla="*/ 365133 h 1467693"/>
                  <a:gd name="connsiteX3" fmla="*/ 0 w 3072584"/>
                  <a:gd name="connsiteY3" fmla="*/ 1467693 h 1467693"/>
                  <a:gd name="connsiteX4" fmla="*/ 3072585 w 3072584"/>
                  <a:gd name="connsiteY4" fmla="*/ 1467693 h 1467693"/>
                  <a:gd name="connsiteX5" fmla="*/ 3072585 w 3072584"/>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2584" h="1467693">
                    <a:moveTo>
                      <a:pt x="3072585" y="0"/>
                    </a:moveTo>
                    <a:lnTo>
                      <a:pt x="0" y="0"/>
                    </a:lnTo>
                    <a:lnTo>
                      <a:pt x="0" y="365133"/>
                    </a:lnTo>
                    <a:lnTo>
                      <a:pt x="0" y="1467693"/>
                    </a:lnTo>
                    <a:lnTo>
                      <a:pt x="3072585" y="1467693"/>
                    </a:lnTo>
                    <a:lnTo>
                      <a:pt x="3072585" y="365133"/>
                    </a:lnTo>
                    <a:close/>
                  </a:path>
                </a:pathLst>
              </a:custGeom>
              <a:solidFill>
                <a:schemeClr val="accent6"/>
              </a:solidFill>
              <a:ln w="35851" cap="flat">
                <a:noFill/>
                <a:prstDash val="solid"/>
                <a:miter/>
              </a:ln>
            </p:spPr>
            <p:txBody>
              <a:bodyPr rtlCol="0" anchor="ctr"/>
              <a:lstStyle/>
              <a:p>
                <a:endParaRPr lang="en-US" dirty="0">
                  <a:latin typeface="Bellota Text Light" pitchFamily="2" charset="77"/>
                </a:endParaRPr>
              </a:p>
            </p:txBody>
          </p:sp>
          <p:sp>
            <p:nvSpPr>
              <p:cNvPr id="41" name="Freeform 40">
                <a:extLst>
                  <a:ext uri="{FF2B5EF4-FFF2-40B4-BE49-F238E27FC236}">
                    <a16:creationId xmlns:a16="http://schemas.microsoft.com/office/drawing/2014/main" id="{AEB122A4-9E52-FE3B-83C6-9A9B7AAA7C1D}"/>
                  </a:ext>
                </a:extLst>
              </p:cNvPr>
              <p:cNvSpPr/>
              <p:nvPr/>
            </p:nvSpPr>
            <p:spPr>
              <a:xfrm>
                <a:off x="14961291" y="4999318"/>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42" name="Freeform 41">
                <a:extLst>
                  <a:ext uri="{FF2B5EF4-FFF2-40B4-BE49-F238E27FC236}">
                    <a16:creationId xmlns:a16="http://schemas.microsoft.com/office/drawing/2014/main" id="{A86FA5B0-FD72-5F2B-5373-6CB2D40479B0}"/>
                  </a:ext>
                </a:extLst>
              </p:cNvPr>
              <p:cNvSpPr/>
              <p:nvPr/>
            </p:nvSpPr>
            <p:spPr>
              <a:xfrm>
                <a:off x="15219733" y="4999318"/>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43" name="Freeform 42">
                <a:extLst>
                  <a:ext uri="{FF2B5EF4-FFF2-40B4-BE49-F238E27FC236}">
                    <a16:creationId xmlns:a16="http://schemas.microsoft.com/office/drawing/2014/main" id="{64E97985-316C-8DAE-3ACD-C68329B0DF93}"/>
                  </a:ext>
                </a:extLst>
              </p:cNvPr>
              <p:cNvSpPr/>
              <p:nvPr/>
            </p:nvSpPr>
            <p:spPr>
              <a:xfrm>
                <a:off x="15478174" y="4999318"/>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44" name="Freeform 43">
                <a:extLst>
                  <a:ext uri="{FF2B5EF4-FFF2-40B4-BE49-F238E27FC236}">
                    <a16:creationId xmlns:a16="http://schemas.microsoft.com/office/drawing/2014/main" id="{7E0F8CC3-2DD9-D78A-851E-9C08489090E0}"/>
                  </a:ext>
                </a:extLst>
              </p:cNvPr>
              <p:cNvSpPr/>
              <p:nvPr/>
            </p:nvSpPr>
            <p:spPr>
              <a:xfrm>
                <a:off x="18622548" y="4999318"/>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45" name="Freeform 44">
                <a:extLst>
                  <a:ext uri="{FF2B5EF4-FFF2-40B4-BE49-F238E27FC236}">
                    <a16:creationId xmlns:a16="http://schemas.microsoft.com/office/drawing/2014/main" id="{2581203D-078C-FA6A-8CAA-CC994BBDF15B}"/>
                  </a:ext>
                </a:extLst>
              </p:cNvPr>
              <p:cNvSpPr/>
              <p:nvPr/>
            </p:nvSpPr>
            <p:spPr>
              <a:xfrm>
                <a:off x="18880989" y="4999318"/>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46" name="Freeform 45">
                <a:extLst>
                  <a:ext uri="{FF2B5EF4-FFF2-40B4-BE49-F238E27FC236}">
                    <a16:creationId xmlns:a16="http://schemas.microsoft.com/office/drawing/2014/main" id="{8168C899-4157-2D66-FBA2-B0C4BDF8F206}"/>
                  </a:ext>
                </a:extLst>
              </p:cNvPr>
              <p:cNvSpPr/>
              <p:nvPr/>
            </p:nvSpPr>
            <p:spPr>
              <a:xfrm>
                <a:off x="19139431" y="4999318"/>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47" name="Freeform 46">
                <a:extLst>
                  <a:ext uri="{FF2B5EF4-FFF2-40B4-BE49-F238E27FC236}">
                    <a16:creationId xmlns:a16="http://schemas.microsoft.com/office/drawing/2014/main" id="{AEDDEE29-EC22-9E8C-E649-E53026545088}"/>
                  </a:ext>
                </a:extLst>
              </p:cNvPr>
              <p:cNvSpPr/>
              <p:nvPr/>
            </p:nvSpPr>
            <p:spPr>
              <a:xfrm>
                <a:off x="15901731" y="5393090"/>
                <a:ext cx="2333153" cy="715947"/>
              </a:xfrm>
              <a:custGeom>
                <a:avLst/>
                <a:gdLst>
                  <a:gd name="connsiteX0" fmla="*/ 2333154 w 2333153"/>
                  <a:gd name="connsiteY0" fmla="*/ 357974 h 715947"/>
                  <a:gd name="connsiteX1" fmla="*/ 1166577 w 2333153"/>
                  <a:gd name="connsiteY1" fmla="*/ 715948 h 715947"/>
                  <a:gd name="connsiteX2" fmla="*/ 0 w 2333153"/>
                  <a:gd name="connsiteY2" fmla="*/ 357974 h 715947"/>
                  <a:gd name="connsiteX3" fmla="*/ 1166577 w 2333153"/>
                  <a:gd name="connsiteY3" fmla="*/ 0 h 715947"/>
                  <a:gd name="connsiteX4" fmla="*/ 2333154 w 2333153"/>
                  <a:gd name="connsiteY4" fmla="*/ 357974 h 715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153" h="715947">
                    <a:moveTo>
                      <a:pt x="2333154" y="357974"/>
                    </a:moveTo>
                    <a:cubicBezTo>
                      <a:pt x="2333154" y="555678"/>
                      <a:pt x="1810860" y="715948"/>
                      <a:pt x="1166577" y="715948"/>
                    </a:cubicBezTo>
                    <a:cubicBezTo>
                      <a:pt x="522294" y="715948"/>
                      <a:pt x="0" y="555678"/>
                      <a:pt x="0" y="357974"/>
                    </a:cubicBezTo>
                    <a:cubicBezTo>
                      <a:pt x="0" y="160270"/>
                      <a:pt x="522294" y="0"/>
                      <a:pt x="1166577" y="0"/>
                    </a:cubicBezTo>
                    <a:cubicBezTo>
                      <a:pt x="1810860" y="0"/>
                      <a:pt x="2333154" y="160270"/>
                      <a:pt x="2333154" y="357974"/>
                    </a:cubicBezTo>
                    <a:close/>
                  </a:path>
                </a:pathLst>
              </a:custGeom>
              <a:grpFill/>
              <a:ln w="35851" cap="flat">
                <a:noFill/>
                <a:prstDash val="solid"/>
                <a:miter/>
              </a:ln>
            </p:spPr>
            <p:txBody>
              <a:bodyPr rtlCol="0" anchor="ctr"/>
              <a:lstStyle/>
              <a:p>
                <a:endParaRPr lang="en-US" dirty="0">
                  <a:latin typeface="Bellota Text Light" pitchFamily="2" charset="77"/>
                </a:endParaRPr>
              </a:p>
            </p:txBody>
          </p:sp>
        </p:grpSp>
        <p:grpSp>
          <p:nvGrpSpPr>
            <p:cNvPr id="7" name="Graphic 1">
              <a:extLst>
                <a:ext uri="{FF2B5EF4-FFF2-40B4-BE49-F238E27FC236}">
                  <a16:creationId xmlns:a16="http://schemas.microsoft.com/office/drawing/2014/main" id="{5108C2FA-D32B-36EE-517E-74C03AC4FBEC}"/>
                </a:ext>
              </a:extLst>
            </p:cNvPr>
            <p:cNvGrpSpPr/>
            <p:nvPr/>
          </p:nvGrpSpPr>
          <p:grpSpPr>
            <a:xfrm>
              <a:off x="13424999" y="3531625"/>
              <a:ext cx="5922621" cy="1467693"/>
              <a:chOff x="13424999" y="3531625"/>
              <a:chExt cx="5922621" cy="1467693"/>
            </a:xfrm>
            <a:grpFill/>
          </p:grpSpPr>
          <p:grpSp>
            <p:nvGrpSpPr>
              <p:cNvPr id="8" name="Graphic 1">
                <a:extLst>
                  <a:ext uri="{FF2B5EF4-FFF2-40B4-BE49-F238E27FC236}">
                    <a16:creationId xmlns:a16="http://schemas.microsoft.com/office/drawing/2014/main" id="{1B9840C2-04BD-5A9D-4051-353D2AC36E6D}"/>
                  </a:ext>
                </a:extLst>
              </p:cNvPr>
              <p:cNvGrpSpPr/>
              <p:nvPr/>
            </p:nvGrpSpPr>
            <p:grpSpPr>
              <a:xfrm>
                <a:off x="13424999" y="3531625"/>
                <a:ext cx="5922621" cy="1467693"/>
                <a:chOff x="13424999" y="3531625"/>
                <a:chExt cx="5922621" cy="1467693"/>
              </a:xfrm>
              <a:grpFill/>
            </p:grpSpPr>
            <p:sp>
              <p:nvSpPr>
                <p:cNvPr id="29" name="Freeform 28">
                  <a:extLst>
                    <a:ext uri="{FF2B5EF4-FFF2-40B4-BE49-F238E27FC236}">
                      <a16:creationId xmlns:a16="http://schemas.microsoft.com/office/drawing/2014/main" id="{BCD58D58-75E9-2603-CAC3-0FBFC427F57E}"/>
                    </a:ext>
                  </a:extLst>
                </p:cNvPr>
                <p:cNvSpPr/>
                <p:nvPr/>
              </p:nvSpPr>
              <p:spPr>
                <a:xfrm>
                  <a:off x="13424999" y="3531625"/>
                  <a:ext cx="5922621" cy="1467693"/>
                </a:xfrm>
                <a:custGeom>
                  <a:avLst/>
                  <a:gdLst>
                    <a:gd name="connsiteX0" fmla="*/ 3072584 w 3072584"/>
                    <a:gd name="connsiteY0" fmla="*/ 0 h 1467693"/>
                    <a:gd name="connsiteX1" fmla="*/ 0 w 3072584"/>
                    <a:gd name="connsiteY1" fmla="*/ 0 h 1467693"/>
                    <a:gd name="connsiteX2" fmla="*/ 0 w 3072584"/>
                    <a:gd name="connsiteY2" fmla="*/ 365134 h 1467693"/>
                    <a:gd name="connsiteX3" fmla="*/ 0 w 3072584"/>
                    <a:gd name="connsiteY3" fmla="*/ 1467693 h 1467693"/>
                    <a:gd name="connsiteX4" fmla="*/ 3072584 w 3072584"/>
                    <a:gd name="connsiteY4" fmla="*/ 1467693 h 1467693"/>
                    <a:gd name="connsiteX5" fmla="*/ 3072584 w 3072584"/>
                    <a:gd name="connsiteY5" fmla="*/ 365134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2584" h="1467693">
                      <a:moveTo>
                        <a:pt x="3072584" y="0"/>
                      </a:moveTo>
                      <a:lnTo>
                        <a:pt x="0" y="0"/>
                      </a:lnTo>
                      <a:lnTo>
                        <a:pt x="0" y="365134"/>
                      </a:lnTo>
                      <a:lnTo>
                        <a:pt x="0" y="1467693"/>
                      </a:lnTo>
                      <a:lnTo>
                        <a:pt x="3072584" y="1467693"/>
                      </a:lnTo>
                      <a:lnTo>
                        <a:pt x="3072584" y="365134"/>
                      </a:lnTo>
                      <a:close/>
                    </a:path>
                  </a:pathLst>
                </a:custGeom>
                <a:solidFill>
                  <a:schemeClr val="accent6">
                    <a:lumMod val="40000"/>
                    <a:lumOff val="60000"/>
                  </a:schemeClr>
                </a:solidFill>
                <a:ln w="35851" cap="flat">
                  <a:noFill/>
                  <a:prstDash val="solid"/>
                  <a:miter/>
                </a:ln>
              </p:spPr>
              <p:txBody>
                <a:bodyPr rtlCol="0" anchor="ctr"/>
                <a:lstStyle/>
                <a:p>
                  <a:endParaRPr lang="en-US" dirty="0">
                    <a:latin typeface="Bellota Text Light" pitchFamily="2" charset="77"/>
                  </a:endParaRPr>
                </a:p>
              </p:txBody>
            </p:sp>
            <p:sp>
              <p:nvSpPr>
                <p:cNvPr id="21" name="Freeform 20">
                  <a:extLst>
                    <a:ext uri="{FF2B5EF4-FFF2-40B4-BE49-F238E27FC236}">
                      <a16:creationId xmlns:a16="http://schemas.microsoft.com/office/drawing/2014/main" id="{32716099-AAC0-B26B-BDE4-0B6DFCC30B94}"/>
                    </a:ext>
                  </a:extLst>
                </p:cNvPr>
                <p:cNvSpPr/>
                <p:nvPr/>
              </p:nvSpPr>
              <p:spPr>
                <a:xfrm>
                  <a:off x="14099819" y="3531625"/>
                  <a:ext cx="71789" cy="1467693"/>
                </a:xfrm>
                <a:custGeom>
                  <a:avLst/>
                  <a:gdLst>
                    <a:gd name="connsiteX0" fmla="*/ 71789 w 71789"/>
                    <a:gd name="connsiteY0" fmla="*/ 0 h 1467693"/>
                    <a:gd name="connsiteX1" fmla="*/ 0 w 71789"/>
                    <a:gd name="connsiteY1" fmla="*/ 0 h 1467693"/>
                    <a:gd name="connsiteX2" fmla="*/ 0 w 71789"/>
                    <a:gd name="connsiteY2" fmla="*/ 365134 h 1467693"/>
                    <a:gd name="connsiteX3" fmla="*/ 0 w 71789"/>
                    <a:gd name="connsiteY3" fmla="*/ 1467693 h 1467693"/>
                    <a:gd name="connsiteX4" fmla="*/ 71789 w 71789"/>
                    <a:gd name="connsiteY4" fmla="*/ 1467693 h 1467693"/>
                    <a:gd name="connsiteX5" fmla="*/ 71789 w 71789"/>
                    <a:gd name="connsiteY5" fmla="*/ 365134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4"/>
                      </a:lnTo>
                      <a:lnTo>
                        <a:pt x="0" y="1467693"/>
                      </a:lnTo>
                      <a:lnTo>
                        <a:pt x="71789" y="1467693"/>
                      </a:lnTo>
                      <a:lnTo>
                        <a:pt x="71789" y="365134"/>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22" name="Freeform 21">
                  <a:extLst>
                    <a:ext uri="{FF2B5EF4-FFF2-40B4-BE49-F238E27FC236}">
                      <a16:creationId xmlns:a16="http://schemas.microsoft.com/office/drawing/2014/main" id="{C5293ABC-9E7E-868A-BCC0-21DC87A75DB9}"/>
                    </a:ext>
                  </a:extLst>
                </p:cNvPr>
                <p:cNvSpPr/>
                <p:nvPr/>
              </p:nvSpPr>
              <p:spPr>
                <a:xfrm>
                  <a:off x="14358260" y="3531625"/>
                  <a:ext cx="71789" cy="1467693"/>
                </a:xfrm>
                <a:custGeom>
                  <a:avLst/>
                  <a:gdLst>
                    <a:gd name="connsiteX0" fmla="*/ 71789 w 71789"/>
                    <a:gd name="connsiteY0" fmla="*/ 0 h 1467693"/>
                    <a:gd name="connsiteX1" fmla="*/ 0 w 71789"/>
                    <a:gd name="connsiteY1" fmla="*/ 0 h 1467693"/>
                    <a:gd name="connsiteX2" fmla="*/ 0 w 71789"/>
                    <a:gd name="connsiteY2" fmla="*/ 365134 h 1467693"/>
                    <a:gd name="connsiteX3" fmla="*/ 0 w 71789"/>
                    <a:gd name="connsiteY3" fmla="*/ 1467693 h 1467693"/>
                    <a:gd name="connsiteX4" fmla="*/ 71789 w 71789"/>
                    <a:gd name="connsiteY4" fmla="*/ 1467693 h 1467693"/>
                    <a:gd name="connsiteX5" fmla="*/ 71789 w 71789"/>
                    <a:gd name="connsiteY5" fmla="*/ 365134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4"/>
                      </a:lnTo>
                      <a:lnTo>
                        <a:pt x="0" y="1467693"/>
                      </a:lnTo>
                      <a:lnTo>
                        <a:pt x="71789" y="1467693"/>
                      </a:lnTo>
                      <a:lnTo>
                        <a:pt x="71789" y="365134"/>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23" name="Freeform 22">
                  <a:extLst>
                    <a:ext uri="{FF2B5EF4-FFF2-40B4-BE49-F238E27FC236}">
                      <a16:creationId xmlns:a16="http://schemas.microsoft.com/office/drawing/2014/main" id="{3AB79E02-214A-17BA-887F-A4B9B1D54D32}"/>
                    </a:ext>
                  </a:extLst>
                </p:cNvPr>
                <p:cNvSpPr/>
                <p:nvPr/>
              </p:nvSpPr>
              <p:spPr>
                <a:xfrm>
                  <a:off x="14616702" y="3531625"/>
                  <a:ext cx="71789" cy="1467693"/>
                </a:xfrm>
                <a:custGeom>
                  <a:avLst/>
                  <a:gdLst>
                    <a:gd name="connsiteX0" fmla="*/ 71789 w 71789"/>
                    <a:gd name="connsiteY0" fmla="*/ 0 h 1467693"/>
                    <a:gd name="connsiteX1" fmla="*/ 0 w 71789"/>
                    <a:gd name="connsiteY1" fmla="*/ 0 h 1467693"/>
                    <a:gd name="connsiteX2" fmla="*/ 0 w 71789"/>
                    <a:gd name="connsiteY2" fmla="*/ 365134 h 1467693"/>
                    <a:gd name="connsiteX3" fmla="*/ 0 w 71789"/>
                    <a:gd name="connsiteY3" fmla="*/ 1467693 h 1467693"/>
                    <a:gd name="connsiteX4" fmla="*/ 71789 w 71789"/>
                    <a:gd name="connsiteY4" fmla="*/ 1467693 h 1467693"/>
                    <a:gd name="connsiteX5" fmla="*/ 71789 w 71789"/>
                    <a:gd name="connsiteY5" fmla="*/ 365134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4"/>
                      </a:lnTo>
                      <a:lnTo>
                        <a:pt x="0" y="1467693"/>
                      </a:lnTo>
                      <a:lnTo>
                        <a:pt x="71789" y="1467693"/>
                      </a:lnTo>
                      <a:lnTo>
                        <a:pt x="71789" y="365134"/>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24" name="Freeform 23">
                  <a:extLst>
                    <a:ext uri="{FF2B5EF4-FFF2-40B4-BE49-F238E27FC236}">
                      <a16:creationId xmlns:a16="http://schemas.microsoft.com/office/drawing/2014/main" id="{B7265E7A-C4D2-0B9C-CC48-F9C3A4BD8E89}"/>
                    </a:ext>
                  </a:extLst>
                </p:cNvPr>
                <p:cNvSpPr/>
                <p:nvPr/>
              </p:nvSpPr>
              <p:spPr>
                <a:xfrm>
                  <a:off x="17761076" y="3531625"/>
                  <a:ext cx="71789" cy="1467693"/>
                </a:xfrm>
                <a:custGeom>
                  <a:avLst/>
                  <a:gdLst>
                    <a:gd name="connsiteX0" fmla="*/ 71789 w 71789"/>
                    <a:gd name="connsiteY0" fmla="*/ 0 h 1467693"/>
                    <a:gd name="connsiteX1" fmla="*/ 0 w 71789"/>
                    <a:gd name="connsiteY1" fmla="*/ 0 h 1467693"/>
                    <a:gd name="connsiteX2" fmla="*/ 0 w 71789"/>
                    <a:gd name="connsiteY2" fmla="*/ 365134 h 1467693"/>
                    <a:gd name="connsiteX3" fmla="*/ 0 w 71789"/>
                    <a:gd name="connsiteY3" fmla="*/ 1467693 h 1467693"/>
                    <a:gd name="connsiteX4" fmla="*/ 71789 w 71789"/>
                    <a:gd name="connsiteY4" fmla="*/ 1467693 h 1467693"/>
                    <a:gd name="connsiteX5" fmla="*/ 71789 w 71789"/>
                    <a:gd name="connsiteY5" fmla="*/ 365134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4"/>
                      </a:lnTo>
                      <a:lnTo>
                        <a:pt x="0" y="1467693"/>
                      </a:lnTo>
                      <a:lnTo>
                        <a:pt x="71789" y="1467693"/>
                      </a:lnTo>
                      <a:lnTo>
                        <a:pt x="71789" y="365134"/>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25" name="Freeform 24">
                  <a:extLst>
                    <a:ext uri="{FF2B5EF4-FFF2-40B4-BE49-F238E27FC236}">
                      <a16:creationId xmlns:a16="http://schemas.microsoft.com/office/drawing/2014/main" id="{9D6FCF33-B16B-2B3B-9395-E77269E1CF69}"/>
                    </a:ext>
                  </a:extLst>
                </p:cNvPr>
                <p:cNvSpPr/>
                <p:nvPr/>
              </p:nvSpPr>
              <p:spPr>
                <a:xfrm>
                  <a:off x="18019517" y="3531625"/>
                  <a:ext cx="71789" cy="1467693"/>
                </a:xfrm>
                <a:custGeom>
                  <a:avLst/>
                  <a:gdLst>
                    <a:gd name="connsiteX0" fmla="*/ 71789 w 71789"/>
                    <a:gd name="connsiteY0" fmla="*/ 0 h 1467693"/>
                    <a:gd name="connsiteX1" fmla="*/ 0 w 71789"/>
                    <a:gd name="connsiteY1" fmla="*/ 0 h 1467693"/>
                    <a:gd name="connsiteX2" fmla="*/ 0 w 71789"/>
                    <a:gd name="connsiteY2" fmla="*/ 365134 h 1467693"/>
                    <a:gd name="connsiteX3" fmla="*/ 0 w 71789"/>
                    <a:gd name="connsiteY3" fmla="*/ 1467693 h 1467693"/>
                    <a:gd name="connsiteX4" fmla="*/ 71789 w 71789"/>
                    <a:gd name="connsiteY4" fmla="*/ 1467693 h 1467693"/>
                    <a:gd name="connsiteX5" fmla="*/ 71789 w 71789"/>
                    <a:gd name="connsiteY5" fmla="*/ 365134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4"/>
                      </a:lnTo>
                      <a:lnTo>
                        <a:pt x="0" y="1467693"/>
                      </a:lnTo>
                      <a:lnTo>
                        <a:pt x="71789" y="1467693"/>
                      </a:lnTo>
                      <a:lnTo>
                        <a:pt x="71789" y="365134"/>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26" name="Freeform 25">
                  <a:extLst>
                    <a:ext uri="{FF2B5EF4-FFF2-40B4-BE49-F238E27FC236}">
                      <a16:creationId xmlns:a16="http://schemas.microsoft.com/office/drawing/2014/main" id="{8926E83F-6FFA-90A5-6D1B-5D50B23DC0FF}"/>
                    </a:ext>
                  </a:extLst>
                </p:cNvPr>
                <p:cNvSpPr/>
                <p:nvPr/>
              </p:nvSpPr>
              <p:spPr>
                <a:xfrm>
                  <a:off x="18277959" y="3531625"/>
                  <a:ext cx="71789" cy="1467693"/>
                </a:xfrm>
                <a:custGeom>
                  <a:avLst/>
                  <a:gdLst>
                    <a:gd name="connsiteX0" fmla="*/ 71789 w 71789"/>
                    <a:gd name="connsiteY0" fmla="*/ 0 h 1467693"/>
                    <a:gd name="connsiteX1" fmla="*/ 0 w 71789"/>
                    <a:gd name="connsiteY1" fmla="*/ 0 h 1467693"/>
                    <a:gd name="connsiteX2" fmla="*/ 0 w 71789"/>
                    <a:gd name="connsiteY2" fmla="*/ 365134 h 1467693"/>
                    <a:gd name="connsiteX3" fmla="*/ 0 w 71789"/>
                    <a:gd name="connsiteY3" fmla="*/ 1467693 h 1467693"/>
                    <a:gd name="connsiteX4" fmla="*/ 71789 w 71789"/>
                    <a:gd name="connsiteY4" fmla="*/ 1467693 h 1467693"/>
                    <a:gd name="connsiteX5" fmla="*/ 71789 w 71789"/>
                    <a:gd name="connsiteY5" fmla="*/ 365134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4"/>
                      </a:lnTo>
                      <a:lnTo>
                        <a:pt x="0" y="1467693"/>
                      </a:lnTo>
                      <a:lnTo>
                        <a:pt x="71789" y="1467693"/>
                      </a:lnTo>
                      <a:lnTo>
                        <a:pt x="71789" y="365134"/>
                      </a:lnTo>
                      <a:close/>
                    </a:path>
                  </a:pathLst>
                </a:custGeom>
                <a:grpFill/>
                <a:ln w="35851" cap="flat">
                  <a:noFill/>
                  <a:prstDash val="solid"/>
                  <a:miter/>
                </a:ln>
              </p:spPr>
              <p:txBody>
                <a:bodyPr rtlCol="0" anchor="ctr"/>
                <a:lstStyle/>
                <a:p>
                  <a:endParaRPr lang="en-US" dirty="0">
                    <a:latin typeface="Bellota Text Light" pitchFamily="2" charset="77"/>
                  </a:endParaRPr>
                </a:p>
              </p:txBody>
            </p:sp>
          </p:grpSp>
          <p:sp>
            <p:nvSpPr>
              <p:cNvPr id="19" name="Freeform 18">
                <a:extLst>
                  <a:ext uri="{FF2B5EF4-FFF2-40B4-BE49-F238E27FC236}">
                    <a16:creationId xmlns:a16="http://schemas.microsoft.com/office/drawing/2014/main" id="{F62EED59-824E-6BD2-A41D-85EC81B482E5}"/>
                  </a:ext>
                </a:extLst>
              </p:cNvPr>
              <p:cNvSpPr/>
              <p:nvPr/>
            </p:nvSpPr>
            <p:spPr>
              <a:xfrm rot="-2640684">
                <a:off x="15901775" y="3925612"/>
                <a:ext cx="646102" cy="644351"/>
              </a:xfrm>
              <a:custGeom>
                <a:avLst/>
                <a:gdLst>
                  <a:gd name="connsiteX0" fmla="*/ 0 w 646102"/>
                  <a:gd name="connsiteY0" fmla="*/ 0 h 644351"/>
                  <a:gd name="connsiteX1" fmla="*/ 646103 w 646102"/>
                  <a:gd name="connsiteY1" fmla="*/ 0 h 644351"/>
                  <a:gd name="connsiteX2" fmla="*/ 646103 w 646102"/>
                  <a:gd name="connsiteY2" fmla="*/ 644352 h 644351"/>
                  <a:gd name="connsiteX3" fmla="*/ 0 w 646102"/>
                  <a:gd name="connsiteY3" fmla="*/ 644352 h 644351"/>
                </a:gdLst>
                <a:ahLst/>
                <a:cxnLst>
                  <a:cxn ang="0">
                    <a:pos x="connsiteX0" y="connsiteY0"/>
                  </a:cxn>
                  <a:cxn ang="0">
                    <a:pos x="connsiteX1" y="connsiteY1"/>
                  </a:cxn>
                  <a:cxn ang="0">
                    <a:pos x="connsiteX2" y="connsiteY2"/>
                  </a:cxn>
                  <a:cxn ang="0">
                    <a:pos x="connsiteX3" y="connsiteY3"/>
                  </a:cxn>
                </a:cxnLst>
                <a:rect l="l" t="t" r="r" b="b"/>
                <a:pathLst>
                  <a:path w="646102" h="644351">
                    <a:moveTo>
                      <a:pt x="0" y="0"/>
                    </a:moveTo>
                    <a:lnTo>
                      <a:pt x="646103" y="0"/>
                    </a:lnTo>
                    <a:lnTo>
                      <a:pt x="646103" y="644352"/>
                    </a:lnTo>
                    <a:lnTo>
                      <a:pt x="0" y="644352"/>
                    </a:lnTo>
                    <a:close/>
                  </a:path>
                </a:pathLst>
              </a:custGeom>
              <a:grpFill/>
              <a:ln w="35851" cap="flat">
                <a:noFill/>
                <a:prstDash val="solid"/>
                <a:miter/>
              </a:ln>
            </p:spPr>
            <p:txBody>
              <a:bodyPr rtlCol="0" anchor="ctr"/>
              <a:lstStyle/>
              <a:p>
                <a:endParaRPr lang="en-US" dirty="0">
                  <a:latin typeface="Bellota Text Light" pitchFamily="2" charset="77"/>
                </a:endParaRPr>
              </a:p>
            </p:txBody>
          </p:sp>
        </p:grpSp>
        <p:grpSp>
          <p:nvGrpSpPr>
            <p:cNvPr id="9" name="Graphic 1">
              <a:extLst>
                <a:ext uri="{FF2B5EF4-FFF2-40B4-BE49-F238E27FC236}">
                  <a16:creationId xmlns:a16="http://schemas.microsoft.com/office/drawing/2014/main" id="{3AAE4560-6300-E04B-1145-3B7788386844}"/>
                </a:ext>
              </a:extLst>
            </p:cNvPr>
            <p:cNvGrpSpPr/>
            <p:nvPr/>
          </p:nvGrpSpPr>
          <p:grpSpPr>
            <a:xfrm>
              <a:off x="12455843" y="2063932"/>
              <a:ext cx="5922621" cy="1467693"/>
              <a:chOff x="12455843" y="2063932"/>
              <a:chExt cx="5922621" cy="1467693"/>
            </a:xfrm>
            <a:grpFill/>
          </p:grpSpPr>
          <p:grpSp>
            <p:nvGrpSpPr>
              <p:cNvPr id="11" name="Graphic 1">
                <a:extLst>
                  <a:ext uri="{FF2B5EF4-FFF2-40B4-BE49-F238E27FC236}">
                    <a16:creationId xmlns:a16="http://schemas.microsoft.com/office/drawing/2014/main" id="{354D7A59-40EB-A12D-6AD2-B4A55C2989B9}"/>
                  </a:ext>
                </a:extLst>
              </p:cNvPr>
              <p:cNvGrpSpPr/>
              <p:nvPr/>
            </p:nvGrpSpPr>
            <p:grpSpPr>
              <a:xfrm>
                <a:off x="12455843" y="2063932"/>
                <a:ext cx="5922621" cy="1467693"/>
                <a:chOff x="12455843" y="2063932"/>
                <a:chExt cx="5922621" cy="1467693"/>
              </a:xfrm>
              <a:grpFill/>
            </p:grpSpPr>
            <p:sp>
              <p:nvSpPr>
                <p:cNvPr id="14" name="Freeform 13">
                  <a:extLst>
                    <a:ext uri="{FF2B5EF4-FFF2-40B4-BE49-F238E27FC236}">
                      <a16:creationId xmlns:a16="http://schemas.microsoft.com/office/drawing/2014/main" id="{D6034B60-A633-D3B7-F34B-A2BFA656F832}"/>
                    </a:ext>
                  </a:extLst>
                </p:cNvPr>
                <p:cNvSpPr/>
                <p:nvPr/>
              </p:nvSpPr>
              <p:spPr>
                <a:xfrm>
                  <a:off x="12455843" y="2063932"/>
                  <a:ext cx="5922621" cy="1467693"/>
                </a:xfrm>
                <a:custGeom>
                  <a:avLst/>
                  <a:gdLst>
                    <a:gd name="connsiteX0" fmla="*/ 0 w 4336076"/>
                    <a:gd name="connsiteY0" fmla="*/ 0 h 1467693"/>
                    <a:gd name="connsiteX1" fmla="*/ 0 w 4336076"/>
                    <a:gd name="connsiteY1" fmla="*/ 1467693 h 1467693"/>
                    <a:gd name="connsiteX2" fmla="*/ 4336077 w 4336076"/>
                    <a:gd name="connsiteY2" fmla="*/ 1467693 h 1467693"/>
                    <a:gd name="connsiteX3" fmla="*/ 4336077 w 4336076"/>
                    <a:gd name="connsiteY3" fmla="*/ 365133 h 1467693"/>
                    <a:gd name="connsiteX4" fmla="*/ 4336077 w 4336076"/>
                    <a:gd name="connsiteY4" fmla="*/ 0 h 146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076" h="1467693">
                      <a:moveTo>
                        <a:pt x="0" y="0"/>
                      </a:moveTo>
                      <a:lnTo>
                        <a:pt x="0" y="1467693"/>
                      </a:lnTo>
                      <a:lnTo>
                        <a:pt x="4336077" y="1467693"/>
                      </a:lnTo>
                      <a:lnTo>
                        <a:pt x="4336077" y="365133"/>
                      </a:lnTo>
                      <a:lnTo>
                        <a:pt x="4336077" y="0"/>
                      </a:lnTo>
                      <a:close/>
                    </a:path>
                  </a:pathLst>
                </a:custGeom>
                <a:solidFill>
                  <a:schemeClr val="accent3"/>
                </a:solidFill>
                <a:ln w="35851" cap="flat">
                  <a:noFill/>
                  <a:prstDash val="solid"/>
                  <a:miter/>
                </a:ln>
              </p:spPr>
              <p:txBody>
                <a:bodyPr rtlCol="0" anchor="ctr"/>
                <a:lstStyle/>
                <a:p>
                  <a:endParaRPr lang="en-US" dirty="0">
                    <a:latin typeface="Bellota Text Light" pitchFamily="2" charset="77"/>
                  </a:endParaRPr>
                </a:p>
              </p:txBody>
            </p:sp>
            <p:sp>
              <p:nvSpPr>
                <p:cNvPr id="15" name="Freeform 14">
                  <a:extLst>
                    <a:ext uri="{FF2B5EF4-FFF2-40B4-BE49-F238E27FC236}">
                      <a16:creationId xmlns:a16="http://schemas.microsoft.com/office/drawing/2014/main" id="{4759186C-4D92-1BEB-AB53-D73DD8ECCEAC}"/>
                    </a:ext>
                  </a:extLst>
                </p:cNvPr>
                <p:cNvSpPr/>
                <p:nvPr/>
              </p:nvSpPr>
              <p:spPr>
                <a:xfrm>
                  <a:off x="16791919" y="2063932"/>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16" name="Freeform 15">
                  <a:extLst>
                    <a:ext uri="{FF2B5EF4-FFF2-40B4-BE49-F238E27FC236}">
                      <a16:creationId xmlns:a16="http://schemas.microsoft.com/office/drawing/2014/main" id="{98B0E1AE-7F54-BD41-300B-618151593D86}"/>
                    </a:ext>
                  </a:extLst>
                </p:cNvPr>
                <p:cNvSpPr/>
                <p:nvPr/>
              </p:nvSpPr>
              <p:spPr>
                <a:xfrm>
                  <a:off x="17050361" y="2063932"/>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17" name="Freeform 16">
                  <a:extLst>
                    <a:ext uri="{FF2B5EF4-FFF2-40B4-BE49-F238E27FC236}">
                      <a16:creationId xmlns:a16="http://schemas.microsoft.com/office/drawing/2014/main" id="{07DC5097-8A96-44ED-E2D6-8E35226D27F1}"/>
                    </a:ext>
                  </a:extLst>
                </p:cNvPr>
                <p:cNvSpPr/>
                <p:nvPr/>
              </p:nvSpPr>
              <p:spPr>
                <a:xfrm>
                  <a:off x="17308803" y="2063932"/>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grpSp>
          <p:sp>
            <p:nvSpPr>
              <p:cNvPr id="10" name="Freeform 9">
                <a:extLst>
                  <a:ext uri="{FF2B5EF4-FFF2-40B4-BE49-F238E27FC236}">
                    <a16:creationId xmlns:a16="http://schemas.microsoft.com/office/drawing/2014/main" id="{30FD1D9A-4B0A-6968-D21E-F8D5F2246927}"/>
                  </a:ext>
                </a:extLst>
              </p:cNvPr>
              <p:cNvSpPr/>
              <p:nvPr/>
            </p:nvSpPr>
            <p:spPr>
              <a:xfrm>
                <a:off x="12455843" y="2386108"/>
                <a:ext cx="3015152" cy="751745"/>
              </a:xfrm>
              <a:custGeom>
                <a:avLst/>
                <a:gdLst>
                  <a:gd name="connsiteX0" fmla="*/ 2638259 w 3015152"/>
                  <a:gd name="connsiteY0" fmla="*/ 751745 h 751745"/>
                  <a:gd name="connsiteX1" fmla="*/ 0 w 3015152"/>
                  <a:gd name="connsiteY1" fmla="*/ 751745 h 751745"/>
                  <a:gd name="connsiteX2" fmla="*/ 0 w 3015152"/>
                  <a:gd name="connsiteY2" fmla="*/ 0 h 751745"/>
                  <a:gd name="connsiteX3" fmla="*/ 2638259 w 3015152"/>
                  <a:gd name="connsiteY3" fmla="*/ 0 h 751745"/>
                  <a:gd name="connsiteX4" fmla="*/ 3015153 w 3015152"/>
                  <a:gd name="connsiteY4" fmla="*/ 375873 h 751745"/>
                  <a:gd name="connsiteX5" fmla="*/ 3015153 w 3015152"/>
                  <a:gd name="connsiteY5" fmla="*/ 375873 h 751745"/>
                  <a:gd name="connsiteX6" fmla="*/ 2638259 w 3015152"/>
                  <a:gd name="connsiteY6" fmla="*/ 751745 h 75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52" h="751745">
                    <a:moveTo>
                      <a:pt x="2638259" y="751745"/>
                    </a:moveTo>
                    <a:lnTo>
                      <a:pt x="0" y="751745"/>
                    </a:lnTo>
                    <a:lnTo>
                      <a:pt x="0" y="0"/>
                    </a:lnTo>
                    <a:lnTo>
                      <a:pt x="2638259" y="0"/>
                    </a:lnTo>
                    <a:cubicBezTo>
                      <a:pt x="2846448" y="0"/>
                      <a:pt x="3015153" y="168248"/>
                      <a:pt x="3015153" y="375873"/>
                    </a:cubicBezTo>
                    <a:lnTo>
                      <a:pt x="3015153" y="375873"/>
                    </a:lnTo>
                    <a:cubicBezTo>
                      <a:pt x="3015153" y="583498"/>
                      <a:pt x="2846448" y="751745"/>
                      <a:pt x="2638259" y="751745"/>
                    </a:cubicBezTo>
                    <a:close/>
                  </a:path>
                </a:pathLst>
              </a:custGeom>
              <a:grpFill/>
              <a:ln w="35851" cap="flat">
                <a:noFill/>
                <a:prstDash val="solid"/>
                <a:miter/>
              </a:ln>
            </p:spPr>
            <p:txBody>
              <a:bodyPr rtlCol="0" anchor="ctr"/>
              <a:lstStyle/>
              <a:p>
                <a:endParaRPr lang="en-US" dirty="0">
                  <a:latin typeface="Bellota Text Light" pitchFamily="2" charset="77"/>
                </a:endParaRPr>
              </a:p>
            </p:txBody>
          </p:sp>
        </p:grpSp>
      </p:grpSp>
      <p:sp>
        <p:nvSpPr>
          <p:cNvPr id="49" name="Freeform 48">
            <a:extLst>
              <a:ext uri="{FF2B5EF4-FFF2-40B4-BE49-F238E27FC236}">
                <a16:creationId xmlns:a16="http://schemas.microsoft.com/office/drawing/2014/main" id="{1E4FD654-4628-D7B3-7CE9-B50B32AA1F0A}"/>
              </a:ext>
            </a:extLst>
          </p:cNvPr>
          <p:cNvSpPr/>
          <p:nvPr/>
        </p:nvSpPr>
        <p:spPr>
          <a:xfrm>
            <a:off x="-2403726" y="6722493"/>
            <a:ext cx="6703452" cy="6099980"/>
          </a:xfrm>
          <a:custGeom>
            <a:avLst/>
            <a:gdLst>
              <a:gd name="connsiteX0" fmla="*/ 641984 w 6703452"/>
              <a:gd name="connsiteY0" fmla="*/ 6061800 h 6099980"/>
              <a:gd name="connsiteX1" fmla="*/ 635318 w 6703452"/>
              <a:gd name="connsiteY1" fmla="*/ 6063705 h 6099980"/>
              <a:gd name="connsiteX2" fmla="*/ 527686 w 6703452"/>
              <a:gd name="connsiteY2" fmla="*/ 6027510 h 6099980"/>
              <a:gd name="connsiteX3" fmla="*/ 568644 w 6703452"/>
              <a:gd name="connsiteY3" fmla="*/ 6031320 h 6099980"/>
              <a:gd name="connsiteX4" fmla="*/ 585788 w 6703452"/>
              <a:gd name="connsiteY4" fmla="*/ 6034178 h 6099980"/>
              <a:gd name="connsiteX5" fmla="*/ 602934 w 6703452"/>
              <a:gd name="connsiteY5" fmla="*/ 6036082 h 6099980"/>
              <a:gd name="connsiteX6" fmla="*/ 629604 w 6703452"/>
              <a:gd name="connsiteY6" fmla="*/ 6037035 h 6099980"/>
              <a:gd name="connsiteX7" fmla="*/ 601028 w 6703452"/>
              <a:gd name="connsiteY7" fmla="*/ 6033225 h 6099980"/>
              <a:gd name="connsiteX8" fmla="*/ 594360 w 6703452"/>
              <a:gd name="connsiteY8" fmla="*/ 6029415 h 6099980"/>
              <a:gd name="connsiteX9" fmla="*/ 614364 w 6703452"/>
              <a:gd name="connsiteY9" fmla="*/ 6027510 h 6099980"/>
              <a:gd name="connsiteX10" fmla="*/ 665800 w 6703452"/>
              <a:gd name="connsiteY10" fmla="*/ 6027510 h 6099980"/>
              <a:gd name="connsiteX11" fmla="*/ 656274 w 6703452"/>
              <a:gd name="connsiteY11" fmla="*/ 6037987 h 6099980"/>
              <a:gd name="connsiteX12" fmla="*/ 625794 w 6703452"/>
              <a:gd name="connsiteY12" fmla="*/ 6037035 h 6099980"/>
              <a:gd name="connsiteX13" fmla="*/ 583884 w 6703452"/>
              <a:gd name="connsiteY13" fmla="*/ 6036082 h 6099980"/>
              <a:gd name="connsiteX14" fmla="*/ 527686 w 6703452"/>
              <a:gd name="connsiteY14" fmla="*/ 6027510 h 6099980"/>
              <a:gd name="connsiteX15" fmla="*/ 822202 w 6703452"/>
              <a:gd name="connsiteY15" fmla="*/ 6024563 h 6099980"/>
              <a:gd name="connsiteX16" fmla="*/ 829628 w 6703452"/>
              <a:gd name="connsiteY16" fmla="*/ 6025605 h 6099980"/>
              <a:gd name="connsiteX17" fmla="*/ 757238 w 6703452"/>
              <a:gd name="connsiteY17" fmla="*/ 6027510 h 6099980"/>
              <a:gd name="connsiteX18" fmla="*/ 822202 w 6703452"/>
              <a:gd name="connsiteY18" fmla="*/ 6024563 h 6099980"/>
              <a:gd name="connsiteX19" fmla="*/ 1108394 w 6703452"/>
              <a:gd name="connsiteY19" fmla="*/ 5987823 h 6099980"/>
              <a:gd name="connsiteX20" fmla="*/ 1102996 w 6703452"/>
              <a:gd name="connsiteY20" fmla="*/ 5989410 h 6099980"/>
              <a:gd name="connsiteX21" fmla="*/ 1085850 w 6703452"/>
              <a:gd name="connsiteY21" fmla="*/ 5994173 h 6099980"/>
              <a:gd name="connsiteX22" fmla="*/ 1102044 w 6703452"/>
              <a:gd name="connsiteY22" fmla="*/ 5989410 h 6099980"/>
              <a:gd name="connsiteX23" fmla="*/ 1126810 w 6703452"/>
              <a:gd name="connsiteY23" fmla="*/ 5982028 h 6099980"/>
              <a:gd name="connsiteX24" fmla="*/ 1117284 w 6703452"/>
              <a:gd name="connsiteY24" fmla="*/ 5985600 h 6099980"/>
              <a:gd name="connsiteX25" fmla="*/ 1108394 w 6703452"/>
              <a:gd name="connsiteY25" fmla="*/ 5987823 h 6099980"/>
              <a:gd name="connsiteX26" fmla="*/ 1119188 w 6703452"/>
              <a:gd name="connsiteY26" fmla="*/ 5984648 h 6099980"/>
              <a:gd name="connsiteX27" fmla="*/ 353378 w 6703452"/>
              <a:gd name="connsiteY27" fmla="*/ 5981790 h 6099980"/>
              <a:gd name="connsiteX28" fmla="*/ 366712 w 6703452"/>
              <a:gd name="connsiteY28" fmla="*/ 5981790 h 6099980"/>
              <a:gd name="connsiteX29" fmla="*/ 534352 w 6703452"/>
              <a:gd name="connsiteY29" fmla="*/ 6020842 h 6099980"/>
              <a:gd name="connsiteX30" fmla="*/ 478156 w 6703452"/>
              <a:gd name="connsiteY30" fmla="*/ 6015128 h 6099980"/>
              <a:gd name="connsiteX31" fmla="*/ 450532 w 6703452"/>
              <a:gd name="connsiteY31" fmla="*/ 6011317 h 6099980"/>
              <a:gd name="connsiteX32" fmla="*/ 423864 w 6703452"/>
              <a:gd name="connsiteY32" fmla="*/ 6005603 h 6099980"/>
              <a:gd name="connsiteX33" fmla="*/ 448628 w 6703452"/>
              <a:gd name="connsiteY33" fmla="*/ 6008460 h 6099980"/>
              <a:gd name="connsiteX34" fmla="*/ 425768 w 6703452"/>
              <a:gd name="connsiteY34" fmla="*/ 6002745 h 6099980"/>
              <a:gd name="connsiteX35" fmla="*/ 397192 w 6703452"/>
              <a:gd name="connsiteY35" fmla="*/ 5995125 h 6099980"/>
              <a:gd name="connsiteX36" fmla="*/ 353378 w 6703452"/>
              <a:gd name="connsiteY36" fmla="*/ 5981790 h 6099980"/>
              <a:gd name="connsiteX37" fmla="*/ 1147764 w 6703452"/>
              <a:gd name="connsiteY37" fmla="*/ 5974170 h 6099980"/>
              <a:gd name="connsiteX38" fmla="*/ 1149668 w 6703452"/>
              <a:gd name="connsiteY38" fmla="*/ 5974170 h 6099980"/>
              <a:gd name="connsiteX39" fmla="*/ 1126810 w 6703452"/>
              <a:gd name="connsiteY39" fmla="*/ 5982028 h 6099980"/>
              <a:gd name="connsiteX40" fmla="*/ 1224916 w 6703452"/>
              <a:gd name="connsiteY40" fmla="*/ 5931307 h 6099980"/>
              <a:gd name="connsiteX41" fmla="*/ 1147764 w 6703452"/>
              <a:gd name="connsiteY41" fmla="*/ 5972265 h 6099980"/>
              <a:gd name="connsiteX42" fmla="*/ 1129664 w 6703452"/>
              <a:gd name="connsiteY42" fmla="*/ 5973217 h 6099980"/>
              <a:gd name="connsiteX43" fmla="*/ 1202056 w 6703452"/>
              <a:gd name="connsiteY43" fmla="*/ 5940832 h 6099980"/>
              <a:gd name="connsiteX44" fmla="*/ 1224916 w 6703452"/>
              <a:gd name="connsiteY44" fmla="*/ 5931307 h 6099980"/>
              <a:gd name="connsiteX45" fmla="*/ 222306 w 6703452"/>
              <a:gd name="connsiteY45" fmla="*/ 5900734 h 6099980"/>
              <a:gd name="connsiteX46" fmla="*/ 320992 w 6703452"/>
              <a:gd name="connsiteY46" fmla="*/ 5962741 h 6099980"/>
              <a:gd name="connsiteX47" fmla="*/ 250032 w 6703452"/>
              <a:gd name="connsiteY47" fmla="*/ 5923450 h 6099980"/>
              <a:gd name="connsiteX48" fmla="*/ 1269682 w 6703452"/>
              <a:gd name="connsiteY48" fmla="*/ 5897018 h 6099980"/>
              <a:gd name="connsiteX49" fmla="*/ 1242060 w 6703452"/>
              <a:gd name="connsiteY49" fmla="*/ 5925593 h 6099980"/>
              <a:gd name="connsiteX50" fmla="*/ 1224916 w 6703452"/>
              <a:gd name="connsiteY50" fmla="*/ 5932261 h 6099980"/>
              <a:gd name="connsiteX51" fmla="*/ 1269682 w 6703452"/>
              <a:gd name="connsiteY51" fmla="*/ 5897018 h 6099980"/>
              <a:gd name="connsiteX52" fmla="*/ 202434 w 6703452"/>
              <a:gd name="connsiteY52" fmla="*/ 5884453 h 6099980"/>
              <a:gd name="connsiteX53" fmla="*/ 222306 w 6703452"/>
              <a:gd name="connsiteY53" fmla="*/ 5900734 h 6099980"/>
              <a:gd name="connsiteX54" fmla="*/ 213360 w 6703452"/>
              <a:gd name="connsiteY54" fmla="*/ 5895113 h 6099980"/>
              <a:gd name="connsiteX55" fmla="*/ 183400 w 6703452"/>
              <a:gd name="connsiteY55" fmla="*/ 5865879 h 6099980"/>
              <a:gd name="connsiteX56" fmla="*/ 202434 w 6703452"/>
              <a:gd name="connsiteY56" fmla="*/ 5884453 h 6099980"/>
              <a:gd name="connsiteX57" fmla="*/ 193358 w 6703452"/>
              <a:gd name="connsiteY57" fmla="*/ 5877016 h 6099980"/>
              <a:gd name="connsiteX58" fmla="*/ 1309688 w 6703452"/>
              <a:gd name="connsiteY58" fmla="*/ 5854155 h 6099980"/>
              <a:gd name="connsiteX59" fmla="*/ 1290638 w 6703452"/>
              <a:gd name="connsiteY59" fmla="*/ 5876062 h 6099980"/>
              <a:gd name="connsiteX60" fmla="*/ 1269684 w 6703452"/>
              <a:gd name="connsiteY60" fmla="*/ 5897018 h 6099980"/>
              <a:gd name="connsiteX61" fmla="*/ 1284924 w 6703452"/>
              <a:gd name="connsiteY61" fmla="*/ 5878920 h 6099980"/>
              <a:gd name="connsiteX62" fmla="*/ 1291592 w 6703452"/>
              <a:gd name="connsiteY62" fmla="*/ 5873205 h 6099980"/>
              <a:gd name="connsiteX63" fmla="*/ 1297306 w 6703452"/>
              <a:gd name="connsiteY63" fmla="*/ 5866537 h 6099980"/>
              <a:gd name="connsiteX64" fmla="*/ 159672 w 6703452"/>
              <a:gd name="connsiteY64" fmla="*/ 5839346 h 6099980"/>
              <a:gd name="connsiteX65" fmla="*/ 183400 w 6703452"/>
              <a:gd name="connsiteY65" fmla="*/ 5865879 h 6099980"/>
              <a:gd name="connsiteX66" fmla="*/ 169188 w 6703452"/>
              <a:gd name="connsiteY66" fmla="*/ 5852012 h 6099980"/>
              <a:gd name="connsiteX67" fmla="*/ 66832 w 6703452"/>
              <a:gd name="connsiteY67" fmla="*/ 5831867 h 6099980"/>
              <a:gd name="connsiteX68" fmla="*/ 90592 w 6703452"/>
              <a:gd name="connsiteY68" fmla="*/ 5866401 h 6099980"/>
              <a:gd name="connsiteX69" fmla="*/ 84772 w 6703452"/>
              <a:gd name="connsiteY69" fmla="*/ 5858918 h 6099980"/>
              <a:gd name="connsiteX70" fmla="*/ 67628 w 6703452"/>
              <a:gd name="connsiteY70" fmla="*/ 5833201 h 6099980"/>
              <a:gd name="connsiteX71" fmla="*/ 63580 w 6703452"/>
              <a:gd name="connsiteY71" fmla="*/ 5826414 h 6099980"/>
              <a:gd name="connsiteX72" fmla="*/ 66832 w 6703452"/>
              <a:gd name="connsiteY72" fmla="*/ 5831867 h 6099980"/>
              <a:gd name="connsiteX73" fmla="*/ 63818 w 6703452"/>
              <a:gd name="connsiteY73" fmla="*/ 5827486 h 6099980"/>
              <a:gd name="connsiteX74" fmla="*/ 63580 w 6703452"/>
              <a:gd name="connsiteY74" fmla="*/ 5826414 h 6099980"/>
              <a:gd name="connsiteX75" fmla="*/ 140478 w 6703452"/>
              <a:gd name="connsiteY75" fmla="*/ 5813794 h 6099980"/>
              <a:gd name="connsiteX76" fmla="*/ 159672 w 6703452"/>
              <a:gd name="connsiteY76" fmla="*/ 5839346 h 6099980"/>
              <a:gd name="connsiteX77" fmla="*/ 149066 w 6703452"/>
              <a:gd name="connsiteY77" fmla="*/ 5827486 h 6099980"/>
              <a:gd name="connsiteX78" fmla="*/ 127666 w 6703452"/>
              <a:gd name="connsiteY78" fmla="*/ 5793370 h 6099980"/>
              <a:gd name="connsiteX79" fmla="*/ 140478 w 6703452"/>
              <a:gd name="connsiteY79" fmla="*/ 5813794 h 6099980"/>
              <a:gd name="connsiteX80" fmla="*/ 131444 w 6703452"/>
              <a:gd name="connsiteY80" fmla="*/ 5801768 h 6099980"/>
              <a:gd name="connsiteX81" fmla="*/ 95004 w 6703452"/>
              <a:gd name="connsiteY81" fmla="*/ 5720765 h 6099980"/>
              <a:gd name="connsiteX82" fmla="*/ 127666 w 6703452"/>
              <a:gd name="connsiteY82" fmla="*/ 5793370 h 6099980"/>
              <a:gd name="connsiteX83" fmla="*/ 116204 w 6703452"/>
              <a:gd name="connsiteY83" fmla="*/ 5775098 h 6099980"/>
              <a:gd name="connsiteX84" fmla="*/ 85588 w 6703452"/>
              <a:gd name="connsiteY84" fmla="*/ 5696637 h 6099980"/>
              <a:gd name="connsiteX85" fmla="*/ 95004 w 6703452"/>
              <a:gd name="connsiteY85" fmla="*/ 5720765 h 6099980"/>
              <a:gd name="connsiteX86" fmla="*/ 86558 w 6703452"/>
              <a:gd name="connsiteY86" fmla="*/ 5701994 h 6099980"/>
              <a:gd name="connsiteX87" fmla="*/ 66676 w 6703452"/>
              <a:gd name="connsiteY87" fmla="*/ 5592218 h 6099980"/>
              <a:gd name="connsiteX88" fmla="*/ 85588 w 6703452"/>
              <a:gd name="connsiteY88" fmla="*/ 5696637 h 6099980"/>
              <a:gd name="connsiteX89" fmla="*/ 81082 w 6703452"/>
              <a:gd name="connsiteY89" fmla="*/ 5685087 h 6099980"/>
              <a:gd name="connsiteX90" fmla="*/ 66676 w 6703452"/>
              <a:gd name="connsiteY90" fmla="*/ 5592218 h 6099980"/>
              <a:gd name="connsiteX91" fmla="*/ 51912 w 6703452"/>
              <a:gd name="connsiteY91" fmla="*/ 5572573 h 6099980"/>
              <a:gd name="connsiteX92" fmla="*/ 53340 w 6703452"/>
              <a:gd name="connsiteY92" fmla="*/ 5578883 h 6099980"/>
              <a:gd name="connsiteX93" fmla="*/ 55244 w 6703452"/>
              <a:gd name="connsiteY93" fmla="*/ 5610316 h 6099980"/>
              <a:gd name="connsiteX94" fmla="*/ 50484 w 6703452"/>
              <a:gd name="connsiteY94" fmla="*/ 5585590 h 6099980"/>
              <a:gd name="connsiteX95" fmla="*/ 50484 w 6703452"/>
              <a:gd name="connsiteY95" fmla="*/ 5579836 h 6099980"/>
              <a:gd name="connsiteX96" fmla="*/ 51912 w 6703452"/>
              <a:gd name="connsiteY96" fmla="*/ 5572573 h 6099980"/>
              <a:gd name="connsiteX97" fmla="*/ 0 w 6703452"/>
              <a:gd name="connsiteY97" fmla="*/ 5513161 h 6099980"/>
              <a:gd name="connsiteX98" fmla="*/ 244 w 6703452"/>
              <a:gd name="connsiteY98" fmla="*/ 5527023 h 6099980"/>
              <a:gd name="connsiteX99" fmla="*/ 0 w 6703452"/>
              <a:gd name="connsiteY99" fmla="*/ 5524591 h 6099980"/>
              <a:gd name="connsiteX100" fmla="*/ 0 w 6703452"/>
              <a:gd name="connsiteY100" fmla="*/ 5513161 h 6099980"/>
              <a:gd name="connsiteX101" fmla="*/ 3126104 w 6703452"/>
              <a:gd name="connsiteY101" fmla="*/ 5096918 h 6099980"/>
              <a:gd name="connsiteX102" fmla="*/ 3088600 w 6703452"/>
              <a:gd name="connsiteY102" fmla="*/ 5098823 h 6099980"/>
              <a:gd name="connsiteX103" fmla="*/ 3088816 w 6703452"/>
              <a:gd name="connsiteY103" fmla="*/ 5098693 h 6099980"/>
              <a:gd name="connsiteX104" fmla="*/ 1752600 w 6703452"/>
              <a:gd name="connsiteY104" fmla="*/ 5096918 h 6099980"/>
              <a:gd name="connsiteX105" fmla="*/ 1740656 w 6703452"/>
              <a:gd name="connsiteY105" fmla="*/ 5108008 h 6099980"/>
              <a:gd name="connsiteX106" fmla="*/ 1740218 w 6703452"/>
              <a:gd name="connsiteY106" fmla="*/ 5108348 h 6099980"/>
              <a:gd name="connsiteX107" fmla="*/ 2876552 w 6703452"/>
              <a:gd name="connsiteY107" fmla="*/ 5091203 h 6099980"/>
              <a:gd name="connsiteX108" fmla="*/ 2903220 w 6703452"/>
              <a:gd name="connsiteY108" fmla="*/ 5094060 h 6099980"/>
              <a:gd name="connsiteX109" fmla="*/ 2928940 w 6703452"/>
              <a:gd name="connsiteY109" fmla="*/ 5096918 h 6099980"/>
              <a:gd name="connsiteX110" fmla="*/ 2960372 w 6703452"/>
              <a:gd name="connsiteY110" fmla="*/ 5100728 h 6099980"/>
              <a:gd name="connsiteX111" fmla="*/ 2924176 w 6703452"/>
              <a:gd name="connsiteY111" fmla="*/ 5097870 h 6099980"/>
              <a:gd name="connsiteX112" fmla="*/ 2876552 w 6703452"/>
              <a:gd name="connsiteY112" fmla="*/ 5091203 h 6099980"/>
              <a:gd name="connsiteX113" fmla="*/ 2063116 w 6703452"/>
              <a:gd name="connsiteY113" fmla="*/ 5004525 h 6099980"/>
              <a:gd name="connsiteX114" fmla="*/ 2018348 w 6703452"/>
              <a:gd name="connsiteY114" fmla="*/ 5024528 h 6099980"/>
              <a:gd name="connsiteX115" fmla="*/ 2547384 w 6703452"/>
              <a:gd name="connsiteY115" fmla="*/ 4996683 h 6099980"/>
              <a:gd name="connsiteX116" fmla="*/ 2568892 w 6703452"/>
              <a:gd name="connsiteY116" fmla="*/ 4997857 h 6099980"/>
              <a:gd name="connsiteX117" fmla="*/ 2802256 w 6703452"/>
              <a:gd name="connsiteY117" fmla="*/ 5042625 h 6099980"/>
              <a:gd name="connsiteX118" fmla="*/ 2978662 w 6703452"/>
              <a:gd name="connsiteY118" fmla="*/ 5068075 h 6099980"/>
              <a:gd name="connsiteX119" fmla="*/ 3024598 w 6703452"/>
              <a:gd name="connsiteY119" fmla="*/ 5069281 h 6099980"/>
              <a:gd name="connsiteX120" fmla="*/ 3046334 w 6703452"/>
              <a:gd name="connsiteY120" fmla="*/ 5068580 h 6099980"/>
              <a:gd name="connsiteX121" fmla="*/ 3072766 w 6703452"/>
              <a:gd name="connsiteY121" fmla="*/ 5066437 h 6099980"/>
              <a:gd name="connsiteX122" fmla="*/ 3052764 w 6703452"/>
              <a:gd name="connsiteY122" fmla="*/ 5068342 h 6099980"/>
              <a:gd name="connsiteX123" fmla="*/ 3038476 w 6703452"/>
              <a:gd name="connsiteY123" fmla="*/ 5069294 h 6099980"/>
              <a:gd name="connsiteX124" fmla="*/ 3025102 w 6703452"/>
              <a:gd name="connsiteY124" fmla="*/ 5069294 h 6099980"/>
              <a:gd name="connsiteX125" fmla="*/ 3025140 w 6703452"/>
              <a:gd name="connsiteY125" fmla="*/ 5069295 h 6099980"/>
              <a:gd name="connsiteX126" fmla="*/ 2954656 w 6703452"/>
              <a:gd name="connsiteY126" fmla="*/ 5071200 h 6099980"/>
              <a:gd name="connsiteX127" fmla="*/ 2863216 w 6703452"/>
              <a:gd name="connsiteY127" fmla="*/ 5064532 h 6099980"/>
              <a:gd name="connsiteX128" fmla="*/ 2807018 w 6703452"/>
              <a:gd name="connsiteY128" fmla="*/ 5061675 h 6099980"/>
              <a:gd name="connsiteX129" fmla="*/ 2836544 w 6703452"/>
              <a:gd name="connsiteY129" fmla="*/ 5060722 h 6099980"/>
              <a:gd name="connsiteX130" fmla="*/ 2696528 w 6703452"/>
              <a:gd name="connsiteY130" fmla="*/ 5038815 h 6099980"/>
              <a:gd name="connsiteX131" fmla="*/ 2736532 w 6703452"/>
              <a:gd name="connsiteY131" fmla="*/ 5055007 h 6099980"/>
              <a:gd name="connsiteX132" fmla="*/ 2636520 w 6703452"/>
              <a:gd name="connsiteY132" fmla="*/ 5037862 h 6099980"/>
              <a:gd name="connsiteX133" fmla="*/ 2537460 w 6703452"/>
              <a:gd name="connsiteY133" fmla="*/ 5016907 h 6099980"/>
              <a:gd name="connsiteX134" fmla="*/ 2547384 w 6703452"/>
              <a:gd name="connsiteY134" fmla="*/ 4996683 h 6099980"/>
              <a:gd name="connsiteX135" fmla="*/ 3335656 w 6703452"/>
              <a:gd name="connsiteY135" fmla="*/ 4972141 h 6099980"/>
              <a:gd name="connsiteX136" fmla="*/ 3312796 w 6703452"/>
              <a:gd name="connsiteY136" fmla="*/ 4982618 h 6099980"/>
              <a:gd name="connsiteX137" fmla="*/ 3311500 w 6703452"/>
              <a:gd name="connsiteY137" fmla="*/ 4983050 h 6099980"/>
              <a:gd name="connsiteX138" fmla="*/ 3502344 w 6703452"/>
              <a:gd name="connsiteY138" fmla="*/ 4899750 h 6099980"/>
              <a:gd name="connsiteX139" fmla="*/ 3439478 w 6703452"/>
              <a:gd name="connsiteY139" fmla="*/ 4947375 h 6099980"/>
              <a:gd name="connsiteX140" fmla="*/ 3431858 w 6703452"/>
              <a:gd name="connsiteY140" fmla="*/ 4951185 h 6099980"/>
              <a:gd name="connsiteX141" fmla="*/ 3464244 w 6703452"/>
              <a:gd name="connsiteY141" fmla="*/ 4928325 h 6099980"/>
              <a:gd name="connsiteX142" fmla="*/ 3495676 w 6703452"/>
              <a:gd name="connsiteY142" fmla="*/ 4904513 h 6099980"/>
              <a:gd name="connsiteX143" fmla="*/ 3502344 w 6703452"/>
              <a:gd name="connsiteY143" fmla="*/ 4899750 h 6099980"/>
              <a:gd name="connsiteX144" fmla="*/ 2399220 w 6703452"/>
              <a:gd name="connsiteY144" fmla="*/ 4890390 h 6099980"/>
              <a:gd name="connsiteX145" fmla="*/ 2389908 w 6703452"/>
              <a:gd name="connsiteY145" fmla="*/ 4891039 h 6099980"/>
              <a:gd name="connsiteX146" fmla="*/ 2392450 w 6703452"/>
              <a:gd name="connsiteY146" fmla="*/ 4890637 h 6099980"/>
              <a:gd name="connsiteX147" fmla="*/ 2428876 w 6703452"/>
              <a:gd name="connsiteY147" fmla="*/ 4888321 h 6099980"/>
              <a:gd name="connsiteX148" fmla="*/ 2406968 w 6703452"/>
              <a:gd name="connsiteY148" fmla="*/ 4890107 h 6099980"/>
              <a:gd name="connsiteX149" fmla="*/ 2399220 w 6703452"/>
              <a:gd name="connsiteY149" fmla="*/ 4890390 h 6099980"/>
              <a:gd name="connsiteX150" fmla="*/ 395288 w 6703452"/>
              <a:gd name="connsiteY150" fmla="*/ 4887368 h 6099980"/>
              <a:gd name="connsiteX151" fmla="*/ 362904 w 6703452"/>
              <a:gd name="connsiteY151" fmla="*/ 4915943 h 6099980"/>
              <a:gd name="connsiteX152" fmla="*/ 395288 w 6703452"/>
              <a:gd name="connsiteY152" fmla="*/ 4887368 h 6099980"/>
              <a:gd name="connsiteX153" fmla="*/ 2230756 w 6703452"/>
              <a:gd name="connsiteY153" fmla="*/ 4873080 h 6099980"/>
              <a:gd name="connsiteX154" fmla="*/ 2185036 w 6703452"/>
              <a:gd name="connsiteY154" fmla="*/ 4882605 h 6099980"/>
              <a:gd name="connsiteX155" fmla="*/ 2162176 w 6703452"/>
              <a:gd name="connsiteY155" fmla="*/ 4887368 h 6099980"/>
              <a:gd name="connsiteX156" fmla="*/ 2140268 w 6703452"/>
              <a:gd name="connsiteY156" fmla="*/ 4893082 h 6099980"/>
              <a:gd name="connsiteX157" fmla="*/ 2164080 w 6703452"/>
              <a:gd name="connsiteY157" fmla="*/ 4886415 h 6099980"/>
              <a:gd name="connsiteX158" fmla="*/ 2186940 w 6703452"/>
              <a:gd name="connsiteY158" fmla="*/ 4881653 h 6099980"/>
              <a:gd name="connsiteX159" fmla="*/ 2230756 w 6703452"/>
              <a:gd name="connsiteY159" fmla="*/ 4873080 h 6099980"/>
              <a:gd name="connsiteX160" fmla="*/ 2292668 w 6703452"/>
              <a:gd name="connsiteY160" fmla="*/ 4870223 h 6099980"/>
              <a:gd name="connsiteX161" fmla="*/ 2280284 w 6703452"/>
              <a:gd name="connsiteY161" fmla="*/ 4875938 h 6099980"/>
              <a:gd name="connsiteX162" fmla="*/ 2204084 w 6703452"/>
              <a:gd name="connsiteY162" fmla="*/ 4890225 h 6099980"/>
              <a:gd name="connsiteX163" fmla="*/ 2170748 w 6703452"/>
              <a:gd name="connsiteY163" fmla="*/ 4897845 h 6099980"/>
              <a:gd name="connsiteX164" fmla="*/ 2155508 w 6703452"/>
              <a:gd name="connsiteY164" fmla="*/ 4902608 h 6099980"/>
              <a:gd name="connsiteX165" fmla="*/ 2168844 w 6703452"/>
              <a:gd name="connsiteY165" fmla="*/ 4900703 h 6099980"/>
              <a:gd name="connsiteX166" fmla="*/ 2223136 w 6703452"/>
              <a:gd name="connsiteY166" fmla="*/ 4892130 h 6099980"/>
              <a:gd name="connsiteX167" fmla="*/ 2174558 w 6703452"/>
              <a:gd name="connsiteY167" fmla="*/ 4902608 h 6099980"/>
              <a:gd name="connsiteX168" fmla="*/ 2127884 w 6703452"/>
              <a:gd name="connsiteY168" fmla="*/ 4915943 h 6099980"/>
              <a:gd name="connsiteX169" fmla="*/ 2105024 w 6703452"/>
              <a:gd name="connsiteY169" fmla="*/ 4922611 h 6099980"/>
              <a:gd name="connsiteX170" fmla="*/ 2082164 w 6703452"/>
              <a:gd name="connsiteY170" fmla="*/ 4930230 h 6099980"/>
              <a:gd name="connsiteX171" fmla="*/ 2037398 w 6703452"/>
              <a:gd name="connsiteY171" fmla="*/ 4946423 h 6099980"/>
              <a:gd name="connsiteX172" fmla="*/ 1994536 w 6703452"/>
              <a:gd name="connsiteY172" fmla="*/ 4965473 h 6099980"/>
              <a:gd name="connsiteX173" fmla="*/ 1973580 w 6703452"/>
              <a:gd name="connsiteY173" fmla="*/ 4974998 h 6099980"/>
              <a:gd name="connsiteX174" fmla="*/ 1952624 w 6703452"/>
              <a:gd name="connsiteY174" fmla="*/ 4985475 h 6099980"/>
              <a:gd name="connsiteX175" fmla="*/ 1911668 w 6703452"/>
              <a:gd name="connsiteY175" fmla="*/ 5007383 h 6099980"/>
              <a:gd name="connsiteX176" fmla="*/ 1872616 w 6703452"/>
              <a:gd name="connsiteY176" fmla="*/ 5031195 h 6099980"/>
              <a:gd name="connsiteX177" fmla="*/ 1834516 w 6703452"/>
              <a:gd name="connsiteY177" fmla="*/ 5056913 h 6099980"/>
              <a:gd name="connsiteX178" fmla="*/ 1797368 w 6703452"/>
              <a:gd name="connsiteY178" fmla="*/ 5083583 h 6099980"/>
              <a:gd name="connsiteX179" fmla="*/ 1726884 w 6703452"/>
              <a:gd name="connsiteY179" fmla="*/ 5143591 h 6099980"/>
              <a:gd name="connsiteX180" fmla="*/ 1709738 w 6703452"/>
              <a:gd name="connsiteY180" fmla="*/ 5159783 h 6099980"/>
              <a:gd name="connsiteX181" fmla="*/ 1701164 w 6703452"/>
              <a:gd name="connsiteY181" fmla="*/ 5167403 h 6099980"/>
              <a:gd name="connsiteX182" fmla="*/ 1693544 w 6703452"/>
              <a:gd name="connsiteY182" fmla="*/ 5175975 h 6099980"/>
              <a:gd name="connsiteX183" fmla="*/ 1662112 w 6703452"/>
              <a:gd name="connsiteY183" fmla="*/ 5210266 h 6099980"/>
              <a:gd name="connsiteX184" fmla="*/ 1646872 w 6703452"/>
              <a:gd name="connsiteY184" fmla="*/ 5228363 h 6099980"/>
              <a:gd name="connsiteX185" fmla="*/ 1631632 w 6703452"/>
              <a:gd name="connsiteY185" fmla="*/ 5247413 h 6099980"/>
              <a:gd name="connsiteX186" fmla="*/ 1616392 w 6703452"/>
              <a:gd name="connsiteY186" fmla="*/ 5266463 h 6099980"/>
              <a:gd name="connsiteX187" fmla="*/ 1602104 w 6703452"/>
              <a:gd name="connsiteY187" fmla="*/ 5286466 h 6099980"/>
              <a:gd name="connsiteX188" fmla="*/ 1597344 w 6703452"/>
              <a:gd name="connsiteY188" fmla="*/ 5283608 h 6099980"/>
              <a:gd name="connsiteX189" fmla="*/ 1608772 w 6703452"/>
              <a:gd name="connsiteY189" fmla="*/ 5267416 h 6099980"/>
              <a:gd name="connsiteX190" fmla="*/ 1620204 w 6703452"/>
              <a:gd name="connsiteY190" fmla="*/ 5253128 h 6099980"/>
              <a:gd name="connsiteX191" fmla="*/ 1640204 w 6703452"/>
              <a:gd name="connsiteY191" fmla="*/ 5228363 h 6099980"/>
              <a:gd name="connsiteX192" fmla="*/ 1671638 w 6703452"/>
              <a:gd name="connsiteY192" fmla="*/ 5192168 h 6099980"/>
              <a:gd name="connsiteX193" fmla="*/ 1693544 w 6703452"/>
              <a:gd name="connsiteY193" fmla="*/ 5168355 h 6099980"/>
              <a:gd name="connsiteX194" fmla="*/ 1709738 w 6703452"/>
              <a:gd name="connsiteY194" fmla="*/ 5151211 h 6099980"/>
              <a:gd name="connsiteX195" fmla="*/ 1740218 w 6703452"/>
              <a:gd name="connsiteY195" fmla="*/ 5119778 h 6099980"/>
              <a:gd name="connsiteX196" fmla="*/ 1764984 w 6703452"/>
              <a:gd name="connsiteY196" fmla="*/ 5097870 h 6099980"/>
              <a:gd name="connsiteX197" fmla="*/ 1803084 w 6703452"/>
              <a:gd name="connsiteY197" fmla="*/ 5066438 h 6099980"/>
              <a:gd name="connsiteX198" fmla="*/ 1744028 w 6703452"/>
              <a:gd name="connsiteY198" fmla="*/ 5111205 h 6099980"/>
              <a:gd name="connsiteX199" fmla="*/ 1702118 w 6703452"/>
              <a:gd name="connsiteY199" fmla="*/ 5149305 h 6099980"/>
              <a:gd name="connsiteX200" fmla="*/ 1690688 w 6703452"/>
              <a:gd name="connsiteY200" fmla="*/ 5159783 h 6099980"/>
              <a:gd name="connsiteX201" fmla="*/ 1680210 w 6703452"/>
              <a:gd name="connsiteY201" fmla="*/ 5171213 h 6099980"/>
              <a:gd name="connsiteX202" fmla="*/ 1658304 w 6703452"/>
              <a:gd name="connsiteY202" fmla="*/ 5195025 h 6099980"/>
              <a:gd name="connsiteX203" fmla="*/ 1646872 w 6703452"/>
              <a:gd name="connsiteY203" fmla="*/ 5207408 h 6099980"/>
              <a:gd name="connsiteX204" fmla="*/ 1636396 w 6703452"/>
              <a:gd name="connsiteY204" fmla="*/ 5219791 h 6099980"/>
              <a:gd name="connsiteX205" fmla="*/ 1616392 w 6703452"/>
              <a:gd name="connsiteY205" fmla="*/ 5245508 h 6099980"/>
              <a:gd name="connsiteX206" fmla="*/ 1580198 w 6703452"/>
              <a:gd name="connsiteY206" fmla="*/ 5296943 h 6099980"/>
              <a:gd name="connsiteX207" fmla="*/ 1564958 w 6703452"/>
              <a:gd name="connsiteY207" fmla="*/ 5320755 h 6099980"/>
              <a:gd name="connsiteX208" fmla="*/ 1552576 w 6703452"/>
              <a:gd name="connsiteY208" fmla="*/ 5343616 h 6099980"/>
              <a:gd name="connsiteX209" fmla="*/ 1533524 w 6703452"/>
              <a:gd name="connsiteY209" fmla="*/ 5379811 h 6099980"/>
              <a:gd name="connsiteX210" fmla="*/ 1555432 w 6703452"/>
              <a:gd name="connsiteY210" fmla="*/ 5344568 h 6099980"/>
              <a:gd name="connsiteX211" fmla="*/ 1578292 w 6703452"/>
              <a:gd name="connsiteY211" fmla="*/ 5310278 h 6099980"/>
              <a:gd name="connsiteX212" fmla="*/ 1558290 w 6703452"/>
              <a:gd name="connsiteY212" fmla="*/ 5348378 h 6099980"/>
              <a:gd name="connsiteX213" fmla="*/ 1539240 w 6703452"/>
              <a:gd name="connsiteY213" fmla="*/ 5387430 h 6099980"/>
              <a:gd name="connsiteX214" fmla="*/ 1527810 w 6703452"/>
              <a:gd name="connsiteY214" fmla="*/ 5403623 h 6099980"/>
              <a:gd name="connsiteX215" fmla="*/ 1477328 w 6703452"/>
              <a:gd name="connsiteY215" fmla="*/ 5524591 h 6099980"/>
              <a:gd name="connsiteX216" fmla="*/ 1389698 w 6703452"/>
              <a:gd name="connsiteY216" fmla="*/ 5731283 h 6099980"/>
              <a:gd name="connsiteX217" fmla="*/ 1396364 w 6703452"/>
              <a:gd name="connsiteY217" fmla="*/ 5709375 h 6099980"/>
              <a:gd name="connsiteX218" fmla="*/ 1383984 w 6703452"/>
              <a:gd name="connsiteY218" fmla="*/ 5729378 h 6099980"/>
              <a:gd name="connsiteX219" fmla="*/ 1388744 w 6703452"/>
              <a:gd name="connsiteY219" fmla="*/ 5707470 h 6099980"/>
              <a:gd name="connsiteX220" fmla="*/ 1518284 w 6703452"/>
              <a:gd name="connsiteY220" fmla="*/ 5400766 h 6099980"/>
              <a:gd name="connsiteX221" fmla="*/ 1527810 w 6703452"/>
              <a:gd name="connsiteY221" fmla="*/ 5380763 h 6099980"/>
              <a:gd name="connsiteX222" fmla="*/ 1539240 w 6703452"/>
              <a:gd name="connsiteY222" fmla="*/ 5361713 h 6099980"/>
              <a:gd name="connsiteX223" fmla="*/ 1561148 w 6703452"/>
              <a:gd name="connsiteY223" fmla="*/ 5322661 h 6099980"/>
              <a:gd name="connsiteX224" fmla="*/ 1585912 w 6703452"/>
              <a:gd name="connsiteY224" fmla="*/ 5285513 h 6099980"/>
              <a:gd name="connsiteX225" fmla="*/ 1611630 w 6703452"/>
              <a:gd name="connsiteY225" fmla="*/ 5249318 h 6099980"/>
              <a:gd name="connsiteX226" fmla="*/ 1639252 w 6703452"/>
              <a:gd name="connsiteY226" fmla="*/ 5214075 h 6099980"/>
              <a:gd name="connsiteX227" fmla="*/ 1653540 w 6703452"/>
              <a:gd name="connsiteY227" fmla="*/ 5196930 h 6099980"/>
              <a:gd name="connsiteX228" fmla="*/ 1668780 w 6703452"/>
              <a:gd name="connsiteY228" fmla="*/ 5180738 h 6099980"/>
              <a:gd name="connsiteX229" fmla="*/ 1684020 w 6703452"/>
              <a:gd name="connsiteY229" fmla="*/ 5164545 h 6099980"/>
              <a:gd name="connsiteX230" fmla="*/ 1691640 w 6703452"/>
              <a:gd name="connsiteY230" fmla="*/ 5155973 h 6099980"/>
              <a:gd name="connsiteX231" fmla="*/ 1699260 w 6703452"/>
              <a:gd name="connsiteY231" fmla="*/ 5148353 h 6099980"/>
              <a:gd name="connsiteX232" fmla="*/ 1731644 w 6703452"/>
              <a:gd name="connsiteY232" fmla="*/ 5117873 h 6099980"/>
              <a:gd name="connsiteX233" fmla="*/ 1739264 w 6703452"/>
              <a:gd name="connsiteY233" fmla="*/ 5109300 h 6099980"/>
              <a:gd name="connsiteX234" fmla="*/ 1740656 w 6703452"/>
              <a:gd name="connsiteY234" fmla="*/ 5108008 h 6099980"/>
              <a:gd name="connsiteX235" fmla="*/ 1823562 w 6703452"/>
              <a:gd name="connsiteY235" fmla="*/ 5043578 h 6099980"/>
              <a:gd name="connsiteX236" fmla="*/ 1912620 w 6703452"/>
              <a:gd name="connsiteY236" fmla="*/ 4987380 h 6099980"/>
              <a:gd name="connsiteX237" fmla="*/ 1969770 w 6703452"/>
              <a:gd name="connsiteY237" fmla="*/ 4961663 h 6099980"/>
              <a:gd name="connsiteX238" fmla="*/ 1986916 w 6703452"/>
              <a:gd name="connsiteY238" fmla="*/ 4956900 h 6099980"/>
              <a:gd name="connsiteX239" fmla="*/ 2011680 w 6703452"/>
              <a:gd name="connsiteY239" fmla="*/ 4948328 h 6099980"/>
              <a:gd name="connsiteX240" fmla="*/ 2025016 w 6703452"/>
              <a:gd name="connsiteY240" fmla="*/ 4942613 h 6099980"/>
              <a:gd name="connsiteX241" fmla="*/ 2043112 w 6703452"/>
              <a:gd name="connsiteY241" fmla="*/ 4935945 h 6099980"/>
              <a:gd name="connsiteX242" fmla="*/ 2096452 w 6703452"/>
              <a:gd name="connsiteY242" fmla="*/ 4917848 h 6099980"/>
              <a:gd name="connsiteX243" fmla="*/ 2052638 w 6703452"/>
              <a:gd name="connsiteY243" fmla="*/ 4926420 h 6099980"/>
              <a:gd name="connsiteX244" fmla="*/ 2119312 w 6703452"/>
              <a:gd name="connsiteY244" fmla="*/ 4904513 h 6099980"/>
              <a:gd name="connsiteX245" fmla="*/ 2187892 w 6703452"/>
              <a:gd name="connsiteY245" fmla="*/ 4887368 h 6099980"/>
              <a:gd name="connsiteX246" fmla="*/ 2178368 w 6703452"/>
              <a:gd name="connsiteY246" fmla="*/ 4891178 h 6099980"/>
              <a:gd name="connsiteX247" fmla="*/ 2235518 w 6703452"/>
              <a:gd name="connsiteY247" fmla="*/ 4878795 h 6099980"/>
              <a:gd name="connsiteX248" fmla="*/ 3543430 w 6703452"/>
              <a:gd name="connsiteY248" fmla="*/ 4736219 h 6099980"/>
              <a:gd name="connsiteX249" fmla="*/ 3542676 w 6703452"/>
              <a:gd name="connsiteY249" fmla="*/ 4737289 h 6099980"/>
              <a:gd name="connsiteX250" fmla="*/ 3531872 w 6703452"/>
              <a:gd name="connsiteY250" fmla="*/ 4748303 h 6099980"/>
              <a:gd name="connsiteX251" fmla="*/ 3938588 w 6703452"/>
              <a:gd name="connsiteY251" fmla="*/ 4474935 h 6099980"/>
              <a:gd name="connsiteX252" fmla="*/ 3890010 w 6703452"/>
              <a:gd name="connsiteY252" fmla="*/ 4536848 h 6099980"/>
              <a:gd name="connsiteX253" fmla="*/ 3884296 w 6703452"/>
              <a:gd name="connsiteY253" fmla="*/ 4542562 h 6099980"/>
              <a:gd name="connsiteX254" fmla="*/ 3938588 w 6703452"/>
              <a:gd name="connsiteY254" fmla="*/ 4474935 h 6099980"/>
              <a:gd name="connsiteX255" fmla="*/ 3933826 w 6703452"/>
              <a:gd name="connsiteY255" fmla="*/ 4428262 h 6099980"/>
              <a:gd name="connsiteX256" fmla="*/ 3893820 w 6703452"/>
              <a:gd name="connsiteY256" fmla="*/ 4481602 h 6099980"/>
              <a:gd name="connsiteX257" fmla="*/ 3842386 w 6703452"/>
              <a:gd name="connsiteY257" fmla="*/ 4537800 h 6099980"/>
              <a:gd name="connsiteX258" fmla="*/ 3890012 w 6703452"/>
              <a:gd name="connsiteY258" fmla="*/ 4483507 h 6099980"/>
              <a:gd name="connsiteX259" fmla="*/ 3905252 w 6703452"/>
              <a:gd name="connsiteY259" fmla="*/ 4465410 h 6099980"/>
              <a:gd name="connsiteX260" fmla="*/ 3933826 w 6703452"/>
              <a:gd name="connsiteY260" fmla="*/ 4428262 h 6099980"/>
              <a:gd name="connsiteX261" fmla="*/ 4039908 w 6703452"/>
              <a:gd name="connsiteY261" fmla="*/ 4261932 h 6099980"/>
              <a:gd name="connsiteX262" fmla="*/ 4040504 w 6703452"/>
              <a:gd name="connsiteY262" fmla="*/ 4263480 h 6099980"/>
              <a:gd name="connsiteX263" fmla="*/ 4039552 w 6703452"/>
              <a:gd name="connsiteY263" fmla="*/ 4281578 h 6099980"/>
              <a:gd name="connsiteX264" fmla="*/ 3991928 w 6703452"/>
              <a:gd name="connsiteY264" fmla="*/ 4377780 h 6099980"/>
              <a:gd name="connsiteX265" fmla="*/ 3938588 w 6703452"/>
              <a:gd name="connsiteY265" fmla="*/ 4455886 h 6099980"/>
              <a:gd name="connsiteX266" fmla="*/ 3883342 w 6703452"/>
              <a:gd name="connsiteY266" fmla="*/ 4531133 h 6099980"/>
              <a:gd name="connsiteX267" fmla="*/ 3804284 w 6703452"/>
              <a:gd name="connsiteY267" fmla="*/ 4619715 h 6099980"/>
              <a:gd name="connsiteX268" fmla="*/ 3802686 w 6703452"/>
              <a:gd name="connsiteY268" fmla="*/ 4620362 h 6099980"/>
              <a:gd name="connsiteX269" fmla="*/ 3788092 w 6703452"/>
              <a:gd name="connsiteY269" fmla="*/ 4634955 h 6099980"/>
              <a:gd name="connsiteX270" fmla="*/ 3801440 w 6703452"/>
              <a:gd name="connsiteY270" fmla="*/ 4620867 h 6099980"/>
              <a:gd name="connsiteX271" fmla="*/ 3798882 w 6703452"/>
              <a:gd name="connsiteY271" fmla="*/ 4621903 h 6099980"/>
              <a:gd name="connsiteX272" fmla="*/ 3758564 w 6703452"/>
              <a:gd name="connsiteY272" fmla="*/ 4656863 h 6099980"/>
              <a:gd name="connsiteX273" fmla="*/ 3609976 w 6703452"/>
              <a:gd name="connsiteY273" fmla="*/ 4801643 h 6099980"/>
              <a:gd name="connsiteX274" fmla="*/ 3458528 w 6703452"/>
              <a:gd name="connsiteY274" fmla="*/ 4925468 h 6099980"/>
              <a:gd name="connsiteX275" fmla="*/ 3493770 w 6703452"/>
              <a:gd name="connsiteY275" fmla="*/ 4901655 h 6099980"/>
              <a:gd name="connsiteX276" fmla="*/ 3457576 w 6703452"/>
              <a:gd name="connsiteY276" fmla="*/ 4927373 h 6099980"/>
              <a:gd name="connsiteX277" fmla="*/ 3435668 w 6703452"/>
              <a:gd name="connsiteY277" fmla="*/ 4942613 h 6099980"/>
              <a:gd name="connsiteX278" fmla="*/ 3417570 w 6703452"/>
              <a:gd name="connsiteY278" fmla="*/ 4956900 h 6099980"/>
              <a:gd name="connsiteX279" fmla="*/ 3405188 w 6703452"/>
              <a:gd name="connsiteY279" fmla="*/ 4966425 h 6099980"/>
              <a:gd name="connsiteX280" fmla="*/ 3364230 w 6703452"/>
              <a:gd name="connsiteY280" fmla="*/ 4991191 h 6099980"/>
              <a:gd name="connsiteX281" fmla="*/ 3360420 w 6703452"/>
              <a:gd name="connsiteY281" fmla="*/ 4982618 h 6099980"/>
              <a:gd name="connsiteX282" fmla="*/ 3264216 w 6703452"/>
              <a:gd name="connsiteY282" fmla="*/ 5027386 h 6099980"/>
              <a:gd name="connsiteX283" fmla="*/ 3177540 w 6703452"/>
              <a:gd name="connsiteY283" fmla="*/ 5053103 h 6099980"/>
              <a:gd name="connsiteX284" fmla="*/ 3231832 w 6703452"/>
              <a:gd name="connsiteY284" fmla="*/ 5033100 h 6099980"/>
              <a:gd name="connsiteX285" fmla="*/ 3356610 w 6703452"/>
              <a:gd name="connsiteY285" fmla="*/ 4980713 h 6099980"/>
              <a:gd name="connsiteX286" fmla="*/ 3490912 w 6703452"/>
              <a:gd name="connsiteY286" fmla="*/ 4896893 h 6099980"/>
              <a:gd name="connsiteX287" fmla="*/ 3587116 w 6703452"/>
              <a:gd name="connsiteY287" fmla="*/ 4813073 h 6099980"/>
              <a:gd name="connsiteX288" fmla="*/ 3615690 w 6703452"/>
              <a:gd name="connsiteY288" fmla="*/ 4790213 h 6099980"/>
              <a:gd name="connsiteX289" fmla="*/ 3672840 w 6703452"/>
              <a:gd name="connsiteY289" fmla="*/ 4736873 h 6099980"/>
              <a:gd name="connsiteX290" fmla="*/ 3755708 w 6703452"/>
              <a:gd name="connsiteY290" fmla="*/ 4644480 h 6099980"/>
              <a:gd name="connsiteX291" fmla="*/ 3898584 w 6703452"/>
              <a:gd name="connsiteY291" fmla="*/ 4488270 h 6099980"/>
              <a:gd name="connsiteX292" fmla="*/ 3887152 w 6703452"/>
              <a:gd name="connsiteY292" fmla="*/ 4504463 h 6099980"/>
              <a:gd name="connsiteX293" fmla="*/ 3878580 w 6703452"/>
              <a:gd name="connsiteY293" fmla="*/ 4519703 h 6099980"/>
              <a:gd name="connsiteX294" fmla="*/ 3946208 w 6703452"/>
              <a:gd name="connsiteY294" fmla="*/ 4431120 h 6099980"/>
              <a:gd name="connsiteX295" fmla="*/ 4010978 w 6703452"/>
              <a:gd name="connsiteY295" fmla="*/ 4325393 h 6099980"/>
              <a:gd name="connsiteX296" fmla="*/ 4004310 w 6703452"/>
              <a:gd name="connsiteY296" fmla="*/ 4341586 h 6099980"/>
              <a:gd name="connsiteX297" fmla="*/ 4025264 w 6703452"/>
              <a:gd name="connsiteY297" fmla="*/ 4296818 h 6099980"/>
              <a:gd name="connsiteX298" fmla="*/ 4035742 w 6703452"/>
              <a:gd name="connsiteY298" fmla="*/ 4271100 h 6099980"/>
              <a:gd name="connsiteX299" fmla="*/ 4039908 w 6703452"/>
              <a:gd name="connsiteY299" fmla="*/ 4261932 h 6099980"/>
              <a:gd name="connsiteX300" fmla="*/ 982980 w 6703452"/>
              <a:gd name="connsiteY300" fmla="*/ 4261575 h 6099980"/>
              <a:gd name="connsiteX301" fmla="*/ 943928 w 6703452"/>
              <a:gd name="connsiteY301" fmla="*/ 4309200 h 6099980"/>
              <a:gd name="connsiteX302" fmla="*/ 945832 w 6703452"/>
              <a:gd name="connsiteY302" fmla="*/ 4305390 h 6099980"/>
              <a:gd name="connsiteX303" fmla="*/ 892492 w 6703452"/>
              <a:gd name="connsiteY303" fmla="*/ 4363493 h 6099980"/>
              <a:gd name="connsiteX304" fmla="*/ 837248 w 6703452"/>
              <a:gd name="connsiteY304" fmla="*/ 4416833 h 6099980"/>
              <a:gd name="connsiteX305" fmla="*/ 837270 w 6703452"/>
              <a:gd name="connsiteY305" fmla="*/ 4416811 h 6099980"/>
              <a:gd name="connsiteX306" fmla="*/ 864872 w 6703452"/>
              <a:gd name="connsiteY306" fmla="*/ 4388258 h 6099980"/>
              <a:gd name="connsiteX307" fmla="*/ 905828 w 6703452"/>
              <a:gd name="connsiteY307" fmla="*/ 4347300 h 6099980"/>
              <a:gd name="connsiteX308" fmla="*/ 927736 w 6703452"/>
              <a:gd name="connsiteY308" fmla="*/ 4324440 h 6099980"/>
              <a:gd name="connsiteX309" fmla="*/ 948690 w 6703452"/>
              <a:gd name="connsiteY309" fmla="*/ 4301580 h 6099980"/>
              <a:gd name="connsiteX310" fmla="*/ 982980 w 6703452"/>
              <a:gd name="connsiteY310" fmla="*/ 4261575 h 6099980"/>
              <a:gd name="connsiteX311" fmla="*/ 3967164 w 6703452"/>
              <a:gd name="connsiteY311" fmla="*/ 4118700 h 6099980"/>
              <a:gd name="connsiteX312" fmla="*/ 3965258 w 6703452"/>
              <a:gd name="connsiteY312" fmla="*/ 4132988 h 6099980"/>
              <a:gd name="connsiteX313" fmla="*/ 3962400 w 6703452"/>
              <a:gd name="connsiteY313" fmla="*/ 4149180 h 6099980"/>
              <a:gd name="connsiteX314" fmla="*/ 3954780 w 6703452"/>
              <a:gd name="connsiteY314" fmla="*/ 4194900 h 6099980"/>
              <a:gd name="connsiteX315" fmla="*/ 3965258 w 6703452"/>
              <a:gd name="connsiteY315" fmla="*/ 4168230 h 6099980"/>
              <a:gd name="connsiteX316" fmla="*/ 3944304 w 6703452"/>
              <a:gd name="connsiteY316" fmla="*/ 4235858 h 6099980"/>
              <a:gd name="connsiteX317" fmla="*/ 3915728 w 6703452"/>
              <a:gd name="connsiteY317" fmla="*/ 4297770 h 6099980"/>
              <a:gd name="connsiteX318" fmla="*/ 3881438 w 6703452"/>
              <a:gd name="connsiteY318" fmla="*/ 4359683 h 6099980"/>
              <a:gd name="connsiteX319" fmla="*/ 3930016 w 6703452"/>
              <a:gd name="connsiteY319" fmla="*/ 4287293 h 6099980"/>
              <a:gd name="connsiteX320" fmla="*/ 3845244 w 6703452"/>
              <a:gd name="connsiteY320" fmla="*/ 4418738 h 6099980"/>
              <a:gd name="connsiteX321" fmla="*/ 3741420 w 6703452"/>
              <a:gd name="connsiteY321" fmla="*/ 4536848 h 6099980"/>
              <a:gd name="connsiteX322" fmla="*/ 3789998 w 6703452"/>
              <a:gd name="connsiteY322" fmla="*/ 4481603 h 6099980"/>
              <a:gd name="connsiteX323" fmla="*/ 3842386 w 6703452"/>
              <a:gd name="connsiteY323" fmla="*/ 4414928 h 6099980"/>
              <a:gd name="connsiteX324" fmla="*/ 3860484 w 6703452"/>
              <a:gd name="connsiteY324" fmla="*/ 4389210 h 6099980"/>
              <a:gd name="connsiteX325" fmla="*/ 3868104 w 6703452"/>
              <a:gd name="connsiteY325" fmla="*/ 4375875 h 6099980"/>
              <a:gd name="connsiteX326" fmla="*/ 3842386 w 6703452"/>
              <a:gd name="connsiteY326" fmla="*/ 4403498 h 6099980"/>
              <a:gd name="connsiteX327" fmla="*/ 3784284 w 6703452"/>
              <a:gd name="connsiteY327" fmla="*/ 4483508 h 6099980"/>
              <a:gd name="connsiteX328" fmla="*/ 3809048 w 6703452"/>
              <a:gd name="connsiteY328" fmla="*/ 4449218 h 6099980"/>
              <a:gd name="connsiteX329" fmla="*/ 3758566 w 6703452"/>
              <a:gd name="connsiteY329" fmla="*/ 4500653 h 6099980"/>
              <a:gd name="connsiteX330" fmla="*/ 3698558 w 6703452"/>
              <a:gd name="connsiteY330" fmla="*/ 4565423 h 6099980"/>
              <a:gd name="connsiteX331" fmla="*/ 3720466 w 6703452"/>
              <a:gd name="connsiteY331" fmla="*/ 4551135 h 6099980"/>
              <a:gd name="connsiteX332" fmla="*/ 3543430 w 6703452"/>
              <a:gd name="connsiteY332" fmla="*/ 4736219 h 6099980"/>
              <a:gd name="connsiteX333" fmla="*/ 3546158 w 6703452"/>
              <a:gd name="connsiteY333" fmla="*/ 4732348 h 6099980"/>
              <a:gd name="connsiteX334" fmla="*/ 3546158 w 6703452"/>
              <a:gd name="connsiteY334" fmla="*/ 4729253 h 6099980"/>
              <a:gd name="connsiteX335" fmla="*/ 3493772 w 6703452"/>
              <a:gd name="connsiteY335" fmla="*/ 4777830 h 6099980"/>
              <a:gd name="connsiteX336" fmla="*/ 3465196 w 6703452"/>
              <a:gd name="connsiteY336" fmla="*/ 4802595 h 6099980"/>
              <a:gd name="connsiteX337" fmla="*/ 3424238 w 6703452"/>
              <a:gd name="connsiteY337" fmla="*/ 4833075 h 6099980"/>
              <a:gd name="connsiteX338" fmla="*/ 3507104 w 6703452"/>
              <a:gd name="connsiteY338" fmla="*/ 4760685 h 6099980"/>
              <a:gd name="connsiteX339" fmla="*/ 3408046 w 6703452"/>
              <a:gd name="connsiteY339" fmla="*/ 4838790 h 6099980"/>
              <a:gd name="connsiteX340" fmla="*/ 3379472 w 6703452"/>
              <a:gd name="connsiteY340" fmla="*/ 4857840 h 6099980"/>
              <a:gd name="connsiteX341" fmla="*/ 3357564 w 6703452"/>
              <a:gd name="connsiteY341" fmla="*/ 4872128 h 6099980"/>
              <a:gd name="connsiteX342" fmla="*/ 3335656 w 6703452"/>
              <a:gd name="connsiteY342" fmla="*/ 4884510 h 6099980"/>
              <a:gd name="connsiteX343" fmla="*/ 3323272 w 6703452"/>
              <a:gd name="connsiteY343" fmla="*/ 4892130 h 6099980"/>
              <a:gd name="connsiteX344" fmla="*/ 3308986 w 6703452"/>
              <a:gd name="connsiteY344" fmla="*/ 4899750 h 6099980"/>
              <a:gd name="connsiteX345" fmla="*/ 3269932 w 6703452"/>
              <a:gd name="connsiteY345" fmla="*/ 4919753 h 6099980"/>
              <a:gd name="connsiteX346" fmla="*/ 3243264 w 6703452"/>
              <a:gd name="connsiteY346" fmla="*/ 4932135 h 6099980"/>
              <a:gd name="connsiteX347" fmla="*/ 3210878 w 6703452"/>
              <a:gd name="connsiteY347" fmla="*/ 4944518 h 6099980"/>
              <a:gd name="connsiteX348" fmla="*/ 3214688 w 6703452"/>
              <a:gd name="connsiteY348" fmla="*/ 4942613 h 6099980"/>
              <a:gd name="connsiteX349" fmla="*/ 3082292 w 6703452"/>
              <a:gd name="connsiteY349" fmla="*/ 4971188 h 6099980"/>
              <a:gd name="connsiteX350" fmla="*/ 2948940 w 6703452"/>
              <a:gd name="connsiteY350" fmla="*/ 4972140 h 6099980"/>
              <a:gd name="connsiteX351" fmla="*/ 2951798 w 6703452"/>
              <a:gd name="connsiteY351" fmla="*/ 4967378 h 6099980"/>
              <a:gd name="connsiteX352" fmla="*/ 2899412 w 6703452"/>
              <a:gd name="connsiteY352" fmla="*/ 4964520 h 6099980"/>
              <a:gd name="connsiteX353" fmla="*/ 2866072 w 6703452"/>
              <a:gd name="connsiteY353" fmla="*/ 4958805 h 6099980"/>
              <a:gd name="connsiteX354" fmla="*/ 2737486 w 6703452"/>
              <a:gd name="connsiteY354" fmla="*/ 4931182 h 6099980"/>
              <a:gd name="connsiteX355" fmla="*/ 2762252 w 6703452"/>
              <a:gd name="connsiteY355" fmla="*/ 4935945 h 6099980"/>
              <a:gd name="connsiteX356" fmla="*/ 2718436 w 6703452"/>
              <a:gd name="connsiteY356" fmla="*/ 4920705 h 6099980"/>
              <a:gd name="connsiteX357" fmla="*/ 2554604 w 6703452"/>
              <a:gd name="connsiteY357" fmla="*/ 4893082 h 6099980"/>
              <a:gd name="connsiteX358" fmla="*/ 2481264 w 6703452"/>
              <a:gd name="connsiteY358" fmla="*/ 4886415 h 6099980"/>
              <a:gd name="connsiteX359" fmla="*/ 2436496 w 6703452"/>
              <a:gd name="connsiteY359" fmla="*/ 4883557 h 6099980"/>
              <a:gd name="connsiteX360" fmla="*/ 2381252 w 6703452"/>
              <a:gd name="connsiteY360" fmla="*/ 4881653 h 6099980"/>
              <a:gd name="connsiteX361" fmla="*/ 2361248 w 6703452"/>
              <a:gd name="connsiteY361" fmla="*/ 4876890 h 6099980"/>
              <a:gd name="connsiteX362" fmla="*/ 2346960 w 6703452"/>
              <a:gd name="connsiteY362" fmla="*/ 4873080 h 6099980"/>
              <a:gd name="connsiteX363" fmla="*/ 2496504 w 6703452"/>
              <a:gd name="connsiteY363" fmla="*/ 4879748 h 6099980"/>
              <a:gd name="connsiteX364" fmla="*/ 2483168 w 6703452"/>
              <a:gd name="connsiteY364" fmla="*/ 4874985 h 6099980"/>
              <a:gd name="connsiteX365" fmla="*/ 2431732 w 6703452"/>
              <a:gd name="connsiteY365" fmla="*/ 4870223 h 6099980"/>
              <a:gd name="connsiteX366" fmla="*/ 2418398 w 6703452"/>
              <a:gd name="connsiteY366" fmla="*/ 4866413 h 6099980"/>
              <a:gd name="connsiteX367" fmla="*/ 2369820 w 6703452"/>
              <a:gd name="connsiteY367" fmla="*/ 4864508 h 6099980"/>
              <a:gd name="connsiteX368" fmla="*/ 2323148 w 6703452"/>
              <a:gd name="connsiteY368" fmla="*/ 4865460 h 6099980"/>
              <a:gd name="connsiteX369" fmla="*/ 2300288 w 6703452"/>
              <a:gd name="connsiteY369" fmla="*/ 4866413 h 6099980"/>
              <a:gd name="connsiteX370" fmla="*/ 2277428 w 6703452"/>
              <a:gd name="connsiteY370" fmla="*/ 4868318 h 6099980"/>
              <a:gd name="connsiteX371" fmla="*/ 2229804 w 6703452"/>
              <a:gd name="connsiteY371" fmla="*/ 4874033 h 6099980"/>
              <a:gd name="connsiteX372" fmla="*/ 2270760 w 6703452"/>
              <a:gd name="connsiteY372" fmla="*/ 4868318 h 6099980"/>
              <a:gd name="connsiteX373" fmla="*/ 2311718 w 6703452"/>
              <a:gd name="connsiteY373" fmla="*/ 4863555 h 6099980"/>
              <a:gd name="connsiteX374" fmla="*/ 2394586 w 6703452"/>
              <a:gd name="connsiteY374" fmla="*/ 4860698 h 6099980"/>
              <a:gd name="connsiteX375" fmla="*/ 2436496 w 6703452"/>
              <a:gd name="connsiteY375" fmla="*/ 4861650 h 6099980"/>
              <a:gd name="connsiteX376" fmla="*/ 2477452 w 6703452"/>
              <a:gd name="connsiteY376" fmla="*/ 4865460 h 6099980"/>
              <a:gd name="connsiteX377" fmla="*/ 2557464 w 6703452"/>
              <a:gd name="connsiteY377" fmla="*/ 4875938 h 6099980"/>
              <a:gd name="connsiteX378" fmla="*/ 2858452 w 6703452"/>
              <a:gd name="connsiteY378" fmla="*/ 4936898 h 6099980"/>
              <a:gd name="connsiteX379" fmla="*/ 2999424 w 6703452"/>
              <a:gd name="connsiteY379" fmla="*/ 4952138 h 6099980"/>
              <a:gd name="connsiteX380" fmla="*/ 3135630 w 6703452"/>
              <a:gd name="connsiteY380" fmla="*/ 4942613 h 6099980"/>
              <a:gd name="connsiteX381" fmla="*/ 3388044 w 6703452"/>
              <a:gd name="connsiteY381" fmla="*/ 4833075 h 6099980"/>
              <a:gd name="connsiteX382" fmla="*/ 3394712 w 6703452"/>
              <a:gd name="connsiteY382" fmla="*/ 4826408 h 6099980"/>
              <a:gd name="connsiteX383" fmla="*/ 3413760 w 6703452"/>
              <a:gd name="connsiteY383" fmla="*/ 4814978 h 6099980"/>
              <a:gd name="connsiteX384" fmla="*/ 3517584 w 6703452"/>
              <a:gd name="connsiteY384" fmla="*/ 4731158 h 6099980"/>
              <a:gd name="connsiteX385" fmla="*/ 3616644 w 6703452"/>
              <a:gd name="connsiteY385" fmla="*/ 4637813 h 6099980"/>
              <a:gd name="connsiteX386" fmla="*/ 3653792 w 6703452"/>
              <a:gd name="connsiteY386" fmla="*/ 4596855 h 6099980"/>
              <a:gd name="connsiteX387" fmla="*/ 3716656 w 6703452"/>
              <a:gd name="connsiteY387" fmla="*/ 4530180 h 6099980"/>
              <a:gd name="connsiteX388" fmla="*/ 3687128 w 6703452"/>
              <a:gd name="connsiteY388" fmla="*/ 4566375 h 6099980"/>
              <a:gd name="connsiteX389" fmla="*/ 3707130 w 6703452"/>
              <a:gd name="connsiteY389" fmla="*/ 4545420 h 6099980"/>
              <a:gd name="connsiteX390" fmla="*/ 3758566 w 6703452"/>
              <a:gd name="connsiteY390" fmla="*/ 4489223 h 6099980"/>
              <a:gd name="connsiteX391" fmla="*/ 3806192 w 6703452"/>
              <a:gd name="connsiteY391" fmla="*/ 4434930 h 6099980"/>
              <a:gd name="connsiteX392" fmla="*/ 3861436 w 6703452"/>
              <a:gd name="connsiteY392" fmla="*/ 4365398 h 6099980"/>
              <a:gd name="connsiteX393" fmla="*/ 3896678 w 6703452"/>
              <a:gd name="connsiteY393" fmla="*/ 4302533 h 6099980"/>
              <a:gd name="connsiteX394" fmla="*/ 3960496 w 6703452"/>
              <a:gd name="connsiteY394" fmla="*/ 4138703 h 6099980"/>
              <a:gd name="connsiteX395" fmla="*/ 3965258 w 6703452"/>
              <a:gd name="connsiteY395" fmla="*/ 4130130 h 6099980"/>
              <a:gd name="connsiteX396" fmla="*/ 4078604 w 6703452"/>
              <a:gd name="connsiteY396" fmla="*/ 4072027 h 6099980"/>
              <a:gd name="connsiteX397" fmla="*/ 4073844 w 6703452"/>
              <a:gd name="connsiteY397" fmla="*/ 4105365 h 6099980"/>
              <a:gd name="connsiteX398" fmla="*/ 4066224 w 6703452"/>
              <a:gd name="connsiteY398" fmla="*/ 4155847 h 6099980"/>
              <a:gd name="connsiteX399" fmla="*/ 4078604 w 6703452"/>
              <a:gd name="connsiteY399" fmla="*/ 4072027 h 6099980"/>
              <a:gd name="connsiteX400" fmla="*/ 3986212 w 6703452"/>
              <a:gd name="connsiteY400" fmla="*/ 4023450 h 6099980"/>
              <a:gd name="connsiteX401" fmla="*/ 3970020 w 6703452"/>
              <a:gd name="connsiteY401" fmla="*/ 4122510 h 6099980"/>
              <a:gd name="connsiteX402" fmla="*/ 3973830 w 6703452"/>
              <a:gd name="connsiteY402" fmla="*/ 4075838 h 6099980"/>
              <a:gd name="connsiteX403" fmla="*/ 3986212 w 6703452"/>
              <a:gd name="connsiteY403" fmla="*/ 4023450 h 6099980"/>
              <a:gd name="connsiteX404" fmla="*/ 4027170 w 6703452"/>
              <a:gd name="connsiteY404" fmla="*/ 3831045 h 6099980"/>
              <a:gd name="connsiteX405" fmla="*/ 4018598 w 6703452"/>
              <a:gd name="connsiteY405" fmla="*/ 3881527 h 6099980"/>
              <a:gd name="connsiteX406" fmla="*/ 3989070 w 6703452"/>
              <a:gd name="connsiteY406" fmla="*/ 4037737 h 6099980"/>
              <a:gd name="connsiteX407" fmla="*/ 3986212 w 6703452"/>
              <a:gd name="connsiteY407" fmla="*/ 4022498 h 6099980"/>
              <a:gd name="connsiteX408" fmla="*/ 4002404 w 6703452"/>
              <a:gd name="connsiteY408" fmla="*/ 3927248 h 6099980"/>
              <a:gd name="connsiteX409" fmla="*/ 4013836 w 6703452"/>
              <a:gd name="connsiteY409" fmla="*/ 3878670 h 6099980"/>
              <a:gd name="connsiteX410" fmla="*/ 4019552 w 6703452"/>
              <a:gd name="connsiteY410" fmla="*/ 3854858 h 6099980"/>
              <a:gd name="connsiteX411" fmla="*/ 4194376 w 6703452"/>
              <a:gd name="connsiteY411" fmla="*/ 3649423 h 6099980"/>
              <a:gd name="connsiteX412" fmla="*/ 4184452 w 6703452"/>
              <a:gd name="connsiteY412" fmla="*/ 3670907 h 6099980"/>
              <a:gd name="connsiteX413" fmla="*/ 4170044 w 6703452"/>
              <a:gd name="connsiteY413" fmla="*/ 3699601 h 6099980"/>
              <a:gd name="connsiteX414" fmla="*/ 4186238 w 6703452"/>
              <a:gd name="connsiteY414" fmla="*/ 3665311 h 6099980"/>
              <a:gd name="connsiteX415" fmla="*/ 4249104 w 6703452"/>
              <a:gd name="connsiteY415" fmla="*/ 3593873 h 6099980"/>
              <a:gd name="connsiteX416" fmla="*/ 4162424 w 6703452"/>
              <a:gd name="connsiteY416" fmla="*/ 3824378 h 6099980"/>
              <a:gd name="connsiteX417" fmla="*/ 4148138 w 6703452"/>
              <a:gd name="connsiteY417" fmla="*/ 3883433 h 6099980"/>
              <a:gd name="connsiteX418" fmla="*/ 4137660 w 6703452"/>
              <a:gd name="connsiteY418" fmla="*/ 3942488 h 6099980"/>
              <a:gd name="connsiteX419" fmla="*/ 4124324 w 6703452"/>
              <a:gd name="connsiteY419" fmla="*/ 4065361 h 6099980"/>
              <a:gd name="connsiteX420" fmla="*/ 4109084 w 6703452"/>
              <a:gd name="connsiteY420" fmla="*/ 4169183 h 6099980"/>
              <a:gd name="connsiteX421" fmla="*/ 4070984 w 6703452"/>
              <a:gd name="connsiteY421" fmla="*/ 4296818 h 6099980"/>
              <a:gd name="connsiteX422" fmla="*/ 4010978 w 6703452"/>
              <a:gd name="connsiteY422" fmla="*/ 4410165 h 6099980"/>
              <a:gd name="connsiteX423" fmla="*/ 3959544 w 6703452"/>
              <a:gd name="connsiteY423" fmla="*/ 4486365 h 6099980"/>
              <a:gd name="connsiteX424" fmla="*/ 3881438 w 6703452"/>
              <a:gd name="connsiteY424" fmla="*/ 4568280 h 6099980"/>
              <a:gd name="connsiteX425" fmla="*/ 3902392 w 6703452"/>
              <a:gd name="connsiteY425" fmla="*/ 4549230 h 6099980"/>
              <a:gd name="connsiteX426" fmla="*/ 3820478 w 6703452"/>
              <a:gd name="connsiteY426" fmla="*/ 4634003 h 6099980"/>
              <a:gd name="connsiteX427" fmla="*/ 3733800 w 6703452"/>
              <a:gd name="connsiteY427" fmla="*/ 4721633 h 6099980"/>
              <a:gd name="connsiteX428" fmla="*/ 3587116 w 6703452"/>
              <a:gd name="connsiteY428" fmla="*/ 4865461 h 6099980"/>
              <a:gd name="connsiteX429" fmla="*/ 3633788 w 6703452"/>
              <a:gd name="connsiteY429" fmla="*/ 4814978 h 6099980"/>
              <a:gd name="connsiteX430" fmla="*/ 3519488 w 6703452"/>
              <a:gd name="connsiteY430" fmla="*/ 4914991 h 6099980"/>
              <a:gd name="connsiteX431" fmla="*/ 3468052 w 6703452"/>
              <a:gd name="connsiteY431" fmla="*/ 4954043 h 6099980"/>
              <a:gd name="connsiteX432" fmla="*/ 3442336 w 6703452"/>
              <a:gd name="connsiteY432" fmla="*/ 4972141 h 6099980"/>
              <a:gd name="connsiteX433" fmla="*/ 3416618 w 6703452"/>
              <a:gd name="connsiteY433" fmla="*/ 4989286 h 6099980"/>
              <a:gd name="connsiteX434" fmla="*/ 3430904 w 6703452"/>
              <a:gd name="connsiteY434" fmla="*/ 4979761 h 6099980"/>
              <a:gd name="connsiteX435" fmla="*/ 3439478 w 6703452"/>
              <a:gd name="connsiteY435" fmla="*/ 4972141 h 6099980"/>
              <a:gd name="connsiteX436" fmla="*/ 3389948 w 6703452"/>
              <a:gd name="connsiteY436" fmla="*/ 4999763 h 6099980"/>
              <a:gd name="connsiteX437" fmla="*/ 3338512 w 6703452"/>
              <a:gd name="connsiteY437" fmla="*/ 5027386 h 6099980"/>
              <a:gd name="connsiteX438" fmla="*/ 3285172 w 6703452"/>
              <a:gd name="connsiteY438" fmla="*/ 5051198 h 6099980"/>
              <a:gd name="connsiteX439" fmla="*/ 3231832 w 6703452"/>
              <a:gd name="connsiteY439" fmla="*/ 5069295 h 6099980"/>
              <a:gd name="connsiteX440" fmla="*/ 3284220 w 6703452"/>
              <a:gd name="connsiteY440" fmla="*/ 5050245 h 6099980"/>
              <a:gd name="connsiteX441" fmla="*/ 3253740 w 6703452"/>
              <a:gd name="connsiteY441" fmla="*/ 5059770 h 6099980"/>
              <a:gd name="connsiteX442" fmla="*/ 3237548 w 6703452"/>
              <a:gd name="connsiteY442" fmla="*/ 5065486 h 6099980"/>
              <a:gd name="connsiteX443" fmla="*/ 3220404 w 6703452"/>
              <a:gd name="connsiteY443" fmla="*/ 5070248 h 6099980"/>
              <a:gd name="connsiteX444" fmla="*/ 3188970 w 6703452"/>
              <a:gd name="connsiteY444" fmla="*/ 5078820 h 6099980"/>
              <a:gd name="connsiteX445" fmla="*/ 3145156 w 6703452"/>
              <a:gd name="connsiteY445" fmla="*/ 5088345 h 6099980"/>
              <a:gd name="connsiteX446" fmla="*/ 3122296 w 6703452"/>
              <a:gd name="connsiteY446" fmla="*/ 5092155 h 6099980"/>
              <a:gd name="connsiteX447" fmla="*/ 3103244 w 6703452"/>
              <a:gd name="connsiteY447" fmla="*/ 5095013 h 6099980"/>
              <a:gd name="connsiteX448" fmla="*/ 3090878 w 6703452"/>
              <a:gd name="connsiteY448" fmla="*/ 5097454 h 6099980"/>
              <a:gd name="connsiteX449" fmla="*/ 3088816 w 6703452"/>
              <a:gd name="connsiteY449" fmla="*/ 5098693 h 6099980"/>
              <a:gd name="connsiteX450" fmla="*/ 3026092 w 6703452"/>
              <a:gd name="connsiteY450" fmla="*/ 5101680 h 6099980"/>
              <a:gd name="connsiteX451" fmla="*/ 3029904 w 6703452"/>
              <a:gd name="connsiteY451" fmla="*/ 5102633 h 6099980"/>
              <a:gd name="connsiteX452" fmla="*/ 2994660 w 6703452"/>
              <a:gd name="connsiteY452" fmla="*/ 5100728 h 6099980"/>
              <a:gd name="connsiteX453" fmla="*/ 2922270 w 6703452"/>
              <a:gd name="connsiteY453" fmla="*/ 5093108 h 6099980"/>
              <a:gd name="connsiteX454" fmla="*/ 2842260 w 6703452"/>
              <a:gd name="connsiteY454" fmla="*/ 5075963 h 6099980"/>
              <a:gd name="connsiteX455" fmla="*/ 2878456 w 6703452"/>
              <a:gd name="connsiteY455" fmla="*/ 5079773 h 6099980"/>
              <a:gd name="connsiteX456" fmla="*/ 2906078 w 6703452"/>
              <a:gd name="connsiteY456" fmla="*/ 5081678 h 6099980"/>
              <a:gd name="connsiteX457" fmla="*/ 2943224 w 6703452"/>
              <a:gd name="connsiteY457" fmla="*/ 5083583 h 6099980"/>
              <a:gd name="connsiteX458" fmla="*/ 2970848 w 6703452"/>
              <a:gd name="connsiteY458" fmla="*/ 5084536 h 6099980"/>
              <a:gd name="connsiteX459" fmla="*/ 3007044 w 6703452"/>
              <a:gd name="connsiteY459" fmla="*/ 5085488 h 6099980"/>
              <a:gd name="connsiteX460" fmla="*/ 3045144 w 6703452"/>
              <a:gd name="connsiteY460" fmla="*/ 5088345 h 6099980"/>
              <a:gd name="connsiteX461" fmla="*/ 3089910 w 6703452"/>
              <a:gd name="connsiteY461" fmla="*/ 5087393 h 6099980"/>
              <a:gd name="connsiteX462" fmla="*/ 3139440 w 6703452"/>
              <a:gd name="connsiteY462" fmla="*/ 5081678 h 6099980"/>
              <a:gd name="connsiteX463" fmla="*/ 3191828 w 6703452"/>
              <a:gd name="connsiteY463" fmla="*/ 5071200 h 6099980"/>
              <a:gd name="connsiteX464" fmla="*/ 3404236 w 6703452"/>
              <a:gd name="connsiteY464" fmla="*/ 4981666 h 6099980"/>
              <a:gd name="connsiteX465" fmla="*/ 3435668 w 6703452"/>
              <a:gd name="connsiteY465" fmla="*/ 4957853 h 6099980"/>
              <a:gd name="connsiteX466" fmla="*/ 3457576 w 6703452"/>
              <a:gd name="connsiteY466" fmla="*/ 4942613 h 6099980"/>
              <a:gd name="connsiteX467" fmla="*/ 3500438 w 6703452"/>
              <a:gd name="connsiteY467" fmla="*/ 4911180 h 6099980"/>
              <a:gd name="connsiteX468" fmla="*/ 3471864 w 6703452"/>
              <a:gd name="connsiteY468" fmla="*/ 4935945 h 6099980"/>
              <a:gd name="connsiteX469" fmla="*/ 3426144 w 6703452"/>
              <a:gd name="connsiteY469" fmla="*/ 4968330 h 6099980"/>
              <a:gd name="connsiteX470" fmla="*/ 3422332 w 6703452"/>
              <a:gd name="connsiteY470" fmla="*/ 4977855 h 6099980"/>
              <a:gd name="connsiteX471" fmla="*/ 3541396 w 6703452"/>
              <a:gd name="connsiteY471" fmla="*/ 4894988 h 6099980"/>
              <a:gd name="connsiteX472" fmla="*/ 3590924 w 6703452"/>
              <a:gd name="connsiteY472" fmla="*/ 4851173 h 6099980"/>
              <a:gd name="connsiteX473" fmla="*/ 3619500 w 6703452"/>
              <a:gd name="connsiteY473" fmla="*/ 4820693 h 6099980"/>
              <a:gd name="connsiteX474" fmla="*/ 3544252 w 6703452"/>
              <a:gd name="connsiteY474" fmla="*/ 4883558 h 6099980"/>
              <a:gd name="connsiteX475" fmla="*/ 3538538 w 6703452"/>
              <a:gd name="connsiteY475" fmla="*/ 4882605 h 6099980"/>
              <a:gd name="connsiteX476" fmla="*/ 3532824 w 6703452"/>
              <a:gd name="connsiteY476" fmla="*/ 4881653 h 6099980"/>
              <a:gd name="connsiteX477" fmla="*/ 3453766 w 6703452"/>
              <a:gd name="connsiteY477" fmla="*/ 4938803 h 6099980"/>
              <a:gd name="connsiteX478" fmla="*/ 3482340 w 6703452"/>
              <a:gd name="connsiteY478" fmla="*/ 4916895 h 6099980"/>
              <a:gd name="connsiteX479" fmla="*/ 3509010 w 6703452"/>
              <a:gd name="connsiteY479" fmla="*/ 4894988 h 6099980"/>
              <a:gd name="connsiteX480" fmla="*/ 3539492 w 6703452"/>
              <a:gd name="connsiteY480" fmla="*/ 4869271 h 6099980"/>
              <a:gd name="connsiteX481" fmla="*/ 3578544 w 6703452"/>
              <a:gd name="connsiteY481" fmla="*/ 4834980 h 6099980"/>
              <a:gd name="connsiteX482" fmla="*/ 3599498 w 6703452"/>
              <a:gd name="connsiteY482" fmla="*/ 4819740 h 6099980"/>
              <a:gd name="connsiteX483" fmla="*/ 3561398 w 6703452"/>
              <a:gd name="connsiteY483" fmla="*/ 4856888 h 6099980"/>
              <a:gd name="connsiteX484" fmla="*/ 3545204 w 6703452"/>
              <a:gd name="connsiteY484" fmla="*/ 4874033 h 6099980"/>
              <a:gd name="connsiteX485" fmla="*/ 3631884 w 6703452"/>
              <a:gd name="connsiteY485" fmla="*/ 4799738 h 6099980"/>
              <a:gd name="connsiteX486" fmla="*/ 3644266 w 6703452"/>
              <a:gd name="connsiteY486" fmla="*/ 4774973 h 6099980"/>
              <a:gd name="connsiteX487" fmla="*/ 3786188 w 6703452"/>
              <a:gd name="connsiteY487" fmla="*/ 4634003 h 6099980"/>
              <a:gd name="connsiteX488" fmla="*/ 3652838 w 6703452"/>
              <a:gd name="connsiteY488" fmla="*/ 4777830 h 6099980"/>
              <a:gd name="connsiteX489" fmla="*/ 3793808 w 6703452"/>
              <a:gd name="connsiteY489" fmla="*/ 4637813 h 6099980"/>
              <a:gd name="connsiteX490" fmla="*/ 3884296 w 6703452"/>
              <a:gd name="connsiteY490" fmla="*/ 4546373 h 6099980"/>
              <a:gd name="connsiteX491" fmla="*/ 3998596 w 6703452"/>
              <a:gd name="connsiteY491" fmla="*/ 4383495 h 6099980"/>
              <a:gd name="connsiteX492" fmla="*/ 4038600 w 6703452"/>
              <a:gd name="connsiteY492" fmla="*/ 4296818 h 6099980"/>
              <a:gd name="connsiteX493" fmla="*/ 4064318 w 6703452"/>
              <a:gd name="connsiteY493" fmla="*/ 4206330 h 6099980"/>
              <a:gd name="connsiteX494" fmla="*/ 4089084 w 6703452"/>
              <a:gd name="connsiteY494" fmla="*/ 4024403 h 6099980"/>
              <a:gd name="connsiteX495" fmla="*/ 4103370 w 6703452"/>
              <a:gd name="connsiteY495" fmla="*/ 3931058 h 6099980"/>
              <a:gd name="connsiteX496" fmla="*/ 4113848 w 6703452"/>
              <a:gd name="connsiteY496" fmla="*/ 3882480 h 6099980"/>
              <a:gd name="connsiteX497" fmla="*/ 4128136 w 6703452"/>
              <a:gd name="connsiteY497" fmla="*/ 3832950 h 6099980"/>
              <a:gd name="connsiteX498" fmla="*/ 4140518 w 6703452"/>
              <a:gd name="connsiteY498" fmla="*/ 3798661 h 6099980"/>
              <a:gd name="connsiteX499" fmla="*/ 4150044 w 6703452"/>
              <a:gd name="connsiteY499" fmla="*/ 3774848 h 6099980"/>
              <a:gd name="connsiteX500" fmla="*/ 4161472 w 6703452"/>
              <a:gd name="connsiteY500" fmla="*/ 3752940 h 6099980"/>
              <a:gd name="connsiteX501" fmla="*/ 4155758 w 6703452"/>
              <a:gd name="connsiteY501" fmla="*/ 3785325 h 6099980"/>
              <a:gd name="connsiteX502" fmla="*/ 4178618 w 6703452"/>
              <a:gd name="connsiteY502" fmla="*/ 3726270 h 6099980"/>
              <a:gd name="connsiteX503" fmla="*/ 4190048 w 6703452"/>
              <a:gd name="connsiteY503" fmla="*/ 3695790 h 6099980"/>
              <a:gd name="connsiteX504" fmla="*/ 4215766 w 6703452"/>
              <a:gd name="connsiteY504" fmla="*/ 3632925 h 6099980"/>
              <a:gd name="connsiteX505" fmla="*/ 4197668 w 6703452"/>
              <a:gd name="connsiteY505" fmla="*/ 3681503 h 6099980"/>
              <a:gd name="connsiteX506" fmla="*/ 4222432 w 6703452"/>
              <a:gd name="connsiteY506" fmla="*/ 3646261 h 6099980"/>
              <a:gd name="connsiteX507" fmla="*/ 4249104 w 6703452"/>
              <a:gd name="connsiteY507" fmla="*/ 3593873 h 6099980"/>
              <a:gd name="connsiteX508" fmla="*/ 4281488 w 6703452"/>
              <a:gd name="connsiteY508" fmla="*/ 3530055 h 6099980"/>
              <a:gd name="connsiteX509" fmla="*/ 4249104 w 6703452"/>
              <a:gd name="connsiteY509" fmla="*/ 3593873 h 6099980"/>
              <a:gd name="connsiteX510" fmla="*/ 4281488 w 6703452"/>
              <a:gd name="connsiteY510" fmla="*/ 3530055 h 6099980"/>
              <a:gd name="connsiteX511" fmla="*/ 4270058 w 6703452"/>
              <a:gd name="connsiteY511" fmla="*/ 3514815 h 6099980"/>
              <a:gd name="connsiteX512" fmla="*/ 4248152 w 6703452"/>
              <a:gd name="connsiteY512" fmla="*/ 3555773 h 6099980"/>
              <a:gd name="connsiteX513" fmla="*/ 4251960 w 6703452"/>
              <a:gd name="connsiteY513" fmla="*/ 3546248 h 6099980"/>
              <a:gd name="connsiteX514" fmla="*/ 4270058 w 6703452"/>
              <a:gd name="connsiteY514" fmla="*/ 3514815 h 6099980"/>
              <a:gd name="connsiteX515" fmla="*/ 4290298 w 6703452"/>
              <a:gd name="connsiteY515" fmla="*/ 3505053 h 6099980"/>
              <a:gd name="connsiteX516" fmla="*/ 4291966 w 6703452"/>
              <a:gd name="connsiteY516" fmla="*/ 3505290 h 6099980"/>
              <a:gd name="connsiteX517" fmla="*/ 4281488 w 6703452"/>
              <a:gd name="connsiteY517" fmla="*/ 3520530 h 6099980"/>
              <a:gd name="connsiteX518" fmla="*/ 4284344 w 6703452"/>
              <a:gd name="connsiteY518" fmla="*/ 3511958 h 6099980"/>
              <a:gd name="connsiteX519" fmla="*/ 4290298 w 6703452"/>
              <a:gd name="connsiteY519" fmla="*/ 3505053 h 6099980"/>
              <a:gd name="connsiteX520" fmla="*/ 4308158 w 6703452"/>
              <a:gd name="connsiteY520" fmla="*/ 3483383 h 6099980"/>
              <a:gd name="connsiteX521" fmla="*/ 4281488 w 6703452"/>
              <a:gd name="connsiteY521" fmla="*/ 3530055 h 6099980"/>
              <a:gd name="connsiteX522" fmla="*/ 4292918 w 6703452"/>
              <a:gd name="connsiteY522" fmla="*/ 3506243 h 6099980"/>
              <a:gd name="connsiteX523" fmla="*/ 4308158 w 6703452"/>
              <a:gd name="connsiteY523" fmla="*/ 3483383 h 6099980"/>
              <a:gd name="connsiteX524" fmla="*/ 1436372 w 6703452"/>
              <a:gd name="connsiteY524" fmla="*/ 3453855 h 6099980"/>
              <a:gd name="connsiteX525" fmla="*/ 1407796 w 6703452"/>
              <a:gd name="connsiteY525" fmla="*/ 3559583 h 6099980"/>
              <a:gd name="connsiteX526" fmla="*/ 1369696 w 6703452"/>
              <a:gd name="connsiteY526" fmla="*/ 3673883 h 6099980"/>
              <a:gd name="connsiteX527" fmla="*/ 1372552 w 6703452"/>
              <a:gd name="connsiteY527" fmla="*/ 3664358 h 6099980"/>
              <a:gd name="connsiteX528" fmla="*/ 1373506 w 6703452"/>
              <a:gd name="connsiteY528" fmla="*/ 3657690 h 6099980"/>
              <a:gd name="connsiteX529" fmla="*/ 1308736 w 6703452"/>
              <a:gd name="connsiteY529" fmla="*/ 3799612 h 6099980"/>
              <a:gd name="connsiteX530" fmla="*/ 1311594 w 6703452"/>
              <a:gd name="connsiteY530" fmla="*/ 3790087 h 6099980"/>
              <a:gd name="connsiteX531" fmla="*/ 1265872 w 6703452"/>
              <a:gd name="connsiteY531" fmla="*/ 3872955 h 6099980"/>
              <a:gd name="connsiteX532" fmla="*/ 1238252 w 6703452"/>
              <a:gd name="connsiteY532" fmla="*/ 3914865 h 6099980"/>
              <a:gd name="connsiteX533" fmla="*/ 1211580 w 6703452"/>
              <a:gd name="connsiteY533" fmla="*/ 3953918 h 6099980"/>
              <a:gd name="connsiteX534" fmla="*/ 1232536 w 6703452"/>
              <a:gd name="connsiteY534" fmla="*/ 3917723 h 6099980"/>
              <a:gd name="connsiteX535" fmla="*/ 1265872 w 6703452"/>
              <a:gd name="connsiteY535" fmla="*/ 3866287 h 6099980"/>
              <a:gd name="connsiteX536" fmla="*/ 1296352 w 6703452"/>
              <a:gd name="connsiteY536" fmla="*/ 3814852 h 6099980"/>
              <a:gd name="connsiteX537" fmla="*/ 1311594 w 6703452"/>
              <a:gd name="connsiteY537" fmla="*/ 3779610 h 6099980"/>
              <a:gd name="connsiteX538" fmla="*/ 1299212 w 6703452"/>
              <a:gd name="connsiteY538" fmla="*/ 3802470 h 6099980"/>
              <a:gd name="connsiteX539" fmla="*/ 1286828 w 6703452"/>
              <a:gd name="connsiteY539" fmla="*/ 3825330 h 6099980"/>
              <a:gd name="connsiteX540" fmla="*/ 1260158 w 6703452"/>
              <a:gd name="connsiteY540" fmla="*/ 3870098 h 6099980"/>
              <a:gd name="connsiteX541" fmla="*/ 1281114 w 6703452"/>
              <a:gd name="connsiteY541" fmla="*/ 3831998 h 6099980"/>
              <a:gd name="connsiteX542" fmla="*/ 1291592 w 6703452"/>
              <a:gd name="connsiteY542" fmla="*/ 3812948 h 6099980"/>
              <a:gd name="connsiteX543" fmla="*/ 1301116 w 6703452"/>
              <a:gd name="connsiteY543" fmla="*/ 3792945 h 6099980"/>
              <a:gd name="connsiteX544" fmla="*/ 1320166 w 6703452"/>
              <a:gd name="connsiteY544" fmla="*/ 3753893 h 6099980"/>
              <a:gd name="connsiteX545" fmla="*/ 1337312 w 6703452"/>
              <a:gd name="connsiteY545" fmla="*/ 3713887 h 6099980"/>
              <a:gd name="connsiteX546" fmla="*/ 1363028 w 6703452"/>
              <a:gd name="connsiteY546" fmla="*/ 3664358 h 6099980"/>
              <a:gd name="connsiteX547" fmla="*/ 1367792 w 6703452"/>
              <a:gd name="connsiteY547" fmla="*/ 3640545 h 6099980"/>
              <a:gd name="connsiteX548" fmla="*/ 1395414 w 6703452"/>
              <a:gd name="connsiteY548" fmla="*/ 3561487 h 6099980"/>
              <a:gd name="connsiteX549" fmla="*/ 1401128 w 6703452"/>
              <a:gd name="connsiteY549" fmla="*/ 3551962 h 6099980"/>
              <a:gd name="connsiteX550" fmla="*/ 1421132 w 6703452"/>
              <a:gd name="connsiteY550" fmla="*/ 3497670 h 6099980"/>
              <a:gd name="connsiteX551" fmla="*/ 1436372 w 6703452"/>
              <a:gd name="connsiteY551" fmla="*/ 3453855 h 6099980"/>
              <a:gd name="connsiteX552" fmla="*/ 4462464 w 6703452"/>
              <a:gd name="connsiteY552" fmla="*/ 3246210 h 6099980"/>
              <a:gd name="connsiteX553" fmla="*/ 4432936 w 6703452"/>
              <a:gd name="connsiteY553" fmla="*/ 3287167 h 6099980"/>
              <a:gd name="connsiteX554" fmla="*/ 4351020 w 6703452"/>
              <a:gd name="connsiteY554" fmla="*/ 3395752 h 6099980"/>
              <a:gd name="connsiteX555" fmla="*/ 4462464 w 6703452"/>
              <a:gd name="connsiteY555" fmla="*/ 3246210 h 6099980"/>
              <a:gd name="connsiteX556" fmla="*/ 4481166 w 6703452"/>
              <a:gd name="connsiteY556" fmla="*/ 3107607 h 6099980"/>
              <a:gd name="connsiteX557" fmla="*/ 4476752 w 6703452"/>
              <a:gd name="connsiteY557" fmla="*/ 3112861 h 6099980"/>
              <a:gd name="connsiteX558" fmla="*/ 4475320 w 6703452"/>
              <a:gd name="connsiteY558" fmla="*/ 3114515 h 6099980"/>
              <a:gd name="connsiteX559" fmla="*/ 4608196 w 6703452"/>
              <a:gd name="connsiteY559" fmla="*/ 3102383 h 6099980"/>
              <a:gd name="connsiteX560" fmla="*/ 4375784 w 6703452"/>
              <a:gd name="connsiteY560" fmla="*/ 3382418 h 6099980"/>
              <a:gd name="connsiteX561" fmla="*/ 4391024 w 6703452"/>
              <a:gd name="connsiteY561" fmla="*/ 3357653 h 6099980"/>
              <a:gd name="connsiteX562" fmla="*/ 4307204 w 6703452"/>
              <a:gd name="connsiteY562" fmla="*/ 3482430 h 6099980"/>
              <a:gd name="connsiteX563" fmla="*/ 4432936 w 6703452"/>
              <a:gd name="connsiteY563" fmla="*/ 3287168 h 6099980"/>
              <a:gd name="connsiteX564" fmla="*/ 4437698 w 6703452"/>
              <a:gd name="connsiteY564" fmla="*/ 3281453 h 6099980"/>
              <a:gd name="connsiteX565" fmla="*/ 4436744 w 6703452"/>
              <a:gd name="connsiteY565" fmla="*/ 3291930 h 6099980"/>
              <a:gd name="connsiteX566" fmla="*/ 4497704 w 6703452"/>
              <a:gd name="connsiteY566" fmla="*/ 3218588 h 6099980"/>
              <a:gd name="connsiteX567" fmla="*/ 4488180 w 6703452"/>
              <a:gd name="connsiteY567" fmla="*/ 3233828 h 6099980"/>
              <a:gd name="connsiteX568" fmla="*/ 4572952 w 6703452"/>
              <a:gd name="connsiteY568" fmla="*/ 3132863 h 6099980"/>
              <a:gd name="connsiteX569" fmla="*/ 4608196 w 6703452"/>
              <a:gd name="connsiteY569" fmla="*/ 3102383 h 6099980"/>
              <a:gd name="connsiteX570" fmla="*/ 4530092 w 6703452"/>
              <a:gd name="connsiteY570" fmla="*/ 3083332 h 6099980"/>
              <a:gd name="connsiteX571" fmla="*/ 4531044 w 6703452"/>
              <a:gd name="connsiteY571" fmla="*/ 3083332 h 6099980"/>
              <a:gd name="connsiteX572" fmla="*/ 4511040 w 6703452"/>
              <a:gd name="connsiteY572" fmla="*/ 3109050 h 6099980"/>
              <a:gd name="connsiteX573" fmla="*/ 4510088 w 6703452"/>
              <a:gd name="connsiteY573" fmla="*/ 3110002 h 6099980"/>
              <a:gd name="connsiteX574" fmla="*/ 1576806 w 6703452"/>
              <a:gd name="connsiteY574" fmla="*/ 3008889 h 6099980"/>
              <a:gd name="connsiteX575" fmla="*/ 1560196 w 6703452"/>
              <a:gd name="connsiteY575" fmla="*/ 3059520 h 6099980"/>
              <a:gd name="connsiteX576" fmla="*/ 1543052 w 6703452"/>
              <a:gd name="connsiteY576" fmla="*/ 3110955 h 6099980"/>
              <a:gd name="connsiteX577" fmla="*/ 1535432 w 6703452"/>
              <a:gd name="connsiteY577" fmla="*/ 3142387 h 6099980"/>
              <a:gd name="connsiteX578" fmla="*/ 1553528 w 6703452"/>
              <a:gd name="connsiteY578" fmla="*/ 3088095 h 6099980"/>
              <a:gd name="connsiteX579" fmla="*/ 1559244 w 6703452"/>
              <a:gd name="connsiteY579" fmla="*/ 3081427 h 6099980"/>
              <a:gd name="connsiteX580" fmla="*/ 1549718 w 6703452"/>
              <a:gd name="connsiteY580" fmla="*/ 3120480 h 6099980"/>
              <a:gd name="connsiteX581" fmla="*/ 1528764 w 6703452"/>
              <a:gd name="connsiteY581" fmla="*/ 3181440 h 6099980"/>
              <a:gd name="connsiteX582" fmla="*/ 1507808 w 6703452"/>
              <a:gd name="connsiteY582" fmla="*/ 3243352 h 6099980"/>
              <a:gd name="connsiteX583" fmla="*/ 1491616 w 6703452"/>
              <a:gd name="connsiteY583" fmla="*/ 3319552 h 6099980"/>
              <a:gd name="connsiteX584" fmla="*/ 1524952 w 6703452"/>
              <a:gd name="connsiteY584" fmla="*/ 3240495 h 6099980"/>
              <a:gd name="connsiteX585" fmla="*/ 1442086 w 6703452"/>
              <a:gd name="connsiteY585" fmla="*/ 3487192 h 6099980"/>
              <a:gd name="connsiteX586" fmla="*/ 1461136 w 6703452"/>
              <a:gd name="connsiteY586" fmla="*/ 3411945 h 6099980"/>
              <a:gd name="connsiteX587" fmla="*/ 1479232 w 6703452"/>
              <a:gd name="connsiteY587" fmla="*/ 3337650 h 6099980"/>
              <a:gd name="connsiteX588" fmla="*/ 1453516 w 6703452"/>
              <a:gd name="connsiteY588" fmla="*/ 3425280 h 6099980"/>
              <a:gd name="connsiteX589" fmla="*/ 1443990 w 6703452"/>
              <a:gd name="connsiteY589" fmla="*/ 3428137 h 6099980"/>
              <a:gd name="connsiteX590" fmla="*/ 1437324 w 6703452"/>
              <a:gd name="connsiteY590" fmla="*/ 3450997 h 6099980"/>
              <a:gd name="connsiteX591" fmla="*/ 1452564 w 6703452"/>
              <a:gd name="connsiteY591" fmla="*/ 3384322 h 6099980"/>
              <a:gd name="connsiteX592" fmla="*/ 1517332 w 6703452"/>
              <a:gd name="connsiteY592" fmla="*/ 3187155 h 6099980"/>
              <a:gd name="connsiteX593" fmla="*/ 1538288 w 6703452"/>
              <a:gd name="connsiteY593" fmla="*/ 3113812 h 6099980"/>
              <a:gd name="connsiteX594" fmla="*/ 1551624 w 6703452"/>
              <a:gd name="connsiteY594" fmla="*/ 3072855 h 6099980"/>
              <a:gd name="connsiteX595" fmla="*/ 1573532 w 6703452"/>
              <a:gd name="connsiteY595" fmla="*/ 3013800 h 6099980"/>
              <a:gd name="connsiteX596" fmla="*/ 1576806 w 6703452"/>
              <a:gd name="connsiteY596" fmla="*/ 3008889 h 6099980"/>
              <a:gd name="connsiteX597" fmla="*/ 1614488 w 6703452"/>
              <a:gd name="connsiteY597" fmla="*/ 2945220 h 6099980"/>
              <a:gd name="connsiteX598" fmla="*/ 1614464 w 6703452"/>
              <a:gd name="connsiteY598" fmla="*/ 2945360 h 6099980"/>
              <a:gd name="connsiteX599" fmla="*/ 1614226 w 6703452"/>
              <a:gd name="connsiteY599" fmla="*/ 2945827 h 6099980"/>
              <a:gd name="connsiteX600" fmla="*/ 1581150 w 6703452"/>
              <a:gd name="connsiteY600" fmla="*/ 2880450 h 6099980"/>
              <a:gd name="connsiteX601" fmla="*/ 1566864 w 6703452"/>
              <a:gd name="connsiteY601" fmla="*/ 2921408 h 6099980"/>
              <a:gd name="connsiteX602" fmla="*/ 1544956 w 6703452"/>
              <a:gd name="connsiteY602" fmla="*/ 2975700 h 6099980"/>
              <a:gd name="connsiteX603" fmla="*/ 1530668 w 6703452"/>
              <a:gd name="connsiteY603" fmla="*/ 3029040 h 6099980"/>
              <a:gd name="connsiteX604" fmla="*/ 1547812 w 6703452"/>
              <a:gd name="connsiteY604" fmla="*/ 2984273 h 6099980"/>
              <a:gd name="connsiteX605" fmla="*/ 1562100 w 6703452"/>
              <a:gd name="connsiteY605" fmla="*/ 2949030 h 6099980"/>
              <a:gd name="connsiteX606" fmla="*/ 1573530 w 6703452"/>
              <a:gd name="connsiteY606" fmla="*/ 2918550 h 6099980"/>
              <a:gd name="connsiteX607" fmla="*/ 1585912 w 6703452"/>
              <a:gd name="connsiteY607" fmla="*/ 2888070 h 6099980"/>
              <a:gd name="connsiteX608" fmla="*/ 1572578 w 6703452"/>
              <a:gd name="connsiteY608" fmla="*/ 2925218 h 6099980"/>
              <a:gd name="connsiteX609" fmla="*/ 1542098 w 6703452"/>
              <a:gd name="connsiteY609" fmla="*/ 3002370 h 6099980"/>
              <a:gd name="connsiteX610" fmla="*/ 1483996 w 6703452"/>
              <a:gd name="connsiteY610" fmla="*/ 3153818 h 6099980"/>
              <a:gd name="connsiteX611" fmla="*/ 1505904 w 6703452"/>
              <a:gd name="connsiteY611" fmla="*/ 3084285 h 6099980"/>
              <a:gd name="connsiteX612" fmla="*/ 1524000 w 6703452"/>
              <a:gd name="connsiteY612" fmla="*/ 3024278 h 6099980"/>
              <a:gd name="connsiteX613" fmla="*/ 1545908 w 6703452"/>
              <a:gd name="connsiteY613" fmla="*/ 2960460 h 6099980"/>
              <a:gd name="connsiteX614" fmla="*/ 1581150 w 6703452"/>
              <a:gd name="connsiteY614" fmla="*/ 2880450 h 6099980"/>
              <a:gd name="connsiteX615" fmla="*/ 1584198 w 6703452"/>
              <a:gd name="connsiteY615" fmla="*/ 2868221 h 6099980"/>
              <a:gd name="connsiteX616" fmla="*/ 1574484 w 6703452"/>
              <a:gd name="connsiteY616" fmla="*/ 2892833 h 6099980"/>
              <a:gd name="connsiteX617" fmla="*/ 1570672 w 6703452"/>
              <a:gd name="connsiteY617" fmla="*/ 2899500 h 6099980"/>
              <a:gd name="connsiteX618" fmla="*/ 1646872 w 6703452"/>
              <a:gd name="connsiteY618" fmla="*/ 2868068 h 6099980"/>
              <a:gd name="connsiteX619" fmla="*/ 1624012 w 6703452"/>
              <a:gd name="connsiteY619" fmla="*/ 2916645 h 6099980"/>
              <a:gd name="connsiteX620" fmla="*/ 1610678 w 6703452"/>
              <a:gd name="connsiteY620" fmla="*/ 2948078 h 6099980"/>
              <a:gd name="connsiteX621" fmla="*/ 1611630 w 6703452"/>
              <a:gd name="connsiteY621" fmla="*/ 2950935 h 6099980"/>
              <a:gd name="connsiteX622" fmla="*/ 1614226 w 6703452"/>
              <a:gd name="connsiteY622" fmla="*/ 2945827 h 6099980"/>
              <a:gd name="connsiteX623" fmla="*/ 1602506 w 6703452"/>
              <a:gd name="connsiteY623" fmla="*/ 2973051 h 6099980"/>
              <a:gd name="connsiteX624" fmla="*/ 1584960 w 6703452"/>
              <a:gd name="connsiteY624" fmla="*/ 3011895 h 6099980"/>
              <a:gd name="connsiteX625" fmla="*/ 1591628 w 6703452"/>
              <a:gd name="connsiteY625" fmla="*/ 2990940 h 6099980"/>
              <a:gd name="connsiteX626" fmla="*/ 1612584 w 6703452"/>
              <a:gd name="connsiteY626" fmla="*/ 2936648 h 6099980"/>
              <a:gd name="connsiteX627" fmla="*/ 1627824 w 6703452"/>
              <a:gd name="connsiteY627" fmla="*/ 2904263 h 6099980"/>
              <a:gd name="connsiteX628" fmla="*/ 1646872 w 6703452"/>
              <a:gd name="connsiteY628" fmla="*/ 2868068 h 6099980"/>
              <a:gd name="connsiteX629" fmla="*/ 4707740 w 6703452"/>
              <a:gd name="connsiteY629" fmla="*/ 2865653 h 6099980"/>
              <a:gd name="connsiteX630" fmla="*/ 4695350 w 6703452"/>
              <a:gd name="connsiteY630" fmla="*/ 2877831 h 6099980"/>
              <a:gd name="connsiteX631" fmla="*/ 4619626 w 6703452"/>
              <a:gd name="connsiteY631" fmla="*/ 2957603 h 6099980"/>
              <a:gd name="connsiteX632" fmla="*/ 4453892 w 6703452"/>
              <a:gd name="connsiteY632" fmla="*/ 3146198 h 6099980"/>
              <a:gd name="connsiteX633" fmla="*/ 4503420 w 6703452"/>
              <a:gd name="connsiteY633" fmla="*/ 3091906 h 6099980"/>
              <a:gd name="connsiteX634" fmla="*/ 4447224 w 6703452"/>
              <a:gd name="connsiteY634" fmla="*/ 3158581 h 6099980"/>
              <a:gd name="connsiteX635" fmla="*/ 4506278 w 6703452"/>
              <a:gd name="connsiteY635" fmla="*/ 3097621 h 6099980"/>
              <a:gd name="connsiteX636" fmla="*/ 4359592 w 6703452"/>
              <a:gd name="connsiteY636" fmla="*/ 3273833 h 6099980"/>
              <a:gd name="connsiteX637" fmla="*/ 4409124 w 6703452"/>
              <a:gd name="connsiteY637" fmla="*/ 3220493 h 6099980"/>
              <a:gd name="connsiteX638" fmla="*/ 4348164 w 6703452"/>
              <a:gd name="connsiteY638" fmla="*/ 3296693 h 6099980"/>
              <a:gd name="connsiteX639" fmla="*/ 4302444 w 6703452"/>
              <a:gd name="connsiteY639" fmla="*/ 3362416 h 6099980"/>
              <a:gd name="connsiteX640" fmla="*/ 4338638 w 6703452"/>
              <a:gd name="connsiteY640" fmla="*/ 3314791 h 6099980"/>
              <a:gd name="connsiteX641" fmla="*/ 4341496 w 6703452"/>
              <a:gd name="connsiteY641" fmla="*/ 3314791 h 6099980"/>
              <a:gd name="connsiteX642" fmla="*/ 4283392 w 6703452"/>
              <a:gd name="connsiteY642" fmla="*/ 3389086 h 6099980"/>
              <a:gd name="connsiteX643" fmla="*/ 4261486 w 6703452"/>
              <a:gd name="connsiteY643" fmla="*/ 3419566 h 6099980"/>
              <a:gd name="connsiteX644" fmla="*/ 4241484 w 6703452"/>
              <a:gd name="connsiteY644" fmla="*/ 3448141 h 6099980"/>
              <a:gd name="connsiteX645" fmla="*/ 4222432 w 6703452"/>
              <a:gd name="connsiteY645" fmla="*/ 3476716 h 6099980"/>
              <a:gd name="connsiteX646" fmla="*/ 4203384 w 6703452"/>
              <a:gd name="connsiteY646" fmla="*/ 3507196 h 6099980"/>
              <a:gd name="connsiteX647" fmla="*/ 4181476 w 6703452"/>
              <a:gd name="connsiteY647" fmla="*/ 3541486 h 6099980"/>
              <a:gd name="connsiteX648" fmla="*/ 4156710 w 6703452"/>
              <a:gd name="connsiteY648" fmla="*/ 3582443 h 6099980"/>
              <a:gd name="connsiteX649" fmla="*/ 4150044 w 6703452"/>
              <a:gd name="connsiteY649" fmla="*/ 3601493 h 6099980"/>
              <a:gd name="connsiteX650" fmla="*/ 4123372 w 6703452"/>
              <a:gd name="connsiteY650" fmla="*/ 3657691 h 6099980"/>
              <a:gd name="connsiteX651" fmla="*/ 4095750 w 6703452"/>
              <a:gd name="connsiteY651" fmla="*/ 3721508 h 6099980"/>
              <a:gd name="connsiteX652" fmla="*/ 4083368 w 6703452"/>
              <a:gd name="connsiteY652" fmla="*/ 3761513 h 6099980"/>
              <a:gd name="connsiteX653" fmla="*/ 4094798 w 6703452"/>
              <a:gd name="connsiteY653" fmla="*/ 3731986 h 6099980"/>
              <a:gd name="connsiteX654" fmla="*/ 4107180 w 6703452"/>
              <a:gd name="connsiteY654" fmla="*/ 3702458 h 6099980"/>
              <a:gd name="connsiteX655" fmla="*/ 4094798 w 6703452"/>
              <a:gd name="connsiteY655" fmla="*/ 3733891 h 6099980"/>
              <a:gd name="connsiteX656" fmla="*/ 4084320 w 6703452"/>
              <a:gd name="connsiteY656" fmla="*/ 3766276 h 6099980"/>
              <a:gd name="connsiteX657" fmla="*/ 4073844 w 6703452"/>
              <a:gd name="connsiteY657" fmla="*/ 3798661 h 6099980"/>
              <a:gd name="connsiteX658" fmla="*/ 4065270 w 6703452"/>
              <a:gd name="connsiteY658" fmla="*/ 3831046 h 6099980"/>
              <a:gd name="connsiteX659" fmla="*/ 4053840 w 6703452"/>
              <a:gd name="connsiteY659" fmla="*/ 3860573 h 6099980"/>
              <a:gd name="connsiteX660" fmla="*/ 4050984 w 6703452"/>
              <a:gd name="connsiteY660" fmla="*/ 3867241 h 6099980"/>
              <a:gd name="connsiteX661" fmla="*/ 4051936 w 6703452"/>
              <a:gd name="connsiteY661" fmla="*/ 3858668 h 6099980"/>
              <a:gd name="connsiteX662" fmla="*/ 4054792 w 6703452"/>
              <a:gd name="connsiteY662" fmla="*/ 3844381 h 6099980"/>
              <a:gd name="connsiteX663" fmla="*/ 4055744 w 6703452"/>
              <a:gd name="connsiteY663" fmla="*/ 3832951 h 6099980"/>
              <a:gd name="connsiteX664" fmla="*/ 4048124 w 6703452"/>
              <a:gd name="connsiteY664" fmla="*/ 3853906 h 6099980"/>
              <a:gd name="connsiteX665" fmla="*/ 4033838 w 6703452"/>
              <a:gd name="connsiteY665" fmla="*/ 3905341 h 6099980"/>
              <a:gd name="connsiteX666" fmla="*/ 4015740 w 6703452"/>
              <a:gd name="connsiteY666" fmla="*/ 4006306 h 6099980"/>
              <a:gd name="connsiteX667" fmla="*/ 4009072 w 6703452"/>
              <a:gd name="connsiteY667" fmla="*/ 4069171 h 6099980"/>
              <a:gd name="connsiteX668" fmla="*/ 4002404 w 6703452"/>
              <a:gd name="connsiteY668" fmla="*/ 4123463 h 6099980"/>
              <a:gd name="connsiteX669" fmla="*/ 3987166 w 6703452"/>
              <a:gd name="connsiteY669" fmla="*/ 4195853 h 6099980"/>
              <a:gd name="connsiteX670" fmla="*/ 4002404 w 6703452"/>
              <a:gd name="connsiteY670" fmla="*/ 4098698 h 6099980"/>
              <a:gd name="connsiteX671" fmla="*/ 4024312 w 6703452"/>
              <a:gd name="connsiteY671" fmla="*/ 3948203 h 6099980"/>
              <a:gd name="connsiteX672" fmla="*/ 4010978 w 6703452"/>
              <a:gd name="connsiteY672" fmla="*/ 4012973 h 6099980"/>
              <a:gd name="connsiteX673" fmla="*/ 4016692 w 6703452"/>
              <a:gd name="connsiteY673" fmla="*/ 3968206 h 6099980"/>
              <a:gd name="connsiteX674" fmla="*/ 4030980 w 6703452"/>
              <a:gd name="connsiteY674" fmla="*/ 3896768 h 6099980"/>
              <a:gd name="connsiteX675" fmla="*/ 4040504 w 6703452"/>
              <a:gd name="connsiteY675" fmla="*/ 3857716 h 6099980"/>
              <a:gd name="connsiteX676" fmla="*/ 4051936 w 6703452"/>
              <a:gd name="connsiteY676" fmla="*/ 3819616 h 6099980"/>
              <a:gd name="connsiteX677" fmla="*/ 4063366 w 6703452"/>
              <a:gd name="connsiteY677" fmla="*/ 3784373 h 6099980"/>
              <a:gd name="connsiteX678" fmla="*/ 4074796 w 6703452"/>
              <a:gd name="connsiteY678" fmla="*/ 3753893 h 6099980"/>
              <a:gd name="connsiteX679" fmla="*/ 4064318 w 6703452"/>
              <a:gd name="connsiteY679" fmla="*/ 3786278 h 6099980"/>
              <a:gd name="connsiteX680" fmla="*/ 4062412 w 6703452"/>
              <a:gd name="connsiteY680" fmla="*/ 3795803 h 6099980"/>
              <a:gd name="connsiteX681" fmla="*/ 4066224 w 6703452"/>
              <a:gd name="connsiteY681" fmla="*/ 3787231 h 6099980"/>
              <a:gd name="connsiteX682" fmla="*/ 4074796 w 6703452"/>
              <a:gd name="connsiteY682" fmla="*/ 3765323 h 6099980"/>
              <a:gd name="connsiteX683" fmla="*/ 4100512 w 6703452"/>
              <a:gd name="connsiteY683" fmla="*/ 3702458 h 6099980"/>
              <a:gd name="connsiteX684" fmla="*/ 4127184 w 6703452"/>
              <a:gd name="connsiteY684" fmla="*/ 3648166 h 6099980"/>
              <a:gd name="connsiteX685" fmla="*/ 4131944 w 6703452"/>
              <a:gd name="connsiteY685" fmla="*/ 3622448 h 6099980"/>
              <a:gd name="connsiteX686" fmla="*/ 4090036 w 6703452"/>
              <a:gd name="connsiteY686" fmla="*/ 3713888 h 6099980"/>
              <a:gd name="connsiteX687" fmla="*/ 4071938 w 6703452"/>
              <a:gd name="connsiteY687" fmla="*/ 3759608 h 6099980"/>
              <a:gd name="connsiteX688" fmla="*/ 4060508 w 6703452"/>
              <a:gd name="connsiteY688" fmla="*/ 3789136 h 6099980"/>
              <a:gd name="connsiteX689" fmla="*/ 4048124 w 6703452"/>
              <a:gd name="connsiteY689" fmla="*/ 3826283 h 6099980"/>
              <a:gd name="connsiteX690" fmla="*/ 4061460 w 6703452"/>
              <a:gd name="connsiteY690" fmla="*/ 3784373 h 6099980"/>
              <a:gd name="connsiteX691" fmla="*/ 4074796 w 6703452"/>
              <a:gd name="connsiteY691" fmla="*/ 3748178 h 6099980"/>
              <a:gd name="connsiteX692" fmla="*/ 4096704 w 6703452"/>
              <a:gd name="connsiteY692" fmla="*/ 3690076 h 6099980"/>
              <a:gd name="connsiteX693" fmla="*/ 4130040 w 6703452"/>
              <a:gd name="connsiteY693" fmla="*/ 3607208 h 6099980"/>
              <a:gd name="connsiteX694" fmla="*/ 4146232 w 6703452"/>
              <a:gd name="connsiteY694" fmla="*/ 3571013 h 6099980"/>
              <a:gd name="connsiteX695" fmla="*/ 4165284 w 6703452"/>
              <a:gd name="connsiteY695" fmla="*/ 3531961 h 6099980"/>
              <a:gd name="connsiteX696" fmla="*/ 4192904 w 6703452"/>
              <a:gd name="connsiteY696" fmla="*/ 3485288 h 6099980"/>
              <a:gd name="connsiteX697" fmla="*/ 4231958 w 6703452"/>
              <a:gd name="connsiteY697" fmla="*/ 3426233 h 6099980"/>
              <a:gd name="connsiteX698" fmla="*/ 4265296 w 6703452"/>
              <a:gd name="connsiteY698" fmla="*/ 3392896 h 6099980"/>
              <a:gd name="connsiteX699" fmla="*/ 4289108 w 6703452"/>
              <a:gd name="connsiteY699" fmla="*/ 3358606 h 6099980"/>
              <a:gd name="connsiteX700" fmla="*/ 4318636 w 6703452"/>
              <a:gd name="connsiteY700" fmla="*/ 3317648 h 6099980"/>
              <a:gd name="connsiteX701" fmla="*/ 4370070 w 6703452"/>
              <a:gd name="connsiteY701" fmla="*/ 3249068 h 6099980"/>
              <a:gd name="connsiteX702" fmla="*/ 4343400 w 6703452"/>
              <a:gd name="connsiteY702" fmla="*/ 3272881 h 6099980"/>
              <a:gd name="connsiteX703" fmla="*/ 4438652 w 6703452"/>
              <a:gd name="connsiteY703" fmla="*/ 3160486 h 6099980"/>
              <a:gd name="connsiteX704" fmla="*/ 4543426 w 6703452"/>
              <a:gd name="connsiteY704" fmla="*/ 3039518 h 6099980"/>
              <a:gd name="connsiteX705" fmla="*/ 4481544 w 6703452"/>
              <a:gd name="connsiteY705" fmla="*/ 3107161 h 6099980"/>
              <a:gd name="connsiteX706" fmla="*/ 4481166 w 6703452"/>
              <a:gd name="connsiteY706" fmla="*/ 3107607 h 6099980"/>
              <a:gd name="connsiteX707" fmla="*/ 4519674 w 6703452"/>
              <a:gd name="connsiteY707" fmla="*/ 3061768 h 6099980"/>
              <a:gd name="connsiteX708" fmla="*/ 4626292 w 6703452"/>
              <a:gd name="connsiteY708" fmla="*/ 2946173 h 6099980"/>
              <a:gd name="connsiteX709" fmla="*/ 4694992 w 6703452"/>
              <a:gd name="connsiteY709" fmla="*/ 2877712 h 6099980"/>
              <a:gd name="connsiteX710" fmla="*/ 4884420 w 6703452"/>
              <a:gd name="connsiteY710" fmla="*/ 2855686 h 6099980"/>
              <a:gd name="connsiteX711" fmla="*/ 4831080 w 6703452"/>
              <a:gd name="connsiteY711" fmla="*/ 2905216 h 6099980"/>
              <a:gd name="connsiteX712" fmla="*/ 4884420 w 6703452"/>
              <a:gd name="connsiteY712" fmla="*/ 2855686 h 6099980"/>
              <a:gd name="connsiteX713" fmla="*/ 1596706 w 6703452"/>
              <a:gd name="connsiteY713" fmla="*/ 2840767 h 6099980"/>
              <a:gd name="connsiteX714" fmla="*/ 1585912 w 6703452"/>
              <a:gd name="connsiteY714" fmla="*/ 2864258 h 6099980"/>
              <a:gd name="connsiteX715" fmla="*/ 1584198 w 6703452"/>
              <a:gd name="connsiteY715" fmla="*/ 2868221 h 6099980"/>
              <a:gd name="connsiteX716" fmla="*/ 1588770 w 6703452"/>
              <a:gd name="connsiteY716" fmla="*/ 2856638 h 6099980"/>
              <a:gd name="connsiteX717" fmla="*/ 4750140 w 6703452"/>
              <a:gd name="connsiteY717" fmla="*/ 2825544 h 6099980"/>
              <a:gd name="connsiteX718" fmla="*/ 4707740 w 6703452"/>
              <a:gd name="connsiteY718" fmla="*/ 2865653 h 6099980"/>
              <a:gd name="connsiteX719" fmla="*/ 4728390 w 6703452"/>
              <a:gd name="connsiteY719" fmla="*/ 2845357 h 6099980"/>
              <a:gd name="connsiteX720" fmla="*/ 1605916 w 6703452"/>
              <a:gd name="connsiteY720" fmla="*/ 2822348 h 6099980"/>
              <a:gd name="connsiteX721" fmla="*/ 1596706 w 6703452"/>
              <a:gd name="connsiteY721" fmla="*/ 2840767 h 6099980"/>
              <a:gd name="connsiteX722" fmla="*/ 1602106 w 6703452"/>
              <a:gd name="connsiteY722" fmla="*/ 2829015 h 6099980"/>
              <a:gd name="connsiteX723" fmla="*/ 1683068 w 6703452"/>
              <a:gd name="connsiteY723" fmla="*/ 2771865 h 6099980"/>
              <a:gd name="connsiteX724" fmla="*/ 1670684 w 6703452"/>
              <a:gd name="connsiteY724" fmla="*/ 2790915 h 6099980"/>
              <a:gd name="connsiteX725" fmla="*/ 1660208 w 6703452"/>
              <a:gd name="connsiteY725" fmla="*/ 2810918 h 6099980"/>
              <a:gd name="connsiteX726" fmla="*/ 1644016 w 6703452"/>
              <a:gd name="connsiteY726" fmla="*/ 2840445 h 6099980"/>
              <a:gd name="connsiteX727" fmla="*/ 1652588 w 6703452"/>
              <a:gd name="connsiteY727" fmla="*/ 2819490 h 6099980"/>
              <a:gd name="connsiteX728" fmla="*/ 1667828 w 6703452"/>
              <a:gd name="connsiteY728" fmla="*/ 2794725 h 6099980"/>
              <a:gd name="connsiteX729" fmla="*/ 1683068 w 6703452"/>
              <a:gd name="connsiteY729" fmla="*/ 2771865 h 6099980"/>
              <a:gd name="connsiteX730" fmla="*/ 1724026 w 6703452"/>
              <a:gd name="connsiteY730" fmla="*/ 2753768 h 6099980"/>
              <a:gd name="connsiteX731" fmla="*/ 1697526 w 6703452"/>
              <a:gd name="connsiteY731" fmla="*/ 2795161 h 6099980"/>
              <a:gd name="connsiteX732" fmla="*/ 1703070 w 6703452"/>
              <a:gd name="connsiteY732" fmla="*/ 2786153 h 6099980"/>
              <a:gd name="connsiteX733" fmla="*/ 1724026 w 6703452"/>
              <a:gd name="connsiteY733" fmla="*/ 2753768 h 6099980"/>
              <a:gd name="connsiteX734" fmla="*/ 1706850 w 6703452"/>
              <a:gd name="connsiteY734" fmla="*/ 2740120 h 6099980"/>
              <a:gd name="connsiteX735" fmla="*/ 1687830 w 6703452"/>
              <a:gd name="connsiteY735" fmla="*/ 2771865 h 6099980"/>
              <a:gd name="connsiteX736" fmla="*/ 1660208 w 6703452"/>
              <a:gd name="connsiteY736" fmla="*/ 2824252 h 6099980"/>
              <a:gd name="connsiteX737" fmla="*/ 1670684 w 6703452"/>
              <a:gd name="connsiteY737" fmla="*/ 2798535 h 6099980"/>
              <a:gd name="connsiteX738" fmla="*/ 1701164 w 6703452"/>
              <a:gd name="connsiteY738" fmla="*/ 2746148 h 6099980"/>
              <a:gd name="connsiteX739" fmla="*/ 1706850 w 6703452"/>
              <a:gd name="connsiteY739" fmla="*/ 2740120 h 6099980"/>
              <a:gd name="connsiteX740" fmla="*/ 1751648 w 6703452"/>
              <a:gd name="connsiteY740" fmla="*/ 2718525 h 6099980"/>
              <a:gd name="connsiteX741" fmla="*/ 1573530 w 6703452"/>
              <a:gd name="connsiteY741" fmla="*/ 3103335 h 6099980"/>
              <a:gd name="connsiteX742" fmla="*/ 1564004 w 6703452"/>
              <a:gd name="connsiteY742" fmla="*/ 3109050 h 6099980"/>
              <a:gd name="connsiteX743" fmla="*/ 1587818 w 6703452"/>
              <a:gd name="connsiteY743" fmla="*/ 3042375 h 6099980"/>
              <a:gd name="connsiteX744" fmla="*/ 1591628 w 6703452"/>
              <a:gd name="connsiteY744" fmla="*/ 3022373 h 6099980"/>
              <a:gd name="connsiteX745" fmla="*/ 1561148 w 6703452"/>
              <a:gd name="connsiteY745" fmla="*/ 3111908 h 6099980"/>
              <a:gd name="connsiteX746" fmla="*/ 1557338 w 6703452"/>
              <a:gd name="connsiteY746" fmla="*/ 3103335 h 6099980"/>
              <a:gd name="connsiteX747" fmla="*/ 1591628 w 6703452"/>
              <a:gd name="connsiteY747" fmla="*/ 3009038 h 6099980"/>
              <a:gd name="connsiteX748" fmla="*/ 1613194 w 6703452"/>
              <a:gd name="connsiteY748" fmla="*/ 2952781 h 6099980"/>
              <a:gd name="connsiteX749" fmla="*/ 1614464 w 6703452"/>
              <a:gd name="connsiteY749" fmla="*/ 2945360 h 6099980"/>
              <a:gd name="connsiteX750" fmla="*/ 1618894 w 6703452"/>
              <a:gd name="connsiteY750" fmla="*/ 2936648 h 6099980"/>
              <a:gd name="connsiteX751" fmla="*/ 1632584 w 6703452"/>
              <a:gd name="connsiteY751" fmla="*/ 2910930 h 6099980"/>
              <a:gd name="connsiteX752" fmla="*/ 1675092 w 6703452"/>
              <a:gd name="connsiteY752" fmla="*/ 2830206 h 6099980"/>
              <a:gd name="connsiteX753" fmla="*/ 1697526 w 6703452"/>
              <a:gd name="connsiteY753" fmla="*/ 2795161 h 6099980"/>
              <a:gd name="connsiteX754" fmla="*/ 1687830 w 6703452"/>
              <a:gd name="connsiteY754" fmla="*/ 2810918 h 6099980"/>
              <a:gd name="connsiteX755" fmla="*/ 1674496 w 6703452"/>
              <a:gd name="connsiteY755" fmla="*/ 2835683 h 6099980"/>
              <a:gd name="connsiteX756" fmla="*/ 1661160 w 6703452"/>
              <a:gd name="connsiteY756" fmla="*/ 2860448 h 6099980"/>
              <a:gd name="connsiteX757" fmla="*/ 1654492 w 6703452"/>
              <a:gd name="connsiteY757" fmla="*/ 2872830 h 6099980"/>
              <a:gd name="connsiteX758" fmla="*/ 1647826 w 6703452"/>
              <a:gd name="connsiteY758" fmla="*/ 2886165 h 6099980"/>
              <a:gd name="connsiteX759" fmla="*/ 1618298 w 6703452"/>
              <a:gd name="connsiteY759" fmla="*/ 2943315 h 6099980"/>
              <a:gd name="connsiteX760" fmla="*/ 1609726 w 6703452"/>
              <a:gd name="connsiteY760" fmla="*/ 2977605 h 6099980"/>
              <a:gd name="connsiteX761" fmla="*/ 1623060 w 6703452"/>
              <a:gd name="connsiteY761" fmla="*/ 2948078 h 6099980"/>
              <a:gd name="connsiteX762" fmla="*/ 1638300 w 6703452"/>
              <a:gd name="connsiteY762" fmla="*/ 2916645 h 6099980"/>
              <a:gd name="connsiteX763" fmla="*/ 1671638 w 6703452"/>
              <a:gd name="connsiteY763" fmla="*/ 2849970 h 6099980"/>
              <a:gd name="connsiteX764" fmla="*/ 1689736 w 6703452"/>
              <a:gd name="connsiteY764" fmla="*/ 2815680 h 6099980"/>
              <a:gd name="connsiteX765" fmla="*/ 1694498 w 6703452"/>
              <a:gd name="connsiteY765" fmla="*/ 2807108 h 6099980"/>
              <a:gd name="connsiteX766" fmla="*/ 1699260 w 6703452"/>
              <a:gd name="connsiteY766" fmla="*/ 2798535 h 6099980"/>
              <a:gd name="connsiteX767" fmla="*/ 1709738 w 6703452"/>
              <a:gd name="connsiteY767" fmla="*/ 2782343 h 6099980"/>
              <a:gd name="connsiteX768" fmla="*/ 1729740 w 6703452"/>
              <a:gd name="connsiteY768" fmla="*/ 2749958 h 6099980"/>
              <a:gd name="connsiteX769" fmla="*/ 1751648 w 6703452"/>
              <a:gd name="connsiteY769" fmla="*/ 2718525 h 6099980"/>
              <a:gd name="connsiteX770" fmla="*/ 4980842 w 6703452"/>
              <a:gd name="connsiteY770" fmla="*/ 2703256 h 6099980"/>
              <a:gd name="connsiteX771" fmla="*/ 4978320 w 6703452"/>
              <a:gd name="connsiteY771" fmla="*/ 2704955 h 6099980"/>
              <a:gd name="connsiteX772" fmla="*/ 4979434 w 6703452"/>
              <a:gd name="connsiteY772" fmla="*/ 2704119 h 6099980"/>
              <a:gd name="connsiteX773" fmla="*/ 5173980 w 6703452"/>
              <a:gd name="connsiteY773" fmla="*/ 2606131 h 6099980"/>
              <a:gd name="connsiteX774" fmla="*/ 5147312 w 6703452"/>
              <a:gd name="connsiteY774" fmla="*/ 2616608 h 6099980"/>
              <a:gd name="connsiteX775" fmla="*/ 5119688 w 6703452"/>
              <a:gd name="connsiteY775" fmla="*/ 2627086 h 6099980"/>
              <a:gd name="connsiteX776" fmla="*/ 5156836 w 6703452"/>
              <a:gd name="connsiteY776" fmla="*/ 2617561 h 6099980"/>
              <a:gd name="connsiteX777" fmla="*/ 5173980 w 6703452"/>
              <a:gd name="connsiteY777" fmla="*/ 2606131 h 6099980"/>
              <a:gd name="connsiteX778" fmla="*/ 5787392 w 6703452"/>
              <a:gd name="connsiteY778" fmla="*/ 2514690 h 6099980"/>
              <a:gd name="connsiteX779" fmla="*/ 5769292 w 6703452"/>
              <a:gd name="connsiteY779" fmla="*/ 2521358 h 6099980"/>
              <a:gd name="connsiteX780" fmla="*/ 5787392 w 6703452"/>
              <a:gd name="connsiteY780" fmla="*/ 2514690 h 6099980"/>
              <a:gd name="connsiteX781" fmla="*/ 5341620 w 6703452"/>
              <a:gd name="connsiteY781" fmla="*/ 2483258 h 6099980"/>
              <a:gd name="connsiteX782" fmla="*/ 5312092 w 6703452"/>
              <a:gd name="connsiteY782" fmla="*/ 2494688 h 6099980"/>
              <a:gd name="connsiteX783" fmla="*/ 5178744 w 6703452"/>
              <a:gd name="connsiteY783" fmla="*/ 2542313 h 6099980"/>
              <a:gd name="connsiteX784" fmla="*/ 5136832 w 6703452"/>
              <a:gd name="connsiteY784" fmla="*/ 2558505 h 6099980"/>
              <a:gd name="connsiteX785" fmla="*/ 5103496 w 6703452"/>
              <a:gd name="connsiteY785" fmla="*/ 2574698 h 6099980"/>
              <a:gd name="connsiteX786" fmla="*/ 5068252 w 6703452"/>
              <a:gd name="connsiteY786" fmla="*/ 2592796 h 6099980"/>
              <a:gd name="connsiteX787" fmla="*/ 5048250 w 6703452"/>
              <a:gd name="connsiteY787" fmla="*/ 2603273 h 6099980"/>
              <a:gd name="connsiteX788" fmla="*/ 5026344 w 6703452"/>
              <a:gd name="connsiteY788" fmla="*/ 2615655 h 6099980"/>
              <a:gd name="connsiteX789" fmla="*/ 5001578 w 6703452"/>
              <a:gd name="connsiteY789" fmla="*/ 2628990 h 6099980"/>
              <a:gd name="connsiteX790" fmla="*/ 4973004 w 6703452"/>
              <a:gd name="connsiteY790" fmla="*/ 2645183 h 6099980"/>
              <a:gd name="connsiteX791" fmla="*/ 5013008 w 6703452"/>
              <a:gd name="connsiteY791" fmla="*/ 2618513 h 6099980"/>
              <a:gd name="connsiteX792" fmla="*/ 5040630 w 6703452"/>
              <a:gd name="connsiteY792" fmla="*/ 2601368 h 6099980"/>
              <a:gd name="connsiteX793" fmla="*/ 5072064 w 6703452"/>
              <a:gd name="connsiteY793" fmla="*/ 2582318 h 6099980"/>
              <a:gd name="connsiteX794" fmla="*/ 5093018 w 6703452"/>
              <a:gd name="connsiteY794" fmla="*/ 2568983 h 6099980"/>
              <a:gd name="connsiteX795" fmla="*/ 5134928 w 6703452"/>
              <a:gd name="connsiteY795" fmla="*/ 2547075 h 6099980"/>
              <a:gd name="connsiteX796" fmla="*/ 5101592 w 6703452"/>
              <a:gd name="connsiteY796" fmla="*/ 2560411 h 6099980"/>
              <a:gd name="connsiteX797" fmla="*/ 5154930 w 6703452"/>
              <a:gd name="connsiteY797" fmla="*/ 2536598 h 6099980"/>
              <a:gd name="connsiteX798" fmla="*/ 5178744 w 6703452"/>
              <a:gd name="connsiteY798" fmla="*/ 2532788 h 6099980"/>
              <a:gd name="connsiteX799" fmla="*/ 5341620 w 6703452"/>
              <a:gd name="connsiteY799" fmla="*/ 2483258 h 6099980"/>
              <a:gd name="connsiteX800" fmla="*/ 1901608 w 6703452"/>
              <a:gd name="connsiteY800" fmla="*/ 2454802 h 6099980"/>
              <a:gd name="connsiteX801" fmla="*/ 1876426 w 6703452"/>
              <a:gd name="connsiteY801" fmla="*/ 2479447 h 6099980"/>
              <a:gd name="connsiteX802" fmla="*/ 1900240 w 6703452"/>
              <a:gd name="connsiteY802" fmla="*/ 2455635 h 6099980"/>
              <a:gd name="connsiteX803" fmla="*/ 1901608 w 6703452"/>
              <a:gd name="connsiteY803" fmla="*/ 2454802 h 6099980"/>
              <a:gd name="connsiteX804" fmla="*/ 5862324 w 6703452"/>
              <a:gd name="connsiteY804" fmla="*/ 2445947 h 6099980"/>
              <a:gd name="connsiteX805" fmla="*/ 5816918 w 6703452"/>
              <a:gd name="connsiteY805" fmla="*/ 2461351 h 6099980"/>
              <a:gd name="connsiteX806" fmla="*/ 5770246 w 6703452"/>
              <a:gd name="connsiteY806" fmla="*/ 2474686 h 6099980"/>
              <a:gd name="connsiteX807" fmla="*/ 5719764 w 6703452"/>
              <a:gd name="connsiteY807" fmla="*/ 2487068 h 6099980"/>
              <a:gd name="connsiteX808" fmla="*/ 5700712 w 6703452"/>
              <a:gd name="connsiteY808" fmla="*/ 2493736 h 6099980"/>
              <a:gd name="connsiteX809" fmla="*/ 5745480 w 6703452"/>
              <a:gd name="connsiteY809" fmla="*/ 2488973 h 6099980"/>
              <a:gd name="connsiteX810" fmla="*/ 5694046 w 6703452"/>
              <a:gd name="connsiteY810" fmla="*/ 2498498 h 6099980"/>
              <a:gd name="connsiteX811" fmla="*/ 5660708 w 6703452"/>
              <a:gd name="connsiteY811" fmla="*/ 2508023 h 6099980"/>
              <a:gd name="connsiteX812" fmla="*/ 5571172 w 6703452"/>
              <a:gd name="connsiteY812" fmla="*/ 2529931 h 6099980"/>
              <a:gd name="connsiteX813" fmla="*/ 5617846 w 6703452"/>
              <a:gd name="connsiteY813" fmla="*/ 2524216 h 6099980"/>
              <a:gd name="connsiteX814" fmla="*/ 5708332 w 6703452"/>
              <a:gd name="connsiteY814" fmla="*/ 2504213 h 6099980"/>
              <a:gd name="connsiteX815" fmla="*/ 5746432 w 6703452"/>
              <a:gd name="connsiteY815" fmla="*/ 2491831 h 6099980"/>
              <a:gd name="connsiteX816" fmla="*/ 5796916 w 6703452"/>
              <a:gd name="connsiteY816" fmla="*/ 2475638 h 6099980"/>
              <a:gd name="connsiteX817" fmla="*/ 5862638 w 6703452"/>
              <a:gd name="connsiteY817" fmla="*/ 2447063 h 6099980"/>
              <a:gd name="connsiteX818" fmla="*/ 5862324 w 6703452"/>
              <a:gd name="connsiteY818" fmla="*/ 2445947 h 6099980"/>
              <a:gd name="connsiteX819" fmla="*/ 5748338 w 6703452"/>
              <a:gd name="connsiteY819" fmla="*/ 2415630 h 6099980"/>
              <a:gd name="connsiteX820" fmla="*/ 5694046 w 6703452"/>
              <a:gd name="connsiteY820" fmla="*/ 2430870 h 6099980"/>
              <a:gd name="connsiteX821" fmla="*/ 5748338 w 6703452"/>
              <a:gd name="connsiteY821" fmla="*/ 2415630 h 6099980"/>
              <a:gd name="connsiteX822" fmla="*/ 5732146 w 6703452"/>
              <a:gd name="connsiteY822" fmla="*/ 2404200 h 6099980"/>
              <a:gd name="connsiteX823" fmla="*/ 5662612 w 6703452"/>
              <a:gd name="connsiteY823" fmla="*/ 2423250 h 6099980"/>
              <a:gd name="connsiteX824" fmla="*/ 5647372 w 6703452"/>
              <a:gd name="connsiteY824" fmla="*/ 2425155 h 6099980"/>
              <a:gd name="connsiteX825" fmla="*/ 5682616 w 6703452"/>
              <a:gd name="connsiteY825" fmla="*/ 2416583 h 6099980"/>
              <a:gd name="connsiteX826" fmla="*/ 5717858 w 6703452"/>
              <a:gd name="connsiteY826" fmla="*/ 2407058 h 6099980"/>
              <a:gd name="connsiteX827" fmla="*/ 2229804 w 6703452"/>
              <a:gd name="connsiteY827" fmla="*/ 2291806 h 6099980"/>
              <a:gd name="connsiteX828" fmla="*/ 2230092 w 6703452"/>
              <a:gd name="connsiteY828" fmla="*/ 2292061 h 6099980"/>
              <a:gd name="connsiteX829" fmla="*/ 2229804 w 6703452"/>
              <a:gd name="connsiteY829" fmla="*/ 2292163 h 6099980"/>
              <a:gd name="connsiteX830" fmla="*/ 2229804 w 6703452"/>
              <a:gd name="connsiteY830" fmla="*/ 2291806 h 6099980"/>
              <a:gd name="connsiteX831" fmla="*/ 2486978 w 6703452"/>
              <a:gd name="connsiteY831" fmla="*/ 2268945 h 6099980"/>
              <a:gd name="connsiteX832" fmla="*/ 2477452 w 6703452"/>
              <a:gd name="connsiteY832" fmla="*/ 2270850 h 6099980"/>
              <a:gd name="connsiteX833" fmla="*/ 2475548 w 6703452"/>
              <a:gd name="connsiteY833" fmla="*/ 2270850 h 6099980"/>
              <a:gd name="connsiteX834" fmla="*/ 3027998 w 6703452"/>
              <a:gd name="connsiteY834" fmla="*/ 2214653 h 6099980"/>
              <a:gd name="connsiteX835" fmla="*/ 3023236 w 6703452"/>
              <a:gd name="connsiteY835" fmla="*/ 2216558 h 6099980"/>
              <a:gd name="connsiteX836" fmla="*/ 3027762 w 6703452"/>
              <a:gd name="connsiteY836" fmla="*/ 2214702 h 6099980"/>
              <a:gd name="connsiteX837" fmla="*/ 3076368 w 6703452"/>
              <a:gd name="connsiteY837" fmla="*/ 2211539 h 6099980"/>
              <a:gd name="connsiteX838" fmla="*/ 3046096 w 6703452"/>
              <a:gd name="connsiteY838" fmla="*/ 2223226 h 6099980"/>
              <a:gd name="connsiteX839" fmla="*/ 3060384 w 6703452"/>
              <a:gd name="connsiteY839" fmla="*/ 2219416 h 6099980"/>
              <a:gd name="connsiteX840" fmla="*/ 3048952 w 6703452"/>
              <a:gd name="connsiteY840" fmla="*/ 2223226 h 6099980"/>
              <a:gd name="connsiteX841" fmla="*/ 3025140 w 6703452"/>
              <a:gd name="connsiteY841" fmla="*/ 2229893 h 6099980"/>
              <a:gd name="connsiteX842" fmla="*/ 2928938 w 6703452"/>
              <a:gd name="connsiteY842" fmla="*/ 2249896 h 6099980"/>
              <a:gd name="connsiteX843" fmla="*/ 2815592 w 6703452"/>
              <a:gd name="connsiteY843" fmla="*/ 2257516 h 6099980"/>
              <a:gd name="connsiteX844" fmla="*/ 2770824 w 6703452"/>
              <a:gd name="connsiteY844" fmla="*/ 2255611 h 6099980"/>
              <a:gd name="connsiteX845" fmla="*/ 2939416 w 6703452"/>
              <a:gd name="connsiteY845" fmla="*/ 2243228 h 6099980"/>
              <a:gd name="connsiteX846" fmla="*/ 3047048 w 6703452"/>
              <a:gd name="connsiteY846" fmla="*/ 2217511 h 6099980"/>
              <a:gd name="connsiteX847" fmla="*/ 3076368 w 6703452"/>
              <a:gd name="connsiteY847" fmla="*/ 2211539 h 6099980"/>
              <a:gd name="connsiteX848" fmla="*/ 3114676 w 6703452"/>
              <a:gd name="connsiteY848" fmla="*/ 2200365 h 6099980"/>
              <a:gd name="connsiteX849" fmla="*/ 3033712 w 6703452"/>
              <a:gd name="connsiteY849" fmla="*/ 2231798 h 6099980"/>
              <a:gd name="connsiteX850" fmla="*/ 3114676 w 6703452"/>
              <a:gd name="connsiteY850" fmla="*/ 2200365 h 6099980"/>
              <a:gd name="connsiteX851" fmla="*/ 3124570 w 6703452"/>
              <a:gd name="connsiteY851" fmla="*/ 2194592 h 6099980"/>
              <a:gd name="connsiteX852" fmla="*/ 3117532 w 6703452"/>
              <a:gd name="connsiteY852" fmla="*/ 2198461 h 6099980"/>
              <a:gd name="connsiteX853" fmla="*/ 3094672 w 6703452"/>
              <a:gd name="connsiteY853" fmla="*/ 2207986 h 6099980"/>
              <a:gd name="connsiteX854" fmla="*/ 3071812 w 6703452"/>
              <a:gd name="connsiteY854" fmla="*/ 2215606 h 6099980"/>
              <a:gd name="connsiteX855" fmla="*/ 3060384 w 6703452"/>
              <a:gd name="connsiteY855" fmla="*/ 2219416 h 6099980"/>
              <a:gd name="connsiteX856" fmla="*/ 3073718 w 6703452"/>
              <a:gd name="connsiteY856" fmla="*/ 2214653 h 6099980"/>
              <a:gd name="connsiteX857" fmla="*/ 3096578 w 6703452"/>
              <a:gd name="connsiteY857" fmla="*/ 2207033 h 6099980"/>
              <a:gd name="connsiteX858" fmla="*/ 3167080 w 6703452"/>
              <a:gd name="connsiteY858" fmla="*/ 2171224 h 6099980"/>
              <a:gd name="connsiteX859" fmla="*/ 3153728 w 6703452"/>
              <a:gd name="connsiteY859" fmla="*/ 2179292 h 6099980"/>
              <a:gd name="connsiteX860" fmla="*/ 3130868 w 6703452"/>
              <a:gd name="connsiteY860" fmla="*/ 2191793 h 6099980"/>
              <a:gd name="connsiteX861" fmla="*/ 3124570 w 6703452"/>
              <a:gd name="connsiteY861" fmla="*/ 2194592 h 6099980"/>
              <a:gd name="connsiteX862" fmla="*/ 6288168 w 6703452"/>
              <a:gd name="connsiteY862" fmla="*/ 2109758 h 6099980"/>
              <a:gd name="connsiteX863" fmla="*/ 6282692 w 6703452"/>
              <a:gd name="connsiteY863" fmla="*/ 2128927 h 6099980"/>
              <a:gd name="connsiteX864" fmla="*/ 6245544 w 6703452"/>
              <a:gd name="connsiteY864" fmla="*/ 2204175 h 6099980"/>
              <a:gd name="connsiteX865" fmla="*/ 6280786 w 6703452"/>
              <a:gd name="connsiteY865" fmla="*/ 2127975 h 6099980"/>
              <a:gd name="connsiteX866" fmla="*/ 6248400 w 6703452"/>
              <a:gd name="connsiteY866" fmla="*/ 2192745 h 6099980"/>
              <a:gd name="connsiteX867" fmla="*/ 6237924 w 6703452"/>
              <a:gd name="connsiteY867" fmla="*/ 2208937 h 6099980"/>
              <a:gd name="connsiteX868" fmla="*/ 6224588 w 6703452"/>
              <a:gd name="connsiteY868" fmla="*/ 2225130 h 6099980"/>
              <a:gd name="connsiteX869" fmla="*/ 6286500 w 6703452"/>
              <a:gd name="connsiteY869" fmla="*/ 2109877 h 6099980"/>
              <a:gd name="connsiteX870" fmla="*/ 6288168 w 6703452"/>
              <a:gd name="connsiteY870" fmla="*/ 2109758 h 6099980"/>
              <a:gd name="connsiteX871" fmla="*/ 6252212 w 6703452"/>
              <a:gd name="connsiteY871" fmla="*/ 1935571 h 6099980"/>
              <a:gd name="connsiteX872" fmla="*/ 6243638 w 6703452"/>
              <a:gd name="connsiteY872" fmla="*/ 2045108 h 6099980"/>
              <a:gd name="connsiteX873" fmla="*/ 6250304 w 6703452"/>
              <a:gd name="connsiteY873" fmla="*/ 2027963 h 6099980"/>
              <a:gd name="connsiteX874" fmla="*/ 6150292 w 6703452"/>
              <a:gd name="connsiteY874" fmla="*/ 2224178 h 6099980"/>
              <a:gd name="connsiteX875" fmla="*/ 5980748 w 6703452"/>
              <a:gd name="connsiteY875" fmla="*/ 2363243 h 6099980"/>
              <a:gd name="connsiteX876" fmla="*/ 6121718 w 6703452"/>
              <a:gd name="connsiteY876" fmla="*/ 2264183 h 6099980"/>
              <a:gd name="connsiteX877" fmla="*/ 6187440 w 6703452"/>
              <a:gd name="connsiteY877" fmla="*/ 2197508 h 6099980"/>
              <a:gd name="connsiteX878" fmla="*/ 6190298 w 6703452"/>
              <a:gd name="connsiteY878" fmla="*/ 2198461 h 6099980"/>
              <a:gd name="connsiteX879" fmla="*/ 6168392 w 6703452"/>
              <a:gd name="connsiteY879" fmla="*/ 2230846 h 6099980"/>
              <a:gd name="connsiteX880" fmla="*/ 6110288 w 6703452"/>
              <a:gd name="connsiteY880" fmla="*/ 2293711 h 6099980"/>
              <a:gd name="connsiteX881" fmla="*/ 5999798 w 6703452"/>
              <a:gd name="connsiteY881" fmla="*/ 2377531 h 6099980"/>
              <a:gd name="connsiteX882" fmla="*/ 5975032 w 6703452"/>
              <a:gd name="connsiteY882" fmla="*/ 2392771 h 6099980"/>
              <a:gd name="connsiteX883" fmla="*/ 6069330 w 6703452"/>
              <a:gd name="connsiteY883" fmla="*/ 2330858 h 6099980"/>
              <a:gd name="connsiteX884" fmla="*/ 6170296 w 6703452"/>
              <a:gd name="connsiteY884" fmla="*/ 2232751 h 6099980"/>
              <a:gd name="connsiteX885" fmla="*/ 6214112 w 6703452"/>
              <a:gd name="connsiteY885" fmla="*/ 2162266 h 6099980"/>
              <a:gd name="connsiteX886" fmla="*/ 6250304 w 6703452"/>
              <a:gd name="connsiteY886" fmla="*/ 2062253 h 6099980"/>
              <a:gd name="connsiteX887" fmla="*/ 6256972 w 6703452"/>
              <a:gd name="connsiteY887" fmla="*/ 1971765 h 6099980"/>
              <a:gd name="connsiteX888" fmla="*/ 6256020 w 6703452"/>
              <a:gd name="connsiteY888" fmla="*/ 1956526 h 6099980"/>
              <a:gd name="connsiteX889" fmla="*/ 6254116 w 6703452"/>
              <a:gd name="connsiteY889" fmla="*/ 1945096 h 6099980"/>
              <a:gd name="connsiteX890" fmla="*/ 6252212 w 6703452"/>
              <a:gd name="connsiteY890" fmla="*/ 1935571 h 6099980"/>
              <a:gd name="connsiteX891" fmla="*/ 6187440 w 6703452"/>
              <a:gd name="connsiteY891" fmla="*/ 1898422 h 6099980"/>
              <a:gd name="connsiteX892" fmla="*/ 6193156 w 6703452"/>
              <a:gd name="connsiteY892" fmla="*/ 1919377 h 6099980"/>
              <a:gd name="connsiteX893" fmla="*/ 6196966 w 6703452"/>
              <a:gd name="connsiteY893" fmla="*/ 1941285 h 6099980"/>
              <a:gd name="connsiteX894" fmla="*/ 6195060 w 6703452"/>
              <a:gd name="connsiteY894" fmla="*/ 1952714 h 6099980"/>
              <a:gd name="connsiteX895" fmla="*/ 6187440 w 6703452"/>
              <a:gd name="connsiteY895" fmla="*/ 1898422 h 6099980"/>
              <a:gd name="connsiteX896" fmla="*/ 6250304 w 6703452"/>
              <a:gd name="connsiteY896" fmla="*/ 1843178 h 6099980"/>
              <a:gd name="connsiteX897" fmla="*/ 6272212 w 6703452"/>
              <a:gd name="connsiteY897" fmla="*/ 1932713 h 6099980"/>
              <a:gd name="connsiteX898" fmla="*/ 6273166 w 6703452"/>
              <a:gd name="connsiteY898" fmla="*/ 1921283 h 6099980"/>
              <a:gd name="connsiteX899" fmla="*/ 6271260 w 6703452"/>
              <a:gd name="connsiteY899" fmla="*/ 1906043 h 6099980"/>
              <a:gd name="connsiteX900" fmla="*/ 6268404 w 6703452"/>
              <a:gd name="connsiteY900" fmla="*/ 1893661 h 6099980"/>
              <a:gd name="connsiteX901" fmla="*/ 6263640 w 6703452"/>
              <a:gd name="connsiteY901" fmla="*/ 1874611 h 6099980"/>
              <a:gd name="connsiteX902" fmla="*/ 6256972 w 6703452"/>
              <a:gd name="connsiteY902" fmla="*/ 1854608 h 6099980"/>
              <a:gd name="connsiteX903" fmla="*/ 6250304 w 6703452"/>
              <a:gd name="connsiteY903" fmla="*/ 1843178 h 6099980"/>
              <a:gd name="connsiteX904" fmla="*/ 6075676 w 6703452"/>
              <a:gd name="connsiteY904" fmla="*/ 1603433 h 6099980"/>
              <a:gd name="connsiteX905" fmla="*/ 6082556 w 6703452"/>
              <a:gd name="connsiteY905" fmla="*/ 1617687 h 6099980"/>
              <a:gd name="connsiteX906" fmla="*/ 6081922 w 6703452"/>
              <a:gd name="connsiteY906" fmla="*/ 1617167 h 6099980"/>
              <a:gd name="connsiteX907" fmla="*/ 6073968 w 6703452"/>
              <a:gd name="connsiteY907" fmla="*/ 1599678 h 6099980"/>
              <a:gd name="connsiteX908" fmla="*/ 6075676 w 6703452"/>
              <a:gd name="connsiteY908" fmla="*/ 1603433 h 6099980"/>
              <a:gd name="connsiteX909" fmla="*/ 6074330 w 6703452"/>
              <a:gd name="connsiteY909" fmla="*/ 1600648 h 6099980"/>
              <a:gd name="connsiteX910" fmla="*/ 6069266 w 6703452"/>
              <a:gd name="connsiteY910" fmla="*/ 1587131 h 6099980"/>
              <a:gd name="connsiteX911" fmla="*/ 6073968 w 6703452"/>
              <a:gd name="connsiteY911" fmla="*/ 1599678 h 6099980"/>
              <a:gd name="connsiteX912" fmla="*/ 6073380 w 6703452"/>
              <a:gd name="connsiteY912" fmla="*/ 1598385 h 6099980"/>
              <a:gd name="connsiteX913" fmla="*/ 3489008 w 6703452"/>
              <a:gd name="connsiteY913" fmla="*/ 1400265 h 6099980"/>
              <a:gd name="connsiteX914" fmla="*/ 3457576 w 6703452"/>
              <a:gd name="connsiteY914" fmla="*/ 1528853 h 6099980"/>
              <a:gd name="connsiteX915" fmla="*/ 3474720 w 6703452"/>
              <a:gd name="connsiteY915" fmla="*/ 1441223 h 6099980"/>
              <a:gd name="connsiteX916" fmla="*/ 3489008 w 6703452"/>
              <a:gd name="connsiteY916" fmla="*/ 1400265 h 6099980"/>
              <a:gd name="connsiteX917" fmla="*/ 3509964 w 6703452"/>
              <a:gd name="connsiteY917" fmla="*/ 1350735 h 6099980"/>
              <a:gd name="connsiteX918" fmla="*/ 3509010 w 6703452"/>
              <a:gd name="connsiteY918" fmla="*/ 1358355 h 6099980"/>
              <a:gd name="connsiteX919" fmla="*/ 3500438 w 6703452"/>
              <a:gd name="connsiteY919" fmla="*/ 1395502 h 6099980"/>
              <a:gd name="connsiteX920" fmla="*/ 3509964 w 6703452"/>
              <a:gd name="connsiteY920" fmla="*/ 1350735 h 6099980"/>
              <a:gd name="connsiteX921" fmla="*/ 6167438 w 6703452"/>
              <a:gd name="connsiteY921" fmla="*/ 1333590 h 6099980"/>
              <a:gd name="connsiteX922" fmla="*/ 6148298 w 6703452"/>
              <a:gd name="connsiteY922" fmla="*/ 1384385 h 6099980"/>
              <a:gd name="connsiteX923" fmla="*/ 6150004 w 6703452"/>
              <a:gd name="connsiteY923" fmla="*/ 1377161 h 6099980"/>
              <a:gd name="connsiteX924" fmla="*/ 6155640 w 6703452"/>
              <a:gd name="connsiteY924" fmla="*/ 1360136 h 6099980"/>
              <a:gd name="connsiteX925" fmla="*/ 6074092 w 6703452"/>
              <a:gd name="connsiteY925" fmla="*/ 1295490 h 6099980"/>
              <a:gd name="connsiteX926" fmla="*/ 6067424 w 6703452"/>
              <a:gd name="connsiteY926" fmla="*/ 1310730 h 6099980"/>
              <a:gd name="connsiteX927" fmla="*/ 6060758 w 6703452"/>
              <a:gd name="connsiteY927" fmla="*/ 1325970 h 6099980"/>
              <a:gd name="connsiteX928" fmla="*/ 6074092 w 6703452"/>
              <a:gd name="connsiteY928" fmla="*/ 1295490 h 6099980"/>
              <a:gd name="connsiteX929" fmla="*/ 6189152 w 6703452"/>
              <a:gd name="connsiteY929" fmla="*/ 1194257 h 6099980"/>
              <a:gd name="connsiteX930" fmla="*/ 6151246 w 6703452"/>
              <a:gd name="connsiteY930" fmla="*/ 1236436 h 6099980"/>
              <a:gd name="connsiteX931" fmla="*/ 6182202 w 6703452"/>
              <a:gd name="connsiteY931" fmla="*/ 1201074 h 6099980"/>
              <a:gd name="connsiteX932" fmla="*/ 3515678 w 6703452"/>
              <a:gd name="connsiteY932" fmla="*/ 1163093 h 6099980"/>
              <a:gd name="connsiteX933" fmla="*/ 3504248 w 6703452"/>
              <a:gd name="connsiteY933" fmla="*/ 1209766 h 6099980"/>
              <a:gd name="connsiteX934" fmla="*/ 3505200 w 6703452"/>
              <a:gd name="connsiteY934" fmla="*/ 1200241 h 6099980"/>
              <a:gd name="connsiteX935" fmla="*/ 3510916 w 6703452"/>
              <a:gd name="connsiteY935" fmla="*/ 1146900 h 6099980"/>
              <a:gd name="connsiteX936" fmla="*/ 3494724 w 6703452"/>
              <a:gd name="connsiteY936" fmla="*/ 1197382 h 6099980"/>
              <a:gd name="connsiteX937" fmla="*/ 3480436 w 6703452"/>
              <a:gd name="connsiteY937" fmla="*/ 1248817 h 6099980"/>
              <a:gd name="connsiteX938" fmla="*/ 3488056 w 6703452"/>
              <a:gd name="connsiteY938" fmla="*/ 1214527 h 6099980"/>
              <a:gd name="connsiteX939" fmla="*/ 3499486 w 6703452"/>
              <a:gd name="connsiteY939" fmla="*/ 1180238 h 6099980"/>
              <a:gd name="connsiteX940" fmla="*/ 3510916 w 6703452"/>
              <a:gd name="connsiteY940" fmla="*/ 1146900 h 6099980"/>
              <a:gd name="connsiteX941" fmla="*/ 6429376 w 6703452"/>
              <a:gd name="connsiteY941" fmla="*/ 1047840 h 6099980"/>
              <a:gd name="connsiteX942" fmla="*/ 6342698 w 6703452"/>
              <a:gd name="connsiteY942" fmla="*/ 1117372 h 6099980"/>
              <a:gd name="connsiteX943" fmla="*/ 6429376 w 6703452"/>
              <a:gd name="connsiteY943" fmla="*/ 1047840 h 6099980"/>
              <a:gd name="connsiteX944" fmla="*/ 6587492 w 6703452"/>
              <a:gd name="connsiteY944" fmla="*/ 880201 h 6099980"/>
              <a:gd name="connsiteX945" fmla="*/ 6579872 w 6703452"/>
              <a:gd name="connsiteY945" fmla="*/ 888773 h 6099980"/>
              <a:gd name="connsiteX946" fmla="*/ 6523672 w 6703452"/>
              <a:gd name="connsiteY946" fmla="*/ 957353 h 6099980"/>
              <a:gd name="connsiteX947" fmla="*/ 6463666 w 6703452"/>
              <a:gd name="connsiteY947" fmla="*/ 1010693 h 6099980"/>
              <a:gd name="connsiteX948" fmla="*/ 6537960 w 6703452"/>
              <a:gd name="connsiteY948" fmla="*/ 937351 h 6099980"/>
              <a:gd name="connsiteX949" fmla="*/ 6487478 w 6703452"/>
              <a:gd name="connsiteY949" fmla="*/ 983071 h 6099980"/>
              <a:gd name="connsiteX950" fmla="*/ 6506528 w 6703452"/>
              <a:gd name="connsiteY950" fmla="*/ 963068 h 6099980"/>
              <a:gd name="connsiteX951" fmla="*/ 6494146 w 6703452"/>
              <a:gd name="connsiteY951" fmla="*/ 965926 h 6099980"/>
              <a:gd name="connsiteX952" fmla="*/ 6398896 w 6703452"/>
              <a:gd name="connsiteY952" fmla="*/ 1049746 h 6099980"/>
              <a:gd name="connsiteX953" fmla="*/ 6408420 w 6703452"/>
              <a:gd name="connsiteY953" fmla="*/ 1042126 h 6099980"/>
              <a:gd name="connsiteX954" fmla="*/ 6312218 w 6703452"/>
              <a:gd name="connsiteY954" fmla="*/ 1122136 h 6099980"/>
              <a:gd name="connsiteX955" fmla="*/ 6334124 w 6703452"/>
              <a:gd name="connsiteY955" fmla="*/ 1117373 h 6099980"/>
              <a:gd name="connsiteX956" fmla="*/ 6342698 w 6703452"/>
              <a:gd name="connsiteY956" fmla="*/ 1104038 h 6099980"/>
              <a:gd name="connsiteX957" fmla="*/ 6235066 w 6703452"/>
              <a:gd name="connsiteY957" fmla="*/ 1189763 h 6099980"/>
              <a:gd name="connsiteX958" fmla="*/ 6200776 w 6703452"/>
              <a:gd name="connsiteY958" fmla="*/ 1229768 h 6099980"/>
              <a:gd name="connsiteX959" fmla="*/ 6246496 w 6703452"/>
              <a:gd name="connsiteY959" fmla="*/ 1183096 h 6099980"/>
              <a:gd name="connsiteX960" fmla="*/ 6260784 w 6703452"/>
              <a:gd name="connsiteY960" fmla="*/ 1174523 h 6099980"/>
              <a:gd name="connsiteX961" fmla="*/ 6308408 w 6703452"/>
              <a:gd name="connsiteY961" fmla="*/ 1138328 h 6099980"/>
              <a:gd name="connsiteX962" fmla="*/ 6187440 w 6703452"/>
              <a:gd name="connsiteY962" fmla="*/ 1257390 h 6099980"/>
              <a:gd name="connsiteX963" fmla="*/ 6198872 w 6703452"/>
              <a:gd name="connsiteY963" fmla="*/ 1240246 h 6099980"/>
              <a:gd name="connsiteX964" fmla="*/ 6185536 w 6703452"/>
              <a:gd name="connsiteY964" fmla="*/ 1250723 h 6099980"/>
              <a:gd name="connsiteX965" fmla="*/ 6125528 w 6703452"/>
              <a:gd name="connsiteY965" fmla="*/ 1334543 h 6099980"/>
              <a:gd name="connsiteX966" fmla="*/ 6100764 w 6703452"/>
              <a:gd name="connsiteY966" fmla="*/ 1422173 h 6099980"/>
              <a:gd name="connsiteX967" fmla="*/ 6098858 w 6703452"/>
              <a:gd name="connsiteY967" fmla="*/ 1450748 h 6099980"/>
              <a:gd name="connsiteX968" fmla="*/ 6099812 w 6703452"/>
              <a:gd name="connsiteY968" fmla="*/ 1479323 h 6099980"/>
              <a:gd name="connsiteX969" fmla="*/ 6103620 w 6703452"/>
              <a:gd name="connsiteY969" fmla="*/ 1506946 h 6099980"/>
              <a:gd name="connsiteX970" fmla="*/ 6109336 w 6703452"/>
              <a:gd name="connsiteY970" fmla="*/ 1530758 h 6099980"/>
              <a:gd name="connsiteX971" fmla="*/ 6113146 w 6703452"/>
              <a:gd name="connsiteY971" fmla="*/ 1525043 h 6099980"/>
              <a:gd name="connsiteX972" fmla="*/ 6112192 w 6703452"/>
              <a:gd name="connsiteY972" fmla="*/ 1511708 h 6099980"/>
              <a:gd name="connsiteX973" fmla="*/ 6110288 w 6703452"/>
              <a:gd name="connsiteY973" fmla="*/ 1492658 h 6099980"/>
              <a:gd name="connsiteX974" fmla="*/ 6108384 w 6703452"/>
              <a:gd name="connsiteY974" fmla="*/ 1462178 h 6099980"/>
              <a:gd name="connsiteX975" fmla="*/ 6109336 w 6703452"/>
              <a:gd name="connsiteY975" fmla="*/ 1476465 h 6099980"/>
              <a:gd name="connsiteX976" fmla="*/ 6111240 w 6703452"/>
              <a:gd name="connsiteY976" fmla="*/ 1492658 h 6099980"/>
              <a:gd name="connsiteX977" fmla="*/ 6117908 w 6703452"/>
              <a:gd name="connsiteY977" fmla="*/ 1528853 h 6099980"/>
              <a:gd name="connsiteX978" fmla="*/ 6146484 w 6703452"/>
              <a:gd name="connsiteY978" fmla="*/ 1612673 h 6099980"/>
              <a:gd name="connsiteX979" fmla="*/ 6119812 w 6703452"/>
              <a:gd name="connsiteY979" fmla="*/ 1551713 h 6099980"/>
              <a:gd name="connsiteX980" fmla="*/ 6160772 w 6703452"/>
              <a:gd name="connsiteY980" fmla="*/ 1661251 h 6099980"/>
              <a:gd name="connsiteX981" fmla="*/ 6191250 w 6703452"/>
              <a:gd name="connsiteY981" fmla="*/ 1718401 h 6099980"/>
              <a:gd name="connsiteX982" fmla="*/ 6185536 w 6703452"/>
              <a:gd name="connsiteY982" fmla="*/ 1704113 h 6099980"/>
              <a:gd name="connsiteX983" fmla="*/ 6221730 w 6703452"/>
              <a:gd name="connsiteY983" fmla="*/ 1766978 h 6099980"/>
              <a:gd name="connsiteX984" fmla="*/ 6196012 w 6703452"/>
              <a:gd name="connsiteY984" fmla="*/ 1714590 h 6099980"/>
              <a:gd name="connsiteX985" fmla="*/ 6206492 w 6703452"/>
              <a:gd name="connsiteY985" fmla="*/ 1726021 h 6099980"/>
              <a:gd name="connsiteX986" fmla="*/ 6246496 w 6703452"/>
              <a:gd name="connsiteY986" fmla="*/ 1812698 h 6099980"/>
              <a:gd name="connsiteX987" fmla="*/ 6220778 w 6703452"/>
              <a:gd name="connsiteY987" fmla="*/ 1745071 h 6099980"/>
              <a:gd name="connsiteX988" fmla="*/ 6251258 w 6703452"/>
              <a:gd name="connsiteY988" fmla="*/ 1810793 h 6099980"/>
              <a:gd name="connsiteX989" fmla="*/ 6264592 w 6703452"/>
              <a:gd name="connsiteY989" fmla="*/ 1841273 h 6099980"/>
              <a:gd name="connsiteX990" fmla="*/ 6225540 w 6703452"/>
              <a:gd name="connsiteY990" fmla="*/ 1747928 h 6099980"/>
              <a:gd name="connsiteX991" fmla="*/ 6189346 w 6703452"/>
              <a:gd name="connsiteY991" fmla="*/ 1676490 h 6099980"/>
              <a:gd name="connsiteX992" fmla="*/ 6156008 w 6703452"/>
              <a:gd name="connsiteY992" fmla="*/ 1608863 h 6099980"/>
              <a:gd name="connsiteX993" fmla="*/ 6125528 w 6703452"/>
              <a:gd name="connsiteY993" fmla="*/ 1527901 h 6099980"/>
              <a:gd name="connsiteX994" fmla="*/ 6137912 w 6703452"/>
              <a:gd name="connsiteY994" fmla="*/ 1580288 h 6099980"/>
              <a:gd name="connsiteX995" fmla="*/ 6122672 w 6703452"/>
              <a:gd name="connsiteY995" fmla="*/ 1535521 h 6099980"/>
              <a:gd name="connsiteX996" fmla="*/ 6116004 w 6703452"/>
              <a:gd name="connsiteY996" fmla="*/ 1504088 h 6099980"/>
              <a:gd name="connsiteX997" fmla="*/ 6114098 w 6703452"/>
              <a:gd name="connsiteY997" fmla="*/ 1481228 h 6099980"/>
              <a:gd name="connsiteX998" fmla="*/ 6115050 w 6703452"/>
              <a:gd name="connsiteY998" fmla="*/ 1462178 h 6099980"/>
              <a:gd name="connsiteX999" fmla="*/ 6120766 w 6703452"/>
              <a:gd name="connsiteY999" fmla="*/ 1417411 h 6099980"/>
              <a:gd name="connsiteX1000" fmla="*/ 6148388 w 6703452"/>
              <a:gd name="connsiteY1000" fmla="*/ 1335496 h 6099980"/>
              <a:gd name="connsiteX1001" fmla="*/ 6182678 w 6703452"/>
              <a:gd name="connsiteY1001" fmla="*/ 1278346 h 6099980"/>
              <a:gd name="connsiteX1002" fmla="*/ 6237924 w 6703452"/>
              <a:gd name="connsiteY1002" fmla="*/ 1216433 h 6099980"/>
              <a:gd name="connsiteX1003" fmla="*/ 6313172 w 6703452"/>
              <a:gd name="connsiteY1003" fmla="*/ 1145948 h 6099980"/>
              <a:gd name="connsiteX1004" fmla="*/ 6357938 w 6703452"/>
              <a:gd name="connsiteY1004" fmla="*/ 1114516 h 6099980"/>
              <a:gd name="connsiteX1005" fmla="*/ 6447472 w 6703452"/>
              <a:gd name="connsiteY1005" fmla="*/ 1043078 h 6099980"/>
              <a:gd name="connsiteX1006" fmla="*/ 6552248 w 6703452"/>
              <a:gd name="connsiteY1006" fmla="*/ 934493 h 6099980"/>
              <a:gd name="connsiteX1007" fmla="*/ 6586538 w 6703452"/>
              <a:gd name="connsiteY1007" fmla="*/ 887821 h 6099980"/>
              <a:gd name="connsiteX1008" fmla="*/ 6587492 w 6703452"/>
              <a:gd name="connsiteY1008" fmla="*/ 880201 h 6099980"/>
              <a:gd name="connsiteX1009" fmla="*/ 6619160 w 6703452"/>
              <a:gd name="connsiteY1009" fmla="*/ 878982 h 6099980"/>
              <a:gd name="connsiteX1010" fmla="*/ 6617972 w 6703452"/>
              <a:gd name="connsiteY1010" fmla="*/ 881153 h 6099980"/>
              <a:gd name="connsiteX1011" fmla="*/ 6616368 w 6703452"/>
              <a:gd name="connsiteY1011" fmla="*/ 883553 h 6099980"/>
              <a:gd name="connsiteX1012" fmla="*/ 4703444 w 6703452"/>
              <a:gd name="connsiteY1012" fmla="*/ 812572 h 6099980"/>
              <a:gd name="connsiteX1013" fmla="*/ 4747260 w 6703452"/>
              <a:gd name="connsiteY1013" fmla="*/ 812572 h 6099980"/>
              <a:gd name="connsiteX1014" fmla="*/ 4703444 w 6703452"/>
              <a:gd name="connsiteY1014" fmla="*/ 812572 h 6099980"/>
              <a:gd name="connsiteX1015" fmla="*/ 4594860 w 6703452"/>
              <a:gd name="connsiteY1015" fmla="*/ 798285 h 6099980"/>
              <a:gd name="connsiteX1016" fmla="*/ 4612958 w 6703452"/>
              <a:gd name="connsiteY1016" fmla="*/ 803048 h 6099980"/>
              <a:gd name="connsiteX1017" fmla="*/ 4681540 w 6703452"/>
              <a:gd name="connsiteY1017" fmla="*/ 822098 h 6099980"/>
              <a:gd name="connsiteX1018" fmla="*/ 4594860 w 6703452"/>
              <a:gd name="connsiteY1018" fmla="*/ 798285 h 6099980"/>
              <a:gd name="connsiteX1019" fmla="*/ 6658928 w 6703452"/>
              <a:gd name="connsiteY1019" fmla="*/ 794476 h 6099980"/>
              <a:gd name="connsiteX1020" fmla="*/ 6637020 w 6703452"/>
              <a:gd name="connsiteY1020" fmla="*/ 849721 h 6099980"/>
              <a:gd name="connsiteX1021" fmla="*/ 6619160 w 6703452"/>
              <a:gd name="connsiteY1021" fmla="*/ 878982 h 6099980"/>
              <a:gd name="connsiteX1022" fmla="*/ 6639520 w 6703452"/>
              <a:gd name="connsiteY1022" fmla="*/ 841744 h 6099980"/>
              <a:gd name="connsiteX1023" fmla="*/ 6658928 w 6703452"/>
              <a:gd name="connsiteY1023" fmla="*/ 794476 h 6099980"/>
              <a:gd name="connsiteX1024" fmla="*/ 3875712 w 6703452"/>
              <a:gd name="connsiteY1024" fmla="*/ 777339 h 6099980"/>
              <a:gd name="connsiteX1025" fmla="*/ 3857624 w 6703452"/>
              <a:gd name="connsiteY1025" fmla="*/ 789713 h 6099980"/>
              <a:gd name="connsiteX1026" fmla="*/ 3821430 w 6703452"/>
              <a:gd name="connsiteY1026" fmla="*/ 819241 h 6099980"/>
              <a:gd name="connsiteX1027" fmla="*/ 3804284 w 6703452"/>
              <a:gd name="connsiteY1027" fmla="*/ 834481 h 6099980"/>
              <a:gd name="connsiteX1028" fmla="*/ 3789044 w 6703452"/>
              <a:gd name="connsiteY1028" fmla="*/ 849721 h 6099980"/>
              <a:gd name="connsiteX1029" fmla="*/ 3763804 w 6703452"/>
              <a:gd name="connsiteY1029" fmla="*/ 876391 h 6099980"/>
              <a:gd name="connsiteX1030" fmla="*/ 3761396 w 6703452"/>
              <a:gd name="connsiteY1030" fmla="*/ 879547 h 6099980"/>
              <a:gd name="connsiteX1031" fmla="*/ 3765634 w 6703452"/>
              <a:gd name="connsiteY1031" fmla="*/ 874499 h 6099980"/>
              <a:gd name="connsiteX1032" fmla="*/ 3859530 w 6703452"/>
              <a:gd name="connsiteY1032" fmla="*/ 789712 h 6099980"/>
              <a:gd name="connsiteX1033" fmla="*/ 3908838 w 6703452"/>
              <a:gd name="connsiteY1033" fmla="*/ 756204 h 6099980"/>
              <a:gd name="connsiteX1034" fmla="*/ 3892868 w 6703452"/>
              <a:gd name="connsiteY1034" fmla="*/ 765901 h 6099980"/>
              <a:gd name="connsiteX1035" fmla="*/ 3875742 w 6703452"/>
              <a:gd name="connsiteY1035" fmla="*/ 777319 h 6099980"/>
              <a:gd name="connsiteX1036" fmla="*/ 3892868 w 6703452"/>
              <a:gd name="connsiteY1036" fmla="*/ 766852 h 6099980"/>
              <a:gd name="connsiteX1037" fmla="*/ 6607442 w 6703452"/>
              <a:gd name="connsiteY1037" fmla="*/ 715471 h 6099980"/>
              <a:gd name="connsiteX1038" fmla="*/ 6606540 w 6703452"/>
              <a:gd name="connsiteY1038" fmla="*/ 724942 h 6099980"/>
              <a:gd name="connsiteX1039" fmla="*/ 6603684 w 6703452"/>
              <a:gd name="connsiteY1039" fmla="*/ 744945 h 6099980"/>
              <a:gd name="connsiteX1040" fmla="*/ 3886200 w 6703452"/>
              <a:gd name="connsiteY1040" fmla="*/ 707798 h 6099980"/>
              <a:gd name="connsiteX1041" fmla="*/ 3822072 w 6703452"/>
              <a:gd name="connsiteY1041" fmla="*/ 748981 h 6099980"/>
              <a:gd name="connsiteX1042" fmla="*/ 3822384 w 6703452"/>
              <a:gd name="connsiteY1042" fmla="*/ 748756 h 6099980"/>
              <a:gd name="connsiteX1043" fmla="*/ 3853816 w 6703452"/>
              <a:gd name="connsiteY1043" fmla="*/ 726848 h 6099980"/>
              <a:gd name="connsiteX1044" fmla="*/ 3886200 w 6703452"/>
              <a:gd name="connsiteY1044" fmla="*/ 707798 h 6099980"/>
              <a:gd name="connsiteX1045" fmla="*/ 4059556 w 6703452"/>
              <a:gd name="connsiteY1045" fmla="*/ 705893 h 6099980"/>
              <a:gd name="connsiteX1046" fmla="*/ 4016692 w 6703452"/>
              <a:gd name="connsiteY1046" fmla="*/ 723990 h 6099980"/>
              <a:gd name="connsiteX1047" fmla="*/ 3979544 w 6703452"/>
              <a:gd name="connsiteY1047" fmla="*/ 745898 h 6099980"/>
              <a:gd name="connsiteX1048" fmla="*/ 3938588 w 6703452"/>
              <a:gd name="connsiteY1048" fmla="*/ 758280 h 6099980"/>
              <a:gd name="connsiteX1049" fmla="*/ 3994784 w 6703452"/>
              <a:gd name="connsiteY1049" fmla="*/ 731610 h 6099980"/>
              <a:gd name="connsiteX1050" fmla="*/ 4012884 w 6703452"/>
              <a:gd name="connsiteY1050" fmla="*/ 722085 h 6099980"/>
              <a:gd name="connsiteX1051" fmla="*/ 4059556 w 6703452"/>
              <a:gd name="connsiteY1051" fmla="*/ 705893 h 6099980"/>
              <a:gd name="connsiteX1052" fmla="*/ 6601778 w 6703452"/>
              <a:gd name="connsiteY1052" fmla="*/ 700177 h 6099980"/>
              <a:gd name="connsiteX1053" fmla="*/ 6594406 w 6703452"/>
              <a:gd name="connsiteY1053" fmla="*/ 726898 h 6099980"/>
              <a:gd name="connsiteX1054" fmla="*/ 6592252 w 6703452"/>
              <a:gd name="connsiteY1054" fmla="*/ 740183 h 6099980"/>
              <a:gd name="connsiteX1055" fmla="*/ 6590288 w 6703452"/>
              <a:gd name="connsiteY1055" fmla="*/ 753786 h 6099980"/>
              <a:gd name="connsiteX1056" fmla="*/ 6589926 w 6703452"/>
              <a:gd name="connsiteY1056" fmla="*/ 757052 h 6099980"/>
              <a:gd name="connsiteX1057" fmla="*/ 6595466 w 6703452"/>
              <a:gd name="connsiteY1057" fmla="*/ 738515 h 6099980"/>
              <a:gd name="connsiteX1058" fmla="*/ 6601778 w 6703452"/>
              <a:gd name="connsiteY1058" fmla="*/ 700177 h 6099980"/>
              <a:gd name="connsiteX1059" fmla="*/ 6691012 w 6703452"/>
              <a:gd name="connsiteY1059" fmla="*/ 688904 h 6099980"/>
              <a:gd name="connsiteX1060" fmla="*/ 6690360 w 6703452"/>
              <a:gd name="connsiteY1060" fmla="*/ 730657 h 6099980"/>
              <a:gd name="connsiteX1061" fmla="*/ 6696076 w 6703452"/>
              <a:gd name="connsiteY1061" fmla="*/ 700177 h 6099980"/>
              <a:gd name="connsiteX1062" fmla="*/ 6679884 w 6703452"/>
              <a:gd name="connsiteY1062" fmla="*/ 786855 h 6099980"/>
              <a:gd name="connsiteX1063" fmla="*/ 6629400 w 6703452"/>
              <a:gd name="connsiteY1063" fmla="*/ 893534 h 6099980"/>
              <a:gd name="connsiteX1064" fmla="*/ 6630352 w 6703452"/>
              <a:gd name="connsiteY1064" fmla="*/ 887820 h 6099980"/>
              <a:gd name="connsiteX1065" fmla="*/ 6640830 w 6703452"/>
              <a:gd name="connsiteY1065" fmla="*/ 865912 h 6099980"/>
              <a:gd name="connsiteX1066" fmla="*/ 6673216 w 6703452"/>
              <a:gd name="connsiteY1066" fmla="*/ 785902 h 6099980"/>
              <a:gd name="connsiteX1067" fmla="*/ 3932278 w 6703452"/>
              <a:gd name="connsiteY1067" fmla="*/ 683196 h 6099980"/>
              <a:gd name="connsiteX1068" fmla="*/ 3877628 w 6703452"/>
              <a:gd name="connsiteY1068" fmla="*/ 710655 h 6099980"/>
              <a:gd name="connsiteX1069" fmla="*/ 3895724 w 6703452"/>
              <a:gd name="connsiteY1069" fmla="*/ 699225 h 6099980"/>
              <a:gd name="connsiteX1070" fmla="*/ 3924300 w 6703452"/>
              <a:gd name="connsiteY1070" fmla="*/ 684937 h 6099980"/>
              <a:gd name="connsiteX1071" fmla="*/ 3932278 w 6703452"/>
              <a:gd name="connsiteY1071" fmla="*/ 683196 h 6099980"/>
              <a:gd name="connsiteX1072" fmla="*/ 4253866 w 6703452"/>
              <a:gd name="connsiteY1072" fmla="*/ 680176 h 6099980"/>
              <a:gd name="connsiteX1073" fmla="*/ 4263392 w 6703452"/>
              <a:gd name="connsiteY1073" fmla="*/ 680176 h 6099980"/>
              <a:gd name="connsiteX1074" fmla="*/ 4273868 w 6703452"/>
              <a:gd name="connsiteY1074" fmla="*/ 680176 h 6099980"/>
              <a:gd name="connsiteX1075" fmla="*/ 4284344 w 6703452"/>
              <a:gd name="connsiteY1075" fmla="*/ 681128 h 6099980"/>
              <a:gd name="connsiteX1076" fmla="*/ 4270058 w 6703452"/>
              <a:gd name="connsiteY1076" fmla="*/ 681128 h 6099980"/>
              <a:gd name="connsiteX1077" fmla="*/ 4253866 w 6703452"/>
              <a:gd name="connsiteY1077" fmla="*/ 680176 h 6099980"/>
              <a:gd name="connsiteX1078" fmla="*/ 4401504 w 6703452"/>
              <a:gd name="connsiteY1078" fmla="*/ 619215 h 6099980"/>
              <a:gd name="connsiteX1079" fmla="*/ 4412932 w 6703452"/>
              <a:gd name="connsiteY1079" fmla="*/ 621120 h 6099980"/>
              <a:gd name="connsiteX1080" fmla="*/ 4429126 w 6703452"/>
              <a:gd name="connsiteY1080" fmla="*/ 624930 h 6099980"/>
              <a:gd name="connsiteX1081" fmla="*/ 4453892 w 6703452"/>
              <a:gd name="connsiteY1081" fmla="*/ 633503 h 6099980"/>
              <a:gd name="connsiteX1082" fmla="*/ 4451986 w 6703452"/>
              <a:gd name="connsiteY1082" fmla="*/ 635407 h 6099980"/>
              <a:gd name="connsiteX1083" fmla="*/ 4432936 w 6703452"/>
              <a:gd name="connsiteY1083" fmla="*/ 628740 h 6099980"/>
              <a:gd name="connsiteX1084" fmla="*/ 4416744 w 6703452"/>
              <a:gd name="connsiteY1084" fmla="*/ 624930 h 6099980"/>
              <a:gd name="connsiteX1085" fmla="*/ 4409124 w 6703452"/>
              <a:gd name="connsiteY1085" fmla="*/ 623978 h 6099980"/>
              <a:gd name="connsiteX1086" fmla="*/ 4401504 w 6703452"/>
              <a:gd name="connsiteY1086" fmla="*/ 619215 h 6099980"/>
              <a:gd name="connsiteX1087" fmla="*/ 4130040 w 6703452"/>
              <a:gd name="connsiteY1087" fmla="*/ 618263 h 6099980"/>
              <a:gd name="connsiteX1088" fmla="*/ 4117922 w 6703452"/>
              <a:gd name="connsiteY1088" fmla="*/ 620877 h 6099980"/>
              <a:gd name="connsiteX1089" fmla="*/ 4070032 w 6703452"/>
              <a:gd name="connsiteY1089" fmla="*/ 629693 h 6099980"/>
              <a:gd name="connsiteX1090" fmla="*/ 4079438 w 6703452"/>
              <a:gd name="connsiteY1090" fmla="*/ 625645 h 6099980"/>
              <a:gd name="connsiteX1091" fmla="*/ 4073906 w 6703452"/>
              <a:gd name="connsiteY1091" fmla="*/ 625801 h 6099980"/>
              <a:gd name="connsiteX1092" fmla="*/ 4100364 w 6703452"/>
              <a:gd name="connsiteY1092" fmla="*/ 620555 h 6099980"/>
              <a:gd name="connsiteX1093" fmla="*/ 4130040 w 6703452"/>
              <a:gd name="connsiteY1093" fmla="*/ 618263 h 6099980"/>
              <a:gd name="connsiteX1094" fmla="*/ 6692264 w 6703452"/>
              <a:gd name="connsiteY1094" fmla="*/ 608737 h 6099980"/>
              <a:gd name="connsiteX1095" fmla="*/ 6692264 w 6703452"/>
              <a:gd name="connsiteY1095" fmla="*/ 682080 h 6099980"/>
              <a:gd name="connsiteX1096" fmla="*/ 6691012 w 6703452"/>
              <a:gd name="connsiteY1096" fmla="*/ 688904 h 6099980"/>
              <a:gd name="connsiteX1097" fmla="*/ 4309112 w 6703452"/>
              <a:gd name="connsiteY1097" fmla="*/ 608737 h 6099980"/>
              <a:gd name="connsiteX1098" fmla="*/ 4327208 w 6703452"/>
              <a:gd name="connsiteY1098" fmla="*/ 612547 h 6099980"/>
              <a:gd name="connsiteX1099" fmla="*/ 4309112 w 6703452"/>
              <a:gd name="connsiteY1099" fmla="*/ 608737 h 6099980"/>
              <a:gd name="connsiteX1100" fmla="*/ 6583680 w 6703452"/>
              <a:gd name="connsiteY1100" fmla="*/ 596355 h 6099980"/>
              <a:gd name="connsiteX1101" fmla="*/ 6583680 w 6703452"/>
              <a:gd name="connsiteY1101" fmla="*/ 655410 h 6099980"/>
              <a:gd name="connsiteX1102" fmla="*/ 6583680 w 6703452"/>
              <a:gd name="connsiteY1102" fmla="*/ 652553 h 6099980"/>
              <a:gd name="connsiteX1103" fmla="*/ 6583680 w 6703452"/>
              <a:gd name="connsiteY1103" fmla="*/ 630645 h 6099980"/>
              <a:gd name="connsiteX1104" fmla="*/ 6582728 w 6703452"/>
              <a:gd name="connsiteY1104" fmla="*/ 605880 h 6099980"/>
              <a:gd name="connsiteX1105" fmla="*/ 6583680 w 6703452"/>
              <a:gd name="connsiteY1105" fmla="*/ 596355 h 6099980"/>
              <a:gd name="connsiteX1106" fmla="*/ 5093970 w 6703452"/>
              <a:gd name="connsiteY1106" fmla="*/ 464910 h 6099980"/>
              <a:gd name="connsiteX1107" fmla="*/ 5069204 w 6703452"/>
              <a:gd name="connsiteY1107" fmla="*/ 488723 h 6099980"/>
              <a:gd name="connsiteX1108" fmla="*/ 5093970 w 6703452"/>
              <a:gd name="connsiteY1108" fmla="*/ 464910 h 6099980"/>
              <a:gd name="connsiteX1109" fmla="*/ 5165408 w 6703452"/>
              <a:gd name="connsiteY1109" fmla="*/ 417285 h 6099980"/>
              <a:gd name="connsiteX1110" fmla="*/ 5099686 w 6703452"/>
              <a:gd name="connsiteY1110" fmla="*/ 476340 h 6099980"/>
              <a:gd name="connsiteX1111" fmla="*/ 5165408 w 6703452"/>
              <a:gd name="connsiteY1111" fmla="*/ 417285 h 6099980"/>
              <a:gd name="connsiteX1112" fmla="*/ 5140644 w 6703452"/>
              <a:gd name="connsiteY1112" fmla="*/ 380137 h 6099980"/>
              <a:gd name="connsiteX1113" fmla="*/ 5092066 w 6703452"/>
              <a:gd name="connsiteY1113" fmla="*/ 430619 h 6099980"/>
              <a:gd name="connsiteX1114" fmla="*/ 5121592 w 6703452"/>
              <a:gd name="connsiteY1114" fmla="*/ 398235 h 6099980"/>
              <a:gd name="connsiteX1115" fmla="*/ 6577966 w 6703452"/>
              <a:gd name="connsiteY1115" fmla="*/ 360135 h 6099980"/>
              <a:gd name="connsiteX1116" fmla="*/ 6612256 w 6703452"/>
              <a:gd name="connsiteY1116" fmla="*/ 426810 h 6099980"/>
              <a:gd name="connsiteX1117" fmla="*/ 6617018 w 6703452"/>
              <a:gd name="connsiteY1117" fmla="*/ 442050 h 6099980"/>
              <a:gd name="connsiteX1118" fmla="*/ 6577966 w 6703452"/>
              <a:gd name="connsiteY1118" fmla="*/ 360135 h 6099980"/>
              <a:gd name="connsiteX1119" fmla="*/ 6586538 w 6703452"/>
              <a:gd name="connsiteY1119" fmla="*/ 307748 h 6099980"/>
              <a:gd name="connsiteX1120" fmla="*/ 6595112 w 6703452"/>
              <a:gd name="connsiteY1120" fmla="*/ 324893 h 6099980"/>
              <a:gd name="connsiteX1121" fmla="*/ 6586538 w 6703452"/>
              <a:gd name="connsiteY1121" fmla="*/ 307748 h 6099980"/>
              <a:gd name="connsiteX1122" fmla="*/ 6452236 w 6703452"/>
              <a:gd name="connsiteY1122" fmla="*/ 296318 h 6099980"/>
              <a:gd name="connsiteX1123" fmla="*/ 6474144 w 6703452"/>
              <a:gd name="connsiteY1123" fmla="*/ 319178 h 6099980"/>
              <a:gd name="connsiteX1124" fmla="*/ 6489384 w 6703452"/>
              <a:gd name="connsiteY1124" fmla="*/ 335370 h 6099980"/>
              <a:gd name="connsiteX1125" fmla="*/ 6534152 w 6703452"/>
              <a:gd name="connsiteY1125" fmla="*/ 402998 h 6099980"/>
              <a:gd name="connsiteX1126" fmla="*/ 6539866 w 6703452"/>
              <a:gd name="connsiteY1126" fmla="*/ 423000 h 6099980"/>
              <a:gd name="connsiteX1127" fmla="*/ 6570346 w 6703452"/>
              <a:gd name="connsiteY1127" fmla="*/ 515393 h 6099980"/>
              <a:gd name="connsiteX1128" fmla="*/ 6520816 w 6703452"/>
              <a:gd name="connsiteY1128" fmla="*/ 392520 h 6099980"/>
              <a:gd name="connsiteX1129" fmla="*/ 6493192 w 6703452"/>
              <a:gd name="connsiteY1129" fmla="*/ 347753 h 6099980"/>
              <a:gd name="connsiteX1130" fmla="*/ 6452236 w 6703452"/>
              <a:gd name="connsiteY1130" fmla="*/ 296318 h 6099980"/>
              <a:gd name="connsiteX1131" fmla="*/ 6427472 w 6703452"/>
              <a:gd name="connsiteY1131" fmla="*/ 270600 h 6099980"/>
              <a:gd name="connsiteX1132" fmla="*/ 6441760 w 6703452"/>
              <a:gd name="connsiteY1132" fmla="*/ 284888 h 6099980"/>
              <a:gd name="connsiteX1133" fmla="*/ 6453188 w 6703452"/>
              <a:gd name="connsiteY1133" fmla="*/ 296318 h 6099980"/>
              <a:gd name="connsiteX1134" fmla="*/ 6440806 w 6703452"/>
              <a:gd name="connsiteY1134" fmla="*/ 283935 h 6099980"/>
              <a:gd name="connsiteX1135" fmla="*/ 6427472 w 6703452"/>
              <a:gd name="connsiteY1135" fmla="*/ 270600 h 6099980"/>
              <a:gd name="connsiteX1136" fmla="*/ 6398896 w 6703452"/>
              <a:gd name="connsiteY1136" fmla="*/ 242025 h 6099980"/>
              <a:gd name="connsiteX1137" fmla="*/ 6404612 w 6703452"/>
              <a:gd name="connsiteY1137" fmla="*/ 245835 h 6099980"/>
              <a:gd name="connsiteX1138" fmla="*/ 6407468 w 6703452"/>
              <a:gd name="connsiteY1138" fmla="*/ 247740 h 6099980"/>
              <a:gd name="connsiteX1139" fmla="*/ 6398896 w 6703452"/>
              <a:gd name="connsiteY1139" fmla="*/ 242025 h 6099980"/>
              <a:gd name="connsiteX1140" fmla="*/ 6353176 w 6703452"/>
              <a:gd name="connsiteY1140" fmla="*/ 210593 h 6099980"/>
              <a:gd name="connsiteX1141" fmla="*/ 6399848 w 6703452"/>
              <a:gd name="connsiteY1141" fmla="*/ 241073 h 6099980"/>
              <a:gd name="connsiteX1142" fmla="*/ 6353176 w 6703452"/>
              <a:gd name="connsiteY1142" fmla="*/ 210593 h 6099980"/>
              <a:gd name="connsiteX1143" fmla="*/ 5469256 w 6703452"/>
              <a:gd name="connsiteY1143" fmla="*/ 193448 h 6099980"/>
              <a:gd name="connsiteX1144" fmla="*/ 5412104 w 6703452"/>
              <a:gd name="connsiteY1144" fmla="*/ 231548 h 6099980"/>
              <a:gd name="connsiteX1145" fmla="*/ 5391150 w 6703452"/>
              <a:gd name="connsiteY1145" fmla="*/ 246788 h 6099980"/>
              <a:gd name="connsiteX1146" fmla="*/ 5406390 w 6703452"/>
              <a:gd name="connsiteY1146" fmla="*/ 234405 h 6099980"/>
              <a:gd name="connsiteX1147" fmla="*/ 5434012 w 6703452"/>
              <a:gd name="connsiteY1147" fmla="*/ 214403 h 6099980"/>
              <a:gd name="connsiteX1148" fmla="*/ 5443538 w 6703452"/>
              <a:gd name="connsiteY1148" fmla="*/ 208688 h 6099980"/>
              <a:gd name="connsiteX1149" fmla="*/ 6439852 w 6703452"/>
              <a:gd name="connsiteY1149" fmla="*/ 190590 h 6099980"/>
              <a:gd name="connsiteX1150" fmla="*/ 6460808 w 6703452"/>
              <a:gd name="connsiteY1150" fmla="*/ 208687 h 6099980"/>
              <a:gd name="connsiteX1151" fmla="*/ 6485572 w 6703452"/>
              <a:gd name="connsiteY1151" fmla="*/ 232500 h 6099980"/>
              <a:gd name="connsiteX1152" fmla="*/ 6506528 w 6703452"/>
              <a:gd name="connsiteY1152" fmla="*/ 254408 h 6099980"/>
              <a:gd name="connsiteX1153" fmla="*/ 6517004 w 6703452"/>
              <a:gd name="connsiteY1153" fmla="*/ 268695 h 6099980"/>
              <a:gd name="connsiteX1154" fmla="*/ 6439852 w 6703452"/>
              <a:gd name="connsiteY1154" fmla="*/ 190590 h 6099980"/>
              <a:gd name="connsiteX1155" fmla="*/ 6491406 w 6703452"/>
              <a:gd name="connsiteY1155" fmla="*/ 171212 h 6099980"/>
              <a:gd name="connsiteX1156" fmla="*/ 6507480 w 6703452"/>
              <a:gd name="connsiteY1156" fmla="*/ 183922 h 6099980"/>
              <a:gd name="connsiteX1157" fmla="*/ 6521768 w 6703452"/>
              <a:gd name="connsiteY1157" fmla="*/ 203925 h 6099980"/>
              <a:gd name="connsiteX1158" fmla="*/ 6580824 w 6703452"/>
              <a:gd name="connsiteY1158" fmla="*/ 280125 h 6099980"/>
              <a:gd name="connsiteX1159" fmla="*/ 6556058 w 6703452"/>
              <a:gd name="connsiteY1159" fmla="*/ 248692 h 6099980"/>
              <a:gd name="connsiteX1160" fmla="*/ 6545580 w 6703452"/>
              <a:gd name="connsiteY1160" fmla="*/ 237262 h 6099980"/>
              <a:gd name="connsiteX1161" fmla="*/ 6548436 w 6703452"/>
              <a:gd name="connsiteY1161" fmla="*/ 245835 h 6099980"/>
              <a:gd name="connsiteX1162" fmla="*/ 6545580 w 6703452"/>
              <a:gd name="connsiteY1162" fmla="*/ 245835 h 6099980"/>
              <a:gd name="connsiteX1163" fmla="*/ 6488430 w 6703452"/>
              <a:gd name="connsiteY1163" fmla="*/ 184875 h 6099980"/>
              <a:gd name="connsiteX1164" fmla="*/ 6506528 w 6703452"/>
              <a:gd name="connsiteY1164" fmla="*/ 201067 h 6099980"/>
              <a:gd name="connsiteX1165" fmla="*/ 6518910 w 6703452"/>
              <a:gd name="connsiteY1165" fmla="*/ 212497 h 6099980"/>
              <a:gd name="connsiteX1166" fmla="*/ 6530340 w 6703452"/>
              <a:gd name="connsiteY1166" fmla="*/ 222022 h 6099980"/>
              <a:gd name="connsiteX1167" fmla="*/ 6516052 w 6703452"/>
              <a:gd name="connsiteY1167" fmla="*/ 202020 h 6099980"/>
              <a:gd name="connsiteX1168" fmla="*/ 6491406 w 6703452"/>
              <a:gd name="connsiteY1168" fmla="*/ 171212 h 6099980"/>
              <a:gd name="connsiteX1169" fmla="*/ 6246662 w 6703452"/>
              <a:gd name="connsiteY1169" fmla="*/ 154171 h 6099980"/>
              <a:gd name="connsiteX1170" fmla="*/ 6247448 w 6703452"/>
              <a:gd name="connsiteY1170" fmla="*/ 154395 h 6099980"/>
              <a:gd name="connsiteX1171" fmla="*/ 6247354 w 6703452"/>
              <a:gd name="connsiteY1171" fmla="*/ 154489 h 6099980"/>
              <a:gd name="connsiteX1172" fmla="*/ 6167438 w 6703452"/>
              <a:gd name="connsiteY1172" fmla="*/ 131535 h 6099980"/>
              <a:gd name="connsiteX1173" fmla="*/ 6237328 w 6703452"/>
              <a:gd name="connsiteY1173" fmla="*/ 149870 h 6099980"/>
              <a:gd name="connsiteX1174" fmla="*/ 6246662 w 6703452"/>
              <a:gd name="connsiteY1174" fmla="*/ 154171 h 6099980"/>
              <a:gd name="connsiteX1175" fmla="*/ 6156960 w 6703452"/>
              <a:gd name="connsiteY1175" fmla="*/ 116295 h 6099980"/>
              <a:gd name="connsiteX1176" fmla="*/ 6192204 w 6703452"/>
              <a:gd name="connsiteY1176" fmla="*/ 122010 h 6099980"/>
              <a:gd name="connsiteX1177" fmla="*/ 6216968 w 6703452"/>
              <a:gd name="connsiteY1177" fmla="*/ 128677 h 6099980"/>
              <a:gd name="connsiteX1178" fmla="*/ 6245544 w 6703452"/>
              <a:gd name="connsiteY1178" fmla="*/ 137250 h 6099980"/>
              <a:gd name="connsiteX1179" fmla="*/ 6260784 w 6703452"/>
              <a:gd name="connsiteY1179" fmla="*/ 145822 h 6099980"/>
              <a:gd name="connsiteX1180" fmla="*/ 6289358 w 6703452"/>
              <a:gd name="connsiteY1180" fmla="*/ 155347 h 6099980"/>
              <a:gd name="connsiteX1181" fmla="*/ 6320792 w 6703452"/>
              <a:gd name="connsiteY1181" fmla="*/ 168682 h 6099980"/>
              <a:gd name="connsiteX1182" fmla="*/ 6359844 w 6703452"/>
              <a:gd name="connsiteY1182" fmla="*/ 189637 h 6099980"/>
              <a:gd name="connsiteX1183" fmla="*/ 6383656 w 6703452"/>
              <a:gd name="connsiteY1183" fmla="*/ 204877 h 6099980"/>
              <a:gd name="connsiteX1184" fmla="*/ 6409372 w 6703452"/>
              <a:gd name="connsiteY1184" fmla="*/ 223927 h 6099980"/>
              <a:gd name="connsiteX1185" fmla="*/ 6367464 w 6703452"/>
              <a:gd name="connsiteY1185" fmla="*/ 197257 h 6099980"/>
              <a:gd name="connsiteX1186" fmla="*/ 6487478 w 6703452"/>
              <a:gd name="connsiteY1186" fmla="*/ 303937 h 6099980"/>
              <a:gd name="connsiteX1187" fmla="*/ 6548438 w 6703452"/>
              <a:gd name="connsiteY1187" fmla="*/ 386805 h 6099980"/>
              <a:gd name="connsiteX1188" fmla="*/ 6567488 w 6703452"/>
              <a:gd name="connsiteY1188" fmla="*/ 459195 h 6099980"/>
              <a:gd name="connsiteX1189" fmla="*/ 6587492 w 6703452"/>
              <a:gd name="connsiteY1189" fmla="*/ 512535 h 6099980"/>
              <a:gd name="connsiteX1190" fmla="*/ 6595110 w 6703452"/>
              <a:gd name="connsiteY1190" fmla="*/ 533490 h 6099980"/>
              <a:gd name="connsiteX1191" fmla="*/ 6608446 w 6703452"/>
              <a:gd name="connsiteY1191" fmla="*/ 566827 h 6099980"/>
              <a:gd name="connsiteX1192" fmla="*/ 6614996 w 6703452"/>
              <a:gd name="connsiteY1192" fmla="*/ 656243 h 6099980"/>
              <a:gd name="connsiteX1193" fmla="*/ 6607442 w 6703452"/>
              <a:gd name="connsiteY1193" fmla="*/ 715471 h 6099980"/>
              <a:gd name="connsiteX1194" fmla="*/ 6608446 w 6703452"/>
              <a:gd name="connsiteY1194" fmla="*/ 704940 h 6099980"/>
              <a:gd name="connsiteX1195" fmla="*/ 6572250 w 6703452"/>
              <a:gd name="connsiteY1195" fmla="*/ 817335 h 6099980"/>
              <a:gd name="connsiteX1196" fmla="*/ 6562724 w 6703452"/>
              <a:gd name="connsiteY1196" fmla="*/ 835432 h 6099980"/>
              <a:gd name="connsiteX1197" fmla="*/ 6554152 w 6703452"/>
              <a:gd name="connsiteY1197" fmla="*/ 848767 h 6099980"/>
              <a:gd name="connsiteX1198" fmla="*/ 6546532 w 6703452"/>
              <a:gd name="connsiteY1198" fmla="*/ 856387 h 6099980"/>
              <a:gd name="connsiteX1199" fmla="*/ 6582728 w 6703452"/>
              <a:gd name="connsiteY1199" fmla="*/ 781140 h 6099980"/>
              <a:gd name="connsiteX1200" fmla="*/ 6584006 w 6703452"/>
              <a:gd name="connsiteY1200" fmla="*/ 776861 h 6099980"/>
              <a:gd name="connsiteX1201" fmla="*/ 6571774 w 6703452"/>
              <a:gd name="connsiteY1201" fmla="*/ 802572 h 6099980"/>
              <a:gd name="connsiteX1202" fmla="*/ 6542724 w 6703452"/>
              <a:gd name="connsiteY1202" fmla="*/ 848768 h 6099980"/>
              <a:gd name="connsiteX1203" fmla="*/ 6523808 w 6703452"/>
              <a:gd name="connsiteY1203" fmla="*/ 871282 h 6099980"/>
              <a:gd name="connsiteX1204" fmla="*/ 6517960 w 6703452"/>
              <a:gd name="connsiteY1204" fmla="*/ 882105 h 6099980"/>
              <a:gd name="connsiteX1205" fmla="*/ 6517840 w 6703452"/>
              <a:gd name="connsiteY1205" fmla="*/ 878771 h 6099980"/>
              <a:gd name="connsiteX1206" fmla="*/ 6516856 w 6703452"/>
              <a:gd name="connsiteY1206" fmla="*/ 879558 h 6099980"/>
              <a:gd name="connsiteX1207" fmla="*/ 6505814 w 6703452"/>
              <a:gd name="connsiteY1207" fmla="*/ 892702 h 6099980"/>
              <a:gd name="connsiteX1208" fmla="*/ 6461760 w 6703452"/>
              <a:gd name="connsiteY1208" fmla="*/ 934493 h 6099980"/>
              <a:gd name="connsiteX1209" fmla="*/ 6471286 w 6703452"/>
              <a:gd name="connsiteY1209" fmla="*/ 928778 h 6099980"/>
              <a:gd name="connsiteX1210" fmla="*/ 6492240 w 6703452"/>
              <a:gd name="connsiteY1210" fmla="*/ 910681 h 6099980"/>
              <a:gd name="connsiteX1211" fmla="*/ 6444616 w 6703452"/>
              <a:gd name="connsiteY1211" fmla="*/ 953543 h 6099980"/>
              <a:gd name="connsiteX1212" fmla="*/ 6383656 w 6703452"/>
              <a:gd name="connsiteY1212" fmla="*/ 1004026 h 6099980"/>
              <a:gd name="connsiteX1213" fmla="*/ 6403658 w 6703452"/>
              <a:gd name="connsiteY1213" fmla="*/ 993548 h 6099980"/>
              <a:gd name="connsiteX1214" fmla="*/ 6326504 w 6703452"/>
              <a:gd name="connsiteY1214" fmla="*/ 1048793 h 6099980"/>
              <a:gd name="connsiteX1215" fmla="*/ 6251258 w 6703452"/>
              <a:gd name="connsiteY1215" fmla="*/ 1116421 h 6099980"/>
              <a:gd name="connsiteX1216" fmla="*/ 6224588 w 6703452"/>
              <a:gd name="connsiteY1216" fmla="*/ 1143091 h 6099980"/>
              <a:gd name="connsiteX1217" fmla="*/ 6164580 w 6703452"/>
              <a:gd name="connsiteY1217" fmla="*/ 1203098 h 6099980"/>
              <a:gd name="connsiteX1218" fmla="*/ 6205538 w 6703452"/>
              <a:gd name="connsiteY1218" fmla="*/ 1151663 h 6099980"/>
              <a:gd name="connsiteX1219" fmla="*/ 6269356 w 6703452"/>
              <a:gd name="connsiteY1219" fmla="*/ 1091656 h 6099980"/>
              <a:gd name="connsiteX1220" fmla="*/ 6277928 w 6703452"/>
              <a:gd name="connsiteY1220" fmla="*/ 1082131 h 6099980"/>
              <a:gd name="connsiteX1221" fmla="*/ 6289358 w 6703452"/>
              <a:gd name="connsiteY1221" fmla="*/ 1068796 h 6099980"/>
              <a:gd name="connsiteX1222" fmla="*/ 6189346 w 6703452"/>
              <a:gd name="connsiteY1222" fmla="*/ 1158331 h 6099980"/>
              <a:gd name="connsiteX1223" fmla="*/ 6138864 w 6703452"/>
              <a:gd name="connsiteY1223" fmla="*/ 1212623 h 6099980"/>
              <a:gd name="connsiteX1224" fmla="*/ 6084572 w 6703452"/>
              <a:gd name="connsiteY1224" fmla="*/ 1296443 h 6099980"/>
              <a:gd name="connsiteX1225" fmla="*/ 6095048 w 6703452"/>
              <a:gd name="connsiteY1225" fmla="*/ 1275488 h 6099980"/>
              <a:gd name="connsiteX1226" fmla="*/ 6101290 w 6703452"/>
              <a:gd name="connsiteY1226" fmla="*/ 1264686 h 6099980"/>
              <a:gd name="connsiteX1227" fmla="*/ 6115050 w 6703452"/>
              <a:gd name="connsiteY1227" fmla="*/ 1243103 h 6099980"/>
              <a:gd name="connsiteX1228" fmla="*/ 6102548 w 6703452"/>
              <a:gd name="connsiteY1228" fmla="*/ 1262510 h 6099980"/>
              <a:gd name="connsiteX1229" fmla="*/ 6101290 w 6703452"/>
              <a:gd name="connsiteY1229" fmla="*/ 1264686 h 6099980"/>
              <a:gd name="connsiteX1230" fmla="*/ 6084690 w 6703452"/>
              <a:gd name="connsiteY1230" fmla="*/ 1290728 h 6099980"/>
              <a:gd name="connsiteX1231" fmla="*/ 6060758 w 6703452"/>
              <a:gd name="connsiteY1231" fmla="*/ 1344068 h 6099980"/>
              <a:gd name="connsiteX1232" fmla="*/ 6045756 w 6703452"/>
              <a:gd name="connsiteY1232" fmla="*/ 1401456 h 6099980"/>
              <a:gd name="connsiteX1233" fmla="*/ 6041406 w 6703452"/>
              <a:gd name="connsiteY1233" fmla="*/ 1452636 h 6099980"/>
              <a:gd name="connsiteX1234" fmla="*/ 6041352 w 6703452"/>
              <a:gd name="connsiteY1234" fmla="*/ 1452058 h 6099980"/>
              <a:gd name="connsiteX1235" fmla="*/ 6040756 w 6703452"/>
              <a:gd name="connsiteY1235" fmla="*/ 1460273 h 6099980"/>
              <a:gd name="connsiteX1236" fmla="*/ 6041406 w 6703452"/>
              <a:gd name="connsiteY1236" fmla="*/ 1452636 h 6099980"/>
              <a:gd name="connsiteX1237" fmla="*/ 6042660 w 6703452"/>
              <a:gd name="connsiteY1237" fmla="*/ 1465988 h 6099980"/>
              <a:gd name="connsiteX1238" fmla="*/ 6045518 w 6703452"/>
              <a:gd name="connsiteY1238" fmla="*/ 1495515 h 6099980"/>
              <a:gd name="connsiteX1239" fmla="*/ 6052186 w 6703452"/>
              <a:gd name="connsiteY1239" fmla="*/ 1531711 h 6099980"/>
              <a:gd name="connsiteX1240" fmla="*/ 6062336 w 6703452"/>
              <a:gd name="connsiteY1240" fmla="*/ 1568173 h 6099980"/>
              <a:gd name="connsiteX1241" fmla="*/ 6069266 w 6703452"/>
              <a:gd name="connsiteY1241" fmla="*/ 1587131 h 6099980"/>
              <a:gd name="connsiteX1242" fmla="*/ 6053138 w 6703452"/>
              <a:gd name="connsiteY1242" fmla="*/ 1544093 h 6099980"/>
              <a:gd name="connsiteX1243" fmla="*/ 6045518 w 6703452"/>
              <a:gd name="connsiteY1243" fmla="*/ 1513613 h 6099980"/>
              <a:gd name="connsiteX1244" fmla="*/ 6039804 w 6703452"/>
              <a:gd name="connsiteY1244" fmla="*/ 1479323 h 6099980"/>
              <a:gd name="connsiteX1245" fmla="*/ 6037898 w 6703452"/>
              <a:gd name="connsiteY1245" fmla="*/ 1440271 h 6099980"/>
              <a:gd name="connsiteX1246" fmla="*/ 6041708 w 6703452"/>
              <a:gd name="connsiteY1246" fmla="*/ 1396456 h 6099980"/>
              <a:gd name="connsiteX1247" fmla="*/ 6075998 w 6703452"/>
              <a:gd name="connsiteY1247" fmla="*/ 1292633 h 6099980"/>
              <a:gd name="connsiteX1248" fmla="*/ 6111240 w 6703452"/>
              <a:gd name="connsiteY1248" fmla="*/ 1236436 h 6099980"/>
              <a:gd name="connsiteX1249" fmla="*/ 6158866 w 6703452"/>
              <a:gd name="connsiteY1249" fmla="*/ 1181191 h 6099980"/>
              <a:gd name="connsiteX1250" fmla="*/ 6150292 w 6703452"/>
              <a:gd name="connsiteY1250" fmla="*/ 1194526 h 6099980"/>
              <a:gd name="connsiteX1251" fmla="*/ 6274118 w 6703452"/>
              <a:gd name="connsiteY1251" fmla="*/ 1078321 h 6099980"/>
              <a:gd name="connsiteX1252" fmla="*/ 6382704 w 6703452"/>
              <a:gd name="connsiteY1252" fmla="*/ 992596 h 6099980"/>
              <a:gd name="connsiteX1253" fmla="*/ 6477952 w 6703452"/>
              <a:gd name="connsiteY1253" fmla="*/ 908776 h 6099980"/>
              <a:gd name="connsiteX1254" fmla="*/ 6554152 w 6703452"/>
              <a:gd name="connsiteY1254" fmla="*/ 806858 h 6099980"/>
              <a:gd name="connsiteX1255" fmla="*/ 6600824 w 6703452"/>
              <a:gd name="connsiteY1255" fmla="*/ 673508 h 6099980"/>
              <a:gd name="connsiteX1256" fmla="*/ 6598774 w 6703452"/>
              <a:gd name="connsiteY1256" fmla="*/ 696078 h 6099980"/>
              <a:gd name="connsiteX1257" fmla="*/ 6602730 w 6703452"/>
              <a:gd name="connsiteY1257" fmla="*/ 678270 h 6099980"/>
              <a:gd name="connsiteX1258" fmla="*/ 6605588 w 6703452"/>
              <a:gd name="connsiteY1258" fmla="*/ 665887 h 6099980"/>
              <a:gd name="connsiteX1259" fmla="*/ 6607492 w 6703452"/>
              <a:gd name="connsiteY1259" fmla="*/ 647790 h 6099980"/>
              <a:gd name="connsiteX1260" fmla="*/ 6603684 w 6703452"/>
              <a:gd name="connsiteY1260" fmla="*/ 582067 h 6099980"/>
              <a:gd name="connsiteX1261" fmla="*/ 6602730 w 6703452"/>
              <a:gd name="connsiteY1261" fmla="*/ 599212 h 6099980"/>
              <a:gd name="connsiteX1262" fmla="*/ 6601778 w 6703452"/>
              <a:gd name="connsiteY1262" fmla="*/ 587782 h 6099980"/>
              <a:gd name="connsiteX1263" fmla="*/ 6588444 w 6703452"/>
              <a:gd name="connsiteY1263" fmla="*/ 519202 h 6099980"/>
              <a:gd name="connsiteX1264" fmla="*/ 6592252 w 6703452"/>
              <a:gd name="connsiteY1264" fmla="*/ 540157 h 6099980"/>
              <a:gd name="connsiteX1265" fmla="*/ 6597016 w 6703452"/>
              <a:gd name="connsiteY1265" fmla="*/ 569685 h 6099980"/>
              <a:gd name="connsiteX1266" fmla="*/ 6600824 w 6703452"/>
              <a:gd name="connsiteY1266" fmla="*/ 638265 h 6099980"/>
              <a:gd name="connsiteX1267" fmla="*/ 6590348 w 6703452"/>
              <a:gd name="connsiteY1267" fmla="*/ 696367 h 6099980"/>
              <a:gd name="connsiteX1268" fmla="*/ 6591300 w 6703452"/>
              <a:gd name="connsiteY1268" fmla="*/ 556350 h 6099980"/>
              <a:gd name="connsiteX1269" fmla="*/ 6540818 w 6703452"/>
              <a:gd name="connsiteY1269" fmla="*/ 406807 h 6099980"/>
              <a:gd name="connsiteX1270" fmla="*/ 6543676 w 6703452"/>
              <a:gd name="connsiteY1270" fmla="*/ 409665 h 6099980"/>
              <a:gd name="connsiteX1271" fmla="*/ 6465572 w 6703452"/>
              <a:gd name="connsiteY1271" fmla="*/ 296317 h 6099980"/>
              <a:gd name="connsiteX1272" fmla="*/ 6406516 w 6703452"/>
              <a:gd name="connsiteY1272" fmla="*/ 245835 h 6099980"/>
              <a:gd name="connsiteX1273" fmla="*/ 6373178 w 6703452"/>
              <a:gd name="connsiteY1273" fmla="*/ 219165 h 6099980"/>
              <a:gd name="connsiteX1274" fmla="*/ 6353176 w 6703452"/>
              <a:gd name="connsiteY1274" fmla="*/ 206782 h 6099980"/>
              <a:gd name="connsiteX1275" fmla="*/ 6332220 w 6703452"/>
              <a:gd name="connsiteY1275" fmla="*/ 194400 h 6099980"/>
              <a:gd name="connsiteX1276" fmla="*/ 6310312 w 6703452"/>
              <a:gd name="connsiteY1276" fmla="*/ 183922 h 6099980"/>
              <a:gd name="connsiteX1277" fmla="*/ 6288404 w 6703452"/>
              <a:gd name="connsiteY1277" fmla="*/ 173445 h 6099980"/>
              <a:gd name="connsiteX1278" fmla="*/ 6245544 w 6703452"/>
              <a:gd name="connsiteY1278" fmla="*/ 156300 h 6099980"/>
              <a:gd name="connsiteX1279" fmla="*/ 6247354 w 6703452"/>
              <a:gd name="connsiteY1279" fmla="*/ 154489 h 6099980"/>
              <a:gd name="connsiteX1280" fmla="*/ 6323648 w 6703452"/>
              <a:gd name="connsiteY1280" fmla="*/ 189637 h 6099980"/>
              <a:gd name="connsiteX1281" fmla="*/ 6317932 w 6703452"/>
              <a:gd name="connsiteY1281" fmla="*/ 182017 h 6099980"/>
              <a:gd name="connsiteX1282" fmla="*/ 6342698 w 6703452"/>
              <a:gd name="connsiteY1282" fmla="*/ 197257 h 6099980"/>
              <a:gd name="connsiteX1283" fmla="*/ 6365558 w 6703452"/>
              <a:gd name="connsiteY1283" fmla="*/ 211545 h 6099980"/>
              <a:gd name="connsiteX1284" fmla="*/ 6386512 w 6703452"/>
              <a:gd name="connsiteY1284" fmla="*/ 225832 h 6099980"/>
              <a:gd name="connsiteX1285" fmla="*/ 6405564 w 6703452"/>
              <a:gd name="connsiteY1285" fmla="*/ 239167 h 6099980"/>
              <a:gd name="connsiteX1286" fmla="*/ 6476048 w 6703452"/>
              <a:gd name="connsiteY1286" fmla="*/ 299175 h 6099980"/>
              <a:gd name="connsiteX1287" fmla="*/ 6418898 w 6703452"/>
              <a:gd name="connsiteY1287" fmla="*/ 243930 h 6099980"/>
              <a:gd name="connsiteX1288" fmla="*/ 6348412 w 6703452"/>
              <a:gd name="connsiteY1288" fmla="*/ 194400 h 6099980"/>
              <a:gd name="connsiteX1289" fmla="*/ 6330316 w 6703452"/>
              <a:gd name="connsiteY1289" fmla="*/ 183922 h 6099980"/>
              <a:gd name="connsiteX1290" fmla="*/ 6312218 w 6703452"/>
              <a:gd name="connsiteY1290" fmla="*/ 175350 h 6099980"/>
              <a:gd name="connsiteX1291" fmla="*/ 6280784 w 6703452"/>
              <a:gd name="connsiteY1291" fmla="*/ 161062 h 6099980"/>
              <a:gd name="connsiteX1292" fmla="*/ 6241732 w 6703452"/>
              <a:gd name="connsiteY1292" fmla="*/ 150585 h 6099980"/>
              <a:gd name="connsiteX1293" fmla="*/ 6215064 w 6703452"/>
              <a:gd name="connsiteY1293" fmla="*/ 139155 h 6099980"/>
              <a:gd name="connsiteX1294" fmla="*/ 6188392 w 6703452"/>
              <a:gd name="connsiteY1294" fmla="*/ 128677 h 6099980"/>
              <a:gd name="connsiteX1295" fmla="*/ 6160772 w 6703452"/>
              <a:gd name="connsiteY1295" fmla="*/ 123915 h 6099980"/>
              <a:gd name="connsiteX1296" fmla="*/ 6144578 w 6703452"/>
              <a:gd name="connsiteY1296" fmla="*/ 117247 h 6099980"/>
              <a:gd name="connsiteX1297" fmla="*/ 6156960 w 6703452"/>
              <a:gd name="connsiteY1297" fmla="*/ 116295 h 6099980"/>
              <a:gd name="connsiteX1298" fmla="*/ 5682616 w 6703452"/>
              <a:gd name="connsiteY1298" fmla="*/ 104865 h 6099980"/>
              <a:gd name="connsiteX1299" fmla="*/ 5650230 w 6703452"/>
              <a:gd name="connsiteY1299" fmla="*/ 118200 h 6099980"/>
              <a:gd name="connsiteX1300" fmla="*/ 5682616 w 6703452"/>
              <a:gd name="connsiteY1300" fmla="*/ 104865 h 6099980"/>
              <a:gd name="connsiteX1301" fmla="*/ 6061712 w 6703452"/>
              <a:gd name="connsiteY1301" fmla="*/ 64860 h 6099980"/>
              <a:gd name="connsiteX1302" fmla="*/ 6104572 w 6703452"/>
              <a:gd name="connsiteY1302" fmla="*/ 67718 h 6099980"/>
              <a:gd name="connsiteX1303" fmla="*/ 6052466 w 6703452"/>
              <a:gd name="connsiteY1303" fmla="*/ 65195 h 6099980"/>
              <a:gd name="connsiteX1304" fmla="*/ 6052900 w 6703452"/>
              <a:gd name="connsiteY1304" fmla="*/ 64979 h 6099980"/>
              <a:gd name="connsiteX1305" fmla="*/ 6061712 w 6703452"/>
              <a:gd name="connsiteY1305" fmla="*/ 64860 h 6099980"/>
              <a:gd name="connsiteX1306" fmla="*/ 5808346 w 6703452"/>
              <a:gd name="connsiteY1306" fmla="*/ 57240 h 6099980"/>
              <a:gd name="connsiteX1307" fmla="*/ 5777866 w 6703452"/>
              <a:gd name="connsiteY1307" fmla="*/ 65813 h 6099980"/>
              <a:gd name="connsiteX1308" fmla="*/ 5808346 w 6703452"/>
              <a:gd name="connsiteY1308" fmla="*/ 57240 h 6099980"/>
              <a:gd name="connsiteX1309" fmla="*/ 5896848 w 6703452"/>
              <a:gd name="connsiteY1309" fmla="*/ 50889 h 6099980"/>
              <a:gd name="connsiteX1310" fmla="*/ 5851208 w 6703452"/>
              <a:gd name="connsiteY1310" fmla="*/ 58193 h 6099980"/>
              <a:gd name="connsiteX1311" fmla="*/ 5815012 w 6703452"/>
              <a:gd name="connsiteY1311" fmla="*/ 65813 h 6099980"/>
              <a:gd name="connsiteX1312" fmla="*/ 5847398 w 6703452"/>
              <a:gd name="connsiteY1312" fmla="*/ 63908 h 6099980"/>
              <a:gd name="connsiteX1313" fmla="*/ 5773104 w 6703452"/>
              <a:gd name="connsiteY1313" fmla="*/ 78195 h 6099980"/>
              <a:gd name="connsiteX1314" fmla="*/ 5725478 w 6703452"/>
              <a:gd name="connsiteY1314" fmla="*/ 89625 h 6099980"/>
              <a:gd name="connsiteX1315" fmla="*/ 5702618 w 6703452"/>
              <a:gd name="connsiteY1315" fmla="*/ 96293 h 6099980"/>
              <a:gd name="connsiteX1316" fmla="*/ 5681662 w 6703452"/>
              <a:gd name="connsiteY1316" fmla="*/ 103913 h 6099980"/>
              <a:gd name="connsiteX1317" fmla="*/ 5673090 w 6703452"/>
              <a:gd name="connsiteY1317" fmla="*/ 104865 h 6099980"/>
              <a:gd name="connsiteX1318" fmla="*/ 5654040 w 6703452"/>
              <a:gd name="connsiteY1318" fmla="*/ 110580 h 6099980"/>
              <a:gd name="connsiteX1319" fmla="*/ 5630228 w 6703452"/>
              <a:gd name="connsiteY1319" fmla="*/ 119153 h 6099980"/>
              <a:gd name="connsiteX1320" fmla="*/ 5604510 w 6703452"/>
              <a:gd name="connsiteY1320" fmla="*/ 128678 h 6099980"/>
              <a:gd name="connsiteX1321" fmla="*/ 5579744 w 6703452"/>
              <a:gd name="connsiteY1321" fmla="*/ 139155 h 6099980"/>
              <a:gd name="connsiteX1322" fmla="*/ 5558790 w 6703452"/>
              <a:gd name="connsiteY1322" fmla="*/ 148680 h 6099980"/>
              <a:gd name="connsiteX1323" fmla="*/ 5545456 w 6703452"/>
              <a:gd name="connsiteY1323" fmla="*/ 155348 h 6099980"/>
              <a:gd name="connsiteX1324" fmla="*/ 5575936 w 6703452"/>
              <a:gd name="connsiteY1324" fmla="*/ 138203 h 6099980"/>
              <a:gd name="connsiteX1325" fmla="*/ 5603558 w 6703452"/>
              <a:gd name="connsiteY1325" fmla="*/ 124868 h 6099980"/>
              <a:gd name="connsiteX1326" fmla="*/ 5635944 w 6703452"/>
              <a:gd name="connsiteY1326" fmla="*/ 111533 h 6099980"/>
              <a:gd name="connsiteX1327" fmla="*/ 5654040 w 6703452"/>
              <a:gd name="connsiteY1327" fmla="*/ 103913 h 6099980"/>
              <a:gd name="connsiteX1328" fmla="*/ 5672136 w 6703452"/>
              <a:gd name="connsiteY1328" fmla="*/ 97245 h 6099980"/>
              <a:gd name="connsiteX1329" fmla="*/ 5709284 w 6703452"/>
              <a:gd name="connsiteY1329" fmla="*/ 84863 h 6099980"/>
              <a:gd name="connsiteX1330" fmla="*/ 5777864 w 6703452"/>
              <a:gd name="connsiteY1330" fmla="*/ 65813 h 6099980"/>
              <a:gd name="connsiteX1331" fmla="*/ 5762624 w 6703452"/>
              <a:gd name="connsiteY1331" fmla="*/ 71528 h 6099980"/>
              <a:gd name="connsiteX1332" fmla="*/ 5851208 w 6703452"/>
              <a:gd name="connsiteY1332" fmla="*/ 52478 h 6099980"/>
              <a:gd name="connsiteX1333" fmla="*/ 5870258 w 6703452"/>
              <a:gd name="connsiteY1333" fmla="*/ 51525 h 6099980"/>
              <a:gd name="connsiteX1334" fmla="*/ 5889308 w 6703452"/>
              <a:gd name="connsiteY1334" fmla="*/ 51525 h 6099980"/>
              <a:gd name="connsiteX1335" fmla="*/ 5904086 w 6703452"/>
              <a:gd name="connsiteY1335" fmla="*/ 50279 h 6099980"/>
              <a:gd name="connsiteX1336" fmla="*/ 5896848 w 6703452"/>
              <a:gd name="connsiteY1336" fmla="*/ 50889 h 6099980"/>
              <a:gd name="connsiteX1337" fmla="*/ 5898832 w 6703452"/>
              <a:gd name="connsiteY1337" fmla="*/ 50572 h 6099980"/>
              <a:gd name="connsiteX1338" fmla="*/ 5995036 w 6703452"/>
              <a:gd name="connsiteY1338" fmla="*/ 43905 h 6099980"/>
              <a:gd name="connsiteX1339" fmla="*/ 6002656 w 6703452"/>
              <a:gd name="connsiteY1339" fmla="*/ 43905 h 6099980"/>
              <a:gd name="connsiteX1340" fmla="*/ 5989320 w 6703452"/>
              <a:gd name="connsiteY1340" fmla="*/ 44857 h 6099980"/>
              <a:gd name="connsiteX1341" fmla="*/ 5989320 w 6703452"/>
              <a:gd name="connsiteY1341" fmla="*/ 43905 h 6099980"/>
              <a:gd name="connsiteX1342" fmla="*/ 5955030 w 6703452"/>
              <a:gd name="connsiteY1342" fmla="*/ 50572 h 6099980"/>
              <a:gd name="connsiteX1343" fmla="*/ 6012180 w 6703452"/>
              <a:gd name="connsiteY1343" fmla="*/ 49620 h 6099980"/>
              <a:gd name="connsiteX1344" fmla="*/ 6069330 w 6703452"/>
              <a:gd name="connsiteY1344" fmla="*/ 52478 h 6099980"/>
              <a:gd name="connsiteX1345" fmla="*/ 5937884 w 6703452"/>
              <a:gd name="connsiteY1345" fmla="*/ 52478 h 6099980"/>
              <a:gd name="connsiteX1346" fmla="*/ 5914888 w 6703452"/>
              <a:gd name="connsiteY1346" fmla="*/ 49677 h 6099980"/>
              <a:gd name="connsiteX1347" fmla="*/ 5904086 w 6703452"/>
              <a:gd name="connsiteY1347" fmla="*/ 50279 h 6099980"/>
              <a:gd name="connsiteX1348" fmla="*/ 5920384 w 6703452"/>
              <a:gd name="connsiteY1348" fmla="*/ 48905 h 6099980"/>
              <a:gd name="connsiteX1349" fmla="*/ 5977890 w 6703452"/>
              <a:gd name="connsiteY1349" fmla="*/ 44857 h 6099980"/>
              <a:gd name="connsiteX1350" fmla="*/ 5989320 w 6703452"/>
              <a:gd name="connsiteY1350" fmla="*/ 43905 h 6099980"/>
              <a:gd name="connsiteX1351" fmla="*/ 5997730 w 6703452"/>
              <a:gd name="connsiteY1351" fmla="*/ 6148 h 6099980"/>
              <a:gd name="connsiteX1352" fmla="*/ 5944552 w 6703452"/>
              <a:gd name="connsiteY1352" fmla="*/ 10568 h 6099980"/>
              <a:gd name="connsiteX1353" fmla="*/ 5940744 w 6703452"/>
              <a:gd name="connsiteY1353" fmla="*/ 9615 h 6099980"/>
              <a:gd name="connsiteX1354" fmla="*/ 5908358 w 6703452"/>
              <a:gd name="connsiteY1354" fmla="*/ 11520 h 6099980"/>
              <a:gd name="connsiteX1355" fmla="*/ 5887404 w 6703452"/>
              <a:gd name="connsiteY1355" fmla="*/ 14378 h 6099980"/>
              <a:gd name="connsiteX1356" fmla="*/ 5862638 w 6703452"/>
              <a:gd name="connsiteY1356" fmla="*/ 20093 h 6099980"/>
              <a:gd name="connsiteX1357" fmla="*/ 5833112 w 6703452"/>
              <a:gd name="connsiteY1357" fmla="*/ 26760 h 6099980"/>
              <a:gd name="connsiteX1358" fmla="*/ 5766436 w 6703452"/>
              <a:gd name="connsiteY1358" fmla="*/ 40095 h 6099980"/>
              <a:gd name="connsiteX1359" fmla="*/ 5783580 w 6703452"/>
              <a:gd name="connsiteY1359" fmla="*/ 39143 h 6099980"/>
              <a:gd name="connsiteX1360" fmla="*/ 5835968 w 6703452"/>
              <a:gd name="connsiteY1360" fmla="*/ 29618 h 6099980"/>
              <a:gd name="connsiteX1361" fmla="*/ 5882640 w 6703452"/>
              <a:gd name="connsiteY1361" fmla="*/ 20093 h 6099980"/>
              <a:gd name="connsiteX1362" fmla="*/ 5913120 w 6703452"/>
              <a:gd name="connsiteY1362" fmla="*/ 15330 h 6099980"/>
              <a:gd name="connsiteX1363" fmla="*/ 5961698 w 6703452"/>
              <a:gd name="connsiteY1363" fmla="*/ 10568 h 6099980"/>
              <a:gd name="connsiteX1364" fmla="*/ 5962650 w 6703452"/>
              <a:gd name="connsiteY1364" fmla="*/ 12473 h 6099980"/>
              <a:gd name="connsiteX1365" fmla="*/ 5933124 w 6703452"/>
              <a:gd name="connsiteY1365" fmla="*/ 14378 h 6099980"/>
              <a:gd name="connsiteX1366" fmla="*/ 5919788 w 6703452"/>
              <a:gd name="connsiteY1366" fmla="*/ 19140 h 6099980"/>
              <a:gd name="connsiteX1367" fmla="*/ 5963604 w 6703452"/>
              <a:gd name="connsiteY1367" fmla="*/ 17235 h 6099980"/>
              <a:gd name="connsiteX1368" fmla="*/ 5995988 w 6703452"/>
              <a:gd name="connsiteY1368" fmla="*/ 16283 h 6099980"/>
              <a:gd name="connsiteX1369" fmla="*/ 6013132 w 6703452"/>
              <a:gd name="connsiteY1369" fmla="*/ 16283 h 6099980"/>
              <a:gd name="connsiteX1370" fmla="*/ 6029324 w 6703452"/>
              <a:gd name="connsiteY1370" fmla="*/ 17235 h 6099980"/>
              <a:gd name="connsiteX1371" fmla="*/ 6074092 w 6703452"/>
              <a:gd name="connsiteY1371" fmla="*/ 23903 h 6099980"/>
              <a:gd name="connsiteX1372" fmla="*/ 6021704 w 6703452"/>
              <a:gd name="connsiteY1372" fmla="*/ 20093 h 6099980"/>
              <a:gd name="connsiteX1373" fmla="*/ 5969318 w 6703452"/>
              <a:gd name="connsiteY1373" fmla="*/ 20093 h 6099980"/>
              <a:gd name="connsiteX1374" fmla="*/ 5896928 w 6703452"/>
              <a:gd name="connsiteY1374" fmla="*/ 31523 h 6099980"/>
              <a:gd name="connsiteX1375" fmla="*/ 5712144 w 6703452"/>
              <a:gd name="connsiteY1375" fmla="*/ 70576 h 6099980"/>
              <a:gd name="connsiteX1376" fmla="*/ 5700712 w 6703452"/>
              <a:gd name="connsiteY1376" fmla="*/ 80101 h 6099980"/>
              <a:gd name="connsiteX1377" fmla="*/ 5683568 w 6703452"/>
              <a:gd name="connsiteY1377" fmla="*/ 87721 h 6099980"/>
              <a:gd name="connsiteX1378" fmla="*/ 5632132 w 6703452"/>
              <a:gd name="connsiteY1378" fmla="*/ 105818 h 6099980"/>
              <a:gd name="connsiteX1379" fmla="*/ 5550218 w 6703452"/>
              <a:gd name="connsiteY1379" fmla="*/ 137251 h 6099980"/>
              <a:gd name="connsiteX1380" fmla="*/ 5444492 w 6703452"/>
              <a:gd name="connsiteY1380" fmla="*/ 192496 h 6099980"/>
              <a:gd name="connsiteX1381" fmla="*/ 5269230 w 6703452"/>
              <a:gd name="connsiteY1381" fmla="*/ 314416 h 6099980"/>
              <a:gd name="connsiteX1382" fmla="*/ 5209224 w 6703452"/>
              <a:gd name="connsiteY1382" fmla="*/ 366803 h 6099980"/>
              <a:gd name="connsiteX1383" fmla="*/ 5266372 w 6703452"/>
              <a:gd name="connsiteY1383" fmla="*/ 322036 h 6099980"/>
              <a:gd name="connsiteX1384" fmla="*/ 5290186 w 6703452"/>
              <a:gd name="connsiteY1384" fmla="*/ 305843 h 6099980"/>
              <a:gd name="connsiteX1385" fmla="*/ 5193984 w 6703452"/>
              <a:gd name="connsiteY1385" fmla="*/ 384901 h 6099980"/>
              <a:gd name="connsiteX1386" fmla="*/ 5199698 w 6703452"/>
              <a:gd name="connsiteY1386" fmla="*/ 377281 h 6099980"/>
              <a:gd name="connsiteX1387" fmla="*/ 5153024 w 6703452"/>
              <a:gd name="connsiteY1387" fmla="*/ 418238 h 6099980"/>
              <a:gd name="connsiteX1388" fmla="*/ 5110164 w 6703452"/>
              <a:gd name="connsiteY1388" fmla="*/ 459195 h 6099980"/>
              <a:gd name="connsiteX1389" fmla="*/ 5188268 w 6703452"/>
              <a:gd name="connsiteY1389" fmla="*/ 380138 h 6099980"/>
              <a:gd name="connsiteX1390" fmla="*/ 5095876 w 6703452"/>
              <a:gd name="connsiteY1390" fmla="*/ 459195 h 6099980"/>
              <a:gd name="connsiteX1391" fmla="*/ 5110164 w 6703452"/>
              <a:gd name="connsiteY1391" fmla="*/ 443956 h 6099980"/>
              <a:gd name="connsiteX1392" fmla="*/ 5034916 w 6703452"/>
              <a:gd name="connsiteY1392" fmla="*/ 518251 h 6099980"/>
              <a:gd name="connsiteX1393" fmla="*/ 5011104 w 6703452"/>
              <a:gd name="connsiteY1393" fmla="*/ 548731 h 6099980"/>
              <a:gd name="connsiteX1394" fmla="*/ 5025392 w 6703452"/>
              <a:gd name="connsiteY1394" fmla="*/ 543968 h 6099980"/>
              <a:gd name="connsiteX1395" fmla="*/ 5094924 w 6703452"/>
              <a:gd name="connsiteY1395" fmla="*/ 484913 h 6099980"/>
              <a:gd name="connsiteX1396" fmla="*/ 4972050 w 6703452"/>
              <a:gd name="connsiteY1396" fmla="*/ 606833 h 6099980"/>
              <a:gd name="connsiteX1397" fmla="*/ 4843464 w 6703452"/>
              <a:gd name="connsiteY1397" fmla="*/ 723038 h 6099980"/>
              <a:gd name="connsiteX1398" fmla="*/ 4878704 w 6703452"/>
              <a:gd name="connsiteY1398" fmla="*/ 689701 h 6099980"/>
              <a:gd name="connsiteX1399" fmla="*/ 4847272 w 6703452"/>
              <a:gd name="connsiteY1399" fmla="*/ 711608 h 6099980"/>
              <a:gd name="connsiteX1400" fmla="*/ 4838700 w 6703452"/>
              <a:gd name="connsiteY1400" fmla="*/ 716371 h 6099980"/>
              <a:gd name="connsiteX1401" fmla="*/ 4824412 w 6703452"/>
              <a:gd name="connsiteY1401" fmla="*/ 723991 h 6099980"/>
              <a:gd name="connsiteX1402" fmla="*/ 4772978 w 6703452"/>
              <a:gd name="connsiteY1402" fmla="*/ 746851 h 6099980"/>
              <a:gd name="connsiteX1403" fmla="*/ 4770120 w 6703452"/>
              <a:gd name="connsiteY1403" fmla="*/ 750660 h 6099980"/>
              <a:gd name="connsiteX1404" fmla="*/ 4753928 w 6703452"/>
              <a:gd name="connsiteY1404" fmla="*/ 756376 h 6099980"/>
              <a:gd name="connsiteX1405" fmla="*/ 4693920 w 6703452"/>
              <a:gd name="connsiteY1405" fmla="*/ 761138 h 6099980"/>
              <a:gd name="connsiteX1406" fmla="*/ 4617720 w 6703452"/>
              <a:gd name="connsiteY1406" fmla="*/ 743993 h 6099980"/>
              <a:gd name="connsiteX1407" fmla="*/ 4549140 w 6703452"/>
              <a:gd name="connsiteY1407" fmla="*/ 717323 h 6099980"/>
              <a:gd name="connsiteX1408" fmla="*/ 4525328 w 6703452"/>
              <a:gd name="connsiteY1408" fmla="*/ 703035 h 6099980"/>
              <a:gd name="connsiteX1409" fmla="*/ 4586288 w 6703452"/>
              <a:gd name="connsiteY1409" fmla="*/ 729706 h 6099980"/>
              <a:gd name="connsiteX1410" fmla="*/ 4522470 w 6703452"/>
              <a:gd name="connsiteY1410" fmla="*/ 697321 h 6099980"/>
              <a:gd name="connsiteX1411" fmla="*/ 4473892 w 6703452"/>
              <a:gd name="connsiteY1411" fmla="*/ 675413 h 6099980"/>
              <a:gd name="connsiteX1412" fmla="*/ 4433888 w 6703452"/>
              <a:gd name="connsiteY1412" fmla="*/ 661126 h 6099980"/>
              <a:gd name="connsiteX1413" fmla="*/ 4424364 w 6703452"/>
              <a:gd name="connsiteY1413" fmla="*/ 658268 h 6099980"/>
              <a:gd name="connsiteX1414" fmla="*/ 4413886 w 6703452"/>
              <a:gd name="connsiteY1414" fmla="*/ 655410 h 6099980"/>
              <a:gd name="connsiteX1415" fmla="*/ 4390072 w 6703452"/>
              <a:gd name="connsiteY1415" fmla="*/ 649696 h 6099980"/>
              <a:gd name="connsiteX1416" fmla="*/ 4366260 w 6703452"/>
              <a:gd name="connsiteY1416" fmla="*/ 644933 h 6099980"/>
              <a:gd name="connsiteX1417" fmla="*/ 4344352 w 6703452"/>
              <a:gd name="connsiteY1417" fmla="*/ 642076 h 6099980"/>
              <a:gd name="connsiteX1418" fmla="*/ 4356736 w 6703452"/>
              <a:gd name="connsiteY1418" fmla="*/ 647791 h 6099980"/>
              <a:gd name="connsiteX1419" fmla="*/ 4333876 w 6703452"/>
              <a:gd name="connsiteY1419" fmla="*/ 645885 h 6099980"/>
              <a:gd name="connsiteX1420" fmla="*/ 4314826 w 6703452"/>
              <a:gd name="connsiteY1420" fmla="*/ 643981 h 6099980"/>
              <a:gd name="connsiteX1421" fmla="*/ 4290060 w 6703452"/>
              <a:gd name="connsiteY1421" fmla="*/ 642076 h 6099980"/>
              <a:gd name="connsiteX1422" fmla="*/ 4285298 w 6703452"/>
              <a:gd name="connsiteY1422" fmla="*/ 643028 h 6099980"/>
              <a:gd name="connsiteX1423" fmla="*/ 4332924 w 6703452"/>
              <a:gd name="connsiteY1423" fmla="*/ 649696 h 6099980"/>
              <a:gd name="connsiteX1424" fmla="*/ 4358640 w 6703452"/>
              <a:gd name="connsiteY1424" fmla="*/ 654458 h 6099980"/>
              <a:gd name="connsiteX1425" fmla="*/ 4371976 w 6703452"/>
              <a:gd name="connsiteY1425" fmla="*/ 657316 h 6099980"/>
              <a:gd name="connsiteX1426" fmla="*/ 4384358 w 6703452"/>
              <a:gd name="connsiteY1426" fmla="*/ 661126 h 6099980"/>
              <a:gd name="connsiteX1427" fmla="*/ 4435792 w 6703452"/>
              <a:gd name="connsiteY1427" fmla="*/ 677318 h 6099980"/>
              <a:gd name="connsiteX1428" fmla="*/ 4486276 w 6703452"/>
              <a:gd name="connsiteY1428" fmla="*/ 697321 h 6099980"/>
              <a:gd name="connsiteX1429" fmla="*/ 4578668 w 6703452"/>
              <a:gd name="connsiteY1429" fmla="*/ 740183 h 6099980"/>
              <a:gd name="connsiteX1430" fmla="*/ 4652012 w 6703452"/>
              <a:gd name="connsiteY1430" fmla="*/ 763996 h 6099980"/>
              <a:gd name="connsiteX1431" fmla="*/ 4630104 w 6703452"/>
              <a:gd name="connsiteY1431" fmla="*/ 760185 h 6099980"/>
              <a:gd name="connsiteX1432" fmla="*/ 4684396 w 6703452"/>
              <a:gd name="connsiteY1432" fmla="*/ 773521 h 6099980"/>
              <a:gd name="connsiteX1433" fmla="*/ 4741544 w 6703452"/>
              <a:gd name="connsiteY1433" fmla="*/ 773521 h 6099980"/>
              <a:gd name="connsiteX1434" fmla="*/ 4843464 w 6703452"/>
              <a:gd name="connsiteY1434" fmla="*/ 732563 h 6099980"/>
              <a:gd name="connsiteX1435" fmla="*/ 4915852 w 6703452"/>
              <a:gd name="connsiteY1435" fmla="*/ 673508 h 6099980"/>
              <a:gd name="connsiteX1436" fmla="*/ 4965384 w 6703452"/>
              <a:gd name="connsiteY1436" fmla="*/ 629693 h 6099980"/>
              <a:gd name="connsiteX1437" fmla="*/ 4988244 w 6703452"/>
              <a:gd name="connsiteY1437" fmla="*/ 615406 h 6099980"/>
              <a:gd name="connsiteX1438" fmla="*/ 5059680 w 6703452"/>
              <a:gd name="connsiteY1438" fmla="*/ 539206 h 6099980"/>
              <a:gd name="connsiteX1439" fmla="*/ 5045392 w 6703452"/>
              <a:gd name="connsiteY1439" fmla="*/ 556351 h 6099980"/>
              <a:gd name="connsiteX1440" fmla="*/ 5173980 w 6703452"/>
              <a:gd name="connsiteY1440" fmla="*/ 435383 h 6099980"/>
              <a:gd name="connsiteX1441" fmla="*/ 5171124 w 6703452"/>
              <a:gd name="connsiteY1441" fmla="*/ 439193 h 6099980"/>
              <a:gd name="connsiteX1442" fmla="*/ 5320666 w 6703452"/>
              <a:gd name="connsiteY1442" fmla="*/ 302986 h 6099980"/>
              <a:gd name="connsiteX1443" fmla="*/ 5336858 w 6703452"/>
              <a:gd name="connsiteY1443" fmla="*/ 285841 h 6099980"/>
              <a:gd name="connsiteX1444" fmla="*/ 5393056 w 6703452"/>
              <a:gd name="connsiteY1444" fmla="*/ 245836 h 6099980"/>
              <a:gd name="connsiteX1445" fmla="*/ 5444492 w 6703452"/>
              <a:gd name="connsiteY1445" fmla="*/ 216308 h 6099980"/>
              <a:gd name="connsiteX1446" fmla="*/ 5471160 w 6703452"/>
              <a:gd name="connsiteY1446" fmla="*/ 202021 h 6099980"/>
              <a:gd name="connsiteX1447" fmla="*/ 5503546 w 6703452"/>
              <a:gd name="connsiteY1447" fmla="*/ 185828 h 6099980"/>
              <a:gd name="connsiteX1448" fmla="*/ 5363528 w 6703452"/>
              <a:gd name="connsiteY1448" fmla="*/ 273458 h 6099980"/>
              <a:gd name="connsiteX1449" fmla="*/ 5371148 w 6703452"/>
              <a:gd name="connsiteY1449" fmla="*/ 275363 h 6099980"/>
              <a:gd name="connsiteX1450" fmla="*/ 5436872 w 6703452"/>
              <a:gd name="connsiteY1450" fmla="*/ 237263 h 6099980"/>
              <a:gd name="connsiteX1451" fmla="*/ 5434012 w 6703452"/>
              <a:gd name="connsiteY1451" fmla="*/ 242978 h 6099980"/>
              <a:gd name="connsiteX1452" fmla="*/ 5475924 w 6703452"/>
              <a:gd name="connsiteY1452" fmla="*/ 215356 h 6099980"/>
              <a:gd name="connsiteX1453" fmla="*/ 5489258 w 6703452"/>
              <a:gd name="connsiteY1453" fmla="*/ 203925 h 6099980"/>
              <a:gd name="connsiteX1454" fmla="*/ 5544504 w 6703452"/>
              <a:gd name="connsiteY1454" fmla="*/ 174398 h 6099980"/>
              <a:gd name="connsiteX1455" fmla="*/ 5608320 w 6703452"/>
              <a:gd name="connsiteY1455" fmla="*/ 144871 h 6099980"/>
              <a:gd name="connsiteX1456" fmla="*/ 5757864 w 6703452"/>
              <a:gd name="connsiteY1456" fmla="*/ 95340 h 6099980"/>
              <a:gd name="connsiteX1457" fmla="*/ 6016644 w 6703452"/>
              <a:gd name="connsiteY1457" fmla="*/ 63461 h 6099980"/>
              <a:gd name="connsiteX1458" fmla="*/ 6052466 w 6703452"/>
              <a:gd name="connsiteY1458" fmla="*/ 65195 h 6099980"/>
              <a:gd name="connsiteX1459" fmla="*/ 6051232 w 6703452"/>
              <a:gd name="connsiteY1459" fmla="*/ 65813 h 6099980"/>
              <a:gd name="connsiteX1460" fmla="*/ 6062664 w 6703452"/>
              <a:gd name="connsiteY1460" fmla="*/ 67718 h 6099980"/>
              <a:gd name="connsiteX1461" fmla="*/ 6084572 w 6703452"/>
              <a:gd name="connsiteY1461" fmla="*/ 70576 h 6099980"/>
              <a:gd name="connsiteX1462" fmla="*/ 6114098 w 6703452"/>
              <a:gd name="connsiteY1462" fmla="*/ 75338 h 6099980"/>
              <a:gd name="connsiteX1463" fmla="*/ 6110288 w 6703452"/>
              <a:gd name="connsiteY1463" fmla="*/ 75338 h 6099980"/>
              <a:gd name="connsiteX1464" fmla="*/ 6099812 w 6703452"/>
              <a:gd name="connsiteY1464" fmla="*/ 74385 h 6099980"/>
              <a:gd name="connsiteX1465" fmla="*/ 6080760 w 6703452"/>
              <a:gd name="connsiteY1465" fmla="*/ 72480 h 6099980"/>
              <a:gd name="connsiteX1466" fmla="*/ 6051232 w 6703452"/>
              <a:gd name="connsiteY1466" fmla="*/ 70576 h 6099980"/>
              <a:gd name="connsiteX1467" fmla="*/ 6170296 w 6703452"/>
              <a:gd name="connsiteY1467" fmla="*/ 85815 h 6099980"/>
              <a:gd name="connsiteX1468" fmla="*/ 6288404 w 6703452"/>
              <a:gd name="connsiteY1468" fmla="*/ 118201 h 6099980"/>
              <a:gd name="connsiteX1469" fmla="*/ 6255068 w 6703452"/>
              <a:gd name="connsiteY1469" fmla="*/ 105818 h 6099980"/>
              <a:gd name="connsiteX1470" fmla="*/ 6219824 w 6703452"/>
              <a:gd name="connsiteY1470" fmla="*/ 95340 h 6099980"/>
              <a:gd name="connsiteX1471" fmla="*/ 6190298 w 6703452"/>
              <a:gd name="connsiteY1471" fmla="*/ 89626 h 6099980"/>
              <a:gd name="connsiteX1472" fmla="*/ 6333172 w 6703452"/>
              <a:gd name="connsiteY1472" fmla="*/ 142013 h 6099980"/>
              <a:gd name="connsiteX1473" fmla="*/ 6349366 w 6703452"/>
              <a:gd name="connsiteY1473" fmla="*/ 149633 h 6099980"/>
              <a:gd name="connsiteX1474" fmla="*/ 6364604 w 6703452"/>
              <a:gd name="connsiteY1474" fmla="*/ 158206 h 6099980"/>
              <a:gd name="connsiteX1475" fmla="*/ 6395086 w 6703452"/>
              <a:gd name="connsiteY1475" fmla="*/ 175350 h 6099980"/>
              <a:gd name="connsiteX1476" fmla="*/ 6450330 w 6703452"/>
              <a:gd name="connsiteY1476" fmla="*/ 216308 h 6099980"/>
              <a:gd name="connsiteX1477" fmla="*/ 6543676 w 6703452"/>
              <a:gd name="connsiteY1477" fmla="*/ 318226 h 6099980"/>
              <a:gd name="connsiteX1478" fmla="*/ 6612256 w 6703452"/>
              <a:gd name="connsiteY1478" fmla="*/ 451576 h 6099980"/>
              <a:gd name="connsiteX1479" fmla="*/ 6611304 w 6703452"/>
              <a:gd name="connsiteY1479" fmla="*/ 462053 h 6099980"/>
              <a:gd name="connsiteX1480" fmla="*/ 6639878 w 6703452"/>
              <a:gd name="connsiteY1480" fmla="*/ 589688 h 6099980"/>
              <a:gd name="connsiteX1481" fmla="*/ 6645592 w 6703452"/>
              <a:gd name="connsiteY1481" fmla="*/ 535396 h 6099980"/>
              <a:gd name="connsiteX1482" fmla="*/ 6631304 w 6703452"/>
              <a:gd name="connsiteY1482" fmla="*/ 457291 h 6099980"/>
              <a:gd name="connsiteX1483" fmla="*/ 6581776 w 6703452"/>
              <a:gd name="connsiteY1483" fmla="*/ 341086 h 6099980"/>
              <a:gd name="connsiteX1484" fmla="*/ 6532126 w 6703452"/>
              <a:gd name="connsiteY1484" fmla="*/ 268934 h 6099980"/>
              <a:gd name="connsiteX1485" fmla="*/ 6463852 w 6703452"/>
              <a:gd name="connsiteY1485" fmla="*/ 200338 h 6099980"/>
              <a:gd name="connsiteX1486" fmla="*/ 6475096 w 6703452"/>
              <a:gd name="connsiteY1486" fmla="*/ 208688 h 6099980"/>
              <a:gd name="connsiteX1487" fmla="*/ 6456046 w 6703452"/>
              <a:gd name="connsiteY1487" fmla="*/ 192496 h 6099980"/>
              <a:gd name="connsiteX1488" fmla="*/ 6463852 w 6703452"/>
              <a:gd name="connsiteY1488" fmla="*/ 200338 h 6099980"/>
              <a:gd name="connsiteX1489" fmla="*/ 6378892 w 6703452"/>
              <a:gd name="connsiteY1489" fmla="*/ 137251 h 6099980"/>
              <a:gd name="connsiteX1490" fmla="*/ 6365558 w 6703452"/>
              <a:gd name="connsiteY1490" fmla="*/ 129630 h 6099980"/>
              <a:gd name="connsiteX1491" fmla="*/ 6352224 w 6703452"/>
              <a:gd name="connsiteY1491" fmla="*/ 122963 h 6099980"/>
              <a:gd name="connsiteX1492" fmla="*/ 6324600 w 6703452"/>
              <a:gd name="connsiteY1492" fmla="*/ 110580 h 6099980"/>
              <a:gd name="connsiteX1493" fmla="*/ 6296024 w 6703452"/>
              <a:gd name="connsiteY1493" fmla="*/ 99151 h 6099980"/>
              <a:gd name="connsiteX1494" fmla="*/ 6267450 w 6703452"/>
              <a:gd name="connsiteY1494" fmla="*/ 88673 h 6099980"/>
              <a:gd name="connsiteX1495" fmla="*/ 6143624 w 6703452"/>
              <a:gd name="connsiteY1495" fmla="*/ 59145 h 6099980"/>
              <a:gd name="connsiteX1496" fmla="*/ 6006466 w 6703452"/>
              <a:gd name="connsiteY1496" fmla="*/ 45810 h 6099980"/>
              <a:gd name="connsiteX1497" fmla="*/ 6037898 w 6703452"/>
              <a:gd name="connsiteY1497" fmla="*/ 44858 h 6099980"/>
              <a:gd name="connsiteX1498" fmla="*/ 6061712 w 6703452"/>
              <a:gd name="connsiteY1498" fmla="*/ 44858 h 6099980"/>
              <a:gd name="connsiteX1499" fmla="*/ 6099812 w 6703452"/>
              <a:gd name="connsiteY1499" fmla="*/ 46763 h 6099980"/>
              <a:gd name="connsiteX1500" fmla="*/ 6117908 w 6703452"/>
              <a:gd name="connsiteY1500" fmla="*/ 47715 h 6099980"/>
              <a:gd name="connsiteX1501" fmla="*/ 6138864 w 6703452"/>
              <a:gd name="connsiteY1501" fmla="*/ 49620 h 6099980"/>
              <a:gd name="connsiteX1502" fmla="*/ 6165532 w 6703452"/>
              <a:gd name="connsiteY1502" fmla="*/ 51525 h 6099980"/>
              <a:gd name="connsiteX1503" fmla="*/ 6199824 w 6703452"/>
              <a:gd name="connsiteY1503" fmla="*/ 56288 h 6099980"/>
              <a:gd name="connsiteX1504" fmla="*/ 6175058 w 6703452"/>
              <a:gd name="connsiteY1504" fmla="*/ 50573 h 6099980"/>
              <a:gd name="connsiteX1505" fmla="*/ 6149340 w 6703452"/>
              <a:gd name="connsiteY1505" fmla="*/ 46763 h 6099980"/>
              <a:gd name="connsiteX1506" fmla="*/ 6123624 w 6703452"/>
              <a:gd name="connsiteY1506" fmla="*/ 42953 h 6099980"/>
              <a:gd name="connsiteX1507" fmla="*/ 6097904 w 6703452"/>
              <a:gd name="connsiteY1507" fmla="*/ 41048 h 6099980"/>
              <a:gd name="connsiteX1508" fmla="*/ 6062664 w 6703452"/>
              <a:gd name="connsiteY1508" fmla="*/ 34380 h 6099980"/>
              <a:gd name="connsiteX1509" fmla="*/ 6008372 w 6703452"/>
              <a:gd name="connsiteY1509" fmla="*/ 32475 h 6099980"/>
              <a:gd name="connsiteX1510" fmla="*/ 5978844 w 6703452"/>
              <a:gd name="connsiteY1510" fmla="*/ 33428 h 6099980"/>
              <a:gd name="connsiteX1511" fmla="*/ 5964556 w 6703452"/>
              <a:gd name="connsiteY1511" fmla="*/ 33428 h 6099980"/>
              <a:gd name="connsiteX1512" fmla="*/ 5950268 w 6703452"/>
              <a:gd name="connsiteY1512" fmla="*/ 34380 h 6099980"/>
              <a:gd name="connsiteX1513" fmla="*/ 5983604 w 6703452"/>
              <a:gd name="connsiteY1513" fmla="*/ 29618 h 6099980"/>
              <a:gd name="connsiteX1514" fmla="*/ 6016944 w 6703452"/>
              <a:gd name="connsiteY1514" fmla="*/ 25808 h 6099980"/>
              <a:gd name="connsiteX1515" fmla="*/ 6061712 w 6703452"/>
              <a:gd name="connsiteY1515" fmla="*/ 28665 h 6099980"/>
              <a:gd name="connsiteX1516" fmla="*/ 6115050 w 6703452"/>
              <a:gd name="connsiteY1516" fmla="*/ 34380 h 6099980"/>
              <a:gd name="connsiteX1517" fmla="*/ 6174104 w 6703452"/>
              <a:gd name="connsiteY1517" fmla="*/ 43905 h 6099980"/>
              <a:gd name="connsiteX1518" fmla="*/ 6190298 w 6703452"/>
              <a:gd name="connsiteY1518" fmla="*/ 48668 h 6099980"/>
              <a:gd name="connsiteX1519" fmla="*/ 6216968 w 6703452"/>
              <a:gd name="connsiteY1519" fmla="*/ 56288 h 6099980"/>
              <a:gd name="connsiteX1520" fmla="*/ 6252212 w 6703452"/>
              <a:gd name="connsiteY1520" fmla="*/ 68670 h 6099980"/>
              <a:gd name="connsiteX1521" fmla="*/ 6272212 w 6703452"/>
              <a:gd name="connsiteY1521" fmla="*/ 75338 h 6099980"/>
              <a:gd name="connsiteX1522" fmla="*/ 6292216 w 6703452"/>
              <a:gd name="connsiteY1522" fmla="*/ 83910 h 6099980"/>
              <a:gd name="connsiteX1523" fmla="*/ 6333172 w 6703452"/>
              <a:gd name="connsiteY1523" fmla="*/ 102960 h 6099980"/>
              <a:gd name="connsiteX1524" fmla="*/ 6372224 w 6703452"/>
              <a:gd name="connsiteY1524" fmla="*/ 123915 h 6099980"/>
              <a:gd name="connsiteX1525" fmla="*/ 6406516 w 6703452"/>
              <a:gd name="connsiteY1525" fmla="*/ 143918 h 6099980"/>
              <a:gd name="connsiteX1526" fmla="*/ 6376036 w 6703452"/>
              <a:gd name="connsiteY1526" fmla="*/ 122963 h 6099980"/>
              <a:gd name="connsiteX1527" fmla="*/ 6348412 w 6703452"/>
              <a:gd name="connsiteY1527" fmla="*/ 107723 h 6099980"/>
              <a:gd name="connsiteX1528" fmla="*/ 6318886 w 6703452"/>
              <a:gd name="connsiteY1528" fmla="*/ 92483 h 6099980"/>
              <a:gd name="connsiteX1529" fmla="*/ 6298884 w 6703452"/>
              <a:gd name="connsiteY1529" fmla="*/ 77243 h 6099980"/>
              <a:gd name="connsiteX1530" fmla="*/ 6272212 w 6703452"/>
              <a:gd name="connsiteY1530" fmla="*/ 67718 h 6099980"/>
              <a:gd name="connsiteX1531" fmla="*/ 6250304 w 6703452"/>
              <a:gd name="connsiteY1531" fmla="*/ 61050 h 6099980"/>
              <a:gd name="connsiteX1532" fmla="*/ 6214112 w 6703452"/>
              <a:gd name="connsiteY1532" fmla="*/ 49620 h 6099980"/>
              <a:gd name="connsiteX1533" fmla="*/ 6176964 w 6703452"/>
              <a:gd name="connsiteY1533" fmla="*/ 40095 h 6099980"/>
              <a:gd name="connsiteX1534" fmla="*/ 6125528 w 6703452"/>
              <a:gd name="connsiteY1534" fmla="*/ 31523 h 6099980"/>
              <a:gd name="connsiteX1535" fmla="*/ 6175058 w 6703452"/>
              <a:gd name="connsiteY1535" fmla="*/ 35333 h 6099980"/>
              <a:gd name="connsiteX1536" fmla="*/ 6208396 w 6703452"/>
              <a:gd name="connsiteY1536" fmla="*/ 38190 h 6099980"/>
              <a:gd name="connsiteX1537" fmla="*/ 6173152 w 6703452"/>
              <a:gd name="connsiteY1537" fmla="*/ 30570 h 6099980"/>
              <a:gd name="connsiteX1538" fmla="*/ 6137912 w 6703452"/>
              <a:gd name="connsiteY1538" fmla="*/ 24855 h 6099980"/>
              <a:gd name="connsiteX1539" fmla="*/ 6120766 w 6703452"/>
              <a:gd name="connsiteY1539" fmla="*/ 21998 h 6099980"/>
              <a:gd name="connsiteX1540" fmla="*/ 6102668 w 6703452"/>
              <a:gd name="connsiteY1540" fmla="*/ 20093 h 6099980"/>
              <a:gd name="connsiteX1541" fmla="*/ 6067424 w 6703452"/>
              <a:gd name="connsiteY1541" fmla="*/ 17235 h 6099980"/>
              <a:gd name="connsiteX1542" fmla="*/ 6096000 w 6703452"/>
              <a:gd name="connsiteY1542" fmla="*/ 19140 h 6099980"/>
              <a:gd name="connsiteX1543" fmla="*/ 6124576 w 6703452"/>
              <a:gd name="connsiteY1543" fmla="*/ 21998 h 6099980"/>
              <a:gd name="connsiteX1544" fmla="*/ 6154104 w 6703452"/>
              <a:gd name="connsiteY1544" fmla="*/ 25808 h 6099980"/>
              <a:gd name="connsiteX1545" fmla="*/ 6191250 w 6703452"/>
              <a:gd name="connsiteY1545" fmla="*/ 30570 h 6099980"/>
              <a:gd name="connsiteX1546" fmla="*/ 6186488 w 6703452"/>
              <a:gd name="connsiteY1546" fmla="*/ 27713 h 6099980"/>
              <a:gd name="connsiteX1547" fmla="*/ 6176012 w 6703452"/>
              <a:gd name="connsiteY1547" fmla="*/ 23903 h 6099980"/>
              <a:gd name="connsiteX1548" fmla="*/ 6157912 w 6703452"/>
              <a:gd name="connsiteY1548" fmla="*/ 20093 h 6099980"/>
              <a:gd name="connsiteX1549" fmla="*/ 6100764 w 6703452"/>
              <a:gd name="connsiteY1549" fmla="*/ 12473 h 6099980"/>
              <a:gd name="connsiteX1550" fmla="*/ 6065520 w 6703452"/>
              <a:gd name="connsiteY1550" fmla="*/ 8663 h 6099980"/>
              <a:gd name="connsiteX1551" fmla="*/ 6030278 w 6703452"/>
              <a:gd name="connsiteY1551" fmla="*/ 6758 h 6099980"/>
              <a:gd name="connsiteX1552" fmla="*/ 5997730 w 6703452"/>
              <a:gd name="connsiteY1552" fmla="*/ 6148 h 6099980"/>
              <a:gd name="connsiteX1553" fmla="*/ 6004560 w 6703452"/>
              <a:gd name="connsiteY1553" fmla="*/ 90 h 6099980"/>
              <a:gd name="connsiteX1554" fmla="*/ 6174104 w 6703452"/>
              <a:gd name="connsiteY1554" fmla="*/ 15330 h 6099980"/>
              <a:gd name="connsiteX1555" fmla="*/ 6208396 w 6703452"/>
              <a:gd name="connsiteY1555" fmla="*/ 23903 h 6099980"/>
              <a:gd name="connsiteX1556" fmla="*/ 6238876 w 6703452"/>
              <a:gd name="connsiteY1556" fmla="*/ 32475 h 6099980"/>
              <a:gd name="connsiteX1557" fmla="*/ 6286500 w 6703452"/>
              <a:gd name="connsiteY1557" fmla="*/ 49620 h 6099980"/>
              <a:gd name="connsiteX1558" fmla="*/ 6274118 w 6703452"/>
              <a:gd name="connsiteY1558" fmla="*/ 49620 h 6099980"/>
              <a:gd name="connsiteX1559" fmla="*/ 6293168 w 6703452"/>
              <a:gd name="connsiteY1559" fmla="*/ 60098 h 6099980"/>
              <a:gd name="connsiteX1560" fmla="*/ 6387466 w 6703452"/>
              <a:gd name="connsiteY1560" fmla="*/ 111533 h 6099980"/>
              <a:gd name="connsiteX1561" fmla="*/ 6415088 w 6703452"/>
              <a:gd name="connsiteY1561" fmla="*/ 129630 h 6099980"/>
              <a:gd name="connsiteX1562" fmla="*/ 6442712 w 6703452"/>
              <a:gd name="connsiteY1562" fmla="*/ 149633 h 6099980"/>
              <a:gd name="connsiteX1563" fmla="*/ 6490336 w 6703452"/>
              <a:gd name="connsiteY1563" fmla="*/ 192496 h 6099980"/>
              <a:gd name="connsiteX1564" fmla="*/ 6539866 w 6703452"/>
              <a:gd name="connsiteY1564" fmla="*/ 255361 h 6099980"/>
              <a:gd name="connsiteX1565" fmla="*/ 6563678 w 6703452"/>
              <a:gd name="connsiteY1565" fmla="*/ 281078 h 6099980"/>
              <a:gd name="connsiteX1566" fmla="*/ 6594158 w 6703452"/>
              <a:gd name="connsiteY1566" fmla="*/ 323941 h 6099980"/>
              <a:gd name="connsiteX1567" fmla="*/ 6632258 w 6703452"/>
              <a:gd name="connsiteY1567" fmla="*/ 398236 h 6099980"/>
              <a:gd name="connsiteX1568" fmla="*/ 6621780 w 6703452"/>
              <a:gd name="connsiteY1568" fmla="*/ 369661 h 6099980"/>
              <a:gd name="connsiteX1569" fmla="*/ 6628448 w 6703452"/>
              <a:gd name="connsiteY1569" fmla="*/ 374423 h 6099980"/>
              <a:gd name="connsiteX1570" fmla="*/ 6626544 w 6703452"/>
              <a:gd name="connsiteY1570" fmla="*/ 365851 h 6099980"/>
              <a:gd name="connsiteX1571" fmla="*/ 6614160 w 6703452"/>
              <a:gd name="connsiteY1571" fmla="*/ 342038 h 6099980"/>
              <a:gd name="connsiteX1572" fmla="*/ 6587492 w 6703452"/>
              <a:gd name="connsiteY1572" fmla="*/ 299176 h 6099980"/>
              <a:gd name="connsiteX1573" fmla="*/ 6608446 w 6703452"/>
              <a:gd name="connsiteY1573" fmla="*/ 326798 h 6099980"/>
              <a:gd name="connsiteX1574" fmla="*/ 6628448 w 6703452"/>
              <a:gd name="connsiteY1574" fmla="*/ 358231 h 6099980"/>
              <a:gd name="connsiteX1575" fmla="*/ 6666548 w 6703452"/>
              <a:gd name="connsiteY1575" fmla="*/ 436336 h 6099980"/>
              <a:gd name="connsiteX1576" fmla="*/ 6696076 w 6703452"/>
              <a:gd name="connsiteY1576" fmla="*/ 539206 h 6099980"/>
              <a:gd name="connsiteX1577" fmla="*/ 6697028 w 6703452"/>
              <a:gd name="connsiteY1577" fmla="*/ 667793 h 6099980"/>
              <a:gd name="connsiteX1578" fmla="*/ 6692266 w 6703452"/>
              <a:gd name="connsiteY1578" fmla="*/ 663983 h 6099980"/>
              <a:gd name="connsiteX1579" fmla="*/ 6682740 w 6703452"/>
              <a:gd name="connsiteY1579" fmla="*/ 509678 h 6099980"/>
              <a:gd name="connsiteX1580" fmla="*/ 6672264 w 6703452"/>
              <a:gd name="connsiteY1580" fmla="*/ 481103 h 6099980"/>
              <a:gd name="connsiteX1581" fmla="*/ 6661786 w 6703452"/>
              <a:gd name="connsiteY1581" fmla="*/ 447766 h 6099980"/>
              <a:gd name="connsiteX1582" fmla="*/ 6650356 w 6703452"/>
              <a:gd name="connsiteY1582" fmla="*/ 419191 h 6099980"/>
              <a:gd name="connsiteX1583" fmla="*/ 6677978 w 6703452"/>
              <a:gd name="connsiteY1583" fmla="*/ 534443 h 6099980"/>
              <a:gd name="connsiteX1584" fmla="*/ 6675120 w 6703452"/>
              <a:gd name="connsiteY1584" fmla="*/ 541111 h 6099980"/>
              <a:gd name="connsiteX1585" fmla="*/ 6673216 w 6703452"/>
              <a:gd name="connsiteY1585" fmla="*/ 548731 h 6099980"/>
              <a:gd name="connsiteX1586" fmla="*/ 6677024 w 6703452"/>
              <a:gd name="connsiteY1586" fmla="*/ 587783 h 6099980"/>
              <a:gd name="connsiteX1587" fmla="*/ 6677024 w 6703452"/>
              <a:gd name="connsiteY1587" fmla="*/ 669698 h 6099980"/>
              <a:gd name="connsiteX1588" fmla="*/ 6677024 w 6703452"/>
              <a:gd name="connsiteY1588" fmla="*/ 694463 h 6099980"/>
              <a:gd name="connsiteX1589" fmla="*/ 6669404 w 6703452"/>
              <a:gd name="connsiteY1589" fmla="*/ 738278 h 6099980"/>
              <a:gd name="connsiteX1590" fmla="*/ 6670358 w 6703452"/>
              <a:gd name="connsiteY1590" fmla="*/ 726848 h 6099980"/>
              <a:gd name="connsiteX1591" fmla="*/ 6658928 w 6703452"/>
              <a:gd name="connsiteY1591" fmla="*/ 767806 h 6099980"/>
              <a:gd name="connsiteX1592" fmla="*/ 6652260 w 6703452"/>
              <a:gd name="connsiteY1592" fmla="*/ 794476 h 6099980"/>
              <a:gd name="connsiteX1593" fmla="*/ 6643688 w 6703452"/>
              <a:gd name="connsiteY1593" fmla="*/ 821146 h 6099980"/>
              <a:gd name="connsiteX1594" fmla="*/ 6632258 w 6703452"/>
              <a:gd name="connsiteY1594" fmla="*/ 835433 h 6099980"/>
              <a:gd name="connsiteX1595" fmla="*/ 6650356 w 6703452"/>
              <a:gd name="connsiteY1595" fmla="*/ 785903 h 6099980"/>
              <a:gd name="connsiteX1596" fmla="*/ 6655118 w 6703452"/>
              <a:gd name="connsiteY1596" fmla="*/ 770663 h 6099980"/>
              <a:gd name="connsiteX1597" fmla="*/ 6658928 w 6703452"/>
              <a:gd name="connsiteY1597" fmla="*/ 755423 h 6099980"/>
              <a:gd name="connsiteX1598" fmla="*/ 6663692 w 6703452"/>
              <a:gd name="connsiteY1598" fmla="*/ 732563 h 6099980"/>
              <a:gd name="connsiteX1599" fmla="*/ 6658928 w 6703452"/>
              <a:gd name="connsiteY1599" fmla="*/ 741135 h 6099980"/>
              <a:gd name="connsiteX1600" fmla="*/ 6668452 w 6703452"/>
              <a:gd name="connsiteY1600" fmla="*/ 649696 h 6099980"/>
              <a:gd name="connsiteX1601" fmla="*/ 6661786 w 6703452"/>
              <a:gd name="connsiteY1601" fmla="*/ 557303 h 6099980"/>
              <a:gd name="connsiteX1602" fmla="*/ 6639878 w 6703452"/>
              <a:gd name="connsiteY1602" fmla="*/ 483961 h 6099980"/>
              <a:gd name="connsiteX1603" fmla="*/ 6658928 w 6703452"/>
              <a:gd name="connsiteY1603" fmla="*/ 583021 h 6099980"/>
              <a:gd name="connsiteX1604" fmla="*/ 6664644 w 6703452"/>
              <a:gd name="connsiteY1604" fmla="*/ 648743 h 6099980"/>
              <a:gd name="connsiteX1605" fmla="*/ 6664644 w 6703452"/>
              <a:gd name="connsiteY1605" fmla="*/ 663983 h 6099980"/>
              <a:gd name="connsiteX1606" fmla="*/ 6663692 w 6703452"/>
              <a:gd name="connsiteY1606" fmla="*/ 680176 h 6099980"/>
              <a:gd name="connsiteX1607" fmla="*/ 6660832 w 6703452"/>
              <a:gd name="connsiteY1607" fmla="*/ 716371 h 6099980"/>
              <a:gd name="connsiteX1608" fmla="*/ 6629400 w 6703452"/>
              <a:gd name="connsiteY1608" fmla="*/ 819241 h 6099980"/>
              <a:gd name="connsiteX1609" fmla="*/ 6617972 w 6703452"/>
              <a:gd name="connsiteY1609" fmla="*/ 836385 h 6099980"/>
              <a:gd name="connsiteX1610" fmla="*/ 6599872 w 6703452"/>
              <a:gd name="connsiteY1610" fmla="*/ 872581 h 6099980"/>
              <a:gd name="connsiteX1611" fmla="*/ 6593204 w 6703452"/>
              <a:gd name="connsiteY1611" fmla="*/ 885916 h 6099980"/>
              <a:gd name="connsiteX1612" fmla="*/ 6587492 w 6703452"/>
              <a:gd name="connsiteY1612" fmla="*/ 896393 h 6099980"/>
              <a:gd name="connsiteX1613" fmla="*/ 6563678 w 6703452"/>
              <a:gd name="connsiteY1613" fmla="*/ 934493 h 6099980"/>
              <a:gd name="connsiteX1614" fmla="*/ 6518912 w 6703452"/>
              <a:gd name="connsiteY1614" fmla="*/ 977356 h 6099980"/>
              <a:gd name="connsiteX1615" fmla="*/ 6415088 w 6703452"/>
              <a:gd name="connsiteY1615" fmla="*/ 1076416 h 6099980"/>
              <a:gd name="connsiteX1616" fmla="*/ 6314124 w 6703452"/>
              <a:gd name="connsiteY1616" fmla="*/ 1164998 h 6099980"/>
              <a:gd name="connsiteX1617" fmla="*/ 6430328 w 6703452"/>
              <a:gd name="connsiteY1617" fmla="*/ 1071653 h 6099980"/>
              <a:gd name="connsiteX1618" fmla="*/ 6504624 w 6703452"/>
              <a:gd name="connsiteY1618" fmla="*/ 1010693 h 6099980"/>
              <a:gd name="connsiteX1619" fmla="*/ 6576060 w 6703452"/>
              <a:gd name="connsiteY1619" fmla="*/ 939256 h 6099980"/>
              <a:gd name="connsiteX1620" fmla="*/ 6596660 w 6703452"/>
              <a:gd name="connsiteY1620" fmla="*/ 913062 h 6099980"/>
              <a:gd name="connsiteX1621" fmla="*/ 6616368 w 6703452"/>
              <a:gd name="connsiteY1621" fmla="*/ 883553 h 6099980"/>
              <a:gd name="connsiteX1622" fmla="*/ 6592252 w 6703452"/>
              <a:gd name="connsiteY1622" fmla="*/ 923063 h 6099980"/>
              <a:gd name="connsiteX1623" fmla="*/ 6517004 w 6703452"/>
              <a:gd name="connsiteY1623" fmla="*/ 1013551 h 6099980"/>
              <a:gd name="connsiteX1624" fmla="*/ 6515100 w 6703452"/>
              <a:gd name="connsiteY1624" fmla="*/ 1007835 h 6099980"/>
              <a:gd name="connsiteX1625" fmla="*/ 6295072 w 6703452"/>
              <a:gd name="connsiteY1625" fmla="*/ 1191668 h 6099980"/>
              <a:gd name="connsiteX1626" fmla="*/ 6344604 w 6703452"/>
              <a:gd name="connsiteY1626" fmla="*/ 1147853 h 6099980"/>
              <a:gd name="connsiteX1627" fmla="*/ 6209348 w 6703452"/>
              <a:gd name="connsiteY1627" fmla="*/ 1269773 h 6099980"/>
              <a:gd name="connsiteX1628" fmla="*/ 6165294 w 6703452"/>
              <a:gd name="connsiteY1628" fmla="*/ 1330971 h 6099980"/>
              <a:gd name="connsiteX1629" fmla="*/ 6155640 w 6703452"/>
              <a:gd name="connsiteY1629" fmla="*/ 1360136 h 6099980"/>
              <a:gd name="connsiteX1630" fmla="*/ 6152198 w 6703452"/>
              <a:gd name="connsiteY1630" fmla="*/ 1367881 h 6099980"/>
              <a:gd name="connsiteX1631" fmla="*/ 6150004 w 6703452"/>
              <a:gd name="connsiteY1631" fmla="*/ 1377161 h 6099980"/>
              <a:gd name="connsiteX1632" fmla="*/ 6142672 w 6703452"/>
              <a:gd name="connsiteY1632" fmla="*/ 1399313 h 6099980"/>
              <a:gd name="connsiteX1633" fmla="*/ 6148298 w 6703452"/>
              <a:gd name="connsiteY1633" fmla="*/ 1384385 h 6099980"/>
              <a:gd name="connsiteX1634" fmla="*/ 6139816 w 6703452"/>
              <a:gd name="connsiteY1634" fmla="*/ 1420268 h 6099980"/>
              <a:gd name="connsiteX1635" fmla="*/ 6148388 w 6703452"/>
              <a:gd name="connsiteY1635" fmla="*/ 1528853 h 6099980"/>
              <a:gd name="connsiteX1636" fmla="*/ 6155056 w 6703452"/>
              <a:gd name="connsiteY1636" fmla="*/ 1546951 h 6099980"/>
              <a:gd name="connsiteX1637" fmla="*/ 6162676 w 6703452"/>
              <a:gd name="connsiteY1637" fmla="*/ 1565048 h 6099980"/>
              <a:gd name="connsiteX1638" fmla="*/ 6171248 w 6703452"/>
              <a:gd name="connsiteY1638" fmla="*/ 1583146 h 6099980"/>
              <a:gd name="connsiteX1639" fmla="*/ 6179820 w 6703452"/>
              <a:gd name="connsiteY1639" fmla="*/ 1601243 h 6099980"/>
              <a:gd name="connsiteX1640" fmla="*/ 6219824 w 6703452"/>
              <a:gd name="connsiteY1640" fmla="*/ 1672681 h 6099980"/>
              <a:gd name="connsiteX1641" fmla="*/ 6238876 w 6703452"/>
              <a:gd name="connsiteY1641" fmla="*/ 1714590 h 6099980"/>
              <a:gd name="connsiteX1642" fmla="*/ 6238876 w 6703452"/>
              <a:gd name="connsiteY1642" fmla="*/ 1724115 h 6099980"/>
              <a:gd name="connsiteX1643" fmla="*/ 6296024 w 6703452"/>
              <a:gd name="connsiteY1643" fmla="*/ 1866038 h 6099980"/>
              <a:gd name="connsiteX1644" fmla="*/ 6312218 w 6703452"/>
              <a:gd name="connsiteY1644" fmla="*/ 1984148 h 6099980"/>
              <a:gd name="connsiteX1645" fmla="*/ 6307456 w 6703452"/>
              <a:gd name="connsiteY1645" fmla="*/ 2019390 h 6099980"/>
              <a:gd name="connsiteX1646" fmla="*/ 6305550 w 6703452"/>
              <a:gd name="connsiteY1646" fmla="*/ 2024153 h 6099980"/>
              <a:gd name="connsiteX1647" fmla="*/ 6307456 w 6703452"/>
              <a:gd name="connsiteY1647" fmla="*/ 2007008 h 6099980"/>
              <a:gd name="connsiteX1648" fmla="*/ 6309360 w 6703452"/>
              <a:gd name="connsiteY1648" fmla="*/ 1974623 h 6099980"/>
              <a:gd name="connsiteX1649" fmla="*/ 6301740 w 6703452"/>
              <a:gd name="connsiteY1649" fmla="*/ 1895565 h 6099980"/>
              <a:gd name="connsiteX1650" fmla="*/ 6294120 w 6703452"/>
              <a:gd name="connsiteY1650" fmla="*/ 1866038 h 6099980"/>
              <a:gd name="connsiteX1651" fmla="*/ 6287452 w 6703452"/>
              <a:gd name="connsiteY1651" fmla="*/ 1851751 h 6099980"/>
              <a:gd name="connsiteX1652" fmla="*/ 6296024 w 6703452"/>
              <a:gd name="connsiteY1652" fmla="*/ 1886040 h 6099980"/>
              <a:gd name="connsiteX1653" fmla="*/ 6301740 w 6703452"/>
              <a:gd name="connsiteY1653" fmla="*/ 1921283 h 6099980"/>
              <a:gd name="connsiteX1654" fmla="*/ 6302692 w 6703452"/>
              <a:gd name="connsiteY1654" fmla="*/ 1993673 h 6099980"/>
              <a:gd name="connsiteX1655" fmla="*/ 6291264 w 6703452"/>
              <a:gd name="connsiteY1655" fmla="*/ 2063206 h 6099980"/>
              <a:gd name="connsiteX1656" fmla="*/ 6269356 w 6703452"/>
              <a:gd name="connsiteY1656" fmla="*/ 2127023 h 6099980"/>
              <a:gd name="connsiteX1657" fmla="*/ 6150292 w 6703452"/>
              <a:gd name="connsiteY1657" fmla="*/ 2303236 h 6099980"/>
              <a:gd name="connsiteX1658" fmla="*/ 6189346 w 6703452"/>
              <a:gd name="connsiteY1658" fmla="*/ 2266088 h 6099980"/>
              <a:gd name="connsiteX1659" fmla="*/ 6178868 w 6703452"/>
              <a:gd name="connsiteY1659" fmla="*/ 2277518 h 6099980"/>
              <a:gd name="connsiteX1660" fmla="*/ 6156960 w 6703452"/>
              <a:gd name="connsiteY1660" fmla="*/ 2300378 h 6099980"/>
              <a:gd name="connsiteX1661" fmla="*/ 6102668 w 6703452"/>
              <a:gd name="connsiteY1661" fmla="*/ 2349908 h 6099980"/>
              <a:gd name="connsiteX1662" fmla="*/ 6082666 w 6703452"/>
              <a:gd name="connsiteY1662" fmla="*/ 2369911 h 6099980"/>
              <a:gd name="connsiteX1663" fmla="*/ 6051232 w 6703452"/>
              <a:gd name="connsiteY1663" fmla="*/ 2389913 h 6099980"/>
              <a:gd name="connsiteX1664" fmla="*/ 6041708 w 6703452"/>
              <a:gd name="connsiteY1664" fmla="*/ 2394676 h 6099980"/>
              <a:gd name="connsiteX1665" fmla="*/ 6077904 w 6703452"/>
              <a:gd name="connsiteY1665" fmla="*/ 2365148 h 6099980"/>
              <a:gd name="connsiteX1666" fmla="*/ 5992178 w 6703452"/>
              <a:gd name="connsiteY1666" fmla="*/ 2424203 h 6099980"/>
              <a:gd name="connsiteX1667" fmla="*/ 5897880 w 6703452"/>
              <a:gd name="connsiteY1667" fmla="*/ 2469923 h 6099980"/>
              <a:gd name="connsiteX1668" fmla="*/ 6049328 w 6703452"/>
              <a:gd name="connsiteY1668" fmla="*/ 2384198 h 6099980"/>
              <a:gd name="connsiteX1669" fmla="*/ 6081378 w 6703452"/>
              <a:gd name="connsiteY1669" fmla="*/ 2359914 h 6099980"/>
              <a:gd name="connsiteX1670" fmla="*/ 6095404 w 6703452"/>
              <a:gd name="connsiteY1670" fmla="*/ 2349670 h 6099980"/>
              <a:gd name="connsiteX1671" fmla="*/ 6098046 w 6703452"/>
              <a:gd name="connsiteY1671" fmla="*/ 2347285 h 6099980"/>
              <a:gd name="connsiteX1672" fmla="*/ 6111240 w 6703452"/>
              <a:gd name="connsiteY1672" fmla="*/ 2337288 h 6099980"/>
              <a:gd name="connsiteX1673" fmla="*/ 6153150 w 6703452"/>
              <a:gd name="connsiteY1673" fmla="*/ 2297521 h 6099980"/>
              <a:gd name="connsiteX1674" fmla="*/ 6098046 w 6703452"/>
              <a:gd name="connsiteY1674" fmla="*/ 2347285 h 6099980"/>
              <a:gd name="connsiteX1675" fmla="*/ 6081378 w 6703452"/>
              <a:gd name="connsiteY1675" fmla="*/ 2359914 h 6099980"/>
              <a:gd name="connsiteX1676" fmla="*/ 6045518 w 6703452"/>
              <a:gd name="connsiteY1676" fmla="*/ 2386103 h 6099980"/>
              <a:gd name="connsiteX1677" fmla="*/ 5957888 w 6703452"/>
              <a:gd name="connsiteY1677" fmla="*/ 2434681 h 6099980"/>
              <a:gd name="connsiteX1678" fmla="*/ 5854066 w 6703452"/>
              <a:gd name="connsiteY1678" fmla="*/ 2476591 h 6099980"/>
              <a:gd name="connsiteX1679" fmla="*/ 5692140 w 6703452"/>
              <a:gd name="connsiteY1679" fmla="*/ 2522311 h 6099980"/>
              <a:gd name="connsiteX1680" fmla="*/ 5681664 w 6703452"/>
              <a:gd name="connsiteY1680" fmla="*/ 2520406 h 6099980"/>
              <a:gd name="connsiteX1681" fmla="*/ 5615940 w 6703452"/>
              <a:gd name="connsiteY1681" fmla="*/ 2538503 h 6099980"/>
              <a:gd name="connsiteX1682" fmla="*/ 5614036 w 6703452"/>
              <a:gd name="connsiteY1682" fmla="*/ 2545171 h 6099980"/>
              <a:gd name="connsiteX1683" fmla="*/ 5809298 w 6703452"/>
              <a:gd name="connsiteY1683" fmla="*/ 2503261 h 6099980"/>
              <a:gd name="connsiteX1684" fmla="*/ 5784532 w 6703452"/>
              <a:gd name="connsiteY1684" fmla="*/ 2513738 h 6099980"/>
              <a:gd name="connsiteX1685" fmla="*/ 5702618 w 6703452"/>
              <a:gd name="connsiteY1685" fmla="*/ 2531836 h 6099980"/>
              <a:gd name="connsiteX1686" fmla="*/ 5688330 w 6703452"/>
              <a:gd name="connsiteY1686" fmla="*/ 2540408 h 6099980"/>
              <a:gd name="connsiteX1687" fmla="*/ 5635944 w 6703452"/>
              <a:gd name="connsiteY1687" fmla="*/ 2544218 h 6099980"/>
              <a:gd name="connsiteX1688" fmla="*/ 5524500 w 6703452"/>
              <a:gd name="connsiteY1688" fmla="*/ 2564221 h 6099980"/>
              <a:gd name="connsiteX1689" fmla="*/ 5601652 w 6703452"/>
              <a:gd name="connsiteY1689" fmla="*/ 2560411 h 6099980"/>
              <a:gd name="connsiteX1690" fmla="*/ 5489258 w 6703452"/>
              <a:gd name="connsiteY1690" fmla="*/ 2581366 h 6099980"/>
              <a:gd name="connsiteX1691" fmla="*/ 5369244 w 6703452"/>
              <a:gd name="connsiteY1691" fmla="*/ 2605178 h 6099980"/>
              <a:gd name="connsiteX1692" fmla="*/ 5390198 w 6703452"/>
              <a:gd name="connsiteY1692" fmla="*/ 2595653 h 6099980"/>
              <a:gd name="connsiteX1693" fmla="*/ 5327332 w 6703452"/>
              <a:gd name="connsiteY1693" fmla="*/ 2611846 h 6099980"/>
              <a:gd name="connsiteX1694" fmla="*/ 5309236 w 6703452"/>
              <a:gd name="connsiteY1694" fmla="*/ 2618513 h 6099980"/>
              <a:gd name="connsiteX1695" fmla="*/ 5283518 w 6703452"/>
              <a:gd name="connsiteY1695" fmla="*/ 2627086 h 6099980"/>
              <a:gd name="connsiteX1696" fmla="*/ 5328286 w 6703452"/>
              <a:gd name="connsiteY1696" fmla="*/ 2608036 h 6099980"/>
              <a:gd name="connsiteX1697" fmla="*/ 5376864 w 6703452"/>
              <a:gd name="connsiteY1697" fmla="*/ 2588986 h 6099980"/>
              <a:gd name="connsiteX1698" fmla="*/ 5466398 w 6703452"/>
              <a:gd name="connsiteY1698" fmla="*/ 2570888 h 6099980"/>
              <a:gd name="connsiteX1699" fmla="*/ 5554028 w 6703452"/>
              <a:gd name="connsiteY1699" fmla="*/ 2552791 h 6099980"/>
              <a:gd name="connsiteX1700" fmla="*/ 5446396 w 6703452"/>
              <a:gd name="connsiteY1700" fmla="*/ 2568983 h 6099980"/>
              <a:gd name="connsiteX1701" fmla="*/ 5534024 w 6703452"/>
              <a:gd name="connsiteY1701" fmla="*/ 2545171 h 6099980"/>
              <a:gd name="connsiteX1702" fmla="*/ 5379720 w 6703452"/>
              <a:gd name="connsiteY1702" fmla="*/ 2576603 h 6099980"/>
              <a:gd name="connsiteX1703" fmla="*/ 5277804 w 6703452"/>
              <a:gd name="connsiteY1703" fmla="*/ 2606131 h 6099980"/>
              <a:gd name="connsiteX1704" fmla="*/ 5300664 w 6703452"/>
              <a:gd name="connsiteY1704" fmla="*/ 2602321 h 6099980"/>
              <a:gd name="connsiteX1705" fmla="*/ 5299712 w 6703452"/>
              <a:gd name="connsiteY1705" fmla="*/ 2605178 h 6099980"/>
              <a:gd name="connsiteX1706" fmla="*/ 5233036 w 6703452"/>
              <a:gd name="connsiteY1706" fmla="*/ 2626133 h 6099980"/>
              <a:gd name="connsiteX1707" fmla="*/ 5159692 w 6703452"/>
              <a:gd name="connsiteY1707" fmla="*/ 2656613 h 6099980"/>
              <a:gd name="connsiteX1708" fmla="*/ 5177792 w 6703452"/>
              <a:gd name="connsiteY1708" fmla="*/ 2647088 h 6099980"/>
              <a:gd name="connsiteX1709" fmla="*/ 5071112 w 6703452"/>
              <a:gd name="connsiteY1709" fmla="*/ 2697571 h 6099980"/>
              <a:gd name="connsiteX1710" fmla="*/ 5062538 w 6703452"/>
              <a:gd name="connsiteY1710" fmla="*/ 2712811 h 6099980"/>
              <a:gd name="connsiteX1711" fmla="*/ 5041584 w 6703452"/>
              <a:gd name="connsiteY1711" fmla="*/ 2731861 h 6099980"/>
              <a:gd name="connsiteX1712" fmla="*/ 5011104 w 6703452"/>
              <a:gd name="connsiteY1712" fmla="*/ 2753768 h 6099980"/>
              <a:gd name="connsiteX1713" fmla="*/ 4963478 w 6703452"/>
              <a:gd name="connsiteY1713" fmla="*/ 2789963 h 6099980"/>
              <a:gd name="connsiteX1714" fmla="*/ 4946332 w 6703452"/>
              <a:gd name="connsiteY1714" fmla="*/ 2810918 h 6099980"/>
              <a:gd name="connsiteX1715" fmla="*/ 4838700 w 6703452"/>
              <a:gd name="connsiteY1715" fmla="*/ 2909026 h 6099980"/>
              <a:gd name="connsiteX1716" fmla="*/ 4756786 w 6703452"/>
              <a:gd name="connsiteY1716" fmla="*/ 2994751 h 6099980"/>
              <a:gd name="connsiteX1717" fmla="*/ 4590098 w 6703452"/>
              <a:gd name="connsiteY1717" fmla="*/ 3181441 h 6099980"/>
              <a:gd name="connsiteX1718" fmla="*/ 4602480 w 6703452"/>
              <a:gd name="connsiteY1718" fmla="*/ 3163343 h 6099980"/>
              <a:gd name="connsiteX1719" fmla="*/ 4446270 w 6703452"/>
              <a:gd name="connsiteY1719" fmla="*/ 3350986 h 6099980"/>
              <a:gd name="connsiteX1720" fmla="*/ 4324352 w 6703452"/>
              <a:gd name="connsiteY1720" fmla="*/ 3525293 h 6099980"/>
              <a:gd name="connsiteX1721" fmla="*/ 4300538 w 6703452"/>
              <a:gd name="connsiteY1721" fmla="*/ 3561488 h 6099980"/>
              <a:gd name="connsiteX1722" fmla="*/ 4274820 w 6703452"/>
              <a:gd name="connsiteY1722" fmla="*/ 3602446 h 6099980"/>
              <a:gd name="connsiteX1723" fmla="*/ 4259580 w 6703452"/>
              <a:gd name="connsiteY1723" fmla="*/ 3622448 h 6099980"/>
              <a:gd name="connsiteX1724" fmla="*/ 4228148 w 6703452"/>
              <a:gd name="connsiteY1724" fmla="*/ 3685313 h 6099980"/>
              <a:gd name="connsiteX1725" fmla="*/ 4237672 w 6703452"/>
              <a:gd name="connsiteY1725" fmla="*/ 3661501 h 6099980"/>
              <a:gd name="connsiteX1726" fmla="*/ 4251008 w 6703452"/>
              <a:gd name="connsiteY1726" fmla="*/ 3632926 h 6099980"/>
              <a:gd name="connsiteX1727" fmla="*/ 4237672 w 6703452"/>
              <a:gd name="connsiteY1727" fmla="*/ 3655786 h 6099980"/>
              <a:gd name="connsiteX1728" fmla="*/ 4236720 w 6703452"/>
              <a:gd name="connsiteY1728" fmla="*/ 3644356 h 6099980"/>
              <a:gd name="connsiteX1729" fmla="*/ 4247198 w 6703452"/>
              <a:gd name="connsiteY1729" fmla="*/ 3619591 h 6099980"/>
              <a:gd name="connsiteX1730" fmla="*/ 4261486 w 6703452"/>
              <a:gd name="connsiteY1730" fmla="*/ 3591968 h 6099980"/>
              <a:gd name="connsiteX1731" fmla="*/ 4286252 w 6703452"/>
              <a:gd name="connsiteY1731" fmla="*/ 3550058 h 6099980"/>
              <a:gd name="connsiteX1732" fmla="*/ 4275772 w 6703452"/>
              <a:gd name="connsiteY1732" fmla="*/ 3574823 h 6099980"/>
              <a:gd name="connsiteX1733" fmla="*/ 4256724 w 6703452"/>
              <a:gd name="connsiteY1733" fmla="*/ 3616733 h 6099980"/>
              <a:gd name="connsiteX1734" fmla="*/ 4276726 w 6703452"/>
              <a:gd name="connsiteY1734" fmla="*/ 3579586 h 6099980"/>
              <a:gd name="connsiteX1735" fmla="*/ 4278630 w 6703452"/>
              <a:gd name="connsiteY1735" fmla="*/ 3571966 h 6099980"/>
              <a:gd name="connsiteX1736" fmla="*/ 4309112 w 6703452"/>
              <a:gd name="connsiteY1736" fmla="*/ 3525293 h 6099980"/>
              <a:gd name="connsiteX1737" fmla="*/ 4313872 w 6703452"/>
              <a:gd name="connsiteY1737" fmla="*/ 3523388 h 6099980"/>
              <a:gd name="connsiteX1738" fmla="*/ 4393884 w 6703452"/>
              <a:gd name="connsiteY1738" fmla="*/ 3404326 h 6099980"/>
              <a:gd name="connsiteX1739" fmla="*/ 4427220 w 6703452"/>
              <a:gd name="connsiteY1739" fmla="*/ 3361463 h 6099980"/>
              <a:gd name="connsiteX1740" fmla="*/ 4429126 w 6703452"/>
              <a:gd name="connsiteY1740" fmla="*/ 3362416 h 6099980"/>
              <a:gd name="connsiteX1741" fmla="*/ 4445318 w 6703452"/>
              <a:gd name="connsiteY1741" fmla="*/ 3347176 h 6099980"/>
              <a:gd name="connsiteX1742" fmla="*/ 4469130 w 6703452"/>
              <a:gd name="connsiteY1742" fmla="*/ 3304313 h 6099980"/>
              <a:gd name="connsiteX1743" fmla="*/ 4514852 w 6703452"/>
              <a:gd name="connsiteY1743" fmla="*/ 3250021 h 6099980"/>
              <a:gd name="connsiteX1744" fmla="*/ 4561524 w 6703452"/>
              <a:gd name="connsiteY1744" fmla="*/ 3196681 h 6099980"/>
              <a:gd name="connsiteX1745" fmla="*/ 4615816 w 6703452"/>
              <a:gd name="connsiteY1745" fmla="*/ 3121433 h 6099980"/>
              <a:gd name="connsiteX1746" fmla="*/ 4684396 w 6703452"/>
              <a:gd name="connsiteY1746" fmla="*/ 3029041 h 6099980"/>
              <a:gd name="connsiteX1747" fmla="*/ 4712970 w 6703452"/>
              <a:gd name="connsiteY1747" fmla="*/ 3009038 h 6099980"/>
              <a:gd name="connsiteX1748" fmla="*/ 4811078 w 6703452"/>
              <a:gd name="connsiteY1748" fmla="*/ 2911883 h 6099980"/>
              <a:gd name="connsiteX1749" fmla="*/ 4726304 w 6703452"/>
              <a:gd name="connsiteY1749" fmla="*/ 3006181 h 6099980"/>
              <a:gd name="connsiteX1750" fmla="*/ 4632008 w 6703452"/>
              <a:gd name="connsiteY1750" fmla="*/ 3112861 h 6099980"/>
              <a:gd name="connsiteX1751" fmla="*/ 4614864 w 6703452"/>
              <a:gd name="connsiteY1751" fmla="*/ 3137626 h 6099980"/>
              <a:gd name="connsiteX1752" fmla="*/ 4570096 w 6703452"/>
              <a:gd name="connsiteY1752" fmla="*/ 3194776 h 6099980"/>
              <a:gd name="connsiteX1753" fmla="*/ 4723448 w 6703452"/>
              <a:gd name="connsiteY1753" fmla="*/ 3018563 h 6099980"/>
              <a:gd name="connsiteX1754" fmla="*/ 4707256 w 6703452"/>
              <a:gd name="connsiteY1754" fmla="*/ 3037613 h 6099980"/>
              <a:gd name="connsiteX1755" fmla="*/ 4782504 w 6703452"/>
              <a:gd name="connsiteY1755" fmla="*/ 2950936 h 6099980"/>
              <a:gd name="connsiteX1756" fmla="*/ 4878704 w 6703452"/>
              <a:gd name="connsiteY1756" fmla="*/ 2853781 h 6099980"/>
              <a:gd name="connsiteX1757" fmla="*/ 4910138 w 6703452"/>
              <a:gd name="connsiteY1757" fmla="*/ 2827111 h 6099980"/>
              <a:gd name="connsiteX1758" fmla="*/ 4907280 w 6703452"/>
              <a:gd name="connsiteY1758" fmla="*/ 2833778 h 6099980"/>
              <a:gd name="connsiteX1759" fmla="*/ 4952048 w 6703452"/>
              <a:gd name="connsiteY1759" fmla="*/ 2793773 h 6099980"/>
              <a:gd name="connsiteX1760" fmla="*/ 4973004 w 6703452"/>
              <a:gd name="connsiteY1760" fmla="*/ 2778533 h 6099980"/>
              <a:gd name="connsiteX1761" fmla="*/ 5005388 w 6703452"/>
              <a:gd name="connsiteY1761" fmla="*/ 2742338 h 6099980"/>
              <a:gd name="connsiteX1762" fmla="*/ 5040630 w 6703452"/>
              <a:gd name="connsiteY1762" fmla="*/ 2708048 h 6099980"/>
              <a:gd name="connsiteX1763" fmla="*/ 5116830 w 6703452"/>
              <a:gd name="connsiteY1763" fmla="*/ 2644231 h 6099980"/>
              <a:gd name="connsiteX1764" fmla="*/ 4847272 w 6703452"/>
              <a:gd name="connsiteY1764" fmla="*/ 2829016 h 6099980"/>
              <a:gd name="connsiteX1765" fmla="*/ 4601528 w 6703452"/>
              <a:gd name="connsiteY1765" fmla="*/ 3086191 h 6099980"/>
              <a:gd name="connsiteX1766" fmla="*/ 4599504 w 6703452"/>
              <a:gd name="connsiteY1766" fmla="*/ 3090108 h 6099980"/>
              <a:gd name="connsiteX1767" fmla="*/ 4525328 w 6703452"/>
              <a:gd name="connsiteY1767" fmla="*/ 3171915 h 6099980"/>
              <a:gd name="connsiteX1768" fmla="*/ 4533900 w 6703452"/>
              <a:gd name="connsiteY1768" fmla="*/ 3161437 h 6099980"/>
              <a:gd name="connsiteX1769" fmla="*/ 4601526 w 6703452"/>
              <a:gd name="connsiteY1769" fmla="*/ 3086192 h 6099980"/>
              <a:gd name="connsiteX1770" fmla="*/ 4593630 w 6703452"/>
              <a:gd name="connsiteY1770" fmla="*/ 3091143 h 6099980"/>
              <a:gd name="connsiteX1771" fmla="*/ 4698684 w 6703452"/>
              <a:gd name="connsiteY1771" fmla="*/ 2961413 h 6099980"/>
              <a:gd name="connsiteX1772" fmla="*/ 4775836 w 6703452"/>
              <a:gd name="connsiteY1772" fmla="*/ 2882356 h 6099980"/>
              <a:gd name="connsiteX1773" fmla="*/ 4705352 w 6703452"/>
              <a:gd name="connsiteY1773" fmla="*/ 2960461 h 6099980"/>
              <a:gd name="connsiteX1774" fmla="*/ 4691064 w 6703452"/>
              <a:gd name="connsiteY1774" fmla="*/ 2982368 h 6099980"/>
              <a:gd name="connsiteX1775" fmla="*/ 4855844 w 6703452"/>
              <a:gd name="connsiteY1775" fmla="*/ 2812823 h 6099980"/>
              <a:gd name="connsiteX1776" fmla="*/ 4935856 w 6703452"/>
              <a:gd name="connsiteY1776" fmla="*/ 2744243 h 6099980"/>
              <a:gd name="connsiteX1777" fmla="*/ 5035868 w 6703452"/>
              <a:gd name="connsiteY1777" fmla="*/ 2672806 h 6099980"/>
              <a:gd name="connsiteX1778" fmla="*/ 5011044 w 6703452"/>
              <a:gd name="connsiteY1778" fmla="*/ 2684757 h 6099980"/>
              <a:gd name="connsiteX1779" fmla="*/ 4980842 w 6703452"/>
              <a:gd name="connsiteY1779" fmla="*/ 2703256 h 6099980"/>
              <a:gd name="connsiteX1780" fmla="*/ 4997768 w 6703452"/>
              <a:gd name="connsiteY1780" fmla="*/ 2691856 h 6099980"/>
              <a:gd name="connsiteX1781" fmla="*/ 5004436 w 6703452"/>
              <a:gd name="connsiteY1781" fmla="*/ 2687093 h 6099980"/>
              <a:gd name="connsiteX1782" fmla="*/ 4978718 w 6703452"/>
              <a:gd name="connsiteY1782" fmla="*/ 2703286 h 6099980"/>
              <a:gd name="connsiteX1783" fmla="*/ 4953000 w 6703452"/>
              <a:gd name="connsiteY1783" fmla="*/ 2721383 h 6099980"/>
              <a:gd name="connsiteX1784" fmla="*/ 4968956 w 6703452"/>
              <a:gd name="connsiteY1784" fmla="*/ 2711263 h 6099980"/>
              <a:gd name="connsiteX1785" fmla="*/ 4978320 w 6703452"/>
              <a:gd name="connsiteY1785" fmla="*/ 2704955 h 6099980"/>
              <a:gd name="connsiteX1786" fmla="*/ 4904424 w 6703452"/>
              <a:gd name="connsiteY1786" fmla="*/ 2760436 h 6099980"/>
              <a:gd name="connsiteX1787" fmla="*/ 4752976 w 6703452"/>
              <a:gd name="connsiteY1787" fmla="*/ 2899501 h 6099980"/>
              <a:gd name="connsiteX1788" fmla="*/ 4848226 w 6703452"/>
              <a:gd name="connsiteY1788" fmla="*/ 2804251 h 6099980"/>
              <a:gd name="connsiteX1789" fmla="*/ 4596766 w 6703452"/>
              <a:gd name="connsiteY1789" fmla="*/ 3064283 h 6099980"/>
              <a:gd name="connsiteX1790" fmla="*/ 4578668 w 6703452"/>
              <a:gd name="connsiteY1790" fmla="*/ 3087143 h 6099980"/>
              <a:gd name="connsiteX1791" fmla="*/ 4682492 w 6703452"/>
              <a:gd name="connsiteY1791" fmla="*/ 2973796 h 6099980"/>
              <a:gd name="connsiteX1792" fmla="*/ 4544378 w 6703452"/>
              <a:gd name="connsiteY1792" fmla="*/ 3144293 h 6099980"/>
              <a:gd name="connsiteX1793" fmla="*/ 4557712 w 6703452"/>
              <a:gd name="connsiteY1793" fmla="*/ 3129053 h 6099980"/>
              <a:gd name="connsiteX1794" fmla="*/ 4531996 w 6703452"/>
              <a:gd name="connsiteY1794" fmla="*/ 3161438 h 6099980"/>
              <a:gd name="connsiteX1795" fmla="*/ 4478656 w 6703452"/>
              <a:gd name="connsiteY1795" fmla="*/ 3221446 h 6099980"/>
              <a:gd name="connsiteX1796" fmla="*/ 4459604 w 6703452"/>
              <a:gd name="connsiteY1796" fmla="*/ 3245258 h 6099980"/>
              <a:gd name="connsiteX1797" fmla="*/ 4469130 w 6703452"/>
              <a:gd name="connsiteY1797" fmla="*/ 3232876 h 6099980"/>
              <a:gd name="connsiteX1798" fmla="*/ 4418648 w 6703452"/>
              <a:gd name="connsiteY1798" fmla="*/ 3291931 h 6099980"/>
              <a:gd name="connsiteX1799" fmla="*/ 4399598 w 6703452"/>
              <a:gd name="connsiteY1799" fmla="*/ 3317648 h 6099980"/>
              <a:gd name="connsiteX1800" fmla="*/ 4405312 w 6703452"/>
              <a:gd name="connsiteY1800" fmla="*/ 3308123 h 6099980"/>
              <a:gd name="connsiteX1801" fmla="*/ 4390072 w 6703452"/>
              <a:gd name="connsiteY1801" fmla="*/ 3327173 h 6099980"/>
              <a:gd name="connsiteX1802" fmla="*/ 4355784 w 6703452"/>
              <a:gd name="connsiteY1802" fmla="*/ 3376703 h 6099980"/>
              <a:gd name="connsiteX1803" fmla="*/ 4334828 w 6703452"/>
              <a:gd name="connsiteY1803" fmla="*/ 3407183 h 6099980"/>
              <a:gd name="connsiteX1804" fmla="*/ 4313872 w 6703452"/>
              <a:gd name="connsiteY1804" fmla="*/ 3439568 h 6099980"/>
              <a:gd name="connsiteX1805" fmla="*/ 4274820 w 6703452"/>
              <a:gd name="connsiteY1805" fmla="*/ 3501481 h 6099980"/>
              <a:gd name="connsiteX1806" fmla="*/ 4250056 w 6703452"/>
              <a:gd name="connsiteY1806" fmla="*/ 3545296 h 6099980"/>
              <a:gd name="connsiteX1807" fmla="*/ 4228148 w 6703452"/>
              <a:gd name="connsiteY1807" fmla="*/ 3585301 h 6099980"/>
              <a:gd name="connsiteX1808" fmla="*/ 4206240 w 6703452"/>
              <a:gd name="connsiteY1808" fmla="*/ 3626258 h 6099980"/>
              <a:gd name="connsiteX1809" fmla="*/ 4194376 w 6703452"/>
              <a:gd name="connsiteY1809" fmla="*/ 3649423 h 6099980"/>
              <a:gd name="connsiteX1810" fmla="*/ 4196716 w 6703452"/>
              <a:gd name="connsiteY1810" fmla="*/ 3644356 h 6099980"/>
              <a:gd name="connsiteX1811" fmla="*/ 4203384 w 6703452"/>
              <a:gd name="connsiteY1811" fmla="*/ 3627211 h 6099980"/>
              <a:gd name="connsiteX1812" fmla="*/ 4175760 w 6703452"/>
              <a:gd name="connsiteY1812" fmla="*/ 3677693 h 6099980"/>
              <a:gd name="connsiteX1813" fmla="*/ 4150996 w 6703452"/>
              <a:gd name="connsiteY1813" fmla="*/ 3727223 h 6099980"/>
              <a:gd name="connsiteX1814" fmla="*/ 4137660 w 6703452"/>
              <a:gd name="connsiteY1814" fmla="*/ 3755798 h 6099980"/>
              <a:gd name="connsiteX1815" fmla="*/ 4125278 w 6703452"/>
              <a:gd name="connsiteY1815" fmla="*/ 3789136 h 6099980"/>
              <a:gd name="connsiteX1816" fmla="*/ 4098608 w 6703452"/>
              <a:gd name="connsiteY1816" fmla="*/ 3876766 h 6099980"/>
              <a:gd name="connsiteX1817" fmla="*/ 4110992 w 6703452"/>
              <a:gd name="connsiteY1817" fmla="*/ 3835808 h 6099980"/>
              <a:gd name="connsiteX1818" fmla="*/ 4117658 w 6703452"/>
              <a:gd name="connsiteY1818" fmla="*/ 3815806 h 6099980"/>
              <a:gd name="connsiteX1819" fmla="*/ 4125278 w 6703452"/>
              <a:gd name="connsiteY1819" fmla="*/ 3795803 h 6099980"/>
              <a:gd name="connsiteX1820" fmla="*/ 4117658 w 6703452"/>
              <a:gd name="connsiteY1820" fmla="*/ 3818663 h 6099980"/>
              <a:gd name="connsiteX1821" fmla="*/ 4111944 w 6703452"/>
              <a:gd name="connsiteY1821" fmla="*/ 3841523 h 6099980"/>
              <a:gd name="connsiteX1822" fmla="*/ 4100512 w 6703452"/>
              <a:gd name="connsiteY1822" fmla="*/ 3888196 h 6099980"/>
              <a:gd name="connsiteX1823" fmla="*/ 4084320 w 6703452"/>
              <a:gd name="connsiteY1823" fmla="*/ 3982493 h 6099980"/>
              <a:gd name="connsiteX1824" fmla="*/ 4085272 w 6703452"/>
              <a:gd name="connsiteY1824" fmla="*/ 3955823 h 6099980"/>
              <a:gd name="connsiteX1825" fmla="*/ 4096704 w 6703452"/>
              <a:gd name="connsiteY1825" fmla="*/ 3900578 h 6099980"/>
              <a:gd name="connsiteX1826" fmla="*/ 4101466 w 6703452"/>
              <a:gd name="connsiteY1826" fmla="*/ 3876766 h 6099980"/>
              <a:gd name="connsiteX1827" fmla="*/ 4105276 w 6703452"/>
              <a:gd name="connsiteY1827" fmla="*/ 3861526 h 6099980"/>
              <a:gd name="connsiteX1828" fmla="*/ 4091940 w 6703452"/>
              <a:gd name="connsiteY1828" fmla="*/ 3914866 h 6099980"/>
              <a:gd name="connsiteX1829" fmla="*/ 4086224 w 6703452"/>
              <a:gd name="connsiteY1829" fmla="*/ 3940583 h 6099980"/>
              <a:gd name="connsiteX1830" fmla="*/ 4080510 w 6703452"/>
              <a:gd name="connsiteY1830" fmla="*/ 3965348 h 6099980"/>
              <a:gd name="connsiteX1831" fmla="*/ 4063366 w 6703452"/>
              <a:gd name="connsiteY1831" fmla="*/ 4058693 h 6099980"/>
              <a:gd name="connsiteX1832" fmla="*/ 4037648 w 6703452"/>
              <a:gd name="connsiteY1832" fmla="*/ 4200616 h 6099980"/>
              <a:gd name="connsiteX1833" fmla="*/ 4022408 w 6703452"/>
              <a:gd name="connsiteY1833" fmla="*/ 4227286 h 6099980"/>
              <a:gd name="connsiteX1834" fmla="*/ 3982404 w 6703452"/>
              <a:gd name="connsiteY1834" fmla="*/ 4314916 h 6099980"/>
              <a:gd name="connsiteX1835" fmla="*/ 3988118 w 6703452"/>
              <a:gd name="connsiteY1835" fmla="*/ 4313011 h 6099980"/>
              <a:gd name="connsiteX1836" fmla="*/ 3990024 w 6703452"/>
              <a:gd name="connsiteY1836" fmla="*/ 4319678 h 6099980"/>
              <a:gd name="connsiteX1837" fmla="*/ 3955732 w 6703452"/>
              <a:gd name="connsiteY1837" fmla="*/ 4380638 h 6099980"/>
              <a:gd name="connsiteX1838" fmla="*/ 3930968 w 6703452"/>
              <a:gd name="connsiteY1838" fmla="*/ 4417786 h 6099980"/>
              <a:gd name="connsiteX1839" fmla="*/ 3932872 w 6703452"/>
              <a:gd name="connsiteY1839" fmla="*/ 4412071 h 6099980"/>
              <a:gd name="connsiteX1840" fmla="*/ 3863340 w 6703452"/>
              <a:gd name="connsiteY1840" fmla="*/ 4494938 h 6099980"/>
              <a:gd name="connsiteX1841" fmla="*/ 3812858 w 6703452"/>
              <a:gd name="connsiteY1841" fmla="*/ 4553993 h 6099980"/>
              <a:gd name="connsiteX1842" fmla="*/ 3741420 w 6703452"/>
              <a:gd name="connsiteY1842" fmla="*/ 4640671 h 6099980"/>
              <a:gd name="connsiteX1843" fmla="*/ 3565208 w 6703452"/>
              <a:gd name="connsiteY1843" fmla="*/ 4811168 h 6099980"/>
              <a:gd name="connsiteX1844" fmla="*/ 3525204 w 6703452"/>
              <a:gd name="connsiteY1844" fmla="*/ 4844506 h 6099980"/>
              <a:gd name="connsiteX1845" fmla="*/ 3483292 w 6703452"/>
              <a:gd name="connsiteY1845" fmla="*/ 4876891 h 6099980"/>
              <a:gd name="connsiteX1846" fmla="*/ 3438524 w 6703452"/>
              <a:gd name="connsiteY1846" fmla="*/ 4908323 h 6099980"/>
              <a:gd name="connsiteX1847" fmla="*/ 3413760 w 6703452"/>
              <a:gd name="connsiteY1847" fmla="*/ 4924516 h 6099980"/>
              <a:gd name="connsiteX1848" fmla="*/ 3388044 w 6703452"/>
              <a:gd name="connsiteY1848" fmla="*/ 4940708 h 6099980"/>
              <a:gd name="connsiteX1849" fmla="*/ 3352800 w 6703452"/>
              <a:gd name="connsiteY1849" fmla="*/ 4953091 h 6099980"/>
              <a:gd name="connsiteX1850" fmla="*/ 3276600 w 6703452"/>
              <a:gd name="connsiteY1850" fmla="*/ 4983571 h 6099980"/>
              <a:gd name="connsiteX1851" fmla="*/ 3261360 w 6703452"/>
              <a:gd name="connsiteY1851" fmla="*/ 4991191 h 6099980"/>
              <a:gd name="connsiteX1852" fmla="*/ 3238500 w 6703452"/>
              <a:gd name="connsiteY1852" fmla="*/ 5000716 h 6099980"/>
              <a:gd name="connsiteX1853" fmla="*/ 3178492 w 6703452"/>
              <a:gd name="connsiteY1853" fmla="*/ 5020718 h 6099980"/>
              <a:gd name="connsiteX1854" fmla="*/ 3147060 w 6703452"/>
              <a:gd name="connsiteY1854" fmla="*/ 5028338 h 6099980"/>
              <a:gd name="connsiteX1855" fmla="*/ 3119438 w 6703452"/>
              <a:gd name="connsiteY1855" fmla="*/ 5034053 h 6099980"/>
              <a:gd name="connsiteX1856" fmla="*/ 3086100 w 6703452"/>
              <a:gd name="connsiteY1856" fmla="*/ 5040721 h 6099980"/>
              <a:gd name="connsiteX1857" fmla="*/ 3125152 w 6703452"/>
              <a:gd name="connsiteY1857" fmla="*/ 5036911 h 6099980"/>
              <a:gd name="connsiteX1858" fmla="*/ 3153728 w 6703452"/>
              <a:gd name="connsiteY1858" fmla="*/ 5031196 h 6099980"/>
              <a:gd name="connsiteX1859" fmla="*/ 3173730 w 6703452"/>
              <a:gd name="connsiteY1859" fmla="*/ 5026433 h 6099980"/>
              <a:gd name="connsiteX1860" fmla="*/ 3188970 w 6703452"/>
              <a:gd name="connsiteY1860" fmla="*/ 5021671 h 6099980"/>
              <a:gd name="connsiteX1861" fmla="*/ 3251836 w 6703452"/>
              <a:gd name="connsiteY1861" fmla="*/ 4997858 h 6099980"/>
              <a:gd name="connsiteX1862" fmla="*/ 3278504 w 6703452"/>
              <a:gd name="connsiteY1862" fmla="*/ 4991191 h 6099980"/>
              <a:gd name="connsiteX1863" fmla="*/ 3287078 w 6703452"/>
              <a:gd name="connsiteY1863" fmla="*/ 4990238 h 6099980"/>
              <a:gd name="connsiteX1864" fmla="*/ 3298508 w 6703452"/>
              <a:gd name="connsiteY1864" fmla="*/ 4987381 h 6099980"/>
              <a:gd name="connsiteX1865" fmla="*/ 3311500 w 6703452"/>
              <a:gd name="connsiteY1865" fmla="*/ 4983050 h 6099980"/>
              <a:gd name="connsiteX1866" fmla="*/ 3306128 w 6703452"/>
              <a:gd name="connsiteY1866" fmla="*/ 4985476 h 6099980"/>
              <a:gd name="connsiteX1867" fmla="*/ 3265170 w 6703452"/>
              <a:gd name="connsiteY1867" fmla="*/ 5002621 h 6099980"/>
              <a:gd name="connsiteX1868" fmla="*/ 3215640 w 6703452"/>
              <a:gd name="connsiteY1868" fmla="*/ 5019766 h 6099980"/>
              <a:gd name="connsiteX1869" fmla="*/ 3188970 w 6703452"/>
              <a:gd name="connsiteY1869" fmla="*/ 5027386 h 6099980"/>
              <a:gd name="connsiteX1870" fmla="*/ 3175636 w 6703452"/>
              <a:gd name="connsiteY1870" fmla="*/ 5031196 h 6099980"/>
              <a:gd name="connsiteX1871" fmla="*/ 3161348 w 6703452"/>
              <a:gd name="connsiteY1871" fmla="*/ 5034053 h 6099980"/>
              <a:gd name="connsiteX1872" fmla="*/ 3132772 w 6703452"/>
              <a:gd name="connsiteY1872" fmla="*/ 5039768 h 6099980"/>
              <a:gd name="connsiteX1873" fmla="*/ 3105150 w 6703452"/>
              <a:gd name="connsiteY1873" fmla="*/ 5043578 h 6099980"/>
              <a:gd name="connsiteX1874" fmla="*/ 3077528 w 6703452"/>
              <a:gd name="connsiteY1874" fmla="*/ 5046436 h 6099980"/>
              <a:gd name="connsiteX1875" fmla="*/ 3051810 w 6703452"/>
              <a:gd name="connsiteY1875" fmla="*/ 5047388 h 6099980"/>
              <a:gd name="connsiteX1876" fmla="*/ 3006092 w 6703452"/>
              <a:gd name="connsiteY1876" fmla="*/ 5046436 h 6099980"/>
              <a:gd name="connsiteX1877" fmla="*/ 2971800 w 6703452"/>
              <a:gd name="connsiteY1877" fmla="*/ 5043578 h 6099980"/>
              <a:gd name="connsiteX1878" fmla="*/ 2997518 w 6703452"/>
              <a:gd name="connsiteY1878" fmla="*/ 5044531 h 6099980"/>
              <a:gd name="connsiteX1879" fmla="*/ 2925128 w 6703452"/>
              <a:gd name="connsiteY1879" fmla="*/ 5035006 h 6099980"/>
              <a:gd name="connsiteX1880" fmla="*/ 2864168 w 6703452"/>
              <a:gd name="connsiteY1880" fmla="*/ 5021671 h 6099980"/>
              <a:gd name="connsiteX1881" fmla="*/ 2677478 w 6703452"/>
              <a:gd name="connsiteY1881" fmla="*/ 4983571 h 6099980"/>
              <a:gd name="connsiteX1882" fmla="*/ 2588896 w 6703452"/>
              <a:gd name="connsiteY1882" fmla="*/ 4968331 h 6099980"/>
              <a:gd name="connsiteX1883" fmla="*/ 2596516 w 6703452"/>
              <a:gd name="connsiteY1883" fmla="*/ 4968331 h 6099980"/>
              <a:gd name="connsiteX1884" fmla="*/ 2583564 w 6703452"/>
              <a:gd name="connsiteY1884" fmla="*/ 4965797 h 6099980"/>
              <a:gd name="connsiteX1885" fmla="*/ 2581514 w 6703452"/>
              <a:gd name="connsiteY1885" fmla="*/ 4965591 h 6099980"/>
              <a:gd name="connsiteX1886" fmla="*/ 2563178 w 6703452"/>
              <a:gd name="connsiteY1886" fmla="*/ 4962615 h 6099980"/>
              <a:gd name="connsiteX1887" fmla="*/ 2578472 w 6703452"/>
              <a:gd name="connsiteY1887" fmla="*/ 4964800 h 6099980"/>
              <a:gd name="connsiteX1888" fmla="*/ 2550200 w 6703452"/>
              <a:gd name="connsiteY1888" fmla="*/ 4959267 h 6099980"/>
              <a:gd name="connsiteX1889" fmla="*/ 2469832 w 6703452"/>
              <a:gd name="connsiteY1889" fmla="*/ 4945471 h 6099980"/>
              <a:gd name="connsiteX1890" fmla="*/ 2447924 w 6703452"/>
              <a:gd name="connsiteY1890" fmla="*/ 4942613 h 6099980"/>
              <a:gd name="connsiteX1891" fmla="*/ 2434590 w 6703452"/>
              <a:gd name="connsiteY1891" fmla="*/ 4941661 h 6099980"/>
              <a:gd name="connsiteX1892" fmla="*/ 2419350 w 6703452"/>
              <a:gd name="connsiteY1892" fmla="*/ 4941661 h 6099980"/>
              <a:gd name="connsiteX1893" fmla="*/ 2334578 w 6703452"/>
              <a:gd name="connsiteY1893" fmla="*/ 4943566 h 6099980"/>
              <a:gd name="connsiteX1894" fmla="*/ 2347912 w 6703452"/>
              <a:gd name="connsiteY1894" fmla="*/ 4941661 h 6099980"/>
              <a:gd name="connsiteX1895" fmla="*/ 2313624 w 6703452"/>
              <a:gd name="connsiteY1895" fmla="*/ 4942613 h 6099980"/>
              <a:gd name="connsiteX1896" fmla="*/ 2279332 w 6703452"/>
              <a:gd name="connsiteY1896" fmla="*/ 4946423 h 6099980"/>
              <a:gd name="connsiteX1897" fmla="*/ 2245996 w 6703452"/>
              <a:gd name="connsiteY1897" fmla="*/ 4951186 h 6099980"/>
              <a:gd name="connsiteX1898" fmla="*/ 2213610 w 6703452"/>
              <a:gd name="connsiteY1898" fmla="*/ 4958806 h 6099980"/>
              <a:gd name="connsiteX1899" fmla="*/ 2182178 w 6703452"/>
              <a:gd name="connsiteY1899" fmla="*/ 4966426 h 6099980"/>
              <a:gd name="connsiteX1900" fmla="*/ 2152650 w 6703452"/>
              <a:gd name="connsiteY1900" fmla="*/ 4975951 h 6099980"/>
              <a:gd name="connsiteX1901" fmla="*/ 2125028 w 6703452"/>
              <a:gd name="connsiteY1901" fmla="*/ 4984523 h 6099980"/>
              <a:gd name="connsiteX1902" fmla="*/ 2099310 w 6703452"/>
              <a:gd name="connsiteY1902" fmla="*/ 4994048 h 6099980"/>
              <a:gd name="connsiteX1903" fmla="*/ 2090738 w 6703452"/>
              <a:gd name="connsiteY1903" fmla="*/ 4992143 h 6099980"/>
              <a:gd name="connsiteX1904" fmla="*/ 2131696 w 6703452"/>
              <a:gd name="connsiteY1904" fmla="*/ 4974998 h 6099980"/>
              <a:gd name="connsiteX1905" fmla="*/ 2016800 w 6703452"/>
              <a:gd name="connsiteY1905" fmla="*/ 5018813 h 6099980"/>
              <a:gd name="connsiteX1906" fmla="*/ 1976178 w 6703452"/>
              <a:gd name="connsiteY1906" fmla="*/ 5041469 h 6099980"/>
              <a:gd name="connsiteX1907" fmla="*/ 1991678 w 6703452"/>
              <a:gd name="connsiteY1907" fmla="*/ 5036910 h 6099980"/>
              <a:gd name="connsiteX1908" fmla="*/ 2018348 w 6703452"/>
              <a:gd name="connsiteY1908" fmla="*/ 5025480 h 6099980"/>
              <a:gd name="connsiteX1909" fmla="*/ 2005964 w 6703452"/>
              <a:gd name="connsiteY1909" fmla="*/ 5031195 h 6099980"/>
              <a:gd name="connsiteX1910" fmla="*/ 1993584 w 6703452"/>
              <a:gd name="connsiteY1910" fmla="*/ 5037862 h 6099980"/>
              <a:gd name="connsiteX1911" fmla="*/ 1968818 w 6703452"/>
              <a:gd name="connsiteY1911" fmla="*/ 5051198 h 6099980"/>
              <a:gd name="connsiteX1912" fmla="*/ 1945004 w 6703452"/>
              <a:gd name="connsiteY1912" fmla="*/ 5064532 h 6099980"/>
              <a:gd name="connsiteX1913" fmla="*/ 1921192 w 6703452"/>
              <a:gd name="connsiteY1913" fmla="*/ 5078820 h 6099980"/>
              <a:gd name="connsiteX1914" fmla="*/ 1940244 w 6703452"/>
              <a:gd name="connsiteY1914" fmla="*/ 5063580 h 6099980"/>
              <a:gd name="connsiteX1915" fmla="*/ 1962150 w 6703452"/>
              <a:gd name="connsiteY1915" fmla="*/ 5050245 h 6099980"/>
              <a:gd name="connsiteX1916" fmla="*/ 1973338 w 6703452"/>
              <a:gd name="connsiteY1916" fmla="*/ 5043053 h 6099980"/>
              <a:gd name="connsiteX1917" fmla="*/ 1912620 w 6703452"/>
              <a:gd name="connsiteY1917" fmla="*/ 5076916 h 6099980"/>
              <a:gd name="connsiteX1918" fmla="*/ 1888808 w 6703452"/>
              <a:gd name="connsiteY1918" fmla="*/ 5092156 h 6099980"/>
              <a:gd name="connsiteX1919" fmla="*/ 1866900 w 6703452"/>
              <a:gd name="connsiteY1919" fmla="*/ 5108348 h 6099980"/>
              <a:gd name="connsiteX1920" fmla="*/ 1826896 w 6703452"/>
              <a:gd name="connsiteY1920" fmla="*/ 5140733 h 6099980"/>
              <a:gd name="connsiteX1921" fmla="*/ 1791652 w 6703452"/>
              <a:gd name="connsiteY1921" fmla="*/ 5172166 h 6099980"/>
              <a:gd name="connsiteX1922" fmla="*/ 1763078 w 6703452"/>
              <a:gd name="connsiteY1922" fmla="*/ 5201693 h 6099980"/>
              <a:gd name="connsiteX1923" fmla="*/ 1744028 w 6703452"/>
              <a:gd name="connsiteY1923" fmla="*/ 5218838 h 6099980"/>
              <a:gd name="connsiteX1924" fmla="*/ 1725930 w 6703452"/>
              <a:gd name="connsiteY1924" fmla="*/ 5236936 h 6099980"/>
              <a:gd name="connsiteX1925" fmla="*/ 1707832 w 6703452"/>
              <a:gd name="connsiteY1925" fmla="*/ 5255033 h 6099980"/>
              <a:gd name="connsiteX1926" fmla="*/ 1690688 w 6703452"/>
              <a:gd name="connsiteY1926" fmla="*/ 5275036 h 6099980"/>
              <a:gd name="connsiteX1927" fmla="*/ 1704976 w 6703452"/>
              <a:gd name="connsiteY1927" fmla="*/ 5255986 h 6099980"/>
              <a:gd name="connsiteX1928" fmla="*/ 1720216 w 6703452"/>
              <a:gd name="connsiteY1928" fmla="*/ 5237888 h 6099980"/>
              <a:gd name="connsiteX1929" fmla="*/ 1747838 w 6703452"/>
              <a:gd name="connsiteY1929" fmla="*/ 5205503 h 6099980"/>
              <a:gd name="connsiteX1930" fmla="*/ 1765936 w 6703452"/>
              <a:gd name="connsiteY1930" fmla="*/ 5181691 h 6099980"/>
              <a:gd name="connsiteX1931" fmla="*/ 1742124 w 6703452"/>
              <a:gd name="connsiteY1931" fmla="*/ 5204551 h 6099980"/>
              <a:gd name="connsiteX1932" fmla="*/ 1727836 w 6703452"/>
              <a:gd name="connsiteY1932" fmla="*/ 5221696 h 6099980"/>
              <a:gd name="connsiteX1933" fmla="*/ 1709738 w 6703452"/>
              <a:gd name="connsiteY1933" fmla="*/ 5241698 h 6099980"/>
              <a:gd name="connsiteX1934" fmla="*/ 1696404 w 6703452"/>
              <a:gd name="connsiteY1934" fmla="*/ 5255986 h 6099980"/>
              <a:gd name="connsiteX1935" fmla="*/ 1679258 w 6703452"/>
              <a:gd name="connsiteY1935" fmla="*/ 5276941 h 6099980"/>
              <a:gd name="connsiteX1936" fmla="*/ 1697356 w 6703452"/>
              <a:gd name="connsiteY1936" fmla="*/ 5247413 h 6099980"/>
              <a:gd name="connsiteX1937" fmla="*/ 1729740 w 6703452"/>
              <a:gd name="connsiteY1937" fmla="*/ 5205503 h 6099980"/>
              <a:gd name="connsiteX1938" fmla="*/ 1694498 w 6703452"/>
              <a:gd name="connsiteY1938" fmla="*/ 5241698 h 6099980"/>
              <a:gd name="connsiteX1939" fmla="*/ 1676400 w 6703452"/>
              <a:gd name="connsiteY1939" fmla="*/ 5264558 h 6099980"/>
              <a:gd name="connsiteX1940" fmla="*/ 1666876 w 6703452"/>
              <a:gd name="connsiteY1940" fmla="*/ 5280751 h 6099980"/>
              <a:gd name="connsiteX1941" fmla="*/ 1663064 w 6703452"/>
              <a:gd name="connsiteY1941" fmla="*/ 5288371 h 6099980"/>
              <a:gd name="connsiteX1942" fmla="*/ 1652588 w 6703452"/>
              <a:gd name="connsiteY1942" fmla="*/ 5300753 h 6099980"/>
              <a:gd name="connsiteX1943" fmla="*/ 1631632 w 6703452"/>
              <a:gd name="connsiteY1943" fmla="*/ 5327423 h 6099980"/>
              <a:gd name="connsiteX1944" fmla="*/ 1612584 w 6703452"/>
              <a:gd name="connsiteY1944" fmla="*/ 5357903 h 6099980"/>
              <a:gd name="connsiteX1945" fmla="*/ 1600200 w 6703452"/>
              <a:gd name="connsiteY1945" fmla="*/ 5382668 h 6099980"/>
              <a:gd name="connsiteX1946" fmla="*/ 1590676 w 6703452"/>
              <a:gd name="connsiteY1946" fmla="*/ 5408386 h 6099980"/>
              <a:gd name="connsiteX1947" fmla="*/ 1566864 w 6703452"/>
              <a:gd name="connsiteY1947" fmla="*/ 5450296 h 6099980"/>
              <a:gd name="connsiteX1948" fmla="*/ 1544956 w 6703452"/>
              <a:gd name="connsiteY1948" fmla="*/ 5493158 h 6099980"/>
              <a:gd name="connsiteX1949" fmla="*/ 1518284 w 6703452"/>
              <a:gd name="connsiteY1949" fmla="*/ 5567453 h 6099980"/>
              <a:gd name="connsiteX1950" fmla="*/ 1470660 w 6703452"/>
              <a:gd name="connsiteY1950" fmla="*/ 5687468 h 6099980"/>
              <a:gd name="connsiteX1951" fmla="*/ 1508760 w 6703452"/>
              <a:gd name="connsiteY1951" fmla="*/ 5602696 h 6099980"/>
              <a:gd name="connsiteX1952" fmla="*/ 1458278 w 6703452"/>
              <a:gd name="connsiteY1952" fmla="*/ 5736998 h 6099980"/>
              <a:gd name="connsiteX1953" fmla="*/ 1426844 w 6703452"/>
              <a:gd name="connsiteY1953" fmla="*/ 5791291 h 6099980"/>
              <a:gd name="connsiteX1954" fmla="*/ 1365884 w 6703452"/>
              <a:gd name="connsiteY1954" fmla="*/ 5887493 h 6099980"/>
              <a:gd name="connsiteX1955" fmla="*/ 1347788 w 6703452"/>
              <a:gd name="connsiteY1955" fmla="*/ 5909401 h 6099980"/>
              <a:gd name="connsiteX1956" fmla="*/ 1339216 w 6703452"/>
              <a:gd name="connsiteY1956" fmla="*/ 5919878 h 6099980"/>
              <a:gd name="connsiteX1957" fmla="*/ 1329690 w 6703452"/>
              <a:gd name="connsiteY1957" fmla="*/ 5929403 h 6099980"/>
              <a:gd name="connsiteX1958" fmla="*/ 1312544 w 6703452"/>
              <a:gd name="connsiteY1958" fmla="*/ 5946548 h 6099980"/>
              <a:gd name="connsiteX1959" fmla="*/ 1297304 w 6703452"/>
              <a:gd name="connsiteY1959" fmla="*/ 5958931 h 6099980"/>
              <a:gd name="connsiteX1960" fmla="*/ 1282064 w 6703452"/>
              <a:gd name="connsiteY1960" fmla="*/ 5965598 h 6099980"/>
              <a:gd name="connsiteX1961" fmla="*/ 1202056 w 6703452"/>
              <a:gd name="connsiteY1961" fmla="*/ 6017986 h 6099980"/>
              <a:gd name="connsiteX1962" fmla="*/ 1107758 w 6703452"/>
              <a:gd name="connsiteY1962" fmla="*/ 6055133 h 6099980"/>
              <a:gd name="connsiteX1963" fmla="*/ 904876 w 6703452"/>
              <a:gd name="connsiteY1963" fmla="*/ 6090376 h 6099980"/>
              <a:gd name="connsiteX1964" fmla="*/ 565784 w 6703452"/>
              <a:gd name="connsiteY1964" fmla="*/ 6096091 h 6099980"/>
              <a:gd name="connsiteX1965" fmla="*/ 471488 w 6703452"/>
              <a:gd name="connsiteY1965" fmla="*/ 6076088 h 6099980"/>
              <a:gd name="connsiteX1966" fmla="*/ 343852 w 6703452"/>
              <a:gd name="connsiteY1966" fmla="*/ 6044656 h 6099980"/>
              <a:gd name="connsiteX1967" fmla="*/ 289560 w 6703452"/>
              <a:gd name="connsiteY1967" fmla="*/ 6023701 h 6099980"/>
              <a:gd name="connsiteX1968" fmla="*/ 263844 w 6703452"/>
              <a:gd name="connsiteY1968" fmla="*/ 6011318 h 6099980"/>
              <a:gd name="connsiteX1969" fmla="*/ 239078 w 6703452"/>
              <a:gd name="connsiteY1969" fmla="*/ 5998936 h 6099980"/>
              <a:gd name="connsiteX1970" fmla="*/ 191452 w 6703452"/>
              <a:gd name="connsiteY1970" fmla="*/ 5968456 h 6099980"/>
              <a:gd name="connsiteX1971" fmla="*/ 168592 w 6703452"/>
              <a:gd name="connsiteY1971" fmla="*/ 5951311 h 6099980"/>
              <a:gd name="connsiteX1972" fmla="*/ 146684 w 6703452"/>
              <a:gd name="connsiteY1972" fmla="*/ 5931308 h 6099980"/>
              <a:gd name="connsiteX1973" fmla="*/ 103466 w 6703452"/>
              <a:gd name="connsiteY1973" fmla="*/ 5885112 h 6099980"/>
              <a:gd name="connsiteX1974" fmla="*/ 90592 w 6703452"/>
              <a:gd name="connsiteY1974" fmla="*/ 5866401 h 6099980"/>
              <a:gd name="connsiteX1975" fmla="*/ 104776 w 6703452"/>
              <a:gd name="connsiteY1975" fmla="*/ 5884636 h 6099980"/>
              <a:gd name="connsiteX1976" fmla="*/ 113348 w 6703452"/>
              <a:gd name="connsiteY1976" fmla="*/ 5893208 h 6099980"/>
              <a:gd name="connsiteX1977" fmla="*/ 98108 w 6703452"/>
              <a:gd name="connsiteY1977" fmla="*/ 5875111 h 6099980"/>
              <a:gd name="connsiteX1978" fmla="*/ 90488 w 6703452"/>
              <a:gd name="connsiteY1978" fmla="*/ 5865586 h 6099980"/>
              <a:gd name="connsiteX1979" fmla="*/ 83820 w 6703452"/>
              <a:gd name="connsiteY1979" fmla="*/ 5856061 h 6099980"/>
              <a:gd name="connsiteX1980" fmla="*/ 70484 w 6703452"/>
              <a:gd name="connsiteY1980" fmla="*/ 5837011 h 6099980"/>
              <a:gd name="connsiteX1981" fmla="*/ 59056 w 6703452"/>
              <a:gd name="connsiteY1981" fmla="*/ 5817008 h 6099980"/>
              <a:gd name="connsiteX1982" fmla="*/ 48578 w 6703452"/>
              <a:gd name="connsiteY1982" fmla="*/ 5796053 h 6099980"/>
              <a:gd name="connsiteX1983" fmla="*/ 39052 w 6703452"/>
              <a:gd name="connsiteY1983" fmla="*/ 5774146 h 6099980"/>
              <a:gd name="connsiteX1984" fmla="*/ 22860 w 6703452"/>
              <a:gd name="connsiteY1984" fmla="*/ 5728426 h 6099980"/>
              <a:gd name="connsiteX1985" fmla="*/ 1904 w 6703452"/>
              <a:gd name="connsiteY1985" fmla="*/ 5621746 h 6099980"/>
              <a:gd name="connsiteX1986" fmla="*/ 244 w 6703452"/>
              <a:gd name="connsiteY1986" fmla="*/ 5527023 h 6099980"/>
              <a:gd name="connsiteX1987" fmla="*/ 952 w 6703452"/>
              <a:gd name="connsiteY1987" fmla="*/ 5534116 h 6099980"/>
              <a:gd name="connsiteX1988" fmla="*/ 952 w 6703452"/>
              <a:gd name="connsiteY1988" fmla="*/ 5525543 h 6099980"/>
              <a:gd name="connsiteX1989" fmla="*/ 1904 w 6703452"/>
              <a:gd name="connsiteY1989" fmla="*/ 5492206 h 6099980"/>
              <a:gd name="connsiteX1990" fmla="*/ 12384 w 6703452"/>
              <a:gd name="connsiteY1990" fmla="*/ 5406481 h 6099980"/>
              <a:gd name="connsiteX1991" fmla="*/ 10478 w 6703452"/>
              <a:gd name="connsiteY1991" fmla="*/ 5428388 h 6099980"/>
              <a:gd name="connsiteX1992" fmla="*/ 98108 w 6703452"/>
              <a:gd name="connsiteY1992" fmla="*/ 5174071 h 6099980"/>
              <a:gd name="connsiteX1993" fmla="*/ 160020 w 6703452"/>
              <a:gd name="connsiteY1993" fmla="*/ 5062628 h 6099980"/>
              <a:gd name="connsiteX1994" fmla="*/ 232410 w 6703452"/>
              <a:gd name="connsiteY1994" fmla="*/ 4960711 h 6099980"/>
              <a:gd name="connsiteX1995" fmla="*/ 316230 w 6703452"/>
              <a:gd name="connsiteY1995" fmla="*/ 4867366 h 6099980"/>
              <a:gd name="connsiteX1996" fmla="*/ 407670 w 6703452"/>
              <a:gd name="connsiteY1996" fmla="*/ 4779736 h 6099980"/>
              <a:gd name="connsiteX1997" fmla="*/ 611504 w 6703452"/>
              <a:gd name="connsiteY1997" fmla="*/ 4607333 h 6099980"/>
              <a:gd name="connsiteX1998" fmla="*/ 525780 w 6703452"/>
              <a:gd name="connsiteY1998" fmla="*/ 4681628 h 6099980"/>
              <a:gd name="connsiteX1999" fmla="*/ 502920 w 6703452"/>
              <a:gd name="connsiteY1999" fmla="*/ 4707346 h 6099980"/>
              <a:gd name="connsiteX2000" fmla="*/ 583884 w 6703452"/>
              <a:gd name="connsiteY2000" fmla="*/ 4640671 h 6099980"/>
              <a:gd name="connsiteX2001" fmla="*/ 722948 w 6703452"/>
              <a:gd name="connsiteY2001" fmla="*/ 4519703 h 6099980"/>
              <a:gd name="connsiteX2002" fmla="*/ 739022 w 6703452"/>
              <a:gd name="connsiteY2002" fmla="*/ 4508750 h 6099980"/>
              <a:gd name="connsiteX2003" fmla="*/ 739138 w 6703452"/>
              <a:gd name="connsiteY2003" fmla="*/ 4508720 h 6099980"/>
              <a:gd name="connsiteX2004" fmla="*/ 741506 w 6703452"/>
              <a:gd name="connsiteY2004" fmla="*/ 4506591 h 6099980"/>
              <a:gd name="connsiteX2005" fmla="*/ 762952 w 6703452"/>
              <a:gd name="connsiteY2005" fmla="*/ 4488270 h 6099980"/>
              <a:gd name="connsiteX2006" fmla="*/ 741276 w 6703452"/>
              <a:gd name="connsiteY2006" fmla="*/ 4508190 h 6099980"/>
              <a:gd name="connsiteX2007" fmla="*/ 741298 w 6703452"/>
              <a:gd name="connsiteY2007" fmla="*/ 4508184 h 6099980"/>
              <a:gd name="connsiteX2008" fmla="*/ 731520 w 6703452"/>
              <a:gd name="connsiteY2008" fmla="*/ 4517798 h 6099980"/>
              <a:gd name="connsiteX2009" fmla="*/ 926784 w 6703452"/>
              <a:gd name="connsiteY2009" fmla="*/ 4333013 h 6099980"/>
              <a:gd name="connsiteX2010" fmla="*/ 969644 w 6703452"/>
              <a:gd name="connsiteY2010" fmla="*/ 4282531 h 6099980"/>
              <a:gd name="connsiteX2011" fmla="*/ 1012508 w 6703452"/>
              <a:gd name="connsiteY2011" fmla="*/ 4227286 h 6099980"/>
              <a:gd name="connsiteX2012" fmla="*/ 1103948 w 6703452"/>
              <a:gd name="connsiteY2012" fmla="*/ 4090126 h 6099980"/>
              <a:gd name="connsiteX2013" fmla="*/ 931544 w 6703452"/>
              <a:gd name="connsiteY2013" fmla="*/ 4339681 h 6099980"/>
              <a:gd name="connsiteX2014" fmla="*/ 985838 w 6703452"/>
              <a:gd name="connsiteY2014" fmla="*/ 4286341 h 6099980"/>
              <a:gd name="connsiteX2015" fmla="*/ 897256 w 6703452"/>
              <a:gd name="connsiteY2015" fmla="*/ 4388258 h 6099980"/>
              <a:gd name="connsiteX2016" fmla="*/ 1006792 w 6703452"/>
              <a:gd name="connsiteY2016" fmla="*/ 4270148 h 6099980"/>
              <a:gd name="connsiteX2017" fmla="*/ 970598 w 6703452"/>
              <a:gd name="connsiteY2017" fmla="*/ 4317773 h 6099980"/>
              <a:gd name="connsiteX2018" fmla="*/ 1002030 w 6703452"/>
              <a:gd name="connsiteY2018" fmla="*/ 4282531 h 6099980"/>
              <a:gd name="connsiteX2019" fmla="*/ 1021080 w 6703452"/>
              <a:gd name="connsiteY2019" fmla="*/ 4257766 h 6099980"/>
              <a:gd name="connsiteX2020" fmla="*/ 1037272 w 6703452"/>
              <a:gd name="connsiteY2020" fmla="*/ 4234906 h 6099980"/>
              <a:gd name="connsiteX2021" fmla="*/ 1046798 w 6703452"/>
              <a:gd name="connsiteY2021" fmla="*/ 4221571 h 6099980"/>
              <a:gd name="connsiteX2022" fmla="*/ 1058228 w 6703452"/>
              <a:gd name="connsiteY2022" fmla="*/ 4205378 h 6099980"/>
              <a:gd name="connsiteX2023" fmla="*/ 1022032 w 6703452"/>
              <a:gd name="connsiteY2023" fmla="*/ 4258718 h 6099980"/>
              <a:gd name="connsiteX2024" fmla="*/ 975360 w 6703452"/>
              <a:gd name="connsiteY2024" fmla="*/ 4316821 h 6099980"/>
              <a:gd name="connsiteX2025" fmla="*/ 962978 w 6703452"/>
              <a:gd name="connsiteY2025" fmla="*/ 4332061 h 6099980"/>
              <a:gd name="connsiteX2026" fmla="*/ 949644 w 6703452"/>
              <a:gd name="connsiteY2026" fmla="*/ 4347301 h 6099980"/>
              <a:gd name="connsiteX2027" fmla="*/ 921068 w 6703452"/>
              <a:gd name="connsiteY2027" fmla="*/ 4377781 h 6099980"/>
              <a:gd name="connsiteX2028" fmla="*/ 860108 w 6703452"/>
              <a:gd name="connsiteY2028" fmla="*/ 4437788 h 6099980"/>
              <a:gd name="connsiteX2029" fmla="*/ 624840 w 6703452"/>
              <a:gd name="connsiteY2029" fmla="*/ 4641623 h 6099980"/>
              <a:gd name="connsiteX2030" fmla="*/ 642938 w 6703452"/>
              <a:gd name="connsiteY2030" fmla="*/ 4622573 h 6099980"/>
              <a:gd name="connsiteX2031" fmla="*/ 497204 w 6703452"/>
              <a:gd name="connsiteY2031" fmla="*/ 4741636 h 6099980"/>
              <a:gd name="connsiteX2032" fmla="*/ 561024 w 6703452"/>
              <a:gd name="connsiteY2032" fmla="*/ 4693058 h 6099980"/>
              <a:gd name="connsiteX2033" fmla="*/ 508636 w 6703452"/>
              <a:gd name="connsiteY2033" fmla="*/ 4741636 h 6099980"/>
              <a:gd name="connsiteX2034" fmla="*/ 404812 w 6703452"/>
              <a:gd name="connsiteY2034" fmla="*/ 4828313 h 6099980"/>
              <a:gd name="connsiteX2035" fmla="*/ 280988 w 6703452"/>
              <a:gd name="connsiteY2035" fmla="*/ 4945471 h 6099980"/>
              <a:gd name="connsiteX2036" fmla="*/ 256224 w 6703452"/>
              <a:gd name="connsiteY2036" fmla="*/ 4975951 h 6099980"/>
              <a:gd name="connsiteX2037" fmla="*/ 239078 w 6703452"/>
              <a:gd name="connsiteY2037" fmla="*/ 4998811 h 6099980"/>
              <a:gd name="connsiteX2038" fmla="*/ 221932 w 6703452"/>
              <a:gd name="connsiteY2038" fmla="*/ 5024528 h 6099980"/>
              <a:gd name="connsiteX2039" fmla="*/ 224790 w 6703452"/>
              <a:gd name="connsiteY2039" fmla="*/ 5027386 h 6099980"/>
              <a:gd name="connsiteX2040" fmla="*/ 227648 w 6703452"/>
              <a:gd name="connsiteY2040" fmla="*/ 5029291 h 6099980"/>
              <a:gd name="connsiteX2041" fmla="*/ 175260 w 6703452"/>
              <a:gd name="connsiteY2041" fmla="*/ 5108348 h 6099980"/>
              <a:gd name="connsiteX2042" fmla="*/ 136208 w 6703452"/>
              <a:gd name="connsiteY2042" fmla="*/ 5166451 h 6099980"/>
              <a:gd name="connsiteX2043" fmla="*/ 60008 w 6703452"/>
              <a:gd name="connsiteY2043" fmla="*/ 5376953 h 6099980"/>
              <a:gd name="connsiteX2044" fmla="*/ 44202 w 6703452"/>
              <a:gd name="connsiteY2044" fmla="*/ 5552957 h 6099980"/>
              <a:gd name="connsiteX2045" fmla="*/ 50484 w 6703452"/>
              <a:gd name="connsiteY2045" fmla="*/ 5585590 h 6099980"/>
              <a:gd name="connsiteX2046" fmla="*/ 50484 w 6703452"/>
              <a:gd name="connsiteY2046" fmla="*/ 5608411 h 6099980"/>
              <a:gd name="connsiteX2047" fmla="*/ 88584 w 6703452"/>
              <a:gd name="connsiteY2047" fmla="*/ 5761763 h 6099980"/>
              <a:gd name="connsiteX2048" fmla="*/ 151448 w 6703452"/>
              <a:gd name="connsiteY2048" fmla="*/ 5868443 h 6099980"/>
              <a:gd name="connsiteX2049" fmla="*/ 345758 w 6703452"/>
              <a:gd name="connsiteY2049" fmla="*/ 6000841 h 6099980"/>
              <a:gd name="connsiteX2050" fmla="*/ 594360 w 6703452"/>
              <a:gd name="connsiteY2050" fmla="*/ 6052276 h 6099980"/>
              <a:gd name="connsiteX2051" fmla="*/ 503872 w 6703452"/>
              <a:gd name="connsiteY2051" fmla="*/ 6046561 h 6099980"/>
              <a:gd name="connsiteX2052" fmla="*/ 481012 w 6703452"/>
              <a:gd name="connsiteY2052" fmla="*/ 6042751 h 6099980"/>
              <a:gd name="connsiteX2053" fmla="*/ 457200 w 6703452"/>
              <a:gd name="connsiteY2053" fmla="*/ 6037988 h 6099980"/>
              <a:gd name="connsiteX2054" fmla="*/ 411480 w 6703452"/>
              <a:gd name="connsiteY2054" fmla="*/ 6026558 h 6099980"/>
              <a:gd name="connsiteX2055" fmla="*/ 372428 w 6703452"/>
              <a:gd name="connsiteY2055" fmla="*/ 6014176 h 6099980"/>
              <a:gd name="connsiteX2056" fmla="*/ 343852 w 6703452"/>
              <a:gd name="connsiteY2056" fmla="*/ 6004651 h 6099980"/>
              <a:gd name="connsiteX2057" fmla="*/ 473392 w 6703452"/>
              <a:gd name="connsiteY2057" fmla="*/ 6044656 h 6099980"/>
              <a:gd name="connsiteX2058" fmla="*/ 444818 w 6703452"/>
              <a:gd name="connsiteY2058" fmla="*/ 6037988 h 6099980"/>
              <a:gd name="connsiteX2059" fmla="*/ 420052 w 6703452"/>
              <a:gd name="connsiteY2059" fmla="*/ 6031321 h 6099980"/>
              <a:gd name="connsiteX2060" fmla="*/ 398144 w 6703452"/>
              <a:gd name="connsiteY2060" fmla="*/ 6025606 h 6099980"/>
              <a:gd name="connsiteX2061" fmla="*/ 379096 w 6703452"/>
              <a:gd name="connsiteY2061" fmla="*/ 6019891 h 6099980"/>
              <a:gd name="connsiteX2062" fmla="*/ 344804 w 6703452"/>
              <a:gd name="connsiteY2062" fmla="*/ 6009413 h 6099980"/>
              <a:gd name="connsiteX2063" fmla="*/ 311468 w 6703452"/>
              <a:gd name="connsiteY2063" fmla="*/ 5997031 h 6099980"/>
              <a:gd name="connsiteX2064" fmla="*/ 349568 w 6703452"/>
              <a:gd name="connsiteY2064" fmla="*/ 6014176 h 6099980"/>
              <a:gd name="connsiteX2065" fmla="*/ 382904 w 6703452"/>
              <a:gd name="connsiteY2065" fmla="*/ 6026558 h 6099980"/>
              <a:gd name="connsiteX2066" fmla="*/ 398144 w 6703452"/>
              <a:gd name="connsiteY2066" fmla="*/ 6031321 h 6099980"/>
              <a:gd name="connsiteX2067" fmla="*/ 413384 w 6703452"/>
              <a:gd name="connsiteY2067" fmla="*/ 6035131 h 6099980"/>
              <a:gd name="connsiteX2068" fmla="*/ 441960 w 6703452"/>
              <a:gd name="connsiteY2068" fmla="*/ 6041798 h 6099980"/>
              <a:gd name="connsiteX2069" fmla="*/ 575310 w 6703452"/>
              <a:gd name="connsiteY2069" fmla="*/ 6059896 h 6099980"/>
              <a:gd name="connsiteX2070" fmla="*/ 581978 w 6703452"/>
              <a:gd name="connsiteY2070" fmla="*/ 6062753 h 6099980"/>
              <a:gd name="connsiteX2071" fmla="*/ 634364 w 6703452"/>
              <a:gd name="connsiteY2071" fmla="*/ 6067516 h 6099980"/>
              <a:gd name="connsiteX2072" fmla="*/ 649604 w 6703452"/>
              <a:gd name="connsiteY2072" fmla="*/ 6063706 h 6099980"/>
              <a:gd name="connsiteX2073" fmla="*/ 672464 w 6703452"/>
              <a:gd name="connsiteY2073" fmla="*/ 6065611 h 6099980"/>
              <a:gd name="connsiteX2074" fmla="*/ 877252 w 6703452"/>
              <a:gd name="connsiteY2074" fmla="*/ 6058943 h 6099980"/>
              <a:gd name="connsiteX2075" fmla="*/ 778192 w 6703452"/>
              <a:gd name="connsiteY2075" fmla="*/ 6057038 h 6099980"/>
              <a:gd name="connsiteX2076" fmla="*/ 699136 w 6703452"/>
              <a:gd name="connsiteY2076" fmla="*/ 6060848 h 6099980"/>
              <a:gd name="connsiteX2077" fmla="*/ 649604 w 6703452"/>
              <a:gd name="connsiteY2077" fmla="*/ 6054181 h 6099980"/>
              <a:gd name="connsiteX2078" fmla="*/ 953452 w 6703452"/>
              <a:gd name="connsiteY2078" fmla="*/ 6043703 h 6099980"/>
              <a:gd name="connsiteX2079" fmla="*/ 976312 w 6703452"/>
              <a:gd name="connsiteY2079" fmla="*/ 6045608 h 6099980"/>
              <a:gd name="connsiteX2080" fmla="*/ 1120140 w 6703452"/>
              <a:gd name="connsiteY2080" fmla="*/ 6017033 h 6099980"/>
              <a:gd name="connsiteX2081" fmla="*/ 1230630 w 6703452"/>
              <a:gd name="connsiteY2081" fmla="*/ 5970361 h 6099980"/>
              <a:gd name="connsiteX2082" fmla="*/ 1213484 w 6703452"/>
              <a:gd name="connsiteY2082" fmla="*/ 5981791 h 6099980"/>
              <a:gd name="connsiteX2083" fmla="*/ 1284924 w 6703452"/>
              <a:gd name="connsiteY2083" fmla="*/ 5935118 h 6099980"/>
              <a:gd name="connsiteX2084" fmla="*/ 1301116 w 6703452"/>
              <a:gd name="connsiteY2084" fmla="*/ 5921783 h 6099980"/>
              <a:gd name="connsiteX2085" fmla="*/ 1316356 w 6703452"/>
              <a:gd name="connsiteY2085" fmla="*/ 5906543 h 6099980"/>
              <a:gd name="connsiteX2086" fmla="*/ 1330644 w 6703452"/>
              <a:gd name="connsiteY2086" fmla="*/ 5891303 h 6099980"/>
              <a:gd name="connsiteX2087" fmla="*/ 1343978 w 6703452"/>
              <a:gd name="connsiteY2087" fmla="*/ 5875111 h 6099980"/>
              <a:gd name="connsiteX2088" fmla="*/ 1432560 w 6703452"/>
              <a:gd name="connsiteY2088" fmla="*/ 5736998 h 6099980"/>
              <a:gd name="connsiteX2089" fmla="*/ 1493520 w 6703452"/>
              <a:gd name="connsiteY2089" fmla="*/ 5574121 h 6099980"/>
              <a:gd name="connsiteX2090" fmla="*/ 1551624 w 6703452"/>
              <a:gd name="connsiteY2090" fmla="*/ 5420768 h 6099980"/>
              <a:gd name="connsiteX2091" fmla="*/ 1563052 w 6703452"/>
              <a:gd name="connsiteY2091" fmla="*/ 5394098 h 6099980"/>
              <a:gd name="connsiteX2092" fmla="*/ 1585912 w 6703452"/>
              <a:gd name="connsiteY2092" fmla="*/ 5353141 h 6099980"/>
              <a:gd name="connsiteX2093" fmla="*/ 1600200 w 6703452"/>
              <a:gd name="connsiteY2093" fmla="*/ 5328376 h 6099980"/>
              <a:gd name="connsiteX2094" fmla="*/ 1618298 w 6703452"/>
              <a:gd name="connsiteY2094" fmla="*/ 5302658 h 6099980"/>
              <a:gd name="connsiteX2095" fmla="*/ 1637348 w 6703452"/>
              <a:gd name="connsiteY2095" fmla="*/ 5275988 h 6099980"/>
              <a:gd name="connsiteX2096" fmla="*/ 1659256 w 6703452"/>
              <a:gd name="connsiteY2096" fmla="*/ 5249318 h 6099980"/>
              <a:gd name="connsiteX2097" fmla="*/ 1682116 w 6703452"/>
              <a:gd name="connsiteY2097" fmla="*/ 5221696 h 6099980"/>
              <a:gd name="connsiteX2098" fmla="*/ 1706880 w 6703452"/>
              <a:gd name="connsiteY2098" fmla="*/ 5195978 h 6099980"/>
              <a:gd name="connsiteX2099" fmla="*/ 1731644 w 6703452"/>
              <a:gd name="connsiteY2099" fmla="*/ 5170261 h 6099980"/>
              <a:gd name="connsiteX2100" fmla="*/ 1757364 w 6703452"/>
              <a:gd name="connsiteY2100" fmla="*/ 5146448 h 6099980"/>
              <a:gd name="connsiteX2101" fmla="*/ 1782128 w 6703452"/>
              <a:gd name="connsiteY2101" fmla="*/ 5123588 h 6099980"/>
              <a:gd name="connsiteX2102" fmla="*/ 1805940 w 6703452"/>
              <a:gd name="connsiteY2102" fmla="*/ 5103586 h 6099980"/>
              <a:gd name="connsiteX2103" fmla="*/ 1827848 w 6703452"/>
              <a:gd name="connsiteY2103" fmla="*/ 5084536 h 6099980"/>
              <a:gd name="connsiteX2104" fmla="*/ 1847850 w 6703452"/>
              <a:gd name="connsiteY2104" fmla="*/ 5068343 h 6099980"/>
              <a:gd name="connsiteX2105" fmla="*/ 1749744 w 6703452"/>
              <a:gd name="connsiteY2105" fmla="*/ 5156926 h 6099980"/>
              <a:gd name="connsiteX2106" fmla="*/ 1794510 w 6703452"/>
              <a:gd name="connsiteY2106" fmla="*/ 5116921 h 6099980"/>
              <a:gd name="connsiteX2107" fmla="*/ 1833564 w 6703452"/>
              <a:gd name="connsiteY2107" fmla="*/ 5083583 h 6099980"/>
              <a:gd name="connsiteX2108" fmla="*/ 1890712 w 6703452"/>
              <a:gd name="connsiteY2108" fmla="*/ 5046436 h 6099980"/>
              <a:gd name="connsiteX2109" fmla="*/ 1832610 w 6703452"/>
              <a:gd name="connsiteY2109" fmla="*/ 5095013 h 6099980"/>
              <a:gd name="connsiteX2110" fmla="*/ 1886904 w 6703452"/>
              <a:gd name="connsiteY2110" fmla="*/ 5055961 h 6099980"/>
              <a:gd name="connsiteX2111" fmla="*/ 1940244 w 6703452"/>
              <a:gd name="connsiteY2111" fmla="*/ 5022623 h 6099980"/>
              <a:gd name="connsiteX2112" fmla="*/ 2025016 w 6703452"/>
              <a:gd name="connsiteY2112" fmla="*/ 4977856 h 6099980"/>
              <a:gd name="connsiteX2113" fmla="*/ 2004060 w 6703452"/>
              <a:gd name="connsiteY2113" fmla="*/ 4987381 h 6099980"/>
              <a:gd name="connsiteX2114" fmla="*/ 1989772 w 6703452"/>
              <a:gd name="connsiteY2114" fmla="*/ 4994048 h 6099980"/>
              <a:gd name="connsiteX2115" fmla="*/ 1975484 w 6703452"/>
              <a:gd name="connsiteY2115" fmla="*/ 5000716 h 6099980"/>
              <a:gd name="connsiteX2116" fmla="*/ 1982152 w 6703452"/>
              <a:gd name="connsiteY2116" fmla="*/ 4995001 h 6099980"/>
              <a:gd name="connsiteX2117" fmla="*/ 1938338 w 6703452"/>
              <a:gd name="connsiteY2117" fmla="*/ 5015956 h 6099980"/>
              <a:gd name="connsiteX2118" fmla="*/ 2114550 w 6703452"/>
              <a:gd name="connsiteY2118" fmla="*/ 4933088 h 6099980"/>
              <a:gd name="connsiteX2119" fmla="*/ 2321244 w 6703452"/>
              <a:gd name="connsiteY2119" fmla="*/ 4890226 h 6099980"/>
              <a:gd name="connsiteX2120" fmla="*/ 2387918 w 6703452"/>
              <a:gd name="connsiteY2120" fmla="*/ 4891178 h 6099980"/>
              <a:gd name="connsiteX2121" fmla="*/ 2389908 w 6703452"/>
              <a:gd name="connsiteY2121" fmla="*/ 4891039 h 6099980"/>
              <a:gd name="connsiteX2122" fmla="*/ 2387620 w 6703452"/>
              <a:gd name="connsiteY2122" fmla="*/ 4891402 h 6099980"/>
              <a:gd name="connsiteX2123" fmla="*/ 2433638 w 6703452"/>
              <a:gd name="connsiteY2123" fmla="*/ 4894036 h 6099980"/>
              <a:gd name="connsiteX2124" fmla="*/ 2550796 w 6703452"/>
              <a:gd name="connsiteY2124" fmla="*/ 4903561 h 6099980"/>
              <a:gd name="connsiteX2125" fmla="*/ 2681288 w 6703452"/>
              <a:gd name="connsiteY2125" fmla="*/ 4928326 h 6099980"/>
              <a:gd name="connsiteX2126" fmla="*/ 2796540 w 6703452"/>
              <a:gd name="connsiteY2126" fmla="*/ 4952138 h 6099980"/>
              <a:gd name="connsiteX2127" fmla="*/ 2868930 w 6703452"/>
              <a:gd name="connsiteY2127" fmla="*/ 4960711 h 6099980"/>
              <a:gd name="connsiteX2128" fmla="*/ 2831784 w 6703452"/>
              <a:gd name="connsiteY2128" fmla="*/ 4958806 h 6099980"/>
              <a:gd name="connsiteX2129" fmla="*/ 2789872 w 6703452"/>
              <a:gd name="connsiteY2129" fmla="*/ 4952138 h 6099980"/>
              <a:gd name="connsiteX2130" fmla="*/ 2829878 w 6703452"/>
              <a:gd name="connsiteY2130" fmla="*/ 4963568 h 6099980"/>
              <a:gd name="connsiteX2131" fmla="*/ 2697480 w 6703452"/>
              <a:gd name="connsiteY2131" fmla="*/ 4936898 h 6099980"/>
              <a:gd name="connsiteX2132" fmla="*/ 2605088 w 6703452"/>
              <a:gd name="connsiteY2132" fmla="*/ 4921658 h 6099980"/>
              <a:gd name="connsiteX2133" fmla="*/ 2657476 w 6703452"/>
              <a:gd name="connsiteY2133" fmla="*/ 4934041 h 6099980"/>
              <a:gd name="connsiteX2134" fmla="*/ 2687004 w 6703452"/>
              <a:gd name="connsiteY2134" fmla="*/ 4943566 h 6099980"/>
              <a:gd name="connsiteX2135" fmla="*/ 2777492 w 6703452"/>
              <a:gd name="connsiteY2135" fmla="*/ 4959758 h 6099980"/>
              <a:gd name="connsiteX2136" fmla="*/ 2757488 w 6703452"/>
              <a:gd name="connsiteY2136" fmla="*/ 4954996 h 6099980"/>
              <a:gd name="connsiteX2137" fmla="*/ 3031808 w 6703452"/>
              <a:gd name="connsiteY2137" fmla="*/ 4992143 h 6099980"/>
              <a:gd name="connsiteX2138" fmla="*/ 3183256 w 6703452"/>
              <a:gd name="connsiteY2138" fmla="*/ 4977856 h 6099980"/>
              <a:gd name="connsiteX2139" fmla="*/ 3322320 w 6703452"/>
              <a:gd name="connsiteY2139" fmla="*/ 4927373 h 6099980"/>
              <a:gd name="connsiteX2140" fmla="*/ 3502344 w 6703452"/>
              <a:gd name="connsiteY2140" fmla="*/ 4799738 h 6099980"/>
              <a:gd name="connsiteX2141" fmla="*/ 3682366 w 6703452"/>
              <a:gd name="connsiteY2141" fmla="*/ 4627336 h 6099980"/>
              <a:gd name="connsiteX2142" fmla="*/ 3716656 w 6703452"/>
              <a:gd name="connsiteY2142" fmla="*/ 4597808 h 6099980"/>
              <a:gd name="connsiteX2143" fmla="*/ 3717608 w 6703452"/>
              <a:gd name="connsiteY2143" fmla="*/ 4605428 h 6099980"/>
              <a:gd name="connsiteX2144" fmla="*/ 3805238 w 6703452"/>
              <a:gd name="connsiteY2144" fmla="*/ 4513988 h 6099980"/>
              <a:gd name="connsiteX2145" fmla="*/ 3841432 w 6703452"/>
              <a:gd name="connsiteY2145" fmla="*/ 4468268 h 6099980"/>
              <a:gd name="connsiteX2146" fmla="*/ 3805238 w 6703452"/>
              <a:gd name="connsiteY2146" fmla="*/ 4506368 h 6099980"/>
              <a:gd name="connsiteX2147" fmla="*/ 3774758 w 6703452"/>
              <a:gd name="connsiteY2147" fmla="*/ 4536848 h 6099980"/>
              <a:gd name="connsiteX2148" fmla="*/ 3839528 w 6703452"/>
              <a:gd name="connsiteY2148" fmla="*/ 4462553 h 6099980"/>
              <a:gd name="connsiteX2149" fmla="*/ 3900488 w 6703452"/>
              <a:gd name="connsiteY2149" fmla="*/ 4390163 h 6099980"/>
              <a:gd name="connsiteX2150" fmla="*/ 3891916 w 6703452"/>
              <a:gd name="connsiteY2150" fmla="*/ 4404451 h 6099980"/>
              <a:gd name="connsiteX2151" fmla="*/ 3929064 w 6703452"/>
              <a:gd name="connsiteY2151" fmla="*/ 4350158 h 6099980"/>
              <a:gd name="connsiteX2152" fmla="*/ 3934778 w 6703452"/>
              <a:gd name="connsiteY2152" fmla="*/ 4337776 h 6099980"/>
              <a:gd name="connsiteX2153" fmla="*/ 3950018 w 6703452"/>
              <a:gd name="connsiteY2153" fmla="*/ 4309201 h 6099980"/>
              <a:gd name="connsiteX2154" fmla="*/ 3988118 w 6703452"/>
              <a:gd name="connsiteY2154" fmla="*/ 4230143 h 6099980"/>
              <a:gd name="connsiteX2155" fmla="*/ 4017644 w 6703452"/>
              <a:gd name="connsiteY2155" fmla="*/ 4114891 h 6099980"/>
              <a:gd name="connsiteX2156" fmla="*/ 4026218 w 6703452"/>
              <a:gd name="connsiteY2156" fmla="*/ 4022498 h 6099980"/>
              <a:gd name="connsiteX2157" fmla="*/ 4032884 w 6703452"/>
              <a:gd name="connsiteY2157" fmla="*/ 3995828 h 6099980"/>
              <a:gd name="connsiteX2158" fmla="*/ 4050030 w 6703452"/>
              <a:gd name="connsiteY2158" fmla="*/ 3918676 h 6099980"/>
              <a:gd name="connsiteX2159" fmla="*/ 4059556 w 6703452"/>
              <a:gd name="connsiteY2159" fmla="*/ 3868193 h 6099980"/>
              <a:gd name="connsiteX2160" fmla="*/ 4071938 w 6703452"/>
              <a:gd name="connsiteY2160" fmla="*/ 3817711 h 6099980"/>
              <a:gd name="connsiteX2161" fmla="*/ 4079558 w 6703452"/>
              <a:gd name="connsiteY2161" fmla="*/ 3790088 h 6099980"/>
              <a:gd name="connsiteX2162" fmla="*/ 4090036 w 6703452"/>
              <a:gd name="connsiteY2162" fmla="*/ 3760561 h 6099980"/>
              <a:gd name="connsiteX2163" fmla="*/ 4101466 w 6703452"/>
              <a:gd name="connsiteY2163" fmla="*/ 3729128 h 6099980"/>
              <a:gd name="connsiteX2164" fmla="*/ 4116704 w 6703452"/>
              <a:gd name="connsiteY2164" fmla="*/ 3694838 h 6099980"/>
              <a:gd name="connsiteX2165" fmla="*/ 4131944 w 6703452"/>
              <a:gd name="connsiteY2165" fmla="*/ 3666263 h 6099980"/>
              <a:gd name="connsiteX2166" fmla="*/ 4165284 w 6703452"/>
              <a:gd name="connsiteY2166" fmla="*/ 3609113 h 6099980"/>
              <a:gd name="connsiteX2167" fmla="*/ 4286252 w 6703452"/>
              <a:gd name="connsiteY2167" fmla="*/ 3406231 h 6099980"/>
              <a:gd name="connsiteX2168" fmla="*/ 4422458 w 6703452"/>
              <a:gd name="connsiteY2168" fmla="*/ 3224303 h 6099980"/>
              <a:gd name="connsiteX2169" fmla="*/ 4431984 w 6703452"/>
              <a:gd name="connsiteY2169" fmla="*/ 3219541 h 6099980"/>
              <a:gd name="connsiteX2170" fmla="*/ 4477704 w 6703452"/>
              <a:gd name="connsiteY2170" fmla="*/ 3163343 h 6099980"/>
              <a:gd name="connsiteX2171" fmla="*/ 4526280 w 6703452"/>
              <a:gd name="connsiteY2171" fmla="*/ 3107146 h 6099980"/>
              <a:gd name="connsiteX2172" fmla="*/ 4525328 w 6703452"/>
              <a:gd name="connsiteY2172" fmla="*/ 3108098 h 6099980"/>
              <a:gd name="connsiteX2173" fmla="*/ 4526280 w 6703452"/>
              <a:gd name="connsiteY2173" fmla="*/ 3106193 h 6099980"/>
              <a:gd name="connsiteX2174" fmla="*/ 4547236 w 6703452"/>
              <a:gd name="connsiteY2174" fmla="*/ 3080476 h 6099980"/>
              <a:gd name="connsiteX2175" fmla="*/ 4606292 w 6703452"/>
              <a:gd name="connsiteY2175" fmla="*/ 3004276 h 6099980"/>
              <a:gd name="connsiteX2176" fmla="*/ 4701540 w 6703452"/>
              <a:gd name="connsiteY2176" fmla="*/ 2890928 h 6099980"/>
              <a:gd name="connsiteX2177" fmla="*/ 4649152 w 6703452"/>
              <a:gd name="connsiteY2177" fmla="*/ 2943316 h 6099980"/>
              <a:gd name="connsiteX2178" fmla="*/ 4581526 w 6703452"/>
              <a:gd name="connsiteY2178" fmla="*/ 3021421 h 6099980"/>
              <a:gd name="connsiteX2179" fmla="*/ 4555808 w 6703452"/>
              <a:gd name="connsiteY2179" fmla="*/ 3056663 h 6099980"/>
              <a:gd name="connsiteX2180" fmla="*/ 4452938 w 6703452"/>
              <a:gd name="connsiteY2180" fmla="*/ 3174773 h 6099980"/>
              <a:gd name="connsiteX2181" fmla="*/ 4585336 w 6703452"/>
              <a:gd name="connsiteY2181" fmla="*/ 3011896 h 6099980"/>
              <a:gd name="connsiteX2182" fmla="*/ 4756786 w 6703452"/>
              <a:gd name="connsiteY2182" fmla="*/ 2819491 h 6099980"/>
              <a:gd name="connsiteX2183" fmla="*/ 4750140 w 6703452"/>
              <a:gd name="connsiteY2183" fmla="*/ 2825544 h 6099980"/>
              <a:gd name="connsiteX2184" fmla="*/ 4778692 w 6703452"/>
              <a:gd name="connsiteY2184" fmla="*/ 2798536 h 6099980"/>
              <a:gd name="connsiteX2185" fmla="*/ 4787266 w 6703452"/>
              <a:gd name="connsiteY2185" fmla="*/ 2785201 h 6099980"/>
              <a:gd name="connsiteX2186" fmla="*/ 4823460 w 6703452"/>
              <a:gd name="connsiteY2186" fmla="*/ 2744243 h 6099980"/>
              <a:gd name="connsiteX2187" fmla="*/ 4797744 w 6703452"/>
              <a:gd name="connsiteY2187" fmla="*/ 2779486 h 6099980"/>
              <a:gd name="connsiteX2188" fmla="*/ 4936808 w 6703452"/>
              <a:gd name="connsiteY2188" fmla="*/ 2660423 h 6099980"/>
              <a:gd name="connsiteX2189" fmla="*/ 4909186 w 6703452"/>
              <a:gd name="connsiteY2189" fmla="*/ 2679473 h 6099980"/>
              <a:gd name="connsiteX2190" fmla="*/ 4899660 w 6703452"/>
              <a:gd name="connsiteY2190" fmla="*/ 2685188 h 6099980"/>
              <a:gd name="connsiteX2191" fmla="*/ 4918712 w 6703452"/>
              <a:gd name="connsiteY2191" fmla="*/ 2668043 h 6099980"/>
              <a:gd name="connsiteX2192" fmla="*/ 4994912 w 6703452"/>
              <a:gd name="connsiteY2192" fmla="*/ 2612798 h 6099980"/>
              <a:gd name="connsiteX2193" fmla="*/ 4946332 w 6703452"/>
              <a:gd name="connsiteY2193" fmla="*/ 2649946 h 6099980"/>
              <a:gd name="connsiteX2194" fmla="*/ 4980624 w 6703452"/>
              <a:gd name="connsiteY2194" fmla="*/ 2628991 h 6099980"/>
              <a:gd name="connsiteX2195" fmla="*/ 5015866 w 6703452"/>
              <a:gd name="connsiteY2195" fmla="*/ 2608988 h 6099980"/>
              <a:gd name="connsiteX2196" fmla="*/ 5072064 w 6703452"/>
              <a:gd name="connsiteY2196" fmla="*/ 2577556 h 6099980"/>
              <a:gd name="connsiteX2197" fmla="*/ 5052060 w 6703452"/>
              <a:gd name="connsiteY2197" fmla="*/ 2590891 h 6099980"/>
              <a:gd name="connsiteX2198" fmla="*/ 4999672 w 6703452"/>
              <a:gd name="connsiteY2198" fmla="*/ 2624228 h 6099980"/>
              <a:gd name="connsiteX2199" fmla="*/ 4873944 w 6703452"/>
              <a:gd name="connsiteY2199" fmla="*/ 2719478 h 6099980"/>
              <a:gd name="connsiteX2200" fmla="*/ 4925378 w 6703452"/>
              <a:gd name="connsiteY2200" fmla="*/ 2680426 h 6099980"/>
              <a:gd name="connsiteX2201" fmla="*/ 4886324 w 6703452"/>
              <a:gd name="connsiteY2201" fmla="*/ 2712811 h 6099980"/>
              <a:gd name="connsiteX2202" fmla="*/ 4865370 w 6703452"/>
              <a:gd name="connsiteY2202" fmla="*/ 2729956 h 6099980"/>
              <a:gd name="connsiteX2203" fmla="*/ 4835844 w 6703452"/>
              <a:gd name="connsiteY2203" fmla="*/ 2754721 h 6099980"/>
              <a:gd name="connsiteX2204" fmla="*/ 4876800 w 6703452"/>
              <a:gd name="connsiteY2204" fmla="*/ 2726146 h 6099980"/>
              <a:gd name="connsiteX2205" fmla="*/ 4873944 w 6703452"/>
              <a:gd name="connsiteY2205" fmla="*/ 2734718 h 6099980"/>
              <a:gd name="connsiteX2206" fmla="*/ 4870132 w 6703452"/>
              <a:gd name="connsiteY2206" fmla="*/ 2735671 h 6099980"/>
              <a:gd name="connsiteX2207" fmla="*/ 4843464 w 6703452"/>
              <a:gd name="connsiteY2207" fmla="*/ 2758531 h 6099980"/>
              <a:gd name="connsiteX2208" fmla="*/ 4823460 w 6703452"/>
              <a:gd name="connsiteY2208" fmla="*/ 2776628 h 6099980"/>
              <a:gd name="connsiteX2209" fmla="*/ 4813936 w 6703452"/>
              <a:gd name="connsiteY2209" fmla="*/ 2789011 h 6099980"/>
              <a:gd name="connsiteX2210" fmla="*/ 4832986 w 6703452"/>
              <a:gd name="connsiteY2210" fmla="*/ 2776628 h 6099980"/>
              <a:gd name="connsiteX2211" fmla="*/ 4896804 w 6703452"/>
              <a:gd name="connsiteY2211" fmla="*/ 2725193 h 6099980"/>
              <a:gd name="connsiteX2212" fmla="*/ 4957764 w 6703452"/>
              <a:gd name="connsiteY2212" fmla="*/ 2677568 h 6099980"/>
              <a:gd name="connsiteX2213" fmla="*/ 5068252 w 6703452"/>
              <a:gd name="connsiteY2213" fmla="*/ 2601368 h 6099980"/>
              <a:gd name="connsiteX2214" fmla="*/ 5128260 w 6703452"/>
              <a:gd name="connsiteY2214" fmla="*/ 2569936 h 6099980"/>
              <a:gd name="connsiteX2215" fmla="*/ 5158740 w 6703452"/>
              <a:gd name="connsiteY2215" fmla="*/ 2555648 h 6099980"/>
              <a:gd name="connsiteX2216" fmla="*/ 5189220 w 6703452"/>
              <a:gd name="connsiteY2216" fmla="*/ 2542313 h 6099980"/>
              <a:gd name="connsiteX2217" fmla="*/ 5319712 w 6703452"/>
              <a:gd name="connsiteY2217" fmla="*/ 2506118 h 6099980"/>
              <a:gd name="connsiteX2218" fmla="*/ 5373052 w 6703452"/>
              <a:gd name="connsiteY2218" fmla="*/ 2495641 h 6099980"/>
              <a:gd name="connsiteX2219" fmla="*/ 5430204 w 6703452"/>
              <a:gd name="connsiteY2219" fmla="*/ 2486116 h 6099980"/>
              <a:gd name="connsiteX2220" fmla="*/ 5451158 w 6703452"/>
              <a:gd name="connsiteY2220" fmla="*/ 2477543 h 6099980"/>
              <a:gd name="connsiteX2221" fmla="*/ 5574030 w 6703452"/>
              <a:gd name="connsiteY2221" fmla="*/ 2462303 h 6099980"/>
              <a:gd name="connsiteX2222" fmla="*/ 5537836 w 6703452"/>
              <a:gd name="connsiteY2222" fmla="*/ 2468018 h 6099980"/>
              <a:gd name="connsiteX2223" fmla="*/ 5524500 w 6703452"/>
              <a:gd name="connsiteY2223" fmla="*/ 2471828 h 6099980"/>
              <a:gd name="connsiteX2224" fmla="*/ 5519738 w 6703452"/>
              <a:gd name="connsiteY2224" fmla="*/ 2473733 h 6099980"/>
              <a:gd name="connsiteX2225" fmla="*/ 5682616 w 6703452"/>
              <a:gd name="connsiteY2225" fmla="*/ 2438491 h 6099980"/>
              <a:gd name="connsiteX2226" fmla="*/ 5614036 w 6703452"/>
              <a:gd name="connsiteY2226" fmla="*/ 2457541 h 6099980"/>
              <a:gd name="connsiteX2227" fmla="*/ 5616892 w 6703452"/>
              <a:gd name="connsiteY2227" fmla="*/ 2460398 h 6099980"/>
              <a:gd name="connsiteX2228" fmla="*/ 5653088 w 6703452"/>
              <a:gd name="connsiteY2228" fmla="*/ 2462303 h 6099980"/>
              <a:gd name="connsiteX2229" fmla="*/ 5816918 w 6703452"/>
              <a:gd name="connsiteY2229" fmla="*/ 2417536 h 6099980"/>
              <a:gd name="connsiteX2230" fmla="*/ 5782628 w 6703452"/>
              <a:gd name="connsiteY2230" fmla="*/ 2424203 h 6099980"/>
              <a:gd name="connsiteX2231" fmla="*/ 5815012 w 6703452"/>
              <a:gd name="connsiteY2231" fmla="*/ 2413726 h 6099980"/>
              <a:gd name="connsiteX2232" fmla="*/ 5847398 w 6703452"/>
              <a:gd name="connsiteY2232" fmla="*/ 2401343 h 6099980"/>
              <a:gd name="connsiteX2233" fmla="*/ 5918836 w 6703452"/>
              <a:gd name="connsiteY2233" fmla="*/ 2372768 h 6099980"/>
              <a:gd name="connsiteX2234" fmla="*/ 6015992 w 6703452"/>
              <a:gd name="connsiteY2234" fmla="*/ 2314666 h 6099980"/>
              <a:gd name="connsiteX2235" fmla="*/ 6013132 w 6703452"/>
              <a:gd name="connsiteY2235" fmla="*/ 2317523 h 6099980"/>
              <a:gd name="connsiteX2236" fmla="*/ 6093144 w 6703452"/>
              <a:gd name="connsiteY2236" fmla="*/ 2255611 h 6099980"/>
              <a:gd name="connsiteX2237" fmla="*/ 6165532 w 6703452"/>
              <a:gd name="connsiteY2237" fmla="*/ 2172743 h 6099980"/>
              <a:gd name="connsiteX2238" fmla="*/ 6184584 w 6703452"/>
              <a:gd name="connsiteY2238" fmla="*/ 2133691 h 6099980"/>
              <a:gd name="connsiteX2239" fmla="*/ 6207444 w 6703452"/>
              <a:gd name="connsiteY2239" fmla="*/ 2064158 h 6099980"/>
              <a:gd name="connsiteX2240" fmla="*/ 6186488 w 6703452"/>
              <a:gd name="connsiteY2240" fmla="*/ 2109878 h 6099980"/>
              <a:gd name="connsiteX2241" fmla="*/ 6179820 w 6703452"/>
              <a:gd name="connsiteY2241" fmla="*/ 2118451 h 6099980"/>
              <a:gd name="connsiteX2242" fmla="*/ 6181724 w 6703452"/>
              <a:gd name="connsiteY2242" fmla="*/ 2107021 h 6099980"/>
              <a:gd name="connsiteX2243" fmla="*/ 6195060 w 6703452"/>
              <a:gd name="connsiteY2243" fmla="*/ 2077493 h 6099980"/>
              <a:gd name="connsiteX2244" fmla="*/ 6192204 w 6703452"/>
              <a:gd name="connsiteY2244" fmla="*/ 2081303 h 6099980"/>
              <a:gd name="connsiteX2245" fmla="*/ 6183630 w 6703452"/>
              <a:gd name="connsiteY2245" fmla="*/ 2096543 h 6099980"/>
              <a:gd name="connsiteX2246" fmla="*/ 6090286 w 6703452"/>
              <a:gd name="connsiteY2246" fmla="*/ 2227988 h 6099980"/>
              <a:gd name="connsiteX2247" fmla="*/ 6003608 w 6703452"/>
              <a:gd name="connsiteY2247" fmla="*/ 2306093 h 6099980"/>
              <a:gd name="connsiteX2248" fmla="*/ 6083618 w 6703452"/>
              <a:gd name="connsiteY2248" fmla="*/ 2242276 h 6099980"/>
              <a:gd name="connsiteX2249" fmla="*/ 5890260 w 6703452"/>
              <a:gd name="connsiteY2249" fmla="*/ 2371816 h 6099980"/>
              <a:gd name="connsiteX2250" fmla="*/ 5858828 w 6703452"/>
              <a:gd name="connsiteY2250" fmla="*/ 2380388 h 6099980"/>
              <a:gd name="connsiteX2251" fmla="*/ 5835968 w 6703452"/>
              <a:gd name="connsiteY2251" fmla="*/ 2389913 h 6099980"/>
              <a:gd name="connsiteX2252" fmla="*/ 5812156 w 6703452"/>
              <a:gd name="connsiteY2252" fmla="*/ 2398486 h 6099980"/>
              <a:gd name="connsiteX2253" fmla="*/ 5762624 w 6703452"/>
              <a:gd name="connsiteY2253" fmla="*/ 2413726 h 6099980"/>
              <a:gd name="connsiteX2254" fmla="*/ 5797868 w 6703452"/>
              <a:gd name="connsiteY2254" fmla="*/ 2399438 h 6099980"/>
              <a:gd name="connsiteX2255" fmla="*/ 5875972 w 6703452"/>
              <a:gd name="connsiteY2255" fmla="*/ 2368006 h 6099980"/>
              <a:gd name="connsiteX2256" fmla="*/ 5815012 w 6703452"/>
              <a:gd name="connsiteY2256" fmla="*/ 2388961 h 6099980"/>
              <a:gd name="connsiteX2257" fmla="*/ 5764530 w 6703452"/>
              <a:gd name="connsiteY2257" fmla="*/ 2405153 h 6099980"/>
              <a:gd name="connsiteX2258" fmla="*/ 5713096 w 6703452"/>
              <a:gd name="connsiteY2258" fmla="*/ 2418488 h 6099980"/>
              <a:gd name="connsiteX2259" fmla="*/ 5680712 w 6703452"/>
              <a:gd name="connsiteY2259" fmla="*/ 2430871 h 6099980"/>
              <a:gd name="connsiteX2260" fmla="*/ 5633086 w 6703452"/>
              <a:gd name="connsiteY2260" fmla="*/ 2437538 h 6099980"/>
              <a:gd name="connsiteX2261" fmla="*/ 5651184 w 6703452"/>
              <a:gd name="connsiteY2261" fmla="*/ 2429918 h 6099980"/>
              <a:gd name="connsiteX2262" fmla="*/ 5809298 w 6703452"/>
              <a:gd name="connsiteY2262" fmla="*/ 2385151 h 6099980"/>
              <a:gd name="connsiteX2263" fmla="*/ 5765484 w 6703452"/>
              <a:gd name="connsiteY2263" fmla="*/ 2394676 h 6099980"/>
              <a:gd name="connsiteX2264" fmla="*/ 5829300 w 6703452"/>
              <a:gd name="connsiteY2264" fmla="*/ 2374673 h 6099980"/>
              <a:gd name="connsiteX2265" fmla="*/ 5889308 w 6703452"/>
              <a:gd name="connsiteY2265" fmla="*/ 2349908 h 6099980"/>
              <a:gd name="connsiteX2266" fmla="*/ 5861686 w 6703452"/>
              <a:gd name="connsiteY2266" fmla="*/ 2364196 h 6099980"/>
              <a:gd name="connsiteX2267" fmla="*/ 5953124 w 6703452"/>
              <a:gd name="connsiteY2267" fmla="*/ 2319428 h 6099980"/>
              <a:gd name="connsiteX2268" fmla="*/ 5984558 w 6703452"/>
              <a:gd name="connsiteY2268" fmla="*/ 2304188 h 6099980"/>
              <a:gd name="connsiteX2269" fmla="*/ 6015038 w 6703452"/>
              <a:gd name="connsiteY2269" fmla="*/ 2287043 h 6099980"/>
              <a:gd name="connsiteX2270" fmla="*/ 6092192 w 6703452"/>
              <a:gd name="connsiteY2270" fmla="*/ 2220368 h 6099980"/>
              <a:gd name="connsiteX2271" fmla="*/ 6119502 w 6703452"/>
              <a:gd name="connsiteY2271" fmla="*/ 2185075 h 6099980"/>
              <a:gd name="connsiteX2272" fmla="*/ 6076952 w 6703452"/>
              <a:gd name="connsiteY2272" fmla="*/ 2233703 h 6099980"/>
              <a:gd name="connsiteX2273" fmla="*/ 6071236 w 6703452"/>
              <a:gd name="connsiteY2273" fmla="*/ 2238465 h 6099980"/>
              <a:gd name="connsiteX2274" fmla="*/ 6121304 w 6703452"/>
              <a:gd name="connsiteY2274" fmla="*/ 2182746 h 6099980"/>
              <a:gd name="connsiteX2275" fmla="*/ 6123148 w 6703452"/>
              <a:gd name="connsiteY2275" fmla="*/ 2180363 h 6099980"/>
              <a:gd name="connsiteX2276" fmla="*/ 6154104 w 6703452"/>
              <a:gd name="connsiteY2276" fmla="*/ 2134643 h 6099980"/>
              <a:gd name="connsiteX2277" fmla="*/ 6204586 w 6703452"/>
              <a:gd name="connsiteY2277" fmla="*/ 2003198 h 6099980"/>
              <a:gd name="connsiteX2278" fmla="*/ 6198872 w 6703452"/>
              <a:gd name="connsiteY2278" fmla="*/ 2039393 h 6099980"/>
              <a:gd name="connsiteX2279" fmla="*/ 6199824 w 6703452"/>
              <a:gd name="connsiteY2279" fmla="*/ 2042251 h 6099980"/>
              <a:gd name="connsiteX2280" fmla="*/ 6204586 w 6703452"/>
              <a:gd name="connsiteY2280" fmla="*/ 2044156 h 6099980"/>
              <a:gd name="connsiteX2281" fmla="*/ 6214112 w 6703452"/>
              <a:gd name="connsiteY2281" fmla="*/ 1949858 h 6099980"/>
              <a:gd name="connsiteX2282" fmla="*/ 6208396 w 6703452"/>
              <a:gd name="connsiteY2282" fmla="*/ 1918426 h 6099980"/>
              <a:gd name="connsiteX2283" fmla="*/ 6203632 w 6703452"/>
              <a:gd name="connsiteY2283" fmla="*/ 1903186 h 6099980"/>
              <a:gd name="connsiteX2284" fmla="*/ 6198872 w 6703452"/>
              <a:gd name="connsiteY2284" fmla="*/ 1887946 h 6099980"/>
              <a:gd name="connsiteX2285" fmla="*/ 6197918 w 6703452"/>
              <a:gd name="connsiteY2285" fmla="*/ 1869848 h 6099980"/>
              <a:gd name="connsiteX2286" fmla="*/ 6203632 w 6703452"/>
              <a:gd name="connsiteY2286" fmla="*/ 1884136 h 6099980"/>
              <a:gd name="connsiteX2287" fmla="*/ 6208396 w 6703452"/>
              <a:gd name="connsiteY2287" fmla="*/ 1901281 h 6099980"/>
              <a:gd name="connsiteX2288" fmla="*/ 6211252 w 6703452"/>
              <a:gd name="connsiteY2288" fmla="*/ 1912711 h 6099980"/>
              <a:gd name="connsiteX2289" fmla="*/ 6212204 w 6703452"/>
              <a:gd name="connsiteY2289" fmla="*/ 1919378 h 6099980"/>
              <a:gd name="connsiteX2290" fmla="*/ 6213158 w 6703452"/>
              <a:gd name="connsiteY2290" fmla="*/ 1926046 h 6099980"/>
              <a:gd name="connsiteX2291" fmla="*/ 6204586 w 6703452"/>
              <a:gd name="connsiteY2291" fmla="*/ 1877468 h 6099980"/>
              <a:gd name="connsiteX2292" fmla="*/ 6201728 w 6703452"/>
              <a:gd name="connsiteY2292" fmla="*/ 1866990 h 6099980"/>
              <a:gd name="connsiteX2293" fmla="*/ 6197918 w 6703452"/>
              <a:gd name="connsiteY2293" fmla="*/ 1856513 h 6099980"/>
              <a:gd name="connsiteX2294" fmla="*/ 6191250 w 6703452"/>
              <a:gd name="connsiteY2294" fmla="*/ 1837463 h 6099980"/>
              <a:gd name="connsiteX2295" fmla="*/ 6184584 w 6703452"/>
              <a:gd name="connsiteY2295" fmla="*/ 1814603 h 6099980"/>
              <a:gd name="connsiteX2296" fmla="*/ 6139816 w 6703452"/>
              <a:gd name="connsiteY2296" fmla="*/ 1727926 h 6099980"/>
              <a:gd name="connsiteX2297" fmla="*/ 6119812 w 6703452"/>
              <a:gd name="connsiteY2297" fmla="*/ 1691731 h 6099980"/>
              <a:gd name="connsiteX2298" fmla="*/ 6102668 w 6703452"/>
              <a:gd name="connsiteY2298" fmla="*/ 1659346 h 6099980"/>
              <a:gd name="connsiteX2299" fmla="*/ 6082556 w 6703452"/>
              <a:gd name="connsiteY2299" fmla="*/ 1617687 h 6099980"/>
              <a:gd name="connsiteX2300" fmla="*/ 6084572 w 6703452"/>
              <a:gd name="connsiteY2300" fmla="*/ 1619340 h 6099980"/>
              <a:gd name="connsiteX2301" fmla="*/ 6053138 w 6703452"/>
              <a:gd name="connsiteY2301" fmla="*/ 1494563 h 6099980"/>
              <a:gd name="connsiteX2302" fmla="*/ 6053138 w 6703452"/>
              <a:gd name="connsiteY2302" fmla="*/ 1416458 h 6099980"/>
              <a:gd name="connsiteX2303" fmla="*/ 6074092 w 6703452"/>
              <a:gd name="connsiteY2303" fmla="*/ 1333590 h 6099980"/>
              <a:gd name="connsiteX2304" fmla="*/ 6153150 w 6703452"/>
              <a:gd name="connsiteY2304" fmla="*/ 1208813 h 6099980"/>
              <a:gd name="connsiteX2305" fmla="*/ 6090286 w 6703452"/>
              <a:gd name="connsiteY2305" fmla="*/ 1310731 h 6099980"/>
              <a:gd name="connsiteX2306" fmla="*/ 6067424 w 6703452"/>
              <a:gd name="connsiteY2306" fmla="*/ 1407886 h 6099980"/>
              <a:gd name="connsiteX2307" fmla="*/ 6064568 w 6703452"/>
              <a:gd name="connsiteY2307" fmla="*/ 1422173 h 6099980"/>
              <a:gd name="connsiteX2308" fmla="*/ 6079808 w 6703452"/>
              <a:gd name="connsiteY2308" fmla="*/ 1424078 h 6099980"/>
              <a:gd name="connsiteX2309" fmla="*/ 6132196 w 6703452"/>
              <a:gd name="connsiteY2309" fmla="*/ 1274536 h 6099980"/>
              <a:gd name="connsiteX2310" fmla="*/ 6243638 w 6703452"/>
              <a:gd name="connsiteY2310" fmla="*/ 1149758 h 6099980"/>
              <a:gd name="connsiteX2311" fmla="*/ 6213158 w 6703452"/>
              <a:gd name="connsiteY2311" fmla="*/ 1170713 h 6099980"/>
              <a:gd name="connsiteX2312" fmla="*/ 6189152 w 6703452"/>
              <a:gd name="connsiteY2312" fmla="*/ 1194257 h 6099980"/>
              <a:gd name="connsiteX2313" fmla="*/ 6218872 w 6703452"/>
              <a:gd name="connsiteY2313" fmla="*/ 1161188 h 6099980"/>
              <a:gd name="connsiteX2314" fmla="*/ 6203632 w 6703452"/>
              <a:gd name="connsiteY2314" fmla="*/ 1178333 h 6099980"/>
              <a:gd name="connsiteX2315" fmla="*/ 6423660 w 6703452"/>
              <a:gd name="connsiteY2315" fmla="*/ 999263 h 6099980"/>
              <a:gd name="connsiteX2316" fmla="*/ 6350318 w 6703452"/>
              <a:gd name="connsiteY2316" fmla="*/ 1064033 h 6099980"/>
              <a:gd name="connsiteX2317" fmla="*/ 6436996 w 6703452"/>
              <a:gd name="connsiteY2317" fmla="*/ 998310 h 6099980"/>
              <a:gd name="connsiteX2318" fmla="*/ 6456046 w 6703452"/>
              <a:gd name="connsiteY2318" fmla="*/ 971641 h 6099980"/>
              <a:gd name="connsiteX2319" fmla="*/ 6587492 w 6703452"/>
              <a:gd name="connsiteY2319" fmla="*/ 819241 h 6099980"/>
              <a:gd name="connsiteX2320" fmla="*/ 6616066 w 6703452"/>
              <a:gd name="connsiteY2320" fmla="*/ 757328 h 6099980"/>
              <a:gd name="connsiteX2321" fmla="*/ 6631304 w 6703452"/>
              <a:gd name="connsiteY2321" fmla="*/ 706846 h 6099980"/>
              <a:gd name="connsiteX2322" fmla="*/ 6634164 w 6703452"/>
              <a:gd name="connsiteY2322" fmla="*/ 686843 h 6099980"/>
              <a:gd name="connsiteX2323" fmla="*/ 6631304 w 6703452"/>
              <a:gd name="connsiteY2323" fmla="*/ 679223 h 6099980"/>
              <a:gd name="connsiteX2324" fmla="*/ 6630352 w 6703452"/>
              <a:gd name="connsiteY2324" fmla="*/ 631598 h 6099980"/>
              <a:gd name="connsiteX2325" fmla="*/ 6622732 w 6703452"/>
              <a:gd name="connsiteY2325" fmla="*/ 569686 h 6099980"/>
              <a:gd name="connsiteX2326" fmla="*/ 6609398 w 6703452"/>
              <a:gd name="connsiteY2326" fmla="*/ 519203 h 6099980"/>
              <a:gd name="connsiteX2327" fmla="*/ 6608446 w 6703452"/>
              <a:gd name="connsiteY2327" fmla="*/ 505868 h 6099980"/>
              <a:gd name="connsiteX2328" fmla="*/ 6598920 w 6703452"/>
              <a:gd name="connsiteY2328" fmla="*/ 471578 h 6099980"/>
              <a:gd name="connsiteX2329" fmla="*/ 6566536 w 6703452"/>
              <a:gd name="connsiteY2329" fmla="*/ 390616 h 6099980"/>
              <a:gd name="connsiteX2330" fmla="*/ 6557964 w 6703452"/>
              <a:gd name="connsiteY2330" fmla="*/ 386806 h 6099980"/>
              <a:gd name="connsiteX2331" fmla="*/ 6393180 w 6703452"/>
              <a:gd name="connsiteY2331" fmla="*/ 199163 h 6099980"/>
              <a:gd name="connsiteX2332" fmla="*/ 6165532 w 6703452"/>
              <a:gd name="connsiteY2332" fmla="*/ 105818 h 6099980"/>
              <a:gd name="connsiteX2333" fmla="*/ 6035040 w 6703452"/>
              <a:gd name="connsiteY2333" fmla="*/ 117248 h 6099980"/>
              <a:gd name="connsiteX2334" fmla="*/ 5857876 w 6703452"/>
              <a:gd name="connsiteY2334" fmla="*/ 132488 h 6099980"/>
              <a:gd name="connsiteX2335" fmla="*/ 5694046 w 6703452"/>
              <a:gd name="connsiteY2335" fmla="*/ 174398 h 6099980"/>
              <a:gd name="connsiteX2336" fmla="*/ 5701666 w 6703452"/>
              <a:gd name="connsiteY2336" fmla="*/ 169636 h 6099980"/>
              <a:gd name="connsiteX2337" fmla="*/ 5670232 w 6703452"/>
              <a:gd name="connsiteY2337" fmla="*/ 181065 h 6099980"/>
              <a:gd name="connsiteX2338" fmla="*/ 5640704 w 6703452"/>
              <a:gd name="connsiteY2338" fmla="*/ 193448 h 6099980"/>
              <a:gd name="connsiteX2339" fmla="*/ 5613084 w 6703452"/>
              <a:gd name="connsiteY2339" fmla="*/ 206783 h 6099980"/>
              <a:gd name="connsiteX2340" fmla="*/ 5599748 w 6703452"/>
              <a:gd name="connsiteY2340" fmla="*/ 213450 h 6099980"/>
              <a:gd name="connsiteX2341" fmla="*/ 5587366 w 6703452"/>
              <a:gd name="connsiteY2341" fmla="*/ 220118 h 6099980"/>
              <a:gd name="connsiteX2342" fmla="*/ 5583556 w 6703452"/>
              <a:gd name="connsiteY2342" fmla="*/ 214403 h 6099980"/>
              <a:gd name="connsiteX2343" fmla="*/ 5447348 w 6703452"/>
              <a:gd name="connsiteY2343" fmla="*/ 296318 h 6099980"/>
              <a:gd name="connsiteX2344" fmla="*/ 5469256 w 6703452"/>
              <a:gd name="connsiteY2344" fmla="*/ 279173 h 6099980"/>
              <a:gd name="connsiteX2345" fmla="*/ 5516880 w 6703452"/>
              <a:gd name="connsiteY2345" fmla="*/ 249646 h 6099980"/>
              <a:gd name="connsiteX2346" fmla="*/ 5574984 w 6703452"/>
              <a:gd name="connsiteY2346" fmla="*/ 218213 h 6099980"/>
              <a:gd name="connsiteX2347" fmla="*/ 5626418 w 6703452"/>
              <a:gd name="connsiteY2347" fmla="*/ 193448 h 6099980"/>
              <a:gd name="connsiteX2348" fmla="*/ 5601652 w 6703452"/>
              <a:gd name="connsiteY2348" fmla="*/ 206783 h 6099980"/>
              <a:gd name="connsiteX2349" fmla="*/ 5727384 w 6703452"/>
              <a:gd name="connsiteY2349" fmla="*/ 155348 h 6099980"/>
              <a:gd name="connsiteX2350" fmla="*/ 5759768 w 6703452"/>
              <a:gd name="connsiteY2350" fmla="*/ 144871 h 6099980"/>
              <a:gd name="connsiteX2351" fmla="*/ 5788344 w 6703452"/>
              <a:gd name="connsiteY2351" fmla="*/ 137251 h 6099980"/>
              <a:gd name="connsiteX2352" fmla="*/ 5828348 w 6703452"/>
              <a:gd name="connsiteY2352" fmla="*/ 130583 h 6099980"/>
              <a:gd name="connsiteX2353" fmla="*/ 5821680 w 6703452"/>
              <a:gd name="connsiteY2353" fmla="*/ 134393 h 6099980"/>
              <a:gd name="connsiteX2354" fmla="*/ 5876924 w 6703452"/>
              <a:gd name="connsiteY2354" fmla="*/ 126773 h 6099980"/>
              <a:gd name="connsiteX2355" fmla="*/ 5926456 w 6703452"/>
              <a:gd name="connsiteY2355" fmla="*/ 121058 h 6099980"/>
              <a:gd name="connsiteX2356" fmla="*/ 5959792 w 6703452"/>
              <a:gd name="connsiteY2356" fmla="*/ 117248 h 6099980"/>
              <a:gd name="connsiteX2357" fmla="*/ 5989320 w 6703452"/>
              <a:gd name="connsiteY2357" fmla="*/ 111533 h 6099980"/>
              <a:gd name="connsiteX2358" fmla="*/ 5971224 w 6703452"/>
              <a:gd name="connsiteY2358" fmla="*/ 110580 h 6099980"/>
              <a:gd name="connsiteX2359" fmla="*/ 5933124 w 6703452"/>
              <a:gd name="connsiteY2359" fmla="*/ 111533 h 6099980"/>
              <a:gd name="connsiteX2360" fmla="*/ 5908358 w 6703452"/>
              <a:gd name="connsiteY2360" fmla="*/ 110580 h 6099980"/>
              <a:gd name="connsiteX2361" fmla="*/ 5832158 w 6703452"/>
              <a:gd name="connsiteY2361" fmla="*/ 123915 h 6099980"/>
              <a:gd name="connsiteX2362" fmla="*/ 5744528 w 6703452"/>
              <a:gd name="connsiteY2362" fmla="*/ 145823 h 6099980"/>
              <a:gd name="connsiteX2363" fmla="*/ 5841684 w 6703452"/>
              <a:gd name="connsiteY2363" fmla="*/ 119153 h 6099980"/>
              <a:gd name="connsiteX2364" fmla="*/ 5919788 w 6703452"/>
              <a:gd name="connsiteY2364" fmla="*/ 107723 h 6099980"/>
              <a:gd name="connsiteX2365" fmla="*/ 6010276 w 6703452"/>
              <a:gd name="connsiteY2365" fmla="*/ 92483 h 6099980"/>
              <a:gd name="connsiteX2366" fmla="*/ 5965508 w 6703452"/>
              <a:gd name="connsiteY2366" fmla="*/ 86768 h 6099980"/>
              <a:gd name="connsiteX2367" fmla="*/ 5938838 w 6703452"/>
              <a:gd name="connsiteY2367" fmla="*/ 91530 h 6099980"/>
              <a:gd name="connsiteX2368" fmla="*/ 5924550 w 6703452"/>
              <a:gd name="connsiteY2368" fmla="*/ 93435 h 6099980"/>
              <a:gd name="connsiteX2369" fmla="*/ 5909312 w 6703452"/>
              <a:gd name="connsiteY2369" fmla="*/ 96293 h 6099980"/>
              <a:gd name="connsiteX2370" fmla="*/ 5878830 w 6703452"/>
              <a:gd name="connsiteY2370" fmla="*/ 101055 h 6099980"/>
              <a:gd name="connsiteX2371" fmla="*/ 5846446 w 6703452"/>
              <a:gd name="connsiteY2371" fmla="*/ 108676 h 6099980"/>
              <a:gd name="connsiteX2372" fmla="*/ 5859780 w 6703452"/>
              <a:gd name="connsiteY2372" fmla="*/ 107723 h 6099980"/>
              <a:gd name="connsiteX2373" fmla="*/ 5876924 w 6703452"/>
              <a:gd name="connsiteY2373" fmla="*/ 105818 h 6099980"/>
              <a:gd name="connsiteX2374" fmla="*/ 5902644 w 6703452"/>
              <a:gd name="connsiteY2374" fmla="*/ 102960 h 6099980"/>
              <a:gd name="connsiteX2375" fmla="*/ 5764530 w 6703452"/>
              <a:gd name="connsiteY2375" fmla="*/ 135346 h 6099980"/>
              <a:gd name="connsiteX2376" fmla="*/ 5725478 w 6703452"/>
              <a:gd name="connsiteY2376" fmla="*/ 147728 h 6099980"/>
              <a:gd name="connsiteX2377" fmla="*/ 5687378 w 6703452"/>
              <a:gd name="connsiteY2377" fmla="*/ 162015 h 6099980"/>
              <a:gd name="connsiteX2378" fmla="*/ 5616892 w 6703452"/>
              <a:gd name="connsiteY2378" fmla="*/ 193448 h 6099980"/>
              <a:gd name="connsiteX2379" fmla="*/ 5620704 w 6703452"/>
              <a:gd name="connsiteY2379" fmla="*/ 190590 h 6099980"/>
              <a:gd name="connsiteX2380" fmla="*/ 5594032 w 6703452"/>
              <a:gd name="connsiteY2380" fmla="*/ 202973 h 6099980"/>
              <a:gd name="connsiteX2381" fmla="*/ 5567364 w 6703452"/>
              <a:gd name="connsiteY2381" fmla="*/ 216308 h 6099980"/>
              <a:gd name="connsiteX2382" fmla="*/ 5514976 w 6703452"/>
              <a:gd name="connsiteY2382" fmla="*/ 244883 h 6099980"/>
              <a:gd name="connsiteX2383" fmla="*/ 5560696 w 6703452"/>
              <a:gd name="connsiteY2383" fmla="*/ 214403 h 6099980"/>
              <a:gd name="connsiteX2384" fmla="*/ 5421630 w 6703452"/>
              <a:gd name="connsiteY2384" fmla="*/ 304891 h 6099980"/>
              <a:gd name="connsiteX2385" fmla="*/ 5420678 w 6703452"/>
              <a:gd name="connsiteY2385" fmla="*/ 301081 h 6099980"/>
              <a:gd name="connsiteX2386" fmla="*/ 5374958 w 6703452"/>
              <a:gd name="connsiteY2386" fmla="*/ 331561 h 6099980"/>
              <a:gd name="connsiteX2387" fmla="*/ 5336858 w 6703452"/>
              <a:gd name="connsiteY2387" fmla="*/ 359183 h 6099980"/>
              <a:gd name="connsiteX2388" fmla="*/ 5326380 w 6703452"/>
              <a:gd name="connsiteY2388" fmla="*/ 379186 h 6099980"/>
              <a:gd name="connsiteX2389" fmla="*/ 5370196 w 6703452"/>
              <a:gd name="connsiteY2389" fmla="*/ 345848 h 6099980"/>
              <a:gd name="connsiteX2390" fmla="*/ 5409248 w 6703452"/>
              <a:gd name="connsiteY2390" fmla="*/ 315368 h 6099980"/>
              <a:gd name="connsiteX2391" fmla="*/ 5339716 w 6703452"/>
              <a:gd name="connsiteY2391" fmla="*/ 373470 h 6099980"/>
              <a:gd name="connsiteX2392" fmla="*/ 5333048 w 6703452"/>
              <a:gd name="connsiteY2392" fmla="*/ 378233 h 6099980"/>
              <a:gd name="connsiteX2393" fmla="*/ 5293044 w 6703452"/>
              <a:gd name="connsiteY2393" fmla="*/ 416333 h 6099980"/>
              <a:gd name="connsiteX2394" fmla="*/ 5259704 w 6703452"/>
              <a:gd name="connsiteY2394" fmla="*/ 437288 h 6099980"/>
              <a:gd name="connsiteX2395" fmla="*/ 5209224 w 6703452"/>
              <a:gd name="connsiteY2395" fmla="*/ 479198 h 6099980"/>
              <a:gd name="connsiteX2396" fmla="*/ 5229224 w 6703452"/>
              <a:gd name="connsiteY2396" fmla="*/ 470626 h 6099980"/>
              <a:gd name="connsiteX2397" fmla="*/ 5120640 w 6703452"/>
              <a:gd name="connsiteY2397" fmla="*/ 567781 h 6099980"/>
              <a:gd name="connsiteX2398" fmla="*/ 5010150 w 6703452"/>
              <a:gd name="connsiteY2398" fmla="*/ 672556 h 6099980"/>
              <a:gd name="connsiteX2399" fmla="*/ 4892992 w 6703452"/>
              <a:gd name="connsiteY2399" fmla="*/ 773521 h 6099980"/>
              <a:gd name="connsiteX2400" fmla="*/ 4826318 w 6703452"/>
              <a:gd name="connsiteY2400" fmla="*/ 809716 h 6099980"/>
              <a:gd name="connsiteX2401" fmla="*/ 4758692 w 6703452"/>
              <a:gd name="connsiteY2401" fmla="*/ 828766 h 6099980"/>
              <a:gd name="connsiteX2402" fmla="*/ 4799648 w 6703452"/>
              <a:gd name="connsiteY2402" fmla="*/ 812573 h 6099980"/>
              <a:gd name="connsiteX2403" fmla="*/ 4792028 w 6703452"/>
              <a:gd name="connsiteY2403" fmla="*/ 810668 h 6099980"/>
              <a:gd name="connsiteX2404" fmla="*/ 4759644 w 6703452"/>
              <a:gd name="connsiteY2404" fmla="*/ 814478 h 6099980"/>
              <a:gd name="connsiteX2405" fmla="*/ 4821556 w 6703452"/>
              <a:gd name="connsiteY2405" fmla="*/ 798285 h 6099980"/>
              <a:gd name="connsiteX2406" fmla="*/ 4888230 w 6703452"/>
              <a:gd name="connsiteY2406" fmla="*/ 761138 h 6099980"/>
              <a:gd name="connsiteX2407" fmla="*/ 4996816 w 6703452"/>
              <a:gd name="connsiteY2407" fmla="*/ 663983 h 6099980"/>
              <a:gd name="connsiteX2408" fmla="*/ 4957764 w 6703452"/>
              <a:gd name="connsiteY2408" fmla="*/ 707798 h 6099980"/>
              <a:gd name="connsiteX2409" fmla="*/ 4904424 w 6703452"/>
              <a:gd name="connsiteY2409" fmla="*/ 755423 h 6099980"/>
              <a:gd name="connsiteX2410" fmla="*/ 4834892 w 6703452"/>
              <a:gd name="connsiteY2410" fmla="*/ 798285 h 6099980"/>
              <a:gd name="connsiteX2411" fmla="*/ 4892040 w 6703452"/>
              <a:gd name="connsiteY2411" fmla="*/ 769710 h 6099980"/>
              <a:gd name="connsiteX2412" fmla="*/ 4956812 w 6703452"/>
              <a:gd name="connsiteY2412" fmla="*/ 714466 h 6099980"/>
              <a:gd name="connsiteX2413" fmla="*/ 5007292 w 6703452"/>
              <a:gd name="connsiteY2413" fmla="*/ 662078 h 6099980"/>
              <a:gd name="connsiteX2414" fmla="*/ 5034916 w 6703452"/>
              <a:gd name="connsiteY2414" fmla="*/ 640171 h 6099980"/>
              <a:gd name="connsiteX2415" fmla="*/ 5171124 w 6703452"/>
              <a:gd name="connsiteY2415" fmla="*/ 504916 h 6099980"/>
              <a:gd name="connsiteX2416" fmla="*/ 5214938 w 6703452"/>
              <a:gd name="connsiteY2416" fmla="*/ 462053 h 6099980"/>
              <a:gd name="connsiteX2417" fmla="*/ 5295900 w 6703452"/>
              <a:gd name="connsiteY2417" fmla="*/ 396331 h 6099980"/>
              <a:gd name="connsiteX2418" fmla="*/ 5341620 w 6703452"/>
              <a:gd name="connsiteY2418" fmla="*/ 351563 h 6099980"/>
              <a:gd name="connsiteX2419" fmla="*/ 5213032 w 6703452"/>
              <a:gd name="connsiteY2419" fmla="*/ 452528 h 6099980"/>
              <a:gd name="connsiteX2420" fmla="*/ 5131238 w 6703452"/>
              <a:gd name="connsiteY2420" fmla="*/ 528490 h 6099980"/>
              <a:gd name="connsiteX2421" fmla="*/ 5100184 w 6703452"/>
              <a:gd name="connsiteY2421" fmla="*/ 558023 h 6099980"/>
              <a:gd name="connsiteX2422" fmla="*/ 5062538 w 6703452"/>
              <a:gd name="connsiteY2422" fmla="*/ 596355 h 6099980"/>
              <a:gd name="connsiteX2423" fmla="*/ 5056824 w 6703452"/>
              <a:gd name="connsiteY2423" fmla="*/ 601117 h 6099980"/>
              <a:gd name="connsiteX2424" fmla="*/ 5084486 w 6703452"/>
              <a:gd name="connsiteY2424" fmla="*/ 572953 h 6099980"/>
              <a:gd name="connsiteX2425" fmla="*/ 5055872 w 6703452"/>
              <a:gd name="connsiteY2425" fmla="*/ 600166 h 6099980"/>
              <a:gd name="connsiteX2426" fmla="*/ 5084446 w 6703452"/>
              <a:gd name="connsiteY2426" fmla="*/ 569686 h 6099980"/>
              <a:gd name="connsiteX2427" fmla="*/ 5010150 w 6703452"/>
              <a:gd name="connsiteY2427" fmla="*/ 642076 h 6099980"/>
              <a:gd name="connsiteX2428" fmla="*/ 4950144 w 6703452"/>
              <a:gd name="connsiteY2428" fmla="*/ 703988 h 6099980"/>
              <a:gd name="connsiteX2429" fmla="*/ 4956812 w 6703452"/>
              <a:gd name="connsiteY2429" fmla="*/ 698273 h 6099980"/>
              <a:gd name="connsiteX2430" fmla="*/ 4888230 w 6703452"/>
              <a:gd name="connsiteY2430" fmla="*/ 755423 h 6099980"/>
              <a:gd name="connsiteX2431" fmla="*/ 4871086 w 6703452"/>
              <a:gd name="connsiteY2431" fmla="*/ 763043 h 6099980"/>
              <a:gd name="connsiteX2432" fmla="*/ 4837748 w 6703452"/>
              <a:gd name="connsiteY2432" fmla="*/ 779235 h 6099980"/>
              <a:gd name="connsiteX2433" fmla="*/ 4807268 w 6703452"/>
              <a:gd name="connsiteY2433" fmla="*/ 792571 h 6099980"/>
              <a:gd name="connsiteX2434" fmla="*/ 4765358 w 6703452"/>
              <a:gd name="connsiteY2434" fmla="*/ 804001 h 6099980"/>
              <a:gd name="connsiteX2435" fmla="*/ 4723448 w 6703452"/>
              <a:gd name="connsiteY2435" fmla="*/ 809716 h 6099980"/>
              <a:gd name="connsiteX2436" fmla="*/ 4656772 w 6703452"/>
              <a:gd name="connsiteY2436" fmla="*/ 798285 h 6099980"/>
              <a:gd name="connsiteX2437" fmla="*/ 4596766 w 6703452"/>
              <a:gd name="connsiteY2437" fmla="*/ 776378 h 6099980"/>
              <a:gd name="connsiteX2438" fmla="*/ 4600576 w 6703452"/>
              <a:gd name="connsiteY2438" fmla="*/ 783998 h 6099980"/>
              <a:gd name="connsiteX2439" fmla="*/ 4531996 w 6703452"/>
              <a:gd name="connsiteY2439" fmla="*/ 752566 h 6099980"/>
              <a:gd name="connsiteX2440" fmla="*/ 4471036 w 6703452"/>
              <a:gd name="connsiteY2440" fmla="*/ 725896 h 6099980"/>
              <a:gd name="connsiteX2441" fmla="*/ 4466272 w 6703452"/>
              <a:gd name="connsiteY2441" fmla="*/ 729706 h 6099980"/>
              <a:gd name="connsiteX2442" fmla="*/ 4618672 w 6703452"/>
              <a:gd name="connsiteY2442" fmla="*/ 798285 h 6099980"/>
              <a:gd name="connsiteX2443" fmla="*/ 4563428 w 6703452"/>
              <a:gd name="connsiteY2443" fmla="*/ 779235 h 6099980"/>
              <a:gd name="connsiteX2444" fmla="*/ 4506278 w 6703452"/>
              <a:gd name="connsiteY2444" fmla="*/ 755423 h 6099980"/>
              <a:gd name="connsiteX2445" fmla="*/ 4535804 w 6703452"/>
              <a:gd name="connsiteY2445" fmla="*/ 765901 h 6099980"/>
              <a:gd name="connsiteX2446" fmla="*/ 4508184 w 6703452"/>
              <a:gd name="connsiteY2446" fmla="*/ 751613 h 6099980"/>
              <a:gd name="connsiteX2447" fmla="*/ 4463416 w 6703452"/>
              <a:gd name="connsiteY2447" fmla="*/ 730658 h 6099980"/>
              <a:gd name="connsiteX2448" fmla="*/ 4437698 w 6703452"/>
              <a:gd name="connsiteY2448" fmla="*/ 718276 h 6099980"/>
              <a:gd name="connsiteX2449" fmla="*/ 4377692 w 6703452"/>
              <a:gd name="connsiteY2449" fmla="*/ 703035 h 6099980"/>
              <a:gd name="connsiteX2450" fmla="*/ 4392930 w 6703452"/>
              <a:gd name="connsiteY2450" fmla="*/ 705893 h 6099980"/>
              <a:gd name="connsiteX2451" fmla="*/ 4363404 w 6703452"/>
              <a:gd name="connsiteY2451" fmla="*/ 697321 h 6099980"/>
              <a:gd name="connsiteX2452" fmla="*/ 4339592 w 6703452"/>
              <a:gd name="connsiteY2452" fmla="*/ 693510 h 6099980"/>
              <a:gd name="connsiteX2453" fmla="*/ 4314826 w 6703452"/>
              <a:gd name="connsiteY2453" fmla="*/ 690653 h 6099980"/>
              <a:gd name="connsiteX2454" fmla="*/ 4279584 w 6703452"/>
              <a:gd name="connsiteY2454" fmla="*/ 687796 h 6099980"/>
              <a:gd name="connsiteX2455" fmla="*/ 4325304 w 6703452"/>
              <a:gd name="connsiteY2455" fmla="*/ 694463 h 6099980"/>
              <a:gd name="connsiteX2456" fmla="*/ 4368166 w 6703452"/>
              <a:gd name="connsiteY2456" fmla="*/ 703988 h 6099980"/>
              <a:gd name="connsiteX2457" fmla="*/ 4413886 w 6703452"/>
              <a:gd name="connsiteY2457" fmla="*/ 716371 h 6099980"/>
              <a:gd name="connsiteX2458" fmla="*/ 4451986 w 6703452"/>
              <a:gd name="connsiteY2458" fmla="*/ 729706 h 6099980"/>
              <a:gd name="connsiteX2459" fmla="*/ 4415792 w 6703452"/>
              <a:gd name="connsiteY2459" fmla="*/ 717323 h 6099980"/>
              <a:gd name="connsiteX2460" fmla="*/ 4385312 w 6703452"/>
              <a:gd name="connsiteY2460" fmla="*/ 709703 h 6099980"/>
              <a:gd name="connsiteX2461" fmla="*/ 4370070 w 6703452"/>
              <a:gd name="connsiteY2461" fmla="*/ 705893 h 6099980"/>
              <a:gd name="connsiteX2462" fmla="*/ 4354830 w 6703452"/>
              <a:gd name="connsiteY2462" fmla="*/ 703035 h 6099980"/>
              <a:gd name="connsiteX2463" fmla="*/ 4325304 w 6703452"/>
              <a:gd name="connsiteY2463" fmla="*/ 698273 h 6099980"/>
              <a:gd name="connsiteX2464" fmla="*/ 4298632 w 6703452"/>
              <a:gd name="connsiteY2464" fmla="*/ 696368 h 6099980"/>
              <a:gd name="connsiteX2465" fmla="*/ 4261486 w 6703452"/>
              <a:gd name="connsiteY2465" fmla="*/ 694463 h 6099980"/>
              <a:gd name="connsiteX2466" fmla="*/ 4092892 w 6703452"/>
              <a:gd name="connsiteY2466" fmla="*/ 709703 h 6099980"/>
              <a:gd name="connsiteX2467" fmla="*/ 4124324 w 6703452"/>
              <a:gd name="connsiteY2467" fmla="*/ 701131 h 6099980"/>
              <a:gd name="connsiteX2468" fmla="*/ 4137660 w 6703452"/>
              <a:gd name="connsiteY2468" fmla="*/ 697321 h 6099980"/>
              <a:gd name="connsiteX2469" fmla="*/ 4143376 w 6703452"/>
              <a:gd name="connsiteY2469" fmla="*/ 691606 h 6099980"/>
              <a:gd name="connsiteX2470" fmla="*/ 4170998 w 6703452"/>
              <a:gd name="connsiteY2470" fmla="*/ 683985 h 6099980"/>
              <a:gd name="connsiteX2471" fmla="*/ 4212908 w 6703452"/>
              <a:gd name="connsiteY2471" fmla="*/ 680176 h 6099980"/>
              <a:gd name="connsiteX2472" fmla="*/ 4244340 w 6703452"/>
              <a:gd name="connsiteY2472" fmla="*/ 680176 h 6099980"/>
              <a:gd name="connsiteX2473" fmla="*/ 4253866 w 6703452"/>
              <a:gd name="connsiteY2473" fmla="*/ 680176 h 6099980"/>
              <a:gd name="connsiteX2474" fmla="*/ 4290060 w 6703452"/>
              <a:gd name="connsiteY2474" fmla="*/ 684938 h 6099980"/>
              <a:gd name="connsiteX2475" fmla="*/ 4342448 w 6703452"/>
              <a:gd name="connsiteY2475" fmla="*/ 690653 h 6099980"/>
              <a:gd name="connsiteX2476" fmla="*/ 4371024 w 6703452"/>
              <a:gd name="connsiteY2476" fmla="*/ 694463 h 6099980"/>
              <a:gd name="connsiteX2477" fmla="*/ 4397692 w 6703452"/>
              <a:gd name="connsiteY2477" fmla="*/ 700178 h 6099980"/>
              <a:gd name="connsiteX2478" fmla="*/ 4422458 w 6703452"/>
              <a:gd name="connsiteY2478" fmla="*/ 705893 h 6099980"/>
              <a:gd name="connsiteX2479" fmla="*/ 4443412 w 6703452"/>
              <a:gd name="connsiteY2479" fmla="*/ 712560 h 6099980"/>
              <a:gd name="connsiteX2480" fmla="*/ 4448176 w 6703452"/>
              <a:gd name="connsiteY2480" fmla="*/ 710656 h 6099980"/>
              <a:gd name="connsiteX2481" fmla="*/ 4439604 w 6703452"/>
              <a:gd name="connsiteY2481" fmla="*/ 705893 h 6099980"/>
              <a:gd name="connsiteX2482" fmla="*/ 4424364 w 6703452"/>
              <a:gd name="connsiteY2482" fmla="*/ 699226 h 6099980"/>
              <a:gd name="connsiteX2483" fmla="*/ 4397692 w 6703452"/>
              <a:gd name="connsiteY2483" fmla="*/ 691606 h 6099980"/>
              <a:gd name="connsiteX2484" fmla="*/ 4396740 w 6703452"/>
              <a:gd name="connsiteY2484" fmla="*/ 693510 h 6099980"/>
              <a:gd name="connsiteX2485" fmla="*/ 4359592 w 6703452"/>
              <a:gd name="connsiteY2485" fmla="*/ 687796 h 6099980"/>
              <a:gd name="connsiteX2486" fmla="*/ 4331970 w 6703452"/>
              <a:gd name="connsiteY2486" fmla="*/ 683985 h 6099980"/>
              <a:gd name="connsiteX2487" fmla="*/ 4324352 w 6703452"/>
              <a:gd name="connsiteY2487" fmla="*/ 683033 h 6099980"/>
              <a:gd name="connsiteX2488" fmla="*/ 4316730 w 6703452"/>
              <a:gd name="connsiteY2488" fmla="*/ 682081 h 6099980"/>
              <a:gd name="connsiteX2489" fmla="*/ 4300538 w 6703452"/>
              <a:gd name="connsiteY2489" fmla="*/ 681128 h 6099980"/>
              <a:gd name="connsiteX2490" fmla="*/ 4284344 w 6703452"/>
              <a:gd name="connsiteY2490" fmla="*/ 679223 h 6099980"/>
              <a:gd name="connsiteX2491" fmla="*/ 4267200 w 6703452"/>
              <a:gd name="connsiteY2491" fmla="*/ 678271 h 6099980"/>
              <a:gd name="connsiteX2492" fmla="*/ 4233864 w 6703452"/>
              <a:gd name="connsiteY2492" fmla="*/ 677318 h 6099980"/>
              <a:gd name="connsiteX2493" fmla="*/ 4249104 w 6703452"/>
              <a:gd name="connsiteY2493" fmla="*/ 669698 h 6099980"/>
              <a:gd name="connsiteX2494" fmla="*/ 4121468 w 6703452"/>
              <a:gd name="connsiteY2494" fmla="*/ 679223 h 6099980"/>
              <a:gd name="connsiteX2495" fmla="*/ 4132898 w 6703452"/>
              <a:gd name="connsiteY2495" fmla="*/ 677318 h 6099980"/>
              <a:gd name="connsiteX2496" fmla="*/ 4037292 w 6703452"/>
              <a:gd name="connsiteY2496" fmla="*/ 698868 h 6099980"/>
              <a:gd name="connsiteX2497" fmla="*/ 4029036 w 6703452"/>
              <a:gd name="connsiteY2497" fmla="*/ 702432 h 6099980"/>
              <a:gd name="connsiteX2498" fmla="*/ 4077652 w 6703452"/>
              <a:gd name="connsiteY2498" fmla="*/ 692557 h 6099980"/>
              <a:gd name="connsiteX2499" fmla="*/ 4022766 w 6703452"/>
              <a:gd name="connsiteY2499" fmla="*/ 706487 h 6099980"/>
              <a:gd name="connsiteX2500" fmla="*/ 4000150 w 6703452"/>
              <a:gd name="connsiteY2500" fmla="*/ 714904 h 6099980"/>
              <a:gd name="connsiteX2501" fmla="*/ 3954504 w 6703452"/>
              <a:gd name="connsiteY2501" fmla="*/ 734611 h 6099980"/>
              <a:gd name="connsiteX2502" fmla="*/ 3934778 w 6703452"/>
              <a:gd name="connsiteY2502" fmla="*/ 744945 h 6099980"/>
              <a:gd name="connsiteX2503" fmla="*/ 3896678 w 6703452"/>
              <a:gd name="connsiteY2503" fmla="*/ 767805 h 6099980"/>
              <a:gd name="connsiteX2504" fmla="*/ 3877628 w 6703452"/>
              <a:gd name="connsiteY2504" fmla="*/ 780187 h 6099980"/>
              <a:gd name="connsiteX2505" fmla="*/ 3858578 w 6703452"/>
              <a:gd name="connsiteY2505" fmla="*/ 794475 h 6099980"/>
              <a:gd name="connsiteX2506" fmla="*/ 3838576 w 6703452"/>
              <a:gd name="connsiteY2506" fmla="*/ 808762 h 6099980"/>
              <a:gd name="connsiteX2507" fmla="*/ 3819526 w 6703452"/>
              <a:gd name="connsiteY2507" fmla="*/ 825907 h 6099980"/>
              <a:gd name="connsiteX2508" fmla="*/ 3798570 w 6703452"/>
              <a:gd name="connsiteY2508" fmla="*/ 844005 h 6099980"/>
              <a:gd name="connsiteX2509" fmla="*/ 3777616 w 6703452"/>
              <a:gd name="connsiteY2509" fmla="*/ 864959 h 6099980"/>
              <a:gd name="connsiteX2510" fmla="*/ 3766186 w 6703452"/>
              <a:gd name="connsiteY2510" fmla="*/ 875437 h 6099980"/>
              <a:gd name="connsiteX2511" fmla="*/ 3755708 w 6703452"/>
              <a:gd name="connsiteY2511" fmla="*/ 887820 h 6099980"/>
              <a:gd name="connsiteX2512" fmla="*/ 3751276 w 6703452"/>
              <a:gd name="connsiteY2512" fmla="*/ 892807 h 6099980"/>
              <a:gd name="connsiteX2513" fmla="*/ 3749992 w 6703452"/>
              <a:gd name="connsiteY2513" fmla="*/ 894488 h 6099980"/>
              <a:gd name="connsiteX2514" fmla="*/ 3767138 w 6703452"/>
              <a:gd name="connsiteY2514" fmla="*/ 881153 h 6099980"/>
              <a:gd name="connsiteX2515" fmla="*/ 3729992 w 6703452"/>
              <a:gd name="connsiteY2515" fmla="*/ 924968 h 6099980"/>
              <a:gd name="connsiteX2516" fmla="*/ 3713798 w 6703452"/>
              <a:gd name="connsiteY2516" fmla="*/ 947828 h 6099980"/>
              <a:gd name="connsiteX2517" fmla="*/ 3699510 w 6703452"/>
              <a:gd name="connsiteY2517" fmla="*/ 972593 h 6099980"/>
              <a:gd name="connsiteX2518" fmla="*/ 3647124 w 6703452"/>
              <a:gd name="connsiteY2518" fmla="*/ 1082131 h 6099980"/>
              <a:gd name="connsiteX2519" fmla="*/ 3658552 w 6703452"/>
              <a:gd name="connsiteY2519" fmla="*/ 1057366 h 6099980"/>
              <a:gd name="connsiteX2520" fmla="*/ 3670936 w 6703452"/>
              <a:gd name="connsiteY2520" fmla="*/ 1033553 h 6099980"/>
              <a:gd name="connsiteX2521" fmla="*/ 3697604 w 6703452"/>
              <a:gd name="connsiteY2521" fmla="*/ 986881 h 6099980"/>
              <a:gd name="connsiteX2522" fmla="*/ 3679508 w 6703452"/>
              <a:gd name="connsiteY2522" fmla="*/ 1023076 h 6099980"/>
              <a:gd name="connsiteX2523" fmla="*/ 3668078 w 6703452"/>
              <a:gd name="connsiteY2523" fmla="*/ 1049746 h 6099980"/>
              <a:gd name="connsiteX2524" fmla="*/ 3653792 w 6703452"/>
              <a:gd name="connsiteY2524" fmla="*/ 1084036 h 6099980"/>
              <a:gd name="connsiteX2525" fmla="*/ 3643312 w 6703452"/>
              <a:gd name="connsiteY2525" fmla="*/ 1114516 h 6099980"/>
              <a:gd name="connsiteX2526" fmla="*/ 3628072 w 6703452"/>
              <a:gd name="connsiteY2526" fmla="*/ 1168808 h 6099980"/>
              <a:gd name="connsiteX2527" fmla="*/ 3617596 w 6703452"/>
              <a:gd name="connsiteY2527" fmla="*/ 1178333 h 6099980"/>
              <a:gd name="connsiteX2528" fmla="*/ 3576638 w 6703452"/>
              <a:gd name="connsiteY2528" fmla="*/ 1315493 h 6099980"/>
              <a:gd name="connsiteX2529" fmla="*/ 3540444 w 6703452"/>
              <a:gd name="connsiteY2529" fmla="*/ 1464083 h 6099980"/>
              <a:gd name="connsiteX2530" fmla="*/ 3509010 w 6703452"/>
              <a:gd name="connsiteY2530" fmla="*/ 1601243 h 6099980"/>
              <a:gd name="connsiteX2531" fmla="*/ 3485198 w 6703452"/>
              <a:gd name="connsiteY2531" fmla="*/ 1705065 h 6099980"/>
              <a:gd name="connsiteX2532" fmla="*/ 3432810 w 6703452"/>
              <a:gd name="connsiteY2532" fmla="*/ 1845083 h 6099980"/>
              <a:gd name="connsiteX2533" fmla="*/ 3426144 w 6703452"/>
              <a:gd name="connsiteY2533" fmla="*/ 1861276 h 6099980"/>
              <a:gd name="connsiteX2534" fmla="*/ 3417570 w 6703452"/>
              <a:gd name="connsiteY2534" fmla="*/ 1877468 h 6099980"/>
              <a:gd name="connsiteX2535" fmla="*/ 3399472 w 6703452"/>
              <a:gd name="connsiteY2535" fmla="*/ 1914615 h 6099980"/>
              <a:gd name="connsiteX2536" fmla="*/ 3374708 w 6703452"/>
              <a:gd name="connsiteY2536" fmla="*/ 1959383 h 6099980"/>
              <a:gd name="connsiteX2537" fmla="*/ 3359468 w 6703452"/>
              <a:gd name="connsiteY2537" fmla="*/ 1985101 h 6099980"/>
              <a:gd name="connsiteX2538" fmla="*/ 3340418 w 6703452"/>
              <a:gd name="connsiteY2538" fmla="*/ 2013676 h 6099980"/>
              <a:gd name="connsiteX2539" fmla="*/ 3333750 w 6703452"/>
              <a:gd name="connsiteY2539" fmla="*/ 2027963 h 6099980"/>
              <a:gd name="connsiteX2540" fmla="*/ 3324224 w 6703452"/>
              <a:gd name="connsiteY2540" fmla="*/ 2043203 h 6099980"/>
              <a:gd name="connsiteX2541" fmla="*/ 3281364 w 6703452"/>
              <a:gd name="connsiteY2541" fmla="*/ 2090828 h 6099980"/>
              <a:gd name="connsiteX2542" fmla="*/ 3307080 w 6703452"/>
              <a:gd name="connsiteY2542" fmla="*/ 2058443 h 6099980"/>
              <a:gd name="connsiteX2543" fmla="*/ 3307080 w 6703452"/>
              <a:gd name="connsiteY2543" fmla="*/ 2055586 h 6099980"/>
              <a:gd name="connsiteX2544" fmla="*/ 3292792 w 6703452"/>
              <a:gd name="connsiteY2544" fmla="*/ 2070826 h 6099980"/>
              <a:gd name="connsiteX2545" fmla="*/ 3280410 w 6703452"/>
              <a:gd name="connsiteY2545" fmla="*/ 2084161 h 6099980"/>
              <a:gd name="connsiteX2546" fmla="*/ 3263266 w 6703452"/>
              <a:gd name="connsiteY2546" fmla="*/ 2100353 h 6099980"/>
              <a:gd name="connsiteX2547" fmla="*/ 3198972 w 6703452"/>
              <a:gd name="connsiteY2547" fmla="*/ 2153693 h 6099980"/>
              <a:gd name="connsiteX2548" fmla="*/ 3167080 w 6703452"/>
              <a:gd name="connsiteY2548" fmla="*/ 2171224 h 6099980"/>
              <a:gd name="connsiteX2549" fmla="*/ 3170872 w 6703452"/>
              <a:gd name="connsiteY2549" fmla="*/ 2168933 h 6099980"/>
              <a:gd name="connsiteX2550" fmla="*/ 3206116 w 6703452"/>
              <a:gd name="connsiteY2550" fmla="*/ 2144168 h 6099980"/>
              <a:gd name="connsiteX2551" fmla="*/ 3231832 w 6703452"/>
              <a:gd name="connsiteY2551" fmla="*/ 2124166 h 6099980"/>
              <a:gd name="connsiteX2552" fmla="*/ 3248978 w 6703452"/>
              <a:gd name="connsiteY2552" fmla="*/ 2110831 h 6099980"/>
              <a:gd name="connsiteX2553" fmla="*/ 3268028 w 6703452"/>
              <a:gd name="connsiteY2553" fmla="*/ 2093686 h 6099980"/>
              <a:gd name="connsiteX2554" fmla="*/ 3261360 w 6703452"/>
              <a:gd name="connsiteY2554" fmla="*/ 2098448 h 6099980"/>
              <a:gd name="connsiteX2555" fmla="*/ 3250884 w 6703452"/>
              <a:gd name="connsiteY2555" fmla="*/ 2107021 h 6099980"/>
              <a:gd name="connsiteX2556" fmla="*/ 3237548 w 6703452"/>
              <a:gd name="connsiteY2556" fmla="*/ 2117498 h 6099980"/>
              <a:gd name="connsiteX2557" fmla="*/ 3207068 w 6703452"/>
              <a:gd name="connsiteY2557" fmla="*/ 2140358 h 6099980"/>
              <a:gd name="connsiteX2558" fmla="*/ 3180398 w 6703452"/>
              <a:gd name="connsiteY2558" fmla="*/ 2158456 h 6099980"/>
              <a:gd name="connsiteX2559" fmla="*/ 3189924 w 6703452"/>
              <a:gd name="connsiteY2559" fmla="*/ 2149883 h 6099980"/>
              <a:gd name="connsiteX2560" fmla="*/ 3214688 w 6703452"/>
              <a:gd name="connsiteY2560" fmla="*/ 2130833 h 6099980"/>
              <a:gd name="connsiteX2561" fmla="*/ 3229928 w 6703452"/>
              <a:gd name="connsiteY2561" fmla="*/ 2117498 h 6099980"/>
              <a:gd name="connsiteX2562" fmla="*/ 3246120 w 6703452"/>
              <a:gd name="connsiteY2562" fmla="*/ 2103211 h 6099980"/>
              <a:gd name="connsiteX2563" fmla="*/ 3262312 w 6703452"/>
              <a:gd name="connsiteY2563" fmla="*/ 2087971 h 6099980"/>
              <a:gd name="connsiteX2564" fmla="*/ 3277552 w 6703452"/>
              <a:gd name="connsiteY2564" fmla="*/ 2072731 h 6099980"/>
              <a:gd name="connsiteX2565" fmla="*/ 3302318 w 6703452"/>
              <a:gd name="connsiteY2565" fmla="*/ 2044156 h 6099980"/>
              <a:gd name="connsiteX2566" fmla="*/ 3315652 w 6703452"/>
              <a:gd name="connsiteY2566" fmla="*/ 2025106 h 6099980"/>
              <a:gd name="connsiteX2567" fmla="*/ 3293744 w 6703452"/>
              <a:gd name="connsiteY2567" fmla="*/ 2046061 h 6099980"/>
              <a:gd name="connsiteX2568" fmla="*/ 3256598 w 6703452"/>
              <a:gd name="connsiteY2568" fmla="*/ 2085113 h 6099980"/>
              <a:gd name="connsiteX2569" fmla="*/ 3239452 w 6703452"/>
              <a:gd name="connsiteY2569" fmla="*/ 2102258 h 6099980"/>
              <a:gd name="connsiteX2570" fmla="*/ 3222308 w 6703452"/>
              <a:gd name="connsiteY2570" fmla="*/ 2116546 h 6099980"/>
              <a:gd name="connsiteX2571" fmla="*/ 3190876 w 6703452"/>
              <a:gd name="connsiteY2571" fmla="*/ 2142263 h 6099980"/>
              <a:gd name="connsiteX2572" fmla="*/ 3160396 w 6703452"/>
              <a:gd name="connsiteY2572" fmla="*/ 2164171 h 6099980"/>
              <a:gd name="connsiteX2573" fmla="*/ 3008948 w 6703452"/>
              <a:gd name="connsiteY2573" fmla="*/ 2225131 h 6099980"/>
              <a:gd name="connsiteX2574" fmla="*/ 3052764 w 6703452"/>
              <a:gd name="connsiteY2574" fmla="*/ 2210843 h 6099980"/>
              <a:gd name="connsiteX2575" fmla="*/ 3077528 w 6703452"/>
              <a:gd name="connsiteY2575" fmla="*/ 2201318 h 6099980"/>
              <a:gd name="connsiteX2576" fmla="*/ 3089910 w 6703452"/>
              <a:gd name="connsiteY2576" fmla="*/ 2196556 h 6099980"/>
              <a:gd name="connsiteX2577" fmla="*/ 3102292 w 6703452"/>
              <a:gd name="connsiteY2577" fmla="*/ 2190841 h 6099980"/>
              <a:gd name="connsiteX2578" fmla="*/ 3195638 w 6703452"/>
              <a:gd name="connsiteY2578" fmla="*/ 2132738 h 6099980"/>
              <a:gd name="connsiteX2579" fmla="*/ 3171824 w 6703452"/>
              <a:gd name="connsiteY2579" fmla="*/ 2147978 h 6099980"/>
              <a:gd name="connsiteX2580" fmla="*/ 3160396 w 6703452"/>
              <a:gd name="connsiteY2580" fmla="*/ 2155598 h 6099980"/>
              <a:gd name="connsiteX2581" fmla="*/ 3148012 w 6703452"/>
              <a:gd name="connsiteY2581" fmla="*/ 2162266 h 6099980"/>
              <a:gd name="connsiteX2582" fmla="*/ 3123248 w 6703452"/>
              <a:gd name="connsiteY2582" fmla="*/ 2174648 h 6099980"/>
              <a:gd name="connsiteX2583" fmla="*/ 3097530 w 6703452"/>
              <a:gd name="connsiteY2583" fmla="*/ 2186078 h 6099980"/>
              <a:gd name="connsiteX2584" fmla="*/ 3027762 w 6703452"/>
              <a:gd name="connsiteY2584" fmla="*/ 2214702 h 6099980"/>
              <a:gd name="connsiteX2585" fmla="*/ 2965252 w 6703452"/>
              <a:gd name="connsiteY2585" fmla="*/ 2227512 h 6099980"/>
              <a:gd name="connsiteX2586" fmla="*/ 2917508 w 6703452"/>
              <a:gd name="connsiteY2586" fmla="*/ 2234656 h 6099980"/>
              <a:gd name="connsiteX2587" fmla="*/ 2847976 w 6703452"/>
              <a:gd name="connsiteY2587" fmla="*/ 2244181 h 6099980"/>
              <a:gd name="connsiteX2588" fmla="*/ 2685098 w 6703452"/>
              <a:gd name="connsiteY2588" fmla="*/ 2258468 h 6099980"/>
              <a:gd name="connsiteX2589" fmla="*/ 2735580 w 6703452"/>
              <a:gd name="connsiteY2589" fmla="*/ 2270851 h 6099980"/>
              <a:gd name="connsiteX2590" fmla="*/ 2599372 w 6703452"/>
              <a:gd name="connsiteY2590" fmla="*/ 2275613 h 6099980"/>
              <a:gd name="connsiteX2591" fmla="*/ 2546032 w 6703452"/>
              <a:gd name="connsiteY2591" fmla="*/ 2274661 h 6099980"/>
              <a:gd name="connsiteX2592" fmla="*/ 2634616 w 6703452"/>
              <a:gd name="connsiteY2592" fmla="*/ 2264183 h 6099980"/>
              <a:gd name="connsiteX2593" fmla="*/ 2649856 w 6703452"/>
              <a:gd name="connsiteY2593" fmla="*/ 2260373 h 6099980"/>
              <a:gd name="connsiteX2594" fmla="*/ 2745104 w 6703452"/>
              <a:gd name="connsiteY2594" fmla="*/ 2249896 h 6099980"/>
              <a:gd name="connsiteX2595" fmla="*/ 2676524 w 6703452"/>
              <a:gd name="connsiteY2595" fmla="*/ 2241323 h 6099980"/>
              <a:gd name="connsiteX2596" fmla="*/ 2631758 w 6703452"/>
              <a:gd name="connsiteY2596" fmla="*/ 2247991 h 6099980"/>
              <a:gd name="connsiteX2597" fmla="*/ 2587944 w 6703452"/>
              <a:gd name="connsiteY2597" fmla="*/ 2253706 h 6099980"/>
              <a:gd name="connsiteX2598" fmla="*/ 2577466 w 6703452"/>
              <a:gd name="connsiteY2598" fmla="*/ 2252753 h 6099980"/>
              <a:gd name="connsiteX2599" fmla="*/ 2513648 w 6703452"/>
              <a:gd name="connsiteY2599" fmla="*/ 2261326 h 6099980"/>
              <a:gd name="connsiteX2600" fmla="*/ 2442210 w 6703452"/>
              <a:gd name="connsiteY2600" fmla="*/ 2275613 h 6099980"/>
              <a:gd name="connsiteX2601" fmla="*/ 2458404 w 6703452"/>
              <a:gd name="connsiteY2601" fmla="*/ 2270851 h 6099980"/>
              <a:gd name="connsiteX2602" fmla="*/ 2406968 w 6703452"/>
              <a:gd name="connsiteY2602" fmla="*/ 2281328 h 6099980"/>
              <a:gd name="connsiteX2603" fmla="*/ 2371724 w 6703452"/>
              <a:gd name="connsiteY2603" fmla="*/ 2291806 h 6099980"/>
              <a:gd name="connsiteX2604" fmla="*/ 2339340 w 6703452"/>
              <a:gd name="connsiteY2604" fmla="*/ 2303236 h 6099980"/>
              <a:gd name="connsiteX2605" fmla="*/ 2295524 w 6703452"/>
              <a:gd name="connsiteY2605" fmla="*/ 2316571 h 6099980"/>
              <a:gd name="connsiteX2606" fmla="*/ 2278380 w 6703452"/>
              <a:gd name="connsiteY2606" fmla="*/ 2327048 h 6099980"/>
              <a:gd name="connsiteX2607" fmla="*/ 2244090 w 6703452"/>
              <a:gd name="connsiteY2607" fmla="*/ 2341336 h 6099980"/>
              <a:gd name="connsiteX2608" fmla="*/ 2209800 w 6703452"/>
              <a:gd name="connsiteY2608" fmla="*/ 2358481 h 6099980"/>
              <a:gd name="connsiteX2609" fmla="*/ 2258378 w 6703452"/>
              <a:gd name="connsiteY2609" fmla="*/ 2339431 h 6099980"/>
              <a:gd name="connsiteX2610" fmla="*/ 2307908 w 6703452"/>
              <a:gd name="connsiteY2610" fmla="*/ 2324191 h 6099980"/>
              <a:gd name="connsiteX2611" fmla="*/ 2370772 w 6703452"/>
              <a:gd name="connsiteY2611" fmla="*/ 2307046 h 6099980"/>
              <a:gd name="connsiteX2612" fmla="*/ 2411730 w 6703452"/>
              <a:gd name="connsiteY2612" fmla="*/ 2297521 h 6099980"/>
              <a:gd name="connsiteX2613" fmla="*/ 2460308 w 6703452"/>
              <a:gd name="connsiteY2613" fmla="*/ 2287043 h 6099980"/>
              <a:gd name="connsiteX2614" fmla="*/ 2476500 w 6703452"/>
              <a:gd name="connsiteY2614" fmla="*/ 2279423 h 6099980"/>
              <a:gd name="connsiteX2615" fmla="*/ 2491740 w 6703452"/>
              <a:gd name="connsiteY2615" fmla="*/ 2274661 h 6099980"/>
              <a:gd name="connsiteX2616" fmla="*/ 2505076 w 6703452"/>
              <a:gd name="connsiteY2616" fmla="*/ 2271803 h 6099980"/>
              <a:gd name="connsiteX2617" fmla="*/ 2524124 w 6703452"/>
              <a:gd name="connsiteY2617" fmla="*/ 2268946 h 6099980"/>
              <a:gd name="connsiteX2618" fmla="*/ 2500312 w 6703452"/>
              <a:gd name="connsiteY2618" fmla="*/ 2271803 h 6099980"/>
              <a:gd name="connsiteX2619" fmla="*/ 2476500 w 6703452"/>
              <a:gd name="connsiteY2619" fmla="*/ 2276566 h 6099980"/>
              <a:gd name="connsiteX2620" fmla="*/ 2429828 w 6703452"/>
              <a:gd name="connsiteY2620" fmla="*/ 2286091 h 6099980"/>
              <a:gd name="connsiteX2621" fmla="*/ 2483168 w 6703452"/>
              <a:gd name="connsiteY2621" fmla="*/ 2272756 h 6099980"/>
              <a:gd name="connsiteX2622" fmla="*/ 2506028 w 6703452"/>
              <a:gd name="connsiteY2622" fmla="*/ 2268946 h 6099980"/>
              <a:gd name="connsiteX2623" fmla="*/ 2528888 w 6703452"/>
              <a:gd name="connsiteY2623" fmla="*/ 2267041 h 6099980"/>
              <a:gd name="connsiteX2624" fmla="*/ 2574608 w 6703452"/>
              <a:gd name="connsiteY2624" fmla="*/ 2262278 h 6099980"/>
              <a:gd name="connsiteX2625" fmla="*/ 2494598 w 6703452"/>
              <a:gd name="connsiteY2625" fmla="*/ 2277518 h 6099980"/>
              <a:gd name="connsiteX2626" fmla="*/ 2465070 w 6703452"/>
              <a:gd name="connsiteY2626" fmla="*/ 2288948 h 6099980"/>
              <a:gd name="connsiteX2627" fmla="*/ 2406968 w 6703452"/>
              <a:gd name="connsiteY2627" fmla="*/ 2301331 h 6099980"/>
              <a:gd name="connsiteX2628" fmla="*/ 2375536 w 6703452"/>
              <a:gd name="connsiteY2628" fmla="*/ 2308951 h 6099980"/>
              <a:gd name="connsiteX2629" fmla="*/ 2316480 w 6703452"/>
              <a:gd name="connsiteY2629" fmla="*/ 2328001 h 6099980"/>
              <a:gd name="connsiteX2630" fmla="*/ 2286000 w 6703452"/>
              <a:gd name="connsiteY2630" fmla="*/ 2334668 h 6099980"/>
              <a:gd name="connsiteX2631" fmla="*/ 2250758 w 6703452"/>
              <a:gd name="connsiteY2631" fmla="*/ 2346098 h 6099980"/>
              <a:gd name="connsiteX2632" fmla="*/ 2206944 w 6703452"/>
              <a:gd name="connsiteY2632" fmla="*/ 2363243 h 6099980"/>
              <a:gd name="connsiteX2633" fmla="*/ 2019300 w 6703452"/>
              <a:gd name="connsiteY2633" fmla="*/ 2464208 h 6099980"/>
              <a:gd name="connsiteX2634" fmla="*/ 2066924 w 6703452"/>
              <a:gd name="connsiteY2634" fmla="*/ 2432776 h 6099980"/>
              <a:gd name="connsiteX2635" fmla="*/ 2066924 w 6703452"/>
              <a:gd name="connsiteY2635" fmla="*/ 2428013 h 6099980"/>
              <a:gd name="connsiteX2636" fmla="*/ 2009776 w 6703452"/>
              <a:gd name="connsiteY2636" fmla="*/ 2463256 h 6099980"/>
              <a:gd name="connsiteX2637" fmla="*/ 1965008 w 6703452"/>
              <a:gd name="connsiteY2637" fmla="*/ 2500403 h 6099980"/>
              <a:gd name="connsiteX2638" fmla="*/ 1959292 w 6703452"/>
              <a:gd name="connsiteY2638" fmla="*/ 2502308 h 6099980"/>
              <a:gd name="connsiteX2639" fmla="*/ 1920240 w 6703452"/>
              <a:gd name="connsiteY2639" fmla="*/ 2536598 h 6099980"/>
              <a:gd name="connsiteX2640" fmla="*/ 1906904 w 6703452"/>
              <a:gd name="connsiteY2640" fmla="*/ 2548981 h 6099980"/>
              <a:gd name="connsiteX2641" fmla="*/ 1896428 w 6703452"/>
              <a:gd name="connsiteY2641" fmla="*/ 2561363 h 6099980"/>
              <a:gd name="connsiteX2642" fmla="*/ 1873568 w 6703452"/>
              <a:gd name="connsiteY2642" fmla="*/ 2586128 h 6099980"/>
              <a:gd name="connsiteX2643" fmla="*/ 1858328 w 6703452"/>
              <a:gd name="connsiteY2643" fmla="*/ 2602321 h 6099980"/>
              <a:gd name="connsiteX2644" fmla="*/ 1839278 w 6703452"/>
              <a:gd name="connsiteY2644" fmla="*/ 2624228 h 6099980"/>
              <a:gd name="connsiteX2645" fmla="*/ 1841184 w 6703452"/>
              <a:gd name="connsiteY2645" fmla="*/ 2608036 h 6099980"/>
              <a:gd name="connsiteX2646" fmla="*/ 1824038 w 6703452"/>
              <a:gd name="connsiteY2646" fmla="*/ 2622323 h 6099980"/>
              <a:gd name="connsiteX2647" fmla="*/ 1795464 w 6703452"/>
              <a:gd name="connsiteY2647" fmla="*/ 2649946 h 6099980"/>
              <a:gd name="connsiteX2648" fmla="*/ 1757364 w 6703452"/>
              <a:gd name="connsiteY2648" fmla="*/ 2693761 h 6099980"/>
              <a:gd name="connsiteX2649" fmla="*/ 1735456 w 6703452"/>
              <a:gd name="connsiteY2649" fmla="*/ 2723288 h 6099980"/>
              <a:gd name="connsiteX2650" fmla="*/ 1712596 w 6703452"/>
              <a:gd name="connsiteY2650" fmla="*/ 2757578 h 6099980"/>
              <a:gd name="connsiteX2651" fmla="*/ 1699260 w 6703452"/>
              <a:gd name="connsiteY2651" fmla="*/ 2781391 h 6099980"/>
              <a:gd name="connsiteX2652" fmla="*/ 1687830 w 6703452"/>
              <a:gd name="connsiteY2652" fmla="*/ 2800441 h 6099980"/>
              <a:gd name="connsiteX2653" fmla="*/ 1675448 w 6703452"/>
              <a:gd name="connsiteY2653" fmla="*/ 2823301 h 6099980"/>
              <a:gd name="connsiteX2654" fmla="*/ 1681164 w 6703452"/>
              <a:gd name="connsiteY2654" fmla="*/ 2810918 h 6099980"/>
              <a:gd name="connsiteX2655" fmla="*/ 1660208 w 6703452"/>
              <a:gd name="connsiteY2655" fmla="*/ 2844256 h 6099980"/>
              <a:gd name="connsiteX2656" fmla="*/ 1640204 w 6703452"/>
              <a:gd name="connsiteY2656" fmla="*/ 2878546 h 6099980"/>
              <a:gd name="connsiteX2657" fmla="*/ 1644968 w 6703452"/>
              <a:gd name="connsiteY2657" fmla="*/ 2867116 h 6099980"/>
              <a:gd name="connsiteX2658" fmla="*/ 1650684 w 6703452"/>
              <a:gd name="connsiteY2658" fmla="*/ 2855686 h 6099980"/>
              <a:gd name="connsiteX2659" fmla="*/ 1662112 w 6703452"/>
              <a:gd name="connsiteY2659" fmla="*/ 2832826 h 6099980"/>
              <a:gd name="connsiteX2660" fmla="*/ 1674496 w 6703452"/>
              <a:gd name="connsiteY2660" fmla="*/ 2810918 h 6099980"/>
              <a:gd name="connsiteX2661" fmla="*/ 1681164 w 6703452"/>
              <a:gd name="connsiteY2661" fmla="*/ 2799488 h 6099980"/>
              <a:gd name="connsiteX2662" fmla="*/ 1687830 w 6703452"/>
              <a:gd name="connsiteY2662" fmla="*/ 2789011 h 6099980"/>
              <a:gd name="connsiteX2663" fmla="*/ 1715452 w 6703452"/>
              <a:gd name="connsiteY2663" fmla="*/ 2746148 h 6099980"/>
              <a:gd name="connsiteX2664" fmla="*/ 1743076 w 6703452"/>
              <a:gd name="connsiteY2664" fmla="*/ 2704238 h 6099980"/>
              <a:gd name="connsiteX2665" fmla="*/ 1742124 w 6703452"/>
              <a:gd name="connsiteY2665" fmla="*/ 2696618 h 6099980"/>
              <a:gd name="connsiteX2666" fmla="*/ 1767840 w 6703452"/>
              <a:gd name="connsiteY2666" fmla="*/ 2663281 h 6099980"/>
              <a:gd name="connsiteX2667" fmla="*/ 1795464 w 6703452"/>
              <a:gd name="connsiteY2667" fmla="*/ 2628991 h 6099980"/>
              <a:gd name="connsiteX2668" fmla="*/ 1842136 w 6703452"/>
              <a:gd name="connsiteY2668" fmla="*/ 2574698 h 6099980"/>
              <a:gd name="connsiteX2669" fmla="*/ 1806892 w 6703452"/>
              <a:gd name="connsiteY2669" fmla="*/ 2611846 h 6099980"/>
              <a:gd name="connsiteX2670" fmla="*/ 1792604 w 6703452"/>
              <a:gd name="connsiteY2670" fmla="*/ 2627086 h 6099980"/>
              <a:gd name="connsiteX2671" fmla="*/ 1780224 w 6703452"/>
              <a:gd name="connsiteY2671" fmla="*/ 2642326 h 6099980"/>
              <a:gd name="connsiteX2672" fmla="*/ 1754504 w 6703452"/>
              <a:gd name="connsiteY2672" fmla="*/ 2674711 h 6099980"/>
              <a:gd name="connsiteX2673" fmla="*/ 1739264 w 6703452"/>
              <a:gd name="connsiteY2673" fmla="*/ 2694713 h 6099980"/>
              <a:gd name="connsiteX2674" fmla="*/ 1721168 w 6703452"/>
              <a:gd name="connsiteY2674" fmla="*/ 2719478 h 6099980"/>
              <a:gd name="connsiteX2675" fmla="*/ 1730692 w 6703452"/>
              <a:gd name="connsiteY2675" fmla="*/ 2699476 h 6099980"/>
              <a:gd name="connsiteX2676" fmla="*/ 1743076 w 6703452"/>
              <a:gd name="connsiteY2676" fmla="*/ 2679473 h 6099980"/>
              <a:gd name="connsiteX2677" fmla="*/ 1752600 w 6703452"/>
              <a:gd name="connsiteY2677" fmla="*/ 2667091 h 6099980"/>
              <a:gd name="connsiteX2678" fmla="*/ 1745932 w 6703452"/>
              <a:gd name="connsiteY2678" fmla="*/ 2679473 h 6099980"/>
              <a:gd name="connsiteX2679" fmla="*/ 1793558 w 6703452"/>
              <a:gd name="connsiteY2679" fmla="*/ 2624228 h 6099980"/>
              <a:gd name="connsiteX2680" fmla="*/ 1836420 w 6703452"/>
              <a:gd name="connsiteY2680" fmla="*/ 2575651 h 6099980"/>
              <a:gd name="connsiteX2681" fmla="*/ 1885950 w 6703452"/>
              <a:gd name="connsiteY2681" fmla="*/ 2525168 h 6099980"/>
              <a:gd name="connsiteX2682" fmla="*/ 1916430 w 6703452"/>
              <a:gd name="connsiteY2682" fmla="*/ 2498498 h 6099980"/>
              <a:gd name="connsiteX2683" fmla="*/ 1933576 w 6703452"/>
              <a:gd name="connsiteY2683" fmla="*/ 2483258 h 6099980"/>
              <a:gd name="connsiteX2684" fmla="*/ 1952624 w 6703452"/>
              <a:gd name="connsiteY2684" fmla="*/ 2468971 h 6099980"/>
              <a:gd name="connsiteX2685" fmla="*/ 1956436 w 6703452"/>
              <a:gd name="connsiteY2685" fmla="*/ 2468018 h 6099980"/>
              <a:gd name="connsiteX2686" fmla="*/ 1987868 w 6703452"/>
              <a:gd name="connsiteY2686" fmla="*/ 2442301 h 6099980"/>
              <a:gd name="connsiteX2687" fmla="*/ 2021204 w 6703452"/>
              <a:gd name="connsiteY2687" fmla="*/ 2419441 h 6099980"/>
              <a:gd name="connsiteX2688" fmla="*/ 2089784 w 6703452"/>
              <a:gd name="connsiteY2688" fmla="*/ 2376578 h 6099980"/>
              <a:gd name="connsiteX2689" fmla="*/ 2106930 w 6703452"/>
              <a:gd name="connsiteY2689" fmla="*/ 2366101 h 6099980"/>
              <a:gd name="connsiteX2690" fmla="*/ 2125028 w 6703452"/>
              <a:gd name="connsiteY2690" fmla="*/ 2356576 h 6099980"/>
              <a:gd name="connsiteX2691" fmla="*/ 2160270 w 6703452"/>
              <a:gd name="connsiteY2691" fmla="*/ 2337526 h 6099980"/>
              <a:gd name="connsiteX2692" fmla="*/ 2196464 w 6703452"/>
              <a:gd name="connsiteY2692" fmla="*/ 2320381 h 6099980"/>
              <a:gd name="connsiteX2693" fmla="*/ 2232660 w 6703452"/>
              <a:gd name="connsiteY2693" fmla="*/ 2302283 h 6099980"/>
              <a:gd name="connsiteX2694" fmla="*/ 2202180 w 6703452"/>
              <a:gd name="connsiteY2694" fmla="*/ 2318476 h 6099980"/>
              <a:gd name="connsiteX2695" fmla="*/ 2229804 w 6703452"/>
              <a:gd name="connsiteY2695" fmla="*/ 2305141 h 6099980"/>
              <a:gd name="connsiteX2696" fmla="*/ 2263140 w 6703452"/>
              <a:gd name="connsiteY2696" fmla="*/ 2291806 h 6099980"/>
              <a:gd name="connsiteX2697" fmla="*/ 2301240 w 6703452"/>
              <a:gd name="connsiteY2697" fmla="*/ 2276566 h 6099980"/>
              <a:gd name="connsiteX2698" fmla="*/ 2344104 w 6703452"/>
              <a:gd name="connsiteY2698" fmla="*/ 2261326 h 6099980"/>
              <a:gd name="connsiteX2699" fmla="*/ 2543176 w 6703452"/>
              <a:gd name="connsiteY2699" fmla="*/ 2214653 h 6099980"/>
              <a:gd name="connsiteX2700" fmla="*/ 2544128 w 6703452"/>
              <a:gd name="connsiteY2700" fmla="*/ 2212748 h 6099980"/>
              <a:gd name="connsiteX2701" fmla="*/ 2560320 w 6703452"/>
              <a:gd name="connsiteY2701" fmla="*/ 2209891 h 6099980"/>
              <a:gd name="connsiteX2702" fmla="*/ 2609850 w 6703452"/>
              <a:gd name="connsiteY2702" fmla="*/ 2207033 h 6099980"/>
              <a:gd name="connsiteX2703" fmla="*/ 2804160 w 6703452"/>
              <a:gd name="connsiteY2703" fmla="*/ 2193698 h 6099980"/>
              <a:gd name="connsiteX2704" fmla="*/ 2737484 w 6703452"/>
              <a:gd name="connsiteY2704" fmla="*/ 2193698 h 6099980"/>
              <a:gd name="connsiteX2705" fmla="*/ 2655570 w 6703452"/>
              <a:gd name="connsiteY2705" fmla="*/ 2197508 h 6099980"/>
              <a:gd name="connsiteX2706" fmla="*/ 2603184 w 6703452"/>
              <a:gd name="connsiteY2706" fmla="*/ 2204176 h 6099980"/>
              <a:gd name="connsiteX2707" fmla="*/ 2551748 w 6703452"/>
              <a:gd name="connsiteY2707" fmla="*/ 2207033 h 6099980"/>
              <a:gd name="connsiteX2708" fmla="*/ 2495550 w 6703452"/>
              <a:gd name="connsiteY2708" fmla="*/ 2214653 h 6099980"/>
              <a:gd name="connsiteX2709" fmla="*/ 2443164 w 6703452"/>
              <a:gd name="connsiteY2709" fmla="*/ 2225131 h 6099980"/>
              <a:gd name="connsiteX2710" fmla="*/ 2420304 w 6703452"/>
              <a:gd name="connsiteY2710" fmla="*/ 2229893 h 6099980"/>
              <a:gd name="connsiteX2711" fmla="*/ 2401252 w 6703452"/>
              <a:gd name="connsiteY2711" fmla="*/ 2233703 h 6099980"/>
              <a:gd name="connsiteX2712" fmla="*/ 2334578 w 6703452"/>
              <a:gd name="connsiteY2712" fmla="*/ 2259421 h 6099980"/>
              <a:gd name="connsiteX2713" fmla="*/ 2305050 w 6703452"/>
              <a:gd name="connsiteY2713" fmla="*/ 2267041 h 6099980"/>
              <a:gd name="connsiteX2714" fmla="*/ 2286952 w 6703452"/>
              <a:gd name="connsiteY2714" fmla="*/ 2272756 h 6099980"/>
              <a:gd name="connsiteX2715" fmla="*/ 2268856 w 6703452"/>
              <a:gd name="connsiteY2715" fmla="*/ 2279423 h 6099980"/>
              <a:gd name="connsiteX2716" fmla="*/ 2230950 w 6703452"/>
              <a:gd name="connsiteY2716" fmla="*/ 2292818 h 6099980"/>
              <a:gd name="connsiteX2717" fmla="*/ 2230092 w 6703452"/>
              <a:gd name="connsiteY2717" fmla="*/ 2292061 h 6099980"/>
              <a:gd name="connsiteX2718" fmla="*/ 2246948 w 6703452"/>
              <a:gd name="connsiteY2718" fmla="*/ 2286091 h 6099980"/>
              <a:gd name="connsiteX2719" fmla="*/ 2272664 w 6703452"/>
              <a:gd name="connsiteY2719" fmla="*/ 2276566 h 6099980"/>
              <a:gd name="connsiteX2720" fmla="*/ 2299336 w 6703452"/>
              <a:gd name="connsiteY2720" fmla="*/ 2266088 h 6099980"/>
              <a:gd name="connsiteX2721" fmla="*/ 2310764 w 6703452"/>
              <a:gd name="connsiteY2721" fmla="*/ 2259421 h 6099980"/>
              <a:gd name="connsiteX2722" fmla="*/ 2266950 w 6703452"/>
              <a:gd name="connsiteY2722" fmla="*/ 2272756 h 6099980"/>
              <a:gd name="connsiteX2723" fmla="*/ 2226946 w 6703452"/>
              <a:gd name="connsiteY2723" fmla="*/ 2286686 h 6099980"/>
              <a:gd name="connsiteX2724" fmla="*/ 2226786 w 6703452"/>
              <a:gd name="connsiteY2724" fmla="*/ 2285850 h 6099980"/>
              <a:gd name="connsiteX2725" fmla="*/ 2249804 w 6703452"/>
              <a:gd name="connsiteY2725" fmla="*/ 2275613 h 6099980"/>
              <a:gd name="connsiteX2726" fmla="*/ 2226766 w 6703452"/>
              <a:gd name="connsiteY2726" fmla="*/ 2285748 h 6099980"/>
              <a:gd name="connsiteX2727" fmla="*/ 2226786 w 6703452"/>
              <a:gd name="connsiteY2727" fmla="*/ 2285850 h 6099980"/>
              <a:gd name="connsiteX2728" fmla="*/ 2150746 w 6703452"/>
              <a:gd name="connsiteY2728" fmla="*/ 2319666 h 6099980"/>
              <a:gd name="connsiteX2729" fmla="*/ 2048828 w 6703452"/>
              <a:gd name="connsiteY2729" fmla="*/ 2376578 h 6099980"/>
              <a:gd name="connsiteX2730" fmla="*/ 1868804 w 6703452"/>
              <a:gd name="connsiteY2730" fmla="*/ 2515643 h 6099980"/>
              <a:gd name="connsiteX2731" fmla="*/ 1919288 w 6703452"/>
              <a:gd name="connsiteY2731" fmla="*/ 2474686 h 6099980"/>
              <a:gd name="connsiteX2732" fmla="*/ 1884044 w 6703452"/>
              <a:gd name="connsiteY2732" fmla="*/ 2504213 h 6099980"/>
              <a:gd name="connsiteX2733" fmla="*/ 1870710 w 6703452"/>
              <a:gd name="connsiteY2733" fmla="*/ 2515643 h 6099980"/>
              <a:gd name="connsiteX2734" fmla="*/ 1858328 w 6703452"/>
              <a:gd name="connsiteY2734" fmla="*/ 2528026 h 6099980"/>
              <a:gd name="connsiteX2735" fmla="*/ 1832610 w 6703452"/>
              <a:gd name="connsiteY2735" fmla="*/ 2551838 h 6099980"/>
              <a:gd name="connsiteX2736" fmla="*/ 1820228 w 6703452"/>
              <a:gd name="connsiteY2736" fmla="*/ 2563268 h 6099980"/>
              <a:gd name="connsiteX2737" fmla="*/ 1809750 w 6703452"/>
              <a:gd name="connsiteY2737" fmla="*/ 2574698 h 6099980"/>
              <a:gd name="connsiteX2738" fmla="*/ 1790700 w 6703452"/>
              <a:gd name="connsiteY2738" fmla="*/ 2594701 h 6099980"/>
              <a:gd name="connsiteX2739" fmla="*/ 1769744 w 6703452"/>
              <a:gd name="connsiteY2739" fmla="*/ 2616608 h 6099980"/>
              <a:gd name="connsiteX2740" fmla="*/ 1820228 w 6703452"/>
              <a:gd name="connsiteY2740" fmla="*/ 2561363 h 6099980"/>
              <a:gd name="connsiteX2741" fmla="*/ 1849756 w 6703452"/>
              <a:gd name="connsiteY2741" fmla="*/ 2532788 h 6099980"/>
              <a:gd name="connsiteX2742" fmla="*/ 1881188 w 6703452"/>
              <a:gd name="connsiteY2742" fmla="*/ 2503261 h 6099980"/>
              <a:gd name="connsiteX2743" fmla="*/ 1864044 w 6703452"/>
              <a:gd name="connsiteY2743" fmla="*/ 2515643 h 6099980"/>
              <a:gd name="connsiteX2744" fmla="*/ 1827848 w 6703452"/>
              <a:gd name="connsiteY2744" fmla="*/ 2549933 h 6099980"/>
              <a:gd name="connsiteX2745" fmla="*/ 1818324 w 6703452"/>
              <a:gd name="connsiteY2745" fmla="*/ 2559458 h 6099980"/>
              <a:gd name="connsiteX2746" fmla="*/ 1808798 w 6703452"/>
              <a:gd name="connsiteY2746" fmla="*/ 2568983 h 6099980"/>
              <a:gd name="connsiteX2747" fmla="*/ 1792604 w 6703452"/>
              <a:gd name="connsiteY2747" fmla="*/ 2587081 h 6099980"/>
              <a:gd name="connsiteX2748" fmla="*/ 1773556 w 6703452"/>
              <a:gd name="connsiteY2748" fmla="*/ 2606131 h 6099980"/>
              <a:gd name="connsiteX2749" fmla="*/ 1747838 w 6703452"/>
              <a:gd name="connsiteY2749" fmla="*/ 2640421 h 6099980"/>
              <a:gd name="connsiteX2750" fmla="*/ 1723072 w 6703452"/>
              <a:gd name="connsiteY2750" fmla="*/ 2674711 h 6099980"/>
              <a:gd name="connsiteX2751" fmla="*/ 1677352 w 6703452"/>
              <a:gd name="connsiteY2751" fmla="*/ 2747101 h 6099980"/>
              <a:gd name="connsiteX2752" fmla="*/ 1720216 w 6703452"/>
              <a:gd name="connsiteY2752" fmla="*/ 2686141 h 6099980"/>
              <a:gd name="connsiteX2753" fmla="*/ 1689736 w 6703452"/>
              <a:gd name="connsiteY2753" fmla="*/ 2729956 h 6099980"/>
              <a:gd name="connsiteX2754" fmla="*/ 1669732 w 6703452"/>
              <a:gd name="connsiteY2754" fmla="*/ 2761388 h 6099980"/>
              <a:gd name="connsiteX2755" fmla="*/ 1646872 w 6703452"/>
              <a:gd name="connsiteY2755" fmla="*/ 2797583 h 6099980"/>
              <a:gd name="connsiteX2756" fmla="*/ 1602104 w 6703452"/>
              <a:gd name="connsiteY2756" fmla="*/ 2879498 h 6099980"/>
              <a:gd name="connsiteX2757" fmla="*/ 1581150 w 6703452"/>
              <a:gd name="connsiteY2757" fmla="*/ 2921408 h 6099980"/>
              <a:gd name="connsiteX2758" fmla="*/ 1563052 w 6703452"/>
              <a:gd name="connsiteY2758" fmla="*/ 2962366 h 6099980"/>
              <a:gd name="connsiteX2759" fmla="*/ 1702118 w 6703452"/>
              <a:gd name="connsiteY2759" fmla="*/ 2701381 h 6099980"/>
              <a:gd name="connsiteX2760" fmla="*/ 1712596 w 6703452"/>
              <a:gd name="connsiteY2760" fmla="*/ 2672806 h 6099980"/>
              <a:gd name="connsiteX2761" fmla="*/ 1682116 w 6703452"/>
              <a:gd name="connsiteY2761" fmla="*/ 2712811 h 6099980"/>
              <a:gd name="connsiteX2762" fmla="*/ 1666042 w 6703452"/>
              <a:gd name="connsiteY2762" fmla="*/ 2738290 h 6099980"/>
              <a:gd name="connsiteX2763" fmla="*/ 1655978 w 6703452"/>
              <a:gd name="connsiteY2763" fmla="*/ 2755351 h 6099980"/>
              <a:gd name="connsiteX2764" fmla="*/ 1656398 w 6703452"/>
              <a:gd name="connsiteY2764" fmla="*/ 2754720 h 6099980"/>
              <a:gd name="connsiteX2765" fmla="*/ 1655734 w 6703452"/>
              <a:gd name="connsiteY2765" fmla="*/ 2755764 h 6099980"/>
              <a:gd name="connsiteX2766" fmla="*/ 1653540 w 6703452"/>
              <a:gd name="connsiteY2766" fmla="*/ 2759483 h 6099980"/>
              <a:gd name="connsiteX2767" fmla="*/ 1635444 w 6703452"/>
              <a:gd name="connsiteY2767" fmla="*/ 2787106 h 6099980"/>
              <a:gd name="connsiteX2768" fmla="*/ 1650684 w 6703452"/>
              <a:gd name="connsiteY2768" fmla="*/ 2758531 h 6099980"/>
              <a:gd name="connsiteX2769" fmla="*/ 1670684 w 6703452"/>
              <a:gd name="connsiteY2769" fmla="*/ 2724241 h 6099980"/>
              <a:gd name="connsiteX2770" fmla="*/ 1695450 w 6703452"/>
              <a:gd name="connsiteY2770" fmla="*/ 2687093 h 6099980"/>
              <a:gd name="connsiteX2771" fmla="*/ 1724024 w 6703452"/>
              <a:gd name="connsiteY2771" fmla="*/ 2648041 h 6099980"/>
              <a:gd name="connsiteX2772" fmla="*/ 1755458 w 6703452"/>
              <a:gd name="connsiteY2772" fmla="*/ 2608988 h 6099980"/>
              <a:gd name="connsiteX2773" fmla="*/ 1788796 w 6703452"/>
              <a:gd name="connsiteY2773" fmla="*/ 2570888 h 6099980"/>
              <a:gd name="connsiteX2774" fmla="*/ 1804988 w 6703452"/>
              <a:gd name="connsiteY2774" fmla="*/ 2552791 h 6099980"/>
              <a:gd name="connsiteX2775" fmla="*/ 1821180 w 6703452"/>
              <a:gd name="connsiteY2775" fmla="*/ 2535646 h 6099980"/>
              <a:gd name="connsiteX2776" fmla="*/ 1852612 w 6703452"/>
              <a:gd name="connsiteY2776" fmla="*/ 2503261 h 6099980"/>
              <a:gd name="connsiteX2777" fmla="*/ 1838324 w 6703452"/>
              <a:gd name="connsiteY2777" fmla="*/ 2519453 h 6099980"/>
              <a:gd name="connsiteX2778" fmla="*/ 2045970 w 6703452"/>
              <a:gd name="connsiteY2778" fmla="*/ 2362291 h 6099980"/>
              <a:gd name="connsiteX2779" fmla="*/ 2002156 w 6703452"/>
              <a:gd name="connsiteY2779" fmla="*/ 2388961 h 6099980"/>
              <a:gd name="connsiteX2780" fmla="*/ 1971676 w 6703452"/>
              <a:gd name="connsiteY2780" fmla="*/ 2410868 h 6099980"/>
              <a:gd name="connsiteX2781" fmla="*/ 2060258 w 6703452"/>
              <a:gd name="connsiteY2781" fmla="*/ 2349908 h 6099980"/>
              <a:gd name="connsiteX2782" fmla="*/ 2027872 w 6703452"/>
              <a:gd name="connsiteY2782" fmla="*/ 2367053 h 6099980"/>
              <a:gd name="connsiteX2783" fmla="*/ 2021204 w 6703452"/>
              <a:gd name="connsiteY2783" fmla="*/ 2369911 h 6099980"/>
              <a:gd name="connsiteX2784" fmla="*/ 2002156 w 6703452"/>
              <a:gd name="connsiteY2784" fmla="*/ 2380388 h 6099980"/>
              <a:gd name="connsiteX2785" fmla="*/ 2065020 w 6703452"/>
              <a:gd name="connsiteY2785" fmla="*/ 2340383 h 6099980"/>
              <a:gd name="connsiteX2786" fmla="*/ 2081212 w 6703452"/>
              <a:gd name="connsiteY2786" fmla="*/ 2330858 h 6099980"/>
              <a:gd name="connsiteX2787" fmla="*/ 2099310 w 6703452"/>
              <a:gd name="connsiteY2787" fmla="*/ 2321333 h 6099980"/>
              <a:gd name="connsiteX2788" fmla="*/ 2138364 w 6703452"/>
              <a:gd name="connsiteY2788" fmla="*/ 2301331 h 6099980"/>
              <a:gd name="connsiteX2789" fmla="*/ 2123124 w 6703452"/>
              <a:gd name="connsiteY2789" fmla="*/ 2316571 h 6099980"/>
              <a:gd name="connsiteX2790" fmla="*/ 2199324 w 6703452"/>
              <a:gd name="connsiteY2790" fmla="*/ 2282281 h 6099980"/>
              <a:gd name="connsiteX2791" fmla="*/ 2242184 w 6703452"/>
              <a:gd name="connsiteY2791" fmla="*/ 2266088 h 6099980"/>
              <a:gd name="connsiteX2792" fmla="*/ 2267904 w 6703452"/>
              <a:gd name="connsiteY2792" fmla="*/ 2256563 h 6099980"/>
              <a:gd name="connsiteX2793" fmla="*/ 2282190 w 6703452"/>
              <a:gd name="connsiteY2793" fmla="*/ 2250848 h 6099980"/>
              <a:gd name="connsiteX2794" fmla="*/ 2298384 w 6703452"/>
              <a:gd name="connsiteY2794" fmla="*/ 2245133 h 6099980"/>
              <a:gd name="connsiteX2795" fmla="*/ 2279332 w 6703452"/>
              <a:gd name="connsiteY2795" fmla="*/ 2250848 h 6099980"/>
              <a:gd name="connsiteX2796" fmla="*/ 2265998 w 6703452"/>
              <a:gd name="connsiteY2796" fmla="*/ 2255611 h 6099980"/>
              <a:gd name="connsiteX2797" fmla="*/ 2253616 w 6703452"/>
              <a:gd name="connsiteY2797" fmla="*/ 2259421 h 6099980"/>
              <a:gd name="connsiteX2798" fmla="*/ 2273618 w 6703452"/>
              <a:gd name="connsiteY2798" fmla="*/ 2248943 h 6099980"/>
              <a:gd name="connsiteX2799" fmla="*/ 2324100 w 6703452"/>
              <a:gd name="connsiteY2799" fmla="*/ 2229893 h 6099980"/>
              <a:gd name="connsiteX2800" fmla="*/ 2349818 w 6703452"/>
              <a:gd name="connsiteY2800" fmla="*/ 2221321 h 6099980"/>
              <a:gd name="connsiteX2801" fmla="*/ 2369820 w 6703452"/>
              <a:gd name="connsiteY2801" fmla="*/ 2215606 h 6099980"/>
              <a:gd name="connsiteX2802" fmla="*/ 2348864 w 6703452"/>
              <a:gd name="connsiteY2802" fmla="*/ 2220368 h 6099980"/>
              <a:gd name="connsiteX2803" fmla="*/ 2402204 w 6703452"/>
              <a:gd name="connsiteY2803" fmla="*/ 2204176 h 6099980"/>
              <a:gd name="connsiteX2804" fmla="*/ 2414588 w 6703452"/>
              <a:gd name="connsiteY2804" fmla="*/ 2201318 h 6099980"/>
              <a:gd name="connsiteX2805" fmla="*/ 2426018 w 6703452"/>
              <a:gd name="connsiteY2805" fmla="*/ 2199413 h 6099980"/>
              <a:gd name="connsiteX2806" fmla="*/ 2447924 w 6703452"/>
              <a:gd name="connsiteY2806" fmla="*/ 2197508 h 6099980"/>
              <a:gd name="connsiteX2807" fmla="*/ 2410778 w 6703452"/>
              <a:gd name="connsiteY2807" fmla="*/ 2205128 h 6099980"/>
              <a:gd name="connsiteX2808" fmla="*/ 2380298 w 6703452"/>
              <a:gd name="connsiteY2808" fmla="*/ 2212748 h 6099980"/>
              <a:gd name="connsiteX2809" fmla="*/ 2363152 w 6703452"/>
              <a:gd name="connsiteY2809" fmla="*/ 2220368 h 6099980"/>
              <a:gd name="connsiteX2810" fmla="*/ 2413636 w 6703452"/>
              <a:gd name="connsiteY2810" fmla="*/ 2207986 h 6099980"/>
              <a:gd name="connsiteX2811" fmla="*/ 2467928 w 6703452"/>
              <a:gd name="connsiteY2811" fmla="*/ 2196556 h 6099980"/>
              <a:gd name="connsiteX2812" fmla="*/ 2433638 w 6703452"/>
              <a:gd name="connsiteY2812" fmla="*/ 2205128 h 6099980"/>
              <a:gd name="connsiteX2813" fmla="*/ 2475548 w 6703452"/>
              <a:gd name="connsiteY2813" fmla="*/ 2197508 h 6099980"/>
              <a:gd name="connsiteX2814" fmla="*/ 2496504 w 6703452"/>
              <a:gd name="connsiteY2814" fmla="*/ 2194651 h 6099980"/>
              <a:gd name="connsiteX2815" fmla="*/ 2517458 w 6703452"/>
              <a:gd name="connsiteY2815" fmla="*/ 2191793 h 6099980"/>
              <a:gd name="connsiteX2816" fmla="*/ 2559368 w 6703452"/>
              <a:gd name="connsiteY2816" fmla="*/ 2187031 h 6099980"/>
              <a:gd name="connsiteX2817" fmla="*/ 2601278 w 6703452"/>
              <a:gd name="connsiteY2817" fmla="*/ 2184173 h 6099980"/>
              <a:gd name="connsiteX2818" fmla="*/ 2694624 w 6703452"/>
              <a:gd name="connsiteY2818" fmla="*/ 2167981 h 6099980"/>
              <a:gd name="connsiteX2819" fmla="*/ 2825116 w 6703452"/>
              <a:gd name="connsiteY2819" fmla="*/ 2162266 h 6099980"/>
              <a:gd name="connsiteX2820" fmla="*/ 2807970 w 6703452"/>
              <a:gd name="connsiteY2820" fmla="*/ 2164171 h 6099980"/>
              <a:gd name="connsiteX2821" fmla="*/ 2947036 w 6703452"/>
              <a:gd name="connsiteY2821" fmla="*/ 2149883 h 6099980"/>
              <a:gd name="connsiteX2822" fmla="*/ 3036570 w 6703452"/>
              <a:gd name="connsiteY2822" fmla="*/ 2122261 h 6099980"/>
              <a:gd name="connsiteX2823" fmla="*/ 3011804 w 6703452"/>
              <a:gd name="connsiteY2823" fmla="*/ 2134643 h 6099980"/>
              <a:gd name="connsiteX2824" fmla="*/ 2932748 w 6703452"/>
              <a:gd name="connsiteY2824" fmla="*/ 2159408 h 6099980"/>
              <a:gd name="connsiteX2825" fmla="*/ 2906078 w 6703452"/>
              <a:gd name="connsiteY2825" fmla="*/ 2167981 h 6099980"/>
              <a:gd name="connsiteX2826" fmla="*/ 2947988 w 6703452"/>
              <a:gd name="connsiteY2826" fmla="*/ 2162266 h 6099980"/>
              <a:gd name="connsiteX2827" fmla="*/ 3042284 w 6703452"/>
              <a:gd name="connsiteY2827" fmla="*/ 2136548 h 6099980"/>
              <a:gd name="connsiteX2828" fmla="*/ 3053716 w 6703452"/>
              <a:gd name="connsiteY2828" fmla="*/ 2132738 h 6099980"/>
              <a:gd name="connsiteX2829" fmla="*/ 3063240 w 6703452"/>
              <a:gd name="connsiteY2829" fmla="*/ 2127976 h 6099980"/>
              <a:gd name="connsiteX2830" fmla="*/ 3080384 w 6703452"/>
              <a:gd name="connsiteY2830" fmla="*/ 2120356 h 6099980"/>
              <a:gd name="connsiteX2831" fmla="*/ 3104198 w 6703452"/>
              <a:gd name="connsiteY2831" fmla="*/ 2106068 h 6099980"/>
              <a:gd name="connsiteX2832" fmla="*/ 3119438 w 6703452"/>
              <a:gd name="connsiteY2832" fmla="*/ 2096543 h 6099980"/>
              <a:gd name="connsiteX2833" fmla="*/ 3128010 w 6703452"/>
              <a:gd name="connsiteY2833" fmla="*/ 2088923 h 6099980"/>
              <a:gd name="connsiteX2834" fmla="*/ 3168968 w 6703452"/>
              <a:gd name="connsiteY2834" fmla="*/ 2050823 h 6099980"/>
              <a:gd name="connsiteX2835" fmla="*/ 3172778 w 6703452"/>
              <a:gd name="connsiteY2835" fmla="*/ 2049871 h 6099980"/>
              <a:gd name="connsiteX2836" fmla="*/ 3212784 w 6703452"/>
              <a:gd name="connsiteY2836" fmla="*/ 2008913 h 6099980"/>
              <a:gd name="connsiteX2837" fmla="*/ 3226118 w 6703452"/>
              <a:gd name="connsiteY2837" fmla="*/ 1991768 h 6099980"/>
              <a:gd name="connsiteX2838" fmla="*/ 3242310 w 6703452"/>
              <a:gd name="connsiteY2838" fmla="*/ 1968908 h 6099980"/>
              <a:gd name="connsiteX2839" fmla="*/ 3176588 w 6703452"/>
              <a:gd name="connsiteY2839" fmla="*/ 2040346 h 6099980"/>
              <a:gd name="connsiteX2840" fmla="*/ 3193732 w 6703452"/>
              <a:gd name="connsiteY2840" fmla="*/ 2021296 h 6099980"/>
              <a:gd name="connsiteX2841" fmla="*/ 3208020 w 6703452"/>
              <a:gd name="connsiteY2841" fmla="*/ 2007008 h 6099980"/>
              <a:gd name="connsiteX2842" fmla="*/ 3223260 w 6703452"/>
              <a:gd name="connsiteY2842" fmla="*/ 1989863 h 6099980"/>
              <a:gd name="connsiteX2843" fmla="*/ 3273744 w 6703452"/>
              <a:gd name="connsiteY2843" fmla="*/ 1916521 h 6099980"/>
              <a:gd name="connsiteX2844" fmla="*/ 3290888 w 6703452"/>
              <a:gd name="connsiteY2844" fmla="*/ 1893661 h 6099980"/>
              <a:gd name="connsiteX2845" fmla="*/ 3308032 w 6703452"/>
              <a:gd name="connsiteY2845" fmla="*/ 1859371 h 6099980"/>
              <a:gd name="connsiteX2846" fmla="*/ 3308984 w 6703452"/>
              <a:gd name="connsiteY2846" fmla="*/ 1860323 h 6099980"/>
              <a:gd name="connsiteX2847" fmla="*/ 3398520 w 6703452"/>
              <a:gd name="connsiteY2847" fmla="*/ 1568858 h 6099980"/>
              <a:gd name="connsiteX2848" fmla="*/ 3428048 w 6703452"/>
              <a:gd name="connsiteY2848" fmla="*/ 1453606 h 6099980"/>
              <a:gd name="connsiteX2849" fmla="*/ 3465196 w 6703452"/>
              <a:gd name="connsiteY2849" fmla="*/ 1298348 h 6099980"/>
              <a:gd name="connsiteX2850" fmla="*/ 3444240 w 6703452"/>
              <a:gd name="connsiteY2850" fmla="*/ 1383121 h 6099980"/>
              <a:gd name="connsiteX2851" fmla="*/ 3453766 w 6703452"/>
              <a:gd name="connsiteY2851" fmla="*/ 1358356 h 6099980"/>
              <a:gd name="connsiteX2852" fmla="*/ 3455670 w 6703452"/>
              <a:gd name="connsiteY2852" fmla="*/ 1364071 h 6099980"/>
              <a:gd name="connsiteX2853" fmla="*/ 3448050 w 6703452"/>
              <a:gd name="connsiteY2853" fmla="*/ 1386931 h 6099980"/>
              <a:gd name="connsiteX2854" fmla="*/ 3435668 w 6703452"/>
              <a:gd name="connsiteY2854" fmla="*/ 1462178 h 6099980"/>
              <a:gd name="connsiteX2855" fmla="*/ 3465196 w 6703452"/>
              <a:gd name="connsiteY2855" fmla="*/ 1356451 h 6099980"/>
              <a:gd name="connsiteX2856" fmla="*/ 3457576 w 6703452"/>
              <a:gd name="connsiteY2856" fmla="*/ 1393598 h 6099980"/>
              <a:gd name="connsiteX2857" fmla="*/ 3505200 w 6703452"/>
              <a:gd name="connsiteY2857" fmla="*/ 1233578 h 6099980"/>
              <a:gd name="connsiteX2858" fmla="*/ 3497580 w 6703452"/>
              <a:gd name="connsiteY2858" fmla="*/ 1251676 h 6099980"/>
              <a:gd name="connsiteX2859" fmla="*/ 3609024 w 6703452"/>
              <a:gd name="connsiteY2859" fmla="*/ 967831 h 6099980"/>
              <a:gd name="connsiteX2860" fmla="*/ 3798570 w 6703452"/>
              <a:gd name="connsiteY2860" fmla="*/ 745898 h 6099980"/>
              <a:gd name="connsiteX2861" fmla="*/ 3819524 w 6703452"/>
              <a:gd name="connsiteY2861" fmla="*/ 725896 h 6099980"/>
              <a:gd name="connsiteX2862" fmla="*/ 3839528 w 6703452"/>
              <a:gd name="connsiteY2862" fmla="*/ 710656 h 6099980"/>
              <a:gd name="connsiteX2863" fmla="*/ 3865244 w 6703452"/>
              <a:gd name="connsiteY2863" fmla="*/ 694463 h 6099980"/>
              <a:gd name="connsiteX2864" fmla="*/ 3880484 w 6703452"/>
              <a:gd name="connsiteY2864" fmla="*/ 684938 h 6099980"/>
              <a:gd name="connsiteX2865" fmla="*/ 3896678 w 6703452"/>
              <a:gd name="connsiteY2865" fmla="*/ 676366 h 6099980"/>
              <a:gd name="connsiteX2866" fmla="*/ 3932872 w 6703452"/>
              <a:gd name="connsiteY2866" fmla="*/ 658268 h 6099980"/>
              <a:gd name="connsiteX2867" fmla="*/ 4015740 w 6703452"/>
              <a:gd name="connsiteY2867" fmla="*/ 627788 h 6099980"/>
              <a:gd name="connsiteX2868" fmla="*/ 4197668 w 6703452"/>
              <a:gd name="connsiteY2868" fmla="*/ 595403 h 6099980"/>
              <a:gd name="connsiteX2869" fmla="*/ 4345304 w 6703452"/>
              <a:gd name="connsiteY2869" fmla="*/ 601118 h 6099980"/>
              <a:gd name="connsiteX2870" fmla="*/ 4319588 w 6703452"/>
              <a:gd name="connsiteY2870" fmla="*/ 600166 h 6099980"/>
              <a:gd name="connsiteX2871" fmla="*/ 4303396 w 6703452"/>
              <a:gd name="connsiteY2871" fmla="*/ 602071 h 6099980"/>
              <a:gd name="connsiteX2872" fmla="*/ 4308158 w 6703452"/>
              <a:gd name="connsiteY2872" fmla="*/ 608738 h 6099980"/>
              <a:gd name="connsiteX2873" fmla="*/ 4140518 w 6703452"/>
              <a:gd name="connsiteY2873" fmla="*/ 613501 h 6099980"/>
              <a:gd name="connsiteX2874" fmla="*/ 4093844 w 6703452"/>
              <a:gd name="connsiteY2874" fmla="*/ 617310 h 6099980"/>
              <a:gd name="connsiteX2875" fmla="*/ 4097656 w 6703452"/>
              <a:gd name="connsiteY2875" fmla="*/ 612548 h 6099980"/>
              <a:gd name="connsiteX2876" fmla="*/ 4043364 w 6703452"/>
              <a:gd name="connsiteY2876" fmla="*/ 624931 h 6099980"/>
              <a:gd name="connsiteX2877" fmla="*/ 4020504 w 6703452"/>
              <a:gd name="connsiteY2877" fmla="*/ 632551 h 6099980"/>
              <a:gd name="connsiteX2878" fmla="*/ 4032884 w 6703452"/>
              <a:gd name="connsiteY2878" fmla="*/ 631598 h 6099980"/>
              <a:gd name="connsiteX2879" fmla="*/ 4070984 w 6703452"/>
              <a:gd name="connsiteY2879" fmla="*/ 625883 h 6099980"/>
              <a:gd name="connsiteX2880" fmla="*/ 4073906 w 6703452"/>
              <a:gd name="connsiteY2880" fmla="*/ 625801 h 6099980"/>
              <a:gd name="connsiteX2881" fmla="*/ 4059080 w 6703452"/>
              <a:gd name="connsiteY2881" fmla="*/ 628740 h 6099980"/>
              <a:gd name="connsiteX2882" fmla="*/ 3970972 w 6703452"/>
              <a:gd name="connsiteY2882" fmla="*/ 653506 h 6099980"/>
              <a:gd name="connsiteX2883" fmla="*/ 3943350 w 6703452"/>
              <a:gd name="connsiteY2883" fmla="*/ 665888 h 6099980"/>
              <a:gd name="connsiteX2884" fmla="*/ 3916680 w 6703452"/>
              <a:gd name="connsiteY2884" fmla="*/ 680176 h 6099980"/>
              <a:gd name="connsiteX2885" fmla="*/ 3885248 w 6703452"/>
              <a:gd name="connsiteY2885" fmla="*/ 697321 h 6099980"/>
              <a:gd name="connsiteX2886" fmla="*/ 3824288 w 6703452"/>
              <a:gd name="connsiteY2886" fmla="*/ 739231 h 6099980"/>
              <a:gd name="connsiteX2887" fmla="*/ 3799524 w 6703452"/>
              <a:gd name="connsiteY2887" fmla="*/ 758281 h 6099980"/>
              <a:gd name="connsiteX2888" fmla="*/ 3782378 w 6703452"/>
              <a:gd name="connsiteY2888" fmla="*/ 774473 h 6099980"/>
              <a:gd name="connsiteX2889" fmla="*/ 3822072 w 6703452"/>
              <a:gd name="connsiteY2889" fmla="*/ 748981 h 6099980"/>
              <a:gd name="connsiteX2890" fmla="*/ 3805238 w 6703452"/>
              <a:gd name="connsiteY2890" fmla="*/ 761138 h 6099980"/>
              <a:gd name="connsiteX2891" fmla="*/ 3788092 w 6703452"/>
              <a:gd name="connsiteY2891" fmla="*/ 775426 h 6099980"/>
              <a:gd name="connsiteX2892" fmla="*/ 3770948 w 6703452"/>
              <a:gd name="connsiteY2892" fmla="*/ 789713 h 6099980"/>
              <a:gd name="connsiteX2893" fmla="*/ 3762376 w 6703452"/>
              <a:gd name="connsiteY2893" fmla="*/ 797333 h 6099980"/>
              <a:gd name="connsiteX2894" fmla="*/ 3754756 w 6703452"/>
              <a:gd name="connsiteY2894" fmla="*/ 804953 h 6099980"/>
              <a:gd name="connsiteX2895" fmla="*/ 3724276 w 6703452"/>
              <a:gd name="connsiteY2895" fmla="*/ 835433 h 6099980"/>
              <a:gd name="connsiteX2896" fmla="*/ 3699510 w 6703452"/>
              <a:gd name="connsiteY2896" fmla="*/ 864960 h 6099980"/>
              <a:gd name="connsiteX2897" fmla="*/ 3689032 w 6703452"/>
              <a:gd name="connsiteY2897" fmla="*/ 878296 h 6099980"/>
              <a:gd name="connsiteX2898" fmla="*/ 3680460 w 6703452"/>
              <a:gd name="connsiteY2898" fmla="*/ 890678 h 6099980"/>
              <a:gd name="connsiteX2899" fmla="*/ 3692844 w 6703452"/>
              <a:gd name="connsiteY2899" fmla="*/ 877343 h 6099980"/>
              <a:gd name="connsiteX2900" fmla="*/ 3722370 w 6703452"/>
              <a:gd name="connsiteY2900" fmla="*/ 844958 h 6099980"/>
              <a:gd name="connsiteX2901" fmla="*/ 3739516 w 6703452"/>
              <a:gd name="connsiteY2901" fmla="*/ 827813 h 6099980"/>
              <a:gd name="connsiteX2902" fmla="*/ 3755708 w 6703452"/>
              <a:gd name="connsiteY2902" fmla="*/ 811621 h 6099980"/>
              <a:gd name="connsiteX2903" fmla="*/ 3774758 w 6703452"/>
              <a:gd name="connsiteY2903" fmla="*/ 790666 h 6099980"/>
              <a:gd name="connsiteX2904" fmla="*/ 3767138 w 6703452"/>
              <a:gd name="connsiteY2904" fmla="*/ 800191 h 6099980"/>
              <a:gd name="connsiteX2905" fmla="*/ 3743324 w 6703452"/>
              <a:gd name="connsiteY2905" fmla="*/ 825908 h 6099980"/>
              <a:gd name="connsiteX2906" fmla="*/ 3752850 w 6703452"/>
              <a:gd name="connsiteY2906" fmla="*/ 822098 h 6099980"/>
              <a:gd name="connsiteX2907" fmla="*/ 3695700 w 6703452"/>
              <a:gd name="connsiteY2907" fmla="*/ 888773 h 6099980"/>
              <a:gd name="connsiteX2908" fmla="*/ 3668078 w 6703452"/>
              <a:gd name="connsiteY2908" fmla="*/ 927826 h 6099980"/>
              <a:gd name="connsiteX2909" fmla="*/ 3654744 w 6703452"/>
              <a:gd name="connsiteY2909" fmla="*/ 948781 h 6099980"/>
              <a:gd name="connsiteX2910" fmla="*/ 3642360 w 6703452"/>
              <a:gd name="connsiteY2910" fmla="*/ 969735 h 6099980"/>
              <a:gd name="connsiteX2911" fmla="*/ 3570924 w 6703452"/>
              <a:gd name="connsiteY2911" fmla="*/ 1117373 h 6099980"/>
              <a:gd name="connsiteX2912" fmla="*/ 3560444 w 6703452"/>
              <a:gd name="connsiteY2912" fmla="*/ 1127851 h 6099980"/>
              <a:gd name="connsiteX2913" fmla="*/ 3539492 w 6703452"/>
              <a:gd name="connsiteY2913" fmla="*/ 1198336 h 6099980"/>
              <a:gd name="connsiteX2914" fmla="*/ 3532824 w 6703452"/>
              <a:gd name="connsiteY2914" fmla="*/ 1227863 h 6099980"/>
              <a:gd name="connsiteX2915" fmla="*/ 3517584 w 6703452"/>
              <a:gd name="connsiteY2915" fmla="*/ 1281203 h 6099980"/>
              <a:gd name="connsiteX2916" fmla="*/ 3527108 w 6703452"/>
              <a:gd name="connsiteY2916" fmla="*/ 1233578 h 6099980"/>
              <a:gd name="connsiteX2917" fmla="*/ 3531870 w 6703452"/>
              <a:gd name="connsiteY2917" fmla="*/ 1204051 h 6099980"/>
              <a:gd name="connsiteX2918" fmla="*/ 3520440 w 6703452"/>
              <a:gd name="connsiteY2918" fmla="*/ 1226911 h 6099980"/>
              <a:gd name="connsiteX2919" fmla="*/ 3498532 w 6703452"/>
              <a:gd name="connsiteY2919" fmla="*/ 1299301 h 6099980"/>
              <a:gd name="connsiteX2920" fmla="*/ 3457576 w 6703452"/>
              <a:gd name="connsiteY2920" fmla="*/ 1477418 h 6099980"/>
              <a:gd name="connsiteX2921" fmla="*/ 3441384 w 6703452"/>
              <a:gd name="connsiteY2921" fmla="*/ 1521233 h 6099980"/>
              <a:gd name="connsiteX2922" fmla="*/ 3426144 w 6703452"/>
              <a:gd name="connsiteY2922" fmla="*/ 1638390 h 6099980"/>
              <a:gd name="connsiteX2923" fmla="*/ 3450908 w 6703452"/>
              <a:gd name="connsiteY2923" fmla="*/ 1526948 h 6099980"/>
              <a:gd name="connsiteX2924" fmla="*/ 3469958 w 6703452"/>
              <a:gd name="connsiteY2924" fmla="*/ 1429793 h 6099980"/>
              <a:gd name="connsiteX2925" fmla="*/ 3438524 w 6703452"/>
              <a:gd name="connsiteY2925" fmla="*/ 1606006 h 6099980"/>
              <a:gd name="connsiteX2926" fmla="*/ 3457576 w 6703452"/>
              <a:gd name="connsiteY2926" fmla="*/ 1530758 h 6099980"/>
              <a:gd name="connsiteX2927" fmla="*/ 3439478 w 6703452"/>
              <a:gd name="connsiteY2927" fmla="*/ 1621246 h 6099980"/>
              <a:gd name="connsiteX2928" fmla="*/ 3431858 w 6703452"/>
              <a:gd name="connsiteY2928" fmla="*/ 1662203 h 6099980"/>
              <a:gd name="connsiteX2929" fmla="*/ 3483292 w 6703452"/>
              <a:gd name="connsiteY2929" fmla="*/ 1462178 h 6099980"/>
              <a:gd name="connsiteX2930" fmla="*/ 3483292 w 6703452"/>
              <a:gd name="connsiteY2930" fmla="*/ 1476465 h 6099980"/>
              <a:gd name="connsiteX2931" fmla="*/ 3509010 w 6703452"/>
              <a:gd name="connsiteY2931" fmla="*/ 1358356 h 6099980"/>
              <a:gd name="connsiteX2932" fmla="*/ 3539492 w 6703452"/>
              <a:gd name="connsiteY2932" fmla="*/ 1235483 h 6099980"/>
              <a:gd name="connsiteX2933" fmla="*/ 3552824 w 6703452"/>
              <a:gd name="connsiteY2933" fmla="*/ 1190716 h 6099980"/>
              <a:gd name="connsiteX2934" fmla="*/ 3562350 w 6703452"/>
              <a:gd name="connsiteY2934" fmla="*/ 1165951 h 6099980"/>
              <a:gd name="connsiteX2935" fmla="*/ 3554730 w 6703452"/>
              <a:gd name="connsiteY2935" fmla="*/ 1199288 h 6099980"/>
              <a:gd name="connsiteX2936" fmla="*/ 3594736 w 6703452"/>
              <a:gd name="connsiteY2936" fmla="*/ 1085941 h 6099980"/>
              <a:gd name="connsiteX2937" fmla="*/ 3605212 w 6703452"/>
              <a:gd name="connsiteY2937" fmla="*/ 1061176 h 6099980"/>
              <a:gd name="connsiteX2938" fmla="*/ 3617596 w 6703452"/>
              <a:gd name="connsiteY2938" fmla="*/ 1033553 h 6099980"/>
              <a:gd name="connsiteX2939" fmla="*/ 3633788 w 6703452"/>
              <a:gd name="connsiteY2939" fmla="*/ 1000216 h 6099980"/>
              <a:gd name="connsiteX2940" fmla="*/ 3656648 w 6703452"/>
              <a:gd name="connsiteY2940" fmla="*/ 959258 h 6099980"/>
              <a:gd name="connsiteX2941" fmla="*/ 3650932 w 6703452"/>
              <a:gd name="connsiteY2941" fmla="*/ 970688 h 6099980"/>
              <a:gd name="connsiteX2942" fmla="*/ 3649980 w 6703452"/>
              <a:gd name="connsiteY2942" fmla="*/ 974498 h 6099980"/>
              <a:gd name="connsiteX2943" fmla="*/ 3764280 w 6703452"/>
              <a:gd name="connsiteY2943" fmla="*/ 817335 h 6099980"/>
              <a:gd name="connsiteX2944" fmla="*/ 3904298 w 6703452"/>
              <a:gd name="connsiteY2944" fmla="*/ 712560 h 6099980"/>
              <a:gd name="connsiteX2945" fmla="*/ 3940492 w 6703452"/>
              <a:gd name="connsiteY2945" fmla="*/ 694463 h 6099980"/>
              <a:gd name="connsiteX2946" fmla="*/ 3958592 w 6703452"/>
              <a:gd name="connsiteY2946" fmla="*/ 686843 h 6099980"/>
              <a:gd name="connsiteX2947" fmla="*/ 3976688 w 6703452"/>
              <a:gd name="connsiteY2947" fmla="*/ 679223 h 6099980"/>
              <a:gd name="connsiteX2948" fmla="*/ 4046220 w 6703452"/>
              <a:gd name="connsiteY2948" fmla="*/ 655410 h 6099980"/>
              <a:gd name="connsiteX2949" fmla="*/ 4079558 w 6703452"/>
              <a:gd name="connsiteY2949" fmla="*/ 647791 h 6099980"/>
              <a:gd name="connsiteX2950" fmla="*/ 4110992 w 6703452"/>
              <a:gd name="connsiteY2950" fmla="*/ 641123 h 6099980"/>
              <a:gd name="connsiteX2951" fmla="*/ 4141470 w 6703452"/>
              <a:gd name="connsiteY2951" fmla="*/ 636360 h 6099980"/>
              <a:gd name="connsiteX2952" fmla="*/ 4155758 w 6703452"/>
              <a:gd name="connsiteY2952" fmla="*/ 634456 h 6099980"/>
              <a:gd name="connsiteX2953" fmla="*/ 4168140 w 6703452"/>
              <a:gd name="connsiteY2953" fmla="*/ 627788 h 6099980"/>
              <a:gd name="connsiteX2954" fmla="*/ 4152900 w 6703452"/>
              <a:gd name="connsiteY2954" fmla="*/ 627788 h 6099980"/>
              <a:gd name="connsiteX2955" fmla="*/ 4130040 w 6703452"/>
              <a:gd name="connsiteY2955" fmla="*/ 629693 h 6099980"/>
              <a:gd name="connsiteX2956" fmla="*/ 4101466 w 6703452"/>
              <a:gd name="connsiteY2956" fmla="*/ 632551 h 6099980"/>
              <a:gd name="connsiteX2957" fmla="*/ 4069080 w 6703452"/>
              <a:gd name="connsiteY2957" fmla="*/ 638266 h 6099980"/>
              <a:gd name="connsiteX2958" fmla="*/ 4002404 w 6703452"/>
              <a:gd name="connsiteY2958" fmla="*/ 654458 h 6099980"/>
              <a:gd name="connsiteX2959" fmla="*/ 3987166 w 6703452"/>
              <a:gd name="connsiteY2959" fmla="*/ 659221 h 6099980"/>
              <a:gd name="connsiteX2960" fmla="*/ 3972878 w 6703452"/>
              <a:gd name="connsiteY2960" fmla="*/ 663983 h 6099980"/>
              <a:gd name="connsiteX2961" fmla="*/ 3947160 w 6703452"/>
              <a:gd name="connsiteY2961" fmla="*/ 673508 h 6099980"/>
              <a:gd name="connsiteX2962" fmla="*/ 3998596 w 6703452"/>
              <a:gd name="connsiteY2962" fmla="*/ 648743 h 6099980"/>
              <a:gd name="connsiteX2963" fmla="*/ 4033838 w 6703452"/>
              <a:gd name="connsiteY2963" fmla="*/ 642076 h 6099980"/>
              <a:gd name="connsiteX2964" fmla="*/ 4045268 w 6703452"/>
              <a:gd name="connsiteY2964" fmla="*/ 638266 h 6099980"/>
              <a:gd name="connsiteX2965" fmla="*/ 4057650 w 6703452"/>
              <a:gd name="connsiteY2965" fmla="*/ 635408 h 6099980"/>
              <a:gd name="connsiteX2966" fmla="*/ 4081464 w 6703452"/>
              <a:gd name="connsiteY2966" fmla="*/ 628741 h 6099980"/>
              <a:gd name="connsiteX2967" fmla="*/ 4117922 w 6703452"/>
              <a:gd name="connsiteY2967" fmla="*/ 620877 h 6099980"/>
              <a:gd name="connsiteX2968" fmla="*/ 4146188 w 6703452"/>
              <a:gd name="connsiteY2968" fmla="*/ 615673 h 6099980"/>
              <a:gd name="connsiteX2969" fmla="*/ 4340544 w 6703452"/>
              <a:gd name="connsiteY2969" fmla="*/ 615406 h 6099980"/>
              <a:gd name="connsiteX2970" fmla="*/ 4395788 w 6703452"/>
              <a:gd name="connsiteY2970" fmla="*/ 624931 h 6099980"/>
              <a:gd name="connsiteX2971" fmla="*/ 4448176 w 6703452"/>
              <a:gd name="connsiteY2971" fmla="*/ 638266 h 6099980"/>
              <a:gd name="connsiteX2972" fmla="*/ 4497704 w 6703452"/>
              <a:gd name="connsiteY2972" fmla="*/ 655410 h 6099980"/>
              <a:gd name="connsiteX2973" fmla="*/ 4544378 w 6703452"/>
              <a:gd name="connsiteY2973" fmla="*/ 675413 h 6099980"/>
              <a:gd name="connsiteX2974" fmla="*/ 4546284 w 6703452"/>
              <a:gd name="connsiteY2974" fmla="*/ 678271 h 6099980"/>
              <a:gd name="connsiteX2975" fmla="*/ 4635818 w 6703452"/>
              <a:gd name="connsiteY2975" fmla="*/ 713513 h 6099980"/>
              <a:gd name="connsiteX2976" fmla="*/ 4588192 w 6703452"/>
              <a:gd name="connsiteY2976" fmla="*/ 689701 h 6099980"/>
              <a:gd name="connsiteX2977" fmla="*/ 4610100 w 6703452"/>
              <a:gd name="connsiteY2977" fmla="*/ 696368 h 6099980"/>
              <a:gd name="connsiteX2978" fmla="*/ 4657206 w 6703452"/>
              <a:gd name="connsiteY2978" fmla="*/ 712942 h 6099980"/>
              <a:gd name="connsiteX2979" fmla="*/ 4651058 w 6703452"/>
              <a:gd name="connsiteY2979" fmla="*/ 711608 h 6099980"/>
              <a:gd name="connsiteX2980" fmla="*/ 4661536 w 6703452"/>
              <a:gd name="connsiteY2980" fmla="*/ 714466 h 6099980"/>
              <a:gd name="connsiteX2981" fmla="*/ 4657206 w 6703452"/>
              <a:gd name="connsiteY2981" fmla="*/ 712942 h 6099980"/>
              <a:gd name="connsiteX2982" fmla="*/ 4697136 w 6703452"/>
              <a:gd name="connsiteY2982" fmla="*/ 721609 h 6099980"/>
              <a:gd name="connsiteX2983" fmla="*/ 4753928 w 6703452"/>
              <a:gd name="connsiteY2983" fmla="*/ 717323 h 6099980"/>
              <a:gd name="connsiteX2984" fmla="*/ 4866324 w 6703452"/>
              <a:gd name="connsiteY2984" fmla="*/ 649696 h 6099980"/>
              <a:gd name="connsiteX2985" fmla="*/ 4907280 w 6703452"/>
              <a:gd name="connsiteY2985" fmla="*/ 603976 h 6099980"/>
              <a:gd name="connsiteX2986" fmla="*/ 5008246 w 6703452"/>
              <a:gd name="connsiteY2986" fmla="*/ 522061 h 6099980"/>
              <a:gd name="connsiteX2987" fmla="*/ 5142548 w 6703452"/>
              <a:gd name="connsiteY2987" fmla="*/ 392520 h 6099980"/>
              <a:gd name="connsiteX2988" fmla="*/ 5257800 w 6703452"/>
              <a:gd name="connsiteY2988" fmla="*/ 288698 h 6099980"/>
              <a:gd name="connsiteX2989" fmla="*/ 5374958 w 6703452"/>
              <a:gd name="connsiteY2989" fmla="*/ 210593 h 6099980"/>
              <a:gd name="connsiteX2990" fmla="*/ 5415916 w 6703452"/>
              <a:gd name="connsiteY2990" fmla="*/ 186781 h 6099980"/>
              <a:gd name="connsiteX2991" fmla="*/ 5389246 w 6703452"/>
              <a:gd name="connsiteY2991" fmla="*/ 206783 h 6099980"/>
              <a:gd name="connsiteX2992" fmla="*/ 5425440 w 6703452"/>
              <a:gd name="connsiteY2992" fmla="*/ 182018 h 6099980"/>
              <a:gd name="connsiteX2993" fmla="*/ 5453064 w 6703452"/>
              <a:gd name="connsiteY2993" fmla="*/ 162015 h 6099980"/>
              <a:gd name="connsiteX2994" fmla="*/ 5499736 w 6703452"/>
              <a:gd name="connsiteY2994" fmla="*/ 128678 h 6099980"/>
              <a:gd name="connsiteX2995" fmla="*/ 5566412 w 6703452"/>
              <a:gd name="connsiteY2995" fmla="*/ 92483 h 6099980"/>
              <a:gd name="connsiteX2996" fmla="*/ 5591176 w 6703452"/>
              <a:gd name="connsiteY2996" fmla="*/ 82005 h 6099980"/>
              <a:gd name="connsiteX2997" fmla="*/ 5620704 w 6703452"/>
              <a:gd name="connsiteY2997" fmla="*/ 70576 h 6099980"/>
              <a:gd name="connsiteX2998" fmla="*/ 5636896 w 6703452"/>
              <a:gd name="connsiteY2998" fmla="*/ 64860 h 6099980"/>
              <a:gd name="connsiteX2999" fmla="*/ 5654992 w 6703452"/>
              <a:gd name="connsiteY2999" fmla="*/ 59145 h 6099980"/>
              <a:gd name="connsiteX3000" fmla="*/ 5694998 w 6703452"/>
              <a:gd name="connsiteY3000" fmla="*/ 47715 h 6099980"/>
              <a:gd name="connsiteX3001" fmla="*/ 5637848 w 6703452"/>
              <a:gd name="connsiteY3001" fmla="*/ 70576 h 6099980"/>
              <a:gd name="connsiteX3002" fmla="*/ 5814060 w 6703452"/>
              <a:gd name="connsiteY3002" fmla="*/ 20093 h 6099980"/>
              <a:gd name="connsiteX3003" fmla="*/ 6004560 w 6703452"/>
              <a:gd name="connsiteY3003" fmla="*/ 90 h 609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Lst>
            <a:rect l="l" t="t" r="r" b="b"/>
            <a:pathLst>
              <a:path w="6703452" h="6099980">
                <a:moveTo>
                  <a:pt x="641984" y="6061800"/>
                </a:moveTo>
                <a:cubicBezTo>
                  <a:pt x="677228" y="6062753"/>
                  <a:pt x="643890" y="6063705"/>
                  <a:pt x="635318" y="6063705"/>
                </a:cubicBezTo>
                <a:close/>
                <a:moveTo>
                  <a:pt x="527686" y="6027510"/>
                </a:moveTo>
                <a:cubicBezTo>
                  <a:pt x="556260" y="6028462"/>
                  <a:pt x="561024" y="6029415"/>
                  <a:pt x="568644" y="6031320"/>
                </a:cubicBezTo>
                <a:cubicBezTo>
                  <a:pt x="572454" y="6032273"/>
                  <a:pt x="577216" y="6033225"/>
                  <a:pt x="585788" y="6034178"/>
                </a:cubicBezTo>
                <a:cubicBezTo>
                  <a:pt x="590552" y="6035130"/>
                  <a:pt x="596266" y="6035130"/>
                  <a:pt x="602934" y="6036082"/>
                </a:cubicBezTo>
                <a:cubicBezTo>
                  <a:pt x="610554" y="6036082"/>
                  <a:pt x="619126" y="6037035"/>
                  <a:pt x="629604" y="6037035"/>
                </a:cubicBezTo>
                <a:cubicBezTo>
                  <a:pt x="616268" y="6036082"/>
                  <a:pt x="606744" y="6034178"/>
                  <a:pt x="601028" y="6033225"/>
                </a:cubicBezTo>
                <a:cubicBezTo>
                  <a:pt x="594360" y="6031320"/>
                  <a:pt x="592456" y="6030367"/>
                  <a:pt x="594360" y="6029415"/>
                </a:cubicBezTo>
                <a:cubicBezTo>
                  <a:pt x="596266" y="6028462"/>
                  <a:pt x="602934" y="6027510"/>
                  <a:pt x="614364" y="6027510"/>
                </a:cubicBezTo>
                <a:cubicBezTo>
                  <a:pt x="625794" y="6027510"/>
                  <a:pt x="642938" y="6027510"/>
                  <a:pt x="665800" y="6027510"/>
                </a:cubicBezTo>
                <a:lnTo>
                  <a:pt x="656274" y="6037987"/>
                </a:lnTo>
                <a:cubicBezTo>
                  <a:pt x="649606" y="6037987"/>
                  <a:pt x="639128" y="6037987"/>
                  <a:pt x="625794" y="6037035"/>
                </a:cubicBezTo>
                <a:cubicBezTo>
                  <a:pt x="612460" y="6036082"/>
                  <a:pt x="597218" y="6036082"/>
                  <a:pt x="583884" y="6036082"/>
                </a:cubicBezTo>
                <a:cubicBezTo>
                  <a:pt x="554356" y="6034178"/>
                  <a:pt x="528638" y="6029415"/>
                  <a:pt x="527686" y="6027510"/>
                </a:cubicBezTo>
                <a:close/>
                <a:moveTo>
                  <a:pt x="822202" y="6024563"/>
                </a:moveTo>
                <a:cubicBezTo>
                  <a:pt x="827008" y="6024593"/>
                  <a:pt x="829866" y="6024891"/>
                  <a:pt x="829628" y="6025605"/>
                </a:cubicBezTo>
                <a:cubicBezTo>
                  <a:pt x="804864" y="6027510"/>
                  <a:pt x="777240" y="6027510"/>
                  <a:pt x="757238" y="6027510"/>
                </a:cubicBezTo>
                <a:cubicBezTo>
                  <a:pt x="775812" y="6026796"/>
                  <a:pt x="807780" y="6024474"/>
                  <a:pt x="822202" y="6024563"/>
                </a:cubicBezTo>
                <a:close/>
                <a:moveTo>
                  <a:pt x="1108394" y="5987823"/>
                </a:moveTo>
                <a:lnTo>
                  <a:pt x="1102996" y="5989410"/>
                </a:lnTo>
                <a:cubicBezTo>
                  <a:pt x="1097280" y="5991315"/>
                  <a:pt x="1091564" y="5992268"/>
                  <a:pt x="1085850" y="5994173"/>
                </a:cubicBezTo>
                <a:lnTo>
                  <a:pt x="1102044" y="5989410"/>
                </a:lnTo>
                <a:close/>
                <a:moveTo>
                  <a:pt x="1126810" y="5982028"/>
                </a:moveTo>
                <a:lnTo>
                  <a:pt x="1117284" y="5985600"/>
                </a:lnTo>
                <a:lnTo>
                  <a:pt x="1108394" y="5987823"/>
                </a:lnTo>
                <a:lnTo>
                  <a:pt x="1119188" y="5984648"/>
                </a:lnTo>
                <a:close/>
                <a:moveTo>
                  <a:pt x="353378" y="5981790"/>
                </a:moveTo>
                <a:lnTo>
                  <a:pt x="366712" y="5981790"/>
                </a:lnTo>
                <a:cubicBezTo>
                  <a:pt x="420052" y="6001792"/>
                  <a:pt x="476250" y="6013222"/>
                  <a:pt x="534352" y="6020842"/>
                </a:cubicBezTo>
                <a:cubicBezTo>
                  <a:pt x="515304" y="6019890"/>
                  <a:pt x="497204" y="6017032"/>
                  <a:pt x="478156" y="6015128"/>
                </a:cubicBezTo>
                <a:cubicBezTo>
                  <a:pt x="468630" y="6014175"/>
                  <a:pt x="460058" y="6012270"/>
                  <a:pt x="450532" y="6011317"/>
                </a:cubicBezTo>
                <a:cubicBezTo>
                  <a:pt x="441960" y="6010365"/>
                  <a:pt x="432436" y="6009412"/>
                  <a:pt x="423864" y="6005603"/>
                </a:cubicBezTo>
                <a:cubicBezTo>
                  <a:pt x="431484" y="6007507"/>
                  <a:pt x="440056" y="6007507"/>
                  <a:pt x="448628" y="6008460"/>
                </a:cubicBezTo>
                <a:cubicBezTo>
                  <a:pt x="442912" y="6006555"/>
                  <a:pt x="434340" y="6005603"/>
                  <a:pt x="425768" y="6002745"/>
                </a:cubicBezTo>
                <a:cubicBezTo>
                  <a:pt x="416244" y="5999887"/>
                  <a:pt x="406718" y="5997982"/>
                  <a:pt x="397192" y="5995125"/>
                </a:cubicBezTo>
                <a:cubicBezTo>
                  <a:pt x="378144" y="5989410"/>
                  <a:pt x="360998" y="5983695"/>
                  <a:pt x="353378" y="5981790"/>
                </a:cubicBezTo>
                <a:close/>
                <a:moveTo>
                  <a:pt x="1147764" y="5974170"/>
                </a:moveTo>
                <a:lnTo>
                  <a:pt x="1149668" y="5974170"/>
                </a:lnTo>
                <a:lnTo>
                  <a:pt x="1126810" y="5982028"/>
                </a:lnTo>
                <a:close/>
                <a:moveTo>
                  <a:pt x="1224916" y="5931307"/>
                </a:moveTo>
                <a:cubicBezTo>
                  <a:pt x="1201104" y="5947500"/>
                  <a:pt x="1175384" y="5960835"/>
                  <a:pt x="1147764" y="5972265"/>
                </a:cubicBezTo>
                <a:lnTo>
                  <a:pt x="1129664" y="5973217"/>
                </a:lnTo>
                <a:cubicBezTo>
                  <a:pt x="1168718" y="5957977"/>
                  <a:pt x="1189672" y="5946547"/>
                  <a:pt x="1202056" y="5940832"/>
                </a:cubicBezTo>
                <a:cubicBezTo>
                  <a:pt x="1215390" y="5934165"/>
                  <a:pt x="1220152" y="5933212"/>
                  <a:pt x="1224916" y="5931307"/>
                </a:cubicBezTo>
                <a:close/>
                <a:moveTo>
                  <a:pt x="222306" y="5900734"/>
                </a:moveTo>
                <a:lnTo>
                  <a:pt x="320992" y="5962741"/>
                </a:lnTo>
                <a:cubicBezTo>
                  <a:pt x="294798" y="5951311"/>
                  <a:pt x="271224" y="5937976"/>
                  <a:pt x="250032" y="5923450"/>
                </a:cubicBezTo>
                <a:close/>
                <a:moveTo>
                  <a:pt x="1269682" y="5897018"/>
                </a:moveTo>
                <a:cubicBezTo>
                  <a:pt x="1261110" y="5906543"/>
                  <a:pt x="1251584" y="5916068"/>
                  <a:pt x="1242060" y="5925593"/>
                </a:cubicBezTo>
                <a:cubicBezTo>
                  <a:pt x="1233488" y="5930356"/>
                  <a:pt x="1228724" y="5931308"/>
                  <a:pt x="1224916" y="5932261"/>
                </a:cubicBezTo>
                <a:cubicBezTo>
                  <a:pt x="1241108" y="5921783"/>
                  <a:pt x="1255396" y="5909400"/>
                  <a:pt x="1269682" y="5897018"/>
                </a:cubicBezTo>
                <a:close/>
                <a:moveTo>
                  <a:pt x="202434" y="5884453"/>
                </a:moveTo>
                <a:lnTo>
                  <a:pt x="222306" y="5900734"/>
                </a:lnTo>
                <a:lnTo>
                  <a:pt x="213360" y="5895113"/>
                </a:lnTo>
                <a:close/>
                <a:moveTo>
                  <a:pt x="183400" y="5865879"/>
                </a:moveTo>
                <a:lnTo>
                  <a:pt x="202434" y="5884453"/>
                </a:lnTo>
                <a:lnTo>
                  <a:pt x="193358" y="5877016"/>
                </a:lnTo>
                <a:close/>
                <a:moveTo>
                  <a:pt x="1309688" y="5854155"/>
                </a:moveTo>
                <a:cubicBezTo>
                  <a:pt x="1303020" y="5860823"/>
                  <a:pt x="1297306" y="5869395"/>
                  <a:pt x="1290638" y="5876062"/>
                </a:cubicBezTo>
                <a:lnTo>
                  <a:pt x="1269684" y="5897018"/>
                </a:lnTo>
                <a:lnTo>
                  <a:pt x="1284924" y="5878920"/>
                </a:lnTo>
                <a:lnTo>
                  <a:pt x="1291592" y="5873205"/>
                </a:lnTo>
                <a:lnTo>
                  <a:pt x="1297306" y="5866537"/>
                </a:lnTo>
                <a:close/>
                <a:moveTo>
                  <a:pt x="159672" y="5839346"/>
                </a:moveTo>
                <a:lnTo>
                  <a:pt x="183400" y="5865879"/>
                </a:lnTo>
                <a:lnTo>
                  <a:pt x="169188" y="5852012"/>
                </a:lnTo>
                <a:close/>
                <a:moveTo>
                  <a:pt x="66832" y="5831867"/>
                </a:moveTo>
                <a:lnTo>
                  <a:pt x="90592" y="5866401"/>
                </a:lnTo>
                <a:lnTo>
                  <a:pt x="84772" y="5858918"/>
                </a:lnTo>
                <a:cubicBezTo>
                  <a:pt x="78104" y="5849393"/>
                  <a:pt x="71438" y="5839868"/>
                  <a:pt x="67628" y="5833201"/>
                </a:cubicBezTo>
                <a:close/>
                <a:moveTo>
                  <a:pt x="63580" y="5826414"/>
                </a:moveTo>
                <a:lnTo>
                  <a:pt x="66832" y="5831867"/>
                </a:lnTo>
                <a:lnTo>
                  <a:pt x="63818" y="5827486"/>
                </a:lnTo>
                <a:cubicBezTo>
                  <a:pt x="62866" y="5825581"/>
                  <a:pt x="62866" y="5825343"/>
                  <a:pt x="63580" y="5826414"/>
                </a:cubicBezTo>
                <a:close/>
                <a:moveTo>
                  <a:pt x="140478" y="5813794"/>
                </a:moveTo>
                <a:lnTo>
                  <a:pt x="159672" y="5839346"/>
                </a:lnTo>
                <a:lnTo>
                  <a:pt x="149066" y="5827486"/>
                </a:lnTo>
                <a:close/>
                <a:moveTo>
                  <a:pt x="127666" y="5793370"/>
                </a:moveTo>
                <a:lnTo>
                  <a:pt x="140478" y="5813794"/>
                </a:lnTo>
                <a:lnTo>
                  <a:pt x="131444" y="5801768"/>
                </a:lnTo>
                <a:close/>
                <a:moveTo>
                  <a:pt x="95004" y="5720765"/>
                </a:moveTo>
                <a:lnTo>
                  <a:pt x="127666" y="5793370"/>
                </a:lnTo>
                <a:lnTo>
                  <a:pt x="116204" y="5775098"/>
                </a:lnTo>
                <a:close/>
                <a:moveTo>
                  <a:pt x="85588" y="5696637"/>
                </a:moveTo>
                <a:lnTo>
                  <a:pt x="95004" y="5720765"/>
                </a:lnTo>
                <a:lnTo>
                  <a:pt x="86558" y="5701994"/>
                </a:lnTo>
                <a:close/>
                <a:moveTo>
                  <a:pt x="66676" y="5592218"/>
                </a:moveTo>
                <a:lnTo>
                  <a:pt x="85588" y="5696637"/>
                </a:lnTo>
                <a:lnTo>
                  <a:pt x="81082" y="5685087"/>
                </a:lnTo>
                <a:cubicBezTo>
                  <a:pt x="73104" y="5654607"/>
                  <a:pt x="68580" y="5623650"/>
                  <a:pt x="66676" y="5592218"/>
                </a:cubicBezTo>
                <a:close/>
                <a:moveTo>
                  <a:pt x="51912" y="5572573"/>
                </a:moveTo>
                <a:cubicBezTo>
                  <a:pt x="52388" y="5571978"/>
                  <a:pt x="52864" y="5573644"/>
                  <a:pt x="53340" y="5578883"/>
                </a:cubicBezTo>
                <a:lnTo>
                  <a:pt x="55244" y="5610316"/>
                </a:lnTo>
                <a:lnTo>
                  <a:pt x="50484" y="5585590"/>
                </a:lnTo>
                <a:lnTo>
                  <a:pt x="50484" y="5579836"/>
                </a:lnTo>
                <a:cubicBezTo>
                  <a:pt x="50960" y="5576026"/>
                  <a:pt x="51436" y="5573169"/>
                  <a:pt x="51912" y="5572573"/>
                </a:cubicBezTo>
                <a:close/>
                <a:moveTo>
                  <a:pt x="0" y="5513161"/>
                </a:moveTo>
                <a:lnTo>
                  <a:pt x="244" y="5527023"/>
                </a:lnTo>
                <a:lnTo>
                  <a:pt x="0" y="5524591"/>
                </a:lnTo>
                <a:cubicBezTo>
                  <a:pt x="0" y="5521733"/>
                  <a:pt x="0" y="5517923"/>
                  <a:pt x="0" y="5513161"/>
                </a:cubicBezTo>
                <a:close/>
                <a:moveTo>
                  <a:pt x="3126104" y="5096918"/>
                </a:moveTo>
                <a:cubicBezTo>
                  <a:pt x="3102292" y="5098823"/>
                  <a:pt x="3091100" y="5099299"/>
                  <a:pt x="3088600" y="5098823"/>
                </a:cubicBezTo>
                <a:lnTo>
                  <a:pt x="3088816" y="5098693"/>
                </a:lnTo>
                <a:close/>
                <a:moveTo>
                  <a:pt x="1752600" y="5096918"/>
                </a:moveTo>
                <a:lnTo>
                  <a:pt x="1740656" y="5108008"/>
                </a:lnTo>
                <a:lnTo>
                  <a:pt x="1740218" y="5108348"/>
                </a:lnTo>
                <a:close/>
                <a:moveTo>
                  <a:pt x="2876552" y="5091203"/>
                </a:moveTo>
                <a:cubicBezTo>
                  <a:pt x="2885124" y="5092155"/>
                  <a:pt x="2894648" y="5093108"/>
                  <a:pt x="2903220" y="5094060"/>
                </a:cubicBezTo>
                <a:cubicBezTo>
                  <a:pt x="2911792" y="5094060"/>
                  <a:pt x="2920366" y="5095013"/>
                  <a:pt x="2928940" y="5096918"/>
                </a:cubicBezTo>
                <a:cubicBezTo>
                  <a:pt x="2944180" y="5097870"/>
                  <a:pt x="2956560" y="5098823"/>
                  <a:pt x="2960372" y="5100728"/>
                </a:cubicBezTo>
                <a:cubicBezTo>
                  <a:pt x="2946084" y="5099775"/>
                  <a:pt x="2936558" y="5098823"/>
                  <a:pt x="2924176" y="5097870"/>
                </a:cubicBezTo>
                <a:cubicBezTo>
                  <a:pt x="2911792" y="5096918"/>
                  <a:pt x="2897506" y="5095013"/>
                  <a:pt x="2876552" y="5091203"/>
                </a:cubicBezTo>
                <a:close/>
                <a:moveTo>
                  <a:pt x="2063116" y="5004525"/>
                </a:moveTo>
                <a:cubicBezTo>
                  <a:pt x="2043112" y="5014050"/>
                  <a:pt x="2029778" y="5019765"/>
                  <a:pt x="2018348" y="5024528"/>
                </a:cubicBezTo>
                <a:close/>
                <a:moveTo>
                  <a:pt x="2547384" y="4996683"/>
                </a:moveTo>
                <a:cubicBezTo>
                  <a:pt x="2553012" y="4996771"/>
                  <a:pt x="2560082" y="4997143"/>
                  <a:pt x="2568892" y="4997857"/>
                </a:cubicBezTo>
                <a:cubicBezTo>
                  <a:pt x="2633664" y="5005478"/>
                  <a:pt x="2718436" y="5025480"/>
                  <a:pt x="2802256" y="5042625"/>
                </a:cubicBezTo>
                <a:cubicBezTo>
                  <a:pt x="2864408" y="5056198"/>
                  <a:pt x="2927630" y="5064949"/>
                  <a:pt x="2978662" y="5068075"/>
                </a:cubicBezTo>
                <a:lnTo>
                  <a:pt x="3024598" y="5069281"/>
                </a:lnTo>
                <a:lnTo>
                  <a:pt x="3046334" y="5068580"/>
                </a:lnTo>
                <a:cubicBezTo>
                  <a:pt x="3054192" y="5068104"/>
                  <a:pt x="3062766" y="5067390"/>
                  <a:pt x="3072766" y="5066437"/>
                </a:cubicBezTo>
                <a:cubicBezTo>
                  <a:pt x="3068004" y="5067390"/>
                  <a:pt x="3061336" y="5067390"/>
                  <a:pt x="3052764" y="5068342"/>
                </a:cubicBezTo>
                <a:cubicBezTo>
                  <a:pt x="3048952" y="5068342"/>
                  <a:pt x="3044192" y="5069294"/>
                  <a:pt x="3038476" y="5069294"/>
                </a:cubicBezTo>
                <a:lnTo>
                  <a:pt x="3025102" y="5069294"/>
                </a:lnTo>
                <a:lnTo>
                  <a:pt x="3025140" y="5069295"/>
                </a:lnTo>
                <a:cubicBezTo>
                  <a:pt x="2994660" y="5071200"/>
                  <a:pt x="2976564" y="5071200"/>
                  <a:pt x="2954656" y="5071200"/>
                </a:cubicBezTo>
                <a:cubicBezTo>
                  <a:pt x="2932748" y="5070248"/>
                  <a:pt x="2907984" y="5070248"/>
                  <a:pt x="2863216" y="5064532"/>
                </a:cubicBezTo>
                <a:cubicBezTo>
                  <a:pt x="2880360" y="5072153"/>
                  <a:pt x="2860358" y="5067390"/>
                  <a:pt x="2807018" y="5061675"/>
                </a:cubicBezTo>
                <a:cubicBezTo>
                  <a:pt x="2760344" y="5048340"/>
                  <a:pt x="2829878" y="5063580"/>
                  <a:pt x="2836544" y="5060722"/>
                </a:cubicBezTo>
                <a:cubicBezTo>
                  <a:pt x="2758440" y="5044530"/>
                  <a:pt x="2683192" y="5032147"/>
                  <a:pt x="2696528" y="5038815"/>
                </a:cubicBezTo>
                <a:cubicBezTo>
                  <a:pt x="2858452" y="5075962"/>
                  <a:pt x="2649856" y="5032147"/>
                  <a:pt x="2736532" y="5055007"/>
                </a:cubicBezTo>
                <a:cubicBezTo>
                  <a:pt x="2732724" y="5057865"/>
                  <a:pt x="2684144" y="5048340"/>
                  <a:pt x="2636520" y="5037862"/>
                </a:cubicBezTo>
                <a:cubicBezTo>
                  <a:pt x="2588896" y="5027385"/>
                  <a:pt x="2542224" y="5018812"/>
                  <a:pt x="2537460" y="5016907"/>
                </a:cubicBezTo>
                <a:cubicBezTo>
                  <a:pt x="2539128" y="5009406"/>
                  <a:pt x="2507978" y="4996071"/>
                  <a:pt x="2547384" y="4996683"/>
                </a:cubicBezTo>
                <a:close/>
                <a:moveTo>
                  <a:pt x="3335656" y="4972141"/>
                </a:moveTo>
                <a:cubicBezTo>
                  <a:pt x="3326130" y="4975951"/>
                  <a:pt x="3318510" y="4979761"/>
                  <a:pt x="3312796" y="4982618"/>
                </a:cubicBezTo>
                <a:lnTo>
                  <a:pt x="3311500" y="4983050"/>
                </a:lnTo>
                <a:close/>
                <a:moveTo>
                  <a:pt x="3502344" y="4899750"/>
                </a:moveTo>
                <a:cubicBezTo>
                  <a:pt x="3481388" y="4914990"/>
                  <a:pt x="3460432" y="4931182"/>
                  <a:pt x="3439478" y="4947375"/>
                </a:cubicBezTo>
                <a:lnTo>
                  <a:pt x="3431858" y="4951185"/>
                </a:lnTo>
                <a:cubicBezTo>
                  <a:pt x="3442336" y="4943565"/>
                  <a:pt x="3453766" y="4935945"/>
                  <a:pt x="3464244" y="4928325"/>
                </a:cubicBezTo>
                <a:lnTo>
                  <a:pt x="3495676" y="4904513"/>
                </a:lnTo>
                <a:cubicBezTo>
                  <a:pt x="3497580" y="4902607"/>
                  <a:pt x="3500438" y="4901655"/>
                  <a:pt x="3502344" y="4899750"/>
                </a:cubicBezTo>
                <a:close/>
                <a:moveTo>
                  <a:pt x="2399220" y="4890390"/>
                </a:moveTo>
                <a:lnTo>
                  <a:pt x="2389908" y="4891039"/>
                </a:lnTo>
                <a:lnTo>
                  <a:pt x="2392450" y="4890637"/>
                </a:lnTo>
                <a:close/>
                <a:moveTo>
                  <a:pt x="2428876" y="4888321"/>
                </a:moveTo>
                <a:cubicBezTo>
                  <a:pt x="2460784" y="4889273"/>
                  <a:pt x="2429828" y="4889511"/>
                  <a:pt x="2406968" y="4890107"/>
                </a:cubicBezTo>
                <a:lnTo>
                  <a:pt x="2399220" y="4890390"/>
                </a:lnTo>
                <a:close/>
                <a:moveTo>
                  <a:pt x="395288" y="4887368"/>
                </a:moveTo>
                <a:lnTo>
                  <a:pt x="362904" y="4915943"/>
                </a:lnTo>
                <a:cubicBezTo>
                  <a:pt x="377192" y="4901656"/>
                  <a:pt x="383858" y="4896893"/>
                  <a:pt x="395288" y="4887368"/>
                </a:cubicBezTo>
                <a:close/>
                <a:moveTo>
                  <a:pt x="2230756" y="4873080"/>
                </a:moveTo>
                <a:lnTo>
                  <a:pt x="2185036" y="4882605"/>
                </a:lnTo>
                <a:cubicBezTo>
                  <a:pt x="2177416" y="4884510"/>
                  <a:pt x="2169796" y="4885462"/>
                  <a:pt x="2162176" y="4887368"/>
                </a:cubicBezTo>
                <a:lnTo>
                  <a:pt x="2140268" y="4893082"/>
                </a:lnTo>
                <a:cubicBezTo>
                  <a:pt x="2148840" y="4891178"/>
                  <a:pt x="2156460" y="4888320"/>
                  <a:pt x="2164080" y="4886415"/>
                </a:cubicBezTo>
                <a:cubicBezTo>
                  <a:pt x="2171700" y="4885462"/>
                  <a:pt x="2179320" y="4883557"/>
                  <a:pt x="2186940" y="4881653"/>
                </a:cubicBezTo>
                <a:cubicBezTo>
                  <a:pt x="2202180" y="4878795"/>
                  <a:pt x="2216468" y="4875937"/>
                  <a:pt x="2230756" y="4873080"/>
                </a:cubicBezTo>
                <a:close/>
                <a:moveTo>
                  <a:pt x="2292668" y="4870223"/>
                </a:moveTo>
                <a:cubicBezTo>
                  <a:pt x="2309812" y="4870223"/>
                  <a:pt x="2300288" y="4872128"/>
                  <a:pt x="2280284" y="4875938"/>
                </a:cubicBezTo>
                <a:cubicBezTo>
                  <a:pt x="2260284" y="4879748"/>
                  <a:pt x="2229804" y="4883558"/>
                  <a:pt x="2204084" y="4890225"/>
                </a:cubicBezTo>
                <a:cubicBezTo>
                  <a:pt x="2191704" y="4893083"/>
                  <a:pt x="2179320" y="4895941"/>
                  <a:pt x="2170748" y="4897845"/>
                </a:cubicBezTo>
                <a:cubicBezTo>
                  <a:pt x="2162176" y="4899750"/>
                  <a:pt x="2156460" y="4901655"/>
                  <a:pt x="2155508" y="4902608"/>
                </a:cubicBezTo>
                <a:cubicBezTo>
                  <a:pt x="2154556" y="4903561"/>
                  <a:pt x="2158364" y="4902608"/>
                  <a:pt x="2168844" y="4900703"/>
                </a:cubicBezTo>
                <a:cubicBezTo>
                  <a:pt x="2179320" y="4899750"/>
                  <a:pt x="2197418" y="4896893"/>
                  <a:pt x="2223136" y="4892130"/>
                </a:cubicBezTo>
                <a:cubicBezTo>
                  <a:pt x="2206944" y="4894988"/>
                  <a:pt x="2190750" y="4898798"/>
                  <a:pt x="2174558" y="4902608"/>
                </a:cubicBezTo>
                <a:cubicBezTo>
                  <a:pt x="2159318" y="4906418"/>
                  <a:pt x="2143124" y="4911180"/>
                  <a:pt x="2127884" y="4915943"/>
                </a:cubicBezTo>
                <a:cubicBezTo>
                  <a:pt x="2120264" y="4917848"/>
                  <a:pt x="2112644" y="4920705"/>
                  <a:pt x="2105024" y="4922611"/>
                </a:cubicBezTo>
                <a:cubicBezTo>
                  <a:pt x="2097404" y="4924516"/>
                  <a:pt x="2089784" y="4927373"/>
                  <a:pt x="2082164" y="4930230"/>
                </a:cubicBezTo>
                <a:cubicBezTo>
                  <a:pt x="2066924" y="4935945"/>
                  <a:pt x="2052638" y="4940708"/>
                  <a:pt x="2037398" y="4946423"/>
                </a:cubicBezTo>
                <a:cubicBezTo>
                  <a:pt x="2023110" y="4953091"/>
                  <a:pt x="2008824" y="4958805"/>
                  <a:pt x="1994536" y="4965473"/>
                </a:cubicBezTo>
                <a:cubicBezTo>
                  <a:pt x="1987868" y="4968330"/>
                  <a:pt x="1980248" y="4971188"/>
                  <a:pt x="1973580" y="4974998"/>
                </a:cubicBezTo>
                <a:lnTo>
                  <a:pt x="1952624" y="4985475"/>
                </a:lnTo>
                <a:cubicBezTo>
                  <a:pt x="1939290" y="4993095"/>
                  <a:pt x="1925004" y="4999763"/>
                  <a:pt x="1911668" y="5007383"/>
                </a:cubicBezTo>
                <a:cubicBezTo>
                  <a:pt x="1899284" y="5015003"/>
                  <a:pt x="1885950" y="5023575"/>
                  <a:pt x="1872616" y="5031195"/>
                </a:cubicBezTo>
                <a:cubicBezTo>
                  <a:pt x="1859280" y="5038816"/>
                  <a:pt x="1846898" y="5048341"/>
                  <a:pt x="1834516" y="5056913"/>
                </a:cubicBezTo>
                <a:cubicBezTo>
                  <a:pt x="1822132" y="5065486"/>
                  <a:pt x="1808798" y="5074058"/>
                  <a:pt x="1797368" y="5083583"/>
                </a:cubicBezTo>
                <a:cubicBezTo>
                  <a:pt x="1773556" y="5102633"/>
                  <a:pt x="1748790" y="5121683"/>
                  <a:pt x="1726884" y="5143591"/>
                </a:cubicBezTo>
                <a:lnTo>
                  <a:pt x="1709738" y="5159783"/>
                </a:lnTo>
                <a:lnTo>
                  <a:pt x="1701164" y="5167403"/>
                </a:lnTo>
                <a:lnTo>
                  <a:pt x="1693544" y="5175975"/>
                </a:lnTo>
                <a:cubicBezTo>
                  <a:pt x="1683068" y="5187405"/>
                  <a:pt x="1672590" y="5198836"/>
                  <a:pt x="1662112" y="5210266"/>
                </a:cubicBezTo>
                <a:cubicBezTo>
                  <a:pt x="1656398" y="5215980"/>
                  <a:pt x="1651636" y="5222648"/>
                  <a:pt x="1646872" y="5228363"/>
                </a:cubicBezTo>
                <a:cubicBezTo>
                  <a:pt x="1641158" y="5235030"/>
                  <a:pt x="1636396" y="5240745"/>
                  <a:pt x="1631632" y="5247413"/>
                </a:cubicBezTo>
                <a:cubicBezTo>
                  <a:pt x="1625918" y="5254080"/>
                  <a:pt x="1621156" y="5259795"/>
                  <a:pt x="1616392" y="5266463"/>
                </a:cubicBezTo>
                <a:cubicBezTo>
                  <a:pt x="1610678" y="5273130"/>
                  <a:pt x="1606868" y="5279798"/>
                  <a:pt x="1602104" y="5286466"/>
                </a:cubicBezTo>
                <a:cubicBezTo>
                  <a:pt x="1630680" y="5245508"/>
                  <a:pt x="1604010" y="5275988"/>
                  <a:pt x="1597344" y="5283608"/>
                </a:cubicBezTo>
                <a:cubicBezTo>
                  <a:pt x="1601152" y="5277893"/>
                  <a:pt x="1604964" y="5272178"/>
                  <a:pt x="1608772" y="5267416"/>
                </a:cubicBezTo>
                <a:cubicBezTo>
                  <a:pt x="1612584" y="5262653"/>
                  <a:pt x="1616392" y="5257891"/>
                  <a:pt x="1620204" y="5253128"/>
                </a:cubicBezTo>
                <a:cubicBezTo>
                  <a:pt x="1627824" y="5243603"/>
                  <a:pt x="1634490" y="5235983"/>
                  <a:pt x="1640204" y="5228363"/>
                </a:cubicBezTo>
                <a:cubicBezTo>
                  <a:pt x="1651636" y="5213123"/>
                  <a:pt x="1663064" y="5201693"/>
                  <a:pt x="1671638" y="5192168"/>
                </a:cubicBezTo>
                <a:cubicBezTo>
                  <a:pt x="1680210" y="5182643"/>
                  <a:pt x="1687830" y="5175023"/>
                  <a:pt x="1693544" y="5168355"/>
                </a:cubicBezTo>
                <a:cubicBezTo>
                  <a:pt x="1699260" y="5160736"/>
                  <a:pt x="1704976" y="5155973"/>
                  <a:pt x="1709738" y="5151211"/>
                </a:cubicBezTo>
                <a:cubicBezTo>
                  <a:pt x="1719264" y="5141686"/>
                  <a:pt x="1727836" y="5133113"/>
                  <a:pt x="1740218" y="5119778"/>
                </a:cubicBezTo>
                <a:cubicBezTo>
                  <a:pt x="1745932" y="5113111"/>
                  <a:pt x="1754504" y="5106443"/>
                  <a:pt x="1764984" y="5097870"/>
                </a:cubicBezTo>
                <a:cubicBezTo>
                  <a:pt x="1775460" y="5089298"/>
                  <a:pt x="1786890" y="5077868"/>
                  <a:pt x="1803084" y="5066438"/>
                </a:cubicBezTo>
                <a:cubicBezTo>
                  <a:pt x="1792604" y="5073105"/>
                  <a:pt x="1771650" y="5090250"/>
                  <a:pt x="1744028" y="5111205"/>
                </a:cubicBezTo>
                <a:cubicBezTo>
                  <a:pt x="1731644" y="5122636"/>
                  <a:pt x="1717358" y="5135018"/>
                  <a:pt x="1702118" y="5149305"/>
                </a:cubicBezTo>
                <a:cubicBezTo>
                  <a:pt x="1698308" y="5152163"/>
                  <a:pt x="1694498" y="5155973"/>
                  <a:pt x="1690688" y="5159783"/>
                </a:cubicBezTo>
                <a:cubicBezTo>
                  <a:pt x="1687830" y="5163593"/>
                  <a:pt x="1684020" y="5167403"/>
                  <a:pt x="1680210" y="5171213"/>
                </a:cubicBezTo>
                <a:cubicBezTo>
                  <a:pt x="1673544" y="5178833"/>
                  <a:pt x="1665924" y="5187405"/>
                  <a:pt x="1658304" y="5195025"/>
                </a:cubicBezTo>
                <a:lnTo>
                  <a:pt x="1646872" y="5207408"/>
                </a:lnTo>
                <a:cubicBezTo>
                  <a:pt x="1643064" y="5211218"/>
                  <a:pt x="1640204" y="5215980"/>
                  <a:pt x="1636396" y="5219791"/>
                </a:cubicBezTo>
                <a:cubicBezTo>
                  <a:pt x="1629728" y="5228363"/>
                  <a:pt x="1623060" y="5236936"/>
                  <a:pt x="1616392" y="5245508"/>
                </a:cubicBezTo>
                <a:cubicBezTo>
                  <a:pt x="1602104" y="5262653"/>
                  <a:pt x="1591628" y="5280750"/>
                  <a:pt x="1580198" y="5296943"/>
                </a:cubicBezTo>
                <a:cubicBezTo>
                  <a:pt x="1575436" y="5305516"/>
                  <a:pt x="1569720" y="5313136"/>
                  <a:pt x="1564958" y="5320755"/>
                </a:cubicBezTo>
                <a:cubicBezTo>
                  <a:pt x="1560196" y="5329328"/>
                  <a:pt x="1556384" y="5336948"/>
                  <a:pt x="1552576" y="5343616"/>
                </a:cubicBezTo>
                <a:cubicBezTo>
                  <a:pt x="1544956" y="5357903"/>
                  <a:pt x="1538288" y="5370286"/>
                  <a:pt x="1533524" y="5379811"/>
                </a:cubicBezTo>
                <a:lnTo>
                  <a:pt x="1555432" y="5344568"/>
                </a:lnTo>
                <a:cubicBezTo>
                  <a:pt x="1563052" y="5333138"/>
                  <a:pt x="1569720" y="5320755"/>
                  <a:pt x="1578292" y="5310278"/>
                </a:cubicBezTo>
                <a:cubicBezTo>
                  <a:pt x="1570672" y="5322661"/>
                  <a:pt x="1564958" y="5335043"/>
                  <a:pt x="1558290" y="5348378"/>
                </a:cubicBezTo>
                <a:cubicBezTo>
                  <a:pt x="1551624" y="5361713"/>
                  <a:pt x="1544956" y="5374095"/>
                  <a:pt x="1539240" y="5387430"/>
                </a:cubicBezTo>
                <a:cubicBezTo>
                  <a:pt x="1528764" y="5405528"/>
                  <a:pt x="1527810" y="5406480"/>
                  <a:pt x="1527810" y="5403623"/>
                </a:cubicBezTo>
                <a:cubicBezTo>
                  <a:pt x="1523048" y="5418863"/>
                  <a:pt x="1501140" y="5466488"/>
                  <a:pt x="1477328" y="5524591"/>
                </a:cubicBezTo>
                <a:cubicBezTo>
                  <a:pt x="1449704" y="5592218"/>
                  <a:pt x="1419224" y="5671275"/>
                  <a:pt x="1389698" y="5731283"/>
                </a:cubicBezTo>
                <a:cubicBezTo>
                  <a:pt x="1398270" y="5712233"/>
                  <a:pt x="1398270" y="5706518"/>
                  <a:pt x="1396364" y="5709375"/>
                </a:cubicBezTo>
                <a:cubicBezTo>
                  <a:pt x="1394460" y="5711280"/>
                  <a:pt x="1389698" y="5720805"/>
                  <a:pt x="1383984" y="5729378"/>
                </a:cubicBezTo>
                <a:cubicBezTo>
                  <a:pt x="1373504" y="5745570"/>
                  <a:pt x="1364932" y="5759858"/>
                  <a:pt x="1388744" y="5707470"/>
                </a:cubicBezTo>
                <a:cubicBezTo>
                  <a:pt x="1432560" y="5612220"/>
                  <a:pt x="1466850" y="5505541"/>
                  <a:pt x="1518284" y="5400766"/>
                </a:cubicBezTo>
                <a:lnTo>
                  <a:pt x="1527810" y="5380763"/>
                </a:lnTo>
                <a:cubicBezTo>
                  <a:pt x="1531620" y="5375048"/>
                  <a:pt x="1535430" y="5368380"/>
                  <a:pt x="1539240" y="5361713"/>
                </a:cubicBezTo>
                <a:lnTo>
                  <a:pt x="1561148" y="5322661"/>
                </a:lnTo>
                <a:cubicBezTo>
                  <a:pt x="1568768" y="5310278"/>
                  <a:pt x="1577340" y="5297895"/>
                  <a:pt x="1585912" y="5285513"/>
                </a:cubicBezTo>
                <a:cubicBezTo>
                  <a:pt x="1594484" y="5273130"/>
                  <a:pt x="1602104" y="5260748"/>
                  <a:pt x="1611630" y="5249318"/>
                </a:cubicBezTo>
                <a:lnTo>
                  <a:pt x="1639252" y="5214075"/>
                </a:lnTo>
                <a:cubicBezTo>
                  <a:pt x="1643064" y="5207408"/>
                  <a:pt x="1648778" y="5202645"/>
                  <a:pt x="1653540" y="5196930"/>
                </a:cubicBezTo>
                <a:lnTo>
                  <a:pt x="1668780" y="5180738"/>
                </a:lnTo>
                <a:lnTo>
                  <a:pt x="1684020" y="5164545"/>
                </a:lnTo>
                <a:lnTo>
                  <a:pt x="1691640" y="5155973"/>
                </a:lnTo>
                <a:lnTo>
                  <a:pt x="1699260" y="5148353"/>
                </a:lnTo>
                <a:lnTo>
                  <a:pt x="1731644" y="5117873"/>
                </a:lnTo>
                <a:cubicBezTo>
                  <a:pt x="1733550" y="5115016"/>
                  <a:pt x="1735456" y="5113111"/>
                  <a:pt x="1739264" y="5109300"/>
                </a:cubicBezTo>
                <a:lnTo>
                  <a:pt x="1740656" y="5108008"/>
                </a:lnTo>
                <a:lnTo>
                  <a:pt x="1823562" y="5043578"/>
                </a:lnTo>
                <a:cubicBezTo>
                  <a:pt x="1852374" y="5023337"/>
                  <a:pt x="1882140" y="5004525"/>
                  <a:pt x="1912620" y="4987380"/>
                </a:cubicBezTo>
                <a:cubicBezTo>
                  <a:pt x="1944052" y="4973093"/>
                  <a:pt x="1960244" y="4965473"/>
                  <a:pt x="1969770" y="4961663"/>
                </a:cubicBezTo>
                <a:cubicBezTo>
                  <a:pt x="1980248" y="4957853"/>
                  <a:pt x="1983104" y="4957853"/>
                  <a:pt x="1986916" y="4956900"/>
                </a:cubicBezTo>
                <a:cubicBezTo>
                  <a:pt x="1990724" y="4955948"/>
                  <a:pt x="1996440" y="4954043"/>
                  <a:pt x="2011680" y="4948328"/>
                </a:cubicBezTo>
                <a:cubicBezTo>
                  <a:pt x="2015490" y="4946423"/>
                  <a:pt x="2020252" y="4944518"/>
                  <a:pt x="2025016" y="4942613"/>
                </a:cubicBezTo>
                <a:cubicBezTo>
                  <a:pt x="2029778" y="4940708"/>
                  <a:pt x="2036444" y="4937850"/>
                  <a:pt x="2043112" y="4935945"/>
                </a:cubicBezTo>
                <a:cubicBezTo>
                  <a:pt x="2056448" y="4931183"/>
                  <a:pt x="2074544" y="4925468"/>
                  <a:pt x="2096452" y="4917848"/>
                </a:cubicBezTo>
                <a:cubicBezTo>
                  <a:pt x="2101216" y="4913086"/>
                  <a:pt x="2081212" y="4919753"/>
                  <a:pt x="2052638" y="4926420"/>
                </a:cubicBezTo>
                <a:cubicBezTo>
                  <a:pt x="2074544" y="4918800"/>
                  <a:pt x="2096452" y="4910228"/>
                  <a:pt x="2119312" y="4904513"/>
                </a:cubicBezTo>
                <a:cubicBezTo>
                  <a:pt x="2142172" y="4898798"/>
                  <a:pt x="2165032" y="4891178"/>
                  <a:pt x="2187892" y="4887368"/>
                </a:cubicBezTo>
                <a:lnTo>
                  <a:pt x="2178368" y="4891178"/>
                </a:lnTo>
                <a:cubicBezTo>
                  <a:pt x="2197418" y="4887368"/>
                  <a:pt x="2216468" y="4882605"/>
                  <a:pt x="2235518" y="4878795"/>
                </a:cubicBezTo>
                <a:close/>
                <a:moveTo>
                  <a:pt x="3543430" y="4736219"/>
                </a:moveTo>
                <a:lnTo>
                  <a:pt x="3542676" y="4737289"/>
                </a:lnTo>
                <a:cubicBezTo>
                  <a:pt x="3540504" y="4739790"/>
                  <a:pt x="3537110" y="4743302"/>
                  <a:pt x="3531872" y="4748303"/>
                </a:cubicBezTo>
                <a:close/>
                <a:moveTo>
                  <a:pt x="3938588" y="4474935"/>
                </a:moveTo>
                <a:cubicBezTo>
                  <a:pt x="3923348" y="4495890"/>
                  <a:pt x="3906204" y="4516845"/>
                  <a:pt x="3890010" y="4536848"/>
                </a:cubicBezTo>
                <a:lnTo>
                  <a:pt x="3884296" y="4542562"/>
                </a:lnTo>
                <a:cubicBezTo>
                  <a:pt x="3902392" y="4520655"/>
                  <a:pt x="3921442" y="4497795"/>
                  <a:pt x="3938588" y="4474935"/>
                </a:cubicBezTo>
                <a:close/>
                <a:moveTo>
                  <a:pt x="3933826" y="4428262"/>
                </a:moveTo>
                <a:cubicBezTo>
                  <a:pt x="3927158" y="4438740"/>
                  <a:pt x="3911918" y="4459695"/>
                  <a:pt x="3893820" y="4481602"/>
                </a:cubicBezTo>
                <a:cubicBezTo>
                  <a:pt x="3876676" y="4502557"/>
                  <a:pt x="3856674" y="4524465"/>
                  <a:pt x="3842386" y="4537800"/>
                </a:cubicBezTo>
                <a:cubicBezTo>
                  <a:pt x="3872866" y="4503510"/>
                  <a:pt x="3881440" y="4493032"/>
                  <a:pt x="3890012" y="4483507"/>
                </a:cubicBezTo>
                <a:cubicBezTo>
                  <a:pt x="3894774" y="4477792"/>
                  <a:pt x="3898584" y="4473030"/>
                  <a:pt x="3905252" y="4465410"/>
                </a:cubicBezTo>
                <a:cubicBezTo>
                  <a:pt x="3911918" y="4456837"/>
                  <a:pt x="3920492" y="4446360"/>
                  <a:pt x="3933826" y="4428262"/>
                </a:cubicBezTo>
                <a:close/>
                <a:moveTo>
                  <a:pt x="4039908" y="4261932"/>
                </a:moveTo>
                <a:cubicBezTo>
                  <a:pt x="4040504" y="4260861"/>
                  <a:pt x="4040504" y="4261575"/>
                  <a:pt x="4040504" y="4263480"/>
                </a:cubicBezTo>
                <a:cubicBezTo>
                  <a:pt x="4040504" y="4271100"/>
                  <a:pt x="4032884" y="4294913"/>
                  <a:pt x="4039552" y="4281578"/>
                </a:cubicBezTo>
                <a:cubicBezTo>
                  <a:pt x="4026216" y="4313011"/>
                  <a:pt x="4010024" y="4347300"/>
                  <a:pt x="3991928" y="4377780"/>
                </a:cubicBezTo>
                <a:cubicBezTo>
                  <a:pt x="3973830" y="4408261"/>
                  <a:pt x="3954780" y="4435883"/>
                  <a:pt x="3938588" y="4455886"/>
                </a:cubicBezTo>
                <a:cubicBezTo>
                  <a:pt x="3927158" y="4473983"/>
                  <a:pt x="3908108" y="4499700"/>
                  <a:pt x="3883342" y="4531133"/>
                </a:cubicBezTo>
                <a:cubicBezTo>
                  <a:pt x="3860484" y="4559708"/>
                  <a:pt x="3831908" y="4590188"/>
                  <a:pt x="3804284" y="4619715"/>
                </a:cubicBezTo>
                <a:lnTo>
                  <a:pt x="3802686" y="4620362"/>
                </a:lnTo>
                <a:lnTo>
                  <a:pt x="3788092" y="4634955"/>
                </a:lnTo>
                <a:lnTo>
                  <a:pt x="3801440" y="4620867"/>
                </a:lnTo>
                <a:lnTo>
                  <a:pt x="3798882" y="4621903"/>
                </a:lnTo>
                <a:cubicBezTo>
                  <a:pt x="3785174" y="4633289"/>
                  <a:pt x="3752848" y="4665436"/>
                  <a:pt x="3758564" y="4656863"/>
                </a:cubicBezTo>
                <a:cubicBezTo>
                  <a:pt x="3716656" y="4699725"/>
                  <a:pt x="3664268" y="4753065"/>
                  <a:pt x="3609976" y="4801643"/>
                </a:cubicBezTo>
                <a:cubicBezTo>
                  <a:pt x="3556636" y="4850220"/>
                  <a:pt x="3500438" y="4894988"/>
                  <a:pt x="3458528" y="4925468"/>
                </a:cubicBezTo>
                <a:lnTo>
                  <a:pt x="3493770" y="4901655"/>
                </a:lnTo>
                <a:cubicBezTo>
                  <a:pt x="3478530" y="4912133"/>
                  <a:pt x="3467100" y="4920705"/>
                  <a:pt x="3457576" y="4927373"/>
                </a:cubicBezTo>
                <a:cubicBezTo>
                  <a:pt x="3449004" y="4934041"/>
                  <a:pt x="3441382" y="4938803"/>
                  <a:pt x="3435668" y="4942613"/>
                </a:cubicBezTo>
                <a:cubicBezTo>
                  <a:pt x="3425190" y="4950233"/>
                  <a:pt x="3420428" y="4954043"/>
                  <a:pt x="3417570" y="4956900"/>
                </a:cubicBezTo>
                <a:cubicBezTo>
                  <a:pt x="3413760" y="4959758"/>
                  <a:pt x="3411856" y="4961663"/>
                  <a:pt x="3405188" y="4966425"/>
                </a:cubicBezTo>
                <a:cubicBezTo>
                  <a:pt x="3398520" y="4971188"/>
                  <a:pt x="3387090" y="4978808"/>
                  <a:pt x="3364230" y="4991191"/>
                </a:cubicBezTo>
                <a:lnTo>
                  <a:pt x="3360420" y="4982618"/>
                </a:lnTo>
                <a:cubicBezTo>
                  <a:pt x="3329940" y="4999763"/>
                  <a:pt x="3296604" y="5015955"/>
                  <a:pt x="3264216" y="5027386"/>
                </a:cubicBezTo>
                <a:cubicBezTo>
                  <a:pt x="3231832" y="5039768"/>
                  <a:pt x="3201352" y="5047388"/>
                  <a:pt x="3177540" y="5053103"/>
                </a:cubicBezTo>
                <a:cubicBezTo>
                  <a:pt x="3176588" y="5050245"/>
                  <a:pt x="3197542" y="5042625"/>
                  <a:pt x="3231832" y="5033100"/>
                </a:cubicBezTo>
                <a:cubicBezTo>
                  <a:pt x="3264216" y="5020718"/>
                  <a:pt x="3310890" y="5005478"/>
                  <a:pt x="3356610" y="4980713"/>
                </a:cubicBezTo>
                <a:cubicBezTo>
                  <a:pt x="3403282" y="4956900"/>
                  <a:pt x="3449956" y="4927373"/>
                  <a:pt x="3490912" y="4896893"/>
                </a:cubicBezTo>
                <a:cubicBezTo>
                  <a:pt x="3530916" y="4866413"/>
                  <a:pt x="3565208" y="4835933"/>
                  <a:pt x="3587116" y="4813073"/>
                </a:cubicBezTo>
                <a:cubicBezTo>
                  <a:pt x="3596640" y="4805453"/>
                  <a:pt x="3603308" y="4800690"/>
                  <a:pt x="3615690" y="4790213"/>
                </a:cubicBezTo>
                <a:cubicBezTo>
                  <a:pt x="3627120" y="4779736"/>
                  <a:pt x="3644264" y="4764495"/>
                  <a:pt x="3672840" y="4736873"/>
                </a:cubicBezTo>
                <a:cubicBezTo>
                  <a:pt x="3667124" y="4735920"/>
                  <a:pt x="3707130" y="4695915"/>
                  <a:pt x="3755708" y="4644480"/>
                </a:cubicBezTo>
                <a:cubicBezTo>
                  <a:pt x="3804284" y="4593998"/>
                  <a:pt x="3864292" y="4532086"/>
                  <a:pt x="3898584" y="4488270"/>
                </a:cubicBezTo>
                <a:cubicBezTo>
                  <a:pt x="3914776" y="4469220"/>
                  <a:pt x="3900488" y="4487318"/>
                  <a:pt x="3887152" y="4504463"/>
                </a:cubicBezTo>
                <a:cubicBezTo>
                  <a:pt x="3873816" y="4521608"/>
                  <a:pt x="3860484" y="4538753"/>
                  <a:pt x="3878580" y="4519703"/>
                </a:cubicBezTo>
                <a:cubicBezTo>
                  <a:pt x="3907156" y="4486365"/>
                  <a:pt x="3927158" y="4459695"/>
                  <a:pt x="3946208" y="4431120"/>
                </a:cubicBezTo>
                <a:cubicBezTo>
                  <a:pt x="3965258" y="4402545"/>
                  <a:pt x="3985260" y="4372065"/>
                  <a:pt x="4010978" y="4325393"/>
                </a:cubicBezTo>
                <a:cubicBezTo>
                  <a:pt x="4005264" y="4336823"/>
                  <a:pt x="4010024" y="4329203"/>
                  <a:pt x="4004310" y="4341586"/>
                </a:cubicBezTo>
                <a:cubicBezTo>
                  <a:pt x="4013836" y="4323488"/>
                  <a:pt x="4020504" y="4308248"/>
                  <a:pt x="4025264" y="4296818"/>
                </a:cubicBezTo>
                <a:cubicBezTo>
                  <a:pt x="4030028" y="4284436"/>
                  <a:pt x="4033838" y="4276815"/>
                  <a:pt x="4035742" y="4271100"/>
                </a:cubicBezTo>
                <a:cubicBezTo>
                  <a:pt x="4038124" y="4265862"/>
                  <a:pt x="4039314" y="4263004"/>
                  <a:pt x="4039908" y="4261932"/>
                </a:cubicBezTo>
                <a:close/>
                <a:moveTo>
                  <a:pt x="982980" y="4261575"/>
                </a:moveTo>
                <a:lnTo>
                  <a:pt x="943928" y="4309200"/>
                </a:lnTo>
                <a:lnTo>
                  <a:pt x="945832" y="4305390"/>
                </a:lnTo>
                <a:cubicBezTo>
                  <a:pt x="936308" y="4318725"/>
                  <a:pt x="914400" y="4341585"/>
                  <a:pt x="892492" y="4363493"/>
                </a:cubicBezTo>
                <a:cubicBezTo>
                  <a:pt x="870586" y="4384448"/>
                  <a:pt x="847724" y="4405403"/>
                  <a:pt x="837248" y="4416833"/>
                </a:cubicBezTo>
                <a:lnTo>
                  <a:pt x="837270" y="4416811"/>
                </a:lnTo>
                <a:lnTo>
                  <a:pt x="864872" y="4388258"/>
                </a:lnTo>
                <a:cubicBezTo>
                  <a:pt x="877252" y="4376828"/>
                  <a:pt x="891540" y="4362540"/>
                  <a:pt x="905828" y="4347300"/>
                </a:cubicBezTo>
                <a:cubicBezTo>
                  <a:pt x="913448" y="4339680"/>
                  <a:pt x="920116" y="4332060"/>
                  <a:pt x="927736" y="4324440"/>
                </a:cubicBezTo>
                <a:cubicBezTo>
                  <a:pt x="935356" y="4316820"/>
                  <a:pt x="942024" y="4309200"/>
                  <a:pt x="948690" y="4301580"/>
                </a:cubicBezTo>
                <a:cubicBezTo>
                  <a:pt x="961072" y="4286340"/>
                  <a:pt x="973456" y="4272053"/>
                  <a:pt x="982980" y="4261575"/>
                </a:cubicBezTo>
                <a:close/>
                <a:moveTo>
                  <a:pt x="3967164" y="4118700"/>
                </a:moveTo>
                <a:cubicBezTo>
                  <a:pt x="3966212" y="4123463"/>
                  <a:pt x="3966212" y="4128225"/>
                  <a:pt x="3965258" y="4132988"/>
                </a:cubicBezTo>
                <a:cubicBezTo>
                  <a:pt x="3964304" y="4136798"/>
                  <a:pt x="3964304" y="4141560"/>
                  <a:pt x="3962400" y="4149180"/>
                </a:cubicBezTo>
                <a:cubicBezTo>
                  <a:pt x="3959544" y="4170135"/>
                  <a:pt x="3955732" y="4188233"/>
                  <a:pt x="3954780" y="4194900"/>
                </a:cubicBezTo>
                <a:cubicBezTo>
                  <a:pt x="3953828" y="4200615"/>
                  <a:pt x="3956686" y="4195853"/>
                  <a:pt x="3965258" y="4168230"/>
                </a:cubicBezTo>
                <a:cubicBezTo>
                  <a:pt x="3959544" y="4190138"/>
                  <a:pt x="3952876" y="4213950"/>
                  <a:pt x="3944304" y="4235858"/>
                </a:cubicBezTo>
                <a:cubicBezTo>
                  <a:pt x="3935730" y="4257765"/>
                  <a:pt x="3925252" y="4279673"/>
                  <a:pt x="3915728" y="4297770"/>
                </a:cubicBezTo>
                <a:cubicBezTo>
                  <a:pt x="3895726" y="4333965"/>
                  <a:pt x="3877628" y="4359683"/>
                  <a:pt x="3881438" y="4359683"/>
                </a:cubicBezTo>
                <a:cubicBezTo>
                  <a:pt x="3894772" y="4342538"/>
                  <a:pt x="3910966" y="4322535"/>
                  <a:pt x="3930016" y="4287293"/>
                </a:cubicBezTo>
                <a:cubicBezTo>
                  <a:pt x="3898584" y="4347300"/>
                  <a:pt x="3871912" y="4383495"/>
                  <a:pt x="3845244" y="4418738"/>
                </a:cubicBezTo>
                <a:cubicBezTo>
                  <a:pt x="3817620" y="4453980"/>
                  <a:pt x="3789046" y="4487318"/>
                  <a:pt x="3741420" y="4536848"/>
                </a:cubicBezTo>
                <a:cubicBezTo>
                  <a:pt x="3752852" y="4524465"/>
                  <a:pt x="3770948" y="4503510"/>
                  <a:pt x="3789998" y="4481603"/>
                </a:cubicBezTo>
                <a:cubicBezTo>
                  <a:pt x="3809048" y="4458743"/>
                  <a:pt x="3828098" y="4434930"/>
                  <a:pt x="3842386" y="4414928"/>
                </a:cubicBezTo>
                <a:cubicBezTo>
                  <a:pt x="3850004" y="4404450"/>
                  <a:pt x="3855720" y="4395878"/>
                  <a:pt x="3860484" y="4389210"/>
                </a:cubicBezTo>
                <a:cubicBezTo>
                  <a:pt x="3864292" y="4382543"/>
                  <a:pt x="3867152" y="4377780"/>
                  <a:pt x="3868104" y="4375875"/>
                </a:cubicBezTo>
                <a:cubicBezTo>
                  <a:pt x="3870008" y="4371113"/>
                  <a:pt x="3863340" y="4378733"/>
                  <a:pt x="3842386" y="4403498"/>
                </a:cubicBezTo>
                <a:cubicBezTo>
                  <a:pt x="3824288" y="4430168"/>
                  <a:pt x="3805238" y="4456838"/>
                  <a:pt x="3784284" y="4483508"/>
                </a:cubicBezTo>
                <a:cubicBezTo>
                  <a:pt x="3753804" y="4513988"/>
                  <a:pt x="3799524" y="4462553"/>
                  <a:pt x="3809048" y="4449218"/>
                </a:cubicBezTo>
                <a:cubicBezTo>
                  <a:pt x="3806192" y="4451123"/>
                  <a:pt x="3783330" y="4474935"/>
                  <a:pt x="3758566" y="4500653"/>
                </a:cubicBezTo>
                <a:cubicBezTo>
                  <a:pt x="3733800" y="4526370"/>
                  <a:pt x="3706178" y="4554945"/>
                  <a:pt x="3698558" y="4565423"/>
                </a:cubicBezTo>
                <a:cubicBezTo>
                  <a:pt x="3708084" y="4558755"/>
                  <a:pt x="3767138" y="4496843"/>
                  <a:pt x="3720466" y="4551135"/>
                </a:cubicBezTo>
                <a:lnTo>
                  <a:pt x="3543430" y="4736219"/>
                </a:lnTo>
                <a:lnTo>
                  <a:pt x="3546158" y="4732348"/>
                </a:lnTo>
                <a:cubicBezTo>
                  <a:pt x="3546872" y="4730443"/>
                  <a:pt x="3545204" y="4730682"/>
                  <a:pt x="3546158" y="4729253"/>
                </a:cubicBezTo>
                <a:cubicBezTo>
                  <a:pt x="3524252" y="4748303"/>
                  <a:pt x="3509964" y="4762590"/>
                  <a:pt x="3493772" y="4777830"/>
                </a:cubicBezTo>
                <a:cubicBezTo>
                  <a:pt x="3485198" y="4785450"/>
                  <a:pt x="3476626" y="4794023"/>
                  <a:pt x="3465196" y="4802595"/>
                </a:cubicBezTo>
                <a:cubicBezTo>
                  <a:pt x="3454718" y="4811168"/>
                  <a:pt x="3441384" y="4821645"/>
                  <a:pt x="3424238" y="4833075"/>
                </a:cubicBezTo>
                <a:cubicBezTo>
                  <a:pt x="3452812" y="4810215"/>
                  <a:pt x="3480436" y="4785450"/>
                  <a:pt x="3507104" y="4760685"/>
                </a:cubicBezTo>
                <a:cubicBezTo>
                  <a:pt x="3462338" y="4800690"/>
                  <a:pt x="3430904" y="4822598"/>
                  <a:pt x="3408046" y="4838790"/>
                </a:cubicBezTo>
                <a:cubicBezTo>
                  <a:pt x="3397568" y="4847363"/>
                  <a:pt x="3388044" y="4852125"/>
                  <a:pt x="3379472" y="4857840"/>
                </a:cubicBezTo>
                <a:cubicBezTo>
                  <a:pt x="3371852" y="4863555"/>
                  <a:pt x="3364230" y="4868318"/>
                  <a:pt x="3357564" y="4872128"/>
                </a:cubicBezTo>
                <a:cubicBezTo>
                  <a:pt x="3349944" y="4875938"/>
                  <a:pt x="3343276" y="4879748"/>
                  <a:pt x="3335656" y="4884510"/>
                </a:cubicBezTo>
                <a:cubicBezTo>
                  <a:pt x="3331846" y="4887368"/>
                  <a:pt x="3328036" y="4889273"/>
                  <a:pt x="3323272" y="4892130"/>
                </a:cubicBezTo>
                <a:cubicBezTo>
                  <a:pt x="3319464" y="4894035"/>
                  <a:pt x="3314700" y="4896893"/>
                  <a:pt x="3308986" y="4899750"/>
                </a:cubicBezTo>
                <a:cubicBezTo>
                  <a:pt x="3298508" y="4905465"/>
                  <a:pt x="3286126" y="4913085"/>
                  <a:pt x="3269932" y="4919753"/>
                </a:cubicBezTo>
                <a:cubicBezTo>
                  <a:pt x="3261360" y="4923563"/>
                  <a:pt x="3252788" y="4927373"/>
                  <a:pt x="3243264" y="4932135"/>
                </a:cubicBezTo>
                <a:cubicBezTo>
                  <a:pt x="3233738" y="4935945"/>
                  <a:pt x="3222308" y="4939755"/>
                  <a:pt x="3210878" y="4944518"/>
                </a:cubicBezTo>
                <a:lnTo>
                  <a:pt x="3214688" y="4942613"/>
                </a:lnTo>
                <a:cubicBezTo>
                  <a:pt x="3179446" y="4954043"/>
                  <a:pt x="3131820" y="4967378"/>
                  <a:pt x="3082292" y="4971188"/>
                </a:cubicBezTo>
                <a:cubicBezTo>
                  <a:pt x="3032760" y="4975950"/>
                  <a:pt x="2983230" y="4973093"/>
                  <a:pt x="2948940" y="4972140"/>
                </a:cubicBezTo>
                <a:lnTo>
                  <a:pt x="2951798" y="4967378"/>
                </a:lnTo>
                <a:cubicBezTo>
                  <a:pt x="2927986" y="4967378"/>
                  <a:pt x="2911792" y="4966425"/>
                  <a:pt x="2899412" y="4964520"/>
                </a:cubicBezTo>
                <a:cubicBezTo>
                  <a:pt x="2887028" y="4963568"/>
                  <a:pt x="2877504" y="4961663"/>
                  <a:pt x="2866072" y="4958805"/>
                </a:cubicBezTo>
                <a:cubicBezTo>
                  <a:pt x="2843212" y="4953090"/>
                  <a:pt x="2814638" y="4946423"/>
                  <a:pt x="2737486" y="4931182"/>
                </a:cubicBezTo>
                <a:lnTo>
                  <a:pt x="2762252" y="4935945"/>
                </a:lnTo>
                <a:cubicBezTo>
                  <a:pt x="2666048" y="4915943"/>
                  <a:pt x="2711768" y="4922610"/>
                  <a:pt x="2718436" y="4920705"/>
                </a:cubicBezTo>
                <a:cubicBezTo>
                  <a:pt x="2645092" y="4903560"/>
                  <a:pt x="2600326" y="4897845"/>
                  <a:pt x="2554604" y="4893082"/>
                </a:cubicBezTo>
                <a:cubicBezTo>
                  <a:pt x="2531744" y="4890225"/>
                  <a:pt x="2508886" y="4889273"/>
                  <a:pt x="2481264" y="4886415"/>
                </a:cubicBezTo>
                <a:cubicBezTo>
                  <a:pt x="2467928" y="4886415"/>
                  <a:pt x="2452688" y="4884510"/>
                  <a:pt x="2436496" y="4883557"/>
                </a:cubicBezTo>
                <a:cubicBezTo>
                  <a:pt x="2420304" y="4883557"/>
                  <a:pt x="2401252" y="4882605"/>
                  <a:pt x="2381252" y="4881653"/>
                </a:cubicBezTo>
                <a:cubicBezTo>
                  <a:pt x="2385060" y="4879748"/>
                  <a:pt x="2372678" y="4877843"/>
                  <a:pt x="2361248" y="4876890"/>
                </a:cubicBezTo>
                <a:cubicBezTo>
                  <a:pt x="2349818" y="4875938"/>
                  <a:pt x="2339340" y="4874985"/>
                  <a:pt x="2346960" y="4873080"/>
                </a:cubicBezTo>
                <a:cubicBezTo>
                  <a:pt x="2386966" y="4873080"/>
                  <a:pt x="2452688" y="4875938"/>
                  <a:pt x="2496504" y="4879748"/>
                </a:cubicBezTo>
                <a:cubicBezTo>
                  <a:pt x="2504124" y="4878795"/>
                  <a:pt x="2496504" y="4876890"/>
                  <a:pt x="2483168" y="4874985"/>
                </a:cubicBezTo>
                <a:cubicBezTo>
                  <a:pt x="2469832" y="4873080"/>
                  <a:pt x="2449830" y="4871175"/>
                  <a:pt x="2431732" y="4870223"/>
                </a:cubicBezTo>
                <a:cubicBezTo>
                  <a:pt x="2395538" y="4869270"/>
                  <a:pt x="2367916" y="4868318"/>
                  <a:pt x="2418398" y="4866413"/>
                </a:cubicBezTo>
                <a:cubicBezTo>
                  <a:pt x="2402206" y="4865460"/>
                  <a:pt x="2386012" y="4865460"/>
                  <a:pt x="2369820" y="4864508"/>
                </a:cubicBezTo>
                <a:cubicBezTo>
                  <a:pt x="2353628" y="4864508"/>
                  <a:pt x="2338388" y="4865460"/>
                  <a:pt x="2323148" y="4865460"/>
                </a:cubicBezTo>
                <a:lnTo>
                  <a:pt x="2300288" y="4866413"/>
                </a:lnTo>
                <a:cubicBezTo>
                  <a:pt x="2292668" y="4866413"/>
                  <a:pt x="2285048" y="4867365"/>
                  <a:pt x="2277428" y="4868318"/>
                </a:cubicBezTo>
                <a:cubicBezTo>
                  <a:pt x="2261236" y="4870223"/>
                  <a:pt x="2245996" y="4872128"/>
                  <a:pt x="2229804" y="4874033"/>
                </a:cubicBezTo>
                <a:cubicBezTo>
                  <a:pt x="2243138" y="4872128"/>
                  <a:pt x="2257426" y="4870223"/>
                  <a:pt x="2270760" y="4868318"/>
                </a:cubicBezTo>
                <a:cubicBezTo>
                  <a:pt x="2284096" y="4866413"/>
                  <a:pt x="2297432" y="4863555"/>
                  <a:pt x="2311718" y="4863555"/>
                </a:cubicBezTo>
                <a:cubicBezTo>
                  <a:pt x="2339340" y="4861650"/>
                  <a:pt x="2366964" y="4858793"/>
                  <a:pt x="2394586" y="4860698"/>
                </a:cubicBezTo>
                <a:lnTo>
                  <a:pt x="2436496" y="4861650"/>
                </a:lnTo>
                <a:cubicBezTo>
                  <a:pt x="2449830" y="4862603"/>
                  <a:pt x="2464118" y="4864508"/>
                  <a:pt x="2477452" y="4865460"/>
                </a:cubicBezTo>
                <a:cubicBezTo>
                  <a:pt x="2504124" y="4868318"/>
                  <a:pt x="2530792" y="4871175"/>
                  <a:pt x="2557464" y="4875938"/>
                </a:cubicBezTo>
                <a:cubicBezTo>
                  <a:pt x="2663192" y="4893082"/>
                  <a:pt x="2762252" y="4919753"/>
                  <a:pt x="2858452" y="4936898"/>
                </a:cubicBezTo>
                <a:cubicBezTo>
                  <a:pt x="2907030" y="4945470"/>
                  <a:pt x="2954656" y="4952138"/>
                  <a:pt x="2999424" y="4952138"/>
                </a:cubicBezTo>
                <a:cubicBezTo>
                  <a:pt x="3046096" y="4954043"/>
                  <a:pt x="3091816" y="4951185"/>
                  <a:pt x="3135630" y="4942613"/>
                </a:cubicBezTo>
                <a:cubicBezTo>
                  <a:pt x="3224212" y="4926420"/>
                  <a:pt x="3308986" y="4885463"/>
                  <a:pt x="3388044" y="4833075"/>
                </a:cubicBezTo>
                <a:cubicBezTo>
                  <a:pt x="3386138" y="4833075"/>
                  <a:pt x="3388044" y="4832123"/>
                  <a:pt x="3394712" y="4826408"/>
                </a:cubicBezTo>
                <a:cubicBezTo>
                  <a:pt x="3399472" y="4823550"/>
                  <a:pt x="3407092" y="4819740"/>
                  <a:pt x="3413760" y="4814978"/>
                </a:cubicBezTo>
                <a:cubicBezTo>
                  <a:pt x="3449004" y="4789260"/>
                  <a:pt x="3484246" y="4761638"/>
                  <a:pt x="3517584" y="4731158"/>
                </a:cubicBezTo>
                <a:cubicBezTo>
                  <a:pt x="3550920" y="4701630"/>
                  <a:pt x="3584258" y="4670198"/>
                  <a:pt x="3616644" y="4637813"/>
                </a:cubicBezTo>
                <a:cubicBezTo>
                  <a:pt x="3611880" y="4640670"/>
                  <a:pt x="3630930" y="4621620"/>
                  <a:pt x="3653792" y="4596855"/>
                </a:cubicBezTo>
                <a:cubicBezTo>
                  <a:pt x="3677604" y="4573043"/>
                  <a:pt x="3704272" y="4544468"/>
                  <a:pt x="3716656" y="4530180"/>
                </a:cubicBezTo>
                <a:cubicBezTo>
                  <a:pt x="3687128" y="4563518"/>
                  <a:pt x="3682366" y="4570185"/>
                  <a:pt x="3687128" y="4566375"/>
                </a:cubicBezTo>
                <a:lnTo>
                  <a:pt x="3707130" y="4545420"/>
                </a:lnTo>
                <a:cubicBezTo>
                  <a:pt x="3724276" y="4526370"/>
                  <a:pt x="3741420" y="4508273"/>
                  <a:pt x="3758566" y="4489223"/>
                </a:cubicBezTo>
                <a:cubicBezTo>
                  <a:pt x="3769044" y="4476840"/>
                  <a:pt x="3787140" y="4456838"/>
                  <a:pt x="3806192" y="4434930"/>
                </a:cubicBezTo>
                <a:cubicBezTo>
                  <a:pt x="3825240" y="4413023"/>
                  <a:pt x="3845244" y="4388258"/>
                  <a:pt x="3861436" y="4365398"/>
                </a:cubicBezTo>
                <a:cubicBezTo>
                  <a:pt x="3894772" y="4320630"/>
                  <a:pt x="3911918" y="4284435"/>
                  <a:pt x="3896678" y="4302533"/>
                </a:cubicBezTo>
                <a:cubicBezTo>
                  <a:pt x="3921444" y="4260623"/>
                  <a:pt x="3946208" y="4214903"/>
                  <a:pt x="3960496" y="4138703"/>
                </a:cubicBezTo>
                <a:cubicBezTo>
                  <a:pt x="3963352" y="4131083"/>
                  <a:pt x="3965258" y="4129178"/>
                  <a:pt x="3965258" y="4130130"/>
                </a:cubicBezTo>
                <a:close/>
                <a:moveTo>
                  <a:pt x="4078604" y="4072027"/>
                </a:moveTo>
                <a:lnTo>
                  <a:pt x="4073844" y="4105365"/>
                </a:lnTo>
                <a:cubicBezTo>
                  <a:pt x="4070986" y="4122510"/>
                  <a:pt x="4069080" y="4138702"/>
                  <a:pt x="4066224" y="4155847"/>
                </a:cubicBezTo>
                <a:cubicBezTo>
                  <a:pt x="4070986" y="4128224"/>
                  <a:pt x="4074796" y="4099649"/>
                  <a:pt x="4078604" y="4072027"/>
                </a:cubicBezTo>
                <a:close/>
                <a:moveTo>
                  <a:pt x="3986212" y="4023450"/>
                </a:moveTo>
                <a:cubicBezTo>
                  <a:pt x="3980498" y="4057740"/>
                  <a:pt x="3975736" y="4091078"/>
                  <a:pt x="3970020" y="4122510"/>
                </a:cubicBezTo>
                <a:cubicBezTo>
                  <a:pt x="3971924" y="4101555"/>
                  <a:pt x="3973830" y="4082505"/>
                  <a:pt x="3973830" y="4075838"/>
                </a:cubicBezTo>
                <a:cubicBezTo>
                  <a:pt x="3980498" y="4034880"/>
                  <a:pt x="3983356" y="4023450"/>
                  <a:pt x="3986212" y="4023450"/>
                </a:cubicBezTo>
                <a:close/>
                <a:moveTo>
                  <a:pt x="4027170" y="3831045"/>
                </a:moveTo>
                <a:cubicBezTo>
                  <a:pt x="4024312" y="3839617"/>
                  <a:pt x="4003358" y="3934867"/>
                  <a:pt x="4018598" y="3881527"/>
                </a:cubicBezTo>
                <a:cubicBezTo>
                  <a:pt x="4004310" y="3933915"/>
                  <a:pt x="3996692" y="3987255"/>
                  <a:pt x="3989070" y="4037737"/>
                </a:cubicBezTo>
                <a:cubicBezTo>
                  <a:pt x="3986212" y="4041548"/>
                  <a:pt x="3987166" y="4022498"/>
                  <a:pt x="3986212" y="4022498"/>
                </a:cubicBezTo>
                <a:cubicBezTo>
                  <a:pt x="3990976" y="3992017"/>
                  <a:pt x="3995738" y="3959633"/>
                  <a:pt x="4002404" y="3927248"/>
                </a:cubicBezTo>
                <a:lnTo>
                  <a:pt x="4013836" y="3878670"/>
                </a:lnTo>
                <a:cubicBezTo>
                  <a:pt x="4015740" y="3871050"/>
                  <a:pt x="4017644" y="3862477"/>
                  <a:pt x="4019552" y="3854858"/>
                </a:cubicBezTo>
                <a:close/>
                <a:moveTo>
                  <a:pt x="4194376" y="3649423"/>
                </a:moveTo>
                <a:lnTo>
                  <a:pt x="4184452" y="3670907"/>
                </a:lnTo>
                <a:cubicBezTo>
                  <a:pt x="4179808" y="3680551"/>
                  <a:pt x="4174806" y="3690552"/>
                  <a:pt x="4170044" y="3699601"/>
                </a:cubicBezTo>
                <a:cubicBezTo>
                  <a:pt x="4174808" y="3689123"/>
                  <a:pt x="4180524" y="3677693"/>
                  <a:pt x="4186238" y="3665311"/>
                </a:cubicBezTo>
                <a:close/>
                <a:moveTo>
                  <a:pt x="4249104" y="3593873"/>
                </a:moveTo>
                <a:cubicBezTo>
                  <a:pt x="4212908" y="3669120"/>
                  <a:pt x="4183380" y="3746273"/>
                  <a:pt x="4162424" y="3824378"/>
                </a:cubicBezTo>
                <a:cubicBezTo>
                  <a:pt x="4156710" y="3844380"/>
                  <a:pt x="4152900" y="3863430"/>
                  <a:pt x="4148138" y="3883433"/>
                </a:cubicBezTo>
                <a:cubicBezTo>
                  <a:pt x="4143376" y="3902483"/>
                  <a:pt x="4141470" y="3922486"/>
                  <a:pt x="4137660" y="3942488"/>
                </a:cubicBezTo>
                <a:cubicBezTo>
                  <a:pt x="4130992" y="3981540"/>
                  <a:pt x="4128136" y="4022498"/>
                  <a:pt x="4124324" y="4065361"/>
                </a:cubicBezTo>
                <a:cubicBezTo>
                  <a:pt x="4121468" y="4092983"/>
                  <a:pt x="4116704" y="4129178"/>
                  <a:pt x="4109084" y="4169183"/>
                </a:cubicBezTo>
                <a:cubicBezTo>
                  <a:pt x="4100512" y="4209188"/>
                  <a:pt x="4089084" y="4253955"/>
                  <a:pt x="4070984" y="4296818"/>
                </a:cubicBezTo>
                <a:cubicBezTo>
                  <a:pt x="4052888" y="4339680"/>
                  <a:pt x="4030980" y="4377780"/>
                  <a:pt x="4010978" y="4410165"/>
                </a:cubicBezTo>
                <a:cubicBezTo>
                  <a:pt x="3990976" y="4442550"/>
                  <a:pt x="3971924" y="4468268"/>
                  <a:pt x="3959544" y="4486365"/>
                </a:cubicBezTo>
                <a:cubicBezTo>
                  <a:pt x="3981450" y="4451123"/>
                  <a:pt x="3938588" y="4503511"/>
                  <a:pt x="3881438" y="4568280"/>
                </a:cubicBezTo>
                <a:cubicBezTo>
                  <a:pt x="3870008" y="4581615"/>
                  <a:pt x="3890964" y="4560661"/>
                  <a:pt x="3902392" y="4549230"/>
                </a:cubicBezTo>
                <a:cubicBezTo>
                  <a:pt x="3877628" y="4575900"/>
                  <a:pt x="3849052" y="4605428"/>
                  <a:pt x="3820478" y="4634003"/>
                </a:cubicBezTo>
                <a:cubicBezTo>
                  <a:pt x="3791904" y="4662578"/>
                  <a:pt x="3762376" y="4693058"/>
                  <a:pt x="3733800" y="4721633"/>
                </a:cubicBezTo>
                <a:cubicBezTo>
                  <a:pt x="3675698" y="4779736"/>
                  <a:pt x="3620452" y="4832123"/>
                  <a:pt x="3587116" y="4865461"/>
                </a:cubicBezTo>
                <a:cubicBezTo>
                  <a:pt x="3603308" y="4848315"/>
                  <a:pt x="3618548" y="4832123"/>
                  <a:pt x="3633788" y="4814978"/>
                </a:cubicBezTo>
                <a:cubicBezTo>
                  <a:pt x="3590924" y="4855936"/>
                  <a:pt x="3554730" y="4887368"/>
                  <a:pt x="3519488" y="4914991"/>
                </a:cubicBezTo>
                <a:cubicBezTo>
                  <a:pt x="3501392" y="4929278"/>
                  <a:pt x="3484244" y="4941661"/>
                  <a:pt x="3468052" y="4954043"/>
                </a:cubicBezTo>
                <a:cubicBezTo>
                  <a:pt x="3459480" y="4960711"/>
                  <a:pt x="3450908" y="4966425"/>
                  <a:pt x="3442336" y="4972141"/>
                </a:cubicBezTo>
                <a:cubicBezTo>
                  <a:pt x="3433764" y="4977855"/>
                  <a:pt x="3425192" y="4983570"/>
                  <a:pt x="3416618" y="4989286"/>
                </a:cubicBezTo>
                <a:cubicBezTo>
                  <a:pt x="3418524" y="4988333"/>
                  <a:pt x="3425192" y="4983570"/>
                  <a:pt x="3430904" y="4979761"/>
                </a:cubicBezTo>
                <a:cubicBezTo>
                  <a:pt x="3436620" y="4974998"/>
                  <a:pt x="3441384" y="4972141"/>
                  <a:pt x="3439478" y="4972141"/>
                </a:cubicBezTo>
                <a:cubicBezTo>
                  <a:pt x="3423284" y="4981666"/>
                  <a:pt x="3406140" y="4990238"/>
                  <a:pt x="3389948" y="4999763"/>
                </a:cubicBezTo>
                <a:cubicBezTo>
                  <a:pt x="3373756" y="5009288"/>
                  <a:pt x="3355658" y="5017861"/>
                  <a:pt x="3338512" y="5027386"/>
                </a:cubicBezTo>
                <a:cubicBezTo>
                  <a:pt x="3320416" y="5035005"/>
                  <a:pt x="3303270" y="5043578"/>
                  <a:pt x="3285172" y="5051198"/>
                </a:cubicBezTo>
                <a:cubicBezTo>
                  <a:pt x="3267076" y="5057866"/>
                  <a:pt x="3248978" y="5065486"/>
                  <a:pt x="3231832" y="5069295"/>
                </a:cubicBezTo>
                <a:cubicBezTo>
                  <a:pt x="3249930" y="5063580"/>
                  <a:pt x="3267076" y="5056913"/>
                  <a:pt x="3284220" y="5050245"/>
                </a:cubicBezTo>
                <a:cubicBezTo>
                  <a:pt x="3288984" y="5048341"/>
                  <a:pt x="3273744" y="5053103"/>
                  <a:pt x="3253740" y="5059770"/>
                </a:cubicBezTo>
                <a:cubicBezTo>
                  <a:pt x="3248978" y="5061675"/>
                  <a:pt x="3243264" y="5063580"/>
                  <a:pt x="3237548" y="5065486"/>
                </a:cubicBezTo>
                <a:cubicBezTo>
                  <a:pt x="3231832" y="5067391"/>
                  <a:pt x="3226118" y="5068343"/>
                  <a:pt x="3220404" y="5070248"/>
                </a:cubicBezTo>
                <a:cubicBezTo>
                  <a:pt x="3208972" y="5073105"/>
                  <a:pt x="3197544" y="5075963"/>
                  <a:pt x="3188970" y="5078820"/>
                </a:cubicBezTo>
                <a:cubicBezTo>
                  <a:pt x="3176588" y="5081678"/>
                  <a:pt x="3160396" y="5085488"/>
                  <a:pt x="3145156" y="5088345"/>
                </a:cubicBezTo>
                <a:cubicBezTo>
                  <a:pt x="3136584" y="5090250"/>
                  <a:pt x="3128964" y="5091203"/>
                  <a:pt x="3122296" y="5092155"/>
                </a:cubicBezTo>
                <a:cubicBezTo>
                  <a:pt x="3114676" y="5093108"/>
                  <a:pt x="3108960" y="5094061"/>
                  <a:pt x="3103244" y="5095013"/>
                </a:cubicBezTo>
                <a:cubicBezTo>
                  <a:pt x="3097768" y="5095966"/>
                  <a:pt x="3093482" y="5096799"/>
                  <a:pt x="3090878" y="5097454"/>
                </a:cubicBezTo>
                <a:lnTo>
                  <a:pt x="3088816" y="5098693"/>
                </a:lnTo>
                <a:lnTo>
                  <a:pt x="3026092" y="5101680"/>
                </a:lnTo>
                <a:cubicBezTo>
                  <a:pt x="3024188" y="5101680"/>
                  <a:pt x="3026092" y="5101680"/>
                  <a:pt x="3029904" y="5102633"/>
                </a:cubicBezTo>
                <a:cubicBezTo>
                  <a:pt x="3020378" y="5101680"/>
                  <a:pt x="3007996" y="5101680"/>
                  <a:pt x="2994660" y="5100728"/>
                </a:cubicBezTo>
                <a:cubicBezTo>
                  <a:pt x="2971800" y="5097870"/>
                  <a:pt x="2946084" y="5096918"/>
                  <a:pt x="2922270" y="5093108"/>
                </a:cubicBezTo>
                <a:cubicBezTo>
                  <a:pt x="2874644" y="5086441"/>
                  <a:pt x="2835592" y="5077868"/>
                  <a:pt x="2842260" y="5075963"/>
                </a:cubicBezTo>
                <a:cubicBezTo>
                  <a:pt x="2857500" y="5078820"/>
                  <a:pt x="2868930" y="5078820"/>
                  <a:pt x="2878456" y="5079773"/>
                </a:cubicBezTo>
                <a:cubicBezTo>
                  <a:pt x="2887980" y="5080725"/>
                  <a:pt x="2896552" y="5081678"/>
                  <a:pt x="2906078" y="5081678"/>
                </a:cubicBezTo>
                <a:cubicBezTo>
                  <a:pt x="2916556" y="5081678"/>
                  <a:pt x="2927984" y="5082630"/>
                  <a:pt x="2943224" y="5083583"/>
                </a:cubicBezTo>
                <a:cubicBezTo>
                  <a:pt x="2950844" y="5083583"/>
                  <a:pt x="2960370" y="5083583"/>
                  <a:pt x="2970848" y="5084536"/>
                </a:cubicBezTo>
                <a:cubicBezTo>
                  <a:pt x="2981324" y="5084536"/>
                  <a:pt x="2992756" y="5085488"/>
                  <a:pt x="3007044" y="5085488"/>
                </a:cubicBezTo>
                <a:cubicBezTo>
                  <a:pt x="3018472" y="5086441"/>
                  <a:pt x="3030856" y="5088345"/>
                  <a:pt x="3045144" y="5088345"/>
                </a:cubicBezTo>
                <a:cubicBezTo>
                  <a:pt x="3059430" y="5088345"/>
                  <a:pt x="3074670" y="5088345"/>
                  <a:pt x="3089910" y="5087393"/>
                </a:cubicBezTo>
                <a:cubicBezTo>
                  <a:pt x="3106104" y="5085488"/>
                  <a:pt x="3122296" y="5084536"/>
                  <a:pt x="3139440" y="5081678"/>
                </a:cubicBezTo>
                <a:cubicBezTo>
                  <a:pt x="3156584" y="5078820"/>
                  <a:pt x="3173730" y="5075963"/>
                  <a:pt x="3191828" y="5071200"/>
                </a:cubicBezTo>
                <a:cubicBezTo>
                  <a:pt x="3264218" y="5053103"/>
                  <a:pt x="3337560" y="5019766"/>
                  <a:pt x="3404236" y="4981666"/>
                </a:cubicBezTo>
                <a:cubicBezTo>
                  <a:pt x="3421380" y="4970236"/>
                  <a:pt x="3425192" y="4965473"/>
                  <a:pt x="3435668" y="4957853"/>
                </a:cubicBezTo>
                <a:cubicBezTo>
                  <a:pt x="3440430" y="4954043"/>
                  <a:pt x="3447098" y="4949280"/>
                  <a:pt x="3457576" y="4942613"/>
                </a:cubicBezTo>
                <a:cubicBezTo>
                  <a:pt x="3467100" y="4934993"/>
                  <a:pt x="3481388" y="4925468"/>
                  <a:pt x="3500438" y="4911180"/>
                </a:cubicBezTo>
                <a:cubicBezTo>
                  <a:pt x="3496628" y="4915943"/>
                  <a:pt x="3486150" y="4925468"/>
                  <a:pt x="3471864" y="4935945"/>
                </a:cubicBezTo>
                <a:cubicBezTo>
                  <a:pt x="3457576" y="4947375"/>
                  <a:pt x="3440430" y="4958805"/>
                  <a:pt x="3426144" y="4968330"/>
                </a:cubicBezTo>
                <a:cubicBezTo>
                  <a:pt x="3397568" y="4987380"/>
                  <a:pt x="3379470" y="4998811"/>
                  <a:pt x="3422332" y="4977855"/>
                </a:cubicBezTo>
                <a:cubicBezTo>
                  <a:pt x="3457576" y="4956900"/>
                  <a:pt x="3504248" y="4926420"/>
                  <a:pt x="3541396" y="4894988"/>
                </a:cubicBezTo>
                <a:cubicBezTo>
                  <a:pt x="3560444" y="4879748"/>
                  <a:pt x="3577592" y="4864508"/>
                  <a:pt x="3590924" y="4851173"/>
                </a:cubicBezTo>
                <a:cubicBezTo>
                  <a:pt x="3604260" y="4837838"/>
                  <a:pt x="3614738" y="4827361"/>
                  <a:pt x="3619500" y="4820693"/>
                </a:cubicBezTo>
                <a:cubicBezTo>
                  <a:pt x="3576638" y="4859746"/>
                  <a:pt x="3553778" y="4876890"/>
                  <a:pt x="3544252" y="4883558"/>
                </a:cubicBezTo>
                <a:cubicBezTo>
                  <a:pt x="3534728" y="4890225"/>
                  <a:pt x="3536632" y="4886416"/>
                  <a:pt x="3538538" y="4882605"/>
                </a:cubicBezTo>
                <a:cubicBezTo>
                  <a:pt x="3540444" y="4878795"/>
                  <a:pt x="3542348" y="4874986"/>
                  <a:pt x="3532824" y="4881653"/>
                </a:cubicBezTo>
                <a:cubicBezTo>
                  <a:pt x="3523298" y="4887368"/>
                  <a:pt x="3502344" y="4904513"/>
                  <a:pt x="3453766" y="4938803"/>
                </a:cubicBezTo>
                <a:cubicBezTo>
                  <a:pt x="3464244" y="4931183"/>
                  <a:pt x="3473768" y="4923563"/>
                  <a:pt x="3482340" y="4916895"/>
                </a:cubicBezTo>
                <a:cubicBezTo>
                  <a:pt x="3491866" y="4909275"/>
                  <a:pt x="3500438" y="4902608"/>
                  <a:pt x="3509010" y="4894988"/>
                </a:cubicBezTo>
                <a:cubicBezTo>
                  <a:pt x="3518536" y="4887368"/>
                  <a:pt x="3528060" y="4878795"/>
                  <a:pt x="3539492" y="4869271"/>
                </a:cubicBezTo>
                <a:cubicBezTo>
                  <a:pt x="3549968" y="4859746"/>
                  <a:pt x="3563304" y="4848315"/>
                  <a:pt x="3578544" y="4834980"/>
                </a:cubicBezTo>
                <a:cubicBezTo>
                  <a:pt x="3604260" y="4813073"/>
                  <a:pt x="3607118" y="4812121"/>
                  <a:pt x="3599498" y="4819740"/>
                </a:cubicBezTo>
                <a:cubicBezTo>
                  <a:pt x="3591878" y="4827361"/>
                  <a:pt x="3575684" y="4844505"/>
                  <a:pt x="3561398" y="4856888"/>
                </a:cubicBezTo>
                <a:cubicBezTo>
                  <a:pt x="3548064" y="4869271"/>
                  <a:pt x="3537584" y="4879748"/>
                  <a:pt x="3545204" y="4874033"/>
                </a:cubicBezTo>
                <a:cubicBezTo>
                  <a:pt x="3551872" y="4868318"/>
                  <a:pt x="3578544" y="4849268"/>
                  <a:pt x="3631884" y="4799738"/>
                </a:cubicBezTo>
                <a:lnTo>
                  <a:pt x="3644266" y="4774973"/>
                </a:lnTo>
                <a:cubicBezTo>
                  <a:pt x="3691892" y="4731158"/>
                  <a:pt x="3751898" y="4669246"/>
                  <a:pt x="3786188" y="4634003"/>
                </a:cubicBezTo>
                <a:cubicBezTo>
                  <a:pt x="3731896" y="4691153"/>
                  <a:pt x="3678556" y="4746398"/>
                  <a:pt x="3652838" y="4777830"/>
                </a:cubicBezTo>
                <a:cubicBezTo>
                  <a:pt x="3691892" y="4742588"/>
                  <a:pt x="3747136" y="4685438"/>
                  <a:pt x="3793808" y="4637813"/>
                </a:cubicBezTo>
                <a:cubicBezTo>
                  <a:pt x="3840480" y="4590188"/>
                  <a:pt x="3879532" y="4549230"/>
                  <a:pt x="3884296" y="4546373"/>
                </a:cubicBezTo>
                <a:cubicBezTo>
                  <a:pt x="3929064" y="4493033"/>
                  <a:pt x="3968116" y="4439693"/>
                  <a:pt x="3998596" y="4383495"/>
                </a:cubicBezTo>
                <a:cubicBezTo>
                  <a:pt x="4013836" y="4355873"/>
                  <a:pt x="4027170" y="4326345"/>
                  <a:pt x="4038600" y="4296818"/>
                </a:cubicBezTo>
                <a:cubicBezTo>
                  <a:pt x="4050030" y="4267290"/>
                  <a:pt x="4058604" y="4236811"/>
                  <a:pt x="4064318" y="4206330"/>
                </a:cubicBezTo>
                <a:cubicBezTo>
                  <a:pt x="4076700" y="4146323"/>
                  <a:pt x="4082416" y="4086315"/>
                  <a:pt x="4089084" y="4024403"/>
                </a:cubicBezTo>
                <a:cubicBezTo>
                  <a:pt x="4092892" y="3993923"/>
                  <a:pt x="4096704" y="3962490"/>
                  <a:pt x="4103370" y="3931058"/>
                </a:cubicBezTo>
                <a:cubicBezTo>
                  <a:pt x="4107180" y="3914865"/>
                  <a:pt x="4110038" y="3898673"/>
                  <a:pt x="4113848" y="3882480"/>
                </a:cubicBezTo>
                <a:cubicBezTo>
                  <a:pt x="4118610" y="3866288"/>
                  <a:pt x="4123372" y="3850095"/>
                  <a:pt x="4128136" y="3832950"/>
                </a:cubicBezTo>
                <a:cubicBezTo>
                  <a:pt x="4131944" y="3819615"/>
                  <a:pt x="4136708" y="3808186"/>
                  <a:pt x="4140518" y="3798661"/>
                </a:cubicBezTo>
                <a:cubicBezTo>
                  <a:pt x="4144328" y="3789136"/>
                  <a:pt x="4147184" y="3781515"/>
                  <a:pt x="4150044" y="3774848"/>
                </a:cubicBezTo>
                <a:cubicBezTo>
                  <a:pt x="4155758" y="3761513"/>
                  <a:pt x="4159568" y="3754845"/>
                  <a:pt x="4161472" y="3752940"/>
                </a:cubicBezTo>
                <a:cubicBezTo>
                  <a:pt x="4165284" y="3749130"/>
                  <a:pt x="4161472" y="3763418"/>
                  <a:pt x="4155758" y="3785325"/>
                </a:cubicBezTo>
                <a:cubicBezTo>
                  <a:pt x="4164330" y="3758655"/>
                  <a:pt x="4173856" y="3740558"/>
                  <a:pt x="4178618" y="3726270"/>
                </a:cubicBezTo>
                <a:cubicBezTo>
                  <a:pt x="4183380" y="3712936"/>
                  <a:pt x="4187192" y="3703411"/>
                  <a:pt x="4190048" y="3695790"/>
                </a:cubicBezTo>
                <a:cubicBezTo>
                  <a:pt x="4195764" y="3680550"/>
                  <a:pt x="4198620" y="3668168"/>
                  <a:pt x="4215766" y="3632925"/>
                </a:cubicBezTo>
                <a:cubicBezTo>
                  <a:pt x="4200524" y="3669120"/>
                  <a:pt x="4195764" y="3682455"/>
                  <a:pt x="4197668" y="3681503"/>
                </a:cubicBezTo>
                <a:cubicBezTo>
                  <a:pt x="4200524" y="3680550"/>
                  <a:pt x="4209098" y="3665311"/>
                  <a:pt x="4222432" y="3646261"/>
                </a:cubicBezTo>
                <a:cubicBezTo>
                  <a:pt x="4231958" y="3628163"/>
                  <a:pt x="4240530" y="3611018"/>
                  <a:pt x="4249104" y="3593873"/>
                </a:cubicBezTo>
                <a:close/>
                <a:moveTo>
                  <a:pt x="4281488" y="3530055"/>
                </a:moveTo>
                <a:cubicBezTo>
                  <a:pt x="4270058" y="3551010"/>
                  <a:pt x="4259580" y="3572918"/>
                  <a:pt x="4249104" y="3593873"/>
                </a:cubicBezTo>
                <a:cubicBezTo>
                  <a:pt x="4261484" y="3568155"/>
                  <a:pt x="4273868" y="3546248"/>
                  <a:pt x="4281488" y="3530055"/>
                </a:cubicBezTo>
                <a:close/>
                <a:moveTo>
                  <a:pt x="4270058" y="3514815"/>
                </a:moveTo>
                <a:cubicBezTo>
                  <a:pt x="4261484" y="3530055"/>
                  <a:pt x="4255770" y="3540533"/>
                  <a:pt x="4248152" y="3555773"/>
                </a:cubicBezTo>
                <a:cubicBezTo>
                  <a:pt x="4243388" y="3562440"/>
                  <a:pt x="4246244" y="3556725"/>
                  <a:pt x="4251960" y="3546248"/>
                </a:cubicBezTo>
                <a:cubicBezTo>
                  <a:pt x="4258628" y="3534818"/>
                  <a:pt x="4264344" y="3523387"/>
                  <a:pt x="4270058" y="3514815"/>
                </a:cubicBezTo>
                <a:close/>
                <a:moveTo>
                  <a:pt x="4290298" y="3505053"/>
                </a:moveTo>
                <a:cubicBezTo>
                  <a:pt x="4291490" y="3504100"/>
                  <a:pt x="4291966" y="3504338"/>
                  <a:pt x="4291966" y="3505290"/>
                </a:cubicBezTo>
                <a:cubicBezTo>
                  <a:pt x="4288156" y="3510053"/>
                  <a:pt x="4285298" y="3514815"/>
                  <a:pt x="4281488" y="3520530"/>
                </a:cubicBezTo>
                <a:lnTo>
                  <a:pt x="4284344" y="3511958"/>
                </a:lnTo>
                <a:cubicBezTo>
                  <a:pt x="4287202" y="3508148"/>
                  <a:pt x="4289108" y="3506005"/>
                  <a:pt x="4290298" y="3505053"/>
                </a:cubicBezTo>
                <a:close/>
                <a:moveTo>
                  <a:pt x="4308158" y="3483383"/>
                </a:moveTo>
                <a:lnTo>
                  <a:pt x="4281488" y="3530055"/>
                </a:lnTo>
                <a:cubicBezTo>
                  <a:pt x="4288156" y="3516721"/>
                  <a:pt x="4291966" y="3508148"/>
                  <a:pt x="4292918" y="3506243"/>
                </a:cubicBezTo>
                <a:cubicBezTo>
                  <a:pt x="4298632" y="3497671"/>
                  <a:pt x="4303396" y="3490050"/>
                  <a:pt x="4308158" y="3483383"/>
                </a:cubicBezTo>
                <a:close/>
                <a:moveTo>
                  <a:pt x="1436372" y="3453855"/>
                </a:moveTo>
                <a:cubicBezTo>
                  <a:pt x="1407796" y="3542437"/>
                  <a:pt x="1408748" y="3549105"/>
                  <a:pt x="1407796" y="3559583"/>
                </a:cubicBezTo>
                <a:cubicBezTo>
                  <a:pt x="1406844" y="3569108"/>
                  <a:pt x="1405892" y="3584348"/>
                  <a:pt x="1369696" y="3673883"/>
                </a:cubicBezTo>
                <a:cubicBezTo>
                  <a:pt x="1371600" y="3669120"/>
                  <a:pt x="1371600" y="3666262"/>
                  <a:pt x="1372552" y="3664358"/>
                </a:cubicBezTo>
                <a:cubicBezTo>
                  <a:pt x="1373506" y="3660548"/>
                  <a:pt x="1373506" y="3659595"/>
                  <a:pt x="1373506" y="3657690"/>
                </a:cubicBezTo>
                <a:cubicBezTo>
                  <a:pt x="1362076" y="3684360"/>
                  <a:pt x="1327786" y="3760560"/>
                  <a:pt x="1308736" y="3799612"/>
                </a:cubicBezTo>
                <a:lnTo>
                  <a:pt x="1311594" y="3790087"/>
                </a:lnTo>
                <a:cubicBezTo>
                  <a:pt x="1298258" y="3818662"/>
                  <a:pt x="1281114" y="3845333"/>
                  <a:pt x="1265872" y="3872955"/>
                </a:cubicBezTo>
                <a:cubicBezTo>
                  <a:pt x="1258252" y="3887243"/>
                  <a:pt x="1248728" y="3899625"/>
                  <a:pt x="1238252" y="3914865"/>
                </a:cubicBezTo>
                <a:lnTo>
                  <a:pt x="1211580" y="3953918"/>
                </a:lnTo>
                <a:cubicBezTo>
                  <a:pt x="1214438" y="3945345"/>
                  <a:pt x="1223012" y="3932962"/>
                  <a:pt x="1232536" y="3917723"/>
                </a:cubicBezTo>
                <a:cubicBezTo>
                  <a:pt x="1243014" y="3902483"/>
                  <a:pt x="1255396" y="3884385"/>
                  <a:pt x="1265872" y="3866287"/>
                </a:cubicBezTo>
                <a:cubicBezTo>
                  <a:pt x="1277304" y="3848190"/>
                  <a:pt x="1287780" y="3830093"/>
                  <a:pt x="1296352" y="3814852"/>
                </a:cubicBezTo>
                <a:cubicBezTo>
                  <a:pt x="1303972" y="3799612"/>
                  <a:pt x="1309688" y="3786277"/>
                  <a:pt x="1311594" y="3779610"/>
                </a:cubicBezTo>
                <a:lnTo>
                  <a:pt x="1299212" y="3802470"/>
                </a:lnTo>
                <a:cubicBezTo>
                  <a:pt x="1295400" y="3810090"/>
                  <a:pt x="1291592" y="3817710"/>
                  <a:pt x="1286828" y="3825330"/>
                </a:cubicBezTo>
                <a:lnTo>
                  <a:pt x="1260158" y="3870098"/>
                </a:lnTo>
                <a:lnTo>
                  <a:pt x="1281114" y="3831998"/>
                </a:lnTo>
                <a:cubicBezTo>
                  <a:pt x="1284924" y="3825330"/>
                  <a:pt x="1288732" y="3819615"/>
                  <a:pt x="1291592" y="3812948"/>
                </a:cubicBezTo>
                <a:lnTo>
                  <a:pt x="1301116" y="3792945"/>
                </a:lnTo>
                <a:lnTo>
                  <a:pt x="1320166" y="3753893"/>
                </a:lnTo>
                <a:cubicBezTo>
                  <a:pt x="1326832" y="3740558"/>
                  <a:pt x="1331596" y="3727223"/>
                  <a:pt x="1337312" y="3713887"/>
                </a:cubicBezTo>
                <a:cubicBezTo>
                  <a:pt x="1311594" y="3777705"/>
                  <a:pt x="1343026" y="3721508"/>
                  <a:pt x="1363028" y="3664358"/>
                </a:cubicBezTo>
                <a:cubicBezTo>
                  <a:pt x="1362076" y="3656737"/>
                  <a:pt x="1363028" y="3652927"/>
                  <a:pt x="1367792" y="3640545"/>
                </a:cubicBezTo>
                <a:cubicBezTo>
                  <a:pt x="1372552" y="3628162"/>
                  <a:pt x="1382078" y="3606255"/>
                  <a:pt x="1395414" y="3561487"/>
                </a:cubicBezTo>
                <a:cubicBezTo>
                  <a:pt x="1392556" y="3569108"/>
                  <a:pt x="1395414" y="3564345"/>
                  <a:pt x="1401128" y="3551962"/>
                </a:cubicBezTo>
                <a:cubicBezTo>
                  <a:pt x="1406844" y="3539580"/>
                  <a:pt x="1414464" y="3519577"/>
                  <a:pt x="1421132" y="3497670"/>
                </a:cubicBezTo>
                <a:cubicBezTo>
                  <a:pt x="1428752" y="3478620"/>
                  <a:pt x="1432560" y="3465285"/>
                  <a:pt x="1436372" y="3453855"/>
                </a:cubicBezTo>
                <a:close/>
                <a:moveTo>
                  <a:pt x="4462464" y="3246210"/>
                </a:moveTo>
                <a:lnTo>
                  <a:pt x="4432936" y="3287167"/>
                </a:lnTo>
                <a:cubicBezTo>
                  <a:pt x="4404360" y="3322410"/>
                  <a:pt x="4376738" y="3358605"/>
                  <a:pt x="4351020" y="3395752"/>
                </a:cubicBezTo>
                <a:cubicBezTo>
                  <a:pt x="4391978" y="3335745"/>
                  <a:pt x="4430078" y="3287167"/>
                  <a:pt x="4462464" y="3246210"/>
                </a:cubicBezTo>
                <a:close/>
                <a:moveTo>
                  <a:pt x="4481166" y="3107607"/>
                </a:moveTo>
                <a:lnTo>
                  <a:pt x="4476752" y="3112861"/>
                </a:lnTo>
                <a:cubicBezTo>
                  <a:pt x="4474728" y="3115242"/>
                  <a:pt x="4474386" y="3115629"/>
                  <a:pt x="4475320" y="3114515"/>
                </a:cubicBezTo>
                <a:close/>
                <a:moveTo>
                  <a:pt x="4608196" y="3102383"/>
                </a:moveTo>
                <a:cubicBezTo>
                  <a:pt x="4527232" y="3193823"/>
                  <a:pt x="4448176" y="3285263"/>
                  <a:pt x="4375784" y="3382418"/>
                </a:cubicBezTo>
                <a:cubicBezTo>
                  <a:pt x="4377690" y="3378608"/>
                  <a:pt x="4380548" y="3372893"/>
                  <a:pt x="4391024" y="3357653"/>
                </a:cubicBezTo>
                <a:cubicBezTo>
                  <a:pt x="4341496" y="3424328"/>
                  <a:pt x="4352924" y="3417661"/>
                  <a:pt x="4307204" y="3482430"/>
                </a:cubicBezTo>
                <a:cubicBezTo>
                  <a:pt x="4346258" y="3415755"/>
                  <a:pt x="4388168" y="3350986"/>
                  <a:pt x="4432936" y="3287168"/>
                </a:cubicBezTo>
                <a:lnTo>
                  <a:pt x="4437698" y="3281453"/>
                </a:lnTo>
                <a:cubicBezTo>
                  <a:pt x="4421504" y="3303361"/>
                  <a:pt x="4424364" y="3304313"/>
                  <a:pt x="4436744" y="3291930"/>
                </a:cubicBezTo>
                <a:cubicBezTo>
                  <a:pt x="4449128" y="3278596"/>
                  <a:pt x="4471988" y="3251925"/>
                  <a:pt x="4497704" y="3218588"/>
                </a:cubicBezTo>
                <a:lnTo>
                  <a:pt x="4488180" y="3233828"/>
                </a:lnTo>
                <a:cubicBezTo>
                  <a:pt x="4504372" y="3210968"/>
                  <a:pt x="4552950" y="3151913"/>
                  <a:pt x="4572952" y="3132863"/>
                </a:cubicBezTo>
                <a:cubicBezTo>
                  <a:pt x="4527232" y="3187155"/>
                  <a:pt x="4598670" y="3110003"/>
                  <a:pt x="4608196" y="3102383"/>
                </a:cubicBezTo>
                <a:close/>
                <a:moveTo>
                  <a:pt x="4530092" y="3083332"/>
                </a:moveTo>
                <a:cubicBezTo>
                  <a:pt x="4531044" y="3082380"/>
                  <a:pt x="4531044" y="3083332"/>
                  <a:pt x="4531044" y="3083332"/>
                </a:cubicBezTo>
                <a:cubicBezTo>
                  <a:pt x="4525328" y="3090952"/>
                  <a:pt x="4518660" y="3099525"/>
                  <a:pt x="4511040" y="3109050"/>
                </a:cubicBezTo>
                <a:cubicBezTo>
                  <a:pt x="4510088" y="3109050"/>
                  <a:pt x="4510088" y="3110002"/>
                  <a:pt x="4510088" y="3110002"/>
                </a:cubicBezTo>
                <a:close/>
                <a:moveTo>
                  <a:pt x="1576806" y="3008889"/>
                </a:moveTo>
                <a:cubicBezTo>
                  <a:pt x="1577162" y="3011300"/>
                  <a:pt x="1569482" y="3033803"/>
                  <a:pt x="1560196" y="3059520"/>
                </a:cubicBezTo>
                <a:cubicBezTo>
                  <a:pt x="1553528" y="3076665"/>
                  <a:pt x="1547812" y="3095715"/>
                  <a:pt x="1543052" y="3110955"/>
                </a:cubicBezTo>
                <a:cubicBezTo>
                  <a:pt x="1538288" y="3126195"/>
                  <a:pt x="1535432" y="3138577"/>
                  <a:pt x="1535432" y="3142387"/>
                </a:cubicBezTo>
                <a:cubicBezTo>
                  <a:pt x="1542098" y="3123337"/>
                  <a:pt x="1549718" y="3100477"/>
                  <a:pt x="1553528" y="3088095"/>
                </a:cubicBezTo>
                <a:cubicBezTo>
                  <a:pt x="1564958" y="3058567"/>
                  <a:pt x="1564006" y="3066187"/>
                  <a:pt x="1559244" y="3081427"/>
                </a:cubicBezTo>
                <a:cubicBezTo>
                  <a:pt x="1555432" y="3096667"/>
                  <a:pt x="1548764" y="3119527"/>
                  <a:pt x="1549718" y="3120480"/>
                </a:cubicBezTo>
                <a:cubicBezTo>
                  <a:pt x="1543052" y="3140482"/>
                  <a:pt x="1535432" y="3160485"/>
                  <a:pt x="1528764" y="3181440"/>
                </a:cubicBezTo>
                <a:cubicBezTo>
                  <a:pt x="1521144" y="3202395"/>
                  <a:pt x="1514476" y="3222397"/>
                  <a:pt x="1507808" y="3243352"/>
                </a:cubicBezTo>
                <a:lnTo>
                  <a:pt x="1491616" y="3319552"/>
                </a:lnTo>
                <a:cubicBezTo>
                  <a:pt x="1539240" y="3183345"/>
                  <a:pt x="1496378" y="3309075"/>
                  <a:pt x="1524952" y="3240495"/>
                </a:cubicBezTo>
                <a:cubicBezTo>
                  <a:pt x="1503998" y="3296692"/>
                  <a:pt x="1464944" y="3442425"/>
                  <a:pt x="1442086" y="3487192"/>
                </a:cubicBezTo>
                <a:cubicBezTo>
                  <a:pt x="1448752" y="3461475"/>
                  <a:pt x="1455420" y="3436710"/>
                  <a:pt x="1461136" y="3411945"/>
                </a:cubicBezTo>
                <a:lnTo>
                  <a:pt x="1479232" y="3337650"/>
                </a:lnTo>
                <a:cubicBezTo>
                  <a:pt x="1469708" y="3369082"/>
                  <a:pt x="1461136" y="3395752"/>
                  <a:pt x="1453516" y="3425280"/>
                </a:cubicBezTo>
                <a:lnTo>
                  <a:pt x="1443990" y="3428137"/>
                </a:lnTo>
                <a:cubicBezTo>
                  <a:pt x="1442086" y="3436710"/>
                  <a:pt x="1439228" y="3443377"/>
                  <a:pt x="1437324" y="3450997"/>
                </a:cubicBezTo>
                <a:cubicBezTo>
                  <a:pt x="1446848" y="3416707"/>
                  <a:pt x="1444944" y="3411945"/>
                  <a:pt x="1452564" y="3384322"/>
                </a:cubicBezTo>
                <a:cubicBezTo>
                  <a:pt x="1467804" y="3342412"/>
                  <a:pt x="1487806" y="3276690"/>
                  <a:pt x="1517332" y="3187155"/>
                </a:cubicBezTo>
                <a:cubicBezTo>
                  <a:pt x="1524952" y="3155722"/>
                  <a:pt x="1530668" y="3137625"/>
                  <a:pt x="1538288" y="3113812"/>
                </a:cubicBezTo>
                <a:cubicBezTo>
                  <a:pt x="1542098" y="3101430"/>
                  <a:pt x="1545908" y="3089047"/>
                  <a:pt x="1551624" y="3072855"/>
                </a:cubicBezTo>
                <a:cubicBezTo>
                  <a:pt x="1558290" y="3056662"/>
                  <a:pt x="1564958" y="3037612"/>
                  <a:pt x="1573532" y="3013800"/>
                </a:cubicBezTo>
                <a:cubicBezTo>
                  <a:pt x="1575674" y="3009514"/>
                  <a:pt x="1576686" y="3008085"/>
                  <a:pt x="1576806" y="3008889"/>
                </a:cubicBezTo>
                <a:close/>
                <a:moveTo>
                  <a:pt x="1614488" y="2945220"/>
                </a:moveTo>
                <a:lnTo>
                  <a:pt x="1614464" y="2945360"/>
                </a:lnTo>
                <a:lnTo>
                  <a:pt x="1614226" y="2945827"/>
                </a:lnTo>
                <a:close/>
                <a:moveTo>
                  <a:pt x="1581150" y="2880450"/>
                </a:moveTo>
                <a:cubicBezTo>
                  <a:pt x="1579244" y="2889975"/>
                  <a:pt x="1573530" y="2904263"/>
                  <a:pt x="1566864" y="2921408"/>
                </a:cubicBezTo>
                <a:cubicBezTo>
                  <a:pt x="1560196" y="2938553"/>
                  <a:pt x="1552576" y="2957603"/>
                  <a:pt x="1544956" y="2975700"/>
                </a:cubicBezTo>
                <a:cubicBezTo>
                  <a:pt x="1530668" y="3011895"/>
                  <a:pt x="1521144" y="3040470"/>
                  <a:pt x="1530668" y="3029040"/>
                </a:cubicBezTo>
                <a:cubicBezTo>
                  <a:pt x="1537336" y="3011895"/>
                  <a:pt x="1542098" y="2997608"/>
                  <a:pt x="1547812" y="2984273"/>
                </a:cubicBezTo>
                <a:cubicBezTo>
                  <a:pt x="1553528" y="2970938"/>
                  <a:pt x="1558290" y="2959508"/>
                  <a:pt x="1562100" y="2949030"/>
                </a:cubicBezTo>
                <a:cubicBezTo>
                  <a:pt x="1565910" y="2938553"/>
                  <a:pt x="1569720" y="2929028"/>
                  <a:pt x="1573530" y="2918550"/>
                </a:cubicBezTo>
                <a:cubicBezTo>
                  <a:pt x="1577340" y="2909025"/>
                  <a:pt x="1581150" y="2899500"/>
                  <a:pt x="1585912" y="2888070"/>
                </a:cubicBezTo>
                <a:cubicBezTo>
                  <a:pt x="1586864" y="2889975"/>
                  <a:pt x="1581150" y="2904263"/>
                  <a:pt x="1572578" y="2925218"/>
                </a:cubicBezTo>
                <a:cubicBezTo>
                  <a:pt x="1564958" y="2947125"/>
                  <a:pt x="1552576" y="2974748"/>
                  <a:pt x="1542098" y="3002370"/>
                </a:cubicBezTo>
                <a:cubicBezTo>
                  <a:pt x="1518284" y="3062378"/>
                  <a:pt x="1494472" y="3128100"/>
                  <a:pt x="1483996" y="3153818"/>
                </a:cubicBezTo>
                <a:cubicBezTo>
                  <a:pt x="1492568" y="3127148"/>
                  <a:pt x="1500188" y="3105240"/>
                  <a:pt x="1505904" y="3084285"/>
                </a:cubicBezTo>
                <a:cubicBezTo>
                  <a:pt x="1511618" y="3063330"/>
                  <a:pt x="1517332" y="3044280"/>
                  <a:pt x="1524000" y="3024278"/>
                </a:cubicBezTo>
                <a:cubicBezTo>
                  <a:pt x="1529716" y="3004275"/>
                  <a:pt x="1536384" y="2983320"/>
                  <a:pt x="1545908" y="2960460"/>
                </a:cubicBezTo>
                <a:cubicBezTo>
                  <a:pt x="1555432" y="2937600"/>
                  <a:pt x="1565910" y="2910930"/>
                  <a:pt x="1581150" y="2880450"/>
                </a:cubicBezTo>
                <a:close/>
                <a:moveTo>
                  <a:pt x="1584198" y="2868221"/>
                </a:moveTo>
                <a:lnTo>
                  <a:pt x="1574484" y="2892833"/>
                </a:lnTo>
                <a:lnTo>
                  <a:pt x="1570672" y="2899500"/>
                </a:lnTo>
                <a:close/>
                <a:moveTo>
                  <a:pt x="1646872" y="2868068"/>
                </a:moveTo>
                <a:cubicBezTo>
                  <a:pt x="1638300" y="2886165"/>
                  <a:pt x="1630680" y="2902358"/>
                  <a:pt x="1624012" y="2916645"/>
                </a:cubicBezTo>
                <a:cubicBezTo>
                  <a:pt x="1617344" y="2929980"/>
                  <a:pt x="1612584" y="2941410"/>
                  <a:pt x="1610678" y="2948078"/>
                </a:cubicBezTo>
                <a:cubicBezTo>
                  <a:pt x="1608772" y="2954745"/>
                  <a:pt x="1608772" y="2956650"/>
                  <a:pt x="1611630" y="2950935"/>
                </a:cubicBezTo>
                <a:lnTo>
                  <a:pt x="1614226" y="2945827"/>
                </a:lnTo>
                <a:lnTo>
                  <a:pt x="1602506" y="2973051"/>
                </a:lnTo>
                <a:cubicBezTo>
                  <a:pt x="1592104" y="2996715"/>
                  <a:pt x="1586388" y="3008324"/>
                  <a:pt x="1584960" y="3011895"/>
                </a:cubicBezTo>
                <a:cubicBezTo>
                  <a:pt x="1583056" y="3016658"/>
                  <a:pt x="1585912" y="3006180"/>
                  <a:pt x="1591628" y="2990940"/>
                </a:cubicBezTo>
                <a:cubicBezTo>
                  <a:pt x="1597344" y="2975700"/>
                  <a:pt x="1605916" y="2954745"/>
                  <a:pt x="1612584" y="2936648"/>
                </a:cubicBezTo>
                <a:cubicBezTo>
                  <a:pt x="1620204" y="2918550"/>
                  <a:pt x="1626870" y="2904263"/>
                  <a:pt x="1627824" y="2904263"/>
                </a:cubicBezTo>
                <a:cubicBezTo>
                  <a:pt x="1630680" y="2900453"/>
                  <a:pt x="1638300" y="2885213"/>
                  <a:pt x="1646872" y="2868068"/>
                </a:cubicBezTo>
                <a:close/>
                <a:moveTo>
                  <a:pt x="4707740" y="2865653"/>
                </a:moveTo>
                <a:lnTo>
                  <a:pt x="4695350" y="2877831"/>
                </a:lnTo>
                <a:cubicBezTo>
                  <a:pt x="4672014" y="2901406"/>
                  <a:pt x="4646296" y="2928552"/>
                  <a:pt x="4619626" y="2957603"/>
                </a:cubicBezTo>
                <a:cubicBezTo>
                  <a:pt x="4566286" y="3015706"/>
                  <a:pt x="4508184" y="3082381"/>
                  <a:pt x="4453892" y="3146198"/>
                </a:cubicBezTo>
                <a:lnTo>
                  <a:pt x="4503420" y="3091906"/>
                </a:lnTo>
                <a:cubicBezTo>
                  <a:pt x="4485324" y="3114766"/>
                  <a:pt x="4466272" y="3135721"/>
                  <a:pt x="4447224" y="3158581"/>
                </a:cubicBezTo>
                <a:cubicBezTo>
                  <a:pt x="4467226" y="3137626"/>
                  <a:pt x="4487228" y="3117623"/>
                  <a:pt x="4506278" y="3097621"/>
                </a:cubicBezTo>
                <a:cubicBezTo>
                  <a:pt x="4451032" y="3158581"/>
                  <a:pt x="4406266" y="3214778"/>
                  <a:pt x="4359592" y="3273833"/>
                </a:cubicBezTo>
                <a:cubicBezTo>
                  <a:pt x="4414838" y="3204301"/>
                  <a:pt x="4441508" y="3182393"/>
                  <a:pt x="4409124" y="3220493"/>
                </a:cubicBezTo>
                <a:cubicBezTo>
                  <a:pt x="4375786" y="3256688"/>
                  <a:pt x="4361498" y="3277643"/>
                  <a:pt x="4348164" y="3296693"/>
                </a:cubicBezTo>
                <a:cubicBezTo>
                  <a:pt x="4334828" y="3314791"/>
                  <a:pt x="4325304" y="3332888"/>
                  <a:pt x="4302444" y="3362416"/>
                </a:cubicBezTo>
                <a:cubicBezTo>
                  <a:pt x="4314826" y="3345271"/>
                  <a:pt x="4330066" y="3326221"/>
                  <a:pt x="4338638" y="3314791"/>
                </a:cubicBezTo>
                <a:cubicBezTo>
                  <a:pt x="4347212" y="3303361"/>
                  <a:pt x="4351020" y="3300503"/>
                  <a:pt x="4341496" y="3314791"/>
                </a:cubicBezTo>
                <a:cubicBezTo>
                  <a:pt x="4317684" y="3343366"/>
                  <a:pt x="4298632" y="3367178"/>
                  <a:pt x="4283392" y="3389086"/>
                </a:cubicBezTo>
                <a:cubicBezTo>
                  <a:pt x="4275772" y="3399563"/>
                  <a:pt x="4268152" y="3410041"/>
                  <a:pt x="4261486" y="3419566"/>
                </a:cubicBezTo>
                <a:cubicBezTo>
                  <a:pt x="4253866" y="3429091"/>
                  <a:pt x="4248152" y="3438616"/>
                  <a:pt x="4241484" y="3448141"/>
                </a:cubicBezTo>
                <a:cubicBezTo>
                  <a:pt x="4234816" y="3457666"/>
                  <a:pt x="4229100" y="3467191"/>
                  <a:pt x="4222432" y="3476716"/>
                </a:cubicBezTo>
                <a:cubicBezTo>
                  <a:pt x="4216718" y="3486241"/>
                  <a:pt x="4210052" y="3496718"/>
                  <a:pt x="4203384" y="3507196"/>
                </a:cubicBezTo>
                <a:cubicBezTo>
                  <a:pt x="4196716" y="3517673"/>
                  <a:pt x="4189096" y="3529103"/>
                  <a:pt x="4181476" y="3541486"/>
                </a:cubicBezTo>
                <a:cubicBezTo>
                  <a:pt x="4173856" y="3554821"/>
                  <a:pt x="4165284" y="3568156"/>
                  <a:pt x="4156710" y="3582443"/>
                </a:cubicBezTo>
                <a:cubicBezTo>
                  <a:pt x="4160520" y="3579586"/>
                  <a:pt x="4156710" y="3587206"/>
                  <a:pt x="4150044" y="3601493"/>
                </a:cubicBezTo>
                <a:cubicBezTo>
                  <a:pt x="4143376" y="3615781"/>
                  <a:pt x="4133850" y="3636736"/>
                  <a:pt x="4123372" y="3657691"/>
                </a:cubicBezTo>
                <a:cubicBezTo>
                  <a:pt x="4112896" y="3679598"/>
                  <a:pt x="4103370" y="3702458"/>
                  <a:pt x="4095750" y="3721508"/>
                </a:cubicBezTo>
                <a:cubicBezTo>
                  <a:pt x="4088130" y="3740558"/>
                  <a:pt x="4083368" y="3755798"/>
                  <a:pt x="4083368" y="3761513"/>
                </a:cubicBezTo>
                <a:lnTo>
                  <a:pt x="4094798" y="3731986"/>
                </a:lnTo>
                <a:cubicBezTo>
                  <a:pt x="4098608" y="3721508"/>
                  <a:pt x="4103370" y="3711983"/>
                  <a:pt x="4107180" y="3702458"/>
                </a:cubicBezTo>
                <a:cubicBezTo>
                  <a:pt x="4102418" y="3712936"/>
                  <a:pt x="4098608" y="3723413"/>
                  <a:pt x="4094798" y="3733891"/>
                </a:cubicBezTo>
                <a:lnTo>
                  <a:pt x="4084320" y="3766276"/>
                </a:lnTo>
                <a:cubicBezTo>
                  <a:pt x="4080510" y="3776753"/>
                  <a:pt x="4076700" y="3788183"/>
                  <a:pt x="4073844" y="3798661"/>
                </a:cubicBezTo>
                <a:lnTo>
                  <a:pt x="4065270" y="3831046"/>
                </a:lnTo>
                <a:cubicBezTo>
                  <a:pt x="4059556" y="3845333"/>
                  <a:pt x="4055744" y="3854858"/>
                  <a:pt x="4053840" y="3860573"/>
                </a:cubicBezTo>
                <a:cubicBezTo>
                  <a:pt x="4051936" y="3866288"/>
                  <a:pt x="4050984" y="3868193"/>
                  <a:pt x="4050984" y="3867241"/>
                </a:cubicBezTo>
                <a:cubicBezTo>
                  <a:pt x="4050984" y="3866288"/>
                  <a:pt x="4050984" y="3863431"/>
                  <a:pt x="4051936" y="3858668"/>
                </a:cubicBezTo>
                <a:cubicBezTo>
                  <a:pt x="4052888" y="3854858"/>
                  <a:pt x="4053840" y="3849143"/>
                  <a:pt x="4054792" y="3844381"/>
                </a:cubicBezTo>
                <a:cubicBezTo>
                  <a:pt x="4056698" y="3834856"/>
                  <a:pt x="4058604" y="3827236"/>
                  <a:pt x="4055744" y="3832951"/>
                </a:cubicBezTo>
                <a:cubicBezTo>
                  <a:pt x="4054792" y="3835808"/>
                  <a:pt x="4051936" y="3842476"/>
                  <a:pt x="4048124" y="3853906"/>
                </a:cubicBezTo>
                <a:cubicBezTo>
                  <a:pt x="4044316" y="3865336"/>
                  <a:pt x="4040504" y="3882481"/>
                  <a:pt x="4033838" y="3905341"/>
                </a:cubicBezTo>
                <a:cubicBezTo>
                  <a:pt x="4023360" y="3948203"/>
                  <a:pt x="4019550" y="3980588"/>
                  <a:pt x="4015740" y="4006306"/>
                </a:cubicBezTo>
                <a:cubicBezTo>
                  <a:pt x="4012884" y="4032023"/>
                  <a:pt x="4010978" y="4051073"/>
                  <a:pt x="4009072" y="4069171"/>
                </a:cubicBezTo>
                <a:cubicBezTo>
                  <a:pt x="4007168" y="4087268"/>
                  <a:pt x="4005264" y="4103461"/>
                  <a:pt x="4002404" y="4123463"/>
                </a:cubicBezTo>
                <a:cubicBezTo>
                  <a:pt x="3999548" y="4143466"/>
                  <a:pt x="3995738" y="4166326"/>
                  <a:pt x="3987166" y="4195853"/>
                </a:cubicBezTo>
                <a:cubicBezTo>
                  <a:pt x="3990976" y="4175851"/>
                  <a:pt x="3996692" y="4141561"/>
                  <a:pt x="4002404" y="4098698"/>
                </a:cubicBezTo>
                <a:cubicBezTo>
                  <a:pt x="4008120" y="4055836"/>
                  <a:pt x="4013836" y="4003448"/>
                  <a:pt x="4024312" y="3948203"/>
                </a:cubicBezTo>
                <a:cubicBezTo>
                  <a:pt x="4019550" y="3970111"/>
                  <a:pt x="4014788" y="3991066"/>
                  <a:pt x="4010978" y="4012973"/>
                </a:cubicBezTo>
                <a:cubicBezTo>
                  <a:pt x="4011930" y="4004401"/>
                  <a:pt x="4013836" y="3988208"/>
                  <a:pt x="4016692" y="3968206"/>
                </a:cubicBezTo>
                <a:cubicBezTo>
                  <a:pt x="4019550" y="3947251"/>
                  <a:pt x="4024312" y="3922486"/>
                  <a:pt x="4030980" y="3896768"/>
                </a:cubicBezTo>
                <a:cubicBezTo>
                  <a:pt x="4033838" y="3884386"/>
                  <a:pt x="4037648" y="3871051"/>
                  <a:pt x="4040504" y="3857716"/>
                </a:cubicBezTo>
                <a:cubicBezTo>
                  <a:pt x="4044316" y="3845333"/>
                  <a:pt x="4048124" y="3831998"/>
                  <a:pt x="4051936" y="3819616"/>
                </a:cubicBezTo>
                <a:cubicBezTo>
                  <a:pt x="4055744" y="3807233"/>
                  <a:pt x="4059556" y="3795803"/>
                  <a:pt x="4063366" y="3784373"/>
                </a:cubicBezTo>
                <a:cubicBezTo>
                  <a:pt x="4067176" y="3772943"/>
                  <a:pt x="4070984" y="3763418"/>
                  <a:pt x="4074796" y="3753893"/>
                </a:cubicBezTo>
                <a:cubicBezTo>
                  <a:pt x="4070032" y="3769133"/>
                  <a:pt x="4066224" y="3779611"/>
                  <a:pt x="4064318" y="3786278"/>
                </a:cubicBezTo>
                <a:cubicBezTo>
                  <a:pt x="4062412" y="3792946"/>
                  <a:pt x="4062412" y="3795803"/>
                  <a:pt x="4062412" y="3795803"/>
                </a:cubicBezTo>
                <a:cubicBezTo>
                  <a:pt x="4063366" y="3795803"/>
                  <a:pt x="4064318" y="3792946"/>
                  <a:pt x="4066224" y="3787231"/>
                </a:cubicBezTo>
                <a:cubicBezTo>
                  <a:pt x="4068128" y="3781516"/>
                  <a:pt x="4070984" y="3773896"/>
                  <a:pt x="4074796" y="3765323"/>
                </a:cubicBezTo>
                <a:cubicBezTo>
                  <a:pt x="4082416" y="3747226"/>
                  <a:pt x="4090036" y="3723413"/>
                  <a:pt x="4100512" y="3702458"/>
                </a:cubicBezTo>
                <a:cubicBezTo>
                  <a:pt x="4110038" y="3681503"/>
                  <a:pt x="4119564" y="3660548"/>
                  <a:pt x="4127184" y="3648166"/>
                </a:cubicBezTo>
                <a:cubicBezTo>
                  <a:pt x="4128136" y="3636736"/>
                  <a:pt x="4092892" y="3711031"/>
                  <a:pt x="4131944" y="3622448"/>
                </a:cubicBezTo>
                <a:cubicBezTo>
                  <a:pt x="4110992" y="3662453"/>
                  <a:pt x="4101466" y="3687218"/>
                  <a:pt x="4090036" y="3713888"/>
                </a:cubicBezTo>
                <a:cubicBezTo>
                  <a:pt x="4083368" y="3727223"/>
                  <a:pt x="4078604" y="3741511"/>
                  <a:pt x="4071938" y="3759608"/>
                </a:cubicBezTo>
                <a:cubicBezTo>
                  <a:pt x="4068128" y="3768181"/>
                  <a:pt x="4064318" y="3778658"/>
                  <a:pt x="4060508" y="3789136"/>
                </a:cubicBezTo>
                <a:cubicBezTo>
                  <a:pt x="4056698" y="3800566"/>
                  <a:pt x="4052888" y="3811996"/>
                  <a:pt x="4048124" y="3826283"/>
                </a:cubicBezTo>
                <a:cubicBezTo>
                  <a:pt x="4052888" y="3811043"/>
                  <a:pt x="4056698" y="3796756"/>
                  <a:pt x="4061460" y="3784373"/>
                </a:cubicBezTo>
                <a:cubicBezTo>
                  <a:pt x="4066224" y="3771038"/>
                  <a:pt x="4070984" y="3759608"/>
                  <a:pt x="4074796" y="3748178"/>
                </a:cubicBezTo>
                <a:cubicBezTo>
                  <a:pt x="4082416" y="3725318"/>
                  <a:pt x="4090036" y="3707221"/>
                  <a:pt x="4096704" y="3690076"/>
                </a:cubicBezTo>
                <a:cubicBezTo>
                  <a:pt x="4109084" y="3655786"/>
                  <a:pt x="4120516" y="3631973"/>
                  <a:pt x="4130040" y="3607208"/>
                </a:cubicBezTo>
                <a:cubicBezTo>
                  <a:pt x="4134804" y="3594826"/>
                  <a:pt x="4140518" y="3583396"/>
                  <a:pt x="4146232" y="3571013"/>
                </a:cubicBezTo>
                <a:cubicBezTo>
                  <a:pt x="4151948" y="3559583"/>
                  <a:pt x="4157664" y="3546248"/>
                  <a:pt x="4165284" y="3531961"/>
                </a:cubicBezTo>
                <a:cubicBezTo>
                  <a:pt x="4173856" y="3518626"/>
                  <a:pt x="4182428" y="3503386"/>
                  <a:pt x="4192904" y="3485288"/>
                </a:cubicBezTo>
                <a:cubicBezTo>
                  <a:pt x="4203384" y="3467191"/>
                  <a:pt x="4216718" y="3449093"/>
                  <a:pt x="4231958" y="3426233"/>
                </a:cubicBezTo>
                <a:cubicBezTo>
                  <a:pt x="4179570" y="3511006"/>
                  <a:pt x="4255770" y="3400516"/>
                  <a:pt x="4265296" y="3392896"/>
                </a:cubicBezTo>
                <a:cubicBezTo>
                  <a:pt x="4271964" y="3383371"/>
                  <a:pt x="4279584" y="3371941"/>
                  <a:pt x="4289108" y="3358606"/>
                </a:cubicBezTo>
                <a:cubicBezTo>
                  <a:pt x="4298632" y="3345271"/>
                  <a:pt x="4309112" y="3330983"/>
                  <a:pt x="4318636" y="3317648"/>
                </a:cubicBezTo>
                <a:cubicBezTo>
                  <a:pt x="4338638" y="3290978"/>
                  <a:pt x="4358640" y="3264308"/>
                  <a:pt x="4370070" y="3249068"/>
                </a:cubicBezTo>
                <a:lnTo>
                  <a:pt x="4343400" y="3272881"/>
                </a:lnTo>
                <a:cubicBezTo>
                  <a:pt x="4380548" y="3222398"/>
                  <a:pt x="4409124" y="3192871"/>
                  <a:pt x="4438652" y="3160486"/>
                </a:cubicBezTo>
                <a:cubicBezTo>
                  <a:pt x="4468178" y="3128101"/>
                  <a:pt x="4499612" y="3094763"/>
                  <a:pt x="4543426" y="3039518"/>
                </a:cubicBezTo>
                <a:cubicBezTo>
                  <a:pt x="4549856" y="3027374"/>
                  <a:pt x="4500028" y="3085417"/>
                  <a:pt x="4481544" y="3107161"/>
                </a:cubicBezTo>
                <a:lnTo>
                  <a:pt x="4481166" y="3107607"/>
                </a:lnTo>
                <a:lnTo>
                  <a:pt x="4519674" y="3061768"/>
                </a:lnTo>
                <a:cubicBezTo>
                  <a:pt x="4560036" y="3014932"/>
                  <a:pt x="4593432" y="2979749"/>
                  <a:pt x="4626292" y="2946173"/>
                </a:cubicBezTo>
                <a:cubicBezTo>
                  <a:pt x="4648676" y="2923313"/>
                  <a:pt x="4670584" y="2901406"/>
                  <a:pt x="4694992" y="2877712"/>
                </a:cubicBezTo>
                <a:close/>
                <a:moveTo>
                  <a:pt x="4884420" y="2855686"/>
                </a:moveTo>
                <a:cubicBezTo>
                  <a:pt x="4866324" y="2871878"/>
                  <a:pt x="4848226" y="2888071"/>
                  <a:pt x="4831080" y="2905216"/>
                </a:cubicBezTo>
                <a:cubicBezTo>
                  <a:pt x="4844416" y="2893786"/>
                  <a:pt x="4864418" y="2874736"/>
                  <a:pt x="4884420" y="2855686"/>
                </a:cubicBezTo>
                <a:close/>
                <a:moveTo>
                  <a:pt x="1596706" y="2840767"/>
                </a:moveTo>
                <a:lnTo>
                  <a:pt x="1585912" y="2864258"/>
                </a:lnTo>
                <a:lnTo>
                  <a:pt x="1584198" y="2868221"/>
                </a:lnTo>
                <a:lnTo>
                  <a:pt x="1588770" y="2856638"/>
                </a:lnTo>
                <a:close/>
                <a:moveTo>
                  <a:pt x="4750140" y="2825544"/>
                </a:moveTo>
                <a:lnTo>
                  <a:pt x="4707740" y="2865653"/>
                </a:lnTo>
                <a:lnTo>
                  <a:pt x="4728390" y="2845357"/>
                </a:lnTo>
                <a:close/>
                <a:moveTo>
                  <a:pt x="1605916" y="2822348"/>
                </a:moveTo>
                <a:lnTo>
                  <a:pt x="1596706" y="2840767"/>
                </a:lnTo>
                <a:lnTo>
                  <a:pt x="1602106" y="2829015"/>
                </a:lnTo>
                <a:close/>
                <a:moveTo>
                  <a:pt x="1683068" y="2771865"/>
                </a:moveTo>
                <a:lnTo>
                  <a:pt x="1670684" y="2790915"/>
                </a:lnTo>
                <a:cubicBezTo>
                  <a:pt x="1666876" y="2797583"/>
                  <a:pt x="1664018" y="2804250"/>
                  <a:pt x="1660208" y="2810918"/>
                </a:cubicBezTo>
                <a:lnTo>
                  <a:pt x="1644016" y="2840445"/>
                </a:lnTo>
                <a:cubicBezTo>
                  <a:pt x="1653540" y="2822348"/>
                  <a:pt x="1651636" y="2824253"/>
                  <a:pt x="1652588" y="2819490"/>
                </a:cubicBezTo>
                <a:lnTo>
                  <a:pt x="1667828" y="2794725"/>
                </a:lnTo>
                <a:cubicBezTo>
                  <a:pt x="1672590" y="2787105"/>
                  <a:pt x="1678304" y="2779485"/>
                  <a:pt x="1683068" y="2771865"/>
                </a:cubicBezTo>
                <a:close/>
                <a:moveTo>
                  <a:pt x="1724026" y="2753768"/>
                </a:moveTo>
                <a:lnTo>
                  <a:pt x="1697526" y="2795161"/>
                </a:lnTo>
                <a:lnTo>
                  <a:pt x="1703070" y="2786153"/>
                </a:lnTo>
                <a:cubicBezTo>
                  <a:pt x="1709738" y="2775675"/>
                  <a:pt x="1716404" y="2764245"/>
                  <a:pt x="1724026" y="2753768"/>
                </a:cubicBezTo>
                <a:close/>
                <a:moveTo>
                  <a:pt x="1706850" y="2740120"/>
                </a:moveTo>
                <a:cubicBezTo>
                  <a:pt x="1708546" y="2739718"/>
                  <a:pt x="1699260" y="2754720"/>
                  <a:pt x="1687830" y="2771865"/>
                </a:cubicBezTo>
                <a:cubicBezTo>
                  <a:pt x="1672590" y="2794725"/>
                  <a:pt x="1658304" y="2824252"/>
                  <a:pt x="1660208" y="2824252"/>
                </a:cubicBezTo>
                <a:cubicBezTo>
                  <a:pt x="1655444" y="2829967"/>
                  <a:pt x="1661160" y="2816632"/>
                  <a:pt x="1670684" y="2798535"/>
                </a:cubicBezTo>
                <a:cubicBezTo>
                  <a:pt x="1680210" y="2780437"/>
                  <a:pt x="1694498" y="2759482"/>
                  <a:pt x="1701164" y="2746148"/>
                </a:cubicBezTo>
                <a:cubicBezTo>
                  <a:pt x="1704498" y="2742100"/>
                  <a:pt x="1706284" y="2740254"/>
                  <a:pt x="1706850" y="2740120"/>
                </a:cubicBezTo>
                <a:close/>
                <a:moveTo>
                  <a:pt x="1751648" y="2718525"/>
                </a:moveTo>
                <a:cubicBezTo>
                  <a:pt x="1684972" y="2822348"/>
                  <a:pt x="1631632" y="2934743"/>
                  <a:pt x="1573530" y="3103335"/>
                </a:cubicBezTo>
                <a:cubicBezTo>
                  <a:pt x="1544004" y="3181440"/>
                  <a:pt x="1585912" y="3053805"/>
                  <a:pt x="1564004" y="3109050"/>
                </a:cubicBezTo>
                <a:cubicBezTo>
                  <a:pt x="1571626" y="3086190"/>
                  <a:pt x="1582104" y="3060473"/>
                  <a:pt x="1587818" y="3042375"/>
                </a:cubicBezTo>
                <a:cubicBezTo>
                  <a:pt x="1593532" y="3024278"/>
                  <a:pt x="1596390" y="3013800"/>
                  <a:pt x="1591628" y="3022373"/>
                </a:cubicBezTo>
                <a:cubicBezTo>
                  <a:pt x="1577340" y="3060473"/>
                  <a:pt x="1567816" y="3088095"/>
                  <a:pt x="1561148" y="3111908"/>
                </a:cubicBezTo>
                <a:cubicBezTo>
                  <a:pt x="1555432" y="3121433"/>
                  <a:pt x="1570672" y="3069998"/>
                  <a:pt x="1557338" y="3103335"/>
                </a:cubicBezTo>
                <a:cubicBezTo>
                  <a:pt x="1564004" y="3079523"/>
                  <a:pt x="1579244" y="3042375"/>
                  <a:pt x="1591628" y="3009038"/>
                </a:cubicBezTo>
                <a:cubicBezTo>
                  <a:pt x="1601630" y="2985463"/>
                  <a:pt x="1610024" y="2964032"/>
                  <a:pt x="1613194" y="2952781"/>
                </a:cubicBezTo>
                <a:lnTo>
                  <a:pt x="1614464" y="2945360"/>
                </a:lnTo>
                <a:lnTo>
                  <a:pt x="1618894" y="2936648"/>
                </a:lnTo>
                <a:cubicBezTo>
                  <a:pt x="1622346" y="2929980"/>
                  <a:pt x="1626870" y="2921408"/>
                  <a:pt x="1632584" y="2910930"/>
                </a:cubicBezTo>
                <a:cubicBezTo>
                  <a:pt x="1645444" y="2883308"/>
                  <a:pt x="1659732" y="2856400"/>
                  <a:pt x="1675092" y="2830206"/>
                </a:cubicBezTo>
                <a:lnTo>
                  <a:pt x="1697526" y="2795161"/>
                </a:lnTo>
                <a:lnTo>
                  <a:pt x="1687830" y="2810918"/>
                </a:lnTo>
                <a:cubicBezTo>
                  <a:pt x="1683068" y="2819490"/>
                  <a:pt x="1679258" y="2827110"/>
                  <a:pt x="1674496" y="2835683"/>
                </a:cubicBezTo>
                <a:cubicBezTo>
                  <a:pt x="1670684" y="2844255"/>
                  <a:pt x="1665924" y="2851875"/>
                  <a:pt x="1661160" y="2860448"/>
                </a:cubicBezTo>
                <a:cubicBezTo>
                  <a:pt x="1659256" y="2864258"/>
                  <a:pt x="1657352" y="2869020"/>
                  <a:pt x="1654492" y="2872830"/>
                </a:cubicBezTo>
                <a:cubicBezTo>
                  <a:pt x="1652588" y="2877593"/>
                  <a:pt x="1649730" y="2881403"/>
                  <a:pt x="1647826" y="2886165"/>
                </a:cubicBezTo>
                <a:cubicBezTo>
                  <a:pt x="1639252" y="2903310"/>
                  <a:pt x="1628776" y="2922360"/>
                  <a:pt x="1618298" y="2943315"/>
                </a:cubicBezTo>
                <a:lnTo>
                  <a:pt x="1609726" y="2977605"/>
                </a:lnTo>
                <a:cubicBezTo>
                  <a:pt x="1614488" y="2968080"/>
                  <a:pt x="1618298" y="2958555"/>
                  <a:pt x="1623060" y="2948078"/>
                </a:cubicBezTo>
                <a:cubicBezTo>
                  <a:pt x="1627824" y="2937600"/>
                  <a:pt x="1633538" y="2927123"/>
                  <a:pt x="1638300" y="2916645"/>
                </a:cubicBezTo>
                <a:cubicBezTo>
                  <a:pt x="1648778" y="2894738"/>
                  <a:pt x="1659256" y="2871878"/>
                  <a:pt x="1671638" y="2849970"/>
                </a:cubicBezTo>
                <a:cubicBezTo>
                  <a:pt x="1677352" y="2838540"/>
                  <a:pt x="1684020" y="2827110"/>
                  <a:pt x="1689736" y="2815680"/>
                </a:cubicBezTo>
                <a:lnTo>
                  <a:pt x="1694498" y="2807108"/>
                </a:lnTo>
                <a:lnTo>
                  <a:pt x="1699260" y="2798535"/>
                </a:lnTo>
                <a:lnTo>
                  <a:pt x="1709738" y="2782343"/>
                </a:lnTo>
                <a:cubicBezTo>
                  <a:pt x="1716404" y="2771865"/>
                  <a:pt x="1723072" y="2760435"/>
                  <a:pt x="1729740" y="2749958"/>
                </a:cubicBezTo>
                <a:cubicBezTo>
                  <a:pt x="1737360" y="2739480"/>
                  <a:pt x="1744028" y="2729003"/>
                  <a:pt x="1751648" y="2718525"/>
                </a:cubicBezTo>
                <a:close/>
                <a:moveTo>
                  <a:pt x="4980842" y="2703256"/>
                </a:moveTo>
                <a:lnTo>
                  <a:pt x="4978320" y="2704955"/>
                </a:lnTo>
                <a:lnTo>
                  <a:pt x="4979434" y="2704119"/>
                </a:lnTo>
                <a:close/>
                <a:moveTo>
                  <a:pt x="5173980" y="2606131"/>
                </a:moveTo>
                <a:cubicBezTo>
                  <a:pt x="5165408" y="2608988"/>
                  <a:pt x="5155884" y="2612798"/>
                  <a:pt x="5147312" y="2616608"/>
                </a:cubicBezTo>
                <a:cubicBezTo>
                  <a:pt x="5137786" y="2619466"/>
                  <a:pt x="5129212" y="2623276"/>
                  <a:pt x="5119688" y="2627086"/>
                </a:cubicBezTo>
                <a:cubicBezTo>
                  <a:pt x="5127308" y="2627086"/>
                  <a:pt x="5133976" y="2626133"/>
                  <a:pt x="5156836" y="2617561"/>
                </a:cubicBezTo>
                <a:cubicBezTo>
                  <a:pt x="5162550" y="2613751"/>
                  <a:pt x="5168266" y="2609941"/>
                  <a:pt x="5173980" y="2606131"/>
                </a:cubicBezTo>
                <a:close/>
                <a:moveTo>
                  <a:pt x="5787392" y="2514690"/>
                </a:moveTo>
                <a:cubicBezTo>
                  <a:pt x="5789296" y="2514690"/>
                  <a:pt x="5784532" y="2516595"/>
                  <a:pt x="5769292" y="2521358"/>
                </a:cubicBezTo>
                <a:cubicBezTo>
                  <a:pt x="5775960" y="2519453"/>
                  <a:pt x="5781676" y="2517548"/>
                  <a:pt x="5787392" y="2514690"/>
                </a:cubicBezTo>
                <a:close/>
                <a:moveTo>
                  <a:pt x="5341620" y="2483258"/>
                </a:moveTo>
                <a:cubicBezTo>
                  <a:pt x="5331144" y="2487068"/>
                  <a:pt x="5320666" y="2490878"/>
                  <a:pt x="5312092" y="2494688"/>
                </a:cubicBezTo>
                <a:cubicBezTo>
                  <a:pt x="5267324" y="2508023"/>
                  <a:pt x="5222558" y="2524215"/>
                  <a:pt x="5178744" y="2542313"/>
                </a:cubicBezTo>
                <a:cubicBezTo>
                  <a:pt x="5165408" y="2547075"/>
                  <a:pt x="5152072" y="2551838"/>
                  <a:pt x="5136832" y="2558505"/>
                </a:cubicBezTo>
                <a:cubicBezTo>
                  <a:pt x="5125404" y="2564221"/>
                  <a:pt x="5114924" y="2568983"/>
                  <a:pt x="5103496" y="2574698"/>
                </a:cubicBezTo>
                <a:cubicBezTo>
                  <a:pt x="5092066" y="2580413"/>
                  <a:pt x="5080636" y="2586128"/>
                  <a:pt x="5068252" y="2592796"/>
                </a:cubicBezTo>
                <a:cubicBezTo>
                  <a:pt x="5061584" y="2596605"/>
                  <a:pt x="5054918" y="2599463"/>
                  <a:pt x="5048250" y="2603273"/>
                </a:cubicBezTo>
                <a:cubicBezTo>
                  <a:pt x="5041584" y="2607083"/>
                  <a:pt x="5033964" y="2611846"/>
                  <a:pt x="5026344" y="2615655"/>
                </a:cubicBezTo>
                <a:cubicBezTo>
                  <a:pt x="5018724" y="2619465"/>
                  <a:pt x="5010150" y="2624228"/>
                  <a:pt x="5001578" y="2628990"/>
                </a:cubicBezTo>
                <a:cubicBezTo>
                  <a:pt x="4993004" y="2633753"/>
                  <a:pt x="4982528" y="2639468"/>
                  <a:pt x="4973004" y="2645183"/>
                </a:cubicBezTo>
                <a:cubicBezTo>
                  <a:pt x="4988244" y="2633753"/>
                  <a:pt x="5002530" y="2626133"/>
                  <a:pt x="5013008" y="2618513"/>
                </a:cubicBezTo>
                <a:cubicBezTo>
                  <a:pt x="5023484" y="2611846"/>
                  <a:pt x="5033010" y="2606130"/>
                  <a:pt x="5040630" y="2601368"/>
                </a:cubicBezTo>
                <a:cubicBezTo>
                  <a:pt x="5055872" y="2591843"/>
                  <a:pt x="5065396" y="2587080"/>
                  <a:pt x="5072064" y="2582318"/>
                </a:cubicBezTo>
                <a:cubicBezTo>
                  <a:pt x="5078730" y="2578508"/>
                  <a:pt x="5084446" y="2574698"/>
                  <a:pt x="5093018" y="2568983"/>
                </a:cubicBezTo>
                <a:cubicBezTo>
                  <a:pt x="5101592" y="2564221"/>
                  <a:pt x="5113972" y="2557553"/>
                  <a:pt x="5134928" y="2547075"/>
                </a:cubicBezTo>
                <a:lnTo>
                  <a:pt x="5101592" y="2560411"/>
                </a:lnTo>
                <a:cubicBezTo>
                  <a:pt x="5085398" y="2566125"/>
                  <a:pt x="5142548" y="2540408"/>
                  <a:pt x="5154930" y="2536598"/>
                </a:cubicBezTo>
                <a:cubicBezTo>
                  <a:pt x="5120640" y="2551838"/>
                  <a:pt x="5199698" y="2523263"/>
                  <a:pt x="5178744" y="2532788"/>
                </a:cubicBezTo>
                <a:cubicBezTo>
                  <a:pt x="5233036" y="2512786"/>
                  <a:pt x="5287328" y="2496593"/>
                  <a:pt x="5341620" y="2483258"/>
                </a:cubicBezTo>
                <a:close/>
                <a:moveTo>
                  <a:pt x="1901608" y="2454802"/>
                </a:moveTo>
                <a:cubicBezTo>
                  <a:pt x="1899644" y="2457123"/>
                  <a:pt x="1888570" y="2468017"/>
                  <a:pt x="1876426" y="2479447"/>
                </a:cubicBezTo>
                <a:cubicBezTo>
                  <a:pt x="1884998" y="2470875"/>
                  <a:pt x="1893572" y="2462302"/>
                  <a:pt x="1900240" y="2455635"/>
                </a:cubicBezTo>
                <a:cubicBezTo>
                  <a:pt x="1901906" y="2454206"/>
                  <a:pt x="1902264" y="2454028"/>
                  <a:pt x="1901608" y="2454802"/>
                </a:cubicBezTo>
                <a:close/>
                <a:moveTo>
                  <a:pt x="5862324" y="2445947"/>
                </a:moveTo>
                <a:cubicBezTo>
                  <a:pt x="5857100" y="2447064"/>
                  <a:pt x="5838348" y="2454207"/>
                  <a:pt x="5816918" y="2461351"/>
                </a:cubicBezTo>
                <a:cubicBezTo>
                  <a:pt x="5801678" y="2465161"/>
                  <a:pt x="5786438" y="2469923"/>
                  <a:pt x="5770246" y="2474686"/>
                </a:cubicBezTo>
                <a:cubicBezTo>
                  <a:pt x="5754052" y="2478496"/>
                  <a:pt x="5736908" y="2483258"/>
                  <a:pt x="5719764" y="2487068"/>
                </a:cubicBezTo>
                <a:cubicBezTo>
                  <a:pt x="5718812" y="2488021"/>
                  <a:pt x="5712144" y="2489926"/>
                  <a:pt x="5700712" y="2493736"/>
                </a:cubicBezTo>
                <a:cubicBezTo>
                  <a:pt x="5735004" y="2487068"/>
                  <a:pt x="5758816" y="2481353"/>
                  <a:pt x="5745480" y="2488973"/>
                </a:cubicBezTo>
                <a:cubicBezTo>
                  <a:pt x="5723572" y="2492783"/>
                  <a:pt x="5707380" y="2495641"/>
                  <a:pt x="5694046" y="2498498"/>
                </a:cubicBezTo>
                <a:cubicBezTo>
                  <a:pt x="5680712" y="2501356"/>
                  <a:pt x="5671186" y="2505166"/>
                  <a:pt x="5660708" y="2508023"/>
                </a:cubicBezTo>
                <a:cubicBezTo>
                  <a:pt x="5640704" y="2514691"/>
                  <a:pt x="5619750" y="2522311"/>
                  <a:pt x="5571172" y="2529931"/>
                </a:cubicBezTo>
                <a:cubicBezTo>
                  <a:pt x="5556886" y="2534693"/>
                  <a:pt x="5583556" y="2530883"/>
                  <a:pt x="5617846" y="2524216"/>
                </a:cubicBezTo>
                <a:cubicBezTo>
                  <a:pt x="5652136" y="2518501"/>
                  <a:pt x="5694046" y="2508976"/>
                  <a:pt x="5708332" y="2504213"/>
                </a:cubicBezTo>
                <a:cubicBezTo>
                  <a:pt x="5716904" y="2501356"/>
                  <a:pt x="5731192" y="2496593"/>
                  <a:pt x="5746432" y="2491831"/>
                </a:cubicBezTo>
                <a:cubicBezTo>
                  <a:pt x="5762624" y="2487068"/>
                  <a:pt x="5779772" y="2481353"/>
                  <a:pt x="5796916" y="2475638"/>
                </a:cubicBezTo>
                <a:cubicBezTo>
                  <a:pt x="5830252" y="2464208"/>
                  <a:pt x="5860732" y="2450873"/>
                  <a:pt x="5862638" y="2447063"/>
                </a:cubicBezTo>
                <a:cubicBezTo>
                  <a:pt x="5864304" y="2445873"/>
                  <a:pt x="5864066" y="2445575"/>
                  <a:pt x="5862324" y="2445947"/>
                </a:cubicBezTo>
                <a:close/>
                <a:moveTo>
                  <a:pt x="5748338" y="2415630"/>
                </a:moveTo>
                <a:cubicBezTo>
                  <a:pt x="5736908" y="2419440"/>
                  <a:pt x="5721668" y="2425155"/>
                  <a:pt x="5694046" y="2430870"/>
                </a:cubicBezTo>
                <a:cubicBezTo>
                  <a:pt x="5712144" y="2426108"/>
                  <a:pt x="5730240" y="2420393"/>
                  <a:pt x="5748338" y="2415630"/>
                </a:cubicBezTo>
                <a:close/>
                <a:moveTo>
                  <a:pt x="5732146" y="2404200"/>
                </a:moveTo>
                <a:cubicBezTo>
                  <a:pt x="5709286" y="2410867"/>
                  <a:pt x="5685472" y="2416583"/>
                  <a:pt x="5662612" y="2423250"/>
                </a:cubicBezTo>
                <a:lnTo>
                  <a:pt x="5647372" y="2425155"/>
                </a:lnTo>
                <a:cubicBezTo>
                  <a:pt x="5658804" y="2423250"/>
                  <a:pt x="5671186" y="2419440"/>
                  <a:pt x="5682616" y="2416583"/>
                </a:cubicBezTo>
                <a:cubicBezTo>
                  <a:pt x="5694998" y="2413725"/>
                  <a:pt x="5706428" y="2410867"/>
                  <a:pt x="5717858" y="2407058"/>
                </a:cubicBezTo>
                <a:close/>
                <a:moveTo>
                  <a:pt x="2229804" y="2291806"/>
                </a:moveTo>
                <a:lnTo>
                  <a:pt x="2230092" y="2292061"/>
                </a:lnTo>
                <a:lnTo>
                  <a:pt x="2229804" y="2292163"/>
                </a:lnTo>
                <a:cubicBezTo>
                  <a:pt x="2226470" y="2293235"/>
                  <a:pt x="2225994" y="2293235"/>
                  <a:pt x="2229804" y="2291806"/>
                </a:cubicBezTo>
                <a:close/>
                <a:moveTo>
                  <a:pt x="2486978" y="2268945"/>
                </a:moveTo>
                <a:cubicBezTo>
                  <a:pt x="2483168" y="2269897"/>
                  <a:pt x="2481264" y="2269897"/>
                  <a:pt x="2477452" y="2270850"/>
                </a:cubicBezTo>
                <a:lnTo>
                  <a:pt x="2475548" y="2270850"/>
                </a:lnTo>
                <a:close/>
                <a:moveTo>
                  <a:pt x="3027998" y="2214653"/>
                </a:moveTo>
                <a:lnTo>
                  <a:pt x="3023236" y="2216558"/>
                </a:lnTo>
                <a:lnTo>
                  <a:pt x="3027762" y="2214702"/>
                </a:lnTo>
                <a:close/>
                <a:moveTo>
                  <a:pt x="3076368" y="2211539"/>
                </a:moveTo>
                <a:cubicBezTo>
                  <a:pt x="3080074" y="2210680"/>
                  <a:pt x="3074672" y="2212867"/>
                  <a:pt x="3046096" y="2223226"/>
                </a:cubicBezTo>
                <a:cubicBezTo>
                  <a:pt x="3050858" y="2222273"/>
                  <a:pt x="3055620" y="2220368"/>
                  <a:pt x="3060384" y="2219416"/>
                </a:cubicBezTo>
                <a:lnTo>
                  <a:pt x="3048952" y="2223226"/>
                </a:lnTo>
                <a:cubicBezTo>
                  <a:pt x="3041332" y="2225131"/>
                  <a:pt x="3032760" y="2227988"/>
                  <a:pt x="3025140" y="2229893"/>
                </a:cubicBezTo>
                <a:cubicBezTo>
                  <a:pt x="2992756" y="2237513"/>
                  <a:pt x="2960370" y="2245133"/>
                  <a:pt x="2928938" y="2249896"/>
                </a:cubicBezTo>
                <a:cubicBezTo>
                  <a:pt x="2894648" y="2253706"/>
                  <a:pt x="2848928" y="2256563"/>
                  <a:pt x="2815592" y="2257516"/>
                </a:cubicBezTo>
                <a:cubicBezTo>
                  <a:pt x="2781300" y="2258468"/>
                  <a:pt x="2759392" y="2258468"/>
                  <a:pt x="2770824" y="2255611"/>
                </a:cubicBezTo>
                <a:cubicBezTo>
                  <a:pt x="2822258" y="2254658"/>
                  <a:pt x="2886076" y="2251801"/>
                  <a:pt x="2939416" y="2243228"/>
                </a:cubicBezTo>
                <a:cubicBezTo>
                  <a:pt x="2992756" y="2235608"/>
                  <a:pt x="3036570" y="2222273"/>
                  <a:pt x="3047048" y="2217511"/>
                </a:cubicBezTo>
                <a:cubicBezTo>
                  <a:pt x="3038714" y="2222869"/>
                  <a:pt x="3070190" y="2212971"/>
                  <a:pt x="3076368" y="2211539"/>
                </a:cubicBezTo>
                <a:close/>
                <a:moveTo>
                  <a:pt x="3114676" y="2200365"/>
                </a:moveTo>
                <a:cubicBezTo>
                  <a:pt x="3089910" y="2213700"/>
                  <a:pt x="3041332" y="2233703"/>
                  <a:pt x="3033712" y="2231798"/>
                </a:cubicBezTo>
                <a:cubicBezTo>
                  <a:pt x="3065144" y="2221320"/>
                  <a:pt x="3094672" y="2209890"/>
                  <a:pt x="3114676" y="2200365"/>
                </a:cubicBezTo>
                <a:close/>
                <a:moveTo>
                  <a:pt x="3124570" y="2194592"/>
                </a:moveTo>
                <a:lnTo>
                  <a:pt x="3117532" y="2198461"/>
                </a:lnTo>
                <a:cubicBezTo>
                  <a:pt x="3109912" y="2201318"/>
                  <a:pt x="3102292" y="2205128"/>
                  <a:pt x="3094672" y="2207986"/>
                </a:cubicBezTo>
                <a:cubicBezTo>
                  <a:pt x="3087052" y="2209891"/>
                  <a:pt x="3079432" y="2212748"/>
                  <a:pt x="3071812" y="2215606"/>
                </a:cubicBezTo>
                <a:lnTo>
                  <a:pt x="3060384" y="2219416"/>
                </a:lnTo>
                <a:cubicBezTo>
                  <a:pt x="3065144" y="2217511"/>
                  <a:pt x="3069908" y="2215606"/>
                  <a:pt x="3073718" y="2214653"/>
                </a:cubicBezTo>
                <a:cubicBezTo>
                  <a:pt x="3082292" y="2211796"/>
                  <a:pt x="3089910" y="2209891"/>
                  <a:pt x="3096578" y="2207033"/>
                </a:cubicBezTo>
                <a:close/>
                <a:moveTo>
                  <a:pt x="3167080" y="2171224"/>
                </a:moveTo>
                <a:lnTo>
                  <a:pt x="3153728" y="2179292"/>
                </a:lnTo>
                <a:cubicBezTo>
                  <a:pt x="3147300" y="2182983"/>
                  <a:pt x="3139918" y="2187031"/>
                  <a:pt x="3130868" y="2191793"/>
                </a:cubicBezTo>
                <a:lnTo>
                  <a:pt x="3124570" y="2194592"/>
                </a:lnTo>
                <a:close/>
                <a:moveTo>
                  <a:pt x="6288168" y="2109758"/>
                </a:moveTo>
                <a:cubicBezTo>
                  <a:pt x="6287454" y="2113211"/>
                  <a:pt x="6285548" y="2119879"/>
                  <a:pt x="6282692" y="2128927"/>
                </a:cubicBezTo>
                <a:cubicBezTo>
                  <a:pt x="6276976" y="2147977"/>
                  <a:pt x="6264592" y="2175600"/>
                  <a:pt x="6245544" y="2204175"/>
                </a:cubicBezTo>
                <a:cubicBezTo>
                  <a:pt x="6258878" y="2180362"/>
                  <a:pt x="6271260" y="2154645"/>
                  <a:pt x="6280786" y="2127975"/>
                </a:cubicBezTo>
                <a:cubicBezTo>
                  <a:pt x="6265546" y="2163217"/>
                  <a:pt x="6255068" y="2180362"/>
                  <a:pt x="6248400" y="2192745"/>
                </a:cubicBezTo>
                <a:cubicBezTo>
                  <a:pt x="6244592" y="2199412"/>
                  <a:pt x="6241732" y="2204175"/>
                  <a:pt x="6237924" y="2208937"/>
                </a:cubicBezTo>
                <a:cubicBezTo>
                  <a:pt x="6234112" y="2214652"/>
                  <a:pt x="6230304" y="2219415"/>
                  <a:pt x="6224588" y="2225130"/>
                </a:cubicBezTo>
                <a:cubicBezTo>
                  <a:pt x="6249352" y="2189887"/>
                  <a:pt x="6271260" y="2150835"/>
                  <a:pt x="6286500" y="2109877"/>
                </a:cubicBezTo>
                <a:cubicBezTo>
                  <a:pt x="6288406" y="2106067"/>
                  <a:pt x="6288882" y="2106305"/>
                  <a:pt x="6288168" y="2109758"/>
                </a:cubicBezTo>
                <a:close/>
                <a:moveTo>
                  <a:pt x="6252212" y="1935571"/>
                </a:moveTo>
                <a:cubicBezTo>
                  <a:pt x="6251258" y="1961288"/>
                  <a:pt x="6255068" y="1999388"/>
                  <a:pt x="6243638" y="2045108"/>
                </a:cubicBezTo>
                <a:cubicBezTo>
                  <a:pt x="6246496" y="2039393"/>
                  <a:pt x="6248400" y="2033678"/>
                  <a:pt x="6250304" y="2027963"/>
                </a:cubicBezTo>
                <a:cubicBezTo>
                  <a:pt x="6236972" y="2101306"/>
                  <a:pt x="6198872" y="2167981"/>
                  <a:pt x="6150292" y="2224178"/>
                </a:cubicBezTo>
                <a:cubicBezTo>
                  <a:pt x="6101716" y="2280376"/>
                  <a:pt x="6042660" y="2326096"/>
                  <a:pt x="5980748" y="2363243"/>
                </a:cubicBezTo>
                <a:cubicBezTo>
                  <a:pt x="6037898" y="2332763"/>
                  <a:pt x="6086476" y="2295616"/>
                  <a:pt x="6121718" y="2264183"/>
                </a:cubicBezTo>
                <a:cubicBezTo>
                  <a:pt x="6156960" y="2232751"/>
                  <a:pt x="6178868" y="2206081"/>
                  <a:pt x="6187440" y="2197508"/>
                </a:cubicBezTo>
                <a:cubicBezTo>
                  <a:pt x="6192204" y="2192746"/>
                  <a:pt x="6193156" y="2192746"/>
                  <a:pt x="6190298" y="2198461"/>
                </a:cubicBezTo>
                <a:cubicBezTo>
                  <a:pt x="6187440" y="2204176"/>
                  <a:pt x="6180772" y="2214653"/>
                  <a:pt x="6168392" y="2230846"/>
                </a:cubicBezTo>
                <a:cubicBezTo>
                  <a:pt x="6156008" y="2247038"/>
                  <a:pt x="6137912" y="2268946"/>
                  <a:pt x="6110288" y="2293711"/>
                </a:cubicBezTo>
                <a:cubicBezTo>
                  <a:pt x="6082666" y="2319428"/>
                  <a:pt x="6047424" y="2348003"/>
                  <a:pt x="5999798" y="2377531"/>
                </a:cubicBezTo>
                <a:cubicBezTo>
                  <a:pt x="5991224" y="2382293"/>
                  <a:pt x="5983604" y="2388008"/>
                  <a:pt x="5975032" y="2392771"/>
                </a:cubicBezTo>
                <a:cubicBezTo>
                  <a:pt x="6000750" y="2379436"/>
                  <a:pt x="6034088" y="2358481"/>
                  <a:pt x="6069330" y="2330858"/>
                </a:cubicBezTo>
                <a:cubicBezTo>
                  <a:pt x="6104572" y="2303236"/>
                  <a:pt x="6139816" y="2269898"/>
                  <a:pt x="6170296" y="2232751"/>
                </a:cubicBezTo>
                <a:cubicBezTo>
                  <a:pt x="6181724" y="2217511"/>
                  <a:pt x="6198872" y="2192746"/>
                  <a:pt x="6214112" y="2162266"/>
                </a:cubicBezTo>
                <a:cubicBezTo>
                  <a:pt x="6229350" y="2131786"/>
                  <a:pt x="6243638" y="2096543"/>
                  <a:pt x="6250304" y="2062253"/>
                </a:cubicBezTo>
                <a:cubicBezTo>
                  <a:pt x="6257924" y="2027963"/>
                  <a:pt x="6258878" y="1995578"/>
                  <a:pt x="6256972" y="1971765"/>
                </a:cubicBezTo>
                <a:cubicBezTo>
                  <a:pt x="6256972" y="1966051"/>
                  <a:pt x="6256020" y="1961288"/>
                  <a:pt x="6256020" y="1956526"/>
                </a:cubicBezTo>
                <a:cubicBezTo>
                  <a:pt x="6255068" y="1951763"/>
                  <a:pt x="6254116" y="1947953"/>
                  <a:pt x="6254116" y="1945096"/>
                </a:cubicBezTo>
                <a:cubicBezTo>
                  <a:pt x="6253164" y="1938428"/>
                  <a:pt x="6252212" y="1935571"/>
                  <a:pt x="6252212" y="1935571"/>
                </a:cubicBezTo>
                <a:close/>
                <a:moveTo>
                  <a:pt x="6187440" y="1898422"/>
                </a:moveTo>
                <a:lnTo>
                  <a:pt x="6193156" y="1919377"/>
                </a:lnTo>
                <a:cubicBezTo>
                  <a:pt x="6194108" y="1926997"/>
                  <a:pt x="6196012" y="1933664"/>
                  <a:pt x="6196966" y="1941285"/>
                </a:cubicBezTo>
                <a:cubicBezTo>
                  <a:pt x="6200776" y="1964145"/>
                  <a:pt x="6194108" y="1936522"/>
                  <a:pt x="6195060" y="1952714"/>
                </a:cubicBezTo>
                <a:cubicBezTo>
                  <a:pt x="6195060" y="1934617"/>
                  <a:pt x="6191252" y="1916520"/>
                  <a:pt x="6187440" y="1898422"/>
                </a:cubicBezTo>
                <a:close/>
                <a:moveTo>
                  <a:pt x="6250304" y="1843178"/>
                </a:moveTo>
                <a:cubicBezTo>
                  <a:pt x="6260784" y="1872706"/>
                  <a:pt x="6269356" y="1902233"/>
                  <a:pt x="6272212" y="1932713"/>
                </a:cubicBezTo>
                <a:cubicBezTo>
                  <a:pt x="6271260" y="1920331"/>
                  <a:pt x="6271260" y="1914615"/>
                  <a:pt x="6273166" y="1921283"/>
                </a:cubicBezTo>
                <a:cubicBezTo>
                  <a:pt x="6272212" y="1915568"/>
                  <a:pt x="6272212" y="1910806"/>
                  <a:pt x="6271260" y="1906043"/>
                </a:cubicBezTo>
                <a:cubicBezTo>
                  <a:pt x="6270308" y="1901281"/>
                  <a:pt x="6269356" y="1896518"/>
                  <a:pt x="6268404" y="1893661"/>
                </a:cubicBezTo>
                <a:cubicBezTo>
                  <a:pt x="6266498" y="1886040"/>
                  <a:pt x="6265546" y="1879373"/>
                  <a:pt x="6263640" y="1874611"/>
                </a:cubicBezTo>
                <a:cubicBezTo>
                  <a:pt x="6260784" y="1864133"/>
                  <a:pt x="6258878" y="1858418"/>
                  <a:pt x="6256972" y="1854608"/>
                </a:cubicBezTo>
                <a:cubicBezTo>
                  <a:pt x="6254116" y="1846988"/>
                  <a:pt x="6254116" y="1848893"/>
                  <a:pt x="6250304" y="1843178"/>
                </a:cubicBezTo>
                <a:close/>
                <a:moveTo>
                  <a:pt x="6075676" y="1603433"/>
                </a:moveTo>
                <a:lnTo>
                  <a:pt x="6082556" y="1617687"/>
                </a:lnTo>
                <a:lnTo>
                  <a:pt x="6081922" y="1617167"/>
                </a:lnTo>
                <a:close/>
                <a:moveTo>
                  <a:pt x="6073968" y="1599678"/>
                </a:moveTo>
                <a:lnTo>
                  <a:pt x="6075676" y="1603433"/>
                </a:lnTo>
                <a:lnTo>
                  <a:pt x="6074330" y="1600648"/>
                </a:lnTo>
                <a:close/>
                <a:moveTo>
                  <a:pt x="6069266" y="1587131"/>
                </a:moveTo>
                <a:lnTo>
                  <a:pt x="6073968" y="1599678"/>
                </a:lnTo>
                <a:lnTo>
                  <a:pt x="6073380" y="1598385"/>
                </a:lnTo>
                <a:close/>
                <a:moveTo>
                  <a:pt x="3489008" y="1400265"/>
                </a:moveTo>
                <a:cubicBezTo>
                  <a:pt x="3475672" y="1449795"/>
                  <a:pt x="3465196" y="1491705"/>
                  <a:pt x="3457576" y="1528853"/>
                </a:cubicBezTo>
                <a:cubicBezTo>
                  <a:pt x="3465196" y="1496468"/>
                  <a:pt x="3468054" y="1472655"/>
                  <a:pt x="3474720" y="1441223"/>
                </a:cubicBezTo>
                <a:cubicBezTo>
                  <a:pt x="3477580" y="1438365"/>
                  <a:pt x="3484246" y="1415505"/>
                  <a:pt x="3489008" y="1400265"/>
                </a:cubicBezTo>
                <a:close/>
                <a:moveTo>
                  <a:pt x="3509964" y="1350735"/>
                </a:moveTo>
                <a:cubicBezTo>
                  <a:pt x="3509964" y="1352640"/>
                  <a:pt x="3509010" y="1355498"/>
                  <a:pt x="3509010" y="1358355"/>
                </a:cubicBezTo>
                <a:cubicBezTo>
                  <a:pt x="3506152" y="1370738"/>
                  <a:pt x="3503296" y="1383120"/>
                  <a:pt x="3500438" y="1395502"/>
                </a:cubicBezTo>
                <a:cubicBezTo>
                  <a:pt x="3503296" y="1383120"/>
                  <a:pt x="3508058" y="1358355"/>
                  <a:pt x="3509964" y="1350735"/>
                </a:cubicBezTo>
                <a:close/>
                <a:moveTo>
                  <a:pt x="6167438" y="1333590"/>
                </a:moveTo>
                <a:lnTo>
                  <a:pt x="6148298" y="1384385"/>
                </a:lnTo>
                <a:lnTo>
                  <a:pt x="6150004" y="1377161"/>
                </a:lnTo>
                <a:lnTo>
                  <a:pt x="6155640" y="1360136"/>
                </a:lnTo>
                <a:close/>
                <a:moveTo>
                  <a:pt x="6074092" y="1295490"/>
                </a:moveTo>
                <a:cubicBezTo>
                  <a:pt x="6071236" y="1300253"/>
                  <a:pt x="6069330" y="1305015"/>
                  <a:pt x="6067424" y="1310730"/>
                </a:cubicBezTo>
                <a:cubicBezTo>
                  <a:pt x="6064568" y="1314540"/>
                  <a:pt x="6062664" y="1320255"/>
                  <a:pt x="6060758" y="1325970"/>
                </a:cubicBezTo>
                <a:cubicBezTo>
                  <a:pt x="6066472" y="1310730"/>
                  <a:pt x="6070284" y="1302158"/>
                  <a:pt x="6074092" y="1295490"/>
                </a:cubicBezTo>
                <a:close/>
                <a:moveTo>
                  <a:pt x="6189152" y="1194257"/>
                </a:moveTo>
                <a:lnTo>
                  <a:pt x="6151246" y="1236436"/>
                </a:lnTo>
                <a:cubicBezTo>
                  <a:pt x="6160770" y="1224529"/>
                  <a:pt x="6171486" y="1212385"/>
                  <a:pt x="6182202" y="1201074"/>
                </a:cubicBezTo>
                <a:close/>
                <a:moveTo>
                  <a:pt x="3515678" y="1163093"/>
                </a:moveTo>
                <a:cubicBezTo>
                  <a:pt x="3511868" y="1179285"/>
                  <a:pt x="3508058" y="1194526"/>
                  <a:pt x="3504248" y="1209766"/>
                </a:cubicBezTo>
                <a:cubicBezTo>
                  <a:pt x="3504248" y="1206908"/>
                  <a:pt x="3504248" y="1203098"/>
                  <a:pt x="3505200" y="1200241"/>
                </a:cubicBezTo>
                <a:close/>
                <a:moveTo>
                  <a:pt x="3510916" y="1146900"/>
                </a:moveTo>
                <a:cubicBezTo>
                  <a:pt x="3505200" y="1164045"/>
                  <a:pt x="3500440" y="1181190"/>
                  <a:pt x="3494724" y="1197382"/>
                </a:cubicBezTo>
                <a:lnTo>
                  <a:pt x="3480436" y="1248817"/>
                </a:lnTo>
                <a:lnTo>
                  <a:pt x="3488056" y="1214527"/>
                </a:lnTo>
                <a:cubicBezTo>
                  <a:pt x="3491866" y="1203097"/>
                  <a:pt x="3495676" y="1191667"/>
                  <a:pt x="3499486" y="1180238"/>
                </a:cubicBezTo>
                <a:cubicBezTo>
                  <a:pt x="3503296" y="1169760"/>
                  <a:pt x="3507106" y="1158330"/>
                  <a:pt x="3510916" y="1146900"/>
                </a:cubicBezTo>
                <a:close/>
                <a:moveTo>
                  <a:pt x="6429376" y="1047840"/>
                </a:moveTo>
                <a:cubicBezTo>
                  <a:pt x="6400800" y="1072605"/>
                  <a:pt x="6375084" y="1092607"/>
                  <a:pt x="6342698" y="1117372"/>
                </a:cubicBezTo>
                <a:cubicBezTo>
                  <a:pt x="6335078" y="1118325"/>
                  <a:pt x="6416992" y="1056413"/>
                  <a:pt x="6429376" y="1047840"/>
                </a:cubicBezTo>
                <a:close/>
                <a:moveTo>
                  <a:pt x="6587492" y="880201"/>
                </a:moveTo>
                <a:cubicBezTo>
                  <a:pt x="6586538" y="880201"/>
                  <a:pt x="6584632" y="883058"/>
                  <a:pt x="6579872" y="888773"/>
                </a:cubicBezTo>
                <a:cubicBezTo>
                  <a:pt x="6564630" y="910681"/>
                  <a:pt x="6544628" y="935446"/>
                  <a:pt x="6523672" y="957353"/>
                </a:cubicBezTo>
                <a:cubicBezTo>
                  <a:pt x="6502718" y="979260"/>
                  <a:pt x="6481764" y="998310"/>
                  <a:pt x="6463666" y="1010693"/>
                </a:cubicBezTo>
                <a:cubicBezTo>
                  <a:pt x="6490336" y="987833"/>
                  <a:pt x="6515100" y="963068"/>
                  <a:pt x="6537960" y="937351"/>
                </a:cubicBezTo>
                <a:cubicBezTo>
                  <a:pt x="6521768" y="953543"/>
                  <a:pt x="6504624" y="968783"/>
                  <a:pt x="6487478" y="983071"/>
                </a:cubicBezTo>
                <a:cubicBezTo>
                  <a:pt x="6500812" y="971641"/>
                  <a:pt x="6506528" y="964973"/>
                  <a:pt x="6506528" y="963068"/>
                </a:cubicBezTo>
                <a:cubicBezTo>
                  <a:pt x="6506528" y="960210"/>
                  <a:pt x="6501766" y="962116"/>
                  <a:pt x="6494146" y="965926"/>
                </a:cubicBezTo>
                <a:cubicBezTo>
                  <a:pt x="6464618" y="995453"/>
                  <a:pt x="6432232" y="1023076"/>
                  <a:pt x="6398896" y="1049746"/>
                </a:cubicBezTo>
                <a:cubicBezTo>
                  <a:pt x="6401752" y="1046888"/>
                  <a:pt x="6404612" y="1044983"/>
                  <a:pt x="6408420" y="1042126"/>
                </a:cubicBezTo>
                <a:lnTo>
                  <a:pt x="6312218" y="1122136"/>
                </a:lnTo>
                <a:cubicBezTo>
                  <a:pt x="6374130" y="1076416"/>
                  <a:pt x="6417946" y="1048793"/>
                  <a:pt x="6334124" y="1117373"/>
                </a:cubicBezTo>
                <a:cubicBezTo>
                  <a:pt x="6339840" y="1110706"/>
                  <a:pt x="6314124" y="1127851"/>
                  <a:pt x="6342698" y="1104038"/>
                </a:cubicBezTo>
                <a:cubicBezTo>
                  <a:pt x="6313172" y="1124993"/>
                  <a:pt x="6267450" y="1160236"/>
                  <a:pt x="6235066" y="1189763"/>
                </a:cubicBezTo>
                <a:cubicBezTo>
                  <a:pt x="6202680" y="1219291"/>
                  <a:pt x="6184584" y="1243103"/>
                  <a:pt x="6200776" y="1229768"/>
                </a:cubicBezTo>
                <a:cubicBezTo>
                  <a:pt x="6223636" y="1203098"/>
                  <a:pt x="6237924" y="1190716"/>
                  <a:pt x="6246496" y="1183096"/>
                </a:cubicBezTo>
                <a:cubicBezTo>
                  <a:pt x="6255068" y="1176428"/>
                  <a:pt x="6257924" y="1175476"/>
                  <a:pt x="6260784" y="1174523"/>
                </a:cubicBezTo>
                <a:cubicBezTo>
                  <a:pt x="6266498" y="1173571"/>
                  <a:pt x="6267450" y="1174523"/>
                  <a:pt x="6308408" y="1138328"/>
                </a:cubicBezTo>
                <a:cubicBezTo>
                  <a:pt x="6265546" y="1178333"/>
                  <a:pt x="6220778" y="1214528"/>
                  <a:pt x="6187440" y="1257390"/>
                </a:cubicBezTo>
                <a:cubicBezTo>
                  <a:pt x="6196012" y="1245961"/>
                  <a:pt x="6199824" y="1241198"/>
                  <a:pt x="6198872" y="1240246"/>
                </a:cubicBezTo>
                <a:cubicBezTo>
                  <a:pt x="6197918" y="1239293"/>
                  <a:pt x="6193156" y="1243103"/>
                  <a:pt x="6185536" y="1250723"/>
                </a:cubicBezTo>
                <a:cubicBezTo>
                  <a:pt x="6170296" y="1265963"/>
                  <a:pt x="6144578" y="1295490"/>
                  <a:pt x="6125528" y="1334543"/>
                </a:cubicBezTo>
                <a:cubicBezTo>
                  <a:pt x="6117908" y="1351688"/>
                  <a:pt x="6105524" y="1384073"/>
                  <a:pt x="6100764" y="1422173"/>
                </a:cubicBezTo>
                <a:cubicBezTo>
                  <a:pt x="6099812" y="1431698"/>
                  <a:pt x="6098858" y="1441223"/>
                  <a:pt x="6098858" y="1450748"/>
                </a:cubicBezTo>
                <a:cubicBezTo>
                  <a:pt x="6098858" y="1460273"/>
                  <a:pt x="6098858" y="1469798"/>
                  <a:pt x="6099812" y="1479323"/>
                </a:cubicBezTo>
                <a:cubicBezTo>
                  <a:pt x="6100764" y="1488848"/>
                  <a:pt x="6102668" y="1498373"/>
                  <a:pt x="6103620" y="1506946"/>
                </a:cubicBezTo>
                <a:cubicBezTo>
                  <a:pt x="6105524" y="1514565"/>
                  <a:pt x="6107430" y="1523138"/>
                  <a:pt x="6109336" y="1530758"/>
                </a:cubicBezTo>
                <a:cubicBezTo>
                  <a:pt x="6109336" y="1519328"/>
                  <a:pt x="6112192" y="1526948"/>
                  <a:pt x="6113146" y="1525043"/>
                </a:cubicBezTo>
                <a:cubicBezTo>
                  <a:pt x="6114098" y="1524090"/>
                  <a:pt x="6114098" y="1521233"/>
                  <a:pt x="6112192" y="1511708"/>
                </a:cubicBezTo>
                <a:cubicBezTo>
                  <a:pt x="6111240" y="1506946"/>
                  <a:pt x="6111240" y="1500278"/>
                  <a:pt x="6110288" y="1492658"/>
                </a:cubicBezTo>
                <a:cubicBezTo>
                  <a:pt x="6109336" y="1484086"/>
                  <a:pt x="6108384" y="1474561"/>
                  <a:pt x="6108384" y="1462178"/>
                </a:cubicBezTo>
                <a:cubicBezTo>
                  <a:pt x="6108384" y="1466940"/>
                  <a:pt x="6108384" y="1471703"/>
                  <a:pt x="6109336" y="1476465"/>
                </a:cubicBezTo>
                <a:cubicBezTo>
                  <a:pt x="6109336" y="1482181"/>
                  <a:pt x="6110288" y="1486943"/>
                  <a:pt x="6111240" y="1492658"/>
                </a:cubicBezTo>
                <a:cubicBezTo>
                  <a:pt x="6112192" y="1504088"/>
                  <a:pt x="6115050" y="1515518"/>
                  <a:pt x="6117908" y="1528853"/>
                </a:cubicBezTo>
                <a:cubicBezTo>
                  <a:pt x="6124576" y="1554571"/>
                  <a:pt x="6134100" y="1583146"/>
                  <a:pt x="6146484" y="1612673"/>
                </a:cubicBezTo>
                <a:cubicBezTo>
                  <a:pt x="6134100" y="1589813"/>
                  <a:pt x="6119812" y="1548856"/>
                  <a:pt x="6119812" y="1551713"/>
                </a:cubicBezTo>
                <a:cubicBezTo>
                  <a:pt x="6128386" y="1591718"/>
                  <a:pt x="6150292" y="1636486"/>
                  <a:pt x="6160772" y="1661251"/>
                </a:cubicBezTo>
                <a:cubicBezTo>
                  <a:pt x="6171248" y="1680301"/>
                  <a:pt x="6181724" y="1699351"/>
                  <a:pt x="6191250" y="1718401"/>
                </a:cubicBezTo>
                <a:cubicBezTo>
                  <a:pt x="6189346" y="1712686"/>
                  <a:pt x="6186488" y="1707923"/>
                  <a:pt x="6185536" y="1704113"/>
                </a:cubicBezTo>
                <a:cubicBezTo>
                  <a:pt x="6197918" y="1725068"/>
                  <a:pt x="6210300" y="1746023"/>
                  <a:pt x="6221730" y="1766978"/>
                </a:cubicBezTo>
                <a:cubicBezTo>
                  <a:pt x="6199824" y="1724115"/>
                  <a:pt x="6194108" y="1714590"/>
                  <a:pt x="6196012" y="1714590"/>
                </a:cubicBezTo>
                <a:cubicBezTo>
                  <a:pt x="6197918" y="1715543"/>
                  <a:pt x="6205538" y="1726021"/>
                  <a:pt x="6206492" y="1726021"/>
                </a:cubicBezTo>
                <a:cubicBezTo>
                  <a:pt x="6200776" y="1726021"/>
                  <a:pt x="6234112" y="1781265"/>
                  <a:pt x="6246496" y="1812698"/>
                </a:cubicBezTo>
                <a:cubicBezTo>
                  <a:pt x="6238876" y="1789838"/>
                  <a:pt x="6230304" y="1766978"/>
                  <a:pt x="6220778" y="1745071"/>
                </a:cubicBezTo>
                <a:cubicBezTo>
                  <a:pt x="6230304" y="1759358"/>
                  <a:pt x="6242686" y="1787933"/>
                  <a:pt x="6251258" y="1810793"/>
                </a:cubicBezTo>
                <a:cubicBezTo>
                  <a:pt x="6259830" y="1833653"/>
                  <a:pt x="6265546" y="1850798"/>
                  <a:pt x="6264592" y="1841273"/>
                </a:cubicBezTo>
                <a:cubicBezTo>
                  <a:pt x="6252212" y="1804126"/>
                  <a:pt x="6237924" y="1774598"/>
                  <a:pt x="6225540" y="1747928"/>
                </a:cubicBezTo>
                <a:cubicBezTo>
                  <a:pt x="6213158" y="1721258"/>
                  <a:pt x="6200776" y="1698398"/>
                  <a:pt x="6189346" y="1676490"/>
                </a:cubicBezTo>
                <a:cubicBezTo>
                  <a:pt x="6177916" y="1654583"/>
                  <a:pt x="6167438" y="1632676"/>
                  <a:pt x="6156008" y="1608863"/>
                </a:cubicBezTo>
                <a:cubicBezTo>
                  <a:pt x="6144578" y="1585051"/>
                  <a:pt x="6134100" y="1559333"/>
                  <a:pt x="6125528" y="1527901"/>
                </a:cubicBezTo>
                <a:cubicBezTo>
                  <a:pt x="6128386" y="1545998"/>
                  <a:pt x="6132196" y="1563143"/>
                  <a:pt x="6137912" y="1580288"/>
                </a:cubicBezTo>
                <a:cubicBezTo>
                  <a:pt x="6130292" y="1563143"/>
                  <a:pt x="6126480" y="1547903"/>
                  <a:pt x="6122672" y="1535521"/>
                </a:cubicBezTo>
                <a:cubicBezTo>
                  <a:pt x="6119812" y="1523138"/>
                  <a:pt x="6117908" y="1512661"/>
                  <a:pt x="6116004" y="1504088"/>
                </a:cubicBezTo>
                <a:cubicBezTo>
                  <a:pt x="6115050" y="1495515"/>
                  <a:pt x="6114098" y="1487896"/>
                  <a:pt x="6114098" y="1481228"/>
                </a:cubicBezTo>
                <a:cubicBezTo>
                  <a:pt x="6114098" y="1474561"/>
                  <a:pt x="6115050" y="1467893"/>
                  <a:pt x="6115050" y="1462178"/>
                </a:cubicBezTo>
                <a:cubicBezTo>
                  <a:pt x="6116004" y="1449796"/>
                  <a:pt x="6116956" y="1436461"/>
                  <a:pt x="6120766" y="1417411"/>
                </a:cubicBezTo>
                <a:cubicBezTo>
                  <a:pt x="6124576" y="1397408"/>
                  <a:pt x="6130292" y="1371690"/>
                  <a:pt x="6148388" y="1335496"/>
                </a:cubicBezTo>
                <a:cubicBezTo>
                  <a:pt x="6155056" y="1320256"/>
                  <a:pt x="6166486" y="1299301"/>
                  <a:pt x="6182678" y="1278346"/>
                </a:cubicBezTo>
                <a:cubicBezTo>
                  <a:pt x="6197918" y="1257390"/>
                  <a:pt x="6217920" y="1235483"/>
                  <a:pt x="6237924" y="1216433"/>
                </a:cubicBezTo>
                <a:cubicBezTo>
                  <a:pt x="6274118" y="1181191"/>
                  <a:pt x="6308408" y="1153568"/>
                  <a:pt x="6313172" y="1145948"/>
                </a:cubicBezTo>
                <a:cubicBezTo>
                  <a:pt x="6317932" y="1144043"/>
                  <a:pt x="6336030" y="1130708"/>
                  <a:pt x="6357938" y="1114516"/>
                </a:cubicBezTo>
                <a:cubicBezTo>
                  <a:pt x="6388418" y="1092608"/>
                  <a:pt x="6425566" y="1063081"/>
                  <a:pt x="6447472" y="1043078"/>
                </a:cubicBezTo>
                <a:cubicBezTo>
                  <a:pt x="6471286" y="1019266"/>
                  <a:pt x="6519864" y="974498"/>
                  <a:pt x="6552248" y="934493"/>
                </a:cubicBezTo>
                <a:cubicBezTo>
                  <a:pt x="6568440" y="915443"/>
                  <a:pt x="6580824" y="897346"/>
                  <a:pt x="6586538" y="887821"/>
                </a:cubicBezTo>
                <a:cubicBezTo>
                  <a:pt x="6589396" y="883058"/>
                  <a:pt x="6591300" y="880201"/>
                  <a:pt x="6587492" y="880201"/>
                </a:cubicBezTo>
                <a:close/>
                <a:moveTo>
                  <a:pt x="6619160" y="878982"/>
                </a:moveTo>
                <a:lnTo>
                  <a:pt x="6617972" y="881153"/>
                </a:lnTo>
                <a:lnTo>
                  <a:pt x="6616368" y="883553"/>
                </a:lnTo>
                <a:close/>
                <a:moveTo>
                  <a:pt x="4703444" y="812572"/>
                </a:moveTo>
                <a:cubicBezTo>
                  <a:pt x="4721542" y="813525"/>
                  <a:pt x="4734878" y="812572"/>
                  <a:pt x="4747260" y="812572"/>
                </a:cubicBezTo>
                <a:cubicBezTo>
                  <a:pt x="4721542" y="815430"/>
                  <a:pt x="4705350" y="813525"/>
                  <a:pt x="4703444" y="812572"/>
                </a:cubicBezTo>
                <a:close/>
                <a:moveTo>
                  <a:pt x="4594860" y="798285"/>
                </a:moveTo>
                <a:cubicBezTo>
                  <a:pt x="4600576" y="800190"/>
                  <a:pt x="4606292" y="801143"/>
                  <a:pt x="4612958" y="803048"/>
                </a:cubicBezTo>
                <a:cubicBezTo>
                  <a:pt x="4633914" y="810668"/>
                  <a:pt x="4656774" y="817335"/>
                  <a:pt x="4681540" y="822098"/>
                </a:cubicBezTo>
                <a:cubicBezTo>
                  <a:pt x="4650106" y="817335"/>
                  <a:pt x="4621532" y="808763"/>
                  <a:pt x="4594860" y="798285"/>
                </a:cubicBezTo>
                <a:close/>
                <a:moveTo>
                  <a:pt x="6658928" y="794476"/>
                </a:moveTo>
                <a:cubicBezTo>
                  <a:pt x="6656072" y="805906"/>
                  <a:pt x="6648450" y="825908"/>
                  <a:pt x="6637020" y="849721"/>
                </a:cubicBezTo>
                <a:lnTo>
                  <a:pt x="6619160" y="878982"/>
                </a:lnTo>
                <a:lnTo>
                  <a:pt x="6639520" y="841744"/>
                </a:lnTo>
                <a:cubicBezTo>
                  <a:pt x="6646546" y="827337"/>
                  <a:pt x="6653214" y="811621"/>
                  <a:pt x="6658928" y="794476"/>
                </a:cubicBezTo>
                <a:close/>
                <a:moveTo>
                  <a:pt x="3875712" y="777339"/>
                </a:moveTo>
                <a:lnTo>
                  <a:pt x="3857624" y="789713"/>
                </a:lnTo>
                <a:cubicBezTo>
                  <a:pt x="3845244" y="798285"/>
                  <a:pt x="3833812" y="808763"/>
                  <a:pt x="3821430" y="819241"/>
                </a:cubicBezTo>
                <a:cubicBezTo>
                  <a:pt x="3815716" y="824956"/>
                  <a:pt x="3810000" y="829718"/>
                  <a:pt x="3804284" y="834481"/>
                </a:cubicBezTo>
                <a:cubicBezTo>
                  <a:pt x="3799524" y="839243"/>
                  <a:pt x="3793808" y="844958"/>
                  <a:pt x="3789044" y="849721"/>
                </a:cubicBezTo>
                <a:cubicBezTo>
                  <a:pt x="3778568" y="859246"/>
                  <a:pt x="3770234" y="868533"/>
                  <a:pt x="3763804" y="876391"/>
                </a:cubicBezTo>
                <a:lnTo>
                  <a:pt x="3761396" y="879547"/>
                </a:lnTo>
                <a:lnTo>
                  <a:pt x="3765634" y="874499"/>
                </a:lnTo>
                <a:cubicBezTo>
                  <a:pt x="3797738" y="839004"/>
                  <a:pt x="3828098" y="813287"/>
                  <a:pt x="3859530" y="789712"/>
                </a:cubicBezTo>
                <a:close/>
                <a:moveTo>
                  <a:pt x="3908838" y="756204"/>
                </a:moveTo>
                <a:lnTo>
                  <a:pt x="3892868" y="765901"/>
                </a:lnTo>
                <a:lnTo>
                  <a:pt x="3875742" y="777319"/>
                </a:lnTo>
                <a:lnTo>
                  <a:pt x="3892868" y="766852"/>
                </a:lnTo>
                <a:close/>
                <a:moveTo>
                  <a:pt x="6607442" y="715471"/>
                </a:moveTo>
                <a:lnTo>
                  <a:pt x="6606540" y="724942"/>
                </a:lnTo>
                <a:cubicBezTo>
                  <a:pt x="6606540" y="731610"/>
                  <a:pt x="6604636" y="738277"/>
                  <a:pt x="6603684" y="744945"/>
                </a:cubicBezTo>
                <a:close/>
                <a:moveTo>
                  <a:pt x="3886200" y="707798"/>
                </a:moveTo>
                <a:lnTo>
                  <a:pt x="3822072" y="748981"/>
                </a:lnTo>
                <a:lnTo>
                  <a:pt x="3822384" y="748756"/>
                </a:lnTo>
                <a:cubicBezTo>
                  <a:pt x="3833812" y="741135"/>
                  <a:pt x="3844292" y="733516"/>
                  <a:pt x="3853816" y="726848"/>
                </a:cubicBezTo>
                <a:cubicBezTo>
                  <a:pt x="3867150" y="719228"/>
                  <a:pt x="3877628" y="712560"/>
                  <a:pt x="3886200" y="707798"/>
                </a:cubicBezTo>
                <a:close/>
                <a:moveTo>
                  <a:pt x="4059556" y="705893"/>
                </a:moveTo>
                <a:cubicBezTo>
                  <a:pt x="4070032" y="704940"/>
                  <a:pt x="4042410" y="714465"/>
                  <a:pt x="4016692" y="723990"/>
                </a:cubicBezTo>
                <a:cubicBezTo>
                  <a:pt x="3990976" y="735420"/>
                  <a:pt x="3966210" y="746850"/>
                  <a:pt x="3979544" y="745898"/>
                </a:cubicBezTo>
                <a:cubicBezTo>
                  <a:pt x="3965258" y="748755"/>
                  <a:pt x="3951924" y="754470"/>
                  <a:pt x="3938588" y="758280"/>
                </a:cubicBezTo>
                <a:cubicBezTo>
                  <a:pt x="3977640" y="739230"/>
                  <a:pt x="3986212" y="736373"/>
                  <a:pt x="3994784" y="731610"/>
                </a:cubicBezTo>
                <a:cubicBezTo>
                  <a:pt x="3998596" y="728753"/>
                  <a:pt x="4003358" y="725895"/>
                  <a:pt x="4012884" y="722085"/>
                </a:cubicBezTo>
                <a:cubicBezTo>
                  <a:pt x="4022408" y="718275"/>
                  <a:pt x="4036696" y="713513"/>
                  <a:pt x="4059556" y="705893"/>
                </a:cubicBezTo>
                <a:close/>
                <a:moveTo>
                  <a:pt x="6601778" y="700177"/>
                </a:moveTo>
                <a:lnTo>
                  <a:pt x="6594406" y="726898"/>
                </a:lnTo>
                <a:lnTo>
                  <a:pt x="6592252" y="740183"/>
                </a:lnTo>
                <a:cubicBezTo>
                  <a:pt x="6591538" y="745422"/>
                  <a:pt x="6590824" y="750065"/>
                  <a:pt x="6590288" y="753786"/>
                </a:cubicBezTo>
                <a:lnTo>
                  <a:pt x="6589926" y="757052"/>
                </a:lnTo>
                <a:lnTo>
                  <a:pt x="6595466" y="738515"/>
                </a:lnTo>
                <a:cubicBezTo>
                  <a:pt x="6598682" y="724704"/>
                  <a:pt x="6600824" y="711607"/>
                  <a:pt x="6601778" y="700177"/>
                </a:cubicBezTo>
                <a:close/>
                <a:moveTo>
                  <a:pt x="6691012" y="688904"/>
                </a:moveTo>
                <a:lnTo>
                  <a:pt x="6690360" y="730657"/>
                </a:lnTo>
                <a:cubicBezTo>
                  <a:pt x="6693218" y="721132"/>
                  <a:pt x="6694172" y="710655"/>
                  <a:pt x="6696076" y="700177"/>
                </a:cubicBezTo>
                <a:cubicBezTo>
                  <a:pt x="6695124" y="719227"/>
                  <a:pt x="6690360" y="750659"/>
                  <a:pt x="6679884" y="786855"/>
                </a:cubicBezTo>
                <a:cubicBezTo>
                  <a:pt x="6668452" y="822097"/>
                  <a:pt x="6651308" y="861150"/>
                  <a:pt x="6629400" y="893534"/>
                </a:cubicBezTo>
                <a:cubicBezTo>
                  <a:pt x="6627496" y="894487"/>
                  <a:pt x="6628448" y="892582"/>
                  <a:pt x="6630352" y="887820"/>
                </a:cubicBezTo>
                <a:cubicBezTo>
                  <a:pt x="6632258" y="883057"/>
                  <a:pt x="6636068" y="875437"/>
                  <a:pt x="6640830" y="865912"/>
                </a:cubicBezTo>
                <a:cubicBezTo>
                  <a:pt x="6650356" y="846862"/>
                  <a:pt x="6663690" y="818287"/>
                  <a:pt x="6673216" y="785902"/>
                </a:cubicBezTo>
                <a:close/>
                <a:moveTo>
                  <a:pt x="3932278" y="683196"/>
                </a:moveTo>
                <a:cubicBezTo>
                  <a:pt x="3928528" y="686187"/>
                  <a:pt x="3894774" y="701368"/>
                  <a:pt x="3877628" y="710655"/>
                </a:cubicBezTo>
                <a:cubicBezTo>
                  <a:pt x="3883344" y="706845"/>
                  <a:pt x="3890010" y="703035"/>
                  <a:pt x="3895724" y="699225"/>
                </a:cubicBezTo>
                <a:lnTo>
                  <a:pt x="3924300" y="684937"/>
                </a:lnTo>
                <a:cubicBezTo>
                  <a:pt x="3931444" y="682556"/>
                  <a:pt x="3933528" y="682198"/>
                  <a:pt x="3932278" y="683196"/>
                </a:cubicBezTo>
                <a:close/>
                <a:moveTo>
                  <a:pt x="4253866" y="680176"/>
                </a:moveTo>
                <a:lnTo>
                  <a:pt x="4263392" y="680176"/>
                </a:lnTo>
                <a:cubicBezTo>
                  <a:pt x="4267200" y="680176"/>
                  <a:pt x="4270058" y="680176"/>
                  <a:pt x="4273868" y="680176"/>
                </a:cubicBezTo>
                <a:cubicBezTo>
                  <a:pt x="4276726" y="680176"/>
                  <a:pt x="4280536" y="681128"/>
                  <a:pt x="4284344" y="681128"/>
                </a:cubicBezTo>
                <a:cubicBezTo>
                  <a:pt x="4282440" y="682081"/>
                  <a:pt x="4276726" y="681128"/>
                  <a:pt x="4270058" y="681128"/>
                </a:cubicBezTo>
                <a:cubicBezTo>
                  <a:pt x="4264344" y="681128"/>
                  <a:pt x="4257676" y="680176"/>
                  <a:pt x="4253866" y="680176"/>
                </a:cubicBezTo>
                <a:close/>
                <a:moveTo>
                  <a:pt x="4401504" y="619215"/>
                </a:moveTo>
                <a:cubicBezTo>
                  <a:pt x="4401504" y="619215"/>
                  <a:pt x="4404360" y="619215"/>
                  <a:pt x="4412932" y="621120"/>
                </a:cubicBezTo>
                <a:cubicBezTo>
                  <a:pt x="4416744" y="622072"/>
                  <a:pt x="4422458" y="623025"/>
                  <a:pt x="4429126" y="624930"/>
                </a:cubicBezTo>
                <a:cubicBezTo>
                  <a:pt x="4435792" y="626835"/>
                  <a:pt x="4444366" y="629692"/>
                  <a:pt x="4453892" y="633503"/>
                </a:cubicBezTo>
                <a:cubicBezTo>
                  <a:pt x="4496752" y="651600"/>
                  <a:pt x="4477704" y="643980"/>
                  <a:pt x="4451986" y="635407"/>
                </a:cubicBezTo>
                <a:cubicBezTo>
                  <a:pt x="4445318" y="633503"/>
                  <a:pt x="4438652" y="630645"/>
                  <a:pt x="4432936" y="628740"/>
                </a:cubicBezTo>
                <a:cubicBezTo>
                  <a:pt x="4427220" y="626835"/>
                  <a:pt x="4420552" y="625882"/>
                  <a:pt x="4416744" y="624930"/>
                </a:cubicBezTo>
                <a:cubicBezTo>
                  <a:pt x="4411028" y="623978"/>
                  <a:pt x="4408170" y="623025"/>
                  <a:pt x="4409124" y="623978"/>
                </a:cubicBezTo>
                <a:cubicBezTo>
                  <a:pt x="4404360" y="622072"/>
                  <a:pt x="4399598" y="620167"/>
                  <a:pt x="4401504" y="619215"/>
                </a:cubicBezTo>
                <a:close/>
                <a:moveTo>
                  <a:pt x="4130040" y="618263"/>
                </a:moveTo>
                <a:lnTo>
                  <a:pt x="4117922" y="620877"/>
                </a:lnTo>
                <a:lnTo>
                  <a:pt x="4070032" y="629693"/>
                </a:lnTo>
                <a:cubicBezTo>
                  <a:pt x="4077176" y="627312"/>
                  <a:pt x="4079796" y="626121"/>
                  <a:pt x="4079438" y="625645"/>
                </a:cubicBezTo>
                <a:lnTo>
                  <a:pt x="4073906" y="625801"/>
                </a:lnTo>
                <a:lnTo>
                  <a:pt x="4100364" y="620555"/>
                </a:lnTo>
                <a:cubicBezTo>
                  <a:pt x="4112598" y="618680"/>
                  <a:pt x="4122896" y="617787"/>
                  <a:pt x="4130040" y="618263"/>
                </a:cubicBezTo>
                <a:close/>
                <a:moveTo>
                  <a:pt x="6692264" y="608737"/>
                </a:moveTo>
                <a:cubicBezTo>
                  <a:pt x="6694172" y="629692"/>
                  <a:pt x="6694172" y="654457"/>
                  <a:pt x="6692264" y="682080"/>
                </a:cubicBezTo>
                <a:lnTo>
                  <a:pt x="6691012" y="688904"/>
                </a:lnTo>
                <a:close/>
                <a:moveTo>
                  <a:pt x="4309112" y="608737"/>
                </a:moveTo>
                <a:cubicBezTo>
                  <a:pt x="4318636" y="609690"/>
                  <a:pt x="4326256" y="610642"/>
                  <a:pt x="4327208" y="612547"/>
                </a:cubicBezTo>
                <a:cubicBezTo>
                  <a:pt x="4319588" y="610642"/>
                  <a:pt x="4312920" y="609690"/>
                  <a:pt x="4309112" y="608737"/>
                </a:cubicBezTo>
                <a:close/>
                <a:moveTo>
                  <a:pt x="6583680" y="596355"/>
                </a:moveTo>
                <a:cubicBezTo>
                  <a:pt x="6583680" y="609690"/>
                  <a:pt x="6585584" y="638265"/>
                  <a:pt x="6583680" y="655410"/>
                </a:cubicBezTo>
                <a:lnTo>
                  <a:pt x="6583680" y="652553"/>
                </a:lnTo>
                <a:cubicBezTo>
                  <a:pt x="6583680" y="647790"/>
                  <a:pt x="6583680" y="639218"/>
                  <a:pt x="6583680" y="630645"/>
                </a:cubicBezTo>
                <a:cubicBezTo>
                  <a:pt x="6583680" y="622073"/>
                  <a:pt x="6582728" y="612548"/>
                  <a:pt x="6582728" y="605880"/>
                </a:cubicBezTo>
                <a:cubicBezTo>
                  <a:pt x="6582728" y="599213"/>
                  <a:pt x="6583680" y="594450"/>
                  <a:pt x="6583680" y="596355"/>
                </a:cubicBezTo>
                <a:close/>
                <a:moveTo>
                  <a:pt x="5093970" y="464910"/>
                </a:moveTo>
                <a:cubicBezTo>
                  <a:pt x="5084444" y="473482"/>
                  <a:pt x="5073968" y="484912"/>
                  <a:pt x="5069204" y="488723"/>
                </a:cubicBezTo>
                <a:cubicBezTo>
                  <a:pt x="5078730" y="479198"/>
                  <a:pt x="5086350" y="471578"/>
                  <a:pt x="5093970" y="464910"/>
                </a:cubicBezTo>
                <a:close/>
                <a:moveTo>
                  <a:pt x="5165408" y="417285"/>
                </a:moveTo>
                <a:cubicBezTo>
                  <a:pt x="5141596" y="439192"/>
                  <a:pt x="5131118" y="449670"/>
                  <a:pt x="5099686" y="476340"/>
                </a:cubicBezTo>
                <a:cubicBezTo>
                  <a:pt x="5114926" y="460148"/>
                  <a:pt x="5140644" y="439192"/>
                  <a:pt x="5165408" y="417285"/>
                </a:cubicBezTo>
                <a:close/>
                <a:moveTo>
                  <a:pt x="5140644" y="380137"/>
                </a:moveTo>
                <a:cubicBezTo>
                  <a:pt x="5124452" y="397282"/>
                  <a:pt x="5108260" y="413475"/>
                  <a:pt x="5092066" y="430619"/>
                </a:cubicBezTo>
                <a:cubicBezTo>
                  <a:pt x="5101592" y="420142"/>
                  <a:pt x="5111116" y="408712"/>
                  <a:pt x="5121592" y="398235"/>
                </a:cubicBezTo>
                <a:close/>
                <a:moveTo>
                  <a:pt x="6577966" y="360135"/>
                </a:moveTo>
                <a:cubicBezTo>
                  <a:pt x="6590348" y="381090"/>
                  <a:pt x="6601780" y="402998"/>
                  <a:pt x="6612256" y="426810"/>
                </a:cubicBezTo>
                <a:lnTo>
                  <a:pt x="6617018" y="442050"/>
                </a:lnTo>
                <a:cubicBezTo>
                  <a:pt x="6606540" y="413475"/>
                  <a:pt x="6593206" y="385853"/>
                  <a:pt x="6577966" y="360135"/>
                </a:cubicBezTo>
                <a:close/>
                <a:moveTo>
                  <a:pt x="6586538" y="307748"/>
                </a:moveTo>
                <a:cubicBezTo>
                  <a:pt x="6596064" y="323941"/>
                  <a:pt x="6597016" y="327750"/>
                  <a:pt x="6595112" y="324893"/>
                </a:cubicBezTo>
                <a:cubicBezTo>
                  <a:pt x="6589396" y="314416"/>
                  <a:pt x="6586538" y="307748"/>
                  <a:pt x="6586538" y="307748"/>
                </a:cubicBezTo>
                <a:close/>
                <a:moveTo>
                  <a:pt x="6452236" y="296318"/>
                </a:moveTo>
                <a:cubicBezTo>
                  <a:pt x="6461760" y="306795"/>
                  <a:pt x="6468428" y="313463"/>
                  <a:pt x="6474144" y="319178"/>
                </a:cubicBezTo>
                <a:cubicBezTo>
                  <a:pt x="6479860" y="324893"/>
                  <a:pt x="6484620" y="329656"/>
                  <a:pt x="6489384" y="335370"/>
                </a:cubicBezTo>
                <a:cubicBezTo>
                  <a:pt x="6498908" y="346800"/>
                  <a:pt x="6512244" y="361088"/>
                  <a:pt x="6534152" y="402998"/>
                </a:cubicBezTo>
                <a:cubicBezTo>
                  <a:pt x="6531292" y="401093"/>
                  <a:pt x="6532246" y="406808"/>
                  <a:pt x="6539866" y="423000"/>
                </a:cubicBezTo>
                <a:cubicBezTo>
                  <a:pt x="6545580" y="440145"/>
                  <a:pt x="6558916" y="468720"/>
                  <a:pt x="6570346" y="515393"/>
                </a:cubicBezTo>
                <a:cubicBezTo>
                  <a:pt x="6554154" y="455386"/>
                  <a:pt x="6537008" y="422048"/>
                  <a:pt x="6520816" y="392520"/>
                </a:cubicBezTo>
                <a:cubicBezTo>
                  <a:pt x="6512244" y="377281"/>
                  <a:pt x="6503672" y="362993"/>
                  <a:pt x="6493192" y="347753"/>
                </a:cubicBezTo>
                <a:cubicBezTo>
                  <a:pt x="6481764" y="332513"/>
                  <a:pt x="6469380" y="315368"/>
                  <a:pt x="6452236" y="296318"/>
                </a:cubicBezTo>
                <a:close/>
                <a:moveTo>
                  <a:pt x="6427472" y="270600"/>
                </a:moveTo>
                <a:cubicBezTo>
                  <a:pt x="6433186" y="275363"/>
                  <a:pt x="6436996" y="280125"/>
                  <a:pt x="6441760" y="284888"/>
                </a:cubicBezTo>
                <a:cubicBezTo>
                  <a:pt x="6445568" y="288698"/>
                  <a:pt x="6449378" y="292508"/>
                  <a:pt x="6453188" y="296318"/>
                </a:cubicBezTo>
                <a:cubicBezTo>
                  <a:pt x="6449378" y="291555"/>
                  <a:pt x="6445568" y="287745"/>
                  <a:pt x="6440806" y="283935"/>
                </a:cubicBezTo>
                <a:cubicBezTo>
                  <a:pt x="6436996" y="279173"/>
                  <a:pt x="6432234" y="275363"/>
                  <a:pt x="6427472" y="270600"/>
                </a:cubicBezTo>
                <a:close/>
                <a:moveTo>
                  <a:pt x="6398896" y="242025"/>
                </a:moveTo>
                <a:cubicBezTo>
                  <a:pt x="6400800" y="242978"/>
                  <a:pt x="6402706" y="244883"/>
                  <a:pt x="6404612" y="245835"/>
                </a:cubicBezTo>
                <a:cubicBezTo>
                  <a:pt x="6405564" y="245835"/>
                  <a:pt x="6406516" y="246788"/>
                  <a:pt x="6407468" y="247740"/>
                </a:cubicBezTo>
                <a:cubicBezTo>
                  <a:pt x="6404612" y="244883"/>
                  <a:pt x="6401752" y="242978"/>
                  <a:pt x="6398896" y="242025"/>
                </a:cubicBezTo>
                <a:close/>
                <a:moveTo>
                  <a:pt x="6353176" y="210593"/>
                </a:moveTo>
                <a:cubicBezTo>
                  <a:pt x="6372224" y="222023"/>
                  <a:pt x="6385560" y="231548"/>
                  <a:pt x="6399848" y="241073"/>
                </a:cubicBezTo>
                <a:cubicBezTo>
                  <a:pt x="6384608" y="230596"/>
                  <a:pt x="6370320" y="220118"/>
                  <a:pt x="6353176" y="210593"/>
                </a:cubicBezTo>
                <a:close/>
                <a:moveTo>
                  <a:pt x="5469256" y="193448"/>
                </a:moveTo>
                <a:cubicBezTo>
                  <a:pt x="5479732" y="190590"/>
                  <a:pt x="5454016" y="204878"/>
                  <a:pt x="5412104" y="231548"/>
                </a:cubicBezTo>
                <a:cubicBezTo>
                  <a:pt x="5406390" y="235358"/>
                  <a:pt x="5398770" y="241073"/>
                  <a:pt x="5391150" y="246788"/>
                </a:cubicBezTo>
                <a:cubicBezTo>
                  <a:pt x="5396864" y="242025"/>
                  <a:pt x="5401628" y="238215"/>
                  <a:pt x="5406390" y="234405"/>
                </a:cubicBezTo>
                <a:cubicBezTo>
                  <a:pt x="5409248" y="231548"/>
                  <a:pt x="5407344" y="230595"/>
                  <a:pt x="5434012" y="214403"/>
                </a:cubicBezTo>
                <a:cubicBezTo>
                  <a:pt x="5455920" y="199163"/>
                  <a:pt x="5468304" y="190590"/>
                  <a:pt x="5443538" y="208688"/>
                </a:cubicBezTo>
                <a:close/>
                <a:moveTo>
                  <a:pt x="6439852" y="190590"/>
                </a:moveTo>
                <a:cubicBezTo>
                  <a:pt x="6445568" y="195353"/>
                  <a:pt x="6452236" y="202020"/>
                  <a:pt x="6460808" y="208687"/>
                </a:cubicBezTo>
                <a:cubicBezTo>
                  <a:pt x="6469380" y="216308"/>
                  <a:pt x="6477952" y="223928"/>
                  <a:pt x="6485572" y="232500"/>
                </a:cubicBezTo>
                <a:cubicBezTo>
                  <a:pt x="6493192" y="240120"/>
                  <a:pt x="6500812" y="247740"/>
                  <a:pt x="6506528" y="254408"/>
                </a:cubicBezTo>
                <a:cubicBezTo>
                  <a:pt x="6511292" y="261075"/>
                  <a:pt x="6516052" y="265838"/>
                  <a:pt x="6517004" y="268695"/>
                </a:cubicBezTo>
                <a:cubicBezTo>
                  <a:pt x="6490336" y="244883"/>
                  <a:pt x="6471284" y="217260"/>
                  <a:pt x="6439852" y="190590"/>
                </a:cubicBezTo>
                <a:close/>
                <a:moveTo>
                  <a:pt x="6491406" y="171212"/>
                </a:moveTo>
                <a:cubicBezTo>
                  <a:pt x="6493668" y="172611"/>
                  <a:pt x="6498668" y="176540"/>
                  <a:pt x="6507480" y="183922"/>
                </a:cubicBezTo>
                <a:cubicBezTo>
                  <a:pt x="6502718" y="181065"/>
                  <a:pt x="6508432" y="187732"/>
                  <a:pt x="6521768" y="203925"/>
                </a:cubicBezTo>
                <a:cubicBezTo>
                  <a:pt x="6535104" y="219165"/>
                  <a:pt x="6556058" y="244882"/>
                  <a:pt x="6580824" y="280125"/>
                </a:cubicBezTo>
                <a:cubicBezTo>
                  <a:pt x="6569392" y="264885"/>
                  <a:pt x="6561772" y="255360"/>
                  <a:pt x="6556058" y="248692"/>
                </a:cubicBezTo>
                <a:cubicBezTo>
                  <a:pt x="6550344" y="242025"/>
                  <a:pt x="6547484" y="238215"/>
                  <a:pt x="6545580" y="237262"/>
                </a:cubicBezTo>
                <a:cubicBezTo>
                  <a:pt x="6542724" y="235357"/>
                  <a:pt x="6545580" y="241072"/>
                  <a:pt x="6548436" y="245835"/>
                </a:cubicBezTo>
                <a:cubicBezTo>
                  <a:pt x="6550344" y="250597"/>
                  <a:pt x="6552248" y="253455"/>
                  <a:pt x="6545580" y="245835"/>
                </a:cubicBezTo>
                <a:cubicBezTo>
                  <a:pt x="6538912" y="239167"/>
                  <a:pt x="6524624" y="220117"/>
                  <a:pt x="6488430" y="184875"/>
                </a:cubicBezTo>
                <a:cubicBezTo>
                  <a:pt x="6495098" y="191542"/>
                  <a:pt x="6501764" y="196305"/>
                  <a:pt x="6506528" y="201067"/>
                </a:cubicBezTo>
                <a:cubicBezTo>
                  <a:pt x="6511290" y="205830"/>
                  <a:pt x="6516052" y="209640"/>
                  <a:pt x="6518910" y="212497"/>
                </a:cubicBezTo>
                <a:cubicBezTo>
                  <a:pt x="6524624" y="218212"/>
                  <a:pt x="6528436" y="221070"/>
                  <a:pt x="6530340" y="222022"/>
                </a:cubicBezTo>
                <a:cubicBezTo>
                  <a:pt x="6532244" y="222022"/>
                  <a:pt x="6524624" y="212497"/>
                  <a:pt x="6516052" y="202020"/>
                </a:cubicBezTo>
                <a:cubicBezTo>
                  <a:pt x="6502480" y="185589"/>
                  <a:pt x="6484620" y="167015"/>
                  <a:pt x="6491406" y="171212"/>
                </a:cubicBezTo>
                <a:close/>
                <a:moveTo>
                  <a:pt x="6246662" y="154171"/>
                </a:moveTo>
                <a:lnTo>
                  <a:pt x="6247448" y="154395"/>
                </a:lnTo>
                <a:lnTo>
                  <a:pt x="6247354" y="154489"/>
                </a:lnTo>
                <a:close/>
                <a:moveTo>
                  <a:pt x="6167438" y="131535"/>
                </a:moveTo>
                <a:cubicBezTo>
                  <a:pt x="6187440" y="133440"/>
                  <a:pt x="6211016" y="139869"/>
                  <a:pt x="6237328" y="149870"/>
                </a:cubicBezTo>
                <a:lnTo>
                  <a:pt x="6246662" y="154171"/>
                </a:lnTo>
                <a:close/>
                <a:moveTo>
                  <a:pt x="6156960" y="116295"/>
                </a:moveTo>
                <a:cubicBezTo>
                  <a:pt x="6164580" y="117247"/>
                  <a:pt x="6176964" y="119152"/>
                  <a:pt x="6192204" y="122010"/>
                </a:cubicBezTo>
                <a:cubicBezTo>
                  <a:pt x="6199824" y="123915"/>
                  <a:pt x="6208396" y="125820"/>
                  <a:pt x="6216968" y="128677"/>
                </a:cubicBezTo>
                <a:cubicBezTo>
                  <a:pt x="6225540" y="131535"/>
                  <a:pt x="6235066" y="134392"/>
                  <a:pt x="6245544" y="137250"/>
                </a:cubicBezTo>
                <a:cubicBezTo>
                  <a:pt x="6258878" y="142965"/>
                  <a:pt x="6265546" y="146775"/>
                  <a:pt x="6260784" y="145822"/>
                </a:cubicBezTo>
                <a:cubicBezTo>
                  <a:pt x="6270308" y="148680"/>
                  <a:pt x="6279832" y="152490"/>
                  <a:pt x="6289358" y="155347"/>
                </a:cubicBezTo>
                <a:cubicBezTo>
                  <a:pt x="6298884" y="159157"/>
                  <a:pt x="6309360" y="163920"/>
                  <a:pt x="6320792" y="168682"/>
                </a:cubicBezTo>
                <a:cubicBezTo>
                  <a:pt x="6332220" y="173445"/>
                  <a:pt x="6344604" y="181065"/>
                  <a:pt x="6359844" y="189637"/>
                </a:cubicBezTo>
                <a:cubicBezTo>
                  <a:pt x="6367464" y="194400"/>
                  <a:pt x="6376036" y="199162"/>
                  <a:pt x="6383656" y="204877"/>
                </a:cubicBezTo>
                <a:cubicBezTo>
                  <a:pt x="6392228" y="209640"/>
                  <a:pt x="6399848" y="216307"/>
                  <a:pt x="6409372" y="223927"/>
                </a:cubicBezTo>
                <a:cubicBezTo>
                  <a:pt x="6396038" y="214402"/>
                  <a:pt x="6381750" y="204877"/>
                  <a:pt x="6367464" y="197257"/>
                </a:cubicBezTo>
                <a:cubicBezTo>
                  <a:pt x="6416992" y="228690"/>
                  <a:pt x="6456998" y="266790"/>
                  <a:pt x="6487478" y="303937"/>
                </a:cubicBezTo>
                <a:cubicBezTo>
                  <a:pt x="6517004" y="339180"/>
                  <a:pt x="6537008" y="369660"/>
                  <a:pt x="6548438" y="386805"/>
                </a:cubicBezTo>
                <a:cubicBezTo>
                  <a:pt x="6547484" y="394425"/>
                  <a:pt x="6556058" y="422047"/>
                  <a:pt x="6567488" y="459195"/>
                </a:cubicBezTo>
                <a:cubicBezTo>
                  <a:pt x="6577966" y="484912"/>
                  <a:pt x="6583680" y="501105"/>
                  <a:pt x="6587492" y="512535"/>
                </a:cubicBezTo>
                <a:cubicBezTo>
                  <a:pt x="6591300" y="523965"/>
                  <a:pt x="6593204" y="529680"/>
                  <a:pt x="6595110" y="533490"/>
                </a:cubicBezTo>
                <a:cubicBezTo>
                  <a:pt x="6597968" y="541110"/>
                  <a:pt x="6600824" y="541110"/>
                  <a:pt x="6608446" y="566827"/>
                </a:cubicBezTo>
                <a:cubicBezTo>
                  <a:pt x="6613210" y="596354"/>
                  <a:pt x="6615590" y="626358"/>
                  <a:pt x="6614996" y="656243"/>
                </a:cubicBezTo>
                <a:lnTo>
                  <a:pt x="6607442" y="715471"/>
                </a:lnTo>
                <a:lnTo>
                  <a:pt x="6608446" y="704940"/>
                </a:lnTo>
                <a:cubicBezTo>
                  <a:pt x="6599872" y="748755"/>
                  <a:pt x="6585584" y="789712"/>
                  <a:pt x="6572250" y="817335"/>
                </a:cubicBezTo>
                <a:cubicBezTo>
                  <a:pt x="6569392" y="824002"/>
                  <a:pt x="6565584" y="829717"/>
                  <a:pt x="6562724" y="835432"/>
                </a:cubicBezTo>
                <a:cubicBezTo>
                  <a:pt x="6559868" y="841147"/>
                  <a:pt x="6556058" y="844957"/>
                  <a:pt x="6554152" y="848767"/>
                </a:cubicBezTo>
                <a:cubicBezTo>
                  <a:pt x="6549392" y="855435"/>
                  <a:pt x="6546532" y="858292"/>
                  <a:pt x="6546532" y="856387"/>
                </a:cubicBezTo>
                <a:cubicBezTo>
                  <a:pt x="6557964" y="836385"/>
                  <a:pt x="6572250" y="809715"/>
                  <a:pt x="6582728" y="781140"/>
                </a:cubicBezTo>
                <a:lnTo>
                  <a:pt x="6584006" y="776861"/>
                </a:lnTo>
                <a:lnTo>
                  <a:pt x="6571774" y="802572"/>
                </a:lnTo>
                <a:cubicBezTo>
                  <a:pt x="6563202" y="818526"/>
                  <a:pt x="6553676" y="834004"/>
                  <a:pt x="6542724" y="848768"/>
                </a:cubicBezTo>
                <a:lnTo>
                  <a:pt x="6523808" y="871282"/>
                </a:lnTo>
                <a:lnTo>
                  <a:pt x="6517960" y="882105"/>
                </a:lnTo>
                <a:cubicBezTo>
                  <a:pt x="6519388" y="879247"/>
                  <a:pt x="6519150" y="878295"/>
                  <a:pt x="6517840" y="878771"/>
                </a:cubicBezTo>
                <a:lnTo>
                  <a:pt x="6516856" y="879558"/>
                </a:lnTo>
                <a:lnTo>
                  <a:pt x="6505814" y="892702"/>
                </a:lnTo>
                <a:cubicBezTo>
                  <a:pt x="6492240" y="907109"/>
                  <a:pt x="6477476" y="921158"/>
                  <a:pt x="6461760" y="934493"/>
                </a:cubicBezTo>
                <a:cubicBezTo>
                  <a:pt x="6458904" y="938303"/>
                  <a:pt x="6463666" y="934493"/>
                  <a:pt x="6471286" y="928778"/>
                </a:cubicBezTo>
                <a:cubicBezTo>
                  <a:pt x="6477952" y="923063"/>
                  <a:pt x="6486524" y="915443"/>
                  <a:pt x="6492240" y="910681"/>
                </a:cubicBezTo>
                <a:cubicBezTo>
                  <a:pt x="6475096" y="927826"/>
                  <a:pt x="6460808" y="940208"/>
                  <a:pt x="6444616" y="953543"/>
                </a:cubicBezTo>
                <a:cubicBezTo>
                  <a:pt x="6428424" y="967831"/>
                  <a:pt x="6410324" y="982118"/>
                  <a:pt x="6383656" y="1004026"/>
                </a:cubicBezTo>
                <a:cubicBezTo>
                  <a:pt x="6387466" y="1003073"/>
                  <a:pt x="6446520" y="957353"/>
                  <a:pt x="6403658" y="993548"/>
                </a:cubicBezTo>
                <a:cubicBezTo>
                  <a:pt x="6378892" y="1012598"/>
                  <a:pt x="6353176" y="1030696"/>
                  <a:pt x="6326504" y="1048793"/>
                </a:cubicBezTo>
                <a:cubicBezTo>
                  <a:pt x="6276024" y="1089751"/>
                  <a:pt x="6264592" y="1102133"/>
                  <a:pt x="6251258" y="1116421"/>
                </a:cubicBezTo>
                <a:cubicBezTo>
                  <a:pt x="6244592" y="1123088"/>
                  <a:pt x="6237924" y="1130708"/>
                  <a:pt x="6224588" y="1143091"/>
                </a:cubicBezTo>
                <a:cubicBezTo>
                  <a:pt x="6212204" y="1155473"/>
                  <a:pt x="6193156" y="1172618"/>
                  <a:pt x="6164580" y="1203098"/>
                </a:cubicBezTo>
                <a:cubicBezTo>
                  <a:pt x="6173152" y="1189763"/>
                  <a:pt x="6187440" y="1171666"/>
                  <a:pt x="6205538" y="1151663"/>
                </a:cubicBezTo>
                <a:cubicBezTo>
                  <a:pt x="6223636" y="1132613"/>
                  <a:pt x="6246496" y="1110706"/>
                  <a:pt x="6269356" y="1091656"/>
                </a:cubicBezTo>
                <a:cubicBezTo>
                  <a:pt x="6241732" y="1113563"/>
                  <a:pt x="6259830" y="1098323"/>
                  <a:pt x="6277928" y="1082131"/>
                </a:cubicBezTo>
                <a:cubicBezTo>
                  <a:pt x="6296024" y="1065938"/>
                  <a:pt x="6315076" y="1049746"/>
                  <a:pt x="6289358" y="1068796"/>
                </a:cubicBezTo>
                <a:cubicBezTo>
                  <a:pt x="6251258" y="1102133"/>
                  <a:pt x="6221730" y="1127851"/>
                  <a:pt x="6189346" y="1158331"/>
                </a:cubicBezTo>
                <a:cubicBezTo>
                  <a:pt x="6173152" y="1174523"/>
                  <a:pt x="6156960" y="1190716"/>
                  <a:pt x="6138864" y="1212623"/>
                </a:cubicBezTo>
                <a:cubicBezTo>
                  <a:pt x="6120766" y="1234531"/>
                  <a:pt x="6101716" y="1261201"/>
                  <a:pt x="6084572" y="1296443"/>
                </a:cubicBezTo>
                <a:cubicBezTo>
                  <a:pt x="6088380" y="1287871"/>
                  <a:pt x="6091238" y="1283108"/>
                  <a:pt x="6095048" y="1275488"/>
                </a:cubicBezTo>
                <a:lnTo>
                  <a:pt x="6101290" y="1264686"/>
                </a:lnTo>
                <a:lnTo>
                  <a:pt x="6115050" y="1243103"/>
                </a:lnTo>
                <a:cubicBezTo>
                  <a:pt x="6109810" y="1251199"/>
                  <a:pt x="6105764" y="1257391"/>
                  <a:pt x="6102548" y="1262510"/>
                </a:cubicBezTo>
                <a:lnTo>
                  <a:pt x="6101290" y="1264686"/>
                </a:lnTo>
                <a:lnTo>
                  <a:pt x="6084690" y="1290728"/>
                </a:lnTo>
                <a:cubicBezTo>
                  <a:pt x="6075522" y="1307635"/>
                  <a:pt x="6067426" y="1325494"/>
                  <a:pt x="6060758" y="1344068"/>
                </a:cubicBezTo>
                <a:cubicBezTo>
                  <a:pt x="6054092" y="1362641"/>
                  <a:pt x="6049090" y="1381930"/>
                  <a:pt x="6045756" y="1401456"/>
                </a:cubicBezTo>
                <a:lnTo>
                  <a:pt x="6041406" y="1452636"/>
                </a:lnTo>
                <a:lnTo>
                  <a:pt x="6041352" y="1452058"/>
                </a:lnTo>
                <a:cubicBezTo>
                  <a:pt x="6040994" y="1450748"/>
                  <a:pt x="6040756" y="1453129"/>
                  <a:pt x="6040756" y="1460273"/>
                </a:cubicBezTo>
                <a:lnTo>
                  <a:pt x="6041406" y="1452636"/>
                </a:lnTo>
                <a:lnTo>
                  <a:pt x="6042660" y="1465988"/>
                </a:lnTo>
                <a:cubicBezTo>
                  <a:pt x="6043612" y="1473608"/>
                  <a:pt x="6043612" y="1484086"/>
                  <a:pt x="6045518" y="1495515"/>
                </a:cubicBezTo>
                <a:cubicBezTo>
                  <a:pt x="6047424" y="1506946"/>
                  <a:pt x="6048376" y="1519328"/>
                  <a:pt x="6052186" y="1531711"/>
                </a:cubicBezTo>
                <a:cubicBezTo>
                  <a:pt x="6055044" y="1544331"/>
                  <a:pt x="6058616" y="1556773"/>
                  <a:pt x="6062336" y="1568173"/>
                </a:cubicBezTo>
                <a:lnTo>
                  <a:pt x="6069266" y="1587131"/>
                </a:lnTo>
                <a:lnTo>
                  <a:pt x="6053138" y="1544093"/>
                </a:lnTo>
                <a:cubicBezTo>
                  <a:pt x="6051232" y="1534568"/>
                  <a:pt x="6047424" y="1524090"/>
                  <a:pt x="6045518" y="1513613"/>
                </a:cubicBezTo>
                <a:cubicBezTo>
                  <a:pt x="6043612" y="1503136"/>
                  <a:pt x="6040756" y="1491706"/>
                  <a:pt x="6039804" y="1479323"/>
                </a:cubicBezTo>
                <a:cubicBezTo>
                  <a:pt x="6038850" y="1466940"/>
                  <a:pt x="6037898" y="1454558"/>
                  <a:pt x="6037898" y="1440271"/>
                </a:cubicBezTo>
                <a:cubicBezTo>
                  <a:pt x="6037898" y="1426936"/>
                  <a:pt x="6038850" y="1412648"/>
                  <a:pt x="6041708" y="1396456"/>
                </a:cubicBezTo>
                <a:cubicBezTo>
                  <a:pt x="6046472" y="1365023"/>
                  <a:pt x="6056948" y="1329781"/>
                  <a:pt x="6075998" y="1292633"/>
                </a:cubicBezTo>
                <a:cubicBezTo>
                  <a:pt x="6085524" y="1273583"/>
                  <a:pt x="6097904" y="1255486"/>
                  <a:pt x="6111240" y="1236436"/>
                </a:cubicBezTo>
                <a:cubicBezTo>
                  <a:pt x="6125528" y="1218338"/>
                  <a:pt x="6140768" y="1199288"/>
                  <a:pt x="6158866" y="1181191"/>
                </a:cubicBezTo>
                <a:lnTo>
                  <a:pt x="6150292" y="1194526"/>
                </a:lnTo>
                <a:cubicBezTo>
                  <a:pt x="6193156" y="1144996"/>
                  <a:pt x="6235066" y="1109753"/>
                  <a:pt x="6274118" y="1078321"/>
                </a:cubicBezTo>
                <a:cubicBezTo>
                  <a:pt x="6313172" y="1046888"/>
                  <a:pt x="6349366" y="1019266"/>
                  <a:pt x="6382704" y="992596"/>
                </a:cubicBezTo>
                <a:cubicBezTo>
                  <a:pt x="6416992" y="965926"/>
                  <a:pt x="6448424" y="938303"/>
                  <a:pt x="6477952" y="908776"/>
                </a:cubicBezTo>
                <a:cubicBezTo>
                  <a:pt x="6507480" y="878296"/>
                  <a:pt x="6534150" y="845910"/>
                  <a:pt x="6554152" y="806858"/>
                </a:cubicBezTo>
                <a:cubicBezTo>
                  <a:pt x="6577966" y="766853"/>
                  <a:pt x="6594158" y="722085"/>
                  <a:pt x="6600824" y="673508"/>
                </a:cubicBezTo>
                <a:lnTo>
                  <a:pt x="6598774" y="696078"/>
                </a:lnTo>
                <a:lnTo>
                  <a:pt x="6602730" y="678270"/>
                </a:lnTo>
                <a:cubicBezTo>
                  <a:pt x="6603684" y="674460"/>
                  <a:pt x="6604636" y="670650"/>
                  <a:pt x="6605588" y="665887"/>
                </a:cubicBezTo>
                <a:cubicBezTo>
                  <a:pt x="6606540" y="661125"/>
                  <a:pt x="6606540" y="655410"/>
                  <a:pt x="6607492" y="647790"/>
                </a:cubicBezTo>
                <a:cubicBezTo>
                  <a:pt x="6607492" y="633502"/>
                  <a:pt x="6608446" y="612547"/>
                  <a:pt x="6603684" y="582067"/>
                </a:cubicBezTo>
                <a:cubicBezTo>
                  <a:pt x="6603684" y="593497"/>
                  <a:pt x="6602730" y="599212"/>
                  <a:pt x="6602730" y="599212"/>
                </a:cubicBezTo>
                <a:cubicBezTo>
                  <a:pt x="6602730" y="600165"/>
                  <a:pt x="6602730" y="595402"/>
                  <a:pt x="6601778" y="587782"/>
                </a:cubicBezTo>
                <a:cubicBezTo>
                  <a:pt x="6600824" y="572542"/>
                  <a:pt x="6596064" y="544920"/>
                  <a:pt x="6588444" y="519202"/>
                </a:cubicBezTo>
                <a:cubicBezTo>
                  <a:pt x="6589396" y="523965"/>
                  <a:pt x="6591300" y="531585"/>
                  <a:pt x="6592252" y="540157"/>
                </a:cubicBezTo>
                <a:cubicBezTo>
                  <a:pt x="6594158" y="548730"/>
                  <a:pt x="6595110" y="559207"/>
                  <a:pt x="6597016" y="569685"/>
                </a:cubicBezTo>
                <a:cubicBezTo>
                  <a:pt x="6598920" y="591592"/>
                  <a:pt x="6601778" y="616357"/>
                  <a:pt x="6600824" y="638265"/>
                </a:cubicBezTo>
                <a:cubicBezTo>
                  <a:pt x="6599872" y="682080"/>
                  <a:pt x="6591300" y="714465"/>
                  <a:pt x="6590348" y="696367"/>
                </a:cubicBezTo>
                <a:cubicBezTo>
                  <a:pt x="6593204" y="664935"/>
                  <a:pt x="6598920" y="612547"/>
                  <a:pt x="6591300" y="556350"/>
                </a:cubicBezTo>
                <a:cubicBezTo>
                  <a:pt x="6584632" y="501105"/>
                  <a:pt x="6564630" y="443002"/>
                  <a:pt x="6540818" y="406807"/>
                </a:cubicBezTo>
                <a:lnTo>
                  <a:pt x="6543676" y="409665"/>
                </a:lnTo>
                <a:cubicBezTo>
                  <a:pt x="6516052" y="353467"/>
                  <a:pt x="6487478" y="320130"/>
                  <a:pt x="6465572" y="296317"/>
                </a:cubicBezTo>
                <a:cubicBezTo>
                  <a:pt x="6442710" y="273457"/>
                  <a:pt x="6425566" y="259170"/>
                  <a:pt x="6406516" y="245835"/>
                </a:cubicBezTo>
                <a:cubicBezTo>
                  <a:pt x="6396992" y="236310"/>
                  <a:pt x="6385560" y="227737"/>
                  <a:pt x="6373178" y="219165"/>
                </a:cubicBezTo>
                <a:cubicBezTo>
                  <a:pt x="6367464" y="214402"/>
                  <a:pt x="6359844" y="210592"/>
                  <a:pt x="6353176" y="206782"/>
                </a:cubicBezTo>
                <a:cubicBezTo>
                  <a:pt x="6346508" y="202020"/>
                  <a:pt x="6338888" y="198210"/>
                  <a:pt x="6332220" y="194400"/>
                </a:cubicBezTo>
                <a:cubicBezTo>
                  <a:pt x="6325552" y="190590"/>
                  <a:pt x="6317932" y="187732"/>
                  <a:pt x="6310312" y="183922"/>
                </a:cubicBezTo>
                <a:cubicBezTo>
                  <a:pt x="6302692" y="180112"/>
                  <a:pt x="6296024" y="177255"/>
                  <a:pt x="6288404" y="173445"/>
                </a:cubicBezTo>
                <a:cubicBezTo>
                  <a:pt x="6274118" y="166777"/>
                  <a:pt x="6258878" y="162015"/>
                  <a:pt x="6245544" y="156300"/>
                </a:cubicBezTo>
                <a:lnTo>
                  <a:pt x="6247354" y="154489"/>
                </a:lnTo>
                <a:lnTo>
                  <a:pt x="6323648" y="189637"/>
                </a:lnTo>
                <a:lnTo>
                  <a:pt x="6317932" y="182017"/>
                </a:lnTo>
                <a:cubicBezTo>
                  <a:pt x="6326504" y="186780"/>
                  <a:pt x="6335078" y="192495"/>
                  <a:pt x="6342698" y="197257"/>
                </a:cubicBezTo>
                <a:cubicBezTo>
                  <a:pt x="6350318" y="202020"/>
                  <a:pt x="6357938" y="206782"/>
                  <a:pt x="6365558" y="211545"/>
                </a:cubicBezTo>
                <a:cubicBezTo>
                  <a:pt x="6373178" y="216307"/>
                  <a:pt x="6379846" y="221070"/>
                  <a:pt x="6386512" y="225832"/>
                </a:cubicBezTo>
                <a:cubicBezTo>
                  <a:pt x="6393180" y="230595"/>
                  <a:pt x="6398896" y="234405"/>
                  <a:pt x="6405564" y="239167"/>
                </a:cubicBezTo>
                <a:cubicBezTo>
                  <a:pt x="6431280" y="258217"/>
                  <a:pt x="6454140" y="276315"/>
                  <a:pt x="6476048" y="299175"/>
                </a:cubicBezTo>
                <a:cubicBezTo>
                  <a:pt x="6459856" y="282030"/>
                  <a:pt x="6440804" y="262980"/>
                  <a:pt x="6418898" y="243930"/>
                </a:cubicBezTo>
                <a:cubicBezTo>
                  <a:pt x="6396992" y="225832"/>
                  <a:pt x="6373178" y="208687"/>
                  <a:pt x="6348412" y="194400"/>
                </a:cubicBezTo>
                <a:cubicBezTo>
                  <a:pt x="6341746" y="190590"/>
                  <a:pt x="6336030" y="187732"/>
                  <a:pt x="6330316" y="183922"/>
                </a:cubicBezTo>
                <a:cubicBezTo>
                  <a:pt x="6323648" y="181065"/>
                  <a:pt x="6317932" y="178207"/>
                  <a:pt x="6312218" y="175350"/>
                </a:cubicBezTo>
                <a:cubicBezTo>
                  <a:pt x="6300788" y="169635"/>
                  <a:pt x="6290310" y="163920"/>
                  <a:pt x="6280784" y="161062"/>
                </a:cubicBezTo>
                <a:cubicBezTo>
                  <a:pt x="6261736" y="154395"/>
                  <a:pt x="6247448" y="150585"/>
                  <a:pt x="6241732" y="150585"/>
                </a:cubicBezTo>
                <a:lnTo>
                  <a:pt x="6215064" y="139155"/>
                </a:lnTo>
                <a:cubicBezTo>
                  <a:pt x="6206492" y="135345"/>
                  <a:pt x="6197918" y="131535"/>
                  <a:pt x="6188392" y="128677"/>
                </a:cubicBezTo>
                <a:lnTo>
                  <a:pt x="6160772" y="123915"/>
                </a:lnTo>
                <a:cubicBezTo>
                  <a:pt x="6150292" y="120105"/>
                  <a:pt x="6144578" y="118200"/>
                  <a:pt x="6144578" y="117247"/>
                </a:cubicBezTo>
                <a:cubicBezTo>
                  <a:pt x="6144578" y="116295"/>
                  <a:pt x="6148388" y="115342"/>
                  <a:pt x="6156960" y="116295"/>
                </a:cubicBezTo>
                <a:close/>
                <a:moveTo>
                  <a:pt x="5682616" y="104865"/>
                </a:moveTo>
                <a:cubicBezTo>
                  <a:pt x="5677852" y="107723"/>
                  <a:pt x="5669280" y="110580"/>
                  <a:pt x="5650230" y="118200"/>
                </a:cubicBezTo>
                <a:cubicBezTo>
                  <a:pt x="5658804" y="113438"/>
                  <a:pt x="5670232" y="109628"/>
                  <a:pt x="5682616" y="104865"/>
                </a:cubicBezTo>
                <a:close/>
                <a:moveTo>
                  <a:pt x="6061712" y="64860"/>
                </a:moveTo>
                <a:cubicBezTo>
                  <a:pt x="6070284" y="64860"/>
                  <a:pt x="6083618" y="65813"/>
                  <a:pt x="6104572" y="67718"/>
                </a:cubicBezTo>
                <a:lnTo>
                  <a:pt x="6052466" y="65195"/>
                </a:lnTo>
                <a:lnTo>
                  <a:pt x="6052900" y="64979"/>
                </a:lnTo>
                <a:cubicBezTo>
                  <a:pt x="6054566" y="64860"/>
                  <a:pt x="6057424" y="64860"/>
                  <a:pt x="6061712" y="64860"/>
                </a:cubicBezTo>
                <a:close/>
                <a:moveTo>
                  <a:pt x="5808346" y="57240"/>
                </a:moveTo>
                <a:cubicBezTo>
                  <a:pt x="5799772" y="60097"/>
                  <a:pt x="5789296" y="62955"/>
                  <a:pt x="5777866" y="65813"/>
                </a:cubicBezTo>
                <a:cubicBezTo>
                  <a:pt x="5782628" y="63907"/>
                  <a:pt x="5790248" y="61050"/>
                  <a:pt x="5808346" y="57240"/>
                </a:cubicBezTo>
                <a:close/>
                <a:moveTo>
                  <a:pt x="5896848" y="50889"/>
                </a:moveTo>
                <a:lnTo>
                  <a:pt x="5851208" y="58193"/>
                </a:lnTo>
                <a:cubicBezTo>
                  <a:pt x="5835968" y="61050"/>
                  <a:pt x="5823584" y="63908"/>
                  <a:pt x="5815012" y="65813"/>
                </a:cubicBezTo>
                <a:cubicBezTo>
                  <a:pt x="5798820" y="69622"/>
                  <a:pt x="5801678" y="70575"/>
                  <a:pt x="5847398" y="63908"/>
                </a:cubicBezTo>
                <a:cubicBezTo>
                  <a:pt x="5832158" y="66765"/>
                  <a:pt x="5803584" y="70575"/>
                  <a:pt x="5773104" y="78195"/>
                </a:cubicBezTo>
                <a:cubicBezTo>
                  <a:pt x="5756910" y="81052"/>
                  <a:pt x="5740718" y="84863"/>
                  <a:pt x="5725478" y="89625"/>
                </a:cubicBezTo>
                <a:cubicBezTo>
                  <a:pt x="5717858" y="91530"/>
                  <a:pt x="5710236" y="93435"/>
                  <a:pt x="5702618" y="96293"/>
                </a:cubicBezTo>
                <a:cubicBezTo>
                  <a:pt x="5694998" y="99150"/>
                  <a:pt x="5688330" y="101055"/>
                  <a:pt x="5681662" y="103913"/>
                </a:cubicBezTo>
                <a:cubicBezTo>
                  <a:pt x="5687378" y="102008"/>
                  <a:pt x="5683568" y="102008"/>
                  <a:pt x="5673090" y="104865"/>
                </a:cubicBezTo>
                <a:cubicBezTo>
                  <a:pt x="5668328" y="106770"/>
                  <a:pt x="5661660" y="108675"/>
                  <a:pt x="5654040" y="110580"/>
                </a:cubicBezTo>
                <a:cubicBezTo>
                  <a:pt x="5646420" y="113438"/>
                  <a:pt x="5638800" y="116295"/>
                  <a:pt x="5630228" y="119153"/>
                </a:cubicBezTo>
                <a:cubicBezTo>
                  <a:pt x="5621656" y="122010"/>
                  <a:pt x="5613084" y="124868"/>
                  <a:pt x="5604510" y="128678"/>
                </a:cubicBezTo>
                <a:cubicBezTo>
                  <a:pt x="5595936" y="132488"/>
                  <a:pt x="5587364" y="136298"/>
                  <a:pt x="5579744" y="139155"/>
                </a:cubicBezTo>
                <a:cubicBezTo>
                  <a:pt x="5572124" y="142965"/>
                  <a:pt x="5564504" y="145823"/>
                  <a:pt x="5558790" y="148680"/>
                </a:cubicBezTo>
                <a:cubicBezTo>
                  <a:pt x="5553076" y="151538"/>
                  <a:pt x="5548312" y="153443"/>
                  <a:pt x="5545456" y="155348"/>
                </a:cubicBezTo>
                <a:cubicBezTo>
                  <a:pt x="5549264" y="152490"/>
                  <a:pt x="5559744" y="145823"/>
                  <a:pt x="5575936" y="138203"/>
                </a:cubicBezTo>
                <a:cubicBezTo>
                  <a:pt x="5584508" y="134393"/>
                  <a:pt x="5594032" y="129630"/>
                  <a:pt x="5603558" y="124868"/>
                </a:cubicBezTo>
                <a:cubicBezTo>
                  <a:pt x="5613084" y="121058"/>
                  <a:pt x="5624512" y="116295"/>
                  <a:pt x="5635944" y="111533"/>
                </a:cubicBezTo>
                <a:cubicBezTo>
                  <a:pt x="5642610" y="108675"/>
                  <a:pt x="5648324" y="106770"/>
                  <a:pt x="5654040" y="103913"/>
                </a:cubicBezTo>
                <a:cubicBezTo>
                  <a:pt x="5659756" y="102008"/>
                  <a:pt x="5666424" y="99150"/>
                  <a:pt x="5672136" y="97245"/>
                </a:cubicBezTo>
                <a:cubicBezTo>
                  <a:pt x="5684520" y="93435"/>
                  <a:pt x="5696904" y="88673"/>
                  <a:pt x="5709284" y="84863"/>
                </a:cubicBezTo>
                <a:cubicBezTo>
                  <a:pt x="5734050" y="78195"/>
                  <a:pt x="5757862" y="70575"/>
                  <a:pt x="5777864" y="65813"/>
                </a:cubicBezTo>
                <a:cubicBezTo>
                  <a:pt x="5773104" y="67718"/>
                  <a:pt x="5770244" y="69622"/>
                  <a:pt x="5762624" y="71528"/>
                </a:cubicBezTo>
                <a:cubicBezTo>
                  <a:pt x="5810250" y="58193"/>
                  <a:pt x="5836920" y="55335"/>
                  <a:pt x="5851208" y="52478"/>
                </a:cubicBezTo>
                <a:cubicBezTo>
                  <a:pt x="5865496" y="50572"/>
                  <a:pt x="5867400" y="50572"/>
                  <a:pt x="5870258" y="51525"/>
                </a:cubicBezTo>
                <a:cubicBezTo>
                  <a:pt x="5873116" y="52478"/>
                  <a:pt x="5875972" y="52478"/>
                  <a:pt x="5889308" y="51525"/>
                </a:cubicBezTo>
                <a:close/>
                <a:moveTo>
                  <a:pt x="5904086" y="50279"/>
                </a:moveTo>
                <a:lnTo>
                  <a:pt x="5896848" y="50889"/>
                </a:lnTo>
                <a:lnTo>
                  <a:pt x="5898832" y="50572"/>
                </a:lnTo>
                <a:close/>
                <a:moveTo>
                  <a:pt x="5995036" y="43905"/>
                </a:moveTo>
                <a:cubicBezTo>
                  <a:pt x="5996940" y="43905"/>
                  <a:pt x="5999798" y="43905"/>
                  <a:pt x="6002656" y="43905"/>
                </a:cubicBezTo>
                <a:cubicBezTo>
                  <a:pt x="5997892" y="43905"/>
                  <a:pt x="5994084" y="44857"/>
                  <a:pt x="5989320" y="44857"/>
                </a:cubicBezTo>
                <a:close/>
                <a:moveTo>
                  <a:pt x="5989320" y="43905"/>
                </a:moveTo>
                <a:cubicBezTo>
                  <a:pt x="5977890" y="46763"/>
                  <a:pt x="5966460" y="47715"/>
                  <a:pt x="5955030" y="50572"/>
                </a:cubicBezTo>
                <a:cubicBezTo>
                  <a:pt x="5974080" y="49620"/>
                  <a:pt x="5993130" y="49620"/>
                  <a:pt x="6012180" y="49620"/>
                </a:cubicBezTo>
                <a:cubicBezTo>
                  <a:pt x="6031230" y="50572"/>
                  <a:pt x="6050280" y="50572"/>
                  <a:pt x="6069330" y="52478"/>
                </a:cubicBezTo>
                <a:cubicBezTo>
                  <a:pt x="6025516" y="49620"/>
                  <a:pt x="5981700" y="48668"/>
                  <a:pt x="5937884" y="52478"/>
                </a:cubicBezTo>
                <a:cubicBezTo>
                  <a:pt x="5894546" y="54978"/>
                  <a:pt x="5940908" y="48727"/>
                  <a:pt x="5914888" y="49677"/>
                </a:cubicBezTo>
                <a:lnTo>
                  <a:pt x="5904086" y="50279"/>
                </a:lnTo>
                <a:lnTo>
                  <a:pt x="5920384" y="48905"/>
                </a:lnTo>
                <a:cubicBezTo>
                  <a:pt x="5934552" y="47715"/>
                  <a:pt x="5953126" y="46286"/>
                  <a:pt x="5977890" y="44857"/>
                </a:cubicBezTo>
                <a:cubicBezTo>
                  <a:pt x="5981700" y="43905"/>
                  <a:pt x="5985510" y="43905"/>
                  <a:pt x="5989320" y="43905"/>
                </a:cubicBezTo>
                <a:close/>
                <a:moveTo>
                  <a:pt x="5997730" y="6148"/>
                </a:moveTo>
                <a:cubicBezTo>
                  <a:pt x="5967412" y="6281"/>
                  <a:pt x="5945266" y="8424"/>
                  <a:pt x="5944552" y="10568"/>
                </a:cubicBezTo>
                <a:lnTo>
                  <a:pt x="5940744" y="9615"/>
                </a:lnTo>
                <a:cubicBezTo>
                  <a:pt x="5928360" y="9615"/>
                  <a:pt x="5916930" y="10568"/>
                  <a:pt x="5908358" y="11520"/>
                </a:cubicBezTo>
                <a:cubicBezTo>
                  <a:pt x="5899786" y="12473"/>
                  <a:pt x="5893118" y="13425"/>
                  <a:pt x="5887404" y="14378"/>
                </a:cubicBezTo>
                <a:cubicBezTo>
                  <a:pt x="5875972" y="16283"/>
                  <a:pt x="5870258" y="18188"/>
                  <a:pt x="5862638" y="20093"/>
                </a:cubicBezTo>
                <a:cubicBezTo>
                  <a:pt x="5855018" y="21998"/>
                  <a:pt x="5847398" y="23903"/>
                  <a:pt x="5833112" y="26760"/>
                </a:cubicBezTo>
                <a:cubicBezTo>
                  <a:pt x="5818824" y="29618"/>
                  <a:pt x="5797868" y="32475"/>
                  <a:pt x="5766436" y="40095"/>
                </a:cubicBezTo>
                <a:cubicBezTo>
                  <a:pt x="5766436" y="41048"/>
                  <a:pt x="5772150" y="41048"/>
                  <a:pt x="5783580" y="39143"/>
                </a:cubicBezTo>
                <a:cubicBezTo>
                  <a:pt x="5795964" y="37238"/>
                  <a:pt x="5813108" y="33428"/>
                  <a:pt x="5835968" y="29618"/>
                </a:cubicBezTo>
                <a:cubicBezTo>
                  <a:pt x="5855018" y="25808"/>
                  <a:pt x="5866448" y="22950"/>
                  <a:pt x="5882640" y="20093"/>
                </a:cubicBezTo>
                <a:cubicBezTo>
                  <a:pt x="5891212" y="19140"/>
                  <a:pt x="5900738" y="16283"/>
                  <a:pt x="5913120" y="15330"/>
                </a:cubicBezTo>
                <a:cubicBezTo>
                  <a:pt x="5925504" y="13425"/>
                  <a:pt x="5941696" y="11520"/>
                  <a:pt x="5961698" y="10568"/>
                </a:cubicBezTo>
                <a:cubicBezTo>
                  <a:pt x="5971224" y="11520"/>
                  <a:pt x="5969318" y="12473"/>
                  <a:pt x="5962650" y="12473"/>
                </a:cubicBezTo>
                <a:cubicBezTo>
                  <a:pt x="5955984" y="12473"/>
                  <a:pt x="5944552" y="13425"/>
                  <a:pt x="5933124" y="14378"/>
                </a:cubicBezTo>
                <a:cubicBezTo>
                  <a:pt x="5911216" y="16283"/>
                  <a:pt x="5891212" y="18188"/>
                  <a:pt x="5919788" y="19140"/>
                </a:cubicBezTo>
                <a:cubicBezTo>
                  <a:pt x="5926456" y="19140"/>
                  <a:pt x="5943600" y="18188"/>
                  <a:pt x="5963604" y="17235"/>
                </a:cubicBezTo>
                <a:cubicBezTo>
                  <a:pt x="5974080" y="16283"/>
                  <a:pt x="5984558" y="16283"/>
                  <a:pt x="5995988" y="16283"/>
                </a:cubicBezTo>
                <a:cubicBezTo>
                  <a:pt x="6001704" y="16283"/>
                  <a:pt x="6007418" y="16283"/>
                  <a:pt x="6013132" y="16283"/>
                </a:cubicBezTo>
                <a:cubicBezTo>
                  <a:pt x="6018848" y="17235"/>
                  <a:pt x="6023612" y="17235"/>
                  <a:pt x="6029324" y="17235"/>
                </a:cubicBezTo>
                <a:cubicBezTo>
                  <a:pt x="6072188" y="18188"/>
                  <a:pt x="6103620" y="23903"/>
                  <a:pt x="6074092" y="23903"/>
                </a:cubicBezTo>
                <a:cubicBezTo>
                  <a:pt x="6056948" y="21045"/>
                  <a:pt x="6038850" y="21045"/>
                  <a:pt x="6021704" y="20093"/>
                </a:cubicBezTo>
                <a:cubicBezTo>
                  <a:pt x="6004560" y="19140"/>
                  <a:pt x="5986464" y="20093"/>
                  <a:pt x="5969318" y="20093"/>
                </a:cubicBezTo>
                <a:cubicBezTo>
                  <a:pt x="5966460" y="24855"/>
                  <a:pt x="5891212" y="29618"/>
                  <a:pt x="5896928" y="31523"/>
                </a:cubicBezTo>
                <a:cubicBezTo>
                  <a:pt x="5834064" y="40095"/>
                  <a:pt x="5773104" y="46763"/>
                  <a:pt x="5712144" y="70576"/>
                </a:cubicBezTo>
                <a:cubicBezTo>
                  <a:pt x="5699760" y="76290"/>
                  <a:pt x="5704524" y="77243"/>
                  <a:pt x="5700712" y="80101"/>
                </a:cubicBezTo>
                <a:cubicBezTo>
                  <a:pt x="5698808" y="82005"/>
                  <a:pt x="5694046" y="83910"/>
                  <a:pt x="5683568" y="87721"/>
                </a:cubicBezTo>
                <a:cubicBezTo>
                  <a:pt x="5673092" y="91530"/>
                  <a:pt x="5656898" y="96293"/>
                  <a:pt x="5632132" y="105818"/>
                </a:cubicBezTo>
                <a:cubicBezTo>
                  <a:pt x="5612130" y="111533"/>
                  <a:pt x="5583556" y="122010"/>
                  <a:pt x="5550218" y="137251"/>
                </a:cubicBezTo>
                <a:cubicBezTo>
                  <a:pt x="5516880" y="152490"/>
                  <a:pt x="5480686" y="170588"/>
                  <a:pt x="5444492" y="192496"/>
                </a:cubicBezTo>
                <a:cubicBezTo>
                  <a:pt x="5372100" y="235358"/>
                  <a:pt x="5304472" y="285841"/>
                  <a:pt x="5269230" y="314416"/>
                </a:cubicBezTo>
                <a:cubicBezTo>
                  <a:pt x="5249228" y="330608"/>
                  <a:pt x="5229224" y="348706"/>
                  <a:pt x="5209224" y="366803"/>
                </a:cubicBezTo>
                <a:cubicBezTo>
                  <a:pt x="5213032" y="365851"/>
                  <a:pt x="5241608" y="341086"/>
                  <a:pt x="5266372" y="322036"/>
                </a:cubicBezTo>
                <a:cubicBezTo>
                  <a:pt x="5290186" y="302986"/>
                  <a:pt x="5309236" y="288698"/>
                  <a:pt x="5290186" y="305843"/>
                </a:cubicBezTo>
                <a:cubicBezTo>
                  <a:pt x="5257800" y="331561"/>
                  <a:pt x="5225416" y="357278"/>
                  <a:pt x="5193984" y="384901"/>
                </a:cubicBezTo>
                <a:lnTo>
                  <a:pt x="5199698" y="377281"/>
                </a:lnTo>
                <a:cubicBezTo>
                  <a:pt x="5183504" y="390616"/>
                  <a:pt x="5168266" y="403951"/>
                  <a:pt x="5153024" y="418238"/>
                </a:cubicBezTo>
                <a:cubicBezTo>
                  <a:pt x="5137786" y="431573"/>
                  <a:pt x="5123498" y="445861"/>
                  <a:pt x="5110164" y="459195"/>
                </a:cubicBezTo>
                <a:cubicBezTo>
                  <a:pt x="5135880" y="429668"/>
                  <a:pt x="5205412" y="372518"/>
                  <a:pt x="5188268" y="380138"/>
                </a:cubicBezTo>
                <a:cubicBezTo>
                  <a:pt x="5142548" y="417286"/>
                  <a:pt x="5134928" y="422048"/>
                  <a:pt x="5095876" y="459195"/>
                </a:cubicBezTo>
                <a:cubicBezTo>
                  <a:pt x="5104448" y="450623"/>
                  <a:pt x="5112068" y="443956"/>
                  <a:pt x="5110164" y="443956"/>
                </a:cubicBezTo>
                <a:cubicBezTo>
                  <a:pt x="5065396" y="483961"/>
                  <a:pt x="5046346" y="504916"/>
                  <a:pt x="5034916" y="518251"/>
                </a:cubicBezTo>
                <a:cubicBezTo>
                  <a:pt x="5024438" y="531586"/>
                  <a:pt x="5020628" y="537301"/>
                  <a:pt x="5011104" y="548731"/>
                </a:cubicBezTo>
                <a:cubicBezTo>
                  <a:pt x="4971098" y="593498"/>
                  <a:pt x="4993958" y="573496"/>
                  <a:pt x="5025392" y="543968"/>
                </a:cubicBezTo>
                <a:cubicBezTo>
                  <a:pt x="5056824" y="515393"/>
                  <a:pt x="5098732" y="477293"/>
                  <a:pt x="5094924" y="484913"/>
                </a:cubicBezTo>
                <a:cubicBezTo>
                  <a:pt x="5053012" y="524918"/>
                  <a:pt x="5012056" y="565876"/>
                  <a:pt x="4972050" y="606833"/>
                </a:cubicBezTo>
                <a:cubicBezTo>
                  <a:pt x="4932046" y="647791"/>
                  <a:pt x="4892040" y="690653"/>
                  <a:pt x="4843464" y="723038"/>
                </a:cubicBezTo>
                <a:cubicBezTo>
                  <a:pt x="4867276" y="704941"/>
                  <a:pt x="4888230" y="683985"/>
                  <a:pt x="4878704" y="689701"/>
                </a:cubicBezTo>
                <a:cubicBezTo>
                  <a:pt x="4861560" y="703035"/>
                  <a:pt x="4852036" y="708751"/>
                  <a:pt x="4847272" y="711608"/>
                </a:cubicBezTo>
                <a:cubicBezTo>
                  <a:pt x="4842512" y="715418"/>
                  <a:pt x="4840604" y="715418"/>
                  <a:pt x="4838700" y="716371"/>
                </a:cubicBezTo>
                <a:cubicBezTo>
                  <a:pt x="4835844" y="717323"/>
                  <a:pt x="4832986" y="719228"/>
                  <a:pt x="4824412" y="723991"/>
                </a:cubicBezTo>
                <a:cubicBezTo>
                  <a:pt x="4814888" y="728753"/>
                  <a:pt x="4800600" y="738278"/>
                  <a:pt x="4772978" y="746851"/>
                </a:cubicBezTo>
                <a:cubicBezTo>
                  <a:pt x="4774884" y="747803"/>
                  <a:pt x="4772978" y="748756"/>
                  <a:pt x="4770120" y="750660"/>
                </a:cubicBezTo>
                <a:cubicBezTo>
                  <a:pt x="4766312" y="752566"/>
                  <a:pt x="4761548" y="754471"/>
                  <a:pt x="4753928" y="756376"/>
                </a:cubicBezTo>
                <a:cubicBezTo>
                  <a:pt x="4739640" y="760185"/>
                  <a:pt x="4718686" y="763043"/>
                  <a:pt x="4693920" y="761138"/>
                </a:cubicBezTo>
                <a:cubicBezTo>
                  <a:pt x="4670108" y="759233"/>
                  <a:pt x="4642486" y="752566"/>
                  <a:pt x="4617720" y="743993"/>
                </a:cubicBezTo>
                <a:cubicBezTo>
                  <a:pt x="4592004" y="735421"/>
                  <a:pt x="4569144" y="724943"/>
                  <a:pt x="4549140" y="717323"/>
                </a:cubicBezTo>
                <a:cubicBezTo>
                  <a:pt x="4531996" y="707798"/>
                  <a:pt x="4521518" y="702083"/>
                  <a:pt x="4525328" y="703035"/>
                </a:cubicBezTo>
                <a:cubicBezTo>
                  <a:pt x="4529138" y="703988"/>
                  <a:pt x="4547236" y="712560"/>
                  <a:pt x="4586288" y="729706"/>
                </a:cubicBezTo>
                <a:cubicBezTo>
                  <a:pt x="4582478" y="725896"/>
                  <a:pt x="4553904" y="712560"/>
                  <a:pt x="4522470" y="697321"/>
                </a:cubicBezTo>
                <a:cubicBezTo>
                  <a:pt x="4506278" y="689701"/>
                  <a:pt x="4489132" y="682081"/>
                  <a:pt x="4473892" y="675413"/>
                </a:cubicBezTo>
                <a:cubicBezTo>
                  <a:pt x="4457700" y="669698"/>
                  <a:pt x="4443412" y="664935"/>
                  <a:pt x="4433888" y="661126"/>
                </a:cubicBezTo>
                <a:cubicBezTo>
                  <a:pt x="4431030" y="660173"/>
                  <a:pt x="4427220" y="659221"/>
                  <a:pt x="4424364" y="658268"/>
                </a:cubicBezTo>
                <a:cubicBezTo>
                  <a:pt x="4421504" y="657316"/>
                  <a:pt x="4417696" y="656363"/>
                  <a:pt x="4413886" y="655410"/>
                </a:cubicBezTo>
                <a:cubicBezTo>
                  <a:pt x="4406266" y="653506"/>
                  <a:pt x="4397692" y="651601"/>
                  <a:pt x="4390072" y="649696"/>
                </a:cubicBezTo>
                <a:cubicBezTo>
                  <a:pt x="4381500" y="648743"/>
                  <a:pt x="4373880" y="645885"/>
                  <a:pt x="4366260" y="644933"/>
                </a:cubicBezTo>
                <a:cubicBezTo>
                  <a:pt x="4357688" y="643981"/>
                  <a:pt x="4351020" y="643028"/>
                  <a:pt x="4344352" y="642076"/>
                </a:cubicBezTo>
                <a:cubicBezTo>
                  <a:pt x="4360544" y="645885"/>
                  <a:pt x="4365308" y="647791"/>
                  <a:pt x="4356736" y="647791"/>
                </a:cubicBezTo>
                <a:cubicBezTo>
                  <a:pt x="4352926" y="647791"/>
                  <a:pt x="4345304" y="646838"/>
                  <a:pt x="4333876" y="645885"/>
                </a:cubicBezTo>
                <a:cubicBezTo>
                  <a:pt x="4329112" y="645885"/>
                  <a:pt x="4322444" y="644933"/>
                  <a:pt x="4314826" y="643981"/>
                </a:cubicBezTo>
                <a:cubicBezTo>
                  <a:pt x="4307204" y="643028"/>
                  <a:pt x="4299586" y="643028"/>
                  <a:pt x="4290060" y="642076"/>
                </a:cubicBezTo>
                <a:lnTo>
                  <a:pt x="4285298" y="643028"/>
                </a:lnTo>
                <a:cubicBezTo>
                  <a:pt x="4300538" y="644933"/>
                  <a:pt x="4316730" y="645885"/>
                  <a:pt x="4332924" y="649696"/>
                </a:cubicBezTo>
                <a:cubicBezTo>
                  <a:pt x="4341496" y="651601"/>
                  <a:pt x="4350068" y="652553"/>
                  <a:pt x="4358640" y="654458"/>
                </a:cubicBezTo>
                <a:cubicBezTo>
                  <a:pt x="4363404" y="655410"/>
                  <a:pt x="4368166" y="656363"/>
                  <a:pt x="4371976" y="657316"/>
                </a:cubicBezTo>
                <a:cubicBezTo>
                  <a:pt x="4375786" y="658268"/>
                  <a:pt x="4379596" y="660173"/>
                  <a:pt x="4384358" y="661126"/>
                </a:cubicBezTo>
                <a:cubicBezTo>
                  <a:pt x="4401504" y="665888"/>
                  <a:pt x="4418648" y="669698"/>
                  <a:pt x="4435792" y="677318"/>
                </a:cubicBezTo>
                <a:cubicBezTo>
                  <a:pt x="4452938" y="683985"/>
                  <a:pt x="4470084" y="689701"/>
                  <a:pt x="4486276" y="697321"/>
                </a:cubicBezTo>
                <a:cubicBezTo>
                  <a:pt x="4518660" y="712560"/>
                  <a:pt x="4550092" y="727801"/>
                  <a:pt x="4578668" y="740183"/>
                </a:cubicBezTo>
                <a:cubicBezTo>
                  <a:pt x="4606292" y="752566"/>
                  <a:pt x="4632960" y="760185"/>
                  <a:pt x="4652012" y="763996"/>
                </a:cubicBezTo>
                <a:cubicBezTo>
                  <a:pt x="4644392" y="763043"/>
                  <a:pt x="4637724" y="762091"/>
                  <a:pt x="4630104" y="760185"/>
                </a:cubicBezTo>
                <a:cubicBezTo>
                  <a:pt x="4647248" y="765901"/>
                  <a:pt x="4665344" y="770663"/>
                  <a:pt x="4684396" y="773521"/>
                </a:cubicBezTo>
                <a:cubicBezTo>
                  <a:pt x="4702492" y="775426"/>
                  <a:pt x="4722496" y="776378"/>
                  <a:pt x="4741544" y="773521"/>
                </a:cubicBezTo>
                <a:cubicBezTo>
                  <a:pt x="4779644" y="768758"/>
                  <a:pt x="4814888" y="751613"/>
                  <a:pt x="4843464" y="732563"/>
                </a:cubicBezTo>
                <a:cubicBezTo>
                  <a:pt x="4872038" y="713513"/>
                  <a:pt x="4895850" y="691606"/>
                  <a:pt x="4915852" y="673508"/>
                </a:cubicBezTo>
                <a:cubicBezTo>
                  <a:pt x="4935856" y="655410"/>
                  <a:pt x="4952048" y="640171"/>
                  <a:pt x="4965384" y="629693"/>
                </a:cubicBezTo>
                <a:cubicBezTo>
                  <a:pt x="4964430" y="636360"/>
                  <a:pt x="4986338" y="609691"/>
                  <a:pt x="4988244" y="615406"/>
                </a:cubicBezTo>
                <a:cubicBezTo>
                  <a:pt x="5012056" y="589688"/>
                  <a:pt x="5035868" y="563971"/>
                  <a:pt x="5059680" y="539206"/>
                </a:cubicBezTo>
                <a:lnTo>
                  <a:pt x="5045392" y="556351"/>
                </a:lnTo>
                <a:cubicBezTo>
                  <a:pt x="5087304" y="515393"/>
                  <a:pt x="5130166" y="474436"/>
                  <a:pt x="5173980" y="435383"/>
                </a:cubicBezTo>
                <a:lnTo>
                  <a:pt x="5171124" y="439193"/>
                </a:lnTo>
                <a:cubicBezTo>
                  <a:pt x="5230178" y="380138"/>
                  <a:pt x="5279708" y="336323"/>
                  <a:pt x="5320666" y="302986"/>
                </a:cubicBezTo>
                <a:cubicBezTo>
                  <a:pt x="5319712" y="301081"/>
                  <a:pt x="5314950" y="303938"/>
                  <a:pt x="5336858" y="285841"/>
                </a:cubicBezTo>
                <a:cubicBezTo>
                  <a:pt x="5359718" y="268696"/>
                  <a:pt x="5376864" y="256313"/>
                  <a:pt x="5393056" y="245836"/>
                </a:cubicBezTo>
                <a:cubicBezTo>
                  <a:pt x="5411152" y="234406"/>
                  <a:pt x="5427346" y="224881"/>
                  <a:pt x="5444492" y="216308"/>
                </a:cubicBezTo>
                <a:cubicBezTo>
                  <a:pt x="5453064" y="211546"/>
                  <a:pt x="5461636" y="206783"/>
                  <a:pt x="5471160" y="202021"/>
                </a:cubicBezTo>
                <a:cubicBezTo>
                  <a:pt x="5480686" y="197258"/>
                  <a:pt x="5491164" y="191543"/>
                  <a:pt x="5503546" y="185828"/>
                </a:cubicBezTo>
                <a:cubicBezTo>
                  <a:pt x="5454968" y="212498"/>
                  <a:pt x="5408296" y="242025"/>
                  <a:pt x="5363528" y="273458"/>
                </a:cubicBezTo>
                <a:cubicBezTo>
                  <a:pt x="5358766" y="279173"/>
                  <a:pt x="5360672" y="281078"/>
                  <a:pt x="5371148" y="275363"/>
                </a:cubicBezTo>
                <a:cubicBezTo>
                  <a:pt x="5381624" y="269648"/>
                  <a:pt x="5402580" y="257265"/>
                  <a:pt x="5436872" y="237263"/>
                </a:cubicBezTo>
                <a:cubicBezTo>
                  <a:pt x="5409248" y="254408"/>
                  <a:pt x="5399724" y="264886"/>
                  <a:pt x="5434012" y="242978"/>
                </a:cubicBezTo>
                <a:cubicBezTo>
                  <a:pt x="5434966" y="241073"/>
                  <a:pt x="5457824" y="226786"/>
                  <a:pt x="5475924" y="215356"/>
                </a:cubicBezTo>
                <a:cubicBezTo>
                  <a:pt x="5494020" y="203925"/>
                  <a:pt x="5507356" y="195353"/>
                  <a:pt x="5489258" y="203925"/>
                </a:cubicBezTo>
                <a:cubicBezTo>
                  <a:pt x="5506404" y="194400"/>
                  <a:pt x="5524500" y="183923"/>
                  <a:pt x="5544504" y="174398"/>
                </a:cubicBezTo>
                <a:cubicBezTo>
                  <a:pt x="5564504" y="163921"/>
                  <a:pt x="5585460" y="154396"/>
                  <a:pt x="5608320" y="144871"/>
                </a:cubicBezTo>
                <a:cubicBezTo>
                  <a:pt x="5654040" y="126773"/>
                  <a:pt x="5703572" y="108676"/>
                  <a:pt x="5757864" y="95340"/>
                </a:cubicBezTo>
                <a:cubicBezTo>
                  <a:pt x="5839302" y="75337"/>
                  <a:pt x="5928242" y="63372"/>
                  <a:pt x="6016644" y="63461"/>
                </a:cubicBezTo>
                <a:lnTo>
                  <a:pt x="6052466" y="65195"/>
                </a:lnTo>
                <a:lnTo>
                  <a:pt x="6051232" y="65813"/>
                </a:lnTo>
                <a:cubicBezTo>
                  <a:pt x="6052186" y="66765"/>
                  <a:pt x="6055996" y="66765"/>
                  <a:pt x="6062664" y="67718"/>
                </a:cubicBezTo>
                <a:cubicBezTo>
                  <a:pt x="6069330" y="68670"/>
                  <a:pt x="6076950" y="69623"/>
                  <a:pt x="6084572" y="70576"/>
                </a:cubicBezTo>
                <a:cubicBezTo>
                  <a:pt x="6099812" y="73433"/>
                  <a:pt x="6115050" y="75338"/>
                  <a:pt x="6114098" y="75338"/>
                </a:cubicBezTo>
                <a:cubicBezTo>
                  <a:pt x="6114098" y="75338"/>
                  <a:pt x="6112192" y="75338"/>
                  <a:pt x="6110288" y="75338"/>
                </a:cubicBezTo>
                <a:cubicBezTo>
                  <a:pt x="6108384" y="75338"/>
                  <a:pt x="6104572" y="74385"/>
                  <a:pt x="6099812" y="74385"/>
                </a:cubicBezTo>
                <a:cubicBezTo>
                  <a:pt x="6095048" y="73433"/>
                  <a:pt x="6088380" y="73433"/>
                  <a:pt x="6080760" y="72480"/>
                </a:cubicBezTo>
                <a:cubicBezTo>
                  <a:pt x="6072188" y="71528"/>
                  <a:pt x="6062664" y="70576"/>
                  <a:pt x="6051232" y="70576"/>
                </a:cubicBezTo>
                <a:cubicBezTo>
                  <a:pt x="6115050" y="77243"/>
                  <a:pt x="6142672" y="82005"/>
                  <a:pt x="6170296" y="85815"/>
                </a:cubicBezTo>
                <a:cubicBezTo>
                  <a:pt x="6197918" y="90578"/>
                  <a:pt x="6227446" y="92483"/>
                  <a:pt x="6288404" y="118201"/>
                </a:cubicBezTo>
                <a:cubicBezTo>
                  <a:pt x="6293168" y="121058"/>
                  <a:pt x="6276976" y="113438"/>
                  <a:pt x="6255068" y="105818"/>
                </a:cubicBezTo>
                <a:cubicBezTo>
                  <a:pt x="6243638" y="102008"/>
                  <a:pt x="6231256" y="98198"/>
                  <a:pt x="6219824" y="95340"/>
                </a:cubicBezTo>
                <a:cubicBezTo>
                  <a:pt x="6208396" y="91530"/>
                  <a:pt x="6197918" y="90578"/>
                  <a:pt x="6190298" y="89626"/>
                </a:cubicBezTo>
                <a:cubicBezTo>
                  <a:pt x="6242686" y="102960"/>
                  <a:pt x="6290312" y="120105"/>
                  <a:pt x="6333172" y="142013"/>
                </a:cubicBezTo>
                <a:cubicBezTo>
                  <a:pt x="6338888" y="144871"/>
                  <a:pt x="6343650" y="146776"/>
                  <a:pt x="6349366" y="149633"/>
                </a:cubicBezTo>
                <a:cubicBezTo>
                  <a:pt x="6354128" y="152490"/>
                  <a:pt x="6359844" y="155348"/>
                  <a:pt x="6364604" y="158206"/>
                </a:cubicBezTo>
                <a:cubicBezTo>
                  <a:pt x="6375084" y="163921"/>
                  <a:pt x="6385560" y="168683"/>
                  <a:pt x="6395086" y="175350"/>
                </a:cubicBezTo>
                <a:cubicBezTo>
                  <a:pt x="6414136" y="187733"/>
                  <a:pt x="6433186" y="202021"/>
                  <a:pt x="6450330" y="216308"/>
                </a:cubicBezTo>
                <a:cubicBezTo>
                  <a:pt x="6484620" y="245836"/>
                  <a:pt x="6516052" y="279173"/>
                  <a:pt x="6543676" y="318226"/>
                </a:cubicBezTo>
                <a:cubicBezTo>
                  <a:pt x="6571298" y="357278"/>
                  <a:pt x="6595112" y="401093"/>
                  <a:pt x="6612256" y="451576"/>
                </a:cubicBezTo>
                <a:lnTo>
                  <a:pt x="6611304" y="462053"/>
                </a:lnTo>
                <a:cubicBezTo>
                  <a:pt x="6624638" y="500153"/>
                  <a:pt x="6635116" y="543968"/>
                  <a:pt x="6639878" y="589688"/>
                </a:cubicBezTo>
                <a:cubicBezTo>
                  <a:pt x="6641784" y="572543"/>
                  <a:pt x="6641784" y="555398"/>
                  <a:pt x="6645592" y="535396"/>
                </a:cubicBezTo>
                <a:cubicBezTo>
                  <a:pt x="6644640" y="514441"/>
                  <a:pt x="6639878" y="489676"/>
                  <a:pt x="6631304" y="457291"/>
                </a:cubicBezTo>
                <a:cubicBezTo>
                  <a:pt x="6622732" y="425858"/>
                  <a:pt x="6608446" y="386806"/>
                  <a:pt x="6581776" y="341086"/>
                </a:cubicBezTo>
                <a:cubicBezTo>
                  <a:pt x="6568916" y="318702"/>
                  <a:pt x="6552724" y="294175"/>
                  <a:pt x="6532126" y="268934"/>
                </a:cubicBezTo>
                <a:lnTo>
                  <a:pt x="6463852" y="200338"/>
                </a:lnTo>
                <a:lnTo>
                  <a:pt x="6475096" y="208688"/>
                </a:lnTo>
                <a:cubicBezTo>
                  <a:pt x="6469380" y="202973"/>
                  <a:pt x="6461760" y="198211"/>
                  <a:pt x="6456046" y="192496"/>
                </a:cubicBezTo>
                <a:lnTo>
                  <a:pt x="6463852" y="200338"/>
                </a:lnTo>
                <a:lnTo>
                  <a:pt x="6378892" y="137251"/>
                </a:lnTo>
                <a:lnTo>
                  <a:pt x="6365558" y="129630"/>
                </a:lnTo>
                <a:cubicBezTo>
                  <a:pt x="6361748" y="126773"/>
                  <a:pt x="6356986" y="124868"/>
                  <a:pt x="6352224" y="122963"/>
                </a:cubicBezTo>
                <a:cubicBezTo>
                  <a:pt x="6342698" y="119153"/>
                  <a:pt x="6334124" y="115343"/>
                  <a:pt x="6324600" y="110580"/>
                </a:cubicBezTo>
                <a:cubicBezTo>
                  <a:pt x="6315076" y="105818"/>
                  <a:pt x="6305550" y="102960"/>
                  <a:pt x="6296024" y="99151"/>
                </a:cubicBezTo>
                <a:cubicBezTo>
                  <a:pt x="6286500" y="95340"/>
                  <a:pt x="6276976" y="91530"/>
                  <a:pt x="6267450" y="88673"/>
                </a:cubicBezTo>
                <a:cubicBezTo>
                  <a:pt x="6227446" y="76290"/>
                  <a:pt x="6187440" y="65813"/>
                  <a:pt x="6143624" y="59145"/>
                </a:cubicBezTo>
                <a:cubicBezTo>
                  <a:pt x="6100764" y="51525"/>
                  <a:pt x="6055044" y="47715"/>
                  <a:pt x="6006466" y="45810"/>
                </a:cubicBezTo>
                <a:cubicBezTo>
                  <a:pt x="6018848" y="44858"/>
                  <a:pt x="6028372" y="44858"/>
                  <a:pt x="6037898" y="44858"/>
                </a:cubicBezTo>
                <a:cubicBezTo>
                  <a:pt x="6046472" y="44858"/>
                  <a:pt x="6054092" y="44858"/>
                  <a:pt x="6061712" y="44858"/>
                </a:cubicBezTo>
                <a:cubicBezTo>
                  <a:pt x="6076950" y="44858"/>
                  <a:pt x="6088380" y="46763"/>
                  <a:pt x="6099812" y="46763"/>
                </a:cubicBezTo>
                <a:cubicBezTo>
                  <a:pt x="6105524" y="47715"/>
                  <a:pt x="6111240" y="47715"/>
                  <a:pt x="6117908" y="47715"/>
                </a:cubicBezTo>
                <a:cubicBezTo>
                  <a:pt x="6123624" y="47715"/>
                  <a:pt x="6131244" y="48668"/>
                  <a:pt x="6138864" y="49620"/>
                </a:cubicBezTo>
                <a:cubicBezTo>
                  <a:pt x="6146484" y="49620"/>
                  <a:pt x="6155056" y="50573"/>
                  <a:pt x="6165532" y="51525"/>
                </a:cubicBezTo>
                <a:cubicBezTo>
                  <a:pt x="6175058" y="52478"/>
                  <a:pt x="6186488" y="54383"/>
                  <a:pt x="6199824" y="56288"/>
                </a:cubicBezTo>
                <a:lnTo>
                  <a:pt x="6175058" y="50573"/>
                </a:lnTo>
                <a:cubicBezTo>
                  <a:pt x="6166486" y="48668"/>
                  <a:pt x="6157912" y="47715"/>
                  <a:pt x="6149340" y="46763"/>
                </a:cubicBezTo>
                <a:lnTo>
                  <a:pt x="6123624" y="42953"/>
                </a:lnTo>
                <a:cubicBezTo>
                  <a:pt x="6115050" y="42000"/>
                  <a:pt x="6106478" y="42000"/>
                  <a:pt x="6097904" y="41048"/>
                </a:cubicBezTo>
                <a:cubicBezTo>
                  <a:pt x="6112192" y="40095"/>
                  <a:pt x="6094096" y="37238"/>
                  <a:pt x="6062664" y="34380"/>
                </a:cubicBezTo>
                <a:cubicBezTo>
                  <a:pt x="6047424" y="33428"/>
                  <a:pt x="6028372" y="32475"/>
                  <a:pt x="6008372" y="32475"/>
                </a:cubicBezTo>
                <a:cubicBezTo>
                  <a:pt x="5998846" y="33428"/>
                  <a:pt x="5988368" y="33428"/>
                  <a:pt x="5978844" y="33428"/>
                </a:cubicBezTo>
                <a:cubicBezTo>
                  <a:pt x="5974080" y="33428"/>
                  <a:pt x="5969318" y="33428"/>
                  <a:pt x="5964556" y="33428"/>
                </a:cubicBezTo>
                <a:cubicBezTo>
                  <a:pt x="5959792" y="33428"/>
                  <a:pt x="5955030" y="34380"/>
                  <a:pt x="5950268" y="34380"/>
                </a:cubicBezTo>
                <a:cubicBezTo>
                  <a:pt x="5961698" y="32475"/>
                  <a:pt x="5972176" y="30570"/>
                  <a:pt x="5983604" y="29618"/>
                </a:cubicBezTo>
                <a:lnTo>
                  <a:pt x="6016944" y="25808"/>
                </a:lnTo>
                <a:cubicBezTo>
                  <a:pt x="6028372" y="26760"/>
                  <a:pt x="6044566" y="27713"/>
                  <a:pt x="6061712" y="28665"/>
                </a:cubicBezTo>
                <a:cubicBezTo>
                  <a:pt x="6078856" y="29618"/>
                  <a:pt x="6097904" y="32475"/>
                  <a:pt x="6115050" y="34380"/>
                </a:cubicBezTo>
                <a:cubicBezTo>
                  <a:pt x="6143624" y="39143"/>
                  <a:pt x="6167438" y="42953"/>
                  <a:pt x="6174104" y="43905"/>
                </a:cubicBezTo>
                <a:cubicBezTo>
                  <a:pt x="6176012" y="43905"/>
                  <a:pt x="6181724" y="45810"/>
                  <a:pt x="6190298" y="48668"/>
                </a:cubicBezTo>
                <a:cubicBezTo>
                  <a:pt x="6196966" y="50573"/>
                  <a:pt x="6206492" y="53430"/>
                  <a:pt x="6216968" y="56288"/>
                </a:cubicBezTo>
                <a:cubicBezTo>
                  <a:pt x="6227446" y="59145"/>
                  <a:pt x="6239828" y="63908"/>
                  <a:pt x="6252212" y="68670"/>
                </a:cubicBezTo>
                <a:cubicBezTo>
                  <a:pt x="6258878" y="70576"/>
                  <a:pt x="6265546" y="72480"/>
                  <a:pt x="6272212" y="75338"/>
                </a:cubicBezTo>
                <a:cubicBezTo>
                  <a:pt x="6278880" y="78196"/>
                  <a:pt x="6285548" y="81053"/>
                  <a:pt x="6292216" y="83910"/>
                </a:cubicBezTo>
                <a:cubicBezTo>
                  <a:pt x="6305550" y="90578"/>
                  <a:pt x="6319838" y="95340"/>
                  <a:pt x="6333172" y="102960"/>
                </a:cubicBezTo>
                <a:cubicBezTo>
                  <a:pt x="6346508" y="110580"/>
                  <a:pt x="6359844" y="116296"/>
                  <a:pt x="6372224" y="123915"/>
                </a:cubicBezTo>
                <a:cubicBezTo>
                  <a:pt x="6384608" y="130583"/>
                  <a:pt x="6396038" y="138203"/>
                  <a:pt x="6406516" y="143918"/>
                </a:cubicBezTo>
                <a:cubicBezTo>
                  <a:pt x="6404612" y="142013"/>
                  <a:pt x="6392228" y="133440"/>
                  <a:pt x="6376036" y="122963"/>
                </a:cubicBezTo>
                <a:cubicBezTo>
                  <a:pt x="6368416" y="117248"/>
                  <a:pt x="6357938" y="113438"/>
                  <a:pt x="6348412" y="107723"/>
                </a:cubicBezTo>
                <a:cubicBezTo>
                  <a:pt x="6337936" y="102008"/>
                  <a:pt x="6328412" y="97246"/>
                  <a:pt x="6318886" y="92483"/>
                </a:cubicBezTo>
                <a:cubicBezTo>
                  <a:pt x="6280786" y="75338"/>
                  <a:pt x="6254116" y="62955"/>
                  <a:pt x="6298884" y="77243"/>
                </a:cubicBezTo>
                <a:cubicBezTo>
                  <a:pt x="6288404" y="73433"/>
                  <a:pt x="6279832" y="70576"/>
                  <a:pt x="6272212" y="67718"/>
                </a:cubicBezTo>
                <a:cubicBezTo>
                  <a:pt x="6264592" y="64860"/>
                  <a:pt x="6256972" y="62955"/>
                  <a:pt x="6250304" y="61050"/>
                </a:cubicBezTo>
                <a:cubicBezTo>
                  <a:pt x="6236972" y="57240"/>
                  <a:pt x="6225540" y="52478"/>
                  <a:pt x="6214112" y="49620"/>
                </a:cubicBezTo>
                <a:cubicBezTo>
                  <a:pt x="6202680" y="46763"/>
                  <a:pt x="6191250" y="43905"/>
                  <a:pt x="6176964" y="40095"/>
                </a:cubicBezTo>
                <a:cubicBezTo>
                  <a:pt x="6163628" y="37238"/>
                  <a:pt x="6146484" y="35333"/>
                  <a:pt x="6125528" y="31523"/>
                </a:cubicBezTo>
                <a:cubicBezTo>
                  <a:pt x="6166486" y="37238"/>
                  <a:pt x="6172200" y="36285"/>
                  <a:pt x="6175058" y="35333"/>
                </a:cubicBezTo>
                <a:cubicBezTo>
                  <a:pt x="6177916" y="34380"/>
                  <a:pt x="6177916" y="32475"/>
                  <a:pt x="6208396" y="38190"/>
                </a:cubicBezTo>
                <a:lnTo>
                  <a:pt x="6173152" y="30570"/>
                </a:lnTo>
                <a:lnTo>
                  <a:pt x="6137912" y="24855"/>
                </a:lnTo>
                <a:lnTo>
                  <a:pt x="6120766" y="21998"/>
                </a:lnTo>
                <a:lnTo>
                  <a:pt x="6102668" y="20093"/>
                </a:lnTo>
                <a:lnTo>
                  <a:pt x="6067424" y="17235"/>
                </a:lnTo>
                <a:cubicBezTo>
                  <a:pt x="6066472" y="17235"/>
                  <a:pt x="6078856" y="18188"/>
                  <a:pt x="6096000" y="19140"/>
                </a:cubicBezTo>
                <a:cubicBezTo>
                  <a:pt x="6104572" y="20093"/>
                  <a:pt x="6114098" y="21045"/>
                  <a:pt x="6124576" y="21998"/>
                </a:cubicBezTo>
                <a:cubicBezTo>
                  <a:pt x="6134100" y="22950"/>
                  <a:pt x="6144578" y="24855"/>
                  <a:pt x="6154104" y="25808"/>
                </a:cubicBezTo>
                <a:cubicBezTo>
                  <a:pt x="6172200" y="27713"/>
                  <a:pt x="6187440" y="30570"/>
                  <a:pt x="6191250" y="30570"/>
                </a:cubicBezTo>
                <a:cubicBezTo>
                  <a:pt x="6193156" y="30570"/>
                  <a:pt x="6191250" y="29618"/>
                  <a:pt x="6186488" y="27713"/>
                </a:cubicBezTo>
                <a:cubicBezTo>
                  <a:pt x="6184584" y="26760"/>
                  <a:pt x="6180772" y="25808"/>
                  <a:pt x="6176012" y="23903"/>
                </a:cubicBezTo>
                <a:cubicBezTo>
                  <a:pt x="6171248" y="22950"/>
                  <a:pt x="6165532" y="21998"/>
                  <a:pt x="6157912" y="20093"/>
                </a:cubicBezTo>
                <a:cubicBezTo>
                  <a:pt x="6143624" y="18188"/>
                  <a:pt x="6123624" y="14378"/>
                  <a:pt x="6100764" y="12473"/>
                </a:cubicBezTo>
                <a:cubicBezTo>
                  <a:pt x="6089332" y="10568"/>
                  <a:pt x="6076950" y="9615"/>
                  <a:pt x="6065520" y="8663"/>
                </a:cubicBezTo>
                <a:cubicBezTo>
                  <a:pt x="6053138" y="7710"/>
                  <a:pt x="6041708" y="7710"/>
                  <a:pt x="6030278" y="6758"/>
                </a:cubicBezTo>
                <a:cubicBezTo>
                  <a:pt x="6018848" y="6282"/>
                  <a:pt x="6007834" y="6103"/>
                  <a:pt x="5997730" y="6148"/>
                </a:cubicBezTo>
                <a:close/>
                <a:moveTo>
                  <a:pt x="6004560" y="90"/>
                </a:moveTo>
                <a:cubicBezTo>
                  <a:pt x="6066472" y="-862"/>
                  <a:pt x="6125528" y="5805"/>
                  <a:pt x="6174104" y="15330"/>
                </a:cubicBezTo>
                <a:cubicBezTo>
                  <a:pt x="6185536" y="18188"/>
                  <a:pt x="6197918" y="21045"/>
                  <a:pt x="6208396" y="23903"/>
                </a:cubicBezTo>
                <a:cubicBezTo>
                  <a:pt x="6218872" y="26760"/>
                  <a:pt x="6229350" y="28665"/>
                  <a:pt x="6238876" y="32475"/>
                </a:cubicBezTo>
                <a:cubicBezTo>
                  <a:pt x="6257924" y="39143"/>
                  <a:pt x="6274118" y="43905"/>
                  <a:pt x="6286500" y="49620"/>
                </a:cubicBezTo>
                <a:cubicBezTo>
                  <a:pt x="6276024" y="47715"/>
                  <a:pt x="6272212" y="47715"/>
                  <a:pt x="6274118" y="49620"/>
                </a:cubicBezTo>
                <a:cubicBezTo>
                  <a:pt x="6276024" y="50573"/>
                  <a:pt x="6282692" y="54383"/>
                  <a:pt x="6293168" y="60098"/>
                </a:cubicBezTo>
                <a:cubicBezTo>
                  <a:pt x="6314124" y="70576"/>
                  <a:pt x="6350318" y="87721"/>
                  <a:pt x="6387466" y="111533"/>
                </a:cubicBezTo>
                <a:cubicBezTo>
                  <a:pt x="6396038" y="117248"/>
                  <a:pt x="6405564" y="123915"/>
                  <a:pt x="6415088" y="129630"/>
                </a:cubicBezTo>
                <a:cubicBezTo>
                  <a:pt x="6424612" y="135346"/>
                  <a:pt x="6434138" y="142965"/>
                  <a:pt x="6442712" y="149633"/>
                </a:cubicBezTo>
                <a:cubicBezTo>
                  <a:pt x="6460808" y="163921"/>
                  <a:pt x="6477000" y="178208"/>
                  <a:pt x="6490336" y="192496"/>
                </a:cubicBezTo>
                <a:cubicBezTo>
                  <a:pt x="6517958" y="220118"/>
                  <a:pt x="6536056" y="245836"/>
                  <a:pt x="6539866" y="255361"/>
                </a:cubicBezTo>
                <a:cubicBezTo>
                  <a:pt x="6537960" y="250598"/>
                  <a:pt x="6550344" y="263933"/>
                  <a:pt x="6563678" y="281078"/>
                </a:cubicBezTo>
                <a:cubicBezTo>
                  <a:pt x="6577012" y="298223"/>
                  <a:pt x="6590348" y="319178"/>
                  <a:pt x="6594158" y="323941"/>
                </a:cubicBezTo>
                <a:cubicBezTo>
                  <a:pt x="6602730" y="341086"/>
                  <a:pt x="6617018" y="368708"/>
                  <a:pt x="6632258" y="398236"/>
                </a:cubicBezTo>
                <a:cubicBezTo>
                  <a:pt x="6623686" y="378233"/>
                  <a:pt x="6620828" y="371566"/>
                  <a:pt x="6621780" y="369661"/>
                </a:cubicBezTo>
                <a:cubicBezTo>
                  <a:pt x="6622732" y="368708"/>
                  <a:pt x="6626544" y="372518"/>
                  <a:pt x="6628448" y="374423"/>
                </a:cubicBezTo>
                <a:cubicBezTo>
                  <a:pt x="6630352" y="376328"/>
                  <a:pt x="6631304" y="376328"/>
                  <a:pt x="6626544" y="365851"/>
                </a:cubicBezTo>
                <a:cubicBezTo>
                  <a:pt x="6624638" y="360136"/>
                  <a:pt x="6620828" y="352516"/>
                  <a:pt x="6614160" y="342038"/>
                </a:cubicBezTo>
                <a:cubicBezTo>
                  <a:pt x="6608446" y="330608"/>
                  <a:pt x="6599872" y="317273"/>
                  <a:pt x="6587492" y="299176"/>
                </a:cubicBezTo>
                <a:cubicBezTo>
                  <a:pt x="6595112" y="307748"/>
                  <a:pt x="6601778" y="317273"/>
                  <a:pt x="6608446" y="326798"/>
                </a:cubicBezTo>
                <a:cubicBezTo>
                  <a:pt x="6615112" y="336323"/>
                  <a:pt x="6621780" y="346801"/>
                  <a:pt x="6628448" y="358231"/>
                </a:cubicBezTo>
                <a:cubicBezTo>
                  <a:pt x="6641784" y="381091"/>
                  <a:pt x="6654166" y="406808"/>
                  <a:pt x="6666548" y="436336"/>
                </a:cubicBezTo>
                <a:cubicBezTo>
                  <a:pt x="6677978" y="465863"/>
                  <a:pt x="6688456" y="500153"/>
                  <a:pt x="6696076" y="539206"/>
                </a:cubicBezTo>
                <a:cubicBezTo>
                  <a:pt x="6703696" y="578258"/>
                  <a:pt x="6707504" y="623026"/>
                  <a:pt x="6697028" y="667793"/>
                </a:cubicBezTo>
                <a:lnTo>
                  <a:pt x="6692266" y="663983"/>
                </a:lnTo>
                <a:cubicBezTo>
                  <a:pt x="6696076" y="612548"/>
                  <a:pt x="6693218" y="560161"/>
                  <a:pt x="6682740" y="509678"/>
                </a:cubicBezTo>
                <a:cubicBezTo>
                  <a:pt x="6681788" y="517298"/>
                  <a:pt x="6677978" y="502058"/>
                  <a:pt x="6672264" y="481103"/>
                </a:cubicBezTo>
                <a:cubicBezTo>
                  <a:pt x="6669404" y="470626"/>
                  <a:pt x="6665596" y="459195"/>
                  <a:pt x="6661786" y="447766"/>
                </a:cubicBezTo>
                <a:cubicBezTo>
                  <a:pt x="6657024" y="437288"/>
                  <a:pt x="6653212" y="426811"/>
                  <a:pt x="6650356" y="419191"/>
                </a:cubicBezTo>
                <a:cubicBezTo>
                  <a:pt x="6673216" y="486818"/>
                  <a:pt x="6676072" y="520156"/>
                  <a:pt x="6677978" y="534443"/>
                </a:cubicBezTo>
                <a:cubicBezTo>
                  <a:pt x="6678930" y="549683"/>
                  <a:pt x="6677024" y="544921"/>
                  <a:pt x="6675120" y="541111"/>
                </a:cubicBezTo>
                <a:cubicBezTo>
                  <a:pt x="6673216" y="537301"/>
                  <a:pt x="6671312" y="533491"/>
                  <a:pt x="6673216" y="548731"/>
                </a:cubicBezTo>
                <a:cubicBezTo>
                  <a:pt x="6674168" y="556351"/>
                  <a:pt x="6675120" y="568733"/>
                  <a:pt x="6677024" y="587783"/>
                </a:cubicBezTo>
                <a:cubicBezTo>
                  <a:pt x="6677978" y="606833"/>
                  <a:pt x="6679884" y="633503"/>
                  <a:pt x="6677024" y="669698"/>
                </a:cubicBezTo>
                <a:cubicBezTo>
                  <a:pt x="6677024" y="683985"/>
                  <a:pt x="6677978" y="685891"/>
                  <a:pt x="6677024" y="694463"/>
                </a:cubicBezTo>
                <a:cubicBezTo>
                  <a:pt x="6675120" y="701131"/>
                  <a:pt x="6675120" y="712560"/>
                  <a:pt x="6669404" y="738278"/>
                </a:cubicBezTo>
                <a:cubicBezTo>
                  <a:pt x="6671312" y="730658"/>
                  <a:pt x="6671312" y="725896"/>
                  <a:pt x="6670358" y="726848"/>
                </a:cubicBezTo>
                <a:cubicBezTo>
                  <a:pt x="6669404" y="727801"/>
                  <a:pt x="6666548" y="740183"/>
                  <a:pt x="6658928" y="767806"/>
                </a:cubicBezTo>
                <a:cubicBezTo>
                  <a:pt x="6657024" y="776378"/>
                  <a:pt x="6654166" y="785903"/>
                  <a:pt x="6652260" y="794476"/>
                </a:cubicBezTo>
                <a:lnTo>
                  <a:pt x="6643688" y="821146"/>
                </a:lnTo>
                <a:cubicBezTo>
                  <a:pt x="6631304" y="843053"/>
                  <a:pt x="6629400" y="844958"/>
                  <a:pt x="6632258" y="835433"/>
                </a:cubicBezTo>
                <a:cubicBezTo>
                  <a:pt x="6635116" y="826860"/>
                  <a:pt x="6643688" y="806858"/>
                  <a:pt x="6650356" y="785903"/>
                </a:cubicBezTo>
                <a:cubicBezTo>
                  <a:pt x="6652260" y="781141"/>
                  <a:pt x="6653212" y="775426"/>
                  <a:pt x="6655118" y="770663"/>
                </a:cubicBezTo>
                <a:cubicBezTo>
                  <a:pt x="6657024" y="764948"/>
                  <a:pt x="6657976" y="760185"/>
                  <a:pt x="6658928" y="755423"/>
                </a:cubicBezTo>
                <a:cubicBezTo>
                  <a:pt x="6661786" y="746851"/>
                  <a:pt x="6662738" y="738278"/>
                  <a:pt x="6663692" y="732563"/>
                </a:cubicBezTo>
                <a:cubicBezTo>
                  <a:pt x="6665596" y="721133"/>
                  <a:pt x="6664644" y="721133"/>
                  <a:pt x="6658928" y="741135"/>
                </a:cubicBezTo>
                <a:cubicBezTo>
                  <a:pt x="6664644" y="714466"/>
                  <a:pt x="6668452" y="682081"/>
                  <a:pt x="6668452" y="649696"/>
                </a:cubicBezTo>
                <a:cubicBezTo>
                  <a:pt x="6669404" y="617310"/>
                  <a:pt x="6666548" y="584926"/>
                  <a:pt x="6661786" y="557303"/>
                </a:cubicBezTo>
                <a:cubicBezTo>
                  <a:pt x="6652260" y="502058"/>
                  <a:pt x="6637972" y="466816"/>
                  <a:pt x="6639878" y="483961"/>
                </a:cubicBezTo>
                <a:cubicBezTo>
                  <a:pt x="6650356" y="525871"/>
                  <a:pt x="6656072" y="557303"/>
                  <a:pt x="6658928" y="583021"/>
                </a:cubicBezTo>
                <a:cubicBezTo>
                  <a:pt x="6661786" y="608738"/>
                  <a:pt x="6663692" y="628741"/>
                  <a:pt x="6664644" y="648743"/>
                </a:cubicBezTo>
                <a:cubicBezTo>
                  <a:pt x="6664644" y="653506"/>
                  <a:pt x="6664644" y="659221"/>
                  <a:pt x="6664644" y="663983"/>
                </a:cubicBezTo>
                <a:cubicBezTo>
                  <a:pt x="6663692" y="669698"/>
                  <a:pt x="6663692" y="674460"/>
                  <a:pt x="6663692" y="680176"/>
                </a:cubicBezTo>
                <a:cubicBezTo>
                  <a:pt x="6663692" y="690653"/>
                  <a:pt x="6662738" y="703035"/>
                  <a:pt x="6660832" y="716371"/>
                </a:cubicBezTo>
                <a:cubicBezTo>
                  <a:pt x="6656072" y="743041"/>
                  <a:pt x="6649404" y="776378"/>
                  <a:pt x="6629400" y="819241"/>
                </a:cubicBezTo>
                <a:lnTo>
                  <a:pt x="6617972" y="836385"/>
                </a:lnTo>
                <a:cubicBezTo>
                  <a:pt x="6611304" y="851626"/>
                  <a:pt x="6605588" y="863056"/>
                  <a:pt x="6599872" y="872581"/>
                </a:cubicBezTo>
                <a:cubicBezTo>
                  <a:pt x="6597968" y="877343"/>
                  <a:pt x="6595112" y="882106"/>
                  <a:pt x="6593204" y="885916"/>
                </a:cubicBezTo>
                <a:cubicBezTo>
                  <a:pt x="6591300" y="889726"/>
                  <a:pt x="6589396" y="892583"/>
                  <a:pt x="6587492" y="896393"/>
                </a:cubicBezTo>
                <a:cubicBezTo>
                  <a:pt x="6579872" y="909728"/>
                  <a:pt x="6574156" y="920206"/>
                  <a:pt x="6563678" y="934493"/>
                </a:cubicBezTo>
                <a:cubicBezTo>
                  <a:pt x="6559868" y="935446"/>
                  <a:pt x="6548438" y="948781"/>
                  <a:pt x="6518912" y="977356"/>
                </a:cubicBezTo>
                <a:cubicBezTo>
                  <a:pt x="6481764" y="1018313"/>
                  <a:pt x="6448424" y="1047841"/>
                  <a:pt x="6415088" y="1076416"/>
                </a:cubicBezTo>
                <a:cubicBezTo>
                  <a:pt x="6381750" y="1104991"/>
                  <a:pt x="6349366" y="1131661"/>
                  <a:pt x="6314124" y="1164998"/>
                </a:cubicBezTo>
                <a:cubicBezTo>
                  <a:pt x="6363652" y="1124041"/>
                  <a:pt x="6400800" y="1095466"/>
                  <a:pt x="6430328" y="1071653"/>
                </a:cubicBezTo>
                <a:cubicBezTo>
                  <a:pt x="6459856" y="1047841"/>
                  <a:pt x="6482716" y="1029743"/>
                  <a:pt x="6504624" y="1010693"/>
                </a:cubicBezTo>
                <a:cubicBezTo>
                  <a:pt x="6527484" y="990691"/>
                  <a:pt x="6549392" y="970688"/>
                  <a:pt x="6576060" y="939256"/>
                </a:cubicBezTo>
                <a:cubicBezTo>
                  <a:pt x="6582728" y="931159"/>
                  <a:pt x="6589634" y="922587"/>
                  <a:pt x="6596660" y="913062"/>
                </a:cubicBezTo>
                <a:lnTo>
                  <a:pt x="6616368" y="883553"/>
                </a:lnTo>
                <a:lnTo>
                  <a:pt x="6592252" y="923063"/>
                </a:lnTo>
                <a:cubicBezTo>
                  <a:pt x="6557012" y="969735"/>
                  <a:pt x="6518912" y="1006883"/>
                  <a:pt x="6517004" y="1013551"/>
                </a:cubicBezTo>
                <a:lnTo>
                  <a:pt x="6515100" y="1007835"/>
                </a:lnTo>
                <a:cubicBezTo>
                  <a:pt x="6450330" y="1071653"/>
                  <a:pt x="6377940" y="1124993"/>
                  <a:pt x="6295072" y="1191668"/>
                </a:cubicBezTo>
                <a:cubicBezTo>
                  <a:pt x="6311266" y="1176428"/>
                  <a:pt x="6327458" y="1162141"/>
                  <a:pt x="6344604" y="1147853"/>
                </a:cubicBezTo>
                <a:cubicBezTo>
                  <a:pt x="6289358" y="1194526"/>
                  <a:pt x="6244592" y="1230721"/>
                  <a:pt x="6209348" y="1269773"/>
                </a:cubicBezTo>
                <a:cubicBezTo>
                  <a:pt x="6191726" y="1289299"/>
                  <a:pt x="6176724" y="1309540"/>
                  <a:pt x="6165294" y="1330971"/>
                </a:cubicBezTo>
                <a:lnTo>
                  <a:pt x="6155640" y="1360136"/>
                </a:lnTo>
                <a:lnTo>
                  <a:pt x="6152198" y="1367881"/>
                </a:lnTo>
                <a:lnTo>
                  <a:pt x="6150004" y="1377161"/>
                </a:lnTo>
                <a:lnTo>
                  <a:pt x="6142672" y="1399313"/>
                </a:lnTo>
                <a:lnTo>
                  <a:pt x="6148298" y="1384385"/>
                </a:lnTo>
                <a:lnTo>
                  <a:pt x="6139816" y="1420268"/>
                </a:lnTo>
                <a:cubicBezTo>
                  <a:pt x="6135052" y="1456463"/>
                  <a:pt x="6138864" y="1493611"/>
                  <a:pt x="6148388" y="1528853"/>
                </a:cubicBezTo>
                <a:lnTo>
                  <a:pt x="6155056" y="1546951"/>
                </a:lnTo>
                <a:lnTo>
                  <a:pt x="6162676" y="1565048"/>
                </a:lnTo>
                <a:cubicBezTo>
                  <a:pt x="6165532" y="1571715"/>
                  <a:pt x="6168392" y="1577431"/>
                  <a:pt x="6171248" y="1583146"/>
                </a:cubicBezTo>
                <a:lnTo>
                  <a:pt x="6179820" y="1601243"/>
                </a:lnTo>
                <a:cubicBezTo>
                  <a:pt x="6192204" y="1625056"/>
                  <a:pt x="6205538" y="1648868"/>
                  <a:pt x="6219824" y="1672681"/>
                </a:cubicBezTo>
                <a:cubicBezTo>
                  <a:pt x="6218872" y="1671728"/>
                  <a:pt x="6230304" y="1695540"/>
                  <a:pt x="6238876" y="1714590"/>
                </a:cubicBezTo>
                <a:cubicBezTo>
                  <a:pt x="6247448" y="1733640"/>
                  <a:pt x="6252212" y="1746976"/>
                  <a:pt x="6238876" y="1724115"/>
                </a:cubicBezTo>
                <a:cubicBezTo>
                  <a:pt x="6265546" y="1780313"/>
                  <a:pt x="6283644" y="1825081"/>
                  <a:pt x="6296024" y="1866038"/>
                </a:cubicBezTo>
                <a:cubicBezTo>
                  <a:pt x="6308408" y="1906996"/>
                  <a:pt x="6313172" y="1944143"/>
                  <a:pt x="6312218" y="1984148"/>
                </a:cubicBezTo>
                <a:cubicBezTo>
                  <a:pt x="6311266" y="2002246"/>
                  <a:pt x="6308408" y="2012723"/>
                  <a:pt x="6307456" y="2019390"/>
                </a:cubicBezTo>
                <a:cubicBezTo>
                  <a:pt x="6305550" y="2025106"/>
                  <a:pt x="6305550" y="2027011"/>
                  <a:pt x="6305550" y="2024153"/>
                </a:cubicBezTo>
                <a:cubicBezTo>
                  <a:pt x="6305550" y="2022248"/>
                  <a:pt x="6306504" y="2015581"/>
                  <a:pt x="6307456" y="2007008"/>
                </a:cubicBezTo>
                <a:cubicBezTo>
                  <a:pt x="6308408" y="1998436"/>
                  <a:pt x="6309360" y="1987006"/>
                  <a:pt x="6309360" y="1974623"/>
                </a:cubicBezTo>
                <a:cubicBezTo>
                  <a:pt x="6309360" y="1948906"/>
                  <a:pt x="6306504" y="1919378"/>
                  <a:pt x="6301740" y="1895565"/>
                </a:cubicBezTo>
                <a:cubicBezTo>
                  <a:pt x="6298884" y="1884136"/>
                  <a:pt x="6296024" y="1873658"/>
                  <a:pt x="6294120" y="1866038"/>
                </a:cubicBezTo>
                <a:cubicBezTo>
                  <a:pt x="6291264" y="1858418"/>
                  <a:pt x="6288404" y="1852703"/>
                  <a:pt x="6287452" y="1851751"/>
                </a:cubicBezTo>
                <a:cubicBezTo>
                  <a:pt x="6291264" y="1862228"/>
                  <a:pt x="6293168" y="1874611"/>
                  <a:pt x="6296024" y="1886040"/>
                </a:cubicBezTo>
                <a:cubicBezTo>
                  <a:pt x="6298884" y="1897471"/>
                  <a:pt x="6299836" y="1908901"/>
                  <a:pt x="6301740" y="1921283"/>
                </a:cubicBezTo>
                <a:cubicBezTo>
                  <a:pt x="6303646" y="1946048"/>
                  <a:pt x="6304598" y="1969861"/>
                  <a:pt x="6302692" y="1993673"/>
                </a:cubicBezTo>
                <a:cubicBezTo>
                  <a:pt x="6300788" y="2017486"/>
                  <a:pt x="6296978" y="2041298"/>
                  <a:pt x="6291264" y="2063206"/>
                </a:cubicBezTo>
                <a:cubicBezTo>
                  <a:pt x="6285548" y="2086065"/>
                  <a:pt x="6277928" y="2107021"/>
                  <a:pt x="6269356" y="2127023"/>
                </a:cubicBezTo>
                <a:cubicBezTo>
                  <a:pt x="6235066" y="2207033"/>
                  <a:pt x="6185536" y="2265136"/>
                  <a:pt x="6150292" y="2303236"/>
                </a:cubicBezTo>
                <a:cubicBezTo>
                  <a:pt x="6177916" y="2277518"/>
                  <a:pt x="6189346" y="2264183"/>
                  <a:pt x="6189346" y="2266088"/>
                </a:cubicBezTo>
                <a:cubicBezTo>
                  <a:pt x="6188392" y="2267041"/>
                  <a:pt x="6184584" y="2270851"/>
                  <a:pt x="6178868" y="2277518"/>
                </a:cubicBezTo>
                <a:cubicBezTo>
                  <a:pt x="6173152" y="2283233"/>
                  <a:pt x="6165532" y="2291806"/>
                  <a:pt x="6156960" y="2300378"/>
                </a:cubicBezTo>
                <a:cubicBezTo>
                  <a:pt x="6139816" y="2317523"/>
                  <a:pt x="6118860" y="2336573"/>
                  <a:pt x="6102668" y="2349908"/>
                </a:cubicBezTo>
                <a:cubicBezTo>
                  <a:pt x="6096000" y="2356576"/>
                  <a:pt x="6089332" y="2363243"/>
                  <a:pt x="6082666" y="2369911"/>
                </a:cubicBezTo>
                <a:cubicBezTo>
                  <a:pt x="6068378" y="2379436"/>
                  <a:pt x="6057900" y="2386103"/>
                  <a:pt x="6051232" y="2389913"/>
                </a:cubicBezTo>
                <a:cubicBezTo>
                  <a:pt x="6044566" y="2393723"/>
                  <a:pt x="6041708" y="2395628"/>
                  <a:pt x="6041708" y="2394676"/>
                </a:cubicBezTo>
                <a:cubicBezTo>
                  <a:pt x="6041708" y="2393723"/>
                  <a:pt x="6055996" y="2383246"/>
                  <a:pt x="6077904" y="2365148"/>
                </a:cubicBezTo>
                <a:cubicBezTo>
                  <a:pt x="6051232" y="2385151"/>
                  <a:pt x="6022658" y="2406106"/>
                  <a:pt x="5992178" y="2424203"/>
                </a:cubicBezTo>
                <a:cubicBezTo>
                  <a:pt x="5961698" y="2443253"/>
                  <a:pt x="5929312" y="2459446"/>
                  <a:pt x="5897880" y="2469923"/>
                </a:cubicBezTo>
                <a:cubicBezTo>
                  <a:pt x="5947412" y="2446111"/>
                  <a:pt x="6002656" y="2416583"/>
                  <a:pt x="6049328" y="2384198"/>
                </a:cubicBezTo>
                <a:lnTo>
                  <a:pt x="6081378" y="2359914"/>
                </a:lnTo>
                <a:lnTo>
                  <a:pt x="6095404" y="2349670"/>
                </a:lnTo>
                <a:lnTo>
                  <a:pt x="6098046" y="2347285"/>
                </a:lnTo>
                <a:lnTo>
                  <a:pt x="6111240" y="2337288"/>
                </a:lnTo>
                <a:cubicBezTo>
                  <a:pt x="6128862" y="2322286"/>
                  <a:pt x="6143148" y="2308475"/>
                  <a:pt x="6153150" y="2297521"/>
                </a:cubicBezTo>
                <a:lnTo>
                  <a:pt x="6098046" y="2347285"/>
                </a:lnTo>
                <a:lnTo>
                  <a:pt x="6081378" y="2359914"/>
                </a:lnTo>
                <a:lnTo>
                  <a:pt x="6045518" y="2386103"/>
                </a:lnTo>
                <a:cubicBezTo>
                  <a:pt x="6015038" y="2406106"/>
                  <a:pt x="5987416" y="2420393"/>
                  <a:pt x="5957888" y="2434681"/>
                </a:cubicBezTo>
                <a:cubicBezTo>
                  <a:pt x="5928360" y="2448016"/>
                  <a:pt x="5895976" y="2462303"/>
                  <a:pt x="5854066" y="2476591"/>
                </a:cubicBezTo>
                <a:cubicBezTo>
                  <a:pt x="5812156" y="2490878"/>
                  <a:pt x="5760720" y="2505166"/>
                  <a:pt x="5692140" y="2522311"/>
                </a:cubicBezTo>
                <a:cubicBezTo>
                  <a:pt x="5688330" y="2522311"/>
                  <a:pt x="5735004" y="2508023"/>
                  <a:pt x="5681664" y="2520406"/>
                </a:cubicBezTo>
                <a:cubicBezTo>
                  <a:pt x="5620704" y="2533741"/>
                  <a:pt x="5613084" y="2536598"/>
                  <a:pt x="5615940" y="2538503"/>
                </a:cubicBezTo>
                <a:cubicBezTo>
                  <a:pt x="5619750" y="2540408"/>
                  <a:pt x="5633086" y="2539456"/>
                  <a:pt x="5614036" y="2545171"/>
                </a:cubicBezTo>
                <a:cubicBezTo>
                  <a:pt x="5709286" y="2525168"/>
                  <a:pt x="5754052" y="2515643"/>
                  <a:pt x="5809298" y="2503261"/>
                </a:cubicBezTo>
                <a:lnTo>
                  <a:pt x="5784532" y="2513738"/>
                </a:lnTo>
                <a:cubicBezTo>
                  <a:pt x="5779772" y="2513738"/>
                  <a:pt x="5720716" y="2529931"/>
                  <a:pt x="5702618" y="2531836"/>
                </a:cubicBezTo>
                <a:lnTo>
                  <a:pt x="5688330" y="2540408"/>
                </a:lnTo>
                <a:cubicBezTo>
                  <a:pt x="5691188" y="2536598"/>
                  <a:pt x="5668328" y="2539456"/>
                  <a:pt x="5635944" y="2544218"/>
                </a:cubicBezTo>
                <a:cubicBezTo>
                  <a:pt x="5603558" y="2548981"/>
                  <a:pt x="5561648" y="2556601"/>
                  <a:pt x="5524500" y="2564221"/>
                </a:cubicBezTo>
                <a:cubicBezTo>
                  <a:pt x="5599748" y="2553743"/>
                  <a:pt x="5579746" y="2557553"/>
                  <a:pt x="5601652" y="2560411"/>
                </a:cubicBezTo>
                <a:cubicBezTo>
                  <a:pt x="5550218" y="2573746"/>
                  <a:pt x="5520692" y="2577556"/>
                  <a:pt x="5489258" y="2581366"/>
                </a:cubicBezTo>
                <a:cubicBezTo>
                  <a:pt x="5457824" y="2585176"/>
                  <a:pt x="5425440" y="2589938"/>
                  <a:pt x="5369244" y="2605178"/>
                </a:cubicBezTo>
                <a:cubicBezTo>
                  <a:pt x="5376864" y="2601368"/>
                  <a:pt x="5476876" y="2579461"/>
                  <a:pt x="5390198" y="2595653"/>
                </a:cubicBezTo>
                <a:cubicBezTo>
                  <a:pt x="5354004" y="2602321"/>
                  <a:pt x="5339716" y="2608036"/>
                  <a:pt x="5327332" y="2611846"/>
                </a:cubicBezTo>
                <a:cubicBezTo>
                  <a:pt x="5321618" y="2614703"/>
                  <a:pt x="5315904" y="2616608"/>
                  <a:pt x="5309236" y="2618513"/>
                </a:cubicBezTo>
                <a:cubicBezTo>
                  <a:pt x="5302568" y="2620418"/>
                  <a:pt x="5294948" y="2623276"/>
                  <a:pt x="5283518" y="2627086"/>
                </a:cubicBezTo>
                <a:cubicBezTo>
                  <a:pt x="5309236" y="2616608"/>
                  <a:pt x="5318760" y="2612798"/>
                  <a:pt x="5328286" y="2608036"/>
                </a:cubicBezTo>
                <a:cubicBezTo>
                  <a:pt x="5337812" y="2603273"/>
                  <a:pt x="5348288" y="2597558"/>
                  <a:pt x="5376864" y="2588986"/>
                </a:cubicBezTo>
                <a:cubicBezTo>
                  <a:pt x="5440680" y="2575651"/>
                  <a:pt x="5454016" y="2573746"/>
                  <a:pt x="5466398" y="2570888"/>
                </a:cubicBezTo>
                <a:cubicBezTo>
                  <a:pt x="5478780" y="2568031"/>
                  <a:pt x="5491164" y="2566126"/>
                  <a:pt x="5554028" y="2552791"/>
                </a:cubicBezTo>
                <a:lnTo>
                  <a:pt x="5446396" y="2568983"/>
                </a:lnTo>
                <a:cubicBezTo>
                  <a:pt x="5555932" y="2548028"/>
                  <a:pt x="5525452" y="2548981"/>
                  <a:pt x="5534024" y="2545171"/>
                </a:cubicBezTo>
                <a:cubicBezTo>
                  <a:pt x="5440680" y="2559458"/>
                  <a:pt x="5405438" y="2568983"/>
                  <a:pt x="5379720" y="2576603"/>
                </a:cubicBezTo>
                <a:cubicBezTo>
                  <a:pt x="5354004" y="2585176"/>
                  <a:pt x="5335904" y="2590891"/>
                  <a:pt x="5277804" y="2606131"/>
                </a:cubicBezTo>
                <a:cubicBezTo>
                  <a:pt x="5250180" y="2615656"/>
                  <a:pt x="5277804" y="2608036"/>
                  <a:pt x="5300664" y="2602321"/>
                </a:cubicBezTo>
                <a:cubicBezTo>
                  <a:pt x="5323524" y="2597558"/>
                  <a:pt x="5343524" y="2592796"/>
                  <a:pt x="5299712" y="2605178"/>
                </a:cubicBezTo>
                <a:cubicBezTo>
                  <a:pt x="5245418" y="2619466"/>
                  <a:pt x="5240656" y="2623276"/>
                  <a:pt x="5233036" y="2626133"/>
                </a:cubicBezTo>
                <a:cubicBezTo>
                  <a:pt x="5226368" y="2629943"/>
                  <a:pt x="5216844" y="2633753"/>
                  <a:pt x="5159692" y="2656613"/>
                </a:cubicBezTo>
                <a:cubicBezTo>
                  <a:pt x="5165408" y="2653756"/>
                  <a:pt x="5171124" y="2649946"/>
                  <a:pt x="5177792" y="2647088"/>
                </a:cubicBezTo>
                <a:cubicBezTo>
                  <a:pt x="5141596" y="2658518"/>
                  <a:pt x="5108258" y="2676616"/>
                  <a:pt x="5071112" y="2697571"/>
                </a:cubicBezTo>
                <a:cubicBezTo>
                  <a:pt x="5051108" y="2709001"/>
                  <a:pt x="5064444" y="2707096"/>
                  <a:pt x="5062538" y="2712811"/>
                </a:cubicBezTo>
                <a:cubicBezTo>
                  <a:pt x="5061586" y="2715668"/>
                  <a:pt x="5056824" y="2721383"/>
                  <a:pt x="5041584" y="2731861"/>
                </a:cubicBezTo>
                <a:cubicBezTo>
                  <a:pt x="5033964" y="2737576"/>
                  <a:pt x="5024438" y="2745196"/>
                  <a:pt x="5011104" y="2753768"/>
                </a:cubicBezTo>
                <a:cubicBezTo>
                  <a:pt x="4998720" y="2763293"/>
                  <a:pt x="4982528" y="2774723"/>
                  <a:pt x="4963478" y="2789963"/>
                </a:cubicBezTo>
                <a:cubicBezTo>
                  <a:pt x="4957764" y="2796631"/>
                  <a:pt x="4952048" y="2804251"/>
                  <a:pt x="4946332" y="2810918"/>
                </a:cubicBezTo>
                <a:cubicBezTo>
                  <a:pt x="4903472" y="2846161"/>
                  <a:pt x="4869180" y="2878546"/>
                  <a:pt x="4838700" y="2909026"/>
                </a:cubicBezTo>
                <a:cubicBezTo>
                  <a:pt x="4808220" y="2939506"/>
                  <a:pt x="4782504" y="2967128"/>
                  <a:pt x="4756786" y="2994751"/>
                </a:cubicBezTo>
                <a:cubicBezTo>
                  <a:pt x="4706304" y="3049996"/>
                  <a:pt x="4656772" y="3104288"/>
                  <a:pt x="4590098" y="3181441"/>
                </a:cubicBezTo>
                <a:cubicBezTo>
                  <a:pt x="4578668" y="3191918"/>
                  <a:pt x="4594860" y="3172868"/>
                  <a:pt x="4602480" y="3163343"/>
                </a:cubicBezTo>
                <a:cubicBezTo>
                  <a:pt x="4555808" y="3217636"/>
                  <a:pt x="4497704" y="3285263"/>
                  <a:pt x="4446270" y="3350986"/>
                </a:cubicBezTo>
                <a:cubicBezTo>
                  <a:pt x="4394836" y="3416708"/>
                  <a:pt x="4350068" y="3481478"/>
                  <a:pt x="4324352" y="3525293"/>
                </a:cubicBezTo>
                <a:cubicBezTo>
                  <a:pt x="4318636" y="3534818"/>
                  <a:pt x="4309112" y="3547201"/>
                  <a:pt x="4300538" y="3561488"/>
                </a:cubicBezTo>
                <a:cubicBezTo>
                  <a:pt x="4291966" y="3575776"/>
                  <a:pt x="4282440" y="3590063"/>
                  <a:pt x="4274820" y="3602446"/>
                </a:cubicBezTo>
                <a:cubicBezTo>
                  <a:pt x="4259580" y="3627211"/>
                  <a:pt x="4250056" y="3642451"/>
                  <a:pt x="4259580" y="3622448"/>
                </a:cubicBezTo>
                <a:cubicBezTo>
                  <a:pt x="4250056" y="3641498"/>
                  <a:pt x="4238626" y="3663406"/>
                  <a:pt x="4228148" y="3685313"/>
                </a:cubicBezTo>
                <a:cubicBezTo>
                  <a:pt x="4225292" y="3687218"/>
                  <a:pt x="4231004" y="3674836"/>
                  <a:pt x="4237672" y="3661501"/>
                </a:cubicBezTo>
                <a:cubicBezTo>
                  <a:pt x="4244340" y="3648166"/>
                  <a:pt x="4251960" y="3633878"/>
                  <a:pt x="4251008" y="3632926"/>
                </a:cubicBezTo>
                <a:cubicBezTo>
                  <a:pt x="4244340" y="3644356"/>
                  <a:pt x="4239578" y="3651023"/>
                  <a:pt x="4237672" y="3655786"/>
                </a:cubicBezTo>
                <a:cubicBezTo>
                  <a:pt x="4240530" y="3646261"/>
                  <a:pt x="4235768" y="3650071"/>
                  <a:pt x="4236720" y="3644356"/>
                </a:cubicBezTo>
                <a:cubicBezTo>
                  <a:pt x="4237672" y="3640546"/>
                  <a:pt x="4240530" y="3633878"/>
                  <a:pt x="4247198" y="3619591"/>
                </a:cubicBezTo>
                <a:cubicBezTo>
                  <a:pt x="4251008" y="3612923"/>
                  <a:pt x="4254818" y="3603398"/>
                  <a:pt x="4261486" y="3591968"/>
                </a:cubicBezTo>
                <a:cubicBezTo>
                  <a:pt x="4268152" y="3580538"/>
                  <a:pt x="4276726" y="3567203"/>
                  <a:pt x="4286252" y="3550058"/>
                </a:cubicBezTo>
                <a:cubicBezTo>
                  <a:pt x="4305300" y="3525293"/>
                  <a:pt x="4291012" y="3549106"/>
                  <a:pt x="4275772" y="3574823"/>
                </a:cubicBezTo>
                <a:cubicBezTo>
                  <a:pt x="4259580" y="3600541"/>
                  <a:pt x="4245292" y="3630068"/>
                  <a:pt x="4256724" y="3616733"/>
                </a:cubicBezTo>
                <a:cubicBezTo>
                  <a:pt x="4269104" y="3594826"/>
                  <a:pt x="4274820" y="3585301"/>
                  <a:pt x="4276726" y="3579586"/>
                </a:cubicBezTo>
                <a:cubicBezTo>
                  <a:pt x="4278630" y="3573871"/>
                  <a:pt x="4277678" y="3573871"/>
                  <a:pt x="4278630" y="3571966"/>
                </a:cubicBezTo>
                <a:cubicBezTo>
                  <a:pt x="4294824" y="3544343"/>
                  <a:pt x="4304348" y="3531008"/>
                  <a:pt x="4309112" y="3525293"/>
                </a:cubicBezTo>
                <a:cubicBezTo>
                  <a:pt x="4313872" y="3519578"/>
                  <a:pt x="4313872" y="3521483"/>
                  <a:pt x="4313872" y="3523388"/>
                </a:cubicBezTo>
                <a:cubicBezTo>
                  <a:pt x="4325304" y="3500528"/>
                  <a:pt x="4375786" y="3434806"/>
                  <a:pt x="4393884" y="3404326"/>
                </a:cubicBezTo>
                <a:cubicBezTo>
                  <a:pt x="4411980" y="3378608"/>
                  <a:pt x="4422458" y="3366226"/>
                  <a:pt x="4427220" y="3361463"/>
                </a:cubicBezTo>
                <a:cubicBezTo>
                  <a:pt x="4431984" y="3356701"/>
                  <a:pt x="4431030" y="3358606"/>
                  <a:pt x="4429126" y="3362416"/>
                </a:cubicBezTo>
                <a:cubicBezTo>
                  <a:pt x="4426268" y="3369083"/>
                  <a:pt x="4419600" y="3380513"/>
                  <a:pt x="4445318" y="3347176"/>
                </a:cubicBezTo>
                <a:cubicBezTo>
                  <a:pt x="4452938" y="3332888"/>
                  <a:pt x="4460558" y="3318601"/>
                  <a:pt x="4469130" y="3304313"/>
                </a:cubicBezTo>
                <a:cubicBezTo>
                  <a:pt x="4484370" y="3286216"/>
                  <a:pt x="4499612" y="3268118"/>
                  <a:pt x="4514852" y="3250021"/>
                </a:cubicBezTo>
                <a:cubicBezTo>
                  <a:pt x="4530092" y="3231923"/>
                  <a:pt x="4546284" y="3214778"/>
                  <a:pt x="4561524" y="3196681"/>
                </a:cubicBezTo>
                <a:cubicBezTo>
                  <a:pt x="4628198" y="3117623"/>
                  <a:pt x="4621530" y="3121433"/>
                  <a:pt x="4615816" y="3121433"/>
                </a:cubicBezTo>
                <a:cubicBezTo>
                  <a:pt x="4611052" y="3121433"/>
                  <a:pt x="4607244" y="3118576"/>
                  <a:pt x="4684396" y="3029041"/>
                </a:cubicBezTo>
                <a:cubicBezTo>
                  <a:pt x="4675824" y="3042376"/>
                  <a:pt x="4689158" y="3031898"/>
                  <a:pt x="4712970" y="3009038"/>
                </a:cubicBezTo>
                <a:cubicBezTo>
                  <a:pt x="4736784" y="2985226"/>
                  <a:pt x="4772978" y="2949983"/>
                  <a:pt x="4811078" y="2911883"/>
                </a:cubicBezTo>
                <a:cubicBezTo>
                  <a:pt x="4789170" y="2934743"/>
                  <a:pt x="4758692" y="2969033"/>
                  <a:pt x="4726304" y="3006181"/>
                </a:cubicBezTo>
                <a:cubicBezTo>
                  <a:pt x="4694872" y="3042376"/>
                  <a:pt x="4660584" y="3082381"/>
                  <a:pt x="4632008" y="3112861"/>
                </a:cubicBezTo>
                <a:cubicBezTo>
                  <a:pt x="4673918" y="3069998"/>
                  <a:pt x="4646296" y="3101431"/>
                  <a:pt x="4614864" y="3137626"/>
                </a:cubicBezTo>
                <a:cubicBezTo>
                  <a:pt x="4582478" y="3173821"/>
                  <a:pt x="4547236" y="3215731"/>
                  <a:pt x="4570096" y="3194776"/>
                </a:cubicBezTo>
                <a:cubicBezTo>
                  <a:pt x="4605338" y="3149056"/>
                  <a:pt x="4671060" y="3073808"/>
                  <a:pt x="4723448" y="3018563"/>
                </a:cubicBezTo>
                <a:lnTo>
                  <a:pt x="4707256" y="3037613"/>
                </a:lnTo>
                <a:cubicBezTo>
                  <a:pt x="4733926" y="3008086"/>
                  <a:pt x="4756786" y="2980463"/>
                  <a:pt x="4782504" y="2950936"/>
                </a:cubicBezTo>
                <a:cubicBezTo>
                  <a:pt x="4808220" y="2921408"/>
                  <a:pt x="4837748" y="2889976"/>
                  <a:pt x="4878704" y="2853781"/>
                </a:cubicBezTo>
                <a:cubicBezTo>
                  <a:pt x="4898708" y="2834731"/>
                  <a:pt x="4907280" y="2828063"/>
                  <a:pt x="4910138" y="2827111"/>
                </a:cubicBezTo>
                <a:cubicBezTo>
                  <a:pt x="4912996" y="2826158"/>
                  <a:pt x="4910138" y="2829968"/>
                  <a:pt x="4907280" y="2833778"/>
                </a:cubicBezTo>
                <a:cubicBezTo>
                  <a:pt x="4923472" y="2817586"/>
                  <a:pt x="4939666" y="2804251"/>
                  <a:pt x="4952048" y="2793773"/>
                </a:cubicBezTo>
                <a:cubicBezTo>
                  <a:pt x="4964430" y="2784248"/>
                  <a:pt x="4972050" y="2777581"/>
                  <a:pt x="4973004" y="2778533"/>
                </a:cubicBezTo>
                <a:cubicBezTo>
                  <a:pt x="4983480" y="2766151"/>
                  <a:pt x="4993958" y="2754721"/>
                  <a:pt x="5005388" y="2742338"/>
                </a:cubicBezTo>
                <a:cubicBezTo>
                  <a:pt x="5016818" y="2730908"/>
                  <a:pt x="5028248" y="2718526"/>
                  <a:pt x="5040630" y="2708048"/>
                </a:cubicBezTo>
                <a:cubicBezTo>
                  <a:pt x="5063492" y="2685188"/>
                  <a:pt x="5090160" y="2664233"/>
                  <a:pt x="5116830" y="2644231"/>
                </a:cubicBezTo>
                <a:cubicBezTo>
                  <a:pt x="5023486" y="2686141"/>
                  <a:pt x="4932046" y="2750911"/>
                  <a:pt x="4847272" y="2829016"/>
                </a:cubicBezTo>
                <a:cubicBezTo>
                  <a:pt x="4762500" y="2907121"/>
                  <a:pt x="4682492" y="2996656"/>
                  <a:pt x="4601528" y="3086191"/>
                </a:cubicBezTo>
                <a:lnTo>
                  <a:pt x="4599504" y="3090108"/>
                </a:lnTo>
                <a:cubicBezTo>
                  <a:pt x="4587420" y="3106803"/>
                  <a:pt x="4528662" y="3171081"/>
                  <a:pt x="4525328" y="3171915"/>
                </a:cubicBezTo>
                <a:lnTo>
                  <a:pt x="4533900" y="3161437"/>
                </a:lnTo>
                <a:lnTo>
                  <a:pt x="4601526" y="3086192"/>
                </a:lnTo>
                <a:lnTo>
                  <a:pt x="4593630" y="3091143"/>
                </a:lnTo>
                <a:cubicBezTo>
                  <a:pt x="4593460" y="3083512"/>
                  <a:pt x="4709518" y="2953913"/>
                  <a:pt x="4698684" y="2961413"/>
                </a:cubicBezTo>
                <a:cubicBezTo>
                  <a:pt x="4724400" y="2934743"/>
                  <a:pt x="4750118" y="2908073"/>
                  <a:pt x="4775836" y="2882356"/>
                </a:cubicBezTo>
                <a:cubicBezTo>
                  <a:pt x="4774884" y="2885213"/>
                  <a:pt x="4734878" y="2927123"/>
                  <a:pt x="4705352" y="2960461"/>
                </a:cubicBezTo>
                <a:cubicBezTo>
                  <a:pt x="4675824" y="2992846"/>
                  <a:pt x="4655820" y="3017611"/>
                  <a:pt x="4691064" y="2982368"/>
                </a:cubicBezTo>
                <a:cubicBezTo>
                  <a:pt x="4754880" y="2909978"/>
                  <a:pt x="4804412" y="2859496"/>
                  <a:pt x="4855844" y="2812823"/>
                </a:cubicBezTo>
                <a:cubicBezTo>
                  <a:pt x="4880612" y="2789963"/>
                  <a:pt x="4906328" y="2767103"/>
                  <a:pt x="4935856" y="2744243"/>
                </a:cubicBezTo>
                <a:cubicBezTo>
                  <a:pt x="4965384" y="2721383"/>
                  <a:pt x="4996816" y="2697571"/>
                  <a:pt x="5035868" y="2672806"/>
                </a:cubicBezTo>
                <a:cubicBezTo>
                  <a:pt x="5028962" y="2675425"/>
                  <a:pt x="5020568" y="2679473"/>
                  <a:pt x="5011044" y="2684757"/>
                </a:cubicBezTo>
                <a:lnTo>
                  <a:pt x="4980842" y="2703256"/>
                </a:lnTo>
                <a:lnTo>
                  <a:pt x="4997768" y="2691856"/>
                </a:lnTo>
                <a:cubicBezTo>
                  <a:pt x="5000624" y="2689951"/>
                  <a:pt x="5001578" y="2688998"/>
                  <a:pt x="5004436" y="2687093"/>
                </a:cubicBezTo>
                <a:cubicBezTo>
                  <a:pt x="4995864" y="2691856"/>
                  <a:pt x="4987292" y="2697571"/>
                  <a:pt x="4978718" y="2703286"/>
                </a:cubicBezTo>
                <a:cubicBezTo>
                  <a:pt x="4970146" y="2709001"/>
                  <a:pt x="4961572" y="2715668"/>
                  <a:pt x="4953000" y="2721383"/>
                </a:cubicBezTo>
                <a:cubicBezTo>
                  <a:pt x="4956810" y="2719478"/>
                  <a:pt x="4961810" y="2716144"/>
                  <a:pt x="4968956" y="2711263"/>
                </a:cubicBezTo>
                <a:lnTo>
                  <a:pt x="4978320" y="2704955"/>
                </a:lnTo>
                <a:lnTo>
                  <a:pt x="4904424" y="2760436"/>
                </a:lnTo>
                <a:cubicBezTo>
                  <a:pt x="4851084" y="2804251"/>
                  <a:pt x="4796792" y="2858543"/>
                  <a:pt x="4752976" y="2899501"/>
                </a:cubicBezTo>
                <a:cubicBezTo>
                  <a:pt x="4788218" y="2863306"/>
                  <a:pt x="4818698" y="2832826"/>
                  <a:pt x="4848226" y="2804251"/>
                </a:cubicBezTo>
                <a:cubicBezTo>
                  <a:pt x="4763452" y="2879498"/>
                  <a:pt x="4682492" y="2969033"/>
                  <a:pt x="4596766" y="3064283"/>
                </a:cubicBezTo>
                <a:lnTo>
                  <a:pt x="4578668" y="3087143"/>
                </a:lnTo>
                <a:cubicBezTo>
                  <a:pt x="4636770" y="3023326"/>
                  <a:pt x="4676776" y="2979511"/>
                  <a:pt x="4682492" y="2973796"/>
                </a:cubicBezTo>
                <a:cubicBezTo>
                  <a:pt x="4605338" y="3058568"/>
                  <a:pt x="4545330" y="3134768"/>
                  <a:pt x="4544378" y="3144293"/>
                </a:cubicBezTo>
                <a:lnTo>
                  <a:pt x="4557712" y="3129053"/>
                </a:lnTo>
                <a:lnTo>
                  <a:pt x="4531996" y="3161438"/>
                </a:lnTo>
                <a:cubicBezTo>
                  <a:pt x="4513898" y="3181441"/>
                  <a:pt x="4495800" y="3201443"/>
                  <a:pt x="4478656" y="3221446"/>
                </a:cubicBezTo>
                <a:cubicBezTo>
                  <a:pt x="4471988" y="3229066"/>
                  <a:pt x="4466272" y="3237638"/>
                  <a:pt x="4459604" y="3245258"/>
                </a:cubicBezTo>
                <a:lnTo>
                  <a:pt x="4469130" y="3232876"/>
                </a:lnTo>
                <a:cubicBezTo>
                  <a:pt x="4451986" y="3251926"/>
                  <a:pt x="4435792" y="3271928"/>
                  <a:pt x="4418648" y="3291931"/>
                </a:cubicBezTo>
                <a:cubicBezTo>
                  <a:pt x="4412932" y="3299551"/>
                  <a:pt x="4407218" y="3308123"/>
                  <a:pt x="4399598" y="3317648"/>
                </a:cubicBezTo>
                <a:cubicBezTo>
                  <a:pt x="4402456" y="3313838"/>
                  <a:pt x="4404360" y="3310028"/>
                  <a:pt x="4405312" y="3308123"/>
                </a:cubicBezTo>
                <a:cubicBezTo>
                  <a:pt x="4400552" y="3314791"/>
                  <a:pt x="4394836" y="3320506"/>
                  <a:pt x="4390072" y="3327173"/>
                </a:cubicBezTo>
                <a:cubicBezTo>
                  <a:pt x="4381500" y="3339556"/>
                  <a:pt x="4369118" y="3356701"/>
                  <a:pt x="4355784" y="3376703"/>
                </a:cubicBezTo>
                <a:cubicBezTo>
                  <a:pt x="4349116" y="3386228"/>
                  <a:pt x="4342448" y="3396706"/>
                  <a:pt x="4334828" y="3407183"/>
                </a:cubicBezTo>
                <a:cubicBezTo>
                  <a:pt x="4328160" y="3417661"/>
                  <a:pt x="4320540" y="3429091"/>
                  <a:pt x="4313872" y="3439568"/>
                </a:cubicBezTo>
                <a:cubicBezTo>
                  <a:pt x="4298632" y="3461476"/>
                  <a:pt x="4286252" y="3483383"/>
                  <a:pt x="4274820" y="3501481"/>
                </a:cubicBezTo>
                <a:cubicBezTo>
                  <a:pt x="4263392" y="3519578"/>
                  <a:pt x="4254818" y="3535771"/>
                  <a:pt x="4250056" y="3545296"/>
                </a:cubicBezTo>
                <a:cubicBezTo>
                  <a:pt x="4243388" y="3558631"/>
                  <a:pt x="4235768" y="3571966"/>
                  <a:pt x="4228148" y="3585301"/>
                </a:cubicBezTo>
                <a:cubicBezTo>
                  <a:pt x="4220528" y="3598636"/>
                  <a:pt x="4212908" y="3612923"/>
                  <a:pt x="4206240" y="3626258"/>
                </a:cubicBezTo>
                <a:lnTo>
                  <a:pt x="4194376" y="3649423"/>
                </a:lnTo>
                <a:lnTo>
                  <a:pt x="4196716" y="3644356"/>
                </a:lnTo>
                <a:cubicBezTo>
                  <a:pt x="4204336" y="3629116"/>
                  <a:pt x="4208144" y="3620543"/>
                  <a:pt x="4203384" y="3627211"/>
                </a:cubicBezTo>
                <a:cubicBezTo>
                  <a:pt x="4192904" y="3645308"/>
                  <a:pt x="4184332" y="3662453"/>
                  <a:pt x="4175760" y="3677693"/>
                </a:cubicBezTo>
                <a:cubicBezTo>
                  <a:pt x="4167188" y="3693886"/>
                  <a:pt x="4159568" y="3709126"/>
                  <a:pt x="4150996" y="3727223"/>
                </a:cubicBezTo>
                <a:cubicBezTo>
                  <a:pt x="4146232" y="3736748"/>
                  <a:pt x="4142424" y="3745321"/>
                  <a:pt x="4137660" y="3755798"/>
                </a:cubicBezTo>
                <a:cubicBezTo>
                  <a:pt x="4133850" y="3766276"/>
                  <a:pt x="4130040" y="3776753"/>
                  <a:pt x="4125278" y="3789136"/>
                </a:cubicBezTo>
                <a:cubicBezTo>
                  <a:pt x="4115752" y="3812948"/>
                  <a:pt x="4108132" y="3841523"/>
                  <a:pt x="4098608" y="3876766"/>
                </a:cubicBezTo>
                <a:lnTo>
                  <a:pt x="4110992" y="3835808"/>
                </a:lnTo>
                <a:lnTo>
                  <a:pt x="4117658" y="3815806"/>
                </a:lnTo>
                <a:lnTo>
                  <a:pt x="4125278" y="3795803"/>
                </a:lnTo>
                <a:cubicBezTo>
                  <a:pt x="4122420" y="3803423"/>
                  <a:pt x="4119564" y="3811043"/>
                  <a:pt x="4117658" y="3818663"/>
                </a:cubicBezTo>
                <a:lnTo>
                  <a:pt x="4111944" y="3841523"/>
                </a:lnTo>
                <a:cubicBezTo>
                  <a:pt x="4108132" y="3857716"/>
                  <a:pt x="4103370" y="3872956"/>
                  <a:pt x="4100512" y="3888196"/>
                </a:cubicBezTo>
                <a:cubicBezTo>
                  <a:pt x="4094798" y="3919628"/>
                  <a:pt x="4088130" y="3951061"/>
                  <a:pt x="4084320" y="3982493"/>
                </a:cubicBezTo>
                <a:cubicBezTo>
                  <a:pt x="4076700" y="4014878"/>
                  <a:pt x="4079558" y="3991066"/>
                  <a:pt x="4085272" y="3955823"/>
                </a:cubicBezTo>
                <a:cubicBezTo>
                  <a:pt x="4088130" y="3937726"/>
                  <a:pt x="4092892" y="3917723"/>
                  <a:pt x="4096704" y="3900578"/>
                </a:cubicBezTo>
                <a:cubicBezTo>
                  <a:pt x="4098608" y="3892006"/>
                  <a:pt x="4099560" y="3883433"/>
                  <a:pt x="4101466" y="3876766"/>
                </a:cubicBezTo>
                <a:cubicBezTo>
                  <a:pt x="4103370" y="3870098"/>
                  <a:pt x="4104324" y="3864383"/>
                  <a:pt x="4105276" y="3861526"/>
                </a:cubicBezTo>
                <a:cubicBezTo>
                  <a:pt x="4099560" y="3879623"/>
                  <a:pt x="4095750" y="3897721"/>
                  <a:pt x="4091940" y="3914866"/>
                </a:cubicBezTo>
                <a:cubicBezTo>
                  <a:pt x="4090036" y="3923438"/>
                  <a:pt x="4088130" y="3932011"/>
                  <a:pt x="4086224" y="3940583"/>
                </a:cubicBezTo>
                <a:cubicBezTo>
                  <a:pt x="4083368" y="3949156"/>
                  <a:pt x="4082416" y="3956776"/>
                  <a:pt x="4080510" y="3965348"/>
                </a:cubicBezTo>
                <a:cubicBezTo>
                  <a:pt x="4073844" y="3998686"/>
                  <a:pt x="4068128" y="4030118"/>
                  <a:pt x="4063366" y="4058693"/>
                </a:cubicBezTo>
                <a:cubicBezTo>
                  <a:pt x="4052888" y="4116796"/>
                  <a:pt x="4043364" y="4165373"/>
                  <a:pt x="4037648" y="4200616"/>
                </a:cubicBezTo>
                <a:cubicBezTo>
                  <a:pt x="4034792" y="4205378"/>
                  <a:pt x="4030028" y="4211093"/>
                  <a:pt x="4022408" y="4227286"/>
                </a:cubicBezTo>
                <a:cubicBezTo>
                  <a:pt x="4014788" y="4243478"/>
                  <a:pt x="4004310" y="4270148"/>
                  <a:pt x="3982404" y="4314916"/>
                </a:cubicBezTo>
                <a:cubicBezTo>
                  <a:pt x="4000500" y="4283483"/>
                  <a:pt x="3994784" y="4297771"/>
                  <a:pt x="3988118" y="4313011"/>
                </a:cubicBezTo>
                <a:cubicBezTo>
                  <a:pt x="3981450" y="4328251"/>
                  <a:pt x="3973830" y="4344443"/>
                  <a:pt x="3990024" y="4319678"/>
                </a:cubicBezTo>
                <a:cubicBezTo>
                  <a:pt x="3983356" y="4335871"/>
                  <a:pt x="3969068" y="4360636"/>
                  <a:pt x="3955732" y="4380638"/>
                </a:cubicBezTo>
                <a:cubicBezTo>
                  <a:pt x="3944304" y="4397783"/>
                  <a:pt x="3934778" y="4411118"/>
                  <a:pt x="3930968" y="4417786"/>
                </a:cubicBezTo>
                <a:lnTo>
                  <a:pt x="3932872" y="4412071"/>
                </a:lnTo>
                <a:cubicBezTo>
                  <a:pt x="3906204" y="4445408"/>
                  <a:pt x="3883344" y="4472078"/>
                  <a:pt x="3863340" y="4494938"/>
                </a:cubicBezTo>
                <a:cubicBezTo>
                  <a:pt x="3843338" y="4517798"/>
                  <a:pt x="3827144" y="4536848"/>
                  <a:pt x="3812858" y="4553993"/>
                </a:cubicBezTo>
                <a:cubicBezTo>
                  <a:pt x="3784284" y="4587331"/>
                  <a:pt x="3765232" y="4613048"/>
                  <a:pt x="3741420" y="4640671"/>
                </a:cubicBezTo>
                <a:cubicBezTo>
                  <a:pt x="3671888" y="4714013"/>
                  <a:pt x="3618548" y="4765448"/>
                  <a:pt x="3565208" y="4811168"/>
                </a:cubicBezTo>
                <a:cubicBezTo>
                  <a:pt x="3551872" y="4822598"/>
                  <a:pt x="3538538" y="4833076"/>
                  <a:pt x="3525204" y="4844506"/>
                </a:cubicBezTo>
                <a:cubicBezTo>
                  <a:pt x="3510916" y="4855936"/>
                  <a:pt x="3497580" y="4866413"/>
                  <a:pt x="3483292" y="4876891"/>
                </a:cubicBezTo>
                <a:cubicBezTo>
                  <a:pt x="3469004" y="4887368"/>
                  <a:pt x="3453766" y="4896893"/>
                  <a:pt x="3438524" y="4908323"/>
                </a:cubicBezTo>
                <a:cubicBezTo>
                  <a:pt x="3429952" y="4914038"/>
                  <a:pt x="3422332" y="4918801"/>
                  <a:pt x="3413760" y="4924516"/>
                </a:cubicBezTo>
                <a:cubicBezTo>
                  <a:pt x="3406140" y="4930231"/>
                  <a:pt x="3397568" y="4935946"/>
                  <a:pt x="3388044" y="4940708"/>
                </a:cubicBezTo>
                <a:cubicBezTo>
                  <a:pt x="3384232" y="4940708"/>
                  <a:pt x="3371850" y="4945471"/>
                  <a:pt x="3352800" y="4953091"/>
                </a:cubicBezTo>
                <a:cubicBezTo>
                  <a:pt x="3332798" y="4959758"/>
                  <a:pt x="3307080" y="4971188"/>
                  <a:pt x="3276600" y="4983571"/>
                </a:cubicBezTo>
                <a:cubicBezTo>
                  <a:pt x="3272792" y="4985476"/>
                  <a:pt x="3268028" y="4988333"/>
                  <a:pt x="3261360" y="4991191"/>
                </a:cubicBezTo>
                <a:cubicBezTo>
                  <a:pt x="3254692" y="4994048"/>
                  <a:pt x="3247072" y="4996906"/>
                  <a:pt x="3238500" y="5000716"/>
                </a:cubicBezTo>
                <a:cubicBezTo>
                  <a:pt x="3221356" y="5008336"/>
                  <a:pt x="3199448" y="5014051"/>
                  <a:pt x="3178492" y="5020718"/>
                </a:cubicBezTo>
                <a:cubicBezTo>
                  <a:pt x="3168016" y="5023576"/>
                  <a:pt x="3156584" y="5025481"/>
                  <a:pt x="3147060" y="5028338"/>
                </a:cubicBezTo>
                <a:cubicBezTo>
                  <a:pt x="3137536" y="5030243"/>
                  <a:pt x="3128010" y="5033101"/>
                  <a:pt x="3119438" y="5034053"/>
                </a:cubicBezTo>
                <a:cubicBezTo>
                  <a:pt x="3102292" y="5036911"/>
                  <a:pt x="3089910" y="5038816"/>
                  <a:pt x="3086100" y="5040721"/>
                </a:cubicBezTo>
                <a:cubicBezTo>
                  <a:pt x="3101340" y="5038816"/>
                  <a:pt x="3113724" y="5037863"/>
                  <a:pt x="3125152" y="5036911"/>
                </a:cubicBezTo>
                <a:cubicBezTo>
                  <a:pt x="3136584" y="5035006"/>
                  <a:pt x="3146108" y="5033101"/>
                  <a:pt x="3153728" y="5031196"/>
                </a:cubicBezTo>
                <a:cubicBezTo>
                  <a:pt x="3161348" y="5029291"/>
                  <a:pt x="3168016" y="5027386"/>
                  <a:pt x="3173730" y="5026433"/>
                </a:cubicBezTo>
                <a:cubicBezTo>
                  <a:pt x="3179444" y="5025481"/>
                  <a:pt x="3184208" y="5023576"/>
                  <a:pt x="3188970" y="5021671"/>
                </a:cubicBezTo>
                <a:cubicBezTo>
                  <a:pt x="3206116" y="5015003"/>
                  <a:pt x="3218498" y="5011193"/>
                  <a:pt x="3251836" y="4997858"/>
                </a:cubicBezTo>
                <a:cubicBezTo>
                  <a:pt x="3266124" y="4994048"/>
                  <a:pt x="3273744" y="4992143"/>
                  <a:pt x="3278504" y="4991191"/>
                </a:cubicBezTo>
                <a:cubicBezTo>
                  <a:pt x="3283268" y="4990238"/>
                  <a:pt x="3285172" y="4990238"/>
                  <a:pt x="3287078" y="4990238"/>
                </a:cubicBezTo>
                <a:cubicBezTo>
                  <a:pt x="3288984" y="4990238"/>
                  <a:pt x="3291840" y="4990238"/>
                  <a:pt x="3298508" y="4987381"/>
                </a:cubicBezTo>
                <a:lnTo>
                  <a:pt x="3311500" y="4983050"/>
                </a:lnTo>
                <a:lnTo>
                  <a:pt x="3306128" y="4985476"/>
                </a:lnTo>
                <a:cubicBezTo>
                  <a:pt x="3293744" y="4990238"/>
                  <a:pt x="3280410" y="4996906"/>
                  <a:pt x="3265170" y="5002621"/>
                </a:cubicBezTo>
                <a:cubicBezTo>
                  <a:pt x="3249930" y="5008336"/>
                  <a:pt x="3233738" y="5015003"/>
                  <a:pt x="3215640" y="5019766"/>
                </a:cubicBezTo>
                <a:cubicBezTo>
                  <a:pt x="3207068" y="5022623"/>
                  <a:pt x="3198496" y="5024528"/>
                  <a:pt x="3188970" y="5027386"/>
                </a:cubicBezTo>
                <a:cubicBezTo>
                  <a:pt x="3185160" y="5028338"/>
                  <a:pt x="3180398" y="5030243"/>
                  <a:pt x="3175636" y="5031196"/>
                </a:cubicBezTo>
                <a:lnTo>
                  <a:pt x="3161348" y="5034053"/>
                </a:lnTo>
                <a:cubicBezTo>
                  <a:pt x="3151824" y="5035958"/>
                  <a:pt x="3142298" y="5037863"/>
                  <a:pt x="3132772" y="5039768"/>
                </a:cubicBezTo>
                <a:cubicBezTo>
                  <a:pt x="3124200" y="5041673"/>
                  <a:pt x="3114676" y="5042626"/>
                  <a:pt x="3105150" y="5043578"/>
                </a:cubicBezTo>
                <a:cubicBezTo>
                  <a:pt x="3095624" y="5044531"/>
                  <a:pt x="3086100" y="5046436"/>
                  <a:pt x="3077528" y="5046436"/>
                </a:cubicBezTo>
                <a:cubicBezTo>
                  <a:pt x="3068956" y="5046436"/>
                  <a:pt x="3060384" y="5047388"/>
                  <a:pt x="3051810" y="5047388"/>
                </a:cubicBezTo>
                <a:cubicBezTo>
                  <a:pt x="3034666" y="5048341"/>
                  <a:pt x="3019424" y="5046436"/>
                  <a:pt x="3006092" y="5046436"/>
                </a:cubicBezTo>
                <a:cubicBezTo>
                  <a:pt x="2992756" y="5046436"/>
                  <a:pt x="2980372" y="5044531"/>
                  <a:pt x="2971800" y="5043578"/>
                </a:cubicBezTo>
                <a:cubicBezTo>
                  <a:pt x="2980372" y="5043578"/>
                  <a:pt x="2988944" y="5044531"/>
                  <a:pt x="2997518" y="5044531"/>
                </a:cubicBezTo>
                <a:cubicBezTo>
                  <a:pt x="2968944" y="5042626"/>
                  <a:pt x="2946084" y="5039768"/>
                  <a:pt x="2925128" y="5035006"/>
                </a:cubicBezTo>
                <a:cubicBezTo>
                  <a:pt x="2904172" y="5031196"/>
                  <a:pt x="2885124" y="5026433"/>
                  <a:pt x="2864168" y="5021671"/>
                </a:cubicBezTo>
                <a:cubicBezTo>
                  <a:pt x="2822258" y="5012146"/>
                  <a:pt x="2770824" y="4999763"/>
                  <a:pt x="2677478" y="4983571"/>
                </a:cubicBezTo>
                <a:cubicBezTo>
                  <a:pt x="2647950" y="4977856"/>
                  <a:pt x="2618424" y="4973093"/>
                  <a:pt x="2588896" y="4968331"/>
                </a:cubicBezTo>
                <a:cubicBezTo>
                  <a:pt x="2593658" y="4969283"/>
                  <a:pt x="2594610" y="4968331"/>
                  <a:pt x="2596516" y="4968331"/>
                </a:cubicBezTo>
                <a:lnTo>
                  <a:pt x="2583564" y="4965797"/>
                </a:lnTo>
                <a:lnTo>
                  <a:pt x="2581514" y="4965591"/>
                </a:lnTo>
                <a:cubicBezTo>
                  <a:pt x="2577228" y="4964996"/>
                  <a:pt x="2571274" y="4964043"/>
                  <a:pt x="2563178" y="4962615"/>
                </a:cubicBezTo>
                <a:lnTo>
                  <a:pt x="2578472" y="4964800"/>
                </a:lnTo>
                <a:lnTo>
                  <a:pt x="2550200" y="4959267"/>
                </a:lnTo>
                <a:cubicBezTo>
                  <a:pt x="2511088" y="4951721"/>
                  <a:pt x="2491264" y="4948328"/>
                  <a:pt x="2469832" y="4945471"/>
                </a:cubicBezTo>
                <a:cubicBezTo>
                  <a:pt x="2463166" y="4944518"/>
                  <a:pt x="2455544" y="4943566"/>
                  <a:pt x="2447924" y="4942613"/>
                </a:cubicBezTo>
                <a:cubicBezTo>
                  <a:pt x="2443164" y="4942613"/>
                  <a:pt x="2439352" y="4941661"/>
                  <a:pt x="2434590" y="4941661"/>
                </a:cubicBezTo>
                <a:cubicBezTo>
                  <a:pt x="2429828" y="4941661"/>
                  <a:pt x="2425064" y="4941661"/>
                  <a:pt x="2419350" y="4941661"/>
                </a:cubicBezTo>
                <a:cubicBezTo>
                  <a:pt x="2399348" y="4940708"/>
                  <a:pt x="2372678" y="4939756"/>
                  <a:pt x="2334578" y="4943566"/>
                </a:cubicBezTo>
                <a:cubicBezTo>
                  <a:pt x="2341244" y="4942613"/>
                  <a:pt x="2337436" y="4942613"/>
                  <a:pt x="2347912" y="4941661"/>
                </a:cubicBezTo>
                <a:cubicBezTo>
                  <a:pt x="2336484" y="4941661"/>
                  <a:pt x="2325052" y="4942613"/>
                  <a:pt x="2313624" y="4942613"/>
                </a:cubicBezTo>
                <a:cubicBezTo>
                  <a:pt x="2302192" y="4942613"/>
                  <a:pt x="2290764" y="4945471"/>
                  <a:pt x="2279332" y="4946423"/>
                </a:cubicBezTo>
                <a:cubicBezTo>
                  <a:pt x="2267904" y="4948328"/>
                  <a:pt x="2257424" y="4949281"/>
                  <a:pt x="2245996" y="4951186"/>
                </a:cubicBezTo>
                <a:cubicBezTo>
                  <a:pt x="2234564" y="4954043"/>
                  <a:pt x="2224088" y="4955948"/>
                  <a:pt x="2213610" y="4958806"/>
                </a:cubicBezTo>
                <a:cubicBezTo>
                  <a:pt x="2203132" y="4961663"/>
                  <a:pt x="2192656" y="4963568"/>
                  <a:pt x="2182178" y="4966426"/>
                </a:cubicBezTo>
                <a:cubicBezTo>
                  <a:pt x="2171700" y="4970236"/>
                  <a:pt x="2162176" y="4973093"/>
                  <a:pt x="2152650" y="4975951"/>
                </a:cubicBezTo>
                <a:cubicBezTo>
                  <a:pt x="2143124" y="4978808"/>
                  <a:pt x="2133600" y="4981666"/>
                  <a:pt x="2125028" y="4984523"/>
                </a:cubicBezTo>
                <a:cubicBezTo>
                  <a:pt x="2115504" y="4987381"/>
                  <a:pt x="2107884" y="4991191"/>
                  <a:pt x="2099310" y="4994048"/>
                </a:cubicBezTo>
                <a:cubicBezTo>
                  <a:pt x="2078356" y="4998811"/>
                  <a:pt x="2080260" y="4996906"/>
                  <a:pt x="2090738" y="4992143"/>
                </a:cubicBezTo>
                <a:cubicBezTo>
                  <a:pt x="2101216" y="4987381"/>
                  <a:pt x="2119312" y="4979761"/>
                  <a:pt x="2131696" y="4974998"/>
                </a:cubicBezTo>
                <a:cubicBezTo>
                  <a:pt x="2092644" y="4986428"/>
                  <a:pt x="2053828" y="5001430"/>
                  <a:pt x="2016800" y="5018813"/>
                </a:cubicBezTo>
                <a:lnTo>
                  <a:pt x="1976178" y="5041469"/>
                </a:lnTo>
                <a:lnTo>
                  <a:pt x="1991678" y="5036910"/>
                </a:lnTo>
                <a:cubicBezTo>
                  <a:pt x="1998344" y="5034053"/>
                  <a:pt x="2005964" y="5030243"/>
                  <a:pt x="2018348" y="5025480"/>
                </a:cubicBezTo>
                <a:lnTo>
                  <a:pt x="2005964" y="5031195"/>
                </a:lnTo>
                <a:lnTo>
                  <a:pt x="1993584" y="5037862"/>
                </a:lnTo>
                <a:lnTo>
                  <a:pt x="1968818" y="5051198"/>
                </a:lnTo>
                <a:cubicBezTo>
                  <a:pt x="1961198" y="5055960"/>
                  <a:pt x="1952624" y="5059770"/>
                  <a:pt x="1945004" y="5064532"/>
                </a:cubicBezTo>
                <a:lnTo>
                  <a:pt x="1921192" y="5078820"/>
                </a:lnTo>
                <a:cubicBezTo>
                  <a:pt x="1914524" y="5081678"/>
                  <a:pt x="1925956" y="5073105"/>
                  <a:pt x="1940244" y="5063580"/>
                </a:cubicBezTo>
                <a:cubicBezTo>
                  <a:pt x="1946910" y="5058818"/>
                  <a:pt x="1955484" y="5054055"/>
                  <a:pt x="1962150" y="5050245"/>
                </a:cubicBezTo>
                <a:lnTo>
                  <a:pt x="1973338" y="5043053"/>
                </a:lnTo>
                <a:lnTo>
                  <a:pt x="1912620" y="5076916"/>
                </a:lnTo>
                <a:cubicBezTo>
                  <a:pt x="1904048" y="5081678"/>
                  <a:pt x="1896428" y="5086441"/>
                  <a:pt x="1888808" y="5092156"/>
                </a:cubicBezTo>
                <a:cubicBezTo>
                  <a:pt x="1881188" y="5096918"/>
                  <a:pt x="1874520" y="5102633"/>
                  <a:pt x="1866900" y="5108348"/>
                </a:cubicBezTo>
                <a:cubicBezTo>
                  <a:pt x="1852612" y="5118826"/>
                  <a:pt x="1839278" y="5129303"/>
                  <a:pt x="1826896" y="5140733"/>
                </a:cubicBezTo>
                <a:cubicBezTo>
                  <a:pt x="1814512" y="5152163"/>
                  <a:pt x="1802130" y="5162641"/>
                  <a:pt x="1791652" y="5172166"/>
                </a:cubicBezTo>
                <a:cubicBezTo>
                  <a:pt x="1781176" y="5182643"/>
                  <a:pt x="1771650" y="5193121"/>
                  <a:pt x="1763078" y="5201693"/>
                </a:cubicBezTo>
                <a:cubicBezTo>
                  <a:pt x="1756410" y="5207408"/>
                  <a:pt x="1749744" y="5212171"/>
                  <a:pt x="1744028" y="5218838"/>
                </a:cubicBezTo>
                <a:lnTo>
                  <a:pt x="1725930" y="5236936"/>
                </a:lnTo>
                <a:lnTo>
                  <a:pt x="1707832" y="5255033"/>
                </a:lnTo>
                <a:cubicBezTo>
                  <a:pt x="1701164" y="5261701"/>
                  <a:pt x="1696404" y="5268368"/>
                  <a:pt x="1690688" y="5275036"/>
                </a:cubicBezTo>
                <a:cubicBezTo>
                  <a:pt x="1695450" y="5268368"/>
                  <a:pt x="1700212" y="5261701"/>
                  <a:pt x="1704976" y="5255986"/>
                </a:cubicBezTo>
                <a:cubicBezTo>
                  <a:pt x="1709738" y="5250271"/>
                  <a:pt x="1715452" y="5243603"/>
                  <a:pt x="1720216" y="5237888"/>
                </a:cubicBezTo>
                <a:cubicBezTo>
                  <a:pt x="1730692" y="5226458"/>
                  <a:pt x="1739264" y="5214076"/>
                  <a:pt x="1747838" y="5205503"/>
                </a:cubicBezTo>
                <a:cubicBezTo>
                  <a:pt x="1764984" y="5187406"/>
                  <a:pt x="1773556" y="5175976"/>
                  <a:pt x="1765936" y="5181691"/>
                </a:cubicBezTo>
                <a:cubicBezTo>
                  <a:pt x="1755458" y="5191216"/>
                  <a:pt x="1747838" y="5198836"/>
                  <a:pt x="1742124" y="5204551"/>
                </a:cubicBezTo>
                <a:cubicBezTo>
                  <a:pt x="1736408" y="5211218"/>
                  <a:pt x="1732598" y="5215981"/>
                  <a:pt x="1727836" y="5221696"/>
                </a:cubicBezTo>
                <a:cubicBezTo>
                  <a:pt x="1723072" y="5227411"/>
                  <a:pt x="1717358" y="5233126"/>
                  <a:pt x="1709738" y="5241698"/>
                </a:cubicBezTo>
                <a:cubicBezTo>
                  <a:pt x="1705928" y="5245508"/>
                  <a:pt x="1701164" y="5250271"/>
                  <a:pt x="1696404" y="5255986"/>
                </a:cubicBezTo>
                <a:cubicBezTo>
                  <a:pt x="1691640" y="5262653"/>
                  <a:pt x="1685924" y="5269321"/>
                  <a:pt x="1679258" y="5276941"/>
                </a:cubicBezTo>
                <a:cubicBezTo>
                  <a:pt x="1682116" y="5270273"/>
                  <a:pt x="1688784" y="5259796"/>
                  <a:pt x="1697356" y="5247413"/>
                </a:cubicBezTo>
                <a:cubicBezTo>
                  <a:pt x="1706880" y="5235031"/>
                  <a:pt x="1718310" y="5220743"/>
                  <a:pt x="1729740" y="5205503"/>
                </a:cubicBezTo>
                <a:cubicBezTo>
                  <a:pt x="1714500" y="5220743"/>
                  <a:pt x="1703070" y="5232173"/>
                  <a:pt x="1694498" y="5241698"/>
                </a:cubicBezTo>
                <a:cubicBezTo>
                  <a:pt x="1685924" y="5251223"/>
                  <a:pt x="1680210" y="5258843"/>
                  <a:pt x="1676400" y="5264558"/>
                </a:cubicBezTo>
                <a:cubicBezTo>
                  <a:pt x="1667828" y="5275988"/>
                  <a:pt x="1666876" y="5278846"/>
                  <a:pt x="1666876" y="5280751"/>
                </a:cubicBezTo>
                <a:cubicBezTo>
                  <a:pt x="1666876" y="5282656"/>
                  <a:pt x="1667828" y="5282656"/>
                  <a:pt x="1663064" y="5288371"/>
                </a:cubicBezTo>
                <a:cubicBezTo>
                  <a:pt x="1661160" y="5290276"/>
                  <a:pt x="1658304" y="5295038"/>
                  <a:pt x="1652588" y="5300753"/>
                </a:cubicBezTo>
                <a:cubicBezTo>
                  <a:pt x="1647824" y="5307421"/>
                  <a:pt x="1641158" y="5315993"/>
                  <a:pt x="1631632" y="5327423"/>
                </a:cubicBezTo>
                <a:cubicBezTo>
                  <a:pt x="1624012" y="5338853"/>
                  <a:pt x="1617344" y="5348378"/>
                  <a:pt x="1612584" y="5357903"/>
                </a:cubicBezTo>
                <a:cubicBezTo>
                  <a:pt x="1606868" y="5367428"/>
                  <a:pt x="1603058" y="5376001"/>
                  <a:pt x="1600200" y="5382668"/>
                </a:cubicBezTo>
                <a:cubicBezTo>
                  <a:pt x="1593532" y="5396003"/>
                  <a:pt x="1590676" y="5405528"/>
                  <a:pt x="1590676" y="5408386"/>
                </a:cubicBezTo>
                <a:cubicBezTo>
                  <a:pt x="1582104" y="5422673"/>
                  <a:pt x="1574484" y="5436008"/>
                  <a:pt x="1566864" y="5450296"/>
                </a:cubicBezTo>
                <a:cubicBezTo>
                  <a:pt x="1559244" y="5464583"/>
                  <a:pt x="1551624" y="5478871"/>
                  <a:pt x="1544956" y="5493158"/>
                </a:cubicBezTo>
                <a:cubicBezTo>
                  <a:pt x="1544956" y="5498873"/>
                  <a:pt x="1532572" y="5529353"/>
                  <a:pt x="1518284" y="5567453"/>
                </a:cubicBezTo>
                <a:cubicBezTo>
                  <a:pt x="1503044" y="5605553"/>
                  <a:pt x="1485900" y="5651273"/>
                  <a:pt x="1470660" y="5687468"/>
                </a:cubicBezTo>
                <a:cubicBezTo>
                  <a:pt x="1469708" y="5696993"/>
                  <a:pt x="1499236" y="5631271"/>
                  <a:pt x="1508760" y="5602696"/>
                </a:cubicBezTo>
                <a:cubicBezTo>
                  <a:pt x="1509712" y="5609363"/>
                  <a:pt x="1481138" y="5687468"/>
                  <a:pt x="1458278" y="5736998"/>
                </a:cubicBezTo>
                <a:cubicBezTo>
                  <a:pt x="1453516" y="5740808"/>
                  <a:pt x="1443038" y="5761763"/>
                  <a:pt x="1426844" y="5791291"/>
                </a:cubicBezTo>
                <a:cubicBezTo>
                  <a:pt x="1411604" y="5819866"/>
                  <a:pt x="1389698" y="5856061"/>
                  <a:pt x="1365884" y="5887493"/>
                </a:cubicBezTo>
                <a:cubicBezTo>
                  <a:pt x="1360170" y="5895113"/>
                  <a:pt x="1353504" y="5901781"/>
                  <a:pt x="1347788" y="5909401"/>
                </a:cubicBezTo>
                <a:cubicBezTo>
                  <a:pt x="1344930" y="5913211"/>
                  <a:pt x="1342072" y="5917021"/>
                  <a:pt x="1339216" y="5919878"/>
                </a:cubicBezTo>
                <a:cubicBezTo>
                  <a:pt x="1335404" y="5923688"/>
                  <a:pt x="1332548" y="5926546"/>
                  <a:pt x="1329690" y="5929403"/>
                </a:cubicBezTo>
                <a:cubicBezTo>
                  <a:pt x="1323024" y="5936071"/>
                  <a:pt x="1317308" y="5941786"/>
                  <a:pt x="1312544" y="5946548"/>
                </a:cubicBezTo>
                <a:cubicBezTo>
                  <a:pt x="1306830" y="5951311"/>
                  <a:pt x="1302068" y="5955121"/>
                  <a:pt x="1297304" y="5958931"/>
                </a:cubicBezTo>
                <a:cubicBezTo>
                  <a:pt x="1279208" y="5973218"/>
                  <a:pt x="1271588" y="5977981"/>
                  <a:pt x="1282064" y="5965598"/>
                </a:cubicBezTo>
                <a:cubicBezTo>
                  <a:pt x="1258252" y="5984648"/>
                  <a:pt x="1231584" y="6002746"/>
                  <a:pt x="1202056" y="6017986"/>
                </a:cubicBezTo>
                <a:cubicBezTo>
                  <a:pt x="1172528" y="6033226"/>
                  <a:pt x="1140144" y="6045608"/>
                  <a:pt x="1107758" y="6055133"/>
                </a:cubicBezTo>
                <a:cubicBezTo>
                  <a:pt x="1042036" y="6075136"/>
                  <a:pt x="971550" y="6084661"/>
                  <a:pt x="904876" y="6090376"/>
                </a:cubicBezTo>
                <a:cubicBezTo>
                  <a:pt x="770572" y="6100853"/>
                  <a:pt x="645796" y="6102758"/>
                  <a:pt x="565784" y="6096091"/>
                </a:cubicBezTo>
                <a:cubicBezTo>
                  <a:pt x="512444" y="6089423"/>
                  <a:pt x="407670" y="6068468"/>
                  <a:pt x="471488" y="6076088"/>
                </a:cubicBezTo>
                <a:cubicBezTo>
                  <a:pt x="423864" y="6067516"/>
                  <a:pt x="381952" y="6057991"/>
                  <a:pt x="343852" y="6044656"/>
                </a:cubicBezTo>
                <a:cubicBezTo>
                  <a:pt x="324804" y="6038941"/>
                  <a:pt x="307658" y="6030368"/>
                  <a:pt x="289560" y="6023701"/>
                </a:cubicBezTo>
                <a:cubicBezTo>
                  <a:pt x="280988" y="6019891"/>
                  <a:pt x="272416" y="6015128"/>
                  <a:pt x="263844" y="6011318"/>
                </a:cubicBezTo>
                <a:cubicBezTo>
                  <a:pt x="255270" y="6007508"/>
                  <a:pt x="246698" y="6003698"/>
                  <a:pt x="239078" y="5998936"/>
                </a:cubicBezTo>
                <a:cubicBezTo>
                  <a:pt x="222884" y="5989411"/>
                  <a:pt x="206692" y="5979886"/>
                  <a:pt x="191452" y="5968456"/>
                </a:cubicBezTo>
                <a:cubicBezTo>
                  <a:pt x="183832" y="5962741"/>
                  <a:pt x="176212" y="5957026"/>
                  <a:pt x="168592" y="5951311"/>
                </a:cubicBezTo>
                <a:cubicBezTo>
                  <a:pt x="161924" y="5944643"/>
                  <a:pt x="154304" y="5937976"/>
                  <a:pt x="146684" y="5931308"/>
                </a:cubicBezTo>
                <a:cubicBezTo>
                  <a:pt x="131922" y="5917497"/>
                  <a:pt x="117396" y="5902257"/>
                  <a:pt x="103466" y="5885112"/>
                </a:cubicBezTo>
                <a:lnTo>
                  <a:pt x="90592" y="5866401"/>
                </a:lnTo>
                <a:lnTo>
                  <a:pt x="104776" y="5884636"/>
                </a:lnTo>
                <a:cubicBezTo>
                  <a:pt x="110490" y="5891303"/>
                  <a:pt x="114300" y="5895113"/>
                  <a:pt x="113348" y="5893208"/>
                </a:cubicBezTo>
                <a:cubicBezTo>
                  <a:pt x="108584" y="5887493"/>
                  <a:pt x="102870" y="5880826"/>
                  <a:pt x="98108" y="5875111"/>
                </a:cubicBezTo>
                <a:cubicBezTo>
                  <a:pt x="95250" y="5871301"/>
                  <a:pt x="92392" y="5868443"/>
                  <a:pt x="90488" y="5865586"/>
                </a:cubicBezTo>
                <a:lnTo>
                  <a:pt x="83820" y="5856061"/>
                </a:lnTo>
                <a:cubicBezTo>
                  <a:pt x="79058" y="5849393"/>
                  <a:pt x="74296" y="5843678"/>
                  <a:pt x="70484" y="5837011"/>
                </a:cubicBezTo>
                <a:lnTo>
                  <a:pt x="59056" y="5817008"/>
                </a:lnTo>
                <a:cubicBezTo>
                  <a:pt x="55244" y="5810341"/>
                  <a:pt x="51436" y="5802721"/>
                  <a:pt x="48578" y="5796053"/>
                </a:cubicBezTo>
                <a:cubicBezTo>
                  <a:pt x="45720" y="5788433"/>
                  <a:pt x="41910" y="5781766"/>
                  <a:pt x="39052" y="5774146"/>
                </a:cubicBezTo>
                <a:cubicBezTo>
                  <a:pt x="33338" y="5759858"/>
                  <a:pt x="27624" y="5744618"/>
                  <a:pt x="22860" y="5728426"/>
                </a:cubicBezTo>
                <a:cubicBezTo>
                  <a:pt x="12384" y="5696041"/>
                  <a:pt x="5716" y="5660798"/>
                  <a:pt x="1904" y="5621746"/>
                </a:cubicBezTo>
                <a:lnTo>
                  <a:pt x="244" y="5527023"/>
                </a:lnTo>
                <a:lnTo>
                  <a:pt x="952" y="5534116"/>
                </a:lnTo>
                <a:cubicBezTo>
                  <a:pt x="952" y="5532211"/>
                  <a:pt x="952" y="5529353"/>
                  <a:pt x="952" y="5525543"/>
                </a:cubicBezTo>
                <a:cubicBezTo>
                  <a:pt x="952" y="5516971"/>
                  <a:pt x="952" y="5505541"/>
                  <a:pt x="1904" y="5492206"/>
                </a:cubicBezTo>
                <a:cubicBezTo>
                  <a:pt x="2858" y="5464583"/>
                  <a:pt x="8572" y="5431246"/>
                  <a:pt x="12384" y="5406481"/>
                </a:cubicBezTo>
                <a:cubicBezTo>
                  <a:pt x="19050" y="5378858"/>
                  <a:pt x="5716" y="5443628"/>
                  <a:pt x="10478" y="5428388"/>
                </a:cubicBezTo>
                <a:cubicBezTo>
                  <a:pt x="28576" y="5335043"/>
                  <a:pt x="60008" y="5251223"/>
                  <a:pt x="98108" y="5174071"/>
                </a:cubicBezTo>
                <a:cubicBezTo>
                  <a:pt x="117158" y="5135018"/>
                  <a:pt x="138112" y="5097871"/>
                  <a:pt x="160020" y="5062628"/>
                </a:cubicBezTo>
                <a:cubicBezTo>
                  <a:pt x="182880" y="5027386"/>
                  <a:pt x="206692" y="4993096"/>
                  <a:pt x="232410" y="4960711"/>
                </a:cubicBezTo>
                <a:cubicBezTo>
                  <a:pt x="258128" y="4928326"/>
                  <a:pt x="286704" y="4896893"/>
                  <a:pt x="316230" y="4867366"/>
                </a:cubicBezTo>
                <a:cubicBezTo>
                  <a:pt x="345758" y="4837838"/>
                  <a:pt x="376238" y="4808311"/>
                  <a:pt x="407670" y="4779736"/>
                </a:cubicBezTo>
                <a:cubicBezTo>
                  <a:pt x="470536" y="4722586"/>
                  <a:pt x="539116" y="4666388"/>
                  <a:pt x="611504" y="4607333"/>
                </a:cubicBezTo>
                <a:cubicBezTo>
                  <a:pt x="570548" y="4640671"/>
                  <a:pt x="542924" y="4665436"/>
                  <a:pt x="525780" y="4681628"/>
                </a:cubicBezTo>
                <a:cubicBezTo>
                  <a:pt x="508636" y="4697821"/>
                  <a:pt x="502920" y="4706393"/>
                  <a:pt x="502920" y="4707346"/>
                </a:cubicBezTo>
                <a:cubicBezTo>
                  <a:pt x="529590" y="4684486"/>
                  <a:pt x="557212" y="4662578"/>
                  <a:pt x="583884" y="4640671"/>
                </a:cubicBezTo>
                <a:cubicBezTo>
                  <a:pt x="613410" y="4613048"/>
                  <a:pt x="674370" y="4563518"/>
                  <a:pt x="722948" y="4519703"/>
                </a:cubicBezTo>
                <a:cubicBezTo>
                  <a:pt x="726758" y="4517322"/>
                  <a:pt x="734854" y="4511369"/>
                  <a:pt x="739022" y="4508750"/>
                </a:cubicBezTo>
                <a:lnTo>
                  <a:pt x="739138" y="4508720"/>
                </a:lnTo>
                <a:lnTo>
                  <a:pt x="741506" y="4506591"/>
                </a:lnTo>
                <a:cubicBezTo>
                  <a:pt x="746880" y="4501903"/>
                  <a:pt x="753904" y="4495890"/>
                  <a:pt x="762952" y="4488270"/>
                </a:cubicBezTo>
                <a:lnTo>
                  <a:pt x="741276" y="4508190"/>
                </a:lnTo>
                <a:lnTo>
                  <a:pt x="741298" y="4508184"/>
                </a:lnTo>
                <a:cubicBezTo>
                  <a:pt x="740390" y="4509404"/>
                  <a:pt x="737474" y="4512321"/>
                  <a:pt x="731520" y="4517798"/>
                </a:cubicBezTo>
                <a:cubicBezTo>
                  <a:pt x="812484" y="4453981"/>
                  <a:pt x="869632" y="4397783"/>
                  <a:pt x="926784" y="4333013"/>
                </a:cubicBezTo>
                <a:cubicBezTo>
                  <a:pt x="942024" y="4316821"/>
                  <a:pt x="955358" y="4299676"/>
                  <a:pt x="969644" y="4282531"/>
                </a:cubicBezTo>
                <a:cubicBezTo>
                  <a:pt x="983932" y="4265386"/>
                  <a:pt x="997268" y="4247288"/>
                  <a:pt x="1012508" y="4227286"/>
                </a:cubicBezTo>
                <a:cubicBezTo>
                  <a:pt x="1042988" y="4188233"/>
                  <a:pt x="1071564" y="4143466"/>
                  <a:pt x="1103948" y="4090126"/>
                </a:cubicBezTo>
                <a:cubicBezTo>
                  <a:pt x="1058228" y="4180613"/>
                  <a:pt x="999172" y="4263481"/>
                  <a:pt x="931544" y="4339681"/>
                </a:cubicBezTo>
                <a:cubicBezTo>
                  <a:pt x="950596" y="4322536"/>
                  <a:pt x="967740" y="4304438"/>
                  <a:pt x="985838" y="4286341"/>
                </a:cubicBezTo>
                <a:cubicBezTo>
                  <a:pt x="957264" y="4321583"/>
                  <a:pt x="927736" y="4354921"/>
                  <a:pt x="897256" y="4388258"/>
                </a:cubicBezTo>
                <a:cubicBezTo>
                  <a:pt x="957264" y="4333966"/>
                  <a:pt x="997268" y="4274911"/>
                  <a:pt x="1006792" y="4270148"/>
                </a:cubicBezTo>
                <a:cubicBezTo>
                  <a:pt x="997268" y="4284436"/>
                  <a:pt x="969644" y="4314916"/>
                  <a:pt x="970598" y="4317773"/>
                </a:cubicBezTo>
                <a:cubicBezTo>
                  <a:pt x="983932" y="4303486"/>
                  <a:pt x="993458" y="4292056"/>
                  <a:pt x="1002030" y="4282531"/>
                </a:cubicBezTo>
                <a:cubicBezTo>
                  <a:pt x="1009650" y="4273006"/>
                  <a:pt x="1015364" y="4265386"/>
                  <a:pt x="1021080" y="4257766"/>
                </a:cubicBezTo>
                <a:cubicBezTo>
                  <a:pt x="1026796" y="4250146"/>
                  <a:pt x="1031558" y="4243478"/>
                  <a:pt x="1037272" y="4234906"/>
                </a:cubicBezTo>
                <a:cubicBezTo>
                  <a:pt x="1040130" y="4231096"/>
                  <a:pt x="1042988" y="4226333"/>
                  <a:pt x="1046798" y="4221571"/>
                </a:cubicBezTo>
                <a:cubicBezTo>
                  <a:pt x="1050608" y="4216808"/>
                  <a:pt x="1054418" y="4211093"/>
                  <a:pt x="1058228" y="4205378"/>
                </a:cubicBezTo>
                <a:cubicBezTo>
                  <a:pt x="1048704" y="4222523"/>
                  <a:pt x="1035368" y="4239668"/>
                  <a:pt x="1022032" y="4258718"/>
                </a:cubicBezTo>
                <a:cubicBezTo>
                  <a:pt x="1008698" y="4277768"/>
                  <a:pt x="992504" y="4296818"/>
                  <a:pt x="975360" y="4316821"/>
                </a:cubicBezTo>
                <a:cubicBezTo>
                  <a:pt x="971550" y="4321583"/>
                  <a:pt x="967740" y="4327298"/>
                  <a:pt x="962978" y="4332061"/>
                </a:cubicBezTo>
                <a:cubicBezTo>
                  <a:pt x="959168" y="4337776"/>
                  <a:pt x="954404" y="4342538"/>
                  <a:pt x="949644" y="4347301"/>
                </a:cubicBezTo>
                <a:cubicBezTo>
                  <a:pt x="940118" y="4356826"/>
                  <a:pt x="930592" y="4367303"/>
                  <a:pt x="921068" y="4377781"/>
                </a:cubicBezTo>
                <a:cubicBezTo>
                  <a:pt x="901064" y="4397783"/>
                  <a:pt x="881064" y="4417786"/>
                  <a:pt x="860108" y="4437788"/>
                </a:cubicBezTo>
                <a:cubicBezTo>
                  <a:pt x="776288" y="4516846"/>
                  <a:pt x="686752" y="4589236"/>
                  <a:pt x="624840" y="4641623"/>
                </a:cubicBezTo>
                <a:cubicBezTo>
                  <a:pt x="605790" y="4657816"/>
                  <a:pt x="640080" y="4626383"/>
                  <a:pt x="642938" y="4622573"/>
                </a:cubicBezTo>
                <a:cubicBezTo>
                  <a:pt x="592456" y="4664483"/>
                  <a:pt x="559118" y="4687343"/>
                  <a:pt x="497204" y="4741636"/>
                </a:cubicBezTo>
                <a:cubicBezTo>
                  <a:pt x="461010" y="4777831"/>
                  <a:pt x="528638" y="4718776"/>
                  <a:pt x="561024" y="4693058"/>
                </a:cubicBezTo>
                <a:cubicBezTo>
                  <a:pt x="559118" y="4699726"/>
                  <a:pt x="542924" y="4712108"/>
                  <a:pt x="508636" y="4741636"/>
                </a:cubicBezTo>
                <a:cubicBezTo>
                  <a:pt x="503872" y="4743541"/>
                  <a:pt x="455296" y="4782593"/>
                  <a:pt x="404812" y="4828313"/>
                </a:cubicBezTo>
                <a:cubicBezTo>
                  <a:pt x="354330" y="4873081"/>
                  <a:pt x="301944" y="4925468"/>
                  <a:pt x="280988" y="4945471"/>
                </a:cubicBezTo>
                <a:cubicBezTo>
                  <a:pt x="271464" y="4956901"/>
                  <a:pt x="262890" y="4967378"/>
                  <a:pt x="256224" y="4975951"/>
                </a:cubicBezTo>
                <a:cubicBezTo>
                  <a:pt x="249556" y="4984523"/>
                  <a:pt x="243840" y="4992143"/>
                  <a:pt x="239078" y="4998811"/>
                </a:cubicBezTo>
                <a:cubicBezTo>
                  <a:pt x="230504" y="5011193"/>
                  <a:pt x="224790" y="5019766"/>
                  <a:pt x="221932" y="5024528"/>
                </a:cubicBezTo>
                <a:cubicBezTo>
                  <a:pt x="217170" y="5034053"/>
                  <a:pt x="220980" y="5031196"/>
                  <a:pt x="224790" y="5027386"/>
                </a:cubicBezTo>
                <a:cubicBezTo>
                  <a:pt x="229552" y="5023576"/>
                  <a:pt x="233364" y="5020718"/>
                  <a:pt x="227648" y="5029291"/>
                </a:cubicBezTo>
                <a:cubicBezTo>
                  <a:pt x="221932" y="5037863"/>
                  <a:pt x="205740" y="5058818"/>
                  <a:pt x="175260" y="5108348"/>
                </a:cubicBezTo>
                <a:cubicBezTo>
                  <a:pt x="161924" y="5127398"/>
                  <a:pt x="148590" y="5146448"/>
                  <a:pt x="136208" y="5166451"/>
                </a:cubicBezTo>
                <a:cubicBezTo>
                  <a:pt x="106680" y="5227411"/>
                  <a:pt x="79058" y="5299801"/>
                  <a:pt x="60008" y="5376953"/>
                </a:cubicBezTo>
                <a:cubicBezTo>
                  <a:pt x="46434" y="5434818"/>
                  <a:pt x="38220" y="5494825"/>
                  <a:pt x="44202" y="5552957"/>
                </a:cubicBezTo>
                <a:lnTo>
                  <a:pt x="50484" y="5585590"/>
                </a:lnTo>
                <a:lnTo>
                  <a:pt x="50484" y="5608411"/>
                </a:lnTo>
                <a:cubicBezTo>
                  <a:pt x="54292" y="5665561"/>
                  <a:pt x="69532" y="5717948"/>
                  <a:pt x="88584" y="5761763"/>
                </a:cubicBezTo>
                <a:cubicBezTo>
                  <a:pt x="107632" y="5805578"/>
                  <a:pt x="131444" y="5840821"/>
                  <a:pt x="151448" y="5868443"/>
                </a:cubicBezTo>
                <a:cubicBezTo>
                  <a:pt x="194310" y="5916068"/>
                  <a:pt x="262890" y="5970361"/>
                  <a:pt x="345758" y="6000841"/>
                </a:cubicBezTo>
                <a:cubicBezTo>
                  <a:pt x="428624" y="6034178"/>
                  <a:pt x="520064" y="6047513"/>
                  <a:pt x="594360" y="6052276"/>
                </a:cubicBezTo>
                <a:cubicBezTo>
                  <a:pt x="614364" y="6057038"/>
                  <a:pt x="564832" y="6056086"/>
                  <a:pt x="503872" y="6046561"/>
                </a:cubicBezTo>
                <a:cubicBezTo>
                  <a:pt x="496252" y="6045608"/>
                  <a:pt x="488632" y="6044656"/>
                  <a:pt x="481012" y="6042751"/>
                </a:cubicBezTo>
                <a:cubicBezTo>
                  <a:pt x="473392" y="6040846"/>
                  <a:pt x="464820" y="6039893"/>
                  <a:pt x="457200" y="6037988"/>
                </a:cubicBezTo>
                <a:cubicBezTo>
                  <a:pt x="441008" y="6035131"/>
                  <a:pt x="425768" y="6030368"/>
                  <a:pt x="411480" y="6026558"/>
                </a:cubicBezTo>
                <a:cubicBezTo>
                  <a:pt x="397192" y="6022748"/>
                  <a:pt x="383858" y="6017986"/>
                  <a:pt x="372428" y="6014176"/>
                </a:cubicBezTo>
                <a:cubicBezTo>
                  <a:pt x="360998" y="6011318"/>
                  <a:pt x="351472" y="6007508"/>
                  <a:pt x="343852" y="6004651"/>
                </a:cubicBezTo>
                <a:cubicBezTo>
                  <a:pt x="385764" y="6021796"/>
                  <a:pt x="428624" y="6036083"/>
                  <a:pt x="473392" y="6044656"/>
                </a:cubicBezTo>
                <a:cubicBezTo>
                  <a:pt x="462916" y="6041798"/>
                  <a:pt x="453390" y="6039893"/>
                  <a:pt x="444818" y="6037988"/>
                </a:cubicBezTo>
                <a:cubicBezTo>
                  <a:pt x="435292" y="6036083"/>
                  <a:pt x="427672" y="6033226"/>
                  <a:pt x="420052" y="6031321"/>
                </a:cubicBezTo>
                <a:cubicBezTo>
                  <a:pt x="412432" y="6029416"/>
                  <a:pt x="404812" y="6027511"/>
                  <a:pt x="398144" y="6025606"/>
                </a:cubicBezTo>
                <a:cubicBezTo>
                  <a:pt x="391478" y="6023701"/>
                  <a:pt x="384810" y="6021796"/>
                  <a:pt x="379096" y="6019891"/>
                </a:cubicBezTo>
                <a:cubicBezTo>
                  <a:pt x="366712" y="6016081"/>
                  <a:pt x="355284" y="6013223"/>
                  <a:pt x="344804" y="6009413"/>
                </a:cubicBezTo>
                <a:cubicBezTo>
                  <a:pt x="334328" y="6004651"/>
                  <a:pt x="322898" y="6001793"/>
                  <a:pt x="311468" y="5997031"/>
                </a:cubicBezTo>
                <a:cubicBezTo>
                  <a:pt x="324804" y="6003698"/>
                  <a:pt x="338138" y="6009413"/>
                  <a:pt x="349568" y="6014176"/>
                </a:cubicBezTo>
                <a:cubicBezTo>
                  <a:pt x="360998" y="6019891"/>
                  <a:pt x="372428" y="6022748"/>
                  <a:pt x="382904" y="6026558"/>
                </a:cubicBezTo>
                <a:cubicBezTo>
                  <a:pt x="387668" y="6028463"/>
                  <a:pt x="393384" y="6030368"/>
                  <a:pt x="398144" y="6031321"/>
                </a:cubicBezTo>
                <a:cubicBezTo>
                  <a:pt x="403860" y="6032273"/>
                  <a:pt x="408624" y="6034178"/>
                  <a:pt x="413384" y="6035131"/>
                </a:cubicBezTo>
                <a:cubicBezTo>
                  <a:pt x="422910" y="6037036"/>
                  <a:pt x="432436" y="6039893"/>
                  <a:pt x="441960" y="6041798"/>
                </a:cubicBezTo>
                <a:cubicBezTo>
                  <a:pt x="480060" y="6049418"/>
                  <a:pt x="518160" y="6055133"/>
                  <a:pt x="575310" y="6059896"/>
                </a:cubicBezTo>
                <a:cubicBezTo>
                  <a:pt x="571500" y="6060848"/>
                  <a:pt x="572452" y="6061801"/>
                  <a:pt x="581978" y="6062753"/>
                </a:cubicBezTo>
                <a:cubicBezTo>
                  <a:pt x="591504" y="6063706"/>
                  <a:pt x="607696" y="6066563"/>
                  <a:pt x="634364" y="6067516"/>
                </a:cubicBezTo>
                <a:lnTo>
                  <a:pt x="649604" y="6063706"/>
                </a:lnTo>
                <a:cubicBezTo>
                  <a:pt x="650558" y="6063706"/>
                  <a:pt x="656272" y="6064658"/>
                  <a:pt x="672464" y="6065611"/>
                </a:cubicBezTo>
                <a:cubicBezTo>
                  <a:pt x="741044" y="6066563"/>
                  <a:pt x="808672" y="6063706"/>
                  <a:pt x="877252" y="6058943"/>
                </a:cubicBezTo>
                <a:cubicBezTo>
                  <a:pt x="833438" y="6059896"/>
                  <a:pt x="830580" y="6056086"/>
                  <a:pt x="778192" y="6057038"/>
                </a:cubicBezTo>
                <a:cubicBezTo>
                  <a:pt x="796290" y="6058943"/>
                  <a:pt x="751524" y="6061801"/>
                  <a:pt x="699136" y="6060848"/>
                </a:cubicBezTo>
                <a:cubicBezTo>
                  <a:pt x="745808" y="6058943"/>
                  <a:pt x="648652" y="6057038"/>
                  <a:pt x="649604" y="6054181"/>
                </a:cubicBezTo>
                <a:cubicBezTo>
                  <a:pt x="754380" y="6058943"/>
                  <a:pt x="885824" y="6051323"/>
                  <a:pt x="953452" y="6043703"/>
                </a:cubicBezTo>
                <a:cubicBezTo>
                  <a:pt x="961072" y="6044656"/>
                  <a:pt x="968692" y="6044656"/>
                  <a:pt x="976312" y="6045608"/>
                </a:cubicBezTo>
                <a:cubicBezTo>
                  <a:pt x="1025844" y="6039893"/>
                  <a:pt x="1076324" y="6030368"/>
                  <a:pt x="1120140" y="6017033"/>
                </a:cubicBezTo>
                <a:cubicBezTo>
                  <a:pt x="1164908" y="6003698"/>
                  <a:pt x="1202056" y="5986553"/>
                  <a:pt x="1230630" y="5970361"/>
                </a:cubicBezTo>
                <a:cubicBezTo>
                  <a:pt x="1224916" y="5974171"/>
                  <a:pt x="1219200" y="5977981"/>
                  <a:pt x="1213484" y="5981791"/>
                </a:cubicBezTo>
                <a:cubicBezTo>
                  <a:pt x="1239204" y="5969408"/>
                  <a:pt x="1263016" y="5953216"/>
                  <a:pt x="1284924" y="5935118"/>
                </a:cubicBezTo>
                <a:lnTo>
                  <a:pt x="1301116" y="5921783"/>
                </a:lnTo>
                <a:cubicBezTo>
                  <a:pt x="1306830" y="5917021"/>
                  <a:pt x="1311592" y="5911306"/>
                  <a:pt x="1316356" y="5906543"/>
                </a:cubicBezTo>
                <a:cubicBezTo>
                  <a:pt x="1321118" y="5901781"/>
                  <a:pt x="1325880" y="5896066"/>
                  <a:pt x="1330644" y="5891303"/>
                </a:cubicBezTo>
                <a:cubicBezTo>
                  <a:pt x="1335404" y="5885588"/>
                  <a:pt x="1339216" y="5880826"/>
                  <a:pt x="1343978" y="5875111"/>
                </a:cubicBezTo>
                <a:cubicBezTo>
                  <a:pt x="1380172" y="5832248"/>
                  <a:pt x="1407796" y="5783671"/>
                  <a:pt x="1432560" y="5736998"/>
                </a:cubicBezTo>
                <a:cubicBezTo>
                  <a:pt x="1453516" y="5687468"/>
                  <a:pt x="1473518" y="5630318"/>
                  <a:pt x="1493520" y="5574121"/>
                </a:cubicBezTo>
                <a:cubicBezTo>
                  <a:pt x="1513524" y="5517923"/>
                  <a:pt x="1533524" y="5463631"/>
                  <a:pt x="1551624" y="5420768"/>
                </a:cubicBezTo>
                <a:cubicBezTo>
                  <a:pt x="1553528" y="5415053"/>
                  <a:pt x="1557338" y="5405528"/>
                  <a:pt x="1563052" y="5394098"/>
                </a:cubicBezTo>
                <a:cubicBezTo>
                  <a:pt x="1568768" y="5381716"/>
                  <a:pt x="1577340" y="5368381"/>
                  <a:pt x="1585912" y="5353141"/>
                </a:cubicBezTo>
                <a:cubicBezTo>
                  <a:pt x="1590676" y="5345521"/>
                  <a:pt x="1595438" y="5336948"/>
                  <a:pt x="1600200" y="5328376"/>
                </a:cubicBezTo>
                <a:cubicBezTo>
                  <a:pt x="1605916" y="5319803"/>
                  <a:pt x="1611630" y="5311231"/>
                  <a:pt x="1618298" y="5302658"/>
                </a:cubicBezTo>
                <a:cubicBezTo>
                  <a:pt x="1624012" y="5294086"/>
                  <a:pt x="1630680" y="5285513"/>
                  <a:pt x="1637348" y="5275988"/>
                </a:cubicBezTo>
                <a:cubicBezTo>
                  <a:pt x="1644016" y="5267416"/>
                  <a:pt x="1651636" y="5258843"/>
                  <a:pt x="1659256" y="5249318"/>
                </a:cubicBezTo>
                <a:cubicBezTo>
                  <a:pt x="1666876" y="5239793"/>
                  <a:pt x="1674496" y="5231221"/>
                  <a:pt x="1682116" y="5221696"/>
                </a:cubicBezTo>
                <a:cubicBezTo>
                  <a:pt x="1690688" y="5213123"/>
                  <a:pt x="1698308" y="5204551"/>
                  <a:pt x="1706880" y="5195978"/>
                </a:cubicBezTo>
                <a:cubicBezTo>
                  <a:pt x="1715452" y="5187406"/>
                  <a:pt x="1723072" y="5177881"/>
                  <a:pt x="1731644" y="5170261"/>
                </a:cubicBezTo>
                <a:cubicBezTo>
                  <a:pt x="1740218" y="5161688"/>
                  <a:pt x="1748790" y="5154068"/>
                  <a:pt x="1757364" y="5146448"/>
                </a:cubicBezTo>
                <a:cubicBezTo>
                  <a:pt x="1765936" y="5138828"/>
                  <a:pt x="1773556" y="5130256"/>
                  <a:pt x="1782128" y="5123588"/>
                </a:cubicBezTo>
                <a:cubicBezTo>
                  <a:pt x="1789748" y="5116921"/>
                  <a:pt x="1798320" y="5110253"/>
                  <a:pt x="1805940" y="5103586"/>
                </a:cubicBezTo>
                <a:cubicBezTo>
                  <a:pt x="1813560" y="5096918"/>
                  <a:pt x="1821180" y="5090251"/>
                  <a:pt x="1827848" y="5084536"/>
                </a:cubicBezTo>
                <a:cubicBezTo>
                  <a:pt x="1834516" y="5078821"/>
                  <a:pt x="1841184" y="5073106"/>
                  <a:pt x="1847850" y="5068343"/>
                </a:cubicBezTo>
                <a:cubicBezTo>
                  <a:pt x="1854518" y="5063581"/>
                  <a:pt x="1778318" y="5123588"/>
                  <a:pt x="1749744" y="5156926"/>
                </a:cubicBezTo>
                <a:cubicBezTo>
                  <a:pt x="1765936" y="5142638"/>
                  <a:pt x="1780224" y="5128351"/>
                  <a:pt x="1794510" y="5116921"/>
                </a:cubicBezTo>
                <a:cubicBezTo>
                  <a:pt x="1808798" y="5104538"/>
                  <a:pt x="1821180" y="5093108"/>
                  <a:pt x="1833564" y="5083583"/>
                </a:cubicBezTo>
                <a:cubicBezTo>
                  <a:pt x="1859280" y="5065486"/>
                  <a:pt x="1877378" y="5051198"/>
                  <a:pt x="1890712" y="5046436"/>
                </a:cubicBezTo>
                <a:cubicBezTo>
                  <a:pt x="1733550" y="5155021"/>
                  <a:pt x="1901190" y="5043578"/>
                  <a:pt x="1832610" y="5095013"/>
                </a:cubicBezTo>
                <a:cubicBezTo>
                  <a:pt x="1850708" y="5081678"/>
                  <a:pt x="1868804" y="5068343"/>
                  <a:pt x="1886904" y="5055961"/>
                </a:cubicBezTo>
                <a:cubicBezTo>
                  <a:pt x="1905000" y="5044531"/>
                  <a:pt x="1923098" y="5033101"/>
                  <a:pt x="1940244" y="5022623"/>
                </a:cubicBezTo>
                <a:cubicBezTo>
                  <a:pt x="1975484" y="5003573"/>
                  <a:pt x="2005012" y="4986428"/>
                  <a:pt x="2025016" y="4977856"/>
                </a:cubicBezTo>
                <a:cubicBezTo>
                  <a:pt x="2017396" y="4981666"/>
                  <a:pt x="2009776" y="4984523"/>
                  <a:pt x="2004060" y="4987381"/>
                </a:cubicBezTo>
                <a:cubicBezTo>
                  <a:pt x="1998344" y="4989286"/>
                  <a:pt x="1993584" y="4992143"/>
                  <a:pt x="1989772" y="4994048"/>
                </a:cubicBezTo>
                <a:cubicBezTo>
                  <a:pt x="1982152" y="4997858"/>
                  <a:pt x="1977390" y="4999763"/>
                  <a:pt x="1975484" y="5000716"/>
                </a:cubicBezTo>
                <a:cubicBezTo>
                  <a:pt x="1971676" y="5002621"/>
                  <a:pt x="1977390" y="4998811"/>
                  <a:pt x="1982152" y="4995001"/>
                </a:cubicBezTo>
                <a:cubicBezTo>
                  <a:pt x="1992630" y="4988333"/>
                  <a:pt x="2003108" y="4980713"/>
                  <a:pt x="1938338" y="5015956"/>
                </a:cubicBezTo>
                <a:cubicBezTo>
                  <a:pt x="1987868" y="4986428"/>
                  <a:pt x="2047876" y="4954996"/>
                  <a:pt x="2114550" y="4933088"/>
                </a:cubicBezTo>
                <a:cubicBezTo>
                  <a:pt x="2181224" y="4910228"/>
                  <a:pt x="2252664" y="4895941"/>
                  <a:pt x="2321244" y="4890226"/>
                </a:cubicBezTo>
                <a:cubicBezTo>
                  <a:pt x="2320290" y="4892131"/>
                  <a:pt x="2337436" y="4892131"/>
                  <a:pt x="2387918" y="4891178"/>
                </a:cubicBezTo>
                <a:lnTo>
                  <a:pt x="2389908" y="4891039"/>
                </a:lnTo>
                <a:lnTo>
                  <a:pt x="2387620" y="4891402"/>
                </a:lnTo>
                <a:cubicBezTo>
                  <a:pt x="2389108" y="4892012"/>
                  <a:pt x="2401492" y="4892845"/>
                  <a:pt x="2433638" y="4894036"/>
                </a:cubicBezTo>
                <a:cubicBezTo>
                  <a:pt x="2466976" y="4893083"/>
                  <a:pt x="2507932" y="4897846"/>
                  <a:pt x="2550796" y="4903561"/>
                </a:cubicBezTo>
                <a:cubicBezTo>
                  <a:pt x="2593658" y="4910228"/>
                  <a:pt x="2638424" y="4918801"/>
                  <a:pt x="2681288" y="4928326"/>
                </a:cubicBezTo>
                <a:cubicBezTo>
                  <a:pt x="2724150" y="4936898"/>
                  <a:pt x="2764156" y="4946423"/>
                  <a:pt x="2796540" y="4952138"/>
                </a:cubicBezTo>
                <a:cubicBezTo>
                  <a:pt x="2829878" y="4957853"/>
                  <a:pt x="2855596" y="4961663"/>
                  <a:pt x="2868930" y="4960711"/>
                </a:cubicBezTo>
                <a:cubicBezTo>
                  <a:pt x="2914650" y="4971188"/>
                  <a:pt x="2870836" y="4965473"/>
                  <a:pt x="2831784" y="4958806"/>
                </a:cubicBezTo>
                <a:cubicBezTo>
                  <a:pt x="2811780" y="4954996"/>
                  <a:pt x="2794636" y="4952138"/>
                  <a:pt x="2789872" y="4952138"/>
                </a:cubicBezTo>
                <a:cubicBezTo>
                  <a:pt x="2786064" y="4952138"/>
                  <a:pt x="2794636" y="4954996"/>
                  <a:pt x="2829878" y="4963568"/>
                </a:cubicBezTo>
                <a:cubicBezTo>
                  <a:pt x="2788920" y="4956901"/>
                  <a:pt x="2739392" y="4946423"/>
                  <a:pt x="2697480" y="4936898"/>
                </a:cubicBezTo>
                <a:cubicBezTo>
                  <a:pt x="2655570" y="4928326"/>
                  <a:pt x="2619376" y="4921658"/>
                  <a:pt x="2605088" y="4921658"/>
                </a:cubicBezTo>
                <a:cubicBezTo>
                  <a:pt x="2646998" y="4928326"/>
                  <a:pt x="2653666" y="4932136"/>
                  <a:pt x="2657476" y="4934041"/>
                </a:cubicBezTo>
                <a:cubicBezTo>
                  <a:pt x="2661284" y="4935946"/>
                  <a:pt x="2661284" y="4937851"/>
                  <a:pt x="2687004" y="4943566"/>
                </a:cubicBezTo>
                <a:lnTo>
                  <a:pt x="2777492" y="4959758"/>
                </a:lnTo>
                <a:lnTo>
                  <a:pt x="2757488" y="4954996"/>
                </a:lnTo>
                <a:cubicBezTo>
                  <a:pt x="2833688" y="4968331"/>
                  <a:pt x="2929892" y="4990238"/>
                  <a:pt x="3031808" y="4992143"/>
                </a:cubicBezTo>
                <a:cubicBezTo>
                  <a:pt x="3082292" y="4993096"/>
                  <a:pt x="3133724" y="4988333"/>
                  <a:pt x="3183256" y="4977856"/>
                </a:cubicBezTo>
                <a:cubicBezTo>
                  <a:pt x="3232784" y="4966426"/>
                  <a:pt x="3279458" y="4948328"/>
                  <a:pt x="3322320" y="4927373"/>
                </a:cubicBezTo>
                <a:cubicBezTo>
                  <a:pt x="3392804" y="4889273"/>
                  <a:pt x="3447098" y="4847363"/>
                  <a:pt x="3502344" y="4799738"/>
                </a:cubicBezTo>
                <a:cubicBezTo>
                  <a:pt x="3556636" y="4752113"/>
                  <a:pt x="3612832" y="4697821"/>
                  <a:pt x="3682366" y="4627336"/>
                </a:cubicBezTo>
                <a:cubicBezTo>
                  <a:pt x="3663316" y="4649243"/>
                  <a:pt x="3692844" y="4620668"/>
                  <a:pt x="3716656" y="4597808"/>
                </a:cubicBezTo>
                <a:cubicBezTo>
                  <a:pt x="3740468" y="4574948"/>
                  <a:pt x="3759518" y="4557803"/>
                  <a:pt x="3717608" y="4605428"/>
                </a:cubicBezTo>
                <a:cubicBezTo>
                  <a:pt x="3750944" y="4573043"/>
                  <a:pt x="3782378" y="4539706"/>
                  <a:pt x="3805238" y="4513988"/>
                </a:cubicBezTo>
                <a:cubicBezTo>
                  <a:pt x="3828098" y="4488271"/>
                  <a:pt x="3841432" y="4470173"/>
                  <a:pt x="3841432" y="4468268"/>
                </a:cubicBezTo>
                <a:cubicBezTo>
                  <a:pt x="3814764" y="4497796"/>
                  <a:pt x="3809048" y="4502558"/>
                  <a:pt x="3805238" y="4506368"/>
                </a:cubicBezTo>
                <a:cubicBezTo>
                  <a:pt x="3801428" y="4510178"/>
                  <a:pt x="3798570" y="4513036"/>
                  <a:pt x="3774758" y="4536848"/>
                </a:cubicBezTo>
                <a:cubicBezTo>
                  <a:pt x="3789998" y="4518751"/>
                  <a:pt x="3815716" y="4490176"/>
                  <a:pt x="3839528" y="4462553"/>
                </a:cubicBezTo>
                <a:cubicBezTo>
                  <a:pt x="3864292" y="4434931"/>
                  <a:pt x="3887152" y="4406356"/>
                  <a:pt x="3900488" y="4390163"/>
                </a:cubicBezTo>
                <a:cubicBezTo>
                  <a:pt x="3889058" y="4406356"/>
                  <a:pt x="3893820" y="4400641"/>
                  <a:pt x="3891916" y="4404451"/>
                </a:cubicBezTo>
                <a:cubicBezTo>
                  <a:pt x="3920492" y="4367303"/>
                  <a:pt x="3925252" y="4356826"/>
                  <a:pt x="3929064" y="4350158"/>
                </a:cubicBezTo>
                <a:cubicBezTo>
                  <a:pt x="3930968" y="4346348"/>
                  <a:pt x="3931920" y="4343491"/>
                  <a:pt x="3934778" y="4337776"/>
                </a:cubicBezTo>
                <a:cubicBezTo>
                  <a:pt x="3937636" y="4332061"/>
                  <a:pt x="3942398" y="4323488"/>
                  <a:pt x="3950018" y="4309201"/>
                </a:cubicBezTo>
                <a:cubicBezTo>
                  <a:pt x="3956684" y="4300628"/>
                  <a:pt x="3974784" y="4269196"/>
                  <a:pt x="3988118" y="4230143"/>
                </a:cubicBezTo>
                <a:cubicBezTo>
                  <a:pt x="4001452" y="4192043"/>
                  <a:pt x="4010978" y="4145371"/>
                  <a:pt x="4017644" y="4114891"/>
                </a:cubicBezTo>
                <a:cubicBezTo>
                  <a:pt x="4020504" y="4084411"/>
                  <a:pt x="4023360" y="4053931"/>
                  <a:pt x="4026218" y="4022498"/>
                </a:cubicBezTo>
                <a:cubicBezTo>
                  <a:pt x="4024312" y="4048216"/>
                  <a:pt x="4027170" y="4026308"/>
                  <a:pt x="4032884" y="3995828"/>
                </a:cubicBezTo>
                <a:cubicBezTo>
                  <a:pt x="4037648" y="3965348"/>
                  <a:pt x="4046220" y="3925343"/>
                  <a:pt x="4050030" y="3918676"/>
                </a:cubicBezTo>
                <a:cubicBezTo>
                  <a:pt x="4052888" y="3901531"/>
                  <a:pt x="4056698" y="3884386"/>
                  <a:pt x="4059556" y="3868193"/>
                </a:cubicBezTo>
                <a:cubicBezTo>
                  <a:pt x="4062412" y="3852001"/>
                  <a:pt x="4067176" y="3835808"/>
                  <a:pt x="4071938" y="3817711"/>
                </a:cubicBezTo>
                <a:cubicBezTo>
                  <a:pt x="4074796" y="3809138"/>
                  <a:pt x="4076700" y="3799613"/>
                  <a:pt x="4079558" y="3790088"/>
                </a:cubicBezTo>
                <a:cubicBezTo>
                  <a:pt x="4083368" y="3780563"/>
                  <a:pt x="4086224" y="3771038"/>
                  <a:pt x="4090036" y="3760561"/>
                </a:cubicBezTo>
                <a:cubicBezTo>
                  <a:pt x="4093844" y="3751036"/>
                  <a:pt x="4097656" y="3740558"/>
                  <a:pt x="4101466" y="3729128"/>
                </a:cubicBezTo>
                <a:cubicBezTo>
                  <a:pt x="4106228" y="3718651"/>
                  <a:pt x="4110992" y="3707221"/>
                  <a:pt x="4116704" y="3694838"/>
                </a:cubicBezTo>
                <a:cubicBezTo>
                  <a:pt x="4109084" y="3714841"/>
                  <a:pt x="4118610" y="3692933"/>
                  <a:pt x="4131944" y="3666263"/>
                </a:cubicBezTo>
                <a:cubicBezTo>
                  <a:pt x="4146232" y="3640546"/>
                  <a:pt x="4163378" y="3609113"/>
                  <a:pt x="4165284" y="3609113"/>
                </a:cubicBezTo>
                <a:cubicBezTo>
                  <a:pt x="4209098" y="3531008"/>
                  <a:pt x="4247198" y="3467191"/>
                  <a:pt x="4286252" y="3406231"/>
                </a:cubicBezTo>
                <a:cubicBezTo>
                  <a:pt x="4325304" y="3345271"/>
                  <a:pt x="4367212" y="3287168"/>
                  <a:pt x="4422458" y="3224303"/>
                </a:cubicBezTo>
                <a:cubicBezTo>
                  <a:pt x="4419600" y="3229066"/>
                  <a:pt x="4400552" y="3256688"/>
                  <a:pt x="4431984" y="3219541"/>
                </a:cubicBezTo>
                <a:cubicBezTo>
                  <a:pt x="4443412" y="3204301"/>
                  <a:pt x="4460558" y="3184298"/>
                  <a:pt x="4477704" y="3163343"/>
                </a:cubicBezTo>
                <a:cubicBezTo>
                  <a:pt x="4495800" y="3143341"/>
                  <a:pt x="4512944" y="3122386"/>
                  <a:pt x="4526280" y="3107146"/>
                </a:cubicBezTo>
                <a:lnTo>
                  <a:pt x="4525328" y="3108098"/>
                </a:lnTo>
                <a:cubicBezTo>
                  <a:pt x="4525328" y="3107146"/>
                  <a:pt x="4525328" y="3107146"/>
                  <a:pt x="4526280" y="3106193"/>
                </a:cubicBezTo>
                <a:cubicBezTo>
                  <a:pt x="4539616" y="3090953"/>
                  <a:pt x="4547236" y="3081428"/>
                  <a:pt x="4547236" y="3080476"/>
                </a:cubicBezTo>
                <a:cubicBezTo>
                  <a:pt x="4568192" y="3052853"/>
                  <a:pt x="4584384" y="3031898"/>
                  <a:pt x="4606292" y="3004276"/>
                </a:cubicBezTo>
                <a:cubicBezTo>
                  <a:pt x="4628198" y="2977606"/>
                  <a:pt x="4654868" y="2943316"/>
                  <a:pt x="4701540" y="2890928"/>
                </a:cubicBezTo>
                <a:cubicBezTo>
                  <a:pt x="4695826" y="2892833"/>
                  <a:pt x="4673918" y="2915693"/>
                  <a:pt x="4649152" y="2943316"/>
                </a:cubicBezTo>
                <a:cubicBezTo>
                  <a:pt x="4624388" y="2969986"/>
                  <a:pt x="4597718" y="3002371"/>
                  <a:pt x="4581526" y="3021421"/>
                </a:cubicBezTo>
                <a:lnTo>
                  <a:pt x="4555808" y="3056663"/>
                </a:lnTo>
                <a:cubicBezTo>
                  <a:pt x="4523424" y="3083333"/>
                  <a:pt x="4474844" y="3151913"/>
                  <a:pt x="4452938" y="3174773"/>
                </a:cubicBezTo>
                <a:cubicBezTo>
                  <a:pt x="4475798" y="3140483"/>
                  <a:pt x="4528186" y="3078571"/>
                  <a:pt x="4585336" y="3011896"/>
                </a:cubicBezTo>
                <a:cubicBezTo>
                  <a:pt x="4642486" y="2945221"/>
                  <a:pt x="4706304" y="2872831"/>
                  <a:pt x="4756786" y="2819491"/>
                </a:cubicBezTo>
                <a:lnTo>
                  <a:pt x="4750140" y="2825544"/>
                </a:lnTo>
                <a:lnTo>
                  <a:pt x="4778692" y="2798536"/>
                </a:lnTo>
                <a:cubicBezTo>
                  <a:pt x="4781552" y="2794726"/>
                  <a:pt x="4782504" y="2791868"/>
                  <a:pt x="4787266" y="2785201"/>
                </a:cubicBezTo>
                <a:cubicBezTo>
                  <a:pt x="4792028" y="2777581"/>
                  <a:pt x="4801552" y="2766151"/>
                  <a:pt x="4823460" y="2744243"/>
                </a:cubicBezTo>
                <a:cubicBezTo>
                  <a:pt x="4812030" y="2759483"/>
                  <a:pt x="4847272" y="2729956"/>
                  <a:pt x="4797744" y="2779486"/>
                </a:cubicBezTo>
                <a:cubicBezTo>
                  <a:pt x="4841558" y="2739481"/>
                  <a:pt x="4893946" y="2692808"/>
                  <a:pt x="4936808" y="2660423"/>
                </a:cubicBezTo>
                <a:cubicBezTo>
                  <a:pt x="4923472" y="2668996"/>
                  <a:pt x="4914900" y="2675663"/>
                  <a:pt x="4909186" y="2679473"/>
                </a:cubicBezTo>
                <a:cubicBezTo>
                  <a:pt x="4902518" y="2683283"/>
                  <a:pt x="4900612" y="2685188"/>
                  <a:pt x="4899660" y="2685188"/>
                </a:cubicBezTo>
                <a:cubicBezTo>
                  <a:pt x="4897756" y="2685188"/>
                  <a:pt x="4906328" y="2678521"/>
                  <a:pt x="4918712" y="2668043"/>
                </a:cubicBezTo>
                <a:cubicBezTo>
                  <a:pt x="4943476" y="2648993"/>
                  <a:pt x="4985386" y="2619466"/>
                  <a:pt x="4994912" y="2612798"/>
                </a:cubicBezTo>
                <a:cubicBezTo>
                  <a:pt x="5052060" y="2579461"/>
                  <a:pt x="4978718" y="2626133"/>
                  <a:pt x="4946332" y="2649946"/>
                </a:cubicBezTo>
                <a:cubicBezTo>
                  <a:pt x="4956812" y="2643278"/>
                  <a:pt x="4969192" y="2635658"/>
                  <a:pt x="4980624" y="2628991"/>
                </a:cubicBezTo>
                <a:cubicBezTo>
                  <a:pt x="4992052" y="2621371"/>
                  <a:pt x="5004436" y="2615656"/>
                  <a:pt x="5015866" y="2608988"/>
                </a:cubicBezTo>
                <a:cubicBezTo>
                  <a:pt x="5038724" y="2597558"/>
                  <a:pt x="5059680" y="2586128"/>
                  <a:pt x="5072064" y="2577556"/>
                </a:cubicBezTo>
                <a:cubicBezTo>
                  <a:pt x="5073016" y="2578508"/>
                  <a:pt x="5065396" y="2583271"/>
                  <a:pt x="5052060" y="2590891"/>
                </a:cubicBezTo>
                <a:cubicBezTo>
                  <a:pt x="5038724" y="2599463"/>
                  <a:pt x="5019676" y="2609941"/>
                  <a:pt x="4999672" y="2624228"/>
                </a:cubicBezTo>
                <a:cubicBezTo>
                  <a:pt x="4958716" y="2650898"/>
                  <a:pt x="4910138" y="2688998"/>
                  <a:pt x="4873944" y="2719478"/>
                </a:cubicBezTo>
                <a:cubicBezTo>
                  <a:pt x="4891088" y="2706143"/>
                  <a:pt x="4908232" y="2692808"/>
                  <a:pt x="4925378" y="2680426"/>
                </a:cubicBezTo>
                <a:cubicBezTo>
                  <a:pt x="4909186" y="2694713"/>
                  <a:pt x="4897756" y="2703286"/>
                  <a:pt x="4886324" y="2712811"/>
                </a:cubicBezTo>
                <a:cubicBezTo>
                  <a:pt x="4879658" y="2718526"/>
                  <a:pt x="4873944" y="2723288"/>
                  <a:pt x="4865370" y="2729956"/>
                </a:cubicBezTo>
                <a:cubicBezTo>
                  <a:pt x="4857752" y="2736623"/>
                  <a:pt x="4848226" y="2744243"/>
                  <a:pt x="4835844" y="2754721"/>
                </a:cubicBezTo>
                <a:cubicBezTo>
                  <a:pt x="4860608" y="2735671"/>
                  <a:pt x="4872038" y="2728051"/>
                  <a:pt x="4876800" y="2726146"/>
                </a:cubicBezTo>
                <a:cubicBezTo>
                  <a:pt x="4881564" y="2724241"/>
                  <a:pt x="4878704" y="2729003"/>
                  <a:pt x="4873944" y="2734718"/>
                </a:cubicBezTo>
                <a:cubicBezTo>
                  <a:pt x="4867276" y="2739481"/>
                  <a:pt x="4876800" y="2730908"/>
                  <a:pt x="4870132" y="2735671"/>
                </a:cubicBezTo>
                <a:cubicBezTo>
                  <a:pt x="4860608" y="2744243"/>
                  <a:pt x="4852036" y="2751863"/>
                  <a:pt x="4843464" y="2758531"/>
                </a:cubicBezTo>
                <a:cubicBezTo>
                  <a:pt x="4835844" y="2765198"/>
                  <a:pt x="4829176" y="2771866"/>
                  <a:pt x="4823460" y="2776628"/>
                </a:cubicBezTo>
                <a:cubicBezTo>
                  <a:pt x="4812984" y="2787106"/>
                  <a:pt x="4809172" y="2791868"/>
                  <a:pt x="4813936" y="2789011"/>
                </a:cubicBezTo>
                <a:cubicBezTo>
                  <a:pt x="4799648" y="2806156"/>
                  <a:pt x="4812030" y="2794726"/>
                  <a:pt x="4832986" y="2776628"/>
                </a:cubicBezTo>
                <a:cubicBezTo>
                  <a:pt x="4853940" y="2758531"/>
                  <a:pt x="4882516" y="2734718"/>
                  <a:pt x="4896804" y="2725193"/>
                </a:cubicBezTo>
                <a:cubicBezTo>
                  <a:pt x="4915852" y="2708048"/>
                  <a:pt x="4936808" y="2692808"/>
                  <a:pt x="4957764" y="2677568"/>
                </a:cubicBezTo>
                <a:cubicBezTo>
                  <a:pt x="4992052" y="2649946"/>
                  <a:pt x="5029200" y="2624228"/>
                  <a:pt x="5068252" y="2601368"/>
                </a:cubicBezTo>
                <a:cubicBezTo>
                  <a:pt x="5088256" y="2590891"/>
                  <a:pt x="5108258" y="2579461"/>
                  <a:pt x="5128260" y="2569936"/>
                </a:cubicBezTo>
                <a:cubicBezTo>
                  <a:pt x="5138738" y="2565173"/>
                  <a:pt x="5148264" y="2560411"/>
                  <a:pt x="5158740" y="2555648"/>
                </a:cubicBezTo>
                <a:lnTo>
                  <a:pt x="5189220" y="2542313"/>
                </a:lnTo>
                <a:cubicBezTo>
                  <a:pt x="5243512" y="2523263"/>
                  <a:pt x="5283518" y="2513738"/>
                  <a:pt x="5319712" y="2506118"/>
                </a:cubicBezTo>
                <a:cubicBezTo>
                  <a:pt x="5337812" y="2501356"/>
                  <a:pt x="5354956" y="2498498"/>
                  <a:pt x="5373052" y="2495641"/>
                </a:cubicBezTo>
                <a:cubicBezTo>
                  <a:pt x="5391150" y="2491831"/>
                  <a:pt x="5410200" y="2489926"/>
                  <a:pt x="5430204" y="2486116"/>
                </a:cubicBezTo>
                <a:lnTo>
                  <a:pt x="5451158" y="2477543"/>
                </a:lnTo>
                <a:cubicBezTo>
                  <a:pt x="5545456" y="2460398"/>
                  <a:pt x="5632132" y="2445158"/>
                  <a:pt x="5574030" y="2462303"/>
                </a:cubicBezTo>
                <a:cubicBezTo>
                  <a:pt x="5570220" y="2462303"/>
                  <a:pt x="5557838" y="2464208"/>
                  <a:pt x="5537836" y="2468018"/>
                </a:cubicBezTo>
                <a:cubicBezTo>
                  <a:pt x="5534978" y="2468971"/>
                  <a:pt x="5530216" y="2469923"/>
                  <a:pt x="5524500" y="2471828"/>
                </a:cubicBezTo>
                <a:cubicBezTo>
                  <a:pt x="5522596" y="2472781"/>
                  <a:pt x="5521644" y="2472781"/>
                  <a:pt x="5519738" y="2473733"/>
                </a:cubicBezTo>
                <a:cubicBezTo>
                  <a:pt x="5613084" y="2454683"/>
                  <a:pt x="5671186" y="2441348"/>
                  <a:pt x="5682616" y="2438491"/>
                </a:cubicBezTo>
                <a:cubicBezTo>
                  <a:pt x="5643564" y="2448968"/>
                  <a:pt x="5622608" y="2454683"/>
                  <a:pt x="5614036" y="2457541"/>
                </a:cubicBezTo>
                <a:cubicBezTo>
                  <a:pt x="5605464" y="2460398"/>
                  <a:pt x="5609272" y="2460398"/>
                  <a:pt x="5616892" y="2460398"/>
                </a:cubicBezTo>
                <a:cubicBezTo>
                  <a:pt x="5633086" y="2459446"/>
                  <a:pt x="5666424" y="2455636"/>
                  <a:pt x="5653088" y="2462303"/>
                </a:cubicBezTo>
                <a:cubicBezTo>
                  <a:pt x="5708332" y="2448968"/>
                  <a:pt x="5763578" y="2435633"/>
                  <a:pt x="5816918" y="2417536"/>
                </a:cubicBezTo>
                <a:cubicBezTo>
                  <a:pt x="5767388" y="2430871"/>
                  <a:pt x="5766436" y="2429918"/>
                  <a:pt x="5782628" y="2424203"/>
                </a:cubicBezTo>
                <a:cubicBezTo>
                  <a:pt x="5790248" y="2421346"/>
                  <a:pt x="5802630" y="2417536"/>
                  <a:pt x="5815012" y="2413726"/>
                </a:cubicBezTo>
                <a:cubicBezTo>
                  <a:pt x="5827396" y="2408963"/>
                  <a:pt x="5838824" y="2405153"/>
                  <a:pt x="5847398" y="2401343"/>
                </a:cubicBezTo>
                <a:cubicBezTo>
                  <a:pt x="5852160" y="2402296"/>
                  <a:pt x="5883592" y="2390866"/>
                  <a:pt x="5918836" y="2372768"/>
                </a:cubicBezTo>
                <a:cubicBezTo>
                  <a:pt x="5954078" y="2355623"/>
                  <a:pt x="5992178" y="2330858"/>
                  <a:pt x="6015992" y="2314666"/>
                </a:cubicBezTo>
                <a:lnTo>
                  <a:pt x="6013132" y="2317523"/>
                </a:lnTo>
                <a:cubicBezTo>
                  <a:pt x="6035992" y="2303236"/>
                  <a:pt x="6065520" y="2281328"/>
                  <a:pt x="6093144" y="2255611"/>
                </a:cubicBezTo>
                <a:cubicBezTo>
                  <a:pt x="6121718" y="2229893"/>
                  <a:pt x="6147436" y="2199413"/>
                  <a:pt x="6165532" y="2172743"/>
                </a:cubicBezTo>
                <a:cubicBezTo>
                  <a:pt x="6164580" y="2173696"/>
                  <a:pt x="6175058" y="2156551"/>
                  <a:pt x="6184584" y="2133691"/>
                </a:cubicBezTo>
                <a:cubicBezTo>
                  <a:pt x="6195060" y="2110831"/>
                  <a:pt x="6203632" y="2082256"/>
                  <a:pt x="6207444" y="2064158"/>
                </a:cubicBezTo>
                <a:cubicBezTo>
                  <a:pt x="6198872" y="2087971"/>
                  <a:pt x="6191250" y="2102258"/>
                  <a:pt x="6186488" y="2109878"/>
                </a:cubicBezTo>
                <a:cubicBezTo>
                  <a:pt x="6181724" y="2117498"/>
                  <a:pt x="6179820" y="2119403"/>
                  <a:pt x="6179820" y="2118451"/>
                </a:cubicBezTo>
                <a:cubicBezTo>
                  <a:pt x="6179820" y="2116546"/>
                  <a:pt x="6184584" y="2104163"/>
                  <a:pt x="6181724" y="2107021"/>
                </a:cubicBezTo>
                <a:cubicBezTo>
                  <a:pt x="6187440" y="2097496"/>
                  <a:pt x="6195060" y="2079398"/>
                  <a:pt x="6195060" y="2077493"/>
                </a:cubicBezTo>
                <a:cubicBezTo>
                  <a:pt x="6197918" y="2070826"/>
                  <a:pt x="6195060" y="2074636"/>
                  <a:pt x="6192204" y="2081303"/>
                </a:cubicBezTo>
                <a:cubicBezTo>
                  <a:pt x="6189346" y="2087018"/>
                  <a:pt x="6184584" y="2095590"/>
                  <a:pt x="6183630" y="2096543"/>
                </a:cubicBezTo>
                <a:cubicBezTo>
                  <a:pt x="6161724" y="2146073"/>
                  <a:pt x="6125528" y="2192746"/>
                  <a:pt x="6090286" y="2227988"/>
                </a:cubicBezTo>
                <a:cubicBezTo>
                  <a:pt x="6055996" y="2263231"/>
                  <a:pt x="6021704" y="2289901"/>
                  <a:pt x="6003608" y="2306093"/>
                </a:cubicBezTo>
                <a:cubicBezTo>
                  <a:pt x="6035992" y="2287996"/>
                  <a:pt x="6052186" y="2267993"/>
                  <a:pt x="6083618" y="2242276"/>
                </a:cubicBezTo>
                <a:cubicBezTo>
                  <a:pt x="6044566" y="2285138"/>
                  <a:pt x="5981700" y="2330858"/>
                  <a:pt x="5890260" y="2371816"/>
                </a:cubicBezTo>
                <a:cubicBezTo>
                  <a:pt x="5879784" y="2374673"/>
                  <a:pt x="5869304" y="2377531"/>
                  <a:pt x="5858828" y="2380388"/>
                </a:cubicBezTo>
                <a:lnTo>
                  <a:pt x="5835968" y="2389913"/>
                </a:lnTo>
                <a:lnTo>
                  <a:pt x="5812156" y="2398486"/>
                </a:lnTo>
                <a:cubicBezTo>
                  <a:pt x="5795012" y="2403248"/>
                  <a:pt x="5778818" y="2408963"/>
                  <a:pt x="5762624" y="2413726"/>
                </a:cubicBezTo>
                <a:cubicBezTo>
                  <a:pt x="5782628" y="2407058"/>
                  <a:pt x="5786438" y="2404201"/>
                  <a:pt x="5797868" y="2399438"/>
                </a:cubicBezTo>
                <a:cubicBezTo>
                  <a:pt x="5809298" y="2393723"/>
                  <a:pt x="5828348" y="2388008"/>
                  <a:pt x="5875972" y="2368006"/>
                </a:cubicBezTo>
                <a:cubicBezTo>
                  <a:pt x="5868352" y="2368006"/>
                  <a:pt x="5845492" y="2378483"/>
                  <a:pt x="5815012" y="2388961"/>
                </a:cubicBezTo>
                <a:cubicBezTo>
                  <a:pt x="5799772" y="2394676"/>
                  <a:pt x="5781676" y="2400391"/>
                  <a:pt x="5764530" y="2405153"/>
                </a:cubicBezTo>
                <a:cubicBezTo>
                  <a:pt x="5747386" y="2409916"/>
                  <a:pt x="5729288" y="2414678"/>
                  <a:pt x="5713096" y="2418488"/>
                </a:cubicBezTo>
                <a:lnTo>
                  <a:pt x="5680712" y="2430871"/>
                </a:lnTo>
                <a:cubicBezTo>
                  <a:pt x="5686424" y="2428013"/>
                  <a:pt x="5654040" y="2433728"/>
                  <a:pt x="5633086" y="2437538"/>
                </a:cubicBezTo>
                <a:cubicBezTo>
                  <a:pt x="5611178" y="2441348"/>
                  <a:pt x="5601652" y="2442301"/>
                  <a:pt x="5651184" y="2429918"/>
                </a:cubicBezTo>
                <a:cubicBezTo>
                  <a:pt x="5705476" y="2416583"/>
                  <a:pt x="5758816" y="2402296"/>
                  <a:pt x="5809298" y="2385151"/>
                </a:cubicBezTo>
                <a:lnTo>
                  <a:pt x="5765484" y="2394676"/>
                </a:lnTo>
                <a:cubicBezTo>
                  <a:pt x="5787392" y="2388008"/>
                  <a:pt x="5809298" y="2382293"/>
                  <a:pt x="5829300" y="2374673"/>
                </a:cubicBezTo>
                <a:cubicBezTo>
                  <a:pt x="5849304" y="2367053"/>
                  <a:pt x="5869304" y="2359433"/>
                  <a:pt x="5889308" y="2349908"/>
                </a:cubicBezTo>
                <a:cubicBezTo>
                  <a:pt x="5879784" y="2354671"/>
                  <a:pt x="5871212" y="2359433"/>
                  <a:pt x="5861686" y="2364196"/>
                </a:cubicBezTo>
                <a:cubicBezTo>
                  <a:pt x="5910264" y="2343241"/>
                  <a:pt x="5935980" y="2328001"/>
                  <a:pt x="5953124" y="2319428"/>
                </a:cubicBezTo>
                <a:cubicBezTo>
                  <a:pt x="5970272" y="2310856"/>
                  <a:pt x="5976938" y="2307998"/>
                  <a:pt x="5984558" y="2304188"/>
                </a:cubicBezTo>
                <a:cubicBezTo>
                  <a:pt x="5992178" y="2301331"/>
                  <a:pt x="5998846" y="2297521"/>
                  <a:pt x="6015038" y="2287043"/>
                </a:cubicBezTo>
                <a:cubicBezTo>
                  <a:pt x="6031230" y="2276566"/>
                  <a:pt x="6055996" y="2258468"/>
                  <a:pt x="6092192" y="2220368"/>
                </a:cubicBezTo>
                <a:lnTo>
                  <a:pt x="6119502" y="2185075"/>
                </a:lnTo>
                <a:lnTo>
                  <a:pt x="6076952" y="2233703"/>
                </a:lnTo>
                <a:cubicBezTo>
                  <a:pt x="6075046" y="2235608"/>
                  <a:pt x="6073140" y="2236560"/>
                  <a:pt x="6071236" y="2238465"/>
                </a:cubicBezTo>
                <a:lnTo>
                  <a:pt x="6121304" y="2182746"/>
                </a:lnTo>
                <a:lnTo>
                  <a:pt x="6123148" y="2180363"/>
                </a:lnTo>
                <a:cubicBezTo>
                  <a:pt x="6133386" y="2166314"/>
                  <a:pt x="6143626" y="2151312"/>
                  <a:pt x="6154104" y="2134643"/>
                </a:cubicBezTo>
                <a:cubicBezTo>
                  <a:pt x="6174104" y="2100353"/>
                  <a:pt x="6196012" y="2059396"/>
                  <a:pt x="6204586" y="2003198"/>
                </a:cubicBezTo>
                <a:cubicBezTo>
                  <a:pt x="6202680" y="2023201"/>
                  <a:pt x="6199824" y="2034631"/>
                  <a:pt x="6198872" y="2039393"/>
                </a:cubicBezTo>
                <a:cubicBezTo>
                  <a:pt x="6197918" y="2044156"/>
                  <a:pt x="6198872" y="2044156"/>
                  <a:pt x="6199824" y="2042251"/>
                </a:cubicBezTo>
                <a:cubicBezTo>
                  <a:pt x="6202680" y="2038440"/>
                  <a:pt x="6206492" y="2027963"/>
                  <a:pt x="6204586" y="2044156"/>
                </a:cubicBezTo>
                <a:cubicBezTo>
                  <a:pt x="6216968" y="2002246"/>
                  <a:pt x="6216968" y="1972718"/>
                  <a:pt x="6214112" y="1949858"/>
                </a:cubicBezTo>
                <a:cubicBezTo>
                  <a:pt x="6213158" y="1938428"/>
                  <a:pt x="6210300" y="1928903"/>
                  <a:pt x="6208396" y="1918426"/>
                </a:cubicBezTo>
                <a:cubicBezTo>
                  <a:pt x="6206492" y="1912711"/>
                  <a:pt x="6205538" y="1907948"/>
                  <a:pt x="6203632" y="1903186"/>
                </a:cubicBezTo>
                <a:cubicBezTo>
                  <a:pt x="6202680" y="1898423"/>
                  <a:pt x="6200776" y="1893661"/>
                  <a:pt x="6198872" y="1887946"/>
                </a:cubicBezTo>
                <a:cubicBezTo>
                  <a:pt x="6196966" y="1877468"/>
                  <a:pt x="6196012" y="1866990"/>
                  <a:pt x="6197918" y="1869848"/>
                </a:cubicBezTo>
                <a:cubicBezTo>
                  <a:pt x="6198872" y="1870801"/>
                  <a:pt x="6200776" y="1875563"/>
                  <a:pt x="6203632" y="1884136"/>
                </a:cubicBezTo>
                <a:cubicBezTo>
                  <a:pt x="6205538" y="1888898"/>
                  <a:pt x="6207444" y="1894613"/>
                  <a:pt x="6208396" y="1901281"/>
                </a:cubicBezTo>
                <a:cubicBezTo>
                  <a:pt x="6209348" y="1905090"/>
                  <a:pt x="6210300" y="1908901"/>
                  <a:pt x="6211252" y="1912711"/>
                </a:cubicBezTo>
                <a:cubicBezTo>
                  <a:pt x="6211252" y="1914615"/>
                  <a:pt x="6211252" y="1917473"/>
                  <a:pt x="6212204" y="1919378"/>
                </a:cubicBezTo>
                <a:cubicBezTo>
                  <a:pt x="6212204" y="1921283"/>
                  <a:pt x="6213158" y="1923188"/>
                  <a:pt x="6213158" y="1926046"/>
                </a:cubicBezTo>
                <a:cubicBezTo>
                  <a:pt x="6216968" y="1929856"/>
                  <a:pt x="6214112" y="1905090"/>
                  <a:pt x="6204586" y="1877468"/>
                </a:cubicBezTo>
                <a:lnTo>
                  <a:pt x="6201728" y="1866990"/>
                </a:lnTo>
                <a:cubicBezTo>
                  <a:pt x="6200776" y="1863181"/>
                  <a:pt x="6198872" y="1860323"/>
                  <a:pt x="6197918" y="1856513"/>
                </a:cubicBezTo>
                <a:cubicBezTo>
                  <a:pt x="6196012" y="1849846"/>
                  <a:pt x="6194108" y="1843178"/>
                  <a:pt x="6191250" y="1837463"/>
                </a:cubicBezTo>
                <a:cubicBezTo>
                  <a:pt x="6186488" y="1826033"/>
                  <a:pt x="6183630" y="1817461"/>
                  <a:pt x="6184584" y="1814603"/>
                </a:cubicBezTo>
                <a:cubicBezTo>
                  <a:pt x="6169344" y="1782218"/>
                  <a:pt x="6154104" y="1753643"/>
                  <a:pt x="6139816" y="1727926"/>
                </a:cubicBezTo>
                <a:cubicBezTo>
                  <a:pt x="6132196" y="1714590"/>
                  <a:pt x="6125528" y="1703161"/>
                  <a:pt x="6119812" y="1691731"/>
                </a:cubicBezTo>
                <a:cubicBezTo>
                  <a:pt x="6114098" y="1680301"/>
                  <a:pt x="6108384" y="1669823"/>
                  <a:pt x="6102668" y="1659346"/>
                </a:cubicBezTo>
                <a:lnTo>
                  <a:pt x="6082556" y="1617687"/>
                </a:lnTo>
                <a:lnTo>
                  <a:pt x="6084572" y="1619340"/>
                </a:lnTo>
                <a:cubicBezTo>
                  <a:pt x="6064568" y="1566953"/>
                  <a:pt x="6055996" y="1525996"/>
                  <a:pt x="6053138" y="1494563"/>
                </a:cubicBezTo>
                <a:cubicBezTo>
                  <a:pt x="6049328" y="1463131"/>
                  <a:pt x="6050280" y="1440271"/>
                  <a:pt x="6053138" y="1416458"/>
                </a:cubicBezTo>
                <a:cubicBezTo>
                  <a:pt x="6055996" y="1392646"/>
                  <a:pt x="6060758" y="1367881"/>
                  <a:pt x="6074092" y="1333590"/>
                </a:cubicBezTo>
                <a:cubicBezTo>
                  <a:pt x="6087428" y="1300253"/>
                  <a:pt x="6110288" y="1257390"/>
                  <a:pt x="6153150" y="1208813"/>
                </a:cubicBezTo>
                <a:cubicBezTo>
                  <a:pt x="6129338" y="1236436"/>
                  <a:pt x="6105524" y="1273583"/>
                  <a:pt x="6090286" y="1310731"/>
                </a:cubicBezTo>
                <a:cubicBezTo>
                  <a:pt x="6074092" y="1347878"/>
                  <a:pt x="6068378" y="1385026"/>
                  <a:pt x="6067424" y="1407886"/>
                </a:cubicBezTo>
                <a:cubicBezTo>
                  <a:pt x="6066472" y="1409790"/>
                  <a:pt x="6065520" y="1413601"/>
                  <a:pt x="6064568" y="1422173"/>
                </a:cubicBezTo>
                <a:cubicBezTo>
                  <a:pt x="6066472" y="1464083"/>
                  <a:pt x="6071236" y="1422173"/>
                  <a:pt x="6079808" y="1424078"/>
                </a:cubicBezTo>
                <a:cubicBezTo>
                  <a:pt x="6083618" y="1365023"/>
                  <a:pt x="6104572" y="1316446"/>
                  <a:pt x="6132196" y="1274536"/>
                </a:cubicBezTo>
                <a:cubicBezTo>
                  <a:pt x="6159818" y="1231673"/>
                  <a:pt x="6196012" y="1193573"/>
                  <a:pt x="6243638" y="1149758"/>
                </a:cubicBezTo>
                <a:cubicBezTo>
                  <a:pt x="6251258" y="1140233"/>
                  <a:pt x="6236018" y="1150711"/>
                  <a:pt x="6213158" y="1170713"/>
                </a:cubicBezTo>
                <a:lnTo>
                  <a:pt x="6189152" y="1194257"/>
                </a:lnTo>
                <a:lnTo>
                  <a:pt x="6218872" y="1161188"/>
                </a:lnTo>
                <a:cubicBezTo>
                  <a:pt x="6213158" y="1166903"/>
                  <a:pt x="6208396" y="1172618"/>
                  <a:pt x="6203632" y="1178333"/>
                </a:cubicBezTo>
                <a:cubicBezTo>
                  <a:pt x="6275072" y="1109753"/>
                  <a:pt x="6353176" y="1057366"/>
                  <a:pt x="6423660" y="999263"/>
                </a:cubicBezTo>
                <a:cubicBezTo>
                  <a:pt x="6383656" y="1032601"/>
                  <a:pt x="6370320" y="1044983"/>
                  <a:pt x="6350318" y="1064033"/>
                </a:cubicBezTo>
                <a:cubicBezTo>
                  <a:pt x="6378892" y="1042126"/>
                  <a:pt x="6406516" y="1021171"/>
                  <a:pt x="6436996" y="998310"/>
                </a:cubicBezTo>
                <a:cubicBezTo>
                  <a:pt x="6428424" y="999263"/>
                  <a:pt x="6430328" y="993548"/>
                  <a:pt x="6456046" y="971641"/>
                </a:cubicBezTo>
                <a:cubicBezTo>
                  <a:pt x="6521768" y="914491"/>
                  <a:pt x="6562724" y="864008"/>
                  <a:pt x="6587492" y="819241"/>
                </a:cubicBezTo>
                <a:cubicBezTo>
                  <a:pt x="6599872" y="796381"/>
                  <a:pt x="6608446" y="776378"/>
                  <a:pt x="6616066" y="757328"/>
                </a:cubicBezTo>
                <a:cubicBezTo>
                  <a:pt x="6622732" y="739231"/>
                  <a:pt x="6627496" y="722085"/>
                  <a:pt x="6631304" y="706846"/>
                </a:cubicBezTo>
                <a:cubicBezTo>
                  <a:pt x="6632258" y="700178"/>
                  <a:pt x="6633212" y="692558"/>
                  <a:pt x="6634164" y="686843"/>
                </a:cubicBezTo>
                <a:cubicBezTo>
                  <a:pt x="6632258" y="694463"/>
                  <a:pt x="6631304" y="689701"/>
                  <a:pt x="6631304" y="679223"/>
                </a:cubicBezTo>
                <a:cubicBezTo>
                  <a:pt x="6631304" y="668746"/>
                  <a:pt x="6631304" y="651601"/>
                  <a:pt x="6630352" y="631598"/>
                </a:cubicBezTo>
                <a:cubicBezTo>
                  <a:pt x="6629400" y="612548"/>
                  <a:pt x="6626544" y="589688"/>
                  <a:pt x="6622732" y="569686"/>
                </a:cubicBezTo>
                <a:cubicBezTo>
                  <a:pt x="6618924" y="549683"/>
                  <a:pt x="6614160" y="531586"/>
                  <a:pt x="6609398" y="519203"/>
                </a:cubicBezTo>
                <a:cubicBezTo>
                  <a:pt x="6610350" y="519203"/>
                  <a:pt x="6610350" y="514441"/>
                  <a:pt x="6608446" y="505868"/>
                </a:cubicBezTo>
                <a:cubicBezTo>
                  <a:pt x="6606540" y="497295"/>
                  <a:pt x="6603684" y="484913"/>
                  <a:pt x="6598920" y="471578"/>
                </a:cubicBezTo>
                <a:cubicBezTo>
                  <a:pt x="6590348" y="444908"/>
                  <a:pt x="6577012" y="412523"/>
                  <a:pt x="6566536" y="390616"/>
                </a:cubicBezTo>
                <a:cubicBezTo>
                  <a:pt x="6560820" y="383948"/>
                  <a:pt x="6557964" y="382995"/>
                  <a:pt x="6557964" y="386806"/>
                </a:cubicBezTo>
                <a:cubicBezTo>
                  <a:pt x="6517958" y="311558"/>
                  <a:pt x="6460808" y="245836"/>
                  <a:pt x="6393180" y="199163"/>
                </a:cubicBezTo>
                <a:cubicBezTo>
                  <a:pt x="6324600" y="152490"/>
                  <a:pt x="6245544" y="122010"/>
                  <a:pt x="6165532" y="105818"/>
                </a:cubicBezTo>
                <a:cubicBezTo>
                  <a:pt x="6116004" y="105818"/>
                  <a:pt x="6058852" y="107723"/>
                  <a:pt x="6035040" y="117248"/>
                </a:cubicBezTo>
                <a:cubicBezTo>
                  <a:pt x="5981700" y="116296"/>
                  <a:pt x="5918836" y="121058"/>
                  <a:pt x="5857876" y="132488"/>
                </a:cubicBezTo>
                <a:cubicBezTo>
                  <a:pt x="5796916" y="143918"/>
                  <a:pt x="5738812" y="160111"/>
                  <a:pt x="5694046" y="174398"/>
                </a:cubicBezTo>
                <a:lnTo>
                  <a:pt x="5701666" y="169636"/>
                </a:lnTo>
                <a:cubicBezTo>
                  <a:pt x="5691188" y="172493"/>
                  <a:pt x="5680712" y="177256"/>
                  <a:pt x="5670232" y="181065"/>
                </a:cubicBezTo>
                <a:cubicBezTo>
                  <a:pt x="5660708" y="185828"/>
                  <a:pt x="5650230" y="188686"/>
                  <a:pt x="5640704" y="193448"/>
                </a:cubicBezTo>
                <a:cubicBezTo>
                  <a:pt x="5631180" y="198211"/>
                  <a:pt x="5621656" y="202973"/>
                  <a:pt x="5613084" y="206783"/>
                </a:cubicBezTo>
                <a:cubicBezTo>
                  <a:pt x="5608320" y="209640"/>
                  <a:pt x="5603558" y="211546"/>
                  <a:pt x="5599748" y="213450"/>
                </a:cubicBezTo>
                <a:cubicBezTo>
                  <a:pt x="5594986" y="215356"/>
                  <a:pt x="5591176" y="218213"/>
                  <a:pt x="5587366" y="220118"/>
                </a:cubicBezTo>
                <a:cubicBezTo>
                  <a:pt x="5541646" y="240121"/>
                  <a:pt x="5614988" y="200115"/>
                  <a:pt x="5583556" y="214403"/>
                </a:cubicBezTo>
                <a:cubicBezTo>
                  <a:pt x="5536884" y="239168"/>
                  <a:pt x="5491164" y="266791"/>
                  <a:pt x="5447348" y="296318"/>
                </a:cubicBezTo>
                <a:cubicBezTo>
                  <a:pt x="5449252" y="294413"/>
                  <a:pt x="5456872" y="287746"/>
                  <a:pt x="5469256" y="279173"/>
                </a:cubicBezTo>
                <a:cubicBezTo>
                  <a:pt x="5481638" y="271553"/>
                  <a:pt x="5498784" y="260123"/>
                  <a:pt x="5516880" y="249646"/>
                </a:cubicBezTo>
                <a:cubicBezTo>
                  <a:pt x="5535930" y="239168"/>
                  <a:pt x="5555932" y="227738"/>
                  <a:pt x="5574984" y="218213"/>
                </a:cubicBezTo>
                <a:cubicBezTo>
                  <a:pt x="5594032" y="208688"/>
                  <a:pt x="5612130" y="200115"/>
                  <a:pt x="5626418" y="193448"/>
                </a:cubicBezTo>
                <a:cubicBezTo>
                  <a:pt x="5615940" y="199163"/>
                  <a:pt x="5594032" y="209640"/>
                  <a:pt x="5601652" y="206783"/>
                </a:cubicBezTo>
                <a:cubicBezTo>
                  <a:pt x="5635944" y="192496"/>
                  <a:pt x="5682616" y="170588"/>
                  <a:pt x="5727384" y="155348"/>
                </a:cubicBezTo>
                <a:cubicBezTo>
                  <a:pt x="5738812" y="150586"/>
                  <a:pt x="5749292" y="147728"/>
                  <a:pt x="5759768" y="144871"/>
                </a:cubicBezTo>
                <a:cubicBezTo>
                  <a:pt x="5769292" y="142013"/>
                  <a:pt x="5779772" y="139156"/>
                  <a:pt x="5788344" y="137251"/>
                </a:cubicBezTo>
                <a:cubicBezTo>
                  <a:pt x="5806440" y="133440"/>
                  <a:pt x="5820728" y="130583"/>
                  <a:pt x="5828348" y="130583"/>
                </a:cubicBezTo>
                <a:cubicBezTo>
                  <a:pt x="5846446" y="126773"/>
                  <a:pt x="5828348" y="130583"/>
                  <a:pt x="5821680" y="134393"/>
                </a:cubicBezTo>
                <a:cubicBezTo>
                  <a:pt x="5815012" y="137251"/>
                  <a:pt x="5818824" y="137251"/>
                  <a:pt x="5876924" y="126773"/>
                </a:cubicBezTo>
                <a:cubicBezTo>
                  <a:pt x="5896928" y="124868"/>
                  <a:pt x="5913120" y="122963"/>
                  <a:pt x="5926456" y="121058"/>
                </a:cubicBezTo>
                <a:cubicBezTo>
                  <a:pt x="5940744" y="120105"/>
                  <a:pt x="5951220" y="118201"/>
                  <a:pt x="5959792" y="117248"/>
                </a:cubicBezTo>
                <a:cubicBezTo>
                  <a:pt x="5976938" y="114390"/>
                  <a:pt x="5985512" y="112485"/>
                  <a:pt x="5989320" y="111533"/>
                </a:cubicBezTo>
                <a:cubicBezTo>
                  <a:pt x="5990272" y="111533"/>
                  <a:pt x="5982652" y="110580"/>
                  <a:pt x="5971224" y="110580"/>
                </a:cubicBezTo>
                <a:cubicBezTo>
                  <a:pt x="5960746" y="110580"/>
                  <a:pt x="5946458" y="111533"/>
                  <a:pt x="5933124" y="111533"/>
                </a:cubicBezTo>
                <a:cubicBezTo>
                  <a:pt x="5907404" y="112485"/>
                  <a:pt x="5886450" y="115343"/>
                  <a:pt x="5908358" y="110580"/>
                </a:cubicBezTo>
                <a:cubicBezTo>
                  <a:pt x="5876924" y="113438"/>
                  <a:pt x="5855972" y="119153"/>
                  <a:pt x="5832158" y="123915"/>
                </a:cubicBezTo>
                <a:cubicBezTo>
                  <a:pt x="5809298" y="129630"/>
                  <a:pt x="5783580" y="135346"/>
                  <a:pt x="5744528" y="145823"/>
                </a:cubicBezTo>
                <a:cubicBezTo>
                  <a:pt x="5774056" y="136298"/>
                  <a:pt x="5809298" y="125821"/>
                  <a:pt x="5841684" y="119153"/>
                </a:cubicBezTo>
                <a:cubicBezTo>
                  <a:pt x="5874068" y="111533"/>
                  <a:pt x="5903596" y="107723"/>
                  <a:pt x="5919788" y="107723"/>
                </a:cubicBezTo>
                <a:cubicBezTo>
                  <a:pt x="5979796" y="99151"/>
                  <a:pt x="6006466" y="96293"/>
                  <a:pt x="6010276" y="92483"/>
                </a:cubicBezTo>
                <a:cubicBezTo>
                  <a:pt x="6014086" y="89626"/>
                  <a:pt x="5995036" y="85815"/>
                  <a:pt x="5965508" y="86768"/>
                </a:cubicBezTo>
                <a:cubicBezTo>
                  <a:pt x="5969318" y="87721"/>
                  <a:pt x="5956936" y="89626"/>
                  <a:pt x="5938838" y="91530"/>
                </a:cubicBezTo>
                <a:cubicBezTo>
                  <a:pt x="5934076" y="92483"/>
                  <a:pt x="5929312" y="92483"/>
                  <a:pt x="5924550" y="93435"/>
                </a:cubicBezTo>
                <a:cubicBezTo>
                  <a:pt x="5919788" y="94388"/>
                  <a:pt x="5914072" y="95340"/>
                  <a:pt x="5909312" y="96293"/>
                </a:cubicBezTo>
                <a:cubicBezTo>
                  <a:pt x="5898832" y="98198"/>
                  <a:pt x="5888356" y="99151"/>
                  <a:pt x="5878830" y="101055"/>
                </a:cubicBezTo>
                <a:cubicBezTo>
                  <a:pt x="5859780" y="104865"/>
                  <a:pt x="5845492" y="107723"/>
                  <a:pt x="5846446" y="108676"/>
                </a:cubicBezTo>
                <a:cubicBezTo>
                  <a:pt x="5846446" y="108676"/>
                  <a:pt x="5851208" y="108676"/>
                  <a:pt x="5859780" y="107723"/>
                </a:cubicBezTo>
                <a:cubicBezTo>
                  <a:pt x="5864544" y="107723"/>
                  <a:pt x="5870258" y="106771"/>
                  <a:pt x="5876924" y="105818"/>
                </a:cubicBezTo>
                <a:cubicBezTo>
                  <a:pt x="5883592" y="104865"/>
                  <a:pt x="5892166" y="103913"/>
                  <a:pt x="5902644" y="102960"/>
                </a:cubicBezTo>
                <a:cubicBezTo>
                  <a:pt x="5867400" y="108676"/>
                  <a:pt x="5816918" y="120105"/>
                  <a:pt x="5764530" y="135346"/>
                </a:cubicBezTo>
                <a:cubicBezTo>
                  <a:pt x="5752148" y="139156"/>
                  <a:pt x="5738812" y="142965"/>
                  <a:pt x="5725478" y="147728"/>
                </a:cubicBezTo>
                <a:cubicBezTo>
                  <a:pt x="5713096" y="152490"/>
                  <a:pt x="5699760" y="157253"/>
                  <a:pt x="5687378" y="162015"/>
                </a:cubicBezTo>
                <a:cubicBezTo>
                  <a:pt x="5662612" y="172493"/>
                  <a:pt x="5637848" y="182018"/>
                  <a:pt x="5616892" y="193448"/>
                </a:cubicBezTo>
                <a:lnTo>
                  <a:pt x="5620704" y="190590"/>
                </a:lnTo>
                <a:lnTo>
                  <a:pt x="5594032" y="202973"/>
                </a:lnTo>
                <a:lnTo>
                  <a:pt x="5567364" y="216308"/>
                </a:lnTo>
                <a:cubicBezTo>
                  <a:pt x="5549266" y="224881"/>
                  <a:pt x="5532120" y="235358"/>
                  <a:pt x="5514976" y="244883"/>
                </a:cubicBezTo>
                <a:cubicBezTo>
                  <a:pt x="5529264" y="235358"/>
                  <a:pt x="5560696" y="217261"/>
                  <a:pt x="5560696" y="214403"/>
                </a:cubicBezTo>
                <a:cubicBezTo>
                  <a:pt x="5513072" y="242025"/>
                  <a:pt x="5466398" y="272506"/>
                  <a:pt x="5421630" y="304891"/>
                </a:cubicBezTo>
                <a:cubicBezTo>
                  <a:pt x="5459730" y="277268"/>
                  <a:pt x="5447348" y="283936"/>
                  <a:pt x="5420678" y="301081"/>
                </a:cubicBezTo>
                <a:cubicBezTo>
                  <a:pt x="5407344" y="309653"/>
                  <a:pt x="5390198" y="320131"/>
                  <a:pt x="5374958" y="331561"/>
                </a:cubicBezTo>
                <a:cubicBezTo>
                  <a:pt x="5359718" y="342991"/>
                  <a:pt x="5345430" y="352516"/>
                  <a:pt x="5336858" y="359183"/>
                </a:cubicBezTo>
                <a:cubicBezTo>
                  <a:pt x="5325428" y="373470"/>
                  <a:pt x="5275898" y="416333"/>
                  <a:pt x="5326380" y="379186"/>
                </a:cubicBezTo>
                <a:cubicBezTo>
                  <a:pt x="5354956" y="358231"/>
                  <a:pt x="5363528" y="352516"/>
                  <a:pt x="5370196" y="345848"/>
                </a:cubicBezTo>
                <a:cubicBezTo>
                  <a:pt x="5376864" y="340133"/>
                  <a:pt x="5382578" y="333466"/>
                  <a:pt x="5409248" y="315368"/>
                </a:cubicBezTo>
                <a:cubicBezTo>
                  <a:pt x="5385436" y="334418"/>
                  <a:pt x="5362576" y="353468"/>
                  <a:pt x="5339716" y="373470"/>
                </a:cubicBezTo>
                <a:lnTo>
                  <a:pt x="5333048" y="378233"/>
                </a:lnTo>
                <a:cubicBezTo>
                  <a:pt x="5319712" y="390616"/>
                  <a:pt x="5306378" y="402998"/>
                  <a:pt x="5293044" y="416333"/>
                </a:cubicBezTo>
                <a:cubicBezTo>
                  <a:pt x="5245418" y="455386"/>
                  <a:pt x="5253992" y="444908"/>
                  <a:pt x="5259704" y="437288"/>
                </a:cubicBezTo>
                <a:cubicBezTo>
                  <a:pt x="5265420" y="429668"/>
                  <a:pt x="5267324" y="424906"/>
                  <a:pt x="5209224" y="479198"/>
                </a:cubicBezTo>
                <a:lnTo>
                  <a:pt x="5229224" y="470626"/>
                </a:lnTo>
                <a:cubicBezTo>
                  <a:pt x="5194936" y="500153"/>
                  <a:pt x="5157788" y="533491"/>
                  <a:pt x="5120640" y="567781"/>
                </a:cubicBezTo>
                <a:cubicBezTo>
                  <a:pt x="5083492" y="602071"/>
                  <a:pt x="5046346" y="637313"/>
                  <a:pt x="5010150" y="672556"/>
                </a:cubicBezTo>
                <a:cubicBezTo>
                  <a:pt x="4973956" y="707798"/>
                  <a:pt x="4935856" y="744946"/>
                  <a:pt x="4892992" y="773521"/>
                </a:cubicBezTo>
                <a:cubicBezTo>
                  <a:pt x="4872038" y="787808"/>
                  <a:pt x="4849178" y="800191"/>
                  <a:pt x="4826318" y="809716"/>
                </a:cubicBezTo>
                <a:cubicBezTo>
                  <a:pt x="4803458" y="819241"/>
                  <a:pt x="4780598" y="825908"/>
                  <a:pt x="4758692" y="828766"/>
                </a:cubicBezTo>
                <a:cubicBezTo>
                  <a:pt x="4782504" y="823051"/>
                  <a:pt x="4797744" y="815431"/>
                  <a:pt x="4799648" y="812573"/>
                </a:cubicBezTo>
                <a:cubicBezTo>
                  <a:pt x="4800600" y="810668"/>
                  <a:pt x="4798696" y="810668"/>
                  <a:pt x="4792028" y="810668"/>
                </a:cubicBezTo>
                <a:cubicBezTo>
                  <a:pt x="4785360" y="811621"/>
                  <a:pt x="4774884" y="813526"/>
                  <a:pt x="4759644" y="814478"/>
                </a:cubicBezTo>
                <a:cubicBezTo>
                  <a:pt x="4776788" y="812573"/>
                  <a:pt x="4798696" y="806858"/>
                  <a:pt x="4821556" y="798285"/>
                </a:cubicBezTo>
                <a:cubicBezTo>
                  <a:pt x="4843464" y="788760"/>
                  <a:pt x="4867276" y="776378"/>
                  <a:pt x="4888230" y="761138"/>
                </a:cubicBezTo>
                <a:cubicBezTo>
                  <a:pt x="4931092" y="730658"/>
                  <a:pt x="4968240" y="693510"/>
                  <a:pt x="4996816" y="663983"/>
                </a:cubicBezTo>
                <a:cubicBezTo>
                  <a:pt x="5002530" y="658268"/>
                  <a:pt x="4986338" y="678271"/>
                  <a:pt x="4957764" y="707798"/>
                </a:cubicBezTo>
                <a:cubicBezTo>
                  <a:pt x="4943476" y="722085"/>
                  <a:pt x="4925378" y="739231"/>
                  <a:pt x="4904424" y="755423"/>
                </a:cubicBezTo>
                <a:cubicBezTo>
                  <a:pt x="4884420" y="771616"/>
                  <a:pt x="4859656" y="787808"/>
                  <a:pt x="4834892" y="798285"/>
                </a:cubicBezTo>
                <a:cubicBezTo>
                  <a:pt x="4848226" y="795428"/>
                  <a:pt x="4870132" y="784951"/>
                  <a:pt x="4892040" y="769710"/>
                </a:cubicBezTo>
                <a:cubicBezTo>
                  <a:pt x="4913948" y="754471"/>
                  <a:pt x="4936808" y="734468"/>
                  <a:pt x="4956812" y="714466"/>
                </a:cubicBezTo>
                <a:cubicBezTo>
                  <a:pt x="4975860" y="694463"/>
                  <a:pt x="4993958" y="675413"/>
                  <a:pt x="5007292" y="662078"/>
                </a:cubicBezTo>
                <a:cubicBezTo>
                  <a:pt x="5020628" y="648743"/>
                  <a:pt x="5031104" y="640171"/>
                  <a:pt x="5034916" y="640171"/>
                </a:cubicBezTo>
                <a:cubicBezTo>
                  <a:pt x="5115878" y="562066"/>
                  <a:pt x="5145404" y="532538"/>
                  <a:pt x="5171124" y="504916"/>
                </a:cubicBezTo>
                <a:cubicBezTo>
                  <a:pt x="5184458" y="491581"/>
                  <a:pt x="5196840" y="479198"/>
                  <a:pt x="5214938" y="462053"/>
                </a:cubicBezTo>
                <a:cubicBezTo>
                  <a:pt x="5233988" y="445861"/>
                  <a:pt x="5257800" y="424906"/>
                  <a:pt x="5295900" y="396331"/>
                </a:cubicBezTo>
                <a:cubicBezTo>
                  <a:pt x="5293996" y="390616"/>
                  <a:pt x="5336858" y="361088"/>
                  <a:pt x="5341620" y="351563"/>
                </a:cubicBezTo>
                <a:cubicBezTo>
                  <a:pt x="5316856" y="365851"/>
                  <a:pt x="5266372" y="403951"/>
                  <a:pt x="5213032" y="452528"/>
                </a:cubicBezTo>
                <a:cubicBezTo>
                  <a:pt x="5185886" y="476817"/>
                  <a:pt x="5158026" y="503011"/>
                  <a:pt x="5131238" y="528490"/>
                </a:cubicBezTo>
                <a:lnTo>
                  <a:pt x="5100184" y="558023"/>
                </a:lnTo>
                <a:lnTo>
                  <a:pt x="5062538" y="596355"/>
                </a:lnTo>
                <a:lnTo>
                  <a:pt x="5056824" y="601117"/>
                </a:lnTo>
                <a:lnTo>
                  <a:pt x="5084486" y="572953"/>
                </a:lnTo>
                <a:lnTo>
                  <a:pt x="5055872" y="600166"/>
                </a:lnTo>
                <a:cubicBezTo>
                  <a:pt x="5064444" y="591593"/>
                  <a:pt x="5081588" y="573496"/>
                  <a:pt x="5084446" y="569686"/>
                </a:cubicBezTo>
                <a:cubicBezTo>
                  <a:pt x="5052060" y="599213"/>
                  <a:pt x="5030152" y="622073"/>
                  <a:pt x="5010150" y="642076"/>
                </a:cubicBezTo>
                <a:cubicBezTo>
                  <a:pt x="4991100" y="662078"/>
                  <a:pt x="4973956" y="681128"/>
                  <a:pt x="4950144" y="703988"/>
                </a:cubicBezTo>
                <a:lnTo>
                  <a:pt x="4956812" y="698273"/>
                </a:lnTo>
                <a:cubicBezTo>
                  <a:pt x="4916804" y="739231"/>
                  <a:pt x="4899660" y="749708"/>
                  <a:pt x="4888230" y="755423"/>
                </a:cubicBezTo>
                <a:cubicBezTo>
                  <a:pt x="4882516" y="758281"/>
                  <a:pt x="4878704" y="760185"/>
                  <a:pt x="4871086" y="763043"/>
                </a:cubicBezTo>
                <a:cubicBezTo>
                  <a:pt x="4864418" y="766853"/>
                  <a:pt x="4854892" y="771616"/>
                  <a:pt x="4837748" y="779235"/>
                </a:cubicBezTo>
                <a:cubicBezTo>
                  <a:pt x="4831080" y="783046"/>
                  <a:pt x="4820604" y="787808"/>
                  <a:pt x="4807268" y="792571"/>
                </a:cubicBezTo>
                <a:cubicBezTo>
                  <a:pt x="4794886" y="797333"/>
                  <a:pt x="4779644" y="802096"/>
                  <a:pt x="4765358" y="804001"/>
                </a:cubicBezTo>
                <a:cubicBezTo>
                  <a:pt x="4737736" y="808763"/>
                  <a:pt x="4714876" y="807810"/>
                  <a:pt x="4723448" y="809716"/>
                </a:cubicBezTo>
                <a:cubicBezTo>
                  <a:pt x="4700588" y="808763"/>
                  <a:pt x="4677728" y="804001"/>
                  <a:pt x="4656772" y="798285"/>
                </a:cubicBezTo>
                <a:cubicBezTo>
                  <a:pt x="4635818" y="792571"/>
                  <a:pt x="4615816" y="784951"/>
                  <a:pt x="4596766" y="776378"/>
                </a:cubicBezTo>
                <a:cubicBezTo>
                  <a:pt x="4598670" y="779235"/>
                  <a:pt x="4599624" y="781141"/>
                  <a:pt x="4600576" y="783998"/>
                </a:cubicBezTo>
                <a:cubicBezTo>
                  <a:pt x="4567238" y="770663"/>
                  <a:pt x="4549140" y="761138"/>
                  <a:pt x="4531996" y="752566"/>
                </a:cubicBezTo>
                <a:cubicBezTo>
                  <a:pt x="4513898" y="743993"/>
                  <a:pt x="4497704" y="735421"/>
                  <a:pt x="4471036" y="725896"/>
                </a:cubicBezTo>
                <a:lnTo>
                  <a:pt x="4466272" y="729706"/>
                </a:lnTo>
                <a:cubicBezTo>
                  <a:pt x="4512944" y="749708"/>
                  <a:pt x="4561524" y="778283"/>
                  <a:pt x="4618672" y="798285"/>
                </a:cubicBezTo>
                <a:cubicBezTo>
                  <a:pt x="4575812" y="783046"/>
                  <a:pt x="4571048" y="781141"/>
                  <a:pt x="4563428" y="779235"/>
                </a:cubicBezTo>
                <a:cubicBezTo>
                  <a:pt x="4556760" y="777331"/>
                  <a:pt x="4547236" y="774473"/>
                  <a:pt x="4506278" y="755423"/>
                </a:cubicBezTo>
                <a:cubicBezTo>
                  <a:pt x="4529138" y="764948"/>
                  <a:pt x="4537712" y="767806"/>
                  <a:pt x="4535804" y="765901"/>
                </a:cubicBezTo>
                <a:cubicBezTo>
                  <a:pt x="4533900" y="763996"/>
                  <a:pt x="4522470" y="758281"/>
                  <a:pt x="4508184" y="751613"/>
                </a:cubicBezTo>
                <a:cubicBezTo>
                  <a:pt x="4493896" y="744946"/>
                  <a:pt x="4476752" y="737326"/>
                  <a:pt x="4463416" y="730658"/>
                </a:cubicBezTo>
                <a:cubicBezTo>
                  <a:pt x="4450080" y="724943"/>
                  <a:pt x="4439604" y="720181"/>
                  <a:pt x="4437698" y="718276"/>
                </a:cubicBezTo>
                <a:cubicBezTo>
                  <a:pt x="4417696" y="710656"/>
                  <a:pt x="4397692" y="707798"/>
                  <a:pt x="4377692" y="703035"/>
                </a:cubicBezTo>
                <a:lnTo>
                  <a:pt x="4392930" y="705893"/>
                </a:lnTo>
                <a:cubicBezTo>
                  <a:pt x="4380548" y="702083"/>
                  <a:pt x="4371976" y="698273"/>
                  <a:pt x="4363404" y="697321"/>
                </a:cubicBezTo>
                <a:cubicBezTo>
                  <a:pt x="4354830" y="695416"/>
                  <a:pt x="4347212" y="694463"/>
                  <a:pt x="4339592" y="693510"/>
                </a:cubicBezTo>
                <a:cubicBezTo>
                  <a:pt x="4331970" y="692558"/>
                  <a:pt x="4324352" y="690653"/>
                  <a:pt x="4314826" y="690653"/>
                </a:cubicBezTo>
                <a:cubicBezTo>
                  <a:pt x="4304348" y="690653"/>
                  <a:pt x="4293870" y="689701"/>
                  <a:pt x="4279584" y="687796"/>
                </a:cubicBezTo>
                <a:cubicBezTo>
                  <a:pt x="4295776" y="689701"/>
                  <a:pt x="4311016" y="691606"/>
                  <a:pt x="4325304" y="694463"/>
                </a:cubicBezTo>
                <a:cubicBezTo>
                  <a:pt x="4339592" y="697321"/>
                  <a:pt x="4353878" y="701131"/>
                  <a:pt x="4368166" y="703988"/>
                </a:cubicBezTo>
                <a:cubicBezTo>
                  <a:pt x="4382452" y="707798"/>
                  <a:pt x="4397692" y="712560"/>
                  <a:pt x="4413886" y="716371"/>
                </a:cubicBezTo>
                <a:cubicBezTo>
                  <a:pt x="4426268" y="721133"/>
                  <a:pt x="4438652" y="724943"/>
                  <a:pt x="4451986" y="729706"/>
                </a:cubicBezTo>
                <a:cubicBezTo>
                  <a:pt x="4441508" y="725896"/>
                  <a:pt x="4429126" y="722085"/>
                  <a:pt x="4415792" y="717323"/>
                </a:cubicBezTo>
                <a:cubicBezTo>
                  <a:pt x="4406266" y="714466"/>
                  <a:pt x="4395788" y="712560"/>
                  <a:pt x="4385312" y="709703"/>
                </a:cubicBezTo>
                <a:lnTo>
                  <a:pt x="4370070" y="705893"/>
                </a:lnTo>
                <a:cubicBezTo>
                  <a:pt x="4365308" y="703988"/>
                  <a:pt x="4359592" y="703988"/>
                  <a:pt x="4354830" y="703035"/>
                </a:cubicBezTo>
                <a:cubicBezTo>
                  <a:pt x="4345304" y="701131"/>
                  <a:pt x="4334828" y="700178"/>
                  <a:pt x="4325304" y="698273"/>
                </a:cubicBezTo>
                <a:cubicBezTo>
                  <a:pt x="4315778" y="697321"/>
                  <a:pt x="4307204" y="697321"/>
                  <a:pt x="4298632" y="696368"/>
                </a:cubicBezTo>
                <a:cubicBezTo>
                  <a:pt x="4282440" y="695416"/>
                  <a:pt x="4269104" y="694463"/>
                  <a:pt x="4261486" y="694463"/>
                </a:cubicBezTo>
                <a:cubicBezTo>
                  <a:pt x="4197668" y="695416"/>
                  <a:pt x="4151948" y="696368"/>
                  <a:pt x="4092892" y="709703"/>
                </a:cubicBezTo>
                <a:cubicBezTo>
                  <a:pt x="4107180" y="705893"/>
                  <a:pt x="4117658" y="703035"/>
                  <a:pt x="4124324" y="701131"/>
                </a:cubicBezTo>
                <a:cubicBezTo>
                  <a:pt x="4130992" y="699226"/>
                  <a:pt x="4134804" y="698273"/>
                  <a:pt x="4137660" y="697321"/>
                </a:cubicBezTo>
                <a:cubicBezTo>
                  <a:pt x="4143376" y="695416"/>
                  <a:pt x="4141470" y="693510"/>
                  <a:pt x="4143376" y="691606"/>
                </a:cubicBezTo>
                <a:cubicBezTo>
                  <a:pt x="4145280" y="689701"/>
                  <a:pt x="4150996" y="687796"/>
                  <a:pt x="4170998" y="683985"/>
                </a:cubicBezTo>
                <a:cubicBezTo>
                  <a:pt x="4180524" y="682081"/>
                  <a:pt x="4194812" y="681128"/>
                  <a:pt x="4212908" y="680176"/>
                </a:cubicBezTo>
                <a:cubicBezTo>
                  <a:pt x="4222432" y="679223"/>
                  <a:pt x="4232912" y="680176"/>
                  <a:pt x="4244340" y="680176"/>
                </a:cubicBezTo>
                <a:lnTo>
                  <a:pt x="4253866" y="680176"/>
                </a:lnTo>
                <a:cubicBezTo>
                  <a:pt x="4262438" y="682081"/>
                  <a:pt x="4274820" y="683033"/>
                  <a:pt x="4290060" y="684938"/>
                </a:cubicBezTo>
                <a:cubicBezTo>
                  <a:pt x="4305300" y="686843"/>
                  <a:pt x="4324352" y="686843"/>
                  <a:pt x="4342448" y="690653"/>
                </a:cubicBezTo>
                <a:cubicBezTo>
                  <a:pt x="4351972" y="691606"/>
                  <a:pt x="4361498" y="693510"/>
                  <a:pt x="4371024" y="694463"/>
                </a:cubicBezTo>
                <a:cubicBezTo>
                  <a:pt x="4379596" y="696368"/>
                  <a:pt x="4389120" y="698273"/>
                  <a:pt x="4397692" y="700178"/>
                </a:cubicBezTo>
                <a:cubicBezTo>
                  <a:pt x="4406266" y="702083"/>
                  <a:pt x="4414838" y="703988"/>
                  <a:pt x="4422458" y="705893"/>
                </a:cubicBezTo>
                <a:cubicBezTo>
                  <a:pt x="4430078" y="708751"/>
                  <a:pt x="4437698" y="710656"/>
                  <a:pt x="4443412" y="712560"/>
                </a:cubicBezTo>
                <a:cubicBezTo>
                  <a:pt x="4437698" y="708751"/>
                  <a:pt x="4447224" y="711608"/>
                  <a:pt x="4448176" y="710656"/>
                </a:cubicBezTo>
                <a:cubicBezTo>
                  <a:pt x="4449128" y="710656"/>
                  <a:pt x="4447224" y="708751"/>
                  <a:pt x="4439604" y="705893"/>
                </a:cubicBezTo>
                <a:cubicBezTo>
                  <a:pt x="4435792" y="703988"/>
                  <a:pt x="4431030" y="702083"/>
                  <a:pt x="4424364" y="699226"/>
                </a:cubicBezTo>
                <a:cubicBezTo>
                  <a:pt x="4417696" y="697321"/>
                  <a:pt x="4409124" y="694463"/>
                  <a:pt x="4397692" y="691606"/>
                </a:cubicBezTo>
                <a:cubicBezTo>
                  <a:pt x="4405312" y="694463"/>
                  <a:pt x="4403408" y="694463"/>
                  <a:pt x="4396740" y="693510"/>
                </a:cubicBezTo>
                <a:cubicBezTo>
                  <a:pt x="4389120" y="693510"/>
                  <a:pt x="4376738" y="689701"/>
                  <a:pt x="4359592" y="687796"/>
                </a:cubicBezTo>
                <a:cubicBezTo>
                  <a:pt x="4351020" y="686843"/>
                  <a:pt x="4341496" y="685891"/>
                  <a:pt x="4331970" y="683985"/>
                </a:cubicBezTo>
                <a:cubicBezTo>
                  <a:pt x="4329112" y="683985"/>
                  <a:pt x="4327208" y="683033"/>
                  <a:pt x="4324352" y="683033"/>
                </a:cubicBezTo>
                <a:cubicBezTo>
                  <a:pt x="4321492" y="682081"/>
                  <a:pt x="4319588" y="682081"/>
                  <a:pt x="4316730" y="682081"/>
                </a:cubicBezTo>
                <a:cubicBezTo>
                  <a:pt x="4311016" y="682081"/>
                  <a:pt x="4306252" y="681128"/>
                  <a:pt x="4300538" y="681128"/>
                </a:cubicBezTo>
                <a:cubicBezTo>
                  <a:pt x="4295776" y="680176"/>
                  <a:pt x="4290060" y="680176"/>
                  <a:pt x="4284344" y="679223"/>
                </a:cubicBezTo>
                <a:cubicBezTo>
                  <a:pt x="4278630" y="678271"/>
                  <a:pt x="4272916" y="678271"/>
                  <a:pt x="4267200" y="678271"/>
                </a:cubicBezTo>
                <a:cubicBezTo>
                  <a:pt x="4255770" y="678271"/>
                  <a:pt x="4244340" y="678271"/>
                  <a:pt x="4233864" y="677318"/>
                </a:cubicBezTo>
                <a:lnTo>
                  <a:pt x="4249104" y="669698"/>
                </a:lnTo>
                <a:cubicBezTo>
                  <a:pt x="4206240" y="667793"/>
                  <a:pt x="4164330" y="672556"/>
                  <a:pt x="4121468" y="679223"/>
                </a:cubicBezTo>
                <a:cubicBezTo>
                  <a:pt x="4125278" y="678271"/>
                  <a:pt x="4129088" y="678271"/>
                  <a:pt x="4132898" y="677318"/>
                </a:cubicBezTo>
                <a:cubicBezTo>
                  <a:pt x="4108608" y="678747"/>
                  <a:pt x="4074796" y="686367"/>
                  <a:pt x="4037292" y="698868"/>
                </a:cubicBezTo>
                <a:lnTo>
                  <a:pt x="4029036" y="702432"/>
                </a:lnTo>
                <a:lnTo>
                  <a:pt x="4077652" y="692557"/>
                </a:lnTo>
                <a:cubicBezTo>
                  <a:pt x="4057650" y="696367"/>
                  <a:pt x="4039554" y="701129"/>
                  <a:pt x="4022766" y="706487"/>
                </a:cubicBezTo>
                <a:lnTo>
                  <a:pt x="4000150" y="714904"/>
                </a:lnTo>
                <a:lnTo>
                  <a:pt x="3954504" y="734611"/>
                </a:lnTo>
                <a:lnTo>
                  <a:pt x="3934778" y="744945"/>
                </a:lnTo>
                <a:cubicBezTo>
                  <a:pt x="3921444" y="751612"/>
                  <a:pt x="3909060" y="760184"/>
                  <a:pt x="3896678" y="767805"/>
                </a:cubicBezTo>
                <a:cubicBezTo>
                  <a:pt x="3890012" y="771615"/>
                  <a:pt x="3884296" y="776377"/>
                  <a:pt x="3877628" y="780187"/>
                </a:cubicBezTo>
                <a:cubicBezTo>
                  <a:pt x="3870960" y="784950"/>
                  <a:pt x="3865244" y="789712"/>
                  <a:pt x="3858578" y="794475"/>
                </a:cubicBezTo>
                <a:cubicBezTo>
                  <a:pt x="3851912" y="799237"/>
                  <a:pt x="3845244" y="804000"/>
                  <a:pt x="3838576" y="808762"/>
                </a:cubicBezTo>
                <a:cubicBezTo>
                  <a:pt x="3832860" y="814477"/>
                  <a:pt x="3826192" y="820192"/>
                  <a:pt x="3819526" y="825907"/>
                </a:cubicBezTo>
                <a:cubicBezTo>
                  <a:pt x="3812858" y="831622"/>
                  <a:pt x="3805238" y="837337"/>
                  <a:pt x="3798570" y="844005"/>
                </a:cubicBezTo>
                <a:cubicBezTo>
                  <a:pt x="3791904" y="850672"/>
                  <a:pt x="3785236" y="858292"/>
                  <a:pt x="3777616" y="864959"/>
                </a:cubicBezTo>
                <a:cubicBezTo>
                  <a:pt x="3773804" y="867817"/>
                  <a:pt x="3769996" y="871627"/>
                  <a:pt x="3766186" y="875437"/>
                </a:cubicBezTo>
                <a:cubicBezTo>
                  <a:pt x="3762376" y="879247"/>
                  <a:pt x="3759518" y="884009"/>
                  <a:pt x="3755708" y="887820"/>
                </a:cubicBezTo>
                <a:lnTo>
                  <a:pt x="3751276" y="892807"/>
                </a:lnTo>
                <a:lnTo>
                  <a:pt x="3749992" y="894488"/>
                </a:lnTo>
                <a:cubicBezTo>
                  <a:pt x="3745230" y="902108"/>
                  <a:pt x="3749040" y="899251"/>
                  <a:pt x="3767138" y="881153"/>
                </a:cubicBezTo>
                <a:cubicBezTo>
                  <a:pt x="3753804" y="895441"/>
                  <a:pt x="3740468" y="908776"/>
                  <a:pt x="3729992" y="924968"/>
                </a:cubicBezTo>
                <a:cubicBezTo>
                  <a:pt x="3724276" y="932588"/>
                  <a:pt x="3718560" y="939256"/>
                  <a:pt x="3713798" y="947828"/>
                </a:cubicBezTo>
                <a:cubicBezTo>
                  <a:pt x="3709036" y="956401"/>
                  <a:pt x="3704272" y="964021"/>
                  <a:pt x="3699510" y="972593"/>
                </a:cubicBezTo>
                <a:cubicBezTo>
                  <a:pt x="3680460" y="1005931"/>
                  <a:pt x="3663316" y="1041173"/>
                  <a:pt x="3647124" y="1082131"/>
                </a:cubicBezTo>
                <a:lnTo>
                  <a:pt x="3658552" y="1057366"/>
                </a:lnTo>
                <a:lnTo>
                  <a:pt x="3670936" y="1033553"/>
                </a:lnTo>
                <a:cubicBezTo>
                  <a:pt x="3678556" y="1017360"/>
                  <a:pt x="3689032" y="1002121"/>
                  <a:pt x="3697604" y="986881"/>
                </a:cubicBezTo>
                <a:cubicBezTo>
                  <a:pt x="3690938" y="1001168"/>
                  <a:pt x="3684270" y="1012598"/>
                  <a:pt x="3679508" y="1023076"/>
                </a:cubicBezTo>
                <a:cubicBezTo>
                  <a:pt x="3674744" y="1033553"/>
                  <a:pt x="3670936" y="1042126"/>
                  <a:pt x="3668078" y="1049746"/>
                </a:cubicBezTo>
                <a:cubicBezTo>
                  <a:pt x="3660458" y="1064986"/>
                  <a:pt x="3657600" y="1074511"/>
                  <a:pt x="3653792" y="1084036"/>
                </a:cubicBezTo>
                <a:cubicBezTo>
                  <a:pt x="3649980" y="1093561"/>
                  <a:pt x="3647124" y="1102133"/>
                  <a:pt x="3643312" y="1114516"/>
                </a:cubicBezTo>
                <a:cubicBezTo>
                  <a:pt x="3639504" y="1126898"/>
                  <a:pt x="3633788" y="1143091"/>
                  <a:pt x="3628072" y="1168808"/>
                </a:cubicBezTo>
                <a:cubicBezTo>
                  <a:pt x="3622358" y="1177381"/>
                  <a:pt x="3612832" y="1199288"/>
                  <a:pt x="3617596" y="1178333"/>
                </a:cubicBezTo>
                <a:cubicBezTo>
                  <a:pt x="3603308" y="1220243"/>
                  <a:pt x="3589020" y="1266915"/>
                  <a:pt x="3576638" y="1315493"/>
                </a:cubicBezTo>
                <a:cubicBezTo>
                  <a:pt x="3563304" y="1365023"/>
                  <a:pt x="3551872" y="1415506"/>
                  <a:pt x="3540444" y="1464083"/>
                </a:cubicBezTo>
                <a:cubicBezTo>
                  <a:pt x="3529012" y="1513613"/>
                  <a:pt x="3518536" y="1560286"/>
                  <a:pt x="3509010" y="1601243"/>
                </a:cubicBezTo>
                <a:cubicBezTo>
                  <a:pt x="3499484" y="1643153"/>
                  <a:pt x="3490912" y="1678396"/>
                  <a:pt x="3485198" y="1705065"/>
                </a:cubicBezTo>
                <a:cubicBezTo>
                  <a:pt x="3466148" y="1767931"/>
                  <a:pt x="3451860" y="1804126"/>
                  <a:pt x="3432810" y="1845083"/>
                </a:cubicBezTo>
                <a:cubicBezTo>
                  <a:pt x="3430904" y="1850798"/>
                  <a:pt x="3429000" y="1855561"/>
                  <a:pt x="3426144" y="1861276"/>
                </a:cubicBezTo>
                <a:cubicBezTo>
                  <a:pt x="3423284" y="1866038"/>
                  <a:pt x="3420428" y="1871753"/>
                  <a:pt x="3417570" y="1877468"/>
                </a:cubicBezTo>
                <a:cubicBezTo>
                  <a:pt x="3412808" y="1888898"/>
                  <a:pt x="3407092" y="1901281"/>
                  <a:pt x="3399472" y="1914615"/>
                </a:cubicBezTo>
                <a:cubicBezTo>
                  <a:pt x="3391852" y="1927951"/>
                  <a:pt x="3384232" y="1943190"/>
                  <a:pt x="3374708" y="1959383"/>
                </a:cubicBezTo>
                <a:cubicBezTo>
                  <a:pt x="3369944" y="1967003"/>
                  <a:pt x="3365184" y="1976528"/>
                  <a:pt x="3359468" y="1985101"/>
                </a:cubicBezTo>
                <a:cubicBezTo>
                  <a:pt x="3352800" y="1993673"/>
                  <a:pt x="3347084" y="2003198"/>
                  <a:pt x="3340418" y="2013676"/>
                </a:cubicBezTo>
                <a:cubicBezTo>
                  <a:pt x="3328036" y="2029868"/>
                  <a:pt x="3334704" y="2025106"/>
                  <a:pt x="3333750" y="2027963"/>
                </a:cubicBezTo>
                <a:cubicBezTo>
                  <a:pt x="3333750" y="2029868"/>
                  <a:pt x="3330892" y="2033678"/>
                  <a:pt x="3324224" y="2043203"/>
                </a:cubicBezTo>
                <a:cubicBezTo>
                  <a:pt x="3317558" y="2052728"/>
                  <a:pt x="3304224" y="2067968"/>
                  <a:pt x="3281364" y="2090828"/>
                </a:cubicBezTo>
                <a:cubicBezTo>
                  <a:pt x="3278504" y="2093686"/>
                  <a:pt x="3298508" y="2069873"/>
                  <a:pt x="3307080" y="2058443"/>
                </a:cubicBezTo>
                <a:cubicBezTo>
                  <a:pt x="3310892" y="2052728"/>
                  <a:pt x="3312796" y="2049871"/>
                  <a:pt x="3307080" y="2055586"/>
                </a:cubicBezTo>
                <a:cubicBezTo>
                  <a:pt x="3304224" y="2058443"/>
                  <a:pt x="3299460" y="2063206"/>
                  <a:pt x="3292792" y="2070826"/>
                </a:cubicBezTo>
                <a:cubicBezTo>
                  <a:pt x="3288984" y="2074636"/>
                  <a:pt x="3285172" y="2079398"/>
                  <a:pt x="3280410" y="2084161"/>
                </a:cubicBezTo>
                <a:cubicBezTo>
                  <a:pt x="3275648" y="2088923"/>
                  <a:pt x="3269932" y="2093686"/>
                  <a:pt x="3263266" y="2100353"/>
                </a:cubicBezTo>
                <a:cubicBezTo>
                  <a:pt x="3245168" y="2118927"/>
                  <a:pt x="3223498" y="2137025"/>
                  <a:pt x="3198972" y="2153693"/>
                </a:cubicBezTo>
                <a:lnTo>
                  <a:pt x="3167080" y="2171224"/>
                </a:lnTo>
                <a:lnTo>
                  <a:pt x="3170872" y="2168933"/>
                </a:lnTo>
                <a:cubicBezTo>
                  <a:pt x="3181350" y="2161313"/>
                  <a:pt x="3190876" y="2154646"/>
                  <a:pt x="3206116" y="2144168"/>
                </a:cubicBezTo>
                <a:cubicBezTo>
                  <a:pt x="3212784" y="2139406"/>
                  <a:pt x="3221356" y="2131786"/>
                  <a:pt x="3231832" y="2124166"/>
                </a:cubicBezTo>
                <a:cubicBezTo>
                  <a:pt x="3237548" y="2120356"/>
                  <a:pt x="3243264" y="2116546"/>
                  <a:pt x="3248978" y="2110831"/>
                </a:cubicBezTo>
                <a:cubicBezTo>
                  <a:pt x="3254692" y="2106068"/>
                  <a:pt x="3261360" y="2100353"/>
                  <a:pt x="3268028" y="2093686"/>
                </a:cubicBezTo>
                <a:cubicBezTo>
                  <a:pt x="3269932" y="2091781"/>
                  <a:pt x="3267076" y="2093686"/>
                  <a:pt x="3261360" y="2098448"/>
                </a:cubicBezTo>
                <a:cubicBezTo>
                  <a:pt x="3258504" y="2100353"/>
                  <a:pt x="3254692" y="2104163"/>
                  <a:pt x="3250884" y="2107021"/>
                </a:cubicBezTo>
                <a:cubicBezTo>
                  <a:pt x="3247072" y="2109878"/>
                  <a:pt x="3242310" y="2113688"/>
                  <a:pt x="3237548" y="2117498"/>
                </a:cubicBezTo>
                <a:cubicBezTo>
                  <a:pt x="3228024" y="2124166"/>
                  <a:pt x="3217544" y="2132738"/>
                  <a:pt x="3207068" y="2140358"/>
                </a:cubicBezTo>
                <a:cubicBezTo>
                  <a:pt x="3196592" y="2147026"/>
                  <a:pt x="3187066" y="2153693"/>
                  <a:pt x="3180398" y="2158456"/>
                </a:cubicBezTo>
                <a:cubicBezTo>
                  <a:pt x="3180398" y="2157503"/>
                  <a:pt x="3184208" y="2154646"/>
                  <a:pt x="3189924" y="2149883"/>
                </a:cubicBezTo>
                <a:cubicBezTo>
                  <a:pt x="3195638" y="2145121"/>
                  <a:pt x="3205164" y="2139406"/>
                  <a:pt x="3214688" y="2130833"/>
                </a:cubicBezTo>
                <a:cubicBezTo>
                  <a:pt x="3219450" y="2126071"/>
                  <a:pt x="3224212" y="2122261"/>
                  <a:pt x="3229928" y="2117498"/>
                </a:cubicBezTo>
                <a:cubicBezTo>
                  <a:pt x="3234692" y="2112736"/>
                  <a:pt x="3241358" y="2108926"/>
                  <a:pt x="3246120" y="2103211"/>
                </a:cubicBezTo>
                <a:cubicBezTo>
                  <a:pt x="3251836" y="2098448"/>
                  <a:pt x="3256598" y="2092733"/>
                  <a:pt x="3262312" y="2087971"/>
                </a:cubicBezTo>
                <a:cubicBezTo>
                  <a:pt x="3268028" y="2083208"/>
                  <a:pt x="3272792" y="2078446"/>
                  <a:pt x="3277552" y="2072731"/>
                </a:cubicBezTo>
                <a:cubicBezTo>
                  <a:pt x="3287078" y="2062253"/>
                  <a:pt x="3295650" y="2052728"/>
                  <a:pt x="3302318" y="2044156"/>
                </a:cubicBezTo>
                <a:cubicBezTo>
                  <a:pt x="3308984" y="2035583"/>
                  <a:pt x="3313748" y="2028915"/>
                  <a:pt x="3315652" y="2025106"/>
                </a:cubicBezTo>
                <a:cubicBezTo>
                  <a:pt x="3320416" y="2017486"/>
                  <a:pt x="3315652" y="2022248"/>
                  <a:pt x="3293744" y="2046061"/>
                </a:cubicBezTo>
                <a:cubicBezTo>
                  <a:pt x="3280410" y="2060348"/>
                  <a:pt x="3268980" y="2073683"/>
                  <a:pt x="3256598" y="2085113"/>
                </a:cubicBezTo>
                <a:cubicBezTo>
                  <a:pt x="3250884" y="2090828"/>
                  <a:pt x="3245168" y="2096543"/>
                  <a:pt x="3239452" y="2102258"/>
                </a:cubicBezTo>
                <a:cubicBezTo>
                  <a:pt x="3233738" y="2107021"/>
                  <a:pt x="3228024" y="2111783"/>
                  <a:pt x="3222308" y="2116546"/>
                </a:cubicBezTo>
                <a:cubicBezTo>
                  <a:pt x="3211830" y="2126071"/>
                  <a:pt x="3201352" y="2134643"/>
                  <a:pt x="3190876" y="2142263"/>
                </a:cubicBezTo>
                <a:cubicBezTo>
                  <a:pt x="3180398" y="2149883"/>
                  <a:pt x="3170872" y="2157503"/>
                  <a:pt x="3160396" y="2164171"/>
                </a:cubicBezTo>
                <a:cubicBezTo>
                  <a:pt x="3119438" y="2190841"/>
                  <a:pt x="3075624" y="2212748"/>
                  <a:pt x="3008948" y="2225131"/>
                </a:cubicBezTo>
                <a:cubicBezTo>
                  <a:pt x="3022284" y="2221321"/>
                  <a:pt x="3036570" y="2215606"/>
                  <a:pt x="3052764" y="2210843"/>
                </a:cubicBezTo>
                <a:cubicBezTo>
                  <a:pt x="3061336" y="2207986"/>
                  <a:pt x="3068956" y="2204176"/>
                  <a:pt x="3077528" y="2201318"/>
                </a:cubicBezTo>
                <a:cubicBezTo>
                  <a:pt x="3081338" y="2199413"/>
                  <a:pt x="3086100" y="2198461"/>
                  <a:pt x="3089910" y="2196556"/>
                </a:cubicBezTo>
                <a:cubicBezTo>
                  <a:pt x="3093720" y="2194651"/>
                  <a:pt x="3098484" y="2192746"/>
                  <a:pt x="3102292" y="2190841"/>
                </a:cubicBezTo>
                <a:cubicBezTo>
                  <a:pt x="3135630" y="2175601"/>
                  <a:pt x="3168968" y="2154646"/>
                  <a:pt x="3195638" y="2132738"/>
                </a:cubicBezTo>
                <a:lnTo>
                  <a:pt x="3171824" y="2147978"/>
                </a:lnTo>
                <a:lnTo>
                  <a:pt x="3160396" y="2155598"/>
                </a:lnTo>
                <a:lnTo>
                  <a:pt x="3148012" y="2162266"/>
                </a:lnTo>
                <a:lnTo>
                  <a:pt x="3123248" y="2174648"/>
                </a:lnTo>
                <a:cubicBezTo>
                  <a:pt x="3114676" y="2179411"/>
                  <a:pt x="3106104" y="2182268"/>
                  <a:pt x="3097530" y="2186078"/>
                </a:cubicBezTo>
                <a:lnTo>
                  <a:pt x="3027762" y="2214702"/>
                </a:lnTo>
                <a:lnTo>
                  <a:pt x="2965252" y="2227512"/>
                </a:lnTo>
                <a:cubicBezTo>
                  <a:pt x="2947036" y="2230608"/>
                  <a:pt x="2931320" y="2232751"/>
                  <a:pt x="2917508" y="2234656"/>
                </a:cubicBezTo>
                <a:cubicBezTo>
                  <a:pt x="2889884" y="2238466"/>
                  <a:pt x="2868930" y="2241323"/>
                  <a:pt x="2847976" y="2244181"/>
                </a:cubicBezTo>
                <a:cubicBezTo>
                  <a:pt x="2807018" y="2249896"/>
                  <a:pt x="2767966" y="2254658"/>
                  <a:pt x="2685098" y="2258468"/>
                </a:cubicBezTo>
                <a:cubicBezTo>
                  <a:pt x="2781300" y="2260373"/>
                  <a:pt x="2663192" y="2269898"/>
                  <a:pt x="2735580" y="2270851"/>
                </a:cubicBezTo>
                <a:cubicBezTo>
                  <a:pt x="2679384" y="2272756"/>
                  <a:pt x="2632710" y="2273708"/>
                  <a:pt x="2599372" y="2275613"/>
                </a:cubicBezTo>
                <a:cubicBezTo>
                  <a:pt x="2566036" y="2276566"/>
                  <a:pt x="2546984" y="2278471"/>
                  <a:pt x="2546032" y="2274661"/>
                </a:cubicBezTo>
                <a:cubicBezTo>
                  <a:pt x="2594610" y="2267041"/>
                  <a:pt x="2621280" y="2266088"/>
                  <a:pt x="2634616" y="2264183"/>
                </a:cubicBezTo>
                <a:cubicBezTo>
                  <a:pt x="2648904" y="2262278"/>
                  <a:pt x="2649856" y="2261326"/>
                  <a:pt x="2649856" y="2260373"/>
                </a:cubicBezTo>
                <a:cubicBezTo>
                  <a:pt x="2650808" y="2258468"/>
                  <a:pt x="2648904" y="2255611"/>
                  <a:pt x="2745104" y="2249896"/>
                </a:cubicBezTo>
                <a:cubicBezTo>
                  <a:pt x="2713672" y="2247991"/>
                  <a:pt x="2790824" y="2238466"/>
                  <a:pt x="2676524" y="2241323"/>
                </a:cubicBezTo>
                <a:cubicBezTo>
                  <a:pt x="2612708" y="2246086"/>
                  <a:pt x="2622232" y="2247991"/>
                  <a:pt x="2631758" y="2247991"/>
                </a:cubicBezTo>
                <a:cubicBezTo>
                  <a:pt x="2641284" y="2248943"/>
                  <a:pt x="2650808" y="2247991"/>
                  <a:pt x="2587944" y="2253706"/>
                </a:cubicBezTo>
                <a:cubicBezTo>
                  <a:pt x="2581276" y="2253706"/>
                  <a:pt x="2572704" y="2253706"/>
                  <a:pt x="2577466" y="2252753"/>
                </a:cubicBezTo>
                <a:cubicBezTo>
                  <a:pt x="2548892" y="2257516"/>
                  <a:pt x="2531744" y="2259421"/>
                  <a:pt x="2513648" y="2261326"/>
                </a:cubicBezTo>
                <a:cubicBezTo>
                  <a:pt x="2495550" y="2263231"/>
                  <a:pt x="2476500" y="2267993"/>
                  <a:pt x="2442210" y="2275613"/>
                </a:cubicBezTo>
                <a:lnTo>
                  <a:pt x="2458404" y="2270851"/>
                </a:lnTo>
                <a:cubicBezTo>
                  <a:pt x="2436496" y="2273708"/>
                  <a:pt x="2420304" y="2277518"/>
                  <a:pt x="2406968" y="2281328"/>
                </a:cubicBezTo>
                <a:cubicBezTo>
                  <a:pt x="2393632" y="2285138"/>
                  <a:pt x="2382204" y="2287996"/>
                  <a:pt x="2371724" y="2291806"/>
                </a:cubicBezTo>
                <a:cubicBezTo>
                  <a:pt x="2361248" y="2295616"/>
                  <a:pt x="2350770" y="2299426"/>
                  <a:pt x="2339340" y="2303236"/>
                </a:cubicBezTo>
                <a:cubicBezTo>
                  <a:pt x="2326958" y="2307046"/>
                  <a:pt x="2312670" y="2310856"/>
                  <a:pt x="2295524" y="2316571"/>
                </a:cubicBezTo>
                <a:cubicBezTo>
                  <a:pt x="2309812" y="2313713"/>
                  <a:pt x="2298384" y="2318476"/>
                  <a:pt x="2278380" y="2327048"/>
                </a:cubicBezTo>
                <a:cubicBezTo>
                  <a:pt x="2268856" y="2330858"/>
                  <a:pt x="2256472" y="2335621"/>
                  <a:pt x="2244090" y="2341336"/>
                </a:cubicBezTo>
                <a:cubicBezTo>
                  <a:pt x="2231708" y="2347051"/>
                  <a:pt x="2220278" y="2352766"/>
                  <a:pt x="2209800" y="2358481"/>
                </a:cubicBezTo>
                <a:cubicBezTo>
                  <a:pt x="2227898" y="2350861"/>
                  <a:pt x="2242184" y="2344193"/>
                  <a:pt x="2258378" y="2339431"/>
                </a:cubicBezTo>
                <a:cubicBezTo>
                  <a:pt x="2273618" y="2334668"/>
                  <a:pt x="2289810" y="2329906"/>
                  <a:pt x="2307908" y="2324191"/>
                </a:cubicBezTo>
                <a:cubicBezTo>
                  <a:pt x="2326004" y="2319428"/>
                  <a:pt x="2346008" y="2314666"/>
                  <a:pt x="2370772" y="2307046"/>
                </a:cubicBezTo>
                <a:cubicBezTo>
                  <a:pt x="2383156" y="2304188"/>
                  <a:pt x="2397444" y="2301331"/>
                  <a:pt x="2411730" y="2297521"/>
                </a:cubicBezTo>
                <a:cubicBezTo>
                  <a:pt x="2426018" y="2294663"/>
                  <a:pt x="2442210" y="2289901"/>
                  <a:pt x="2460308" y="2287043"/>
                </a:cubicBezTo>
                <a:cubicBezTo>
                  <a:pt x="2467928" y="2284186"/>
                  <a:pt x="2469832" y="2282281"/>
                  <a:pt x="2476500" y="2279423"/>
                </a:cubicBezTo>
                <a:cubicBezTo>
                  <a:pt x="2479358" y="2278471"/>
                  <a:pt x="2484120" y="2276566"/>
                  <a:pt x="2491740" y="2274661"/>
                </a:cubicBezTo>
                <a:cubicBezTo>
                  <a:pt x="2495550" y="2273708"/>
                  <a:pt x="2499360" y="2272756"/>
                  <a:pt x="2505076" y="2271803"/>
                </a:cubicBezTo>
                <a:cubicBezTo>
                  <a:pt x="2510792" y="2270851"/>
                  <a:pt x="2516504" y="2269898"/>
                  <a:pt x="2524124" y="2268946"/>
                </a:cubicBezTo>
                <a:cubicBezTo>
                  <a:pt x="2516504" y="2269898"/>
                  <a:pt x="2507932" y="2269898"/>
                  <a:pt x="2500312" y="2271803"/>
                </a:cubicBezTo>
                <a:lnTo>
                  <a:pt x="2476500" y="2276566"/>
                </a:lnTo>
                <a:cubicBezTo>
                  <a:pt x="2461260" y="2279423"/>
                  <a:pt x="2445068" y="2282281"/>
                  <a:pt x="2429828" y="2286091"/>
                </a:cubicBezTo>
                <a:cubicBezTo>
                  <a:pt x="2448878" y="2280376"/>
                  <a:pt x="2465070" y="2277518"/>
                  <a:pt x="2483168" y="2272756"/>
                </a:cubicBezTo>
                <a:cubicBezTo>
                  <a:pt x="2490788" y="2270851"/>
                  <a:pt x="2498408" y="2269898"/>
                  <a:pt x="2506028" y="2268946"/>
                </a:cubicBezTo>
                <a:lnTo>
                  <a:pt x="2528888" y="2267041"/>
                </a:lnTo>
                <a:cubicBezTo>
                  <a:pt x="2544128" y="2265136"/>
                  <a:pt x="2559368" y="2263231"/>
                  <a:pt x="2574608" y="2262278"/>
                </a:cubicBezTo>
                <a:cubicBezTo>
                  <a:pt x="2516504" y="2270851"/>
                  <a:pt x="2501266" y="2273708"/>
                  <a:pt x="2494598" y="2277518"/>
                </a:cubicBezTo>
                <a:cubicBezTo>
                  <a:pt x="2487930" y="2280376"/>
                  <a:pt x="2488884" y="2282281"/>
                  <a:pt x="2465070" y="2288948"/>
                </a:cubicBezTo>
                <a:cubicBezTo>
                  <a:pt x="2438400" y="2292758"/>
                  <a:pt x="2420304" y="2298473"/>
                  <a:pt x="2406968" y="2301331"/>
                </a:cubicBezTo>
                <a:cubicBezTo>
                  <a:pt x="2392680" y="2304188"/>
                  <a:pt x="2384108" y="2307046"/>
                  <a:pt x="2375536" y="2308951"/>
                </a:cubicBezTo>
                <a:cubicBezTo>
                  <a:pt x="2359344" y="2314666"/>
                  <a:pt x="2347912" y="2318476"/>
                  <a:pt x="2316480" y="2328001"/>
                </a:cubicBezTo>
                <a:cubicBezTo>
                  <a:pt x="2317432" y="2325143"/>
                  <a:pt x="2306004" y="2328001"/>
                  <a:pt x="2286000" y="2334668"/>
                </a:cubicBezTo>
                <a:cubicBezTo>
                  <a:pt x="2276476" y="2337526"/>
                  <a:pt x="2264092" y="2341336"/>
                  <a:pt x="2250758" y="2346098"/>
                </a:cubicBezTo>
                <a:cubicBezTo>
                  <a:pt x="2237424" y="2350861"/>
                  <a:pt x="2222184" y="2356576"/>
                  <a:pt x="2206944" y="2363243"/>
                </a:cubicBezTo>
                <a:cubicBezTo>
                  <a:pt x="2144078" y="2389913"/>
                  <a:pt x="2070736" y="2429918"/>
                  <a:pt x="2019300" y="2464208"/>
                </a:cubicBezTo>
                <a:cubicBezTo>
                  <a:pt x="2035492" y="2453731"/>
                  <a:pt x="2055496" y="2440396"/>
                  <a:pt x="2066924" y="2432776"/>
                </a:cubicBezTo>
                <a:cubicBezTo>
                  <a:pt x="2104072" y="2408011"/>
                  <a:pt x="2090738" y="2414678"/>
                  <a:pt x="2066924" y="2428013"/>
                </a:cubicBezTo>
                <a:cubicBezTo>
                  <a:pt x="2044064" y="2442301"/>
                  <a:pt x="2011680" y="2463256"/>
                  <a:pt x="2009776" y="2463256"/>
                </a:cubicBezTo>
                <a:lnTo>
                  <a:pt x="1965008" y="2500403"/>
                </a:lnTo>
                <a:cubicBezTo>
                  <a:pt x="1972628" y="2493736"/>
                  <a:pt x="1977390" y="2488973"/>
                  <a:pt x="1959292" y="2502308"/>
                </a:cubicBezTo>
                <a:cubicBezTo>
                  <a:pt x="1942148" y="2516596"/>
                  <a:pt x="1929764" y="2527073"/>
                  <a:pt x="1920240" y="2536598"/>
                </a:cubicBezTo>
                <a:cubicBezTo>
                  <a:pt x="1915478" y="2541361"/>
                  <a:pt x="1910716" y="2545171"/>
                  <a:pt x="1906904" y="2548981"/>
                </a:cubicBezTo>
                <a:cubicBezTo>
                  <a:pt x="1903096" y="2553743"/>
                  <a:pt x="1900238" y="2557553"/>
                  <a:pt x="1896428" y="2561363"/>
                </a:cubicBezTo>
                <a:cubicBezTo>
                  <a:pt x="1889760" y="2568983"/>
                  <a:pt x="1883092" y="2576603"/>
                  <a:pt x="1873568" y="2586128"/>
                </a:cubicBezTo>
                <a:cubicBezTo>
                  <a:pt x="1868804" y="2590891"/>
                  <a:pt x="1864044" y="2595653"/>
                  <a:pt x="1858328" y="2602321"/>
                </a:cubicBezTo>
                <a:cubicBezTo>
                  <a:pt x="1852612" y="2608988"/>
                  <a:pt x="1846898" y="2615656"/>
                  <a:pt x="1839278" y="2624228"/>
                </a:cubicBezTo>
                <a:cubicBezTo>
                  <a:pt x="1832610" y="2627086"/>
                  <a:pt x="1880236" y="2568983"/>
                  <a:pt x="1841184" y="2608036"/>
                </a:cubicBezTo>
                <a:cubicBezTo>
                  <a:pt x="1837372" y="2610893"/>
                  <a:pt x="1831658" y="2615656"/>
                  <a:pt x="1824038" y="2622323"/>
                </a:cubicBezTo>
                <a:cubicBezTo>
                  <a:pt x="1816418" y="2628991"/>
                  <a:pt x="1805940" y="2637563"/>
                  <a:pt x="1795464" y="2649946"/>
                </a:cubicBezTo>
                <a:cubicBezTo>
                  <a:pt x="1784984" y="2662328"/>
                  <a:pt x="1771650" y="2675663"/>
                  <a:pt x="1757364" y="2693761"/>
                </a:cubicBezTo>
                <a:cubicBezTo>
                  <a:pt x="1750696" y="2703286"/>
                  <a:pt x="1743076" y="2712811"/>
                  <a:pt x="1735456" y="2723288"/>
                </a:cubicBezTo>
                <a:cubicBezTo>
                  <a:pt x="1727836" y="2733766"/>
                  <a:pt x="1720216" y="2744243"/>
                  <a:pt x="1712596" y="2757578"/>
                </a:cubicBezTo>
                <a:cubicBezTo>
                  <a:pt x="1710690" y="2761388"/>
                  <a:pt x="1705928" y="2769961"/>
                  <a:pt x="1699260" y="2781391"/>
                </a:cubicBezTo>
                <a:cubicBezTo>
                  <a:pt x="1695450" y="2787106"/>
                  <a:pt x="1691640" y="2793773"/>
                  <a:pt x="1687830" y="2800441"/>
                </a:cubicBezTo>
                <a:cubicBezTo>
                  <a:pt x="1684020" y="2808061"/>
                  <a:pt x="1679258" y="2815681"/>
                  <a:pt x="1675448" y="2823301"/>
                </a:cubicBezTo>
                <a:cubicBezTo>
                  <a:pt x="1677352" y="2818538"/>
                  <a:pt x="1680210" y="2812823"/>
                  <a:pt x="1681164" y="2810918"/>
                </a:cubicBezTo>
                <a:lnTo>
                  <a:pt x="1660208" y="2844256"/>
                </a:lnTo>
                <a:cubicBezTo>
                  <a:pt x="1653540" y="2855686"/>
                  <a:pt x="1645920" y="2867116"/>
                  <a:pt x="1640204" y="2878546"/>
                </a:cubicBezTo>
                <a:lnTo>
                  <a:pt x="1644968" y="2867116"/>
                </a:lnTo>
                <a:cubicBezTo>
                  <a:pt x="1646872" y="2863306"/>
                  <a:pt x="1648778" y="2859496"/>
                  <a:pt x="1650684" y="2855686"/>
                </a:cubicBezTo>
                <a:cubicBezTo>
                  <a:pt x="1654492" y="2848066"/>
                  <a:pt x="1658304" y="2840446"/>
                  <a:pt x="1662112" y="2832826"/>
                </a:cubicBezTo>
                <a:lnTo>
                  <a:pt x="1674496" y="2810918"/>
                </a:lnTo>
                <a:lnTo>
                  <a:pt x="1681164" y="2799488"/>
                </a:lnTo>
                <a:lnTo>
                  <a:pt x="1687830" y="2789011"/>
                </a:lnTo>
                <a:cubicBezTo>
                  <a:pt x="1697356" y="2774723"/>
                  <a:pt x="1706880" y="2760436"/>
                  <a:pt x="1715452" y="2746148"/>
                </a:cubicBezTo>
                <a:cubicBezTo>
                  <a:pt x="1724024" y="2732813"/>
                  <a:pt x="1734504" y="2718526"/>
                  <a:pt x="1743076" y="2704238"/>
                </a:cubicBezTo>
                <a:lnTo>
                  <a:pt x="1742124" y="2696618"/>
                </a:lnTo>
                <a:cubicBezTo>
                  <a:pt x="1749744" y="2686141"/>
                  <a:pt x="1758316" y="2674711"/>
                  <a:pt x="1767840" y="2663281"/>
                </a:cubicBezTo>
                <a:cubicBezTo>
                  <a:pt x="1777364" y="2651851"/>
                  <a:pt x="1786890" y="2640421"/>
                  <a:pt x="1795464" y="2628991"/>
                </a:cubicBezTo>
                <a:cubicBezTo>
                  <a:pt x="1814512" y="2608036"/>
                  <a:pt x="1831658" y="2587081"/>
                  <a:pt x="1842136" y="2574698"/>
                </a:cubicBezTo>
                <a:cubicBezTo>
                  <a:pt x="1827848" y="2588986"/>
                  <a:pt x="1816418" y="2601368"/>
                  <a:pt x="1806892" y="2611846"/>
                </a:cubicBezTo>
                <a:cubicBezTo>
                  <a:pt x="1801178" y="2617561"/>
                  <a:pt x="1797368" y="2622323"/>
                  <a:pt x="1792604" y="2627086"/>
                </a:cubicBezTo>
                <a:cubicBezTo>
                  <a:pt x="1787844" y="2631848"/>
                  <a:pt x="1784032" y="2637563"/>
                  <a:pt x="1780224" y="2642326"/>
                </a:cubicBezTo>
                <a:cubicBezTo>
                  <a:pt x="1772604" y="2651851"/>
                  <a:pt x="1764030" y="2662328"/>
                  <a:pt x="1754504" y="2674711"/>
                </a:cubicBezTo>
                <a:cubicBezTo>
                  <a:pt x="1749744" y="2680426"/>
                  <a:pt x="1744980" y="2687093"/>
                  <a:pt x="1739264" y="2694713"/>
                </a:cubicBezTo>
                <a:cubicBezTo>
                  <a:pt x="1733550" y="2702333"/>
                  <a:pt x="1727836" y="2709953"/>
                  <a:pt x="1721168" y="2719478"/>
                </a:cubicBezTo>
                <a:cubicBezTo>
                  <a:pt x="1716404" y="2723288"/>
                  <a:pt x="1722120" y="2712811"/>
                  <a:pt x="1730692" y="2699476"/>
                </a:cubicBezTo>
                <a:cubicBezTo>
                  <a:pt x="1734504" y="2692808"/>
                  <a:pt x="1739264" y="2685188"/>
                  <a:pt x="1743076" y="2679473"/>
                </a:cubicBezTo>
                <a:cubicBezTo>
                  <a:pt x="1747838" y="2673758"/>
                  <a:pt x="1751648" y="2668996"/>
                  <a:pt x="1752600" y="2667091"/>
                </a:cubicBezTo>
                <a:lnTo>
                  <a:pt x="1745932" y="2679473"/>
                </a:lnTo>
                <a:cubicBezTo>
                  <a:pt x="1764030" y="2659471"/>
                  <a:pt x="1779270" y="2641373"/>
                  <a:pt x="1793558" y="2624228"/>
                </a:cubicBezTo>
                <a:cubicBezTo>
                  <a:pt x="1807844" y="2608036"/>
                  <a:pt x="1822132" y="2591843"/>
                  <a:pt x="1836420" y="2575651"/>
                </a:cubicBezTo>
                <a:cubicBezTo>
                  <a:pt x="1851660" y="2559458"/>
                  <a:pt x="1867852" y="2543266"/>
                  <a:pt x="1885950" y="2525168"/>
                </a:cubicBezTo>
                <a:cubicBezTo>
                  <a:pt x="1895476" y="2517548"/>
                  <a:pt x="1905952" y="2508023"/>
                  <a:pt x="1916430" y="2498498"/>
                </a:cubicBezTo>
                <a:cubicBezTo>
                  <a:pt x="1922144" y="2493736"/>
                  <a:pt x="1927860" y="2488021"/>
                  <a:pt x="1933576" y="2483258"/>
                </a:cubicBezTo>
                <a:cubicBezTo>
                  <a:pt x="1939290" y="2478496"/>
                  <a:pt x="1945958" y="2473733"/>
                  <a:pt x="1952624" y="2468971"/>
                </a:cubicBezTo>
                <a:cubicBezTo>
                  <a:pt x="1968818" y="2456588"/>
                  <a:pt x="1959292" y="2464208"/>
                  <a:pt x="1956436" y="2468018"/>
                </a:cubicBezTo>
                <a:cubicBezTo>
                  <a:pt x="1966912" y="2459446"/>
                  <a:pt x="1977390" y="2450873"/>
                  <a:pt x="1987868" y="2442301"/>
                </a:cubicBezTo>
                <a:cubicBezTo>
                  <a:pt x="1998344" y="2434681"/>
                  <a:pt x="2009776" y="2427061"/>
                  <a:pt x="2021204" y="2419441"/>
                </a:cubicBezTo>
                <a:cubicBezTo>
                  <a:pt x="2043112" y="2403248"/>
                  <a:pt x="2066924" y="2389913"/>
                  <a:pt x="2089784" y="2376578"/>
                </a:cubicBezTo>
                <a:cubicBezTo>
                  <a:pt x="2095500" y="2372768"/>
                  <a:pt x="2101216" y="2368958"/>
                  <a:pt x="2106930" y="2366101"/>
                </a:cubicBezTo>
                <a:lnTo>
                  <a:pt x="2125028" y="2356576"/>
                </a:lnTo>
                <a:cubicBezTo>
                  <a:pt x="2136458" y="2349908"/>
                  <a:pt x="2148840" y="2344193"/>
                  <a:pt x="2160270" y="2337526"/>
                </a:cubicBezTo>
                <a:cubicBezTo>
                  <a:pt x="2172652" y="2331811"/>
                  <a:pt x="2184084" y="2326096"/>
                  <a:pt x="2196464" y="2320381"/>
                </a:cubicBezTo>
                <a:cubicBezTo>
                  <a:pt x="2208848" y="2314666"/>
                  <a:pt x="2220278" y="2307998"/>
                  <a:pt x="2232660" y="2302283"/>
                </a:cubicBezTo>
                <a:cubicBezTo>
                  <a:pt x="2222184" y="2307046"/>
                  <a:pt x="2212658" y="2312761"/>
                  <a:pt x="2202180" y="2318476"/>
                </a:cubicBezTo>
                <a:cubicBezTo>
                  <a:pt x="2210752" y="2314666"/>
                  <a:pt x="2220278" y="2309903"/>
                  <a:pt x="2229804" y="2305141"/>
                </a:cubicBezTo>
                <a:cubicBezTo>
                  <a:pt x="2240280" y="2301331"/>
                  <a:pt x="2251710" y="2296568"/>
                  <a:pt x="2263140" y="2291806"/>
                </a:cubicBezTo>
                <a:cubicBezTo>
                  <a:pt x="2275524" y="2287043"/>
                  <a:pt x="2287904" y="2281328"/>
                  <a:pt x="2301240" y="2276566"/>
                </a:cubicBezTo>
                <a:cubicBezTo>
                  <a:pt x="2315528" y="2271803"/>
                  <a:pt x="2329816" y="2266088"/>
                  <a:pt x="2344104" y="2261326"/>
                </a:cubicBezTo>
                <a:cubicBezTo>
                  <a:pt x="2403158" y="2242276"/>
                  <a:pt x="2471738" y="2223226"/>
                  <a:pt x="2543176" y="2214653"/>
                </a:cubicBezTo>
                <a:lnTo>
                  <a:pt x="2544128" y="2212748"/>
                </a:lnTo>
                <a:cubicBezTo>
                  <a:pt x="2535556" y="2212748"/>
                  <a:pt x="2545080" y="2211796"/>
                  <a:pt x="2560320" y="2209891"/>
                </a:cubicBezTo>
                <a:cubicBezTo>
                  <a:pt x="2574608" y="2208938"/>
                  <a:pt x="2595564" y="2207033"/>
                  <a:pt x="2609850" y="2207033"/>
                </a:cubicBezTo>
                <a:cubicBezTo>
                  <a:pt x="2680336" y="2200366"/>
                  <a:pt x="2748916" y="2198461"/>
                  <a:pt x="2804160" y="2193698"/>
                </a:cubicBezTo>
                <a:cubicBezTo>
                  <a:pt x="2786064" y="2193698"/>
                  <a:pt x="2763204" y="2193698"/>
                  <a:pt x="2737484" y="2193698"/>
                </a:cubicBezTo>
                <a:cubicBezTo>
                  <a:pt x="2727008" y="2194651"/>
                  <a:pt x="2688908" y="2195603"/>
                  <a:pt x="2655570" y="2197508"/>
                </a:cubicBezTo>
                <a:cubicBezTo>
                  <a:pt x="2622232" y="2199413"/>
                  <a:pt x="2593658" y="2202271"/>
                  <a:pt x="2603184" y="2204176"/>
                </a:cubicBezTo>
                <a:cubicBezTo>
                  <a:pt x="2587944" y="2204176"/>
                  <a:pt x="2569844" y="2205128"/>
                  <a:pt x="2551748" y="2207033"/>
                </a:cubicBezTo>
                <a:cubicBezTo>
                  <a:pt x="2533650" y="2209891"/>
                  <a:pt x="2514600" y="2211796"/>
                  <a:pt x="2495550" y="2214653"/>
                </a:cubicBezTo>
                <a:cubicBezTo>
                  <a:pt x="2477452" y="2218463"/>
                  <a:pt x="2459356" y="2222273"/>
                  <a:pt x="2443164" y="2225131"/>
                </a:cubicBezTo>
                <a:cubicBezTo>
                  <a:pt x="2434590" y="2227036"/>
                  <a:pt x="2426970" y="2228941"/>
                  <a:pt x="2420304" y="2229893"/>
                </a:cubicBezTo>
                <a:cubicBezTo>
                  <a:pt x="2412684" y="2230846"/>
                  <a:pt x="2406968" y="2232751"/>
                  <a:pt x="2401252" y="2233703"/>
                </a:cubicBezTo>
                <a:cubicBezTo>
                  <a:pt x="2481264" y="2218463"/>
                  <a:pt x="2346960" y="2250848"/>
                  <a:pt x="2334578" y="2259421"/>
                </a:cubicBezTo>
                <a:cubicBezTo>
                  <a:pt x="2327910" y="2260373"/>
                  <a:pt x="2316480" y="2263231"/>
                  <a:pt x="2305050" y="2267041"/>
                </a:cubicBezTo>
                <a:cubicBezTo>
                  <a:pt x="2299336" y="2268946"/>
                  <a:pt x="2293620" y="2270851"/>
                  <a:pt x="2286952" y="2272756"/>
                </a:cubicBezTo>
                <a:cubicBezTo>
                  <a:pt x="2281238" y="2274661"/>
                  <a:pt x="2274570" y="2277518"/>
                  <a:pt x="2268856" y="2279423"/>
                </a:cubicBezTo>
                <a:cubicBezTo>
                  <a:pt x="2250998" y="2286567"/>
                  <a:pt x="2235816" y="2292104"/>
                  <a:pt x="2230950" y="2292818"/>
                </a:cubicBezTo>
                <a:lnTo>
                  <a:pt x="2230092" y="2292061"/>
                </a:lnTo>
                <a:lnTo>
                  <a:pt x="2246948" y="2286091"/>
                </a:lnTo>
                <a:cubicBezTo>
                  <a:pt x="2254568" y="2283233"/>
                  <a:pt x="2263140" y="2280376"/>
                  <a:pt x="2272664" y="2276566"/>
                </a:cubicBezTo>
                <a:cubicBezTo>
                  <a:pt x="2282190" y="2272756"/>
                  <a:pt x="2290764" y="2268946"/>
                  <a:pt x="2299336" y="2266088"/>
                </a:cubicBezTo>
                <a:cubicBezTo>
                  <a:pt x="2319338" y="2258468"/>
                  <a:pt x="2319338" y="2257516"/>
                  <a:pt x="2310764" y="2259421"/>
                </a:cubicBezTo>
                <a:cubicBezTo>
                  <a:pt x="2302192" y="2261326"/>
                  <a:pt x="2284096" y="2266088"/>
                  <a:pt x="2266950" y="2272756"/>
                </a:cubicBezTo>
                <a:cubicBezTo>
                  <a:pt x="2249806" y="2278947"/>
                  <a:pt x="2233136" y="2284900"/>
                  <a:pt x="2226946" y="2286686"/>
                </a:cubicBezTo>
                <a:lnTo>
                  <a:pt x="2226786" y="2285850"/>
                </a:lnTo>
                <a:lnTo>
                  <a:pt x="2249804" y="2275613"/>
                </a:lnTo>
                <a:cubicBezTo>
                  <a:pt x="2237422" y="2280852"/>
                  <a:pt x="2230160" y="2284067"/>
                  <a:pt x="2226766" y="2285748"/>
                </a:cubicBezTo>
                <a:lnTo>
                  <a:pt x="2226786" y="2285850"/>
                </a:lnTo>
                <a:lnTo>
                  <a:pt x="2150746" y="2319666"/>
                </a:lnTo>
                <a:cubicBezTo>
                  <a:pt x="2116694" y="2336573"/>
                  <a:pt x="2082166" y="2355623"/>
                  <a:pt x="2048828" y="2376578"/>
                </a:cubicBezTo>
                <a:cubicBezTo>
                  <a:pt x="1982152" y="2418488"/>
                  <a:pt x="1919288" y="2468018"/>
                  <a:pt x="1868804" y="2515643"/>
                </a:cubicBezTo>
                <a:cubicBezTo>
                  <a:pt x="1884998" y="2502308"/>
                  <a:pt x="1902144" y="2488021"/>
                  <a:pt x="1919288" y="2474686"/>
                </a:cubicBezTo>
                <a:cubicBezTo>
                  <a:pt x="1908810" y="2483258"/>
                  <a:pt x="1897380" y="2493736"/>
                  <a:pt x="1884044" y="2504213"/>
                </a:cubicBezTo>
                <a:cubicBezTo>
                  <a:pt x="1879284" y="2508023"/>
                  <a:pt x="1875472" y="2511833"/>
                  <a:pt x="1870710" y="2515643"/>
                </a:cubicBezTo>
                <a:cubicBezTo>
                  <a:pt x="1866900" y="2519453"/>
                  <a:pt x="1862138" y="2524216"/>
                  <a:pt x="1858328" y="2528026"/>
                </a:cubicBezTo>
                <a:cubicBezTo>
                  <a:pt x="1849756" y="2535646"/>
                  <a:pt x="1841184" y="2544218"/>
                  <a:pt x="1832610" y="2551838"/>
                </a:cubicBezTo>
                <a:cubicBezTo>
                  <a:pt x="1827848" y="2555648"/>
                  <a:pt x="1824038" y="2559458"/>
                  <a:pt x="1820228" y="2563268"/>
                </a:cubicBezTo>
                <a:cubicBezTo>
                  <a:pt x="1816418" y="2567078"/>
                  <a:pt x="1813560" y="2570888"/>
                  <a:pt x="1809750" y="2574698"/>
                </a:cubicBezTo>
                <a:cubicBezTo>
                  <a:pt x="1803084" y="2582318"/>
                  <a:pt x="1796416" y="2588986"/>
                  <a:pt x="1790700" y="2594701"/>
                </a:cubicBezTo>
                <a:cubicBezTo>
                  <a:pt x="1779270" y="2607083"/>
                  <a:pt x="1771650" y="2614703"/>
                  <a:pt x="1769744" y="2616608"/>
                </a:cubicBezTo>
                <a:cubicBezTo>
                  <a:pt x="1784984" y="2599463"/>
                  <a:pt x="1802130" y="2581366"/>
                  <a:pt x="1820228" y="2561363"/>
                </a:cubicBezTo>
                <a:cubicBezTo>
                  <a:pt x="1829752" y="2551838"/>
                  <a:pt x="1839278" y="2542313"/>
                  <a:pt x="1849756" y="2532788"/>
                </a:cubicBezTo>
                <a:cubicBezTo>
                  <a:pt x="1860232" y="2523263"/>
                  <a:pt x="1869758" y="2512786"/>
                  <a:pt x="1881188" y="2503261"/>
                </a:cubicBezTo>
                <a:cubicBezTo>
                  <a:pt x="1881188" y="2502308"/>
                  <a:pt x="1873568" y="2507071"/>
                  <a:pt x="1864044" y="2515643"/>
                </a:cubicBezTo>
                <a:cubicBezTo>
                  <a:pt x="1853564" y="2524216"/>
                  <a:pt x="1841184" y="2537551"/>
                  <a:pt x="1827848" y="2549933"/>
                </a:cubicBezTo>
                <a:cubicBezTo>
                  <a:pt x="1824990" y="2552791"/>
                  <a:pt x="1821180" y="2556601"/>
                  <a:pt x="1818324" y="2559458"/>
                </a:cubicBezTo>
                <a:cubicBezTo>
                  <a:pt x="1814512" y="2562316"/>
                  <a:pt x="1811656" y="2566126"/>
                  <a:pt x="1808798" y="2568983"/>
                </a:cubicBezTo>
                <a:cubicBezTo>
                  <a:pt x="1803084" y="2575651"/>
                  <a:pt x="1797368" y="2581366"/>
                  <a:pt x="1792604" y="2587081"/>
                </a:cubicBezTo>
                <a:cubicBezTo>
                  <a:pt x="1782128" y="2598511"/>
                  <a:pt x="1775460" y="2605178"/>
                  <a:pt x="1773556" y="2606131"/>
                </a:cubicBezTo>
                <a:cubicBezTo>
                  <a:pt x="1764984" y="2617561"/>
                  <a:pt x="1756410" y="2628991"/>
                  <a:pt x="1747838" y="2640421"/>
                </a:cubicBezTo>
                <a:cubicBezTo>
                  <a:pt x="1740218" y="2651851"/>
                  <a:pt x="1730692" y="2662328"/>
                  <a:pt x="1723072" y="2674711"/>
                </a:cubicBezTo>
                <a:cubicBezTo>
                  <a:pt x="1707832" y="2698523"/>
                  <a:pt x="1690688" y="2722336"/>
                  <a:pt x="1677352" y="2747101"/>
                </a:cubicBezTo>
                <a:cubicBezTo>
                  <a:pt x="1690688" y="2726146"/>
                  <a:pt x="1705928" y="2706143"/>
                  <a:pt x="1720216" y="2686141"/>
                </a:cubicBezTo>
                <a:cubicBezTo>
                  <a:pt x="1713548" y="2695666"/>
                  <a:pt x="1703070" y="2710906"/>
                  <a:pt x="1689736" y="2729956"/>
                </a:cubicBezTo>
                <a:cubicBezTo>
                  <a:pt x="1684020" y="2739481"/>
                  <a:pt x="1677352" y="2749958"/>
                  <a:pt x="1669732" y="2761388"/>
                </a:cubicBezTo>
                <a:cubicBezTo>
                  <a:pt x="1662112" y="2772818"/>
                  <a:pt x="1653540" y="2784248"/>
                  <a:pt x="1646872" y="2797583"/>
                </a:cubicBezTo>
                <a:cubicBezTo>
                  <a:pt x="1632584" y="2823301"/>
                  <a:pt x="1615440" y="2850923"/>
                  <a:pt x="1602104" y="2879498"/>
                </a:cubicBezTo>
                <a:cubicBezTo>
                  <a:pt x="1594484" y="2893786"/>
                  <a:pt x="1587818" y="2908073"/>
                  <a:pt x="1581150" y="2921408"/>
                </a:cubicBezTo>
                <a:cubicBezTo>
                  <a:pt x="1574484" y="2935696"/>
                  <a:pt x="1568768" y="2949031"/>
                  <a:pt x="1563052" y="2962366"/>
                </a:cubicBezTo>
                <a:cubicBezTo>
                  <a:pt x="1582104" y="2898548"/>
                  <a:pt x="1632584" y="2801393"/>
                  <a:pt x="1702118" y="2701381"/>
                </a:cubicBezTo>
                <a:cubicBezTo>
                  <a:pt x="1752600" y="2628038"/>
                  <a:pt x="1664018" y="2742338"/>
                  <a:pt x="1712596" y="2672806"/>
                </a:cubicBezTo>
                <a:cubicBezTo>
                  <a:pt x="1705928" y="2681378"/>
                  <a:pt x="1693544" y="2696618"/>
                  <a:pt x="1682116" y="2712811"/>
                </a:cubicBezTo>
                <a:cubicBezTo>
                  <a:pt x="1676400" y="2721384"/>
                  <a:pt x="1670924" y="2730194"/>
                  <a:pt x="1666042" y="2738290"/>
                </a:cubicBezTo>
                <a:lnTo>
                  <a:pt x="1655978" y="2755351"/>
                </a:lnTo>
                <a:lnTo>
                  <a:pt x="1656398" y="2754720"/>
                </a:lnTo>
                <a:lnTo>
                  <a:pt x="1655734" y="2755764"/>
                </a:lnTo>
                <a:lnTo>
                  <a:pt x="1653540" y="2759483"/>
                </a:lnTo>
                <a:cubicBezTo>
                  <a:pt x="1647824" y="2768056"/>
                  <a:pt x="1641158" y="2777581"/>
                  <a:pt x="1635444" y="2787106"/>
                </a:cubicBezTo>
                <a:cubicBezTo>
                  <a:pt x="1639252" y="2778533"/>
                  <a:pt x="1644968" y="2769008"/>
                  <a:pt x="1650684" y="2758531"/>
                </a:cubicBezTo>
                <a:cubicBezTo>
                  <a:pt x="1656398" y="2748053"/>
                  <a:pt x="1663064" y="2736623"/>
                  <a:pt x="1670684" y="2724241"/>
                </a:cubicBezTo>
                <a:cubicBezTo>
                  <a:pt x="1677352" y="2711858"/>
                  <a:pt x="1686878" y="2700428"/>
                  <a:pt x="1695450" y="2687093"/>
                </a:cubicBezTo>
                <a:cubicBezTo>
                  <a:pt x="1704976" y="2674711"/>
                  <a:pt x="1713548" y="2660423"/>
                  <a:pt x="1724024" y="2648041"/>
                </a:cubicBezTo>
                <a:cubicBezTo>
                  <a:pt x="1734504" y="2635658"/>
                  <a:pt x="1744980" y="2622323"/>
                  <a:pt x="1755458" y="2608988"/>
                </a:cubicBezTo>
                <a:cubicBezTo>
                  <a:pt x="1765936" y="2595653"/>
                  <a:pt x="1778318" y="2583271"/>
                  <a:pt x="1788796" y="2570888"/>
                </a:cubicBezTo>
                <a:cubicBezTo>
                  <a:pt x="1794510" y="2565173"/>
                  <a:pt x="1799272" y="2558506"/>
                  <a:pt x="1804988" y="2552791"/>
                </a:cubicBezTo>
                <a:cubicBezTo>
                  <a:pt x="1809750" y="2547076"/>
                  <a:pt x="1815464" y="2541361"/>
                  <a:pt x="1821180" y="2535646"/>
                </a:cubicBezTo>
                <a:cubicBezTo>
                  <a:pt x="1832610" y="2524216"/>
                  <a:pt x="1843088" y="2513738"/>
                  <a:pt x="1852612" y="2503261"/>
                </a:cubicBezTo>
                <a:cubicBezTo>
                  <a:pt x="1845944" y="2509928"/>
                  <a:pt x="1840230" y="2516596"/>
                  <a:pt x="1838324" y="2519453"/>
                </a:cubicBezTo>
                <a:cubicBezTo>
                  <a:pt x="1903096" y="2461351"/>
                  <a:pt x="1974532" y="2408011"/>
                  <a:pt x="2045970" y="2362291"/>
                </a:cubicBezTo>
                <a:cubicBezTo>
                  <a:pt x="2025968" y="2372768"/>
                  <a:pt x="2013584" y="2381341"/>
                  <a:pt x="2002156" y="2388961"/>
                </a:cubicBezTo>
                <a:cubicBezTo>
                  <a:pt x="1990724" y="2396581"/>
                  <a:pt x="1982152" y="2403248"/>
                  <a:pt x="1971676" y="2410868"/>
                </a:cubicBezTo>
                <a:cubicBezTo>
                  <a:pt x="1968818" y="2411821"/>
                  <a:pt x="2034540" y="2365148"/>
                  <a:pt x="2060258" y="2349908"/>
                </a:cubicBezTo>
                <a:cubicBezTo>
                  <a:pt x="2043112" y="2359433"/>
                  <a:pt x="2033588" y="2364196"/>
                  <a:pt x="2027872" y="2367053"/>
                </a:cubicBezTo>
                <a:cubicBezTo>
                  <a:pt x="2022158" y="2369911"/>
                  <a:pt x="2021204" y="2369911"/>
                  <a:pt x="2021204" y="2369911"/>
                </a:cubicBezTo>
                <a:cubicBezTo>
                  <a:pt x="2021204" y="2368958"/>
                  <a:pt x="2023110" y="2367053"/>
                  <a:pt x="2002156" y="2380388"/>
                </a:cubicBezTo>
                <a:cubicBezTo>
                  <a:pt x="2023110" y="2364196"/>
                  <a:pt x="2044064" y="2352766"/>
                  <a:pt x="2065020" y="2340383"/>
                </a:cubicBezTo>
                <a:cubicBezTo>
                  <a:pt x="2069784" y="2337526"/>
                  <a:pt x="2075498" y="2333716"/>
                  <a:pt x="2081212" y="2330858"/>
                </a:cubicBezTo>
                <a:cubicBezTo>
                  <a:pt x="2086928" y="2327048"/>
                  <a:pt x="2093596" y="2324191"/>
                  <a:pt x="2099310" y="2321333"/>
                </a:cubicBezTo>
                <a:cubicBezTo>
                  <a:pt x="2111692" y="2314666"/>
                  <a:pt x="2124076" y="2307998"/>
                  <a:pt x="2138364" y="2301331"/>
                </a:cubicBezTo>
                <a:cubicBezTo>
                  <a:pt x="2168844" y="2288948"/>
                  <a:pt x="2115504" y="2316571"/>
                  <a:pt x="2123124" y="2316571"/>
                </a:cubicBezTo>
                <a:cubicBezTo>
                  <a:pt x="2151698" y="2300378"/>
                  <a:pt x="2173604" y="2292758"/>
                  <a:pt x="2199324" y="2282281"/>
                </a:cubicBezTo>
                <a:cubicBezTo>
                  <a:pt x="2212658" y="2276566"/>
                  <a:pt x="2225992" y="2271803"/>
                  <a:pt x="2242184" y="2266088"/>
                </a:cubicBezTo>
                <a:cubicBezTo>
                  <a:pt x="2249804" y="2263231"/>
                  <a:pt x="2258378" y="2260373"/>
                  <a:pt x="2267904" y="2256563"/>
                </a:cubicBezTo>
                <a:cubicBezTo>
                  <a:pt x="2272664" y="2254658"/>
                  <a:pt x="2277428" y="2252753"/>
                  <a:pt x="2282190" y="2250848"/>
                </a:cubicBezTo>
                <a:cubicBezTo>
                  <a:pt x="2287904" y="2248943"/>
                  <a:pt x="2292668" y="2247038"/>
                  <a:pt x="2298384" y="2245133"/>
                </a:cubicBezTo>
                <a:cubicBezTo>
                  <a:pt x="2291716" y="2247038"/>
                  <a:pt x="2285048" y="2248943"/>
                  <a:pt x="2279332" y="2250848"/>
                </a:cubicBezTo>
                <a:cubicBezTo>
                  <a:pt x="2273618" y="2252753"/>
                  <a:pt x="2269808" y="2254658"/>
                  <a:pt x="2265998" y="2255611"/>
                </a:cubicBezTo>
                <a:cubicBezTo>
                  <a:pt x="2258378" y="2258468"/>
                  <a:pt x="2254568" y="2259421"/>
                  <a:pt x="2253616" y="2259421"/>
                </a:cubicBezTo>
                <a:cubicBezTo>
                  <a:pt x="2251710" y="2259421"/>
                  <a:pt x="2260284" y="2254658"/>
                  <a:pt x="2273618" y="2248943"/>
                </a:cubicBezTo>
                <a:cubicBezTo>
                  <a:pt x="2286952" y="2243228"/>
                  <a:pt x="2306004" y="2236561"/>
                  <a:pt x="2324100" y="2229893"/>
                </a:cubicBezTo>
                <a:cubicBezTo>
                  <a:pt x="2332672" y="2227036"/>
                  <a:pt x="2342198" y="2224178"/>
                  <a:pt x="2349818" y="2221321"/>
                </a:cubicBezTo>
                <a:cubicBezTo>
                  <a:pt x="2357438" y="2219416"/>
                  <a:pt x="2364104" y="2217511"/>
                  <a:pt x="2369820" y="2215606"/>
                </a:cubicBezTo>
                <a:lnTo>
                  <a:pt x="2348864" y="2220368"/>
                </a:lnTo>
                <a:cubicBezTo>
                  <a:pt x="2367916" y="2213701"/>
                  <a:pt x="2386012" y="2207986"/>
                  <a:pt x="2402204" y="2204176"/>
                </a:cubicBezTo>
                <a:cubicBezTo>
                  <a:pt x="2406968" y="2203223"/>
                  <a:pt x="2410778" y="2202271"/>
                  <a:pt x="2414588" y="2201318"/>
                </a:cubicBezTo>
                <a:cubicBezTo>
                  <a:pt x="2418398" y="2200366"/>
                  <a:pt x="2422208" y="2200366"/>
                  <a:pt x="2426018" y="2199413"/>
                </a:cubicBezTo>
                <a:cubicBezTo>
                  <a:pt x="2433638" y="2198461"/>
                  <a:pt x="2441258" y="2197508"/>
                  <a:pt x="2447924" y="2197508"/>
                </a:cubicBezTo>
                <a:cubicBezTo>
                  <a:pt x="2434590" y="2200366"/>
                  <a:pt x="2422208" y="2202271"/>
                  <a:pt x="2410778" y="2205128"/>
                </a:cubicBezTo>
                <a:cubicBezTo>
                  <a:pt x="2399348" y="2207986"/>
                  <a:pt x="2388870" y="2210843"/>
                  <a:pt x="2380298" y="2212748"/>
                </a:cubicBezTo>
                <a:cubicBezTo>
                  <a:pt x="2364104" y="2217511"/>
                  <a:pt x="2355532" y="2220368"/>
                  <a:pt x="2363152" y="2220368"/>
                </a:cubicBezTo>
                <a:cubicBezTo>
                  <a:pt x="2380298" y="2216558"/>
                  <a:pt x="2396490" y="2212748"/>
                  <a:pt x="2413636" y="2207986"/>
                </a:cubicBezTo>
                <a:cubicBezTo>
                  <a:pt x="2430780" y="2204176"/>
                  <a:pt x="2448878" y="2200366"/>
                  <a:pt x="2467928" y="2196556"/>
                </a:cubicBezTo>
                <a:lnTo>
                  <a:pt x="2433638" y="2205128"/>
                </a:lnTo>
                <a:lnTo>
                  <a:pt x="2475548" y="2197508"/>
                </a:lnTo>
                <a:cubicBezTo>
                  <a:pt x="2482216" y="2196556"/>
                  <a:pt x="2489836" y="2195603"/>
                  <a:pt x="2496504" y="2194651"/>
                </a:cubicBezTo>
                <a:lnTo>
                  <a:pt x="2517458" y="2191793"/>
                </a:lnTo>
                <a:cubicBezTo>
                  <a:pt x="2530792" y="2190841"/>
                  <a:pt x="2545080" y="2187983"/>
                  <a:pt x="2559368" y="2187031"/>
                </a:cubicBezTo>
                <a:cubicBezTo>
                  <a:pt x="2573656" y="2186078"/>
                  <a:pt x="2586992" y="2185126"/>
                  <a:pt x="2601278" y="2184173"/>
                </a:cubicBezTo>
                <a:cubicBezTo>
                  <a:pt x="2627948" y="2179411"/>
                  <a:pt x="2671764" y="2173696"/>
                  <a:pt x="2694624" y="2167981"/>
                </a:cubicBezTo>
                <a:cubicBezTo>
                  <a:pt x="2734628" y="2169886"/>
                  <a:pt x="2788920" y="2166076"/>
                  <a:pt x="2825116" y="2162266"/>
                </a:cubicBezTo>
                <a:lnTo>
                  <a:pt x="2807970" y="2164171"/>
                </a:lnTo>
                <a:cubicBezTo>
                  <a:pt x="2843212" y="2164171"/>
                  <a:pt x="2900364" y="2159408"/>
                  <a:pt x="2947036" y="2149883"/>
                </a:cubicBezTo>
                <a:cubicBezTo>
                  <a:pt x="2994660" y="2140358"/>
                  <a:pt x="3031808" y="2126071"/>
                  <a:pt x="3036570" y="2122261"/>
                </a:cubicBezTo>
                <a:cubicBezTo>
                  <a:pt x="3047048" y="2118451"/>
                  <a:pt x="3034666" y="2126071"/>
                  <a:pt x="3011804" y="2134643"/>
                </a:cubicBezTo>
                <a:cubicBezTo>
                  <a:pt x="2989898" y="2144168"/>
                  <a:pt x="2956560" y="2153693"/>
                  <a:pt x="2932748" y="2159408"/>
                </a:cubicBezTo>
                <a:cubicBezTo>
                  <a:pt x="2908936" y="2165123"/>
                  <a:pt x="2893696" y="2168933"/>
                  <a:pt x="2906078" y="2167981"/>
                </a:cubicBezTo>
                <a:cubicBezTo>
                  <a:pt x="2911792" y="2167028"/>
                  <a:pt x="2926080" y="2166076"/>
                  <a:pt x="2947988" y="2162266"/>
                </a:cubicBezTo>
                <a:cubicBezTo>
                  <a:pt x="2970848" y="2158456"/>
                  <a:pt x="3002280" y="2151788"/>
                  <a:pt x="3042284" y="2136548"/>
                </a:cubicBezTo>
                <a:cubicBezTo>
                  <a:pt x="3046096" y="2135596"/>
                  <a:pt x="3049904" y="2133691"/>
                  <a:pt x="3053716" y="2132738"/>
                </a:cubicBezTo>
                <a:cubicBezTo>
                  <a:pt x="3056572" y="2130833"/>
                  <a:pt x="3060384" y="2128928"/>
                  <a:pt x="3063240" y="2127976"/>
                </a:cubicBezTo>
                <a:cubicBezTo>
                  <a:pt x="3069908" y="2125118"/>
                  <a:pt x="3075624" y="2122261"/>
                  <a:pt x="3080384" y="2120356"/>
                </a:cubicBezTo>
                <a:cubicBezTo>
                  <a:pt x="3089910" y="2114641"/>
                  <a:pt x="3097530" y="2109878"/>
                  <a:pt x="3104198" y="2106068"/>
                </a:cubicBezTo>
                <a:cubicBezTo>
                  <a:pt x="3110866" y="2102258"/>
                  <a:pt x="3115628" y="2099401"/>
                  <a:pt x="3119438" y="2096543"/>
                </a:cubicBezTo>
                <a:cubicBezTo>
                  <a:pt x="3123248" y="2093686"/>
                  <a:pt x="3126104" y="2090828"/>
                  <a:pt x="3128010" y="2088923"/>
                </a:cubicBezTo>
                <a:cubicBezTo>
                  <a:pt x="3137536" y="2079398"/>
                  <a:pt x="3142298" y="2074636"/>
                  <a:pt x="3168968" y="2050823"/>
                </a:cubicBezTo>
                <a:cubicBezTo>
                  <a:pt x="3168968" y="2050823"/>
                  <a:pt x="3167064" y="2053681"/>
                  <a:pt x="3172778" y="2049871"/>
                </a:cubicBezTo>
                <a:cubicBezTo>
                  <a:pt x="3193732" y="2030821"/>
                  <a:pt x="3204210" y="2020343"/>
                  <a:pt x="3212784" y="2008913"/>
                </a:cubicBezTo>
                <a:cubicBezTo>
                  <a:pt x="3217544" y="2003198"/>
                  <a:pt x="3221356" y="1997483"/>
                  <a:pt x="3226118" y="1991768"/>
                </a:cubicBezTo>
                <a:cubicBezTo>
                  <a:pt x="3230880" y="1986053"/>
                  <a:pt x="3235644" y="1978433"/>
                  <a:pt x="3242310" y="1968908"/>
                </a:cubicBezTo>
                <a:cubicBezTo>
                  <a:pt x="3222308" y="1996531"/>
                  <a:pt x="3187066" y="2028915"/>
                  <a:pt x="3176588" y="2040346"/>
                </a:cubicBezTo>
                <a:cubicBezTo>
                  <a:pt x="3178492" y="2036536"/>
                  <a:pt x="3185160" y="2029868"/>
                  <a:pt x="3193732" y="2021296"/>
                </a:cubicBezTo>
                <a:cubicBezTo>
                  <a:pt x="3198496" y="2017486"/>
                  <a:pt x="3203258" y="2012723"/>
                  <a:pt x="3208020" y="2007008"/>
                </a:cubicBezTo>
                <a:cubicBezTo>
                  <a:pt x="3212784" y="2001293"/>
                  <a:pt x="3217544" y="1995578"/>
                  <a:pt x="3223260" y="1989863"/>
                </a:cubicBezTo>
                <a:cubicBezTo>
                  <a:pt x="3243264" y="1965098"/>
                  <a:pt x="3264218" y="1936523"/>
                  <a:pt x="3273744" y="1916521"/>
                </a:cubicBezTo>
                <a:cubicBezTo>
                  <a:pt x="3262312" y="1942238"/>
                  <a:pt x="3276600" y="1918426"/>
                  <a:pt x="3290888" y="1893661"/>
                </a:cubicBezTo>
                <a:cubicBezTo>
                  <a:pt x="3297556" y="1880326"/>
                  <a:pt x="3304224" y="1866990"/>
                  <a:pt x="3308032" y="1859371"/>
                </a:cubicBezTo>
                <a:cubicBezTo>
                  <a:pt x="3311844" y="1851751"/>
                  <a:pt x="3312796" y="1849846"/>
                  <a:pt x="3308984" y="1860323"/>
                </a:cubicBezTo>
                <a:cubicBezTo>
                  <a:pt x="3361372" y="1757453"/>
                  <a:pt x="3387092" y="1630771"/>
                  <a:pt x="3398520" y="1568858"/>
                </a:cubicBezTo>
                <a:cubicBezTo>
                  <a:pt x="3410904" y="1530758"/>
                  <a:pt x="3419476" y="1495515"/>
                  <a:pt x="3428048" y="1453606"/>
                </a:cubicBezTo>
                <a:cubicBezTo>
                  <a:pt x="3437572" y="1411696"/>
                  <a:pt x="3446144" y="1364071"/>
                  <a:pt x="3465196" y="1298348"/>
                </a:cubicBezTo>
                <a:cubicBezTo>
                  <a:pt x="3459480" y="1318351"/>
                  <a:pt x="3451860" y="1355498"/>
                  <a:pt x="3444240" y="1383121"/>
                </a:cubicBezTo>
                <a:cubicBezTo>
                  <a:pt x="3437572" y="1421221"/>
                  <a:pt x="3446144" y="1386931"/>
                  <a:pt x="3453766" y="1358356"/>
                </a:cubicBezTo>
                <a:cubicBezTo>
                  <a:pt x="3461384" y="1329781"/>
                  <a:pt x="3468052" y="1305968"/>
                  <a:pt x="3455670" y="1364071"/>
                </a:cubicBezTo>
                <a:cubicBezTo>
                  <a:pt x="3460432" y="1339306"/>
                  <a:pt x="3453766" y="1361213"/>
                  <a:pt x="3448050" y="1386931"/>
                </a:cubicBezTo>
                <a:cubicBezTo>
                  <a:pt x="3438524" y="1430746"/>
                  <a:pt x="3430904" y="1472656"/>
                  <a:pt x="3435668" y="1462178"/>
                </a:cubicBezTo>
                <a:lnTo>
                  <a:pt x="3465196" y="1356451"/>
                </a:lnTo>
                <a:lnTo>
                  <a:pt x="3457576" y="1393598"/>
                </a:lnTo>
                <a:cubicBezTo>
                  <a:pt x="3472816" y="1340258"/>
                  <a:pt x="3488056" y="1286918"/>
                  <a:pt x="3505200" y="1233578"/>
                </a:cubicBezTo>
                <a:cubicBezTo>
                  <a:pt x="3506152" y="1228815"/>
                  <a:pt x="3500438" y="1244056"/>
                  <a:pt x="3497580" y="1251676"/>
                </a:cubicBezTo>
                <a:cubicBezTo>
                  <a:pt x="3525204" y="1159283"/>
                  <a:pt x="3558540" y="1058318"/>
                  <a:pt x="3609024" y="967831"/>
                </a:cubicBezTo>
                <a:cubicBezTo>
                  <a:pt x="3657600" y="876391"/>
                  <a:pt x="3727132" y="797333"/>
                  <a:pt x="3798570" y="745898"/>
                </a:cubicBezTo>
                <a:cubicBezTo>
                  <a:pt x="3800476" y="742088"/>
                  <a:pt x="3808096" y="735421"/>
                  <a:pt x="3819524" y="725896"/>
                </a:cubicBezTo>
                <a:cubicBezTo>
                  <a:pt x="3825240" y="721133"/>
                  <a:pt x="3831908" y="715418"/>
                  <a:pt x="3839528" y="710656"/>
                </a:cubicBezTo>
                <a:cubicBezTo>
                  <a:pt x="3847148" y="705893"/>
                  <a:pt x="3855720" y="700178"/>
                  <a:pt x="3865244" y="694463"/>
                </a:cubicBezTo>
                <a:cubicBezTo>
                  <a:pt x="3870008" y="691606"/>
                  <a:pt x="3875724" y="687796"/>
                  <a:pt x="3880484" y="684938"/>
                </a:cubicBezTo>
                <a:cubicBezTo>
                  <a:pt x="3885248" y="682081"/>
                  <a:pt x="3890964" y="679223"/>
                  <a:pt x="3896678" y="676366"/>
                </a:cubicBezTo>
                <a:cubicBezTo>
                  <a:pt x="3908108" y="670651"/>
                  <a:pt x="3920492" y="664935"/>
                  <a:pt x="3932872" y="658268"/>
                </a:cubicBezTo>
                <a:cubicBezTo>
                  <a:pt x="3958592" y="647791"/>
                  <a:pt x="3986212" y="636360"/>
                  <a:pt x="4015740" y="627788"/>
                </a:cubicBezTo>
                <a:cubicBezTo>
                  <a:pt x="4073844" y="609691"/>
                  <a:pt x="4138612" y="597308"/>
                  <a:pt x="4197668" y="595403"/>
                </a:cubicBezTo>
                <a:cubicBezTo>
                  <a:pt x="4256724" y="592546"/>
                  <a:pt x="4309112" y="595403"/>
                  <a:pt x="4345304" y="601118"/>
                </a:cubicBezTo>
                <a:cubicBezTo>
                  <a:pt x="4335780" y="600166"/>
                  <a:pt x="4327208" y="600166"/>
                  <a:pt x="4319588" y="600166"/>
                </a:cubicBezTo>
                <a:cubicBezTo>
                  <a:pt x="4312920" y="600166"/>
                  <a:pt x="4307204" y="601118"/>
                  <a:pt x="4303396" y="602071"/>
                </a:cubicBezTo>
                <a:cubicBezTo>
                  <a:pt x="4295776" y="603976"/>
                  <a:pt x="4296728" y="605881"/>
                  <a:pt x="4308158" y="608738"/>
                </a:cubicBezTo>
                <a:cubicBezTo>
                  <a:pt x="4276726" y="604928"/>
                  <a:pt x="4211004" y="605881"/>
                  <a:pt x="4140518" y="613501"/>
                </a:cubicBezTo>
                <a:cubicBezTo>
                  <a:pt x="4134804" y="613501"/>
                  <a:pt x="4110038" y="615406"/>
                  <a:pt x="4093844" y="617310"/>
                </a:cubicBezTo>
                <a:cubicBezTo>
                  <a:pt x="4077652" y="619216"/>
                  <a:pt x="4070032" y="620168"/>
                  <a:pt x="4097656" y="612548"/>
                </a:cubicBezTo>
                <a:cubicBezTo>
                  <a:pt x="4073844" y="617310"/>
                  <a:pt x="4055744" y="622073"/>
                  <a:pt x="4043364" y="624931"/>
                </a:cubicBezTo>
                <a:cubicBezTo>
                  <a:pt x="4030980" y="628741"/>
                  <a:pt x="4024312" y="631598"/>
                  <a:pt x="4020504" y="632551"/>
                </a:cubicBezTo>
                <a:cubicBezTo>
                  <a:pt x="4013836" y="635408"/>
                  <a:pt x="4021456" y="634456"/>
                  <a:pt x="4032884" y="631598"/>
                </a:cubicBezTo>
                <a:cubicBezTo>
                  <a:pt x="4045268" y="628741"/>
                  <a:pt x="4061460" y="626835"/>
                  <a:pt x="4070984" y="625883"/>
                </a:cubicBezTo>
                <a:lnTo>
                  <a:pt x="4073906" y="625801"/>
                </a:lnTo>
                <a:lnTo>
                  <a:pt x="4059080" y="628740"/>
                </a:lnTo>
                <a:cubicBezTo>
                  <a:pt x="4029314" y="635646"/>
                  <a:pt x="3996690" y="644933"/>
                  <a:pt x="3970972" y="653506"/>
                </a:cubicBezTo>
                <a:cubicBezTo>
                  <a:pt x="3970020" y="654458"/>
                  <a:pt x="3959544" y="659221"/>
                  <a:pt x="3943350" y="665888"/>
                </a:cubicBezTo>
                <a:cubicBezTo>
                  <a:pt x="3935730" y="669698"/>
                  <a:pt x="3926204" y="675413"/>
                  <a:pt x="3916680" y="680176"/>
                </a:cubicBezTo>
                <a:cubicBezTo>
                  <a:pt x="3907156" y="685891"/>
                  <a:pt x="3895724" y="690653"/>
                  <a:pt x="3885248" y="697321"/>
                </a:cubicBezTo>
                <a:cubicBezTo>
                  <a:pt x="3864292" y="710656"/>
                  <a:pt x="3842384" y="724943"/>
                  <a:pt x="3824288" y="739231"/>
                </a:cubicBezTo>
                <a:cubicBezTo>
                  <a:pt x="3815716" y="745898"/>
                  <a:pt x="3807144" y="752566"/>
                  <a:pt x="3799524" y="758281"/>
                </a:cubicBezTo>
                <a:cubicBezTo>
                  <a:pt x="3792856" y="764948"/>
                  <a:pt x="3787140" y="770663"/>
                  <a:pt x="3782378" y="774473"/>
                </a:cubicBezTo>
                <a:lnTo>
                  <a:pt x="3822072" y="748981"/>
                </a:lnTo>
                <a:lnTo>
                  <a:pt x="3805238" y="761138"/>
                </a:lnTo>
                <a:cubicBezTo>
                  <a:pt x="3799524" y="765901"/>
                  <a:pt x="3793808" y="770663"/>
                  <a:pt x="3788092" y="775426"/>
                </a:cubicBezTo>
                <a:cubicBezTo>
                  <a:pt x="3782378" y="780188"/>
                  <a:pt x="3776664" y="784951"/>
                  <a:pt x="3770948" y="789713"/>
                </a:cubicBezTo>
                <a:lnTo>
                  <a:pt x="3762376" y="797333"/>
                </a:lnTo>
                <a:lnTo>
                  <a:pt x="3754756" y="804953"/>
                </a:lnTo>
                <a:cubicBezTo>
                  <a:pt x="3744278" y="815431"/>
                  <a:pt x="3733800" y="825908"/>
                  <a:pt x="3724276" y="835433"/>
                </a:cubicBezTo>
                <a:cubicBezTo>
                  <a:pt x="3715704" y="845910"/>
                  <a:pt x="3707130" y="855435"/>
                  <a:pt x="3699510" y="864960"/>
                </a:cubicBezTo>
                <a:cubicBezTo>
                  <a:pt x="3695700" y="869723"/>
                  <a:pt x="3692844" y="874485"/>
                  <a:pt x="3689032" y="878296"/>
                </a:cubicBezTo>
                <a:cubicBezTo>
                  <a:pt x="3686176" y="883058"/>
                  <a:pt x="3683318" y="886868"/>
                  <a:pt x="3680460" y="890678"/>
                </a:cubicBezTo>
                <a:cubicBezTo>
                  <a:pt x="3680460" y="891631"/>
                  <a:pt x="3685224" y="885916"/>
                  <a:pt x="3692844" y="877343"/>
                </a:cubicBezTo>
                <a:cubicBezTo>
                  <a:pt x="3701416" y="868771"/>
                  <a:pt x="3711892" y="857341"/>
                  <a:pt x="3722370" y="844958"/>
                </a:cubicBezTo>
                <a:cubicBezTo>
                  <a:pt x="3728084" y="839243"/>
                  <a:pt x="3733800" y="833528"/>
                  <a:pt x="3739516" y="827813"/>
                </a:cubicBezTo>
                <a:cubicBezTo>
                  <a:pt x="3745230" y="822098"/>
                  <a:pt x="3750944" y="816383"/>
                  <a:pt x="3755708" y="811621"/>
                </a:cubicBezTo>
                <a:cubicBezTo>
                  <a:pt x="3765232" y="801143"/>
                  <a:pt x="3772852" y="794476"/>
                  <a:pt x="3774758" y="790666"/>
                </a:cubicBezTo>
                <a:cubicBezTo>
                  <a:pt x="3778568" y="788760"/>
                  <a:pt x="3774758" y="793523"/>
                  <a:pt x="3767138" y="800191"/>
                </a:cubicBezTo>
                <a:cubicBezTo>
                  <a:pt x="3760470" y="807810"/>
                  <a:pt x="3750944" y="817335"/>
                  <a:pt x="3743324" y="825908"/>
                </a:cubicBezTo>
                <a:cubicBezTo>
                  <a:pt x="3728084" y="842101"/>
                  <a:pt x="3719512" y="851626"/>
                  <a:pt x="3752850" y="822098"/>
                </a:cubicBezTo>
                <a:cubicBezTo>
                  <a:pt x="3734752" y="840196"/>
                  <a:pt x="3715704" y="864008"/>
                  <a:pt x="3695700" y="888773"/>
                </a:cubicBezTo>
                <a:cubicBezTo>
                  <a:pt x="3687128" y="901156"/>
                  <a:pt x="3676650" y="914491"/>
                  <a:pt x="3668078" y="927826"/>
                </a:cubicBezTo>
                <a:lnTo>
                  <a:pt x="3654744" y="948781"/>
                </a:lnTo>
                <a:cubicBezTo>
                  <a:pt x="3650932" y="955448"/>
                  <a:pt x="3646170" y="963068"/>
                  <a:pt x="3642360" y="969735"/>
                </a:cubicBezTo>
                <a:cubicBezTo>
                  <a:pt x="3609976" y="1024981"/>
                  <a:pt x="3585210" y="1081178"/>
                  <a:pt x="3570924" y="1117373"/>
                </a:cubicBezTo>
                <a:cubicBezTo>
                  <a:pt x="3567112" y="1121183"/>
                  <a:pt x="3564256" y="1124041"/>
                  <a:pt x="3560444" y="1127851"/>
                </a:cubicBezTo>
                <a:cubicBezTo>
                  <a:pt x="3545204" y="1167856"/>
                  <a:pt x="3542348" y="1182143"/>
                  <a:pt x="3539492" y="1198336"/>
                </a:cubicBezTo>
                <a:cubicBezTo>
                  <a:pt x="3537584" y="1206908"/>
                  <a:pt x="3535680" y="1215481"/>
                  <a:pt x="3532824" y="1227863"/>
                </a:cubicBezTo>
                <a:cubicBezTo>
                  <a:pt x="3529966" y="1240246"/>
                  <a:pt x="3525204" y="1257390"/>
                  <a:pt x="3517584" y="1281203"/>
                </a:cubicBezTo>
                <a:cubicBezTo>
                  <a:pt x="3533776" y="1221196"/>
                  <a:pt x="3530918" y="1225958"/>
                  <a:pt x="3527108" y="1233578"/>
                </a:cubicBezTo>
                <a:cubicBezTo>
                  <a:pt x="3523298" y="1241198"/>
                  <a:pt x="3517584" y="1251676"/>
                  <a:pt x="3531870" y="1204051"/>
                </a:cubicBezTo>
                <a:cubicBezTo>
                  <a:pt x="3525204" y="1219291"/>
                  <a:pt x="3524250" y="1219291"/>
                  <a:pt x="3520440" y="1226911"/>
                </a:cubicBezTo>
                <a:cubicBezTo>
                  <a:pt x="3516630" y="1234531"/>
                  <a:pt x="3510916" y="1250723"/>
                  <a:pt x="3498532" y="1299301"/>
                </a:cubicBezTo>
                <a:cubicBezTo>
                  <a:pt x="3485198" y="1381215"/>
                  <a:pt x="3468052" y="1400265"/>
                  <a:pt x="3457576" y="1477418"/>
                </a:cubicBezTo>
                <a:cubicBezTo>
                  <a:pt x="3443288" y="1527901"/>
                  <a:pt x="3465196" y="1422173"/>
                  <a:pt x="3441384" y="1521233"/>
                </a:cubicBezTo>
                <a:cubicBezTo>
                  <a:pt x="3418524" y="1635533"/>
                  <a:pt x="3422332" y="1629818"/>
                  <a:pt x="3426144" y="1638390"/>
                </a:cubicBezTo>
                <a:cubicBezTo>
                  <a:pt x="3441384" y="1585051"/>
                  <a:pt x="3446144" y="1554571"/>
                  <a:pt x="3450908" y="1526948"/>
                </a:cubicBezTo>
                <a:cubicBezTo>
                  <a:pt x="3455670" y="1499326"/>
                  <a:pt x="3459480" y="1473608"/>
                  <a:pt x="3469958" y="1429793"/>
                </a:cubicBezTo>
                <a:cubicBezTo>
                  <a:pt x="3459480" y="1488848"/>
                  <a:pt x="3449956" y="1547903"/>
                  <a:pt x="3438524" y="1606006"/>
                </a:cubicBezTo>
                <a:cubicBezTo>
                  <a:pt x="3448050" y="1574573"/>
                  <a:pt x="3452812" y="1550761"/>
                  <a:pt x="3457576" y="1530758"/>
                </a:cubicBezTo>
                <a:cubicBezTo>
                  <a:pt x="3449956" y="1566001"/>
                  <a:pt x="3444240" y="1595528"/>
                  <a:pt x="3439478" y="1621246"/>
                </a:cubicBezTo>
                <a:cubicBezTo>
                  <a:pt x="3436620" y="1636486"/>
                  <a:pt x="3434716" y="1649821"/>
                  <a:pt x="3431858" y="1662203"/>
                </a:cubicBezTo>
                <a:cubicBezTo>
                  <a:pt x="3457576" y="1565048"/>
                  <a:pt x="3476624" y="1477418"/>
                  <a:pt x="3483292" y="1462178"/>
                </a:cubicBezTo>
                <a:lnTo>
                  <a:pt x="3483292" y="1476465"/>
                </a:lnTo>
                <a:cubicBezTo>
                  <a:pt x="3493770" y="1442176"/>
                  <a:pt x="3504248" y="1385026"/>
                  <a:pt x="3509010" y="1358356"/>
                </a:cubicBezTo>
                <a:cubicBezTo>
                  <a:pt x="3519488" y="1314540"/>
                  <a:pt x="3529966" y="1270726"/>
                  <a:pt x="3539492" y="1235483"/>
                </a:cubicBezTo>
                <a:cubicBezTo>
                  <a:pt x="3544252" y="1218338"/>
                  <a:pt x="3549016" y="1203098"/>
                  <a:pt x="3552824" y="1190716"/>
                </a:cubicBezTo>
                <a:cubicBezTo>
                  <a:pt x="3556636" y="1179286"/>
                  <a:pt x="3559492" y="1170713"/>
                  <a:pt x="3562350" y="1165951"/>
                </a:cubicBezTo>
                <a:cubicBezTo>
                  <a:pt x="3559492" y="1177381"/>
                  <a:pt x="3557588" y="1187858"/>
                  <a:pt x="3554730" y="1199288"/>
                </a:cubicBezTo>
                <a:cubicBezTo>
                  <a:pt x="3570924" y="1146901"/>
                  <a:pt x="3582352" y="1118326"/>
                  <a:pt x="3594736" y="1085941"/>
                </a:cubicBezTo>
                <a:cubicBezTo>
                  <a:pt x="3597592" y="1078321"/>
                  <a:pt x="3601404" y="1069748"/>
                  <a:pt x="3605212" y="1061176"/>
                </a:cubicBezTo>
                <a:cubicBezTo>
                  <a:pt x="3608070" y="1052603"/>
                  <a:pt x="3612832" y="1043078"/>
                  <a:pt x="3617596" y="1033553"/>
                </a:cubicBezTo>
                <a:cubicBezTo>
                  <a:pt x="3622358" y="1024028"/>
                  <a:pt x="3627120" y="1012598"/>
                  <a:pt x="3633788" y="1000216"/>
                </a:cubicBezTo>
                <a:cubicBezTo>
                  <a:pt x="3640456" y="987833"/>
                  <a:pt x="3647124" y="973546"/>
                  <a:pt x="3656648" y="959258"/>
                </a:cubicBezTo>
                <a:cubicBezTo>
                  <a:pt x="3653792" y="964021"/>
                  <a:pt x="3651884" y="967831"/>
                  <a:pt x="3650932" y="970688"/>
                </a:cubicBezTo>
                <a:cubicBezTo>
                  <a:pt x="3649980" y="973546"/>
                  <a:pt x="3649980" y="974498"/>
                  <a:pt x="3649980" y="974498"/>
                </a:cubicBezTo>
                <a:cubicBezTo>
                  <a:pt x="3681412" y="914491"/>
                  <a:pt x="3719512" y="860198"/>
                  <a:pt x="3764280" y="817335"/>
                </a:cubicBezTo>
                <a:cubicBezTo>
                  <a:pt x="3808096" y="773521"/>
                  <a:pt x="3856672" y="739231"/>
                  <a:pt x="3904298" y="712560"/>
                </a:cubicBezTo>
                <a:cubicBezTo>
                  <a:pt x="3916680" y="706846"/>
                  <a:pt x="3929064" y="700178"/>
                  <a:pt x="3940492" y="694463"/>
                </a:cubicBezTo>
                <a:cubicBezTo>
                  <a:pt x="3946208" y="691606"/>
                  <a:pt x="3952876" y="689701"/>
                  <a:pt x="3958592" y="686843"/>
                </a:cubicBezTo>
                <a:cubicBezTo>
                  <a:pt x="3965258" y="683985"/>
                  <a:pt x="3970972" y="682081"/>
                  <a:pt x="3976688" y="679223"/>
                </a:cubicBezTo>
                <a:cubicBezTo>
                  <a:pt x="4000500" y="668746"/>
                  <a:pt x="4024312" y="663031"/>
                  <a:pt x="4046220" y="655410"/>
                </a:cubicBezTo>
                <a:cubicBezTo>
                  <a:pt x="4057650" y="652553"/>
                  <a:pt x="4069080" y="650648"/>
                  <a:pt x="4079558" y="647791"/>
                </a:cubicBezTo>
                <a:cubicBezTo>
                  <a:pt x="4090036" y="645885"/>
                  <a:pt x="4100512" y="642076"/>
                  <a:pt x="4110992" y="641123"/>
                </a:cubicBezTo>
                <a:cubicBezTo>
                  <a:pt x="4121468" y="639218"/>
                  <a:pt x="4131944" y="638266"/>
                  <a:pt x="4141470" y="636360"/>
                </a:cubicBezTo>
                <a:cubicBezTo>
                  <a:pt x="4146232" y="635408"/>
                  <a:pt x="4150996" y="635408"/>
                  <a:pt x="4155758" y="634456"/>
                </a:cubicBezTo>
                <a:cubicBezTo>
                  <a:pt x="4160520" y="633503"/>
                  <a:pt x="4165284" y="633503"/>
                  <a:pt x="4168140" y="627788"/>
                </a:cubicBezTo>
                <a:cubicBezTo>
                  <a:pt x="4164330" y="627788"/>
                  <a:pt x="4159568" y="627788"/>
                  <a:pt x="4152900" y="627788"/>
                </a:cubicBezTo>
                <a:cubicBezTo>
                  <a:pt x="4146232" y="628741"/>
                  <a:pt x="4138612" y="628741"/>
                  <a:pt x="4130040" y="629693"/>
                </a:cubicBezTo>
                <a:cubicBezTo>
                  <a:pt x="4121468" y="630646"/>
                  <a:pt x="4111944" y="631598"/>
                  <a:pt x="4101466" y="632551"/>
                </a:cubicBezTo>
                <a:cubicBezTo>
                  <a:pt x="4090988" y="634456"/>
                  <a:pt x="4080510" y="636360"/>
                  <a:pt x="4069080" y="638266"/>
                </a:cubicBezTo>
                <a:cubicBezTo>
                  <a:pt x="4046220" y="641123"/>
                  <a:pt x="4024312" y="648743"/>
                  <a:pt x="4002404" y="654458"/>
                </a:cubicBezTo>
                <a:cubicBezTo>
                  <a:pt x="3997644" y="655410"/>
                  <a:pt x="3991928" y="657316"/>
                  <a:pt x="3987166" y="659221"/>
                </a:cubicBezTo>
                <a:cubicBezTo>
                  <a:pt x="3982404" y="660173"/>
                  <a:pt x="3977640" y="662078"/>
                  <a:pt x="3972878" y="663983"/>
                </a:cubicBezTo>
                <a:cubicBezTo>
                  <a:pt x="3963352" y="667793"/>
                  <a:pt x="3954780" y="670651"/>
                  <a:pt x="3947160" y="673508"/>
                </a:cubicBezTo>
                <a:cubicBezTo>
                  <a:pt x="3964304" y="665888"/>
                  <a:pt x="3981450" y="656363"/>
                  <a:pt x="3998596" y="648743"/>
                </a:cubicBezTo>
                <a:lnTo>
                  <a:pt x="4033838" y="642076"/>
                </a:lnTo>
                <a:lnTo>
                  <a:pt x="4045268" y="638266"/>
                </a:lnTo>
                <a:lnTo>
                  <a:pt x="4057650" y="635408"/>
                </a:lnTo>
                <a:lnTo>
                  <a:pt x="4081464" y="628741"/>
                </a:lnTo>
                <a:lnTo>
                  <a:pt x="4117922" y="620877"/>
                </a:lnTo>
                <a:lnTo>
                  <a:pt x="4146188" y="615673"/>
                </a:lnTo>
                <a:cubicBezTo>
                  <a:pt x="4219278" y="605940"/>
                  <a:pt x="4283394" y="608262"/>
                  <a:pt x="4340544" y="615406"/>
                </a:cubicBezTo>
                <a:cubicBezTo>
                  <a:pt x="4359592" y="618263"/>
                  <a:pt x="4377692" y="620168"/>
                  <a:pt x="4395788" y="624931"/>
                </a:cubicBezTo>
                <a:cubicBezTo>
                  <a:pt x="4413886" y="628741"/>
                  <a:pt x="4431984" y="632551"/>
                  <a:pt x="4448176" y="638266"/>
                </a:cubicBezTo>
                <a:cubicBezTo>
                  <a:pt x="4465320" y="643981"/>
                  <a:pt x="4482466" y="648743"/>
                  <a:pt x="4497704" y="655410"/>
                </a:cubicBezTo>
                <a:cubicBezTo>
                  <a:pt x="4513898" y="662078"/>
                  <a:pt x="4529138" y="668746"/>
                  <a:pt x="4544378" y="675413"/>
                </a:cubicBezTo>
                <a:lnTo>
                  <a:pt x="4546284" y="678271"/>
                </a:lnTo>
                <a:cubicBezTo>
                  <a:pt x="4576764" y="691606"/>
                  <a:pt x="4606292" y="704941"/>
                  <a:pt x="4635818" y="713513"/>
                </a:cubicBezTo>
                <a:cubicBezTo>
                  <a:pt x="4600576" y="700178"/>
                  <a:pt x="4584384" y="689701"/>
                  <a:pt x="4588192" y="689701"/>
                </a:cubicBezTo>
                <a:cubicBezTo>
                  <a:pt x="4591052" y="688748"/>
                  <a:pt x="4597718" y="691606"/>
                  <a:pt x="4610100" y="696368"/>
                </a:cubicBezTo>
                <a:lnTo>
                  <a:pt x="4657206" y="712942"/>
                </a:lnTo>
                <a:lnTo>
                  <a:pt x="4651058" y="711608"/>
                </a:lnTo>
                <a:lnTo>
                  <a:pt x="4661536" y="714466"/>
                </a:lnTo>
                <a:lnTo>
                  <a:pt x="4657206" y="712942"/>
                </a:lnTo>
                <a:lnTo>
                  <a:pt x="4697136" y="721609"/>
                </a:lnTo>
                <a:cubicBezTo>
                  <a:pt x="4714876" y="723276"/>
                  <a:pt x="4734402" y="722562"/>
                  <a:pt x="4753928" y="717323"/>
                </a:cubicBezTo>
                <a:cubicBezTo>
                  <a:pt x="4792980" y="707798"/>
                  <a:pt x="4832986" y="678271"/>
                  <a:pt x="4866324" y="649696"/>
                </a:cubicBezTo>
                <a:cubicBezTo>
                  <a:pt x="4879658" y="635408"/>
                  <a:pt x="4893946" y="620168"/>
                  <a:pt x="4907280" y="603976"/>
                </a:cubicBezTo>
                <a:cubicBezTo>
                  <a:pt x="4973956" y="537301"/>
                  <a:pt x="4982528" y="540158"/>
                  <a:pt x="5008246" y="522061"/>
                </a:cubicBezTo>
                <a:cubicBezTo>
                  <a:pt x="5061586" y="470626"/>
                  <a:pt x="5103496" y="429668"/>
                  <a:pt x="5142548" y="392520"/>
                </a:cubicBezTo>
                <a:cubicBezTo>
                  <a:pt x="5181600" y="356326"/>
                  <a:pt x="5216844" y="322988"/>
                  <a:pt x="5257800" y="288698"/>
                </a:cubicBezTo>
                <a:cubicBezTo>
                  <a:pt x="5277804" y="275363"/>
                  <a:pt x="5334000" y="235358"/>
                  <a:pt x="5374958" y="210593"/>
                </a:cubicBezTo>
                <a:cubicBezTo>
                  <a:pt x="5394960" y="198211"/>
                  <a:pt x="5411152" y="188686"/>
                  <a:pt x="5415916" y="186781"/>
                </a:cubicBezTo>
                <a:cubicBezTo>
                  <a:pt x="5420678" y="184875"/>
                  <a:pt x="5414012" y="189638"/>
                  <a:pt x="5389246" y="206783"/>
                </a:cubicBezTo>
                <a:cubicBezTo>
                  <a:pt x="5402580" y="197258"/>
                  <a:pt x="5414964" y="189638"/>
                  <a:pt x="5425440" y="182018"/>
                </a:cubicBezTo>
                <a:cubicBezTo>
                  <a:pt x="5435918" y="174398"/>
                  <a:pt x="5444492" y="167731"/>
                  <a:pt x="5453064" y="162015"/>
                </a:cubicBezTo>
                <a:cubicBezTo>
                  <a:pt x="5469256" y="149633"/>
                  <a:pt x="5482592" y="139156"/>
                  <a:pt x="5499736" y="128678"/>
                </a:cubicBezTo>
                <a:cubicBezTo>
                  <a:pt x="5516880" y="118201"/>
                  <a:pt x="5535930" y="105818"/>
                  <a:pt x="5566412" y="92483"/>
                </a:cubicBezTo>
                <a:cubicBezTo>
                  <a:pt x="5574030" y="89626"/>
                  <a:pt x="5582604" y="85815"/>
                  <a:pt x="5591176" y="82005"/>
                </a:cubicBezTo>
                <a:cubicBezTo>
                  <a:pt x="5600700" y="78196"/>
                  <a:pt x="5610224" y="74385"/>
                  <a:pt x="5620704" y="70576"/>
                </a:cubicBezTo>
                <a:cubicBezTo>
                  <a:pt x="5625466" y="68670"/>
                  <a:pt x="5631180" y="66765"/>
                  <a:pt x="5636896" y="64860"/>
                </a:cubicBezTo>
                <a:cubicBezTo>
                  <a:pt x="5642612" y="62955"/>
                  <a:pt x="5649278" y="61050"/>
                  <a:pt x="5654992" y="59145"/>
                </a:cubicBezTo>
                <a:cubicBezTo>
                  <a:pt x="5667376" y="56288"/>
                  <a:pt x="5680712" y="51525"/>
                  <a:pt x="5694998" y="47715"/>
                </a:cubicBezTo>
                <a:cubicBezTo>
                  <a:pt x="5675948" y="54383"/>
                  <a:pt x="5656898" y="62955"/>
                  <a:pt x="5637848" y="70576"/>
                </a:cubicBezTo>
                <a:cubicBezTo>
                  <a:pt x="5690236" y="51525"/>
                  <a:pt x="5751196" y="32475"/>
                  <a:pt x="5814060" y="20093"/>
                </a:cubicBezTo>
                <a:cubicBezTo>
                  <a:pt x="5876924" y="7710"/>
                  <a:pt x="5942648" y="90"/>
                  <a:pt x="6004560" y="90"/>
                </a:cubicBezTo>
                <a:close/>
              </a:path>
            </a:pathLst>
          </a:custGeom>
          <a:solidFill>
            <a:schemeClr val="accent1"/>
          </a:solidFill>
          <a:ln w="9525" cap="flat">
            <a:noFill/>
            <a:prstDash val="solid"/>
            <a:miter/>
          </a:ln>
        </p:spPr>
        <p:txBody>
          <a:bodyPr rtlCol="0" anchor="ctr"/>
          <a:lstStyle/>
          <a:p>
            <a:endParaRPr lang="en-US" dirty="0">
              <a:latin typeface="Bellota Text Light" pitchFamily="2" charset="77"/>
            </a:endParaRPr>
          </a:p>
        </p:txBody>
      </p:sp>
      <p:sp>
        <p:nvSpPr>
          <p:cNvPr id="3" name="TextBox 2">
            <a:extLst>
              <a:ext uri="{FF2B5EF4-FFF2-40B4-BE49-F238E27FC236}">
                <a16:creationId xmlns:a16="http://schemas.microsoft.com/office/drawing/2014/main" id="{586E1F7A-E787-3655-221B-7EE534F6FF00}"/>
              </a:ext>
            </a:extLst>
          </p:cNvPr>
          <p:cNvSpPr txBox="1"/>
          <p:nvPr/>
        </p:nvSpPr>
        <p:spPr>
          <a:xfrm>
            <a:off x="1520826" y="7044818"/>
            <a:ext cx="21335999" cy="3939540"/>
          </a:xfrm>
          <a:prstGeom prst="rect">
            <a:avLst/>
          </a:prstGeom>
          <a:noFill/>
        </p:spPr>
        <p:txBody>
          <a:bodyPr wrap="square" rtlCol="0" anchor="t">
            <a:spAutoFit/>
          </a:bodyPr>
          <a:lstStyle/>
          <a:p>
            <a:pPr algn="ctr"/>
            <a:endParaRPr lang="en-US" sz="25000" dirty="0">
              <a:solidFill>
                <a:schemeClr val="accent3"/>
              </a:solidFill>
              <a:latin typeface="Italiana" pitchFamily="2" charset="0"/>
              <a:ea typeface="Arimo" panose="020B0604020202020204" pitchFamily="34" charset="0"/>
              <a:cs typeface="Arimo" panose="020B0604020202020204" pitchFamily="34" charset="0"/>
            </a:endParaRPr>
          </a:p>
        </p:txBody>
      </p:sp>
      <p:sp>
        <p:nvSpPr>
          <p:cNvPr id="34" name="Rectangle 33"/>
          <p:cNvSpPr/>
          <p:nvPr/>
        </p:nvSpPr>
        <p:spPr>
          <a:xfrm>
            <a:off x="2312893" y="3104858"/>
            <a:ext cx="10650071" cy="7478970"/>
          </a:xfrm>
          <a:prstGeom prst="rect">
            <a:avLst/>
          </a:prstGeom>
        </p:spPr>
        <p:txBody>
          <a:bodyPr wrap="square">
            <a:spAutoFit/>
          </a:bodyPr>
          <a:lstStyle/>
          <a:p>
            <a:pPr algn="r" rtl="1"/>
            <a:endParaRPr lang="ar-DZ" sz="4000" b="1" dirty="0"/>
          </a:p>
          <a:p>
            <a:pPr algn="r" rtl="1"/>
            <a:r>
              <a:rPr lang="ar-DZ" sz="4400" b="1" dirty="0">
                <a:latin typeface="Andalus" pitchFamily="18" charset="-78"/>
                <a:cs typeface="Andalus" pitchFamily="18" charset="-78"/>
              </a:rPr>
              <a:t>مميزات المواقع الفهارس المخطوطات:</a:t>
            </a:r>
          </a:p>
          <a:p>
            <a:pPr algn="r" rtl="1"/>
            <a:r>
              <a:rPr lang="ar-DZ" sz="4000" b="1" dirty="0"/>
              <a:t>لمخطوطات عن بعد</a:t>
            </a:r>
            <a:r>
              <a:rPr lang="ar-DZ" sz="4000" dirty="0"/>
              <a:t> هي مبادرة تهدف إلى توفير إمكانية الوصول إلى المخطوطات الإسلامية للباحثين والمهتمين من جميع أنحاء العالم دون الحاجة إلى السفر إلى المكتبات التي تحتويها.</a:t>
            </a:r>
          </a:p>
          <a:p>
            <a:pPr algn="r" rtl="1"/>
            <a:r>
              <a:rPr lang="ar-DZ" sz="4000" b="1" dirty="0"/>
              <a:t>مميزات المخطوطات عن بعد:</a:t>
            </a:r>
            <a:endParaRPr lang="ar-DZ" sz="4000" dirty="0"/>
          </a:p>
          <a:p>
            <a:pPr algn="r" rtl="1"/>
            <a:r>
              <a:rPr lang="ar-DZ" sz="4000" b="1" dirty="0"/>
              <a:t>سهولة الوصول:</a:t>
            </a:r>
            <a:r>
              <a:rPr lang="ar-DZ" sz="4000" dirty="0"/>
              <a:t> يمكن للباحثين الوصول إلى المخطوطات من أي مكان في العالم.</a:t>
            </a:r>
          </a:p>
          <a:p>
            <a:pPr algn="r" rtl="1"/>
            <a:r>
              <a:rPr lang="ar-DZ" sz="4000" b="1" dirty="0"/>
              <a:t>توفير الوقت والمال:</a:t>
            </a:r>
            <a:r>
              <a:rPr lang="ar-DZ" sz="4000" dirty="0"/>
              <a:t> لا يحتاج الباحثون إلى السفر إلى المكتبات، مما يوفر الوقت والمال.</a:t>
            </a:r>
          </a:p>
          <a:p>
            <a:pPr algn="r" rtl="1"/>
            <a:r>
              <a:rPr lang="ar-DZ" sz="4000" b="1" dirty="0"/>
              <a:t>حفظ المخطوطات:</a:t>
            </a:r>
            <a:r>
              <a:rPr lang="ar-DZ" sz="4000" dirty="0"/>
              <a:t> يساعد استخدام المخطوطات عن بعد على حفظ المخطوطات من التلف الناتج عن الاستخدام المتكرر</a:t>
            </a:r>
            <a:r>
              <a:rPr lang="ar-DZ" dirty="0"/>
              <a:t>.</a:t>
            </a:r>
          </a:p>
        </p:txBody>
      </p:sp>
    </p:spTree>
    <p:extLst>
      <p:ext uri="{BB962C8B-B14F-4D97-AF65-F5344CB8AC3E}">
        <p14:creationId xmlns:p14="http://schemas.microsoft.com/office/powerpoint/2010/main" val="2581453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430039495_723312569994301_4532215340104623317_n.jpg"/>
          <p:cNvPicPr>
            <a:picLocks noGrp="1" noChangeAspect="1"/>
          </p:cNvPicPr>
          <p:nvPr>
            <p:ph type="pic" sz="quarter" idx="10"/>
          </p:nvPr>
        </p:nvPicPr>
        <p:blipFill>
          <a:blip r:embed="rId2"/>
          <a:srcRect t="21889" b="21889"/>
          <a:stretch>
            <a:fillRect/>
          </a:stretch>
        </p:blipFill>
        <p:spPr>
          <a:xfrm>
            <a:off x="322729" y="2551113"/>
            <a:ext cx="8606118" cy="8613775"/>
          </a:xfrm>
        </p:spPr>
      </p:pic>
      <p:sp>
        <p:nvSpPr>
          <p:cNvPr id="3" name="Rectangle 2"/>
          <p:cNvSpPr/>
          <p:nvPr/>
        </p:nvSpPr>
        <p:spPr>
          <a:xfrm>
            <a:off x="7799293" y="2102852"/>
            <a:ext cx="14980025" cy="11480066"/>
          </a:xfrm>
          <a:prstGeom prst="rect">
            <a:avLst/>
          </a:prstGeom>
        </p:spPr>
        <p:txBody>
          <a:bodyPr wrap="square">
            <a:spAutoFit/>
          </a:bodyPr>
          <a:lstStyle/>
          <a:p>
            <a:pPr algn="r" rtl="1"/>
            <a:br>
              <a:rPr lang="ar-DZ" b="1" dirty="0"/>
            </a:br>
            <a:r>
              <a:rPr lang="ar-DZ" sz="4400" b="1" dirty="0">
                <a:latin typeface="Andalus" pitchFamily="18" charset="-78"/>
                <a:cs typeface="Andalus" pitchFamily="18" charset="-78"/>
              </a:rPr>
              <a:t>بعض </a:t>
            </a:r>
            <a:r>
              <a:rPr lang="ar-DZ" sz="4400" b="1" dirty="0" err="1">
                <a:latin typeface="Andalus" pitchFamily="18" charset="-78"/>
                <a:cs typeface="Andalus" pitchFamily="18" charset="-78"/>
              </a:rPr>
              <a:t>اسماء</a:t>
            </a:r>
            <a:r>
              <a:rPr lang="ar-DZ" sz="4400" b="1" dirty="0">
                <a:latin typeface="Andalus" pitchFamily="18" charset="-78"/>
                <a:cs typeface="Andalus" pitchFamily="18" charset="-78"/>
              </a:rPr>
              <a:t> مخطوطات </a:t>
            </a:r>
            <a:r>
              <a:rPr lang="ar-DZ" sz="4400" b="1" dirty="0" err="1">
                <a:latin typeface="Andalus" pitchFamily="18" charset="-78"/>
                <a:cs typeface="Andalus" pitchFamily="18" charset="-78"/>
              </a:rPr>
              <a:t>التاريخخية</a:t>
            </a:r>
            <a:r>
              <a:rPr lang="ar-DZ" sz="4400" b="1" dirty="0">
                <a:latin typeface="Andalus" pitchFamily="18" charset="-78"/>
                <a:cs typeface="Andalus" pitchFamily="18" charset="-78"/>
              </a:rPr>
              <a:t> </a:t>
            </a:r>
            <a:r>
              <a:rPr lang="ar-DZ" sz="4400" b="1" dirty="0" err="1">
                <a:latin typeface="Andalus" pitchFamily="18" charset="-78"/>
                <a:cs typeface="Andalus" pitchFamily="18" charset="-78"/>
              </a:rPr>
              <a:t>الاسلامية</a:t>
            </a:r>
            <a:r>
              <a:rPr lang="ar-DZ" sz="4400" b="1" dirty="0">
                <a:latin typeface="Andalus" pitchFamily="18" charset="-78"/>
                <a:cs typeface="Andalus" pitchFamily="18" charset="-78"/>
              </a:rPr>
              <a:t> جامع باريس</a:t>
            </a:r>
          </a:p>
          <a:p>
            <a:pPr algn="r" rtl="1"/>
            <a:r>
              <a:rPr lang="ar-DZ" sz="4400" b="1" dirty="0">
                <a:latin typeface="Andalus" pitchFamily="18" charset="-78"/>
                <a:cs typeface="Andalus" pitchFamily="18" charset="-78"/>
              </a:rPr>
              <a:t>مخطوطات قرآنية:</a:t>
            </a:r>
            <a:endParaRPr lang="ar-DZ" sz="4400" dirty="0">
              <a:latin typeface="Andalus" pitchFamily="18" charset="-78"/>
              <a:cs typeface="Andalus" pitchFamily="18" charset="-78"/>
            </a:endParaRPr>
          </a:p>
          <a:p>
            <a:pPr algn="r" rtl="1"/>
            <a:r>
              <a:rPr lang="ar-DZ" sz="4400" b="1" dirty="0">
                <a:latin typeface="Andalus" pitchFamily="18" charset="-78"/>
                <a:cs typeface="Andalus" pitchFamily="18" charset="-78"/>
              </a:rPr>
              <a:t>مصحف بخط كوفي قديم</a:t>
            </a:r>
            <a:r>
              <a:rPr lang="ar-DZ" sz="4400" dirty="0">
                <a:latin typeface="Andalus" pitchFamily="18" charset="-78"/>
                <a:cs typeface="Andalus" pitchFamily="18" charset="-78"/>
              </a:rPr>
              <a:t> (رقم المخطوطة: </a:t>
            </a:r>
            <a:r>
              <a:rPr lang="fr-FR" sz="4400" dirty="0">
                <a:latin typeface="Andalus" pitchFamily="18" charset="-78"/>
                <a:cs typeface="Andalus" pitchFamily="18" charset="-78"/>
              </a:rPr>
              <a:t>Arabe 33)</a:t>
            </a:r>
          </a:p>
          <a:p>
            <a:pPr algn="r" rtl="1"/>
            <a:r>
              <a:rPr lang="ar-DZ" sz="4400" b="1" dirty="0">
                <a:latin typeface="Andalus" pitchFamily="18" charset="-78"/>
                <a:cs typeface="Andalus" pitchFamily="18" charset="-78"/>
              </a:rPr>
              <a:t>مصحف بخط ياقوت </a:t>
            </a:r>
            <a:r>
              <a:rPr lang="ar-DZ" sz="4400" b="1" dirty="0" err="1">
                <a:latin typeface="Andalus" pitchFamily="18" charset="-78"/>
                <a:cs typeface="Andalus" pitchFamily="18" charset="-78"/>
              </a:rPr>
              <a:t>المستعصمي</a:t>
            </a:r>
            <a:r>
              <a:rPr lang="ar-DZ" sz="4400" dirty="0">
                <a:latin typeface="Andalus" pitchFamily="18" charset="-78"/>
                <a:cs typeface="Andalus" pitchFamily="18" charset="-78"/>
              </a:rPr>
              <a:t> (رقم المخطوطة: </a:t>
            </a:r>
            <a:r>
              <a:rPr lang="fr-FR" sz="4400" dirty="0">
                <a:latin typeface="Andalus" pitchFamily="18" charset="-78"/>
                <a:cs typeface="Andalus" pitchFamily="18" charset="-78"/>
              </a:rPr>
              <a:t>Arabe 387)</a:t>
            </a:r>
          </a:p>
          <a:p>
            <a:pPr algn="r" rtl="1"/>
            <a:r>
              <a:rPr lang="ar-DZ" sz="4400" b="1" dirty="0">
                <a:latin typeface="Andalus" pitchFamily="18" charset="-78"/>
                <a:cs typeface="Andalus" pitchFamily="18" charset="-78"/>
              </a:rPr>
              <a:t>مخطوطات في علوم الدين:</a:t>
            </a:r>
            <a:endParaRPr lang="ar-DZ" sz="4400" dirty="0">
              <a:latin typeface="Andalus" pitchFamily="18" charset="-78"/>
              <a:cs typeface="Andalus" pitchFamily="18" charset="-78"/>
            </a:endParaRPr>
          </a:p>
          <a:p>
            <a:pPr algn="r" rtl="1"/>
            <a:r>
              <a:rPr lang="ar-DZ" sz="4400" b="1" dirty="0">
                <a:latin typeface="Andalus" pitchFamily="18" charset="-78"/>
                <a:cs typeface="Andalus" pitchFamily="18" charset="-78"/>
              </a:rPr>
              <a:t>شرح صحيح البخاري للإمام النووي</a:t>
            </a:r>
            <a:r>
              <a:rPr lang="ar-DZ" sz="4400" dirty="0">
                <a:latin typeface="Andalus" pitchFamily="18" charset="-78"/>
                <a:cs typeface="Andalus" pitchFamily="18" charset="-78"/>
              </a:rPr>
              <a:t> (رقم المخطوطة: </a:t>
            </a:r>
            <a:r>
              <a:rPr lang="fr-FR" sz="4400" dirty="0">
                <a:latin typeface="Andalus" pitchFamily="18" charset="-78"/>
                <a:cs typeface="Andalus" pitchFamily="18" charset="-78"/>
              </a:rPr>
              <a:t>Arabe 1806)</a:t>
            </a:r>
          </a:p>
          <a:p>
            <a:pPr algn="r" rtl="1"/>
            <a:r>
              <a:rPr lang="ar-DZ" sz="4400" b="1" dirty="0">
                <a:latin typeface="Andalus" pitchFamily="18" charset="-78"/>
                <a:cs typeface="Andalus" pitchFamily="18" charset="-78"/>
              </a:rPr>
              <a:t>إحياء علوم الدين للإمام الغزالي</a:t>
            </a:r>
            <a:r>
              <a:rPr lang="ar-DZ" sz="4400" dirty="0">
                <a:latin typeface="Andalus" pitchFamily="18" charset="-78"/>
                <a:cs typeface="Andalus" pitchFamily="18" charset="-78"/>
              </a:rPr>
              <a:t> (رقم المخطوطة: </a:t>
            </a:r>
            <a:r>
              <a:rPr lang="fr-FR" sz="4400" dirty="0">
                <a:latin typeface="Andalus" pitchFamily="18" charset="-78"/>
                <a:cs typeface="Andalus" pitchFamily="18" charset="-78"/>
              </a:rPr>
              <a:t>Arabe 1863)</a:t>
            </a:r>
          </a:p>
          <a:p>
            <a:pPr algn="r" rtl="1"/>
            <a:r>
              <a:rPr lang="ar-DZ" sz="4400" b="1" dirty="0">
                <a:latin typeface="Andalus" pitchFamily="18" charset="-78"/>
                <a:cs typeface="Andalus" pitchFamily="18" charset="-78"/>
              </a:rPr>
              <a:t>مخطوطات في اللغة العربية:</a:t>
            </a:r>
            <a:endParaRPr lang="ar-DZ" sz="4400" dirty="0">
              <a:latin typeface="Andalus" pitchFamily="18" charset="-78"/>
              <a:cs typeface="Andalus" pitchFamily="18" charset="-78"/>
            </a:endParaRPr>
          </a:p>
          <a:p>
            <a:pPr algn="r" rtl="1"/>
            <a:r>
              <a:rPr lang="ar-DZ" sz="4400" b="1" dirty="0">
                <a:latin typeface="Andalus" pitchFamily="18" charset="-78"/>
                <a:cs typeface="Andalus" pitchFamily="18" charset="-78"/>
              </a:rPr>
              <a:t>لسان العرب لابن منظور</a:t>
            </a:r>
            <a:r>
              <a:rPr lang="ar-DZ" sz="4400" dirty="0">
                <a:latin typeface="Andalus" pitchFamily="18" charset="-78"/>
                <a:cs typeface="Andalus" pitchFamily="18" charset="-78"/>
              </a:rPr>
              <a:t> (رقم المخطوطة: </a:t>
            </a:r>
            <a:r>
              <a:rPr lang="fr-FR" sz="4400" dirty="0">
                <a:latin typeface="Andalus" pitchFamily="18" charset="-78"/>
                <a:cs typeface="Andalus" pitchFamily="18" charset="-78"/>
              </a:rPr>
              <a:t>Arabe 5842)</a:t>
            </a:r>
          </a:p>
          <a:p>
            <a:pPr algn="r" rtl="1"/>
            <a:r>
              <a:rPr lang="ar-DZ" sz="4400" b="1" dirty="0">
                <a:latin typeface="Andalus" pitchFamily="18" charset="-78"/>
                <a:cs typeface="Andalus" pitchFamily="18" charset="-78"/>
              </a:rPr>
              <a:t>القاموس المحيط </a:t>
            </a:r>
            <a:r>
              <a:rPr lang="ar-DZ" sz="4400" b="1" dirty="0" err="1">
                <a:latin typeface="Andalus" pitchFamily="18" charset="-78"/>
                <a:cs typeface="Andalus" pitchFamily="18" charset="-78"/>
              </a:rPr>
              <a:t>للفيروزآبادي</a:t>
            </a:r>
            <a:r>
              <a:rPr lang="ar-DZ" sz="4400" dirty="0">
                <a:latin typeface="Andalus" pitchFamily="18" charset="-78"/>
                <a:cs typeface="Andalus" pitchFamily="18" charset="-78"/>
              </a:rPr>
              <a:t> (رقم المخطوطة: </a:t>
            </a:r>
            <a:r>
              <a:rPr lang="fr-FR" sz="4400" dirty="0">
                <a:latin typeface="Andalus" pitchFamily="18" charset="-78"/>
                <a:cs typeface="Andalus" pitchFamily="18" charset="-78"/>
              </a:rPr>
              <a:t>Arabe 5973)</a:t>
            </a:r>
          </a:p>
          <a:p>
            <a:pPr algn="r" rtl="1"/>
            <a:r>
              <a:rPr lang="ar-DZ" sz="4400" b="1" dirty="0">
                <a:latin typeface="Andalus" pitchFamily="18" charset="-78"/>
                <a:cs typeface="Andalus" pitchFamily="18" charset="-78"/>
              </a:rPr>
              <a:t>مخطوطات في الأدب:</a:t>
            </a:r>
            <a:endParaRPr lang="ar-DZ" sz="4400" dirty="0">
              <a:latin typeface="Andalus" pitchFamily="18" charset="-78"/>
              <a:cs typeface="Andalus" pitchFamily="18" charset="-78"/>
            </a:endParaRPr>
          </a:p>
          <a:p>
            <a:pPr algn="r" rtl="1"/>
            <a:r>
              <a:rPr lang="ar-DZ" sz="4400" b="1" dirty="0">
                <a:latin typeface="Andalus" pitchFamily="18" charset="-78"/>
                <a:cs typeface="Andalus" pitchFamily="18" charset="-78"/>
              </a:rPr>
              <a:t>ألف ليلة وليلة</a:t>
            </a:r>
            <a:r>
              <a:rPr lang="ar-DZ" sz="4400" dirty="0">
                <a:latin typeface="Andalus" pitchFamily="18" charset="-78"/>
                <a:cs typeface="Andalus" pitchFamily="18" charset="-78"/>
              </a:rPr>
              <a:t> (رقم المخطوطة: </a:t>
            </a:r>
            <a:r>
              <a:rPr lang="fr-FR" sz="4400" dirty="0">
                <a:latin typeface="Andalus" pitchFamily="18" charset="-78"/>
                <a:cs typeface="Andalus" pitchFamily="18" charset="-78"/>
              </a:rPr>
              <a:t>Arabe 3438)</a:t>
            </a:r>
          </a:p>
          <a:p>
            <a:pPr algn="r" rtl="1"/>
            <a:r>
              <a:rPr lang="ar-DZ" sz="4400" b="1" dirty="0">
                <a:latin typeface="Andalus" pitchFamily="18" charset="-78"/>
                <a:cs typeface="Andalus" pitchFamily="18" charset="-78"/>
              </a:rPr>
              <a:t>كليلة ودمنة</a:t>
            </a:r>
            <a:r>
              <a:rPr lang="ar-DZ" sz="4400" dirty="0">
                <a:latin typeface="Andalus" pitchFamily="18" charset="-78"/>
                <a:cs typeface="Andalus" pitchFamily="18" charset="-78"/>
              </a:rPr>
              <a:t> (رقم المخطوطة: </a:t>
            </a:r>
            <a:r>
              <a:rPr lang="fr-FR" sz="4400" dirty="0">
                <a:latin typeface="Andalus" pitchFamily="18" charset="-78"/>
                <a:cs typeface="Andalus" pitchFamily="18" charset="-78"/>
              </a:rPr>
              <a:t>Arabe 3453)</a:t>
            </a:r>
          </a:p>
          <a:p>
            <a:pPr algn="r" rtl="1"/>
            <a:r>
              <a:rPr lang="ar-DZ" sz="4400" b="1" dirty="0">
                <a:latin typeface="Andalus" pitchFamily="18" charset="-78"/>
                <a:cs typeface="Andalus" pitchFamily="18" charset="-78"/>
              </a:rPr>
              <a:t>مخطوطات في التاريخ:</a:t>
            </a:r>
            <a:endParaRPr lang="ar-DZ" sz="4400" dirty="0">
              <a:latin typeface="Andalus" pitchFamily="18" charset="-78"/>
              <a:cs typeface="Andalus" pitchFamily="18" charset="-78"/>
            </a:endParaRPr>
          </a:p>
          <a:p>
            <a:pPr algn="r" rtl="1"/>
            <a:r>
              <a:rPr lang="ar-DZ" sz="4400" b="1" dirty="0">
                <a:latin typeface="Andalus" pitchFamily="18" charset="-78"/>
                <a:cs typeface="Andalus" pitchFamily="18" charset="-78"/>
              </a:rPr>
              <a:t>تاريخ ابن خلدون</a:t>
            </a:r>
            <a:r>
              <a:rPr lang="ar-DZ" sz="4400" dirty="0">
                <a:latin typeface="Andalus" pitchFamily="18" charset="-78"/>
                <a:cs typeface="Andalus" pitchFamily="18" charset="-78"/>
              </a:rPr>
              <a:t> (رقم المخطوطة: </a:t>
            </a:r>
            <a:r>
              <a:rPr lang="fr-FR" sz="4400" dirty="0">
                <a:latin typeface="Andalus" pitchFamily="18" charset="-78"/>
                <a:cs typeface="Andalus" pitchFamily="18" charset="-78"/>
              </a:rPr>
              <a:t>Arabe 5894)</a:t>
            </a:r>
          </a:p>
          <a:p>
            <a:pPr algn="r" rtl="1"/>
            <a:r>
              <a:rPr lang="ar-DZ" sz="4400" b="1" dirty="0">
                <a:latin typeface="Andalus" pitchFamily="18" charset="-78"/>
                <a:cs typeface="Andalus" pitchFamily="18" charset="-78"/>
              </a:rPr>
              <a:t>البداية والنهاية لابن كثير</a:t>
            </a:r>
            <a:r>
              <a:rPr lang="ar-DZ" sz="4400" dirty="0">
                <a:latin typeface="Andalus" pitchFamily="18" charset="-78"/>
                <a:cs typeface="Andalus" pitchFamily="18" charset="-78"/>
              </a:rPr>
              <a:t> (رقم المخطوطة: </a:t>
            </a:r>
            <a:r>
              <a:rPr lang="fr-FR" sz="4400" dirty="0">
                <a:latin typeface="Andalus" pitchFamily="18" charset="-78"/>
                <a:cs typeface="Andalus" pitchFamily="18" charset="-78"/>
              </a:rPr>
              <a:t>Arabe 590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431919567_1434836637452443_2796459269708050750_n.jpg"/>
          <p:cNvPicPr>
            <a:picLocks noGrp="1" noChangeAspect="1"/>
          </p:cNvPicPr>
          <p:nvPr>
            <p:ph type="pic" sz="quarter" idx="10"/>
          </p:nvPr>
        </p:nvPicPr>
        <p:blipFill>
          <a:blip r:embed="rId2"/>
          <a:srcRect t="4146" b="4146"/>
          <a:stretch>
            <a:fillRect/>
          </a:stretch>
        </p:blipFill>
        <p:spPr>
          <a:xfrm>
            <a:off x="1049338" y="2551113"/>
            <a:ext cx="7099300" cy="8613775"/>
          </a:xfrm>
        </p:spPr>
      </p:pic>
      <p:sp>
        <p:nvSpPr>
          <p:cNvPr id="3" name="Rectangle 2"/>
          <p:cNvSpPr/>
          <p:nvPr/>
        </p:nvSpPr>
        <p:spPr>
          <a:xfrm>
            <a:off x="10139082" y="1825853"/>
            <a:ext cx="11322424" cy="11910953"/>
          </a:xfrm>
          <a:prstGeom prst="rect">
            <a:avLst/>
          </a:prstGeom>
        </p:spPr>
        <p:txBody>
          <a:bodyPr wrap="square">
            <a:spAutoFit/>
          </a:bodyPr>
          <a:lstStyle/>
          <a:p>
            <a:pPr algn="r" rtl="1"/>
            <a:r>
              <a:rPr lang="ar-DZ" sz="4800" b="1" dirty="0">
                <a:latin typeface="Andalus" pitchFamily="18" charset="-78"/>
                <a:cs typeface="Andalus" pitchFamily="18" charset="-78"/>
              </a:rPr>
              <a:t>بعض من </a:t>
            </a:r>
            <a:r>
              <a:rPr lang="ar-DZ" sz="4800" b="1" dirty="0" err="1">
                <a:latin typeface="Andalus" pitchFamily="18" charset="-78"/>
                <a:cs typeface="Andalus" pitchFamily="18" charset="-78"/>
              </a:rPr>
              <a:t>مخطوطاتالتارخية</a:t>
            </a:r>
            <a:r>
              <a:rPr lang="ar-DZ" sz="4800" b="1" dirty="0">
                <a:latin typeface="Andalus" pitchFamily="18" charset="-78"/>
                <a:cs typeface="Andalus" pitchFamily="18" charset="-78"/>
              </a:rPr>
              <a:t> </a:t>
            </a:r>
            <a:r>
              <a:rPr lang="ar-DZ" sz="4800" b="1" dirty="0" err="1">
                <a:latin typeface="Andalus" pitchFamily="18" charset="-78"/>
                <a:cs typeface="Andalus" pitchFamily="18" charset="-78"/>
              </a:rPr>
              <a:t>الاسلامية</a:t>
            </a:r>
            <a:r>
              <a:rPr lang="ar-DZ" sz="4800" b="1" dirty="0">
                <a:latin typeface="Andalus" pitchFamily="18" charset="-78"/>
                <a:cs typeface="Andalus" pitchFamily="18" charset="-78"/>
              </a:rPr>
              <a:t>  </a:t>
            </a:r>
            <a:r>
              <a:rPr lang="ar-DZ" sz="4800" b="1" dirty="0" err="1">
                <a:latin typeface="Andalus" pitchFamily="18" charset="-78"/>
                <a:cs typeface="Andalus" pitchFamily="18" charset="-78"/>
              </a:rPr>
              <a:t>الازهر</a:t>
            </a:r>
            <a:r>
              <a:rPr lang="ar-DZ" sz="4800" b="1" dirty="0">
                <a:latin typeface="Andalus" pitchFamily="18" charset="-78"/>
                <a:cs typeface="Andalus" pitchFamily="18" charset="-78"/>
              </a:rPr>
              <a:t>:</a:t>
            </a:r>
          </a:p>
          <a:p>
            <a:pPr algn="r" rtl="1"/>
            <a:r>
              <a:rPr lang="ar-DZ" sz="4000" b="1" dirty="0">
                <a:latin typeface="Andalus" pitchFamily="18" charset="-78"/>
                <a:cs typeface="Andalus" pitchFamily="18" charset="-78"/>
              </a:rPr>
              <a:t>مخطوطات قرآنية:</a:t>
            </a:r>
            <a:endParaRPr lang="ar-DZ" sz="4000" dirty="0">
              <a:latin typeface="Andalus" pitchFamily="18" charset="-78"/>
              <a:cs typeface="Andalus" pitchFamily="18" charset="-78"/>
            </a:endParaRPr>
          </a:p>
          <a:p>
            <a:pPr algn="r" rtl="1"/>
            <a:r>
              <a:rPr lang="ar-DZ" sz="4000" b="1" dirty="0">
                <a:latin typeface="Andalus" pitchFamily="18" charset="-78"/>
                <a:cs typeface="Andalus" pitchFamily="18" charset="-78"/>
              </a:rPr>
              <a:t>مصحف بخط كوفي قديم</a:t>
            </a:r>
            <a:r>
              <a:rPr lang="ar-DZ" sz="4000" dirty="0">
                <a:latin typeface="Andalus" pitchFamily="18" charset="-78"/>
                <a:cs typeface="Andalus" pitchFamily="18" charset="-78"/>
              </a:rPr>
              <a:t> (رقم المخطوطة: 1)</a:t>
            </a:r>
          </a:p>
          <a:p>
            <a:pPr algn="r" rtl="1"/>
            <a:r>
              <a:rPr lang="ar-DZ" sz="4000" b="1" dirty="0">
                <a:latin typeface="Andalus" pitchFamily="18" charset="-78"/>
                <a:cs typeface="Andalus" pitchFamily="18" charset="-78"/>
              </a:rPr>
              <a:t>مصحف بخط ياقوت </a:t>
            </a:r>
            <a:r>
              <a:rPr lang="ar-DZ" sz="4000" b="1" dirty="0" err="1">
                <a:latin typeface="Andalus" pitchFamily="18" charset="-78"/>
                <a:cs typeface="Andalus" pitchFamily="18" charset="-78"/>
              </a:rPr>
              <a:t>المستعصمي</a:t>
            </a:r>
            <a:r>
              <a:rPr lang="ar-DZ" sz="4000" dirty="0">
                <a:latin typeface="Andalus" pitchFamily="18" charset="-78"/>
                <a:cs typeface="Andalus" pitchFamily="18" charset="-78"/>
              </a:rPr>
              <a:t> (رقم المخطوطة: 2)</a:t>
            </a:r>
          </a:p>
          <a:p>
            <a:pPr algn="r" rtl="1"/>
            <a:r>
              <a:rPr lang="ar-DZ" sz="4000" b="1" dirty="0">
                <a:latin typeface="Andalus" pitchFamily="18" charset="-78"/>
                <a:cs typeface="Andalus" pitchFamily="18" charset="-78"/>
              </a:rPr>
              <a:t>مخطوطات في علوم الدين:</a:t>
            </a:r>
            <a:endParaRPr lang="ar-DZ" sz="4000" dirty="0">
              <a:latin typeface="Andalus" pitchFamily="18" charset="-78"/>
              <a:cs typeface="Andalus" pitchFamily="18" charset="-78"/>
            </a:endParaRPr>
          </a:p>
          <a:p>
            <a:pPr algn="r" rtl="1"/>
            <a:r>
              <a:rPr lang="ar-DZ" sz="4000" b="1" dirty="0">
                <a:latin typeface="Andalus" pitchFamily="18" charset="-78"/>
                <a:cs typeface="Andalus" pitchFamily="18" charset="-78"/>
              </a:rPr>
              <a:t>شرح صحيح البخاري للإمام النووي</a:t>
            </a:r>
            <a:r>
              <a:rPr lang="ar-DZ" sz="4000" dirty="0">
                <a:latin typeface="Andalus" pitchFamily="18" charset="-78"/>
                <a:cs typeface="Andalus" pitchFamily="18" charset="-78"/>
              </a:rPr>
              <a:t> (رقم المخطوطة: 3)</a:t>
            </a:r>
          </a:p>
          <a:p>
            <a:pPr algn="r" rtl="1"/>
            <a:r>
              <a:rPr lang="ar-DZ" sz="4000" b="1" dirty="0">
                <a:latin typeface="Andalus" pitchFamily="18" charset="-78"/>
                <a:cs typeface="Andalus" pitchFamily="18" charset="-78"/>
              </a:rPr>
              <a:t>إحياء علوم الدين للإمام الغزالي</a:t>
            </a:r>
            <a:r>
              <a:rPr lang="ar-DZ" sz="4000" dirty="0">
                <a:latin typeface="Andalus" pitchFamily="18" charset="-78"/>
                <a:cs typeface="Andalus" pitchFamily="18" charset="-78"/>
              </a:rPr>
              <a:t> (رقم المخطوطة: 4)</a:t>
            </a:r>
          </a:p>
          <a:p>
            <a:pPr algn="r" rtl="1"/>
            <a:r>
              <a:rPr lang="ar-DZ" sz="4000" b="1" dirty="0">
                <a:latin typeface="Andalus" pitchFamily="18" charset="-78"/>
                <a:cs typeface="Andalus" pitchFamily="18" charset="-78"/>
              </a:rPr>
              <a:t>مخطوطات في اللغة العربية:</a:t>
            </a:r>
            <a:endParaRPr lang="ar-DZ" sz="4000" dirty="0">
              <a:latin typeface="Andalus" pitchFamily="18" charset="-78"/>
              <a:cs typeface="Andalus" pitchFamily="18" charset="-78"/>
            </a:endParaRPr>
          </a:p>
          <a:p>
            <a:pPr algn="r" rtl="1"/>
            <a:r>
              <a:rPr lang="ar-DZ" sz="4000" b="1" dirty="0">
                <a:latin typeface="Andalus" pitchFamily="18" charset="-78"/>
                <a:cs typeface="Andalus" pitchFamily="18" charset="-78"/>
              </a:rPr>
              <a:t>لسان العرب لابن منظور</a:t>
            </a:r>
            <a:r>
              <a:rPr lang="ar-DZ" sz="4000" dirty="0">
                <a:latin typeface="Andalus" pitchFamily="18" charset="-78"/>
                <a:cs typeface="Andalus" pitchFamily="18" charset="-78"/>
              </a:rPr>
              <a:t> (رقم المخطوطة: 5)</a:t>
            </a:r>
          </a:p>
          <a:p>
            <a:pPr algn="r" rtl="1"/>
            <a:r>
              <a:rPr lang="ar-DZ" sz="4000" b="1" dirty="0">
                <a:latin typeface="Andalus" pitchFamily="18" charset="-78"/>
                <a:cs typeface="Andalus" pitchFamily="18" charset="-78"/>
              </a:rPr>
              <a:t>القاموس المحيط </a:t>
            </a:r>
            <a:r>
              <a:rPr lang="ar-DZ" sz="4000" b="1" dirty="0" err="1">
                <a:latin typeface="Andalus" pitchFamily="18" charset="-78"/>
                <a:cs typeface="Andalus" pitchFamily="18" charset="-78"/>
              </a:rPr>
              <a:t>للفيروزآبادي</a:t>
            </a:r>
            <a:r>
              <a:rPr lang="ar-DZ" sz="4000" dirty="0">
                <a:latin typeface="Andalus" pitchFamily="18" charset="-78"/>
                <a:cs typeface="Andalus" pitchFamily="18" charset="-78"/>
              </a:rPr>
              <a:t> (رقم المخطوطة: 6)</a:t>
            </a:r>
          </a:p>
          <a:p>
            <a:pPr algn="r" rtl="1"/>
            <a:r>
              <a:rPr lang="ar-DZ" sz="4000" b="1" dirty="0">
                <a:latin typeface="Andalus" pitchFamily="18" charset="-78"/>
                <a:cs typeface="Andalus" pitchFamily="18" charset="-78"/>
              </a:rPr>
              <a:t>مخطوطات في الأدب:</a:t>
            </a:r>
            <a:endParaRPr lang="ar-DZ" sz="4000" dirty="0">
              <a:latin typeface="Andalus" pitchFamily="18" charset="-78"/>
              <a:cs typeface="Andalus" pitchFamily="18" charset="-78"/>
            </a:endParaRPr>
          </a:p>
          <a:p>
            <a:pPr algn="r" rtl="1"/>
            <a:r>
              <a:rPr lang="ar-DZ" sz="4000" b="1" dirty="0">
                <a:latin typeface="Andalus" pitchFamily="18" charset="-78"/>
                <a:cs typeface="Andalus" pitchFamily="18" charset="-78"/>
              </a:rPr>
              <a:t>ألف ليلة وليلة</a:t>
            </a:r>
            <a:r>
              <a:rPr lang="ar-DZ" sz="4000" dirty="0">
                <a:latin typeface="Andalus" pitchFamily="18" charset="-78"/>
                <a:cs typeface="Andalus" pitchFamily="18" charset="-78"/>
              </a:rPr>
              <a:t> (رقم المخطوطة: 7)</a:t>
            </a:r>
          </a:p>
          <a:p>
            <a:pPr algn="r" rtl="1"/>
            <a:r>
              <a:rPr lang="ar-DZ" sz="4000" b="1" dirty="0">
                <a:latin typeface="Andalus" pitchFamily="18" charset="-78"/>
                <a:cs typeface="Andalus" pitchFamily="18" charset="-78"/>
              </a:rPr>
              <a:t>كليلة ودمنة</a:t>
            </a:r>
            <a:r>
              <a:rPr lang="ar-DZ" sz="4000" dirty="0">
                <a:latin typeface="Andalus" pitchFamily="18" charset="-78"/>
                <a:cs typeface="Andalus" pitchFamily="18" charset="-78"/>
              </a:rPr>
              <a:t> (رقم المخطوطة: 8)</a:t>
            </a:r>
          </a:p>
          <a:p>
            <a:pPr algn="r" rtl="1"/>
            <a:r>
              <a:rPr lang="ar-DZ" sz="4000" b="1" dirty="0">
                <a:latin typeface="Andalus" pitchFamily="18" charset="-78"/>
                <a:cs typeface="Andalus" pitchFamily="18" charset="-78"/>
              </a:rPr>
              <a:t>مخطوطات في التاريخ:</a:t>
            </a:r>
            <a:endParaRPr lang="ar-DZ" sz="4000" dirty="0">
              <a:latin typeface="Andalus" pitchFamily="18" charset="-78"/>
              <a:cs typeface="Andalus" pitchFamily="18" charset="-78"/>
            </a:endParaRPr>
          </a:p>
          <a:p>
            <a:pPr algn="r" rtl="1"/>
            <a:r>
              <a:rPr lang="ar-DZ" sz="4000" b="1" dirty="0">
                <a:latin typeface="Andalus" pitchFamily="18" charset="-78"/>
                <a:cs typeface="Andalus" pitchFamily="18" charset="-78"/>
              </a:rPr>
              <a:t>تاريخ ابن خلدون</a:t>
            </a:r>
            <a:r>
              <a:rPr lang="ar-DZ" sz="4000" dirty="0">
                <a:latin typeface="Andalus" pitchFamily="18" charset="-78"/>
                <a:cs typeface="Andalus" pitchFamily="18" charset="-78"/>
              </a:rPr>
              <a:t> (رقم المخطوطة: 9)</a:t>
            </a:r>
          </a:p>
          <a:p>
            <a:pPr algn="r" rtl="1"/>
            <a:r>
              <a:rPr lang="ar-DZ" sz="4000" b="1" dirty="0">
                <a:latin typeface="Andalus" pitchFamily="18" charset="-78"/>
                <a:cs typeface="Andalus" pitchFamily="18" charset="-78"/>
              </a:rPr>
              <a:t>البداية والنهاية لابن كثير</a:t>
            </a:r>
            <a:r>
              <a:rPr lang="ar-DZ" sz="4000" dirty="0">
                <a:latin typeface="Andalus" pitchFamily="18" charset="-78"/>
                <a:cs typeface="Andalus" pitchFamily="18" charset="-78"/>
              </a:rPr>
              <a:t> (رقم المخطوطة: 10)</a:t>
            </a:r>
          </a:p>
          <a:p>
            <a:pPr algn="r" rtl="1"/>
            <a:r>
              <a:rPr lang="ar-DZ" sz="4000" b="1" dirty="0">
                <a:latin typeface="Andalus" pitchFamily="18" charset="-78"/>
                <a:cs typeface="Andalus" pitchFamily="18" charset="-78"/>
              </a:rPr>
              <a:t>مخطوطات في العلوم:</a:t>
            </a:r>
            <a:endParaRPr lang="ar-DZ" sz="4000" dirty="0">
              <a:latin typeface="Andalus" pitchFamily="18" charset="-78"/>
              <a:cs typeface="Andalus" pitchFamily="18" charset="-78"/>
            </a:endParaRPr>
          </a:p>
          <a:p>
            <a:pPr algn="r" rtl="1"/>
            <a:r>
              <a:rPr lang="ar-DZ" sz="4000" b="1" dirty="0">
                <a:latin typeface="Andalus" pitchFamily="18" charset="-78"/>
                <a:cs typeface="Andalus" pitchFamily="18" charset="-78"/>
              </a:rPr>
              <a:t>كتاب القانون في الطب لابن سينا</a:t>
            </a:r>
            <a:r>
              <a:rPr lang="ar-DZ" sz="4000" dirty="0">
                <a:latin typeface="Andalus" pitchFamily="18" charset="-78"/>
                <a:cs typeface="Andalus" pitchFamily="18" charset="-78"/>
              </a:rPr>
              <a:t> (رقم المخطوطة: 11)</a:t>
            </a:r>
          </a:p>
          <a:p>
            <a:pPr algn="r" rtl="1"/>
            <a:r>
              <a:rPr lang="ar-DZ" sz="4000" b="1" dirty="0">
                <a:latin typeface="Andalus" pitchFamily="18" charset="-78"/>
                <a:cs typeface="Andalus" pitchFamily="18" charset="-78"/>
              </a:rPr>
              <a:t>كتاب المناظر لابن الهيثم</a:t>
            </a:r>
            <a:r>
              <a:rPr lang="ar-DZ" sz="4000" dirty="0">
                <a:latin typeface="Andalus" pitchFamily="18" charset="-78"/>
                <a:cs typeface="Andalus" pitchFamily="18" charset="-78"/>
              </a:rPr>
              <a:t> (رقم المخطوطة: 12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431277256_1434836604119113_638320713479340829_n.jpg"/>
          <p:cNvPicPr>
            <a:picLocks noGrp="1" noChangeAspect="1"/>
          </p:cNvPicPr>
          <p:nvPr>
            <p:ph type="pic" sz="quarter" idx="10"/>
          </p:nvPr>
        </p:nvPicPr>
        <p:blipFill>
          <a:blip r:embed="rId2"/>
          <a:srcRect t="10725" b="10725"/>
          <a:stretch>
            <a:fillRect/>
          </a:stretch>
        </p:blipFill>
        <p:spPr>
          <a:xfrm>
            <a:off x="1371600" y="2551113"/>
            <a:ext cx="6696075" cy="8613775"/>
          </a:xfrm>
        </p:spPr>
      </p:pic>
      <p:sp>
        <p:nvSpPr>
          <p:cNvPr id="3" name="Rectangle 2"/>
          <p:cNvSpPr/>
          <p:nvPr/>
        </p:nvSpPr>
        <p:spPr>
          <a:xfrm>
            <a:off x="11187953" y="941294"/>
            <a:ext cx="10461812" cy="11172289"/>
          </a:xfrm>
          <a:prstGeom prst="rect">
            <a:avLst/>
          </a:prstGeom>
        </p:spPr>
        <p:txBody>
          <a:bodyPr wrap="square">
            <a:spAutoFit/>
          </a:bodyPr>
          <a:lstStyle/>
          <a:p>
            <a:pPr algn="r" rtl="1"/>
            <a:r>
              <a:rPr lang="ar-DZ" sz="5400" b="1" dirty="0">
                <a:latin typeface="Andalus" pitchFamily="18" charset="-78"/>
                <a:cs typeface="Andalus" pitchFamily="18" charset="-78"/>
              </a:rPr>
              <a:t>أسماء بعض المخطوطات الإسلامية </a:t>
            </a:r>
            <a:r>
              <a:rPr lang="ar-DZ" sz="5400" b="1" dirty="0" err="1">
                <a:latin typeface="Andalus" pitchFamily="18" charset="-78"/>
                <a:cs typeface="Andalus" pitchFamily="18" charset="-78"/>
              </a:rPr>
              <a:t>التارخية</a:t>
            </a:r>
            <a:r>
              <a:rPr lang="ar-DZ" sz="5400" b="1" dirty="0">
                <a:latin typeface="Andalus" pitchFamily="18" charset="-78"/>
                <a:cs typeface="Andalus" pitchFamily="18" charset="-78"/>
              </a:rPr>
              <a:t> في جامعة بريطانيا:</a:t>
            </a:r>
          </a:p>
          <a:p>
            <a:pPr algn="r" rtl="1"/>
            <a:r>
              <a:rPr lang="ar-DZ" b="1" dirty="0">
                <a:latin typeface="Andalus" pitchFamily="18" charset="-78"/>
                <a:cs typeface="Andalus" pitchFamily="18" charset="-78"/>
              </a:rPr>
              <a:t>جامعة كامبريدج:</a:t>
            </a:r>
            <a:endParaRPr lang="ar-DZ" dirty="0">
              <a:latin typeface="Andalus" pitchFamily="18" charset="-78"/>
              <a:cs typeface="Andalus" pitchFamily="18" charset="-78"/>
            </a:endParaRPr>
          </a:p>
          <a:p>
            <a:pPr algn="r" rtl="1"/>
            <a:r>
              <a:rPr lang="ar-DZ" b="1" dirty="0">
                <a:latin typeface="Andalus" pitchFamily="18" charset="-78"/>
                <a:cs typeface="Andalus" pitchFamily="18" charset="-78"/>
              </a:rPr>
              <a:t>مخطوطة القرآن الكريم بخط كوفي قديم</a:t>
            </a:r>
            <a:r>
              <a:rPr lang="ar-DZ" dirty="0">
                <a:latin typeface="Andalus" pitchFamily="18" charset="-78"/>
                <a:cs typeface="Andalus" pitchFamily="18" charset="-78"/>
              </a:rPr>
              <a:t> (رقم المخطوطة: </a:t>
            </a:r>
            <a:r>
              <a:rPr lang="fr-FR" dirty="0">
                <a:latin typeface="Andalus" pitchFamily="18" charset="-78"/>
                <a:cs typeface="Andalus" pitchFamily="18" charset="-78"/>
              </a:rPr>
              <a:t>Or. 1257)</a:t>
            </a:r>
          </a:p>
          <a:p>
            <a:pPr algn="r" rtl="1"/>
            <a:r>
              <a:rPr lang="ar-DZ" b="1" dirty="0">
                <a:latin typeface="Andalus" pitchFamily="18" charset="-78"/>
                <a:cs typeface="Andalus" pitchFamily="18" charset="-78"/>
              </a:rPr>
              <a:t>مخطوطة كتاب صحيح البخاري للإمام النووي</a:t>
            </a:r>
            <a:r>
              <a:rPr lang="ar-DZ" dirty="0">
                <a:latin typeface="Andalus" pitchFamily="18" charset="-78"/>
                <a:cs typeface="Andalus" pitchFamily="18" charset="-78"/>
              </a:rPr>
              <a:t> (رقم المخطوطة: </a:t>
            </a:r>
            <a:r>
              <a:rPr lang="fr-FR" dirty="0" err="1">
                <a:latin typeface="Andalus" pitchFamily="18" charset="-78"/>
                <a:cs typeface="Andalus" pitchFamily="18" charset="-78"/>
              </a:rPr>
              <a:t>Add</a:t>
            </a:r>
            <a:r>
              <a:rPr lang="fr-FR" dirty="0">
                <a:latin typeface="Andalus" pitchFamily="18" charset="-78"/>
                <a:cs typeface="Andalus" pitchFamily="18" charset="-78"/>
              </a:rPr>
              <a:t>. 7057)</a:t>
            </a:r>
          </a:p>
          <a:p>
            <a:pPr algn="r" rtl="1"/>
            <a:r>
              <a:rPr lang="ar-DZ" b="1" dirty="0">
                <a:latin typeface="Andalus" pitchFamily="18" charset="-78"/>
                <a:cs typeface="Andalus" pitchFamily="18" charset="-78"/>
              </a:rPr>
              <a:t>مخطوطة كتاب إحياء علوم الدين للإمام الغزالي</a:t>
            </a:r>
            <a:r>
              <a:rPr lang="ar-DZ" dirty="0">
                <a:latin typeface="Andalus" pitchFamily="18" charset="-78"/>
                <a:cs typeface="Andalus" pitchFamily="18" charset="-78"/>
              </a:rPr>
              <a:t> (رقم المخطوطة: </a:t>
            </a:r>
            <a:r>
              <a:rPr lang="fr-FR" dirty="0" err="1">
                <a:latin typeface="Andalus" pitchFamily="18" charset="-78"/>
                <a:cs typeface="Andalus" pitchFamily="18" charset="-78"/>
              </a:rPr>
              <a:t>Add</a:t>
            </a:r>
            <a:r>
              <a:rPr lang="fr-FR" dirty="0">
                <a:latin typeface="Andalus" pitchFamily="18" charset="-78"/>
                <a:cs typeface="Andalus" pitchFamily="18" charset="-78"/>
              </a:rPr>
              <a:t>. 7058)</a:t>
            </a:r>
          </a:p>
          <a:p>
            <a:pPr algn="r" rtl="1"/>
            <a:r>
              <a:rPr lang="ar-DZ" b="1" dirty="0">
                <a:latin typeface="Andalus" pitchFamily="18" charset="-78"/>
                <a:cs typeface="Andalus" pitchFamily="18" charset="-78"/>
              </a:rPr>
              <a:t>مخطوطة كتاب ألف ليلة وليلة</a:t>
            </a:r>
            <a:r>
              <a:rPr lang="ar-DZ" dirty="0">
                <a:latin typeface="Andalus" pitchFamily="18" charset="-78"/>
                <a:cs typeface="Andalus" pitchFamily="18" charset="-78"/>
              </a:rPr>
              <a:t> (رقم المخطوطة: </a:t>
            </a:r>
            <a:r>
              <a:rPr lang="fr-FR" dirty="0">
                <a:latin typeface="Andalus" pitchFamily="18" charset="-78"/>
                <a:cs typeface="Andalus" pitchFamily="18" charset="-78"/>
              </a:rPr>
              <a:t>Or. 1331)</a:t>
            </a:r>
          </a:p>
          <a:p>
            <a:pPr algn="r" rtl="1"/>
            <a:r>
              <a:rPr lang="ar-DZ" b="1" dirty="0">
                <a:latin typeface="Andalus" pitchFamily="18" charset="-78"/>
                <a:cs typeface="Andalus" pitchFamily="18" charset="-78"/>
              </a:rPr>
              <a:t>مخطوطة كتاب كليلة ودمنة</a:t>
            </a:r>
            <a:r>
              <a:rPr lang="ar-DZ" dirty="0">
                <a:latin typeface="Andalus" pitchFamily="18" charset="-78"/>
                <a:cs typeface="Andalus" pitchFamily="18" charset="-78"/>
              </a:rPr>
              <a:t> (رقم المخطوطة: </a:t>
            </a:r>
            <a:r>
              <a:rPr lang="fr-FR" dirty="0">
                <a:latin typeface="Andalus" pitchFamily="18" charset="-78"/>
                <a:cs typeface="Andalus" pitchFamily="18" charset="-78"/>
              </a:rPr>
              <a:t>Or. 1332)</a:t>
            </a:r>
          </a:p>
          <a:p>
            <a:pPr algn="r" rtl="1"/>
            <a:r>
              <a:rPr lang="ar-DZ" b="1" dirty="0">
                <a:latin typeface="Andalus" pitchFamily="18" charset="-78"/>
                <a:cs typeface="Andalus" pitchFamily="18" charset="-78"/>
              </a:rPr>
              <a:t>جامعة أكسفورد:</a:t>
            </a:r>
            <a:endParaRPr lang="ar-DZ" dirty="0">
              <a:latin typeface="Andalus" pitchFamily="18" charset="-78"/>
              <a:cs typeface="Andalus" pitchFamily="18" charset="-78"/>
            </a:endParaRPr>
          </a:p>
          <a:p>
            <a:pPr algn="r" rtl="1"/>
            <a:r>
              <a:rPr lang="ar-DZ" b="1" dirty="0">
                <a:latin typeface="Andalus" pitchFamily="18" charset="-78"/>
                <a:cs typeface="Andalus" pitchFamily="18" charset="-78"/>
              </a:rPr>
              <a:t>مخطوطة القرآن الكريم بخط ياقوت </a:t>
            </a:r>
            <a:r>
              <a:rPr lang="ar-DZ" b="1" dirty="0" err="1">
                <a:latin typeface="Andalus" pitchFamily="18" charset="-78"/>
                <a:cs typeface="Andalus" pitchFamily="18" charset="-78"/>
              </a:rPr>
              <a:t>المستعصمي</a:t>
            </a:r>
            <a:r>
              <a:rPr lang="ar-DZ" dirty="0">
                <a:latin typeface="Andalus" pitchFamily="18" charset="-78"/>
                <a:cs typeface="Andalus" pitchFamily="18" charset="-78"/>
              </a:rPr>
              <a:t> (رقم المخطوطة: </a:t>
            </a:r>
            <a:r>
              <a:rPr lang="fr-FR" dirty="0">
                <a:latin typeface="Andalus" pitchFamily="18" charset="-78"/>
                <a:cs typeface="Andalus" pitchFamily="18" charset="-78"/>
              </a:rPr>
              <a:t>Marsh 167)</a:t>
            </a:r>
          </a:p>
          <a:p>
            <a:pPr algn="r" rtl="1"/>
            <a:r>
              <a:rPr lang="ar-DZ" b="1" dirty="0">
                <a:latin typeface="Andalus" pitchFamily="18" charset="-78"/>
                <a:cs typeface="Andalus" pitchFamily="18" charset="-78"/>
              </a:rPr>
              <a:t>مخطوطة كتاب تاريخ ابن خلدون</a:t>
            </a:r>
            <a:r>
              <a:rPr lang="ar-DZ" dirty="0">
                <a:latin typeface="Andalus" pitchFamily="18" charset="-78"/>
                <a:cs typeface="Andalus" pitchFamily="18" charset="-78"/>
              </a:rPr>
              <a:t> (رقم المخطوطة: </a:t>
            </a:r>
            <a:r>
              <a:rPr lang="fr-FR" dirty="0" err="1">
                <a:latin typeface="Andalus" pitchFamily="18" charset="-78"/>
                <a:cs typeface="Andalus" pitchFamily="18" charset="-78"/>
              </a:rPr>
              <a:t>Pococke</a:t>
            </a:r>
            <a:r>
              <a:rPr lang="fr-FR" dirty="0">
                <a:latin typeface="Andalus" pitchFamily="18" charset="-78"/>
                <a:cs typeface="Andalus" pitchFamily="18" charset="-78"/>
              </a:rPr>
              <a:t> 354)</a:t>
            </a:r>
          </a:p>
          <a:p>
            <a:pPr algn="r" rtl="1"/>
            <a:r>
              <a:rPr lang="ar-DZ" b="1" dirty="0">
                <a:latin typeface="Andalus" pitchFamily="18" charset="-78"/>
                <a:cs typeface="Andalus" pitchFamily="18" charset="-78"/>
              </a:rPr>
              <a:t>مخطوطة كتاب البداية والنهاية لابن كثير</a:t>
            </a:r>
            <a:r>
              <a:rPr lang="ar-DZ" dirty="0">
                <a:latin typeface="Andalus" pitchFamily="18" charset="-78"/>
                <a:cs typeface="Andalus" pitchFamily="18" charset="-78"/>
              </a:rPr>
              <a:t> (رقم المخطوطة: </a:t>
            </a:r>
            <a:r>
              <a:rPr lang="fr-FR" dirty="0" err="1">
                <a:latin typeface="Andalus" pitchFamily="18" charset="-78"/>
                <a:cs typeface="Andalus" pitchFamily="18" charset="-78"/>
              </a:rPr>
              <a:t>Pococke</a:t>
            </a:r>
            <a:r>
              <a:rPr lang="fr-FR" dirty="0">
                <a:latin typeface="Andalus" pitchFamily="18" charset="-78"/>
                <a:cs typeface="Andalus" pitchFamily="18" charset="-78"/>
              </a:rPr>
              <a:t> 355)</a:t>
            </a:r>
          </a:p>
          <a:p>
            <a:pPr algn="r" rtl="1"/>
            <a:r>
              <a:rPr lang="ar-DZ" b="1" dirty="0">
                <a:latin typeface="Andalus" pitchFamily="18" charset="-78"/>
                <a:cs typeface="Andalus" pitchFamily="18" charset="-78"/>
              </a:rPr>
              <a:t>مخطوطة كتاب القانون في الطب لابن سينا</a:t>
            </a:r>
            <a:r>
              <a:rPr lang="ar-DZ" dirty="0">
                <a:latin typeface="Andalus" pitchFamily="18" charset="-78"/>
                <a:cs typeface="Andalus" pitchFamily="18" charset="-78"/>
              </a:rPr>
              <a:t> (رقم المخطوطة: </a:t>
            </a:r>
            <a:r>
              <a:rPr lang="fr-FR" dirty="0">
                <a:latin typeface="Andalus" pitchFamily="18" charset="-78"/>
                <a:cs typeface="Andalus" pitchFamily="18" charset="-78"/>
              </a:rPr>
              <a:t>Huntington 173)</a:t>
            </a:r>
          </a:p>
          <a:p>
            <a:pPr algn="r" rtl="1"/>
            <a:r>
              <a:rPr lang="ar-DZ" b="1" dirty="0">
                <a:latin typeface="Andalus" pitchFamily="18" charset="-78"/>
                <a:cs typeface="Andalus" pitchFamily="18" charset="-78"/>
              </a:rPr>
              <a:t>مخطوطة كتاب المناظر لابن الهيثم</a:t>
            </a:r>
            <a:r>
              <a:rPr lang="ar-DZ" dirty="0">
                <a:latin typeface="Andalus" pitchFamily="18" charset="-78"/>
                <a:cs typeface="Andalus" pitchFamily="18" charset="-78"/>
              </a:rPr>
              <a:t> (رقم المخطوطة: </a:t>
            </a:r>
            <a:r>
              <a:rPr lang="fr-FR" dirty="0">
                <a:latin typeface="Andalus" pitchFamily="18" charset="-78"/>
                <a:cs typeface="Andalus" pitchFamily="18" charset="-78"/>
              </a:rPr>
              <a:t>Laud. Or. 68)</a:t>
            </a:r>
          </a:p>
          <a:p>
            <a:pPr algn="r" rtl="1"/>
            <a:r>
              <a:rPr lang="ar-DZ" b="1" dirty="0">
                <a:latin typeface="Andalus" pitchFamily="18" charset="-78"/>
                <a:cs typeface="Andalus" pitchFamily="18" charset="-78"/>
              </a:rPr>
              <a:t>:</a:t>
            </a:r>
            <a:endParaRPr lang="ar-DZ" dirty="0">
              <a:latin typeface="Andalus" pitchFamily="18" charset="-78"/>
              <a:cs typeface="Andalus" pitchFamily="18"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714706C-BF28-BAE2-90C6-CB59973B4A23}"/>
              </a:ext>
            </a:extLst>
          </p:cNvPr>
          <p:cNvSpPr/>
          <p:nvPr/>
        </p:nvSpPr>
        <p:spPr>
          <a:xfrm>
            <a:off x="9710153" y="-1110659"/>
            <a:ext cx="6703452" cy="6099980"/>
          </a:xfrm>
          <a:custGeom>
            <a:avLst/>
            <a:gdLst>
              <a:gd name="connsiteX0" fmla="*/ 641984 w 6703452"/>
              <a:gd name="connsiteY0" fmla="*/ 6061800 h 6099980"/>
              <a:gd name="connsiteX1" fmla="*/ 635318 w 6703452"/>
              <a:gd name="connsiteY1" fmla="*/ 6063705 h 6099980"/>
              <a:gd name="connsiteX2" fmla="*/ 527686 w 6703452"/>
              <a:gd name="connsiteY2" fmla="*/ 6027510 h 6099980"/>
              <a:gd name="connsiteX3" fmla="*/ 568644 w 6703452"/>
              <a:gd name="connsiteY3" fmla="*/ 6031320 h 6099980"/>
              <a:gd name="connsiteX4" fmla="*/ 585788 w 6703452"/>
              <a:gd name="connsiteY4" fmla="*/ 6034178 h 6099980"/>
              <a:gd name="connsiteX5" fmla="*/ 602934 w 6703452"/>
              <a:gd name="connsiteY5" fmla="*/ 6036082 h 6099980"/>
              <a:gd name="connsiteX6" fmla="*/ 629604 w 6703452"/>
              <a:gd name="connsiteY6" fmla="*/ 6037035 h 6099980"/>
              <a:gd name="connsiteX7" fmla="*/ 601028 w 6703452"/>
              <a:gd name="connsiteY7" fmla="*/ 6033225 h 6099980"/>
              <a:gd name="connsiteX8" fmla="*/ 594360 w 6703452"/>
              <a:gd name="connsiteY8" fmla="*/ 6029415 h 6099980"/>
              <a:gd name="connsiteX9" fmla="*/ 614364 w 6703452"/>
              <a:gd name="connsiteY9" fmla="*/ 6027510 h 6099980"/>
              <a:gd name="connsiteX10" fmla="*/ 665800 w 6703452"/>
              <a:gd name="connsiteY10" fmla="*/ 6027510 h 6099980"/>
              <a:gd name="connsiteX11" fmla="*/ 656274 w 6703452"/>
              <a:gd name="connsiteY11" fmla="*/ 6037987 h 6099980"/>
              <a:gd name="connsiteX12" fmla="*/ 625794 w 6703452"/>
              <a:gd name="connsiteY12" fmla="*/ 6037035 h 6099980"/>
              <a:gd name="connsiteX13" fmla="*/ 583884 w 6703452"/>
              <a:gd name="connsiteY13" fmla="*/ 6036082 h 6099980"/>
              <a:gd name="connsiteX14" fmla="*/ 527686 w 6703452"/>
              <a:gd name="connsiteY14" fmla="*/ 6027510 h 6099980"/>
              <a:gd name="connsiteX15" fmla="*/ 822202 w 6703452"/>
              <a:gd name="connsiteY15" fmla="*/ 6024563 h 6099980"/>
              <a:gd name="connsiteX16" fmla="*/ 829628 w 6703452"/>
              <a:gd name="connsiteY16" fmla="*/ 6025605 h 6099980"/>
              <a:gd name="connsiteX17" fmla="*/ 757238 w 6703452"/>
              <a:gd name="connsiteY17" fmla="*/ 6027510 h 6099980"/>
              <a:gd name="connsiteX18" fmla="*/ 822202 w 6703452"/>
              <a:gd name="connsiteY18" fmla="*/ 6024563 h 6099980"/>
              <a:gd name="connsiteX19" fmla="*/ 1108394 w 6703452"/>
              <a:gd name="connsiteY19" fmla="*/ 5987823 h 6099980"/>
              <a:gd name="connsiteX20" fmla="*/ 1102996 w 6703452"/>
              <a:gd name="connsiteY20" fmla="*/ 5989410 h 6099980"/>
              <a:gd name="connsiteX21" fmla="*/ 1085850 w 6703452"/>
              <a:gd name="connsiteY21" fmla="*/ 5994173 h 6099980"/>
              <a:gd name="connsiteX22" fmla="*/ 1102044 w 6703452"/>
              <a:gd name="connsiteY22" fmla="*/ 5989410 h 6099980"/>
              <a:gd name="connsiteX23" fmla="*/ 1126810 w 6703452"/>
              <a:gd name="connsiteY23" fmla="*/ 5982028 h 6099980"/>
              <a:gd name="connsiteX24" fmla="*/ 1117284 w 6703452"/>
              <a:gd name="connsiteY24" fmla="*/ 5985600 h 6099980"/>
              <a:gd name="connsiteX25" fmla="*/ 1108394 w 6703452"/>
              <a:gd name="connsiteY25" fmla="*/ 5987823 h 6099980"/>
              <a:gd name="connsiteX26" fmla="*/ 1119188 w 6703452"/>
              <a:gd name="connsiteY26" fmla="*/ 5984648 h 6099980"/>
              <a:gd name="connsiteX27" fmla="*/ 353378 w 6703452"/>
              <a:gd name="connsiteY27" fmla="*/ 5981790 h 6099980"/>
              <a:gd name="connsiteX28" fmla="*/ 366712 w 6703452"/>
              <a:gd name="connsiteY28" fmla="*/ 5981790 h 6099980"/>
              <a:gd name="connsiteX29" fmla="*/ 534352 w 6703452"/>
              <a:gd name="connsiteY29" fmla="*/ 6020842 h 6099980"/>
              <a:gd name="connsiteX30" fmla="*/ 478156 w 6703452"/>
              <a:gd name="connsiteY30" fmla="*/ 6015128 h 6099980"/>
              <a:gd name="connsiteX31" fmla="*/ 450532 w 6703452"/>
              <a:gd name="connsiteY31" fmla="*/ 6011317 h 6099980"/>
              <a:gd name="connsiteX32" fmla="*/ 423864 w 6703452"/>
              <a:gd name="connsiteY32" fmla="*/ 6005603 h 6099980"/>
              <a:gd name="connsiteX33" fmla="*/ 448628 w 6703452"/>
              <a:gd name="connsiteY33" fmla="*/ 6008460 h 6099980"/>
              <a:gd name="connsiteX34" fmla="*/ 425768 w 6703452"/>
              <a:gd name="connsiteY34" fmla="*/ 6002745 h 6099980"/>
              <a:gd name="connsiteX35" fmla="*/ 397192 w 6703452"/>
              <a:gd name="connsiteY35" fmla="*/ 5995125 h 6099980"/>
              <a:gd name="connsiteX36" fmla="*/ 353378 w 6703452"/>
              <a:gd name="connsiteY36" fmla="*/ 5981790 h 6099980"/>
              <a:gd name="connsiteX37" fmla="*/ 1147764 w 6703452"/>
              <a:gd name="connsiteY37" fmla="*/ 5974170 h 6099980"/>
              <a:gd name="connsiteX38" fmla="*/ 1149668 w 6703452"/>
              <a:gd name="connsiteY38" fmla="*/ 5974170 h 6099980"/>
              <a:gd name="connsiteX39" fmla="*/ 1126810 w 6703452"/>
              <a:gd name="connsiteY39" fmla="*/ 5982028 h 6099980"/>
              <a:gd name="connsiteX40" fmla="*/ 1224916 w 6703452"/>
              <a:gd name="connsiteY40" fmla="*/ 5931307 h 6099980"/>
              <a:gd name="connsiteX41" fmla="*/ 1147764 w 6703452"/>
              <a:gd name="connsiteY41" fmla="*/ 5972265 h 6099980"/>
              <a:gd name="connsiteX42" fmla="*/ 1129664 w 6703452"/>
              <a:gd name="connsiteY42" fmla="*/ 5973217 h 6099980"/>
              <a:gd name="connsiteX43" fmla="*/ 1202056 w 6703452"/>
              <a:gd name="connsiteY43" fmla="*/ 5940832 h 6099980"/>
              <a:gd name="connsiteX44" fmla="*/ 1224916 w 6703452"/>
              <a:gd name="connsiteY44" fmla="*/ 5931307 h 6099980"/>
              <a:gd name="connsiteX45" fmla="*/ 222306 w 6703452"/>
              <a:gd name="connsiteY45" fmla="*/ 5900734 h 6099980"/>
              <a:gd name="connsiteX46" fmla="*/ 320992 w 6703452"/>
              <a:gd name="connsiteY46" fmla="*/ 5962741 h 6099980"/>
              <a:gd name="connsiteX47" fmla="*/ 250032 w 6703452"/>
              <a:gd name="connsiteY47" fmla="*/ 5923450 h 6099980"/>
              <a:gd name="connsiteX48" fmla="*/ 1269682 w 6703452"/>
              <a:gd name="connsiteY48" fmla="*/ 5897018 h 6099980"/>
              <a:gd name="connsiteX49" fmla="*/ 1242060 w 6703452"/>
              <a:gd name="connsiteY49" fmla="*/ 5925593 h 6099980"/>
              <a:gd name="connsiteX50" fmla="*/ 1224916 w 6703452"/>
              <a:gd name="connsiteY50" fmla="*/ 5932261 h 6099980"/>
              <a:gd name="connsiteX51" fmla="*/ 1269682 w 6703452"/>
              <a:gd name="connsiteY51" fmla="*/ 5897018 h 6099980"/>
              <a:gd name="connsiteX52" fmla="*/ 202434 w 6703452"/>
              <a:gd name="connsiteY52" fmla="*/ 5884453 h 6099980"/>
              <a:gd name="connsiteX53" fmla="*/ 222306 w 6703452"/>
              <a:gd name="connsiteY53" fmla="*/ 5900734 h 6099980"/>
              <a:gd name="connsiteX54" fmla="*/ 213360 w 6703452"/>
              <a:gd name="connsiteY54" fmla="*/ 5895113 h 6099980"/>
              <a:gd name="connsiteX55" fmla="*/ 183400 w 6703452"/>
              <a:gd name="connsiteY55" fmla="*/ 5865879 h 6099980"/>
              <a:gd name="connsiteX56" fmla="*/ 202434 w 6703452"/>
              <a:gd name="connsiteY56" fmla="*/ 5884453 h 6099980"/>
              <a:gd name="connsiteX57" fmla="*/ 193358 w 6703452"/>
              <a:gd name="connsiteY57" fmla="*/ 5877016 h 6099980"/>
              <a:gd name="connsiteX58" fmla="*/ 1309688 w 6703452"/>
              <a:gd name="connsiteY58" fmla="*/ 5854155 h 6099980"/>
              <a:gd name="connsiteX59" fmla="*/ 1290638 w 6703452"/>
              <a:gd name="connsiteY59" fmla="*/ 5876062 h 6099980"/>
              <a:gd name="connsiteX60" fmla="*/ 1269684 w 6703452"/>
              <a:gd name="connsiteY60" fmla="*/ 5897018 h 6099980"/>
              <a:gd name="connsiteX61" fmla="*/ 1284924 w 6703452"/>
              <a:gd name="connsiteY61" fmla="*/ 5878920 h 6099980"/>
              <a:gd name="connsiteX62" fmla="*/ 1291592 w 6703452"/>
              <a:gd name="connsiteY62" fmla="*/ 5873205 h 6099980"/>
              <a:gd name="connsiteX63" fmla="*/ 1297306 w 6703452"/>
              <a:gd name="connsiteY63" fmla="*/ 5866537 h 6099980"/>
              <a:gd name="connsiteX64" fmla="*/ 159672 w 6703452"/>
              <a:gd name="connsiteY64" fmla="*/ 5839346 h 6099980"/>
              <a:gd name="connsiteX65" fmla="*/ 183400 w 6703452"/>
              <a:gd name="connsiteY65" fmla="*/ 5865879 h 6099980"/>
              <a:gd name="connsiteX66" fmla="*/ 169188 w 6703452"/>
              <a:gd name="connsiteY66" fmla="*/ 5852012 h 6099980"/>
              <a:gd name="connsiteX67" fmla="*/ 66832 w 6703452"/>
              <a:gd name="connsiteY67" fmla="*/ 5831867 h 6099980"/>
              <a:gd name="connsiteX68" fmla="*/ 90592 w 6703452"/>
              <a:gd name="connsiteY68" fmla="*/ 5866401 h 6099980"/>
              <a:gd name="connsiteX69" fmla="*/ 84772 w 6703452"/>
              <a:gd name="connsiteY69" fmla="*/ 5858918 h 6099980"/>
              <a:gd name="connsiteX70" fmla="*/ 67628 w 6703452"/>
              <a:gd name="connsiteY70" fmla="*/ 5833201 h 6099980"/>
              <a:gd name="connsiteX71" fmla="*/ 63580 w 6703452"/>
              <a:gd name="connsiteY71" fmla="*/ 5826414 h 6099980"/>
              <a:gd name="connsiteX72" fmla="*/ 66832 w 6703452"/>
              <a:gd name="connsiteY72" fmla="*/ 5831867 h 6099980"/>
              <a:gd name="connsiteX73" fmla="*/ 63818 w 6703452"/>
              <a:gd name="connsiteY73" fmla="*/ 5827486 h 6099980"/>
              <a:gd name="connsiteX74" fmla="*/ 63580 w 6703452"/>
              <a:gd name="connsiteY74" fmla="*/ 5826414 h 6099980"/>
              <a:gd name="connsiteX75" fmla="*/ 140478 w 6703452"/>
              <a:gd name="connsiteY75" fmla="*/ 5813794 h 6099980"/>
              <a:gd name="connsiteX76" fmla="*/ 159672 w 6703452"/>
              <a:gd name="connsiteY76" fmla="*/ 5839346 h 6099980"/>
              <a:gd name="connsiteX77" fmla="*/ 149066 w 6703452"/>
              <a:gd name="connsiteY77" fmla="*/ 5827486 h 6099980"/>
              <a:gd name="connsiteX78" fmla="*/ 127666 w 6703452"/>
              <a:gd name="connsiteY78" fmla="*/ 5793370 h 6099980"/>
              <a:gd name="connsiteX79" fmla="*/ 140478 w 6703452"/>
              <a:gd name="connsiteY79" fmla="*/ 5813794 h 6099980"/>
              <a:gd name="connsiteX80" fmla="*/ 131444 w 6703452"/>
              <a:gd name="connsiteY80" fmla="*/ 5801768 h 6099980"/>
              <a:gd name="connsiteX81" fmla="*/ 95004 w 6703452"/>
              <a:gd name="connsiteY81" fmla="*/ 5720765 h 6099980"/>
              <a:gd name="connsiteX82" fmla="*/ 127666 w 6703452"/>
              <a:gd name="connsiteY82" fmla="*/ 5793370 h 6099980"/>
              <a:gd name="connsiteX83" fmla="*/ 116204 w 6703452"/>
              <a:gd name="connsiteY83" fmla="*/ 5775098 h 6099980"/>
              <a:gd name="connsiteX84" fmla="*/ 85588 w 6703452"/>
              <a:gd name="connsiteY84" fmla="*/ 5696637 h 6099980"/>
              <a:gd name="connsiteX85" fmla="*/ 95004 w 6703452"/>
              <a:gd name="connsiteY85" fmla="*/ 5720765 h 6099980"/>
              <a:gd name="connsiteX86" fmla="*/ 86558 w 6703452"/>
              <a:gd name="connsiteY86" fmla="*/ 5701994 h 6099980"/>
              <a:gd name="connsiteX87" fmla="*/ 66676 w 6703452"/>
              <a:gd name="connsiteY87" fmla="*/ 5592218 h 6099980"/>
              <a:gd name="connsiteX88" fmla="*/ 85588 w 6703452"/>
              <a:gd name="connsiteY88" fmla="*/ 5696637 h 6099980"/>
              <a:gd name="connsiteX89" fmla="*/ 81082 w 6703452"/>
              <a:gd name="connsiteY89" fmla="*/ 5685087 h 6099980"/>
              <a:gd name="connsiteX90" fmla="*/ 66676 w 6703452"/>
              <a:gd name="connsiteY90" fmla="*/ 5592218 h 6099980"/>
              <a:gd name="connsiteX91" fmla="*/ 51912 w 6703452"/>
              <a:gd name="connsiteY91" fmla="*/ 5572573 h 6099980"/>
              <a:gd name="connsiteX92" fmla="*/ 53340 w 6703452"/>
              <a:gd name="connsiteY92" fmla="*/ 5578883 h 6099980"/>
              <a:gd name="connsiteX93" fmla="*/ 55244 w 6703452"/>
              <a:gd name="connsiteY93" fmla="*/ 5610316 h 6099980"/>
              <a:gd name="connsiteX94" fmla="*/ 50484 w 6703452"/>
              <a:gd name="connsiteY94" fmla="*/ 5585590 h 6099980"/>
              <a:gd name="connsiteX95" fmla="*/ 50484 w 6703452"/>
              <a:gd name="connsiteY95" fmla="*/ 5579836 h 6099980"/>
              <a:gd name="connsiteX96" fmla="*/ 51912 w 6703452"/>
              <a:gd name="connsiteY96" fmla="*/ 5572573 h 6099980"/>
              <a:gd name="connsiteX97" fmla="*/ 0 w 6703452"/>
              <a:gd name="connsiteY97" fmla="*/ 5513161 h 6099980"/>
              <a:gd name="connsiteX98" fmla="*/ 244 w 6703452"/>
              <a:gd name="connsiteY98" fmla="*/ 5527023 h 6099980"/>
              <a:gd name="connsiteX99" fmla="*/ 0 w 6703452"/>
              <a:gd name="connsiteY99" fmla="*/ 5524591 h 6099980"/>
              <a:gd name="connsiteX100" fmla="*/ 0 w 6703452"/>
              <a:gd name="connsiteY100" fmla="*/ 5513161 h 6099980"/>
              <a:gd name="connsiteX101" fmla="*/ 3126104 w 6703452"/>
              <a:gd name="connsiteY101" fmla="*/ 5096918 h 6099980"/>
              <a:gd name="connsiteX102" fmla="*/ 3088600 w 6703452"/>
              <a:gd name="connsiteY102" fmla="*/ 5098823 h 6099980"/>
              <a:gd name="connsiteX103" fmla="*/ 3088816 w 6703452"/>
              <a:gd name="connsiteY103" fmla="*/ 5098693 h 6099980"/>
              <a:gd name="connsiteX104" fmla="*/ 1752600 w 6703452"/>
              <a:gd name="connsiteY104" fmla="*/ 5096918 h 6099980"/>
              <a:gd name="connsiteX105" fmla="*/ 1740656 w 6703452"/>
              <a:gd name="connsiteY105" fmla="*/ 5108008 h 6099980"/>
              <a:gd name="connsiteX106" fmla="*/ 1740218 w 6703452"/>
              <a:gd name="connsiteY106" fmla="*/ 5108348 h 6099980"/>
              <a:gd name="connsiteX107" fmla="*/ 2876552 w 6703452"/>
              <a:gd name="connsiteY107" fmla="*/ 5091203 h 6099980"/>
              <a:gd name="connsiteX108" fmla="*/ 2903220 w 6703452"/>
              <a:gd name="connsiteY108" fmla="*/ 5094060 h 6099980"/>
              <a:gd name="connsiteX109" fmla="*/ 2928940 w 6703452"/>
              <a:gd name="connsiteY109" fmla="*/ 5096918 h 6099980"/>
              <a:gd name="connsiteX110" fmla="*/ 2960372 w 6703452"/>
              <a:gd name="connsiteY110" fmla="*/ 5100728 h 6099980"/>
              <a:gd name="connsiteX111" fmla="*/ 2924176 w 6703452"/>
              <a:gd name="connsiteY111" fmla="*/ 5097870 h 6099980"/>
              <a:gd name="connsiteX112" fmla="*/ 2876552 w 6703452"/>
              <a:gd name="connsiteY112" fmla="*/ 5091203 h 6099980"/>
              <a:gd name="connsiteX113" fmla="*/ 2063116 w 6703452"/>
              <a:gd name="connsiteY113" fmla="*/ 5004525 h 6099980"/>
              <a:gd name="connsiteX114" fmla="*/ 2018348 w 6703452"/>
              <a:gd name="connsiteY114" fmla="*/ 5024528 h 6099980"/>
              <a:gd name="connsiteX115" fmla="*/ 2547384 w 6703452"/>
              <a:gd name="connsiteY115" fmla="*/ 4996683 h 6099980"/>
              <a:gd name="connsiteX116" fmla="*/ 2568892 w 6703452"/>
              <a:gd name="connsiteY116" fmla="*/ 4997857 h 6099980"/>
              <a:gd name="connsiteX117" fmla="*/ 2802256 w 6703452"/>
              <a:gd name="connsiteY117" fmla="*/ 5042625 h 6099980"/>
              <a:gd name="connsiteX118" fmla="*/ 2978662 w 6703452"/>
              <a:gd name="connsiteY118" fmla="*/ 5068075 h 6099980"/>
              <a:gd name="connsiteX119" fmla="*/ 3024598 w 6703452"/>
              <a:gd name="connsiteY119" fmla="*/ 5069281 h 6099980"/>
              <a:gd name="connsiteX120" fmla="*/ 3046334 w 6703452"/>
              <a:gd name="connsiteY120" fmla="*/ 5068580 h 6099980"/>
              <a:gd name="connsiteX121" fmla="*/ 3072766 w 6703452"/>
              <a:gd name="connsiteY121" fmla="*/ 5066437 h 6099980"/>
              <a:gd name="connsiteX122" fmla="*/ 3052764 w 6703452"/>
              <a:gd name="connsiteY122" fmla="*/ 5068342 h 6099980"/>
              <a:gd name="connsiteX123" fmla="*/ 3038476 w 6703452"/>
              <a:gd name="connsiteY123" fmla="*/ 5069294 h 6099980"/>
              <a:gd name="connsiteX124" fmla="*/ 3025102 w 6703452"/>
              <a:gd name="connsiteY124" fmla="*/ 5069294 h 6099980"/>
              <a:gd name="connsiteX125" fmla="*/ 3025140 w 6703452"/>
              <a:gd name="connsiteY125" fmla="*/ 5069295 h 6099980"/>
              <a:gd name="connsiteX126" fmla="*/ 2954656 w 6703452"/>
              <a:gd name="connsiteY126" fmla="*/ 5071200 h 6099980"/>
              <a:gd name="connsiteX127" fmla="*/ 2863216 w 6703452"/>
              <a:gd name="connsiteY127" fmla="*/ 5064532 h 6099980"/>
              <a:gd name="connsiteX128" fmla="*/ 2807018 w 6703452"/>
              <a:gd name="connsiteY128" fmla="*/ 5061675 h 6099980"/>
              <a:gd name="connsiteX129" fmla="*/ 2836544 w 6703452"/>
              <a:gd name="connsiteY129" fmla="*/ 5060722 h 6099980"/>
              <a:gd name="connsiteX130" fmla="*/ 2696528 w 6703452"/>
              <a:gd name="connsiteY130" fmla="*/ 5038815 h 6099980"/>
              <a:gd name="connsiteX131" fmla="*/ 2736532 w 6703452"/>
              <a:gd name="connsiteY131" fmla="*/ 5055007 h 6099980"/>
              <a:gd name="connsiteX132" fmla="*/ 2636520 w 6703452"/>
              <a:gd name="connsiteY132" fmla="*/ 5037862 h 6099980"/>
              <a:gd name="connsiteX133" fmla="*/ 2537460 w 6703452"/>
              <a:gd name="connsiteY133" fmla="*/ 5016907 h 6099980"/>
              <a:gd name="connsiteX134" fmla="*/ 2547384 w 6703452"/>
              <a:gd name="connsiteY134" fmla="*/ 4996683 h 6099980"/>
              <a:gd name="connsiteX135" fmla="*/ 3335656 w 6703452"/>
              <a:gd name="connsiteY135" fmla="*/ 4972141 h 6099980"/>
              <a:gd name="connsiteX136" fmla="*/ 3312796 w 6703452"/>
              <a:gd name="connsiteY136" fmla="*/ 4982618 h 6099980"/>
              <a:gd name="connsiteX137" fmla="*/ 3311500 w 6703452"/>
              <a:gd name="connsiteY137" fmla="*/ 4983050 h 6099980"/>
              <a:gd name="connsiteX138" fmla="*/ 3502344 w 6703452"/>
              <a:gd name="connsiteY138" fmla="*/ 4899750 h 6099980"/>
              <a:gd name="connsiteX139" fmla="*/ 3439478 w 6703452"/>
              <a:gd name="connsiteY139" fmla="*/ 4947375 h 6099980"/>
              <a:gd name="connsiteX140" fmla="*/ 3431858 w 6703452"/>
              <a:gd name="connsiteY140" fmla="*/ 4951185 h 6099980"/>
              <a:gd name="connsiteX141" fmla="*/ 3464244 w 6703452"/>
              <a:gd name="connsiteY141" fmla="*/ 4928325 h 6099980"/>
              <a:gd name="connsiteX142" fmla="*/ 3495676 w 6703452"/>
              <a:gd name="connsiteY142" fmla="*/ 4904513 h 6099980"/>
              <a:gd name="connsiteX143" fmla="*/ 3502344 w 6703452"/>
              <a:gd name="connsiteY143" fmla="*/ 4899750 h 6099980"/>
              <a:gd name="connsiteX144" fmla="*/ 2399220 w 6703452"/>
              <a:gd name="connsiteY144" fmla="*/ 4890390 h 6099980"/>
              <a:gd name="connsiteX145" fmla="*/ 2389908 w 6703452"/>
              <a:gd name="connsiteY145" fmla="*/ 4891039 h 6099980"/>
              <a:gd name="connsiteX146" fmla="*/ 2392450 w 6703452"/>
              <a:gd name="connsiteY146" fmla="*/ 4890637 h 6099980"/>
              <a:gd name="connsiteX147" fmla="*/ 2428876 w 6703452"/>
              <a:gd name="connsiteY147" fmla="*/ 4888321 h 6099980"/>
              <a:gd name="connsiteX148" fmla="*/ 2406968 w 6703452"/>
              <a:gd name="connsiteY148" fmla="*/ 4890107 h 6099980"/>
              <a:gd name="connsiteX149" fmla="*/ 2399220 w 6703452"/>
              <a:gd name="connsiteY149" fmla="*/ 4890390 h 6099980"/>
              <a:gd name="connsiteX150" fmla="*/ 395288 w 6703452"/>
              <a:gd name="connsiteY150" fmla="*/ 4887368 h 6099980"/>
              <a:gd name="connsiteX151" fmla="*/ 362904 w 6703452"/>
              <a:gd name="connsiteY151" fmla="*/ 4915943 h 6099980"/>
              <a:gd name="connsiteX152" fmla="*/ 395288 w 6703452"/>
              <a:gd name="connsiteY152" fmla="*/ 4887368 h 6099980"/>
              <a:gd name="connsiteX153" fmla="*/ 2230756 w 6703452"/>
              <a:gd name="connsiteY153" fmla="*/ 4873080 h 6099980"/>
              <a:gd name="connsiteX154" fmla="*/ 2185036 w 6703452"/>
              <a:gd name="connsiteY154" fmla="*/ 4882605 h 6099980"/>
              <a:gd name="connsiteX155" fmla="*/ 2162176 w 6703452"/>
              <a:gd name="connsiteY155" fmla="*/ 4887368 h 6099980"/>
              <a:gd name="connsiteX156" fmla="*/ 2140268 w 6703452"/>
              <a:gd name="connsiteY156" fmla="*/ 4893082 h 6099980"/>
              <a:gd name="connsiteX157" fmla="*/ 2164080 w 6703452"/>
              <a:gd name="connsiteY157" fmla="*/ 4886415 h 6099980"/>
              <a:gd name="connsiteX158" fmla="*/ 2186940 w 6703452"/>
              <a:gd name="connsiteY158" fmla="*/ 4881653 h 6099980"/>
              <a:gd name="connsiteX159" fmla="*/ 2230756 w 6703452"/>
              <a:gd name="connsiteY159" fmla="*/ 4873080 h 6099980"/>
              <a:gd name="connsiteX160" fmla="*/ 2292668 w 6703452"/>
              <a:gd name="connsiteY160" fmla="*/ 4870223 h 6099980"/>
              <a:gd name="connsiteX161" fmla="*/ 2280284 w 6703452"/>
              <a:gd name="connsiteY161" fmla="*/ 4875938 h 6099980"/>
              <a:gd name="connsiteX162" fmla="*/ 2204084 w 6703452"/>
              <a:gd name="connsiteY162" fmla="*/ 4890225 h 6099980"/>
              <a:gd name="connsiteX163" fmla="*/ 2170748 w 6703452"/>
              <a:gd name="connsiteY163" fmla="*/ 4897845 h 6099980"/>
              <a:gd name="connsiteX164" fmla="*/ 2155508 w 6703452"/>
              <a:gd name="connsiteY164" fmla="*/ 4902608 h 6099980"/>
              <a:gd name="connsiteX165" fmla="*/ 2168844 w 6703452"/>
              <a:gd name="connsiteY165" fmla="*/ 4900703 h 6099980"/>
              <a:gd name="connsiteX166" fmla="*/ 2223136 w 6703452"/>
              <a:gd name="connsiteY166" fmla="*/ 4892130 h 6099980"/>
              <a:gd name="connsiteX167" fmla="*/ 2174558 w 6703452"/>
              <a:gd name="connsiteY167" fmla="*/ 4902608 h 6099980"/>
              <a:gd name="connsiteX168" fmla="*/ 2127884 w 6703452"/>
              <a:gd name="connsiteY168" fmla="*/ 4915943 h 6099980"/>
              <a:gd name="connsiteX169" fmla="*/ 2105024 w 6703452"/>
              <a:gd name="connsiteY169" fmla="*/ 4922611 h 6099980"/>
              <a:gd name="connsiteX170" fmla="*/ 2082164 w 6703452"/>
              <a:gd name="connsiteY170" fmla="*/ 4930230 h 6099980"/>
              <a:gd name="connsiteX171" fmla="*/ 2037398 w 6703452"/>
              <a:gd name="connsiteY171" fmla="*/ 4946423 h 6099980"/>
              <a:gd name="connsiteX172" fmla="*/ 1994536 w 6703452"/>
              <a:gd name="connsiteY172" fmla="*/ 4965473 h 6099980"/>
              <a:gd name="connsiteX173" fmla="*/ 1973580 w 6703452"/>
              <a:gd name="connsiteY173" fmla="*/ 4974998 h 6099980"/>
              <a:gd name="connsiteX174" fmla="*/ 1952624 w 6703452"/>
              <a:gd name="connsiteY174" fmla="*/ 4985475 h 6099980"/>
              <a:gd name="connsiteX175" fmla="*/ 1911668 w 6703452"/>
              <a:gd name="connsiteY175" fmla="*/ 5007383 h 6099980"/>
              <a:gd name="connsiteX176" fmla="*/ 1872616 w 6703452"/>
              <a:gd name="connsiteY176" fmla="*/ 5031195 h 6099980"/>
              <a:gd name="connsiteX177" fmla="*/ 1834516 w 6703452"/>
              <a:gd name="connsiteY177" fmla="*/ 5056913 h 6099980"/>
              <a:gd name="connsiteX178" fmla="*/ 1797368 w 6703452"/>
              <a:gd name="connsiteY178" fmla="*/ 5083583 h 6099980"/>
              <a:gd name="connsiteX179" fmla="*/ 1726884 w 6703452"/>
              <a:gd name="connsiteY179" fmla="*/ 5143591 h 6099980"/>
              <a:gd name="connsiteX180" fmla="*/ 1709738 w 6703452"/>
              <a:gd name="connsiteY180" fmla="*/ 5159783 h 6099980"/>
              <a:gd name="connsiteX181" fmla="*/ 1701164 w 6703452"/>
              <a:gd name="connsiteY181" fmla="*/ 5167403 h 6099980"/>
              <a:gd name="connsiteX182" fmla="*/ 1693544 w 6703452"/>
              <a:gd name="connsiteY182" fmla="*/ 5175975 h 6099980"/>
              <a:gd name="connsiteX183" fmla="*/ 1662112 w 6703452"/>
              <a:gd name="connsiteY183" fmla="*/ 5210266 h 6099980"/>
              <a:gd name="connsiteX184" fmla="*/ 1646872 w 6703452"/>
              <a:gd name="connsiteY184" fmla="*/ 5228363 h 6099980"/>
              <a:gd name="connsiteX185" fmla="*/ 1631632 w 6703452"/>
              <a:gd name="connsiteY185" fmla="*/ 5247413 h 6099980"/>
              <a:gd name="connsiteX186" fmla="*/ 1616392 w 6703452"/>
              <a:gd name="connsiteY186" fmla="*/ 5266463 h 6099980"/>
              <a:gd name="connsiteX187" fmla="*/ 1602104 w 6703452"/>
              <a:gd name="connsiteY187" fmla="*/ 5286466 h 6099980"/>
              <a:gd name="connsiteX188" fmla="*/ 1597344 w 6703452"/>
              <a:gd name="connsiteY188" fmla="*/ 5283608 h 6099980"/>
              <a:gd name="connsiteX189" fmla="*/ 1608772 w 6703452"/>
              <a:gd name="connsiteY189" fmla="*/ 5267416 h 6099980"/>
              <a:gd name="connsiteX190" fmla="*/ 1620204 w 6703452"/>
              <a:gd name="connsiteY190" fmla="*/ 5253128 h 6099980"/>
              <a:gd name="connsiteX191" fmla="*/ 1640204 w 6703452"/>
              <a:gd name="connsiteY191" fmla="*/ 5228363 h 6099980"/>
              <a:gd name="connsiteX192" fmla="*/ 1671638 w 6703452"/>
              <a:gd name="connsiteY192" fmla="*/ 5192168 h 6099980"/>
              <a:gd name="connsiteX193" fmla="*/ 1693544 w 6703452"/>
              <a:gd name="connsiteY193" fmla="*/ 5168355 h 6099980"/>
              <a:gd name="connsiteX194" fmla="*/ 1709738 w 6703452"/>
              <a:gd name="connsiteY194" fmla="*/ 5151211 h 6099980"/>
              <a:gd name="connsiteX195" fmla="*/ 1740218 w 6703452"/>
              <a:gd name="connsiteY195" fmla="*/ 5119778 h 6099980"/>
              <a:gd name="connsiteX196" fmla="*/ 1764984 w 6703452"/>
              <a:gd name="connsiteY196" fmla="*/ 5097870 h 6099980"/>
              <a:gd name="connsiteX197" fmla="*/ 1803084 w 6703452"/>
              <a:gd name="connsiteY197" fmla="*/ 5066438 h 6099980"/>
              <a:gd name="connsiteX198" fmla="*/ 1744028 w 6703452"/>
              <a:gd name="connsiteY198" fmla="*/ 5111205 h 6099980"/>
              <a:gd name="connsiteX199" fmla="*/ 1702118 w 6703452"/>
              <a:gd name="connsiteY199" fmla="*/ 5149305 h 6099980"/>
              <a:gd name="connsiteX200" fmla="*/ 1690688 w 6703452"/>
              <a:gd name="connsiteY200" fmla="*/ 5159783 h 6099980"/>
              <a:gd name="connsiteX201" fmla="*/ 1680210 w 6703452"/>
              <a:gd name="connsiteY201" fmla="*/ 5171213 h 6099980"/>
              <a:gd name="connsiteX202" fmla="*/ 1658304 w 6703452"/>
              <a:gd name="connsiteY202" fmla="*/ 5195025 h 6099980"/>
              <a:gd name="connsiteX203" fmla="*/ 1646872 w 6703452"/>
              <a:gd name="connsiteY203" fmla="*/ 5207408 h 6099980"/>
              <a:gd name="connsiteX204" fmla="*/ 1636396 w 6703452"/>
              <a:gd name="connsiteY204" fmla="*/ 5219791 h 6099980"/>
              <a:gd name="connsiteX205" fmla="*/ 1616392 w 6703452"/>
              <a:gd name="connsiteY205" fmla="*/ 5245508 h 6099980"/>
              <a:gd name="connsiteX206" fmla="*/ 1580198 w 6703452"/>
              <a:gd name="connsiteY206" fmla="*/ 5296943 h 6099980"/>
              <a:gd name="connsiteX207" fmla="*/ 1564958 w 6703452"/>
              <a:gd name="connsiteY207" fmla="*/ 5320755 h 6099980"/>
              <a:gd name="connsiteX208" fmla="*/ 1552576 w 6703452"/>
              <a:gd name="connsiteY208" fmla="*/ 5343616 h 6099980"/>
              <a:gd name="connsiteX209" fmla="*/ 1533524 w 6703452"/>
              <a:gd name="connsiteY209" fmla="*/ 5379811 h 6099980"/>
              <a:gd name="connsiteX210" fmla="*/ 1555432 w 6703452"/>
              <a:gd name="connsiteY210" fmla="*/ 5344568 h 6099980"/>
              <a:gd name="connsiteX211" fmla="*/ 1578292 w 6703452"/>
              <a:gd name="connsiteY211" fmla="*/ 5310278 h 6099980"/>
              <a:gd name="connsiteX212" fmla="*/ 1558290 w 6703452"/>
              <a:gd name="connsiteY212" fmla="*/ 5348378 h 6099980"/>
              <a:gd name="connsiteX213" fmla="*/ 1539240 w 6703452"/>
              <a:gd name="connsiteY213" fmla="*/ 5387430 h 6099980"/>
              <a:gd name="connsiteX214" fmla="*/ 1527810 w 6703452"/>
              <a:gd name="connsiteY214" fmla="*/ 5403623 h 6099980"/>
              <a:gd name="connsiteX215" fmla="*/ 1477328 w 6703452"/>
              <a:gd name="connsiteY215" fmla="*/ 5524591 h 6099980"/>
              <a:gd name="connsiteX216" fmla="*/ 1389698 w 6703452"/>
              <a:gd name="connsiteY216" fmla="*/ 5731283 h 6099980"/>
              <a:gd name="connsiteX217" fmla="*/ 1396364 w 6703452"/>
              <a:gd name="connsiteY217" fmla="*/ 5709375 h 6099980"/>
              <a:gd name="connsiteX218" fmla="*/ 1383984 w 6703452"/>
              <a:gd name="connsiteY218" fmla="*/ 5729378 h 6099980"/>
              <a:gd name="connsiteX219" fmla="*/ 1388744 w 6703452"/>
              <a:gd name="connsiteY219" fmla="*/ 5707470 h 6099980"/>
              <a:gd name="connsiteX220" fmla="*/ 1518284 w 6703452"/>
              <a:gd name="connsiteY220" fmla="*/ 5400766 h 6099980"/>
              <a:gd name="connsiteX221" fmla="*/ 1527810 w 6703452"/>
              <a:gd name="connsiteY221" fmla="*/ 5380763 h 6099980"/>
              <a:gd name="connsiteX222" fmla="*/ 1539240 w 6703452"/>
              <a:gd name="connsiteY222" fmla="*/ 5361713 h 6099980"/>
              <a:gd name="connsiteX223" fmla="*/ 1561148 w 6703452"/>
              <a:gd name="connsiteY223" fmla="*/ 5322661 h 6099980"/>
              <a:gd name="connsiteX224" fmla="*/ 1585912 w 6703452"/>
              <a:gd name="connsiteY224" fmla="*/ 5285513 h 6099980"/>
              <a:gd name="connsiteX225" fmla="*/ 1611630 w 6703452"/>
              <a:gd name="connsiteY225" fmla="*/ 5249318 h 6099980"/>
              <a:gd name="connsiteX226" fmla="*/ 1639252 w 6703452"/>
              <a:gd name="connsiteY226" fmla="*/ 5214075 h 6099980"/>
              <a:gd name="connsiteX227" fmla="*/ 1653540 w 6703452"/>
              <a:gd name="connsiteY227" fmla="*/ 5196930 h 6099980"/>
              <a:gd name="connsiteX228" fmla="*/ 1668780 w 6703452"/>
              <a:gd name="connsiteY228" fmla="*/ 5180738 h 6099980"/>
              <a:gd name="connsiteX229" fmla="*/ 1684020 w 6703452"/>
              <a:gd name="connsiteY229" fmla="*/ 5164545 h 6099980"/>
              <a:gd name="connsiteX230" fmla="*/ 1691640 w 6703452"/>
              <a:gd name="connsiteY230" fmla="*/ 5155973 h 6099980"/>
              <a:gd name="connsiteX231" fmla="*/ 1699260 w 6703452"/>
              <a:gd name="connsiteY231" fmla="*/ 5148353 h 6099980"/>
              <a:gd name="connsiteX232" fmla="*/ 1731644 w 6703452"/>
              <a:gd name="connsiteY232" fmla="*/ 5117873 h 6099980"/>
              <a:gd name="connsiteX233" fmla="*/ 1739264 w 6703452"/>
              <a:gd name="connsiteY233" fmla="*/ 5109300 h 6099980"/>
              <a:gd name="connsiteX234" fmla="*/ 1740656 w 6703452"/>
              <a:gd name="connsiteY234" fmla="*/ 5108008 h 6099980"/>
              <a:gd name="connsiteX235" fmla="*/ 1823562 w 6703452"/>
              <a:gd name="connsiteY235" fmla="*/ 5043578 h 6099980"/>
              <a:gd name="connsiteX236" fmla="*/ 1912620 w 6703452"/>
              <a:gd name="connsiteY236" fmla="*/ 4987380 h 6099980"/>
              <a:gd name="connsiteX237" fmla="*/ 1969770 w 6703452"/>
              <a:gd name="connsiteY237" fmla="*/ 4961663 h 6099980"/>
              <a:gd name="connsiteX238" fmla="*/ 1986916 w 6703452"/>
              <a:gd name="connsiteY238" fmla="*/ 4956900 h 6099980"/>
              <a:gd name="connsiteX239" fmla="*/ 2011680 w 6703452"/>
              <a:gd name="connsiteY239" fmla="*/ 4948328 h 6099980"/>
              <a:gd name="connsiteX240" fmla="*/ 2025016 w 6703452"/>
              <a:gd name="connsiteY240" fmla="*/ 4942613 h 6099980"/>
              <a:gd name="connsiteX241" fmla="*/ 2043112 w 6703452"/>
              <a:gd name="connsiteY241" fmla="*/ 4935945 h 6099980"/>
              <a:gd name="connsiteX242" fmla="*/ 2096452 w 6703452"/>
              <a:gd name="connsiteY242" fmla="*/ 4917848 h 6099980"/>
              <a:gd name="connsiteX243" fmla="*/ 2052638 w 6703452"/>
              <a:gd name="connsiteY243" fmla="*/ 4926420 h 6099980"/>
              <a:gd name="connsiteX244" fmla="*/ 2119312 w 6703452"/>
              <a:gd name="connsiteY244" fmla="*/ 4904513 h 6099980"/>
              <a:gd name="connsiteX245" fmla="*/ 2187892 w 6703452"/>
              <a:gd name="connsiteY245" fmla="*/ 4887368 h 6099980"/>
              <a:gd name="connsiteX246" fmla="*/ 2178368 w 6703452"/>
              <a:gd name="connsiteY246" fmla="*/ 4891178 h 6099980"/>
              <a:gd name="connsiteX247" fmla="*/ 2235518 w 6703452"/>
              <a:gd name="connsiteY247" fmla="*/ 4878795 h 6099980"/>
              <a:gd name="connsiteX248" fmla="*/ 3543430 w 6703452"/>
              <a:gd name="connsiteY248" fmla="*/ 4736219 h 6099980"/>
              <a:gd name="connsiteX249" fmla="*/ 3542676 w 6703452"/>
              <a:gd name="connsiteY249" fmla="*/ 4737289 h 6099980"/>
              <a:gd name="connsiteX250" fmla="*/ 3531872 w 6703452"/>
              <a:gd name="connsiteY250" fmla="*/ 4748303 h 6099980"/>
              <a:gd name="connsiteX251" fmla="*/ 3938588 w 6703452"/>
              <a:gd name="connsiteY251" fmla="*/ 4474935 h 6099980"/>
              <a:gd name="connsiteX252" fmla="*/ 3890010 w 6703452"/>
              <a:gd name="connsiteY252" fmla="*/ 4536848 h 6099980"/>
              <a:gd name="connsiteX253" fmla="*/ 3884296 w 6703452"/>
              <a:gd name="connsiteY253" fmla="*/ 4542562 h 6099980"/>
              <a:gd name="connsiteX254" fmla="*/ 3938588 w 6703452"/>
              <a:gd name="connsiteY254" fmla="*/ 4474935 h 6099980"/>
              <a:gd name="connsiteX255" fmla="*/ 3933826 w 6703452"/>
              <a:gd name="connsiteY255" fmla="*/ 4428262 h 6099980"/>
              <a:gd name="connsiteX256" fmla="*/ 3893820 w 6703452"/>
              <a:gd name="connsiteY256" fmla="*/ 4481602 h 6099980"/>
              <a:gd name="connsiteX257" fmla="*/ 3842386 w 6703452"/>
              <a:gd name="connsiteY257" fmla="*/ 4537800 h 6099980"/>
              <a:gd name="connsiteX258" fmla="*/ 3890012 w 6703452"/>
              <a:gd name="connsiteY258" fmla="*/ 4483507 h 6099980"/>
              <a:gd name="connsiteX259" fmla="*/ 3905252 w 6703452"/>
              <a:gd name="connsiteY259" fmla="*/ 4465410 h 6099980"/>
              <a:gd name="connsiteX260" fmla="*/ 3933826 w 6703452"/>
              <a:gd name="connsiteY260" fmla="*/ 4428262 h 6099980"/>
              <a:gd name="connsiteX261" fmla="*/ 4039908 w 6703452"/>
              <a:gd name="connsiteY261" fmla="*/ 4261932 h 6099980"/>
              <a:gd name="connsiteX262" fmla="*/ 4040504 w 6703452"/>
              <a:gd name="connsiteY262" fmla="*/ 4263480 h 6099980"/>
              <a:gd name="connsiteX263" fmla="*/ 4039552 w 6703452"/>
              <a:gd name="connsiteY263" fmla="*/ 4281578 h 6099980"/>
              <a:gd name="connsiteX264" fmla="*/ 3991928 w 6703452"/>
              <a:gd name="connsiteY264" fmla="*/ 4377780 h 6099980"/>
              <a:gd name="connsiteX265" fmla="*/ 3938588 w 6703452"/>
              <a:gd name="connsiteY265" fmla="*/ 4455886 h 6099980"/>
              <a:gd name="connsiteX266" fmla="*/ 3883342 w 6703452"/>
              <a:gd name="connsiteY266" fmla="*/ 4531133 h 6099980"/>
              <a:gd name="connsiteX267" fmla="*/ 3804284 w 6703452"/>
              <a:gd name="connsiteY267" fmla="*/ 4619715 h 6099980"/>
              <a:gd name="connsiteX268" fmla="*/ 3802686 w 6703452"/>
              <a:gd name="connsiteY268" fmla="*/ 4620362 h 6099980"/>
              <a:gd name="connsiteX269" fmla="*/ 3788092 w 6703452"/>
              <a:gd name="connsiteY269" fmla="*/ 4634955 h 6099980"/>
              <a:gd name="connsiteX270" fmla="*/ 3801440 w 6703452"/>
              <a:gd name="connsiteY270" fmla="*/ 4620867 h 6099980"/>
              <a:gd name="connsiteX271" fmla="*/ 3798882 w 6703452"/>
              <a:gd name="connsiteY271" fmla="*/ 4621903 h 6099980"/>
              <a:gd name="connsiteX272" fmla="*/ 3758564 w 6703452"/>
              <a:gd name="connsiteY272" fmla="*/ 4656863 h 6099980"/>
              <a:gd name="connsiteX273" fmla="*/ 3609976 w 6703452"/>
              <a:gd name="connsiteY273" fmla="*/ 4801643 h 6099980"/>
              <a:gd name="connsiteX274" fmla="*/ 3458528 w 6703452"/>
              <a:gd name="connsiteY274" fmla="*/ 4925468 h 6099980"/>
              <a:gd name="connsiteX275" fmla="*/ 3493770 w 6703452"/>
              <a:gd name="connsiteY275" fmla="*/ 4901655 h 6099980"/>
              <a:gd name="connsiteX276" fmla="*/ 3457576 w 6703452"/>
              <a:gd name="connsiteY276" fmla="*/ 4927373 h 6099980"/>
              <a:gd name="connsiteX277" fmla="*/ 3435668 w 6703452"/>
              <a:gd name="connsiteY277" fmla="*/ 4942613 h 6099980"/>
              <a:gd name="connsiteX278" fmla="*/ 3417570 w 6703452"/>
              <a:gd name="connsiteY278" fmla="*/ 4956900 h 6099980"/>
              <a:gd name="connsiteX279" fmla="*/ 3405188 w 6703452"/>
              <a:gd name="connsiteY279" fmla="*/ 4966425 h 6099980"/>
              <a:gd name="connsiteX280" fmla="*/ 3364230 w 6703452"/>
              <a:gd name="connsiteY280" fmla="*/ 4991191 h 6099980"/>
              <a:gd name="connsiteX281" fmla="*/ 3360420 w 6703452"/>
              <a:gd name="connsiteY281" fmla="*/ 4982618 h 6099980"/>
              <a:gd name="connsiteX282" fmla="*/ 3264216 w 6703452"/>
              <a:gd name="connsiteY282" fmla="*/ 5027386 h 6099980"/>
              <a:gd name="connsiteX283" fmla="*/ 3177540 w 6703452"/>
              <a:gd name="connsiteY283" fmla="*/ 5053103 h 6099980"/>
              <a:gd name="connsiteX284" fmla="*/ 3231832 w 6703452"/>
              <a:gd name="connsiteY284" fmla="*/ 5033100 h 6099980"/>
              <a:gd name="connsiteX285" fmla="*/ 3356610 w 6703452"/>
              <a:gd name="connsiteY285" fmla="*/ 4980713 h 6099980"/>
              <a:gd name="connsiteX286" fmla="*/ 3490912 w 6703452"/>
              <a:gd name="connsiteY286" fmla="*/ 4896893 h 6099980"/>
              <a:gd name="connsiteX287" fmla="*/ 3587116 w 6703452"/>
              <a:gd name="connsiteY287" fmla="*/ 4813073 h 6099980"/>
              <a:gd name="connsiteX288" fmla="*/ 3615690 w 6703452"/>
              <a:gd name="connsiteY288" fmla="*/ 4790213 h 6099980"/>
              <a:gd name="connsiteX289" fmla="*/ 3672840 w 6703452"/>
              <a:gd name="connsiteY289" fmla="*/ 4736873 h 6099980"/>
              <a:gd name="connsiteX290" fmla="*/ 3755708 w 6703452"/>
              <a:gd name="connsiteY290" fmla="*/ 4644480 h 6099980"/>
              <a:gd name="connsiteX291" fmla="*/ 3898584 w 6703452"/>
              <a:gd name="connsiteY291" fmla="*/ 4488270 h 6099980"/>
              <a:gd name="connsiteX292" fmla="*/ 3887152 w 6703452"/>
              <a:gd name="connsiteY292" fmla="*/ 4504463 h 6099980"/>
              <a:gd name="connsiteX293" fmla="*/ 3878580 w 6703452"/>
              <a:gd name="connsiteY293" fmla="*/ 4519703 h 6099980"/>
              <a:gd name="connsiteX294" fmla="*/ 3946208 w 6703452"/>
              <a:gd name="connsiteY294" fmla="*/ 4431120 h 6099980"/>
              <a:gd name="connsiteX295" fmla="*/ 4010978 w 6703452"/>
              <a:gd name="connsiteY295" fmla="*/ 4325393 h 6099980"/>
              <a:gd name="connsiteX296" fmla="*/ 4004310 w 6703452"/>
              <a:gd name="connsiteY296" fmla="*/ 4341586 h 6099980"/>
              <a:gd name="connsiteX297" fmla="*/ 4025264 w 6703452"/>
              <a:gd name="connsiteY297" fmla="*/ 4296818 h 6099980"/>
              <a:gd name="connsiteX298" fmla="*/ 4035742 w 6703452"/>
              <a:gd name="connsiteY298" fmla="*/ 4271100 h 6099980"/>
              <a:gd name="connsiteX299" fmla="*/ 4039908 w 6703452"/>
              <a:gd name="connsiteY299" fmla="*/ 4261932 h 6099980"/>
              <a:gd name="connsiteX300" fmla="*/ 982980 w 6703452"/>
              <a:gd name="connsiteY300" fmla="*/ 4261575 h 6099980"/>
              <a:gd name="connsiteX301" fmla="*/ 943928 w 6703452"/>
              <a:gd name="connsiteY301" fmla="*/ 4309200 h 6099980"/>
              <a:gd name="connsiteX302" fmla="*/ 945832 w 6703452"/>
              <a:gd name="connsiteY302" fmla="*/ 4305390 h 6099980"/>
              <a:gd name="connsiteX303" fmla="*/ 892492 w 6703452"/>
              <a:gd name="connsiteY303" fmla="*/ 4363493 h 6099980"/>
              <a:gd name="connsiteX304" fmla="*/ 837248 w 6703452"/>
              <a:gd name="connsiteY304" fmla="*/ 4416833 h 6099980"/>
              <a:gd name="connsiteX305" fmla="*/ 837270 w 6703452"/>
              <a:gd name="connsiteY305" fmla="*/ 4416811 h 6099980"/>
              <a:gd name="connsiteX306" fmla="*/ 864872 w 6703452"/>
              <a:gd name="connsiteY306" fmla="*/ 4388258 h 6099980"/>
              <a:gd name="connsiteX307" fmla="*/ 905828 w 6703452"/>
              <a:gd name="connsiteY307" fmla="*/ 4347300 h 6099980"/>
              <a:gd name="connsiteX308" fmla="*/ 927736 w 6703452"/>
              <a:gd name="connsiteY308" fmla="*/ 4324440 h 6099980"/>
              <a:gd name="connsiteX309" fmla="*/ 948690 w 6703452"/>
              <a:gd name="connsiteY309" fmla="*/ 4301580 h 6099980"/>
              <a:gd name="connsiteX310" fmla="*/ 982980 w 6703452"/>
              <a:gd name="connsiteY310" fmla="*/ 4261575 h 6099980"/>
              <a:gd name="connsiteX311" fmla="*/ 3967164 w 6703452"/>
              <a:gd name="connsiteY311" fmla="*/ 4118700 h 6099980"/>
              <a:gd name="connsiteX312" fmla="*/ 3965258 w 6703452"/>
              <a:gd name="connsiteY312" fmla="*/ 4132988 h 6099980"/>
              <a:gd name="connsiteX313" fmla="*/ 3962400 w 6703452"/>
              <a:gd name="connsiteY313" fmla="*/ 4149180 h 6099980"/>
              <a:gd name="connsiteX314" fmla="*/ 3954780 w 6703452"/>
              <a:gd name="connsiteY314" fmla="*/ 4194900 h 6099980"/>
              <a:gd name="connsiteX315" fmla="*/ 3965258 w 6703452"/>
              <a:gd name="connsiteY315" fmla="*/ 4168230 h 6099980"/>
              <a:gd name="connsiteX316" fmla="*/ 3944304 w 6703452"/>
              <a:gd name="connsiteY316" fmla="*/ 4235858 h 6099980"/>
              <a:gd name="connsiteX317" fmla="*/ 3915728 w 6703452"/>
              <a:gd name="connsiteY317" fmla="*/ 4297770 h 6099980"/>
              <a:gd name="connsiteX318" fmla="*/ 3881438 w 6703452"/>
              <a:gd name="connsiteY318" fmla="*/ 4359683 h 6099980"/>
              <a:gd name="connsiteX319" fmla="*/ 3930016 w 6703452"/>
              <a:gd name="connsiteY319" fmla="*/ 4287293 h 6099980"/>
              <a:gd name="connsiteX320" fmla="*/ 3845244 w 6703452"/>
              <a:gd name="connsiteY320" fmla="*/ 4418738 h 6099980"/>
              <a:gd name="connsiteX321" fmla="*/ 3741420 w 6703452"/>
              <a:gd name="connsiteY321" fmla="*/ 4536848 h 6099980"/>
              <a:gd name="connsiteX322" fmla="*/ 3789998 w 6703452"/>
              <a:gd name="connsiteY322" fmla="*/ 4481603 h 6099980"/>
              <a:gd name="connsiteX323" fmla="*/ 3842386 w 6703452"/>
              <a:gd name="connsiteY323" fmla="*/ 4414928 h 6099980"/>
              <a:gd name="connsiteX324" fmla="*/ 3860484 w 6703452"/>
              <a:gd name="connsiteY324" fmla="*/ 4389210 h 6099980"/>
              <a:gd name="connsiteX325" fmla="*/ 3868104 w 6703452"/>
              <a:gd name="connsiteY325" fmla="*/ 4375875 h 6099980"/>
              <a:gd name="connsiteX326" fmla="*/ 3842386 w 6703452"/>
              <a:gd name="connsiteY326" fmla="*/ 4403498 h 6099980"/>
              <a:gd name="connsiteX327" fmla="*/ 3784284 w 6703452"/>
              <a:gd name="connsiteY327" fmla="*/ 4483508 h 6099980"/>
              <a:gd name="connsiteX328" fmla="*/ 3809048 w 6703452"/>
              <a:gd name="connsiteY328" fmla="*/ 4449218 h 6099980"/>
              <a:gd name="connsiteX329" fmla="*/ 3758566 w 6703452"/>
              <a:gd name="connsiteY329" fmla="*/ 4500653 h 6099980"/>
              <a:gd name="connsiteX330" fmla="*/ 3698558 w 6703452"/>
              <a:gd name="connsiteY330" fmla="*/ 4565423 h 6099980"/>
              <a:gd name="connsiteX331" fmla="*/ 3720466 w 6703452"/>
              <a:gd name="connsiteY331" fmla="*/ 4551135 h 6099980"/>
              <a:gd name="connsiteX332" fmla="*/ 3543430 w 6703452"/>
              <a:gd name="connsiteY332" fmla="*/ 4736219 h 6099980"/>
              <a:gd name="connsiteX333" fmla="*/ 3546158 w 6703452"/>
              <a:gd name="connsiteY333" fmla="*/ 4732348 h 6099980"/>
              <a:gd name="connsiteX334" fmla="*/ 3546158 w 6703452"/>
              <a:gd name="connsiteY334" fmla="*/ 4729253 h 6099980"/>
              <a:gd name="connsiteX335" fmla="*/ 3493772 w 6703452"/>
              <a:gd name="connsiteY335" fmla="*/ 4777830 h 6099980"/>
              <a:gd name="connsiteX336" fmla="*/ 3465196 w 6703452"/>
              <a:gd name="connsiteY336" fmla="*/ 4802595 h 6099980"/>
              <a:gd name="connsiteX337" fmla="*/ 3424238 w 6703452"/>
              <a:gd name="connsiteY337" fmla="*/ 4833075 h 6099980"/>
              <a:gd name="connsiteX338" fmla="*/ 3507104 w 6703452"/>
              <a:gd name="connsiteY338" fmla="*/ 4760685 h 6099980"/>
              <a:gd name="connsiteX339" fmla="*/ 3408046 w 6703452"/>
              <a:gd name="connsiteY339" fmla="*/ 4838790 h 6099980"/>
              <a:gd name="connsiteX340" fmla="*/ 3379472 w 6703452"/>
              <a:gd name="connsiteY340" fmla="*/ 4857840 h 6099980"/>
              <a:gd name="connsiteX341" fmla="*/ 3357564 w 6703452"/>
              <a:gd name="connsiteY341" fmla="*/ 4872128 h 6099980"/>
              <a:gd name="connsiteX342" fmla="*/ 3335656 w 6703452"/>
              <a:gd name="connsiteY342" fmla="*/ 4884510 h 6099980"/>
              <a:gd name="connsiteX343" fmla="*/ 3323272 w 6703452"/>
              <a:gd name="connsiteY343" fmla="*/ 4892130 h 6099980"/>
              <a:gd name="connsiteX344" fmla="*/ 3308986 w 6703452"/>
              <a:gd name="connsiteY344" fmla="*/ 4899750 h 6099980"/>
              <a:gd name="connsiteX345" fmla="*/ 3269932 w 6703452"/>
              <a:gd name="connsiteY345" fmla="*/ 4919753 h 6099980"/>
              <a:gd name="connsiteX346" fmla="*/ 3243264 w 6703452"/>
              <a:gd name="connsiteY346" fmla="*/ 4932135 h 6099980"/>
              <a:gd name="connsiteX347" fmla="*/ 3210878 w 6703452"/>
              <a:gd name="connsiteY347" fmla="*/ 4944518 h 6099980"/>
              <a:gd name="connsiteX348" fmla="*/ 3214688 w 6703452"/>
              <a:gd name="connsiteY348" fmla="*/ 4942613 h 6099980"/>
              <a:gd name="connsiteX349" fmla="*/ 3082292 w 6703452"/>
              <a:gd name="connsiteY349" fmla="*/ 4971188 h 6099980"/>
              <a:gd name="connsiteX350" fmla="*/ 2948940 w 6703452"/>
              <a:gd name="connsiteY350" fmla="*/ 4972140 h 6099980"/>
              <a:gd name="connsiteX351" fmla="*/ 2951798 w 6703452"/>
              <a:gd name="connsiteY351" fmla="*/ 4967378 h 6099980"/>
              <a:gd name="connsiteX352" fmla="*/ 2899412 w 6703452"/>
              <a:gd name="connsiteY352" fmla="*/ 4964520 h 6099980"/>
              <a:gd name="connsiteX353" fmla="*/ 2866072 w 6703452"/>
              <a:gd name="connsiteY353" fmla="*/ 4958805 h 6099980"/>
              <a:gd name="connsiteX354" fmla="*/ 2737486 w 6703452"/>
              <a:gd name="connsiteY354" fmla="*/ 4931182 h 6099980"/>
              <a:gd name="connsiteX355" fmla="*/ 2762252 w 6703452"/>
              <a:gd name="connsiteY355" fmla="*/ 4935945 h 6099980"/>
              <a:gd name="connsiteX356" fmla="*/ 2718436 w 6703452"/>
              <a:gd name="connsiteY356" fmla="*/ 4920705 h 6099980"/>
              <a:gd name="connsiteX357" fmla="*/ 2554604 w 6703452"/>
              <a:gd name="connsiteY357" fmla="*/ 4893082 h 6099980"/>
              <a:gd name="connsiteX358" fmla="*/ 2481264 w 6703452"/>
              <a:gd name="connsiteY358" fmla="*/ 4886415 h 6099980"/>
              <a:gd name="connsiteX359" fmla="*/ 2436496 w 6703452"/>
              <a:gd name="connsiteY359" fmla="*/ 4883557 h 6099980"/>
              <a:gd name="connsiteX360" fmla="*/ 2381252 w 6703452"/>
              <a:gd name="connsiteY360" fmla="*/ 4881653 h 6099980"/>
              <a:gd name="connsiteX361" fmla="*/ 2361248 w 6703452"/>
              <a:gd name="connsiteY361" fmla="*/ 4876890 h 6099980"/>
              <a:gd name="connsiteX362" fmla="*/ 2346960 w 6703452"/>
              <a:gd name="connsiteY362" fmla="*/ 4873080 h 6099980"/>
              <a:gd name="connsiteX363" fmla="*/ 2496504 w 6703452"/>
              <a:gd name="connsiteY363" fmla="*/ 4879748 h 6099980"/>
              <a:gd name="connsiteX364" fmla="*/ 2483168 w 6703452"/>
              <a:gd name="connsiteY364" fmla="*/ 4874985 h 6099980"/>
              <a:gd name="connsiteX365" fmla="*/ 2431732 w 6703452"/>
              <a:gd name="connsiteY365" fmla="*/ 4870223 h 6099980"/>
              <a:gd name="connsiteX366" fmla="*/ 2418398 w 6703452"/>
              <a:gd name="connsiteY366" fmla="*/ 4866413 h 6099980"/>
              <a:gd name="connsiteX367" fmla="*/ 2369820 w 6703452"/>
              <a:gd name="connsiteY367" fmla="*/ 4864508 h 6099980"/>
              <a:gd name="connsiteX368" fmla="*/ 2323148 w 6703452"/>
              <a:gd name="connsiteY368" fmla="*/ 4865460 h 6099980"/>
              <a:gd name="connsiteX369" fmla="*/ 2300288 w 6703452"/>
              <a:gd name="connsiteY369" fmla="*/ 4866413 h 6099980"/>
              <a:gd name="connsiteX370" fmla="*/ 2277428 w 6703452"/>
              <a:gd name="connsiteY370" fmla="*/ 4868318 h 6099980"/>
              <a:gd name="connsiteX371" fmla="*/ 2229804 w 6703452"/>
              <a:gd name="connsiteY371" fmla="*/ 4874033 h 6099980"/>
              <a:gd name="connsiteX372" fmla="*/ 2270760 w 6703452"/>
              <a:gd name="connsiteY372" fmla="*/ 4868318 h 6099980"/>
              <a:gd name="connsiteX373" fmla="*/ 2311718 w 6703452"/>
              <a:gd name="connsiteY373" fmla="*/ 4863555 h 6099980"/>
              <a:gd name="connsiteX374" fmla="*/ 2394586 w 6703452"/>
              <a:gd name="connsiteY374" fmla="*/ 4860698 h 6099980"/>
              <a:gd name="connsiteX375" fmla="*/ 2436496 w 6703452"/>
              <a:gd name="connsiteY375" fmla="*/ 4861650 h 6099980"/>
              <a:gd name="connsiteX376" fmla="*/ 2477452 w 6703452"/>
              <a:gd name="connsiteY376" fmla="*/ 4865460 h 6099980"/>
              <a:gd name="connsiteX377" fmla="*/ 2557464 w 6703452"/>
              <a:gd name="connsiteY377" fmla="*/ 4875938 h 6099980"/>
              <a:gd name="connsiteX378" fmla="*/ 2858452 w 6703452"/>
              <a:gd name="connsiteY378" fmla="*/ 4936898 h 6099980"/>
              <a:gd name="connsiteX379" fmla="*/ 2999424 w 6703452"/>
              <a:gd name="connsiteY379" fmla="*/ 4952138 h 6099980"/>
              <a:gd name="connsiteX380" fmla="*/ 3135630 w 6703452"/>
              <a:gd name="connsiteY380" fmla="*/ 4942613 h 6099980"/>
              <a:gd name="connsiteX381" fmla="*/ 3388044 w 6703452"/>
              <a:gd name="connsiteY381" fmla="*/ 4833075 h 6099980"/>
              <a:gd name="connsiteX382" fmla="*/ 3394712 w 6703452"/>
              <a:gd name="connsiteY382" fmla="*/ 4826408 h 6099980"/>
              <a:gd name="connsiteX383" fmla="*/ 3413760 w 6703452"/>
              <a:gd name="connsiteY383" fmla="*/ 4814978 h 6099980"/>
              <a:gd name="connsiteX384" fmla="*/ 3517584 w 6703452"/>
              <a:gd name="connsiteY384" fmla="*/ 4731158 h 6099980"/>
              <a:gd name="connsiteX385" fmla="*/ 3616644 w 6703452"/>
              <a:gd name="connsiteY385" fmla="*/ 4637813 h 6099980"/>
              <a:gd name="connsiteX386" fmla="*/ 3653792 w 6703452"/>
              <a:gd name="connsiteY386" fmla="*/ 4596855 h 6099980"/>
              <a:gd name="connsiteX387" fmla="*/ 3716656 w 6703452"/>
              <a:gd name="connsiteY387" fmla="*/ 4530180 h 6099980"/>
              <a:gd name="connsiteX388" fmla="*/ 3687128 w 6703452"/>
              <a:gd name="connsiteY388" fmla="*/ 4566375 h 6099980"/>
              <a:gd name="connsiteX389" fmla="*/ 3707130 w 6703452"/>
              <a:gd name="connsiteY389" fmla="*/ 4545420 h 6099980"/>
              <a:gd name="connsiteX390" fmla="*/ 3758566 w 6703452"/>
              <a:gd name="connsiteY390" fmla="*/ 4489223 h 6099980"/>
              <a:gd name="connsiteX391" fmla="*/ 3806192 w 6703452"/>
              <a:gd name="connsiteY391" fmla="*/ 4434930 h 6099980"/>
              <a:gd name="connsiteX392" fmla="*/ 3861436 w 6703452"/>
              <a:gd name="connsiteY392" fmla="*/ 4365398 h 6099980"/>
              <a:gd name="connsiteX393" fmla="*/ 3896678 w 6703452"/>
              <a:gd name="connsiteY393" fmla="*/ 4302533 h 6099980"/>
              <a:gd name="connsiteX394" fmla="*/ 3960496 w 6703452"/>
              <a:gd name="connsiteY394" fmla="*/ 4138703 h 6099980"/>
              <a:gd name="connsiteX395" fmla="*/ 3965258 w 6703452"/>
              <a:gd name="connsiteY395" fmla="*/ 4130130 h 6099980"/>
              <a:gd name="connsiteX396" fmla="*/ 4078604 w 6703452"/>
              <a:gd name="connsiteY396" fmla="*/ 4072027 h 6099980"/>
              <a:gd name="connsiteX397" fmla="*/ 4073844 w 6703452"/>
              <a:gd name="connsiteY397" fmla="*/ 4105365 h 6099980"/>
              <a:gd name="connsiteX398" fmla="*/ 4066224 w 6703452"/>
              <a:gd name="connsiteY398" fmla="*/ 4155847 h 6099980"/>
              <a:gd name="connsiteX399" fmla="*/ 4078604 w 6703452"/>
              <a:gd name="connsiteY399" fmla="*/ 4072027 h 6099980"/>
              <a:gd name="connsiteX400" fmla="*/ 3986212 w 6703452"/>
              <a:gd name="connsiteY400" fmla="*/ 4023450 h 6099980"/>
              <a:gd name="connsiteX401" fmla="*/ 3970020 w 6703452"/>
              <a:gd name="connsiteY401" fmla="*/ 4122510 h 6099980"/>
              <a:gd name="connsiteX402" fmla="*/ 3973830 w 6703452"/>
              <a:gd name="connsiteY402" fmla="*/ 4075838 h 6099980"/>
              <a:gd name="connsiteX403" fmla="*/ 3986212 w 6703452"/>
              <a:gd name="connsiteY403" fmla="*/ 4023450 h 6099980"/>
              <a:gd name="connsiteX404" fmla="*/ 4027170 w 6703452"/>
              <a:gd name="connsiteY404" fmla="*/ 3831045 h 6099980"/>
              <a:gd name="connsiteX405" fmla="*/ 4018598 w 6703452"/>
              <a:gd name="connsiteY405" fmla="*/ 3881527 h 6099980"/>
              <a:gd name="connsiteX406" fmla="*/ 3989070 w 6703452"/>
              <a:gd name="connsiteY406" fmla="*/ 4037737 h 6099980"/>
              <a:gd name="connsiteX407" fmla="*/ 3986212 w 6703452"/>
              <a:gd name="connsiteY407" fmla="*/ 4022498 h 6099980"/>
              <a:gd name="connsiteX408" fmla="*/ 4002404 w 6703452"/>
              <a:gd name="connsiteY408" fmla="*/ 3927248 h 6099980"/>
              <a:gd name="connsiteX409" fmla="*/ 4013836 w 6703452"/>
              <a:gd name="connsiteY409" fmla="*/ 3878670 h 6099980"/>
              <a:gd name="connsiteX410" fmla="*/ 4019552 w 6703452"/>
              <a:gd name="connsiteY410" fmla="*/ 3854858 h 6099980"/>
              <a:gd name="connsiteX411" fmla="*/ 4194376 w 6703452"/>
              <a:gd name="connsiteY411" fmla="*/ 3649423 h 6099980"/>
              <a:gd name="connsiteX412" fmla="*/ 4184452 w 6703452"/>
              <a:gd name="connsiteY412" fmla="*/ 3670907 h 6099980"/>
              <a:gd name="connsiteX413" fmla="*/ 4170044 w 6703452"/>
              <a:gd name="connsiteY413" fmla="*/ 3699601 h 6099980"/>
              <a:gd name="connsiteX414" fmla="*/ 4186238 w 6703452"/>
              <a:gd name="connsiteY414" fmla="*/ 3665311 h 6099980"/>
              <a:gd name="connsiteX415" fmla="*/ 4249104 w 6703452"/>
              <a:gd name="connsiteY415" fmla="*/ 3593873 h 6099980"/>
              <a:gd name="connsiteX416" fmla="*/ 4162424 w 6703452"/>
              <a:gd name="connsiteY416" fmla="*/ 3824378 h 6099980"/>
              <a:gd name="connsiteX417" fmla="*/ 4148138 w 6703452"/>
              <a:gd name="connsiteY417" fmla="*/ 3883433 h 6099980"/>
              <a:gd name="connsiteX418" fmla="*/ 4137660 w 6703452"/>
              <a:gd name="connsiteY418" fmla="*/ 3942488 h 6099980"/>
              <a:gd name="connsiteX419" fmla="*/ 4124324 w 6703452"/>
              <a:gd name="connsiteY419" fmla="*/ 4065361 h 6099980"/>
              <a:gd name="connsiteX420" fmla="*/ 4109084 w 6703452"/>
              <a:gd name="connsiteY420" fmla="*/ 4169183 h 6099980"/>
              <a:gd name="connsiteX421" fmla="*/ 4070984 w 6703452"/>
              <a:gd name="connsiteY421" fmla="*/ 4296818 h 6099980"/>
              <a:gd name="connsiteX422" fmla="*/ 4010978 w 6703452"/>
              <a:gd name="connsiteY422" fmla="*/ 4410165 h 6099980"/>
              <a:gd name="connsiteX423" fmla="*/ 3959544 w 6703452"/>
              <a:gd name="connsiteY423" fmla="*/ 4486365 h 6099980"/>
              <a:gd name="connsiteX424" fmla="*/ 3881438 w 6703452"/>
              <a:gd name="connsiteY424" fmla="*/ 4568280 h 6099980"/>
              <a:gd name="connsiteX425" fmla="*/ 3902392 w 6703452"/>
              <a:gd name="connsiteY425" fmla="*/ 4549230 h 6099980"/>
              <a:gd name="connsiteX426" fmla="*/ 3820478 w 6703452"/>
              <a:gd name="connsiteY426" fmla="*/ 4634003 h 6099980"/>
              <a:gd name="connsiteX427" fmla="*/ 3733800 w 6703452"/>
              <a:gd name="connsiteY427" fmla="*/ 4721633 h 6099980"/>
              <a:gd name="connsiteX428" fmla="*/ 3587116 w 6703452"/>
              <a:gd name="connsiteY428" fmla="*/ 4865461 h 6099980"/>
              <a:gd name="connsiteX429" fmla="*/ 3633788 w 6703452"/>
              <a:gd name="connsiteY429" fmla="*/ 4814978 h 6099980"/>
              <a:gd name="connsiteX430" fmla="*/ 3519488 w 6703452"/>
              <a:gd name="connsiteY430" fmla="*/ 4914991 h 6099980"/>
              <a:gd name="connsiteX431" fmla="*/ 3468052 w 6703452"/>
              <a:gd name="connsiteY431" fmla="*/ 4954043 h 6099980"/>
              <a:gd name="connsiteX432" fmla="*/ 3442336 w 6703452"/>
              <a:gd name="connsiteY432" fmla="*/ 4972141 h 6099980"/>
              <a:gd name="connsiteX433" fmla="*/ 3416618 w 6703452"/>
              <a:gd name="connsiteY433" fmla="*/ 4989286 h 6099980"/>
              <a:gd name="connsiteX434" fmla="*/ 3430904 w 6703452"/>
              <a:gd name="connsiteY434" fmla="*/ 4979761 h 6099980"/>
              <a:gd name="connsiteX435" fmla="*/ 3439478 w 6703452"/>
              <a:gd name="connsiteY435" fmla="*/ 4972141 h 6099980"/>
              <a:gd name="connsiteX436" fmla="*/ 3389948 w 6703452"/>
              <a:gd name="connsiteY436" fmla="*/ 4999763 h 6099980"/>
              <a:gd name="connsiteX437" fmla="*/ 3338512 w 6703452"/>
              <a:gd name="connsiteY437" fmla="*/ 5027386 h 6099980"/>
              <a:gd name="connsiteX438" fmla="*/ 3285172 w 6703452"/>
              <a:gd name="connsiteY438" fmla="*/ 5051198 h 6099980"/>
              <a:gd name="connsiteX439" fmla="*/ 3231832 w 6703452"/>
              <a:gd name="connsiteY439" fmla="*/ 5069295 h 6099980"/>
              <a:gd name="connsiteX440" fmla="*/ 3284220 w 6703452"/>
              <a:gd name="connsiteY440" fmla="*/ 5050245 h 6099980"/>
              <a:gd name="connsiteX441" fmla="*/ 3253740 w 6703452"/>
              <a:gd name="connsiteY441" fmla="*/ 5059770 h 6099980"/>
              <a:gd name="connsiteX442" fmla="*/ 3237548 w 6703452"/>
              <a:gd name="connsiteY442" fmla="*/ 5065486 h 6099980"/>
              <a:gd name="connsiteX443" fmla="*/ 3220404 w 6703452"/>
              <a:gd name="connsiteY443" fmla="*/ 5070248 h 6099980"/>
              <a:gd name="connsiteX444" fmla="*/ 3188970 w 6703452"/>
              <a:gd name="connsiteY444" fmla="*/ 5078820 h 6099980"/>
              <a:gd name="connsiteX445" fmla="*/ 3145156 w 6703452"/>
              <a:gd name="connsiteY445" fmla="*/ 5088345 h 6099980"/>
              <a:gd name="connsiteX446" fmla="*/ 3122296 w 6703452"/>
              <a:gd name="connsiteY446" fmla="*/ 5092155 h 6099980"/>
              <a:gd name="connsiteX447" fmla="*/ 3103244 w 6703452"/>
              <a:gd name="connsiteY447" fmla="*/ 5095013 h 6099980"/>
              <a:gd name="connsiteX448" fmla="*/ 3090878 w 6703452"/>
              <a:gd name="connsiteY448" fmla="*/ 5097454 h 6099980"/>
              <a:gd name="connsiteX449" fmla="*/ 3088816 w 6703452"/>
              <a:gd name="connsiteY449" fmla="*/ 5098693 h 6099980"/>
              <a:gd name="connsiteX450" fmla="*/ 3026092 w 6703452"/>
              <a:gd name="connsiteY450" fmla="*/ 5101680 h 6099980"/>
              <a:gd name="connsiteX451" fmla="*/ 3029904 w 6703452"/>
              <a:gd name="connsiteY451" fmla="*/ 5102633 h 6099980"/>
              <a:gd name="connsiteX452" fmla="*/ 2994660 w 6703452"/>
              <a:gd name="connsiteY452" fmla="*/ 5100728 h 6099980"/>
              <a:gd name="connsiteX453" fmla="*/ 2922270 w 6703452"/>
              <a:gd name="connsiteY453" fmla="*/ 5093108 h 6099980"/>
              <a:gd name="connsiteX454" fmla="*/ 2842260 w 6703452"/>
              <a:gd name="connsiteY454" fmla="*/ 5075963 h 6099980"/>
              <a:gd name="connsiteX455" fmla="*/ 2878456 w 6703452"/>
              <a:gd name="connsiteY455" fmla="*/ 5079773 h 6099980"/>
              <a:gd name="connsiteX456" fmla="*/ 2906078 w 6703452"/>
              <a:gd name="connsiteY456" fmla="*/ 5081678 h 6099980"/>
              <a:gd name="connsiteX457" fmla="*/ 2943224 w 6703452"/>
              <a:gd name="connsiteY457" fmla="*/ 5083583 h 6099980"/>
              <a:gd name="connsiteX458" fmla="*/ 2970848 w 6703452"/>
              <a:gd name="connsiteY458" fmla="*/ 5084536 h 6099980"/>
              <a:gd name="connsiteX459" fmla="*/ 3007044 w 6703452"/>
              <a:gd name="connsiteY459" fmla="*/ 5085488 h 6099980"/>
              <a:gd name="connsiteX460" fmla="*/ 3045144 w 6703452"/>
              <a:gd name="connsiteY460" fmla="*/ 5088345 h 6099980"/>
              <a:gd name="connsiteX461" fmla="*/ 3089910 w 6703452"/>
              <a:gd name="connsiteY461" fmla="*/ 5087393 h 6099980"/>
              <a:gd name="connsiteX462" fmla="*/ 3139440 w 6703452"/>
              <a:gd name="connsiteY462" fmla="*/ 5081678 h 6099980"/>
              <a:gd name="connsiteX463" fmla="*/ 3191828 w 6703452"/>
              <a:gd name="connsiteY463" fmla="*/ 5071200 h 6099980"/>
              <a:gd name="connsiteX464" fmla="*/ 3404236 w 6703452"/>
              <a:gd name="connsiteY464" fmla="*/ 4981666 h 6099980"/>
              <a:gd name="connsiteX465" fmla="*/ 3435668 w 6703452"/>
              <a:gd name="connsiteY465" fmla="*/ 4957853 h 6099980"/>
              <a:gd name="connsiteX466" fmla="*/ 3457576 w 6703452"/>
              <a:gd name="connsiteY466" fmla="*/ 4942613 h 6099980"/>
              <a:gd name="connsiteX467" fmla="*/ 3500438 w 6703452"/>
              <a:gd name="connsiteY467" fmla="*/ 4911180 h 6099980"/>
              <a:gd name="connsiteX468" fmla="*/ 3471864 w 6703452"/>
              <a:gd name="connsiteY468" fmla="*/ 4935945 h 6099980"/>
              <a:gd name="connsiteX469" fmla="*/ 3426144 w 6703452"/>
              <a:gd name="connsiteY469" fmla="*/ 4968330 h 6099980"/>
              <a:gd name="connsiteX470" fmla="*/ 3422332 w 6703452"/>
              <a:gd name="connsiteY470" fmla="*/ 4977855 h 6099980"/>
              <a:gd name="connsiteX471" fmla="*/ 3541396 w 6703452"/>
              <a:gd name="connsiteY471" fmla="*/ 4894988 h 6099980"/>
              <a:gd name="connsiteX472" fmla="*/ 3590924 w 6703452"/>
              <a:gd name="connsiteY472" fmla="*/ 4851173 h 6099980"/>
              <a:gd name="connsiteX473" fmla="*/ 3619500 w 6703452"/>
              <a:gd name="connsiteY473" fmla="*/ 4820693 h 6099980"/>
              <a:gd name="connsiteX474" fmla="*/ 3544252 w 6703452"/>
              <a:gd name="connsiteY474" fmla="*/ 4883558 h 6099980"/>
              <a:gd name="connsiteX475" fmla="*/ 3538538 w 6703452"/>
              <a:gd name="connsiteY475" fmla="*/ 4882605 h 6099980"/>
              <a:gd name="connsiteX476" fmla="*/ 3532824 w 6703452"/>
              <a:gd name="connsiteY476" fmla="*/ 4881653 h 6099980"/>
              <a:gd name="connsiteX477" fmla="*/ 3453766 w 6703452"/>
              <a:gd name="connsiteY477" fmla="*/ 4938803 h 6099980"/>
              <a:gd name="connsiteX478" fmla="*/ 3482340 w 6703452"/>
              <a:gd name="connsiteY478" fmla="*/ 4916895 h 6099980"/>
              <a:gd name="connsiteX479" fmla="*/ 3509010 w 6703452"/>
              <a:gd name="connsiteY479" fmla="*/ 4894988 h 6099980"/>
              <a:gd name="connsiteX480" fmla="*/ 3539492 w 6703452"/>
              <a:gd name="connsiteY480" fmla="*/ 4869271 h 6099980"/>
              <a:gd name="connsiteX481" fmla="*/ 3578544 w 6703452"/>
              <a:gd name="connsiteY481" fmla="*/ 4834980 h 6099980"/>
              <a:gd name="connsiteX482" fmla="*/ 3599498 w 6703452"/>
              <a:gd name="connsiteY482" fmla="*/ 4819740 h 6099980"/>
              <a:gd name="connsiteX483" fmla="*/ 3561398 w 6703452"/>
              <a:gd name="connsiteY483" fmla="*/ 4856888 h 6099980"/>
              <a:gd name="connsiteX484" fmla="*/ 3545204 w 6703452"/>
              <a:gd name="connsiteY484" fmla="*/ 4874033 h 6099980"/>
              <a:gd name="connsiteX485" fmla="*/ 3631884 w 6703452"/>
              <a:gd name="connsiteY485" fmla="*/ 4799738 h 6099980"/>
              <a:gd name="connsiteX486" fmla="*/ 3644266 w 6703452"/>
              <a:gd name="connsiteY486" fmla="*/ 4774973 h 6099980"/>
              <a:gd name="connsiteX487" fmla="*/ 3786188 w 6703452"/>
              <a:gd name="connsiteY487" fmla="*/ 4634003 h 6099980"/>
              <a:gd name="connsiteX488" fmla="*/ 3652838 w 6703452"/>
              <a:gd name="connsiteY488" fmla="*/ 4777830 h 6099980"/>
              <a:gd name="connsiteX489" fmla="*/ 3793808 w 6703452"/>
              <a:gd name="connsiteY489" fmla="*/ 4637813 h 6099980"/>
              <a:gd name="connsiteX490" fmla="*/ 3884296 w 6703452"/>
              <a:gd name="connsiteY490" fmla="*/ 4546373 h 6099980"/>
              <a:gd name="connsiteX491" fmla="*/ 3998596 w 6703452"/>
              <a:gd name="connsiteY491" fmla="*/ 4383495 h 6099980"/>
              <a:gd name="connsiteX492" fmla="*/ 4038600 w 6703452"/>
              <a:gd name="connsiteY492" fmla="*/ 4296818 h 6099980"/>
              <a:gd name="connsiteX493" fmla="*/ 4064318 w 6703452"/>
              <a:gd name="connsiteY493" fmla="*/ 4206330 h 6099980"/>
              <a:gd name="connsiteX494" fmla="*/ 4089084 w 6703452"/>
              <a:gd name="connsiteY494" fmla="*/ 4024403 h 6099980"/>
              <a:gd name="connsiteX495" fmla="*/ 4103370 w 6703452"/>
              <a:gd name="connsiteY495" fmla="*/ 3931058 h 6099980"/>
              <a:gd name="connsiteX496" fmla="*/ 4113848 w 6703452"/>
              <a:gd name="connsiteY496" fmla="*/ 3882480 h 6099980"/>
              <a:gd name="connsiteX497" fmla="*/ 4128136 w 6703452"/>
              <a:gd name="connsiteY497" fmla="*/ 3832950 h 6099980"/>
              <a:gd name="connsiteX498" fmla="*/ 4140518 w 6703452"/>
              <a:gd name="connsiteY498" fmla="*/ 3798661 h 6099980"/>
              <a:gd name="connsiteX499" fmla="*/ 4150044 w 6703452"/>
              <a:gd name="connsiteY499" fmla="*/ 3774848 h 6099980"/>
              <a:gd name="connsiteX500" fmla="*/ 4161472 w 6703452"/>
              <a:gd name="connsiteY500" fmla="*/ 3752940 h 6099980"/>
              <a:gd name="connsiteX501" fmla="*/ 4155758 w 6703452"/>
              <a:gd name="connsiteY501" fmla="*/ 3785325 h 6099980"/>
              <a:gd name="connsiteX502" fmla="*/ 4178618 w 6703452"/>
              <a:gd name="connsiteY502" fmla="*/ 3726270 h 6099980"/>
              <a:gd name="connsiteX503" fmla="*/ 4190048 w 6703452"/>
              <a:gd name="connsiteY503" fmla="*/ 3695790 h 6099980"/>
              <a:gd name="connsiteX504" fmla="*/ 4215766 w 6703452"/>
              <a:gd name="connsiteY504" fmla="*/ 3632925 h 6099980"/>
              <a:gd name="connsiteX505" fmla="*/ 4197668 w 6703452"/>
              <a:gd name="connsiteY505" fmla="*/ 3681503 h 6099980"/>
              <a:gd name="connsiteX506" fmla="*/ 4222432 w 6703452"/>
              <a:gd name="connsiteY506" fmla="*/ 3646261 h 6099980"/>
              <a:gd name="connsiteX507" fmla="*/ 4249104 w 6703452"/>
              <a:gd name="connsiteY507" fmla="*/ 3593873 h 6099980"/>
              <a:gd name="connsiteX508" fmla="*/ 4281488 w 6703452"/>
              <a:gd name="connsiteY508" fmla="*/ 3530055 h 6099980"/>
              <a:gd name="connsiteX509" fmla="*/ 4249104 w 6703452"/>
              <a:gd name="connsiteY509" fmla="*/ 3593873 h 6099980"/>
              <a:gd name="connsiteX510" fmla="*/ 4281488 w 6703452"/>
              <a:gd name="connsiteY510" fmla="*/ 3530055 h 6099980"/>
              <a:gd name="connsiteX511" fmla="*/ 4270058 w 6703452"/>
              <a:gd name="connsiteY511" fmla="*/ 3514815 h 6099980"/>
              <a:gd name="connsiteX512" fmla="*/ 4248152 w 6703452"/>
              <a:gd name="connsiteY512" fmla="*/ 3555773 h 6099980"/>
              <a:gd name="connsiteX513" fmla="*/ 4251960 w 6703452"/>
              <a:gd name="connsiteY513" fmla="*/ 3546248 h 6099980"/>
              <a:gd name="connsiteX514" fmla="*/ 4270058 w 6703452"/>
              <a:gd name="connsiteY514" fmla="*/ 3514815 h 6099980"/>
              <a:gd name="connsiteX515" fmla="*/ 4290298 w 6703452"/>
              <a:gd name="connsiteY515" fmla="*/ 3505053 h 6099980"/>
              <a:gd name="connsiteX516" fmla="*/ 4291966 w 6703452"/>
              <a:gd name="connsiteY516" fmla="*/ 3505290 h 6099980"/>
              <a:gd name="connsiteX517" fmla="*/ 4281488 w 6703452"/>
              <a:gd name="connsiteY517" fmla="*/ 3520530 h 6099980"/>
              <a:gd name="connsiteX518" fmla="*/ 4284344 w 6703452"/>
              <a:gd name="connsiteY518" fmla="*/ 3511958 h 6099980"/>
              <a:gd name="connsiteX519" fmla="*/ 4290298 w 6703452"/>
              <a:gd name="connsiteY519" fmla="*/ 3505053 h 6099980"/>
              <a:gd name="connsiteX520" fmla="*/ 4308158 w 6703452"/>
              <a:gd name="connsiteY520" fmla="*/ 3483383 h 6099980"/>
              <a:gd name="connsiteX521" fmla="*/ 4281488 w 6703452"/>
              <a:gd name="connsiteY521" fmla="*/ 3530055 h 6099980"/>
              <a:gd name="connsiteX522" fmla="*/ 4292918 w 6703452"/>
              <a:gd name="connsiteY522" fmla="*/ 3506243 h 6099980"/>
              <a:gd name="connsiteX523" fmla="*/ 4308158 w 6703452"/>
              <a:gd name="connsiteY523" fmla="*/ 3483383 h 6099980"/>
              <a:gd name="connsiteX524" fmla="*/ 1436372 w 6703452"/>
              <a:gd name="connsiteY524" fmla="*/ 3453855 h 6099980"/>
              <a:gd name="connsiteX525" fmla="*/ 1407796 w 6703452"/>
              <a:gd name="connsiteY525" fmla="*/ 3559583 h 6099980"/>
              <a:gd name="connsiteX526" fmla="*/ 1369696 w 6703452"/>
              <a:gd name="connsiteY526" fmla="*/ 3673883 h 6099980"/>
              <a:gd name="connsiteX527" fmla="*/ 1372552 w 6703452"/>
              <a:gd name="connsiteY527" fmla="*/ 3664358 h 6099980"/>
              <a:gd name="connsiteX528" fmla="*/ 1373506 w 6703452"/>
              <a:gd name="connsiteY528" fmla="*/ 3657690 h 6099980"/>
              <a:gd name="connsiteX529" fmla="*/ 1308736 w 6703452"/>
              <a:gd name="connsiteY529" fmla="*/ 3799612 h 6099980"/>
              <a:gd name="connsiteX530" fmla="*/ 1311594 w 6703452"/>
              <a:gd name="connsiteY530" fmla="*/ 3790087 h 6099980"/>
              <a:gd name="connsiteX531" fmla="*/ 1265872 w 6703452"/>
              <a:gd name="connsiteY531" fmla="*/ 3872955 h 6099980"/>
              <a:gd name="connsiteX532" fmla="*/ 1238252 w 6703452"/>
              <a:gd name="connsiteY532" fmla="*/ 3914865 h 6099980"/>
              <a:gd name="connsiteX533" fmla="*/ 1211580 w 6703452"/>
              <a:gd name="connsiteY533" fmla="*/ 3953918 h 6099980"/>
              <a:gd name="connsiteX534" fmla="*/ 1232536 w 6703452"/>
              <a:gd name="connsiteY534" fmla="*/ 3917723 h 6099980"/>
              <a:gd name="connsiteX535" fmla="*/ 1265872 w 6703452"/>
              <a:gd name="connsiteY535" fmla="*/ 3866287 h 6099980"/>
              <a:gd name="connsiteX536" fmla="*/ 1296352 w 6703452"/>
              <a:gd name="connsiteY536" fmla="*/ 3814852 h 6099980"/>
              <a:gd name="connsiteX537" fmla="*/ 1311594 w 6703452"/>
              <a:gd name="connsiteY537" fmla="*/ 3779610 h 6099980"/>
              <a:gd name="connsiteX538" fmla="*/ 1299212 w 6703452"/>
              <a:gd name="connsiteY538" fmla="*/ 3802470 h 6099980"/>
              <a:gd name="connsiteX539" fmla="*/ 1286828 w 6703452"/>
              <a:gd name="connsiteY539" fmla="*/ 3825330 h 6099980"/>
              <a:gd name="connsiteX540" fmla="*/ 1260158 w 6703452"/>
              <a:gd name="connsiteY540" fmla="*/ 3870098 h 6099980"/>
              <a:gd name="connsiteX541" fmla="*/ 1281114 w 6703452"/>
              <a:gd name="connsiteY541" fmla="*/ 3831998 h 6099980"/>
              <a:gd name="connsiteX542" fmla="*/ 1291592 w 6703452"/>
              <a:gd name="connsiteY542" fmla="*/ 3812948 h 6099980"/>
              <a:gd name="connsiteX543" fmla="*/ 1301116 w 6703452"/>
              <a:gd name="connsiteY543" fmla="*/ 3792945 h 6099980"/>
              <a:gd name="connsiteX544" fmla="*/ 1320166 w 6703452"/>
              <a:gd name="connsiteY544" fmla="*/ 3753893 h 6099980"/>
              <a:gd name="connsiteX545" fmla="*/ 1337312 w 6703452"/>
              <a:gd name="connsiteY545" fmla="*/ 3713887 h 6099980"/>
              <a:gd name="connsiteX546" fmla="*/ 1363028 w 6703452"/>
              <a:gd name="connsiteY546" fmla="*/ 3664358 h 6099980"/>
              <a:gd name="connsiteX547" fmla="*/ 1367792 w 6703452"/>
              <a:gd name="connsiteY547" fmla="*/ 3640545 h 6099980"/>
              <a:gd name="connsiteX548" fmla="*/ 1395414 w 6703452"/>
              <a:gd name="connsiteY548" fmla="*/ 3561487 h 6099980"/>
              <a:gd name="connsiteX549" fmla="*/ 1401128 w 6703452"/>
              <a:gd name="connsiteY549" fmla="*/ 3551962 h 6099980"/>
              <a:gd name="connsiteX550" fmla="*/ 1421132 w 6703452"/>
              <a:gd name="connsiteY550" fmla="*/ 3497670 h 6099980"/>
              <a:gd name="connsiteX551" fmla="*/ 1436372 w 6703452"/>
              <a:gd name="connsiteY551" fmla="*/ 3453855 h 6099980"/>
              <a:gd name="connsiteX552" fmla="*/ 4462464 w 6703452"/>
              <a:gd name="connsiteY552" fmla="*/ 3246210 h 6099980"/>
              <a:gd name="connsiteX553" fmla="*/ 4432936 w 6703452"/>
              <a:gd name="connsiteY553" fmla="*/ 3287167 h 6099980"/>
              <a:gd name="connsiteX554" fmla="*/ 4351020 w 6703452"/>
              <a:gd name="connsiteY554" fmla="*/ 3395752 h 6099980"/>
              <a:gd name="connsiteX555" fmla="*/ 4462464 w 6703452"/>
              <a:gd name="connsiteY555" fmla="*/ 3246210 h 6099980"/>
              <a:gd name="connsiteX556" fmla="*/ 4481166 w 6703452"/>
              <a:gd name="connsiteY556" fmla="*/ 3107607 h 6099980"/>
              <a:gd name="connsiteX557" fmla="*/ 4476752 w 6703452"/>
              <a:gd name="connsiteY557" fmla="*/ 3112861 h 6099980"/>
              <a:gd name="connsiteX558" fmla="*/ 4475320 w 6703452"/>
              <a:gd name="connsiteY558" fmla="*/ 3114515 h 6099980"/>
              <a:gd name="connsiteX559" fmla="*/ 4608196 w 6703452"/>
              <a:gd name="connsiteY559" fmla="*/ 3102383 h 6099980"/>
              <a:gd name="connsiteX560" fmla="*/ 4375784 w 6703452"/>
              <a:gd name="connsiteY560" fmla="*/ 3382418 h 6099980"/>
              <a:gd name="connsiteX561" fmla="*/ 4391024 w 6703452"/>
              <a:gd name="connsiteY561" fmla="*/ 3357653 h 6099980"/>
              <a:gd name="connsiteX562" fmla="*/ 4307204 w 6703452"/>
              <a:gd name="connsiteY562" fmla="*/ 3482430 h 6099980"/>
              <a:gd name="connsiteX563" fmla="*/ 4432936 w 6703452"/>
              <a:gd name="connsiteY563" fmla="*/ 3287168 h 6099980"/>
              <a:gd name="connsiteX564" fmla="*/ 4437698 w 6703452"/>
              <a:gd name="connsiteY564" fmla="*/ 3281453 h 6099980"/>
              <a:gd name="connsiteX565" fmla="*/ 4436744 w 6703452"/>
              <a:gd name="connsiteY565" fmla="*/ 3291930 h 6099980"/>
              <a:gd name="connsiteX566" fmla="*/ 4497704 w 6703452"/>
              <a:gd name="connsiteY566" fmla="*/ 3218588 h 6099980"/>
              <a:gd name="connsiteX567" fmla="*/ 4488180 w 6703452"/>
              <a:gd name="connsiteY567" fmla="*/ 3233828 h 6099980"/>
              <a:gd name="connsiteX568" fmla="*/ 4572952 w 6703452"/>
              <a:gd name="connsiteY568" fmla="*/ 3132863 h 6099980"/>
              <a:gd name="connsiteX569" fmla="*/ 4608196 w 6703452"/>
              <a:gd name="connsiteY569" fmla="*/ 3102383 h 6099980"/>
              <a:gd name="connsiteX570" fmla="*/ 4530092 w 6703452"/>
              <a:gd name="connsiteY570" fmla="*/ 3083332 h 6099980"/>
              <a:gd name="connsiteX571" fmla="*/ 4531044 w 6703452"/>
              <a:gd name="connsiteY571" fmla="*/ 3083332 h 6099980"/>
              <a:gd name="connsiteX572" fmla="*/ 4511040 w 6703452"/>
              <a:gd name="connsiteY572" fmla="*/ 3109050 h 6099980"/>
              <a:gd name="connsiteX573" fmla="*/ 4510088 w 6703452"/>
              <a:gd name="connsiteY573" fmla="*/ 3110002 h 6099980"/>
              <a:gd name="connsiteX574" fmla="*/ 1576806 w 6703452"/>
              <a:gd name="connsiteY574" fmla="*/ 3008889 h 6099980"/>
              <a:gd name="connsiteX575" fmla="*/ 1560196 w 6703452"/>
              <a:gd name="connsiteY575" fmla="*/ 3059520 h 6099980"/>
              <a:gd name="connsiteX576" fmla="*/ 1543052 w 6703452"/>
              <a:gd name="connsiteY576" fmla="*/ 3110955 h 6099980"/>
              <a:gd name="connsiteX577" fmla="*/ 1535432 w 6703452"/>
              <a:gd name="connsiteY577" fmla="*/ 3142387 h 6099980"/>
              <a:gd name="connsiteX578" fmla="*/ 1553528 w 6703452"/>
              <a:gd name="connsiteY578" fmla="*/ 3088095 h 6099980"/>
              <a:gd name="connsiteX579" fmla="*/ 1559244 w 6703452"/>
              <a:gd name="connsiteY579" fmla="*/ 3081427 h 6099980"/>
              <a:gd name="connsiteX580" fmla="*/ 1549718 w 6703452"/>
              <a:gd name="connsiteY580" fmla="*/ 3120480 h 6099980"/>
              <a:gd name="connsiteX581" fmla="*/ 1528764 w 6703452"/>
              <a:gd name="connsiteY581" fmla="*/ 3181440 h 6099980"/>
              <a:gd name="connsiteX582" fmla="*/ 1507808 w 6703452"/>
              <a:gd name="connsiteY582" fmla="*/ 3243352 h 6099980"/>
              <a:gd name="connsiteX583" fmla="*/ 1491616 w 6703452"/>
              <a:gd name="connsiteY583" fmla="*/ 3319552 h 6099980"/>
              <a:gd name="connsiteX584" fmla="*/ 1524952 w 6703452"/>
              <a:gd name="connsiteY584" fmla="*/ 3240495 h 6099980"/>
              <a:gd name="connsiteX585" fmla="*/ 1442086 w 6703452"/>
              <a:gd name="connsiteY585" fmla="*/ 3487192 h 6099980"/>
              <a:gd name="connsiteX586" fmla="*/ 1461136 w 6703452"/>
              <a:gd name="connsiteY586" fmla="*/ 3411945 h 6099980"/>
              <a:gd name="connsiteX587" fmla="*/ 1479232 w 6703452"/>
              <a:gd name="connsiteY587" fmla="*/ 3337650 h 6099980"/>
              <a:gd name="connsiteX588" fmla="*/ 1453516 w 6703452"/>
              <a:gd name="connsiteY588" fmla="*/ 3425280 h 6099980"/>
              <a:gd name="connsiteX589" fmla="*/ 1443990 w 6703452"/>
              <a:gd name="connsiteY589" fmla="*/ 3428137 h 6099980"/>
              <a:gd name="connsiteX590" fmla="*/ 1437324 w 6703452"/>
              <a:gd name="connsiteY590" fmla="*/ 3450997 h 6099980"/>
              <a:gd name="connsiteX591" fmla="*/ 1452564 w 6703452"/>
              <a:gd name="connsiteY591" fmla="*/ 3384322 h 6099980"/>
              <a:gd name="connsiteX592" fmla="*/ 1517332 w 6703452"/>
              <a:gd name="connsiteY592" fmla="*/ 3187155 h 6099980"/>
              <a:gd name="connsiteX593" fmla="*/ 1538288 w 6703452"/>
              <a:gd name="connsiteY593" fmla="*/ 3113812 h 6099980"/>
              <a:gd name="connsiteX594" fmla="*/ 1551624 w 6703452"/>
              <a:gd name="connsiteY594" fmla="*/ 3072855 h 6099980"/>
              <a:gd name="connsiteX595" fmla="*/ 1573532 w 6703452"/>
              <a:gd name="connsiteY595" fmla="*/ 3013800 h 6099980"/>
              <a:gd name="connsiteX596" fmla="*/ 1576806 w 6703452"/>
              <a:gd name="connsiteY596" fmla="*/ 3008889 h 6099980"/>
              <a:gd name="connsiteX597" fmla="*/ 1614488 w 6703452"/>
              <a:gd name="connsiteY597" fmla="*/ 2945220 h 6099980"/>
              <a:gd name="connsiteX598" fmla="*/ 1614464 w 6703452"/>
              <a:gd name="connsiteY598" fmla="*/ 2945360 h 6099980"/>
              <a:gd name="connsiteX599" fmla="*/ 1614226 w 6703452"/>
              <a:gd name="connsiteY599" fmla="*/ 2945827 h 6099980"/>
              <a:gd name="connsiteX600" fmla="*/ 1581150 w 6703452"/>
              <a:gd name="connsiteY600" fmla="*/ 2880450 h 6099980"/>
              <a:gd name="connsiteX601" fmla="*/ 1566864 w 6703452"/>
              <a:gd name="connsiteY601" fmla="*/ 2921408 h 6099980"/>
              <a:gd name="connsiteX602" fmla="*/ 1544956 w 6703452"/>
              <a:gd name="connsiteY602" fmla="*/ 2975700 h 6099980"/>
              <a:gd name="connsiteX603" fmla="*/ 1530668 w 6703452"/>
              <a:gd name="connsiteY603" fmla="*/ 3029040 h 6099980"/>
              <a:gd name="connsiteX604" fmla="*/ 1547812 w 6703452"/>
              <a:gd name="connsiteY604" fmla="*/ 2984273 h 6099980"/>
              <a:gd name="connsiteX605" fmla="*/ 1562100 w 6703452"/>
              <a:gd name="connsiteY605" fmla="*/ 2949030 h 6099980"/>
              <a:gd name="connsiteX606" fmla="*/ 1573530 w 6703452"/>
              <a:gd name="connsiteY606" fmla="*/ 2918550 h 6099980"/>
              <a:gd name="connsiteX607" fmla="*/ 1585912 w 6703452"/>
              <a:gd name="connsiteY607" fmla="*/ 2888070 h 6099980"/>
              <a:gd name="connsiteX608" fmla="*/ 1572578 w 6703452"/>
              <a:gd name="connsiteY608" fmla="*/ 2925218 h 6099980"/>
              <a:gd name="connsiteX609" fmla="*/ 1542098 w 6703452"/>
              <a:gd name="connsiteY609" fmla="*/ 3002370 h 6099980"/>
              <a:gd name="connsiteX610" fmla="*/ 1483996 w 6703452"/>
              <a:gd name="connsiteY610" fmla="*/ 3153818 h 6099980"/>
              <a:gd name="connsiteX611" fmla="*/ 1505904 w 6703452"/>
              <a:gd name="connsiteY611" fmla="*/ 3084285 h 6099980"/>
              <a:gd name="connsiteX612" fmla="*/ 1524000 w 6703452"/>
              <a:gd name="connsiteY612" fmla="*/ 3024278 h 6099980"/>
              <a:gd name="connsiteX613" fmla="*/ 1545908 w 6703452"/>
              <a:gd name="connsiteY613" fmla="*/ 2960460 h 6099980"/>
              <a:gd name="connsiteX614" fmla="*/ 1581150 w 6703452"/>
              <a:gd name="connsiteY614" fmla="*/ 2880450 h 6099980"/>
              <a:gd name="connsiteX615" fmla="*/ 1584198 w 6703452"/>
              <a:gd name="connsiteY615" fmla="*/ 2868221 h 6099980"/>
              <a:gd name="connsiteX616" fmla="*/ 1574484 w 6703452"/>
              <a:gd name="connsiteY616" fmla="*/ 2892833 h 6099980"/>
              <a:gd name="connsiteX617" fmla="*/ 1570672 w 6703452"/>
              <a:gd name="connsiteY617" fmla="*/ 2899500 h 6099980"/>
              <a:gd name="connsiteX618" fmla="*/ 1646872 w 6703452"/>
              <a:gd name="connsiteY618" fmla="*/ 2868068 h 6099980"/>
              <a:gd name="connsiteX619" fmla="*/ 1624012 w 6703452"/>
              <a:gd name="connsiteY619" fmla="*/ 2916645 h 6099980"/>
              <a:gd name="connsiteX620" fmla="*/ 1610678 w 6703452"/>
              <a:gd name="connsiteY620" fmla="*/ 2948078 h 6099980"/>
              <a:gd name="connsiteX621" fmla="*/ 1611630 w 6703452"/>
              <a:gd name="connsiteY621" fmla="*/ 2950935 h 6099980"/>
              <a:gd name="connsiteX622" fmla="*/ 1614226 w 6703452"/>
              <a:gd name="connsiteY622" fmla="*/ 2945827 h 6099980"/>
              <a:gd name="connsiteX623" fmla="*/ 1602506 w 6703452"/>
              <a:gd name="connsiteY623" fmla="*/ 2973051 h 6099980"/>
              <a:gd name="connsiteX624" fmla="*/ 1584960 w 6703452"/>
              <a:gd name="connsiteY624" fmla="*/ 3011895 h 6099980"/>
              <a:gd name="connsiteX625" fmla="*/ 1591628 w 6703452"/>
              <a:gd name="connsiteY625" fmla="*/ 2990940 h 6099980"/>
              <a:gd name="connsiteX626" fmla="*/ 1612584 w 6703452"/>
              <a:gd name="connsiteY626" fmla="*/ 2936648 h 6099980"/>
              <a:gd name="connsiteX627" fmla="*/ 1627824 w 6703452"/>
              <a:gd name="connsiteY627" fmla="*/ 2904263 h 6099980"/>
              <a:gd name="connsiteX628" fmla="*/ 1646872 w 6703452"/>
              <a:gd name="connsiteY628" fmla="*/ 2868068 h 6099980"/>
              <a:gd name="connsiteX629" fmla="*/ 4707740 w 6703452"/>
              <a:gd name="connsiteY629" fmla="*/ 2865653 h 6099980"/>
              <a:gd name="connsiteX630" fmla="*/ 4695350 w 6703452"/>
              <a:gd name="connsiteY630" fmla="*/ 2877831 h 6099980"/>
              <a:gd name="connsiteX631" fmla="*/ 4619626 w 6703452"/>
              <a:gd name="connsiteY631" fmla="*/ 2957603 h 6099980"/>
              <a:gd name="connsiteX632" fmla="*/ 4453892 w 6703452"/>
              <a:gd name="connsiteY632" fmla="*/ 3146198 h 6099980"/>
              <a:gd name="connsiteX633" fmla="*/ 4503420 w 6703452"/>
              <a:gd name="connsiteY633" fmla="*/ 3091906 h 6099980"/>
              <a:gd name="connsiteX634" fmla="*/ 4447224 w 6703452"/>
              <a:gd name="connsiteY634" fmla="*/ 3158581 h 6099980"/>
              <a:gd name="connsiteX635" fmla="*/ 4506278 w 6703452"/>
              <a:gd name="connsiteY635" fmla="*/ 3097621 h 6099980"/>
              <a:gd name="connsiteX636" fmla="*/ 4359592 w 6703452"/>
              <a:gd name="connsiteY636" fmla="*/ 3273833 h 6099980"/>
              <a:gd name="connsiteX637" fmla="*/ 4409124 w 6703452"/>
              <a:gd name="connsiteY637" fmla="*/ 3220493 h 6099980"/>
              <a:gd name="connsiteX638" fmla="*/ 4348164 w 6703452"/>
              <a:gd name="connsiteY638" fmla="*/ 3296693 h 6099980"/>
              <a:gd name="connsiteX639" fmla="*/ 4302444 w 6703452"/>
              <a:gd name="connsiteY639" fmla="*/ 3362416 h 6099980"/>
              <a:gd name="connsiteX640" fmla="*/ 4338638 w 6703452"/>
              <a:gd name="connsiteY640" fmla="*/ 3314791 h 6099980"/>
              <a:gd name="connsiteX641" fmla="*/ 4341496 w 6703452"/>
              <a:gd name="connsiteY641" fmla="*/ 3314791 h 6099980"/>
              <a:gd name="connsiteX642" fmla="*/ 4283392 w 6703452"/>
              <a:gd name="connsiteY642" fmla="*/ 3389086 h 6099980"/>
              <a:gd name="connsiteX643" fmla="*/ 4261486 w 6703452"/>
              <a:gd name="connsiteY643" fmla="*/ 3419566 h 6099980"/>
              <a:gd name="connsiteX644" fmla="*/ 4241484 w 6703452"/>
              <a:gd name="connsiteY644" fmla="*/ 3448141 h 6099980"/>
              <a:gd name="connsiteX645" fmla="*/ 4222432 w 6703452"/>
              <a:gd name="connsiteY645" fmla="*/ 3476716 h 6099980"/>
              <a:gd name="connsiteX646" fmla="*/ 4203384 w 6703452"/>
              <a:gd name="connsiteY646" fmla="*/ 3507196 h 6099980"/>
              <a:gd name="connsiteX647" fmla="*/ 4181476 w 6703452"/>
              <a:gd name="connsiteY647" fmla="*/ 3541486 h 6099980"/>
              <a:gd name="connsiteX648" fmla="*/ 4156710 w 6703452"/>
              <a:gd name="connsiteY648" fmla="*/ 3582443 h 6099980"/>
              <a:gd name="connsiteX649" fmla="*/ 4150044 w 6703452"/>
              <a:gd name="connsiteY649" fmla="*/ 3601493 h 6099980"/>
              <a:gd name="connsiteX650" fmla="*/ 4123372 w 6703452"/>
              <a:gd name="connsiteY650" fmla="*/ 3657691 h 6099980"/>
              <a:gd name="connsiteX651" fmla="*/ 4095750 w 6703452"/>
              <a:gd name="connsiteY651" fmla="*/ 3721508 h 6099980"/>
              <a:gd name="connsiteX652" fmla="*/ 4083368 w 6703452"/>
              <a:gd name="connsiteY652" fmla="*/ 3761513 h 6099980"/>
              <a:gd name="connsiteX653" fmla="*/ 4094798 w 6703452"/>
              <a:gd name="connsiteY653" fmla="*/ 3731986 h 6099980"/>
              <a:gd name="connsiteX654" fmla="*/ 4107180 w 6703452"/>
              <a:gd name="connsiteY654" fmla="*/ 3702458 h 6099980"/>
              <a:gd name="connsiteX655" fmla="*/ 4094798 w 6703452"/>
              <a:gd name="connsiteY655" fmla="*/ 3733891 h 6099980"/>
              <a:gd name="connsiteX656" fmla="*/ 4084320 w 6703452"/>
              <a:gd name="connsiteY656" fmla="*/ 3766276 h 6099980"/>
              <a:gd name="connsiteX657" fmla="*/ 4073844 w 6703452"/>
              <a:gd name="connsiteY657" fmla="*/ 3798661 h 6099980"/>
              <a:gd name="connsiteX658" fmla="*/ 4065270 w 6703452"/>
              <a:gd name="connsiteY658" fmla="*/ 3831046 h 6099980"/>
              <a:gd name="connsiteX659" fmla="*/ 4053840 w 6703452"/>
              <a:gd name="connsiteY659" fmla="*/ 3860573 h 6099980"/>
              <a:gd name="connsiteX660" fmla="*/ 4050984 w 6703452"/>
              <a:gd name="connsiteY660" fmla="*/ 3867241 h 6099980"/>
              <a:gd name="connsiteX661" fmla="*/ 4051936 w 6703452"/>
              <a:gd name="connsiteY661" fmla="*/ 3858668 h 6099980"/>
              <a:gd name="connsiteX662" fmla="*/ 4054792 w 6703452"/>
              <a:gd name="connsiteY662" fmla="*/ 3844381 h 6099980"/>
              <a:gd name="connsiteX663" fmla="*/ 4055744 w 6703452"/>
              <a:gd name="connsiteY663" fmla="*/ 3832951 h 6099980"/>
              <a:gd name="connsiteX664" fmla="*/ 4048124 w 6703452"/>
              <a:gd name="connsiteY664" fmla="*/ 3853906 h 6099980"/>
              <a:gd name="connsiteX665" fmla="*/ 4033838 w 6703452"/>
              <a:gd name="connsiteY665" fmla="*/ 3905341 h 6099980"/>
              <a:gd name="connsiteX666" fmla="*/ 4015740 w 6703452"/>
              <a:gd name="connsiteY666" fmla="*/ 4006306 h 6099980"/>
              <a:gd name="connsiteX667" fmla="*/ 4009072 w 6703452"/>
              <a:gd name="connsiteY667" fmla="*/ 4069171 h 6099980"/>
              <a:gd name="connsiteX668" fmla="*/ 4002404 w 6703452"/>
              <a:gd name="connsiteY668" fmla="*/ 4123463 h 6099980"/>
              <a:gd name="connsiteX669" fmla="*/ 3987166 w 6703452"/>
              <a:gd name="connsiteY669" fmla="*/ 4195853 h 6099980"/>
              <a:gd name="connsiteX670" fmla="*/ 4002404 w 6703452"/>
              <a:gd name="connsiteY670" fmla="*/ 4098698 h 6099980"/>
              <a:gd name="connsiteX671" fmla="*/ 4024312 w 6703452"/>
              <a:gd name="connsiteY671" fmla="*/ 3948203 h 6099980"/>
              <a:gd name="connsiteX672" fmla="*/ 4010978 w 6703452"/>
              <a:gd name="connsiteY672" fmla="*/ 4012973 h 6099980"/>
              <a:gd name="connsiteX673" fmla="*/ 4016692 w 6703452"/>
              <a:gd name="connsiteY673" fmla="*/ 3968206 h 6099980"/>
              <a:gd name="connsiteX674" fmla="*/ 4030980 w 6703452"/>
              <a:gd name="connsiteY674" fmla="*/ 3896768 h 6099980"/>
              <a:gd name="connsiteX675" fmla="*/ 4040504 w 6703452"/>
              <a:gd name="connsiteY675" fmla="*/ 3857716 h 6099980"/>
              <a:gd name="connsiteX676" fmla="*/ 4051936 w 6703452"/>
              <a:gd name="connsiteY676" fmla="*/ 3819616 h 6099980"/>
              <a:gd name="connsiteX677" fmla="*/ 4063366 w 6703452"/>
              <a:gd name="connsiteY677" fmla="*/ 3784373 h 6099980"/>
              <a:gd name="connsiteX678" fmla="*/ 4074796 w 6703452"/>
              <a:gd name="connsiteY678" fmla="*/ 3753893 h 6099980"/>
              <a:gd name="connsiteX679" fmla="*/ 4064318 w 6703452"/>
              <a:gd name="connsiteY679" fmla="*/ 3786278 h 6099980"/>
              <a:gd name="connsiteX680" fmla="*/ 4062412 w 6703452"/>
              <a:gd name="connsiteY680" fmla="*/ 3795803 h 6099980"/>
              <a:gd name="connsiteX681" fmla="*/ 4066224 w 6703452"/>
              <a:gd name="connsiteY681" fmla="*/ 3787231 h 6099980"/>
              <a:gd name="connsiteX682" fmla="*/ 4074796 w 6703452"/>
              <a:gd name="connsiteY682" fmla="*/ 3765323 h 6099980"/>
              <a:gd name="connsiteX683" fmla="*/ 4100512 w 6703452"/>
              <a:gd name="connsiteY683" fmla="*/ 3702458 h 6099980"/>
              <a:gd name="connsiteX684" fmla="*/ 4127184 w 6703452"/>
              <a:gd name="connsiteY684" fmla="*/ 3648166 h 6099980"/>
              <a:gd name="connsiteX685" fmla="*/ 4131944 w 6703452"/>
              <a:gd name="connsiteY685" fmla="*/ 3622448 h 6099980"/>
              <a:gd name="connsiteX686" fmla="*/ 4090036 w 6703452"/>
              <a:gd name="connsiteY686" fmla="*/ 3713888 h 6099980"/>
              <a:gd name="connsiteX687" fmla="*/ 4071938 w 6703452"/>
              <a:gd name="connsiteY687" fmla="*/ 3759608 h 6099980"/>
              <a:gd name="connsiteX688" fmla="*/ 4060508 w 6703452"/>
              <a:gd name="connsiteY688" fmla="*/ 3789136 h 6099980"/>
              <a:gd name="connsiteX689" fmla="*/ 4048124 w 6703452"/>
              <a:gd name="connsiteY689" fmla="*/ 3826283 h 6099980"/>
              <a:gd name="connsiteX690" fmla="*/ 4061460 w 6703452"/>
              <a:gd name="connsiteY690" fmla="*/ 3784373 h 6099980"/>
              <a:gd name="connsiteX691" fmla="*/ 4074796 w 6703452"/>
              <a:gd name="connsiteY691" fmla="*/ 3748178 h 6099980"/>
              <a:gd name="connsiteX692" fmla="*/ 4096704 w 6703452"/>
              <a:gd name="connsiteY692" fmla="*/ 3690076 h 6099980"/>
              <a:gd name="connsiteX693" fmla="*/ 4130040 w 6703452"/>
              <a:gd name="connsiteY693" fmla="*/ 3607208 h 6099980"/>
              <a:gd name="connsiteX694" fmla="*/ 4146232 w 6703452"/>
              <a:gd name="connsiteY694" fmla="*/ 3571013 h 6099980"/>
              <a:gd name="connsiteX695" fmla="*/ 4165284 w 6703452"/>
              <a:gd name="connsiteY695" fmla="*/ 3531961 h 6099980"/>
              <a:gd name="connsiteX696" fmla="*/ 4192904 w 6703452"/>
              <a:gd name="connsiteY696" fmla="*/ 3485288 h 6099980"/>
              <a:gd name="connsiteX697" fmla="*/ 4231958 w 6703452"/>
              <a:gd name="connsiteY697" fmla="*/ 3426233 h 6099980"/>
              <a:gd name="connsiteX698" fmla="*/ 4265296 w 6703452"/>
              <a:gd name="connsiteY698" fmla="*/ 3392896 h 6099980"/>
              <a:gd name="connsiteX699" fmla="*/ 4289108 w 6703452"/>
              <a:gd name="connsiteY699" fmla="*/ 3358606 h 6099980"/>
              <a:gd name="connsiteX700" fmla="*/ 4318636 w 6703452"/>
              <a:gd name="connsiteY700" fmla="*/ 3317648 h 6099980"/>
              <a:gd name="connsiteX701" fmla="*/ 4370070 w 6703452"/>
              <a:gd name="connsiteY701" fmla="*/ 3249068 h 6099980"/>
              <a:gd name="connsiteX702" fmla="*/ 4343400 w 6703452"/>
              <a:gd name="connsiteY702" fmla="*/ 3272881 h 6099980"/>
              <a:gd name="connsiteX703" fmla="*/ 4438652 w 6703452"/>
              <a:gd name="connsiteY703" fmla="*/ 3160486 h 6099980"/>
              <a:gd name="connsiteX704" fmla="*/ 4543426 w 6703452"/>
              <a:gd name="connsiteY704" fmla="*/ 3039518 h 6099980"/>
              <a:gd name="connsiteX705" fmla="*/ 4481544 w 6703452"/>
              <a:gd name="connsiteY705" fmla="*/ 3107161 h 6099980"/>
              <a:gd name="connsiteX706" fmla="*/ 4481166 w 6703452"/>
              <a:gd name="connsiteY706" fmla="*/ 3107607 h 6099980"/>
              <a:gd name="connsiteX707" fmla="*/ 4519674 w 6703452"/>
              <a:gd name="connsiteY707" fmla="*/ 3061768 h 6099980"/>
              <a:gd name="connsiteX708" fmla="*/ 4626292 w 6703452"/>
              <a:gd name="connsiteY708" fmla="*/ 2946173 h 6099980"/>
              <a:gd name="connsiteX709" fmla="*/ 4694992 w 6703452"/>
              <a:gd name="connsiteY709" fmla="*/ 2877712 h 6099980"/>
              <a:gd name="connsiteX710" fmla="*/ 4884420 w 6703452"/>
              <a:gd name="connsiteY710" fmla="*/ 2855686 h 6099980"/>
              <a:gd name="connsiteX711" fmla="*/ 4831080 w 6703452"/>
              <a:gd name="connsiteY711" fmla="*/ 2905216 h 6099980"/>
              <a:gd name="connsiteX712" fmla="*/ 4884420 w 6703452"/>
              <a:gd name="connsiteY712" fmla="*/ 2855686 h 6099980"/>
              <a:gd name="connsiteX713" fmla="*/ 1596706 w 6703452"/>
              <a:gd name="connsiteY713" fmla="*/ 2840767 h 6099980"/>
              <a:gd name="connsiteX714" fmla="*/ 1585912 w 6703452"/>
              <a:gd name="connsiteY714" fmla="*/ 2864258 h 6099980"/>
              <a:gd name="connsiteX715" fmla="*/ 1584198 w 6703452"/>
              <a:gd name="connsiteY715" fmla="*/ 2868221 h 6099980"/>
              <a:gd name="connsiteX716" fmla="*/ 1588770 w 6703452"/>
              <a:gd name="connsiteY716" fmla="*/ 2856638 h 6099980"/>
              <a:gd name="connsiteX717" fmla="*/ 4750140 w 6703452"/>
              <a:gd name="connsiteY717" fmla="*/ 2825544 h 6099980"/>
              <a:gd name="connsiteX718" fmla="*/ 4707740 w 6703452"/>
              <a:gd name="connsiteY718" fmla="*/ 2865653 h 6099980"/>
              <a:gd name="connsiteX719" fmla="*/ 4728390 w 6703452"/>
              <a:gd name="connsiteY719" fmla="*/ 2845357 h 6099980"/>
              <a:gd name="connsiteX720" fmla="*/ 1605916 w 6703452"/>
              <a:gd name="connsiteY720" fmla="*/ 2822348 h 6099980"/>
              <a:gd name="connsiteX721" fmla="*/ 1596706 w 6703452"/>
              <a:gd name="connsiteY721" fmla="*/ 2840767 h 6099980"/>
              <a:gd name="connsiteX722" fmla="*/ 1602106 w 6703452"/>
              <a:gd name="connsiteY722" fmla="*/ 2829015 h 6099980"/>
              <a:gd name="connsiteX723" fmla="*/ 1683068 w 6703452"/>
              <a:gd name="connsiteY723" fmla="*/ 2771865 h 6099980"/>
              <a:gd name="connsiteX724" fmla="*/ 1670684 w 6703452"/>
              <a:gd name="connsiteY724" fmla="*/ 2790915 h 6099980"/>
              <a:gd name="connsiteX725" fmla="*/ 1660208 w 6703452"/>
              <a:gd name="connsiteY725" fmla="*/ 2810918 h 6099980"/>
              <a:gd name="connsiteX726" fmla="*/ 1644016 w 6703452"/>
              <a:gd name="connsiteY726" fmla="*/ 2840445 h 6099980"/>
              <a:gd name="connsiteX727" fmla="*/ 1652588 w 6703452"/>
              <a:gd name="connsiteY727" fmla="*/ 2819490 h 6099980"/>
              <a:gd name="connsiteX728" fmla="*/ 1667828 w 6703452"/>
              <a:gd name="connsiteY728" fmla="*/ 2794725 h 6099980"/>
              <a:gd name="connsiteX729" fmla="*/ 1683068 w 6703452"/>
              <a:gd name="connsiteY729" fmla="*/ 2771865 h 6099980"/>
              <a:gd name="connsiteX730" fmla="*/ 1724026 w 6703452"/>
              <a:gd name="connsiteY730" fmla="*/ 2753768 h 6099980"/>
              <a:gd name="connsiteX731" fmla="*/ 1697526 w 6703452"/>
              <a:gd name="connsiteY731" fmla="*/ 2795161 h 6099980"/>
              <a:gd name="connsiteX732" fmla="*/ 1703070 w 6703452"/>
              <a:gd name="connsiteY732" fmla="*/ 2786153 h 6099980"/>
              <a:gd name="connsiteX733" fmla="*/ 1724026 w 6703452"/>
              <a:gd name="connsiteY733" fmla="*/ 2753768 h 6099980"/>
              <a:gd name="connsiteX734" fmla="*/ 1706850 w 6703452"/>
              <a:gd name="connsiteY734" fmla="*/ 2740120 h 6099980"/>
              <a:gd name="connsiteX735" fmla="*/ 1687830 w 6703452"/>
              <a:gd name="connsiteY735" fmla="*/ 2771865 h 6099980"/>
              <a:gd name="connsiteX736" fmla="*/ 1660208 w 6703452"/>
              <a:gd name="connsiteY736" fmla="*/ 2824252 h 6099980"/>
              <a:gd name="connsiteX737" fmla="*/ 1670684 w 6703452"/>
              <a:gd name="connsiteY737" fmla="*/ 2798535 h 6099980"/>
              <a:gd name="connsiteX738" fmla="*/ 1701164 w 6703452"/>
              <a:gd name="connsiteY738" fmla="*/ 2746148 h 6099980"/>
              <a:gd name="connsiteX739" fmla="*/ 1706850 w 6703452"/>
              <a:gd name="connsiteY739" fmla="*/ 2740120 h 6099980"/>
              <a:gd name="connsiteX740" fmla="*/ 1751648 w 6703452"/>
              <a:gd name="connsiteY740" fmla="*/ 2718525 h 6099980"/>
              <a:gd name="connsiteX741" fmla="*/ 1573530 w 6703452"/>
              <a:gd name="connsiteY741" fmla="*/ 3103335 h 6099980"/>
              <a:gd name="connsiteX742" fmla="*/ 1564004 w 6703452"/>
              <a:gd name="connsiteY742" fmla="*/ 3109050 h 6099980"/>
              <a:gd name="connsiteX743" fmla="*/ 1587818 w 6703452"/>
              <a:gd name="connsiteY743" fmla="*/ 3042375 h 6099980"/>
              <a:gd name="connsiteX744" fmla="*/ 1591628 w 6703452"/>
              <a:gd name="connsiteY744" fmla="*/ 3022373 h 6099980"/>
              <a:gd name="connsiteX745" fmla="*/ 1561148 w 6703452"/>
              <a:gd name="connsiteY745" fmla="*/ 3111908 h 6099980"/>
              <a:gd name="connsiteX746" fmla="*/ 1557338 w 6703452"/>
              <a:gd name="connsiteY746" fmla="*/ 3103335 h 6099980"/>
              <a:gd name="connsiteX747" fmla="*/ 1591628 w 6703452"/>
              <a:gd name="connsiteY747" fmla="*/ 3009038 h 6099980"/>
              <a:gd name="connsiteX748" fmla="*/ 1613194 w 6703452"/>
              <a:gd name="connsiteY748" fmla="*/ 2952781 h 6099980"/>
              <a:gd name="connsiteX749" fmla="*/ 1614464 w 6703452"/>
              <a:gd name="connsiteY749" fmla="*/ 2945360 h 6099980"/>
              <a:gd name="connsiteX750" fmla="*/ 1618894 w 6703452"/>
              <a:gd name="connsiteY750" fmla="*/ 2936648 h 6099980"/>
              <a:gd name="connsiteX751" fmla="*/ 1632584 w 6703452"/>
              <a:gd name="connsiteY751" fmla="*/ 2910930 h 6099980"/>
              <a:gd name="connsiteX752" fmla="*/ 1675092 w 6703452"/>
              <a:gd name="connsiteY752" fmla="*/ 2830206 h 6099980"/>
              <a:gd name="connsiteX753" fmla="*/ 1697526 w 6703452"/>
              <a:gd name="connsiteY753" fmla="*/ 2795161 h 6099980"/>
              <a:gd name="connsiteX754" fmla="*/ 1687830 w 6703452"/>
              <a:gd name="connsiteY754" fmla="*/ 2810918 h 6099980"/>
              <a:gd name="connsiteX755" fmla="*/ 1674496 w 6703452"/>
              <a:gd name="connsiteY755" fmla="*/ 2835683 h 6099980"/>
              <a:gd name="connsiteX756" fmla="*/ 1661160 w 6703452"/>
              <a:gd name="connsiteY756" fmla="*/ 2860448 h 6099980"/>
              <a:gd name="connsiteX757" fmla="*/ 1654492 w 6703452"/>
              <a:gd name="connsiteY757" fmla="*/ 2872830 h 6099980"/>
              <a:gd name="connsiteX758" fmla="*/ 1647826 w 6703452"/>
              <a:gd name="connsiteY758" fmla="*/ 2886165 h 6099980"/>
              <a:gd name="connsiteX759" fmla="*/ 1618298 w 6703452"/>
              <a:gd name="connsiteY759" fmla="*/ 2943315 h 6099980"/>
              <a:gd name="connsiteX760" fmla="*/ 1609726 w 6703452"/>
              <a:gd name="connsiteY760" fmla="*/ 2977605 h 6099980"/>
              <a:gd name="connsiteX761" fmla="*/ 1623060 w 6703452"/>
              <a:gd name="connsiteY761" fmla="*/ 2948078 h 6099980"/>
              <a:gd name="connsiteX762" fmla="*/ 1638300 w 6703452"/>
              <a:gd name="connsiteY762" fmla="*/ 2916645 h 6099980"/>
              <a:gd name="connsiteX763" fmla="*/ 1671638 w 6703452"/>
              <a:gd name="connsiteY763" fmla="*/ 2849970 h 6099980"/>
              <a:gd name="connsiteX764" fmla="*/ 1689736 w 6703452"/>
              <a:gd name="connsiteY764" fmla="*/ 2815680 h 6099980"/>
              <a:gd name="connsiteX765" fmla="*/ 1694498 w 6703452"/>
              <a:gd name="connsiteY765" fmla="*/ 2807108 h 6099980"/>
              <a:gd name="connsiteX766" fmla="*/ 1699260 w 6703452"/>
              <a:gd name="connsiteY766" fmla="*/ 2798535 h 6099980"/>
              <a:gd name="connsiteX767" fmla="*/ 1709738 w 6703452"/>
              <a:gd name="connsiteY767" fmla="*/ 2782343 h 6099980"/>
              <a:gd name="connsiteX768" fmla="*/ 1729740 w 6703452"/>
              <a:gd name="connsiteY768" fmla="*/ 2749958 h 6099980"/>
              <a:gd name="connsiteX769" fmla="*/ 1751648 w 6703452"/>
              <a:gd name="connsiteY769" fmla="*/ 2718525 h 6099980"/>
              <a:gd name="connsiteX770" fmla="*/ 4980842 w 6703452"/>
              <a:gd name="connsiteY770" fmla="*/ 2703256 h 6099980"/>
              <a:gd name="connsiteX771" fmla="*/ 4978320 w 6703452"/>
              <a:gd name="connsiteY771" fmla="*/ 2704955 h 6099980"/>
              <a:gd name="connsiteX772" fmla="*/ 4979434 w 6703452"/>
              <a:gd name="connsiteY772" fmla="*/ 2704119 h 6099980"/>
              <a:gd name="connsiteX773" fmla="*/ 5173980 w 6703452"/>
              <a:gd name="connsiteY773" fmla="*/ 2606131 h 6099980"/>
              <a:gd name="connsiteX774" fmla="*/ 5147312 w 6703452"/>
              <a:gd name="connsiteY774" fmla="*/ 2616608 h 6099980"/>
              <a:gd name="connsiteX775" fmla="*/ 5119688 w 6703452"/>
              <a:gd name="connsiteY775" fmla="*/ 2627086 h 6099980"/>
              <a:gd name="connsiteX776" fmla="*/ 5156836 w 6703452"/>
              <a:gd name="connsiteY776" fmla="*/ 2617561 h 6099980"/>
              <a:gd name="connsiteX777" fmla="*/ 5173980 w 6703452"/>
              <a:gd name="connsiteY777" fmla="*/ 2606131 h 6099980"/>
              <a:gd name="connsiteX778" fmla="*/ 5787392 w 6703452"/>
              <a:gd name="connsiteY778" fmla="*/ 2514690 h 6099980"/>
              <a:gd name="connsiteX779" fmla="*/ 5769292 w 6703452"/>
              <a:gd name="connsiteY779" fmla="*/ 2521358 h 6099980"/>
              <a:gd name="connsiteX780" fmla="*/ 5787392 w 6703452"/>
              <a:gd name="connsiteY780" fmla="*/ 2514690 h 6099980"/>
              <a:gd name="connsiteX781" fmla="*/ 5341620 w 6703452"/>
              <a:gd name="connsiteY781" fmla="*/ 2483258 h 6099980"/>
              <a:gd name="connsiteX782" fmla="*/ 5312092 w 6703452"/>
              <a:gd name="connsiteY782" fmla="*/ 2494688 h 6099980"/>
              <a:gd name="connsiteX783" fmla="*/ 5178744 w 6703452"/>
              <a:gd name="connsiteY783" fmla="*/ 2542313 h 6099980"/>
              <a:gd name="connsiteX784" fmla="*/ 5136832 w 6703452"/>
              <a:gd name="connsiteY784" fmla="*/ 2558505 h 6099980"/>
              <a:gd name="connsiteX785" fmla="*/ 5103496 w 6703452"/>
              <a:gd name="connsiteY785" fmla="*/ 2574698 h 6099980"/>
              <a:gd name="connsiteX786" fmla="*/ 5068252 w 6703452"/>
              <a:gd name="connsiteY786" fmla="*/ 2592796 h 6099980"/>
              <a:gd name="connsiteX787" fmla="*/ 5048250 w 6703452"/>
              <a:gd name="connsiteY787" fmla="*/ 2603273 h 6099980"/>
              <a:gd name="connsiteX788" fmla="*/ 5026344 w 6703452"/>
              <a:gd name="connsiteY788" fmla="*/ 2615655 h 6099980"/>
              <a:gd name="connsiteX789" fmla="*/ 5001578 w 6703452"/>
              <a:gd name="connsiteY789" fmla="*/ 2628990 h 6099980"/>
              <a:gd name="connsiteX790" fmla="*/ 4973004 w 6703452"/>
              <a:gd name="connsiteY790" fmla="*/ 2645183 h 6099980"/>
              <a:gd name="connsiteX791" fmla="*/ 5013008 w 6703452"/>
              <a:gd name="connsiteY791" fmla="*/ 2618513 h 6099980"/>
              <a:gd name="connsiteX792" fmla="*/ 5040630 w 6703452"/>
              <a:gd name="connsiteY792" fmla="*/ 2601368 h 6099980"/>
              <a:gd name="connsiteX793" fmla="*/ 5072064 w 6703452"/>
              <a:gd name="connsiteY793" fmla="*/ 2582318 h 6099980"/>
              <a:gd name="connsiteX794" fmla="*/ 5093018 w 6703452"/>
              <a:gd name="connsiteY794" fmla="*/ 2568983 h 6099980"/>
              <a:gd name="connsiteX795" fmla="*/ 5134928 w 6703452"/>
              <a:gd name="connsiteY795" fmla="*/ 2547075 h 6099980"/>
              <a:gd name="connsiteX796" fmla="*/ 5101592 w 6703452"/>
              <a:gd name="connsiteY796" fmla="*/ 2560411 h 6099980"/>
              <a:gd name="connsiteX797" fmla="*/ 5154930 w 6703452"/>
              <a:gd name="connsiteY797" fmla="*/ 2536598 h 6099980"/>
              <a:gd name="connsiteX798" fmla="*/ 5178744 w 6703452"/>
              <a:gd name="connsiteY798" fmla="*/ 2532788 h 6099980"/>
              <a:gd name="connsiteX799" fmla="*/ 5341620 w 6703452"/>
              <a:gd name="connsiteY799" fmla="*/ 2483258 h 6099980"/>
              <a:gd name="connsiteX800" fmla="*/ 1901608 w 6703452"/>
              <a:gd name="connsiteY800" fmla="*/ 2454802 h 6099980"/>
              <a:gd name="connsiteX801" fmla="*/ 1876426 w 6703452"/>
              <a:gd name="connsiteY801" fmla="*/ 2479447 h 6099980"/>
              <a:gd name="connsiteX802" fmla="*/ 1900240 w 6703452"/>
              <a:gd name="connsiteY802" fmla="*/ 2455635 h 6099980"/>
              <a:gd name="connsiteX803" fmla="*/ 1901608 w 6703452"/>
              <a:gd name="connsiteY803" fmla="*/ 2454802 h 6099980"/>
              <a:gd name="connsiteX804" fmla="*/ 5862324 w 6703452"/>
              <a:gd name="connsiteY804" fmla="*/ 2445947 h 6099980"/>
              <a:gd name="connsiteX805" fmla="*/ 5816918 w 6703452"/>
              <a:gd name="connsiteY805" fmla="*/ 2461351 h 6099980"/>
              <a:gd name="connsiteX806" fmla="*/ 5770246 w 6703452"/>
              <a:gd name="connsiteY806" fmla="*/ 2474686 h 6099980"/>
              <a:gd name="connsiteX807" fmla="*/ 5719764 w 6703452"/>
              <a:gd name="connsiteY807" fmla="*/ 2487068 h 6099980"/>
              <a:gd name="connsiteX808" fmla="*/ 5700712 w 6703452"/>
              <a:gd name="connsiteY808" fmla="*/ 2493736 h 6099980"/>
              <a:gd name="connsiteX809" fmla="*/ 5745480 w 6703452"/>
              <a:gd name="connsiteY809" fmla="*/ 2488973 h 6099980"/>
              <a:gd name="connsiteX810" fmla="*/ 5694046 w 6703452"/>
              <a:gd name="connsiteY810" fmla="*/ 2498498 h 6099980"/>
              <a:gd name="connsiteX811" fmla="*/ 5660708 w 6703452"/>
              <a:gd name="connsiteY811" fmla="*/ 2508023 h 6099980"/>
              <a:gd name="connsiteX812" fmla="*/ 5571172 w 6703452"/>
              <a:gd name="connsiteY812" fmla="*/ 2529931 h 6099980"/>
              <a:gd name="connsiteX813" fmla="*/ 5617846 w 6703452"/>
              <a:gd name="connsiteY813" fmla="*/ 2524216 h 6099980"/>
              <a:gd name="connsiteX814" fmla="*/ 5708332 w 6703452"/>
              <a:gd name="connsiteY814" fmla="*/ 2504213 h 6099980"/>
              <a:gd name="connsiteX815" fmla="*/ 5746432 w 6703452"/>
              <a:gd name="connsiteY815" fmla="*/ 2491831 h 6099980"/>
              <a:gd name="connsiteX816" fmla="*/ 5796916 w 6703452"/>
              <a:gd name="connsiteY816" fmla="*/ 2475638 h 6099980"/>
              <a:gd name="connsiteX817" fmla="*/ 5862638 w 6703452"/>
              <a:gd name="connsiteY817" fmla="*/ 2447063 h 6099980"/>
              <a:gd name="connsiteX818" fmla="*/ 5862324 w 6703452"/>
              <a:gd name="connsiteY818" fmla="*/ 2445947 h 6099980"/>
              <a:gd name="connsiteX819" fmla="*/ 5748338 w 6703452"/>
              <a:gd name="connsiteY819" fmla="*/ 2415630 h 6099980"/>
              <a:gd name="connsiteX820" fmla="*/ 5694046 w 6703452"/>
              <a:gd name="connsiteY820" fmla="*/ 2430870 h 6099980"/>
              <a:gd name="connsiteX821" fmla="*/ 5748338 w 6703452"/>
              <a:gd name="connsiteY821" fmla="*/ 2415630 h 6099980"/>
              <a:gd name="connsiteX822" fmla="*/ 5732146 w 6703452"/>
              <a:gd name="connsiteY822" fmla="*/ 2404200 h 6099980"/>
              <a:gd name="connsiteX823" fmla="*/ 5662612 w 6703452"/>
              <a:gd name="connsiteY823" fmla="*/ 2423250 h 6099980"/>
              <a:gd name="connsiteX824" fmla="*/ 5647372 w 6703452"/>
              <a:gd name="connsiteY824" fmla="*/ 2425155 h 6099980"/>
              <a:gd name="connsiteX825" fmla="*/ 5682616 w 6703452"/>
              <a:gd name="connsiteY825" fmla="*/ 2416583 h 6099980"/>
              <a:gd name="connsiteX826" fmla="*/ 5717858 w 6703452"/>
              <a:gd name="connsiteY826" fmla="*/ 2407058 h 6099980"/>
              <a:gd name="connsiteX827" fmla="*/ 2229804 w 6703452"/>
              <a:gd name="connsiteY827" fmla="*/ 2291806 h 6099980"/>
              <a:gd name="connsiteX828" fmla="*/ 2230092 w 6703452"/>
              <a:gd name="connsiteY828" fmla="*/ 2292061 h 6099980"/>
              <a:gd name="connsiteX829" fmla="*/ 2229804 w 6703452"/>
              <a:gd name="connsiteY829" fmla="*/ 2292163 h 6099980"/>
              <a:gd name="connsiteX830" fmla="*/ 2229804 w 6703452"/>
              <a:gd name="connsiteY830" fmla="*/ 2291806 h 6099980"/>
              <a:gd name="connsiteX831" fmla="*/ 2486978 w 6703452"/>
              <a:gd name="connsiteY831" fmla="*/ 2268945 h 6099980"/>
              <a:gd name="connsiteX832" fmla="*/ 2477452 w 6703452"/>
              <a:gd name="connsiteY832" fmla="*/ 2270850 h 6099980"/>
              <a:gd name="connsiteX833" fmla="*/ 2475548 w 6703452"/>
              <a:gd name="connsiteY833" fmla="*/ 2270850 h 6099980"/>
              <a:gd name="connsiteX834" fmla="*/ 3027998 w 6703452"/>
              <a:gd name="connsiteY834" fmla="*/ 2214653 h 6099980"/>
              <a:gd name="connsiteX835" fmla="*/ 3023236 w 6703452"/>
              <a:gd name="connsiteY835" fmla="*/ 2216558 h 6099980"/>
              <a:gd name="connsiteX836" fmla="*/ 3027762 w 6703452"/>
              <a:gd name="connsiteY836" fmla="*/ 2214702 h 6099980"/>
              <a:gd name="connsiteX837" fmla="*/ 3076368 w 6703452"/>
              <a:gd name="connsiteY837" fmla="*/ 2211539 h 6099980"/>
              <a:gd name="connsiteX838" fmla="*/ 3046096 w 6703452"/>
              <a:gd name="connsiteY838" fmla="*/ 2223226 h 6099980"/>
              <a:gd name="connsiteX839" fmla="*/ 3060384 w 6703452"/>
              <a:gd name="connsiteY839" fmla="*/ 2219416 h 6099980"/>
              <a:gd name="connsiteX840" fmla="*/ 3048952 w 6703452"/>
              <a:gd name="connsiteY840" fmla="*/ 2223226 h 6099980"/>
              <a:gd name="connsiteX841" fmla="*/ 3025140 w 6703452"/>
              <a:gd name="connsiteY841" fmla="*/ 2229893 h 6099980"/>
              <a:gd name="connsiteX842" fmla="*/ 2928938 w 6703452"/>
              <a:gd name="connsiteY842" fmla="*/ 2249896 h 6099980"/>
              <a:gd name="connsiteX843" fmla="*/ 2815592 w 6703452"/>
              <a:gd name="connsiteY843" fmla="*/ 2257516 h 6099980"/>
              <a:gd name="connsiteX844" fmla="*/ 2770824 w 6703452"/>
              <a:gd name="connsiteY844" fmla="*/ 2255611 h 6099980"/>
              <a:gd name="connsiteX845" fmla="*/ 2939416 w 6703452"/>
              <a:gd name="connsiteY845" fmla="*/ 2243228 h 6099980"/>
              <a:gd name="connsiteX846" fmla="*/ 3047048 w 6703452"/>
              <a:gd name="connsiteY846" fmla="*/ 2217511 h 6099980"/>
              <a:gd name="connsiteX847" fmla="*/ 3076368 w 6703452"/>
              <a:gd name="connsiteY847" fmla="*/ 2211539 h 6099980"/>
              <a:gd name="connsiteX848" fmla="*/ 3114676 w 6703452"/>
              <a:gd name="connsiteY848" fmla="*/ 2200365 h 6099980"/>
              <a:gd name="connsiteX849" fmla="*/ 3033712 w 6703452"/>
              <a:gd name="connsiteY849" fmla="*/ 2231798 h 6099980"/>
              <a:gd name="connsiteX850" fmla="*/ 3114676 w 6703452"/>
              <a:gd name="connsiteY850" fmla="*/ 2200365 h 6099980"/>
              <a:gd name="connsiteX851" fmla="*/ 3124570 w 6703452"/>
              <a:gd name="connsiteY851" fmla="*/ 2194592 h 6099980"/>
              <a:gd name="connsiteX852" fmla="*/ 3117532 w 6703452"/>
              <a:gd name="connsiteY852" fmla="*/ 2198461 h 6099980"/>
              <a:gd name="connsiteX853" fmla="*/ 3094672 w 6703452"/>
              <a:gd name="connsiteY853" fmla="*/ 2207986 h 6099980"/>
              <a:gd name="connsiteX854" fmla="*/ 3071812 w 6703452"/>
              <a:gd name="connsiteY854" fmla="*/ 2215606 h 6099980"/>
              <a:gd name="connsiteX855" fmla="*/ 3060384 w 6703452"/>
              <a:gd name="connsiteY855" fmla="*/ 2219416 h 6099980"/>
              <a:gd name="connsiteX856" fmla="*/ 3073718 w 6703452"/>
              <a:gd name="connsiteY856" fmla="*/ 2214653 h 6099980"/>
              <a:gd name="connsiteX857" fmla="*/ 3096578 w 6703452"/>
              <a:gd name="connsiteY857" fmla="*/ 2207033 h 6099980"/>
              <a:gd name="connsiteX858" fmla="*/ 3167080 w 6703452"/>
              <a:gd name="connsiteY858" fmla="*/ 2171224 h 6099980"/>
              <a:gd name="connsiteX859" fmla="*/ 3153728 w 6703452"/>
              <a:gd name="connsiteY859" fmla="*/ 2179292 h 6099980"/>
              <a:gd name="connsiteX860" fmla="*/ 3130868 w 6703452"/>
              <a:gd name="connsiteY860" fmla="*/ 2191793 h 6099980"/>
              <a:gd name="connsiteX861" fmla="*/ 3124570 w 6703452"/>
              <a:gd name="connsiteY861" fmla="*/ 2194592 h 6099980"/>
              <a:gd name="connsiteX862" fmla="*/ 6288168 w 6703452"/>
              <a:gd name="connsiteY862" fmla="*/ 2109758 h 6099980"/>
              <a:gd name="connsiteX863" fmla="*/ 6282692 w 6703452"/>
              <a:gd name="connsiteY863" fmla="*/ 2128927 h 6099980"/>
              <a:gd name="connsiteX864" fmla="*/ 6245544 w 6703452"/>
              <a:gd name="connsiteY864" fmla="*/ 2204175 h 6099980"/>
              <a:gd name="connsiteX865" fmla="*/ 6280786 w 6703452"/>
              <a:gd name="connsiteY865" fmla="*/ 2127975 h 6099980"/>
              <a:gd name="connsiteX866" fmla="*/ 6248400 w 6703452"/>
              <a:gd name="connsiteY866" fmla="*/ 2192745 h 6099980"/>
              <a:gd name="connsiteX867" fmla="*/ 6237924 w 6703452"/>
              <a:gd name="connsiteY867" fmla="*/ 2208937 h 6099980"/>
              <a:gd name="connsiteX868" fmla="*/ 6224588 w 6703452"/>
              <a:gd name="connsiteY868" fmla="*/ 2225130 h 6099980"/>
              <a:gd name="connsiteX869" fmla="*/ 6286500 w 6703452"/>
              <a:gd name="connsiteY869" fmla="*/ 2109877 h 6099980"/>
              <a:gd name="connsiteX870" fmla="*/ 6288168 w 6703452"/>
              <a:gd name="connsiteY870" fmla="*/ 2109758 h 6099980"/>
              <a:gd name="connsiteX871" fmla="*/ 6252212 w 6703452"/>
              <a:gd name="connsiteY871" fmla="*/ 1935571 h 6099980"/>
              <a:gd name="connsiteX872" fmla="*/ 6243638 w 6703452"/>
              <a:gd name="connsiteY872" fmla="*/ 2045108 h 6099980"/>
              <a:gd name="connsiteX873" fmla="*/ 6250304 w 6703452"/>
              <a:gd name="connsiteY873" fmla="*/ 2027963 h 6099980"/>
              <a:gd name="connsiteX874" fmla="*/ 6150292 w 6703452"/>
              <a:gd name="connsiteY874" fmla="*/ 2224178 h 6099980"/>
              <a:gd name="connsiteX875" fmla="*/ 5980748 w 6703452"/>
              <a:gd name="connsiteY875" fmla="*/ 2363243 h 6099980"/>
              <a:gd name="connsiteX876" fmla="*/ 6121718 w 6703452"/>
              <a:gd name="connsiteY876" fmla="*/ 2264183 h 6099980"/>
              <a:gd name="connsiteX877" fmla="*/ 6187440 w 6703452"/>
              <a:gd name="connsiteY877" fmla="*/ 2197508 h 6099980"/>
              <a:gd name="connsiteX878" fmla="*/ 6190298 w 6703452"/>
              <a:gd name="connsiteY878" fmla="*/ 2198461 h 6099980"/>
              <a:gd name="connsiteX879" fmla="*/ 6168392 w 6703452"/>
              <a:gd name="connsiteY879" fmla="*/ 2230846 h 6099980"/>
              <a:gd name="connsiteX880" fmla="*/ 6110288 w 6703452"/>
              <a:gd name="connsiteY880" fmla="*/ 2293711 h 6099980"/>
              <a:gd name="connsiteX881" fmla="*/ 5999798 w 6703452"/>
              <a:gd name="connsiteY881" fmla="*/ 2377531 h 6099980"/>
              <a:gd name="connsiteX882" fmla="*/ 5975032 w 6703452"/>
              <a:gd name="connsiteY882" fmla="*/ 2392771 h 6099980"/>
              <a:gd name="connsiteX883" fmla="*/ 6069330 w 6703452"/>
              <a:gd name="connsiteY883" fmla="*/ 2330858 h 6099980"/>
              <a:gd name="connsiteX884" fmla="*/ 6170296 w 6703452"/>
              <a:gd name="connsiteY884" fmla="*/ 2232751 h 6099980"/>
              <a:gd name="connsiteX885" fmla="*/ 6214112 w 6703452"/>
              <a:gd name="connsiteY885" fmla="*/ 2162266 h 6099980"/>
              <a:gd name="connsiteX886" fmla="*/ 6250304 w 6703452"/>
              <a:gd name="connsiteY886" fmla="*/ 2062253 h 6099980"/>
              <a:gd name="connsiteX887" fmla="*/ 6256972 w 6703452"/>
              <a:gd name="connsiteY887" fmla="*/ 1971765 h 6099980"/>
              <a:gd name="connsiteX888" fmla="*/ 6256020 w 6703452"/>
              <a:gd name="connsiteY888" fmla="*/ 1956526 h 6099980"/>
              <a:gd name="connsiteX889" fmla="*/ 6254116 w 6703452"/>
              <a:gd name="connsiteY889" fmla="*/ 1945096 h 6099980"/>
              <a:gd name="connsiteX890" fmla="*/ 6252212 w 6703452"/>
              <a:gd name="connsiteY890" fmla="*/ 1935571 h 6099980"/>
              <a:gd name="connsiteX891" fmla="*/ 6187440 w 6703452"/>
              <a:gd name="connsiteY891" fmla="*/ 1898422 h 6099980"/>
              <a:gd name="connsiteX892" fmla="*/ 6193156 w 6703452"/>
              <a:gd name="connsiteY892" fmla="*/ 1919377 h 6099980"/>
              <a:gd name="connsiteX893" fmla="*/ 6196966 w 6703452"/>
              <a:gd name="connsiteY893" fmla="*/ 1941285 h 6099980"/>
              <a:gd name="connsiteX894" fmla="*/ 6195060 w 6703452"/>
              <a:gd name="connsiteY894" fmla="*/ 1952714 h 6099980"/>
              <a:gd name="connsiteX895" fmla="*/ 6187440 w 6703452"/>
              <a:gd name="connsiteY895" fmla="*/ 1898422 h 6099980"/>
              <a:gd name="connsiteX896" fmla="*/ 6250304 w 6703452"/>
              <a:gd name="connsiteY896" fmla="*/ 1843178 h 6099980"/>
              <a:gd name="connsiteX897" fmla="*/ 6272212 w 6703452"/>
              <a:gd name="connsiteY897" fmla="*/ 1932713 h 6099980"/>
              <a:gd name="connsiteX898" fmla="*/ 6273166 w 6703452"/>
              <a:gd name="connsiteY898" fmla="*/ 1921283 h 6099980"/>
              <a:gd name="connsiteX899" fmla="*/ 6271260 w 6703452"/>
              <a:gd name="connsiteY899" fmla="*/ 1906043 h 6099980"/>
              <a:gd name="connsiteX900" fmla="*/ 6268404 w 6703452"/>
              <a:gd name="connsiteY900" fmla="*/ 1893661 h 6099980"/>
              <a:gd name="connsiteX901" fmla="*/ 6263640 w 6703452"/>
              <a:gd name="connsiteY901" fmla="*/ 1874611 h 6099980"/>
              <a:gd name="connsiteX902" fmla="*/ 6256972 w 6703452"/>
              <a:gd name="connsiteY902" fmla="*/ 1854608 h 6099980"/>
              <a:gd name="connsiteX903" fmla="*/ 6250304 w 6703452"/>
              <a:gd name="connsiteY903" fmla="*/ 1843178 h 6099980"/>
              <a:gd name="connsiteX904" fmla="*/ 6075676 w 6703452"/>
              <a:gd name="connsiteY904" fmla="*/ 1603433 h 6099980"/>
              <a:gd name="connsiteX905" fmla="*/ 6082556 w 6703452"/>
              <a:gd name="connsiteY905" fmla="*/ 1617687 h 6099980"/>
              <a:gd name="connsiteX906" fmla="*/ 6081922 w 6703452"/>
              <a:gd name="connsiteY906" fmla="*/ 1617167 h 6099980"/>
              <a:gd name="connsiteX907" fmla="*/ 6073968 w 6703452"/>
              <a:gd name="connsiteY907" fmla="*/ 1599678 h 6099980"/>
              <a:gd name="connsiteX908" fmla="*/ 6075676 w 6703452"/>
              <a:gd name="connsiteY908" fmla="*/ 1603433 h 6099980"/>
              <a:gd name="connsiteX909" fmla="*/ 6074330 w 6703452"/>
              <a:gd name="connsiteY909" fmla="*/ 1600648 h 6099980"/>
              <a:gd name="connsiteX910" fmla="*/ 6069266 w 6703452"/>
              <a:gd name="connsiteY910" fmla="*/ 1587131 h 6099980"/>
              <a:gd name="connsiteX911" fmla="*/ 6073968 w 6703452"/>
              <a:gd name="connsiteY911" fmla="*/ 1599678 h 6099980"/>
              <a:gd name="connsiteX912" fmla="*/ 6073380 w 6703452"/>
              <a:gd name="connsiteY912" fmla="*/ 1598385 h 6099980"/>
              <a:gd name="connsiteX913" fmla="*/ 3489008 w 6703452"/>
              <a:gd name="connsiteY913" fmla="*/ 1400265 h 6099980"/>
              <a:gd name="connsiteX914" fmla="*/ 3457576 w 6703452"/>
              <a:gd name="connsiteY914" fmla="*/ 1528853 h 6099980"/>
              <a:gd name="connsiteX915" fmla="*/ 3474720 w 6703452"/>
              <a:gd name="connsiteY915" fmla="*/ 1441223 h 6099980"/>
              <a:gd name="connsiteX916" fmla="*/ 3489008 w 6703452"/>
              <a:gd name="connsiteY916" fmla="*/ 1400265 h 6099980"/>
              <a:gd name="connsiteX917" fmla="*/ 3509964 w 6703452"/>
              <a:gd name="connsiteY917" fmla="*/ 1350735 h 6099980"/>
              <a:gd name="connsiteX918" fmla="*/ 3509010 w 6703452"/>
              <a:gd name="connsiteY918" fmla="*/ 1358355 h 6099980"/>
              <a:gd name="connsiteX919" fmla="*/ 3500438 w 6703452"/>
              <a:gd name="connsiteY919" fmla="*/ 1395502 h 6099980"/>
              <a:gd name="connsiteX920" fmla="*/ 3509964 w 6703452"/>
              <a:gd name="connsiteY920" fmla="*/ 1350735 h 6099980"/>
              <a:gd name="connsiteX921" fmla="*/ 6167438 w 6703452"/>
              <a:gd name="connsiteY921" fmla="*/ 1333590 h 6099980"/>
              <a:gd name="connsiteX922" fmla="*/ 6148298 w 6703452"/>
              <a:gd name="connsiteY922" fmla="*/ 1384385 h 6099980"/>
              <a:gd name="connsiteX923" fmla="*/ 6150004 w 6703452"/>
              <a:gd name="connsiteY923" fmla="*/ 1377161 h 6099980"/>
              <a:gd name="connsiteX924" fmla="*/ 6155640 w 6703452"/>
              <a:gd name="connsiteY924" fmla="*/ 1360136 h 6099980"/>
              <a:gd name="connsiteX925" fmla="*/ 6074092 w 6703452"/>
              <a:gd name="connsiteY925" fmla="*/ 1295490 h 6099980"/>
              <a:gd name="connsiteX926" fmla="*/ 6067424 w 6703452"/>
              <a:gd name="connsiteY926" fmla="*/ 1310730 h 6099980"/>
              <a:gd name="connsiteX927" fmla="*/ 6060758 w 6703452"/>
              <a:gd name="connsiteY927" fmla="*/ 1325970 h 6099980"/>
              <a:gd name="connsiteX928" fmla="*/ 6074092 w 6703452"/>
              <a:gd name="connsiteY928" fmla="*/ 1295490 h 6099980"/>
              <a:gd name="connsiteX929" fmla="*/ 6189152 w 6703452"/>
              <a:gd name="connsiteY929" fmla="*/ 1194257 h 6099980"/>
              <a:gd name="connsiteX930" fmla="*/ 6151246 w 6703452"/>
              <a:gd name="connsiteY930" fmla="*/ 1236436 h 6099980"/>
              <a:gd name="connsiteX931" fmla="*/ 6182202 w 6703452"/>
              <a:gd name="connsiteY931" fmla="*/ 1201074 h 6099980"/>
              <a:gd name="connsiteX932" fmla="*/ 3515678 w 6703452"/>
              <a:gd name="connsiteY932" fmla="*/ 1163093 h 6099980"/>
              <a:gd name="connsiteX933" fmla="*/ 3504248 w 6703452"/>
              <a:gd name="connsiteY933" fmla="*/ 1209766 h 6099980"/>
              <a:gd name="connsiteX934" fmla="*/ 3505200 w 6703452"/>
              <a:gd name="connsiteY934" fmla="*/ 1200241 h 6099980"/>
              <a:gd name="connsiteX935" fmla="*/ 3510916 w 6703452"/>
              <a:gd name="connsiteY935" fmla="*/ 1146900 h 6099980"/>
              <a:gd name="connsiteX936" fmla="*/ 3494724 w 6703452"/>
              <a:gd name="connsiteY936" fmla="*/ 1197382 h 6099980"/>
              <a:gd name="connsiteX937" fmla="*/ 3480436 w 6703452"/>
              <a:gd name="connsiteY937" fmla="*/ 1248817 h 6099980"/>
              <a:gd name="connsiteX938" fmla="*/ 3488056 w 6703452"/>
              <a:gd name="connsiteY938" fmla="*/ 1214527 h 6099980"/>
              <a:gd name="connsiteX939" fmla="*/ 3499486 w 6703452"/>
              <a:gd name="connsiteY939" fmla="*/ 1180238 h 6099980"/>
              <a:gd name="connsiteX940" fmla="*/ 3510916 w 6703452"/>
              <a:gd name="connsiteY940" fmla="*/ 1146900 h 6099980"/>
              <a:gd name="connsiteX941" fmla="*/ 6429376 w 6703452"/>
              <a:gd name="connsiteY941" fmla="*/ 1047840 h 6099980"/>
              <a:gd name="connsiteX942" fmla="*/ 6342698 w 6703452"/>
              <a:gd name="connsiteY942" fmla="*/ 1117372 h 6099980"/>
              <a:gd name="connsiteX943" fmla="*/ 6429376 w 6703452"/>
              <a:gd name="connsiteY943" fmla="*/ 1047840 h 6099980"/>
              <a:gd name="connsiteX944" fmla="*/ 6587492 w 6703452"/>
              <a:gd name="connsiteY944" fmla="*/ 880201 h 6099980"/>
              <a:gd name="connsiteX945" fmla="*/ 6579872 w 6703452"/>
              <a:gd name="connsiteY945" fmla="*/ 888773 h 6099980"/>
              <a:gd name="connsiteX946" fmla="*/ 6523672 w 6703452"/>
              <a:gd name="connsiteY946" fmla="*/ 957353 h 6099980"/>
              <a:gd name="connsiteX947" fmla="*/ 6463666 w 6703452"/>
              <a:gd name="connsiteY947" fmla="*/ 1010693 h 6099980"/>
              <a:gd name="connsiteX948" fmla="*/ 6537960 w 6703452"/>
              <a:gd name="connsiteY948" fmla="*/ 937351 h 6099980"/>
              <a:gd name="connsiteX949" fmla="*/ 6487478 w 6703452"/>
              <a:gd name="connsiteY949" fmla="*/ 983071 h 6099980"/>
              <a:gd name="connsiteX950" fmla="*/ 6506528 w 6703452"/>
              <a:gd name="connsiteY950" fmla="*/ 963068 h 6099980"/>
              <a:gd name="connsiteX951" fmla="*/ 6494146 w 6703452"/>
              <a:gd name="connsiteY951" fmla="*/ 965926 h 6099980"/>
              <a:gd name="connsiteX952" fmla="*/ 6398896 w 6703452"/>
              <a:gd name="connsiteY952" fmla="*/ 1049746 h 6099980"/>
              <a:gd name="connsiteX953" fmla="*/ 6408420 w 6703452"/>
              <a:gd name="connsiteY953" fmla="*/ 1042126 h 6099980"/>
              <a:gd name="connsiteX954" fmla="*/ 6312218 w 6703452"/>
              <a:gd name="connsiteY954" fmla="*/ 1122136 h 6099980"/>
              <a:gd name="connsiteX955" fmla="*/ 6334124 w 6703452"/>
              <a:gd name="connsiteY955" fmla="*/ 1117373 h 6099980"/>
              <a:gd name="connsiteX956" fmla="*/ 6342698 w 6703452"/>
              <a:gd name="connsiteY956" fmla="*/ 1104038 h 6099980"/>
              <a:gd name="connsiteX957" fmla="*/ 6235066 w 6703452"/>
              <a:gd name="connsiteY957" fmla="*/ 1189763 h 6099980"/>
              <a:gd name="connsiteX958" fmla="*/ 6200776 w 6703452"/>
              <a:gd name="connsiteY958" fmla="*/ 1229768 h 6099980"/>
              <a:gd name="connsiteX959" fmla="*/ 6246496 w 6703452"/>
              <a:gd name="connsiteY959" fmla="*/ 1183096 h 6099980"/>
              <a:gd name="connsiteX960" fmla="*/ 6260784 w 6703452"/>
              <a:gd name="connsiteY960" fmla="*/ 1174523 h 6099980"/>
              <a:gd name="connsiteX961" fmla="*/ 6308408 w 6703452"/>
              <a:gd name="connsiteY961" fmla="*/ 1138328 h 6099980"/>
              <a:gd name="connsiteX962" fmla="*/ 6187440 w 6703452"/>
              <a:gd name="connsiteY962" fmla="*/ 1257390 h 6099980"/>
              <a:gd name="connsiteX963" fmla="*/ 6198872 w 6703452"/>
              <a:gd name="connsiteY963" fmla="*/ 1240246 h 6099980"/>
              <a:gd name="connsiteX964" fmla="*/ 6185536 w 6703452"/>
              <a:gd name="connsiteY964" fmla="*/ 1250723 h 6099980"/>
              <a:gd name="connsiteX965" fmla="*/ 6125528 w 6703452"/>
              <a:gd name="connsiteY965" fmla="*/ 1334543 h 6099980"/>
              <a:gd name="connsiteX966" fmla="*/ 6100764 w 6703452"/>
              <a:gd name="connsiteY966" fmla="*/ 1422173 h 6099980"/>
              <a:gd name="connsiteX967" fmla="*/ 6098858 w 6703452"/>
              <a:gd name="connsiteY967" fmla="*/ 1450748 h 6099980"/>
              <a:gd name="connsiteX968" fmla="*/ 6099812 w 6703452"/>
              <a:gd name="connsiteY968" fmla="*/ 1479323 h 6099980"/>
              <a:gd name="connsiteX969" fmla="*/ 6103620 w 6703452"/>
              <a:gd name="connsiteY969" fmla="*/ 1506946 h 6099980"/>
              <a:gd name="connsiteX970" fmla="*/ 6109336 w 6703452"/>
              <a:gd name="connsiteY970" fmla="*/ 1530758 h 6099980"/>
              <a:gd name="connsiteX971" fmla="*/ 6113146 w 6703452"/>
              <a:gd name="connsiteY971" fmla="*/ 1525043 h 6099980"/>
              <a:gd name="connsiteX972" fmla="*/ 6112192 w 6703452"/>
              <a:gd name="connsiteY972" fmla="*/ 1511708 h 6099980"/>
              <a:gd name="connsiteX973" fmla="*/ 6110288 w 6703452"/>
              <a:gd name="connsiteY973" fmla="*/ 1492658 h 6099980"/>
              <a:gd name="connsiteX974" fmla="*/ 6108384 w 6703452"/>
              <a:gd name="connsiteY974" fmla="*/ 1462178 h 6099980"/>
              <a:gd name="connsiteX975" fmla="*/ 6109336 w 6703452"/>
              <a:gd name="connsiteY975" fmla="*/ 1476465 h 6099980"/>
              <a:gd name="connsiteX976" fmla="*/ 6111240 w 6703452"/>
              <a:gd name="connsiteY976" fmla="*/ 1492658 h 6099980"/>
              <a:gd name="connsiteX977" fmla="*/ 6117908 w 6703452"/>
              <a:gd name="connsiteY977" fmla="*/ 1528853 h 6099980"/>
              <a:gd name="connsiteX978" fmla="*/ 6146484 w 6703452"/>
              <a:gd name="connsiteY978" fmla="*/ 1612673 h 6099980"/>
              <a:gd name="connsiteX979" fmla="*/ 6119812 w 6703452"/>
              <a:gd name="connsiteY979" fmla="*/ 1551713 h 6099980"/>
              <a:gd name="connsiteX980" fmla="*/ 6160772 w 6703452"/>
              <a:gd name="connsiteY980" fmla="*/ 1661251 h 6099980"/>
              <a:gd name="connsiteX981" fmla="*/ 6191250 w 6703452"/>
              <a:gd name="connsiteY981" fmla="*/ 1718401 h 6099980"/>
              <a:gd name="connsiteX982" fmla="*/ 6185536 w 6703452"/>
              <a:gd name="connsiteY982" fmla="*/ 1704113 h 6099980"/>
              <a:gd name="connsiteX983" fmla="*/ 6221730 w 6703452"/>
              <a:gd name="connsiteY983" fmla="*/ 1766978 h 6099980"/>
              <a:gd name="connsiteX984" fmla="*/ 6196012 w 6703452"/>
              <a:gd name="connsiteY984" fmla="*/ 1714590 h 6099980"/>
              <a:gd name="connsiteX985" fmla="*/ 6206492 w 6703452"/>
              <a:gd name="connsiteY985" fmla="*/ 1726021 h 6099980"/>
              <a:gd name="connsiteX986" fmla="*/ 6246496 w 6703452"/>
              <a:gd name="connsiteY986" fmla="*/ 1812698 h 6099980"/>
              <a:gd name="connsiteX987" fmla="*/ 6220778 w 6703452"/>
              <a:gd name="connsiteY987" fmla="*/ 1745071 h 6099980"/>
              <a:gd name="connsiteX988" fmla="*/ 6251258 w 6703452"/>
              <a:gd name="connsiteY988" fmla="*/ 1810793 h 6099980"/>
              <a:gd name="connsiteX989" fmla="*/ 6264592 w 6703452"/>
              <a:gd name="connsiteY989" fmla="*/ 1841273 h 6099980"/>
              <a:gd name="connsiteX990" fmla="*/ 6225540 w 6703452"/>
              <a:gd name="connsiteY990" fmla="*/ 1747928 h 6099980"/>
              <a:gd name="connsiteX991" fmla="*/ 6189346 w 6703452"/>
              <a:gd name="connsiteY991" fmla="*/ 1676490 h 6099980"/>
              <a:gd name="connsiteX992" fmla="*/ 6156008 w 6703452"/>
              <a:gd name="connsiteY992" fmla="*/ 1608863 h 6099980"/>
              <a:gd name="connsiteX993" fmla="*/ 6125528 w 6703452"/>
              <a:gd name="connsiteY993" fmla="*/ 1527901 h 6099980"/>
              <a:gd name="connsiteX994" fmla="*/ 6137912 w 6703452"/>
              <a:gd name="connsiteY994" fmla="*/ 1580288 h 6099980"/>
              <a:gd name="connsiteX995" fmla="*/ 6122672 w 6703452"/>
              <a:gd name="connsiteY995" fmla="*/ 1535521 h 6099980"/>
              <a:gd name="connsiteX996" fmla="*/ 6116004 w 6703452"/>
              <a:gd name="connsiteY996" fmla="*/ 1504088 h 6099980"/>
              <a:gd name="connsiteX997" fmla="*/ 6114098 w 6703452"/>
              <a:gd name="connsiteY997" fmla="*/ 1481228 h 6099980"/>
              <a:gd name="connsiteX998" fmla="*/ 6115050 w 6703452"/>
              <a:gd name="connsiteY998" fmla="*/ 1462178 h 6099980"/>
              <a:gd name="connsiteX999" fmla="*/ 6120766 w 6703452"/>
              <a:gd name="connsiteY999" fmla="*/ 1417411 h 6099980"/>
              <a:gd name="connsiteX1000" fmla="*/ 6148388 w 6703452"/>
              <a:gd name="connsiteY1000" fmla="*/ 1335496 h 6099980"/>
              <a:gd name="connsiteX1001" fmla="*/ 6182678 w 6703452"/>
              <a:gd name="connsiteY1001" fmla="*/ 1278346 h 6099980"/>
              <a:gd name="connsiteX1002" fmla="*/ 6237924 w 6703452"/>
              <a:gd name="connsiteY1002" fmla="*/ 1216433 h 6099980"/>
              <a:gd name="connsiteX1003" fmla="*/ 6313172 w 6703452"/>
              <a:gd name="connsiteY1003" fmla="*/ 1145948 h 6099980"/>
              <a:gd name="connsiteX1004" fmla="*/ 6357938 w 6703452"/>
              <a:gd name="connsiteY1004" fmla="*/ 1114516 h 6099980"/>
              <a:gd name="connsiteX1005" fmla="*/ 6447472 w 6703452"/>
              <a:gd name="connsiteY1005" fmla="*/ 1043078 h 6099980"/>
              <a:gd name="connsiteX1006" fmla="*/ 6552248 w 6703452"/>
              <a:gd name="connsiteY1006" fmla="*/ 934493 h 6099980"/>
              <a:gd name="connsiteX1007" fmla="*/ 6586538 w 6703452"/>
              <a:gd name="connsiteY1007" fmla="*/ 887821 h 6099980"/>
              <a:gd name="connsiteX1008" fmla="*/ 6587492 w 6703452"/>
              <a:gd name="connsiteY1008" fmla="*/ 880201 h 6099980"/>
              <a:gd name="connsiteX1009" fmla="*/ 6619160 w 6703452"/>
              <a:gd name="connsiteY1009" fmla="*/ 878982 h 6099980"/>
              <a:gd name="connsiteX1010" fmla="*/ 6617972 w 6703452"/>
              <a:gd name="connsiteY1010" fmla="*/ 881153 h 6099980"/>
              <a:gd name="connsiteX1011" fmla="*/ 6616368 w 6703452"/>
              <a:gd name="connsiteY1011" fmla="*/ 883553 h 6099980"/>
              <a:gd name="connsiteX1012" fmla="*/ 4703444 w 6703452"/>
              <a:gd name="connsiteY1012" fmla="*/ 812572 h 6099980"/>
              <a:gd name="connsiteX1013" fmla="*/ 4747260 w 6703452"/>
              <a:gd name="connsiteY1013" fmla="*/ 812572 h 6099980"/>
              <a:gd name="connsiteX1014" fmla="*/ 4703444 w 6703452"/>
              <a:gd name="connsiteY1014" fmla="*/ 812572 h 6099980"/>
              <a:gd name="connsiteX1015" fmla="*/ 4594860 w 6703452"/>
              <a:gd name="connsiteY1015" fmla="*/ 798285 h 6099980"/>
              <a:gd name="connsiteX1016" fmla="*/ 4612958 w 6703452"/>
              <a:gd name="connsiteY1016" fmla="*/ 803048 h 6099980"/>
              <a:gd name="connsiteX1017" fmla="*/ 4681540 w 6703452"/>
              <a:gd name="connsiteY1017" fmla="*/ 822098 h 6099980"/>
              <a:gd name="connsiteX1018" fmla="*/ 4594860 w 6703452"/>
              <a:gd name="connsiteY1018" fmla="*/ 798285 h 6099980"/>
              <a:gd name="connsiteX1019" fmla="*/ 6658928 w 6703452"/>
              <a:gd name="connsiteY1019" fmla="*/ 794476 h 6099980"/>
              <a:gd name="connsiteX1020" fmla="*/ 6637020 w 6703452"/>
              <a:gd name="connsiteY1020" fmla="*/ 849721 h 6099980"/>
              <a:gd name="connsiteX1021" fmla="*/ 6619160 w 6703452"/>
              <a:gd name="connsiteY1021" fmla="*/ 878982 h 6099980"/>
              <a:gd name="connsiteX1022" fmla="*/ 6639520 w 6703452"/>
              <a:gd name="connsiteY1022" fmla="*/ 841744 h 6099980"/>
              <a:gd name="connsiteX1023" fmla="*/ 6658928 w 6703452"/>
              <a:gd name="connsiteY1023" fmla="*/ 794476 h 6099980"/>
              <a:gd name="connsiteX1024" fmla="*/ 3875712 w 6703452"/>
              <a:gd name="connsiteY1024" fmla="*/ 777339 h 6099980"/>
              <a:gd name="connsiteX1025" fmla="*/ 3857624 w 6703452"/>
              <a:gd name="connsiteY1025" fmla="*/ 789713 h 6099980"/>
              <a:gd name="connsiteX1026" fmla="*/ 3821430 w 6703452"/>
              <a:gd name="connsiteY1026" fmla="*/ 819241 h 6099980"/>
              <a:gd name="connsiteX1027" fmla="*/ 3804284 w 6703452"/>
              <a:gd name="connsiteY1027" fmla="*/ 834481 h 6099980"/>
              <a:gd name="connsiteX1028" fmla="*/ 3789044 w 6703452"/>
              <a:gd name="connsiteY1028" fmla="*/ 849721 h 6099980"/>
              <a:gd name="connsiteX1029" fmla="*/ 3763804 w 6703452"/>
              <a:gd name="connsiteY1029" fmla="*/ 876391 h 6099980"/>
              <a:gd name="connsiteX1030" fmla="*/ 3761396 w 6703452"/>
              <a:gd name="connsiteY1030" fmla="*/ 879547 h 6099980"/>
              <a:gd name="connsiteX1031" fmla="*/ 3765634 w 6703452"/>
              <a:gd name="connsiteY1031" fmla="*/ 874499 h 6099980"/>
              <a:gd name="connsiteX1032" fmla="*/ 3859530 w 6703452"/>
              <a:gd name="connsiteY1032" fmla="*/ 789712 h 6099980"/>
              <a:gd name="connsiteX1033" fmla="*/ 3908838 w 6703452"/>
              <a:gd name="connsiteY1033" fmla="*/ 756204 h 6099980"/>
              <a:gd name="connsiteX1034" fmla="*/ 3892868 w 6703452"/>
              <a:gd name="connsiteY1034" fmla="*/ 765901 h 6099980"/>
              <a:gd name="connsiteX1035" fmla="*/ 3875742 w 6703452"/>
              <a:gd name="connsiteY1035" fmla="*/ 777319 h 6099980"/>
              <a:gd name="connsiteX1036" fmla="*/ 3892868 w 6703452"/>
              <a:gd name="connsiteY1036" fmla="*/ 766852 h 6099980"/>
              <a:gd name="connsiteX1037" fmla="*/ 6607442 w 6703452"/>
              <a:gd name="connsiteY1037" fmla="*/ 715471 h 6099980"/>
              <a:gd name="connsiteX1038" fmla="*/ 6606540 w 6703452"/>
              <a:gd name="connsiteY1038" fmla="*/ 724942 h 6099980"/>
              <a:gd name="connsiteX1039" fmla="*/ 6603684 w 6703452"/>
              <a:gd name="connsiteY1039" fmla="*/ 744945 h 6099980"/>
              <a:gd name="connsiteX1040" fmla="*/ 3886200 w 6703452"/>
              <a:gd name="connsiteY1040" fmla="*/ 707798 h 6099980"/>
              <a:gd name="connsiteX1041" fmla="*/ 3822072 w 6703452"/>
              <a:gd name="connsiteY1041" fmla="*/ 748981 h 6099980"/>
              <a:gd name="connsiteX1042" fmla="*/ 3822384 w 6703452"/>
              <a:gd name="connsiteY1042" fmla="*/ 748756 h 6099980"/>
              <a:gd name="connsiteX1043" fmla="*/ 3853816 w 6703452"/>
              <a:gd name="connsiteY1043" fmla="*/ 726848 h 6099980"/>
              <a:gd name="connsiteX1044" fmla="*/ 3886200 w 6703452"/>
              <a:gd name="connsiteY1044" fmla="*/ 707798 h 6099980"/>
              <a:gd name="connsiteX1045" fmla="*/ 4059556 w 6703452"/>
              <a:gd name="connsiteY1045" fmla="*/ 705893 h 6099980"/>
              <a:gd name="connsiteX1046" fmla="*/ 4016692 w 6703452"/>
              <a:gd name="connsiteY1046" fmla="*/ 723990 h 6099980"/>
              <a:gd name="connsiteX1047" fmla="*/ 3979544 w 6703452"/>
              <a:gd name="connsiteY1047" fmla="*/ 745898 h 6099980"/>
              <a:gd name="connsiteX1048" fmla="*/ 3938588 w 6703452"/>
              <a:gd name="connsiteY1048" fmla="*/ 758280 h 6099980"/>
              <a:gd name="connsiteX1049" fmla="*/ 3994784 w 6703452"/>
              <a:gd name="connsiteY1049" fmla="*/ 731610 h 6099980"/>
              <a:gd name="connsiteX1050" fmla="*/ 4012884 w 6703452"/>
              <a:gd name="connsiteY1050" fmla="*/ 722085 h 6099980"/>
              <a:gd name="connsiteX1051" fmla="*/ 4059556 w 6703452"/>
              <a:gd name="connsiteY1051" fmla="*/ 705893 h 6099980"/>
              <a:gd name="connsiteX1052" fmla="*/ 6601778 w 6703452"/>
              <a:gd name="connsiteY1052" fmla="*/ 700177 h 6099980"/>
              <a:gd name="connsiteX1053" fmla="*/ 6594406 w 6703452"/>
              <a:gd name="connsiteY1053" fmla="*/ 726898 h 6099980"/>
              <a:gd name="connsiteX1054" fmla="*/ 6592252 w 6703452"/>
              <a:gd name="connsiteY1054" fmla="*/ 740183 h 6099980"/>
              <a:gd name="connsiteX1055" fmla="*/ 6590288 w 6703452"/>
              <a:gd name="connsiteY1055" fmla="*/ 753786 h 6099980"/>
              <a:gd name="connsiteX1056" fmla="*/ 6589926 w 6703452"/>
              <a:gd name="connsiteY1056" fmla="*/ 757052 h 6099980"/>
              <a:gd name="connsiteX1057" fmla="*/ 6595466 w 6703452"/>
              <a:gd name="connsiteY1057" fmla="*/ 738515 h 6099980"/>
              <a:gd name="connsiteX1058" fmla="*/ 6601778 w 6703452"/>
              <a:gd name="connsiteY1058" fmla="*/ 700177 h 6099980"/>
              <a:gd name="connsiteX1059" fmla="*/ 6691012 w 6703452"/>
              <a:gd name="connsiteY1059" fmla="*/ 688904 h 6099980"/>
              <a:gd name="connsiteX1060" fmla="*/ 6690360 w 6703452"/>
              <a:gd name="connsiteY1060" fmla="*/ 730657 h 6099980"/>
              <a:gd name="connsiteX1061" fmla="*/ 6696076 w 6703452"/>
              <a:gd name="connsiteY1061" fmla="*/ 700177 h 6099980"/>
              <a:gd name="connsiteX1062" fmla="*/ 6679884 w 6703452"/>
              <a:gd name="connsiteY1062" fmla="*/ 786855 h 6099980"/>
              <a:gd name="connsiteX1063" fmla="*/ 6629400 w 6703452"/>
              <a:gd name="connsiteY1063" fmla="*/ 893534 h 6099980"/>
              <a:gd name="connsiteX1064" fmla="*/ 6630352 w 6703452"/>
              <a:gd name="connsiteY1064" fmla="*/ 887820 h 6099980"/>
              <a:gd name="connsiteX1065" fmla="*/ 6640830 w 6703452"/>
              <a:gd name="connsiteY1065" fmla="*/ 865912 h 6099980"/>
              <a:gd name="connsiteX1066" fmla="*/ 6673216 w 6703452"/>
              <a:gd name="connsiteY1066" fmla="*/ 785902 h 6099980"/>
              <a:gd name="connsiteX1067" fmla="*/ 3932278 w 6703452"/>
              <a:gd name="connsiteY1067" fmla="*/ 683196 h 6099980"/>
              <a:gd name="connsiteX1068" fmla="*/ 3877628 w 6703452"/>
              <a:gd name="connsiteY1068" fmla="*/ 710655 h 6099980"/>
              <a:gd name="connsiteX1069" fmla="*/ 3895724 w 6703452"/>
              <a:gd name="connsiteY1069" fmla="*/ 699225 h 6099980"/>
              <a:gd name="connsiteX1070" fmla="*/ 3924300 w 6703452"/>
              <a:gd name="connsiteY1070" fmla="*/ 684937 h 6099980"/>
              <a:gd name="connsiteX1071" fmla="*/ 3932278 w 6703452"/>
              <a:gd name="connsiteY1071" fmla="*/ 683196 h 6099980"/>
              <a:gd name="connsiteX1072" fmla="*/ 4253866 w 6703452"/>
              <a:gd name="connsiteY1072" fmla="*/ 680176 h 6099980"/>
              <a:gd name="connsiteX1073" fmla="*/ 4263392 w 6703452"/>
              <a:gd name="connsiteY1073" fmla="*/ 680176 h 6099980"/>
              <a:gd name="connsiteX1074" fmla="*/ 4273868 w 6703452"/>
              <a:gd name="connsiteY1074" fmla="*/ 680176 h 6099980"/>
              <a:gd name="connsiteX1075" fmla="*/ 4284344 w 6703452"/>
              <a:gd name="connsiteY1075" fmla="*/ 681128 h 6099980"/>
              <a:gd name="connsiteX1076" fmla="*/ 4270058 w 6703452"/>
              <a:gd name="connsiteY1076" fmla="*/ 681128 h 6099980"/>
              <a:gd name="connsiteX1077" fmla="*/ 4253866 w 6703452"/>
              <a:gd name="connsiteY1077" fmla="*/ 680176 h 6099980"/>
              <a:gd name="connsiteX1078" fmla="*/ 4401504 w 6703452"/>
              <a:gd name="connsiteY1078" fmla="*/ 619215 h 6099980"/>
              <a:gd name="connsiteX1079" fmla="*/ 4412932 w 6703452"/>
              <a:gd name="connsiteY1079" fmla="*/ 621120 h 6099980"/>
              <a:gd name="connsiteX1080" fmla="*/ 4429126 w 6703452"/>
              <a:gd name="connsiteY1080" fmla="*/ 624930 h 6099980"/>
              <a:gd name="connsiteX1081" fmla="*/ 4453892 w 6703452"/>
              <a:gd name="connsiteY1081" fmla="*/ 633503 h 6099980"/>
              <a:gd name="connsiteX1082" fmla="*/ 4451986 w 6703452"/>
              <a:gd name="connsiteY1082" fmla="*/ 635407 h 6099980"/>
              <a:gd name="connsiteX1083" fmla="*/ 4432936 w 6703452"/>
              <a:gd name="connsiteY1083" fmla="*/ 628740 h 6099980"/>
              <a:gd name="connsiteX1084" fmla="*/ 4416744 w 6703452"/>
              <a:gd name="connsiteY1084" fmla="*/ 624930 h 6099980"/>
              <a:gd name="connsiteX1085" fmla="*/ 4409124 w 6703452"/>
              <a:gd name="connsiteY1085" fmla="*/ 623978 h 6099980"/>
              <a:gd name="connsiteX1086" fmla="*/ 4401504 w 6703452"/>
              <a:gd name="connsiteY1086" fmla="*/ 619215 h 6099980"/>
              <a:gd name="connsiteX1087" fmla="*/ 4130040 w 6703452"/>
              <a:gd name="connsiteY1087" fmla="*/ 618263 h 6099980"/>
              <a:gd name="connsiteX1088" fmla="*/ 4117922 w 6703452"/>
              <a:gd name="connsiteY1088" fmla="*/ 620877 h 6099980"/>
              <a:gd name="connsiteX1089" fmla="*/ 4070032 w 6703452"/>
              <a:gd name="connsiteY1089" fmla="*/ 629693 h 6099980"/>
              <a:gd name="connsiteX1090" fmla="*/ 4079438 w 6703452"/>
              <a:gd name="connsiteY1090" fmla="*/ 625645 h 6099980"/>
              <a:gd name="connsiteX1091" fmla="*/ 4073906 w 6703452"/>
              <a:gd name="connsiteY1091" fmla="*/ 625801 h 6099980"/>
              <a:gd name="connsiteX1092" fmla="*/ 4100364 w 6703452"/>
              <a:gd name="connsiteY1092" fmla="*/ 620555 h 6099980"/>
              <a:gd name="connsiteX1093" fmla="*/ 4130040 w 6703452"/>
              <a:gd name="connsiteY1093" fmla="*/ 618263 h 6099980"/>
              <a:gd name="connsiteX1094" fmla="*/ 6692264 w 6703452"/>
              <a:gd name="connsiteY1094" fmla="*/ 608737 h 6099980"/>
              <a:gd name="connsiteX1095" fmla="*/ 6692264 w 6703452"/>
              <a:gd name="connsiteY1095" fmla="*/ 682080 h 6099980"/>
              <a:gd name="connsiteX1096" fmla="*/ 6691012 w 6703452"/>
              <a:gd name="connsiteY1096" fmla="*/ 688904 h 6099980"/>
              <a:gd name="connsiteX1097" fmla="*/ 4309112 w 6703452"/>
              <a:gd name="connsiteY1097" fmla="*/ 608737 h 6099980"/>
              <a:gd name="connsiteX1098" fmla="*/ 4327208 w 6703452"/>
              <a:gd name="connsiteY1098" fmla="*/ 612547 h 6099980"/>
              <a:gd name="connsiteX1099" fmla="*/ 4309112 w 6703452"/>
              <a:gd name="connsiteY1099" fmla="*/ 608737 h 6099980"/>
              <a:gd name="connsiteX1100" fmla="*/ 6583680 w 6703452"/>
              <a:gd name="connsiteY1100" fmla="*/ 596355 h 6099980"/>
              <a:gd name="connsiteX1101" fmla="*/ 6583680 w 6703452"/>
              <a:gd name="connsiteY1101" fmla="*/ 655410 h 6099980"/>
              <a:gd name="connsiteX1102" fmla="*/ 6583680 w 6703452"/>
              <a:gd name="connsiteY1102" fmla="*/ 652553 h 6099980"/>
              <a:gd name="connsiteX1103" fmla="*/ 6583680 w 6703452"/>
              <a:gd name="connsiteY1103" fmla="*/ 630645 h 6099980"/>
              <a:gd name="connsiteX1104" fmla="*/ 6582728 w 6703452"/>
              <a:gd name="connsiteY1104" fmla="*/ 605880 h 6099980"/>
              <a:gd name="connsiteX1105" fmla="*/ 6583680 w 6703452"/>
              <a:gd name="connsiteY1105" fmla="*/ 596355 h 6099980"/>
              <a:gd name="connsiteX1106" fmla="*/ 5093970 w 6703452"/>
              <a:gd name="connsiteY1106" fmla="*/ 464910 h 6099980"/>
              <a:gd name="connsiteX1107" fmla="*/ 5069204 w 6703452"/>
              <a:gd name="connsiteY1107" fmla="*/ 488723 h 6099980"/>
              <a:gd name="connsiteX1108" fmla="*/ 5093970 w 6703452"/>
              <a:gd name="connsiteY1108" fmla="*/ 464910 h 6099980"/>
              <a:gd name="connsiteX1109" fmla="*/ 5165408 w 6703452"/>
              <a:gd name="connsiteY1109" fmla="*/ 417285 h 6099980"/>
              <a:gd name="connsiteX1110" fmla="*/ 5099686 w 6703452"/>
              <a:gd name="connsiteY1110" fmla="*/ 476340 h 6099980"/>
              <a:gd name="connsiteX1111" fmla="*/ 5165408 w 6703452"/>
              <a:gd name="connsiteY1111" fmla="*/ 417285 h 6099980"/>
              <a:gd name="connsiteX1112" fmla="*/ 5140644 w 6703452"/>
              <a:gd name="connsiteY1112" fmla="*/ 380137 h 6099980"/>
              <a:gd name="connsiteX1113" fmla="*/ 5092066 w 6703452"/>
              <a:gd name="connsiteY1113" fmla="*/ 430619 h 6099980"/>
              <a:gd name="connsiteX1114" fmla="*/ 5121592 w 6703452"/>
              <a:gd name="connsiteY1114" fmla="*/ 398235 h 6099980"/>
              <a:gd name="connsiteX1115" fmla="*/ 6577966 w 6703452"/>
              <a:gd name="connsiteY1115" fmla="*/ 360135 h 6099980"/>
              <a:gd name="connsiteX1116" fmla="*/ 6612256 w 6703452"/>
              <a:gd name="connsiteY1116" fmla="*/ 426810 h 6099980"/>
              <a:gd name="connsiteX1117" fmla="*/ 6617018 w 6703452"/>
              <a:gd name="connsiteY1117" fmla="*/ 442050 h 6099980"/>
              <a:gd name="connsiteX1118" fmla="*/ 6577966 w 6703452"/>
              <a:gd name="connsiteY1118" fmla="*/ 360135 h 6099980"/>
              <a:gd name="connsiteX1119" fmla="*/ 6586538 w 6703452"/>
              <a:gd name="connsiteY1119" fmla="*/ 307748 h 6099980"/>
              <a:gd name="connsiteX1120" fmla="*/ 6595112 w 6703452"/>
              <a:gd name="connsiteY1120" fmla="*/ 324893 h 6099980"/>
              <a:gd name="connsiteX1121" fmla="*/ 6586538 w 6703452"/>
              <a:gd name="connsiteY1121" fmla="*/ 307748 h 6099980"/>
              <a:gd name="connsiteX1122" fmla="*/ 6452236 w 6703452"/>
              <a:gd name="connsiteY1122" fmla="*/ 296318 h 6099980"/>
              <a:gd name="connsiteX1123" fmla="*/ 6474144 w 6703452"/>
              <a:gd name="connsiteY1123" fmla="*/ 319178 h 6099980"/>
              <a:gd name="connsiteX1124" fmla="*/ 6489384 w 6703452"/>
              <a:gd name="connsiteY1124" fmla="*/ 335370 h 6099980"/>
              <a:gd name="connsiteX1125" fmla="*/ 6534152 w 6703452"/>
              <a:gd name="connsiteY1125" fmla="*/ 402998 h 6099980"/>
              <a:gd name="connsiteX1126" fmla="*/ 6539866 w 6703452"/>
              <a:gd name="connsiteY1126" fmla="*/ 423000 h 6099980"/>
              <a:gd name="connsiteX1127" fmla="*/ 6570346 w 6703452"/>
              <a:gd name="connsiteY1127" fmla="*/ 515393 h 6099980"/>
              <a:gd name="connsiteX1128" fmla="*/ 6520816 w 6703452"/>
              <a:gd name="connsiteY1128" fmla="*/ 392520 h 6099980"/>
              <a:gd name="connsiteX1129" fmla="*/ 6493192 w 6703452"/>
              <a:gd name="connsiteY1129" fmla="*/ 347753 h 6099980"/>
              <a:gd name="connsiteX1130" fmla="*/ 6452236 w 6703452"/>
              <a:gd name="connsiteY1130" fmla="*/ 296318 h 6099980"/>
              <a:gd name="connsiteX1131" fmla="*/ 6427472 w 6703452"/>
              <a:gd name="connsiteY1131" fmla="*/ 270600 h 6099980"/>
              <a:gd name="connsiteX1132" fmla="*/ 6441760 w 6703452"/>
              <a:gd name="connsiteY1132" fmla="*/ 284888 h 6099980"/>
              <a:gd name="connsiteX1133" fmla="*/ 6453188 w 6703452"/>
              <a:gd name="connsiteY1133" fmla="*/ 296318 h 6099980"/>
              <a:gd name="connsiteX1134" fmla="*/ 6440806 w 6703452"/>
              <a:gd name="connsiteY1134" fmla="*/ 283935 h 6099980"/>
              <a:gd name="connsiteX1135" fmla="*/ 6427472 w 6703452"/>
              <a:gd name="connsiteY1135" fmla="*/ 270600 h 6099980"/>
              <a:gd name="connsiteX1136" fmla="*/ 6398896 w 6703452"/>
              <a:gd name="connsiteY1136" fmla="*/ 242025 h 6099980"/>
              <a:gd name="connsiteX1137" fmla="*/ 6404612 w 6703452"/>
              <a:gd name="connsiteY1137" fmla="*/ 245835 h 6099980"/>
              <a:gd name="connsiteX1138" fmla="*/ 6407468 w 6703452"/>
              <a:gd name="connsiteY1138" fmla="*/ 247740 h 6099980"/>
              <a:gd name="connsiteX1139" fmla="*/ 6398896 w 6703452"/>
              <a:gd name="connsiteY1139" fmla="*/ 242025 h 6099980"/>
              <a:gd name="connsiteX1140" fmla="*/ 6353176 w 6703452"/>
              <a:gd name="connsiteY1140" fmla="*/ 210593 h 6099980"/>
              <a:gd name="connsiteX1141" fmla="*/ 6399848 w 6703452"/>
              <a:gd name="connsiteY1141" fmla="*/ 241073 h 6099980"/>
              <a:gd name="connsiteX1142" fmla="*/ 6353176 w 6703452"/>
              <a:gd name="connsiteY1142" fmla="*/ 210593 h 6099980"/>
              <a:gd name="connsiteX1143" fmla="*/ 5469256 w 6703452"/>
              <a:gd name="connsiteY1143" fmla="*/ 193448 h 6099980"/>
              <a:gd name="connsiteX1144" fmla="*/ 5412104 w 6703452"/>
              <a:gd name="connsiteY1144" fmla="*/ 231548 h 6099980"/>
              <a:gd name="connsiteX1145" fmla="*/ 5391150 w 6703452"/>
              <a:gd name="connsiteY1145" fmla="*/ 246788 h 6099980"/>
              <a:gd name="connsiteX1146" fmla="*/ 5406390 w 6703452"/>
              <a:gd name="connsiteY1146" fmla="*/ 234405 h 6099980"/>
              <a:gd name="connsiteX1147" fmla="*/ 5434012 w 6703452"/>
              <a:gd name="connsiteY1147" fmla="*/ 214403 h 6099980"/>
              <a:gd name="connsiteX1148" fmla="*/ 5443538 w 6703452"/>
              <a:gd name="connsiteY1148" fmla="*/ 208688 h 6099980"/>
              <a:gd name="connsiteX1149" fmla="*/ 6439852 w 6703452"/>
              <a:gd name="connsiteY1149" fmla="*/ 190590 h 6099980"/>
              <a:gd name="connsiteX1150" fmla="*/ 6460808 w 6703452"/>
              <a:gd name="connsiteY1150" fmla="*/ 208687 h 6099980"/>
              <a:gd name="connsiteX1151" fmla="*/ 6485572 w 6703452"/>
              <a:gd name="connsiteY1151" fmla="*/ 232500 h 6099980"/>
              <a:gd name="connsiteX1152" fmla="*/ 6506528 w 6703452"/>
              <a:gd name="connsiteY1152" fmla="*/ 254408 h 6099980"/>
              <a:gd name="connsiteX1153" fmla="*/ 6517004 w 6703452"/>
              <a:gd name="connsiteY1153" fmla="*/ 268695 h 6099980"/>
              <a:gd name="connsiteX1154" fmla="*/ 6439852 w 6703452"/>
              <a:gd name="connsiteY1154" fmla="*/ 190590 h 6099980"/>
              <a:gd name="connsiteX1155" fmla="*/ 6491406 w 6703452"/>
              <a:gd name="connsiteY1155" fmla="*/ 171212 h 6099980"/>
              <a:gd name="connsiteX1156" fmla="*/ 6507480 w 6703452"/>
              <a:gd name="connsiteY1156" fmla="*/ 183922 h 6099980"/>
              <a:gd name="connsiteX1157" fmla="*/ 6521768 w 6703452"/>
              <a:gd name="connsiteY1157" fmla="*/ 203925 h 6099980"/>
              <a:gd name="connsiteX1158" fmla="*/ 6580824 w 6703452"/>
              <a:gd name="connsiteY1158" fmla="*/ 280125 h 6099980"/>
              <a:gd name="connsiteX1159" fmla="*/ 6556058 w 6703452"/>
              <a:gd name="connsiteY1159" fmla="*/ 248692 h 6099980"/>
              <a:gd name="connsiteX1160" fmla="*/ 6545580 w 6703452"/>
              <a:gd name="connsiteY1160" fmla="*/ 237262 h 6099980"/>
              <a:gd name="connsiteX1161" fmla="*/ 6548436 w 6703452"/>
              <a:gd name="connsiteY1161" fmla="*/ 245835 h 6099980"/>
              <a:gd name="connsiteX1162" fmla="*/ 6545580 w 6703452"/>
              <a:gd name="connsiteY1162" fmla="*/ 245835 h 6099980"/>
              <a:gd name="connsiteX1163" fmla="*/ 6488430 w 6703452"/>
              <a:gd name="connsiteY1163" fmla="*/ 184875 h 6099980"/>
              <a:gd name="connsiteX1164" fmla="*/ 6506528 w 6703452"/>
              <a:gd name="connsiteY1164" fmla="*/ 201067 h 6099980"/>
              <a:gd name="connsiteX1165" fmla="*/ 6518910 w 6703452"/>
              <a:gd name="connsiteY1165" fmla="*/ 212497 h 6099980"/>
              <a:gd name="connsiteX1166" fmla="*/ 6530340 w 6703452"/>
              <a:gd name="connsiteY1166" fmla="*/ 222022 h 6099980"/>
              <a:gd name="connsiteX1167" fmla="*/ 6516052 w 6703452"/>
              <a:gd name="connsiteY1167" fmla="*/ 202020 h 6099980"/>
              <a:gd name="connsiteX1168" fmla="*/ 6491406 w 6703452"/>
              <a:gd name="connsiteY1168" fmla="*/ 171212 h 6099980"/>
              <a:gd name="connsiteX1169" fmla="*/ 6246662 w 6703452"/>
              <a:gd name="connsiteY1169" fmla="*/ 154171 h 6099980"/>
              <a:gd name="connsiteX1170" fmla="*/ 6247448 w 6703452"/>
              <a:gd name="connsiteY1170" fmla="*/ 154395 h 6099980"/>
              <a:gd name="connsiteX1171" fmla="*/ 6247354 w 6703452"/>
              <a:gd name="connsiteY1171" fmla="*/ 154489 h 6099980"/>
              <a:gd name="connsiteX1172" fmla="*/ 6167438 w 6703452"/>
              <a:gd name="connsiteY1172" fmla="*/ 131535 h 6099980"/>
              <a:gd name="connsiteX1173" fmla="*/ 6237328 w 6703452"/>
              <a:gd name="connsiteY1173" fmla="*/ 149870 h 6099980"/>
              <a:gd name="connsiteX1174" fmla="*/ 6246662 w 6703452"/>
              <a:gd name="connsiteY1174" fmla="*/ 154171 h 6099980"/>
              <a:gd name="connsiteX1175" fmla="*/ 6156960 w 6703452"/>
              <a:gd name="connsiteY1175" fmla="*/ 116295 h 6099980"/>
              <a:gd name="connsiteX1176" fmla="*/ 6192204 w 6703452"/>
              <a:gd name="connsiteY1176" fmla="*/ 122010 h 6099980"/>
              <a:gd name="connsiteX1177" fmla="*/ 6216968 w 6703452"/>
              <a:gd name="connsiteY1177" fmla="*/ 128677 h 6099980"/>
              <a:gd name="connsiteX1178" fmla="*/ 6245544 w 6703452"/>
              <a:gd name="connsiteY1178" fmla="*/ 137250 h 6099980"/>
              <a:gd name="connsiteX1179" fmla="*/ 6260784 w 6703452"/>
              <a:gd name="connsiteY1179" fmla="*/ 145822 h 6099980"/>
              <a:gd name="connsiteX1180" fmla="*/ 6289358 w 6703452"/>
              <a:gd name="connsiteY1180" fmla="*/ 155347 h 6099980"/>
              <a:gd name="connsiteX1181" fmla="*/ 6320792 w 6703452"/>
              <a:gd name="connsiteY1181" fmla="*/ 168682 h 6099980"/>
              <a:gd name="connsiteX1182" fmla="*/ 6359844 w 6703452"/>
              <a:gd name="connsiteY1182" fmla="*/ 189637 h 6099980"/>
              <a:gd name="connsiteX1183" fmla="*/ 6383656 w 6703452"/>
              <a:gd name="connsiteY1183" fmla="*/ 204877 h 6099980"/>
              <a:gd name="connsiteX1184" fmla="*/ 6409372 w 6703452"/>
              <a:gd name="connsiteY1184" fmla="*/ 223927 h 6099980"/>
              <a:gd name="connsiteX1185" fmla="*/ 6367464 w 6703452"/>
              <a:gd name="connsiteY1185" fmla="*/ 197257 h 6099980"/>
              <a:gd name="connsiteX1186" fmla="*/ 6487478 w 6703452"/>
              <a:gd name="connsiteY1186" fmla="*/ 303937 h 6099980"/>
              <a:gd name="connsiteX1187" fmla="*/ 6548438 w 6703452"/>
              <a:gd name="connsiteY1187" fmla="*/ 386805 h 6099980"/>
              <a:gd name="connsiteX1188" fmla="*/ 6567488 w 6703452"/>
              <a:gd name="connsiteY1188" fmla="*/ 459195 h 6099980"/>
              <a:gd name="connsiteX1189" fmla="*/ 6587492 w 6703452"/>
              <a:gd name="connsiteY1189" fmla="*/ 512535 h 6099980"/>
              <a:gd name="connsiteX1190" fmla="*/ 6595110 w 6703452"/>
              <a:gd name="connsiteY1190" fmla="*/ 533490 h 6099980"/>
              <a:gd name="connsiteX1191" fmla="*/ 6608446 w 6703452"/>
              <a:gd name="connsiteY1191" fmla="*/ 566827 h 6099980"/>
              <a:gd name="connsiteX1192" fmla="*/ 6614996 w 6703452"/>
              <a:gd name="connsiteY1192" fmla="*/ 656243 h 6099980"/>
              <a:gd name="connsiteX1193" fmla="*/ 6607442 w 6703452"/>
              <a:gd name="connsiteY1193" fmla="*/ 715471 h 6099980"/>
              <a:gd name="connsiteX1194" fmla="*/ 6608446 w 6703452"/>
              <a:gd name="connsiteY1194" fmla="*/ 704940 h 6099980"/>
              <a:gd name="connsiteX1195" fmla="*/ 6572250 w 6703452"/>
              <a:gd name="connsiteY1195" fmla="*/ 817335 h 6099980"/>
              <a:gd name="connsiteX1196" fmla="*/ 6562724 w 6703452"/>
              <a:gd name="connsiteY1196" fmla="*/ 835432 h 6099980"/>
              <a:gd name="connsiteX1197" fmla="*/ 6554152 w 6703452"/>
              <a:gd name="connsiteY1197" fmla="*/ 848767 h 6099980"/>
              <a:gd name="connsiteX1198" fmla="*/ 6546532 w 6703452"/>
              <a:gd name="connsiteY1198" fmla="*/ 856387 h 6099980"/>
              <a:gd name="connsiteX1199" fmla="*/ 6582728 w 6703452"/>
              <a:gd name="connsiteY1199" fmla="*/ 781140 h 6099980"/>
              <a:gd name="connsiteX1200" fmla="*/ 6584006 w 6703452"/>
              <a:gd name="connsiteY1200" fmla="*/ 776861 h 6099980"/>
              <a:gd name="connsiteX1201" fmla="*/ 6571774 w 6703452"/>
              <a:gd name="connsiteY1201" fmla="*/ 802572 h 6099980"/>
              <a:gd name="connsiteX1202" fmla="*/ 6542724 w 6703452"/>
              <a:gd name="connsiteY1202" fmla="*/ 848768 h 6099980"/>
              <a:gd name="connsiteX1203" fmla="*/ 6523808 w 6703452"/>
              <a:gd name="connsiteY1203" fmla="*/ 871282 h 6099980"/>
              <a:gd name="connsiteX1204" fmla="*/ 6517960 w 6703452"/>
              <a:gd name="connsiteY1204" fmla="*/ 882105 h 6099980"/>
              <a:gd name="connsiteX1205" fmla="*/ 6517840 w 6703452"/>
              <a:gd name="connsiteY1205" fmla="*/ 878771 h 6099980"/>
              <a:gd name="connsiteX1206" fmla="*/ 6516856 w 6703452"/>
              <a:gd name="connsiteY1206" fmla="*/ 879558 h 6099980"/>
              <a:gd name="connsiteX1207" fmla="*/ 6505814 w 6703452"/>
              <a:gd name="connsiteY1207" fmla="*/ 892702 h 6099980"/>
              <a:gd name="connsiteX1208" fmla="*/ 6461760 w 6703452"/>
              <a:gd name="connsiteY1208" fmla="*/ 934493 h 6099980"/>
              <a:gd name="connsiteX1209" fmla="*/ 6471286 w 6703452"/>
              <a:gd name="connsiteY1209" fmla="*/ 928778 h 6099980"/>
              <a:gd name="connsiteX1210" fmla="*/ 6492240 w 6703452"/>
              <a:gd name="connsiteY1210" fmla="*/ 910681 h 6099980"/>
              <a:gd name="connsiteX1211" fmla="*/ 6444616 w 6703452"/>
              <a:gd name="connsiteY1211" fmla="*/ 953543 h 6099980"/>
              <a:gd name="connsiteX1212" fmla="*/ 6383656 w 6703452"/>
              <a:gd name="connsiteY1212" fmla="*/ 1004026 h 6099980"/>
              <a:gd name="connsiteX1213" fmla="*/ 6403658 w 6703452"/>
              <a:gd name="connsiteY1213" fmla="*/ 993548 h 6099980"/>
              <a:gd name="connsiteX1214" fmla="*/ 6326504 w 6703452"/>
              <a:gd name="connsiteY1214" fmla="*/ 1048793 h 6099980"/>
              <a:gd name="connsiteX1215" fmla="*/ 6251258 w 6703452"/>
              <a:gd name="connsiteY1215" fmla="*/ 1116421 h 6099980"/>
              <a:gd name="connsiteX1216" fmla="*/ 6224588 w 6703452"/>
              <a:gd name="connsiteY1216" fmla="*/ 1143091 h 6099980"/>
              <a:gd name="connsiteX1217" fmla="*/ 6164580 w 6703452"/>
              <a:gd name="connsiteY1217" fmla="*/ 1203098 h 6099980"/>
              <a:gd name="connsiteX1218" fmla="*/ 6205538 w 6703452"/>
              <a:gd name="connsiteY1218" fmla="*/ 1151663 h 6099980"/>
              <a:gd name="connsiteX1219" fmla="*/ 6269356 w 6703452"/>
              <a:gd name="connsiteY1219" fmla="*/ 1091656 h 6099980"/>
              <a:gd name="connsiteX1220" fmla="*/ 6277928 w 6703452"/>
              <a:gd name="connsiteY1220" fmla="*/ 1082131 h 6099980"/>
              <a:gd name="connsiteX1221" fmla="*/ 6289358 w 6703452"/>
              <a:gd name="connsiteY1221" fmla="*/ 1068796 h 6099980"/>
              <a:gd name="connsiteX1222" fmla="*/ 6189346 w 6703452"/>
              <a:gd name="connsiteY1222" fmla="*/ 1158331 h 6099980"/>
              <a:gd name="connsiteX1223" fmla="*/ 6138864 w 6703452"/>
              <a:gd name="connsiteY1223" fmla="*/ 1212623 h 6099980"/>
              <a:gd name="connsiteX1224" fmla="*/ 6084572 w 6703452"/>
              <a:gd name="connsiteY1224" fmla="*/ 1296443 h 6099980"/>
              <a:gd name="connsiteX1225" fmla="*/ 6095048 w 6703452"/>
              <a:gd name="connsiteY1225" fmla="*/ 1275488 h 6099980"/>
              <a:gd name="connsiteX1226" fmla="*/ 6101290 w 6703452"/>
              <a:gd name="connsiteY1226" fmla="*/ 1264686 h 6099980"/>
              <a:gd name="connsiteX1227" fmla="*/ 6115050 w 6703452"/>
              <a:gd name="connsiteY1227" fmla="*/ 1243103 h 6099980"/>
              <a:gd name="connsiteX1228" fmla="*/ 6102548 w 6703452"/>
              <a:gd name="connsiteY1228" fmla="*/ 1262510 h 6099980"/>
              <a:gd name="connsiteX1229" fmla="*/ 6101290 w 6703452"/>
              <a:gd name="connsiteY1229" fmla="*/ 1264686 h 6099980"/>
              <a:gd name="connsiteX1230" fmla="*/ 6084690 w 6703452"/>
              <a:gd name="connsiteY1230" fmla="*/ 1290728 h 6099980"/>
              <a:gd name="connsiteX1231" fmla="*/ 6060758 w 6703452"/>
              <a:gd name="connsiteY1231" fmla="*/ 1344068 h 6099980"/>
              <a:gd name="connsiteX1232" fmla="*/ 6045756 w 6703452"/>
              <a:gd name="connsiteY1232" fmla="*/ 1401456 h 6099980"/>
              <a:gd name="connsiteX1233" fmla="*/ 6041406 w 6703452"/>
              <a:gd name="connsiteY1233" fmla="*/ 1452636 h 6099980"/>
              <a:gd name="connsiteX1234" fmla="*/ 6041352 w 6703452"/>
              <a:gd name="connsiteY1234" fmla="*/ 1452058 h 6099980"/>
              <a:gd name="connsiteX1235" fmla="*/ 6040756 w 6703452"/>
              <a:gd name="connsiteY1235" fmla="*/ 1460273 h 6099980"/>
              <a:gd name="connsiteX1236" fmla="*/ 6041406 w 6703452"/>
              <a:gd name="connsiteY1236" fmla="*/ 1452636 h 6099980"/>
              <a:gd name="connsiteX1237" fmla="*/ 6042660 w 6703452"/>
              <a:gd name="connsiteY1237" fmla="*/ 1465988 h 6099980"/>
              <a:gd name="connsiteX1238" fmla="*/ 6045518 w 6703452"/>
              <a:gd name="connsiteY1238" fmla="*/ 1495515 h 6099980"/>
              <a:gd name="connsiteX1239" fmla="*/ 6052186 w 6703452"/>
              <a:gd name="connsiteY1239" fmla="*/ 1531711 h 6099980"/>
              <a:gd name="connsiteX1240" fmla="*/ 6062336 w 6703452"/>
              <a:gd name="connsiteY1240" fmla="*/ 1568173 h 6099980"/>
              <a:gd name="connsiteX1241" fmla="*/ 6069266 w 6703452"/>
              <a:gd name="connsiteY1241" fmla="*/ 1587131 h 6099980"/>
              <a:gd name="connsiteX1242" fmla="*/ 6053138 w 6703452"/>
              <a:gd name="connsiteY1242" fmla="*/ 1544093 h 6099980"/>
              <a:gd name="connsiteX1243" fmla="*/ 6045518 w 6703452"/>
              <a:gd name="connsiteY1243" fmla="*/ 1513613 h 6099980"/>
              <a:gd name="connsiteX1244" fmla="*/ 6039804 w 6703452"/>
              <a:gd name="connsiteY1244" fmla="*/ 1479323 h 6099980"/>
              <a:gd name="connsiteX1245" fmla="*/ 6037898 w 6703452"/>
              <a:gd name="connsiteY1245" fmla="*/ 1440271 h 6099980"/>
              <a:gd name="connsiteX1246" fmla="*/ 6041708 w 6703452"/>
              <a:gd name="connsiteY1246" fmla="*/ 1396456 h 6099980"/>
              <a:gd name="connsiteX1247" fmla="*/ 6075998 w 6703452"/>
              <a:gd name="connsiteY1247" fmla="*/ 1292633 h 6099980"/>
              <a:gd name="connsiteX1248" fmla="*/ 6111240 w 6703452"/>
              <a:gd name="connsiteY1248" fmla="*/ 1236436 h 6099980"/>
              <a:gd name="connsiteX1249" fmla="*/ 6158866 w 6703452"/>
              <a:gd name="connsiteY1249" fmla="*/ 1181191 h 6099980"/>
              <a:gd name="connsiteX1250" fmla="*/ 6150292 w 6703452"/>
              <a:gd name="connsiteY1250" fmla="*/ 1194526 h 6099980"/>
              <a:gd name="connsiteX1251" fmla="*/ 6274118 w 6703452"/>
              <a:gd name="connsiteY1251" fmla="*/ 1078321 h 6099980"/>
              <a:gd name="connsiteX1252" fmla="*/ 6382704 w 6703452"/>
              <a:gd name="connsiteY1252" fmla="*/ 992596 h 6099980"/>
              <a:gd name="connsiteX1253" fmla="*/ 6477952 w 6703452"/>
              <a:gd name="connsiteY1253" fmla="*/ 908776 h 6099980"/>
              <a:gd name="connsiteX1254" fmla="*/ 6554152 w 6703452"/>
              <a:gd name="connsiteY1254" fmla="*/ 806858 h 6099980"/>
              <a:gd name="connsiteX1255" fmla="*/ 6600824 w 6703452"/>
              <a:gd name="connsiteY1255" fmla="*/ 673508 h 6099980"/>
              <a:gd name="connsiteX1256" fmla="*/ 6598774 w 6703452"/>
              <a:gd name="connsiteY1256" fmla="*/ 696078 h 6099980"/>
              <a:gd name="connsiteX1257" fmla="*/ 6602730 w 6703452"/>
              <a:gd name="connsiteY1257" fmla="*/ 678270 h 6099980"/>
              <a:gd name="connsiteX1258" fmla="*/ 6605588 w 6703452"/>
              <a:gd name="connsiteY1258" fmla="*/ 665887 h 6099980"/>
              <a:gd name="connsiteX1259" fmla="*/ 6607492 w 6703452"/>
              <a:gd name="connsiteY1259" fmla="*/ 647790 h 6099980"/>
              <a:gd name="connsiteX1260" fmla="*/ 6603684 w 6703452"/>
              <a:gd name="connsiteY1260" fmla="*/ 582067 h 6099980"/>
              <a:gd name="connsiteX1261" fmla="*/ 6602730 w 6703452"/>
              <a:gd name="connsiteY1261" fmla="*/ 599212 h 6099980"/>
              <a:gd name="connsiteX1262" fmla="*/ 6601778 w 6703452"/>
              <a:gd name="connsiteY1262" fmla="*/ 587782 h 6099980"/>
              <a:gd name="connsiteX1263" fmla="*/ 6588444 w 6703452"/>
              <a:gd name="connsiteY1263" fmla="*/ 519202 h 6099980"/>
              <a:gd name="connsiteX1264" fmla="*/ 6592252 w 6703452"/>
              <a:gd name="connsiteY1264" fmla="*/ 540157 h 6099980"/>
              <a:gd name="connsiteX1265" fmla="*/ 6597016 w 6703452"/>
              <a:gd name="connsiteY1265" fmla="*/ 569685 h 6099980"/>
              <a:gd name="connsiteX1266" fmla="*/ 6600824 w 6703452"/>
              <a:gd name="connsiteY1266" fmla="*/ 638265 h 6099980"/>
              <a:gd name="connsiteX1267" fmla="*/ 6590348 w 6703452"/>
              <a:gd name="connsiteY1267" fmla="*/ 696367 h 6099980"/>
              <a:gd name="connsiteX1268" fmla="*/ 6591300 w 6703452"/>
              <a:gd name="connsiteY1268" fmla="*/ 556350 h 6099980"/>
              <a:gd name="connsiteX1269" fmla="*/ 6540818 w 6703452"/>
              <a:gd name="connsiteY1269" fmla="*/ 406807 h 6099980"/>
              <a:gd name="connsiteX1270" fmla="*/ 6543676 w 6703452"/>
              <a:gd name="connsiteY1270" fmla="*/ 409665 h 6099980"/>
              <a:gd name="connsiteX1271" fmla="*/ 6465572 w 6703452"/>
              <a:gd name="connsiteY1271" fmla="*/ 296317 h 6099980"/>
              <a:gd name="connsiteX1272" fmla="*/ 6406516 w 6703452"/>
              <a:gd name="connsiteY1272" fmla="*/ 245835 h 6099980"/>
              <a:gd name="connsiteX1273" fmla="*/ 6373178 w 6703452"/>
              <a:gd name="connsiteY1273" fmla="*/ 219165 h 6099980"/>
              <a:gd name="connsiteX1274" fmla="*/ 6353176 w 6703452"/>
              <a:gd name="connsiteY1274" fmla="*/ 206782 h 6099980"/>
              <a:gd name="connsiteX1275" fmla="*/ 6332220 w 6703452"/>
              <a:gd name="connsiteY1275" fmla="*/ 194400 h 6099980"/>
              <a:gd name="connsiteX1276" fmla="*/ 6310312 w 6703452"/>
              <a:gd name="connsiteY1276" fmla="*/ 183922 h 6099980"/>
              <a:gd name="connsiteX1277" fmla="*/ 6288404 w 6703452"/>
              <a:gd name="connsiteY1277" fmla="*/ 173445 h 6099980"/>
              <a:gd name="connsiteX1278" fmla="*/ 6245544 w 6703452"/>
              <a:gd name="connsiteY1278" fmla="*/ 156300 h 6099980"/>
              <a:gd name="connsiteX1279" fmla="*/ 6247354 w 6703452"/>
              <a:gd name="connsiteY1279" fmla="*/ 154489 h 6099980"/>
              <a:gd name="connsiteX1280" fmla="*/ 6323648 w 6703452"/>
              <a:gd name="connsiteY1280" fmla="*/ 189637 h 6099980"/>
              <a:gd name="connsiteX1281" fmla="*/ 6317932 w 6703452"/>
              <a:gd name="connsiteY1281" fmla="*/ 182017 h 6099980"/>
              <a:gd name="connsiteX1282" fmla="*/ 6342698 w 6703452"/>
              <a:gd name="connsiteY1282" fmla="*/ 197257 h 6099980"/>
              <a:gd name="connsiteX1283" fmla="*/ 6365558 w 6703452"/>
              <a:gd name="connsiteY1283" fmla="*/ 211545 h 6099980"/>
              <a:gd name="connsiteX1284" fmla="*/ 6386512 w 6703452"/>
              <a:gd name="connsiteY1284" fmla="*/ 225832 h 6099980"/>
              <a:gd name="connsiteX1285" fmla="*/ 6405564 w 6703452"/>
              <a:gd name="connsiteY1285" fmla="*/ 239167 h 6099980"/>
              <a:gd name="connsiteX1286" fmla="*/ 6476048 w 6703452"/>
              <a:gd name="connsiteY1286" fmla="*/ 299175 h 6099980"/>
              <a:gd name="connsiteX1287" fmla="*/ 6418898 w 6703452"/>
              <a:gd name="connsiteY1287" fmla="*/ 243930 h 6099980"/>
              <a:gd name="connsiteX1288" fmla="*/ 6348412 w 6703452"/>
              <a:gd name="connsiteY1288" fmla="*/ 194400 h 6099980"/>
              <a:gd name="connsiteX1289" fmla="*/ 6330316 w 6703452"/>
              <a:gd name="connsiteY1289" fmla="*/ 183922 h 6099980"/>
              <a:gd name="connsiteX1290" fmla="*/ 6312218 w 6703452"/>
              <a:gd name="connsiteY1290" fmla="*/ 175350 h 6099980"/>
              <a:gd name="connsiteX1291" fmla="*/ 6280784 w 6703452"/>
              <a:gd name="connsiteY1291" fmla="*/ 161062 h 6099980"/>
              <a:gd name="connsiteX1292" fmla="*/ 6241732 w 6703452"/>
              <a:gd name="connsiteY1292" fmla="*/ 150585 h 6099980"/>
              <a:gd name="connsiteX1293" fmla="*/ 6215064 w 6703452"/>
              <a:gd name="connsiteY1293" fmla="*/ 139155 h 6099980"/>
              <a:gd name="connsiteX1294" fmla="*/ 6188392 w 6703452"/>
              <a:gd name="connsiteY1294" fmla="*/ 128677 h 6099980"/>
              <a:gd name="connsiteX1295" fmla="*/ 6160772 w 6703452"/>
              <a:gd name="connsiteY1295" fmla="*/ 123915 h 6099980"/>
              <a:gd name="connsiteX1296" fmla="*/ 6144578 w 6703452"/>
              <a:gd name="connsiteY1296" fmla="*/ 117247 h 6099980"/>
              <a:gd name="connsiteX1297" fmla="*/ 6156960 w 6703452"/>
              <a:gd name="connsiteY1297" fmla="*/ 116295 h 6099980"/>
              <a:gd name="connsiteX1298" fmla="*/ 5682616 w 6703452"/>
              <a:gd name="connsiteY1298" fmla="*/ 104865 h 6099980"/>
              <a:gd name="connsiteX1299" fmla="*/ 5650230 w 6703452"/>
              <a:gd name="connsiteY1299" fmla="*/ 118200 h 6099980"/>
              <a:gd name="connsiteX1300" fmla="*/ 5682616 w 6703452"/>
              <a:gd name="connsiteY1300" fmla="*/ 104865 h 6099980"/>
              <a:gd name="connsiteX1301" fmla="*/ 6061712 w 6703452"/>
              <a:gd name="connsiteY1301" fmla="*/ 64860 h 6099980"/>
              <a:gd name="connsiteX1302" fmla="*/ 6104572 w 6703452"/>
              <a:gd name="connsiteY1302" fmla="*/ 67718 h 6099980"/>
              <a:gd name="connsiteX1303" fmla="*/ 6052466 w 6703452"/>
              <a:gd name="connsiteY1303" fmla="*/ 65195 h 6099980"/>
              <a:gd name="connsiteX1304" fmla="*/ 6052900 w 6703452"/>
              <a:gd name="connsiteY1304" fmla="*/ 64979 h 6099980"/>
              <a:gd name="connsiteX1305" fmla="*/ 6061712 w 6703452"/>
              <a:gd name="connsiteY1305" fmla="*/ 64860 h 6099980"/>
              <a:gd name="connsiteX1306" fmla="*/ 5808346 w 6703452"/>
              <a:gd name="connsiteY1306" fmla="*/ 57240 h 6099980"/>
              <a:gd name="connsiteX1307" fmla="*/ 5777866 w 6703452"/>
              <a:gd name="connsiteY1307" fmla="*/ 65813 h 6099980"/>
              <a:gd name="connsiteX1308" fmla="*/ 5808346 w 6703452"/>
              <a:gd name="connsiteY1308" fmla="*/ 57240 h 6099980"/>
              <a:gd name="connsiteX1309" fmla="*/ 5896848 w 6703452"/>
              <a:gd name="connsiteY1309" fmla="*/ 50889 h 6099980"/>
              <a:gd name="connsiteX1310" fmla="*/ 5851208 w 6703452"/>
              <a:gd name="connsiteY1310" fmla="*/ 58193 h 6099980"/>
              <a:gd name="connsiteX1311" fmla="*/ 5815012 w 6703452"/>
              <a:gd name="connsiteY1311" fmla="*/ 65813 h 6099980"/>
              <a:gd name="connsiteX1312" fmla="*/ 5847398 w 6703452"/>
              <a:gd name="connsiteY1312" fmla="*/ 63908 h 6099980"/>
              <a:gd name="connsiteX1313" fmla="*/ 5773104 w 6703452"/>
              <a:gd name="connsiteY1313" fmla="*/ 78195 h 6099980"/>
              <a:gd name="connsiteX1314" fmla="*/ 5725478 w 6703452"/>
              <a:gd name="connsiteY1314" fmla="*/ 89625 h 6099980"/>
              <a:gd name="connsiteX1315" fmla="*/ 5702618 w 6703452"/>
              <a:gd name="connsiteY1315" fmla="*/ 96293 h 6099980"/>
              <a:gd name="connsiteX1316" fmla="*/ 5681662 w 6703452"/>
              <a:gd name="connsiteY1316" fmla="*/ 103913 h 6099980"/>
              <a:gd name="connsiteX1317" fmla="*/ 5673090 w 6703452"/>
              <a:gd name="connsiteY1317" fmla="*/ 104865 h 6099980"/>
              <a:gd name="connsiteX1318" fmla="*/ 5654040 w 6703452"/>
              <a:gd name="connsiteY1318" fmla="*/ 110580 h 6099980"/>
              <a:gd name="connsiteX1319" fmla="*/ 5630228 w 6703452"/>
              <a:gd name="connsiteY1319" fmla="*/ 119153 h 6099980"/>
              <a:gd name="connsiteX1320" fmla="*/ 5604510 w 6703452"/>
              <a:gd name="connsiteY1320" fmla="*/ 128678 h 6099980"/>
              <a:gd name="connsiteX1321" fmla="*/ 5579744 w 6703452"/>
              <a:gd name="connsiteY1321" fmla="*/ 139155 h 6099980"/>
              <a:gd name="connsiteX1322" fmla="*/ 5558790 w 6703452"/>
              <a:gd name="connsiteY1322" fmla="*/ 148680 h 6099980"/>
              <a:gd name="connsiteX1323" fmla="*/ 5545456 w 6703452"/>
              <a:gd name="connsiteY1323" fmla="*/ 155348 h 6099980"/>
              <a:gd name="connsiteX1324" fmla="*/ 5575936 w 6703452"/>
              <a:gd name="connsiteY1324" fmla="*/ 138203 h 6099980"/>
              <a:gd name="connsiteX1325" fmla="*/ 5603558 w 6703452"/>
              <a:gd name="connsiteY1325" fmla="*/ 124868 h 6099980"/>
              <a:gd name="connsiteX1326" fmla="*/ 5635944 w 6703452"/>
              <a:gd name="connsiteY1326" fmla="*/ 111533 h 6099980"/>
              <a:gd name="connsiteX1327" fmla="*/ 5654040 w 6703452"/>
              <a:gd name="connsiteY1327" fmla="*/ 103913 h 6099980"/>
              <a:gd name="connsiteX1328" fmla="*/ 5672136 w 6703452"/>
              <a:gd name="connsiteY1328" fmla="*/ 97245 h 6099980"/>
              <a:gd name="connsiteX1329" fmla="*/ 5709284 w 6703452"/>
              <a:gd name="connsiteY1329" fmla="*/ 84863 h 6099980"/>
              <a:gd name="connsiteX1330" fmla="*/ 5777864 w 6703452"/>
              <a:gd name="connsiteY1330" fmla="*/ 65813 h 6099980"/>
              <a:gd name="connsiteX1331" fmla="*/ 5762624 w 6703452"/>
              <a:gd name="connsiteY1331" fmla="*/ 71528 h 6099980"/>
              <a:gd name="connsiteX1332" fmla="*/ 5851208 w 6703452"/>
              <a:gd name="connsiteY1332" fmla="*/ 52478 h 6099980"/>
              <a:gd name="connsiteX1333" fmla="*/ 5870258 w 6703452"/>
              <a:gd name="connsiteY1333" fmla="*/ 51525 h 6099980"/>
              <a:gd name="connsiteX1334" fmla="*/ 5889308 w 6703452"/>
              <a:gd name="connsiteY1334" fmla="*/ 51525 h 6099980"/>
              <a:gd name="connsiteX1335" fmla="*/ 5904086 w 6703452"/>
              <a:gd name="connsiteY1335" fmla="*/ 50279 h 6099980"/>
              <a:gd name="connsiteX1336" fmla="*/ 5896848 w 6703452"/>
              <a:gd name="connsiteY1336" fmla="*/ 50889 h 6099980"/>
              <a:gd name="connsiteX1337" fmla="*/ 5898832 w 6703452"/>
              <a:gd name="connsiteY1337" fmla="*/ 50572 h 6099980"/>
              <a:gd name="connsiteX1338" fmla="*/ 5995036 w 6703452"/>
              <a:gd name="connsiteY1338" fmla="*/ 43905 h 6099980"/>
              <a:gd name="connsiteX1339" fmla="*/ 6002656 w 6703452"/>
              <a:gd name="connsiteY1339" fmla="*/ 43905 h 6099980"/>
              <a:gd name="connsiteX1340" fmla="*/ 5989320 w 6703452"/>
              <a:gd name="connsiteY1340" fmla="*/ 44857 h 6099980"/>
              <a:gd name="connsiteX1341" fmla="*/ 5989320 w 6703452"/>
              <a:gd name="connsiteY1341" fmla="*/ 43905 h 6099980"/>
              <a:gd name="connsiteX1342" fmla="*/ 5955030 w 6703452"/>
              <a:gd name="connsiteY1342" fmla="*/ 50572 h 6099980"/>
              <a:gd name="connsiteX1343" fmla="*/ 6012180 w 6703452"/>
              <a:gd name="connsiteY1343" fmla="*/ 49620 h 6099980"/>
              <a:gd name="connsiteX1344" fmla="*/ 6069330 w 6703452"/>
              <a:gd name="connsiteY1344" fmla="*/ 52478 h 6099980"/>
              <a:gd name="connsiteX1345" fmla="*/ 5937884 w 6703452"/>
              <a:gd name="connsiteY1345" fmla="*/ 52478 h 6099980"/>
              <a:gd name="connsiteX1346" fmla="*/ 5914888 w 6703452"/>
              <a:gd name="connsiteY1346" fmla="*/ 49677 h 6099980"/>
              <a:gd name="connsiteX1347" fmla="*/ 5904086 w 6703452"/>
              <a:gd name="connsiteY1347" fmla="*/ 50279 h 6099980"/>
              <a:gd name="connsiteX1348" fmla="*/ 5920384 w 6703452"/>
              <a:gd name="connsiteY1348" fmla="*/ 48905 h 6099980"/>
              <a:gd name="connsiteX1349" fmla="*/ 5977890 w 6703452"/>
              <a:gd name="connsiteY1349" fmla="*/ 44857 h 6099980"/>
              <a:gd name="connsiteX1350" fmla="*/ 5989320 w 6703452"/>
              <a:gd name="connsiteY1350" fmla="*/ 43905 h 6099980"/>
              <a:gd name="connsiteX1351" fmla="*/ 5997730 w 6703452"/>
              <a:gd name="connsiteY1351" fmla="*/ 6148 h 6099980"/>
              <a:gd name="connsiteX1352" fmla="*/ 5944552 w 6703452"/>
              <a:gd name="connsiteY1352" fmla="*/ 10568 h 6099980"/>
              <a:gd name="connsiteX1353" fmla="*/ 5940744 w 6703452"/>
              <a:gd name="connsiteY1353" fmla="*/ 9615 h 6099980"/>
              <a:gd name="connsiteX1354" fmla="*/ 5908358 w 6703452"/>
              <a:gd name="connsiteY1354" fmla="*/ 11520 h 6099980"/>
              <a:gd name="connsiteX1355" fmla="*/ 5887404 w 6703452"/>
              <a:gd name="connsiteY1355" fmla="*/ 14378 h 6099980"/>
              <a:gd name="connsiteX1356" fmla="*/ 5862638 w 6703452"/>
              <a:gd name="connsiteY1356" fmla="*/ 20093 h 6099980"/>
              <a:gd name="connsiteX1357" fmla="*/ 5833112 w 6703452"/>
              <a:gd name="connsiteY1357" fmla="*/ 26760 h 6099980"/>
              <a:gd name="connsiteX1358" fmla="*/ 5766436 w 6703452"/>
              <a:gd name="connsiteY1358" fmla="*/ 40095 h 6099980"/>
              <a:gd name="connsiteX1359" fmla="*/ 5783580 w 6703452"/>
              <a:gd name="connsiteY1359" fmla="*/ 39143 h 6099980"/>
              <a:gd name="connsiteX1360" fmla="*/ 5835968 w 6703452"/>
              <a:gd name="connsiteY1360" fmla="*/ 29618 h 6099980"/>
              <a:gd name="connsiteX1361" fmla="*/ 5882640 w 6703452"/>
              <a:gd name="connsiteY1361" fmla="*/ 20093 h 6099980"/>
              <a:gd name="connsiteX1362" fmla="*/ 5913120 w 6703452"/>
              <a:gd name="connsiteY1362" fmla="*/ 15330 h 6099980"/>
              <a:gd name="connsiteX1363" fmla="*/ 5961698 w 6703452"/>
              <a:gd name="connsiteY1363" fmla="*/ 10568 h 6099980"/>
              <a:gd name="connsiteX1364" fmla="*/ 5962650 w 6703452"/>
              <a:gd name="connsiteY1364" fmla="*/ 12473 h 6099980"/>
              <a:gd name="connsiteX1365" fmla="*/ 5933124 w 6703452"/>
              <a:gd name="connsiteY1365" fmla="*/ 14378 h 6099980"/>
              <a:gd name="connsiteX1366" fmla="*/ 5919788 w 6703452"/>
              <a:gd name="connsiteY1366" fmla="*/ 19140 h 6099980"/>
              <a:gd name="connsiteX1367" fmla="*/ 5963604 w 6703452"/>
              <a:gd name="connsiteY1367" fmla="*/ 17235 h 6099980"/>
              <a:gd name="connsiteX1368" fmla="*/ 5995988 w 6703452"/>
              <a:gd name="connsiteY1368" fmla="*/ 16283 h 6099980"/>
              <a:gd name="connsiteX1369" fmla="*/ 6013132 w 6703452"/>
              <a:gd name="connsiteY1369" fmla="*/ 16283 h 6099980"/>
              <a:gd name="connsiteX1370" fmla="*/ 6029324 w 6703452"/>
              <a:gd name="connsiteY1370" fmla="*/ 17235 h 6099980"/>
              <a:gd name="connsiteX1371" fmla="*/ 6074092 w 6703452"/>
              <a:gd name="connsiteY1371" fmla="*/ 23903 h 6099980"/>
              <a:gd name="connsiteX1372" fmla="*/ 6021704 w 6703452"/>
              <a:gd name="connsiteY1372" fmla="*/ 20093 h 6099980"/>
              <a:gd name="connsiteX1373" fmla="*/ 5969318 w 6703452"/>
              <a:gd name="connsiteY1373" fmla="*/ 20093 h 6099980"/>
              <a:gd name="connsiteX1374" fmla="*/ 5896928 w 6703452"/>
              <a:gd name="connsiteY1374" fmla="*/ 31523 h 6099980"/>
              <a:gd name="connsiteX1375" fmla="*/ 5712144 w 6703452"/>
              <a:gd name="connsiteY1375" fmla="*/ 70576 h 6099980"/>
              <a:gd name="connsiteX1376" fmla="*/ 5700712 w 6703452"/>
              <a:gd name="connsiteY1376" fmla="*/ 80101 h 6099980"/>
              <a:gd name="connsiteX1377" fmla="*/ 5683568 w 6703452"/>
              <a:gd name="connsiteY1377" fmla="*/ 87721 h 6099980"/>
              <a:gd name="connsiteX1378" fmla="*/ 5632132 w 6703452"/>
              <a:gd name="connsiteY1378" fmla="*/ 105818 h 6099980"/>
              <a:gd name="connsiteX1379" fmla="*/ 5550218 w 6703452"/>
              <a:gd name="connsiteY1379" fmla="*/ 137251 h 6099980"/>
              <a:gd name="connsiteX1380" fmla="*/ 5444492 w 6703452"/>
              <a:gd name="connsiteY1380" fmla="*/ 192496 h 6099980"/>
              <a:gd name="connsiteX1381" fmla="*/ 5269230 w 6703452"/>
              <a:gd name="connsiteY1381" fmla="*/ 314416 h 6099980"/>
              <a:gd name="connsiteX1382" fmla="*/ 5209224 w 6703452"/>
              <a:gd name="connsiteY1382" fmla="*/ 366803 h 6099980"/>
              <a:gd name="connsiteX1383" fmla="*/ 5266372 w 6703452"/>
              <a:gd name="connsiteY1383" fmla="*/ 322036 h 6099980"/>
              <a:gd name="connsiteX1384" fmla="*/ 5290186 w 6703452"/>
              <a:gd name="connsiteY1384" fmla="*/ 305843 h 6099980"/>
              <a:gd name="connsiteX1385" fmla="*/ 5193984 w 6703452"/>
              <a:gd name="connsiteY1385" fmla="*/ 384901 h 6099980"/>
              <a:gd name="connsiteX1386" fmla="*/ 5199698 w 6703452"/>
              <a:gd name="connsiteY1386" fmla="*/ 377281 h 6099980"/>
              <a:gd name="connsiteX1387" fmla="*/ 5153024 w 6703452"/>
              <a:gd name="connsiteY1387" fmla="*/ 418238 h 6099980"/>
              <a:gd name="connsiteX1388" fmla="*/ 5110164 w 6703452"/>
              <a:gd name="connsiteY1388" fmla="*/ 459195 h 6099980"/>
              <a:gd name="connsiteX1389" fmla="*/ 5188268 w 6703452"/>
              <a:gd name="connsiteY1389" fmla="*/ 380138 h 6099980"/>
              <a:gd name="connsiteX1390" fmla="*/ 5095876 w 6703452"/>
              <a:gd name="connsiteY1390" fmla="*/ 459195 h 6099980"/>
              <a:gd name="connsiteX1391" fmla="*/ 5110164 w 6703452"/>
              <a:gd name="connsiteY1391" fmla="*/ 443956 h 6099980"/>
              <a:gd name="connsiteX1392" fmla="*/ 5034916 w 6703452"/>
              <a:gd name="connsiteY1392" fmla="*/ 518251 h 6099980"/>
              <a:gd name="connsiteX1393" fmla="*/ 5011104 w 6703452"/>
              <a:gd name="connsiteY1393" fmla="*/ 548731 h 6099980"/>
              <a:gd name="connsiteX1394" fmla="*/ 5025392 w 6703452"/>
              <a:gd name="connsiteY1394" fmla="*/ 543968 h 6099980"/>
              <a:gd name="connsiteX1395" fmla="*/ 5094924 w 6703452"/>
              <a:gd name="connsiteY1395" fmla="*/ 484913 h 6099980"/>
              <a:gd name="connsiteX1396" fmla="*/ 4972050 w 6703452"/>
              <a:gd name="connsiteY1396" fmla="*/ 606833 h 6099980"/>
              <a:gd name="connsiteX1397" fmla="*/ 4843464 w 6703452"/>
              <a:gd name="connsiteY1397" fmla="*/ 723038 h 6099980"/>
              <a:gd name="connsiteX1398" fmla="*/ 4878704 w 6703452"/>
              <a:gd name="connsiteY1398" fmla="*/ 689701 h 6099980"/>
              <a:gd name="connsiteX1399" fmla="*/ 4847272 w 6703452"/>
              <a:gd name="connsiteY1399" fmla="*/ 711608 h 6099980"/>
              <a:gd name="connsiteX1400" fmla="*/ 4838700 w 6703452"/>
              <a:gd name="connsiteY1400" fmla="*/ 716371 h 6099980"/>
              <a:gd name="connsiteX1401" fmla="*/ 4824412 w 6703452"/>
              <a:gd name="connsiteY1401" fmla="*/ 723991 h 6099980"/>
              <a:gd name="connsiteX1402" fmla="*/ 4772978 w 6703452"/>
              <a:gd name="connsiteY1402" fmla="*/ 746851 h 6099980"/>
              <a:gd name="connsiteX1403" fmla="*/ 4770120 w 6703452"/>
              <a:gd name="connsiteY1403" fmla="*/ 750660 h 6099980"/>
              <a:gd name="connsiteX1404" fmla="*/ 4753928 w 6703452"/>
              <a:gd name="connsiteY1404" fmla="*/ 756376 h 6099980"/>
              <a:gd name="connsiteX1405" fmla="*/ 4693920 w 6703452"/>
              <a:gd name="connsiteY1405" fmla="*/ 761138 h 6099980"/>
              <a:gd name="connsiteX1406" fmla="*/ 4617720 w 6703452"/>
              <a:gd name="connsiteY1406" fmla="*/ 743993 h 6099980"/>
              <a:gd name="connsiteX1407" fmla="*/ 4549140 w 6703452"/>
              <a:gd name="connsiteY1407" fmla="*/ 717323 h 6099980"/>
              <a:gd name="connsiteX1408" fmla="*/ 4525328 w 6703452"/>
              <a:gd name="connsiteY1408" fmla="*/ 703035 h 6099980"/>
              <a:gd name="connsiteX1409" fmla="*/ 4586288 w 6703452"/>
              <a:gd name="connsiteY1409" fmla="*/ 729706 h 6099980"/>
              <a:gd name="connsiteX1410" fmla="*/ 4522470 w 6703452"/>
              <a:gd name="connsiteY1410" fmla="*/ 697321 h 6099980"/>
              <a:gd name="connsiteX1411" fmla="*/ 4473892 w 6703452"/>
              <a:gd name="connsiteY1411" fmla="*/ 675413 h 6099980"/>
              <a:gd name="connsiteX1412" fmla="*/ 4433888 w 6703452"/>
              <a:gd name="connsiteY1412" fmla="*/ 661126 h 6099980"/>
              <a:gd name="connsiteX1413" fmla="*/ 4424364 w 6703452"/>
              <a:gd name="connsiteY1413" fmla="*/ 658268 h 6099980"/>
              <a:gd name="connsiteX1414" fmla="*/ 4413886 w 6703452"/>
              <a:gd name="connsiteY1414" fmla="*/ 655410 h 6099980"/>
              <a:gd name="connsiteX1415" fmla="*/ 4390072 w 6703452"/>
              <a:gd name="connsiteY1415" fmla="*/ 649696 h 6099980"/>
              <a:gd name="connsiteX1416" fmla="*/ 4366260 w 6703452"/>
              <a:gd name="connsiteY1416" fmla="*/ 644933 h 6099980"/>
              <a:gd name="connsiteX1417" fmla="*/ 4344352 w 6703452"/>
              <a:gd name="connsiteY1417" fmla="*/ 642076 h 6099980"/>
              <a:gd name="connsiteX1418" fmla="*/ 4356736 w 6703452"/>
              <a:gd name="connsiteY1418" fmla="*/ 647791 h 6099980"/>
              <a:gd name="connsiteX1419" fmla="*/ 4333876 w 6703452"/>
              <a:gd name="connsiteY1419" fmla="*/ 645885 h 6099980"/>
              <a:gd name="connsiteX1420" fmla="*/ 4314826 w 6703452"/>
              <a:gd name="connsiteY1420" fmla="*/ 643981 h 6099980"/>
              <a:gd name="connsiteX1421" fmla="*/ 4290060 w 6703452"/>
              <a:gd name="connsiteY1421" fmla="*/ 642076 h 6099980"/>
              <a:gd name="connsiteX1422" fmla="*/ 4285298 w 6703452"/>
              <a:gd name="connsiteY1422" fmla="*/ 643028 h 6099980"/>
              <a:gd name="connsiteX1423" fmla="*/ 4332924 w 6703452"/>
              <a:gd name="connsiteY1423" fmla="*/ 649696 h 6099980"/>
              <a:gd name="connsiteX1424" fmla="*/ 4358640 w 6703452"/>
              <a:gd name="connsiteY1424" fmla="*/ 654458 h 6099980"/>
              <a:gd name="connsiteX1425" fmla="*/ 4371976 w 6703452"/>
              <a:gd name="connsiteY1425" fmla="*/ 657316 h 6099980"/>
              <a:gd name="connsiteX1426" fmla="*/ 4384358 w 6703452"/>
              <a:gd name="connsiteY1426" fmla="*/ 661126 h 6099980"/>
              <a:gd name="connsiteX1427" fmla="*/ 4435792 w 6703452"/>
              <a:gd name="connsiteY1427" fmla="*/ 677318 h 6099980"/>
              <a:gd name="connsiteX1428" fmla="*/ 4486276 w 6703452"/>
              <a:gd name="connsiteY1428" fmla="*/ 697321 h 6099980"/>
              <a:gd name="connsiteX1429" fmla="*/ 4578668 w 6703452"/>
              <a:gd name="connsiteY1429" fmla="*/ 740183 h 6099980"/>
              <a:gd name="connsiteX1430" fmla="*/ 4652012 w 6703452"/>
              <a:gd name="connsiteY1430" fmla="*/ 763996 h 6099980"/>
              <a:gd name="connsiteX1431" fmla="*/ 4630104 w 6703452"/>
              <a:gd name="connsiteY1431" fmla="*/ 760185 h 6099980"/>
              <a:gd name="connsiteX1432" fmla="*/ 4684396 w 6703452"/>
              <a:gd name="connsiteY1432" fmla="*/ 773521 h 6099980"/>
              <a:gd name="connsiteX1433" fmla="*/ 4741544 w 6703452"/>
              <a:gd name="connsiteY1433" fmla="*/ 773521 h 6099980"/>
              <a:gd name="connsiteX1434" fmla="*/ 4843464 w 6703452"/>
              <a:gd name="connsiteY1434" fmla="*/ 732563 h 6099980"/>
              <a:gd name="connsiteX1435" fmla="*/ 4915852 w 6703452"/>
              <a:gd name="connsiteY1435" fmla="*/ 673508 h 6099980"/>
              <a:gd name="connsiteX1436" fmla="*/ 4965384 w 6703452"/>
              <a:gd name="connsiteY1436" fmla="*/ 629693 h 6099980"/>
              <a:gd name="connsiteX1437" fmla="*/ 4988244 w 6703452"/>
              <a:gd name="connsiteY1437" fmla="*/ 615406 h 6099980"/>
              <a:gd name="connsiteX1438" fmla="*/ 5059680 w 6703452"/>
              <a:gd name="connsiteY1438" fmla="*/ 539206 h 6099980"/>
              <a:gd name="connsiteX1439" fmla="*/ 5045392 w 6703452"/>
              <a:gd name="connsiteY1439" fmla="*/ 556351 h 6099980"/>
              <a:gd name="connsiteX1440" fmla="*/ 5173980 w 6703452"/>
              <a:gd name="connsiteY1440" fmla="*/ 435383 h 6099980"/>
              <a:gd name="connsiteX1441" fmla="*/ 5171124 w 6703452"/>
              <a:gd name="connsiteY1441" fmla="*/ 439193 h 6099980"/>
              <a:gd name="connsiteX1442" fmla="*/ 5320666 w 6703452"/>
              <a:gd name="connsiteY1442" fmla="*/ 302986 h 6099980"/>
              <a:gd name="connsiteX1443" fmla="*/ 5336858 w 6703452"/>
              <a:gd name="connsiteY1443" fmla="*/ 285841 h 6099980"/>
              <a:gd name="connsiteX1444" fmla="*/ 5393056 w 6703452"/>
              <a:gd name="connsiteY1444" fmla="*/ 245836 h 6099980"/>
              <a:gd name="connsiteX1445" fmla="*/ 5444492 w 6703452"/>
              <a:gd name="connsiteY1445" fmla="*/ 216308 h 6099980"/>
              <a:gd name="connsiteX1446" fmla="*/ 5471160 w 6703452"/>
              <a:gd name="connsiteY1446" fmla="*/ 202021 h 6099980"/>
              <a:gd name="connsiteX1447" fmla="*/ 5503546 w 6703452"/>
              <a:gd name="connsiteY1447" fmla="*/ 185828 h 6099980"/>
              <a:gd name="connsiteX1448" fmla="*/ 5363528 w 6703452"/>
              <a:gd name="connsiteY1448" fmla="*/ 273458 h 6099980"/>
              <a:gd name="connsiteX1449" fmla="*/ 5371148 w 6703452"/>
              <a:gd name="connsiteY1449" fmla="*/ 275363 h 6099980"/>
              <a:gd name="connsiteX1450" fmla="*/ 5436872 w 6703452"/>
              <a:gd name="connsiteY1450" fmla="*/ 237263 h 6099980"/>
              <a:gd name="connsiteX1451" fmla="*/ 5434012 w 6703452"/>
              <a:gd name="connsiteY1451" fmla="*/ 242978 h 6099980"/>
              <a:gd name="connsiteX1452" fmla="*/ 5475924 w 6703452"/>
              <a:gd name="connsiteY1452" fmla="*/ 215356 h 6099980"/>
              <a:gd name="connsiteX1453" fmla="*/ 5489258 w 6703452"/>
              <a:gd name="connsiteY1453" fmla="*/ 203925 h 6099980"/>
              <a:gd name="connsiteX1454" fmla="*/ 5544504 w 6703452"/>
              <a:gd name="connsiteY1454" fmla="*/ 174398 h 6099980"/>
              <a:gd name="connsiteX1455" fmla="*/ 5608320 w 6703452"/>
              <a:gd name="connsiteY1455" fmla="*/ 144871 h 6099980"/>
              <a:gd name="connsiteX1456" fmla="*/ 5757864 w 6703452"/>
              <a:gd name="connsiteY1456" fmla="*/ 95340 h 6099980"/>
              <a:gd name="connsiteX1457" fmla="*/ 6016644 w 6703452"/>
              <a:gd name="connsiteY1457" fmla="*/ 63461 h 6099980"/>
              <a:gd name="connsiteX1458" fmla="*/ 6052466 w 6703452"/>
              <a:gd name="connsiteY1458" fmla="*/ 65195 h 6099980"/>
              <a:gd name="connsiteX1459" fmla="*/ 6051232 w 6703452"/>
              <a:gd name="connsiteY1459" fmla="*/ 65813 h 6099980"/>
              <a:gd name="connsiteX1460" fmla="*/ 6062664 w 6703452"/>
              <a:gd name="connsiteY1460" fmla="*/ 67718 h 6099980"/>
              <a:gd name="connsiteX1461" fmla="*/ 6084572 w 6703452"/>
              <a:gd name="connsiteY1461" fmla="*/ 70576 h 6099980"/>
              <a:gd name="connsiteX1462" fmla="*/ 6114098 w 6703452"/>
              <a:gd name="connsiteY1462" fmla="*/ 75338 h 6099980"/>
              <a:gd name="connsiteX1463" fmla="*/ 6110288 w 6703452"/>
              <a:gd name="connsiteY1463" fmla="*/ 75338 h 6099980"/>
              <a:gd name="connsiteX1464" fmla="*/ 6099812 w 6703452"/>
              <a:gd name="connsiteY1464" fmla="*/ 74385 h 6099980"/>
              <a:gd name="connsiteX1465" fmla="*/ 6080760 w 6703452"/>
              <a:gd name="connsiteY1465" fmla="*/ 72480 h 6099980"/>
              <a:gd name="connsiteX1466" fmla="*/ 6051232 w 6703452"/>
              <a:gd name="connsiteY1466" fmla="*/ 70576 h 6099980"/>
              <a:gd name="connsiteX1467" fmla="*/ 6170296 w 6703452"/>
              <a:gd name="connsiteY1467" fmla="*/ 85815 h 6099980"/>
              <a:gd name="connsiteX1468" fmla="*/ 6288404 w 6703452"/>
              <a:gd name="connsiteY1468" fmla="*/ 118201 h 6099980"/>
              <a:gd name="connsiteX1469" fmla="*/ 6255068 w 6703452"/>
              <a:gd name="connsiteY1469" fmla="*/ 105818 h 6099980"/>
              <a:gd name="connsiteX1470" fmla="*/ 6219824 w 6703452"/>
              <a:gd name="connsiteY1470" fmla="*/ 95340 h 6099980"/>
              <a:gd name="connsiteX1471" fmla="*/ 6190298 w 6703452"/>
              <a:gd name="connsiteY1471" fmla="*/ 89626 h 6099980"/>
              <a:gd name="connsiteX1472" fmla="*/ 6333172 w 6703452"/>
              <a:gd name="connsiteY1472" fmla="*/ 142013 h 6099980"/>
              <a:gd name="connsiteX1473" fmla="*/ 6349366 w 6703452"/>
              <a:gd name="connsiteY1473" fmla="*/ 149633 h 6099980"/>
              <a:gd name="connsiteX1474" fmla="*/ 6364604 w 6703452"/>
              <a:gd name="connsiteY1474" fmla="*/ 158206 h 6099980"/>
              <a:gd name="connsiteX1475" fmla="*/ 6395086 w 6703452"/>
              <a:gd name="connsiteY1475" fmla="*/ 175350 h 6099980"/>
              <a:gd name="connsiteX1476" fmla="*/ 6450330 w 6703452"/>
              <a:gd name="connsiteY1476" fmla="*/ 216308 h 6099980"/>
              <a:gd name="connsiteX1477" fmla="*/ 6543676 w 6703452"/>
              <a:gd name="connsiteY1477" fmla="*/ 318226 h 6099980"/>
              <a:gd name="connsiteX1478" fmla="*/ 6612256 w 6703452"/>
              <a:gd name="connsiteY1478" fmla="*/ 451576 h 6099980"/>
              <a:gd name="connsiteX1479" fmla="*/ 6611304 w 6703452"/>
              <a:gd name="connsiteY1479" fmla="*/ 462053 h 6099980"/>
              <a:gd name="connsiteX1480" fmla="*/ 6639878 w 6703452"/>
              <a:gd name="connsiteY1480" fmla="*/ 589688 h 6099980"/>
              <a:gd name="connsiteX1481" fmla="*/ 6645592 w 6703452"/>
              <a:gd name="connsiteY1481" fmla="*/ 535396 h 6099980"/>
              <a:gd name="connsiteX1482" fmla="*/ 6631304 w 6703452"/>
              <a:gd name="connsiteY1482" fmla="*/ 457291 h 6099980"/>
              <a:gd name="connsiteX1483" fmla="*/ 6581776 w 6703452"/>
              <a:gd name="connsiteY1483" fmla="*/ 341086 h 6099980"/>
              <a:gd name="connsiteX1484" fmla="*/ 6532126 w 6703452"/>
              <a:gd name="connsiteY1484" fmla="*/ 268934 h 6099980"/>
              <a:gd name="connsiteX1485" fmla="*/ 6463852 w 6703452"/>
              <a:gd name="connsiteY1485" fmla="*/ 200338 h 6099980"/>
              <a:gd name="connsiteX1486" fmla="*/ 6475096 w 6703452"/>
              <a:gd name="connsiteY1486" fmla="*/ 208688 h 6099980"/>
              <a:gd name="connsiteX1487" fmla="*/ 6456046 w 6703452"/>
              <a:gd name="connsiteY1487" fmla="*/ 192496 h 6099980"/>
              <a:gd name="connsiteX1488" fmla="*/ 6463852 w 6703452"/>
              <a:gd name="connsiteY1488" fmla="*/ 200338 h 6099980"/>
              <a:gd name="connsiteX1489" fmla="*/ 6378892 w 6703452"/>
              <a:gd name="connsiteY1489" fmla="*/ 137251 h 6099980"/>
              <a:gd name="connsiteX1490" fmla="*/ 6365558 w 6703452"/>
              <a:gd name="connsiteY1490" fmla="*/ 129630 h 6099980"/>
              <a:gd name="connsiteX1491" fmla="*/ 6352224 w 6703452"/>
              <a:gd name="connsiteY1491" fmla="*/ 122963 h 6099980"/>
              <a:gd name="connsiteX1492" fmla="*/ 6324600 w 6703452"/>
              <a:gd name="connsiteY1492" fmla="*/ 110580 h 6099980"/>
              <a:gd name="connsiteX1493" fmla="*/ 6296024 w 6703452"/>
              <a:gd name="connsiteY1493" fmla="*/ 99151 h 6099980"/>
              <a:gd name="connsiteX1494" fmla="*/ 6267450 w 6703452"/>
              <a:gd name="connsiteY1494" fmla="*/ 88673 h 6099980"/>
              <a:gd name="connsiteX1495" fmla="*/ 6143624 w 6703452"/>
              <a:gd name="connsiteY1495" fmla="*/ 59145 h 6099980"/>
              <a:gd name="connsiteX1496" fmla="*/ 6006466 w 6703452"/>
              <a:gd name="connsiteY1496" fmla="*/ 45810 h 6099980"/>
              <a:gd name="connsiteX1497" fmla="*/ 6037898 w 6703452"/>
              <a:gd name="connsiteY1497" fmla="*/ 44858 h 6099980"/>
              <a:gd name="connsiteX1498" fmla="*/ 6061712 w 6703452"/>
              <a:gd name="connsiteY1498" fmla="*/ 44858 h 6099980"/>
              <a:gd name="connsiteX1499" fmla="*/ 6099812 w 6703452"/>
              <a:gd name="connsiteY1499" fmla="*/ 46763 h 6099980"/>
              <a:gd name="connsiteX1500" fmla="*/ 6117908 w 6703452"/>
              <a:gd name="connsiteY1500" fmla="*/ 47715 h 6099980"/>
              <a:gd name="connsiteX1501" fmla="*/ 6138864 w 6703452"/>
              <a:gd name="connsiteY1501" fmla="*/ 49620 h 6099980"/>
              <a:gd name="connsiteX1502" fmla="*/ 6165532 w 6703452"/>
              <a:gd name="connsiteY1502" fmla="*/ 51525 h 6099980"/>
              <a:gd name="connsiteX1503" fmla="*/ 6199824 w 6703452"/>
              <a:gd name="connsiteY1503" fmla="*/ 56288 h 6099980"/>
              <a:gd name="connsiteX1504" fmla="*/ 6175058 w 6703452"/>
              <a:gd name="connsiteY1504" fmla="*/ 50573 h 6099980"/>
              <a:gd name="connsiteX1505" fmla="*/ 6149340 w 6703452"/>
              <a:gd name="connsiteY1505" fmla="*/ 46763 h 6099980"/>
              <a:gd name="connsiteX1506" fmla="*/ 6123624 w 6703452"/>
              <a:gd name="connsiteY1506" fmla="*/ 42953 h 6099980"/>
              <a:gd name="connsiteX1507" fmla="*/ 6097904 w 6703452"/>
              <a:gd name="connsiteY1507" fmla="*/ 41048 h 6099980"/>
              <a:gd name="connsiteX1508" fmla="*/ 6062664 w 6703452"/>
              <a:gd name="connsiteY1508" fmla="*/ 34380 h 6099980"/>
              <a:gd name="connsiteX1509" fmla="*/ 6008372 w 6703452"/>
              <a:gd name="connsiteY1509" fmla="*/ 32475 h 6099980"/>
              <a:gd name="connsiteX1510" fmla="*/ 5978844 w 6703452"/>
              <a:gd name="connsiteY1510" fmla="*/ 33428 h 6099980"/>
              <a:gd name="connsiteX1511" fmla="*/ 5964556 w 6703452"/>
              <a:gd name="connsiteY1511" fmla="*/ 33428 h 6099980"/>
              <a:gd name="connsiteX1512" fmla="*/ 5950268 w 6703452"/>
              <a:gd name="connsiteY1512" fmla="*/ 34380 h 6099980"/>
              <a:gd name="connsiteX1513" fmla="*/ 5983604 w 6703452"/>
              <a:gd name="connsiteY1513" fmla="*/ 29618 h 6099980"/>
              <a:gd name="connsiteX1514" fmla="*/ 6016944 w 6703452"/>
              <a:gd name="connsiteY1514" fmla="*/ 25808 h 6099980"/>
              <a:gd name="connsiteX1515" fmla="*/ 6061712 w 6703452"/>
              <a:gd name="connsiteY1515" fmla="*/ 28665 h 6099980"/>
              <a:gd name="connsiteX1516" fmla="*/ 6115050 w 6703452"/>
              <a:gd name="connsiteY1516" fmla="*/ 34380 h 6099980"/>
              <a:gd name="connsiteX1517" fmla="*/ 6174104 w 6703452"/>
              <a:gd name="connsiteY1517" fmla="*/ 43905 h 6099980"/>
              <a:gd name="connsiteX1518" fmla="*/ 6190298 w 6703452"/>
              <a:gd name="connsiteY1518" fmla="*/ 48668 h 6099980"/>
              <a:gd name="connsiteX1519" fmla="*/ 6216968 w 6703452"/>
              <a:gd name="connsiteY1519" fmla="*/ 56288 h 6099980"/>
              <a:gd name="connsiteX1520" fmla="*/ 6252212 w 6703452"/>
              <a:gd name="connsiteY1520" fmla="*/ 68670 h 6099980"/>
              <a:gd name="connsiteX1521" fmla="*/ 6272212 w 6703452"/>
              <a:gd name="connsiteY1521" fmla="*/ 75338 h 6099980"/>
              <a:gd name="connsiteX1522" fmla="*/ 6292216 w 6703452"/>
              <a:gd name="connsiteY1522" fmla="*/ 83910 h 6099980"/>
              <a:gd name="connsiteX1523" fmla="*/ 6333172 w 6703452"/>
              <a:gd name="connsiteY1523" fmla="*/ 102960 h 6099980"/>
              <a:gd name="connsiteX1524" fmla="*/ 6372224 w 6703452"/>
              <a:gd name="connsiteY1524" fmla="*/ 123915 h 6099980"/>
              <a:gd name="connsiteX1525" fmla="*/ 6406516 w 6703452"/>
              <a:gd name="connsiteY1525" fmla="*/ 143918 h 6099980"/>
              <a:gd name="connsiteX1526" fmla="*/ 6376036 w 6703452"/>
              <a:gd name="connsiteY1526" fmla="*/ 122963 h 6099980"/>
              <a:gd name="connsiteX1527" fmla="*/ 6348412 w 6703452"/>
              <a:gd name="connsiteY1527" fmla="*/ 107723 h 6099980"/>
              <a:gd name="connsiteX1528" fmla="*/ 6318886 w 6703452"/>
              <a:gd name="connsiteY1528" fmla="*/ 92483 h 6099980"/>
              <a:gd name="connsiteX1529" fmla="*/ 6298884 w 6703452"/>
              <a:gd name="connsiteY1529" fmla="*/ 77243 h 6099980"/>
              <a:gd name="connsiteX1530" fmla="*/ 6272212 w 6703452"/>
              <a:gd name="connsiteY1530" fmla="*/ 67718 h 6099980"/>
              <a:gd name="connsiteX1531" fmla="*/ 6250304 w 6703452"/>
              <a:gd name="connsiteY1531" fmla="*/ 61050 h 6099980"/>
              <a:gd name="connsiteX1532" fmla="*/ 6214112 w 6703452"/>
              <a:gd name="connsiteY1532" fmla="*/ 49620 h 6099980"/>
              <a:gd name="connsiteX1533" fmla="*/ 6176964 w 6703452"/>
              <a:gd name="connsiteY1533" fmla="*/ 40095 h 6099980"/>
              <a:gd name="connsiteX1534" fmla="*/ 6125528 w 6703452"/>
              <a:gd name="connsiteY1534" fmla="*/ 31523 h 6099980"/>
              <a:gd name="connsiteX1535" fmla="*/ 6175058 w 6703452"/>
              <a:gd name="connsiteY1535" fmla="*/ 35333 h 6099980"/>
              <a:gd name="connsiteX1536" fmla="*/ 6208396 w 6703452"/>
              <a:gd name="connsiteY1536" fmla="*/ 38190 h 6099980"/>
              <a:gd name="connsiteX1537" fmla="*/ 6173152 w 6703452"/>
              <a:gd name="connsiteY1537" fmla="*/ 30570 h 6099980"/>
              <a:gd name="connsiteX1538" fmla="*/ 6137912 w 6703452"/>
              <a:gd name="connsiteY1538" fmla="*/ 24855 h 6099980"/>
              <a:gd name="connsiteX1539" fmla="*/ 6120766 w 6703452"/>
              <a:gd name="connsiteY1539" fmla="*/ 21998 h 6099980"/>
              <a:gd name="connsiteX1540" fmla="*/ 6102668 w 6703452"/>
              <a:gd name="connsiteY1540" fmla="*/ 20093 h 6099980"/>
              <a:gd name="connsiteX1541" fmla="*/ 6067424 w 6703452"/>
              <a:gd name="connsiteY1541" fmla="*/ 17235 h 6099980"/>
              <a:gd name="connsiteX1542" fmla="*/ 6096000 w 6703452"/>
              <a:gd name="connsiteY1542" fmla="*/ 19140 h 6099980"/>
              <a:gd name="connsiteX1543" fmla="*/ 6124576 w 6703452"/>
              <a:gd name="connsiteY1543" fmla="*/ 21998 h 6099980"/>
              <a:gd name="connsiteX1544" fmla="*/ 6154104 w 6703452"/>
              <a:gd name="connsiteY1544" fmla="*/ 25808 h 6099980"/>
              <a:gd name="connsiteX1545" fmla="*/ 6191250 w 6703452"/>
              <a:gd name="connsiteY1545" fmla="*/ 30570 h 6099980"/>
              <a:gd name="connsiteX1546" fmla="*/ 6186488 w 6703452"/>
              <a:gd name="connsiteY1546" fmla="*/ 27713 h 6099980"/>
              <a:gd name="connsiteX1547" fmla="*/ 6176012 w 6703452"/>
              <a:gd name="connsiteY1547" fmla="*/ 23903 h 6099980"/>
              <a:gd name="connsiteX1548" fmla="*/ 6157912 w 6703452"/>
              <a:gd name="connsiteY1548" fmla="*/ 20093 h 6099980"/>
              <a:gd name="connsiteX1549" fmla="*/ 6100764 w 6703452"/>
              <a:gd name="connsiteY1549" fmla="*/ 12473 h 6099980"/>
              <a:gd name="connsiteX1550" fmla="*/ 6065520 w 6703452"/>
              <a:gd name="connsiteY1550" fmla="*/ 8663 h 6099980"/>
              <a:gd name="connsiteX1551" fmla="*/ 6030278 w 6703452"/>
              <a:gd name="connsiteY1551" fmla="*/ 6758 h 6099980"/>
              <a:gd name="connsiteX1552" fmla="*/ 5997730 w 6703452"/>
              <a:gd name="connsiteY1552" fmla="*/ 6148 h 6099980"/>
              <a:gd name="connsiteX1553" fmla="*/ 6004560 w 6703452"/>
              <a:gd name="connsiteY1553" fmla="*/ 90 h 6099980"/>
              <a:gd name="connsiteX1554" fmla="*/ 6174104 w 6703452"/>
              <a:gd name="connsiteY1554" fmla="*/ 15330 h 6099980"/>
              <a:gd name="connsiteX1555" fmla="*/ 6208396 w 6703452"/>
              <a:gd name="connsiteY1555" fmla="*/ 23903 h 6099980"/>
              <a:gd name="connsiteX1556" fmla="*/ 6238876 w 6703452"/>
              <a:gd name="connsiteY1556" fmla="*/ 32475 h 6099980"/>
              <a:gd name="connsiteX1557" fmla="*/ 6286500 w 6703452"/>
              <a:gd name="connsiteY1557" fmla="*/ 49620 h 6099980"/>
              <a:gd name="connsiteX1558" fmla="*/ 6274118 w 6703452"/>
              <a:gd name="connsiteY1558" fmla="*/ 49620 h 6099980"/>
              <a:gd name="connsiteX1559" fmla="*/ 6293168 w 6703452"/>
              <a:gd name="connsiteY1559" fmla="*/ 60098 h 6099980"/>
              <a:gd name="connsiteX1560" fmla="*/ 6387466 w 6703452"/>
              <a:gd name="connsiteY1560" fmla="*/ 111533 h 6099980"/>
              <a:gd name="connsiteX1561" fmla="*/ 6415088 w 6703452"/>
              <a:gd name="connsiteY1561" fmla="*/ 129630 h 6099980"/>
              <a:gd name="connsiteX1562" fmla="*/ 6442712 w 6703452"/>
              <a:gd name="connsiteY1562" fmla="*/ 149633 h 6099980"/>
              <a:gd name="connsiteX1563" fmla="*/ 6490336 w 6703452"/>
              <a:gd name="connsiteY1563" fmla="*/ 192496 h 6099980"/>
              <a:gd name="connsiteX1564" fmla="*/ 6539866 w 6703452"/>
              <a:gd name="connsiteY1564" fmla="*/ 255361 h 6099980"/>
              <a:gd name="connsiteX1565" fmla="*/ 6563678 w 6703452"/>
              <a:gd name="connsiteY1565" fmla="*/ 281078 h 6099980"/>
              <a:gd name="connsiteX1566" fmla="*/ 6594158 w 6703452"/>
              <a:gd name="connsiteY1566" fmla="*/ 323941 h 6099980"/>
              <a:gd name="connsiteX1567" fmla="*/ 6632258 w 6703452"/>
              <a:gd name="connsiteY1567" fmla="*/ 398236 h 6099980"/>
              <a:gd name="connsiteX1568" fmla="*/ 6621780 w 6703452"/>
              <a:gd name="connsiteY1568" fmla="*/ 369661 h 6099980"/>
              <a:gd name="connsiteX1569" fmla="*/ 6628448 w 6703452"/>
              <a:gd name="connsiteY1569" fmla="*/ 374423 h 6099980"/>
              <a:gd name="connsiteX1570" fmla="*/ 6626544 w 6703452"/>
              <a:gd name="connsiteY1570" fmla="*/ 365851 h 6099980"/>
              <a:gd name="connsiteX1571" fmla="*/ 6614160 w 6703452"/>
              <a:gd name="connsiteY1571" fmla="*/ 342038 h 6099980"/>
              <a:gd name="connsiteX1572" fmla="*/ 6587492 w 6703452"/>
              <a:gd name="connsiteY1572" fmla="*/ 299176 h 6099980"/>
              <a:gd name="connsiteX1573" fmla="*/ 6608446 w 6703452"/>
              <a:gd name="connsiteY1573" fmla="*/ 326798 h 6099980"/>
              <a:gd name="connsiteX1574" fmla="*/ 6628448 w 6703452"/>
              <a:gd name="connsiteY1574" fmla="*/ 358231 h 6099980"/>
              <a:gd name="connsiteX1575" fmla="*/ 6666548 w 6703452"/>
              <a:gd name="connsiteY1575" fmla="*/ 436336 h 6099980"/>
              <a:gd name="connsiteX1576" fmla="*/ 6696076 w 6703452"/>
              <a:gd name="connsiteY1576" fmla="*/ 539206 h 6099980"/>
              <a:gd name="connsiteX1577" fmla="*/ 6697028 w 6703452"/>
              <a:gd name="connsiteY1577" fmla="*/ 667793 h 6099980"/>
              <a:gd name="connsiteX1578" fmla="*/ 6692266 w 6703452"/>
              <a:gd name="connsiteY1578" fmla="*/ 663983 h 6099980"/>
              <a:gd name="connsiteX1579" fmla="*/ 6682740 w 6703452"/>
              <a:gd name="connsiteY1579" fmla="*/ 509678 h 6099980"/>
              <a:gd name="connsiteX1580" fmla="*/ 6672264 w 6703452"/>
              <a:gd name="connsiteY1580" fmla="*/ 481103 h 6099980"/>
              <a:gd name="connsiteX1581" fmla="*/ 6661786 w 6703452"/>
              <a:gd name="connsiteY1581" fmla="*/ 447766 h 6099980"/>
              <a:gd name="connsiteX1582" fmla="*/ 6650356 w 6703452"/>
              <a:gd name="connsiteY1582" fmla="*/ 419191 h 6099980"/>
              <a:gd name="connsiteX1583" fmla="*/ 6677978 w 6703452"/>
              <a:gd name="connsiteY1583" fmla="*/ 534443 h 6099980"/>
              <a:gd name="connsiteX1584" fmla="*/ 6675120 w 6703452"/>
              <a:gd name="connsiteY1584" fmla="*/ 541111 h 6099980"/>
              <a:gd name="connsiteX1585" fmla="*/ 6673216 w 6703452"/>
              <a:gd name="connsiteY1585" fmla="*/ 548731 h 6099980"/>
              <a:gd name="connsiteX1586" fmla="*/ 6677024 w 6703452"/>
              <a:gd name="connsiteY1586" fmla="*/ 587783 h 6099980"/>
              <a:gd name="connsiteX1587" fmla="*/ 6677024 w 6703452"/>
              <a:gd name="connsiteY1587" fmla="*/ 669698 h 6099980"/>
              <a:gd name="connsiteX1588" fmla="*/ 6677024 w 6703452"/>
              <a:gd name="connsiteY1588" fmla="*/ 694463 h 6099980"/>
              <a:gd name="connsiteX1589" fmla="*/ 6669404 w 6703452"/>
              <a:gd name="connsiteY1589" fmla="*/ 738278 h 6099980"/>
              <a:gd name="connsiteX1590" fmla="*/ 6670358 w 6703452"/>
              <a:gd name="connsiteY1590" fmla="*/ 726848 h 6099980"/>
              <a:gd name="connsiteX1591" fmla="*/ 6658928 w 6703452"/>
              <a:gd name="connsiteY1591" fmla="*/ 767806 h 6099980"/>
              <a:gd name="connsiteX1592" fmla="*/ 6652260 w 6703452"/>
              <a:gd name="connsiteY1592" fmla="*/ 794476 h 6099980"/>
              <a:gd name="connsiteX1593" fmla="*/ 6643688 w 6703452"/>
              <a:gd name="connsiteY1593" fmla="*/ 821146 h 6099980"/>
              <a:gd name="connsiteX1594" fmla="*/ 6632258 w 6703452"/>
              <a:gd name="connsiteY1594" fmla="*/ 835433 h 6099980"/>
              <a:gd name="connsiteX1595" fmla="*/ 6650356 w 6703452"/>
              <a:gd name="connsiteY1595" fmla="*/ 785903 h 6099980"/>
              <a:gd name="connsiteX1596" fmla="*/ 6655118 w 6703452"/>
              <a:gd name="connsiteY1596" fmla="*/ 770663 h 6099980"/>
              <a:gd name="connsiteX1597" fmla="*/ 6658928 w 6703452"/>
              <a:gd name="connsiteY1597" fmla="*/ 755423 h 6099980"/>
              <a:gd name="connsiteX1598" fmla="*/ 6663692 w 6703452"/>
              <a:gd name="connsiteY1598" fmla="*/ 732563 h 6099980"/>
              <a:gd name="connsiteX1599" fmla="*/ 6658928 w 6703452"/>
              <a:gd name="connsiteY1599" fmla="*/ 741135 h 6099980"/>
              <a:gd name="connsiteX1600" fmla="*/ 6668452 w 6703452"/>
              <a:gd name="connsiteY1600" fmla="*/ 649696 h 6099980"/>
              <a:gd name="connsiteX1601" fmla="*/ 6661786 w 6703452"/>
              <a:gd name="connsiteY1601" fmla="*/ 557303 h 6099980"/>
              <a:gd name="connsiteX1602" fmla="*/ 6639878 w 6703452"/>
              <a:gd name="connsiteY1602" fmla="*/ 483961 h 6099980"/>
              <a:gd name="connsiteX1603" fmla="*/ 6658928 w 6703452"/>
              <a:gd name="connsiteY1603" fmla="*/ 583021 h 6099980"/>
              <a:gd name="connsiteX1604" fmla="*/ 6664644 w 6703452"/>
              <a:gd name="connsiteY1604" fmla="*/ 648743 h 6099980"/>
              <a:gd name="connsiteX1605" fmla="*/ 6664644 w 6703452"/>
              <a:gd name="connsiteY1605" fmla="*/ 663983 h 6099980"/>
              <a:gd name="connsiteX1606" fmla="*/ 6663692 w 6703452"/>
              <a:gd name="connsiteY1606" fmla="*/ 680176 h 6099980"/>
              <a:gd name="connsiteX1607" fmla="*/ 6660832 w 6703452"/>
              <a:gd name="connsiteY1607" fmla="*/ 716371 h 6099980"/>
              <a:gd name="connsiteX1608" fmla="*/ 6629400 w 6703452"/>
              <a:gd name="connsiteY1608" fmla="*/ 819241 h 6099980"/>
              <a:gd name="connsiteX1609" fmla="*/ 6617972 w 6703452"/>
              <a:gd name="connsiteY1609" fmla="*/ 836385 h 6099980"/>
              <a:gd name="connsiteX1610" fmla="*/ 6599872 w 6703452"/>
              <a:gd name="connsiteY1610" fmla="*/ 872581 h 6099980"/>
              <a:gd name="connsiteX1611" fmla="*/ 6593204 w 6703452"/>
              <a:gd name="connsiteY1611" fmla="*/ 885916 h 6099980"/>
              <a:gd name="connsiteX1612" fmla="*/ 6587492 w 6703452"/>
              <a:gd name="connsiteY1612" fmla="*/ 896393 h 6099980"/>
              <a:gd name="connsiteX1613" fmla="*/ 6563678 w 6703452"/>
              <a:gd name="connsiteY1613" fmla="*/ 934493 h 6099980"/>
              <a:gd name="connsiteX1614" fmla="*/ 6518912 w 6703452"/>
              <a:gd name="connsiteY1614" fmla="*/ 977356 h 6099980"/>
              <a:gd name="connsiteX1615" fmla="*/ 6415088 w 6703452"/>
              <a:gd name="connsiteY1615" fmla="*/ 1076416 h 6099980"/>
              <a:gd name="connsiteX1616" fmla="*/ 6314124 w 6703452"/>
              <a:gd name="connsiteY1616" fmla="*/ 1164998 h 6099980"/>
              <a:gd name="connsiteX1617" fmla="*/ 6430328 w 6703452"/>
              <a:gd name="connsiteY1617" fmla="*/ 1071653 h 6099980"/>
              <a:gd name="connsiteX1618" fmla="*/ 6504624 w 6703452"/>
              <a:gd name="connsiteY1618" fmla="*/ 1010693 h 6099980"/>
              <a:gd name="connsiteX1619" fmla="*/ 6576060 w 6703452"/>
              <a:gd name="connsiteY1619" fmla="*/ 939256 h 6099980"/>
              <a:gd name="connsiteX1620" fmla="*/ 6596660 w 6703452"/>
              <a:gd name="connsiteY1620" fmla="*/ 913062 h 6099980"/>
              <a:gd name="connsiteX1621" fmla="*/ 6616368 w 6703452"/>
              <a:gd name="connsiteY1621" fmla="*/ 883553 h 6099980"/>
              <a:gd name="connsiteX1622" fmla="*/ 6592252 w 6703452"/>
              <a:gd name="connsiteY1622" fmla="*/ 923063 h 6099980"/>
              <a:gd name="connsiteX1623" fmla="*/ 6517004 w 6703452"/>
              <a:gd name="connsiteY1623" fmla="*/ 1013551 h 6099980"/>
              <a:gd name="connsiteX1624" fmla="*/ 6515100 w 6703452"/>
              <a:gd name="connsiteY1624" fmla="*/ 1007835 h 6099980"/>
              <a:gd name="connsiteX1625" fmla="*/ 6295072 w 6703452"/>
              <a:gd name="connsiteY1625" fmla="*/ 1191668 h 6099980"/>
              <a:gd name="connsiteX1626" fmla="*/ 6344604 w 6703452"/>
              <a:gd name="connsiteY1626" fmla="*/ 1147853 h 6099980"/>
              <a:gd name="connsiteX1627" fmla="*/ 6209348 w 6703452"/>
              <a:gd name="connsiteY1627" fmla="*/ 1269773 h 6099980"/>
              <a:gd name="connsiteX1628" fmla="*/ 6165294 w 6703452"/>
              <a:gd name="connsiteY1628" fmla="*/ 1330971 h 6099980"/>
              <a:gd name="connsiteX1629" fmla="*/ 6155640 w 6703452"/>
              <a:gd name="connsiteY1629" fmla="*/ 1360136 h 6099980"/>
              <a:gd name="connsiteX1630" fmla="*/ 6152198 w 6703452"/>
              <a:gd name="connsiteY1630" fmla="*/ 1367881 h 6099980"/>
              <a:gd name="connsiteX1631" fmla="*/ 6150004 w 6703452"/>
              <a:gd name="connsiteY1631" fmla="*/ 1377161 h 6099980"/>
              <a:gd name="connsiteX1632" fmla="*/ 6142672 w 6703452"/>
              <a:gd name="connsiteY1632" fmla="*/ 1399313 h 6099980"/>
              <a:gd name="connsiteX1633" fmla="*/ 6148298 w 6703452"/>
              <a:gd name="connsiteY1633" fmla="*/ 1384385 h 6099980"/>
              <a:gd name="connsiteX1634" fmla="*/ 6139816 w 6703452"/>
              <a:gd name="connsiteY1634" fmla="*/ 1420268 h 6099980"/>
              <a:gd name="connsiteX1635" fmla="*/ 6148388 w 6703452"/>
              <a:gd name="connsiteY1635" fmla="*/ 1528853 h 6099980"/>
              <a:gd name="connsiteX1636" fmla="*/ 6155056 w 6703452"/>
              <a:gd name="connsiteY1636" fmla="*/ 1546951 h 6099980"/>
              <a:gd name="connsiteX1637" fmla="*/ 6162676 w 6703452"/>
              <a:gd name="connsiteY1637" fmla="*/ 1565048 h 6099980"/>
              <a:gd name="connsiteX1638" fmla="*/ 6171248 w 6703452"/>
              <a:gd name="connsiteY1638" fmla="*/ 1583146 h 6099980"/>
              <a:gd name="connsiteX1639" fmla="*/ 6179820 w 6703452"/>
              <a:gd name="connsiteY1639" fmla="*/ 1601243 h 6099980"/>
              <a:gd name="connsiteX1640" fmla="*/ 6219824 w 6703452"/>
              <a:gd name="connsiteY1640" fmla="*/ 1672681 h 6099980"/>
              <a:gd name="connsiteX1641" fmla="*/ 6238876 w 6703452"/>
              <a:gd name="connsiteY1641" fmla="*/ 1714590 h 6099980"/>
              <a:gd name="connsiteX1642" fmla="*/ 6238876 w 6703452"/>
              <a:gd name="connsiteY1642" fmla="*/ 1724115 h 6099980"/>
              <a:gd name="connsiteX1643" fmla="*/ 6296024 w 6703452"/>
              <a:gd name="connsiteY1643" fmla="*/ 1866038 h 6099980"/>
              <a:gd name="connsiteX1644" fmla="*/ 6312218 w 6703452"/>
              <a:gd name="connsiteY1644" fmla="*/ 1984148 h 6099980"/>
              <a:gd name="connsiteX1645" fmla="*/ 6307456 w 6703452"/>
              <a:gd name="connsiteY1645" fmla="*/ 2019390 h 6099980"/>
              <a:gd name="connsiteX1646" fmla="*/ 6305550 w 6703452"/>
              <a:gd name="connsiteY1646" fmla="*/ 2024153 h 6099980"/>
              <a:gd name="connsiteX1647" fmla="*/ 6307456 w 6703452"/>
              <a:gd name="connsiteY1647" fmla="*/ 2007008 h 6099980"/>
              <a:gd name="connsiteX1648" fmla="*/ 6309360 w 6703452"/>
              <a:gd name="connsiteY1648" fmla="*/ 1974623 h 6099980"/>
              <a:gd name="connsiteX1649" fmla="*/ 6301740 w 6703452"/>
              <a:gd name="connsiteY1649" fmla="*/ 1895565 h 6099980"/>
              <a:gd name="connsiteX1650" fmla="*/ 6294120 w 6703452"/>
              <a:gd name="connsiteY1650" fmla="*/ 1866038 h 6099980"/>
              <a:gd name="connsiteX1651" fmla="*/ 6287452 w 6703452"/>
              <a:gd name="connsiteY1651" fmla="*/ 1851751 h 6099980"/>
              <a:gd name="connsiteX1652" fmla="*/ 6296024 w 6703452"/>
              <a:gd name="connsiteY1652" fmla="*/ 1886040 h 6099980"/>
              <a:gd name="connsiteX1653" fmla="*/ 6301740 w 6703452"/>
              <a:gd name="connsiteY1653" fmla="*/ 1921283 h 6099980"/>
              <a:gd name="connsiteX1654" fmla="*/ 6302692 w 6703452"/>
              <a:gd name="connsiteY1654" fmla="*/ 1993673 h 6099980"/>
              <a:gd name="connsiteX1655" fmla="*/ 6291264 w 6703452"/>
              <a:gd name="connsiteY1655" fmla="*/ 2063206 h 6099980"/>
              <a:gd name="connsiteX1656" fmla="*/ 6269356 w 6703452"/>
              <a:gd name="connsiteY1656" fmla="*/ 2127023 h 6099980"/>
              <a:gd name="connsiteX1657" fmla="*/ 6150292 w 6703452"/>
              <a:gd name="connsiteY1657" fmla="*/ 2303236 h 6099980"/>
              <a:gd name="connsiteX1658" fmla="*/ 6189346 w 6703452"/>
              <a:gd name="connsiteY1658" fmla="*/ 2266088 h 6099980"/>
              <a:gd name="connsiteX1659" fmla="*/ 6178868 w 6703452"/>
              <a:gd name="connsiteY1659" fmla="*/ 2277518 h 6099980"/>
              <a:gd name="connsiteX1660" fmla="*/ 6156960 w 6703452"/>
              <a:gd name="connsiteY1660" fmla="*/ 2300378 h 6099980"/>
              <a:gd name="connsiteX1661" fmla="*/ 6102668 w 6703452"/>
              <a:gd name="connsiteY1661" fmla="*/ 2349908 h 6099980"/>
              <a:gd name="connsiteX1662" fmla="*/ 6082666 w 6703452"/>
              <a:gd name="connsiteY1662" fmla="*/ 2369911 h 6099980"/>
              <a:gd name="connsiteX1663" fmla="*/ 6051232 w 6703452"/>
              <a:gd name="connsiteY1663" fmla="*/ 2389913 h 6099980"/>
              <a:gd name="connsiteX1664" fmla="*/ 6041708 w 6703452"/>
              <a:gd name="connsiteY1664" fmla="*/ 2394676 h 6099980"/>
              <a:gd name="connsiteX1665" fmla="*/ 6077904 w 6703452"/>
              <a:gd name="connsiteY1665" fmla="*/ 2365148 h 6099980"/>
              <a:gd name="connsiteX1666" fmla="*/ 5992178 w 6703452"/>
              <a:gd name="connsiteY1666" fmla="*/ 2424203 h 6099980"/>
              <a:gd name="connsiteX1667" fmla="*/ 5897880 w 6703452"/>
              <a:gd name="connsiteY1667" fmla="*/ 2469923 h 6099980"/>
              <a:gd name="connsiteX1668" fmla="*/ 6049328 w 6703452"/>
              <a:gd name="connsiteY1668" fmla="*/ 2384198 h 6099980"/>
              <a:gd name="connsiteX1669" fmla="*/ 6081378 w 6703452"/>
              <a:gd name="connsiteY1669" fmla="*/ 2359914 h 6099980"/>
              <a:gd name="connsiteX1670" fmla="*/ 6095404 w 6703452"/>
              <a:gd name="connsiteY1670" fmla="*/ 2349670 h 6099980"/>
              <a:gd name="connsiteX1671" fmla="*/ 6098046 w 6703452"/>
              <a:gd name="connsiteY1671" fmla="*/ 2347285 h 6099980"/>
              <a:gd name="connsiteX1672" fmla="*/ 6111240 w 6703452"/>
              <a:gd name="connsiteY1672" fmla="*/ 2337288 h 6099980"/>
              <a:gd name="connsiteX1673" fmla="*/ 6153150 w 6703452"/>
              <a:gd name="connsiteY1673" fmla="*/ 2297521 h 6099980"/>
              <a:gd name="connsiteX1674" fmla="*/ 6098046 w 6703452"/>
              <a:gd name="connsiteY1674" fmla="*/ 2347285 h 6099980"/>
              <a:gd name="connsiteX1675" fmla="*/ 6081378 w 6703452"/>
              <a:gd name="connsiteY1675" fmla="*/ 2359914 h 6099980"/>
              <a:gd name="connsiteX1676" fmla="*/ 6045518 w 6703452"/>
              <a:gd name="connsiteY1676" fmla="*/ 2386103 h 6099980"/>
              <a:gd name="connsiteX1677" fmla="*/ 5957888 w 6703452"/>
              <a:gd name="connsiteY1677" fmla="*/ 2434681 h 6099980"/>
              <a:gd name="connsiteX1678" fmla="*/ 5854066 w 6703452"/>
              <a:gd name="connsiteY1678" fmla="*/ 2476591 h 6099980"/>
              <a:gd name="connsiteX1679" fmla="*/ 5692140 w 6703452"/>
              <a:gd name="connsiteY1679" fmla="*/ 2522311 h 6099980"/>
              <a:gd name="connsiteX1680" fmla="*/ 5681664 w 6703452"/>
              <a:gd name="connsiteY1680" fmla="*/ 2520406 h 6099980"/>
              <a:gd name="connsiteX1681" fmla="*/ 5615940 w 6703452"/>
              <a:gd name="connsiteY1681" fmla="*/ 2538503 h 6099980"/>
              <a:gd name="connsiteX1682" fmla="*/ 5614036 w 6703452"/>
              <a:gd name="connsiteY1682" fmla="*/ 2545171 h 6099980"/>
              <a:gd name="connsiteX1683" fmla="*/ 5809298 w 6703452"/>
              <a:gd name="connsiteY1683" fmla="*/ 2503261 h 6099980"/>
              <a:gd name="connsiteX1684" fmla="*/ 5784532 w 6703452"/>
              <a:gd name="connsiteY1684" fmla="*/ 2513738 h 6099980"/>
              <a:gd name="connsiteX1685" fmla="*/ 5702618 w 6703452"/>
              <a:gd name="connsiteY1685" fmla="*/ 2531836 h 6099980"/>
              <a:gd name="connsiteX1686" fmla="*/ 5688330 w 6703452"/>
              <a:gd name="connsiteY1686" fmla="*/ 2540408 h 6099980"/>
              <a:gd name="connsiteX1687" fmla="*/ 5635944 w 6703452"/>
              <a:gd name="connsiteY1687" fmla="*/ 2544218 h 6099980"/>
              <a:gd name="connsiteX1688" fmla="*/ 5524500 w 6703452"/>
              <a:gd name="connsiteY1688" fmla="*/ 2564221 h 6099980"/>
              <a:gd name="connsiteX1689" fmla="*/ 5601652 w 6703452"/>
              <a:gd name="connsiteY1689" fmla="*/ 2560411 h 6099980"/>
              <a:gd name="connsiteX1690" fmla="*/ 5489258 w 6703452"/>
              <a:gd name="connsiteY1690" fmla="*/ 2581366 h 6099980"/>
              <a:gd name="connsiteX1691" fmla="*/ 5369244 w 6703452"/>
              <a:gd name="connsiteY1691" fmla="*/ 2605178 h 6099980"/>
              <a:gd name="connsiteX1692" fmla="*/ 5390198 w 6703452"/>
              <a:gd name="connsiteY1692" fmla="*/ 2595653 h 6099980"/>
              <a:gd name="connsiteX1693" fmla="*/ 5327332 w 6703452"/>
              <a:gd name="connsiteY1693" fmla="*/ 2611846 h 6099980"/>
              <a:gd name="connsiteX1694" fmla="*/ 5309236 w 6703452"/>
              <a:gd name="connsiteY1694" fmla="*/ 2618513 h 6099980"/>
              <a:gd name="connsiteX1695" fmla="*/ 5283518 w 6703452"/>
              <a:gd name="connsiteY1695" fmla="*/ 2627086 h 6099980"/>
              <a:gd name="connsiteX1696" fmla="*/ 5328286 w 6703452"/>
              <a:gd name="connsiteY1696" fmla="*/ 2608036 h 6099980"/>
              <a:gd name="connsiteX1697" fmla="*/ 5376864 w 6703452"/>
              <a:gd name="connsiteY1697" fmla="*/ 2588986 h 6099980"/>
              <a:gd name="connsiteX1698" fmla="*/ 5466398 w 6703452"/>
              <a:gd name="connsiteY1698" fmla="*/ 2570888 h 6099980"/>
              <a:gd name="connsiteX1699" fmla="*/ 5554028 w 6703452"/>
              <a:gd name="connsiteY1699" fmla="*/ 2552791 h 6099980"/>
              <a:gd name="connsiteX1700" fmla="*/ 5446396 w 6703452"/>
              <a:gd name="connsiteY1700" fmla="*/ 2568983 h 6099980"/>
              <a:gd name="connsiteX1701" fmla="*/ 5534024 w 6703452"/>
              <a:gd name="connsiteY1701" fmla="*/ 2545171 h 6099980"/>
              <a:gd name="connsiteX1702" fmla="*/ 5379720 w 6703452"/>
              <a:gd name="connsiteY1702" fmla="*/ 2576603 h 6099980"/>
              <a:gd name="connsiteX1703" fmla="*/ 5277804 w 6703452"/>
              <a:gd name="connsiteY1703" fmla="*/ 2606131 h 6099980"/>
              <a:gd name="connsiteX1704" fmla="*/ 5300664 w 6703452"/>
              <a:gd name="connsiteY1704" fmla="*/ 2602321 h 6099980"/>
              <a:gd name="connsiteX1705" fmla="*/ 5299712 w 6703452"/>
              <a:gd name="connsiteY1705" fmla="*/ 2605178 h 6099980"/>
              <a:gd name="connsiteX1706" fmla="*/ 5233036 w 6703452"/>
              <a:gd name="connsiteY1706" fmla="*/ 2626133 h 6099980"/>
              <a:gd name="connsiteX1707" fmla="*/ 5159692 w 6703452"/>
              <a:gd name="connsiteY1707" fmla="*/ 2656613 h 6099980"/>
              <a:gd name="connsiteX1708" fmla="*/ 5177792 w 6703452"/>
              <a:gd name="connsiteY1708" fmla="*/ 2647088 h 6099980"/>
              <a:gd name="connsiteX1709" fmla="*/ 5071112 w 6703452"/>
              <a:gd name="connsiteY1709" fmla="*/ 2697571 h 6099980"/>
              <a:gd name="connsiteX1710" fmla="*/ 5062538 w 6703452"/>
              <a:gd name="connsiteY1710" fmla="*/ 2712811 h 6099980"/>
              <a:gd name="connsiteX1711" fmla="*/ 5041584 w 6703452"/>
              <a:gd name="connsiteY1711" fmla="*/ 2731861 h 6099980"/>
              <a:gd name="connsiteX1712" fmla="*/ 5011104 w 6703452"/>
              <a:gd name="connsiteY1712" fmla="*/ 2753768 h 6099980"/>
              <a:gd name="connsiteX1713" fmla="*/ 4963478 w 6703452"/>
              <a:gd name="connsiteY1713" fmla="*/ 2789963 h 6099980"/>
              <a:gd name="connsiteX1714" fmla="*/ 4946332 w 6703452"/>
              <a:gd name="connsiteY1714" fmla="*/ 2810918 h 6099980"/>
              <a:gd name="connsiteX1715" fmla="*/ 4838700 w 6703452"/>
              <a:gd name="connsiteY1715" fmla="*/ 2909026 h 6099980"/>
              <a:gd name="connsiteX1716" fmla="*/ 4756786 w 6703452"/>
              <a:gd name="connsiteY1716" fmla="*/ 2994751 h 6099980"/>
              <a:gd name="connsiteX1717" fmla="*/ 4590098 w 6703452"/>
              <a:gd name="connsiteY1717" fmla="*/ 3181441 h 6099980"/>
              <a:gd name="connsiteX1718" fmla="*/ 4602480 w 6703452"/>
              <a:gd name="connsiteY1718" fmla="*/ 3163343 h 6099980"/>
              <a:gd name="connsiteX1719" fmla="*/ 4446270 w 6703452"/>
              <a:gd name="connsiteY1719" fmla="*/ 3350986 h 6099980"/>
              <a:gd name="connsiteX1720" fmla="*/ 4324352 w 6703452"/>
              <a:gd name="connsiteY1720" fmla="*/ 3525293 h 6099980"/>
              <a:gd name="connsiteX1721" fmla="*/ 4300538 w 6703452"/>
              <a:gd name="connsiteY1721" fmla="*/ 3561488 h 6099980"/>
              <a:gd name="connsiteX1722" fmla="*/ 4274820 w 6703452"/>
              <a:gd name="connsiteY1722" fmla="*/ 3602446 h 6099980"/>
              <a:gd name="connsiteX1723" fmla="*/ 4259580 w 6703452"/>
              <a:gd name="connsiteY1723" fmla="*/ 3622448 h 6099980"/>
              <a:gd name="connsiteX1724" fmla="*/ 4228148 w 6703452"/>
              <a:gd name="connsiteY1724" fmla="*/ 3685313 h 6099980"/>
              <a:gd name="connsiteX1725" fmla="*/ 4237672 w 6703452"/>
              <a:gd name="connsiteY1725" fmla="*/ 3661501 h 6099980"/>
              <a:gd name="connsiteX1726" fmla="*/ 4251008 w 6703452"/>
              <a:gd name="connsiteY1726" fmla="*/ 3632926 h 6099980"/>
              <a:gd name="connsiteX1727" fmla="*/ 4237672 w 6703452"/>
              <a:gd name="connsiteY1727" fmla="*/ 3655786 h 6099980"/>
              <a:gd name="connsiteX1728" fmla="*/ 4236720 w 6703452"/>
              <a:gd name="connsiteY1728" fmla="*/ 3644356 h 6099980"/>
              <a:gd name="connsiteX1729" fmla="*/ 4247198 w 6703452"/>
              <a:gd name="connsiteY1729" fmla="*/ 3619591 h 6099980"/>
              <a:gd name="connsiteX1730" fmla="*/ 4261486 w 6703452"/>
              <a:gd name="connsiteY1730" fmla="*/ 3591968 h 6099980"/>
              <a:gd name="connsiteX1731" fmla="*/ 4286252 w 6703452"/>
              <a:gd name="connsiteY1731" fmla="*/ 3550058 h 6099980"/>
              <a:gd name="connsiteX1732" fmla="*/ 4275772 w 6703452"/>
              <a:gd name="connsiteY1732" fmla="*/ 3574823 h 6099980"/>
              <a:gd name="connsiteX1733" fmla="*/ 4256724 w 6703452"/>
              <a:gd name="connsiteY1733" fmla="*/ 3616733 h 6099980"/>
              <a:gd name="connsiteX1734" fmla="*/ 4276726 w 6703452"/>
              <a:gd name="connsiteY1734" fmla="*/ 3579586 h 6099980"/>
              <a:gd name="connsiteX1735" fmla="*/ 4278630 w 6703452"/>
              <a:gd name="connsiteY1735" fmla="*/ 3571966 h 6099980"/>
              <a:gd name="connsiteX1736" fmla="*/ 4309112 w 6703452"/>
              <a:gd name="connsiteY1736" fmla="*/ 3525293 h 6099980"/>
              <a:gd name="connsiteX1737" fmla="*/ 4313872 w 6703452"/>
              <a:gd name="connsiteY1737" fmla="*/ 3523388 h 6099980"/>
              <a:gd name="connsiteX1738" fmla="*/ 4393884 w 6703452"/>
              <a:gd name="connsiteY1738" fmla="*/ 3404326 h 6099980"/>
              <a:gd name="connsiteX1739" fmla="*/ 4427220 w 6703452"/>
              <a:gd name="connsiteY1739" fmla="*/ 3361463 h 6099980"/>
              <a:gd name="connsiteX1740" fmla="*/ 4429126 w 6703452"/>
              <a:gd name="connsiteY1740" fmla="*/ 3362416 h 6099980"/>
              <a:gd name="connsiteX1741" fmla="*/ 4445318 w 6703452"/>
              <a:gd name="connsiteY1741" fmla="*/ 3347176 h 6099980"/>
              <a:gd name="connsiteX1742" fmla="*/ 4469130 w 6703452"/>
              <a:gd name="connsiteY1742" fmla="*/ 3304313 h 6099980"/>
              <a:gd name="connsiteX1743" fmla="*/ 4514852 w 6703452"/>
              <a:gd name="connsiteY1743" fmla="*/ 3250021 h 6099980"/>
              <a:gd name="connsiteX1744" fmla="*/ 4561524 w 6703452"/>
              <a:gd name="connsiteY1744" fmla="*/ 3196681 h 6099980"/>
              <a:gd name="connsiteX1745" fmla="*/ 4615816 w 6703452"/>
              <a:gd name="connsiteY1745" fmla="*/ 3121433 h 6099980"/>
              <a:gd name="connsiteX1746" fmla="*/ 4684396 w 6703452"/>
              <a:gd name="connsiteY1746" fmla="*/ 3029041 h 6099980"/>
              <a:gd name="connsiteX1747" fmla="*/ 4712970 w 6703452"/>
              <a:gd name="connsiteY1747" fmla="*/ 3009038 h 6099980"/>
              <a:gd name="connsiteX1748" fmla="*/ 4811078 w 6703452"/>
              <a:gd name="connsiteY1748" fmla="*/ 2911883 h 6099980"/>
              <a:gd name="connsiteX1749" fmla="*/ 4726304 w 6703452"/>
              <a:gd name="connsiteY1749" fmla="*/ 3006181 h 6099980"/>
              <a:gd name="connsiteX1750" fmla="*/ 4632008 w 6703452"/>
              <a:gd name="connsiteY1750" fmla="*/ 3112861 h 6099980"/>
              <a:gd name="connsiteX1751" fmla="*/ 4614864 w 6703452"/>
              <a:gd name="connsiteY1751" fmla="*/ 3137626 h 6099980"/>
              <a:gd name="connsiteX1752" fmla="*/ 4570096 w 6703452"/>
              <a:gd name="connsiteY1752" fmla="*/ 3194776 h 6099980"/>
              <a:gd name="connsiteX1753" fmla="*/ 4723448 w 6703452"/>
              <a:gd name="connsiteY1753" fmla="*/ 3018563 h 6099980"/>
              <a:gd name="connsiteX1754" fmla="*/ 4707256 w 6703452"/>
              <a:gd name="connsiteY1754" fmla="*/ 3037613 h 6099980"/>
              <a:gd name="connsiteX1755" fmla="*/ 4782504 w 6703452"/>
              <a:gd name="connsiteY1755" fmla="*/ 2950936 h 6099980"/>
              <a:gd name="connsiteX1756" fmla="*/ 4878704 w 6703452"/>
              <a:gd name="connsiteY1756" fmla="*/ 2853781 h 6099980"/>
              <a:gd name="connsiteX1757" fmla="*/ 4910138 w 6703452"/>
              <a:gd name="connsiteY1757" fmla="*/ 2827111 h 6099980"/>
              <a:gd name="connsiteX1758" fmla="*/ 4907280 w 6703452"/>
              <a:gd name="connsiteY1758" fmla="*/ 2833778 h 6099980"/>
              <a:gd name="connsiteX1759" fmla="*/ 4952048 w 6703452"/>
              <a:gd name="connsiteY1759" fmla="*/ 2793773 h 6099980"/>
              <a:gd name="connsiteX1760" fmla="*/ 4973004 w 6703452"/>
              <a:gd name="connsiteY1760" fmla="*/ 2778533 h 6099980"/>
              <a:gd name="connsiteX1761" fmla="*/ 5005388 w 6703452"/>
              <a:gd name="connsiteY1761" fmla="*/ 2742338 h 6099980"/>
              <a:gd name="connsiteX1762" fmla="*/ 5040630 w 6703452"/>
              <a:gd name="connsiteY1762" fmla="*/ 2708048 h 6099980"/>
              <a:gd name="connsiteX1763" fmla="*/ 5116830 w 6703452"/>
              <a:gd name="connsiteY1763" fmla="*/ 2644231 h 6099980"/>
              <a:gd name="connsiteX1764" fmla="*/ 4847272 w 6703452"/>
              <a:gd name="connsiteY1764" fmla="*/ 2829016 h 6099980"/>
              <a:gd name="connsiteX1765" fmla="*/ 4601528 w 6703452"/>
              <a:gd name="connsiteY1765" fmla="*/ 3086191 h 6099980"/>
              <a:gd name="connsiteX1766" fmla="*/ 4599504 w 6703452"/>
              <a:gd name="connsiteY1766" fmla="*/ 3090108 h 6099980"/>
              <a:gd name="connsiteX1767" fmla="*/ 4525328 w 6703452"/>
              <a:gd name="connsiteY1767" fmla="*/ 3171915 h 6099980"/>
              <a:gd name="connsiteX1768" fmla="*/ 4533900 w 6703452"/>
              <a:gd name="connsiteY1768" fmla="*/ 3161437 h 6099980"/>
              <a:gd name="connsiteX1769" fmla="*/ 4601526 w 6703452"/>
              <a:gd name="connsiteY1769" fmla="*/ 3086192 h 6099980"/>
              <a:gd name="connsiteX1770" fmla="*/ 4593630 w 6703452"/>
              <a:gd name="connsiteY1770" fmla="*/ 3091143 h 6099980"/>
              <a:gd name="connsiteX1771" fmla="*/ 4698684 w 6703452"/>
              <a:gd name="connsiteY1771" fmla="*/ 2961413 h 6099980"/>
              <a:gd name="connsiteX1772" fmla="*/ 4775836 w 6703452"/>
              <a:gd name="connsiteY1772" fmla="*/ 2882356 h 6099980"/>
              <a:gd name="connsiteX1773" fmla="*/ 4705352 w 6703452"/>
              <a:gd name="connsiteY1773" fmla="*/ 2960461 h 6099980"/>
              <a:gd name="connsiteX1774" fmla="*/ 4691064 w 6703452"/>
              <a:gd name="connsiteY1774" fmla="*/ 2982368 h 6099980"/>
              <a:gd name="connsiteX1775" fmla="*/ 4855844 w 6703452"/>
              <a:gd name="connsiteY1775" fmla="*/ 2812823 h 6099980"/>
              <a:gd name="connsiteX1776" fmla="*/ 4935856 w 6703452"/>
              <a:gd name="connsiteY1776" fmla="*/ 2744243 h 6099980"/>
              <a:gd name="connsiteX1777" fmla="*/ 5035868 w 6703452"/>
              <a:gd name="connsiteY1777" fmla="*/ 2672806 h 6099980"/>
              <a:gd name="connsiteX1778" fmla="*/ 5011044 w 6703452"/>
              <a:gd name="connsiteY1778" fmla="*/ 2684757 h 6099980"/>
              <a:gd name="connsiteX1779" fmla="*/ 4980842 w 6703452"/>
              <a:gd name="connsiteY1779" fmla="*/ 2703256 h 6099980"/>
              <a:gd name="connsiteX1780" fmla="*/ 4997768 w 6703452"/>
              <a:gd name="connsiteY1780" fmla="*/ 2691856 h 6099980"/>
              <a:gd name="connsiteX1781" fmla="*/ 5004436 w 6703452"/>
              <a:gd name="connsiteY1781" fmla="*/ 2687093 h 6099980"/>
              <a:gd name="connsiteX1782" fmla="*/ 4978718 w 6703452"/>
              <a:gd name="connsiteY1782" fmla="*/ 2703286 h 6099980"/>
              <a:gd name="connsiteX1783" fmla="*/ 4953000 w 6703452"/>
              <a:gd name="connsiteY1783" fmla="*/ 2721383 h 6099980"/>
              <a:gd name="connsiteX1784" fmla="*/ 4968956 w 6703452"/>
              <a:gd name="connsiteY1784" fmla="*/ 2711263 h 6099980"/>
              <a:gd name="connsiteX1785" fmla="*/ 4978320 w 6703452"/>
              <a:gd name="connsiteY1785" fmla="*/ 2704955 h 6099980"/>
              <a:gd name="connsiteX1786" fmla="*/ 4904424 w 6703452"/>
              <a:gd name="connsiteY1786" fmla="*/ 2760436 h 6099980"/>
              <a:gd name="connsiteX1787" fmla="*/ 4752976 w 6703452"/>
              <a:gd name="connsiteY1787" fmla="*/ 2899501 h 6099980"/>
              <a:gd name="connsiteX1788" fmla="*/ 4848226 w 6703452"/>
              <a:gd name="connsiteY1788" fmla="*/ 2804251 h 6099980"/>
              <a:gd name="connsiteX1789" fmla="*/ 4596766 w 6703452"/>
              <a:gd name="connsiteY1789" fmla="*/ 3064283 h 6099980"/>
              <a:gd name="connsiteX1790" fmla="*/ 4578668 w 6703452"/>
              <a:gd name="connsiteY1790" fmla="*/ 3087143 h 6099980"/>
              <a:gd name="connsiteX1791" fmla="*/ 4682492 w 6703452"/>
              <a:gd name="connsiteY1791" fmla="*/ 2973796 h 6099980"/>
              <a:gd name="connsiteX1792" fmla="*/ 4544378 w 6703452"/>
              <a:gd name="connsiteY1792" fmla="*/ 3144293 h 6099980"/>
              <a:gd name="connsiteX1793" fmla="*/ 4557712 w 6703452"/>
              <a:gd name="connsiteY1793" fmla="*/ 3129053 h 6099980"/>
              <a:gd name="connsiteX1794" fmla="*/ 4531996 w 6703452"/>
              <a:gd name="connsiteY1794" fmla="*/ 3161438 h 6099980"/>
              <a:gd name="connsiteX1795" fmla="*/ 4478656 w 6703452"/>
              <a:gd name="connsiteY1795" fmla="*/ 3221446 h 6099980"/>
              <a:gd name="connsiteX1796" fmla="*/ 4459604 w 6703452"/>
              <a:gd name="connsiteY1796" fmla="*/ 3245258 h 6099980"/>
              <a:gd name="connsiteX1797" fmla="*/ 4469130 w 6703452"/>
              <a:gd name="connsiteY1797" fmla="*/ 3232876 h 6099980"/>
              <a:gd name="connsiteX1798" fmla="*/ 4418648 w 6703452"/>
              <a:gd name="connsiteY1798" fmla="*/ 3291931 h 6099980"/>
              <a:gd name="connsiteX1799" fmla="*/ 4399598 w 6703452"/>
              <a:gd name="connsiteY1799" fmla="*/ 3317648 h 6099980"/>
              <a:gd name="connsiteX1800" fmla="*/ 4405312 w 6703452"/>
              <a:gd name="connsiteY1800" fmla="*/ 3308123 h 6099980"/>
              <a:gd name="connsiteX1801" fmla="*/ 4390072 w 6703452"/>
              <a:gd name="connsiteY1801" fmla="*/ 3327173 h 6099980"/>
              <a:gd name="connsiteX1802" fmla="*/ 4355784 w 6703452"/>
              <a:gd name="connsiteY1802" fmla="*/ 3376703 h 6099980"/>
              <a:gd name="connsiteX1803" fmla="*/ 4334828 w 6703452"/>
              <a:gd name="connsiteY1803" fmla="*/ 3407183 h 6099980"/>
              <a:gd name="connsiteX1804" fmla="*/ 4313872 w 6703452"/>
              <a:gd name="connsiteY1804" fmla="*/ 3439568 h 6099980"/>
              <a:gd name="connsiteX1805" fmla="*/ 4274820 w 6703452"/>
              <a:gd name="connsiteY1805" fmla="*/ 3501481 h 6099980"/>
              <a:gd name="connsiteX1806" fmla="*/ 4250056 w 6703452"/>
              <a:gd name="connsiteY1806" fmla="*/ 3545296 h 6099980"/>
              <a:gd name="connsiteX1807" fmla="*/ 4228148 w 6703452"/>
              <a:gd name="connsiteY1807" fmla="*/ 3585301 h 6099980"/>
              <a:gd name="connsiteX1808" fmla="*/ 4206240 w 6703452"/>
              <a:gd name="connsiteY1808" fmla="*/ 3626258 h 6099980"/>
              <a:gd name="connsiteX1809" fmla="*/ 4194376 w 6703452"/>
              <a:gd name="connsiteY1809" fmla="*/ 3649423 h 6099980"/>
              <a:gd name="connsiteX1810" fmla="*/ 4196716 w 6703452"/>
              <a:gd name="connsiteY1810" fmla="*/ 3644356 h 6099980"/>
              <a:gd name="connsiteX1811" fmla="*/ 4203384 w 6703452"/>
              <a:gd name="connsiteY1811" fmla="*/ 3627211 h 6099980"/>
              <a:gd name="connsiteX1812" fmla="*/ 4175760 w 6703452"/>
              <a:gd name="connsiteY1812" fmla="*/ 3677693 h 6099980"/>
              <a:gd name="connsiteX1813" fmla="*/ 4150996 w 6703452"/>
              <a:gd name="connsiteY1813" fmla="*/ 3727223 h 6099980"/>
              <a:gd name="connsiteX1814" fmla="*/ 4137660 w 6703452"/>
              <a:gd name="connsiteY1814" fmla="*/ 3755798 h 6099980"/>
              <a:gd name="connsiteX1815" fmla="*/ 4125278 w 6703452"/>
              <a:gd name="connsiteY1815" fmla="*/ 3789136 h 6099980"/>
              <a:gd name="connsiteX1816" fmla="*/ 4098608 w 6703452"/>
              <a:gd name="connsiteY1816" fmla="*/ 3876766 h 6099980"/>
              <a:gd name="connsiteX1817" fmla="*/ 4110992 w 6703452"/>
              <a:gd name="connsiteY1817" fmla="*/ 3835808 h 6099980"/>
              <a:gd name="connsiteX1818" fmla="*/ 4117658 w 6703452"/>
              <a:gd name="connsiteY1818" fmla="*/ 3815806 h 6099980"/>
              <a:gd name="connsiteX1819" fmla="*/ 4125278 w 6703452"/>
              <a:gd name="connsiteY1819" fmla="*/ 3795803 h 6099980"/>
              <a:gd name="connsiteX1820" fmla="*/ 4117658 w 6703452"/>
              <a:gd name="connsiteY1820" fmla="*/ 3818663 h 6099980"/>
              <a:gd name="connsiteX1821" fmla="*/ 4111944 w 6703452"/>
              <a:gd name="connsiteY1821" fmla="*/ 3841523 h 6099980"/>
              <a:gd name="connsiteX1822" fmla="*/ 4100512 w 6703452"/>
              <a:gd name="connsiteY1822" fmla="*/ 3888196 h 6099980"/>
              <a:gd name="connsiteX1823" fmla="*/ 4084320 w 6703452"/>
              <a:gd name="connsiteY1823" fmla="*/ 3982493 h 6099980"/>
              <a:gd name="connsiteX1824" fmla="*/ 4085272 w 6703452"/>
              <a:gd name="connsiteY1824" fmla="*/ 3955823 h 6099980"/>
              <a:gd name="connsiteX1825" fmla="*/ 4096704 w 6703452"/>
              <a:gd name="connsiteY1825" fmla="*/ 3900578 h 6099980"/>
              <a:gd name="connsiteX1826" fmla="*/ 4101466 w 6703452"/>
              <a:gd name="connsiteY1826" fmla="*/ 3876766 h 6099980"/>
              <a:gd name="connsiteX1827" fmla="*/ 4105276 w 6703452"/>
              <a:gd name="connsiteY1827" fmla="*/ 3861526 h 6099980"/>
              <a:gd name="connsiteX1828" fmla="*/ 4091940 w 6703452"/>
              <a:gd name="connsiteY1828" fmla="*/ 3914866 h 6099980"/>
              <a:gd name="connsiteX1829" fmla="*/ 4086224 w 6703452"/>
              <a:gd name="connsiteY1829" fmla="*/ 3940583 h 6099980"/>
              <a:gd name="connsiteX1830" fmla="*/ 4080510 w 6703452"/>
              <a:gd name="connsiteY1830" fmla="*/ 3965348 h 6099980"/>
              <a:gd name="connsiteX1831" fmla="*/ 4063366 w 6703452"/>
              <a:gd name="connsiteY1831" fmla="*/ 4058693 h 6099980"/>
              <a:gd name="connsiteX1832" fmla="*/ 4037648 w 6703452"/>
              <a:gd name="connsiteY1832" fmla="*/ 4200616 h 6099980"/>
              <a:gd name="connsiteX1833" fmla="*/ 4022408 w 6703452"/>
              <a:gd name="connsiteY1833" fmla="*/ 4227286 h 6099980"/>
              <a:gd name="connsiteX1834" fmla="*/ 3982404 w 6703452"/>
              <a:gd name="connsiteY1834" fmla="*/ 4314916 h 6099980"/>
              <a:gd name="connsiteX1835" fmla="*/ 3988118 w 6703452"/>
              <a:gd name="connsiteY1835" fmla="*/ 4313011 h 6099980"/>
              <a:gd name="connsiteX1836" fmla="*/ 3990024 w 6703452"/>
              <a:gd name="connsiteY1836" fmla="*/ 4319678 h 6099980"/>
              <a:gd name="connsiteX1837" fmla="*/ 3955732 w 6703452"/>
              <a:gd name="connsiteY1837" fmla="*/ 4380638 h 6099980"/>
              <a:gd name="connsiteX1838" fmla="*/ 3930968 w 6703452"/>
              <a:gd name="connsiteY1838" fmla="*/ 4417786 h 6099980"/>
              <a:gd name="connsiteX1839" fmla="*/ 3932872 w 6703452"/>
              <a:gd name="connsiteY1839" fmla="*/ 4412071 h 6099980"/>
              <a:gd name="connsiteX1840" fmla="*/ 3863340 w 6703452"/>
              <a:gd name="connsiteY1840" fmla="*/ 4494938 h 6099980"/>
              <a:gd name="connsiteX1841" fmla="*/ 3812858 w 6703452"/>
              <a:gd name="connsiteY1841" fmla="*/ 4553993 h 6099980"/>
              <a:gd name="connsiteX1842" fmla="*/ 3741420 w 6703452"/>
              <a:gd name="connsiteY1842" fmla="*/ 4640671 h 6099980"/>
              <a:gd name="connsiteX1843" fmla="*/ 3565208 w 6703452"/>
              <a:gd name="connsiteY1843" fmla="*/ 4811168 h 6099980"/>
              <a:gd name="connsiteX1844" fmla="*/ 3525204 w 6703452"/>
              <a:gd name="connsiteY1844" fmla="*/ 4844506 h 6099980"/>
              <a:gd name="connsiteX1845" fmla="*/ 3483292 w 6703452"/>
              <a:gd name="connsiteY1845" fmla="*/ 4876891 h 6099980"/>
              <a:gd name="connsiteX1846" fmla="*/ 3438524 w 6703452"/>
              <a:gd name="connsiteY1846" fmla="*/ 4908323 h 6099980"/>
              <a:gd name="connsiteX1847" fmla="*/ 3413760 w 6703452"/>
              <a:gd name="connsiteY1847" fmla="*/ 4924516 h 6099980"/>
              <a:gd name="connsiteX1848" fmla="*/ 3388044 w 6703452"/>
              <a:gd name="connsiteY1848" fmla="*/ 4940708 h 6099980"/>
              <a:gd name="connsiteX1849" fmla="*/ 3352800 w 6703452"/>
              <a:gd name="connsiteY1849" fmla="*/ 4953091 h 6099980"/>
              <a:gd name="connsiteX1850" fmla="*/ 3276600 w 6703452"/>
              <a:gd name="connsiteY1850" fmla="*/ 4983571 h 6099980"/>
              <a:gd name="connsiteX1851" fmla="*/ 3261360 w 6703452"/>
              <a:gd name="connsiteY1851" fmla="*/ 4991191 h 6099980"/>
              <a:gd name="connsiteX1852" fmla="*/ 3238500 w 6703452"/>
              <a:gd name="connsiteY1852" fmla="*/ 5000716 h 6099980"/>
              <a:gd name="connsiteX1853" fmla="*/ 3178492 w 6703452"/>
              <a:gd name="connsiteY1853" fmla="*/ 5020718 h 6099980"/>
              <a:gd name="connsiteX1854" fmla="*/ 3147060 w 6703452"/>
              <a:gd name="connsiteY1854" fmla="*/ 5028338 h 6099980"/>
              <a:gd name="connsiteX1855" fmla="*/ 3119438 w 6703452"/>
              <a:gd name="connsiteY1855" fmla="*/ 5034053 h 6099980"/>
              <a:gd name="connsiteX1856" fmla="*/ 3086100 w 6703452"/>
              <a:gd name="connsiteY1856" fmla="*/ 5040721 h 6099980"/>
              <a:gd name="connsiteX1857" fmla="*/ 3125152 w 6703452"/>
              <a:gd name="connsiteY1857" fmla="*/ 5036911 h 6099980"/>
              <a:gd name="connsiteX1858" fmla="*/ 3153728 w 6703452"/>
              <a:gd name="connsiteY1858" fmla="*/ 5031196 h 6099980"/>
              <a:gd name="connsiteX1859" fmla="*/ 3173730 w 6703452"/>
              <a:gd name="connsiteY1859" fmla="*/ 5026433 h 6099980"/>
              <a:gd name="connsiteX1860" fmla="*/ 3188970 w 6703452"/>
              <a:gd name="connsiteY1860" fmla="*/ 5021671 h 6099980"/>
              <a:gd name="connsiteX1861" fmla="*/ 3251836 w 6703452"/>
              <a:gd name="connsiteY1861" fmla="*/ 4997858 h 6099980"/>
              <a:gd name="connsiteX1862" fmla="*/ 3278504 w 6703452"/>
              <a:gd name="connsiteY1862" fmla="*/ 4991191 h 6099980"/>
              <a:gd name="connsiteX1863" fmla="*/ 3287078 w 6703452"/>
              <a:gd name="connsiteY1863" fmla="*/ 4990238 h 6099980"/>
              <a:gd name="connsiteX1864" fmla="*/ 3298508 w 6703452"/>
              <a:gd name="connsiteY1864" fmla="*/ 4987381 h 6099980"/>
              <a:gd name="connsiteX1865" fmla="*/ 3311500 w 6703452"/>
              <a:gd name="connsiteY1865" fmla="*/ 4983050 h 6099980"/>
              <a:gd name="connsiteX1866" fmla="*/ 3306128 w 6703452"/>
              <a:gd name="connsiteY1866" fmla="*/ 4985476 h 6099980"/>
              <a:gd name="connsiteX1867" fmla="*/ 3265170 w 6703452"/>
              <a:gd name="connsiteY1867" fmla="*/ 5002621 h 6099980"/>
              <a:gd name="connsiteX1868" fmla="*/ 3215640 w 6703452"/>
              <a:gd name="connsiteY1868" fmla="*/ 5019766 h 6099980"/>
              <a:gd name="connsiteX1869" fmla="*/ 3188970 w 6703452"/>
              <a:gd name="connsiteY1869" fmla="*/ 5027386 h 6099980"/>
              <a:gd name="connsiteX1870" fmla="*/ 3175636 w 6703452"/>
              <a:gd name="connsiteY1870" fmla="*/ 5031196 h 6099980"/>
              <a:gd name="connsiteX1871" fmla="*/ 3161348 w 6703452"/>
              <a:gd name="connsiteY1871" fmla="*/ 5034053 h 6099980"/>
              <a:gd name="connsiteX1872" fmla="*/ 3132772 w 6703452"/>
              <a:gd name="connsiteY1872" fmla="*/ 5039768 h 6099980"/>
              <a:gd name="connsiteX1873" fmla="*/ 3105150 w 6703452"/>
              <a:gd name="connsiteY1873" fmla="*/ 5043578 h 6099980"/>
              <a:gd name="connsiteX1874" fmla="*/ 3077528 w 6703452"/>
              <a:gd name="connsiteY1874" fmla="*/ 5046436 h 6099980"/>
              <a:gd name="connsiteX1875" fmla="*/ 3051810 w 6703452"/>
              <a:gd name="connsiteY1875" fmla="*/ 5047388 h 6099980"/>
              <a:gd name="connsiteX1876" fmla="*/ 3006092 w 6703452"/>
              <a:gd name="connsiteY1876" fmla="*/ 5046436 h 6099980"/>
              <a:gd name="connsiteX1877" fmla="*/ 2971800 w 6703452"/>
              <a:gd name="connsiteY1877" fmla="*/ 5043578 h 6099980"/>
              <a:gd name="connsiteX1878" fmla="*/ 2997518 w 6703452"/>
              <a:gd name="connsiteY1878" fmla="*/ 5044531 h 6099980"/>
              <a:gd name="connsiteX1879" fmla="*/ 2925128 w 6703452"/>
              <a:gd name="connsiteY1879" fmla="*/ 5035006 h 6099980"/>
              <a:gd name="connsiteX1880" fmla="*/ 2864168 w 6703452"/>
              <a:gd name="connsiteY1880" fmla="*/ 5021671 h 6099980"/>
              <a:gd name="connsiteX1881" fmla="*/ 2677478 w 6703452"/>
              <a:gd name="connsiteY1881" fmla="*/ 4983571 h 6099980"/>
              <a:gd name="connsiteX1882" fmla="*/ 2588896 w 6703452"/>
              <a:gd name="connsiteY1882" fmla="*/ 4968331 h 6099980"/>
              <a:gd name="connsiteX1883" fmla="*/ 2596516 w 6703452"/>
              <a:gd name="connsiteY1883" fmla="*/ 4968331 h 6099980"/>
              <a:gd name="connsiteX1884" fmla="*/ 2583564 w 6703452"/>
              <a:gd name="connsiteY1884" fmla="*/ 4965797 h 6099980"/>
              <a:gd name="connsiteX1885" fmla="*/ 2581514 w 6703452"/>
              <a:gd name="connsiteY1885" fmla="*/ 4965591 h 6099980"/>
              <a:gd name="connsiteX1886" fmla="*/ 2563178 w 6703452"/>
              <a:gd name="connsiteY1886" fmla="*/ 4962615 h 6099980"/>
              <a:gd name="connsiteX1887" fmla="*/ 2578472 w 6703452"/>
              <a:gd name="connsiteY1887" fmla="*/ 4964800 h 6099980"/>
              <a:gd name="connsiteX1888" fmla="*/ 2550200 w 6703452"/>
              <a:gd name="connsiteY1888" fmla="*/ 4959267 h 6099980"/>
              <a:gd name="connsiteX1889" fmla="*/ 2469832 w 6703452"/>
              <a:gd name="connsiteY1889" fmla="*/ 4945471 h 6099980"/>
              <a:gd name="connsiteX1890" fmla="*/ 2447924 w 6703452"/>
              <a:gd name="connsiteY1890" fmla="*/ 4942613 h 6099980"/>
              <a:gd name="connsiteX1891" fmla="*/ 2434590 w 6703452"/>
              <a:gd name="connsiteY1891" fmla="*/ 4941661 h 6099980"/>
              <a:gd name="connsiteX1892" fmla="*/ 2419350 w 6703452"/>
              <a:gd name="connsiteY1892" fmla="*/ 4941661 h 6099980"/>
              <a:gd name="connsiteX1893" fmla="*/ 2334578 w 6703452"/>
              <a:gd name="connsiteY1893" fmla="*/ 4943566 h 6099980"/>
              <a:gd name="connsiteX1894" fmla="*/ 2347912 w 6703452"/>
              <a:gd name="connsiteY1894" fmla="*/ 4941661 h 6099980"/>
              <a:gd name="connsiteX1895" fmla="*/ 2313624 w 6703452"/>
              <a:gd name="connsiteY1895" fmla="*/ 4942613 h 6099980"/>
              <a:gd name="connsiteX1896" fmla="*/ 2279332 w 6703452"/>
              <a:gd name="connsiteY1896" fmla="*/ 4946423 h 6099980"/>
              <a:gd name="connsiteX1897" fmla="*/ 2245996 w 6703452"/>
              <a:gd name="connsiteY1897" fmla="*/ 4951186 h 6099980"/>
              <a:gd name="connsiteX1898" fmla="*/ 2213610 w 6703452"/>
              <a:gd name="connsiteY1898" fmla="*/ 4958806 h 6099980"/>
              <a:gd name="connsiteX1899" fmla="*/ 2182178 w 6703452"/>
              <a:gd name="connsiteY1899" fmla="*/ 4966426 h 6099980"/>
              <a:gd name="connsiteX1900" fmla="*/ 2152650 w 6703452"/>
              <a:gd name="connsiteY1900" fmla="*/ 4975951 h 6099980"/>
              <a:gd name="connsiteX1901" fmla="*/ 2125028 w 6703452"/>
              <a:gd name="connsiteY1901" fmla="*/ 4984523 h 6099980"/>
              <a:gd name="connsiteX1902" fmla="*/ 2099310 w 6703452"/>
              <a:gd name="connsiteY1902" fmla="*/ 4994048 h 6099980"/>
              <a:gd name="connsiteX1903" fmla="*/ 2090738 w 6703452"/>
              <a:gd name="connsiteY1903" fmla="*/ 4992143 h 6099980"/>
              <a:gd name="connsiteX1904" fmla="*/ 2131696 w 6703452"/>
              <a:gd name="connsiteY1904" fmla="*/ 4974998 h 6099980"/>
              <a:gd name="connsiteX1905" fmla="*/ 2016800 w 6703452"/>
              <a:gd name="connsiteY1905" fmla="*/ 5018813 h 6099980"/>
              <a:gd name="connsiteX1906" fmla="*/ 1976178 w 6703452"/>
              <a:gd name="connsiteY1906" fmla="*/ 5041469 h 6099980"/>
              <a:gd name="connsiteX1907" fmla="*/ 1991678 w 6703452"/>
              <a:gd name="connsiteY1907" fmla="*/ 5036910 h 6099980"/>
              <a:gd name="connsiteX1908" fmla="*/ 2018348 w 6703452"/>
              <a:gd name="connsiteY1908" fmla="*/ 5025480 h 6099980"/>
              <a:gd name="connsiteX1909" fmla="*/ 2005964 w 6703452"/>
              <a:gd name="connsiteY1909" fmla="*/ 5031195 h 6099980"/>
              <a:gd name="connsiteX1910" fmla="*/ 1993584 w 6703452"/>
              <a:gd name="connsiteY1910" fmla="*/ 5037862 h 6099980"/>
              <a:gd name="connsiteX1911" fmla="*/ 1968818 w 6703452"/>
              <a:gd name="connsiteY1911" fmla="*/ 5051198 h 6099980"/>
              <a:gd name="connsiteX1912" fmla="*/ 1945004 w 6703452"/>
              <a:gd name="connsiteY1912" fmla="*/ 5064532 h 6099980"/>
              <a:gd name="connsiteX1913" fmla="*/ 1921192 w 6703452"/>
              <a:gd name="connsiteY1913" fmla="*/ 5078820 h 6099980"/>
              <a:gd name="connsiteX1914" fmla="*/ 1940244 w 6703452"/>
              <a:gd name="connsiteY1914" fmla="*/ 5063580 h 6099980"/>
              <a:gd name="connsiteX1915" fmla="*/ 1962150 w 6703452"/>
              <a:gd name="connsiteY1915" fmla="*/ 5050245 h 6099980"/>
              <a:gd name="connsiteX1916" fmla="*/ 1973338 w 6703452"/>
              <a:gd name="connsiteY1916" fmla="*/ 5043053 h 6099980"/>
              <a:gd name="connsiteX1917" fmla="*/ 1912620 w 6703452"/>
              <a:gd name="connsiteY1917" fmla="*/ 5076916 h 6099980"/>
              <a:gd name="connsiteX1918" fmla="*/ 1888808 w 6703452"/>
              <a:gd name="connsiteY1918" fmla="*/ 5092156 h 6099980"/>
              <a:gd name="connsiteX1919" fmla="*/ 1866900 w 6703452"/>
              <a:gd name="connsiteY1919" fmla="*/ 5108348 h 6099980"/>
              <a:gd name="connsiteX1920" fmla="*/ 1826896 w 6703452"/>
              <a:gd name="connsiteY1920" fmla="*/ 5140733 h 6099980"/>
              <a:gd name="connsiteX1921" fmla="*/ 1791652 w 6703452"/>
              <a:gd name="connsiteY1921" fmla="*/ 5172166 h 6099980"/>
              <a:gd name="connsiteX1922" fmla="*/ 1763078 w 6703452"/>
              <a:gd name="connsiteY1922" fmla="*/ 5201693 h 6099980"/>
              <a:gd name="connsiteX1923" fmla="*/ 1744028 w 6703452"/>
              <a:gd name="connsiteY1923" fmla="*/ 5218838 h 6099980"/>
              <a:gd name="connsiteX1924" fmla="*/ 1725930 w 6703452"/>
              <a:gd name="connsiteY1924" fmla="*/ 5236936 h 6099980"/>
              <a:gd name="connsiteX1925" fmla="*/ 1707832 w 6703452"/>
              <a:gd name="connsiteY1925" fmla="*/ 5255033 h 6099980"/>
              <a:gd name="connsiteX1926" fmla="*/ 1690688 w 6703452"/>
              <a:gd name="connsiteY1926" fmla="*/ 5275036 h 6099980"/>
              <a:gd name="connsiteX1927" fmla="*/ 1704976 w 6703452"/>
              <a:gd name="connsiteY1927" fmla="*/ 5255986 h 6099980"/>
              <a:gd name="connsiteX1928" fmla="*/ 1720216 w 6703452"/>
              <a:gd name="connsiteY1928" fmla="*/ 5237888 h 6099980"/>
              <a:gd name="connsiteX1929" fmla="*/ 1747838 w 6703452"/>
              <a:gd name="connsiteY1929" fmla="*/ 5205503 h 6099980"/>
              <a:gd name="connsiteX1930" fmla="*/ 1765936 w 6703452"/>
              <a:gd name="connsiteY1930" fmla="*/ 5181691 h 6099980"/>
              <a:gd name="connsiteX1931" fmla="*/ 1742124 w 6703452"/>
              <a:gd name="connsiteY1931" fmla="*/ 5204551 h 6099980"/>
              <a:gd name="connsiteX1932" fmla="*/ 1727836 w 6703452"/>
              <a:gd name="connsiteY1932" fmla="*/ 5221696 h 6099980"/>
              <a:gd name="connsiteX1933" fmla="*/ 1709738 w 6703452"/>
              <a:gd name="connsiteY1933" fmla="*/ 5241698 h 6099980"/>
              <a:gd name="connsiteX1934" fmla="*/ 1696404 w 6703452"/>
              <a:gd name="connsiteY1934" fmla="*/ 5255986 h 6099980"/>
              <a:gd name="connsiteX1935" fmla="*/ 1679258 w 6703452"/>
              <a:gd name="connsiteY1935" fmla="*/ 5276941 h 6099980"/>
              <a:gd name="connsiteX1936" fmla="*/ 1697356 w 6703452"/>
              <a:gd name="connsiteY1936" fmla="*/ 5247413 h 6099980"/>
              <a:gd name="connsiteX1937" fmla="*/ 1729740 w 6703452"/>
              <a:gd name="connsiteY1937" fmla="*/ 5205503 h 6099980"/>
              <a:gd name="connsiteX1938" fmla="*/ 1694498 w 6703452"/>
              <a:gd name="connsiteY1938" fmla="*/ 5241698 h 6099980"/>
              <a:gd name="connsiteX1939" fmla="*/ 1676400 w 6703452"/>
              <a:gd name="connsiteY1939" fmla="*/ 5264558 h 6099980"/>
              <a:gd name="connsiteX1940" fmla="*/ 1666876 w 6703452"/>
              <a:gd name="connsiteY1940" fmla="*/ 5280751 h 6099980"/>
              <a:gd name="connsiteX1941" fmla="*/ 1663064 w 6703452"/>
              <a:gd name="connsiteY1941" fmla="*/ 5288371 h 6099980"/>
              <a:gd name="connsiteX1942" fmla="*/ 1652588 w 6703452"/>
              <a:gd name="connsiteY1942" fmla="*/ 5300753 h 6099980"/>
              <a:gd name="connsiteX1943" fmla="*/ 1631632 w 6703452"/>
              <a:gd name="connsiteY1943" fmla="*/ 5327423 h 6099980"/>
              <a:gd name="connsiteX1944" fmla="*/ 1612584 w 6703452"/>
              <a:gd name="connsiteY1944" fmla="*/ 5357903 h 6099980"/>
              <a:gd name="connsiteX1945" fmla="*/ 1600200 w 6703452"/>
              <a:gd name="connsiteY1945" fmla="*/ 5382668 h 6099980"/>
              <a:gd name="connsiteX1946" fmla="*/ 1590676 w 6703452"/>
              <a:gd name="connsiteY1946" fmla="*/ 5408386 h 6099980"/>
              <a:gd name="connsiteX1947" fmla="*/ 1566864 w 6703452"/>
              <a:gd name="connsiteY1947" fmla="*/ 5450296 h 6099980"/>
              <a:gd name="connsiteX1948" fmla="*/ 1544956 w 6703452"/>
              <a:gd name="connsiteY1948" fmla="*/ 5493158 h 6099980"/>
              <a:gd name="connsiteX1949" fmla="*/ 1518284 w 6703452"/>
              <a:gd name="connsiteY1949" fmla="*/ 5567453 h 6099980"/>
              <a:gd name="connsiteX1950" fmla="*/ 1470660 w 6703452"/>
              <a:gd name="connsiteY1950" fmla="*/ 5687468 h 6099980"/>
              <a:gd name="connsiteX1951" fmla="*/ 1508760 w 6703452"/>
              <a:gd name="connsiteY1951" fmla="*/ 5602696 h 6099980"/>
              <a:gd name="connsiteX1952" fmla="*/ 1458278 w 6703452"/>
              <a:gd name="connsiteY1952" fmla="*/ 5736998 h 6099980"/>
              <a:gd name="connsiteX1953" fmla="*/ 1426844 w 6703452"/>
              <a:gd name="connsiteY1953" fmla="*/ 5791291 h 6099980"/>
              <a:gd name="connsiteX1954" fmla="*/ 1365884 w 6703452"/>
              <a:gd name="connsiteY1954" fmla="*/ 5887493 h 6099980"/>
              <a:gd name="connsiteX1955" fmla="*/ 1347788 w 6703452"/>
              <a:gd name="connsiteY1955" fmla="*/ 5909401 h 6099980"/>
              <a:gd name="connsiteX1956" fmla="*/ 1339216 w 6703452"/>
              <a:gd name="connsiteY1956" fmla="*/ 5919878 h 6099980"/>
              <a:gd name="connsiteX1957" fmla="*/ 1329690 w 6703452"/>
              <a:gd name="connsiteY1957" fmla="*/ 5929403 h 6099980"/>
              <a:gd name="connsiteX1958" fmla="*/ 1312544 w 6703452"/>
              <a:gd name="connsiteY1958" fmla="*/ 5946548 h 6099980"/>
              <a:gd name="connsiteX1959" fmla="*/ 1297304 w 6703452"/>
              <a:gd name="connsiteY1959" fmla="*/ 5958931 h 6099980"/>
              <a:gd name="connsiteX1960" fmla="*/ 1282064 w 6703452"/>
              <a:gd name="connsiteY1960" fmla="*/ 5965598 h 6099980"/>
              <a:gd name="connsiteX1961" fmla="*/ 1202056 w 6703452"/>
              <a:gd name="connsiteY1961" fmla="*/ 6017986 h 6099980"/>
              <a:gd name="connsiteX1962" fmla="*/ 1107758 w 6703452"/>
              <a:gd name="connsiteY1962" fmla="*/ 6055133 h 6099980"/>
              <a:gd name="connsiteX1963" fmla="*/ 904876 w 6703452"/>
              <a:gd name="connsiteY1963" fmla="*/ 6090376 h 6099980"/>
              <a:gd name="connsiteX1964" fmla="*/ 565784 w 6703452"/>
              <a:gd name="connsiteY1964" fmla="*/ 6096091 h 6099980"/>
              <a:gd name="connsiteX1965" fmla="*/ 471488 w 6703452"/>
              <a:gd name="connsiteY1965" fmla="*/ 6076088 h 6099980"/>
              <a:gd name="connsiteX1966" fmla="*/ 343852 w 6703452"/>
              <a:gd name="connsiteY1966" fmla="*/ 6044656 h 6099980"/>
              <a:gd name="connsiteX1967" fmla="*/ 289560 w 6703452"/>
              <a:gd name="connsiteY1967" fmla="*/ 6023701 h 6099980"/>
              <a:gd name="connsiteX1968" fmla="*/ 263844 w 6703452"/>
              <a:gd name="connsiteY1968" fmla="*/ 6011318 h 6099980"/>
              <a:gd name="connsiteX1969" fmla="*/ 239078 w 6703452"/>
              <a:gd name="connsiteY1969" fmla="*/ 5998936 h 6099980"/>
              <a:gd name="connsiteX1970" fmla="*/ 191452 w 6703452"/>
              <a:gd name="connsiteY1970" fmla="*/ 5968456 h 6099980"/>
              <a:gd name="connsiteX1971" fmla="*/ 168592 w 6703452"/>
              <a:gd name="connsiteY1971" fmla="*/ 5951311 h 6099980"/>
              <a:gd name="connsiteX1972" fmla="*/ 146684 w 6703452"/>
              <a:gd name="connsiteY1972" fmla="*/ 5931308 h 6099980"/>
              <a:gd name="connsiteX1973" fmla="*/ 103466 w 6703452"/>
              <a:gd name="connsiteY1973" fmla="*/ 5885112 h 6099980"/>
              <a:gd name="connsiteX1974" fmla="*/ 90592 w 6703452"/>
              <a:gd name="connsiteY1974" fmla="*/ 5866401 h 6099980"/>
              <a:gd name="connsiteX1975" fmla="*/ 104776 w 6703452"/>
              <a:gd name="connsiteY1975" fmla="*/ 5884636 h 6099980"/>
              <a:gd name="connsiteX1976" fmla="*/ 113348 w 6703452"/>
              <a:gd name="connsiteY1976" fmla="*/ 5893208 h 6099980"/>
              <a:gd name="connsiteX1977" fmla="*/ 98108 w 6703452"/>
              <a:gd name="connsiteY1977" fmla="*/ 5875111 h 6099980"/>
              <a:gd name="connsiteX1978" fmla="*/ 90488 w 6703452"/>
              <a:gd name="connsiteY1978" fmla="*/ 5865586 h 6099980"/>
              <a:gd name="connsiteX1979" fmla="*/ 83820 w 6703452"/>
              <a:gd name="connsiteY1979" fmla="*/ 5856061 h 6099980"/>
              <a:gd name="connsiteX1980" fmla="*/ 70484 w 6703452"/>
              <a:gd name="connsiteY1980" fmla="*/ 5837011 h 6099980"/>
              <a:gd name="connsiteX1981" fmla="*/ 59056 w 6703452"/>
              <a:gd name="connsiteY1981" fmla="*/ 5817008 h 6099980"/>
              <a:gd name="connsiteX1982" fmla="*/ 48578 w 6703452"/>
              <a:gd name="connsiteY1982" fmla="*/ 5796053 h 6099980"/>
              <a:gd name="connsiteX1983" fmla="*/ 39052 w 6703452"/>
              <a:gd name="connsiteY1983" fmla="*/ 5774146 h 6099980"/>
              <a:gd name="connsiteX1984" fmla="*/ 22860 w 6703452"/>
              <a:gd name="connsiteY1984" fmla="*/ 5728426 h 6099980"/>
              <a:gd name="connsiteX1985" fmla="*/ 1904 w 6703452"/>
              <a:gd name="connsiteY1985" fmla="*/ 5621746 h 6099980"/>
              <a:gd name="connsiteX1986" fmla="*/ 244 w 6703452"/>
              <a:gd name="connsiteY1986" fmla="*/ 5527023 h 6099980"/>
              <a:gd name="connsiteX1987" fmla="*/ 952 w 6703452"/>
              <a:gd name="connsiteY1987" fmla="*/ 5534116 h 6099980"/>
              <a:gd name="connsiteX1988" fmla="*/ 952 w 6703452"/>
              <a:gd name="connsiteY1988" fmla="*/ 5525543 h 6099980"/>
              <a:gd name="connsiteX1989" fmla="*/ 1904 w 6703452"/>
              <a:gd name="connsiteY1989" fmla="*/ 5492206 h 6099980"/>
              <a:gd name="connsiteX1990" fmla="*/ 12384 w 6703452"/>
              <a:gd name="connsiteY1990" fmla="*/ 5406481 h 6099980"/>
              <a:gd name="connsiteX1991" fmla="*/ 10478 w 6703452"/>
              <a:gd name="connsiteY1991" fmla="*/ 5428388 h 6099980"/>
              <a:gd name="connsiteX1992" fmla="*/ 98108 w 6703452"/>
              <a:gd name="connsiteY1992" fmla="*/ 5174071 h 6099980"/>
              <a:gd name="connsiteX1993" fmla="*/ 160020 w 6703452"/>
              <a:gd name="connsiteY1993" fmla="*/ 5062628 h 6099980"/>
              <a:gd name="connsiteX1994" fmla="*/ 232410 w 6703452"/>
              <a:gd name="connsiteY1994" fmla="*/ 4960711 h 6099980"/>
              <a:gd name="connsiteX1995" fmla="*/ 316230 w 6703452"/>
              <a:gd name="connsiteY1995" fmla="*/ 4867366 h 6099980"/>
              <a:gd name="connsiteX1996" fmla="*/ 407670 w 6703452"/>
              <a:gd name="connsiteY1996" fmla="*/ 4779736 h 6099980"/>
              <a:gd name="connsiteX1997" fmla="*/ 611504 w 6703452"/>
              <a:gd name="connsiteY1997" fmla="*/ 4607333 h 6099980"/>
              <a:gd name="connsiteX1998" fmla="*/ 525780 w 6703452"/>
              <a:gd name="connsiteY1998" fmla="*/ 4681628 h 6099980"/>
              <a:gd name="connsiteX1999" fmla="*/ 502920 w 6703452"/>
              <a:gd name="connsiteY1999" fmla="*/ 4707346 h 6099980"/>
              <a:gd name="connsiteX2000" fmla="*/ 583884 w 6703452"/>
              <a:gd name="connsiteY2000" fmla="*/ 4640671 h 6099980"/>
              <a:gd name="connsiteX2001" fmla="*/ 722948 w 6703452"/>
              <a:gd name="connsiteY2001" fmla="*/ 4519703 h 6099980"/>
              <a:gd name="connsiteX2002" fmla="*/ 739022 w 6703452"/>
              <a:gd name="connsiteY2002" fmla="*/ 4508750 h 6099980"/>
              <a:gd name="connsiteX2003" fmla="*/ 739138 w 6703452"/>
              <a:gd name="connsiteY2003" fmla="*/ 4508720 h 6099980"/>
              <a:gd name="connsiteX2004" fmla="*/ 741506 w 6703452"/>
              <a:gd name="connsiteY2004" fmla="*/ 4506591 h 6099980"/>
              <a:gd name="connsiteX2005" fmla="*/ 762952 w 6703452"/>
              <a:gd name="connsiteY2005" fmla="*/ 4488270 h 6099980"/>
              <a:gd name="connsiteX2006" fmla="*/ 741276 w 6703452"/>
              <a:gd name="connsiteY2006" fmla="*/ 4508190 h 6099980"/>
              <a:gd name="connsiteX2007" fmla="*/ 741298 w 6703452"/>
              <a:gd name="connsiteY2007" fmla="*/ 4508184 h 6099980"/>
              <a:gd name="connsiteX2008" fmla="*/ 731520 w 6703452"/>
              <a:gd name="connsiteY2008" fmla="*/ 4517798 h 6099980"/>
              <a:gd name="connsiteX2009" fmla="*/ 926784 w 6703452"/>
              <a:gd name="connsiteY2009" fmla="*/ 4333013 h 6099980"/>
              <a:gd name="connsiteX2010" fmla="*/ 969644 w 6703452"/>
              <a:gd name="connsiteY2010" fmla="*/ 4282531 h 6099980"/>
              <a:gd name="connsiteX2011" fmla="*/ 1012508 w 6703452"/>
              <a:gd name="connsiteY2011" fmla="*/ 4227286 h 6099980"/>
              <a:gd name="connsiteX2012" fmla="*/ 1103948 w 6703452"/>
              <a:gd name="connsiteY2012" fmla="*/ 4090126 h 6099980"/>
              <a:gd name="connsiteX2013" fmla="*/ 931544 w 6703452"/>
              <a:gd name="connsiteY2013" fmla="*/ 4339681 h 6099980"/>
              <a:gd name="connsiteX2014" fmla="*/ 985838 w 6703452"/>
              <a:gd name="connsiteY2014" fmla="*/ 4286341 h 6099980"/>
              <a:gd name="connsiteX2015" fmla="*/ 897256 w 6703452"/>
              <a:gd name="connsiteY2015" fmla="*/ 4388258 h 6099980"/>
              <a:gd name="connsiteX2016" fmla="*/ 1006792 w 6703452"/>
              <a:gd name="connsiteY2016" fmla="*/ 4270148 h 6099980"/>
              <a:gd name="connsiteX2017" fmla="*/ 970598 w 6703452"/>
              <a:gd name="connsiteY2017" fmla="*/ 4317773 h 6099980"/>
              <a:gd name="connsiteX2018" fmla="*/ 1002030 w 6703452"/>
              <a:gd name="connsiteY2018" fmla="*/ 4282531 h 6099980"/>
              <a:gd name="connsiteX2019" fmla="*/ 1021080 w 6703452"/>
              <a:gd name="connsiteY2019" fmla="*/ 4257766 h 6099980"/>
              <a:gd name="connsiteX2020" fmla="*/ 1037272 w 6703452"/>
              <a:gd name="connsiteY2020" fmla="*/ 4234906 h 6099980"/>
              <a:gd name="connsiteX2021" fmla="*/ 1046798 w 6703452"/>
              <a:gd name="connsiteY2021" fmla="*/ 4221571 h 6099980"/>
              <a:gd name="connsiteX2022" fmla="*/ 1058228 w 6703452"/>
              <a:gd name="connsiteY2022" fmla="*/ 4205378 h 6099980"/>
              <a:gd name="connsiteX2023" fmla="*/ 1022032 w 6703452"/>
              <a:gd name="connsiteY2023" fmla="*/ 4258718 h 6099980"/>
              <a:gd name="connsiteX2024" fmla="*/ 975360 w 6703452"/>
              <a:gd name="connsiteY2024" fmla="*/ 4316821 h 6099980"/>
              <a:gd name="connsiteX2025" fmla="*/ 962978 w 6703452"/>
              <a:gd name="connsiteY2025" fmla="*/ 4332061 h 6099980"/>
              <a:gd name="connsiteX2026" fmla="*/ 949644 w 6703452"/>
              <a:gd name="connsiteY2026" fmla="*/ 4347301 h 6099980"/>
              <a:gd name="connsiteX2027" fmla="*/ 921068 w 6703452"/>
              <a:gd name="connsiteY2027" fmla="*/ 4377781 h 6099980"/>
              <a:gd name="connsiteX2028" fmla="*/ 860108 w 6703452"/>
              <a:gd name="connsiteY2028" fmla="*/ 4437788 h 6099980"/>
              <a:gd name="connsiteX2029" fmla="*/ 624840 w 6703452"/>
              <a:gd name="connsiteY2029" fmla="*/ 4641623 h 6099980"/>
              <a:gd name="connsiteX2030" fmla="*/ 642938 w 6703452"/>
              <a:gd name="connsiteY2030" fmla="*/ 4622573 h 6099980"/>
              <a:gd name="connsiteX2031" fmla="*/ 497204 w 6703452"/>
              <a:gd name="connsiteY2031" fmla="*/ 4741636 h 6099980"/>
              <a:gd name="connsiteX2032" fmla="*/ 561024 w 6703452"/>
              <a:gd name="connsiteY2032" fmla="*/ 4693058 h 6099980"/>
              <a:gd name="connsiteX2033" fmla="*/ 508636 w 6703452"/>
              <a:gd name="connsiteY2033" fmla="*/ 4741636 h 6099980"/>
              <a:gd name="connsiteX2034" fmla="*/ 404812 w 6703452"/>
              <a:gd name="connsiteY2034" fmla="*/ 4828313 h 6099980"/>
              <a:gd name="connsiteX2035" fmla="*/ 280988 w 6703452"/>
              <a:gd name="connsiteY2035" fmla="*/ 4945471 h 6099980"/>
              <a:gd name="connsiteX2036" fmla="*/ 256224 w 6703452"/>
              <a:gd name="connsiteY2036" fmla="*/ 4975951 h 6099980"/>
              <a:gd name="connsiteX2037" fmla="*/ 239078 w 6703452"/>
              <a:gd name="connsiteY2037" fmla="*/ 4998811 h 6099980"/>
              <a:gd name="connsiteX2038" fmla="*/ 221932 w 6703452"/>
              <a:gd name="connsiteY2038" fmla="*/ 5024528 h 6099980"/>
              <a:gd name="connsiteX2039" fmla="*/ 224790 w 6703452"/>
              <a:gd name="connsiteY2039" fmla="*/ 5027386 h 6099980"/>
              <a:gd name="connsiteX2040" fmla="*/ 227648 w 6703452"/>
              <a:gd name="connsiteY2040" fmla="*/ 5029291 h 6099980"/>
              <a:gd name="connsiteX2041" fmla="*/ 175260 w 6703452"/>
              <a:gd name="connsiteY2041" fmla="*/ 5108348 h 6099980"/>
              <a:gd name="connsiteX2042" fmla="*/ 136208 w 6703452"/>
              <a:gd name="connsiteY2042" fmla="*/ 5166451 h 6099980"/>
              <a:gd name="connsiteX2043" fmla="*/ 60008 w 6703452"/>
              <a:gd name="connsiteY2043" fmla="*/ 5376953 h 6099980"/>
              <a:gd name="connsiteX2044" fmla="*/ 44202 w 6703452"/>
              <a:gd name="connsiteY2044" fmla="*/ 5552957 h 6099980"/>
              <a:gd name="connsiteX2045" fmla="*/ 50484 w 6703452"/>
              <a:gd name="connsiteY2045" fmla="*/ 5585590 h 6099980"/>
              <a:gd name="connsiteX2046" fmla="*/ 50484 w 6703452"/>
              <a:gd name="connsiteY2046" fmla="*/ 5608411 h 6099980"/>
              <a:gd name="connsiteX2047" fmla="*/ 88584 w 6703452"/>
              <a:gd name="connsiteY2047" fmla="*/ 5761763 h 6099980"/>
              <a:gd name="connsiteX2048" fmla="*/ 151448 w 6703452"/>
              <a:gd name="connsiteY2048" fmla="*/ 5868443 h 6099980"/>
              <a:gd name="connsiteX2049" fmla="*/ 345758 w 6703452"/>
              <a:gd name="connsiteY2049" fmla="*/ 6000841 h 6099980"/>
              <a:gd name="connsiteX2050" fmla="*/ 594360 w 6703452"/>
              <a:gd name="connsiteY2050" fmla="*/ 6052276 h 6099980"/>
              <a:gd name="connsiteX2051" fmla="*/ 503872 w 6703452"/>
              <a:gd name="connsiteY2051" fmla="*/ 6046561 h 6099980"/>
              <a:gd name="connsiteX2052" fmla="*/ 481012 w 6703452"/>
              <a:gd name="connsiteY2052" fmla="*/ 6042751 h 6099980"/>
              <a:gd name="connsiteX2053" fmla="*/ 457200 w 6703452"/>
              <a:gd name="connsiteY2053" fmla="*/ 6037988 h 6099980"/>
              <a:gd name="connsiteX2054" fmla="*/ 411480 w 6703452"/>
              <a:gd name="connsiteY2054" fmla="*/ 6026558 h 6099980"/>
              <a:gd name="connsiteX2055" fmla="*/ 372428 w 6703452"/>
              <a:gd name="connsiteY2055" fmla="*/ 6014176 h 6099980"/>
              <a:gd name="connsiteX2056" fmla="*/ 343852 w 6703452"/>
              <a:gd name="connsiteY2056" fmla="*/ 6004651 h 6099980"/>
              <a:gd name="connsiteX2057" fmla="*/ 473392 w 6703452"/>
              <a:gd name="connsiteY2057" fmla="*/ 6044656 h 6099980"/>
              <a:gd name="connsiteX2058" fmla="*/ 444818 w 6703452"/>
              <a:gd name="connsiteY2058" fmla="*/ 6037988 h 6099980"/>
              <a:gd name="connsiteX2059" fmla="*/ 420052 w 6703452"/>
              <a:gd name="connsiteY2059" fmla="*/ 6031321 h 6099980"/>
              <a:gd name="connsiteX2060" fmla="*/ 398144 w 6703452"/>
              <a:gd name="connsiteY2060" fmla="*/ 6025606 h 6099980"/>
              <a:gd name="connsiteX2061" fmla="*/ 379096 w 6703452"/>
              <a:gd name="connsiteY2061" fmla="*/ 6019891 h 6099980"/>
              <a:gd name="connsiteX2062" fmla="*/ 344804 w 6703452"/>
              <a:gd name="connsiteY2062" fmla="*/ 6009413 h 6099980"/>
              <a:gd name="connsiteX2063" fmla="*/ 311468 w 6703452"/>
              <a:gd name="connsiteY2063" fmla="*/ 5997031 h 6099980"/>
              <a:gd name="connsiteX2064" fmla="*/ 349568 w 6703452"/>
              <a:gd name="connsiteY2064" fmla="*/ 6014176 h 6099980"/>
              <a:gd name="connsiteX2065" fmla="*/ 382904 w 6703452"/>
              <a:gd name="connsiteY2065" fmla="*/ 6026558 h 6099980"/>
              <a:gd name="connsiteX2066" fmla="*/ 398144 w 6703452"/>
              <a:gd name="connsiteY2066" fmla="*/ 6031321 h 6099980"/>
              <a:gd name="connsiteX2067" fmla="*/ 413384 w 6703452"/>
              <a:gd name="connsiteY2067" fmla="*/ 6035131 h 6099980"/>
              <a:gd name="connsiteX2068" fmla="*/ 441960 w 6703452"/>
              <a:gd name="connsiteY2068" fmla="*/ 6041798 h 6099980"/>
              <a:gd name="connsiteX2069" fmla="*/ 575310 w 6703452"/>
              <a:gd name="connsiteY2069" fmla="*/ 6059896 h 6099980"/>
              <a:gd name="connsiteX2070" fmla="*/ 581978 w 6703452"/>
              <a:gd name="connsiteY2070" fmla="*/ 6062753 h 6099980"/>
              <a:gd name="connsiteX2071" fmla="*/ 634364 w 6703452"/>
              <a:gd name="connsiteY2071" fmla="*/ 6067516 h 6099980"/>
              <a:gd name="connsiteX2072" fmla="*/ 649604 w 6703452"/>
              <a:gd name="connsiteY2072" fmla="*/ 6063706 h 6099980"/>
              <a:gd name="connsiteX2073" fmla="*/ 672464 w 6703452"/>
              <a:gd name="connsiteY2073" fmla="*/ 6065611 h 6099980"/>
              <a:gd name="connsiteX2074" fmla="*/ 877252 w 6703452"/>
              <a:gd name="connsiteY2074" fmla="*/ 6058943 h 6099980"/>
              <a:gd name="connsiteX2075" fmla="*/ 778192 w 6703452"/>
              <a:gd name="connsiteY2075" fmla="*/ 6057038 h 6099980"/>
              <a:gd name="connsiteX2076" fmla="*/ 699136 w 6703452"/>
              <a:gd name="connsiteY2076" fmla="*/ 6060848 h 6099980"/>
              <a:gd name="connsiteX2077" fmla="*/ 649604 w 6703452"/>
              <a:gd name="connsiteY2077" fmla="*/ 6054181 h 6099980"/>
              <a:gd name="connsiteX2078" fmla="*/ 953452 w 6703452"/>
              <a:gd name="connsiteY2078" fmla="*/ 6043703 h 6099980"/>
              <a:gd name="connsiteX2079" fmla="*/ 976312 w 6703452"/>
              <a:gd name="connsiteY2079" fmla="*/ 6045608 h 6099980"/>
              <a:gd name="connsiteX2080" fmla="*/ 1120140 w 6703452"/>
              <a:gd name="connsiteY2080" fmla="*/ 6017033 h 6099980"/>
              <a:gd name="connsiteX2081" fmla="*/ 1230630 w 6703452"/>
              <a:gd name="connsiteY2081" fmla="*/ 5970361 h 6099980"/>
              <a:gd name="connsiteX2082" fmla="*/ 1213484 w 6703452"/>
              <a:gd name="connsiteY2082" fmla="*/ 5981791 h 6099980"/>
              <a:gd name="connsiteX2083" fmla="*/ 1284924 w 6703452"/>
              <a:gd name="connsiteY2083" fmla="*/ 5935118 h 6099980"/>
              <a:gd name="connsiteX2084" fmla="*/ 1301116 w 6703452"/>
              <a:gd name="connsiteY2084" fmla="*/ 5921783 h 6099980"/>
              <a:gd name="connsiteX2085" fmla="*/ 1316356 w 6703452"/>
              <a:gd name="connsiteY2085" fmla="*/ 5906543 h 6099980"/>
              <a:gd name="connsiteX2086" fmla="*/ 1330644 w 6703452"/>
              <a:gd name="connsiteY2086" fmla="*/ 5891303 h 6099980"/>
              <a:gd name="connsiteX2087" fmla="*/ 1343978 w 6703452"/>
              <a:gd name="connsiteY2087" fmla="*/ 5875111 h 6099980"/>
              <a:gd name="connsiteX2088" fmla="*/ 1432560 w 6703452"/>
              <a:gd name="connsiteY2088" fmla="*/ 5736998 h 6099980"/>
              <a:gd name="connsiteX2089" fmla="*/ 1493520 w 6703452"/>
              <a:gd name="connsiteY2089" fmla="*/ 5574121 h 6099980"/>
              <a:gd name="connsiteX2090" fmla="*/ 1551624 w 6703452"/>
              <a:gd name="connsiteY2090" fmla="*/ 5420768 h 6099980"/>
              <a:gd name="connsiteX2091" fmla="*/ 1563052 w 6703452"/>
              <a:gd name="connsiteY2091" fmla="*/ 5394098 h 6099980"/>
              <a:gd name="connsiteX2092" fmla="*/ 1585912 w 6703452"/>
              <a:gd name="connsiteY2092" fmla="*/ 5353141 h 6099980"/>
              <a:gd name="connsiteX2093" fmla="*/ 1600200 w 6703452"/>
              <a:gd name="connsiteY2093" fmla="*/ 5328376 h 6099980"/>
              <a:gd name="connsiteX2094" fmla="*/ 1618298 w 6703452"/>
              <a:gd name="connsiteY2094" fmla="*/ 5302658 h 6099980"/>
              <a:gd name="connsiteX2095" fmla="*/ 1637348 w 6703452"/>
              <a:gd name="connsiteY2095" fmla="*/ 5275988 h 6099980"/>
              <a:gd name="connsiteX2096" fmla="*/ 1659256 w 6703452"/>
              <a:gd name="connsiteY2096" fmla="*/ 5249318 h 6099980"/>
              <a:gd name="connsiteX2097" fmla="*/ 1682116 w 6703452"/>
              <a:gd name="connsiteY2097" fmla="*/ 5221696 h 6099980"/>
              <a:gd name="connsiteX2098" fmla="*/ 1706880 w 6703452"/>
              <a:gd name="connsiteY2098" fmla="*/ 5195978 h 6099980"/>
              <a:gd name="connsiteX2099" fmla="*/ 1731644 w 6703452"/>
              <a:gd name="connsiteY2099" fmla="*/ 5170261 h 6099980"/>
              <a:gd name="connsiteX2100" fmla="*/ 1757364 w 6703452"/>
              <a:gd name="connsiteY2100" fmla="*/ 5146448 h 6099980"/>
              <a:gd name="connsiteX2101" fmla="*/ 1782128 w 6703452"/>
              <a:gd name="connsiteY2101" fmla="*/ 5123588 h 6099980"/>
              <a:gd name="connsiteX2102" fmla="*/ 1805940 w 6703452"/>
              <a:gd name="connsiteY2102" fmla="*/ 5103586 h 6099980"/>
              <a:gd name="connsiteX2103" fmla="*/ 1827848 w 6703452"/>
              <a:gd name="connsiteY2103" fmla="*/ 5084536 h 6099980"/>
              <a:gd name="connsiteX2104" fmla="*/ 1847850 w 6703452"/>
              <a:gd name="connsiteY2104" fmla="*/ 5068343 h 6099980"/>
              <a:gd name="connsiteX2105" fmla="*/ 1749744 w 6703452"/>
              <a:gd name="connsiteY2105" fmla="*/ 5156926 h 6099980"/>
              <a:gd name="connsiteX2106" fmla="*/ 1794510 w 6703452"/>
              <a:gd name="connsiteY2106" fmla="*/ 5116921 h 6099980"/>
              <a:gd name="connsiteX2107" fmla="*/ 1833564 w 6703452"/>
              <a:gd name="connsiteY2107" fmla="*/ 5083583 h 6099980"/>
              <a:gd name="connsiteX2108" fmla="*/ 1890712 w 6703452"/>
              <a:gd name="connsiteY2108" fmla="*/ 5046436 h 6099980"/>
              <a:gd name="connsiteX2109" fmla="*/ 1832610 w 6703452"/>
              <a:gd name="connsiteY2109" fmla="*/ 5095013 h 6099980"/>
              <a:gd name="connsiteX2110" fmla="*/ 1886904 w 6703452"/>
              <a:gd name="connsiteY2110" fmla="*/ 5055961 h 6099980"/>
              <a:gd name="connsiteX2111" fmla="*/ 1940244 w 6703452"/>
              <a:gd name="connsiteY2111" fmla="*/ 5022623 h 6099980"/>
              <a:gd name="connsiteX2112" fmla="*/ 2025016 w 6703452"/>
              <a:gd name="connsiteY2112" fmla="*/ 4977856 h 6099980"/>
              <a:gd name="connsiteX2113" fmla="*/ 2004060 w 6703452"/>
              <a:gd name="connsiteY2113" fmla="*/ 4987381 h 6099980"/>
              <a:gd name="connsiteX2114" fmla="*/ 1989772 w 6703452"/>
              <a:gd name="connsiteY2114" fmla="*/ 4994048 h 6099980"/>
              <a:gd name="connsiteX2115" fmla="*/ 1975484 w 6703452"/>
              <a:gd name="connsiteY2115" fmla="*/ 5000716 h 6099980"/>
              <a:gd name="connsiteX2116" fmla="*/ 1982152 w 6703452"/>
              <a:gd name="connsiteY2116" fmla="*/ 4995001 h 6099980"/>
              <a:gd name="connsiteX2117" fmla="*/ 1938338 w 6703452"/>
              <a:gd name="connsiteY2117" fmla="*/ 5015956 h 6099980"/>
              <a:gd name="connsiteX2118" fmla="*/ 2114550 w 6703452"/>
              <a:gd name="connsiteY2118" fmla="*/ 4933088 h 6099980"/>
              <a:gd name="connsiteX2119" fmla="*/ 2321244 w 6703452"/>
              <a:gd name="connsiteY2119" fmla="*/ 4890226 h 6099980"/>
              <a:gd name="connsiteX2120" fmla="*/ 2387918 w 6703452"/>
              <a:gd name="connsiteY2120" fmla="*/ 4891178 h 6099980"/>
              <a:gd name="connsiteX2121" fmla="*/ 2389908 w 6703452"/>
              <a:gd name="connsiteY2121" fmla="*/ 4891039 h 6099980"/>
              <a:gd name="connsiteX2122" fmla="*/ 2387620 w 6703452"/>
              <a:gd name="connsiteY2122" fmla="*/ 4891402 h 6099980"/>
              <a:gd name="connsiteX2123" fmla="*/ 2433638 w 6703452"/>
              <a:gd name="connsiteY2123" fmla="*/ 4894036 h 6099980"/>
              <a:gd name="connsiteX2124" fmla="*/ 2550796 w 6703452"/>
              <a:gd name="connsiteY2124" fmla="*/ 4903561 h 6099980"/>
              <a:gd name="connsiteX2125" fmla="*/ 2681288 w 6703452"/>
              <a:gd name="connsiteY2125" fmla="*/ 4928326 h 6099980"/>
              <a:gd name="connsiteX2126" fmla="*/ 2796540 w 6703452"/>
              <a:gd name="connsiteY2126" fmla="*/ 4952138 h 6099980"/>
              <a:gd name="connsiteX2127" fmla="*/ 2868930 w 6703452"/>
              <a:gd name="connsiteY2127" fmla="*/ 4960711 h 6099980"/>
              <a:gd name="connsiteX2128" fmla="*/ 2831784 w 6703452"/>
              <a:gd name="connsiteY2128" fmla="*/ 4958806 h 6099980"/>
              <a:gd name="connsiteX2129" fmla="*/ 2789872 w 6703452"/>
              <a:gd name="connsiteY2129" fmla="*/ 4952138 h 6099980"/>
              <a:gd name="connsiteX2130" fmla="*/ 2829878 w 6703452"/>
              <a:gd name="connsiteY2130" fmla="*/ 4963568 h 6099980"/>
              <a:gd name="connsiteX2131" fmla="*/ 2697480 w 6703452"/>
              <a:gd name="connsiteY2131" fmla="*/ 4936898 h 6099980"/>
              <a:gd name="connsiteX2132" fmla="*/ 2605088 w 6703452"/>
              <a:gd name="connsiteY2132" fmla="*/ 4921658 h 6099980"/>
              <a:gd name="connsiteX2133" fmla="*/ 2657476 w 6703452"/>
              <a:gd name="connsiteY2133" fmla="*/ 4934041 h 6099980"/>
              <a:gd name="connsiteX2134" fmla="*/ 2687004 w 6703452"/>
              <a:gd name="connsiteY2134" fmla="*/ 4943566 h 6099980"/>
              <a:gd name="connsiteX2135" fmla="*/ 2777492 w 6703452"/>
              <a:gd name="connsiteY2135" fmla="*/ 4959758 h 6099980"/>
              <a:gd name="connsiteX2136" fmla="*/ 2757488 w 6703452"/>
              <a:gd name="connsiteY2136" fmla="*/ 4954996 h 6099980"/>
              <a:gd name="connsiteX2137" fmla="*/ 3031808 w 6703452"/>
              <a:gd name="connsiteY2137" fmla="*/ 4992143 h 6099980"/>
              <a:gd name="connsiteX2138" fmla="*/ 3183256 w 6703452"/>
              <a:gd name="connsiteY2138" fmla="*/ 4977856 h 6099980"/>
              <a:gd name="connsiteX2139" fmla="*/ 3322320 w 6703452"/>
              <a:gd name="connsiteY2139" fmla="*/ 4927373 h 6099980"/>
              <a:gd name="connsiteX2140" fmla="*/ 3502344 w 6703452"/>
              <a:gd name="connsiteY2140" fmla="*/ 4799738 h 6099980"/>
              <a:gd name="connsiteX2141" fmla="*/ 3682366 w 6703452"/>
              <a:gd name="connsiteY2141" fmla="*/ 4627336 h 6099980"/>
              <a:gd name="connsiteX2142" fmla="*/ 3716656 w 6703452"/>
              <a:gd name="connsiteY2142" fmla="*/ 4597808 h 6099980"/>
              <a:gd name="connsiteX2143" fmla="*/ 3717608 w 6703452"/>
              <a:gd name="connsiteY2143" fmla="*/ 4605428 h 6099980"/>
              <a:gd name="connsiteX2144" fmla="*/ 3805238 w 6703452"/>
              <a:gd name="connsiteY2144" fmla="*/ 4513988 h 6099980"/>
              <a:gd name="connsiteX2145" fmla="*/ 3841432 w 6703452"/>
              <a:gd name="connsiteY2145" fmla="*/ 4468268 h 6099980"/>
              <a:gd name="connsiteX2146" fmla="*/ 3805238 w 6703452"/>
              <a:gd name="connsiteY2146" fmla="*/ 4506368 h 6099980"/>
              <a:gd name="connsiteX2147" fmla="*/ 3774758 w 6703452"/>
              <a:gd name="connsiteY2147" fmla="*/ 4536848 h 6099980"/>
              <a:gd name="connsiteX2148" fmla="*/ 3839528 w 6703452"/>
              <a:gd name="connsiteY2148" fmla="*/ 4462553 h 6099980"/>
              <a:gd name="connsiteX2149" fmla="*/ 3900488 w 6703452"/>
              <a:gd name="connsiteY2149" fmla="*/ 4390163 h 6099980"/>
              <a:gd name="connsiteX2150" fmla="*/ 3891916 w 6703452"/>
              <a:gd name="connsiteY2150" fmla="*/ 4404451 h 6099980"/>
              <a:gd name="connsiteX2151" fmla="*/ 3929064 w 6703452"/>
              <a:gd name="connsiteY2151" fmla="*/ 4350158 h 6099980"/>
              <a:gd name="connsiteX2152" fmla="*/ 3934778 w 6703452"/>
              <a:gd name="connsiteY2152" fmla="*/ 4337776 h 6099980"/>
              <a:gd name="connsiteX2153" fmla="*/ 3950018 w 6703452"/>
              <a:gd name="connsiteY2153" fmla="*/ 4309201 h 6099980"/>
              <a:gd name="connsiteX2154" fmla="*/ 3988118 w 6703452"/>
              <a:gd name="connsiteY2154" fmla="*/ 4230143 h 6099980"/>
              <a:gd name="connsiteX2155" fmla="*/ 4017644 w 6703452"/>
              <a:gd name="connsiteY2155" fmla="*/ 4114891 h 6099980"/>
              <a:gd name="connsiteX2156" fmla="*/ 4026218 w 6703452"/>
              <a:gd name="connsiteY2156" fmla="*/ 4022498 h 6099980"/>
              <a:gd name="connsiteX2157" fmla="*/ 4032884 w 6703452"/>
              <a:gd name="connsiteY2157" fmla="*/ 3995828 h 6099980"/>
              <a:gd name="connsiteX2158" fmla="*/ 4050030 w 6703452"/>
              <a:gd name="connsiteY2158" fmla="*/ 3918676 h 6099980"/>
              <a:gd name="connsiteX2159" fmla="*/ 4059556 w 6703452"/>
              <a:gd name="connsiteY2159" fmla="*/ 3868193 h 6099980"/>
              <a:gd name="connsiteX2160" fmla="*/ 4071938 w 6703452"/>
              <a:gd name="connsiteY2160" fmla="*/ 3817711 h 6099980"/>
              <a:gd name="connsiteX2161" fmla="*/ 4079558 w 6703452"/>
              <a:gd name="connsiteY2161" fmla="*/ 3790088 h 6099980"/>
              <a:gd name="connsiteX2162" fmla="*/ 4090036 w 6703452"/>
              <a:gd name="connsiteY2162" fmla="*/ 3760561 h 6099980"/>
              <a:gd name="connsiteX2163" fmla="*/ 4101466 w 6703452"/>
              <a:gd name="connsiteY2163" fmla="*/ 3729128 h 6099980"/>
              <a:gd name="connsiteX2164" fmla="*/ 4116704 w 6703452"/>
              <a:gd name="connsiteY2164" fmla="*/ 3694838 h 6099980"/>
              <a:gd name="connsiteX2165" fmla="*/ 4131944 w 6703452"/>
              <a:gd name="connsiteY2165" fmla="*/ 3666263 h 6099980"/>
              <a:gd name="connsiteX2166" fmla="*/ 4165284 w 6703452"/>
              <a:gd name="connsiteY2166" fmla="*/ 3609113 h 6099980"/>
              <a:gd name="connsiteX2167" fmla="*/ 4286252 w 6703452"/>
              <a:gd name="connsiteY2167" fmla="*/ 3406231 h 6099980"/>
              <a:gd name="connsiteX2168" fmla="*/ 4422458 w 6703452"/>
              <a:gd name="connsiteY2168" fmla="*/ 3224303 h 6099980"/>
              <a:gd name="connsiteX2169" fmla="*/ 4431984 w 6703452"/>
              <a:gd name="connsiteY2169" fmla="*/ 3219541 h 6099980"/>
              <a:gd name="connsiteX2170" fmla="*/ 4477704 w 6703452"/>
              <a:gd name="connsiteY2170" fmla="*/ 3163343 h 6099980"/>
              <a:gd name="connsiteX2171" fmla="*/ 4526280 w 6703452"/>
              <a:gd name="connsiteY2171" fmla="*/ 3107146 h 6099980"/>
              <a:gd name="connsiteX2172" fmla="*/ 4525328 w 6703452"/>
              <a:gd name="connsiteY2172" fmla="*/ 3108098 h 6099980"/>
              <a:gd name="connsiteX2173" fmla="*/ 4526280 w 6703452"/>
              <a:gd name="connsiteY2173" fmla="*/ 3106193 h 6099980"/>
              <a:gd name="connsiteX2174" fmla="*/ 4547236 w 6703452"/>
              <a:gd name="connsiteY2174" fmla="*/ 3080476 h 6099980"/>
              <a:gd name="connsiteX2175" fmla="*/ 4606292 w 6703452"/>
              <a:gd name="connsiteY2175" fmla="*/ 3004276 h 6099980"/>
              <a:gd name="connsiteX2176" fmla="*/ 4701540 w 6703452"/>
              <a:gd name="connsiteY2176" fmla="*/ 2890928 h 6099980"/>
              <a:gd name="connsiteX2177" fmla="*/ 4649152 w 6703452"/>
              <a:gd name="connsiteY2177" fmla="*/ 2943316 h 6099980"/>
              <a:gd name="connsiteX2178" fmla="*/ 4581526 w 6703452"/>
              <a:gd name="connsiteY2178" fmla="*/ 3021421 h 6099980"/>
              <a:gd name="connsiteX2179" fmla="*/ 4555808 w 6703452"/>
              <a:gd name="connsiteY2179" fmla="*/ 3056663 h 6099980"/>
              <a:gd name="connsiteX2180" fmla="*/ 4452938 w 6703452"/>
              <a:gd name="connsiteY2180" fmla="*/ 3174773 h 6099980"/>
              <a:gd name="connsiteX2181" fmla="*/ 4585336 w 6703452"/>
              <a:gd name="connsiteY2181" fmla="*/ 3011896 h 6099980"/>
              <a:gd name="connsiteX2182" fmla="*/ 4756786 w 6703452"/>
              <a:gd name="connsiteY2182" fmla="*/ 2819491 h 6099980"/>
              <a:gd name="connsiteX2183" fmla="*/ 4750140 w 6703452"/>
              <a:gd name="connsiteY2183" fmla="*/ 2825544 h 6099980"/>
              <a:gd name="connsiteX2184" fmla="*/ 4778692 w 6703452"/>
              <a:gd name="connsiteY2184" fmla="*/ 2798536 h 6099980"/>
              <a:gd name="connsiteX2185" fmla="*/ 4787266 w 6703452"/>
              <a:gd name="connsiteY2185" fmla="*/ 2785201 h 6099980"/>
              <a:gd name="connsiteX2186" fmla="*/ 4823460 w 6703452"/>
              <a:gd name="connsiteY2186" fmla="*/ 2744243 h 6099980"/>
              <a:gd name="connsiteX2187" fmla="*/ 4797744 w 6703452"/>
              <a:gd name="connsiteY2187" fmla="*/ 2779486 h 6099980"/>
              <a:gd name="connsiteX2188" fmla="*/ 4936808 w 6703452"/>
              <a:gd name="connsiteY2188" fmla="*/ 2660423 h 6099980"/>
              <a:gd name="connsiteX2189" fmla="*/ 4909186 w 6703452"/>
              <a:gd name="connsiteY2189" fmla="*/ 2679473 h 6099980"/>
              <a:gd name="connsiteX2190" fmla="*/ 4899660 w 6703452"/>
              <a:gd name="connsiteY2190" fmla="*/ 2685188 h 6099980"/>
              <a:gd name="connsiteX2191" fmla="*/ 4918712 w 6703452"/>
              <a:gd name="connsiteY2191" fmla="*/ 2668043 h 6099980"/>
              <a:gd name="connsiteX2192" fmla="*/ 4994912 w 6703452"/>
              <a:gd name="connsiteY2192" fmla="*/ 2612798 h 6099980"/>
              <a:gd name="connsiteX2193" fmla="*/ 4946332 w 6703452"/>
              <a:gd name="connsiteY2193" fmla="*/ 2649946 h 6099980"/>
              <a:gd name="connsiteX2194" fmla="*/ 4980624 w 6703452"/>
              <a:gd name="connsiteY2194" fmla="*/ 2628991 h 6099980"/>
              <a:gd name="connsiteX2195" fmla="*/ 5015866 w 6703452"/>
              <a:gd name="connsiteY2195" fmla="*/ 2608988 h 6099980"/>
              <a:gd name="connsiteX2196" fmla="*/ 5072064 w 6703452"/>
              <a:gd name="connsiteY2196" fmla="*/ 2577556 h 6099980"/>
              <a:gd name="connsiteX2197" fmla="*/ 5052060 w 6703452"/>
              <a:gd name="connsiteY2197" fmla="*/ 2590891 h 6099980"/>
              <a:gd name="connsiteX2198" fmla="*/ 4999672 w 6703452"/>
              <a:gd name="connsiteY2198" fmla="*/ 2624228 h 6099980"/>
              <a:gd name="connsiteX2199" fmla="*/ 4873944 w 6703452"/>
              <a:gd name="connsiteY2199" fmla="*/ 2719478 h 6099980"/>
              <a:gd name="connsiteX2200" fmla="*/ 4925378 w 6703452"/>
              <a:gd name="connsiteY2200" fmla="*/ 2680426 h 6099980"/>
              <a:gd name="connsiteX2201" fmla="*/ 4886324 w 6703452"/>
              <a:gd name="connsiteY2201" fmla="*/ 2712811 h 6099980"/>
              <a:gd name="connsiteX2202" fmla="*/ 4865370 w 6703452"/>
              <a:gd name="connsiteY2202" fmla="*/ 2729956 h 6099980"/>
              <a:gd name="connsiteX2203" fmla="*/ 4835844 w 6703452"/>
              <a:gd name="connsiteY2203" fmla="*/ 2754721 h 6099980"/>
              <a:gd name="connsiteX2204" fmla="*/ 4876800 w 6703452"/>
              <a:gd name="connsiteY2204" fmla="*/ 2726146 h 6099980"/>
              <a:gd name="connsiteX2205" fmla="*/ 4873944 w 6703452"/>
              <a:gd name="connsiteY2205" fmla="*/ 2734718 h 6099980"/>
              <a:gd name="connsiteX2206" fmla="*/ 4870132 w 6703452"/>
              <a:gd name="connsiteY2206" fmla="*/ 2735671 h 6099980"/>
              <a:gd name="connsiteX2207" fmla="*/ 4843464 w 6703452"/>
              <a:gd name="connsiteY2207" fmla="*/ 2758531 h 6099980"/>
              <a:gd name="connsiteX2208" fmla="*/ 4823460 w 6703452"/>
              <a:gd name="connsiteY2208" fmla="*/ 2776628 h 6099980"/>
              <a:gd name="connsiteX2209" fmla="*/ 4813936 w 6703452"/>
              <a:gd name="connsiteY2209" fmla="*/ 2789011 h 6099980"/>
              <a:gd name="connsiteX2210" fmla="*/ 4832986 w 6703452"/>
              <a:gd name="connsiteY2210" fmla="*/ 2776628 h 6099980"/>
              <a:gd name="connsiteX2211" fmla="*/ 4896804 w 6703452"/>
              <a:gd name="connsiteY2211" fmla="*/ 2725193 h 6099980"/>
              <a:gd name="connsiteX2212" fmla="*/ 4957764 w 6703452"/>
              <a:gd name="connsiteY2212" fmla="*/ 2677568 h 6099980"/>
              <a:gd name="connsiteX2213" fmla="*/ 5068252 w 6703452"/>
              <a:gd name="connsiteY2213" fmla="*/ 2601368 h 6099980"/>
              <a:gd name="connsiteX2214" fmla="*/ 5128260 w 6703452"/>
              <a:gd name="connsiteY2214" fmla="*/ 2569936 h 6099980"/>
              <a:gd name="connsiteX2215" fmla="*/ 5158740 w 6703452"/>
              <a:gd name="connsiteY2215" fmla="*/ 2555648 h 6099980"/>
              <a:gd name="connsiteX2216" fmla="*/ 5189220 w 6703452"/>
              <a:gd name="connsiteY2216" fmla="*/ 2542313 h 6099980"/>
              <a:gd name="connsiteX2217" fmla="*/ 5319712 w 6703452"/>
              <a:gd name="connsiteY2217" fmla="*/ 2506118 h 6099980"/>
              <a:gd name="connsiteX2218" fmla="*/ 5373052 w 6703452"/>
              <a:gd name="connsiteY2218" fmla="*/ 2495641 h 6099980"/>
              <a:gd name="connsiteX2219" fmla="*/ 5430204 w 6703452"/>
              <a:gd name="connsiteY2219" fmla="*/ 2486116 h 6099980"/>
              <a:gd name="connsiteX2220" fmla="*/ 5451158 w 6703452"/>
              <a:gd name="connsiteY2220" fmla="*/ 2477543 h 6099980"/>
              <a:gd name="connsiteX2221" fmla="*/ 5574030 w 6703452"/>
              <a:gd name="connsiteY2221" fmla="*/ 2462303 h 6099980"/>
              <a:gd name="connsiteX2222" fmla="*/ 5537836 w 6703452"/>
              <a:gd name="connsiteY2222" fmla="*/ 2468018 h 6099980"/>
              <a:gd name="connsiteX2223" fmla="*/ 5524500 w 6703452"/>
              <a:gd name="connsiteY2223" fmla="*/ 2471828 h 6099980"/>
              <a:gd name="connsiteX2224" fmla="*/ 5519738 w 6703452"/>
              <a:gd name="connsiteY2224" fmla="*/ 2473733 h 6099980"/>
              <a:gd name="connsiteX2225" fmla="*/ 5682616 w 6703452"/>
              <a:gd name="connsiteY2225" fmla="*/ 2438491 h 6099980"/>
              <a:gd name="connsiteX2226" fmla="*/ 5614036 w 6703452"/>
              <a:gd name="connsiteY2226" fmla="*/ 2457541 h 6099980"/>
              <a:gd name="connsiteX2227" fmla="*/ 5616892 w 6703452"/>
              <a:gd name="connsiteY2227" fmla="*/ 2460398 h 6099980"/>
              <a:gd name="connsiteX2228" fmla="*/ 5653088 w 6703452"/>
              <a:gd name="connsiteY2228" fmla="*/ 2462303 h 6099980"/>
              <a:gd name="connsiteX2229" fmla="*/ 5816918 w 6703452"/>
              <a:gd name="connsiteY2229" fmla="*/ 2417536 h 6099980"/>
              <a:gd name="connsiteX2230" fmla="*/ 5782628 w 6703452"/>
              <a:gd name="connsiteY2230" fmla="*/ 2424203 h 6099980"/>
              <a:gd name="connsiteX2231" fmla="*/ 5815012 w 6703452"/>
              <a:gd name="connsiteY2231" fmla="*/ 2413726 h 6099980"/>
              <a:gd name="connsiteX2232" fmla="*/ 5847398 w 6703452"/>
              <a:gd name="connsiteY2232" fmla="*/ 2401343 h 6099980"/>
              <a:gd name="connsiteX2233" fmla="*/ 5918836 w 6703452"/>
              <a:gd name="connsiteY2233" fmla="*/ 2372768 h 6099980"/>
              <a:gd name="connsiteX2234" fmla="*/ 6015992 w 6703452"/>
              <a:gd name="connsiteY2234" fmla="*/ 2314666 h 6099980"/>
              <a:gd name="connsiteX2235" fmla="*/ 6013132 w 6703452"/>
              <a:gd name="connsiteY2235" fmla="*/ 2317523 h 6099980"/>
              <a:gd name="connsiteX2236" fmla="*/ 6093144 w 6703452"/>
              <a:gd name="connsiteY2236" fmla="*/ 2255611 h 6099980"/>
              <a:gd name="connsiteX2237" fmla="*/ 6165532 w 6703452"/>
              <a:gd name="connsiteY2237" fmla="*/ 2172743 h 6099980"/>
              <a:gd name="connsiteX2238" fmla="*/ 6184584 w 6703452"/>
              <a:gd name="connsiteY2238" fmla="*/ 2133691 h 6099980"/>
              <a:gd name="connsiteX2239" fmla="*/ 6207444 w 6703452"/>
              <a:gd name="connsiteY2239" fmla="*/ 2064158 h 6099980"/>
              <a:gd name="connsiteX2240" fmla="*/ 6186488 w 6703452"/>
              <a:gd name="connsiteY2240" fmla="*/ 2109878 h 6099980"/>
              <a:gd name="connsiteX2241" fmla="*/ 6179820 w 6703452"/>
              <a:gd name="connsiteY2241" fmla="*/ 2118451 h 6099980"/>
              <a:gd name="connsiteX2242" fmla="*/ 6181724 w 6703452"/>
              <a:gd name="connsiteY2242" fmla="*/ 2107021 h 6099980"/>
              <a:gd name="connsiteX2243" fmla="*/ 6195060 w 6703452"/>
              <a:gd name="connsiteY2243" fmla="*/ 2077493 h 6099980"/>
              <a:gd name="connsiteX2244" fmla="*/ 6192204 w 6703452"/>
              <a:gd name="connsiteY2244" fmla="*/ 2081303 h 6099980"/>
              <a:gd name="connsiteX2245" fmla="*/ 6183630 w 6703452"/>
              <a:gd name="connsiteY2245" fmla="*/ 2096543 h 6099980"/>
              <a:gd name="connsiteX2246" fmla="*/ 6090286 w 6703452"/>
              <a:gd name="connsiteY2246" fmla="*/ 2227988 h 6099980"/>
              <a:gd name="connsiteX2247" fmla="*/ 6003608 w 6703452"/>
              <a:gd name="connsiteY2247" fmla="*/ 2306093 h 6099980"/>
              <a:gd name="connsiteX2248" fmla="*/ 6083618 w 6703452"/>
              <a:gd name="connsiteY2248" fmla="*/ 2242276 h 6099980"/>
              <a:gd name="connsiteX2249" fmla="*/ 5890260 w 6703452"/>
              <a:gd name="connsiteY2249" fmla="*/ 2371816 h 6099980"/>
              <a:gd name="connsiteX2250" fmla="*/ 5858828 w 6703452"/>
              <a:gd name="connsiteY2250" fmla="*/ 2380388 h 6099980"/>
              <a:gd name="connsiteX2251" fmla="*/ 5835968 w 6703452"/>
              <a:gd name="connsiteY2251" fmla="*/ 2389913 h 6099980"/>
              <a:gd name="connsiteX2252" fmla="*/ 5812156 w 6703452"/>
              <a:gd name="connsiteY2252" fmla="*/ 2398486 h 6099980"/>
              <a:gd name="connsiteX2253" fmla="*/ 5762624 w 6703452"/>
              <a:gd name="connsiteY2253" fmla="*/ 2413726 h 6099980"/>
              <a:gd name="connsiteX2254" fmla="*/ 5797868 w 6703452"/>
              <a:gd name="connsiteY2254" fmla="*/ 2399438 h 6099980"/>
              <a:gd name="connsiteX2255" fmla="*/ 5875972 w 6703452"/>
              <a:gd name="connsiteY2255" fmla="*/ 2368006 h 6099980"/>
              <a:gd name="connsiteX2256" fmla="*/ 5815012 w 6703452"/>
              <a:gd name="connsiteY2256" fmla="*/ 2388961 h 6099980"/>
              <a:gd name="connsiteX2257" fmla="*/ 5764530 w 6703452"/>
              <a:gd name="connsiteY2257" fmla="*/ 2405153 h 6099980"/>
              <a:gd name="connsiteX2258" fmla="*/ 5713096 w 6703452"/>
              <a:gd name="connsiteY2258" fmla="*/ 2418488 h 6099980"/>
              <a:gd name="connsiteX2259" fmla="*/ 5680712 w 6703452"/>
              <a:gd name="connsiteY2259" fmla="*/ 2430871 h 6099980"/>
              <a:gd name="connsiteX2260" fmla="*/ 5633086 w 6703452"/>
              <a:gd name="connsiteY2260" fmla="*/ 2437538 h 6099980"/>
              <a:gd name="connsiteX2261" fmla="*/ 5651184 w 6703452"/>
              <a:gd name="connsiteY2261" fmla="*/ 2429918 h 6099980"/>
              <a:gd name="connsiteX2262" fmla="*/ 5809298 w 6703452"/>
              <a:gd name="connsiteY2262" fmla="*/ 2385151 h 6099980"/>
              <a:gd name="connsiteX2263" fmla="*/ 5765484 w 6703452"/>
              <a:gd name="connsiteY2263" fmla="*/ 2394676 h 6099980"/>
              <a:gd name="connsiteX2264" fmla="*/ 5829300 w 6703452"/>
              <a:gd name="connsiteY2264" fmla="*/ 2374673 h 6099980"/>
              <a:gd name="connsiteX2265" fmla="*/ 5889308 w 6703452"/>
              <a:gd name="connsiteY2265" fmla="*/ 2349908 h 6099980"/>
              <a:gd name="connsiteX2266" fmla="*/ 5861686 w 6703452"/>
              <a:gd name="connsiteY2266" fmla="*/ 2364196 h 6099980"/>
              <a:gd name="connsiteX2267" fmla="*/ 5953124 w 6703452"/>
              <a:gd name="connsiteY2267" fmla="*/ 2319428 h 6099980"/>
              <a:gd name="connsiteX2268" fmla="*/ 5984558 w 6703452"/>
              <a:gd name="connsiteY2268" fmla="*/ 2304188 h 6099980"/>
              <a:gd name="connsiteX2269" fmla="*/ 6015038 w 6703452"/>
              <a:gd name="connsiteY2269" fmla="*/ 2287043 h 6099980"/>
              <a:gd name="connsiteX2270" fmla="*/ 6092192 w 6703452"/>
              <a:gd name="connsiteY2270" fmla="*/ 2220368 h 6099980"/>
              <a:gd name="connsiteX2271" fmla="*/ 6119502 w 6703452"/>
              <a:gd name="connsiteY2271" fmla="*/ 2185075 h 6099980"/>
              <a:gd name="connsiteX2272" fmla="*/ 6076952 w 6703452"/>
              <a:gd name="connsiteY2272" fmla="*/ 2233703 h 6099980"/>
              <a:gd name="connsiteX2273" fmla="*/ 6071236 w 6703452"/>
              <a:gd name="connsiteY2273" fmla="*/ 2238465 h 6099980"/>
              <a:gd name="connsiteX2274" fmla="*/ 6121304 w 6703452"/>
              <a:gd name="connsiteY2274" fmla="*/ 2182746 h 6099980"/>
              <a:gd name="connsiteX2275" fmla="*/ 6123148 w 6703452"/>
              <a:gd name="connsiteY2275" fmla="*/ 2180363 h 6099980"/>
              <a:gd name="connsiteX2276" fmla="*/ 6154104 w 6703452"/>
              <a:gd name="connsiteY2276" fmla="*/ 2134643 h 6099980"/>
              <a:gd name="connsiteX2277" fmla="*/ 6204586 w 6703452"/>
              <a:gd name="connsiteY2277" fmla="*/ 2003198 h 6099980"/>
              <a:gd name="connsiteX2278" fmla="*/ 6198872 w 6703452"/>
              <a:gd name="connsiteY2278" fmla="*/ 2039393 h 6099980"/>
              <a:gd name="connsiteX2279" fmla="*/ 6199824 w 6703452"/>
              <a:gd name="connsiteY2279" fmla="*/ 2042251 h 6099980"/>
              <a:gd name="connsiteX2280" fmla="*/ 6204586 w 6703452"/>
              <a:gd name="connsiteY2280" fmla="*/ 2044156 h 6099980"/>
              <a:gd name="connsiteX2281" fmla="*/ 6214112 w 6703452"/>
              <a:gd name="connsiteY2281" fmla="*/ 1949858 h 6099980"/>
              <a:gd name="connsiteX2282" fmla="*/ 6208396 w 6703452"/>
              <a:gd name="connsiteY2282" fmla="*/ 1918426 h 6099980"/>
              <a:gd name="connsiteX2283" fmla="*/ 6203632 w 6703452"/>
              <a:gd name="connsiteY2283" fmla="*/ 1903186 h 6099980"/>
              <a:gd name="connsiteX2284" fmla="*/ 6198872 w 6703452"/>
              <a:gd name="connsiteY2284" fmla="*/ 1887946 h 6099980"/>
              <a:gd name="connsiteX2285" fmla="*/ 6197918 w 6703452"/>
              <a:gd name="connsiteY2285" fmla="*/ 1869848 h 6099980"/>
              <a:gd name="connsiteX2286" fmla="*/ 6203632 w 6703452"/>
              <a:gd name="connsiteY2286" fmla="*/ 1884136 h 6099980"/>
              <a:gd name="connsiteX2287" fmla="*/ 6208396 w 6703452"/>
              <a:gd name="connsiteY2287" fmla="*/ 1901281 h 6099980"/>
              <a:gd name="connsiteX2288" fmla="*/ 6211252 w 6703452"/>
              <a:gd name="connsiteY2288" fmla="*/ 1912711 h 6099980"/>
              <a:gd name="connsiteX2289" fmla="*/ 6212204 w 6703452"/>
              <a:gd name="connsiteY2289" fmla="*/ 1919378 h 6099980"/>
              <a:gd name="connsiteX2290" fmla="*/ 6213158 w 6703452"/>
              <a:gd name="connsiteY2290" fmla="*/ 1926046 h 6099980"/>
              <a:gd name="connsiteX2291" fmla="*/ 6204586 w 6703452"/>
              <a:gd name="connsiteY2291" fmla="*/ 1877468 h 6099980"/>
              <a:gd name="connsiteX2292" fmla="*/ 6201728 w 6703452"/>
              <a:gd name="connsiteY2292" fmla="*/ 1866990 h 6099980"/>
              <a:gd name="connsiteX2293" fmla="*/ 6197918 w 6703452"/>
              <a:gd name="connsiteY2293" fmla="*/ 1856513 h 6099980"/>
              <a:gd name="connsiteX2294" fmla="*/ 6191250 w 6703452"/>
              <a:gd name="connsiteY2294" fmla="*/ 1837463 h 6099980"/>
              <a:gd name="connsiteX2295" fmla="*/ 6184584 w 6703452"/>
              <a:gd name="connsiteY2295" fmla="*/ 1814603 h 6099980"/>
              <a:gd name="connsiteX2296" fmla="*/ 6139816 w 6703452"/>
              <a:gd name="connsiteY2296" fmla="*/ 1727926 h 6099980"/>
              <a:gd name="connsiteX2297" fmla="*/ 6119812 w 6703452"/>
              <a:gd name="connsiteY2297" fmla="*/ 1691731 h 6099980"/>
              <a:gd name="connsiteX2298" fmla="*/ 6102668 w 6703452"/>
              <a:gd name="connsiteY2298" fmla="*/ 1659346 h 6099980"/>
              <a:gd name="connsiteX2299" fmla="*/ 6082556 w 6703452"/>
              <a:gd name="connsiteY2299" fmla="*/ 1617687 h 6099980"/>
              <a:gd name="connsiteX2300" fmla="*/ 6084572 w 6703452"/>
              <a:gd name="connsiteY2300" fmla="*/ 1619340 h 6099980"/>
              <a:gd name="connsiteX2301" fmla="*/ 6053138 w 6703452"/>
              <a:gd name="connsiteY2301" fmla="*/ 1494563 h 6099980"/>
              <a:gd name="connsiteX2302" fmla="*/ 6053138 w 6703452"/>
              <a:gd name="connsiteY2302" fmla="*/ 1416458 h 6099980"/>
              <a:gd name="connsiteX2303" fmla="*/ 6074092 w 6703452"/>
              <a:gd name="connsiteY2303" fmla="*/ 1333590 h 6099980"/>
              <a:gd name="connsiteX2304" fmla="*/ 6153150 w 6703452"/>
              <a:gd name="connsiteY2304" fmla="*/ 1208813 h 6099980"/>
              <a:gd name="connsiteX2305" fmla="*/ 6090286 w 6703452"/>
              <a:gd name="connsiteY2305" fmla="*/ 1310731 h 6099980"/>
              <a:gd name="connsiteX2306" fmla="*/ 6067424 w 6703452"/>
              <a:gd name="connsiteY2306" fmla="*/ 1407886 h 6099980"/>
              <a:gd name="connsiteX2307" fmla="*/ 6064568 w 6703452"/>
              <a:gd name="connsiteY2307" fmla="*/ 1422173 h 6099980"/>
              <a:gd name="connsiteX2308" fmla="*/ 6079808 w 6703452"/>
              <a:gd name="connsiteY2308" fmla="*/ 1424078 h 6099980"/>
              <a:gd name="connsiteX2309" fmla="*/ 6132196 w 6703452"/>
              <a:gd name="connsiteY2309" fmla="*/ 1274536 h 6099980"/>
              <a:gd name="connsiteX2310" fmla="*/ 6243638 w 6703452"/>
              <a:gd name="connsiteY2310" fmla="*/ 1149758 h 6099980"/>
              <a:gd name="connsiteX2311" fmla="*/ 6213158 w 6703452"/>
              <a:gd name="connsiteY2311" fmla="*/ 1170713 h 6099980"/>
              <a:gd name="connsiteX2312" fmla="*/ 6189152 w 6703452"/>
              <a:gd name="connsiteY2312" fmla="*/ 1194257 h 6099980"/>
              <a:gd name="connsiteX2313" fmla="*/ 6218872 w 6703452"/>
              <a:gd name="connsiteY2313" fmla="*/ 1161188 h 6099980"/>
              <a:gd name="connsiteX2314" fmla="*/ 6203632 w 6703452"/>
              <a:gd name="connsiteY2314" fmla="*/ 1178333 h 6099980"/>
              <a:gd name="connsiteX2315" fmla="*/ 6423660 w 6703452"/>
              <a:gd name="connsiteY2315" fmla="*/ 999263 h 6099980"/>
              <a:gd name="connsiteX2316" fmla="*/ 6350318 w 6703452"/>
              <a:gd name="connsiteY2316" fmla="*/ 1064033 h 6099980"/>
              <a:gd name="connsiteX2317" fmla="*/ 6436996 w 6703452"/>
              <a:gd name="connsiteY2317" fmla="*/ 998310 h 6099980"/>
              <a:gd name="connsiteX2318" fmla="*/ 6456046 w 6703452"/>
              <a:gd name="connsiteY2318" fmla="*/ 971641 h 6099980"/>
              <a:gd name="connsiteX2319" fmla="*/ 6587492 w 6703452"/>
              <a:gd name="connsiteY2319" fmla="*/ 819241 h 6099980"/>
              <a:gd name="connsiteX2320" fmla="*/ 6616066 w 6703452"/>
              <a:gd name="connsiteY2320" fmla="*/ 757328 h 6099980"/>
              <a:gd name="connsiteX2321" fmla="*/ 6631304 w 6703452"/>
              <a:gd name="connsiteY2321" fmla="*/ 706846 h 6099980"/>
              <a:gd name="connsiteX2322" fmla="*/ 6634164 w 6703452"/>
              <a:gd name="connsiteY2322" fmla="*/ 686843 h 6099980"/>
              <a:gd name="connsiteX2323" fmla="*/ 6631304 w 6703452"/>
              <a:gd name="connsiteY2323" fmla="*/ 679223 h 6099980"/>
              <a:gd name="connsiteX2324" fmla="*/ 6630352 w 6703452"/>
              <a:gd name="connsiteY2324" fmla="*/ 631598 h 6099980"/>
              <a:gd name="connsiteX2325" fmla="*/ 6622732 w 6703452"/>
              <a:gd name="connsiteY2325" fmla="*/ 569686 h 6099980"/>
              <a:gd name="connsiteX2326" fmla="*/ 6609398 w 6703452"/>
              <a:gd name="connsiteY2326" fmla="*/ 519203 h 6099980"/>
              <a:gd name="connsiteX2327" fmla="*/ 6608446 w 6703452"/>
              <a:gd name="connsiteY2327" fmla="*/ 505868 h 6099980"/>
              <a:gd name="connsiteX2328" fmla="*/ 6598920 w 6703452"/>
              <a:gd name="connsiteY2328" fmla="*/ 471578 h 6099980"/>
              <a:gd name="connsiteX2329" fmla="*/ 6566536 w 6703452"/>
              <a:gd name="connsiteY2329" fmla="*/ 390616 h 6099980"/>
              <a:gd name="connsiteX2330" fmla="*/ 6557964 w 6703452"/>
              <a:gd name="connsiteY2330" fmla="*/ 386806 h 6099980"/>
              <a:gd name="connsiteX2331" fmla="*/ 6393180 w 6703452"/>
              <a:gd name="connsiteY2331" fmla="*/ 199163 h 6099980"/>
              <a:gd name="connsiteX2332" fmla="*/ 6165532 w 6703452"/>
              <a:gd name="connsiteY2332" fmla="*/ 105818 h 6099980"/>
              <a:gd name="connsiteX2333" fmla="*/ 6035040 w 6703452"/>
              <a:gd name="connsiteY2333" fmla="*/ 117248 h 6099980"/>
              <a:gd name="connsiteX2334" fmla="*/ 5857876 w 6703452"/>
              <a:gd name="connsiteY2334" fmla="*/ 132488 h 6099980"/>
              <a:gd name="connsiteX2335" fmla="*/ 5694046 w 6703452"/>
              <a:gd name="connsiteY2335" fmla="*/ 174398 h 6099980"/>
              <a:gd name="connsiteX2336" fmla="*/ 5701666 w 6703452"/>
              <a:gd name="connsiteY2336" fmla="*/ 169636 h 6099980"/>
              <a:gd name="connsiteX2337" fmla="*/ 5670232 w 6703452"/>
              <a:gd name="connsiteY2337" fmla="*/ 181065 h 6099980"/>
              <a:gd name="connsiteX2338" fmla="*/ 5640704 w 6703452"/>
              <a:gd name="connsiteY2338" fmla="*/ 193448 h 6099980"/>
              <a:gd name="connsiteX2339" fmla="*/ 5613084 w 6703452"/>
              <a:gd name="connsiteY2339" fmla="*/ 206783 h 6099980"/>
              <a:gd name="connsiteX2340" fmla="*/ 5599748 w 6703452"/>
              <a:gd name="connsiteY2340" fmla="*/ 213450 h 6099980"/>
              <a:gd name="connsiteX2341" fmla="*/ 5587366 w 6703452"/>
              <a:gd name="connsiteY2341" fmla="*/ 220118 h 6099980"/>
              <a:gd name="connsiteX2342" fmla="*/ 5583556 w 6703452"/>
              <a:gd name="connsiteY2342" fmla="*/ 214403 h 6099980"/>
              <a:gd name="connsiteX2343" fmla="*/ 5447348 w 6703452"/>
              <a:gd name="connsiteY2343" fmla="*/ 296318 h 6099980"/>
              <a:gd name="connsiteX2344" fmla="*/ 5469256 w 6703452"/>
              <a:gd name="connsiteY2344" fmla="*/ 279173 h 6099980"/>
              <a:gd name="connsiteX2345" fmla="*/ 5516880 w 6703452"/>
              <a:gd name="connsiteY2345" fmla="*/ 249646 h 6099980"/>
              <a:gd name="connsiteX2346" fmla="*/ 5574984 w 6703452"/>
              <a:gd name="connsiteY2346" fmla="*/ 218213 h 6099980"/>
              <a:gd name="connsiteX2347" fmla="*/ 5626418 w 6703452"/>
              <a:gd name="connsiteY2347" fmla="*/ 193448 h 6099980"/>
              <a:gd name="connsiteX2348" fmla="*/ 5601652 w 6703452"/>
              <a:gd name="connsiteY2348" fmla="*/ 206783 h 6099980"/>
              <a:gd name="connsiteX2349" fmla="*/ 5727384 w 6703452"/>
              <a:gd name="connsiteY2349" fmla="*/ 155348 h 6099980"/>
              <a:gd name="connsiteX2350" fmla="*/ 5759768 w 6703452"/>
              <a:gd name="connsiteY2350" fmla="*/ 144871 h 6099980"/>
              <a:gd name="connsiteX2351" fmla="*/ 5788344 w 6703452"/>
              <a:gd name="connsiteY2351" fmla="*/ 137251 h 6099980"/>
              <a:gd name="connsiteX2352" fmla="*/ 5828348 w 6703452"/>
              <a:gd name="connsiteY2352" fmla="*/ 130583 h 6099980"/>
              <a:gd name="connsiteX2353" fmla="*/ 5821680 w 6703452"/>
              <a:gd name="connsiteY2353" fmla="*/ 134393 h 6099980"/>
              <a:gd name="connsiteX2354" fmla="*/ 5876924 w 6703452"/>
              <a:gd name="connsiteY2354" fmla="*/ 126773 h 6099980"/>
              <a:gd name="connsiteX2355" fmla="*/ 5926456 w 6703452"/>
              <a:gd name="connsiteY2355" fmla="*/ 121058 h 6099980"/>
              <a:gd name="connsiteX2356" fmla="*/ 5959792 w 6703452"/>
              <a:gd name="connsiteY2356" fmla="*/ 117248 h 6099980"/>
              <a:gd name="connsiteX2357" fmla="*/ 5989320 w 6703452"/>
              <a:gd name="connsiteY2357" fmla="*/ 111533 h 6099980"/>
              <a:gd name="connsiteX2358" fmla="*/ 5971224 w 6703452"/>
              <a:gd name="connsiteY2358" fmla="*/ 110580 h 6099980"/>
              <a:gd name="connsiteX2359" fmla="*/ 5933124 w 6703452"/>
              <a:gd name="connsiteY2359" fmla="*/ 111533 h 6099980"/>
              <a:gd name="connsiteX2360" fmla="*/ 5908358 w 6703452"/>
              <a:gd name="connsiteY2360" fmla="*/ 110580 h 6099980"/>
              <a:gd name="connsiteX2361" fmla="*/ 5832158 w 6703452"/>
              <a:gd name="connsiteY2361" fmla="*/ 123915 h 6099980"/>
              <a:gd name="connsiteX2362" fmla="*/ 5744528 w 6703452"/>
              <a:gd name="connsiteY2362" fmla="*/ 145823 h 6099980"/>
              <a:gd name="connsiteX2363" fmla="*/ 5841684 w 6703452"/>
              <a:gd name="connsiteY2363" fmla="*/ 119153 h 6099980"/>
              <a:gd name="connsiteX2364" fmla="*/ 5919788 w 6703452"/>
              <a:gd name="connsiteY2364" fmla="*/ 107723 h 6099980"/>
              <a:gd name="connsiteX2365" fmla="*/ 6010276 w 6703452"/>
              <a:gd name="connsiteY2365" fmla="*/ 92483 h 6099980"/>
              <a:gd name="connsiteX2366" fmla="*/ 5965508 w 6703452"/>
              <a:gd name="connsiteY2366" fmla="*/ 86768 h 6099980"/>
              <a:gd name="connsiteX2367" fmla="*/ 5938838 w 6703452"/>
              <a:gd name="connsiteY2367" fmla="*/ 91530 h 6099980"/>
              <a:gd name="connsiteX2368" fmla="*/ 5924550 w 6703452"/>
              <a:gd name="connsiteY2368" fmla="*/ 93435 h 6099980"/>
              <a:gd name="connsiteX2369" fmla="*/ 5909312 w 6703452"/>
              <a:gd name="connsiteY2369" fmla="*/ 96293 h 6099980"/>
              <a:gd name="connsiteX2370" fmla="*/ 5878830 w 6703452"/>
              <a:gd name="connsiteY2370" fmla="*/ 101055 h 6099980"/>
              <a:gd name="connsiteX2371" fmla="*/ 5846446 w 6703452"/>
              <a:gd name="connsiteY2371" fmla="*/ 108676 h 6099980"/>
              <a:gd name="connsiteX2372" fmla="*/ 5859780 w 6703452"/>
              <a:gd name="connsiteY2372" fmla="*/ 107723 h 6099980"/>
              <a:gd name="connsiteX2373" fmla="*/ 5876924 w 6703452"/>
              <a:gd name="connsiteY2373" fmla="*/ 105818 h 6099980"/>
              <a:gd name="connsiteX2374" fmla="*/ 5902644 w 6703452"/>
              <a:gd name="connsiteY2374" fmla="*/ 102960 h 6099980"/>
              <a:gd name="connsiteX2375" fmla="*/ 5764530 w 6703452"/>
              <a:gd name="connsiteY2375" fmla="*/ 135346 h 6099980"/>
              <a:gd name="connsiteX2376" fmla="*/ 5725478 w 6703452"/>
              <a:gd name="connsiteY2376" fmla="*/ 147728 h 6099980"/>
              <a:gd name="connsiteX2377" fmla="*/ 5687378 w 6703452"/>
              <a:gd name="connsiteY2377" fmla="*/ 162015 h 6099980"/>
              <a:gd name="connsiteX2378" fmla="*/ 5616892 w 6703452"/>
              <a:gd name="connsiteY2378" fmla="*/ 193448 h 6099980"/>
              <a:gd name="connsiteX2379" fmla="*/ 5620704 w 6703452"/>
              <a:gd name="connsiteY2379" fmla="*/ 190590 h 6099980"/>
              <a:gd name="connsiteX2380" fmla="*/ 5594032 w 6703452"/>
              <a:gd name="connsiteY2380" fmla="*/ 202973 h 6099980"/>
              <a:gd name="connsiteX2381" fmla="*/ 5567364 w 6703452"/>
              <a:gd name="connsiteY2381" fmla="*/ 216308 h 6099980"/>
              <a:gd name="connsiteX2382" fmla="*/ 5514976 w 6703452"/>
              <a:gd name="connsiteY2382" fmla="*/ 244883 h 6099980"/>
              <a:gd name="connsiteX2383" fmla="*/ 5560696 w 6703452"/>
              <a:gd name="connsiteY2383" fmla="*/ 214403 h 6099980"/>
              <a:gd name="connsiteX2384" fmla="*/ 5421630 w 6703452"/>
              <a:gd name="connsiteY2384" fmla="*/ 304891 h 6099980"/>
              <a:gd name="connsiteX2385" fmla="*/ 5420678 w 6703452"/>
              <a:gd name="connsiteY2385" fmla="*/ 301081 h 6099980"/>
              <a:gd name="connsiteX2386" fmla="*/ 5374958 w 6703452"/>
              <a:gd name="connsiteY2386" fmla="*/ 331561 h 6099980"/>
              <a:gd name="connsiteX2387" fmla="*/ 5336858 w 6703452"/>
              <a:gd name="connsiteY2387" fmla="*/ 359183 h 6099980"/>
              <a:gd name="connsiteX2388" fmla="*/ 5326380 w 6703452"/>
              <a:gd name="connsiteY2388" fmla="*/ 379186 h 6099980"/>
              <a:gd name="connsiteX2389" fmla="*/ 5370196 w 6703452"/>
              <a:gd name="connsiteY2389" fmla="*/ 345848 h 6099980"/>
              <a:gd name="connsiteX2390" fmla="*/ 5409248 w 6703452"/>
              <a:gd name="connsiteY2390" fmla="*/ 315368 h 6099980"/>
              <a:gd name="connsiteX2391" fmla="*/ 5339716 w 6703452"/>
              <a:gd name="connsiteY2391" fmla="*/ 373470 h 6099980"/>
              <a:gd name="connsiteX2392" fmla="*/ 5333048 w 6703452"/>
              <a:gd name="connsiteY2392" fmla="*/ 378233 h 6099980"/>
              <a:gd name="connsiteX2393" fmla="*/ 5293044 w 6703452"/>
              <a:gd name="connsiteY2393" fmla="*/ 416333 h 6099980"/>
              <a:gd name="connsiteX2394" fmla="*/ 5259704 w 6703452"/>
              <a:gd name="connsiteY2394" fmla="*/ 437288 h 6099980"/>
              <a:gd name="connsiteX2395" fmla="*/ 5209224 w 6703452"/>
              <a:gd name="connsiteY2395" fmla="*/ 479198 h 6099980"/>
              <a:gd name="connsiteX2396" fmla="*/ 5229224 w 6703452"/>
              <a:gd name="connsiteY2396" fmla="*/ 470626 h 6099980"/>
              <a:gd name="connsiteX2397" fmla="*/ 5120640 w 6703452"/>
              <a:gd name="connsiteY2397" fmla="*/ 567781 h 6099980"/>
              <a:gd name="connsiteX2398" fmla="*/ 5010150 w 6703452"/>
              <a:gd name="connsiteY2398" fmla="*/ 672556 h 6099980"/>
              <a:gd name="connsiteX2399" fmla="*/ 4892992 w 6703452"/>
              <a:gd name="connsiteY2399" fmla="*/ 773521 h 6099980"/>
              <a:gd name="connsiteX2400" fmla="*/ 4826318 w 6703452"/>
              <a:gd name="connsiteY2400" fmla="*/ 809716 h 6099980"/>
              <a:gd name="connsiteX2401" fmla="*/ 4758692 w 6703452"/>
              <a:gd name="connsiteY2401" fmla="*/ 828766 h 6099980"/>
              <a:gd name="connsiteX2402" fmla="*/ 4799648 w 6703452"/>
              <a:gd name="connsiteY2402" fmla="*/ 812573 h 6099980"/>
              <a:gd name="connsiteX2403" fmla="*/ 4792028 w 6703452"/>
              <a:gd name="connsiteY2403" fmla="*/ 810668 h 6099980"/>
              <a:gd name="connsiteX2404" fmla="*/ 4759644 w 6703452"/>
              <a:gd name="connsiteY2404" fmla="*/ 814478 h 6099980"/>
              <a:gd name="connsiteX2405" fmla="*/ 4821556 w 6703452"/>
              <a:gd name="connsiteY2405" fmla="*/ 798285 h 6099980"/>
              <a:gd name="connsiteX2406" fmla="*/ 4888230 w 6703452"/>
              <a:gd name="connsiteY2406" fmla="*/ 761138 h 6099980"/>
              <a:gd name="connsiteX2407" fmla="*/ 4996816 w 6703452"/>
              <a:gd name="connsiteY2407" fmla="*/ 663983 h 6099980"/>
              <a:gd name="connsiteX2408" fmla="*/ 4957764 w 6703452"/>
              <a:gd name="connsiteY2408" fmla="*/ 707798 h 6099980"/>
              <a:gd name="connsiteX2409" fmla="*/ 4904424 w 6703452"/>
              <a:gd name="connsiteY2409" fmla="*/ 755423 h 6099980"/>
              <a:gd name="connsiteX2410" fmla="*/ 4834892 w 6703452"/>
              <a:gd name="connsiteY2410" fmla="*/ 798285 h 6099980"/>
              <a:gd name="connsiteX2411" fmla="*/ 4892040 w 6703452"/>
              <a:gd name="connsiteY2411" fmla="*/ 769710 h 6099980"/>
              <a:gd name="connsiteX2412" fmla="*/ 4956812 w 6703452"/>
              <a:gd name="connsiteY2412" fmla="*/ 714466 h 6099980"/>
              <a:gd name="connsiteX2413" fmla="*/ 5007292 w 6703452"/>
              <a:gd name="connsiteY2413" fmla="*/ 662078 h 6099980"/>
              <a:gd name="connsiteX2414" fmla="*/ 5034916 w 6703452"/>
              <a:gd name="connsiteY2414" fmla="*/ 640171 h 6099980"/>
              <a:gd name="connsiteX2415" fmla="*/ 5171124 w 6703452"/>
              <a:gd name="connsiteY2415" fmla="*/ 504916 h 6099980"/>
              <a:gd name="connsiteX2416" fmla="*/ 5214938 w 6703452"/>
              <a:gd name="connsiteY2416" fmla="*/ 462053 h 6099980"/>
              <a:gd name="connsiteX2417" fmla="*/ 5295900 w 6703452"/>
              <a:gd name="connsiteY2417" fmla="*/ 396331 h 6099980"/>
              <a:gd name="connsiteX2418" fmla="*/ 5341620 w 6703452"/>
              <a:gd name="connsiteY2418" fmla="*/ 351563 h 6099980"/>
              <a:gd name="connsiteX2419" fmla="*/ 5213032 w 6703452"/>
              <a:gd name="connsiteY2419" fmla="*/ 452528 h 6099980"/>
              <a:gd name="connsiteX2420" fmla="*/ 5131238 w 6703452"/>
              <a:gd name="connsiteY2420" fmla="*/ 528490 h 6099980"/>
              <a:gd name="connsiteX2421" fmla="*/ 5100184 w 6703452"/>
              <a:gd name="connsiteY2421" fmla="*/ 558023 h 6099980"/>
              <a:gd name="connsiteX2422" fmla="*/ 5062538 w 6703452"/>
              <a:gd name="connsiteY2422" fmla="*/ 596355 h 6099980"/>
              <a:gd name="connsiteX2423" fmla="*/ 5056824 w 6703452"/>
              <a:gd name="connsiteY2423" fmla="*/ 601117 h 6099980"/>
              <a:gd name="connsiteX2424" fmla="*/ 5084486 w 6703452"/>
              <a:gd name="connsiteY2424" fmla="*/ 572953 h 6099980"/>
              <a:gd name="connsiteX2425" fmla="*/ 5055872 w 6703452"/>
              <a:gd name="connsiteY2425" fmla="*/ 600166 h 6099980"/>
              <a:gd name="connsiteX2426" fmla="*/ 5084446 w 6703452"/>
              <a:gd name="connsiteY2426" fmla="*/ 569686 h 6099980"/>
              <a:gd name="connsiteX2427" fmla="*/ 5010150 w 6703452"/>
              <a:gd name="connsiteY2427" fmla="*/ 642076 h 6099980"/>
              <a:gd name="connsiteX2428" fmla="*/ 4950144 w 6703452"/>
              <a:gd name="connsiteY2428" fmla="*/ 703988 h 6099980"/>
              <a:gd name="connsiteX2429" fmla="*/ 4956812 w 6703452"/>
              <a:gd name="connsiteY2429" fmla="*/ 698273 h 6099980"/>
              <a:gd name="connsiteX2430" fmla="*/ 4888230 w 6703452"/>
              <a:gd name="connsiteY2430" fmla="*/ 755423 h 6099980"/>
              <a:gd name="connsiteX2431" fmla="*/ 4871086 w 6703452"/>
              <a:gd name="connsiteY2431" fmla="*/ 763043 h 6099980"/>
              <a:gd name="connsiteX2432" fmla="*/ 4837748 w 6703452"/>
              <a:gd name="connsiteY2432" fmla="*/ 779235 h 6099980"/>
              <a:gd name="connsiteX2433" fmla="*/ 4807268 w 6703452"/>
              <a:gd name="connsiteY2433" fmla="*/ 792571 h 6099980"/>
              <a:gd name="connsiteX2434" fmla="*/ 4765358 w 6703452"/>
              <a:gd name="connsiteY2434" fmla="*/ 804001 h 6099980"/>
              <a:gd name="connsiteX2435" fmla="*/ 4723448 w 6703452"/>
              <a:gd name="connsiteY2435" fmla="*/ 809716 h 6099980"/>
              <a:gd name="connsiteX2436" fmla="*/ 4656772 w 6703452"/>
              <a:gd name="connsiteY2436" fmla="*/ 798285 h 6099980"/>
              <a:gd name="connsiteX2437" fmla="*/ 4596766 w 6703452"/>
              <a:gd name="connsiteY2437" fmla="*/ 776378 h 6099980"/>
              <a:gd name="connsiteX2438" fmla="*/ 4600576 w 6703452"/>
              <a:gd name="connsiteY2438" fmla="*/ 783998 h 6099980"/>
              <a:gd name="connsiteX2439" fmla="*/ 4531996 w 6703452"/>
              <a:gd name="connsiteY2439" fmla="*/ 752566 h 6099980"/>
              <a:gd name="connsiteX2440" fmla="*/ 4471036 w 6703452"/>
              <a:gd name="connsiteY2440" fmla="*/ 725896 h 6099980"/>
              <a:gd name="connsiteX2441" fmla="*/ 4466272 w 6703452"/>
              <a:gd name="connsiteY2441" fmla="*/ 729706 h 6099980"/>
              <a:gd name="connsiteX2442" fmla="*/ 4618672 w 6703452"/>
              <a:gd name="connsiteY2442" fmla="*/ 798285 h 6099980"/>
              <a:gd name="connsiteX2443" fmla="*/ 4563428 w 6703452"/>
              <a:gd name="connsiteY2443" fmla="*/ 779235 h 6099980"/>
              <a:gd name="connsiteX2444" fmla="*/ 4506278 w 6703452"/>
              <a:gd name="connsiteY2444" fmla="*/ 755423 h 6099980"/>
              <a:gd name="connsiteX2445" fmla="*/ 4535804 w 6703452"/>
              <a:gd name="connsiteY2445" fmla="*/ 765901 h 6099980"/>
              <a:gd name="connsiteX2446" fmla="*/ 4508184 w 6703452"/>
              <a:gd name="connsiteY2446" fmla="*/ 751613 h 6099980"/>
              <a:gd name="connsiteX2447" fmla="*/ 4463416 w 6703452"/>
              <a:gd name="connsiteY2447" fmla="*/ 730658 h 6099980"/>
              <a:gd name="connsiteX2448" fmla="*/ 4437698 w 6703452"/>
              <a:gd name="connsiteY2448" fmla="*/ 718276 h 6099980"/>
              <a:gd name="connsiteX2449" fmla="*/ 4377692 w 6703452"/>
              <a:gd name="connsiteY2449" fmla="*/ 703035 h 6099980"/>
              <a:gd name="connsiteX2450" fmla="*/ 4392930 w 6703452"/>
              <a:gd name="connsiteY2450" fmla="*/ 705893 h 6099980"/>
              <a:gd name="connsiteX2451" fmla="*/ 4363404 w 6703452"/>
              <a:gd name="connsiteY2451" fmla="*/ 697321 h 6099980"/>
              <a:gd name="connsiteX2452" fmla="*/ 4339592 w 6703452"/>
              <a:gd name="connsiteY2452" fmla="*/ 693510 h 6099980"/>
              <a:gd name="connsiteX2453" fmla="*/ 4314826 w 6703452"/>
              <a:gd name="connsiteY2453" fmla="*/ 690653 h 6099980"/>
              <a:gd name="connsiteX2454" fmla="*/ 4279584 w 6703452"/>
              <a:gd name="connsiteY2454" fmla="*/ 687796 h 6099980"/>
              <a:gd name="connsiteX2455" fmla="*/ 4325304 w 6703452"/>
              <a:gd name="connsiteY2455" fmla="*/ 694463 h 6099980"/>
              <a:gd name="connsiteX2456" fmla="*/ 4368166 w 6703452"/>
              <a:gd name="connsiteY2456" fmla="*/ 703988 h 6099980"/>
              <a:gd name="connsiteX2457" fmla="*/ 4413886 w 6703452"/>
              <a:gd name="connsiteY2457" fmla="*/ 716371 h 6099980"/>
              <a:gd name="connsiteX2458" fmla="*/ 4451986 w 6703452"/>
              <a:gd name="connsiteY2458" fmla="*/ 729706 h 6099980"/>
              <a:gd name="connsiteX2459" fmla="*/ 4415792 w 6703452"/>
              <a:gd name="connsiteY2459" fmla="*/ 717323 h 6099980"/>
              <a:gd name="connsiteX2460" fmla="*/ 4385312 w 6703452"/>
              <a:gd name="connsiteY2460" fmla="*/ 709703 h 6099980"/>
              <a:gd name="connsiteX2461" fmla="*/ 4370070 w 6703452"/>
              <a:gd name="connsiteY2461" fmla="*/ 705893 h 6099980"/>
              <a:gd name="connsiteX2462" fmla="*/ 4354830 w 6703452"/>
              <a:gd name="connsiteY2462" fmla="*/ 703035 h 6099980"/>
              <a:gd name="connsiteX2463" fmla="*/ 4325304 w 6703452"/>
              <a:gd name="connsiteY2463" fmla="*/ 698273 h 6099980"/>
              <a:gd name="connsiteX2464" fmla="*/ 4298632 w 6703452"/>
              <a:gd name="connsiteY2464" fmla="*/ 696368 h 6099980"/>
              <a:gd name="connsiteX2465" fmla="*/ 4261486 w 6703452"/>
              <a:gd name="connsiteY2465" fmla="*/ 694463 h 6099980"/>
              <a:gd name="connsiteX2466" fmla="*/ 4092892 w 6703452"/>
              <a:gd name="connsiteY2466" fmla="*/ 709703 h 6099980"/>
              <a:gd name="connsiteX2467" fmla="*/ 4124324 w 6703452"/>
              <a:gd name="connsiteY2467" fmla="*/ 701131 h 6099980"/>
              <a:gd name="connsiteX2468" fmla="*/ 4137660 w 6703452"/>
              <a:gd name="connsiteY2468" fmla="*/ 697321 h 6099980"/>
              <a:gd name="connsiteX2469" fmla="*/ 4143376 w 6703452"/>
              <a:gd name="connsiteY2469" fmla="*/ 691606 h 6099980"/>
              <a:gd name="connsiteX2470" fmla="*/ 4170998 w 6703452"/>
              <a:gd name="connsiteY2470" fmla="*/ 683985 h 6099980"/>
              <a:gd name="connsiteX2471" fmla="*/ 4212908 w 6703452"/>
              <a:gd name="connsiteY2471" fmla="*/ 680176 h 6099980"/>
              <a:gd name="connsiteX2472" fmla="*/ 4244340 w 6703452"/>
              <a:gd name="connsiteY2472" fmla="*/ 680176 h 6099980"/>
              <a:gd name="connsiteX2473" fmla="*/ 4253866 w 6703452"/>
              <a:gd name="connsiteY2473" fmla="*/ 680176 h 6099980"/>
              <a:gd name="connsiteX2474" fmla="*/ 4290060 w 6703452"/>
              <a:gd name="connsiteY2474" fmla="*/ 684938 h 6099980"/>
              <a:gd name="connsiteX2475" fmla="*/ 4342448 w 6703452"/>
              <a:gd name="connsiteY2475" fmla="*/ 690653 h 6099980"/>
              <a:gd name="connsiteX2476" fmla="*/ 4371024 w 6703452"/>
              <a:gd name="connsiteY2476" fmla="*/ 694463 h 6099980"/>
              <a:gd name="connsiteX2477" fmla="*/ 4397692 w 6703452"/>
              <a:gd name="connsiteY2477" fmla="*/ 700178 h 6099980"/>
              <a:gd name="connsiteX2478" fmla="*/ 4422458 w 6703452"/>
              <a:gd name="connsiteY2478" fmla="*/ 705893 h 6099980"/>
              <a:gd name="connsiteX2479" fmla="*/ 4443412 w 6703452"/>
              <a:gd name="connsiteY2479" fmla="*/ 712560 h 6099980"/>
              <a:gd name="connsiteX2480" fmla="*/ 4448176 w 6703452"/>
              <a:gd name="connsiteY2480" fmla="*/ 710656 h 6099980"/>
              <a:gd name="connsiteX2481" fmla="*/ 4439604 w 6703452"/>
              <a:gd name="connsiteY2481" fmla="*/ 705893 h 6099980"/>
              <a:gd name="connsiteX2482" fmla="*/ 4424364 w 6703452"/>
              <a:gd name="connsiteY2482" fmla="*/ 699226 h 6099980"/>
              <a:gd name="connsiteX2483" fmla="*/ 4397692 w 6703452"/>
              <a:gd name="connsiteY2483" fmla="*/ 691606 h 6099980"/>
              <a:gd name="connsiteX2484" fmla="*/ 4396740 w 6703452"/>
              <a:gd name="connsiteY2484" fmla="*/ 693510 h 6099980"/>
              <a:gd name="connsiteX2485" fmla="*/ 4359592 w 6703452"/>
              <a:gd name="connsiteY2485" fmla="*/ 687796 h 6099980"/>
              <a:gd name="connsiteX2486" fmla="*/ 4331970 w 6703452"/>
              <a:gd name="connsiteY2486" fmla="*/ 683985 h 6099980"/>
              <a:gd name="connsiteX2487" fmla="*/ 4324352 w 6703452"/>
              <a:gd name="connsiteY2487" fmla="*/ 683033 h 6099980"/>
              <a:gd name="connsiteX2488" fmla="*/ 4316730 w 6703452"/>
              <a:gd name="connsiteY2488" fmla="*/ 682081 h 6099980"/>
              <a:gd name="connsiteX2489" fmla="*/ 4300538 w 6703452"/>
              <a:gd name="connsiteY2489" fmla="*/ 681128 h 6099980"/>
              <a:gd name="connsiteX2490" fmla="*/ 4284344 w 6703452"/>
              <a:gd name="connsiteY2490" fmla="*/ 679223 h 6099980"/>
              <a:gd name="connsiteX2491" fmla="*/ 4267200 w 6703452"/>
              <a:gd name="connsiteY2491" fmla="*/ 678271 h 6099980"/>
              <a:gd name="connsiteX2492" fmla="*/ 4233864 w 6703452"/>
              <a:gd name="connsiteY2492" fmla="*/ 677318 h 6099980"/>
              <a:gd name="connsiteX2493" fmla="*/ 4249104 w 6703452"/>
              <a:gd name="connsiteY2493" fmla="*/ 669698 h 6099980"/>
              <a:gd name="connsiteX2494" fmla="*/ 4121468 w 6703452"/>
              <a:gd name="connsiteY2494" fmla="*/ 679223 h 6099980"/>
              <a:gd name="connsiteX2495" fmla="*/ 4132898 w 6703452"/>
              <a:gd name="connsiteY2495" fmla="*/ 677318 h 6099980"/>
              <a:gd name="connsiteX2496" fmla="*/ 4037292 w 6703452"/>
              <a:gd name="connsiteY2496" fmla="*/ 698868 h 6099980"/>
              <a:gd name="connsiteX2497" fmla="*/ 4029036 w 6703452"/>
              <a:gd name="connsiteY2497" fmla="*/ 702432 h 6099980"/>
              <a:gd name="connsiteX2498" fmla="*/ 4077652 w 6703452"/>
              <a:gd name="connsiteY2498" fmla="*/ 692557 h 6099980"/>
              <a:gd name="connsiteX2499" fmla="*/ 4022766 w 6703452"/>
              <a:gd name="connsiteY2499" fmla="*/ 706487 h 6099980"/>
              <a:gd name="connsiteX2500" fmla="*/ 4000150 w 6703452"/>
              <a:gd name="connsiteY2500" fmla="*/ 714904 h 6099980"/>
              <a:gd name="connsiteX2501" fmla="*/ 3954504 w 6703452"/>
              <a:gd name="connsiteY2501" fmla="*/ 734611 h 6099980"/>
              <a:gd name="connsiteX2502" fmla="*/ 3934778 w 6703452"/>
              <a:gd name="connsiteY2502" fmla="*/ 744945 h 6099980"/>
              <a:gd name="connsiteX2503" fmla="*/ 3896678 w 6703452"/>
              <a:gd name="connsiteY2503" fmla="*/ 767805 h 6099980"/>
              <a:gd name="connsiteX2504" fmla="*/ 3877628 w 6703452"/>
              <a:gd name="connsiteY2504" fmla="*/ 780187 h 6099980"/>
              <a:gd name="connsiteX2505" fmla="*/ 3858578 w 6703452"/>
              <a:gd name="connsiteY2505" fmla="*/ 794475 h 6099980"/>
              <a:gd name="connsiteX2506" fmla="*/ 3838576 w 6703452"/>
              <a:gd name="connsiteY2506" fmla="*/ 808762 h 6099980"/>
              <a:gd name="connsiteX2507" fmla="*/ 3819526 w 6703452"/>
              <a:gd name="connsiteY2507" fmla="*/ 825907 h 6099980"/>
              <a:gd name="connsiteX2508" fmla="*/ 3798570 w 6703452"/>
              <a:gd name="connsiteY2508" fmla="*/ 844005 h 6099980"/>
              <a:gd name="connsiteX2509" fmla="*/ 3777616 w 6703452"/>
              <a:gd name="connsiteY2509" fmla="*/ 864959 h 6099980"/>
              <a:gd name="connsiteX2510" fmla="*/ 3766186 w 6703452"/>
              <a:gd name="connsiteY2510" fmla="*/ 875437 h 6099980"/>
              <a:gd name="connsiteX2511" fmla="*/ 3755708 w 6703452"/>
              <a:gd name="connsiteY2511" fmla="*/ 887820 h 6099980"/>
              <a:gd name="connsiteX2512" fmla="*/ 3751276 w 6703452"/>
              <a:gd name="connsiteY2512" fmla="*/ 892807 h 6099980"/>
              <a:gd name="connsiteX2513" fmla="*/ 3749992 w 6703452"/>
              <a:gd name="connsiteY2513" fmla="*/ 894488 h 6099980"/>
              <a:gd name="connsiteX2514" fmla="*/ 3767138 w 6703452"/>
              <a:gd name="connsiteY2514" fmla="*/ 881153 h 6099980"/>
              <a:gd name="connsiteX2515" fmla="*/ 3729992 w 6703452"/>
              <a:gd name="connsiteY2515" fmla="*/ 924968 h 6099980"/>
              <a:gd name="connsiteX2516" fmla="*/ 3713798 w 6703452"/>
              <a:gd name="connsiteY2516" fmla="*/ 947828 h 6099980"/>
              <a:gd name="connsiteX2517" fmla="*/ 3699510 w 6703452"/>
              <a:gd name="connsiteY2517" fmla="*/ 972593 h 6099980"/>
              <a:gd name="connsiteX2518" fmla="*/ 3647124 w 6703452"/>
              <a:gd name="connsiteY2518" fmla="*/ 1082131 h 6099980"/>
              <a:gd name="connsiteX2519" fmla="*/ 3658552 w 6703452"/>
              <a:gd name="connsiteY2519" fmla="*/ 1057366 h 6099980"/>
              <a:gd name="connsiteX2520" fmla="*/ 3670936 w 6703452"/>
              <a:gd name="connsiteY2520" fmla="*/ 1033553 h 6099980"/>
              <a:gd name="connsiteX2521" fmla="*/ 3697604 w 6703452"/>
              <a:gd name="connsiteY2521" fmla="*/ 986881 h 6099980"/>
              <a:gd name="connsiteX2522" fmla="*/ 3679508 w 6703452"/>
              <a:gd name="connsiteY2522" fmla="*/ 1023076 h 6099980"/>
              <a:gd name="connsiteX2523" fmla="*/ 3668078 w 6703452"/>
              <a:gd name="connsiteY2523" fmla="*/ 1049746 h 6099980"/>
              <a:gd name="connsiteX2524" fmla="*/ 3653792 w 6703452"/>
              <a:gd name="connsiteY2524" fmla="*/ 1084036 h 6099980"/>
              <a:gd name="connsiteX2525" fmla="*/ 3643312 w 6703452"/>
              <a:gd name="connsiteY2525" fmla="*/ 1114516 h 6099980"/>
              <a:gd name="connsiteX2526" fmla="*/ 3628072 w 6703452"/>
              <a:gd name="connsiteY2526" fmla="*/ 1168808 h 6099980"/>
              <a:gd name="connsiteX2527" fmla="*/ 3617596 w 6703452"/>
              <a:gd name="connsiteY2527" fmla="*/ 1178333 h 6099980"/>
              <a:gd name="connsiteX2528" fmla="*/ 3576638 w 6703452"/>
              <a:gd name="connsiteY2528" fmla="*/ 1315493 h 6099980"/>
              <a:gd name="connsiteX2529" fmla="*/ 3540444 w 6703452"/>
              <a:gd name="connsiteY2529" fmla="*/ 1464083 h 6099980"/>
              <a:gd name="connsiteX2530" fmla="*/ 3509010 w 6703452"/>
              <a:gd name="connsiteY2530" fmla="*/ 1601243 h 6099980"/>
              <a:gd name="connsiteX2531" fmla="*/ 3485198 w 6703452"/>
              <a:gd name="connsiteY2531" fmla="*/ 1705065 h 6099980"/>
              <a:gd name="connsiteX2532" fmla="*/ 3432810 w 6703452"/>
              <a:gd name="connsiteY2532" fmla="*/ 1845083 h 6099980"/>
              <a:gd name="connsiteX2533" fmla="*/ 3426144 w 6703452"/>
              <a:gd name="connsiteY2533" fmla="*/ 1861276 h 6099980"/>
              <a:gd name="connsiteX2534" fmla="*/ 3417570 w 6703452"/>
              <a:gd name="connsiteY2534" fmla="*/ 1877468 h 6099980"/>
              <a:gd name="connsiteX2535" fmla="*/ 3399472 w 6703452"/>
              <a:gd name="connsiteY2535" fmla="*/ 1914615 h 6099980"/>
              <a:gd name="connsiteX2536" fmla="*/ 3374708 w 6703452"/>
              <a:gd name="connsiteY2536" fmla="*/ 1959383 h 6099980"/>
              <a:gd name="connsiteX2537" fmla="*/ 3359468 w 6703452"/>
              <a:gd name="connsiteY2537" fmla="*/ 1985101 h 6099980"/>
              <a:gd name="connsiteX2538" fmla="*/ 3340418 w 6703452"/>
              <a:gd name="connsiteY2538" fmla="*/ 2013676 h 6099980"/>
              <a:gd name="connsiteX2539" fmla="*/ 3333750 w 6703452"/>
              <a:gd name="connsiteY2539" fmla="*/ 2027963 h 6099980"/>
              <a:gd name="connsiteX2540" fmla="*/ 3324224 w 6703452"/>
              <a:gd name="connsiteY2540" fmla="*/ 2043203 h 6099980"/>
              <a:gd name="connsiteX2541" fmla="*/ 3281364 w 6703452"/>
              <a:gd name="connsiteY2541" fmla="*/ 2090828 h 6099980"/>
              <a:gd name="connsiteX2542" fmla="*/ 3307080 w 6703452"/>
              <a:gd name="connsiteY2542" fmla="*/ 2058443 h 6099980"/>
              <a:gd name="connsiteX2543" fmla="*/ 3307080 w 6703452"/>
              <a:gd name="connsiteY2543" fmla="*/ 2055586 h 6099980"/>
              <a:gd name="connsiteX2544" fmla="*/ 3292792 w 6703452"/>
              <a:gd name="connsiteY2544" fmla="*/ 2070826 h 6099980"/>
              <a:gd name="connsiteX2545" fmla="*/ 3280410 w 6703452"/>
              <a:gd name="connsiteY2545" fmla="*/ 2084161 h 6099980"/>
              <a:gd name="connsiteX2546" fmla="*/ 3263266 w 6703452"/>
              <a:gd name="connsiteY2546" fmla="*/ 2100353 h 6099980"/>
              <a:gd name="connsiteX2547" fmla="*/ 3198972 w 6703452"/>
              <a:gd name="connsiteY2547" fmla="*/ 2153693 h 6099980"/>
              <a:gd name="connsiteX2548" fmla="*/ 3167080 w 6703452"/>
              <a:gd name="connsiteY2548" fmla="*/ 2171224 h 6099980"/>
              <a:gd name="connsiteX2549" fmla="*/ 3170872 w 6703452"/>
              <a:gd name="connsiteY2549" fmla="*/ 2168933 h 6099980"/>
              <a:gd name="connsiteX2550" fmla="*/ 3206116 w 6703452"/>
              <a:gd name="connsiteY2550" fmla="*/ 2144168 h 6099980"/>
              <a:gd name="connsiteX2551" fmla="*/ 3231832 w 6703452"/>
              <a:gd name="connsiteY2551" fmla="*/ 2124166 h 6099980"/>
              <a:gd name="connsiteX2552" fmla="*/ 3248978 w 6703452"/>
              <a:gd name="connsiteY2552" fmla="*/ 2110831 h 6099980"/>
              <a:gd name="connsiteX2553" fmla="*/ 3268028 w 6703452"/>
              <a:gd name="connsiteY2553" fmla="*/ 2093686 h 6099980"/>
              <a:gd name="connsiteX2554" fmla="*/ 3261360 w 6703452"/>
              <a:gd name="connsiteY2554" fmla="*/ 2098448 h 6099980"/>
              <a:gd name="connsiteX2555" fmla="*/ 3250884 w 6703452"/>
              <a:gd name="connsiteY2555" fmla="*/ 2107021 h 6099980"/>
              <a:gd name="connsiteX2556" fmla="*/ 3237548 w 6703452"/>
              <a:gd name="connsiteY2556" fmla="*/ 2117498 h 6099980"/>
              <a:gd name="connsiteX2557" fmla="*/ 3207068 w 6703452"/>
              <a:gd name="connsiteY2557" fmla="*/ 2140358 h 6099980"/>
              <a:gd name="connsiteX2558" fmla="*/ 3180398 w 6703452"/>
              <a:gd name="connsiteY2558" fmla="*/ 2158456 h 6099980"/>
              <a:gd name="connsiteX2559" fmla="*/ 3189924 w 6703452"/>
              <a:gd name="connsiteY2559" fmla="*/ 2149883 h 6099980"/>
              <a:gd name="connsiteX2560" fmla="*/ 3214688 w 6703452"/>
              <a:gd name="connsiteY2560" fmla="*/ 2130833 h 6099980"/>
              <a:gd name="connsiteX2561" fmla="*/ 3229928 w 6703452"/>
              <a:gd name="connsiteY2561" fmla="*/ 2117498 h 6099980"/>
              <a:gd name="connsiteX2562" fmla="*/ 3246120 w 6703452"/>
              <a:gd name="connsiteY2562" fmla="*/ 2103211 h 6099980"/>
              <a:gd name="connsiteX2563" fmla="*/ 3262312 w 6703452"/>
              <a:gd name="connsiteY2563" fmla="*/ 2087971 h 6099980"/>
              <a:gd name="connsiteX2564" fmla="*/ 3277552 w 6703452"/>
              <a:gd name="connsiteY2564" fmla="*/ 2072731 h 6099980"/>
              <a:gd name="connsiteX2565" fmla="*/ 3302318 w 6703452"/>
              <a:gd name="connsiteY2565" fmla="*/ 2044156 h 6099980"/>
              <a:gd name="connsiteX2566" fmla="*/ 3315652 w 6703452"/>
              <a:gd name="connsiteY2566" fmla="*/ 2025106 h 6099980"/>
              <a:gd name="connsiteX2567" fmla="*/ 3293744 w 6703452"/>
              <a:gd name="connsiteY2567" fmla="*/ 2046061 h 6099980"/>
              <a:gd name="connsiteX2568" fmla="*/ 3256598 w 6703452"/>
              <a:gd name="connsiteY2568" fmla="*/ 2085113 h 6099980"/>
              <a:gd name="connsiteX2569" fmla="*/ 3239452 w 6703452"/>
              <a:gd name="connsiteY2569" fmla="*/ 2102258 h 6099980"/>
              <a:gd name="connsiteX2570" fmla="*/ 3222308 w 6703452"/>
              <a:gd name="connsiteY2570" fmla="*/ 2116546 h 6099980"/>
              <a:gd name="connsiteX2571" fmla="*/ 3190876 w 6703452"/>
              <a:gd name="connsiteY2571" fmla="*/ 2142263 h 6099980"/>
              <a:gd name="connsiteX2572" fmla="*/ 3160396 w 6703452"/>
              <a:gd name="connsiteY2572" fmla="*/ 2164171 h 6099980"/>
              <a:gd name="connsiteX2573" fmla="*/ 3008948 w 6703452"/>
              <a:gd name="connsiteY2573" fmla="*/ 2225131 h 6099980"/>
              <a:gd name="connsiteX2574" fmla="*/ 3052764 w 6703452"/>
              <a:gd name="connsiteY2574" fmla="*/ 2210843 h 6099980"/>
              <a:gd name="connsiteX2575" fmla="*/ 3077528 w 6703452"/>
              <a:gd name="connsiteY2575" fmla="*/ 2201318 h 6099980"/>
              <a:gd name="connsiteX2576" fmla="*/ 3089910 w 6703452"/>
              <a:gd name="connsiteY2576" fmla="*/ 2196556 h 6099980"/>
              <a:gd name="connsiteX2577" fmla="*/ 3102292 w 6703452"/>
              <a:gd name="connsiteY2577" fmla="*/ 2190841 h 6099980"/>
              <a:gd name="connsiteX2578" fmla="*/ 3195638 w 6703452"/>
              <a:gd name="connsiteY2578" fmla="*/ 2132738 h 6099980"/>
              <a:gd name="connsiteX2579" fmla="*/ 3171824 w 6703452"/>
              <a:gd name="connsiteY2579" fmla="*/ 2147978 h 6099980"/>
              <a:gd name="connsiteX2580" fmla="*/ 3160396 w 6703452"/>
              <a:gd name="connsiteY2580" fmla="*/ 2155598 h 6099980"/>
              <a:gd name="connsiteX2581" fmla="*/ 3148012 w 6703452"/>
              <a:gd name="connsiteY2581" fmla="*/ 2162266 h 6099980"/>
              <a:gd name="connsiteX2582" fmla="*/ 3123248 w 6703452"/>
              <a:gd name="connsiteY2582" fmla="*/ 2174648 h 6099980"/>
              <a:gd name="connsiteX2583" fmla="*/ 3097530 w 6703452"/>
              <a:gd name="connsiteY2583" fmla="*/ 2186078 h 6099980"/>
              <a:gd name="connsiteX2584" fmla="*/ 3027762 w 6703452"/>
              <a:gd name="connsiteY2584" fmla="*/ 2214702 h 6099980"/>
              <a:gd name="connsiteX2585" fmla="*/ 2965252 w 6703452"/>
              <a:gd name="connsiteY2585" fmla="*/ 2227512 h 6099980"/>
              <a:gd name="connsiteX2586" fmla="*/ 2917508 w 6703452"/>
              <a:gd name="connsiteY2586" fmla="*/ 2234656 h 6099980"/>
              <a:gd name="connsiteX2587" fmla="*/ 2847976 w 6703452"/>
              <a:gd name="connsiteY2587" fmla="*/ 2244181 h 6099980"/>
              <a:gd name="connsiteX2588" fmla="*/ 2685098 w 6703452"/>
              <a:gd name="connsiteY2588" fmla="*/ 2258468 h 6099980"/>
              <a:gd name="connsiteX2589" fmla="*/ 2735580 w 6703452"/>
              <a:gd name="connsiteY2589" fmla="*/ 2270851 h 6099980"/>
              <a:gd name="connsiteX2590" fmla="*/ 2599372 w 6703452"/>
              <a:gd name="connsiteY2590" fmla="*/ 2275613 h 6099980"/>
              <a:gd name="connsiteX2591" fmla="*/ 2546032 w 6703452"/>
              <a:gd name="connsiteY2591" fmla="*/ 2274661 h 6099980"/>
              <a:gd name="connsiteX2592" fmla="*/ 2634616 w 6703452"/>
              <a:gd name="connsiteY2592" fmla="*/ 2264183 h 6099980"/>
              <a:gd name="connsiteX2593" fmla="*/ 2649856 w 6703452"/>
              <a:gd name="connsiteY2593" fmla="*/ 2260373 h 6099980"/>
              <a:gd name="connsiteX2594" fmla="*/ 2745104 w 6703452"/>
              <a:gd name="connsiteY2594" fmla="*/ 2249896 h 6099980"/>
              <a:gd name="connsiteX2595" fmla="*/ 2676524 w 6703452"/>
              <a:gd name="connsiteY2595" fmla="*/ 2241323 h 6099980"/>
              <a:gd name="connsiteX2596" fmla="*/ 2631758 w 6703452"/>
              <a:gd name="connsiteY2596" fmla="*/ 2247991 h 6099980"/>
              <a:gd name="connsiteX2597" fmla="*/ 2587944 w 6703452"/>
              <a:gd name="connsiteY2597" fmla="*/ 2253706 h 6099980"/>
              <a:gd name="connsiteX2598" fmla="*/ 2577466 w 6703452"/>
              <a:gd name="connsiteY2598" fmla="*/ 2252753 h 6099980"/>
              <a:gd name="connsiteX2599" fmla="*/ 2513648 w 6703452"/>
              <a:gd name="connsiteY2599" fmla="*/ 2261326 h 6099980"/>
              <a:gd name="connsiteX2600" fmla="*/ 2442210 w 6703452"/>
              <a:gd name="connsiteY2600" fmla="*/ 2275613 h 6099980"/>
              <a:gd name="connsiteX2601" fmla="*/ 2458404 w 6703452"/>
              <a:gd name="connsiteY2601" fmla="*/ 2270851 h 6099980"/>
              <a:gd name="connsiteX2602" fmla="*/ 2406968 w 6703452"/>
              <a:gd name="connsiteY2602" fmla="*/ 2281328 h 6099980"/>
              <a:gd name="connsiteX2603" fmla="*/ 2371724 w 6703452"/>
              <a:gd name="connsiteY2603" fmla="*/ 2291806 h 6099980"/>
              <a:gd name="connsiteX2604" fmla="*/ 2339340 w 6703452"/>
              <a:gd name="connsiteY2604" fmla="*/ 2303236 h 6099980"/>
              <a:gd name="connsiteX2605" fmla="*/ 2295524 w 6703452"/>
              <a:gd name="connsiteY2605" fmla="*/ 2316571 h 6099980"/>
              <a:gd name="connsiteX2606" fmla="*/ 2278380 w 6703452"/>
              <a:gd name="connsiteY2606" fmla="*/ 2327048 h 6099980"/>
              <a:gd name="connsiteX2607" fmla="*/ 2244090 w 6703452"/>
              <a:gd name="connsiteY2607" fmla="*/ 2341336 h 6099980"/>
              <a:gd name="connsiteX2608" fmla="*/ 2209800 w 6703452"/>
              <a:gd name="connsiteY2608" fmla="*/ 2358481 h 6099980"/>
              <a:gd name="connsiteX2609" fmla="*/ 2258378 w 6703452"/>
              <a:gd name="connsiteY2609" fmla="*/ 2339431 h 6099980"/>
              <a:gd name="connsiteX2610" fmla="*/ 2307908 w 6703452"/>
              <a:gd name="connsiteY2610" fmla="*/ 2324191 h 6099980"/>
              <a:gd name="connsiteX2611" fmla="*/ 2370772 w 6703452"/>
              <a:gd name="connsiteY2611" fmla="*/ 2307046 h 6099980"/>
              <a:gd name="connsiteX2612" fmla="*/ 2411730 w 6703452"/>
              <a:gd name="connsiteY2612" fmla="*/ 2297521 h 6099980"/>
              <a:gd name="connsiteX2613" fmla="*/ 2460308 w 6703452"/>
              <a:gd name="connsiteY2613" fmla="*/ 2287043 h 6099980"/>
              <a:gd name="connsiteX2614" fmla="*/ 2476500 w 6703452"/>
              <a:gd name="connsiteY2614" fmla="*/ 2279423 h 6099980"/>
              <a:gd name="connsiteX2615" fmla="*/ 2491740 w 6703452"/>
              <a:gd name="connsiteY2615" fmla="*/ 2274661 h 6099980"/>
              <a:gd name="connsiteX2616" fmla="*/ 2505076 w 6703452"/>
              <a:gd name="connsiteY2616" fmla="*/ 2271803 h 6099980"/>
              <a:gd name="connsiteX2617" fmla="*/ 2524124 w 6703452"/>
              <a:gd name="connsiteY2617" fmla="*/ 2268946 h 6099980"/>
              <a:gd name="connsiteX2618" fmla="*/ 2500312 w 6703452"/>
              <a:gd name="connsiteY2618" fmla="*/ 2271803 h 6099980"/>
              <a:gd name="connsiteX2619" fmla="*/ 2476500 w 6703452"/>
              <a:gd name="connsiteY2619" fmla="*/ 2276566 h 6099980"/>
              <a:gd name="connsiteX2620" fmla="*/ 2429828 w 6703452"/>
              <a:gd name="connsiteY2620" fmla="*/ 2286091 h 6099980"/>
              <a:gd name="connsiteX2621" fmla="*/ 2483168 w 6703452"/>
              <a:gd name="connsiteY2621" fmla="*/ 2272756 h 6099980"/>
              <a:gd name="connsiteX2622" fmla="*/ 2506028 w 6703452"/>
              <a:gd name="connsiteY2622" fmla="*/ 2268946 h 6099980"/>
              <a:gd name="connsiteX2623" fmla="*/ 2528888 w 6703452"/>
              <a:gd name="connsiteY2623" fmla="*/ 2267041 h 6099980"/>
              <a:gd name="connsiteX2624" fmla="*/ 2574608 w 6703452"/>
              <a:gd name="connsiteY2624" fmla="*/ 2262278 h 6099980"/>
              <a:gd name="connsiteX2625" fmla="*/ 2494598 w 6703452"/>
              <a:gd name="connsiteY2625" fmla="*/ 2277518 h 6099980"/>
              <a:gd name="connsiteX2626" fmla="*/ 2465070 w 6703452"/>
              <a:gd name="connsiteY2626" fmla="*/ 2288948 h 6099980"/>
              <a:gd name="connsiteX2627" fmla="*/ 2406968 w 6703452"/>
              <a:gd name="connsiteY2627" fmla="*/ 2301331 h 6099980"/>
              <a:gd name="connsiteX2628" fmla="*/ 2375536 w 6703452"/>
              <a:gd name="connsiteY2628" fmla="*/ 2308951 h 6099980"/>
              <a:gd name="connsiteX2629" fmla="*/ 2316480 w 6703452"/>
              <a:gd name="connsiteY2629" fmla="*/ 2328001 h 6099980"/>
              <a:gd name="connsiteX2630" fmla="*/ 2286000 w 6703452"/>
              <a:gd name="connsiteY2630" fmla="*/ 2334668 h 6099980"/>
              <a:gd name="connsiteX2631" fmla="*/ 2250758 w 6703452"/>
              <a:gd name="connsiteY2631" fmla="*/ 2346098 h 6099980"/>
              <a:gd name="connsiteX2632" fmla="*/ 2206944 w 6703452"/>
              <a:gd name="connsiteY2632" fmla="*/ 2363243 h 6099980"/>
              <a:gd name="connsiteX2633" fmla="*/ 2019300 w 6703452"/>
              <a:gd name="connsiteY2633" fmla="*/ 2464208 h 6099980"/>
              <a:gd name="connsiteX2634" fmla="*/ 2066924 w 6703452"/>
              <a:gd name="connsiteY2634" fmla="*/ 2432776 h 6099980"/>
              <a:gd name="connsiteX2635" fmla="*/ 2066924 w 6703452"/>
              <a:gd name="connsiteY2635" fmla="*/ 2428013 h 6099980"/>
              <a:gd name="connsiteX2636" fmla="*/ 2009776 w 6703452"/>
              <a:gd name="connsiteY2636" fmla="*/ 2463256 h 6099980"/>
              <a:gd name="connsiteX2637" fmla="*/ 1965008 w 6703452"/>
              <a:gd name="connsiteY2637" fmla="*/ 2500403 h 6099980"/>
              <a:gd name="connsiteX2638" fmla="*/ 1959292 w 6703452"/>
              <a:gd name="connsiteY2638" fmla="*/ 2502308 h 6099980"/>
              <a:gd name="connsiteX2639" fmla="*/ 1920240 w 6703452"/>
              <a:gd name="connsiteY2639" fmla="*/ 2536598 h 6099980"/>
              <a:gd name="connsiteX2640" fmla="*/ 1906904 w 6703452"/>
              <a:gd name="connsiteY2640" fmla="*/ 2548981 h 6099980"/>
              <a:gd name="connsiteX2641" fmla="*/ 1896428 w 6703452"/>
              <a:gd name="connsiteY2641" fmla="*/ 2561363 h 6099980"/>
              <a:gd name="connsiteX2642" fmla="*/ 1873568 w 6703452"/>
              <a:gd name="connsiteY2642" fmla="*/ 2586128 h 6099980"/>
              <a:gd name="connsiteX2643" fmla="*/ 1858328 w 6703452"/>
              <a:gd name="connsiteY2643" fmla="*/ 2602321 h 6099980"/>
              <a:gd name="connsiteX2644" fmla="*/ 1839278 w 6703452"/>
              <a:gd name="connsiteY2644" fmla="*/ 2624228 h 6099980"/>
              <a:gd name="connsiteX2645" fmla="*/ 1841184 w 6703452"/>
              <a:gd name="connsiteY2645" fmla="*/ 2608036 h 6099980"/>
              <a:gd name="connsiteX2646" fmla="*/ 1824038 w 6703452"/>
              <a:gd name="connsiteY2646" fmla="*/ 2622323 h 6099980"/>
              <a:gd name="connsiteX2647" fmla="*/ 1795464 w 6703452"/>
              <a:gd name="connsiteY2647" fmla="*/ 2649946 h 6099980"/>
              <a:gd name="connsiteX2648" fmla="*/ 1757364 w 6703452"/>
              <a:gd name="connsiteY2648" fmla="*/ 2693761 h 6099980"/>
              <a:gd name="connsiteX2649" fmla="*/ 1735456 w 6703452"/>
              <a:gd name="connsiteY2649" fmla="*/ 2723288 h 6099980"/>
              <a:gd name="connsiteX2650" fmla="*/ 1712596 w 6703452"/>
              <a:gd name="connsiteY2650" fmla="*/ 2757578 h 6099980"/>
              <a:gd name="connsiteX2651" fmla="*/ 1699260 w 6703452"/>
              <a:gd name="connsiteY2651" fmla="*/ 2781391 h 6099980"/>
              <a:gd name="connsiteX2652" fmla="*/ 1687830 w 6703452"/>
              <a:gd name="connsiteY2652" fmla="*/ 2800441 h 6099980"/>
              <a:gd name="connsiteX2653" fmla="*/ 1675448 w 6703452"/>
              <a:gd name="connsiteY2653" fmla="*/ 2823301 h 6099980"/>
              <a:gd name="connsiteX2654" fmla="*/ 1681164 w 6703452"/>
              <a:gd name="connsiteY2654" fmla="*/ 2810918 h 6099980"/>
              <a:gd name="connsiteX2655" fmla="*/ 1660208 w 6703452"/>
              <a:gd name="connsiteY2655" fmla="*/ 2844256 h 6099980"/>
              <a:gd name="connsiteX2656" fmla="*/ 1640204 w 6703452"/>
              <a:gd name="connsiteY2656" fmla="*/ 2878546 h 6099980"/>
              <a:gd name="connsiteX2657" fmla="*/ 1644968 w 6703452"/>
              <a:gd name="connsiteY2657" fmla="*/ 2867116 h 6099980"/>
              <a:gd name="connsiteX2658" fmla="*/ 1650684 w 6703452"/>
              <a:gd name="connsiteY2658" fmla="*/ 2855686 h 6099980"/>
              <a:gd name="connsiteX2659" fmla="*/ 1662112 w 6703452"/>
              <a:gd name="connsiteY2659" fmla="*/ 2832826 h 6099980"/>
              <a:gd name="connsiteX2660" fmla="*/ 1674496 w 6703452"/>
              <a:gd name="connsiteY2660" fmla="*/ 2810918 h 6099980"/>
              <a:gd name="connsiteX2661" fmla="*/ 1681164 w 6703452"/>
              <a:gd name="connsiteY2661" fmla="*/ 2799488 h 6099980"/>
              <a:gd name="connsiteX2662" fmla="*/ 1687830 w 6703452"/>
              <a:gd name="connsiteY2662" fmla="*/ 2789011 h 6099980"/>
              <a:gd name="connsiteX2663" fmla="*/ 1715452 w 6703452"/>
              <a:gd name="connsiteY2663" fmla="*/ 2746148 h 6099980"/>
              <a:gd name="connsiteX2664" fmla="*/ 1743076 w 6703452"/>
              <a:gd name="connsiteY2664" fmla="*/ 2704238 h 6099980"/>
              <a:gd name="connsiteX2665" fmla="*/ 1742124 w 6703452"/>
              <a:gd name="connsiteY2665" fmla="*/ 2696618 h 6099980"/>
              <a:gd name="connsiteX2666" fmla="*/ 1767840 w 6703452"/>
              <a:gd name="connsiteY2666" fmla="*/ 2663281 h 6099980"/>
              <a:gd name="connsiteX2667" fmla="*/ 1795464 w 6703452"/>
              <a:gd name="connsiteY2667" fmla="*/ 2628991 h 6099980"/>
              <a:gd name="connsiteX2668" fmla="*/ 1842136 w 6703452"/>
              <a:gd name="connsiteY2668" fmla="*/ 2574698 h 6099980"/>
              <a:gd name="connsiteX2669" fmla="*/ 1806892 w 6703452"/>
              <a:gd name="connsiteY2669" fmla="*/ 2611846 h 6099980"/>
              <a:gd name="connsiteX2670" fmla="*/ 1792604 w 6703452"/>
              <a:gd name="connsiteY2670" fmla="*/ 2627086 h 6099980"/>
              <a:gd name="connsiteX2671" fmla="*/ 1780224 w 6703452"/>
              <a:gd name="connsiteY2671" fmla="*/ 2642326 h 6099980"/>
              <a:gd name="connsiteX2672" fmla="*/ 1754504 w 6703452"/>
              <a:gd name="connsiteY2672" fmla="*/ 2674711 h 6099980"/>
              <a:gd name="connsiteX2673" fmla="*/ 1739264 w 6703452"/>
              <a:gd name="connsiteY2673" fmla="*/ 2694713 h 6099980"/>
              <a:gd name="connsiteX2674" fmla="*/ 1721168 w 6703452"/>
              <a:gd name="connsiteY2674" fmla="*/ 2719478 h 6099980"/>
              <a:gd name="connsiteX2675" fmla="*/ 1730692 w 6703452"/>
              <a:gd name="connsiteY2675" fmla="*/ 2699476 h 6099980"/>
              <a:gd name="connsiteX2676" fmla="*/ 1743076 w 6703452"/>
              <a:gd name="connsiteY2676" fmla="*/ 2679473 h 6099980"/>
              <a:gd name="connsiteX2677" fmla="*/ 1752600 w 6703452"/>
              <a:gd name="connsiteY2677" fmla="*/ 2667091 h 6099980"/>
              <a:gd name="connsiteX2678" fmla="*/ 1745932 w 6703452"/>
              <a:gd name="connsiteY2678" fmla="*/ 2679473 h 6099980"/>
              <a:gd name="connsiteX2679" fmla="*/ 1793558 w 6703452"/>
              <a:gd name="connsiteY2679" fmla="*/ 2624228 h 6099980"/>
              <a:gd name="connsiteX2680" fmla="*/ 1836420 w 6703452"/>
              <a:gd name="connsiteY2680" fmla="*/ 2575651 h 6099980"/>
              <a:gd name="connsiteX2681" fmla="*/ 1885950 w 6703452"/>
              <a:gd name="connsiteY2681" fmla="*/ 2525168 h 6099980"/>
              <a:gd name="connsiteX2682" fmla="*/ 1916430 w 6703452"/>
              <a:gd name="connsiteY2682" fmla="*/ 2498498 h 6099980"/>
              <a:gd name="connsiteX2683" fmla="*/ 1933576 w 6703452"/>
              <a:gd name="connsiteY2683" fmla="*/ 2483258 h 6099980"/>
              <a:gd name="connsiteX2684" fmla="*/ 1952624 w 6703452"/>
              <a:gd name="connsiteY2684" fmla="*/ 2468971 h 6099980"/>
              <a:gd name="connsiteX2685" fmla="*/ 1956436 w 6703452"/>
              <a:gd name="connsiteY2685" fmla="*/ 2468018 h 6099980"/>
              <a:gd name="connsiteX2686" fmla="*/ 1987868 w 6703452"/>
              <a:gd name="connsiteY2686" fmla="*/ 2442301 h 6099980"/>
              <a:gd name="connsiteX2687" fmla="*/ 2021204 w 6703452"/>
              <a:gd name="connsiteY2687" fmla="*/ 2419441 h 6099980"/>
              <a:gd name="connsiteX2688" fmla="*/ 2089784 w 6703452"/>
              <a:gd name="connsiteY2688" fmla="*/ 2376578 h 6099980"/>
              <a:gd name="connsiteX2689" fmla="*/ 2106930 w 6703452"/>
              <a:gd name="connsiteY2689" fmla="*/ 2366101 h 6099980"/>
              <a:gd name="connsiteX2690" fmla="*/ 2125028 w 6703452"/>
              <a:gd name="connsiteY2690" fmla="*/ 2356576 h 6099980"/>
              <a:gd name="connsiteX2691" fmla="*/ 2160270 w 6703452"/>
              <a:gd name="connsiteY2691" fmla="*/ 2337526 h 6099980"/>
              <a:gd name="connsiteX2692" fmla="*/ 2196464 w 6703452"/>
              <a:gd name="connsiteY2692" fmla="*/ 2320381 h 6099980"/>
              <a:gd name="connsiteX2693" fmla="*/ 2232660 w 6703452"/>
              <a:gd name="connsiteY2693" fmla="*/ 2302283 h 6099980"/>
              <a:gd name="connsiteX2694" fmla="*/ 2202180 w 6703452"/>
              <a:gd name="connsiteY2694" fmla="*/ 2318476 h 6099980"/>
              <a:gd name="connsiteX2695" fmla="*/ 2229804 w 6703452"/>
              <a:gd name="connsiteY2695" fmla="*/ 2305141 h 6099980"/>
              <a:gd name="connsiteX2696" fmla="*/ 2263140 w 6703452"/>
              <a:gd name="connsiteY2696" fmla="*/ 2291806 h 6099980"/>
              <a:gd name="connsiteX2697" fmla="*/ 2301240 w 6703452"/>
              <a:gd name="connsiteY2697" fmla="*/ 2276566 h 6099980"/>
              <a:gd name="connsiteX2698" fmla="*/ 2344104 w 6703452"/>
              <a:gd name="connsiteY2698" fmla="*/ 2261326 h 6099980"/>
              <a:gd name="connsiteX2699" fmla="*/ 2543176 w 6703452"/>
              <a:gd name="connsiteY2699" fmla="*/ 2214653 h 6099980"/>
              <a:gd name="connsiteX2700" fmla="*/ 2544128 w 6703452"/>
              <a:gd name="connsiteY2700" fmla="*/ 2212748 h 6099980"/>
              <a:gd name="connsiteX2701" fmla="*/ 2560320 w 6703452"/>
              <a:gd name="connsiteY2701" fmla="*/ 2209891 h 6099980"/>
              <a:gd name="connsiteX2702" fmla="*/ 2609850 w 6703452"/>
              <a:gd name="connsiteY2702" fmla="*/ 2207033 h 6099980"/>
              <a:gd name="connsiteX2703" fmla="*/ 2804160 w 6703452"/>
              <a:gd name="connsiteY2703" fmla="*/ 2193698 h 6099980"/>
              <a:gd name="connsiteX2704" fmla="*/ 2737484 w 6703452"/>
              <a:gd name="connsiteY2704" fmla="*/ 2193698 h 6099980"/>
              <a:gd name="connsiteX2705" fmla="*/ 2655570 w 6703452"/>
              <a:gd name="connsiteY2705" fmla="*/ 2197508 h 6099980"/>
              <a:gd name="connsiteX2706" fmla="*/ 2603184 w 6703452"/>
              <a:gd name="connsiteY2706" fmla="*/ 2204176 h 6099980"/>
              <a:gd name="connsiteX2707" fmla="*/ 2551748 w 6703452"/>
              <a:gd name="connsiteY2707" fmla="*/ 2207033 h 6099980"/>
              <a:gd name="connsiteX2708" fmla="*/ 2495550 w 6703452"/>
              <a:gd name="connsiteY2708" fmla="*/ 2214653 h 6099980"/>
              <a:gd name="connsiteX2709" fmla="*/ 2443164 w 6703452"/>
              <a:gd name="connsiteY2709" fmla="*/ 2225131 h 6099980"/>
              <a:gd name="connsiteX2710" fmla="*/ 2420304 w 6703452"/>
              <a:gd name="connsiteY2710" fmla="*/ 2229893 h 6099980"/>
              <a:gd name="connsiteX2711" fmla="*/ 2401252 w 6703452"/>
              <a:gd name="connsiteY2711" fmla="*/ 2233703 h 6099980"/>
              <a:gd name="connsiteX2712" fmla="*/ 2334578 w 6703452"/>
              <a:gd name="connsiteY2712" fmla="*/ 2259421 h 6099980"/>
              <a:gd name="connsiteX2713" fmla="*/ 2305050 w 6703452"/>
              <a:gd name="connsiteY2713" fmla="*/ 2267041 h 6099980"/>
              <a:gd name="connsiteX2714" fmla="*/ 2286952 w 6703452"/>
              <a:gd name="connsiteY2714" fmla="*/ 2272756 h 6099980"/>
              <a:gd name="connsiteX2715" fmla="*/ 2268856 w 6703452"/>
              <a:gd name="connsiteY2715" fmla="*/ 2279423 h 6099980"/>
              <a:gd name="connsiteX2716" fmla="*/ 2230950 w 6703452"/>
              <a:gd name="connsiteY2716" fmla="*/ 2292818 h 6099980"/>
              <a:gd name="connsiteX2717" fmla="*/ 2230092 w 6703452"/>
              <a:gd name="connsiteY2717" fmla="*/ 2292061 h 6099980"/>
              <a:gd name="connsiteX2718" fmla="*/ 2246948 w 6703452"/>
              <a:gd name="connsiteY2718" fmla="*/ 2286091 h 6099980"/>
              <a:gd name="connsiteX2719" fmla="*/ 2272664 w 6703452"/>
              <a:gd name="connsiteY2719" fmla="*/ 2276566 h 6099980"/>
              <a:gd name="connsiteX2720" fmla="*/ 2299336 w 6703452"/>
              <a:gd name="connsiteY2720" fmla="*/ 2266088 h 6099980"/>
              <a:gd name="connsiteX2721" fmla="*/ 2310764 w 6703452"/>
              <a:gd name="connsiteY2721" fmla="*/ 2259421 h 6099980"/>
              <a:gd name="connsiteX2722" fmla="*/ 2266950 w 6703452"/>
              <a:gd name="connsiteY2722" fmla="*/ 2272756 h 6099980"/>
              <a:gd name="connsiteX2723" fmla="*/ 2226946 w 6703452"/>
              <a:gd name="connsiteY2723" fmla="*/ 2286686 h 6099980"/>
              <a:gd name="connsiteX2724" fmla="*/ 2226786 w 6703452"/>
              <a:gd name="connsiteY2724" fmla="*/ 2285850 h 6099980"/>
              <a:gd name="connsiteX2725" fmla="*/ 2249804 w 6703452"/>
              <a:gd name="connsiteY2725" fmla="*/ 2275613 h 6099980"/>
              <a:gd name="connsiteX2726" fmla="*/ 2226766 w 6703452"/>
              <a:gd name="connsiteY2726" fmla="*/ 2285748 h 6099980"/>
              <a:gd name="connsiteX2727" fmla="*/ 2226786 w 6703452"/>
              <a:gd name="connsiteY2727" fmla="*/ 2285850 h 6099980"/>
              <a:gd name="connsiteX2728" fmla="*/ 2150746 w 6703452"/>
              <a:gd name="connsiteY2728" fmla="*/ 2319666 h 6099980"/>
              <a:gd name="connsiteX2729" fmla="*/ 2048828 w 6703452"/>
              <a:gd name="connsiteY2729" fmla="*/ 2376578 h 6099980"/>
              <a:gd name="connsiteX2730" fmla="*/ 1868804 w 6703452"/>
              <a:gd name="connsiteY2730" fmla="*/ 2515643 h 6099980"/>
              <a:gd name="connsiteX2731" fmla="*/ 1919288 w 6703452"/>
              <a:gd name="connsiteY2731" fmla="*/ 2474686 h 6099980"/>
              <a:gd name="connsiteX2732" fmla="*/ 1884044 w 6703452"/>
              <a:gd name="connsiteY2732" fmla="*/ 2504213 h 6099980"/>
              <a:gd name="connsiteX2733" fmla="*/ 1870710 w 6703452"/>
              <a:gd name="connsiteY2733" fmla="*/ 2515643 h 6099980"/>
              <a:gd name="connsiteX2734" fmla="*/ 1858328 w 6703452"/>
              <a:gd name="connsiteY2734" fmla="*/ 2528026 h 6099980"/>
              <a:gd name="connsiteX2735" fmla="*/ 1832610 w 6703452"/>
              <a:gd name="connsiteY2735" fmla="*/ 2551838 h 6099980"/>
              <a:gd name="connsiteX2736" fmla="*/ 1820228 w 6703452"/>
              <a:gd name="connsiteY2736" fmla="*/ 2563268 h 6099980"/>
              <a:gd name="connsiteX2737" fmla="*/ 1809750 w 6703452"/>
              <a:gd name="connsiteY2737" fmla="*/ 2574698 h 6099980"/>
              <a:gd name="connsiteX2738" fmla="*/ 1790700 w 6703452"/>
              <a:gd name="connsiteY2738" fmla="*/ 2594701 h 6099980"/>
              <a:gd name="connsiteX2739" fmla="*/ 1769744 w 6703452"/>
              <a:gd name="connsiteY2739" fmla="*/ 2616608 h 6099980"/>
              <a:gd name="connsiteX2740" fmla="*/ 1820228 w 6703452"/>
              <a:gd name="connsiteY2740" fmla="*/ 2561363 h 6099980"/>
              <a:gd name="connsiteX2741" fmla="*/ 1849756 w 6703452"/>
              <a:gd name="connsiteY2741" fmla="*/ 2532788 h 6099980"/>
              <a:gd name="connsiteX2742" fmla="*/ 1881188 w 6703452"/>
              <a:gd name="connsiteY2742" fmla="*/ 2503261 h 6099980"/>
              <a:gd name="connsiteX2743" fmla="*/ 1864044 w 6703452"/>
              <a:gd name="connsiteY2743" fmla="*/ 2515643 h 6099980"/>
              <a:gd name="connsiteX2744" fmla="*/ 1827848 w 6703452"/>
              <a:gd name="connsiteY2744" fmla="*/ 2549933 h 6099980"/>
              <a:gd name="connsiteX2745" fmla="*/ 1818324 w 6703452"/>
              <a:gd name="connsiteY2745" fmla="*/ 2559458 h 6099980"/>
              <a:gd name="connsiteX2746" fmla="*/ 1808798 w 6703452"/>
              <a:gd name="connsiteY2746" fmla="*/ 2568983 h 6099980"/>
              <a:gd name="connsiteX2747" fmla="*/ 1792604 w 6703452"/>
              <a:gd name="connsiteY2747" fmla="*/ 2587081 h 6099980"/>
              <a:gd name="connsiteX2748" fmla="*/ 1773556 w 6703452"/>
              <a:gd name="connsiteY2748" fmla="*/ 2606131 h 6099980"/>
              <a:gd name="connsiteX2749" fmla="*/ 1747838 w 6703452"/>
              <a:gd name="connsiteY2749" fmla="*/ 2640421 h 6099980"/>
              <a:gd name="connsiteX2750" fmla="*/ 1723072 w 6703452"/>
              <a:gd name="connsiteY2750" fmla="*/ 2674711 h 6099980"/>
              <a:gd name="connsiteX2751" fmla="*/ 1677352 w 6703452"/>
              <a:gd name="connsiteY2751" fmla="*/ 2747101 h 6099980"/>
              <a:gd name="connsiteX2752" fmla="*/ 1720216 w 6703452"/>
              <a:gd name="connsiteY2752" fmla="*/ 2686141 h 6099980"/>
              <a:gd name="connsiteX2753" fmla="*/ 1689736 w 6703452"/>
              <a:gd name="connsiteY2753" fmla="*/ 2729956 h 6099980"/>
              <a:gd name="connsiteX2754" fmla="*/ 1669732 w 6703452"/>
              <a:gd name="connsiteY2754" fmla="*/ 2761388 h 6099980"/>
              <a:gd name="connsiteX2755" fmla="*/ 1646872 w 6703452"/>
              <a:gd name="connsiteY2755" fmla="*/ 2797583 h 6099980"/>
              <a:gd name="connsiteX2756" fmla="*/ 1602104 w 6703452"/>
              <a:gd name="connsiteY2756" fmla="*/ 2879498 h 6099980"/>
              <a:gd name="connsiteX2757" fmla="*/ 1581150 w 6703452"/>
              <a:gd name="connsiteY2757" fmla="*/ 2921408 h 6099980"/>
              <a:gd name="connsiteX2758" fmla="*/ 1563052 w 6703452"/>
              <a:gd name="connsiteY2758" fmla="*/ 2962366 h 6099980"/>
              <a:gd name="connsiteX2759" fmla="*/ 1702118 w 6703452"/>
              <a:gd name="connsiteY2759" fmla="*/ 2701381 h 6099980"/>
              <a:gd name="connsiteX2760" fmla="*/ 1712596 w 6703452"/>
              <a:gd name="connsiteY2760" fmla="*/ 2672806 h 6099980"/>
              <a:gd name="connsiteX2761" fmla="*/ 1682116 w 6703452"/>
              <a:gd name="connsiteY2761" fmla="*/ 2712811 h 6099980"/>
              <a:gd name="connsiteX2762" fmla="*/ 1666042 w 6703452"/>
              <a:gd name="connsiteY2762" fmla="*/ 2738290 h 6099980"/>
              <a:gd name="connsiteX2763" fmla="*/ 1655978 w 6703452"/>
              <a:gd name="connsiteY2763" fmla="*/ 2755351 h 6099980"/>
              <a:gd name="connsiteX2764" fmla="*/ 1656398 w 6703452"/>
              <a:gd name="connsiteY2764" fmla="*/ 2754720 h 6099980"/>
              <a:gd name="connsiteX2765" fmla="*/ 1655734 w 6703452"/>
              <a:gd name="connsiteY2765" fmla="*/ 2755764 h 6099980"/>
              <a:gd name="connsiteX2766" fmla="*/ 1653540 w 6703452"/>
              <a:gd name="connsiteY2766" fmla="*/ 2759483 h 6099980"/>
              <a:gd name="connsiteX2767" fmla="*/ 1635444 w 6703452"/>
              <a:gd name="connsiteY2767" fmla="*/ 2787106 h 6099980"/>
              <a:gd name="connsiteX2768" fmla="*/ 1650684 w 6703452"/>
              <a:gd name="connsiteY2768" fmla="*/ 2758531 h 6099980"/>
              <a:gd name="connsiteX2769" fmla="*/ 1670684 w 6703452"/>
              <a:gd name="connsiteY2769" fmla="*/ 2724241 h 6099980"/>
              <a:gd name="connsiteX2770" fmla="*/ 1695450 w 6703452"/>
              <a:gd name="connsiteY2770" fmla="*/ 2687093 h 6099980"/>
              <a:gd name="connsiteX2771" fmla="*/ 1724024 w 6703452"/>
              <a:gd name="connsiteY2771" fmla="*/ 2648041 h 6099980"/>
              <a:gd name="connsiteX2772" fmla="*/ 1755458 w 6703452"/>
              <a:gd name="connsiteY2772" fmla="*/ 2608988 h 6099980"/>
              <a:gd name="connsiteX2773" fmla="*/ 1788796 w 6703452"/>
              <a:gd name="connsiteY2773" fmla="*/ 2570888 h 6099980"/>
              <a:gd name="connsiteX2774" fmla="*/ 1804988 w 6703452"/>
              <a:gd name="connsiteY2774" fmla="*/ 2552791 h 6099980"/>
              <a:gd name="connsiteX2775" fmla="*/ 1821180 w 6703452"/>
              <a:gd name="connsiteY2775" fmla="*/ 2535646 h 6099980"/>
              <a:gd name="connsiteX2776" fmla="*/ 1852612 w 6703452"/>
              <a:gd name="connsiteY2776" fmla="*/ 2503261 h 6099980"/>
              <a:gd name="connsiteX2777" fmla="*/ 1838324 w 6703452"/>
              <a:gd name="connsiteY2777" fmla="*/ 2519453 h 6099980"/>
              <a:gd name="connsiteX2778" fmla="*/ 2045970 w 6703452"/>
              <a:gd name="connsiteY2778" fmla="*/ 2362291 h 6099980"/>
              <a:gd name="connsiteX2779" fmla="*/ 2002156 w 6703452"/>
              <a:gd name="connsiteY2779" fmla="*/ 2388961 h 6099980"/>
              <a:gd name="connsiteX2780" fmla="*/ 1971676 w 6703452"/>
              <a:gd name="connsiteY2780" fmla="*/ 2410868 h 6099980"/>
              <a:gd name="connsiteX2781" fmla="*/ 2060258 w 6703452"/>
              <a:gd name="connsiteY2781" fmla="*/ 2349908 h 6099980"/>
              <a:gd name="connsiteX2782" fmla="*/ 2027872 w 6703452"/>
              <a:gd name="connsiteY2782" fmla="*/ 2367053 h 6099980"/>
              <a:gd name="connsiteX2783" fmla="*/ 2021204 w 6703452"/>
              <a:gd name="connsiteY2783" fmla="*/ 2369911 h 6099980"/>
              <a:gd name="connsiteX2784" fmla="*/ 2002156 w 6703452"/>
              <a:gd name="connsiteY2784" fmla="*/ 2380388 h 6099980"/>
              <a:gd name="connsiteX2785" fmla="*/ 2065020 w 6703452"/>
              <a:gd name="connsiteY2785" fmla="*/ 2340383 h 6099980"/>
              <a:gd name="connsiteX2786" fmla="*/ 2081212 w 6703452"/>
              <a:gd name="connsiteY2786" fmla="*/ 2330858 h 6099980"/>
              <a:gd name="connsiteX2787" fmla="*/ 2099310 w 6703452"/>
              <a:gd name="connsiteY2787" fmla="*/ 2321333 h 6099980"/>
              <a:gd name="connsiteX2788" fmla="*/ 2138364 w 6703452"/>
              <a:gd name="connsiteY2788" fmla="*/ 2301331 h 6099980"/>
              <a:gd name="connsiteX2789" fmla="*/ 2123124 w 6703452"/>
              <a:gd name="connsiteY2789" fmla="*/ 2316571 h 6099980"/>
              <a:gd name="connsiteX2790" fmla="*/ 2199324 w 6703452"/>
              <a:gd name="connsiteY2790" fmla="*/ 2282281 h 6099980"/>
              <a:gd name="connsiteX2791" fmla="*/ 2242184 w 6703452"/>
              <a:gd name="connsiteY2791" fmla="*/ 2266088 h 6099980"/>
              <a:gd name="connsiteX2792" fmla="*/ 2267904 w 6703452"/>
              <a:gd name="connsiteY2792" fmla="*/ 2256563 h 6099980"/>
              <a:gd name="connsiteX2793" fmla="*/ 2282190 w 6703452"/>
              <a:gd name="connsiteY2793" fmla="*/ 2250848 h 6099980"/>
              <a:gd name="connsiteX2794" fmla="*/ 2298384 w 6703452"/>
              <a:gd name="connsiteY2794" fmla="*/ 2245133 h 6099980"/>
              <a:gd name="connsiteX2795" fmla="*/ 2279332 w 6703452"/>
              <a:gd name="connsiteY2795" fmla="*/ 2250848 h 6099980"/>
              <a:gd name="connsiteX2796" fmla="*/ 2265998 w 6703452"/>
              <a:gd name="connsiteY2796" fmla="*/ 2255611 h 6099980"/>
              <a:gd name="connsiteX2797" fmla="*/ 2253616 w 6703452"/>
              <a:gd name="connsiteY2797" fmla="*/ 2259421 h 6099980"/>
              <a:gd name="connsiteX2798" fmla="*/ 2273618 w 6703452"/>
              <a:gd name="connsiteY2798" fmla="*/ 2248943 h 6099980"/>
              <a:gd name="connsiteX2799" fmla="*/ 2324100 w 6703452"/>
              <a:gd name="connsiteY2799" fmla="*/ 2229893 h 6099980"/>
              <a:gd name="connsiteX2800" fmla="*/ 2349818 w 6703452"/>
              <a:gd name="connsiteY2800" fmla="*/ 2221321 h 6099980"/>
              <a:gd name="connsiteX2801" fmla="*/ 2369820 w 6703452"/>
              <a:gd name="connsiteY2801" fmla="*/ 2215606 h 6099980"/>
              <a:gd name="connsiteX2802" fmla="*/ 2348864 w 6703452"/>
              <a:gd name="connsiteY2802" fmla="*/ 2220368 h 6099980"/>
              <a:gd name="connsiteX2803" fmla="*/ 2402204 w 6703452"/>
              <a:gd name="connsiteY2803" fmla="*/ 2204176 h 6099980"/>
              <a:gd name="connsiteX2804" fmla="*/ 2414588 w 6703452"/>
              <a:gd name="connsiteY2804" fmla="*/ 2201318 h 6099980"/>
              <a:gd name="connsiteX2805" fmla="*/ 2426018 w 6703452"/>
              <a:gd name="connsiteY2805" fmla="*/ 2199413 h 6099980"/>
              <a:gd name="connsiteX2806" fmla="*/ 2447924 w 6703452"/>
              <a:gd name="connsiteY2806" fmla="*/ 2197508 h 6099980"/>
              <a:gd name="connsiteX2807" fmla="*/ 2410778 w 6703452"/>
              <a:gd name="connsiteY2807" fmla="*/ 2205128 h 6099980"/>
              <a:gd name="connsiteX2808" fmla="*/ 2380298 w 6703452"/>
              <a:gd name="connsiteY2808" fmla="*/ 2212748 h 6099980"/>
              <a:gd name="connsiteX2809" fmla="*/ 2363152 w 6703452"/>
              <a:gd name="connsiteY2809" fmla="*/ 2220368 h 6099980"/>
              <a:gd name="connsiteX2810" fmla="*/ 2413636 w 6703452"/>
              <a:gd name="connsiteY2810" fmla="*/ 2207986 h 6099980"/>
              <a:gd name="connsiteX2811" fmla="*/ 2467928 w 6703452"/>
              <a:gd name="connsiteY2811" fmla="*/ 2196556 h 6099980"/>
              <a:gd name="connsiteX2812" fmla="*/ 2433638 w 6703452"/>
              <a:gd name="connsiteY2812" fmla="*/ 2205128 h 6099980"/>
              <a:gd name="connsiteX2813" fmla="*/ 2475548 w 6703452"/>
              <a:gd name="connsiteY2813" fmla="*/ 2197508 h 6099980"/>
              <a:gd name="connsiteX2814" fmla="*/ 2496504 w 6703452"/>
              <a:gd name="connsiteY2814" fmla="*/ 2194651 h 6099980"/>
              <a:gd name="connsiteX2815" fmla="*/ 2517458 w 6703452"/>
              <a:gd name="connsiteY2815" fmla="*/ 2191793 h 6099980"/>
              <a:gd name="connsiteX2816" fmla="*/ 2559368 w 6703452"/>
              <a:gd name="connsiteY2816" fmla="*/ 2187031 h 6099980"/>
              <a:gd name="connsiteX2817" fmla="*/ 2601278 w 6703452"/>
              <a:gd name="connsiteY2817" fmla="*/ 2184173 h 6099980"/>
              <a:gd name="connsiteX2818" fmla="*/ 2694624 w 6703452"/>
              <a:gd name="connsiteY2818" fmla="*/ 2167981 h 6099980"/>
              <a:gd name="connsiteX2819" fmla="*/ 2825116 w 6703452"/>
              <a:gd name="connsiteY2819" fmla="*/ 2162266 h 6099980"/>
              <a:gd name="connsiteX2820" fmla="*/ 2807970 w 6703452"/>
              <a:gd name="connsiteY2820" fmla="*/ 2164171 h 6099980"/>
              <a:gd name="connsiteX2821" fmla="*/ 2947036 w 6703452"/>
              <a:gd name="connsiteY2821" fmla="*/ 2149883 h 6099980"/>
              <a:gd name="connsiteX2822" fmla="*/ 3036570 w 6703452"/>
              <a:gd name="connsiteY2822" fmla="*/ 2122261 h 6099980"/>
              <a:gd name="connsiteX2823" fmla="*/ 3011804 w 6703452"/>
              <a:gd name="connsiteY2823" fmla="*/ 2134643 h 6099980"/>
              <a:gd name="connsiteX2824" fmla="*/ 2932748 w 6703452"/>
              <a:gd name="connsiteY2824" fmla="*/ 2159408 h 6099980"/>
              <a:gd name="connsiteX2825" fmla="*/ 2906078 w 6703452"/>
              <a:gd name="connsiteY2825" fmla="*/ 2167981 h 6099980"/>
              <a:gd name="connsiteX2826" fmla="*/ 2947988 w 6703452"/>
              <a:gd name="connsiteY2826" fmla="*/ 2162266 h 6099980"/>
              <a:gd name="connsiteX2827" fmla="*/ 3042284 w 6703452"/>
              <a:gd name="connsiteY2827" fmla="*/ 2136548 h 6099980"/>
              <a:gd name="connsiteX2828" fmla="*/ 3053716 w 6703452"/>
              <a:gd name="connsiteY2828" fmla="*/ 2132738 h 6099980"/>
              <a:gd name="connsiteX2829" fmla="*/ 3063240 w 6703452"/>
              <a:gd name="connsiteY2829" fmla="*/ 2127976 h 6099980"/>
              <a:gd name="connsiteX2830" fmla="*/ 3080384 w 6703452"/>
              <a:gd name="connsiteY2830" fmla="*/ 2120356 h 6099980"/>
              <a:gd name="connsiteX2831" fmla="*/ 3104198 w 6703452"/>
              <a:gd name="connsiteY2831" fmla="*/ 2106068 h 6099980"/>
              <a:gd name="connsiteX2832" fmla="*/ 3119438 w 6703452"/>
              <a:gd name="connsiteY2832" fmla="*/ 2096543 h 6099980"/>
              <a:gd name="connsiteX2833" fmla="*/ 3128010 w 6703452"/>
              <a:gd name="connsiteY2833" fmla="*/ 2088923 h 6099980"/>
              <a:gd name="connsiteX2834" fmla="*/ 3168968 w 6703452"/>
              <a:gd name="connsiteY2834" fmla="*/ 2050823 h 6099980"/>
              <a:gd name="connsiteX2835" fmla="*/ 3172778 w 6703452"/>
              <a:gd name="connsiteY2835" fmla="*/ 2049871 h 6099980"/>
              <a:gd name="connsiteX2836" fmla="*/ 3212784 w 6703452"/>
              <a:gd name="connsiteY2836" fmla="*/ 2008913 h 6099980"/>
              <a:gd name="connsiteX2837" fmla="*/ 3226118 w 6703452"/>
              <a:gd name="connsiteY2837" fmla="*/ 1991768 h 6099980"/>
              <a:gd name="connsiteX2838" fmla="*/ 3242310 w 6703452"/>
              <a:gd name="connsiteY2838" fmla="*/ 1968908 h 6099980"/>
              <a:gd name="connsiteX2839" fmla="*/ 3176588 w 6703452"/>
              <a:gd name="connsiteY2839" fmla="*/ 2040346 h 6099980"/>
              <a:gd name="connsiteX2840" fmla="*/ 3193732 w 6703452"/>
              <a:gd name="connsiteY2840" fmla="*/ 2021296 h 6099980"/>
              <a:gd name="connsiteX2841" fmla="*/ 3208020 w 6703452"/>
              <a:gd name="connsiteY2841" fmla="*/ 2007008 h 6099980"/>
              <a:gd name="connsiteX2842" fmla="*/ 3223260 w 6703452"/>
              <a:gd name="connsiteY2842" fmla="*/ 1989863 h 6099980"/>
              <a:gd name="connsiteX2843" fmla="*/ 3273744 w 6703452"/>
              <a:gd name="connsiteY2843" fmla="*/ 1916521 h 6099980"/>
              <a:gd name="connsiteX2844" fmla="*/ 3290888 w 6703452"/>
              <a:gd name="connsiteY2844" fmla="*/ 1893661 h 6099980"/>
              <a:gd name="connsiteX2845" fmla="*/ 3308032 w 6703452"/>
              <a:gd name="connsiteY2845" fmla="*/ 1859371 h 6099980"/>
              <a:gd name="connsiteX2846" fmla="*/ 3308984 w 6703452"/>
              <a:gd name="connsiteY2846" fmla="*/ 1860323 h 6099980"/>
              <a:gd name="connsiteX2847" fmla="*/ 3398520 w 6703452"/>
              <a:gd name="connsiteY2847" fmla="*/ 1568858 h 6099980"/>
              <a:gd name="connsiteX2848" fmla="*/ 3428048 w 6703452"/>
              <a:gd name="connsiteY2848" fmla="*/ 1453606 h 6099980"/>
              <a:gd name="connsiteX2849" fmla="*/ 3465196 w 6703452"/>
              <a:gd name="connsiteY2849" fmla="*/ 1298348 h 6099980"/>
              <a:gd name="connsiteX2850" fmla="*/ 3444240 w 6703452"/>
              <a:gd name="connsiteY2850" fmla="*/ 1383121 h 6099980"/>
              <a:gd name="connsiteX2851" fmla="*/ 3453766 w 6703452"/>
              <a:gd name="connsiteY2851" fmla="*/ 1358356 h 6099980"/>
              <a:gd name="connsiteX2852" fmla="*/ 3455670 w 6703452"/>
              <a:gd name="connsiteY2852" fmla="*/ 1364071 h 6099980"/>
              <a:gd name="connsiteX2853" fmla="*/ 3448050 w 6703452"/>
              <a:gd name="connsiteY2853" fmla="*/ 1386931 h 6099980"/>
              <a:gd name="connsiteX2854" fmla="*/ 3435668 w 6703452"/>
              <a:gd name="connsiteY2854" fmla="*/ 1462178 h 6099980"/>
              <a:gd name="connsiteX2855" fmla="*/ 3465196 w 6703452"/>
              <a:gd name="connsiteY2855" fmla="*/ 1356451 h 6099980"/>
              <a:gd name="connsiteX2856" fmla="*/ 3457576 w 6703452"/>
              <a:gd name="connsiteY2856" fmla="*/ 1393598 h 6099980"/>
              <a:gd name="connsiteX2857" fmla="*/ 3505200 w 6703452"/>
              <a:gd name="connsiteY2857" fmla="*/ 1233578 h 6099980"/>
              <a:gd name="connsiteX2858" fmla="*/ 3497580 w 6703452"/>
              <a:gd name="connsiteY2858" fmla="*/ 1251676 h 6099980"/>
              <a:gd name="connsiteX2859" fmla="*/ 3609024 w 6703452"/>
              <a:gd name="connsiteY2859" fmla="*/ 967831 h 6099980"/>
              <a:gd name="connsiteX2860" fmla="*/ 3798570 w 6703452"/>
              <a:gd name="connsiteY2860" fmla="*/ 745898 h 6099980"/>
              <a:gd name="connsiteX2861" fmla="*/ 3819524 w 6703452"/>
              <a:gd name="connsiteY2861" fmla="*/ 725896 h 6099980"/>
              <a:gd name="connsiteX2862" fmla="*/ 3839528 w 6703452"/>
              <a:gd name="connsiteY2862" fmla="*/ 710656 h 6099980"/>
              <a:gd name="connsiteX2863" fmla="*/ 3865244 w 6703452"/>
              <a:gd name="connsiteY2863" fmla="*/ 694463 h 6099980"/>
              <a:gd name="connsiteX2864" fmla="*/ 3880484 w 6703452"/>
              <a:gd name="connsiteY2864" fmla="*/ 684938 h 6099980"/>
              <a:gd name="connsiteX2865" fmla="*/ 3896678 w 6703452"/>
              <a:gd name="connsiteY2865" fmla="*/ 676366 h 6099980"/>
              <a:gd name="connsiteX2866" fmla="*/ 3932872 w 6703452"/>
              <a:gd name="connsiteY2866" fmla="*/ 658268 h 6099980"/>
              <a:gd name="connsiteX2867" fmla="*/ 4015740 w 6703452"/>
              <a:gd name="connsiteY2867" fmla="*/ 627788 h 6099980"/>
              <a:gd name="connsiteX2868" fmla="*/ 4197668 w 6703452"/>
              <a:gd name="connsiteY2868" fmla="*/ 595403 h 6099980"/>
              <a:gd name="connsiteX2869" fmla="*/ 4345304 w 6703452"/>
              <a:gd name="connsiteY2869" fmla="*/ 601118 h 6099980"/>
              <a:gd name="connsiteX2870" fmla="*/ 4319588 w 6703452"/>
              <a:gd name="connsiteY2870" fmla="*/ 600166 h 6099980"/>
              <a:gd name="connsiteX2871" fmla="*/ 4303396 w 6703452"/>
              <a:gd name="connsiteY2871" fmla="*/ 602071 h 6099980"/>
              <a:gd name="connsiteX2872" fmla="*/ 4308158 w 6703452"/>
              <a:gd name="connsiteY2872" fmla="*/ 608738 h 6099980"/>
              <a:gd name="connsiteX2873" fmla="*/ 4140518 w 6703452"/>
              <a:gd name="connsiteY2873" fmla="*/ 613501 h 6099980"/>
              <a:gd name="connsiteX2874" fmla="*/ 4093844 w 6703452"/>
              <a:gd name="connsiteY2874" fmla="*/ 617310 h 6099980"/>
              <a:gd name="connsiteX2875" fmla="*/ 4097656 w 6703452"/>
              <a:gd name="connsiteY2875" fmla="*/ 612548 h 6099980"/>
              <a:gd name="connsiteX2876" fmla="*/ 4043364 w 6703452"/>
              <a:gd name="connsiteY2876" fmla="*/ 624931 h 6099980"/>
              <a:gd name="connsiteX2877" fmla="*/ 4020504 w 6703452"/>
              <a:gd name="connsiteY2877" fmla="*/ 632551 h 6099980"/>
              <a:gd name="connsiteX2878" fmla="*/ 4032884 w 6703452"/>
              <a:gd name="connsiteY2878" fmla="*/ 631598 h 6099980"/>
              <a:gd name="connsiteX2879" fmla="*/ 4070984 w 6703452"/>
              <a:gd name="connsiteY2879" fmla="*/ 625883 h 6099980"/>
              <a:gd name="connsiteX2880" fmla="*/ 4073906 w 6703452"/>
              <a:gd name="connsiteY2880" fmla="*/ 625801 h 6099980"/>
              <a:gd name="connsiteX2881" fmla="*/ 4059080 w 6703452"/>
              <a:gd name="connsiteY2881" fmla="*/ 628740 h 6099980"/>
              <a:gd name="connsiteX2882" fmla="*/ 3970972 w 6703452"/>
              <a:gd name="connsiteY2882" fmla="*/ 653506 h 6099980"/>
              <a:gd name="connsiteX2883" fmla="*/ 3943350 w 6703452"/>
              <a:gd name="connsiteY2883" fmla="*/ 665888 h 6099980"/>
              <a:gd name="connsiteX2884" fmla="*/ 3916680 w 6703452"/>
              <a:gd name="connsiteY2884" fmla="*/ 680176 h 6099980"/>
              <a:gd name="connsiteX2885" fmla="*/ 3885248 w 6703452"/>
              <a:gd name="connsiteY2885" fmla="*/ 697321 h 6099980"/>
              <a:gd name="connsiteX2886" fmla="*/ 3824288 w 6703452"/>
              <a:gd name="connsiteY2886" fmla="*/ 739231 h 6099980"/>
              <a:gd name="connsiteX2887" fmla="*/ 3799524 w 6703452"/>
              <a:gd name="connsiteY2887" fmla="*/ 758281 h 6099980"/>
              <a:gd name="connsiteX2888" fmla="*/ 3782378 w 6703452"/>
              <a:gd name="connsiteY2888" fmla="*/ 774473 h 6099980"/>
              <a:gd name="connsiteX2889" fmla="*/ 3822072 w 6703452"/>
              <a:gd name="connsiteY2889" fmla="*/ 748981 h 6099980"/>
              <a:gd name="connsiteX2890" fmla="*/ 3805238 w 6703452"/>
              <a:gd name="connsiteY2890" fmla="*/ 761138 h 6099980"/>
              <a:gd name="connsiteX2891" fmla="*/ 3788092 w 6703452"/>
              <a:gd name="connsiteY2891" fmla="*/ 775426 h 6099980"/>
              <a:gd name="connsiteX2892" fmla="*/ 3770948 w 6703452"/>
              <a:gd name="connsiteY2892" fmla="*/ 789713 h 6099980"/>
              <a:gd name="connsiteX2893" fmla="*/ 3762376 w 6703452"/>
              <a:gd name="connsiteY2893" fmla="*/ 797333 h 6099980"/>
              <a:gd name="connsiteX2894" fmla="*/ 3754756 w 6703452"/>
              <a:gd name="connsiteY2894" fmla="*/ 804953 h 6099980"/>
              <a:gd name="connsiteX2895" fmla="*/ 3724276 w 6703452"/>
              <a:gd name="connsiteY2895" fmla="*/ 835433 h 6099980"/>
              <a:gd name="connsiteX2896" fmla="*/ 3699510 w 6703452"/>
              <a:gd name="connsiteY2896" fmla="*/ 864960 h 6099980"/>
              <a:gd name="connsiteX2897" fmla="*/ 3689032 w 6703452"/>
              <a:gd name="connsiteY2897" fmla="*/ 878296 h 6099980"/>
              <a:gd name="connsiteX2898" fmla="*/ 3680460 w 6703452"/>
              <a:gd name="connsiteY2898" fmla="*/ 890678 h 6099980"/>
              <a:gd name="connsiteX2899" fmla="*/ 3692844 w 6703452"/>
              <a:gd name="connsiteY2899" fmla="*/ 877343 h 6099980"/>
              <a:gd name="connsiteX2900" fmla="*/ 3722370 w 6703452"/>
              <a:gd name="connsiteY2900" fmla="*/ 844958 h 6099980"/>
              <a:gd name="connsiteX2901" fmla="*/ 3739516 w 6703452"/>
              <a:gd name="connsiteY2901" fmla="*/ 827813 h 6099980"/>
              <a:gd name="connsiteX2902" fmla="*/ 3755708 w 6703452"/>
              <a:gd name="connsiteY2902" fmla="*/ 811621 h 6099980"/>
              <a:gd name="connsiteX2903" fmla="*/ 3774758 w 6703452"/>
              <a:gd name="connsiteY2903" fmla="*/ 790666 h 6099980"/>
              <a:gd name="connsiteX2904" fmla="*/ 3767138 w 6703452"/>
              <a:gd name="connsiteY2904" fmla="*/ 800191 h 6099980"/>
              <a:gd name="connsiteX2905" fmla="*/ 3743324 w 6703452"/>
              <a:gd name="connsiteY2905" fmla="*/ 825908 h 6099980"/>
              <a:gd name="connsiteX2906" fmla="*/ 3752850 w 6703452"/>
              <a:gd name="connsiteY2906" fmla="*/ 822098 h 6099980"/>
              <a:gd name="connsiteX2907" fmla="*/ 3695700 w 6703452"/>
              <a:gd name="connsiteY2907" fmla="*/ 888773 h 6099980"/>
              <a:gd name="connsiteX2908" fmla="*/ 3668078 w 6703452"/>
              <a:gd name="connsiteY2908" fmla="*/ 927826 h 6099980"/>
              <a:gd name="connsiteX2909" fmla="*/ 3654744 w 6703452"/>
              <a:gd name="connsiteY2909" fmla="*/ 948781 h 6099980"/>
              <a:gd name="connsiteX2910" fmla="*/ 3642360 w 6703452"/>
              <a:gd name="connsiteY2910" fmla="*/ 969735 h 6099980"/>
              <a:gd name="connsiteX2911" fmla="*/ 3570924 w 6703452"/>
              <a:gd name="connsiteY2911" fmla="*/ 1117373 h 6099980"/>
              <a:gd name="connsiteX2912" fmla="*/ 3560444 w 6703452"/>
              <a:gd name="connsiteY2912" fmla="*/ 1127851 h 6099980"/>
              <a:gd name="connsiteX2913" fmla="*/ 3539492 w 6703452"/>
              <a:gd name="connsiteY2913" fmla="*/ 1198336 h 6099980"/>
              <a:gd name="connsiteX2914" fmla="*/ 3532824 w 6703452"/>
              <a:gd name="connsiteY2914" fmla="*/ 1227863 h 6099980"/>
              <a:gd name="connsiteX2915" fmla="*/ 3517584 w 6703452"/>
              <a:gd name="connsiteY2915" fmla="*/ 1281203 h 6099980"/>
              <a:gd name="connsiteX2916" fmla="*/ 3527108 w 6703452"/>
              <a:gd name="connsiteY2916" fmla="*/ 1233578 h 6099980"/>
              <a:gd name="connsiteX2917" fmla="*/ 3531870 w 6703452"/>
              <a:gd name="connsiteY2917" fmla="*/ 1204051 h 6099980"/>
              <a:gd name="connsiteX2918" fmla="*/ 3520440 w 6703452"/>
              <a:gd name="connsiteY2918" fmla="*/ 1226911 h 6099980"/>
              <a:gd name="connsiteX2919" fmla="*/ 3498532 w 6703452"/>
              <a:gd name="connsiteY2919" fmla="*/ 1299301 h 6099980"/>
              <a:gd name="connsiteX2920" fmla="*/ 3457576 w 6703452"/>
              <a:gd name="connsiteY2920" fmla="*/ 1477418 h 6099980"/>
              <a:gd name="connsiteX2921" fmla="*/ 3441384 w 6703452"/>
              <a:gd name="connsiteY2921" fmla="*/ 1521233 h 6099980"/>
              <a:gd name="connsiteX2922" fmla="*/ 3426144 w 6703452"/>
              <a:gd name="connsiteY2922" fmla="*/ 1638390 h 6099980"/>
              <a:gd name="connsiteX2923" fmla="*/ 3450908 w 6703452"/>
              <a:gd name="connsiteY2923" fmla="*/ 1526948 h 6099980"/>
              <a:gd name="connsiteX2924" fmla="*/ 3469958 w 6703452"/>
              <a:gd name="connsiteY2924" fmla="*/ 1429793 h 6099980"/>
              <a:gd name="connsiteX2925" fmla="*/ 3438524 w 6703452"/>
              <a:gd name="connsiteY2925" fmla="*/ 1606006 h 6099980"/>
              <a:gd name="connsiteX2926" fmla="*/ 3457576 w 6703452"/>
              <a:gd name="connsiteY2926" fmla="*/ 1530758 h 6099980"/>
              <a:gd name="connsiteX2927" fmla="*/ 3439478 w 6703452"/>
              <a:gd name="connsiteY2927" fmla="*/ 1621246 h 6099980"/>
              <a:gd name="connsiteX2928" fmla="*/ 3431858 w 6703452"/>
              <a:gd name="connsiteY2928" fmla="*/ 1662203 h 6099980"/>
              <a:gd name="connsiteX2929" fmla="*/ 3483292 w 6703452"/>
              <a:gd name="connsiteY2929" fmla="*/ 1462178 h 6099980"/>
              <a:gd name="connsiteX2930" fmla="*/ 3483292 w 6703452"/>
              <a:gd name="connsiteY2930" fmla="*/ 1476465 h 6099980"/>
              <a:gd name="connsiteX2931" fmla="*/ 3509010 w 6703452"/>
              <a:gd name="connsiteY2931" fmla="*/ 1358356 h 6099980"/>
              <a:gd name="connsiteX2932" fmla="*/ 3539492 w 6703452"/>
              <a:gd name="connsiteY2932" fmla="*/ 1235483 h 6099980"/>
              <a:gd name="connsiteX2933" fmla="*/ 3552824 w 6703452"/>
              <a:gd name="connsiteY2933" fmla="*/ 1190716 h 6099980"/>
              <a:gd name="connsiteX2934" fmla="*/ 3562350 w 6703452"/>
              <a:gd name="connsiteY2934" fmla="*/ 1165951 h 6099980"/>
              <a:gd name="connsiteX2935" fmla="*/ 3554730 w 6703452"/>
              <a:gd name="connsiteY2935" fmla="*/ 1199288 h 6099980"/>
              <a:gd name="connsiteX2936" fmla="*/ 3594736 w 6703452"/>
              <a:gd name="connsiteY2936" fmla="*/ 1085941 h 6099980"/>
              <a:gd name="connsiteX2937" fmla="*/ 3605212 w 6703452"/>
              <a:gd name="connsiteY2937" fmla="*/ 1061176 h 6099980"/>
              <a:gd name="connsiteX2938" fmla="*/ 3617596 w 6703452"/>
              <a:gd name="connsiteY2938" fmla="*/ 1033553 h 6099980"/>
              <a:gd name="connsiteX2939" fmla="*/ 3633788 w 6703452"/>
              <a:gd name="connsiteY2939" fmla="*/ 1000216 h 6099980"/>
              <a:gd name="connsiteX2940" fmla="*/ 3656648 w 6703452"/>
              <a:gd name="connsiteY2940" fmla="*/ 959258 h 6099980"/>
              <a:gd name="connsiteX2941" fmla="*/ 3650932 w 6703452"/>
              <a:gd name="connsiteY2941" fmla="*/ 970688 h 6099980"/>
              <a:gd name="connsiteX2942" fmla="*/ 3649980 w 6703452"/>
              <a:gd name="connsiteY2942" fmla="*/ 974498 h 6099980"/>
              <a:gd name="connsiteX2943" fmla="*/ 3764280 w 6703452"/>
              <a:gd name="connsiteY2943" fmla="*/ 817335 h 6099980"/>
              <a:gd name="connsiteX2944" fmla="*/ 3904298 w 6703452"/>
              <a:gd name="connsiteY2944" fmla="*/ 712560 h 6099980"/>
              <a:gd name="connsiteX2945" fmla="*/ 3940492 w 6703452"/>
              <a:gd name="connsiteY2945" fmla="*/ 694463 h 6099980"/>
              <a:gd name="connsiteX2946" fmla="*/ 3958592 w 6703452"/>
              <a:gd name="connsiteY2946" fmla="*/ 686843 h 6099980"/>
              <a:gd name="connsiteX2947" fmla="*/ 3976688 w 6703452"/>
              <a:gd name="connsiteY2947" fmla="*/ 679223 h 6099980"/>
              <a:gd name="connsiteX2948" fmla="*/ 4046220 w 6703452"/>
              <a:gd name="connsiteY2948" fmla="*/ 655410 h 6099980"/>
              <a:gd name="connsiteX2949" fmla="*/ 4079558 w 6703452"/>
              <a:gd name="connsiteY2949" fmla="*/ 647791 h 6099980"/>
              <a:gd name="connsiteX2950" fmla="*/ 4110992 w 6703452"/>
              <a:gd name="connsiteY2950" fmla="*/ 641123 h 6099980"/>
              <a:gd name="connsiteX2951" fmla="*/ 4141470 w 6703452"/>
              <a:gd name="connsiteY2951" fmla="*/ 636360 h 6099980"/>
              <a:gd name="connsiteX2952" fmla="*/ 4155758 w 6703452"/>
              <a:gd name="connsiteY2952" fmla="*/ 634456 h 6099980"/>
              <a:gd name="connsiteX2953" fmla="*/ 4168140 w 6703452"/>
              <a:gd name="connsiteY2953" fmla="*/ 627788 h 6099980"/>
              <a:gd name="connsiteX2954" fmla="*/ 4152900 w 6703452"/>
              <a:gd name="connsiteY2954" fmla="*/ 627788 h 6099980"/>
              <a:gd name="connsiteX2955" fmla="*/ 4130040 w 6703452"/>
              <a:gd name="connsiteY2955" fmla="*/ 629693 h 6099980"/>
              <a:gd name="connsiteX2956" fmla="*/ 4101466 w 6703452"/>
              <a:gd name="connsiteY2956" fmla="*/ 632551 h 6099980"/>
              <a:gd name="connsiteX2957" fmla="*/ 4069080 w 6703452"/>
              <a:gd name="connsiteY2957" fmla="*/ 638266 h 6099980"/>
              <a:gd name="connsiteX2958" fmla="*/ 4002404 w 6703452"/>
              <a:gd name="connsiteY2958" fmla="*/ 654458 h 6099980"/>
              <a:gd name="connsiteX2959" fmla="*/ 3987166 w 6703452"/>
              <a:gd name="connsiteY2959" fmla="*/ 659221 h 6099980"/>
              <a:gd name="connsiteX2960" fmla="*/ 3972878 w 6703452"/>
              <a:gd name="connsiteY2960" fmla="*/ 663983 h 6099980"/>
              <a:gd name="connsiteX2961" fmla="*/ 3947160 w 6703452"/>
              <a:gd name="connsiteY2961" fmla="*/ 673508 h 6099980"/>
              <a:gd name="connsiteX2962" fmla="*/ 3998596 w 6703452"/>
              <a:gd name="connsiteY2962" fmla="*/ 648743 h 6099980"/>
              <a:gd name="connsiteX2963" fmla="*/ 4033838 w 6703452"/>
              <a:gd name="connsiteY2963" fmla="*/ 642076 h 6099980"/>
              <a:gd name="connsiteX2964" fmla="*/ 4045268 w 6703452"/>
              <a:gd name="connsiteY2964" fmla="*/ 638266 h 6099980"/>
              <a:gd name="connsiteX2965" fmla="*/ 4057650 w 6703452"/>
              <a:gd name="connsiteY2965" fmla="*/ 635408 h 6099980"/>
              <a:gd name="connsiteX2966" fmla="*/ 4081464 w 6703452"/>
              <a:gd name="connsiteY2966" fmla="*/ 628741 h 6099980"/>
              <a:gd name="connsiteX2967" fmla="*/ 4117922 w 6703452"/>
              <a:gd name="connsiteY2967" fmla="*/ 620877 h 6099980"/>
              <a:gd name="connsiteX2968" fmla="*/ 4146188 w 6703452"/>
              <a:gd name="connsiteY2968" fmla="*/ 615673 h 6099980"/>
              <a:gd name="connsiteX2969" fmla="*/ 4340544 w 6703452"/>
              <a:gd name="connsiteY2969" fmla="*/ 615406 h 6099980"/>
              <a:gd name="connsiteX2970" fmla="*/ 4395788 w 6703452"/>
              <a:gd name="connsiteY2970" fmla="*/ 624931 h 6099980"/>
              <a:gd name="connsiteX2971" fmla="*/ 4448176 w 6703452"/>
              <a:gd name="connsiteY2971" fmla="*/ 638266 h 6099980"/>
              <a:gd name="connsiteX2972" fmla="*/ 4497704 w 6703452"/>
              <a:gd name="connsiteY2972" fmla="*/ 655410 h 6099980"/>
              <a:gd name="connsiteX2973" fmla="*/ 4544378 w 6703452"/>
              <a:gd name="connsiteY2973" fmla="*/ 675413 h 6099980"/>
              <a:gd name="connsiteX2974" fmla="*/ 4546284 w 6703452"/>
              <a:gd name="connsiteY2974" fmla="*/ 678271 h 6099980"/>
              <a:gd name="connsiteX2975" fmla="*/ 4635818 w 6703452"/>
              <a:gd name="connsiteY2975" fmla="*/ 713513 h 6099980"/>
              <a:gd name="connsiteX2976" fmla="*/ 4588192 w 6703452"/>
              <a:gd name="connsiteY2976" fmla="*/ 689701 h 6099980"/>
              <a:gd name="connsiteX2977" fmla="*/ 4610100 w 6703452"/>
              <a:gd name="connsiteY2977" fmla="*/ 696368 h 6099980"/>
              <a:gd name="connsiteX2978" fmla="*/ 4657206 w 6703452"/>
              <a:gd name="connsiteY2978" fmla="*/ 712942 h 6099980"/>
              <a:gd name="connsiteX2979" fmla="*/ 4651058 w 6703452"/>
              <a:gd name="connsiteY2979" fmla="*/ 711608 h 6099980"/>
              <a:gd name="connsiteX2980" fmla="*/ 4661536 w 6703452"/>
              <a:gd name="connsiteY2980" fmla="*/ 714466 h 6099980"/>
              <a:gd name="connsiteX2981" fmla="*/ 4657206 w 6703452"/>
              <a:gd name="connsiteY2981" fmla="*/ 712942 h 6099980"/>
              <a:gd name="connsiteX2982" fmla="*/ 4697136 w 6703452"/>
              <a:gd name="connsiteY2982" fmla="*/ 721609 h 6099980"/>
              <a:gd name="connsiteX2983" fmla="*/ 4753928 w 6703452"/>
              <a:gd name="connsiteY2983" fmla="*/ 717323 h 6099980"/>
              <a:gd name="connsiteX2984" fmla="*/ 4866324 w 6703452"/>
              <a:gd name="connsiteY2984" fmla="*/ 649696 h 6099980"/>
              <a:gd name="connsiteX2985" fmla="*/ 4907280 w 6703452"/>
              <a:gd name="connsiteY2985" fmla="*/ 603976 h 6099980"/>
              <a:gd name="connsiteX2986" fmla="*/ 5008246 w 6703452"/>
              <a:gd name="connsiteY2986" fmla="*/ 522061 h 6099980"/>
              <a:gd name="connsiteX2987" fmla="*/ 5142548 w 6703452"/>
              <a:gd name="connsiteY2987" fmla="*/ 392520 h 6099980"/>
              <a:gd name="connsiteX2988" fmla="*/ 5257800 w 6703452"/>
              <a:gd name="connsiteY2988" fmla="*/ 288698 h 6099980"/>
              <a:gd name="connsiteX2989" fmla="*/ 5374958 w 6703452"/>
              <a:gd name="connsiteY2989" fmla="*/ 210593 h 6099980"/>
              <a:gd name="connsiteX2990" fmla="*/ 5415916 w 6703452"/>
              <a:gd name="connsiteY2990" fmla="*/ 186781 h 6099980"/>
              <a:gd name="connsiteX2991" fmla="*/ 5389246 w 6703452"/>
              <a:gd name="connsiteY2991" fmla="*/ 206783 h 6099980"/>
              <a:gd name="connsiteX2992" fmla="*/ 5425440 w 6703452"/>
              <a:gd name="connsiteY2992" fmla="*/ 182018 h 6099980"/>
              <a:gd name="connsiteX2993" fmla="*/ 5453064 w 6703452"/>
              <a:gd name="connsiteY2993" fmla="*/ 162015 h 6099980"/>
              <a:gd name="connsiteX2994" fmla="*/ 5499736 w 6703452"/>
              <a:gd name="connsiteY2994" fmla="*/ 128678 h 6099980"/>
              <a:gd name="connsiteX2995" fmla="*/ 5566412 w 6703452"/>
              <a:gd name="connsiteY2995" fmla="*/ 92483 h 6099980"/>
              <a:gd name="connsiteX2996" fmla="*/ 5591176 w 6703452"/>
              <a:gd name="connsiteY2996" fmla="*/ 82005 h 6099980"/>
              <a:gd name="connsiteX2997" fmla="*/ 5620704 w 6703452"/>
              <a:gd name="connsiteY2997" fmla="*/ 70576 h 6099980"/>
              <a:gd name="connsiteX2998" fmla="*/ 5636896 w 6703452"/>
              <a:gd name="connsiteY2998" fmla="*/ 64860 h 6099980"/>
              <a:gd name="connsiteX2999" fmla="*/ 5654992 w 6703452"/>
              <a:gd name="connsiteY2999" fmla="*/ 59145 h 6099980"/>
              <a:gd name="connsiteX3000" fmla="*/ 5694998 w 6703452"/>
              <a:gd name="connsiteY3000" fmla="*/ 47715 h 6099980"/>
              <a:gd name="connsiteX3001" fmla="*/ 5637848 w 6703452"/>
              <a:gd name="connsiteY3001" fmla="*/ 70576 h 6099980"/>
              <a:gd name="connsiteX3002" fmla="*/ 5814060 w 6703452"/>
              <a:gd name="connsiteY3002" fmla="*/ 20093 h 6099980"/>
              <a:gd name="connsiteX3003" fmla="*/ 6004560 w 6703452"/>
              <a:gd name="connsiteY3003" fmla="*/ 90 h 609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Lst>
            <a:rect l="l" t="t" r="r" b="b"/>
            <a:pathLst>
              <a:path w="6703452" h="6099980">
                <a:moveTo>
                  <a:pt x="641984" y="6061800"/>
                </a:moveTo>
                <a:cubicBezTo>
                  <a:pt x="677228" y="6062753"/>
                  <a:pt x="643890" y="6063705"/>
                  <a:pt x="635318" y="6063705"/>
                </a:cubicBezTo>
                <a:close/>
                <a:moveTo>
                  <a:pt x="527686" y="6027510"/>
                </a:moveTo>
                <a:cubicBezTo>
                  <a:pt x="556260" y="6028462"/>
                  <a:pt x="561024" y="6029415"/>
                  <a:pt x="568644" y="6031320"/>
                </a:cubicBezTo>
                <a:cubicBezTo>
                  <a:pt x="572454" y="6032273"/>
                  <a:pt x="577216" y="6033225"/>
                  <a:pt x="585788" y="6034178"/>
                </a:cubicBezTo>
                <a:cubicBezTo>
                  <a:pt x="590552" y="6035130"/>
                  <a:pt x="596266" y="6035130"/>
                  <a:pt x="602934" y="6036082"/>
                </a:cubicBezTo>
                <a:cubicBezTo>
                  <a:pt x="610554" y="6036082"/>
                  <a:pt x="619126" y="6037035"/>
                  <a:pt x="629604" y="6037035"/>
                </a:cubicBezTo>
                <a:cubicBezTo>
                  <a:pt x="616268" y="6036082"/>
                  <a:pt x="606744" y="6034178"/>
                  <a:pt x="601028" y="6033225"/>
                </a:cubicBezTo>
                <a:cubicBezTo>
                  <a:pt x="594360" y="6031320"/>
                  <a:pt x="592456" y="6030367"/>
                  <a:pt x="594360" y="6029415"/>
                </a:cubicBezTo>
                <a:cubicBezTo>
                  <a:pt x="596266" y="6028462"/>
                  <a:pt x="602934" y="6027510"/>
                  <a:pt x="614364" y="6027510"/>
                </a:cubicBezTo>
                <a:cubicBezTo>
                  <a:pt x="625794" y="6027510"/>
                  <a:pt x="642938" y="6027510"/>
                  <a:pt x="665800" y="6027510"/>
                </a:cubicBezTo>
                <a:lnTo>
                  <a:pt x="656274" y="6037987"/>
                </a:lnTo>
                <a:cubicBezTo>
                  <a:pt x="649606" y="6037987"/>
                  <a:pt x="639128" y="6037987"/>
                  <a:pt x="625794" y="6037035"/>
                </a:cubicBezTo>
                <a:cubicBezTo>
                  <a:pt x="612460" y="6036082"/>
                  <a:pt x="597218" y="6036082"/>
                  <a:pt x="583884" y="6036082"/>
                </a:cubicBezTo>
                <a:cubicBezTo>
                  <a:pt x="554356" y="6034178"/>
                  <a:pt x="528638" y="6029415"/>
                  <a:pt x="527686" y="6027510"/>
                </a:cubicBezTo>
                <a:close/>
                <a:moveTo>
                  <a:pt x="822202" y="6024563"/>
                </a:moveTo>
                <a:cubicBezTo>
                  <a:pt x="827008" y="6024593"/>
                  <a:pt x="829866" y="6024891"/>
                  <a:pt x="829628" y="6025605"/>
                </a:cubicBezTo>
                <a:cubicBezTo>
                  <a:pt x="804864" y="6027510"/>
                  <a:pt x="777240" y="6027510"/>
                  <a:pt x="757238" y="6027510"/>
                </a:cubicBezTo>
                <a:cubicBezTo>
                  <a:pt x="775812" y="6026796"/>
                  <a:pt x="807780" y="6024474"/>
                  <a:pt x="822202" y="6024563"/>
                </a:cubicBezTo>
                <a:close/>
                <a:moveTo>
                  <a:pt x="1108394" y="5987823"/>
                </a:moveTo>
                <a:lnTo>
                  <a:pt x="1102996" y="5989410"/>
                </a:lnTo>
                <a:cubicBezTo>
                  <a:pt x="1097280" y="5991315"/>
                  <a:pt x="1091564" y="5992268"/>
                  <a:pt x="1085850" y="5994173"/>
                </a:cubicBezTo>
                <a:lnTo>
                  <a:pt x="1102044" y="5989410"/>
                </a:lnTo>
                <a:close/>
                <a:moveTo>
                  <a:pt x="1126810" y="5982028"/>
                </a:moveTo>
                <a:lnTo>
                  <a:pt x="1117284" y="5985600"/>
                </a:lnTo>
                <a:lnTo>
                  <a:pt x="1108394" y="5987823"/>
                </a:lnTo>
                <a:lnTo>
                  <a:pt x="1119188" y="5984648"/>
                </a:lnTo>
                <a:close/>
                <a:moveTo>
                  <a:pt x="353378" y="5981790"/>
                </a:moveTo>
                <a:lnTo>
                  <a:pt x="366712" y="5981790"/>
                </a:lnTo>
                <a:cubicBezTo>
                  <a:pt x="420052" y="6001792"/>
                  <a:pt x="476250" y="6013222"/>
                  <a:pt x="534352" y="6020842"/>
                </a:cubicBezTo>
                <a:cubicBezTo>
                  <a:pt x="515304" y="6019890"/>
                  <a:pt x="497204" y="6017032"/>
                  <a:pt x="478156" y="6015128"/>
                </a:cubicBezTo>
                <a:cubicBezTo>
                  <a:pt x="468630" y="6014175"/>
                  <a:pt x="460058" y="6012270"/>
                  <a:pt x="450532" y="6011317"/>
                </a:cubicBezTo>
                <a:cubicBezTo>
                  <a:pt x="441960" y="6010365"/>
                  <a:pt x="432436" y="6009412"/>
                  <a:pt x="423864" y="6005603"/>
                </a:cubicBezTo>
                <a:cubicBezTo>
                  <a:pt x="431484" y="6007507"/>
                  <a:pt x="440056" y="6007507"/>
                  <a:pt x="448628" y="6008460"/>
                </a:cubicBezTo>
                <a:cubicBezTo>
                  <a:pt x="442912" y="6006555"/>
                  <a:pt x="434340" y="6005603"/>
                  <a:pt x="425768" y="6002745"/>
                </a:cubicBezTo>
                <a:cubicBezTo>
                  <a:pt x="416244" y="5999887"/>
                  <a:pt x="406718" y="5997982"/>
                  <a:pt x="397192" y="5995125"/>
                </a:cubicBezTo>
                <a:cubicBezTo>
                  <a:pt x="378144" y="5989410"/>
                  <a:pt x="360998" y="5983695"/>
                  <a:pt x="353378" y="5981790"/>
                </a:cubicBezTo>
                <a:close/>
                <a:moveTo>
                  <a:pt x="1147764" y="5974170"/>
                </a:moveTo>
                <a:lnTo>
                  <a:pt x="1149668" y="5974170"/>
                </a:lnTo>
                <a:lnTo>
                  <a:pt x="1126810" y="5982028"/>
                </a:lnTo>
                <a:close/>
                <a:moveTo>
                  <a:pt x="1224916" y="5931307"/>
                </a:moveTo>
                <a:cubicBezTo>
                  <a:pt x="1201104" y="5947500"/>
                  <a:pt x="1175384" y="5960835"/>
                  <a:pt x="1147764" y="5972265"/>
                </a:cubicBezTo>
                <a:lnTo>
                  <a:pt x="1129664" y="5973217"/>
                </a:lnTo>
                <a:cubicBezTo>
                  <a:pt x="1168718" y="5957977"/>
                  <a:pt x="1189672" y="5946547"/>
                  <a:pt x="1202056" y="5940832"/>
                </a:cubicBezTo>
                <a:cubicBezTo>
                  <a:pt x="1215390" y="5934165"/>
                  <a:pt x="1220152" y="5933212"/>
                  <a:pt x="1224916" y="5931307"/>
                </a:cubicBezTo>
                <a:close/>
                <a:moveTo>
                  <a:pt x="222306" y="5900734"/>
                </a:moveTo>
                <a:lnTo>
                  <a:pt x="320992" y="5962741"/>
                </a:lnTo>
                <a:cubicBezTo>
                  <a:pt x="294798" y="5951311"/>
                  <a:pt x="271224" y="5937976"/>
                  <a:pt x="250032" y="5923450"/>
                </a:cubicBezTo>
                <a:close/>
                <a:moveTo>
                  <a:pt x="1269682" y="5897018"/>
                </a:moveTo>
                <a:cubicBezTo>
                  <a:pt x="1261110" y="5906543"/>
                  <a:pt x="1251584" y="5916068"/>
                  <a:pt x="1242060" y="5925593"/>
                </a:cubicBezTo>
                <a:cubicBezTo>
                  <a:pt x="1233488" y="5930356"/>
                  <a:pt x="1228724" y="5931308"/>
                  <a:pt x="1224916" y="5932261"/>
                </a:cubicBezTo>
                <a:cubicBezTo>
                  <a:pt x="1241108" y="5921783"/>
                  <a:pt x="1255396" y="5909400"/>
                  <a:pt x="1269682" y="5897018"/>
                </a:cubicBezTo>
                <a:close/>
                <a:moveTo>
                  <a:pt x="202434" y="5884453"/>
                </a:moveTo>
                <a:lnTo>
                  <a:pt x="222306" y="5900734"/>
                </a:lnTo>
                <a:lnTo>
                  <a:pt x="213360" y="5895113"/>
                </a:lnTo>
                <a:close/>
                <a:moveTo>
                  <a:pt x="183400" y="5865879"/>
                </a:moveTo>
                <a:lnTo>
                  <a:pt x="202434" y="5884453"/>
                </a:lnTo>
                <a:lnTo>
                  <a:pt x="193358" y="5877016"/>
                </a:lnTo>
                <a:close/>
                <a:moveTo>
                  <a:pt x="1309688" y="5854155"/>
                </a:moveTo>
                <a:cubicBezTo>
                  <a:pt x="1303020" y="5860823"/>
                  <a:pt x="1297306" y="5869395"/>
                  <a:pt x="1290638" y="5876062"/>
                </a:cubicBezTo>
                <a:lnTo>
                  <a:pt x="1269684" y="5897018"/>
                </a:lnTo>
                <a:lnTo>
                  <a:pt x="1284924" y="5878920"/>
                </a:lnTo>
                <a:lnTo>
                  <a:pt x="1291592" y="5873205"/>
                </a:lnTo>
                <a:lnTo>
                  <a:pt x="1297306" y="5866537"/>
                </a:lnTo>
                <a:close/>
                <a:moveTo>
                  <a:pt x="159672" y="5839346"/>
                </a:moveTo>
                <a:lnTo>
                  <a:pt x="183400" y="5865879"/>
                </a:lnTo>
                <a:lnTo>
                  <a:pt x="169188" y="5852012"/>
                </a:lnTo>
                <a:close/>
                <a:moveTo>
                  <a:pt x="66832" y="5831867"/>
                </a:moveTo>
                <a:lnTo>
                  <a:pt x="90592" y="5866401"/>
                </a:lnTo>
                <a:lnTo>
                  <a:pt x="84772" y="5858918"/>
                </a:lnTo>
                <a:cubicBezTo>
                  <a:pt x="78104" y="5849393"/>
                  <a:pt x="71438" y="5839868"/>
                  <a:pt x="67628" y="5833201"/>
                </a:cubicBezTo>
                <a:close/>
                <a:moveTo>
                  <a:pt x="63580" y="5826414"/>
                </a:moveTo>
                <a:lnTo>
                  <a:pt x="66832" y="5831867"/>
                </a:lnTo>
                <a:lnTo>
                  <a:pt x="63818" y="5827486"/>
                </a:lnTo>
                <a:cubicBezTo>
                  <a:pt x="62866" y="5825581"/>
                  <a:pt x="62866" y="5825343"/>
                  <a:pt x="63580" y="5826414"/>
                </a:cubicBezTo>
                <a:close/>
                <a:moveTo>
                  <a:pt x="140478" y="5813794"/>
                </a:moveTo>
                <a:lnTo>
                  <a:pt x="159672" y="5839346"/>
                </a:lnTo>
                <a:lnTo>
                  <a:pt x="149066" y="5827486"/>
                </a:lnTo>
                <a:close/>
                <a:moveTo>
                  <a:pt x="127666" y="5793370"/>
                </a:moveTo>
                <a:lnTo>
                  <a:pt x="140478" y="5813794"/>
                </a:lnTo>
                <a:lnTo>
                  <a:pt x="131444" y="5801768"/>
                </a:lnTo>
                <a:close/>
                <a:moveTo>
                  <a:pt x="95004" y="5720765"/>
                </a:moveTo>
                <a:lnTo>
                  <a:pt x="127666" y="5793370"/>
                </a:lnTo>
                <a:lnTo>
                  <a:pt x="116204" y="5775098"/>
                </a:lnTo>
                <a:close/>
                <a:moveTo>
                  <a:pt x="85588" y="5696637"/>
                </a:moveTo>
                <a:lnTo>
                  <a:pt x="95004" y="5720765"/>
                </a:lnTo>
                <a:lnTo>
                  <a:pt x="86558" y="5701994"/>
                </a:lnTo>
                <a:close/>
                <a:moveTo>
                  <a:pt x="66676" y="5592218"/>
                </a:moveTo>
                <a:lnTo>
                  <a:pt x="85588" y="5696637"/>
                </a:lnTo>
                <a:lnTo>
                  <a:pt x="81082" y="5685087"/>
                </a:lnTo>
                <a:cubicBezTo>
                  <a:pt x="73104" y="5654607"/>
                  <a:pt x="68580" y="5623650"/>
                  <a:pt x="66676" y="5592218"/>
                </a:cubicBezTo>
                <a:close/>
                <a:moveTo>
                  <a:pt x="51912" y="5572573"/>
                </a:moveTo>
                <a:cubicBezTo>
                  <a:pt x="52388" y="5571978"/>
                  <a:pt x="52864" y="5573644"/>
                  <a:pt x="53340" y="5578883"/>
                </a:cubicBezTo>
                <a:lnTo>
                  <a:pt x="55244" y="5610316"/>
                </a:lnTo>
                <a:lnTo>
                  <a:pt x="50484" y="5585590"/>
                </a:lnTo>
                <a:lnTo>
                  <a:pt x="50484" y="5579836"/>
                </a:lnTo>
                <a:cubicBezTo>
                  <a:pt x="50960" y="5576026"/>
                  <a:pt x="51436" y="5573169"/>
                  <a:pt x="51912" y="5572573"/>
                </a:cubicBezTo>
                <a:close/>
                <a:moveTo>
                  <a:pt x="0" y="5513161"/>
                </a:moveTo>
                <a:lnTo>
                  <a:pt x="244" y="5527023"/>
                </a:lnTo>
                <a:lnTo>
                  <a:pt x="0" y="5524591"/>
                </a:lnTo>
                <a:cubicBezTo>
                  <a:pt x="0" y="5521733"/>
                  <a:pt x="0" y="5517923"/>
                  <a:pt x="0" y="5513161"/>
                </a:cubicBezTo>
                <a:close/>
                <a:moveTo>
                  <a:pt x="3126104" y="5096918"/>
                </a:moveTo>
                <a:cubicBezTo>
                  <a:pt x="3102292" y="5098823"/>
                  <a:pt x="3091100" y="5099299"/>
                  <a:pt x="3088600" y="5098823"/>
                </a:cubicBezTo>
                <a:lnTo>
                  <a:pt x="3088816" y="5098693"/>
                </a:lnTo>
                <a:close/>
                <a:moveTo>
                  <a:pt x="1752600" y="5096918"/>
                </a:moveTo>
                <a:lnTo>
                  <a:pt x="1740656" y="5108008"/>
                </a:lnTo>
                <a:lnTo>
                  <a:pt x="1740218" y="5108348"/>
                </a:lnTo>
                <a:close/>
                <a:moveTo>
                  <a:pt x="2876552" y="5091203"/>
                </a:moveTo>
                <a:cubicBezTo>
                  <a:pt x="2885124" y="5092155"/>
                  <a:pt x="2894648" y="5093108"/>
                  <a:pt x="2903220" y="5094060"/>
                </a:cubicBezTo>
                <a:cubicBezTo>
                  <a:pt x="2911792" y="5094060"/>
                  <a:pt x="2920366" y="5095013"/>
                  <a:pt x="2928940" y="5096918"/>
                </a:cubicBezTo>
                <a:cubicBezTo>
                  <a:pt x="2944180" y="5097870"/>
                  <a:pt x="2956560" y="5098823"/>
                  <a:pt x="2960372" y="5100728"/>
                </a:cubicBezTo>
                <a:cubicBezTo>
                  <a:pt x="2946084" y="5099775"/>
                  <a:pt x="2936558" y="5098823"/>
                  <a:pt x="2924176" y="5097870"/>
                </a:cubicBezTo>
                <a:cubicBezTo>
                  <a:pt x="2911792" y="5096918"/>
                  <a:pt x="2897506" y="5095013"/>
                  <a:pt x="2876552" y="5091203"/>
                </a:cubicBezTo>
                <a:close/>
                <a:moveTo>
                  <a:pt x="2063116" y="5004525"/>
                </a:moveTo>
                <a:cubicBezTo>
                  <a:pt x="2043112" y="5014050"/>
                  <a:pt x="2029778" y="5019765"/>
                  <a:pt x="2018348" y="5024528"/>
                </a:cubicBezTo>
                <a:close/>
                <a:moveTo>
                  <a:pt x="2547384" y="4996683"/>
                </a:moveTo>
                <a:cubicBezTo>
                  <a:pt x="2553012" y="4996771"/>
                  <a:pt x="2560082" y="4997143"/>
                  <a:pt x="2568892" y="4997857"/>
                </a:cubicBezTo>
                <a:cubicBezTo>
                  <a:pt x="2633664" y="5005478"/>
                  <a:pt x="2718436" y="5025480"/>
                  <a:pt x="2802256" y="5042625"/>
                </a:cubicBezTo>
                <a:cubicBezTo>
                  <a:pt x="2864408" y="5056198"/>
                  <a:pt x="2927630" y="5064949"/>
                  <a:pt x="2978662" y="5068075"/>
                </a:cubicBezTo>
                <a:lnTo>
                  <a:pt x="3024598" y="5069281"/>
                </a:lnTo>
                <a:lnTo>
                  <a:pt x="3046334" y="5068580"/>
                </a:lnTo>
                <a:cubicBezTo>
                  <a:pt x="3054192" y="5068104"/>
                  <a:pt x="3062766" y="5067390"/>
                  <a:pt x="3072766" y="5066437"/>
                </a:cubicBezTo>
                <a:cubicBezTo>
                  <a:pt x="3068004" y="5067390"/>
                  <a:pt x="3061336" y="5067390"/>
                  <a:pt x="3052764" y="5068342"/>
                </a:cubicBezTo>
                <a:cubicBezTo>
                  <a:pt x="3048952" y="5068342"/>
                  <a:pt x="3044192" y="5069294"/>
                  <a:pt x="3038476" y="5069294"/>
                </a:cubicBezTo>
                <a:lnTo>
                  <a:pt x="3025102" y="5069294"/>
                </a:lnTo>
                <a:lnTo>
                  <a:pt x="3025140" y="5069295"/>
                </a:lnTo>
                <a:cubicBezTo>
                  <a:pt x="2994660" y="5071200"/>
                  <a:pt x="2976564" y="5071200"/>
                  <a:pt x="2954656" y="5071200"/>
                </a:cubicBezTo>
                <a:cubicBezTo>
                  <a:pt x="2932748" y="5070248"/>
                  <a:pt x="2907984" y="5070248"/>
                  <a:pt x="2863216" y="5064532"/>
                </a:cubicBezTo>
                <a:cubicBezTo>
                  <a:pt x="2880360" y="5072153"/>
                  <a:pt x="2860358" y="5067390"/>
                  <a:pt x="2807018" y="5061675"/>
                </a:cubicBezTo>
                <a:cubicBezTo>
                  <a:pt x="2760344" y="5048340"/>
                  <a:pt x="2829878" y="5063580"/>
                  <a:pt x="2836544" y="5060722"/>
                </a:cubicBezTo>
                <a:cubicBezTo>
                  <a:pt x="2758440" y="5044530"/>
                  <a:pt x="2683192" y="5032147"/>
                  <a:pt x="2696528" y="5038815"/>
                </a:cubicBezTo>
                <a:cubicBezTo>
                  <a:pt x="2858452" y="5075962"/>
                  <a:pt x="2649856" y="5032147"/>
                  <a:pt x="2736532" y="5055007"/>
                </a:cubicBezTo>
                <a:cubicBezTo>
                  <a:pt x="2732724" y="5057865"/>
                  <a:pt x="2684144" y="5048340"/>
                  <a:pt x="2636520" y="5037862"/>
                </a:cubicBezTo>
                <a:cubicBezTo>
                  <a:pt x="2588896" y="5027385"/>
                  <a:pt x="2542224" y="5018812"/>
                  <a:pt x="2537460" y="5016907"/>
                </a:cubicBezTo>
                <a:cubicBezTo>
                  <a:pt x="2539128" y="5009406"/>
                  <a:pt x="2507978" y="4996071"/>
                  <a:pt x="2547384" y="4996683"/>
                </a:cubicBezTo>
                <a:close/>
                <a:moveTo>
                  <a:pt x="3335656" y="4972141"/>
                </a:moveTo>
                <a:cubicBezTo>
                  <a:pt x="3326130" y="4975951"/>
                  <a:pt x="3318510" y="4979761"/>
                  <a:pt x="3312796" y="4982618"/>
                </a:cubicBezTo>
                <a:lnTo>
                  <a:pt x="3311500" y="4983050"/>
                </a:lnTo>
                <a:close/>
                <a:moveTo>
                  <a:pt x="3502344" y="4899750"/>
                </a:moveTo>
                <a:cubicBezTo>
                  <a:pt x="3481388" y="4914990"/>
                  <a:pt x="3460432" y="4931182"/>
                  <a:pt x="3439478" y="4947375"/>
                </a:cubicBezTo>
                <a:lnTo>
                  <a:pt x="3431858" y="4951185"/>
                </a:lnTo>
                <a:cubicBezTo>
                  <a:pt x="3442336" y="4943565"/>
                  <a:pt x="3453766" y="4935945"/>
                  <a:pt x="3464244" y="4928325"/>
                </a:cubicBezTo>
                <a:lnTo>
                  <a:pt x="3495676" y="4904513"/>
                </a:lnTo>
                <a:cubicBezTo>
                  <a:pt x="3497580" y="4902607"/>
                  <a:pt x="3500438" y="4901655"/>
                  <a:pt x="3502344" y="4899750"/>
                </a:cubicBezTo>
                <a:close/>
                <a:moveTo>
                  <a:pt x="2399220" y="4890390"/>
                </a:moveTo>
                <a:lnTo>
                  <a:pt x="2389908" y="4891039"/>
                </a:lnTo>
                <a:lnTo>
                  <a:pt x="2392450" y="4890637"/>
                </a:lnTo>
                <a:close/>
                <a:moveTo>
                  <a:pt x="2428876" y="4888321"/>
                </a:moveTo>
                <a:cubicBezTo>
                  <a:pt x="2460784" y="4889273"/>
                  <a:pt x="2429828" y="4889511"/>
                  <a:pt x="2406968" y="4890107"/>
                </a:cubicBezTo>
                <a:lnTo>
                  <a:pt x="2399220" y="4890390"/>
                </a:lnTo>
                <a:close/>
                <a:moveTo>
                  <a:pt x="395288" y="4887368"/>
                </a:moveTo>
                <a:lnTo>
                  <a:pt x="362904" y="4915943"/>
                </a:lnTo>
                <a:cubicBezTo>
                  <a:pt x="377192" y="4901656"/>
                  <a:pt x="383858" y="4896893"/>
                  <a:pt x="395288" y="4887368"/>
                </a:cubicBezTo>
                <a:close/>
                <a:moveTo>
                  <a:pt x="2230756" y="4873080"/>
                </a:moveTo>
                <a:lnTo>
                  <a:pt x="2185036" y="4882605"/>
                </a:lnTo>
                <a:cubicBezTo>
                  <a:pt x="2177416" y="4884510"/>
                  <a:pt x="2169796" y="4885462"/>
                  <a:pt x="2162176" y="4887368"/>
                </a:cubicBezTo>
                <a:lnTo>
                  <a:pt x="2140268" y="4893082"/>
                </a:lnTo>
                <a:cubicBezTo>
                  <a:pt x="2148840" y="4891178"/>
                  <a:pt x="2156460" y="4888320"/>
                  <a:pt x="2164080" y="4886415"/>
                </a:cubicBezTo>
                <a:cubicBezTo>
                  <a:pt x="2171700" y="4885462"/>
                  <a:pt x="2179320" y="4883557"/>
                  <a:pt x="2186940" y="4881653"/>
                </a:cubicBezTo>
                <a:cubicBezTo>
                  <a:pt x="2202180" y="4878795"/>
                  <a:pt x="2216468" y="4875937"/>
                  <a:pt x="2230756" y="4873080"/>
                </a:cubicBezTo>
                <a:close/>
                <a:moveTo>
                  <a:pt x="2292668" y="4870223"/>
                </a:moveTo>
                <a:cubicBezTo>
                  <a:pt x="2309812" y="4870223"/>
                  <a:pt x="2300288" y="4872128"/>
                  <a:pt x="2280284" y="4875938"/>
                </a:cubicBezTo>
                <a:cubicBezTo>
                  <a:pt x="2260284" y="4879748"/>
                  <a:pt x="2229804" y="4883558"/>
                  <a:pt x="2204084" y="4890225"/>
                </a:cubicBezTo>
                <a:cubicBezTo>
                  <a:pt x="2191704" y="4893083"/>
                  <a:pt x="2179320" y="4895941"/>
                  <a:pt x="2170748" y="4897845"/>
                </a:cubicBezTo>
                <a:cubicBezTo>
                  <a:pt x="2162176" y="4899750"/>
                  <a:pt x="2156460" y="4901655"/>
                  <a:pt x="2155508" y="4902608"/>
                </a:cubicBezTo>
                <a:cubicBezTo>
                  <a:pt x="2154556" y="4903561"/>
                  <a:pt x="2158364" y="4902608"/>
                  <a:pt x="2168844" y="4900703"/>
                </a:cubicBezTo>
                <a:cubicBezTo>
                  <a:pt x="2179320" y="4899750"/>
                  <a:pt x="2197418" y="4896893"/>
                  <a:pt x="2223136" y="4892130"/>
                </a:cubicBezTo>
                <a:cubicBezTo>
                  <a:pt x="2206944" y="4894988"/>
                  <a:pt x="2190750" y="4898798"/>
                  <a:pt x="2174558" y="4902608"/>
                </a:cubicBezTo>
                <a:cubicBezTo>
                  <a:pt x="2159318" y="4906418"/>
                  <a:pt x="2143124" y="4911180"/>
                  <a:pt x="2127884" y="4915943"/>
                </a:cubicBezTo>
                <a:cubicBezTo>
                  <a:pt x="2120264" y="4917848"/>
                  <a:pt x="2112644" y="4920705"/>
                  <a:pt x="2105024" y="4922611"/>
                </a:cubicBezTo>
                <a:cubicBezTo>
                  <a:pt x="2097404" y="4924516"/>
                  <a:pt x="2089784" y="4927373"/>
                  <a:pt x="2082164" y="4930230"/>
                </a:cubicBezTo>
                <a:cubicBezTo>
                  <a:pt x="2066924" y="4935945"/>
                  <a:pt x="2052638" y="4940708"/>
                  <a:pt x="2037398" y="4946423"/>
                </a:cubicBezTo>
                <a:cubicBezTo>
                  <a:pt x="2023110" y="4953091"/>
                  <a:pt x="2008824" y="4958805"/>
                  <a:pt x="1994536" y="4965473"/>
                </a:cubicBezTo>
                <a:cubicBezTo>
                  <a:pt x="1987868" y="4968330"/>
                  <a:pt x="1980248" y="4971188"/>
                  <a:pt x="1973580" y="4974998"/>
                </a:cubicBezTo>
                <a:lnTo>
                  <a:pt x="1952624" y="4985475"/>
                </a:lnTo>
                <a:cubicBezTo>
                  <a:pt x="1939290" y="4993095"/>
                  <a:pt x="1925004" y="4999763"/>
                  <a:pt x="1911668" y="5007383"/>
                </a:cubicBezTo>
                <a:cubicBezTo>
                  <a:pt x="1899284" y="5015003"/>
                  <a:pt x="1885950" y="5023575"/>
                  <a:pt x="1872616" y="5031195"/>
                </a:cubicBezTo>
                <a:cubicBezTo>
                  <a:pt x="1859280" y="5038816"/>
                  <a:pt x="1846898" y="5048341"/>
                  <a:pt x="1834516" y="5056913"/>
                </a:cubicBezTo>
                <a:cubicBezTo>
                  <a:pt x="1822132" y="5065486"/>
                  <a:pt x="1808798" y="5074058"/>
                  <a:pt x="1797368" y="5083583"/>
                </a:cubicBezTo>
                <a:cubicBezTo>
                  <a:pt x="1773556" y="5102633"/>
                  <a:pt x="1748790" y="5121683"/>
                  <a:pt x="1726884" y="5143591"/>
                </a:cubicBezTo>
                <a:lnTo>
                  <a:pt x="1709738" y="5159783"/>
                </a:lnTo>
                <a:lnTo>
                  <a:pt x="1701164" y="5167403"/>
                </a:lnTo>
                <a:lnTo>
                  <a:pt x="1693544" y="5175975"/>
                </a:lnTo>
                <a:cubicBezTo>
                  <a:pt x="1683068" y="5187405"/>
                  <a:pt x="1672590" y="5198836"/>
                  <a:pt x="1662112" y="5210266"/>
                </a:cubicBezTo>
                <a:cubicBezTo>
                  <a:pt x="1656398" y="5215980"/>
                  <a:pt x="1651636" y="5222648"/>
                  <a:pt x="1646872" y="5228363"/>
                </a:cubicBezTo>
                <a:cubicBezTo>
                  <a:pt x="1641158" y="5235030"/>
                  <a:pt x="1636396" y="5240745"/>
                  <a:pt x="1631632" y="5247413"/>
                </a:cubicBezTo>
                <a:cubicBezTo>
                  <a:pt x="1625918" y="5254080"/>
                  <a:pt x="1621156" y="5259795"/>
                  <a:pt x="1616392" y="5266463"/>
                </a:cubicBezTo>
                <a:cubicBezTo>
                  <a:pt x="1610678" y="5273130"/>
                  <a:pt x="1606868" y="5279798"/>
                  <a:pt x="1602104" y="5286466"/>
                </a:cubicBezTo>
                <a:cubicBezTo>
                  <a:pt x="1630680" y="5245508"/>
                  <a:pt x="1604010" y="5275988"/>
                  <a:pt x="1597344" y="5283608"/>
                </a:cubicBezTo>
                <a:cubicBezTo>
                  <a:pt x="1601152" y="5277893"/>
                  <a:pt x="1604964" y="5272178"/>
                  <a:pt x="1608772" y="5267416"/>
                </a:cubicBezTo>
                <a:cubicBezTo>
                  <a:pt x="1612584" y="5262653"/>
                  <a:pt x="1616392" y="5257891"/>
                  <a:pt x="1620204" y="5253128"/>
                </a:cubicBezTo>
                <a:cubicBezTo>
                  <a:pt x="1627824" y="5243603"/>
                  <a:pt x="1634490" y="5235983"/>
                  <a:pt x="1640204" y="5228363"/>
                </a:cubicBezTo>
                <a:cubicBezTo>
                  <a:pt x="1651636" y="5213123"/>
                  <a:pt x="1663064" y="5201693"/>
                  <a:pt x="1671638" y="5192168"/>
                </a:cubicBezTo>
                <a:cubicBezTo>
                  <a:pt x="1680210" y="5182643"/>
                  <a:pt x="1687830" y="5175023"/>
                  <a:pt x="1693544" y="5168355"/>
                </a:cubicBezTo>
                <a:cubicBezTo>
                  <a:pt x="1699260" y="5160736"/>
                  <a:pt x="1704976" y="5155973"/>
                  <a:pt x="1709738" y="5151211"/>
                </a:cubicBezTo>
                <a:cubicBezTo>
                  <a:pt x="1719264" y="5141686"/>
                  <a:pt x="1727836" y="5133113"/>
                  <a:pt x="1740218" y="5119778"/>
                </a:cubicBezTo>
                <a:cubicBezTo>
                  <a:pt x="1745932" y="5113111"/>
                  <a:pt x="1754504" y="5106443"/>
                  <a:pt x="1764984" y="5097870"/>
                </a:cubicBezTo>
                <a:cubicBezTo>
                  <a:pt x="1775460" y="5089298"/>
                  <a:pt x="1786890" y="5077868"/>
                  <a:pt x="1803084" y="5066438"/>
                </a:cubicBezTo>
                <a:cubicBezTo>
                  <a:pt x="1792604" y="5073105"/>
                  <a:pt x="1771650" y="5090250"/>
                  <a:pt x="1744028" y="5111205"/>
                </a:cubicBezTo>
                <a:cubicBezTo>
                  <a:pt x="1731644" y="5122636"/>
                  <a:pt x="1717358" y="5135018"/>
                  <a:pt x="1702118" y="5149305"/>
                </a:cubicBezTo>
                <a:cubicBezTo>
                  <a:pt x="1698308" y="5152163"/>
                  <a:pt x="1694498" y="5155973"/>
                  <a:pt x="1690688" y="5159783"/>
                </a:cubicBezTo>
                <a:cubicBezTo>
                  <a:pt x="1687830" y="5163593"/>
                  <a:pt x="1684020" y="5167403"/>
                  <a:pt x="1680210" y="5171213"/>
                </a:cubicBezTo>
                <a:cubicBezTo>
                  <a:pt x="1673544" y="5178833"/>
                  <a:pt x="1665924" y="5187405"/>
                  <a:pt x="1658304" y="5195025"/>
                </a:cubicBezTo>
                <a:lnTo>
                  <a:pt x="1646872" y="5207408"/>
                </a:lnTo>
                <a:cubicBezTo>
                  <a:pt x="1643064" y="5211218"/>
                  <a:pt x="1640204" y="5215980"/>
                  <a:pt x="1636396" y="5219791"/>
                </a:cubicBezTo>
                <a:cubicBezTo>
                  <a:pt x="1629728" y="5228363"/>
                  <a:pt x="1623060" y="5236936"/>
                  <a:pt x="1616392" y="5245508"/>
                </a:cubicBezTo>
                <a:cubicBezTo>
                  <a:pt x="1602104" y="5262653"/>
                  <a:pt x="1591628" y="5280750"/>
                  <a:pt x="1580198" y="5296943"/>
                </a:cubicBezTo>
                <a:cubicBezTo>
                  <a:pt x="1575436" y="5305516"/>
                  <a:pt x="1569720" y="5313136"/>
                  <a:pt x="1564958" y="5320755"/>
                </a:cubicBezTo>
                <a:cubicBezTo>
                  <a:pt x="1560196" y="5329328"/>
                  <a:pt x="1556384" y="5336948"/>
                  <a:pt x="1552576" y="5343616"/>
                </a:cubicBezTo>
                <a:cubicBezTo>
                  <a:pt x="1544956" y="5357903"/>
                  <a:pt x="1538288" y="5370286"/>
                  <a:pt x="1533524" y="5379811"/>
                </a:cubicBezTo>
                <a:lnTo>
                  <a:pt x="1555432" y="5344568"/>
                </a:lnTo>
                <a:cubicBezTo>
                  <a:pt x="1563052" y="5333138"/>
                  <a:pt x="1569720" y="5320755"/>
                  <a:pt x="1578292" y="5310278"/>
                </a:cubicBezTo>
                <a:cubicBezTo>
                  <a:pt x="1570672" y="5322661"/>
                  <a:pt x="1564958" y="5335043"/>
                  <a:pt x="1558290" y="5348378"/>
                </a:cubicBezTo>
                <a:cubicBezTo>
                  <a:pt x="1551624" y="5361713"/>
                  <a:pt x="1544956" y="5374095"/>
                  <a:pt x="1539240" y="5387430"/>
                </a:cubicBezTo>
                <a:cubicBezTo>
                  <a:pt x="1528764" y="5405528"/>
                  <a:pt x="1527810" y="5406480"/>
                  <a:pt x="1527810" y="5403623"/>
                </a:cubicBezTo>
                <a:cubicBezTo>
                  <a:pt x="1523048" y="5418863"/>
                  <a:pt x="1501140" y="5466488"/>
                  <a:pt x="1477328" y="5524591"/>
                </a:cubicBezTo>
                <a:cubicBezTo>
                  <a:pt x="1449704" y="5592218"/>
                  <a:pt x="1419224" y="5671275"/>
                  <a:pt x="1389698" y="5731283"/>
                </a:cubicBezTo>
                <a:cubicBezTo>
                  <a:pt x="1398270" y="5712233"/>
                  <a:pt x="1398270" y="5706518"/>
                  <a:pt x="1396364" y="5709375"/>
                </a:cubicBezTo>
                <a:cubicBezTo>
                  <a:pt x="1394460" y="5711280"/>
                  <a:pt x="1389698" y="5720805"/>
                  <a:pt x="1383984" y="5729378"/>
                </a:cubicBezTo>
                <a:cubicBezTo>
                  <a:pt x="1373504" y="5745570"/>
                  <a:pt x="1364932" y="5759858"/>
                  <a:pt x="1388744" y="5707470"/>
                </a:cubicBezTo>
                <a:cubicBezTo>
                  <a:pt x="1432560" y="5612220"/>
                  <a:pt x="1466850" y="5505541"/>
                  <a:pt x="1518284" y="5400766"/>
                </a:cubicBezTo>
                <a:lnTo>
                  <a:pt x="1527810" y="5380763"/>
                </a:lnTo>
                <a:cubicBezTo>
                  <a:pt x="1531620" y="5375048"/>
                  <a:pt x="1535430" y="5368380"/>
                  <a:pt x="1539240" y="5361713"/>
                </a:cubicBezTo>
                <a:lnTo>
                  <a:pt x="1561148" y="5322661"/>
                </a:lnTo>
                <a:cubicBezTo>
                  <a:pt x="1568768" y="5310278"/>
                  <a:pt x="1577340" y="5297895"/>
                  <a:pt x="1585912" y="5285513"/>
                </a:cubicBezTo>
                <a:cubicBezTo>
                  <a:pt x="1594484" y="5273130"/>
                  <a:pt x="1602104" y="5260748"/>
                  <a:pt x="1611630" y="5249318"/>
                </a:cubicBezTo>
                <a:lnTo>
                  <a:pt x="1639252" y="5214075"/>
                </a:lnTo>
                <a:cubicBezTo>
                  <a:pt x="1643064" y="5207408"/>
                  <a:pt x="1648778" y="5202645"/>
                  <a:pt x="1653540" y="5196930"/>
                </a:cubicBezTo>
                <a:lnTo>
                  <a:pt x="1668780" y="5180738"/>
                </a:lnTo>
                <a:lnTo>
                  <a:pt x="1684020" y="5164545"/>
                </a:lnTo>
                <a:lnTo>
                  <a:pt x="1691640" y="5155973"/>
                </a:lnTo>
                <a:lnTo>
                  <a:pt x="1699260" y="5148353"/>
                </a:lnTo>
                <a:lnTo>
                  <a:pt x="1731644" y="5117873"/>
                </a:lnTo>
                <a:cubicBezTo>
                  <a:pt x="1733550" y="5115016"/>
                  <a:pt x="1735456" y="5113111"/>
                  <a:pt x="1739264" y="5109300"/>
                </a:cubicBezTo>
                <a:lnTo>
                  <a:pt x="1740656" y="5108008"/>
                </a:lnTo>
                <a:lnTo>
                  <a:pt x="1823562" y="5043578"/>
                </a:lnTo>
                <a:cubicBezTo>
                  <a:pt x="1852374" y="5023337"/>
                  <a:pt x="1882140" y="5004525"/>
                  <a:pt x="1912620" y="4987380"/>
                </a:cubicBezTo>
                <a:cubicBezTo>
                  <a:pt x="1944052" y="4973093"/>
                  <a:pt x="1960244" y="4965473"/>
                  <a:pt x="1969770" y="4961663"/>
                </a:cubicBezTo>
                <a:cubicBezTo>
                  <a:pt x="1980248" y="4957853"/>
                  <a:pt x="1983104" y="4957853"/>
                  <a:pt x="1986916" y="4956900"/>
                </a:cubicBezTo>
                <a:cubicBezTo>
                  <a:pt x="1990724" y="4955948"/>
                  <a:pt x="1996440" y="4954043"/>
                  <a:pt x="2011680" y="4948328"/>
                </a:cubicBezTo>
                <a:cubicBezTo>
                  <a:pt x="2015490" y="4946423"/>
                  <a:pt x="2020252" y="4944518"/>
                  <a:pt x="2025016" y="4942613"/>
                </a:cubicBezTo>
                <a:cubicBezTo>
                  <a:pt x="2029778" y="4940708"/>
                  <a:pt x="2036444" y="4937850"/>
                  <a:pt x="2043112" y="4935945"/>
                </a:cubicBezTo>
                <a:cubicBezTo>
                  <a:pt x="2056448" y="4931183"/>
                  <a:pt x="2074544" y="4925468"/>
                  <a:pt x="2096452" y="4917848"/>
                </a:cubicBezTo>
                <a:cubicBezTo>
                  <a:pt x="2101216" y="4913086"/>
                  <a:pt x="2081212" y="4919753"/>
                  <a:pt x="2052638" y="4926420"/>
                </a:cubicBezTo>
                <a:cubicBezTo>
                  <a:pt x="2074544" y="4918800"/>
                  <a:pt x="2096452" y="4910228"/>
                  <a:pt x="2119312" y="4904513"/>
                </a:cubicBezTo>
                <a:cubicBezTo>
                  <a:pt x="2142172" y="4898798"/>
                  <a:pt x="2165032" y="4891178"/>
                  <a:pt x="2187892" y="4887368"/>
                </a:cubicBezTo>
                <a:lnTo>
                  <a:pt x="2178368" y="4891178"/>
                </a:lnTo>
                <a:cubicBezTo>
                  <a:pt x="2197418" y="4887368"/>
                  <a:pt x="2216468" y="4882605"/>
                  <a:pt x="2235518" y="4878795"/>
                </a:cubicBezTo>
                <a:close/>
                <a:moveTo>
                  <a:pt x="3543430" y="4736219"/>
                </a:moveTo>
                <a:lnTo>
                  <a:pt x="3542676" y="4737289"/>
                </a:lnTo>
                <a:cubicBezTo>
                  <a:pt x="3540504" y="4739790"/>
                  <a:pt x="3537110" y="4743302"/>
                  <a:pt x="3531872" y="4748303"/>
                </a:cubicBezTo>
                <a:close/>
                <a:moveTo>
                  <a:pt x="3938588" y="4474935"/>
                </a:moveTo>
                <a:cubicBezTo>
                  <a:pt x="3923348" y="4495890"/>
                  <a:pt x="3906204" y="4516845"/>
                  <a:pt x="3890010" y="4536848"/>
                </a:cubicBezTo>
                <a:lnTo>
                  <a:pt x="3884296" y="4542562"/>
                </a:lnTo>
                <a:cubicBezTo>
                  <a:pt x="3902392" y="4520655"/>
                  <a:pt x="3921442" y="4497795"/>
                  <a:pt x="3938588" y="4474935"/>
                </a:cubicBezTo>
                <a:close/>
                <a:moveTo>
                  <a:pt x="3933826" y="4428262"/>
                </a:moveTo>
                <a:cubicBezTo>
                  <a:pt x="3927158" y="4438740"/>
                  <a:pt x="3911918" y="4459695"/>
                  <a:pt x="3893820" y="4481602"/>
                </a:cubicBezTo>
                <a:cubicBezTo>
                  <a:pt x="3876676" y="4502557"/>
                  <a:pt x="3856674" y="4524465"/>
                  <a:pt x="3842386" y="4537800"/>
                </a:cubicBezTo>
                <a:cubicBezTo>
                  <a:pt x="3872866" y="4503510"/>
                  <a:pt x="3881440" y="4493032"/>
                  <a:pt x="3890012" y="4483507"/>
                </a:cubicBezTo>
                <a:cubicBezTo>
                  <a:pt x="3894774" y="4477792"/>
                  <a:pt x="3898584" y="4473030"/>
                  <a:pt x="3905252" y="4465410"/>
                </a:cubicBezTo>
                <a:cubicBezTo>
                  <a:pt x="3911918" y="4456837"/>
                  <a:pt x="3920492" y="4446360"/>
                  <a:pt x="3933826" y="4428262"/>
                </a:cubicBezTo>
                <a:close/>
                <a:moveTo>
                  <a:pt x="4039908" y="4261932"/>
                </a:moveTo>
                <a:cubicBezTo>
                  <a:pt x="4040504" y="4260861"/>
                  <a:pt x="4040504" y="4261575"/>
                  <a:pt x="4040504" y="4263480"/>
                </a:cubicBezTo>
                <a:cubicBezTo>
                  <a:pt x="4040504" y="4271100"/>
                  <a:pt x="4032884" y="4294913"/>
                  <a:pt x="4039552" y="4281578"/>
                </a:cubicBezTo>
                <a:cubicBezTo>
                  <a:pt x="4026216" y="4313011"/>
                  <a:pt x="4010024" y="4347300"/>
                  <a:pt x="3991928" y="4377780"/>
                </a:cubicBezTo>
                <a:cubicBezTo>
                  <a:pt x="3973830" y="4408261"/>
                  <a:pt x="3954780" y="4435883"/>
                  <a:pt x="3938588" y="4455886"/>
                </a:cubicBezTo>
                <a:cubicBezTo>
                  <a:pt x="3927158" y="4473983"/>
                  <a:pt x="3908108" y="4499700"/>
                  <a:pt x="3883342" y="4531133"/>
                </a:cubicBezTo>
                <a:cubicBezTo>
                  <a:pt x="3860484" y="4559708"/>
                  <a:pt x="3831908" y="4590188"/>
                  <a:pt x="3804284" y="4619715"/>
                </a:cubicBezTo>
                <a:lnTo>
                  <a:pt x="3802686" y="4620362"/>
                </a:lnTo>
                <a:lnTo>
                  <a:pt x="3788092" y="4634955"/>
                </a:lnTo>
                <a:lnTo>
                  <a:pt x="3801440" y="4620867"/>
                </a:lnTo>
                <a:lnTo>
                  <a:pt x="3798882" y="4621903"/>
                </a:lnTo>
                <a:cubicBezTo>
                  <a:pt x="3785174" y="4633289"/>
                  <a:pt x="3752848" y="4665436"/>
                  <a:pt x="3758564" y="4656863"/>
                </a:cubicBezTo>
                <a:cubicBezTo>
                  <a:pt x="3716656" y="4699725"/>
                  <a:pt x="3664268" y="4753065"/>
                  <a:pt x="3609976" y="4801643"/>
                </a:cubicBezTo>
                <a:cubicBezTo>
                  <a:pt x="3556636" y="4850220"/>
                  <a:pt x="3500438" y="4894988"/>
                  <a:pt x="3458528" y="4925468"/>
                </a:cubicBezTo>
                <a:lnTo>
                  <a:pt x="3493770" y="4901655"/>
                </a:lnTo>
                <a:cubicBezTo>
                  <a:pt x="3478530" y="4912133"/>
                  <a:pt x="3467100" y="4920705"/>
                  <a:pt x="3457576" y="4927373"/>
                </a:cubicBezTo>
                <a:cubicBezTo>
                  <a:pt x="3449004" y="4934041"/>
                  <a:pt x="3441382" y="4938803"/>
                  <a:pt x="3435668" y="4942613"/>
                </a:cubicBezTo>
                <a:cubicBezTo>
                  <a:pt x="3425190" y="4950233"/>
                  <a:pt x="3420428" y="4954043"/>
                  <a:pt x="3417570" y="4956900"/>
                </a:cubicBezTo>
                <a:cubicBezTo>
                  <a:pt x="3413760" y="4959758"/>
                  <a:pt x="3411856" y="4961663"/>
                  <a:pt x="3405188" y="4966425"/>
                </a:cubicBezTo>
                <a:cubicBezTo>
                  <a:pt x="3398520" y="4971188"/>
                  <a:pt x="3387090" y="4978808"/>
                  <a:pt x="3364230" y="4991191"/>
                </a:cubicBezTo>
                <a:lnTo>
                  <a:pt x="3360420" y="4982618"/>
                </a:lnTo>
                <a:cubicBezTo>
                  <a:pt x="3329940" y="4999763"/>
                  <a:pt x="3296604" y="5015955"/>
                  <a:pt x="3264216" y="5027386"/>
                </a:cubicBezTo>
                <a:cubicBezTo>
                  <a:pt x="3231832" y="5039768"/>
                  <a:pt x="3201352" y="5047388"/>
                  <a:pt x="3177540" y="5053103"/>
                </a:cubicBezTo>
                <a:cubicBezTo>
                  <a:pt x="3176588" y="5050245"/>
                  <a:pt x="3197542" y="5042625"/>
                  <a:pt x="3231832" y="5033100"/>
                </a:cubicBezTo>
                <a:cubicBezTo>
                  <a:pt x="3264216" y="5020718"/>
                  <a:pt x="3310890" y="5005478"/>
                  <a:pt x="3356610" y="4980713"/>
                </a:cubicBezTo>
                <a:cubicBezTo>
                  <a:pt x="3403282" y="4956900"/>
                  <a:pt x="3449956" y="4927373"/>
                  <a:pt x="3490912" y="4896893"/>
                </a:cubicBezTo>
                <a:cubicBezTo>
                  <a:pt x="3530916" y="4866413"/>
                  <a:pt x="3565208" y="4835933"/>
                  <a:pt x="3587116" y="4813073"/>
                </a:cubicBezTo>
                <a:cubicBezTo>
                  <a:pt x="3596640" y="4805453"/>
                  <a:pt x="3603308" y="4800690"/>
                  <a:pt x="3615690" y="4790213"/>
                </a:cubicBezTo>
                <a:cubicBezTo>
                  <a:pt x="3627120" y="4779736"/>
                  <a:pt x="3644264" y="4764495"/>
                  <a:pt x="3672840" y="4736873"/>
                </a:cubicBezTo>
                <a:cubicBezTo>
                  <a:pt x="3667124" y="4735920"/>
                  <a:pt x="3707130" y="4695915"/>
                  <a:pt x="3755708" y="4644480"/>
                </a:cubicBezTo>
                <a:cubicBezTo>
                  <a:pt x="3804284" y="4593998"/>
                  <a:pt x="3864292" y="4532086"/>
                  <a:pt x="3898584" y="4488270"/>
                </a:cubicBezTo>
                <a:cubicBezTo>
                  <a:pt x="3914776" y="4469220"/>
                  <a:pt x="3900488" y="4487318"/>
                  <a:pt x="3887152" y="4504463"/>
                </a:cubicBezTo>
                <a:cubicBezTo>
                  <a:pt x="3873816" y="4521608"/>
                  <a:pt x="3860484" y="4538753"/>
                  <a:pt x="3878580" y="4519703"/>
                </a:cubicBezTo>
                <a:cubicBezTo>
                  <a:pt x="3907156" y="4486365"/>
                  <a:pt x="3927158" y="4459695"/>
                  <a:pt x="3946208" y="4431120"/>
                </a:cubicBezTo>
                <a:cubicBezTo>
                  <a:pt x="3965258" y="4402545"/>
                  <a:pt x="3985260" y="4372065"/>
                  <a:pt x="4010978" y="4325393"/>
                </a:cubicBezTo>
                <a:cubicBezTo>
                  <a:pt x="4005264" y="4336823"/>
                  <a:pt x="4010024" y="4329203"/>
                  <a:pt x="4004310" y="4341586"/>
                </a:cubicBezTo>
                <a:cubicBezTo>
                  <a:pt x="4013836" y="4323488"/>
                  <a:pt x="4020504" y="4308248"/>
                  <a:pt x="4025264" y="4296818"/>
                </a:cubicBezTo>
                <a:cubicBezTo>
                  <a:pt x="4030028" y="4284436"/>
                  <a:pt x="4033838" y="4276815"/>
                  <a:pt x="4035742" y="4271100"/>
                </a:cubicBezTo>
                <a:cubicBezTo>
                  <a:pt x="4038124" y="4265862"/>
                  <a:pt x="4039314" y="4263004"/>
                  <a:pt x="4039908" y="4261932"/>
                </a:cubicBezTo>
                <a:close/>
                <a:moveTo>
                  <a:pt x="982980" y="4261575"/>
                </a:moveTo>
                <a:lnTo>
                  <a:pt x="943928" y="4309200"/>
                </a:lnTo>
                <a:lnTo>
                  <a:pt x="945832" y="4305390"/>
                </a:lnTo>
                <a:cubicBezTo>
                  <a:pt x="936308" y="4318725"/>
                  <a:pt x="914400" y="4341585"/>
                  <a:pt x="892492" y="4363493"/>
                </a:cubicBezTo>
                <a:cubicBezTo>
                  <a:pt x="870586" y="4384448"/>
                  <a:pt x="847724" y="4405403"/>
                  <a:pt x="837248" y="4416833"/>
                </a:cubicBezTo>
                <a:lnTo>
                  <a:pt x="837270" y="4416811"/>
                </a:lnTo>
                <a:lnTo>
                  <a:pt x="864872" y="4388258"/>
                </a:lnTo>
                <a:cubicBezTo>
                  <a:pt x="877252" y="4376828"/>
                  <a:pt x="891540" y="4362540"/>
                  <a:pt x="905828" y="4347300"/>
                </a:cubicBezTo>
                <a:cubicBezTo>
                  <a:pt x="913448" y="4339680"/>
                  <a:pt x="920116" y="4332060"/>
                  <a:pt x="927736" y="4324440"/>
                </a:cubicBezTo>
                <a:cubicBezTo>
                  <a:pt x="935356" y="4316820"/>
                  <a:pt x="942024" y="4309200"/>
                  <a:pt x="948690" y="4301580"/>
                </a:cubicBezTo>
                <a:cubicBezTo>
                  <a:pt x="961072" y="4286340"/>
                  <a:pt x="973456" y="4272053"/>
                  <a:pt x="982980" y="4261575"/>
                </a:cubicBezTo>
                <a:close/>
                <a:moveTo>
                  <a:pt x="3967164" y="4118700"/>
                </a:moveTo>
                <a:cubicBezTo>
                  <a:pt x="3966212" y="4123463"/>
                  <a:pt x="3966212" y="4128225"/>
                  <a:pt x="3965258" y="4132988"/>
                </a:cubicBezTo>
                <a:cubicBezTo>
                  <a:pt x="3964304" y="4136798"/>
                  <a:pt x="3964304" y="4141560"/>
                  <a:pt x="3962400" y="4149180"/>
                </a:cubicBezTo>
                <a:cubicBezTo>
                  <a:pt x="3959544" y="4170135"/>
                  <a:pt x="3955732" y="4188233"/>
                  <a:pt x="3954780" y="4194900"/>
                </a:cubicBezTo>
                <a:cubicBezTo>
                  <a:pt x="3953828" y="4200615"/>
                  <a:pt x="3956686" y="4195853"/>
                  <a:pt x="3965258" y="4168230"/>
                </a:cubicBezTo>
                <a:cubicBezTo>
                  <a:pt x="3959544" y="4190138"/>
                  <a:pt x="3952876" y="4213950"/>
                  <a:pt x="3944304" y="4235858"/>
                </a:cubicBezTo>
                <a:cubicBezTo>
                  <a:pt x="3935730" y="4257765"/>
                  <a:pt x="3925252" y="4279673"/>
                  <a:pt x="3915728" y="4297770"/>
                </a:cubicBezTo>
                <a:cubicBezTo>
                  <a:pt x="3895726" y="4333965"/>
                  <a:pt x="3877628" y="4359683"/>
                  <a:pt x="3881438" y="4359683"/>
                </a:cubicBezTo>
                <a:cubicBezTo>
                  <a:pt x="3894772" y="4342538"/>
                  <a:pt x="3910966" y="4322535"/>
                  <a:pt x="3930016" y="4287293"/>
                </a:cubicBezTo>
                <a:cubicBezTo>
                  <a:pt x="3898584" y="4347300"/>
                  <a:pt x="3871912" y="4383495"/>
                  <a:pt x="3845244" y="4418738"/>
                </a:cubicBezTo>
                <a:cubicBezTo>
                  <a:pt x="3817620" y="4453980"/>
                  <a:pt x="3789046" y="4487318"/>
                  <a:pt x="3741420" y="4536848"/>
                </a:cubicBezTo>
                <a:cubicBezTo>
                  <a:pt x="3752852" y="4524465"/>
                  <a:pt x="3770948" y="4503510"/>
                  <a:pt x="3789998" y="4481603"/>
                </a:cubicBezTo>
                <a:cubicBezTo>
                  <a:pt x="3809048" y="4458743"/>
                  <a:pt x="3828098" y="4434930"/>
                  <a:pt x="3842386" y="4414928"/>
                </a:cubicBezTo>
                <a:cubicBezTo>
                  <a:pt x="3850004" y="4404450"/>
                  <a:pt x="3855720" y="4395878"/>
                  <a:pt x="3860484" y="4389210"/>
                </a:cubicBezTo>
                <a:cubicBezTo>
                  <a:pt x="3864292" y="4382543"/>
                  <a:pt x="3867152" y="4377780"/>
                  <a:pt x="3868104" y="4375875"/>
                </a:cubicBezTo>
                <a:cubicBezTo>
                  <a:pt x="3870008" y="4371113"/>
                  <a:pt x="3863340" y="4378733"/>
                  <a:pt x="3842386" y="4403498"/>
                </a:cubicBezTo>
                <a:cubicBezTo>
                  <a:pt x="3824288" y="4430168"/>
                  <a:pt x="3805238" y="4456838"/>
                  <a:pt x="3784284" y="4483508"/>
                </a:cubicBezTo>
                <a:cubicBezTo>
                  <a:pt x="3753804" y="4513988"/>
                  <a:pt x="3799524" y="4462553"/>
                  <a:pt x="3809048" y="4449218"/>
                </a:cubicBezTo>
                <a:cubicBezTo>
                  <a:pt x="3806192" y="4451123"/>
                  <a:pt x="3783330" y="4474935"/>
                  <a:pt x="3758566" y="4500653"/>
                </a:cubicBezTo>
                <a:cubicBezTo>
                  <a:pt x="3733800" y="4526370"/>
                  <a:pt x="3706178" y="4554945"/>
                  <a:pt x="3698558" y="4565423"/>
                </a:cubicBezTo>
                <a:cubicBezTo>
                  <a:pt x="3708084" y="4558755"/>
                  <a:pt x="3767138" y="4496843"/>
                  <a:pt x="3720466" y="4551135"/>
                </a:cubicBezTo>
                <a:lnTo>
                  <a:pt x="3543430" y="4736219"/>
                </a:lnTo>
                <a:lnTo>
                  <a:pt x="3546158" y="4732348"/>
                </a:lnTo>
                <a:cubicBezTo>
                  <a:pt x="3546872" y="4730443"/>
                  <a:pt x="3545204" y="4730682"/>
                  <a:pt x="3546158" y="4729253"/>
                </a:cubicBezTo>
                <a:cubicBezTo>
                  <a:pt x="3524252" y="4748303"/>
                  <a:pt x="3509964" y="4762590"/>
                  <a:pt x="3493772" y="4777830"/>
                </a:cubicBezTo>
                <a:cubicBezTo>
                  <a:pt x="3485198" y="4785450"/>
                  <a:pt x="3476626" y="4794023"/>
                  <a:pt x="3465196" y="4802595"/>
                </a:cubicBezTo>
                <a:cubicBezTo>
                  <a:pt x="3454718" y="4811168"/>
                  <a:pt x="3441384" y="4821645"/>
                  <a:pt x="3424238" y="4833075"/>
                </a:cubicBezTo>
                <a:cubicBezTo>
                  <a:pt x="3452812" y="4810215"/>
                  <a:pt x="3480436" y="4785450"/>
                  <a:pt x="3507104" y="4760685"/>
                </a:cubicBezTo>
                <a:cubicBezTo>
                  <a:pt x="3462338" y="4800690"/>
                  <a:pt x="3430904" y="4822598"/>
                  <a:pt x="3408046" y="4838790"/>
                </a:cubicBezTo>
                <a:cubicBezTo>
                  <a:pt x="3397568" y="4847363"/>
                  <a:pt x="3388044" y="4852125"/>
                  <a:pt x="3379472" y="4857840"/>
                </a:cubicBezTo>
                <a:cubicBezTo>
                  <a:pt x="3371852" y="4863555"/>
                  <a:pt x="3364230" y="4868318"/>
                  <a:pt x="3357564" y="4872128"/>
                </a:cubicBezTo>
                <a:cubicBezTo>
                  <a:pt x="3349944" y="4875938"/>
                  <a:pt x="3343276" y="4879748"/>
                  <a:pt x="3335656" y="4884510"/>
                </a:cubicBezTo>
                <a:cubicBezTo>
                  <a:pt x="3331846" y="4887368"/>
                  <a:pt x="3328036" y="4889273"/>
                  <a:pt x="3323272" y="4892130"/>
                </a:cubicBezTo>
                <a:cubicBezTo>
                  <a:pt x="3319464" y="4894035"/>
                  <a:pt x="3314700" y="4896893"/>
                  <a:pt x="3308986" y="4899750"/>
                </a:cubicBezTo>
                <a:cubicBezTo>
                  <a:pt x="3298508" y="4905465"/>
                  <a:pt x="3286126" y="4913085"/>
                  <a:pt x="3269932" y="4919753"/>
                </a:cubicBezTo>
                <a:cubicBezTo>
                  <a:pt x="3261360" y="4923563"/>
                  <a:pt x="3252788" y="4927373"/>
                  <a:pt x="3243264" y="4932135"/>
                </a:cubicBezTo>
                <a:cubicBezTo>
                  <a:pt x="3233738" y="4935945"/>
                  <a:pt x="3222308" y="4939755"/>
                  <a:pt x="3210878" y="4944518"/>
                </a:cubicBezTo>
                <a:lnTo>
                  <a:pt x="3214688" y="4942613"/>
                </a:lnTo>
                <a:cubicBezTo>
                  <a:pt x="3179446" y="4954043"/>
                  <a:pt x="3131820" y="4967378"/>
                  <a:pt x="3082292" y="4971188"/>
                </a:cubicBezTo>
                <a:cubicBezTo>
                  <a:pt x="3032760" y="4975950"/>
                  <a:pt x="2983230" y="4973093"/>
                  <a:pt x="2948940" y="4972140"/>
                </a:cubicBezTo>
                <a:lnTo>
                  <a:pt x="2951798" y="4967378"/>
                </a:lnTo>
                <a:cubicBezTo>
                  <a:pt x="2927986" y="4967378"/>
                  <a:pt x="2911792" y="4966425"/>
                  <a:pt x="2899412" y="4964520"/>
                </a:cubicBezTo>
                <a:cubicBezTo>
                  <a:pt x="2887028" y="4963568"/>
                  <a:pt x="2877504" y="4961663"/>
                  <a:pt x="2866072" y="4958805"/>
                </a:cubicBezTo>
                <a:cubicBezTo>
                  <a:pt x="2843212" y="4953090"/>
                  <a:pt x="2814638" y="4946423"/>
                  <a:pt x="2737486" y="4931182"/>
                </a:cubicBezTo>
                <a:lnTo>
                  <a:pt x="2762252" y="4935945"/>
                </a:lnTo>
                <a:cubicBezTo>
                  <a:pt x="2666048" y="4915943"/>
                  <a:pt x="2711768" y="4922610"/>
                  <a:pt x="2718436" y="4920705"/>
                </a:cubicBezTo>
                <a:cubicBezTo>
                  <a:pt x="2645092" y="4903560"/>
                  <a:pt x="2600326" y="4897845"/>
                  <a:pt x="2554604" y="4893082"/>
                </a:cubicBezTo>
                <a:cubicBezTo>
                  <a:pt x="2531744" y="4890225"/>
                  <a:pt x="2508886" y="4889273"/>
                  <a:pt x="2481264" y="4886415"/>
                </a:cubicBezTo>
                <a:cubicBezTo>
                  <a:pt x="2467928" y="4886415"/>
                  <a:pt x="2452688" y="4884510"/>
                  <a:pt x="2436496" y="4883557"/>
                </a:cubicBezTo>
                <a:cubicBezTo>
                  <a:pt x="2420304" y="4883557"/>
                  <a:pt x="2401252" y="4882605"/>
                  <a:pt x="2381252" y="4881653"/>
                </a:cubicBezTo>
                <a:cubicBezTo>
                  <a:pt x="2385060" y="4879748"/>
                  <a:pt x="2372678" y="4877843"/>
                  <a:pt x="2361248" y="4876890"/>
                </a:cubicBezTo>
                <a:cubicBezTo>
                  <a:pt x="2349818" y="4875938"/>
                  <a:pt x="2339340" y="4874985"/>
                  <a:pt x="2346960" y="4873080"/>
                </a:cubicBezTo>
                <a:cubicBezTo>
                  <a:pt x="2386966" y="4873080"/>
                  <a:pt x="2452688" y="4875938"/>
                  <a:pt x="2496504" y="4879748"/>
                </a:cubicBezTo>
                <a:cubicBezTo>
                  <a:pt x="2504124" y="4878795"/>
                  <a:pt x="2496504" y="4876890"/>
                  <a:pt x="2483168" y="4874985"/>
                </a:cubicBezTo>
                <a:cubicBezTo>
                  <a:pt x="2469832" y="4873080"/>
                  <a:pt x="2449830" y="4871175"/>
                  <a:pt x="2431732" y="4870223"/>
                </a:cubicBezTo>
                <a:cubicBezTo>
                  <a:pt x="2395538" y="4869270"/>
                  <a:pt x="2367916" y="4868318"/>
                  <a:pt x="2418398" y="4866413"/>
                </a:cubicBezTo>
                <a:cubicBezTo>
                  <a:pt x="2402206" y="4865460"/>
                  <a:pt x="2386012" y="4865460"/>
                  <a:pt x="2369820" y="4864508"/>
                </a:cubicBezTo>
                <a:cubicBezTo>
                  <a:pt x="2353628" y="4864508"/>
                  <a:pt x="2338388" y="4865460"/>
                  <a:pt x="2323148" y="4865460"/>
                </a:cubicBezTo>
                <a:lnTo>
                  <a:pt x="2300288" y="4866413"/>
                </a:lnTo>
                <a:cubicBezTo>
                  <a:pt x="2292668" y="4866413"/>
                  <a:pt x="2285048" y="4867365"/>
                  <a:pt x="2277428" y="4868318"/>
                </a:cubicBezTo>
                <a:cubicBezTo>
                  <a:pt x="2261236" y="4870223"/>
                  <a:pt x="2245996" y="4872128"/>
                  <a:pt x="2229804" y="4874033"/>
                </a:cubicBezTo>
                <a:cubicBezTo>
                  <a:pt x="2243138" y="4872128"/>
                  <a:pt x="2257426" y="4870223"/>
                  <a:pt x="2270760" y="4868318"/>
                </a:cubicBezTo>
                <a:cubicBezTo>
                  <a:pt x="2284096" y="4866413"/>
                  <a:pt x="2297432" y="4863555"/>
                  <a:pt x="2311718" y="4863555"/>
                </a:cubicBezTo>
                <a:cubicBezTo>
                  <a:pt x="2339340" y="4861650"/>
                  <a:pt x="2366964" y="4858793"/>
                  <a:pt x="2394586" y="4860698"/>
                </a:cubicBezTo>
                <a:lnTo>
                  <a:pt x="2436496" y="4861650"/>
                </a:lnTo>
                <a:cubicBezTo>
                  <a:pt x="2449830" y="4862603"/>
                  <a:pt x="2464118" y="4864508"/>
                  <a:pt x="2477452" y="4865460"/>
                </a:cubicBezTo>
                <a:cubicBezTo>
                  <a:pt x="2504124" y="4868318"/>
                  <a:pt x="2530792" y="4871175"/>
                  <a:pt x="2557464" y="4875938"/>
                </a:cubicBezTo>
                <a:cubicBezTo>
                  <a:pt x="2663192" y="4893082"/>
                  <a:pt x="2762252" y="4919753"/>
                  <a:pt x="2858452" y="4936898"/>
                </a:cubicBezTo>
                <a:cubicBezTo>
                  <a:pt x="2907030" y="4945470"/>
                  <a:pt x="2954656" y="4952138"/>
                  <a:pt x="2999424" y="4952138"/>
                </a:cubicBezTo>
                <a:cubicBezTo>
                  <a:pt x="3046096" y="4954043"/>
                  <a:pt x="3091816" y="4951185"/>
                  <a:pt x="3135630" y="4942613"/>
                </a:cubicBezTo>
                <a:cubicBezTo>
                  <a:pt x="3224212" y="4926420"/>
                  <a:pt x="3308986" y="4885463"/>
                  <a:pt x="3388044" y="4833075"/>
                </a:cubicBezTo>
                <a:cubicBezTo>
                  <a:pt x="3386138" y="4833075"/>
                  <a:pt x="3388044" y="4832123"/>
                  <a:pt x="3394712" y="4826408"/>
                </a:cubicBezTo>
                <a:cubicBezTo>
                  <a:pt x="3399472" y="4823550"/>
                  <a:pt x="3407092" y="4819740"/>
                  <a:pt x="3413760" y="4814978"/>
                </a:cubicBezTo>
                <a:cubicBezTo>
                  <a:pt x="3449004" y="4789260"/>
                  <a:pt x="3484246" y="4761638"/>
                  <a:pt x="3517584" y="4731158"/>
                </a:cubicBezTo>
                <a:cubicBezTo>
                  <a:pt x="3550920" y="4701630"/>
                  <a:pt x="3584258" y="4670198"/>
                  <a:pt x="3616644" y="4637813"/>
                </a:cubicBezTo>
                <a:cubicBezTo>
                  <a:pt x="3611880" y="4640670"/>
                  <a:pt x="3630930" y="4621620"/>
                  <a:pt x="3653792" y="4596855"/>
                </a:cubicBezTo>
                <a:cubicBezTo>
                  <a:pt x="3677604" y="4573043"/>
                  <a:pt x="3704272" y="4544468"/>
                  <a:pt x="3716656" y="4530180"/>
                </a:cubicBezTo>
                <a:cubicBezTo>
                  <a:pt x="3687128" y="4563518"/>
                  <a:pt x="3682366" y="4570185"/>
                  <a:pt x="3687128" y="4566375"/>
                </a:cubicBezTo>
                <a:lnTo>
                  <a:pt x="3707130" y="4545420"/>
                </a:lnTo>
                <a:cubicBezTo>
                  <a:pt x="3724276" y="4526370"/>
                  <a:pt x="3741420" y="4508273"/>
                  <a:pt x="3758566" y="4489223"/>
                </a:cubicBezTo>
                <a:cubicBezTo>
                  <a:pt x="3769044" y="4476840"/>
                  <a:pt x="3787140" y="4456838"/>
                  <a:pt x="3806192" y="4434930"/>
                </a:cubicBezTo>
                <a:cubicBezTo>
                  <a:pt x="3825240" y="4413023"/>
                  <a:pt x="3845244" y="4388258"/>
                  <a:pt x="3861436" y="4365398"/>
                </a:cubicBezTo>
                <a:cubicBezTo>
                  <a:pt x="3894772" y="4320630"/>
                  <a:pt x="3911918" y="4284435"/>
                  <a:pt x="3896678" y="4302533"/>
                </a:cubicBezTo>
                <a:cubicBezTo>
                  <a:pt x="3921444" y="4260623"/>
                  <a:pt x="3946208" y="4214903"/>
                  <a:pt x="3960496" y="4138703"/>
                </a:cubicBezTo>
                <a:cubicBezTo>
                  <a:pt x="3963352" y="4131083"/>
                  <a:pt x="3965258" y="4129178"/>
                  <a:pt x="3965258" y="4130130"/>
                </a:cubicBezTo>
                <a:close/>
                <a:moveTo>
                  <a:pt x="4078604" y="4072027"/>
                </a:moveTo>
                <a:lnTo>
                  <a:pt x="4073844" y="4105365"/>
                </a:lnTo>
                <a:cubicBezTo>
                  <a:pt x="4070986" y="4122510"/>
                  <a:pt x="4069080" y="4138702"/>
                  <a:pt x="4066224" y="4155847"/>
                </a:cubicBezTo>
                <a:cubicBezTo>
                  <a:pt x="4070986" y="4128224"/>
                  <a:pt x="4074796" y="4099649"/>
                  <a:pt x="4078604" y="4072027"/>
                </a:cubicBezTo>
                <a:close/>
                <a:moveTo>
                  <a:pt x="3986212" y="4023450"/>
                </a:moveTo>
                <a:cubicBezTo>
                  <a:pt x="3980498" y="4057740"/>
                  <a:pt x="3975736" y="4091078"/>
                  <a:pt x="3970020" y="4122510"/>
                </a:cubicBezTo>
                <a:cubicBezTo>
                  <a:pt x="3971924" y="4101555"/>
                  <a:pt x="3973830" y="4082505"/>
                  <a:pt x="3973830" y="4075838"/>
                </a:cubicBezTo>
                <a:cubicBezTo>
                  <a:pt x="3980498" y="4034880"/>
                  <a:pt x="3983356" y="4023450"/>
                  <a:pt x="3986212" y="4023450"/>
                </a:cubicBezTo>
                <a:close/>
                <a:moveTo>
                  <a:pt x="4027170" y="3831045"/>
                </a:moveTo>
                <a:cubicBezTo>
                  <a:pt x="4024312" y="3839617"/>
                  <a:pt x="4003358" y="3934867"/>
                  <a:pt x="4018598" y="3881527"/>
                </a:cubicBezTo>
                <a:cubicBezTo>
                  <a:pt x="4004310" y="3933915"/>
                  <a:pt x="3996692" y="3987255"/>
                  <a:pt x="3989070" y="4037737"/>
                </a:cubicBezTo>
                <a:cubicBezTo>
                  <a:pt x="3986212" y="4041548"/>
                  <a:pt x="3987166" y="4022498"/>
                  <a:pt x="3986212" y="4022498"/>
                </a:cubicBezTo>
                <a:cubicBezTo>
                  <a:pt x="3990976" y="3992017"/>
                  <a:pt x="3995738" y="3959633"/>
                  <a:pt x="4002404" y="3927248"/>
                </a:cubicBezTo>
                <a:lnTo>
                  <a:pt x="4013836" y="3878670"/>
                </a:lnTo>
                <a:cubicBezTo>
                  <a:pt x="4015740" y="3871050"/>
                  <a:pt x="4017644" y="3862477"/>
                  <a:pt x="4019552" y="3854858"/>
                </a:cubicBezTo>
                <a:close/>
                <a:moveTo>
                  <a:pt x="4194376" y="3649423"/>
                </a:moveTo>
                <a:lnTo>
                  <a:pt x="4184452" y="3670907"/>
                </a:lnTo>
                <a:cubicBezTo>
                  <a:pt x="4179808" y="3680551"/>
                  <a:pt x="4174806" y="3690552"/>
                  <a:pt x="4170044" y="3699601"/>
                </a:cubicBezTo>
                <a:cubicBezTo>
                  <a:pt x="4174808" y="3689123"/>
                  <a:pt x="4180524" y="3677693"/>
                  <a:pt x="4186238" y="3665311"/>
                </a:cubicBezTo>
                <a:close/>
                <a:moveTo>
                  <a:pt x="4249104" y="3593873"/>
                </a:moveTo>
                <a:cubicBezTo>
                  <a:pt x="4212908" y="3669120"/>
                  <a:pt x="4183380" y="3746273"/>
                  <a:pt x="4162424" y="3824378"/>
                </a:cubicBezTo>
                <a:cubicBezTo>
                  <a:pt x="4156710" y="3844380"/>
                  <a:pt x="4152900" y="3863430"/>
                  <a:pt x="4148138" y="3883433"/>
                </a:cubicBezTo>
                <a:cubicBezTo>
                  <a:pt x="4143376" y="3902483"/>
                  <a:pt x="4141470" y="3922486"/>
                  <a:pt x="4137660" y="3942488"/>
                </a:cubicBezTo>
                <a:cubicBezTo>
                  <a:pt x="4130992" y="3981540"/>
                  <a:pt x="4128136" y="4022498"/>
                  <a:pt x="4124324" y="4065361"/>
                </a:cubicBezTo>
                <a:cubicBezTo>
                  <a:pt x="4121468" y="4092983"/>
                  <a:pt x="4116704" y="4129178"/>
                  <a:pt x="4109084" y="4169183"/>
                </a:cubicBezTo>
                <a:cubicBezTo>
                  <a:pt x="4100512" y="4209188"/>
                  <a:pt x="4089084" y="4253955"/>
                  <a:pt x="4070984" y="4296818"/>
                </a:cubicBezTo>
                <a:cubicBezTo>
                  <a:pt x="4052888" y="4339680"/>
                  <a:pt x="4030980" y="4377780"/>
                  <a:pt x="4010978" y="4410165"/>
                </a:cubicBezTo>
                <a:cubicBezTo>
                  <a:pt x="3990976" y="4442550"/>
                  <a:pt x="3971924" y="4468268"/>
                  <a:pt x="3959544" y="4486365"/>
                </a:cubicBezTo>
                <a:cubicBezTo>
                  <a:pt x="3981450" y="4451123"/>
                  <a:pt x="3938588" y="4503511"/>
                  <a:pt x="3881438" y="4568280"/>
                </a:cubicBezTo>
                <a:cubicBezTo>
                  <a:pt x="3870008" y="4581615"/>
                  <a:pt x="3890964" y="4560661"/>
                  <a:pt x="3902392" y="4549230"/>
                </a:cubicBezTo>
                <a:cubicBezTo>
                  <a:pt x="3877628" y="4575900"/>
                  <a:pt x="3849052" y="4605428"/>
                  <a:pt x="3820478" y="4634003"/>
                </a:cubicBezTo>
                <a:cubicBezTo>
                  <a:pt x="3791904" y="4662578"/>
                  <a:pt x="3762376" y="4693058"/>
                  <a:pt x="3733800" y="4721633"/>
                </a:cubicBezTo>
                <a:cubicBezTo>
                  <a:pt x="3675698" y="4779736"/>
                  <a:pt x="3620452" y="4832123"/>
                  <a:pt x="3587116" y="4865461"/>
                </a:cubicBezTo>
                <a:cubicBezTo>
                  <a:pt x="3603308" y="4848315"/>
                  <a:pt x="3618548" y="4832123"/>
                  <a:pt x="3633788" y="4814978"/>
                </a:cubicBezTo>
                <a:cubicBezTo>
                  <a:pt x="3590924" y="4855936"/>
                  <a:pt x="3554730" y="4887368"/>
                  <a:pt x="3519488" y="4914991"/>
                </a:cubicBezTo>
                <a:cubicBezTo>
                  <a:pt x="3501392" y="4929278"/>
                  <a:pt x="3484244" y="4941661"/>
                  <a:pt x="3468052" y="4954043"/>
                </a:cubicBezTo>
                <a:cubicBezTo>
                  <a:pt x="3459480" y="4960711"/>
                  <a:pt x="3450908" y="4966425"/>
                  <a:pt x="3442336" y="4972141"/>
                </a:cubicBezTo>
                <a:cubicBezTo>
                  <a:pt x="3433764" y="4977855"/>
                  <a:pt x="3425192" y="4983570"/>
                  <a:pt x="3416618" y="4989286"/>
                </a:cubicBezTo>
                <a:cubicBezTo>
                  <a:pt x="3418524" y="4988333"/>
                  <a:pt x="3425192" y="4983570"/>
                  <a:pt x="3430904" y="4979761"/>
                </a:cubicBezTo>
                <a:cubicBezTo>
                  <a:pt x="3436620" y="4974998"/>
                  <a:pt x="3441384" y="4972141"/>
                  <a:pt x="3439478" y="4972141"/>
                </a:cubicBezTo>
                <a:cubicBezTo>
                  <a:pt x="3423284" y="4981666"/>
                  <a:pt x="3406140" y="4990238"/>
                  <a:pt x="3389948" y="4999763"/>
                </a:cubicBezTo>
                <a:cubicBezTo>
                  <a:pt x="3373756" y="5009288"/>
                  <a:pt x="3355658" y="5017861"/>
                  <a:pt x="3338512" y="5027386"/>
                </a:cubicBezTo>
                <a:cubicBezTo>
                  <a:pt x="3320416" y="5035005"/>
                  <a:pt x="3303270" y="5043578"/>
                  <a:pt x="3285172" y="5051198"/>
                </a:cubicBezTo>
                <a:cubicBezTo>
                  <a:pt x="3267076" y="5057866"/>
                  <a:pt x="3248978" y="5065486"/>
                  <a:pt x="3231832" y="5069295"/>
                </a:cubicBezTo>
                <a:cubicBezTo>
                  <a:pt x="3249930" y="5063580"/>
                  <a:pt x="3267076" y="5056913"/>
                  <a:pt x="3284220" y="5050245"/>
                </a:cubicBezTo>
                <a:cubicBezTo>
                  <a:pt x="3288984" y="5048341"/>
                  <a:pt x="3273744" y="5053103"/>
                  <a:pt x="3253740" y="5059770"/>
                </a:cubicBezTo>
                <a:cubicBezTo>
                  <a:pt x="3248978" y="5061675"/>
                  <a:pt x="3243264" y="5063580"/>
                  <a:pt x="3237548" y="5065486"/>
                </a:cubicBezTo>
                <a:cubicBezTo>
                  <a:pt x="3231832" y="5067391"/>
                  <a:pt x="3226118" y="5068343"/>
                  <a:pt x="3220404" y="5070248"/>
                </a:cubicBezTo>
                <a:cubicBezTo>
                  <a:pt x="3208972" y="5073105"/>
                  <a:pt x="3197544" y="5075963"/>
                  <a:pt x="3188970" y="5078820"/>
                </a:cubicBezTo>
                <a:cubicBezTo>
                  <a:pt x="3176588" y="5081678"/>
                  <a:pt x="3160396" y="5085488"/>
                  <a:pt x="3145156" y="5088345"/>
                </a:cubicBezTo>
                <a:cubicBezTo>
                  <a:pt x="3136584" y="5090250"/>
                  <a:pt x="3128964" y="5091203"/>
                  <a:pt x="3122296" y="5092155"/>
                </a:cubicBezTo>
                <a:cubicBezTo>
                  <a:pt x="3114676" y="5093108"/>
                  <a:pt x="3108960" y="5094061"/>
                  <a:pt x="3103244" y="5095013"/>
                </a:cubicBezTo>
                <a:cubicBezTo>
                  <a:pt x="3097768" y="5095966"/>
                  <a:pt x="3093482" y="5096799"/>
                  <a:pt x="3090878" y="5097454"/>
                </a:cubicBezTo>
                <a:lnTo>
                  <a:pt x="3088816" y="5098693"/>
                </a:lnTo>
                <a:lnTo>
                  <a:pt x="3026092" y="5101680"/>
                </a:lnTo>
                <a:cubicBezTo>
                  <a:pt x="3024188" y="5101680"/>
                  <a:pt x="3026092" y="5101680"/>
                  <a:pt x="3029904" y="5102633"/>
                </a:cubicBezTo>
                <a:cubicBezTo>
                  <a:pt x="3020378" y="5101680"/>
                  <a:pt x="3007996" y="5101680"/>
                  <a:pt x="2994660" y="5100728"/>
                </a:cubicBezTo>
                <a:cubicBezTo>
                  <a:pt x="2971800" y="5097870"/>
                  <a:pt x="2946084" y="5096918"/>
                  <a:pt x="2922270" y="5093108"/>
                </a:cubicBezTo>
                <a:cubicBezTo>
                  <a:pt x="2874644" y="5086441"/>
                  <a:pt x="2835592" y="5077868"/>
                  <a:pt x="2842260" y="5075963"/>
                </a:cubicBezTo>
                <a:cubicBezTo>
                  <a:pt x="2857500" y="5078820"/>
                  <a:pt x="2868930" y="5078820"/>
                  <a:pt x="2878456" y="5079773"/>
                </a:cubicBezTo>
                <a:cubicBezTo>
                  <a:pt x="2887980" y="5080725"/>
                  <a:pt x="2896552" y="5081678"/>
                  <a:pt x="2906078" y="5081678"/>
                </a:cubicBezTo>
                <a:cubicBezTo>
                  <a:pt x="2916556" y="5081678"/>
                  <a:pt x="2927984" y="5082630"/>
                  <a:pt x="2943224" y="5083583"/>
                </a:cubicBezTo>
                <a:cubicBezTo>
                  <a:pt x="2950844" y="5083583"/>
                  <a:pt x="2960370" y="5083583"/>
                  <a:pt x="2970848" y="5084536"/>
                </a:cubicBezTo>
                <a:cubicBezTo>
                  <a:pt x="2981324" y="5084536"/>
                  <a:pt x="2992756" y="5085488"/>
                  <a:pt x="3007044" y="5085488"/>
                </a:cubicBezTo>
                <a:cubicBezTo>
                  <a:pt x="3018472" y="5086441"/>
                  <a:pt x="3030856" y="5088345"/>
                  <a:pt x="3045144" y="5088345"/>
                </a:cubicBezTo>
                <a:cubicBezTo>
                  <a:pt x="3059430" y="5088345"/>
                  <a:pt x="3074670" y="5088345"/>
                  <a:pt x="3089910" y="5087393"/>
                </a:cubicBezTo>
                <a:cubicBezTo>
                  <a:pt x="3106104" y="5085488"/>
                  <a:pt x="3122296" y="5084536"/>
                  <a:pt x="3139440" y="5081678"/>
                </a:cubicBezTo>
                <a:cubicBezTo>
                  <a:pt x="3156584" y="5078820"/>
                  <a:pt x="3173730" y="5075963"/>
                  <a:pt x="3191828" y="5071200"/>
                </a:cubicBezTo>
                <a:cubicBezTo>
                  <a:pt x="3264218" y="5053103"/>
                  <a:pt x="3337560" y="5019766"/>
                  <a:pt x="3404236" y="4981666"/>
                </a:cubicBezTo>
                <a:cubicBezTo>
                  <a:pt x="3421380" y="4970236"/>
                  <a:pt x="3425192" y="4965473"/>
                  <a:pt x="3435668" y="4957853"/>
                </a:cubicBezTo>
                <a:cubicBezTo>
                  <a:pt x="3440430" y="4954043"/>
                  <a:pt x="3447098" y="4949280"/>
                  <a:pt x="3457576" y="4942613"/>
                </a:cubicBezTo>
                <a:cubicBezTo>
                  <a:pt x="3467100" y="4934993"/>
                  <a:pt x="3481388" y="4925468"/>
                  <a:pt x="3500438" y="4911180"/>
                </a:cubicBezTo>
                <a:cubicBezTo>
                  <a:pt x="3496628" y="4915943"/>
                  <a:pt x="3486150" y="4925468"/>
                  <a:pt x="3471864" y="4935945"/>
                </a:cubicBezTo>
                <a:cubicBezTo>
                  <a:pt x="3457576" y="4947375"/>
                  <a:pt x="3440430" y="4958805"/>
                  <a:pt x="3426144" y="4968330"/>
                </a:cubicBezTo>
                <a:cubicBezTo>
                  <a:pt x="3397568" y="4987380"/>
                  <a:pt x="3379470" y="4998811"/>
                  <a:pt x="3422332" y="4977855"/>
                </a:cubicBezTo>
                <a:cubicBezTo>
                  <a:pt x="3457576" y="4956900"/>
                  <a:pt x="3504248" y="4926420"/>
                  <a:pt x="3541396" y="4894988"/>
                </a:cubicBezTo>
                <a:cubicBezTo>
                  <a:pt x="3560444" y="4879748"/>
                  <a:pt x="3577592" y="4864508"/>
                  <a:pt x="3590924" y="4851173"/>
                </a:cubicBezTo>
                <a:cubicBezTo>
                  <a:pt x="3604260" y="4837838"/>
                  <a:pt x="3614738" y="4827361"/>
                  <a:pt x="3619500" y="4820693"/>
                </a:cubicBezTo>
                <a:cubicBezTo>
                  <a:pt x="3576638" y="4859746"/>
                  <a:pt x="3553778" y="4876890"/>
                  <a:pt x="3544252" y="4883558"/>
                </a:cubicBezTo>
                <a:cubicBezTo>
                  <a:pt x="3534728" y="4890225"/>
                  <a:pt x="3536632" y="4886416"/>
                  <a:pt x="3538538" y="4882605"/>
                </a:cubicBezTo>
                <a:cubicBezTo>
                  <a:pt x="3540444" y="4878795"/>
                  <a:pt x="3542348" y="4874986"/>
                  <a:pt x="3532824" y="4881653"/>
                </a:cubicBezTo>
                <a:cubicBezTo>
                  <a:pt x="3523298" y="4887368"/>
                  <a:pt x="3502344" y="4904513"/>
                  <a:pt x="3453766" y="4938803"/>
                </a:cubicBezTo>
                <a:cubicBezTo>
                  <a:pt x="3464244" y="4931183"/>
                  <a:pt x="3473768" y="4923563"/>
                  <a:pt x="3482340" y="4916895"/>
                </a:cubicBezTo>
                <a:cubicBezTo>
                  <a:pt x="3491866" y="4909275"/>
                  <a:pt x="3500438" y="4902608"/>
                  <a:pt x="3509010" y="4894988"/>
                </a:cubicBezTo>
                <a:cubicBezTo>
                  <a:pt x="3518536" y="4887368"/>
                  <a:pt x="3528060" y="4878795"/>
                  <a:pt x="3539492" y="4869271"/>
                </a:cubicBezTo>
                <a:cubicBezTo>
                  <a:pt x="3549968" y="4859746"/>
                  <a:pt x="3563304" y="4848315"/>
                  <a:pt x="3578544" y="4834980"/>
                </a:cubicBezTo>
                <a:cubicBezTo>
                  <a:pt x="3604260" y="4813073"/>
                  <a:pt x="3607118" y="4812121"/>
                  <a:pt x="3599498" y="4819740"/>
                </a:cubicBezTo>
                <a:cubicBezTo>
                  <a:pt x="3591878" y="4827361"/>
                  <a:pt x="3575684" y="4844505"/>
                  <a:pt x="3561398" y="4856888"/>
                </a:cubicBezTo>
                <a:cubicBezTo>
                  <a:pt x="3548064" y="4869271"/>
                  <a:pt x="3537584" y="4879748"/>
                  <a:pt x="3545204" y="4874033"/>
                </a:cubicBezTo>
                <a:cubicBezTo>
                  <a:pt x="3551872" y="4868318"/>
                  <a:pt x="3578544" y="4849268"/>
                  <a:pt x="3631884" y="4799738"/>
                </a:cubicBezTo>
                <a:lnTo>
                  <a:pt x="3644266" y="4774973"/>
                </a:lnTo>
                <a:cubicBezTo>
                  <a:pt x="3691892" y="4731158"/>
                  <a:pt x="3751898" y="4669246"/>
                  <a:pt x="3786188" y="4634003"/>
                </a:cubicBezTo>
                <a:cubicBezTo>
                  <a:pt x="3731896" y="4691153"/>
                  <a:pt x="3678556" y="4746398"/>
                  <a:pt x="3652838" y="4777830"/>
                </a:cubicBezTo>
                <a:cubicBezTo>
                  <a:pt x="3691892" y="4742588"/>
                  <a:pt x="3747136" y="4685438"/>
                  <a:pt x="3793808" y="4637813"/>
                </a:cubicBezTo>
                <a:cubicBezTo>
                  <a:pt x="3840480" y="4590188"/>
                  <a:pt x="3879532" y="4549230"/>
                  <a:pt x="3884296" y="4546373"/>
                </a:cubicBezTo>
                <a:cubicBezTo>
                  <a:pt x="3929064" y="4493033"/>
                  <a:pt x="3968116" y="4439693"/>
                  <a:pt x="3998596" y="4383495"/>
                </a:cubicBezTo>
                <a:cubicBezTo>
                  <a:pt x="4013836" y="4355873"/>
                  <a:pt x="4027170" y="4326345"/>
                  <a:pt x="4038600" y="4296818"/>
                </a:cubicBezTo>
                <a:cubicBezTo>
                  <a:pt x="4050030" y="4267290"/>
                  <a:pt x="4058604" y="4236811"/>
                  <a:pt x="4064318" y="4206330"/>
                </a:cubicBezTo>
                <a:cubicBezTo>
                  <a:pt x="4076700" y="4146323"/>
                  <a:pt x="4082416" y="4086315"/>
                  <a:pt x="4089084" y="4024403"/>
                </a:cubicBezTo>
                <a:cubicBezTo>
                  <a:pt x="4092892" y="3993923"/>
                  <a:pt x="4096704" y="3962490"/>
                  <a:pt x="4103370" y="3931058"/>
                </a:cubicBezTo>
                <a:cubicBezTo>
                  <a:pt x="4107180" y="3914865"/>
                  <a:pt x="4110038" y="3898673"/>
                  <a:pt x="4113848" y="3882480"/>
                </a:cubicBezTo>
                <a:cubicBezTo>
                  <a:pt x="4118610" y="3866288"/>
                  <a:pt x="4123372" y="3850095"/>
                  <a:pt x="4128136" y="3832950"/>
                </a:cubicBezTo>
                <a:cubicBezTo>
                  <a:pt x="4131944" y="3819615"/>
                  <a:pt x="4136708" y="3808186"/>
                  <a:pt x="4140518" y="3798661"/>
                </a:cubicBezTo>
                <a:cubicBezTo>
                  <a:pt x="4144328" y="3789136"/>
                  <a:pt x="4147184" y="3781515"/>
                  <a:pt x="4150044" y="3774848"/>
                </a:cubicBezTo>
                <a:cubicBezTo>
                  <a:pt x="4155758" y="3761513"/>
                  <a:pt x="4159568" y="3754845"/>
                  <a:pt x="4161472" y="3752940"/>
                </a:cubicBezTo>
                <a:cubicBezTo>
                  <a:pt x="4165284" y="3749130"/>
                  <a:pt x="4161472" y="3763418"/>
                  <a:pt x="4155758" y="3785325"/>
                </a:cubicBezTo>
                <a:cubicBezTo>
                  <a:pt x="4164330" y="3758655"/>
                  <a:pt x="4173856" y="3740558"/>
                  <a:pt x="4178618" y="3726270"/>
                </a:cubicBezTo>
                <a:cubicBezTo>
                  <a:pt x="4183380" y="3712936"/>
                  <a:pt x="4187192" y="3703411"/>
                  <a:pt x="4190048" y="3695790"/>
                </a:cubicBezTo>
                <a:cubicBezTo>
                  <a:pt x="4195764" y="3680550"/>
                  <a:pt x="4198620" y="3668168"/>
                  <a:pt x="4215766" y="3632925"/>
                </a:cubicBezTo>
                <a:cubicBezTo>
                  <a:pt x="4200524" y="3669120"/>
                  <a:pt x="4195764" y="3682455"/>
                  <a:pt x="4197668" y="3681503"/>
                </a:cubicBezTo>
                <a:cubicBezTo>
                  <a:pt x="4200524" y="3680550"/>
                  <a:pt x="4209098" y="3665311"/>
                  <a:pt x="4222432" y="3646261"/>
                </a:cubicBezTo>
                <a:cubicBezTo>
                  <a:pt x="4231958" y="3628163"/>
                  <a:pt x="4240530" y="3611018"/>
                  <a:pt x="4249104" y="3593873"/>
                </a:cubicBezTo>
                <a:close/>
                <a:moveTo>
                  <a:pt x="4281488" y="3530055"/>
                </a:moveTo>
                <a:cubicBezTo>
                  <a:pt x="4270058" y="3551010"/>
                  <a:pt x="4259580" y="3572918"/>
                  <a:pt x="4249104" y="3593873"/>
                </a:cubicBezTo>
                <a:cubicBezTo>
                  <a:pt x="4261484" y="3568155"/>
                  <a:pt x="4273868" y="3546248"/>
                  <a:pt x="4281488" y="3530055"/>
                </a:cubicBezTo>
                <a:close/>
                <a:moveTo>
                  <a:pt x="4270058" y="3514815"/>
                </a:moveTo>
                <a:cubicBezTo>
                  <a:pt x="4261484" y="3530055"/>
                  <a:pt x="4255770" y="3540533"/>
                  <a:pt x="4248152" y="3555773"/>
                </a:cubicBezTo>
                <a:cubicBezTo>
                  <a:pt x="4243388" y="3562440"/>
                  <a:pt x="4246244" y="3556725"/>
                  <a:pt x="4251960" y="3546248"/>
                </a:cubicBezTo>
                <a:cubicBezTo>
                  <a:pt x="4258628" y="3534818"/>
                  <a:pt x="4264344" y="3523387"/>
                  <a:pt x="4270058" y="3514815"/>
                </a:cubicBezTo>
                <a:close/>
                <a:moveTo>
                  <a:pt x="4290298" y="3505053"/>
                </a:moveTo>
                <a:cubicBezTo>
                  <a:pt x="4291490" y="3504100"/>
                  <a:pt x="4291966" y="3504338"/>
                  <a:pt x="4291966" y="3505290"/>
                </a:cubicBezTo>
                <a:cubicBezTo>
                  <a:pt x="4288156" y="3510053"/>
                  <a:pt x="4285298" y="3514815"/>
                  <a:pt x="4281488" y="3520530"/>
                </a:cubicBezTo>
                <a:lnTo>
                  <a:pt x="4284344" y="3511958"/>
                </a:lnTo>
                <a:cubicBezTo>
                  <a:pt x="4287202" y="3508148"/>
                  <a:pt x="4289108" y="3506005"/>
                  <a:pt x="4290298" y="3505053"/>
                </a:cubicBezTo>
                <a:close/>
                <a:moveTo>
                  <a:pt x="4308158" y="3483383"/>
                </a:moveTo>
                <a:lnTo>
                  <a:pt x="4281488" y="3530055"/>
                </a:lnTo>
                <a:cubicBezTo>
                  <a:pt x="4288156" y="3516721"/>
                  <a:pt x="4291966" y="3508148"/>
                  <a:pt x="4292918" y="3506243"/>
                </a:cubicBezTo>
                <a:cubicBezTo>
                  <a:pt x="4298632" y="3497671"/>
                  <a:pt x="4303396" y="3490050"/>
                  <a:pt x="4308158" y="3483383"/>
                </a:cubicBezTo>
                <a:close/>
                <a:moveTo>
                  <a:pt x="1436372" y="3453855"/>
                </a:moveTo>
                <a:cubicBezTo>
                  <a:pt x="1407796" y="3542437"/>
                  <a:pt x="1408748" y="3549105"/>
                  <a:pt x="1407796" y="3559583"/>
                </a:cubicBezTo>
                <a:cubicBezTo>
                  <a:pt x="1406844" y="3569108"/>
                  <a:pt x="1405892" y="3584348"/>
                  <a:pt x="1369696" y="3673883"/>
                </a:cubicBezTo>
                <a:cubicBezTo>
                  <a:pt x="1371600" y="3669120"/>
                  <a:pt x="1371600" y="3666262"/>
                  <a:pt x="1372552" y="3664358"/>
                </a:cubicBezTo>
                <a:cubicBezTo>
                  <a:pt x="1373506" y="3660548"/>
                  <a:pt x="1373506" y="3659595"/>
                  <a:pt x="1373506" y="3657690"/>
                </a:cubicBezTo>
                <a:cubicBezTo>
                  <a:pt x="1362076" y="3684360"/>
                  <a:pt x="1327786" y="3760560"/>
                  <a:pt x="1308736" y="3799612"/>
                </a:cubicBezTo>
                <a:lnTo>
                  <a:pt x="1311594" y="3790087"/>
                </a:lnTo>
                <a:cubicBezTo>
                  <a:pt x="1298258" y="3818662"/>
                  <a:pt x="1281114" y="3845333"/>
                  <a:pt x="1265872" y="3872955"/>
                </a:cubicBezTo>
                <a:cubicBezTo>
                  <a:pt x="1258252" y="3887243"/>
                  <a:pt x="1248728" y="3899625"/>
                  <a:pt x="1238252" y="3914865"/>
                </a:cubicBezTo>
                <a:lnTo>
                  <a:pt x="1211580" y="3953918"/>
                </a:lnTo>
                <a:cubicBezTo>
                  <a:pt x="1214438" y="3945345"/>
                  <a:pt x="1223012" y="3932962"/>
                  <a:pt x="1232536" y="3917723"/>
                </a:cubicBezTo>
                <a:cubicBezTo>
                  <a:pt x="1243014" y="3902483"/>
                  <a:pt x="1255396" y="3884385"/>
                  <a:pt x="1265872" y="3866287"/>
                </a:cubicBezTo>
                <a:cubicBezTo>
                  <a:pt x="1277304" y="3848190"/>
                  <a:pt x="1287780" y="3830093"/>
                  <a:pt x="1296352" y="3814852"/>
                </a:cubicBezTo>
                <a:cubicBezTo>
                  <a:pt x="1303972" y="3799612"/>
                  <a:pt x="1309688" y="3786277"/>
                  <a:pt x="1311594" y="3779610"/>
                </a:cubicBezTo>
                <a:lnTo>
                  <a:pt x="1299212" y="3802470"/>
                </a:lnTo>
                <a:cubicBezTo>
                  <a:pt x="1295400" y="3810090"/>
                  <a:pt x="1291592" y="3817710"/>
                  <a:pt x="1286828" y="3825330"/>
                </a:cubicBezTo>
                <a:lnTo>
                  <a:pt x="1260158" y="3870098"/>
                </a:lnTo>
                <a:lnTo>
                  <a:pt x="1281114" y="3831998"/>
                </a:lnTo>
                <a:cubicBezTo>
                  <a:pt x="1284924" y="3825330"/>
                  <a:pt x="1288732" y="3819615"/>
                  <a:pt x="1291592" y="3812948"/>
                </a:cubicBezTo>
                <a:lnTo>
                  <a:pt x="1301116" y="3792945"/>
                </a:lnTo>
                <a:lnTo>
                  <a:pt x="1320166" y="3753893"/>
                </a:lnTo>
                <a:cubicBezTo>
                  <a:pt x="1326832" y="3740558"/>
                  <a:pt x="1331596" y="3727223"/>
                  <a:pt x="1337312" y="3713887"/>
                </a:cubicBezTo>
                <a:cubicBezTo>
                  <a:pt x="1311594" y="3777705"/>
                  <a:pt x="1343026" y="3721508"/>
                  <a:pt x="1363028" y="3664358"/>
                </a:cubicBezTo>
                <a:cubicBezTo>
                  <a:pt x="1362076" y="3656737"/>
                  <a:pt x="1363028" y="3652927"/>
                  <a:pt x="1367792" y="3640545"/>
                </a:cubicBezTo>
                <a:cubicBezTo>
                  <a:pt x="1372552" y="3628162"/>
                  <a:pt x="1382078" y="3606255"/>
                  <a:pt x="1395414" y="3561487"/>
                </a:cubicBezTo>
                <a:cubicBezTo>
                  <a:pt x="1392556" y="3569108"/>
                  <a:pt x="1395414" y="3564345"/>
                  <a:pt x="1401128" y="3551962"/>
                </a:cubicBezTo>
                <a:cubicBezTo>
                  <a:pt x="1406844" y="3539580"/>
                  <a:pt x="1414464" y="3519577"/>
                  <a:pt x="1421132" y="3497670"/>
                </a:cubicBezTo>
                <a:cubicBezTo>
                  <a:pt x="1428752" y="3478620"/>
                  <a:pt x="1432560" y="3465285"/>
                  <a:pt x="1436372" y="3453855"/>
                </a:cubicBezTo>
                <a:close/>
                <a:moveTo>
                  <a:pt x="4462464" y="3246210"/>
                </a:moveTo>
                <a:lnTo>
                  <a:pt x="4432936" y="3287167"/>
                </a:lnTo>
                <a:cubicBezTo>
                  <a:pt x="4404360" y="3322410"/>
                  <a:pt x="4376738" y="3358605"/>
                  <a:pt x="4351020" y="3395752"/>
                </a:cubicBezTo>
                <a:cubicBezTo>
                  <a:pt x="4391978" y="3335745"/>
                  <a:pt x="4430078" y="3287167"/>
                  <a:pt x="4462464" y="3246210"/>
                </a:cubicBezTo>
                <a:close/>
                <a:moveTo>
                  <a:pt x="4481166" y="3107607"/>
                </a:moveTo>
                <a:lnTo>
                  <a:pt x="4476752" y="3112861"/>
                </a:lnTo>
                <a:cubicBezTo>
                  <a:pt x="4474728" y="3115242"/>
                  <a:pt x="4474386" y="3115629"/>
                  <a:pt x="4475320" y="3114515"/>
                </a:cubicBezTo>
                <a:close/>
                <a:moveTo>
                  <a:pt x="4608196" y="3102383"/>
                </a:moveTo>
                <a:cubicBezTo>
                  <a:pt x="4527232" y="3193823"/>
                  <a:pt x="4448176" y="3285263"/>
                  <a:pt x="4375784" y="3382418"/>
                </a:cubicBezTo>
                <a:cubicBezTo>
                  <a:pt x="4377690" y="3378608"/>
                  <a:pt x="4380548" y="3372893"/>
                  <a:pt x="4391024" y="3357653"/>
                </a:cubicBezTo>
                <a:cubicBezTo>
                  <a:pt x="4341496" y="3424328"/>
                  <a:pt x="4352924" y="3417661"/>
                  <a:pt x="4307204" y="3482430"/>
                </a:cubicBezTo>
                <a:cubicBezTo>
                  <a:pt x="4346258" y="3415755"/>
                  <a:pt x="4388168" y="3350986"/>
                  <a:pt x="4432936" y="3287168"/>
                </a:cubicBezTo>
                <a:lnTo>
                  <a:pt x="4437698" y="3281453"/>
                </a:lnTo>
                <a:cubicBezTo>
                  <a:pt x="4421504" y="3303361"/>
                  <a:pt x="4424364" y="3304313"/>
                  <a:pt x="4436744" y="3291930"/>
                </a:cubicBezTo>
                <a:cubicBezTo>
                  <a:pt x="4449128" y="3278596"/>
                  <a:pt x="4471988" y="3251925"/>
                  <a:pt x="4497704" y="3218588"/>
                </a:cubicBezTo>
                <a:lnTo>
                  <a:pt x="4488180" y="3233828"/>
                </a:lnTo>
                <a:cubicBezTo>
                  <a:pt x="4504372" y="3210968"/>
                  <a:pt x="4552950" y="3151913"/>
                  <a:pt x="4572952" y="3132863"/>
                </a:cubicBezTo>
                <a:cubicBezTo>
                  <a:pt x="4527232" y="3187155"/>
                  <a:pt x="4598670" y="3110003"/>
                  <a:pt x="4608196" y="3102383"/>
                </a:cubicBezTo>
                <a:close/>
                <a:moveTo>
                  <a:pt x="4530092" y="3083332"/>
                </a:moveTo>
                <a:cubicBezTo>
                  <a:pt x="4531044" y="3082380"/>
                  <a:pt x="4531044" y="3083332"/>
                  <a:pt x="4531044" y="3083332"/>
                </a:cubicBezTo>
                <a:cubicBezTo>
                  <a:pt x="4525328" y="3090952"/>
                  <a:pt x="4518660" y="3099525"/>
                  <a:pt x="4511040" y="3109050"/>
                </a:cubicBezTo>
                <a:cubicBezTo>
                  <a:pt x="4510088" y="3109050"/>
                  <a:pt x="4510088" y="3110002"/>
                  <a:pt x="4510088" y="3110002"/>
                </a:cubicBezTo>
                <a:close/>
                <a:moveTo>
                  <a:pt x="1576806" y="3008889"/>
                </a:moveTo>
                <a:cubicBezTo>
                  <a:pt x="1577162" y="3011300"/>
                  <a:pt x="1569482" y="3033803"/>
                  <a:pt x="1560196" y="3059520"/>
                </a:cubicBezTo>
                <a:cubicBezTo>
                  <a:pt x="1553528" y="3076665"/>
                  <a:pt x="1547812" y="3095715"/>
                  <a:pt x="1543052" y="3110955"/>
                </a:cubicBezTo>
                <a:cubicBezTo>
                  <a:pt x="1538288" y="3126195"/>
                  <a:pt x="1535432" y="3138577"/>
                  <a:pt x="1535432" y="3142387"/>
                </a:cubicBezTo>
                <a:cubicBezTo>
                  <a:pt x="1542098" y="3123337"/>
                  <a:pt x="1549718" y="3100477"/>
                  <a:pt x="1553528" y="3088095"/>
                </a:cubicBezTo>
                <a:cubicBezTo>
                  <a:pt x="1564958" y="3058567"/>
                  <a:pt x="1564006" y="3066187"/>
                  <a:pt x="1559244" y="3081427"/>
                </a:cubicBezTo>
                <a:cubicBezTo>
                  <a:pt x="1555432" y="3096667"/>
                  <a:pt x="1548764" y="3119527"/>
                  <a:pt x="1549718" y="3120480"/>
                </a:cubicBezTo>
                <a:cubicBezTo>
                  <a:pt x="1543052" y="3140482"/>
                  <a:pt x="1535432" y="3160485"/>
                  <a:pt x="1528764" y="3181440"/>
                </a:cubicBezTo>
                <a:cubicBezTo>
                  <a:pt x="1521144" y="3202395"/>
                  <a:pt x="1514476" y="3222397"/>
                  <a:pt x="1507808" y="3243352"/>
                </a:cubicBezTo>
                <a:lnTo>
                  <a:pt x="1491616" y="3319552"/>
                </a:lnTo>
                <a:cubicBezTo>
                  <a:pt x="1539240" y="3183345"/>
                  <a:pt x="1496378" y="3309075"/>
                  <a:pt x="1524952" y="3240495"/>
                </a:cubicBezTo>
                <a:cubicBezTo>
                  <a:pt x="1503998" y="3296692"/>
                  <a:pt x="1464944" y="3442425"/>
                  <a:pt x="1442086" y="3487192"/>
                </a:cubicBezTo>
                <a:cubicBezTo>
                  <a:pt x="1448752" y="3461475"/>
                  <a:pt x="1455420" y="3436710"/>
                  <a:pt x="1461136" y="3411945"/>
                </a:cubicBezTo>
                <a:lnTo>
                  <a:pt x="1479232" y="3337650"/>
                </a:lnTo>
                <a:cubicBezTo>
                  <a:pt x="1469708" y="3369082"/>
                  <a:pt x="1461136" y="3395752"/>
                  <a:pt x="1453516" y="3425280"/>
                </a:cubicBezTo>
                <a:lnTo>
                  <a:pt x="1443990" y="3428137"/>
                </a:lnTo>
                <a:cubicBezTo>
                  <a:pt x="1442086" y="3436710"/>
                  <a:pt x="1439228" y="3443377"/>
                  <a:pt x="1437324" y="3450997"/>
                </a:cubicBezTo>
                <a:cubicBezTo>
                  <a:pt x="1446848" y="3416707"/>
                  <a:pt x="1444944" y="3411945"/>
                  <a:pt x="1452564" y="3384322"/>
                </a:cubicBezTo>
                <a:cubicBezTo>
                  <a:pt x="1467804" y="3342412"/>
                  <a:pt x="1487806" y="3276690"/>
                  <a:pt x="1517332" y="3187155"/>
                </a:cubicBezTo>
                <a:cubicBezTo>
                  <a:pt x="1524952" y="3155722"/>
                  <a:pt x="1530668" y="3137625"/>
                  <a:pt x="1538288" y="3113812"/>
                </a:cubicBezTo>
                <a:cubicBezTo>
                  <a:pt x="1542098" y="3101430"/>
                  <a:pt x="1545908" y="3089047"/>
                  <a:pt x="1551624" y="3072855"/>
                </a:cubicBezTo>
                <a:cubicBezTo>
                  <a:pt x="1558290" y="3056662"/>
                  <a:pt x="1564958" y="3037612"/>
                  <a:pt x="1573532" y="3013800"/>
                </a:cubicBezTo>
                <a:cubicBezTo>
                  <a:pt x="1575674" y="3009514"/>
                  <a:pt x="1576686" y="3008085"/>
                  <a:pt x="1576806" y="3008889"/>
                </a:cubicBezTo>
                <a:close/>
                <a:moveTo>
                  <a:pt x="1614488" y="2945220"/>
                </a:moveTo>
                <a:lnTo>
                  <a:pt x="1614464" y="2945360"/>
                </a:lnTo>
                <a:lnTo>
                  <a:pt x="1614226" y="2945827"/>
                </a:lnTo>
                <a:close/>
                <a:moveTo>
                  <a:pt x="1581150" y="2880450"/>
                </a:moveTo>
                <a:cubicBezTo>
                  <a:pt x="1579244" y="2889975"/>
                  <a:pt x="1573530" y="2904263"/>
                  <a:pt x="1566864" y="2921408"/>
                </a:cubicBezTo>
                <a:cubicBezTo>
                  <a:pt x="1560196" y="2938553"/>
                  <a:pt x="1552576" y="2957603"/>
                  <a:pt x="1544956" y="2975700"/>
                </a:cubicBezTo>
                <a:cubicBezTo>
                  <a:pt x="1530668" y="3011895"/>
                  <a:pt x="1521144" y="3040470"/>
                  <a:pt x="1530668" y="3029040"/>
                </a:cubicBezTo>
                <a:cubicBezTo>
                  <a:pt x="1537336" y="3011895"/>
                  <a:pt x="1542098" y="2997608"/>
                  <a:pt x="1547812" y="2984273"/>
                </a:cubicBezTo>
                <a:cubicBezTo>
                  <a:pt x="1553528" y="2970938"/>
                  <a:pt x="1558290" y="2959508"/>
                  <a:pt x="1562100" y="2949030"/>
                </a:cubicBezTo>
                <a:cubicBezTo>
                  <a:pt x="1565910" y="2938553"/>
                  <a:pt x="1569720" y="2929028"/>
                  <a:pt x="1573530" y="2918550"/>
                </a:cubicBezTo>
                <a:cubicBezTo>
                  <a:pt x="1577340" y="2909025"/>
                  <a:pt x="1581150" y="2899500"/>
                  <a:pt x="1585912" y="2888070"/>
                </a:cubicBezTo>
                <a:cubicBezTo>
                  <a:pt x="1586864" y="2889975"/>
                  <a:pt x="1581150" y="2904263"/>
                  <a:pt x="1572578" y="2925218"/>
                </a:cubicBezTo>
                <a:cubicBezTo>
                  <a:pt x="1564958" y="2947125"/>
                  <a:pt x="1552576" y="2974748"/>
                  <a:pt x="1542098" y="3002370"/>
                </a:cubicBezTo>
                <a:cubicBezTo>
                  <a:pt x="1518284" y="3062378"/>
                  <a:pt x="1494472" y="3128100"/>
                  <a:pt x="1483996" y="3153818"/>
                </a:cubicBezTo>
                <a:cubicBezTo>
                  <a:pt x="1492568" y="3127148"/>
                  <a:pt x="1500188" y="3105240"/>
                  <a:pt x="1505904" y="3084285"/>
                </a:cubicBezTo>
                <a:cubicBezTo>
                  <a:pt x="1511618" y="3063330"/>
                  <a:pt x="1517332" y="3044280"/>
                  <a:pt x="1524000" y="3024278"/>
                </a:cubicBezTo>
                <a:cubicBezTo>
                  <a:pt x="1529716" y="3004275"/>
                  <a:pt x="1536384" y="2983320"/>
                  <a:pt x="1545908" y="2960460"/>
                </a:cubicBezTo>
                <a:cubicBezTo>
                  <a:pt x="1555432" y="2937600"/>
                  <a:pt x="1565910" y="2910930"/>
                  <a:pt x="1581150" y="2880450"/>
                </a:cubicBezTo>
                <a:close/>
                <a:moveTo>
                  <a:pt x="1584198" y="2868221"/>
                </a:moveTo>
                <a:lnTo>
                  <a:pt x="1574484" y="2892833"/>
                </a:lnTo>
                <a:lnTo>
                  <a:pt x="1570672" y="2899500"/>
                </a:lnTo>
                <a:close/>
                <a:moveTo>
                  <a:pt x="1646872" y="2868068"/>
                </a:moveTo>
                <a:cubicBezTo>
                  <a:pt x="1638300" y="2886165"/>
                  <a:pt x="1630680" y="2902358"/>
                  <a:pt x="1624012" y="2916645"/>
                </a:cubicBezTo>
                <a:cubicBezTo>
                  <a:pt x="1617344" y="2929980"/>
                  <a:pt x="1612584" y="2941410"/>
                  <a:pt x="1610678" y="2948078"/>
                </a:cubicBezTo>
                <a:cubicBezTo>
                  <a:pt x="1608772" y="2954745"/>
                  <a:pt x="1608772" y="2956650"/>
                  <a:pt x="1611630" y="2950935"/>
                </a:cubicBezTo>
                <a:lnTo>
                  <a:pt x="1614226" y="2945827"/>
                </a:lnTo>
                <a:lnTo>
                  <a:pt x="1602506" y="2973051"/>
                </a:lnTo>
                <a:cubicBezTo>
                  <a:pt x="1592104" y="2996715"/>
                  <a:pt x="1586388" y="3008324"/>
                  <a:pt x="1584960" y="3011895"/>
                </a:cubicBezTo>
                <a:cubicBezTo>
                  <a:pt x="1583056" y="3016658"/>
                  <a:pt x="1585912" y="3006180"/>
                  <a:pt x="1591628" y="2990940"/>
                </a:cubicBezTo>
                <a:cubicBezTo>
                  <a:pt x="1597344" y="2975700"/>
                  <a:pt x="1605916" y="2954745"/>
                  <a:pt x="1612584" y="2936648"/>
                </a:cubicBezTo>
                <a:cubicBezTo>
                  <a:pt x="1620204" y="2918550"/>
                  <a:pt x="1626870" y="2904263"/>
                  <a:pt x="1627824" y="2904263"/>
                </a:cubicBezTo>
                <a:cubicBezTo>
                  <a:pt x="1630680" y="2900453"/>
                  <a:pt x="1638300" y="2885213"/>
                  <a:pt x="1646872" y="2868068"/>
                </a:cubicBezTo>
                <a:close/>
                <a:moveTo>
                  <a:pt x="4707740" y="2865653"/>
                </a:moveTo>
                <a:lnTo>
                  <a:pt x="4695350" y="2877831"/>
                </a:lnTo>
                <a:cubicBezTo>
                  <a:pt x="4672014" y="2901406"/>
                  <a:pt x="4646296" y="2928552"/>
                  <a:pt x="4619626" y="2957603"/>
                </a:cubicBezTo>
                <a:cubicBezTo>
                  <a:pt x="4566286" y="3015706"/>
                  <a:pt x="4508184" y="3082381"/>
                  <a:pt x="4453892" y="3146198"/>
                </a:cubicBezTo>
                <a:lnTo>
                  <a:pt x="4503420" y="3091906"/>
                </a:lnTo>
                <a:cubicBezTo>
                  <a:pt x="4485324" y="3114766"/>
                  <a:pt x="4466272" y="3135721"/>
                  <a:pt x="4447224" y="3158581"/>
                </a:cubicBezTo>
                <a:cubicBezTo>
                  <a:pt x="4467226" y="3137626"/>
                  <a:pt x="4487228" y="3117623"/>
                  <a:pt x="4506278" y="3097621"/>
                </a:cubicBezTo>
                <a:cubicBezTo>
                  <a:pt x="4451032" y="3158581"/>
                  <a:pt x="4406266" y="3214778"/>
                  <a:pt x="4359592" y="3273833"/>
                </a:cubicBezTo>
                <a:cubicBezTo>
                  <a:pt x="4414838" y="3204301"/>
                  <a:pt x="4441508" y="3182393"/>
                  <a:pt x="4409124" y="3220493"/>
                </a:cubicBezTo>
                <a:cubicBezTo>
                  <a:pt x="4375786" y="3256688"/>
                  <a:pt x="4361498" y="3277643"/>
                  <a:pt x="4348164" y="3296693"/>
                </a:cubicBezTo>
                <a:cubicBezTo>
                  <a:pt x="4334828" y="3314791"/>
                  <a:pt x="4325304" y="3332888"/>
                  <a:pt x="4302444" y="3362416"/>
                </a:cubicBezTo>
                <a:cubicBezTo>
                  <a:pt x="4314826" y="3345271"/>
                  <a:pt x="4330066" y="3326221"/>
                  <a:pt x="4338638" y="3314791"/>
                </a:cubicBezTo>
                <a:cubicBezTo>
                  <a:pt x="4347212" y="3303361"/>
                  <a:pt x="4351020" y="3300503"/>
                  <a:pt x="4341496" y="3314791"/>
                </a:cubicBezTo>
                <a:cubicBezTo>
                  <a:pt x="4317684" y="3343366"/>
                  <a:pt x="4298632" y="3367178"/>
                  <a:pt x="4283392" y="3389086"/>
                </a:cubicBezTo>
                <a:cubicBezTo>
                  <a:pt x="4275772" y="3399563"/>
                  <a:pt x="4268152" y="3410041"/>
                  <a:pt x="4261486" y="3419566"/>
                </a:cubicBezTo>
                <a:cubicBezTo>
                  <a:pt x="4253866" y="3429091"/>
                  <a:pt x="4248152" y="3438616"/>
                  <a:pt x="4241484" y="3448141"/>
                </a:cubicBezTo>
                <a:cubicBezTo>
                  <a:pt x="4234816" y="3457666"/>
                  <a:pt x="4229100" y="3467191"/>
                  <a:pt x="4222432" y="3476716"/>
                </a:cubicBezTo>
                <a:cubicBezTo>
                  <a:pt x="4216718" y="3486241"/>
                  <a:pt x="4210052" y="3496718"/>
                  <a:pt x="4203384" y="3507196"/>
                </a:cubicBezTo>
                <a:cubicBezTo>
                  <a:pt x="4196716" y="3517673"/>
                  <a:pt x="4189096" y="3529103"/>
                  <a:pt x="4181476" y="3541486"/>
                </a:cubicBezTo>
                <a:cubicBezTo>
                  <a:pt x="4173856" y="3554821"/>
                  <a:pt x="4165284" y="3568156"/>
                  <a:pt x="4156710" y="3582443"/>
                </a:cubicBezTo>
                <a:cubicBezTo>
                  <a:pt x="4160520" y="3579586"/>
                  <a:pt x="4156710" y="3587206"/>
                  <a:pt x="4150044" y="3601493"/>
                </a:cubicBezTo>
                <a:cubicBezTo>
                  <a:pt x="4143376" y="3615781"/>
                  <a:pt x="4133850" y="3636736"/>
                  <a:pt x="4123372" y="3657691"/>
                </a:cubicBezTo>
                <a:cubicBezTo>
                  <a:pt x="4112896" y="3679598"/>
                  <a:pt x="4103370" y="3702458"/>
                  <a:pt x="4095750" y="3721508"/>
                </a:cubicBezTo>
                <a:cubicBezTo>
                  <a:pt x="4088130" y="3740558"/>
                  <a:pt x="4083368" y="3755798"/>
                  <a:pt x="4083368" y="3761513"/>
                </a:cubicBezTo>
                <a:lnTo>
                  <a:pt x="4094798" y="3731986"/>
                </a:lnTo>
                <a:cubicBezTo>
                  <a:pt x="4098608" y="3721508"/>
                  <a:pt x="4103370" y="3711983"/>
                  <a:pt x="4107180" y="3702458"/>
                </a:cubicBezTo>
                <a:cubicBezTo>
                  <a:pt x="4102418" y="3712936"/>
                  <a:pt x="4098608" y="3723413"/>
                  <a:pt x="4094798" y="3733891"/>
                </a:cubicBezTo>
                <a:lnTo>
                  <a:pt x="4084320" y="3766276"/>
                </a:lnTo>
                <a:cubicBezTo>
                  <a:pt x="4080510" y="3776753"/>
                  <a:pt x="4076700" y="3788183"/>
                  <a:pt x="4073844" y="3798661"/>
                </a:cubicBezTo>
                <a:lnTo>
                  <a:pt x="4065270" y="3831046"/>
                </a:lnTo>
                <a:cubicBezTo>
                  <a:pt x="4059556" y="3845333"/>
                  <a:pt x="4055744" y="3854858"/>
                  <a:pt x="4053840" y="3860573"/>
                </a:cubicBezTo>
                <a:cubicBezTo>
                  <a:pt x="4051936" y="3866288"/>
                  <a:pt x="4050984" y="3868193"/>
                  <a:pt x="4050984" y="3867241"/>
                </a:cubicBezTo>
                <a:cubicBezTo>
                  <a:pt x="4050984" y="3866288"/>
                  <a:pt x="4050984" y="3863431"/>
                  <a:pt x="4051936" y="3858668"/>
                </a:cubicBezTo>
                <a:cubicBezTo>
                  <a:pt x="4052888" y="3854858"/>
                  <a:pt x="4053840" y="3849143"/>
                  <a:pt x="4054792" y="3844381"/>
                </a:cubicBezTo>
                <a:cubicBezTo>
                  <a:pt x="4056698" y="3834856"/>
                  <a:pt x="4058604" y="3827236"/>
                  <a:pt x="4055744" y="3832951"/>
                </a:cubicBezTo>
                <a:cubicBezTo>
                  <a:pt x="4054792" y="3835808"/>
                  <a:pt x="4051936" y="3842476"/>
                  <a:pt x="4048124" y="3853906"/>
                </a:cubicBezTo>
                <a:cubicBezTo>
                  <a:pt x="4044316" y="3865336"/>
                  <a:pt x="4040504" y="3882481"/>
                  <a:pt x="4033838" y="3905341"/>
                </a:cubicBezTo>
                <a:cubicBezTo>
                  <a:pt x="4023360" y="3948203"/>
                  <a:pt x="4019550" y="3980588"/>
                  <a:pt x="4015740" y="4006306"/>
                </a:cubicBezTo>
                <a:cubicBezTo>
                  <a:pt x="4012884" y="4032023"/>
                  <a:pt x="4010978" y="4051073"/>
                  <a:pt x="4009072" y="4069171"/>
                </a:cubicBezTo>
                <a:cubicBezTo>
                  <a:pt x="4007168" y="4087268"/>
                  <a:pt x="4005264" y="4103461"/>
                  <a:pt x="4002404" y="4123463"/>
                </a:cubicBezTo>
                <a:cubicBezTo>
                  <a:pt x="3999548" y="4143466"/>
                  <a:pt x="3995738" y="4166326"/>
                  <a:pt x="3987166" y="4195853"/>
                </a:cubicBezTo>
                <a:cubicBezTo>
                  <a:pt x="3990976" y="4175851"/>
                  <a:pt x="3996692" y="4141561"/>
                  <a:pt x="4002404" y="4098698"/>
                </a:cubicBezTo>
                <a:cubicBezTo>
                  <a:pt x="4008120" y="4055836"/>
                  <a:pt x="4013836" y="4003448"/>
                  <a:pt x="4024312" y="3948203"/>
                </a:cubicBezTo>
                <a:cubicBezTo>
                  <a:pt x="4019550" y="3970111"/>
                  <a:pt x="4014788" y="3991066"/>
                  <a:pt x="4010978" y="4012973"/>
                </a:cubicBezTo>
                <a:cubicBezTo>
                  <a:pt x="4011930" y="4004401"/>
                  <a:pt x="4013836" y="3988208"/>
                  <a:pt x="4016692" y="3968206"/>
                </a:cubicBezTo>
                <a:cubicBezTo>
                  <a:pt x="4019550" y="3947251"/>
                  <a:pt x="4024312" y="3922486"/>
                  <a:pt x="4030980" y="3896768"/>
                </a:cubicBezTo>
                <a:cubicBezTo>
                  <a:pt x="4033838" y="3884386"/>
                  <a:pt x="4037648" y="3871051"/>
                  <a:pt x="4040504" y="3857716"/>
                </a:cubicBezTo>
                <a:cubicBezTo>
                  <a:pt x="4044316" y="3845333"/>
                  <a:pt x="4048124" y="3831998"/>
                  <a:pt x="4051936" y="3819616"/>
                </a:cubicBezTo>
                <a:cubicBezTo>
                  <a:pt x="4055744" y="3807233"/>
                  <a:pt x="4059556" y="3795803"/>
                  <a:pt x="4063366" y="3784373"/>
                </a:cubicBezTo>
                <a:cubicBezTo>
                  <a:pt x="4067176" y="3772943"/>
                  <a:pt x="4070984" y="3763418"/>
                  <a:pt x="4074796" y="3753893"/>
                </a:cubicBezTo>
                <a:cubicBezTo>
                  <a:pt x="4070032" y="3769133"/>
                  <a:pt x="4066224" y="3779611"/>
                  <a:pt x="4064318" y="3786278"/>
                </a:cubicBezTo>
                <a:cubicBezTo>
                  <a:pt x="4062412" y="3792946"/>
                  <a:pt x="4062412" y="3795803"/>
                  <a:pt x="4062412" y="3795803"/>
                </a:cubicBezTo>
                <a:cubicBezTo>
                  <a:pt x="4063366" y="3795803"/>
                  <a:pt x="4064318" y="3792946"/>
                  <a:pt x="4066224" y="3787231"/>
                </a:cubicBezTo>
                <a:cubicBezTo>
                  <a:pt x="4068128" y="3781516"/>
                  <a:pt x="4070984" y="3773896"/>
                  <a:pt x="4074796" y="3765323"/>
                </a:cubicBezTo>
                <a:cubicBezTo>
                  <a:pt x="4082416" y="3747226"/>
                  <a:pt x="4090036" y="3723413"/>
                  <a:pt x="4100512" y="3702458"/>
                </a:cubicBezTo>
                <a:cubicBezTo>
                  <a:pt x="4110038" y="3681503"/>
                  <a:pt x="4119564" y="3660548"/>
                  <a:pt x="4127184" y="3648166"/>
                </a:cubicBezTo>
                <a:cubicBezTo>
                  <a:pt x="4128136" y="3636736"/>
                  <a:pt x="4092892" y="3711031"/>
                  <a:pt x="4131944" y="3622448"/>
                </a:cubicBezTo>
                <a:cubicBezTo>
                  <a:pt x="4110992" y="3662453"/>
                  <a:pt x="4101466" y="3687218"/>
                  <a:pt x="4090036" y="3713888"/>
                </a:cubicBezTo>
                <a:cubicBezTo>
                  <a:pt x="4083368" y="3727223"/>
                  <a:pt x="4078604" y="3741511"/>
                  <a:pt x="4071938" y="3759608"/>
                </a:cubicBezTo>
                <a:cubicBezTo>
                  <a:pt x="4068128" y="3768181"/>
                  <a:pt x="4064318" y="3778658"/>
                  <a:pt x="4060508" y="3789136"/>
                </a:cubicBezTo>
                <a:cubicBezTo>
                  <a:pt x="4056698" y="3800566"/>
                  <a:pt x="4052888" y="3811996"/>
                  <a:pt x="4048124" y="3826283"/>
                </a:cubicBezTo>
                <a:cubicBezTo>
                  <a:pt x="4052888" y="3811043"/>
                  <a:pt x="4056698" y="3796756"/>
                  <a:pt x="4061460" y="3784373"/>
                </a:cubicBezTo>
                <a:cubicBezTo>
                  <a:pt x="4066224" y="3771038"/>
                  <a:pt x="4070984" y="3759608"/>
                  <a:pt x="4074796" y="3748178"/>
                </a:cubicBezTo>
                <a:cubicBezTo>
                  <a:pt x="4082416" y="3725318"/>
                  <a:pt x="4090036" y="3707221"/>
                  <a:pt x="4096704" y="3690076"/>
                </a:cubicBezTo>
                <a:cubicBezTo>
                  <a:pt x="4109084" y="3655786"/>
                  <a:pt x="4120516" y="3631973"/>
                  <a:pt x="4130040" y="3607208"/>
                </a:cubicBezTo>
                <a:cubicBezTo>
                  <a:pt x="4134804" y="3594826"/>
                  <a:pt x="4140518" y="3583396"/>
                  <a:pt x="4146232" y="3571013"/>
                </a:cubicBezTo>
                <a:cubicBezTo>
                  <a:pt x="4151948" y="3559583"/>
                  <a:pt x="4157664" y="3546248"/>
                  <a:pt x="4165284" y="3531961"/>
                </a:cubicBezTo>
                <a:cubicBezTo>
                  <a:pt x="4173856" y="3518626"/>
                  <a:pt x="4182428" y="3503386"/>
                  <a:pt x="4192904" y="3485288"/>
                </a:cubicBezTo>
                <a:cubicBezTo>
                  <a:pt x="4203384" y="3467191"/>
                  <a:pt x="4216718" y="3449093"/>
                  <a:pt x="4231958" y="3426233"/>
                </a:cubicBezTo>
                <a:cubicBezTo>
                  <a:pt x="4179570" y="3511006"/>
                  <a:pt x="4255770" y="3400516"/>
                  <a:pt x="4265296" y="3392896"/>
                </a:cubicBezTo>
                <a:cubicBezTo>
                  <a:pt x="4271964" y="3383371"/>
                  <a:pt x="4279584" y="3371941"/>
                  <a:pt x="4289108" y="3358606"/>
                </a:cubicBezTo>
                <a:cubicBezTo>
                  <a:pt x="4298632" y="3345271"/>
                  <a:pt x="4309112" y="3330983"/>
                  <a:pt x="4318636" y="3317648"/>
                </a:cubicBezTo>
                <a:cubicBezTo>
                  <a:pt x="4338638" y="3290978"/>
                  <a:pt x="4358640" y="3264308"/>
                  <a:pt x="4370070" y="3249068"/>
                </a:cubicBezTo>
                <a:lnTo>
                  <a:pt x="4343400" y="3272881"/>
                </a:lnTo>
                <a:cubicBezTo>
                  <a:pt x="4380548" y="3222398"/>
                  <a:pt x="4409124" y="3192871"/>
                  <a:pt x="4438652" y="3160486"/>
                </a:cubicBezTo>
                <a:cubicBezTo>
                  <a:pt x="4468178" y="3128101"/>
                  <a:pt x="4499612" y="3094763"/>
                  <a:pt x="4543426" y="3039518"/>
                </a:cubicBezTo>
                <a:cubicBezTo>
                  <a:pt x="4549856" y="3027374"/>
                  <a:pt x="4500028" y="3085417"/>
                  <a:pt x="4481544" y="3107161"/>
                </a:cubicBezTo>
                <a:lnTo>
                  <a:pt x="4481166" y="3107607"/>
                </a:lnTo>
                <a:lnTo>
                  <a:pt x="4519674" y="3061768"/>
                </a:lnTo>
                <a:cubicBezTo>
                  <a:pt x="4560036" y="3014932"/>
                  <a:pt x="4593432" y="2979749"/>
                  <a:pt x="4626292" y="2946173"/>
                </a:cubicBezTo>
                <a:cubicBezTo>
                  <a:pt x="4648676" y="2923313"/>
                  <a:pt x="4670584" y="2901406"/>
                  <a:pt x="4694992" y="2877712"/>
                </a:cubicBezTo>
                <a:close/>
                <a:moveTo>
                  <a:pt x="4884420" y="2855686"/>
                </a:moveTo>
                <a:cubicBezTo>
                  <a:pt x="4866324" y="2871878"/>
                  <a:pt x="4848226" y="2888071"/>
                  <a:pt x="4831080" y="2905216"/>
                </a:cubicBezTo>
                <a:cubicBezTo>
                  <a:pt x="4844416" y="2893786"/>
                  <a:pt x="4864418" y="2874736"/>
                  <a:pt x="4884420" y="2855686"/>
                </a:cubicBezTo>
                <a:close/>
                <a:moveTo>
                  <a:pt x="1596706" y="2840767"/>
                </a:moveTo>
                <a:lnTo>
                  <a:pt x="1585912" y="2864258"/>
                </a:lnTo>
                <a:lnTo>
                  <a:pt x="1584198" y="2868221"/>
                </a:lnTo>
                <a:lnTo>
                  <a:pt x="1588770" y="2856638"/>
                </a:lnTo>
                <a:close/>
                <a:moveTo>
                  <a:pt x="4750140" y="2825544"/>
                </a:moveTo>
                <a:lnTo>
                  <a:pt x="4707740" y="2865653"/>
                </a:lnTo>
                <a:lnTo>
                  <a:pt x="4728390" y="2845357"/>
                </a:lnTo>
                <a:close/>
                <a:moveTo>
                  <a:pt x="1605916" y="2822348"/>
                </a:moveTo>
                <a:lnTo>
                  <a:pt x="1596706" y="2840767"/>
                </a:lnTo>
                <a:lnTo>
                  <a:pt x="1602106" y="2829015"/>
                </a:lnTo>
                <a:close/>
                <a:moveTo>
                  <a:pt x="1683068" y="2771865"/>
                </a:moveTo>
                <a:lnTo>
                  <a:pt x="1670684" y="2790915"/>
                </a:lnTo>
                <a:cubicBezTo>
                  <a:pt x="1666876" y="2797583"/>
                  <a:pt x="1664018" y="2804250"/>
                  <a:pt x="1660208" y="2810918"/>
                </a:cubicBezTo>
                <a:lnTo>
                  <a:pt x="1644016" y="2840445"/>
                </a:lnTo>
                <a:cubicBezTo>
                  <a:pt x="1653540" y="2822348"/>
                  <a:pt x="1651636" y="2824253"/>
                  <a:pt x="1652588" y="2819490"/>
                </a:cubicBezTo>
                <a:lnTo>
                  <a:pt x="1667828" y="2794725"/>
                </a:lnTo>
                <a:cubicBezTo>
                  <a:pt x="1672590" y="2787105"/>
                  <a:pt x="1678304" y="2779485"/>
                  <a:pt x="1683068" y="2771865"/>
                </a:cubicBezTo>
                <a:close/>
                <a:moveTo>
                  <a:pt x="1724026" y="2753768"/>
                </a:moveTo>
                <a:lnTo>
                  <a:pt x="1697526" y="2795161"/>
                </a:lnTo>
                <a:lnTo>
                  <a:pt x="1703070" y="2786153"/>
                </a:lnTo>
                <a:cubicBezTo>
                  <a:pt x="1709738" y="2775675"/>
                  <a:pt x="1716404" y="2764245"/>
                  <a:pt x="1724026" y="2753768"/>
                </a:cubicBezTo>
                <a:close/>
                <a:moveTo>
                  <a:pt x="1706850" y="2740120"/>
                </a:moveTo>
                <a:cubicBezTo>
                  <a:pt x="1708546" y="2739718"/>
                  <a:pt x="1699260" y="2754720"/>
                  <a:pt x="1687830" y="2771865"/>
                </a:cubicBezTo>
                <a:cubicBezTo>
                  <a:pt x="1672590" y="2794725"/>
                  <a:pt x="1658304" y="2824252"/>
                  <a:pt x="1660208" y="2824252"/>
                </a:cubicBezTo>
                <a:cubicBezTo>
                  <a:pt x="1655444" y="2829967"/>
                  <a:pt x="1661160" y="2816632"/>
                  <a:pt x="1670684" y="2798535"/>
                </a:cubicBezTo>
                <a:cubicBezTo>
                  <a:pt x="1680210" y="2780437"/>
                  <a:pt x="1694498" y="2759482"/>
                  <a:pt x="1701164" y="2746148"/>
                </a:cubicBezTo>
                <a:cubicBezTo>
                  <a:pt x="1704498" y="2742100"/>
                  <a:pt x="1706284" y="2740254"/>
                  <a:pt x="1706850" y="2740120"/>
                </a:cubicBezTo>
                <a:close/>
                <a:moveTo>
                  <a:pt x="1751648" y="2718525"/>
                </a:moveTo>
                <a:cubicBezTo>
                  <a:pt x="1684972" y="2822348"/>
                  <a:pt x="1631632" y="2934743"/>
                  <a:pt x="1573530" y="3103335"/>
                </a:cubicBezTo>
                <a:cubicBezTo>
                  <a:pt x="1544004" y="3181440"/>
                  <a:pt x="1585912" y="3053805"/>
                  <a:pt x="1564004" y="3109050"/>
                </a:cubicBezTo>
                <a:cubicBezTo>
                  <a:pt x="1571626" y="3086190"/>
                  <a:pt x="1582104" y="3060473"/>
                  <a:pt x="1587818" y="3042375"/>
                </a:cubicBezTo>
                <a:cubicBezTo>
                  <a:pt x="1593532" y="3024278"/>
                  <a:pt x="1596390" y="3013800"/>
                  <a:pt x="1591628" y="3022373"/>
                </a:cubicBezTo>
                <a:cubicBezTo>
                  <a:pt x="1577340" y="3060473"/>
                  <a:pt x="1567816" y="3088095"/>
                  <a:pt x="1561148" y="3111908"/>
                </a:cubicBezTo>
                <a:cubicBezTo>
                  <a:pt x="1555432" y="3121433"/>
                  <a:pt x="1570672" y="3069998"/>
                  <a:pt x="1557338" y="3103335"/>
                </a:cubicBezTo>
                <a:cubicBezTo>
                  <a:pt x="1564004" y="3079523"/>
                  <a:pt x="1579244" y="3042375"/>
                  <a:pt x="1591628" y="3009038"/>
                </a:cubicBezTo>
                <a:cubicBezTo>
                  <a:pt x="1601630" y="2985463"/>
                  <a:pt x="1610024" y="2964032"/>
                  <a:pt x="1613194" y="2952781"/>
                </a:cubicBezTo>
                <a:lnTo>
                  <a:pt x="1614464" y="2945360"/>
                </a:lnTo>
                <a:lnTo>
                  <a:pt x="1618894" y="2936648"/>
                </a:lnTo>
                <a:cubicBezTo>
                  <a:pt x="1622346" y="2929980"/>
                  <a:pt x="1626870" y="2921408"/>
                  <a:pt x="1632584" y="2910930"/>
                </a:cubicBezTo>
                <a:cubicBezTo>
                  <a:pt x="1645444" y="2883308"/>
                  <a:pt x="1659732" y="2856400"/>
                  <a:pt x="1675092" y="2830206"/>
                </a:cubicBezTo>
                <a:lnTo>
                  <a:pt x="1697526" y="2795161"/>
                </a:lnTo>
                <a:lnTo>
                  <a:pt x="1687830" y="2810918"/>
                </a:lnTo>
                <a:cubicBezTo>
                  <a:pt x="1683068" y="2819490"/>
                  <a:pt x="1679258" y="2827110"/>
                  <a:pt x="1674496" y="2835683"/>
                </a:cubicBezTo>
                <a:cubicBezTo>
                  <a:pt x="1670684" y="2844255"/>
                  <a:pt x="1665924" y="2851875"/>
                  <a:pt x="1661160" y="2860448"/>
                </a:cubicBezTo>
                <a:cubicBezTo>
                  <a:pt x="1659256" y="2864258"/>
                  <a:pt x="1657352" y="2869020"/>
                  <a:pt x="1654492" y="2872830"/>
                </a:cubicBezTo>
                <a:cubicBezTo>
                  <a:pt x="1652588" y="2877593"/>
                  <a:pt x="1649730" y="2881403"/>
                  <a:pt x="1647826" y="2886165"/>
                </a:cubicBezTo>
                <a:cubicBezTo>
                  <a:pt x="1639252" y="2903310"/>
                  <a:pt x="1628776" y="2922360"/>
                  <a:pt x="1618298" y="2943315"/>
                </a:cubicBezTo>
                <a:lnTo>
                  <a:pt x="1609726" y="2977605"/>
                </a:lnTo>
                <a:cubicBezTo>
                  <a:pt x="1614488" y="2968080"/>
                  <a:pt x="1618298" y="2958555"/>
                  <a:pt x="1623060" y="2948078"/>
                </a:cubicBezTo>
                <a:cubicBezTo>
                  <a:pt x="1627824" y="2937600"/>
                  <a:pt x="1633538" y="2927123"/>
                  <a:pt x="1638300" y="2916645"/>
                </a:cubicBezTo>
                <a:cubicBezTo>
                  <a:pt x="1648778" y="2894738"/>
                  <a:pt x="1659256" y="2871878"/>
                  <a:pt x="1671638" y="2849970"/>
                </a:cubicBezTo>
                <a:cubicBezTo>
                  <a:pt x="1677352" y="2838540"/>
                  <a:pt x="1684020" y="2827110"/>
                  <a:pt x="1689736" y="2815680"/>
                </a:cubicBezTo>
                <a:lnTo>
                  <a:pt x="1694498" y="2807108"/>
                </a:lnTo>
                <a:lnTo>
                  <a:pt x="1699260" y="2798535"/>
                </a:lnTo>
                <a:lnTo>
                  <a:pt x="1709738" y="2782343"/>
                </a:lnTo>
                <a:cubicBezTo>
                  <a:pt x="1716404" y="2771865"/>
                  <a:pt x="1723072" y="2760435"/>
                  <a:pt x="1729740" y="2749958"/>
                </a:cubicBezTo>
                <a:cubicBezTo>
                  <a:pt x="1737360" y="2739480"/>
                  <a:pt x="1744028" y="2729003"/>
                  <a:pt x="1751648" y="2718525"/>
                </a:cubicBezTo>
                <a:close/>
                <a:moveTo>
                  <a:pt x="4980842" y="2703256"/>
                </a:moveTo>
                <a:lnTo>
                  <a:pt x="4978320" y="2704955"/>
                </a:lnTo>
                <a:lnTo>
                  <a:pt x="4979434" y="2704119"/>
                </a:lnTo>
                <a:close/>
                <a:moveTo>
                  <a:pt x="5173980" y="2606131"/>
                </a:moveTo>
                <a:cubicBezTo>
                  <a:pt x="5165408" y="2608988"/>
                  <a:pt x="5155884" y="2612798"/>
                  <a:pt x="5147312" y="2616608"/>
                </a:cubicBezTo>
                <a:cubicBezTo>
                  <a:pt x="5137786" y="2619466"/>
                  <a:pt x="5129212" y="2623276"/>
                  <a:pt x="5119688" y="2627086"/>
                </a:cubicBezTo>
                <a:cubicBezTo>
                  <a:pt x="5127308" y="2627086"/>
                  <a:pt x="5133976" y="2626133"/>
                  <a:pt x="5156836" y="2617561"/>
                </a:cubicBezTo>
                <a:cubicBezTo>
                  <a:pt x="5162550" y="2613751"/>
                  <a:pt x="5168266" y="2609941"/>
                  <a:pt x="5173980" y="2606131"/>
                </a:cubicBezTo>
                <a:close/>
                <a:moveTo>
                  <a:pt x="5787392" y="2514690"/>
                </a:moveTo>
                <a:cubicBezTo>
                  <a:pt x="5789296" y="2514690"/>
                  <a:pt x="5784532" y="2516595"/>
                  <a:pt x="5769292" y="2521358"/>
                </a:cubicBezTo>
                <a:cubicBezTo>
                  <a:pt x="5775960" y="2519453"/>
                  <a:pt x="5781676" y="2517548"/>
                  <a:pt x="5787392" y="2514690"/>
                </a:cubicBezTo>
                <a:close/>
                <a:moveTo>
                  <a:pt x="5341620" y="2483258"/>
                </a:moveTo>
                <a:cubicBezTo>
                  <a:pt x="5331144" y="2487068"/>
                  <a:pt x="5320666" y="2490878"/>
                  <a:pt x="5312092" y="2494688"/>
                </a:cubicBezTo>
                <a:cubicBezTo>
                  <a:pt x="5267324" y="2508023"/>
                  <a:pt x="5222558" y="2524215"/>
                  <a:pt x="5178744" y="2542313"/>
                </a:cubicBezTo>
                <a:cubicBezTo>
                  <a:pt x="5165408" y="2547075"/>
                  <a:pt x="5152072" y="2551838"/>
                  <a:pt x="5136832" y="2558505"/>
                </a:cubicBezTo>
                <a:cubicBezTo>
                  <a:pt x="5125404" y="2564221"/>
                  <a:pt x="5114924" y="2568983"/>
                  <a:pt x="5103496" y="2574698"/>
                </a:cubicBezTo>
                <a:cubicBezTo>
                  <a:pt x="5092066" y="2580413"/>
                  <a:pt x="5080636" y="2586128"/>
                  <a:pt x="5068252" y="2592796"/>
                </a:cubicBezTo>
                <a:cubicBezTo>
                  <a:pt x="5061584" y="2596605"/>
                  <a:pt x="5054918" y="2599463"/>
                  <a:pt x="5048250" y="2603273"/>
                </a:cubicBezTo>
                <a:cubicBezTo>
                  <a:pt x="5041584" y="2607083"/>
                  <a:pt x="5033964" y="2611846"/>
                  <a:pt x="5026344" y="2615655"/>
                </a:cubicBezTo>
                <a:cubicBezTo>
                  <a:pt x="5018724" y="2619465"/>
                  <a:pt x="5010150" y="2624228"/>
                  <a:pt x="5001578" y="2628990"/>
                </a:cubicBezTo>
                <a:cubicBezTo>
                  <a:pt x="4993004" y="2633753"/>
                  <a:pt x="4982528" y="2639468"/>
                  <a:pt x="4973004" y="2645183"/>
                </a:cubicBezTo>
                <a:cubicBezTo>
                  <a:pt x="4988244" y="2633753"/>
                  <a:pt x="5002530" y="2626133"/>
                  <a:pt x="5013008" y="2618513"/>
                </a:cubicBezTo>
                <a:cubicBezTo>
                  <a:pt x="5023484" y="2611846"/>
                  <a:pt x="5033010" y="2606130"/>
                  <a:pt x="5040630" y="2601368"/>
                </a:cubicBezTo>
                <a:cubicBezTo>
                  <a:pt x="5055872" y="2591843"/>
                  <a:pt x="5065396" y="2587080"/>
                  <a:pt x="5072064" y="2582318"/>
                </a:cubicBezTo>
                <a:cubicBezTo>
                  <a:pt x="5078730" y="2578508"/>
                  <a:pt x="5084446" y="2574698"/>
                  <a:pt x="5093018" y="2568983"/>
                </a:cubicBezTo>
                <a:cubicBezTo>
                  <a:pt x="5101592" y="2564221"/>
                  <a:pt x="5113972" y="2557553"/>
                  <a:pt x="5134928" y="2547075"/>
                </a:cubicBezTo>
                <a:lnTo>
                  <a:pt x="5101592" y="2560411"/>
                </a:lnTo>
                <a:cubicBezTo>
                  <a:pt x="5085398" y="2566125"/>
                  <a:pt x="5142548" y="2540408"/>
                  <a:pt x="5154930" y="2536598"/>
                </a:cubicBezTo>
                <a:cubicBezTo>
                  <a:pt x="5120640" y="2551838"/>
                  <a:pt x="5199698" y="2523263"/>
                  <a:pt x="5178744" y="2532788"/>
                </a:cubicBezTo>
                <a:cubicBezTo>
                  <a:pt x="5233036" y="2512786"/>
                  <a:pt x="5287328" y="2496593"/>
                  <a:pt x="5341620" y="2483258"/>
                </a:cubicBezTo>
                <a:close/>
                <a:moveTo>
                  <a:pt x="1901608" y="2454802"/>
                </a:moveTo>
                <a:cubicBezTo>
                  <a:pt x="1899644" y="2457123"/>
                  <a:pt x="1888570" y="2468017"/>
                  <a:pt x="1876426" y="2479447"/>
                </a:cubicBezTo>
                <a:cubicBezTo>
                  <a:pt x="1884998" y="2470875"/>
                  <a:pt x="1893572" y="2462302"/>
                  <a:pt x="1900240" y="2455635"/>
                </a:cubicBezTo>
                <a:cubicBezTo>
                  <a:pt x="1901906" y="2454206"/>
                  <a:pt x="1902264" y="2454028"/>
                  <a:pt x="1901608" y="2454802"/>
                </a:cubicBezTo>
                <a:close/>
                <a:moveTo>
                  <a:pt x="5862324" y="2445947"/>
                </a:moveTo>
                <a:cubicBezTo>
                  <a:pt x="5857100" y="2447064"/>
                  <a:pt x="5838348" y="2454207"/>
                  <a:pt x="5816918" y="2461351"/>
                </a:cubicBezTo>
                <a:cubicBezTo>
                  <a:pt x="5801678" y="2465161"/>
                  <a:pt x="5786438" y="2469923"/>
                  <a:pt x="5770246" y="2474686"/>
                </a:cubicBezTo>
                <a:cubicBezTo>
                  <a:pt x="5754052" y="2478496"/>
                  <a:pt x="5736908" y="2483258"/>
                  <a:pt x="5719764" y="2487068"/>
                </a:cubicBezTo>
                <a:cubicBezTo>
                  <a:pt x="5718812" y="2488021"/>
                  <a:pt x="5712144" y="2489926"/>
                  <a:pt x="5700712" y="2493736"/>
                </a:cubicBezTo>
                <a:cubicBezTo>
                  <a:pt x="5735004" y="2487068"/>
                  <a:pt x="5758816" y="2481353"/>
                  <a:pt x="5745480" y="2488973"/>
                </a:cubicBezTo>
                <a:cubicBezTo>
                  <a:pt x="5723572" y="2492783"/>
                  <a:pt x="5707380" y="2495641"/>
                  <a:pt x="5694046" y="2498498"/>
                </a:cubicBezTo>
                <a:cubicBezTo>
                  <a:pt x="5680712" y="2501356"/>
                  <a:pt x="5671186" y="2505166"/>
                  <a:pt x="5660708" y="2508023"/>
                </a:cubicBezTo>
                <a:cubicBezTo>
                  <a:pt x="5640704" y="2514691"/>
                  <a:pt x="5619750" y="2522311"/>
                  <a:pt x="5571172" y="2529931"/>
                </a:cubicBezTo>
                <a:cubicBezTo>
                  <a:pt x="5556886" y="2534693"/>
                  <a:pt x="5583556" y="2530883"/>
                  <a:pt x="5617846" y="2524216"/>
                </a:cubicBezTo>
                <a:cubicBezTo>
                  <a:pt x="5652136" y="2518501"/>
                  <a:pt x="5694046" y="2508976"/>
                  <a:pt x="5708332" y="2504213"/>
                </a:cubicBezTo>
                <a:cubicBezTo>
                  <a:pt x="5716904" y="2501356"/>
                  <a:pt x="5731192" y="2496593"/>
                  <a:pt x="5746432" y="2491831"/>
                </a:cubicBezTo>
                <a:cubicBezTo>
                  <a:pt x="5762624" y="2487068"/>
                  <a:pt x="5779772" y="2481353"/>
                  <a:pt x="5796916" y="2475638"/>
                </a:cubicBezTo>
                <a:cubicBezTo>
                  <a:pt x="5830252" y="2464208"/>
                  <a:pt x="5860732" y="2450873"/>
                  <a:pt x="5862638" y="2447063"/>
                </a:cubicBezTo>
                <a:cubicBezTo>
                  <a:pt x="5864304" y="2445873"/>
                  <a:pt x="5864066" y="2445575"/>
                  <a:pt x="5862324" y="2445947"/>
                </a:cubicBezTo>
                <a:close/>
                <a:moveTo>
                  <a:pt x="5748338" y="2415630"/>
                </a:moveTo>
                <a:cubicBezTo>
                  <a:pt x="5736908" y="2419440"/>
                  <a:pt x="5721668" y="2425155"/>
                  <a:pt x="5694046" y="2430870"/>
                </a:cubicBezTo>
                <a:cubicBezTo>
                  <a:pt x="5712144" y="2426108"/>
                  <a:pt x="5730240" y="2420393"/>
                  <a:pt x="5748338" y="2415630"/>
                </a:cubicBezTo>
                <a:close/>
                <a:moveTo>
                  <a:pt x="5732146" y="2404200"/>
                </a:moveTo>
                <a:cubicBezTo>
                  <a:pt x="5709286" y="2410867"/>
                  <a:pt x="5685472" y="2416583"/>
                  <a:pt x="5662612" y="2423250"/>
                </a:cubicBezTo>
                <a:lnTo>
                  <a:pt x="5647372" y="2425155"/>
                </a:lnTo>
                <a:cubicBezTo>
                  <a:pt x="5658804" y="2423250"/>
                  <a:pt x="5671186" y="2419440"/>
                  <a:pt x="5682616" y="2416583"/>
                </a:cubicBezTo>
                <a:cubicBezTo>
                  <a:pt x="5694998" y="2413725"/>
                  <a:pt x="5706428" y="2410867"/>
                  <a:pt x="5717858" y="2407058"/>
                </a:cubicBezTo>
                <a:close/>
                <a:moveTo>
                  <a:pt x="2229804" y="2291806"/>
                </a:moveTo>
                <a:lnTo>
                  <a:pt x="2230092" y="2292061"/>
                </a:lnTo>
                <a:lnTo>
                  <a:pt x="2229804" y="2292163"/>
                </a:lnTo>
                <a:cubicBezTo>
                  <a:pt x="2226470" y="2293235"/>
                  <a:pt x="2225994" y="2293235"/>
                  <a:pt x="2229804" y="2291806"/>
                </a:cubicBezTo>
                <a:close/>
                <a:moveTo>
                  <a:pt x="2486978" y="2268945"/>
                </a:moveTo>
                <a:cubicBezTo>
                  <a:pt x="2483168" y="2269897"/>
                  <a:pt x="2481264" y="2269897"/>
                  <a:pt x="2477452" y="2270850"/>
                </a:cubicBezTo>
                <a:lnTo>
                  <a:pt x="2475548" y="2270850"/>
                </a:lnTo>
                <a:close/>
                <a:moveTo>
                  <a:pt x="3027998" y="2214653"/>
                </a:moveTo>
                <a:lnTo>
                  <a:pt x="3023236" y="2216558"/>
                </a:lnTo>
                <a:lnTo>
                  <a:pt x="3027762" y="2214702"/>
                </a:lnTo>
                <a:close/>
                <a:moveTo>
                  <a:pt x="3076368" y="2211539"/>
                </a:moveTo>
                <a:cubicBezTo>
                  <a:pt x="3080074" y="2210680"/>
                  <a:pt x="3074672" y="2212867"/>
                  <a:pt x="3046096" y="2223226"/>
                </a:cubicBezTo>
                <a:cubicBezTo>
                  <a:pt x="3050858" y="2222273"/>
                  <a:pt x="3055620" y="2220368"/>
                  <a:pt x="3060384" y="2219416"/>
                </a:cubicBezTo>
                <a:lnTo>
                  <a:pt x="3048952" y="2223226"/>
                </a:lnTo>
                <a:cubicBezTo>
                  <a:pt x="3041332" y="2225131"/>
                  <a:pt x="3032760" y="2227988"/>
                  <a:pt x="3025140" y="2229893"/>
                </a:cubicBezTo>
                <a:cubicBezTo>
                  <a:pt x="2992756" y="2237513"/>
                  <a:pt x="2960370" y="2245133"/>
                  <a:pt x="2928938" y="2249896"/>
                </a:cubicBezTo>
                <a:cubicBezTo>
                  <a:pt x="2894648" y="2253706"/>
                  <a:pt x="2848928" y="2256563"/>
                  <a:pt x="2815592" y="2257516"/>
                </a:cubicBezTo>
                <a:cubicBezTo>
                  <a:pt x="2781300" y="2258468"/>
                  <a:pt x="2759392" y="2258468"/>
                  <a:pt x="2770824" y="2255611"/>
                </a:cubicBezTo>
                <a:cubicBezTo>
                  <a:pt x="2822258" y="2254658"/>
                  <a:pt x="2886076" y="2251801"/>
                  <a:pt x="2939416" y="2243228"/>
                </a:cubicBezTo>
                <a:cubicBezTo>
                  <a:pt x="2992756" y="2235608"/>
                  <a:pt x="3036570" y="2222273"/>
                  <a:pt x="3047048" y="2217511"/>
                </a:cubicBezTo>
                <a:cubicBezTo>
                  <a:pt x="3038714" y="2222869"/>
                  <a:pt x="3070190" y="2212971"/>
                  <a:pt x="3076368" y="2211539"/>
                </a:cubicBezTo>
                <a:close/>
                <a:moveTo>
                  <a:pt x="3114676" y="2200365"/>
                </a:moveTo>
                <a:cubicBezTo>
                  <a:pt x="3089910" y="2213700"/>
                  <a:pt x="3041332" y="2233703"/>
                  <a:pt x="3033712" y="2231798"/>
                </a:cubicBezTo>
                <a:cubicBezTo>
                  <a:pt x="3065144" y="2221320"/>
                  <a:pt x="3094672" y="2209890"/>
                  <a:pt x="3114676" y="2200365"/>
                </a:cubicBezTo>
                <a:close/>
                <a:moveTo>
                  <a:pt x="3124570" y="2194592"/>
                </a:moveTo>
                <a:lnTo>
                  <a:pt x="3117532" y="2198461"/>
                </a:lnTo>
                <a:cubicBezTo>
                  <a:pt x="3109912" y="2201318"/>
                  <a:pt x="3102292" y="2205128"/>
                  <a:pt x="3094672" y="2207986"/>
                </a:cubicBezTo>
                <a:cubicBezTo>
                  <a:pt x="3087052" y="2209891"/>
                  <a:pt x="3079432" y="2212748"/>
                  <a:pt x="3071812" y="2215606"/>
                </a:cubicBezTo>
                <a:lnTo>
                  <a:pt x="3060384" y="2219416"/>
                </a:lnTo>
                <a:cubicBezTo>
                  <a:pt x="3065144" y="2217511"/>
                  <a:pt x="3069908" y="2215606"/>
                  <a:pt x="3073718" y="2214653"/>
                </a:cubicBezTo>
                <a:cubicBezTo>
                  <a:pt x="3082292" y="2211796"/>
                  <a:pt x="3089910" y="2209891"/>
                  <a:pt x="3096578" y="2207033"/>
                </a:cubicBezTo>
                <a:close/>
                <a:moveTo>
                  <a:pt x="3167080" y="2171224"/>
                </a:moveTo>
                <a:lnTo>
                  <a:pt x="3153728" y="2179292"/>
                </a:lnTo>
                <a:cubicBezTo>
                  <a:pt x="3147300" y="2182983"/>
                  <a:pt x="3139918" y="2187031"/>
                  <a:pt x="3130868" y="2191793"/>
                </a:cubicBezTo>
                <a:lnTo>
                  <a:pt x="3124570" y="2194592"/>
                </a:lnTo>
                <a:close/>
                <a:moveTo>
                  <a:pt x="6288168" y="2109758"/>
                </a:moveTo>
                <a:cubicBezTo>
                  <a:pt x="6287454" y="2113211"/>
                  <a:pt x="6285548" y="2119879"/>
                  <a:pt x="6282692" y="2128927"/>
                </a:cubicBezTo>
                <a:cubicBezTo>
                  <a:pt x="6276976" y="2147977"/>
                  <a:pt x="6264592" y="2175600"/>
                  <a:pt x="6245544" y="2204175"/>
                </a:cubicBezTo>
                <a:cubicBezTo>
                  <a:pt x="6258878" y="2180362"/>
                  <a:pt x="6271260" y="2154645"/>
                  <a:pt x="6280786" y="2127975"/>
                </a:cubicBezTo>
                <a:cubicBezTo>
                  <a:pt x="6265546" y="2163217"/>
                  <a:pt x="6255068" y="2180362"/>
                  <a:pt x="6248400" y="2192745"/>
                </a:cubicBezTo>
                <a:cubicBezTo>
                  <a:pt x="6244592" y="2199412"/>
                  <a:pt x="6241732" y="2204175"/>
                  <a:pt x="6237924" y="2208937"/>
                </a:cubicBezTo>
                <a:cubicBezTo>
                  <a:pt x="6234112" y="2214652"/>
                  <a:pt x="6230304" y="2219415"/>
                  <a:pt x="6224588" y="2225130"/>
                </a:cubicBezTo>
                <a:cubicBezTo>
                  <a:pt x="6249352" y="2189887"/>
                  <a:pt x="6271260" y="2150835"/>
                  <a:pt x="6286500" y="2109877"/>
                </a:cubicBezTo>
                <a:cubicBezTo>
                  <a:pt x="6288406" y="2106067"/>
                  <a:pt x="6288882" y="2106305"/>
                  <a:pt x="6288168" y="2109758"/>
                </a:cubicBezTo>
                <a:close/>
                <a:moveTo>
                  <a:pt x="6252212" y="1935571"/>
                </a:moveTo>
                <a:cubicBezTo>
                  <a:pt x="6251258" y="1961288"/>
                  <a:pt x="6255068" y="1999388"/>
                  <a:pt x="6243638" y="2045108"/>
                </a:cubicBezTo>
                <a:cubicBezTo>
                  <a:pt x="6246496" y="2039393"/>
                  <a:pt x="6248400" y="2033678"/>
                  <a:pt x="6250304" y="2027963"/>
                </a:cubicBezTo>
                <a:cubicBezTo>
                  <a:pt x="6236972" y="2101306"/>
                  <a:pt x="6198872" y="2167981"/>
                  <a:pt x="6150292" y="2224178"/>
                </a:cubicBezTo>
                <a:cubicBezTo>
                  <a:pt x="6101716" y="2280376"/>
                  <a:pt x="6042660" y="2326096"/>
                  <a:pt x="5980748" y="2363243"/>
                </a:cubicBezTo>
                <a:cubicBezTo>
                  <a:pt x="6037898" y="2332763"/>
                  <a:pt x="6086476" y="2295616"/>
                  <a:pt x="6121718" y="2264183"/>
                </a:cubicBezTo>
                <a:cubicBezTo>
                  <a:pt x="6156960" y="2232751"/>
                  <a:pt x="6178868" y="2206081"/>
                  <a:pt x="6187440" y="2197508"/>
                </a:cubicBezTo>
                <a:cubicBezTo>
                  <a:pt x="6192204" y="2192746"/>
                  <a:pt x="6193156" y="2192746"/>
                  <a:pt x="6190298" y="2198461"/>
                </a:cubicBezTo>
                <a:cubicBezTo>
                  <a:pt x="6187440" y="2204176"/>
                  <a:pt x="6180772" y="2214653"/>
                  <a:pt x="6168392" y="2230846"/>
                </a:cubicBezTo>
                <a:cubicBezTo>
                  <a:pt x="6156008" y="2247038"/>
                  <a:pt x="6137912" y="2268946"/>
                  <a:pt x="6110288" y="2293711"/>
                </a:cubicBezTo>
                <a:cubicBezTo>
                  <a:pt x="6082666" y="2319428"/>
                  <a:pt x="6047424" y="2348003"/>
                  <a:pt x="5999798" y="2377531"/>
                </a:cubicBezTo>
                <a:cubicBezTo>
                  <a:pt x="5991224" y="2382293"/>
                  <a:pt x="5983604" y="2388008"/>
                  <a:pt x="5975032" y="2392771"/>
                </a:cubicBezTo>
                <a:cubicBezTo>
                  <a:pt x="6000750" y="2379436"/>
                  <a:pt x="6034088" y="2358481"/>
                  <a:pt x="6069330" y="2330858"/>
                </a:cubicBezTo>
                <a:cubicBezTo>
                  <a:pt x="6104572" y="2303236"/>
                  <a:pt x="6139816" y="2269898"/>
                  <a:pt x="6170296" y="2232751"/>
                </a:cubicBezTo>
                <a:cubicBezTo>
                  <a:pt x="6181724" y="2217511"/>
                  <a:pt x="6198872" y="2192746"/>
                  <a:pt x="6214112" y="2162266"/>
                </a:cubicBezTo>
                <a:cubicBezTo>
                  <a:pt x="6229350" y="2131786"/>
                  <a:pt x="6243638" y="2096543"/>
                  <a:pt x="6250304" y="2062253"/>
                </a:cubicBezTo>
                <a:cubicBezTo>
                  <a:pt x="6257924" y="2027963"/>
                  <a:pt x="6258878" y="1995578"/>
                  <a:pt x="6256972" y="1971765"/>
                </a:cubicBezTo>
                <a:cubicBezTo>
                  <a:pt x="6256972" y="1966051"/>
                  <a:pt x="6256020" y="1961288"/>
                  <a:pt x="6256020" y="1956526"/>
                </a:cubicBezTo>
                <a:cubicBezTo>
                  <a:pt x="6255068" y="1951763"/>
                  <a:pt x="6254116" y="1947953"/>
                  <a:pt x="6254116" y="1945096"/>
                </a:cubicBezTo>
                <a:cubicBezTo>
                  <a:pt x="6253164" y="1938428"/>
                  <a:pt x="6252212" y="1935571"/>
                  <a:pt x="6252212" y="1935571"/>
                </a:cubicBezTo>
                <a:close/>
                <a:moveTo>
                  <a:pt x="6187440" y="1898422"/>
                </a:moveTo>
                <a:lnTo>
                  <a:pt x="6193156" y="1919377"/>
                </a:lnTo>
                <a:cubicBezTo>
                  <a:pt x="6194108" y="1926997"/>
                  <a:pt x="6196012" y="1933664"/>
                  <a:pt x="6196966" y="1941285"/>
                </a:cubicBezTo>
                <a:cubicBezTo>
                  <a:pt x="6200776" y="1964145"/>
                  <a:pt x="6194108" y="1936522"/>
                  <a:pt x="6195060" y="1952714"/>
                </a:cubicBezTo>
                <a:cubicBezTo>
                  <a:pt x="6195060" y="1934617"/>
                  <a:pt x="6191252" y="1916520"/>
                  <a:pt x="6187440" y="1898422"/>
                </a:cubicBezTo>
                <a:close/>
                <a:moveTo>
                  <a:pt x="6250304" y="1843178"/>
                </a:moveTo>
                <a:cubicBezTo>
                  <a:pt x="6260784" y="1872706"/>
                  <a:pt x="6269356" y="1902233"/>
                  <a:pt x="6272212" y="1932713"/>
                </a:cubicBezTo>
                <a:cubicBezTo>
                  <a:pt x="6271260" y="1920331"/>
                  <a:pt x="6271260" y="1914615"/>
                  <a:pt x="6273166" y="1921283"/>
                </a:cubicBezTo>
                <a:cubicBezTo>
                  <a:pt x="6272212" y="1915568"/>
                  <a:pt x="6272212" y="1910806"/>
                  <a:pt x="6271260" y="1906043"/>
                </a:cubicBezTo>
                <a:cubicBezTo>
                  <a:pt x="6270308" y="1901281"/>
                  <a:pt x="6269356" y="1896518"/>
                  <a:pt x="6268404" y="1893661"/>
                </a:cubicBezTo>
                <a:cubicBezTo>
                  <a:pt x="6266498" y="1886040"/>
                  <a:pt x="6265546" y="1879373"/>
                  <a:pt x="6263640" y="1874611"/>
                </a:cubicBezTo>
                <a:cubicBezTo>
                  <a:pt x="6260784" y="1864133"/>
                  <a:pt x="6258878" y="1858418"/>
                  <a:pt x="6256972" y="1854608"/>
                </a:cubicBezTo>
                <a:cubicBezTo>
                  <a:pt x="6254116" y="1846988"/>
                  <a:pt x="6254116" y="1848893"/>
                  <a:pt x="6250304" y="1843178"/>
                </a:cubicBezTo>
                <a:close/>
                <a:moveTo>
                  <a:pt x="6075676" y="1603433"/>
                </a:moveTo>
                <a:lnTo>
                  <a:pt x="6082556" y="1617687"/>
                </a:lnTo>
                <a:lnTo>
                  <a:pt x="6081922" y="1617167"/>
                </a:lnTo>
                <a:close/>
                <a:moveTo>
                  <a:pt x="6073968" y="1599678"/>
                </a:moveTo>
                <a:lnTo>
                  <a:pt x="6075676" y="1603433"/>
                </a:lnTo>
                <a:lnTo>
                  <a:pt x="6074330" y="1600648"/>
                </a:lnTo>
                <a:close/>
                <a:moveTo>
                  <a:pt x="6069266" y="1587131"/>
                </a:moveTo>
                <a:lnTo>
                  <a:pt x="6073968" y="1599678"/>
                </a:lnTo>
                <a:lnTo>
                  <a:pt x="6073380" y="1598385"/>
                </a:lnTo>
                <a:close/>
                <a:moveTo>
                  <a:pt x="3489008" y="1400265"/>
                </a:moveTo>
                <a:cubicBezTo>
                  <a:pt x="3475672" y="1449795"/>
                  <a:pt x="3465196" y="1491705"/>
                  <a:pt x="3457576" y="1528853"/>
                </a:cubicBezTo>
                <a:cubicBezTo>
                  <a:pt x="3465196" y="1496468"/>
                  <a:pt x="3468054" y="1472655"/>
                  <a:pt x="3474720" y="1441223"/>
                </a:cubicBezTo>
                <a:cubicBezTo>
                  <a:pt x="3477580" y="1438365"/>
                  <a:pt x="3484246" y="1415505"/>
                  <a:pt x="3489008" y="1400265"/>
                </a:cubicBezTo>
                <a:close/>
                <a:moveTo>
                  <a:pt x="3509964" y="1350735"/>
                </a:moveTo>
                <a:cubicBezTo>
                  <a:pt x="3509964" y="1352640"/>
                  <a:pt x="3509010" y="1355498"/>
                  <a:pt x="3509010" y="1358355"/>
                </a:cubicBezTo>
                <a:cubicBezTo>
                  <a:pt x="3506152" y="1370738"/>
                  <a:pt x="3503296" y="1383120"/>
                  <a:pt x="3500438" y="1395502"/>
                </a:cubicBezTo>
                <a:cubicBezTo>
                  <a:pt x="3503296" y="1383120"/>
                  <a:pt x="3508058" y="1358355"/>
                  <a:pt x="3509964" y="1350735"/>
                </a:cubicBezTo>
                <a:close/>
                <a:moveTo>
                  <a:pt x="6167438" y="1333590"/>
                </a:moveTo>
                <a:lnTo>
                  <a:pt x="6148298" y="1384385"/>
                </a:lnTo>
                <a:lnTo>
                  <a:pt x="6150004" y="1377161"/>
                </a:lnTo>
                <a:lnTo>
                  <a:pt x="6155640" y="1360136"/>
                </a:lnTo>
                <a:close/>
                <a:moveTo>
                  <a:pt x="6074092" y="1295490"/>
                </a:moveTo>
                <a:cubicBezTo>
                  <a:pt x="6071236" y="1300253"/>
                  <a:pt x="6069330" y="1305015"/>
                  <a:pt x="6067424" y="1310730"/>
                </a:cubicBezTo>
                <a:cubicBezTo>
                  <a:pt x="6064568" y="1314540"/>
                  <a:pt x="6062664" y="1320255"/>
                  <a:pt x="6060758" y="1325970"/>
                </a:cubicBezTo>
                <a:cubicBezTo>
                  <a:pt x="6066472" y="1310730"/>
                  <a:pt x="6070284" y="1302158"/>
                  <a:pt x="6074092" y="1295490"/>
                </a:cubicBezTo>
                <a:close/>
                <a:moveTo>
                  <a:pt x="6189152" y="1194257"/>
                </a:moveTo>
                <a:lnTo>
                  <a:pt x="6151246" y="1236436"/>
                </a:lnTo>
                <a:cubicBezTo>
                  <a:pt x="6160770" y="1224529"/>
                  <a:pt x="6171486" y="1212385"/>
                  <a:pt x="6182202" y="1201074"/>
                </a:cubicBezTo>
                <a:close/>
                <a:moveTo>
                  <a:pt x="3515678" y="1163093"/>
                </a:moveTo>
                <a:cubicBezTo>
                  <a:pt x="3511868" y="1179285"/>
                  <a:pt x="3508058" y="1194526"/>
                  <a:pt x="3504248" y="1209766"/>
                </a:cubicBezTo>
                <a:cubicBezTo>
                  <a:pt x="3504248" y="1206908"/>
                  <a:pt x="3504248" y="1203098"/>
                  <a:pt x="3505200" y="1200241"/>
                </a:cubicBezTo>
                <a:close/>
                <a:moveTo>
                  <a:pt x="3510916" y="1146900"/>
                </a:moveTo>
                <a:cubicBezTo>
                  <a:pt x="3505200" y="1164045"/>
                  <a:pt x="3500440" y="1181190"/>
                  <a:pt x="3494724" y="1197382"/>
                </a:cubicBezTo>
                <a:lnTo>
                  <a:pt x="3480436" y="1248817"/>
                </a:lnTo>
                <a:lnTo>
                  <a:pt x="3488056" y="1214527"/>
                </a:lnTo>
                <a:cubicBezTo>
                  <a:pt x="3491866" y="1203097"/>
                  <a:pt x="3495676" y="1191667"/>
                  <a:pt x="3499486" y="1180238"/>
                </a:cubicBezTo>
                <a:cubicBezTo>
                  <a:pt x="3503296" y="1169760"/>
                  <a:pt x="3507106" y="1158330"/>
                  <a:pt x="3510916" y="1146900"/>
                </a:cubicBezTo>
                <a:close/>
                <a:moveTo>
                  <a:pt x="6429376" y="1047840"/>
                </a:moveTo>
                <a:cubicBezTo>
                  <a:pt x="6400800" y="1072605"/>
                  <a:pt x="6375084" y="1092607"/>
                  <a:pt x="6342698" y="1117372"/>
                </a:cubicBezTo>
                <a:cubicBezTo>
                  <a:pt x="6335078" y="1118325"/>
                  <a:pt x="6416992" y="1056413"/>
                  <a:pt x="6429376" y="1047840"/>
                </a:cubicBezTo>
                <a:close/>
                <a:moveTo>
                  <a:pt x="6587492" y="880201"/>
                </a:moveTo>
                <a:cubicBezTo>
                  <a:pt x="6586538" y="880201"/>
                  <a:pt x="6584632" y="883058"/>
                  <a:pt x="6579872" y="888773"/>
                </a:cubicBezTo>
                <a:cubicBezTo>
                  <a:pt x="6564630" y="910681"/>
                  <a:pt x="6544628" y="935446"/>
                  <a:pt x="6523672" y="957353"/>
                </a:cubicBezTo>
                <a:cubicBezTo>
                  <a:pt x="6502718" y="979260"/>
                  <a:pt x="6481764" y="998310"/>
                  <a:pt x="6463666" y="1010693"/>
                </a:cubicBezTo>
                <a:cubicBezTo>
                  <a:pt x="6490336" y="987833"/>
                  <a:pt x="6515100" y="963068"/>
                  <a:pt x="6537960" y="937351"/>
                </a:cubicBezTo>
                <a:cubicBezTo>
                  <a:pt x="6521768" y="953543"/>
                  <a:pt x="6504624" y="968783"/>
                  <a:pt x="6487478" y="983071"/>
                </a:cubicBezTo>
                <a:cubicBezTo>
                  <a:pt x="6500812" y="971641"/>
                  <a:pt x="6506528" y="964973"/>
                  <a:pt x="6506528" y="963068"/>
                </a:cubicBezTo>
                <a:cubicBezTo>
                  <a:pt x="6506528" y="960210"/>
                  <a:pt x="6501766" y="962116"/>
                  <a:pt x="6494146" y="965926"/>
                </a:cubicBezTo>
                <a:cubicBezTo>
                  <a:pt x="6464618" y="995453"/>
                  <a:pt x="6432232" y="1023076"/>
                  <a:pt x="6398896" y="1049746"/>
                </a:cubicBezTo>
                <a:cubicBezTo>
                  <a:pt x="6401752" y="1046888"/>
                  <a:pt x="6404612" y="1044983"/>
                  <a:pt x="6408420" y="1042126"/>
                </a:cubicBezTo>
                <a:lnTo>
                  <a:pt x="6312218" y="1122136"/>
                </a:lnTo>
                <a:cubicBezTo>
                  <a:pt x="6374130" y="1076416"/>
                  <a:pt x="6417946" y="1048793"/>
                  <a:pt x="6334124" y="1117373"/>
                </a:cubicBezTo>
                <a:cubicBezTo>
                  <a:pt x="6339840" y="1110706"/>
                  <a:pt x="6314124" y="1127851"/>
                  <a:pt x="6342698" y="1104038"/>
                </a:cubicBezTo>
                <a:cubicBezTo>
                  <a:pt x="6313172" y="1124993"/>
                  <a:pt x="6267450" y="1160236"/>
                  <a:pt x="6235066" y="1189763"/>
                </a:cubicBezTo>
                <a:cubicBezTo>
                  <a:pt x="6202680" y="1219291"/>
                  <a:pt x="6184584" y="1243103"/>
                  <a:pt x="6200776" y="1229768"/>
                </a:cubicBezTo>
                <a:cubicBezTo>
                  <a:pt x="6223636" y="1203098"/>
                  <a:pt x="6237924" y="1190716"/>
                  <a:pt x="6246496" y="1183096"/>
                </a:cubicBezTo>
                <a:cubicBezTo>
                  <a:pt x="6255068" y="1176428"/>
                  <a:pt x="6257924" y="1175476"/>
                  <a:pt x="6260784" y="1174523"/>
                </a:cubicBezTo>
                <a:cubicBezTo>
                  <a:pt x="6266498" y="1173571"/>
                  <a:pt x="6267450" y="1174523"/>
                  <a:pt x="6308408" y="1138328"/>
                </a:cubicBezTo>
                <a:cubicBezTo>
                  <a:pt x="6265546" y="1178333"/>
                  <a:pt x="6220778" y="1214528"/>
                  <a:pt x="6187440" y="1257390"/>
                </a:cubicBezTo>
                <a:cubicBezTo>
                  <a:pt x="6196012" y="1245961"/>
                  <a:pt x="6199824" y="1241198"/>
                  <a:pt x="6198872" y="1240246"/>
                </a:cubicBezTo>
                <a:cubicBezTo>
                  <a:pt x="6197918" y="1239293"/>
                  <a:pt x="6193156" y="1243103"/>
                  <a:pt x="6185536" y="1250723"/>
                </a:cubicBezTo>
                <a:cubicBezTo>
                  <a:pt x="6170296" y="1265963"/>
                  <a:pt x="6144578" y="1295490"/>
                  <a:pt x="6125528" y="1334543"/>
                </a:cubicBezTo>
                <a:cubicBezTo>
                  <a:pt x="6117908" y="1351688"/>
                  <a:pt x="6105524" y="1384073"/>
                  <a:pt x="6100764" y="1422173"/>
                </a:cubicBezTo>
                <a:cubicBezTo>
                  <a:pt x="6099812" y="1431698"/>
                  <a:pt x="6098858" y="1441223"/>
                  <a:pt x="6098858" y="1450748"/>
                </a:cubicBezTo>
                <a:cubicBezTo>
                  <a:pt x="6098858" y="1460273"/>
                  <a:pt x="6098858" y="1469798"/>
                  <a:pt x="6099812" y="1479323"/>
                </a:cubicBezTo>
                <a:cubicBezTo>
                  <a:pt x="6100764" y="1488848"/>
                  <a:pt x="6102668" y="1498373"/>
                  <a:pt x="6103620" y="1506946"/>
                </a:cubicBezTo>
                <a:cubicBezTo>
                  <a:pt x="6105524" y="1514565"/>
                  <a:pt x="6107430" y="1523138"/>
                  <a:pt x="6109336" y="1530758"/>
                </a:cubicBezTo>
                <a:cubicBezTo>
                  <a:pt x="6109336" y="1519328"/>
                  <a:pt x="6112192" y="1526948"/>
                  <a:pt x="6113146" y="1525043"/>
                </a:cubicBezTo>
                <a:cubicBezTo>
                  <a:pt x="6114098" y="1524090"/>
                  <a:pt x="6114098" y="1521233"/>
                  <a:pt x="6112192" y="1511708"/>
                </a:cubicBezTo>
                <a:cubicBezTo>
                  <a:pt x="6111240" y="1506946"/>
                  <a:pt x="6111240" y="1500278"/>
                  <a:pt x="6110288" y="1492658"/>
                </a:cubicBezTo>
                <a:cubicBezTo>
                  <a:pt x="6109336" y="1484086"/>
                  <a:pt x="6108384" y="1474561"/>
                  <a:pt x="6108384" y="1462178"/>
                </a:cubicBezTo>
                <a:cubicBezTo>
                  <a:pt x="6108384" y="1466940"/>
                  <a:pt x="6108384" y="1471703"/>
                  <a:pt x="6109336" y="1476465"/>
                </a:cubicBezTo>
                <a:cubicBezTo>
                  <a:pt x="6109336" y="1482181"/>
                  <a:pt x="6110288" y="1486943"/>
                  <a:pt x="6111240" y="1492658"/>
                </a:cubicBezTo>
                <a:cubicBezTo>
                  <a:pt x="6112192" y="1504088"/>
                  <a:pt x="6115050" y="1515518"/>
                  <a:pt x="6117908" y="1528853"/>
                </a:cubicBezTo>
                <a:cubicBezTo>
                  <a:pt x="6124576" y="1554571"/>
                  <a:pt x="6134100" y="1583146"/>
                  <a:pt x="6146484" y="1612673"/>
                </a:cubicBezTo>
                <a:cubicBezTo>
                  <a:pt x="6134100" y="1589813"/>
                  <a:pt x="6119812" y="1548856"/>
                  <a:pt x="6119812" y="1551713"/>
                </a:cubicBezTo>
                <a:cubicBezTo>
                  <a:pt x="6128386" y="1591718"/>
                  <a:pt x="6150292" y="1636486"/>
                  <a:pt x="6160772" y="1661251"/>
                </a:cubicBezTo>
                <a:cubicBezTo>
                  <a:pt x="6171248" y="1680301"/>
                  <a:pt x="6181724" y="1699351"/>
                  <a:pt x="6191250" y="1718401"/>
                </a:cubicBezTo>
                <a:cubicBezTo>
                  <a:pt x="6189346" y="1712686"/>
                  <a:pt x="6186488" y="1707923"/>
                  <a:pt x="6185536" y="1704113"/>
                </a:cubicBezTo>
                <a:cubicBezTo>
                  <a:pt x="6197918" y="1725068"/>
                  <a:pt x="6210300" y="1746023"/>
                  <a:pt x="6221730" y="1766978"/>
                </a:cubicBezTo>
                <a:cubicBezTo>
                  <a:pt x="6199824" y="1724115"/>
                  <a:pt x="6194108" y="1714590"/>
                  <a:pt x="6196012" y="1714590"/>
                </a:cubicBezTo>
                <a:cubicBezTo>
                  <a:pt x="6197918" y="1715543"/>
                  <a:pt x="6205538" y="1726021"/>
                  <a:pt x="6206492" y="1726021"/>
                </a:cubicBezTo>
                <a:cubicBezTo>
                  <a:pt x="6200776" y="1726021"/>
                  <a:pt x="6234112" y="1781265"/>
                  <a:pt x="6246496" y="1812698"/>
                </a:cubicBezTo>
                <a:cubicBezTo>
                  <a:pt x="6238876" y="1789838"/>
                  <a:pt x="6230304" y="1766978"/>
                  <a:pt x="6220778" y="1745071"/>
                </a:cubicBezTo>
                <a:cubicBezTo>
                  <a:pt x="6230304" y="1759358"/>
                  <a:pt x="6242686" y="1787933"/>
                  <a:pt x="6251258" y="1810793"/>
                </a:cubicBezTo>
                <a:cubicBezTo>
                  <a:pt x="6259830" y="1833653"/>
                  <a:pt x="6265546" y="1850798"/>
                  <a:pt x="6264592" y="1841273"/>
                </a:cubicBezTo>
                <a:cubicBezTo>
                  <a:pt x="6252212" y="1804126"/>
                  <a:pt x="6237924" y="1774598"/>
                  <a:pt x="6225540" y="1747928"/>
                </a:cubicBezTo>
                <a:cubicBezTo>
                  <a:pt x="6213158" y="1721258"/>
                  <a:pt x="6200776" y="1698398"/>
                  <a:pt x="6189346" y="1676490"/>
                </a:cubicBezTo>
                <a:cubicBezTo>
                  <a:pt x="6177916" y="1654583"/>
                  <a:pt x="6167438" y="1632676"/>
                  <a:pt x="6156008" y="1608863"/>
                </a:cubicBezTo>
                <a:cubicBezTo>
                  <a:pt x="6144578" y="1585051"/>
                  <a:pt x="6134100" y="1559333"/>
                  <a:pt x="6125528" y="1527901"/>
                </a:cubicBezTo>
                <a:cubicBezTo>
                  <a:pt x="6128386" y="1545998"/>
                  <a:pt x="6132196" y="1563143"/>
                  <a:pt x="6137912" y="1580288"/>
                </a:cubicBezTo>
                <a:cubicBezTo>
                  <a:pt x="6130292" y="1563143"/>
                  <a:pt x="6126480" y="1547903"/>
                  <a:pt x="6122672" y="1535521"/>
                </a:cubicBezTo>
                <a:cubicBezTo>
                  <a:pt x="6119812" y="1523138"/>
                  <a:pt x="6117908" y="1512661"/>
                  <a:pt x="6116004" y="1504088"/>
                </a:cubicBezTo>
                <a:cubicBezTo>
                  <a:pt x="6115050" y="1495515"/>
                  <a:pt x="6114098" y="1487896"/>
                  <a:pt x="6114098" y="1481228"/>
                </a:cubicBezTo>
                <a:cubicBezTo>
                  <a:pt x="6114098" y="1474561"/>
                  <a:pt x="6115050" y="1467893"/>
                  <a:pt x="6115050" y="1462178"/>
                </a:cubicBezTo>
                <a:cubicBezTo>
                  <a:pt x="6116004" y="1449796"/>
                  <a:pt x="6116956" y="1436461"/>
                  <a:pt x="6120766" y="1417411"/>
                </a:cubicBezTo>
                <a:cubicBezTo>
                  <a:pt x="6124576" y="1397408"/>
                  <a:pt x="6130292" y="1371690"/>
                  <a:pt x="6148388" y="1335496"/>
                </a:cubicBezTo>
                <a:cubicBezTo>
                  <a:pt x="6155056" y="1320256"/>
                  <a:pt x="6166486" y="1299301"/>
                  <a:pt x="6182678" y="1278346"/>
                </a:cubicBezTo>
                <a:cubicBezTo>
                  <a:pt x="6197918" y="1257390"/>
                  <a:pt x="6217920" y="1235483"/>
                  <a:pt x="6237924" y="1216433"/>
                </a:cubicBezTo>
                <a:cubicBezTo>
                  <a:pt x="6274118" y="1181191"/>
                  <a:pt x="6308408" y="1153568"/>
                  <a:pt x="6313172" y="1145948"/>
                </a:cubicBezTo>
                <a:cubicBezTo>
                  <a:pt x="6317932" y="1144043"/>
                  <a:pt x="6336030" y="1130708"/>
                  <a:pt x="6357938" y="1114516"/>
                </a:cubicBezTo>
                <a:cubicBezTo>
                  <a:pt x="6388418" y="1092608"/>
                  <a:pt x="6425566" y="1063081"/>
                  <a:pt x="6447472" y="1043078"/>
                </a:cubicBezTo>
                <a:cubicBezTo>
                  <a:pt x="6471286" y="1019266"/>
                  <a:pt x="6519864" y="974498"/>
                  <a:pt x="6552248" y="934493"/>
                </a:cubicBezTo>
                <a:cubicBezTo>
                  <a:pt x="6568440" y="915443"/>
                  <a:pt x="6580824" y="897346"/>
                  <a:pt x="6586538" y="887821"/>
                </a:cubicBezTo>
                <a:cubicBezTo>
                  <a:pt x="6589396" y="883058"/>
                  <a:pt x="6591300" y="880201"/>
                  <a:pt x="6587492" y="880201"/>
                </a:cubicBezTo>
                <a:close/>
                <a:moveTo>
                  <a:pt x="6619160" y="878982"/>
                </a:moveTo>
                <a:lnTo>
                  <a:pt x="6617972" y="881153"/>
                </a:lnTo>
                <a:lnTo>
                  <a:pt x="6616368" y="883553"/>
                </a:lnTo>
                <a:close/>
                <a:moveTo>
                  <a:pt x="4703444" y="812572"/>
                </a:moveTo>
                <a:cubicBezTo>
                  <a:pt x="4721542" y="813525"/>
                  <a:pt x="4734878" y="812572"/>
                  <a:pt x="4747260" y="812572"/>
                </a:cubicBezTo>
                <a:cubicBezTo>
                  <a:pt x="4721542" y="815430"/>
                  <a:pt x="4705350" y="813525"/>
                  <a:pt x="4703444" y="812572"/>
                </a:cubicBezTo>
                <a:close/>
                <a:moveTo>
                  <a:pt x="4594860" y="798285"/>
                </a:moveTo>
                <a:cubicBezTo>
                  <a:pt x="4600576" y="800190"/>
                  <a:pt x="4606292" y="801143"/>
                  <a:pt x="4612958" y="803048"/>
                </a:cubicBezTo>
                <a:cubicBezTo>
                  <a:pt x="4633914" y="810668"/>
                  <a:pt x="4656774" y="817335"/>
                  <a:pt x="4681540" y="822098"/>
                </a:cubicBezTo>
                <a:cubicBezTo>
                  <a:pt x="4650106" y="817335"/>
                  <a:pt x="4621532" y="808763"/>
                  <a:pt x="4594860" y="798285"/>
                </a:cubicBezTo>
                <a:close/>
                <a:moveTo>
                  <a:pt x="6658928" y="794476"/>
                </a:moveTo>
                <a:cubicBezTo>
                  <a:pt x="6656072" y="805906"/>
                  <a:pt x="6648450" y="825908"/>
                  <a:pt x="6637020" y="849721"/>
                </a:cubicBezTo>
                <a:lnTo>
                  <a:pt x="6619160" y="878982"/>
                </a:lnTo>
                <a:lnTo>
                  <a:pt x="6639520" y="841744"/>
                </a:lnTo>
                <a:cubicBezTo>
                  <a:pt x="6646546" y="827337"/>
                  <a:pt x="6653214" y="811621"/>
                  <a:pt x="6658928" y="794476"/>
                </a:cubicBezTo>
                <a:close/>
                <a:moveTo>
                  <a:pt x="3875712" y="777339"/>
                </a:moveTo>
                <a:lnTo>
                  <a:pt x="3857624" y="789713"/>
                </a:lnTo>
                <a:cubicBezTo>
                  <a:pt x="3845244" y="798285"/>
                  <a:pt x="3833812" y="808763"/>
                  <a:pt x="3821430" y="819241"/>
                </a:cubicBezTo>
                <a:cubicBezTo>
                  <a:pt x="3815716" y="824956"/>
                  <a:pt x="3810000" y="829718"/>
                  <a:pt x="3804284" y="834481"/>
                </a:cubicBezTo>
                <a:cubicBezTo>
                  <a:pt x="3799524" y="839243"/>
                  <a:pt x="3793808" y="844958"/>
                  <a:pt x="3789044" y="849721"/>
                </a:cubicBezTo>
                <a:cubicBezTo>
                  <a:pt x="3778568" y="859246"/>
                  <a:pt x="3770234" y="868533"/>
                  <a:pt x="3763804" y="876391"/>
                </a:cubicBezTo>
                <a:lnTo>
                  <a:pt x="3761396" y="879547"/>
                </a:lnTo>
                <a:lnTo>
                  <a:pt x="3765634" y="874499"/>
                </a:lnTo>
                <a:cubicBezTo>
                  <a:pt x="3797738" y="839004"/>
                  <a:pt x="3828098" y="813287"/>
                  <a:pt x="3859530" y="789712"/>
                </a:cubicBezTo>
                <a:close/>
                <a:moveTo>
                  <a:pt x="3908838" y="756204"/>
                </a:moveTo>
                <a:lnTo>
                  <a:pt x="3892868" y="765901"/>
                </a:lnTo>
                <a:lnTo>
                  <a:pt x="3875742" y="777319"/>
                </a:lnTo>
                <a:lnTo>
                  <a:pt x="3892868" y="766852"/>
                </a:lnTo>
                <a:close/>
                <a:moveTo>
                  <a:pt x="6607442" y="715471"/>
                </a:moveTo>
                <a:lnTo>
                  <a:pt x="6606540" y="724942"/>
                </a:lnTo>
                <a:cubicBezTo>
                  <a:pt x="6606540" y="731610"/>
                  <a:pt x="6604636" y="738277"/>
                  <a:pt x="6603684" y="744945"/>
                </a:cubicBezTo>
                <a:close/>
                <a:moveTo>
                  <a:pt x="3886200" y="707798"/>
                </a:moveTo>
                <a:lnTo>
                  <a:pt x="3822072" y="748981"/>
                </a:lnTo>
                <a:lnTo>
                  <a:pt x="3822384" y="748756"/>
                </a:lnTo>
                <a:cubicBezTo>
                  <a:pt x="3833812" y="741135"/>
                  <a:pt x="3844292" y="733516"/>
                  <a:pt x="3853816" y="726848"/>
                </a:cubicBezTo>
                <a:cubicBezTo>
                  <a:pt x="3867150" y="719228"/>
                  <a:pt x="3877628" y="712560"/>
                  <a:pt x="3886200" y="707798"/>
                </a:cubicBezTo>
                <a:close/>
                <a:moveTo>
                  <a:pt x="4059556" y="705893"/>
                </a:moveTo>
                <a:cubicBezTo>
                  <a:pt x="4070032" y="704940"/>
                  <a:pt x="4042410" y="714465"/>
                  <a:pt x="4016692" y="723990"/>
                </a:cubicBezTo>
                <a:cubicBezTo>
                  <a:pt x="3990976" y="735420"/>
                  <a:pt x="3966210" y="746850"/>
                  <a:pt x="3979544" y="745898"/>
                </a:cubicBezTo>
                <a:cubicBezTo>
                  <a:pt x="3965258" y="748755"/>
                  <a:pt x="3951924" y="754470"/>
                  <a:pt x="3938588" y="758280"/>
                </a:cubicBezTo>
                <a:cubicBezTo>
                  <a:pt x="3977640" y="739230"/>
                  <a:pt x="3986212" y="736373"/>
                  <a:pt x="3994784" y="731610"/>
                </a:cubicBezTo>
                <a:cubicBezTo>
                  <a:pt x="3998596" y="728753"/>
                  <a:pt x="4003358" y="725895"/>
                  <a:pt x="4012884" y="722085"/>
                </a:cubicBezTo>
                <a:cubicBezTo>
                  <a:pt x="4022408" y="718275"/>
                  <a:pt x="4036696" y="713513"/>
                  <a:pt x="4059556" y="705893"/>
                </a:cubicBezTo>
                <a:close/>
                <a:moveTo>
                  <a:pt x="6601778" y="700177"/>
                </a:moveTo>
                <a:lnTo>
                  <a:pt x="6594406" y="726898"/>
                </a:lnTo>
                <a:lnTo>
                  <a:pt x="6592252" y="740183"/>
                </a:lnTo>
                <a:cubicBezTo>
                  <a:pt x="6591538" y="745422"/>
                  <a:pt x="6590824" y="750065"/>
                  <a:pt x="6590288" y="753786"/>
                </a:cubicBezTo>
                <a:lnTo>
                  <a:pt x="6589926" y="757052"/>
                </a:lnTo>
                <a:lnTo>
                  <a:pt x="6595466" y="738515"/>
                </a:lnTo>
                <a:cubicBezTo>
                  <a:pt x="6598682" y="724704"/>
                  <a:pt x="6600824" y="711607"/>
                  <a:pt x="6601778" y="700177"/>
                </a:cubicBezTo>
                <a:close/>
                <a:moveTo>
                  <a:pt x="6691012" y="688904"/>
                </a:moveTo>
                <a:lnTo>
                  <a:pt x="6690360" y="730657"/>
                </a:lnTo>
                <a:cubicBezTo>
                  <a:pt x="6693218" y="721132"/>
                  <a:pt x="6694172" y="710655"/>
                  <a:pt x="6696076" y="700177"/>
                </a:cubicBezTo>
                <a:cubicBezTo>
                  <a:pt x="6695124" y="719227"/>
                  <a:pt x="6690360" y="750659"/>
                  <a:pt x="6679884" y="786855"/>
                </a:cubicBezTo>
                <a:cubicBezTo>
                  <a:pt x="6668452" y="822097"/>
                  <a:pt x="6651308" y="861150"/>
                  <a:pt x="6629400" y="893534"/>
                </a:cubicBezTo>
                <a:cubicBezTo>
                  <a:pt x="6627496" y="894487"/>
                  <a:pt x="6628448" y="892582"/>
                  <a:pt x="6630352" y="887820"/>
                </a:cubicBezTo>
                <a:cubicBezTo>
                  <a:pt x="6632258" y="883057"/>
                  <a:pt x="6636068" y="875437"/>
                  <a:pt x="6640830" y="865912"/>
                </a:cubicBezTo>
                <a:cubicBezTo>
                  <a:pt x="6650356" y="846862"/>
                  <a:pt x="6663690" y="818287"/>
                  <a:pt x="6673216" y="785902"/>
                </a:cubicBezTo>
                <a:close/>
                <a:moveTo>
                  <a:pt x="3932278" y="683196"/>
                </a:moveTo>
                <a:cubicBezTo>
                  <a:pt x="3928528" y="686187"/>
                  <a:pt x="3894774" y="701368"/>
                  <a:pt x="3877628" y="710655"/>
                </a:cubicBezTo>
                <a:cubicBezTo>
                  <a:pt x="3883344" y="706845"/>
                  <a:pt x="3890010" y="703035"/>
                  <a:pt x="3895724" y="699225"/>
                </a:cubicBezTo>
                <a:lnTo>
                  <a:pt x="3924300" y="684937"/>
                </a:lnTo>
                <a:cubicBezTo>
                  <a:pt x="3931444" y="682556"/>
                  <a:pt x="3933528" y="682198"/>
                  <a:pt x="3932278" y="683196"/>
                </a:cubicBezTo>
                <a:close/>
                <a:moveTo>
                  <a:pt x="4253866" y="680176"/>
                </a:moveTo>
                <a:lnTo>
                  <a:pt x="4263392" y="680176"/>
                </a:lnTo>
                <a:cubicBezTo>
                  <a:pt x="4267200" y="680176"/>
                  <a:pt x="4270058" y="680176"/>
                  <a:pt x="4273868" y="680176"/>
                </a:cubicBezTo>
                <a:cubicBezTo>
                  <a:pt x="4276726" y="680176"/>
                  <a:pt x="4280536" y="681128"/>
                  <a:pt x="4284344" y="681128"/>
                </a:cubicBezTo>
                <a:cubicBezTo>
                  <a:pt x="4282440" y="682081"/>
                  <a:pt x="4276726" y="681128"/>
                  <a:pt x="4270058" y="681128"/>
                </a:cubicBezTo>
                <a:cubicBezTo>
                  <a:pt x="4264344" y="681128"/>
                  <a:pt x="4257676" y="680176"/>
                  <a:pt x="4253866" y="680176"/>
                </a:cubicBezTo>
                <a:close/>
                <a:moveTo>
                  <a:pt x="4401504" y="619215"/>
                </a:moveTo>
                <a:cubicBezTo>
                  <a:pt x="4401504" y="619215"/>
                  <a:pt x="4404360" y="619215"/>
                  <a:pt x="4412932" y="621120"/>
                </a:cubicBezTo>
                <a:cubicBezTo>
                  <a:pt x="4416744" y="622072"/>
                  <a:pt x="4422458" y="623025"/>
                  <a:pt x="4429126" y="624930"/>
                </a:cubicBezTo>
                <a:cubicBezTo>
                  <a:pt x="4435792" y="626835"/>
                  <a:pt x="4444366" y="629692"/>
                  <a:pt x="4453892" y="633503"/>
                </a:cubicBezTo>
                <a:cubicBezTo>
                  <a:pt x="4496752" y="651600"/>
                  <a:pt x="4477704" y="643980"/>
                  <a:pt x="4451986" y="635407"/>
                </a:cubicBezTo>
                <a:cubicBezTo>
                  <a:pt x="4445318" y="633503"/>
                  <a:pt x="4438652" y="630645"/>
                  <a:pt x="4432936" y="628740"/>
                </a:cubicBezTo>
                <a:cubicBezTo>
                  <a:pt x="4427220" y="626835"/>
                  <a:pt x="4420552" y="625882"/>
                  <a:pt x="4416744" y="624930"/>
                </a:cubicBezTo>
                <a:cubicBezTo>
                  <a:pt x="4411028" y="623978"/>
                  <a:pt x="4408170" y="623025"/>
                  <a:pt x="4409124" y="623978"/>
                </a:cubicBezTo>
                <a:cubicBezTo>
                  <a:pt x="4404360" y="622072"/>
                  <a:pt x="4399598" y="620167"/>
                  <a:pt x="4401504" y="619215"/>
                </a:cubicBezTo>
                <a:close/>
                <a:moveTo>
                  <a:pt x="4130040" y="618263"/>
                </a:moveTo>
                <a:lnTo>
                  <a:pt x="4117922" y="620877"/>
                </a:lnTo>
                <a:lnTo>
                  <a:pt x="4070032" y="629693"/>
                </a:lnTo>
                <a:cubicBezTo>
                  <a:pt x="4077176" y="627312"/>
                  <a:pt x="4079796" y="626121"/>
                  <a:pt x="4079438" y="625645"/>
                </a:cubicBezTo>
                <a:lnTo>
                  <a:pt x="4073906" y="625801"/>
                </a:lnTo>
                <a:lnTo>
                  <a:pt x="4100364" y="620555"/>
                </a:lnTo>
                <a:cubicBezTo>
                  <a:pt x="4112598" y="618680"/>
                  <a:pt x="4122896" y="617787"/>
                  <a:pt x="4130040" y="618263"/>
                </a:cubicBezTo>
                <a:close/>
                <a:moveTo>
                  <a:pt x="6692264" y="608737"/>
                </a:moveTo>
                <a:cubicBezTo>
                  <a:pt x="6694172" y="629692"/>
                  <a:pt x="6694172" y="654457"/>
                  <a:pt x="6692264" y="682080"/>
                </a:cubicBezTo>
                <a:lnTo>
                  <a:pt x="6691012" y="688904"/>
                </a:lnTo>
                <a:close/>
                <a:moveTo>
                  <a:pt x="4309112" y="608737"/>
                </a:moveTo>
                <a:cubicBezTo>
                  <a:pt x="4318636" y="609690"/>
                  <a:pt x="4326256" y="610642"/>
                  <a:pt x="4327208" y="612547"/>
                </a:cubicBezTo>
                <a:cubicBezTo>
                  <a:pt x="4319588" y="610642"/>
                  <a:pt x="4312920" y="609690"/>
                  <a:pt x="4309112" y="608737"/>
                </a:cubicBezTo>
                <a:close/>
                <a:moveTo>
                  <a:pt x="6583680" y="596355"/>
                </a:moveTo>
                <a:cubicBezTo>
                  <a:pt x="6583680" y="609690"/>
                  <a:pt x="6585584" y="638265"/>
                  <a:pt x="6583680" y="655410"/>
                </a:cubicBezTo>
                <a:lnTo>
                  <a:pt x="6583680" y="652553"/>
                </a:lnTo>
                <a:cubicBezTo>
                  <a:pt x="6583680" y="647790"/>
                  <a:pt x="6583680" y="639218"/>
                  <a:pt x="6583680" y="630645"/>
                </a:cubicBezTo>
                <a:cubicBezTo>
                  <a:pt x="6583680" y="622073"/>
                  <a:pt x="6582728" y="612548"/>
                  <a:pt x="6582728" y="605880"/>
                </a:cubicBezTo>
                <a:cubicBezTo>
                  <a:pt x="6582728" y="599213"/>
                  <a:pt x="6583680" y="594450"/>
                  <a:pt x="6583680" y="596355"/>
                </a:cubicBezTo>
                <a:close/>
                <a:moveTo>
                  <a:pt x="5093970" y="464910"/>
                </a:moveTo>
                <a:cubicBezTo>
                  <a:pt x="5084444" y="473482"/>
                  <a:pt x="5073968" y="484912"/>
                  <a:pt x="5069204" y="488723"/>
                </a:cubicBezTo>
                <a:cubicBezTo>
                  <a:pt x="5078730" y="479198"/>
                  <a:pt x="5086350" y="471578"/>
                  <a:pt x="5093970" y="464910"/>
                </a:cubicBezTo>
                <a:close/>
                <a:moveTo>
                  <a:pt x="5165408" y="417285"/>
                </a:moveTo>
                <a:cubicBezTo>
                  <a:pt x="5141596" y="439192"/>
                  <a:pt x="5131118" y="449670"/>
                  <a:pt x="5099686" y="476340"/>
                </a:cubicBezTo>
                <a:cubicBezTo>
                  <a:pt x="5114926" y="460148"/>
                  <a:pt x="5140644" y="439192"/>
                  <a:pt x="5165408" y="417285"/>
                </a:cubicBezTo>
                <a:close/>
                <a:moveTo>
                  <a:pt x="5140644" y="380137"/>
                </a:moveTo>
                <a:cubicBezTo>
                  <a:pt x="5124452" y="397282"/>
                  <a:pt x="5108260" y="413475"/>
                  <a:pt x="5092066" y="430619"/>
                </a:cubicBezTo>
                <a:cubicBezTo>
                  <a:pt x="5101592" y="420142"/>
                  <a:pt x="5111116" y="408712"/>
                  <a:pt x="5121592" y="398235"/>
                </a:cubicBezTo>
                <a:close/>
                <a:moveTo>
                  <a:pt x="6577966" y="360135"/>
                </a:moveTo>
                <a:cubicBezTo>
                  <a:pt x="6590348" y="381090"/>
                  <a:pt x="6601780" y="402998"/>
                  <a:pt x="6612256" y="426810"/>
                </a:cubicBezTo>
                <a:lnTo>
                  <a:pt x="6617018" y="442050"/>
                </a:lnTo>
                <a:cubicBezTo>
                  <a:pt x="6606540" y="413475"/>
                  <a:pt x="6593206" y="385853"/>
                  <a:pt x="6577966" y="360135"/>
                </a:cubicBezTo>
                <a:close/>
                <a:moveTo>
                  <a:pt x="6586538" y="307748"/>
                </a:moveTo>
                <a:cubicBezTo>
                  <a:pt x="6596064" y="323941"/>
                  <a:pt x="6597016" y="327750"/>
                  <a:pt x="6595112" y="324893"/>
                </a:cubicBezTo>
                <a:cubicBezTo>
                  <a:pt x="6589396" y="314416"/>
                  <a:pt x="6586538" y="307748"/>
                  <a:pt x="6586538" y="307748"/>
                </a:cubicBezTo>
                <a:close/>
                <a:moveTo>
                  <a:pt x="6452236" y="296318"/>
                </a:moveTo>
                <a:cubicBezTo>
                  <a:pt x="6461760" y="306795"/>
                  <a:pt x="6468428" y="313463"/>
                  <a:pt x="6474144" y="319178"/>
                </a:cubicBezTo>
                <a:cubicBezTo>
                  <a:pt x="6479860" y="324893"/>
                  <a:pt x="6484620" y="329656"/>
                  <a:pt x="6489384" y="335370"/>
                </a:cubicBezTo>
                <a:cubicBezTo>
                  <a:pt x="6498908" y="346800"/>
                  <a:pt x="6512244" y="361088"/>
                  <a:pt x="6534152" y="402998"/>
                </a:cubicBezTo>
                <a:cubicBezTo>
                  <a:pt x="6531292" y="401093"/>
                  <a:pt x="6532246" y="406808"/>
                  <a:pt x="6539866" y="423000"/>
                </a:cubicBezTo>
                <a:cubicBezTo>
                  <a:pt x="6545580" y="440145"/>
                  <a:pt x="6558916" y="468720"/>
                  <a:pt x="6570346" y="515393"/>
                </a:cubicBezTo>
                <a:cubicBezTo>
                  <a:pt x="6554154" y="455386"/>
                  <a:pt x="6537008" y="422048"/>
                  <a:pt x="6520816" y="392520"/>
                </a:cubicBezTo>
                <a:cubicBezTo>
                  <a:pt x="6512244" y="377281"/>
                  <a:pt x="6503672" y="362993"/>
                  <a:pt x="6493192" y="347753"/>
                </a:cubicBezTo>
                <a:cubicBezTo>
                  <a:pt x="6481764" y="332513"/>
                  <a:pt x="6469380" y="315368"/>
                  <a:pt x="6452236" y="296318"/>
                </a:cubicBezTo>
                <a:close/>
                <a:moveTo>
                  <a:pt x="6427472" y="270600"/>
                </a:moveTo>
                <a:cubicBezTo>
                  <a:pt x="6433186" y="275363"/>
                  <a:pt x="6436996" y="280125"/>
                  <a:pt x="6441760" y="284888"/>
                </a:cubicBezTo>
                <a:cubicBezTo>
                  <a:pt x="6445568" y="288698"/>
                  <a:pt x="6449378" y="292508"/>
                  <a:pt x="6453188" y="296318"/>
                </a:cubicBezTo>
                <a:cubicBezTo>
                  <a:pt x="6449378" y="291555"/>
                  <a:pt x="6445568" y="287745"/>
                  <a:pt x="6440806" y="283935"/>
                </a:cubicBezTo>
                <a:cubicBezTo>
                  <a:pt x="6436996" y="279173"/>
                  <a:pt x="6432234" y="275363"/>
                  <a:pt x="6427472" y="270600"/>
                </a:cubicBezTo>
                <a:close/>
                <a:moveTo>
                  <a:pt x="6398896" y="242025"/>
                </a:moveTo>
                <a:cubicBezTo>
                  <a:pt x="6400800" y="242978"/>
                  <a:pt x="6402706" y="244883"/>
                  <a:pt x="6404612" y="245835"/>
                </a:cubicBezTo>
                <a:cubicBezTo>
                  <a:pt x="6405564" y="245835"/>
                  <a:pt x="6406516" y="246788"/>
                  <a:pt x="6407468" y="247740"/>
                </a:cubicBezTo>
                <a:cubicBezTo>
                  <a:pt x="6404612" y="244883"/>
                  <a:pt x="6401752" y="242978"/>
                  <a:pt x="6398896" y="242025"/>
                </a:cubicBezTo>
                <a:close/>
                <a:moveTo>
                  <a:pt x="6353176" y="210593"/>
                </a:moveTo>
                <a:cubicBezTo>
                  <a:pt x="6372224" y="222023"/>
                  <a:pt x="6385560" y="231548"/>
                  <a:pt x="6399848" y="241073"/>
                </a:cubicBezTo>
                <a:cubicBezTo>
                  <a:pt x="6384608" y="230596"/>
                  <a:pt x="6370320" y="220118"/>
                  <a:pt x="6353176" y="210593"/>
                </a:cubicBezTo>
                <a:close/>
                <a:moveTo>
                  <a:pt x="5469256" y="193448"/>
                </a:moveTo>
                <a:cubicBezTo>
                  <a:pt x="5479732" y="190590"/>
                  <a:pt x="5454016" y="204878"/>
                  <a:pt x="5412104" y="231548"/>
                </a:cubicBezTo>
                <a:cubicBezTo>
                  <a:pt x="5406390" y="235358"/>
                  <a:pt x="5398770" y="241073"/>
                  <a:pt x="5391150" y="246788"/>
                </a:cubicBezTo>
                <a:cubicBezTo>
                  <a:pt x="5396864" y="242025"/>
                  <a:pt x="5401628" y="238215"/>
                  <a:pt x="5406390" y="234405"/>
                </a:cubicBezTo>
                <a:cubicBezTo>
                  <a:pt x="5409248" y="231548"/>
                  <a:pt x="5407344" y="230595"/>
                  <a:pt x="5434012" y="214403"/>
                </a:cubicBezTo>
                <a:cubicBezTo>
                  <a:pt x="5455920" y="199163"/>
                  <a:pt x="5468304" y="190590"/>
                  <a:pt x="5443538" y="208688"/>
                </a:cubicBezTo>
                <a:close/>
                <a:moveTo>
                  <a:pt x="6439852" y="190590"/>
                </a:moveTo>
                <a:cubicBezTo>
                  <a:pt x="6445568" y="195353"/>
                  <a:pt x="6452236" y="202020"/>
                  <a:pt x="6460808" y="208687"/>
                </a:cubicBezTo>
                <a:cubicBezTo>
                  <a:pt x="6469380" y="216308"/>
                  <a:pt x="6477952" y="223928"/>
                  <a:pt x="6485572" y="232500"/>
                </a:cubicBezTo>
                <a:cubicBezTo>
                  <a:pt x="6493192" y="240120"/>
                  <a:pt x="6500812" y="247740"/>
                  <a:pt x="6506528" y="254408"/>
                </a:cubicBezTo>
                <a:cubicBezTo>
                  <a:pt x="6511292" y="261075"/>
                  <a:pt x="6516052" y="265838"/>
                  <a:pt x="6517004" y="268695"/>
                </a:cubicBezTo>
                <a:cubicBezTo>
                  <a:pt x="6490336" y="244883"/>
                  <a:pt x="6471284" y="217260"/>
                  <a:pt x="6439852" y="190590"/>
                </a:cubicBezTo>
                <a:close/>
                <a:moveTo>
                  <a:pt x="6491406" y="171212"/>
                </a:moveTo>
                <a:cubicBezTo>
                  <a:pt x="6493668" y="172611"/>
                  <a:pt x="6498668" y="176540"/>
                  <a:pt x="6507480" y="183922"/>
                </a:cubicBezTo>
                <a:cubicBezTo>
                  <a:pt x="6502718" y="181065"/>
                  <a:pt x="6508432" y="187732"/>
                  <a:pt x="6521768" y="203925"/>
                </a:cubicBezTo>
                <a:cubicBezTo>
                  <a:pt x="6535104" y="219165"/>
                  <a:pt x="6556058" y="244882"/>
                  <a:pt x="6580824" y="280125"/>
                </a:cubicBezTo>
                <a:cubicBezTo>
                  <a:pt x="6569392" y="264885"/>
                  <a:pt x="6561772" y="255360"/>
                  <a:pt x="6556058" y="248692"/>
                </a:cubicBezTo>
                <a:cubicBezTo>
                  <a:pt x="6550344" y="242025"/>
                  <a:pt x="6547484" y="238215"/>
                  <a:pt x="6545580" y="237262"/>
                </a:cubicBezTo>
                <a:cubicBezTo>
                  <a:pt x="6542724" y="235357"/>
                  <a:pt x="6545580" y="241072"/>
                  <a:pt x="6548436" y="245835"/>
                </a:cubicBezTo>
                <a:cubicBezTo>
                  <a:pt x="6550344" y="250597"/>
                  <a:pt x="6552248" y="253455"/>
                  <a:pt x="6545580" y="245835"/>
                </a:cubicBezTo>
                <a:cubicBezTo>
                  <a:pt x="6538912" y="239167"/>
                  <a:pt x="6524624" y="220117"/>
                  <a:pt x="6488430" y="184875"/>
                </a:cubicBezTo>
                <a:cubicBezTo>
                  <a:pt x="6495098" y="191542"/>
                  <a:pt x="6501764" y="196305"/>
                  <a:pt x="6506528" y="201067"/>
                </a:cubicBezTo>
                <a:cubicBezTo>
                  <a:pt x="6511290" y="205830"/>
                  <a:pt x="6516052" y="209640"/>
                  <a:pt x="6518910" y="212497"/>
                </a:cubicBezTo>
                <a:cubicBezTo>
                  <a:pt x="6524624" y="218212"/>
                  <a:pt x="6528436" y="221070"/>
                  <a:pt x="6530340" y="222022"/>
                </a:cubicBezTo>
                <a:cubicBezTo>
                  <a:pt x="6532244" y="222022"/>
                  <a:pt x="6524624" y="212497"/>
                  <a:pt x="6516052" y="202020"/>
                </a:cubicBezTo>
                <a:cubicBezTo>
                  <a:pt x="6502480" y="185589"/>
                  <a:pt x="6484620" y="167015"/>
                  <a:pt x="6491406" y="171212"/>
                </a:cubicBezTo>
                <a:close/>
                <a:moveTo>
                  <a:pt x="6246662" y="154171"/>
                </a:moveTo>
                <a:lnTo>
                  <a:pt x="6247448" y="154395"/>
                </a:lnTo>
                <a:lnTo>
                  <a:pt x="6247354" y="154489"/>
                </a:lnTo>
                <a:close/>
                <a:moveTo>
                  <a:pt x="6167438" y="131535"/>
                </a:moveTo>
                <a:cubicBezTo>
                  <a:pt x="6187440" y="133440"/>
                  <a:pt x="6211016" y="139869"/>
                  <a:pt x="6237328" y="149870"/>
                </a:cubicBezTo>
                <a:lnTo>
                  <a:pt x="6246662" y="154171"/>
                </a:lnTo>
                <a:close/>
                <a:moveTo>
                  <a:pt x="6156960" y="116295"/>
                </a:moveTo>
                <a:cubicBezTo>
                  <a:pt x="6164580" y="117247"/>
                  <a:pt x="6176964" y="119152"/>
                  <a:pt x="6192204" y="122010"/>
                </a:cubicBezTo>
                <a:cubicBezTo>
                  <a:pt x="6199824" y="123915"/>
                  <a:pt x="6208396" y="125820"/>
                  <a:pt x="6216968" y="128677"/>
                </a:cubicBezTo>
                <a:cubicBezTo>
                  <a:pt x="6225540" y="131535"/>
                  <a:pt x="6235066" y="134392"/>
                  <a:pt x="6245544" y="137250"/>
                </a:cubicBezTo>
                <a:cubicBezTo>
                  <a:pt x="6258878" y="142965"/>
                  <a:pt x="6265546" y="146775"/>
                  <a:pt x="6260784" y="145822"/>
                </a:cubicBezTo>
                <a:cubicBezTo>
                  <a:pt x="6270308" y="148680"/>
                  <a:pt x="6279832" y="152490"/>
                  <a:pt x="6289358" y="155347"/>
                </a:cubicBezTo>
                <a:cubicBezTo>
                  <a:pt x="6298884" y="159157"/>
                  <a:pt x="6309360" y="163920"/>
                  <a:pt x="6320792" y="168682"/>
                </a:cubicBezTo>
                <a:cubicBezTo>
                  <a:pt x="6332220" y="173445"/>
                  <a:pt x="6344604" y="181065"/>
                  <a:pt x="6359844" y="189637"/>
                </a:cubicBezTo>
                <a:cubicBezTo>
                  <a:pt x="6367464" y="194400"/>
                  <a:pt x="6376036" y="199162"/>
                  <a:pt x="6383656" y="204877"/>
                </a:cubicBezTo>
                <a:cubicBezTo>
                  <a:pt x="6392228" y="209640"/>
                  <a:pt x="6399848" y="216307"/>
                  <a:pt x="6409372" y="223927"/>
                </a:cubicBezTo>
                <a:cubicBezTo>
                  <a:pt x="6396038" y="214402"/>
                  <a:pt x="6381750" y="204877"/>
                  <a:pt x="6367464" y="197257"/>
                </a:cubicBezTo>
                <a:cubicBezTo>
                  <a:pt x="6416992" y="228690"/>
                  <a:pt x="6456998" y="266790"/>
                  <a:pt x="6487478" y="303937"/>
                </a:cubicBezTo>
                <a:cubicBezTo>
                  <a:pt x="6517004" y="339180"/>
                  <a:pt x="6537008" y="369660"/>
                  <a:pt x="6548438" y="386805"/>
                </a:cubicBezTo>
                <a:cubicBezTo>
                  <a:pt x="6547484" y="394425"/>
                  <a:pt x="6556058" y="422047"/>
                  <a:pt x="6567488" y="459195"/>
                </a:cubicBezTo>
                <a:cubicBezTo>
                  <a:pt x="6577966" y="484912"/>
                  <a:pt x="6583680" y="501105"/>
                  <a:pt x="6587492" y="512535"/>
                </a:cubicBezTo>
                <a:cubicBezTo>
                  <a:pt x="6591300" y="523965"/>
                  <a:pt x="6593204" y="529680"/>
                  <a:pt x="6595110" y="533490"/>
                </a:cubicBezTo>
                <a:cubicBezTo>
                  <a:pt x="6597968" y="541110"/>
                  <a:pt x="6600824" y="541110"/>
                  <a:pt x="6608446" y="566827"/>
                </a:cubicBezTo>
                <a:cubicBezTo>
                  <a:pt x="6613210" y="596354"/>
                  <a:pt x="6615590" y="626358"/>
                  <a:pt x="6614996" y="656243"/>
                </a:cubicBezTo>
                <a:lnTo>
                  <a:pt x="6607442" y="715471"/>
                </a:lnTo>
                <a:lnTo>
                  <a:pt x="6608446" y="704940"/>
                </a:lnTo>
                <a:cubicBezTo>
                  <a:pt x="6599872" y="748755"/>
                  <a:pt x="6585584" y="789712"/>
                  <a:pt x="6572250" y="817335"/>
                </a:cubicBezTo>
                <a:cubicBezTo>
                  <a:pt x="6569392" y="824002"/>
                  <a:pt x="6565584" y="829717"/>
                  <a:pt x="6562724" y="835432"/>
                </a:cubicBezTo>
                <a:cubicBezTo>
                  <a:pt x="6559868" y="841147"/>
                  <a:pt x="6556058" y="844957"/>
                  <a:pt x="6554152" y="848767"/>
                </a:cubicBezTo>
                <a:cubicBezTo>
                  <a:pt x="6549392" y="855435"/>
                  <a:pt x="6546532" y="858292"/>
                  <a:pt x="6546532" y="856387"/>
                </a:cubicBezTo>
                <a:cubicBezTo>
                  <a:pt x="6557964" y="836385"/>
                  <a:pt x="6572250" y="809715"/>
                  <a:pt x="6582728" y="781140"/>
                </a:cubicBezTo>
                <a:lnTo>
                  <a:pt x="6584006" y="776861"/>
                </a:lnTo>
                <a:lnTo>
                  <a:pt x="6571774" y="802572"/>
                </a:lnTo>
                <a:cubicBezTo>
                  <a:pt x="6563202" y="818526"/>
                  <a:pt x="6553676" y="834004"/>
                  <a:pt x="6542724" y="848768"/>
                </a:cubicBezTo>
                <a:lnTo>
                  <a:pt x="6523808" y="871282"/>
                </a:lnTo>
                <a:lnTo>
                  <a:pt x="6517960" y="882105"/>
                </a:lnTo>
                <a:cubicBezTo>
                  <a:pt x="6519388" y="879247"/>
                  <a:pt x="6519150" y="878295"/>
                  <a:pt x="6517840" y="878771"/>
                </a:cubicBezTo>
                <a:lnTo>
                  <a:pt x="6516856" y="879558"/>
                </a:lnTo>
                <a:lnTo>
                  <a:pt x="6505814" y="892702"/>
                </a:lnTo>
                <a:cubicBezTo>
                  <a:pt x="6492240" y="907109"/>
                  <a:pt x="6477476" y="921158"/>
                  <a:pt x="6461760" y="934493"/>
                </a:cubicBezTo>
                <a:cubicBezTo>
                  <a:pt x="6458904" y="938303"/>
                  <a:pt x="6463666" y="934493"/>
                  <a:pt x="6471286" y="928778"/>
                </a:cubicBezTo>
                <a:cubicBezTo>
                  <a:pt x="6477952" y="923063"/>
                  <a:pt x="6486524" y="915443"/>
                  <a:pt x="6492240" y="910681"/>
                </a:cubicBezTo>
                <a:cubicBezTo>
                  <a:pt x="6475096" y="927826"/>
                  <a:pt x="6460808" y="940208"/>
                  <a:pt x="6444616" y="953543"/>
                </a:cubicBezTo>
                <a:cubicBezTo>
                  <a:pt x="6428424" y="967831"/>
                  <a:pt x="6410324" y="982118"/>
                  <a:pt x="6383656" y="1004026"/>
                </a:cubicBezTo>
                <a:cubicBezTo>
                  <a:pt x="6387466" y="1003073"/>
                  <a:pt x="6446520" y="957353"/>
                  <a:pt x="6403658" y="993548"/>
                </a:cubicBezTo>
                <a:cubicBezTo>
                  <a:pt x="6378892" y="1012598"/>
                  <a:pt x="6353176" y="1030696"/>
                  <a:pt x="6326504" y="1048793"/>
                </a:cubicBezTo>
                <a:cubicBezTo>
                  <a:pt x="6276024" y="1089751"/>
                  <a:pt x="6264592" y="1102133"/>
                  <a:pt x="6251258" y="1116421"/>
                </a:cubicBezTo>
                <a:cubicBezTo>
                  <a:pt x="6244592" y="1123088"/>
                  <a:pt x="6237924" y="1130708"/>
                  <a:pt x="6224588" y="1143091"/>
                </a:cubicBezTo>
                <a:cubicBezTo>
                  <a:pt x="6212204" y="1155473"/>
                  <a:pt x="6193156" y="1172618"/>
                  <a:pt x="6164580" y="1203098"/>
                </a:cubicBezTo>
                <a:cubicBezTo>
                  <a:pt x="6173152" y="1189763"/>
                  <a:pt x="6187440" y="1171666"/>
                  <a:pt x="6205538" y="1151663"/>
                </a:cubicBezTo>
                <a:cubicBezTo>
                  <a:pt x="6223636" y="1132613"/>
                  <a:pt x="6246496" y="1110706"/>
                  <a:pt x="6269356" y="1091656"/>
                </a:cubicBezTo>
                <a:cubicBezTo>
                  <a:pt x="6241732" y="1113563"/>
                  <a:pt x="6259830" y="1098323"/>
                  <a:pt x="6277928" y="1082131"/>
                </a:cubicBezTo>
                <a:cubicBezTo>
                  <a:pt x="6296024" y="1065938"/>
                  <a:pt x="6315076" y="1049746"/>
                  <a:pt x="6289358" y="1068796"/>
                </a:cubicBezTo>
                <a:cubicBezTo>
                  <a:pt x="6251258" y="1102133"/>
                  <a:pt x="6221730" y="1127851"/>
                  <a:pt x="6189346" y="1158331"/>
                </a:cubicBezTo>
                <a:cubicBezTo>
                  <a:pt x="6173152" y="1174523"/>
                  <a:pt x="6156960" y="1190716"/>
                  <a:pt x="6138864" y="1212623"/>
                </a:cubicBezTo>
                <a:cubicBezTo>
                  <a:pt x="6120766" y="1234531"/>
                  <a:pt x="6101716" y="1261201"/>
                  <a:pt x="6084572" y="1296443"/>
                </a:cubicBezTo>
                <a:cubicBezTo>
                  <a:pt x="6088380" y="1287871"/>
                  <a:pt x="6091238" y="1283108"/>
                  <a:pt x="6095048" y="1275488"/>
                </a:cubicBezTo>
                <a:lnTo>
                  <a:pt x="6101290" y="1264686"/>
                </a:lnTo>
                <a:lnTo>
                  <a:pt x="6115050" y="1243103"/>
                </a:lnTo>
                <a:cubicBezTo>
                  <a:pt x="6109810" y="1251199"/>
                  <a:pt x="6105764" y="1257391"/>
                  <a:pt x="6102548" y="1262510"/>
                </a:cubicBezTo>
                <a:lnTo>
                  <a:pt x="6101290" y="1264686"/>
                </a:lnTo>
                <a:lnTo>
                  <a:pt x="6084690" y="1290728"/>
                </a:lnTo>
                <a:cubicBezTo>
                  <a:pt x="6075522" y="1307635"/>
                  <a:pt x="6067426" y="1325494"/>
                  <a:pt x="6060758" y="1344068"/>
                </a:cubicBezTo>
                <a:cubicBezTo>
                  <a:pt x="6054092" y="1362641"/>
                  <a:pt x="6049090" y="1381930"/>
                  <a:pt x="6045756" y="1401456"/>
                </a:cubicBezTo>
                <a:lnTo>
                  <a:pt x="6041406" y="1452636"/>
                </a:lnTo>
                <a:lnTo>
                  <a:pt x="6041352" y="1452058"/>
                </a:lnTo>
                <a:cubicBezTo>
                  <a:pt x="6040994" y="1450748"/>
                  <a:pt x="6040756" y="1453129"/>
                  <a:pt x="6040756" y="1460273"/>
                </a:cubicBezTo>
                <a:lnTo>
                  <a:pt x="6041406" y="1452636"/>
                </a:lnTo>
                <a:lnTo>
                  <a:pt x="6042660" y="1465988"/>
                </a:lnTo>
                <a:cubicBezTo>
                  <a:pt x="6043612" y="1473608"/>
                  <a:pt x="6043612" y="1484086"/>
                  <a:pt x="6045518" y="1495515"/>
                </a:cubicBezTo>
                <a:cubicBezTo>
                  <a:pt x="6047424" y="1506946"/>
                  <a:pt x="6048376" y="1519328"/>
                  <a:pt x="6052186" y="1531711"/>
                </a:cubicBezTo>
                <a:cubicBezTo>
                  <a:pt x="6055044" y="1544331"/>
                  <a:pt x="6058616" y="1556773"/>
                  <a:pt x="6062336" y="1568173"/>
                </a:cubicBezTo>
                <a:lnTo>
                  <a:pt x="6069266" y="1587131"/>
                </a:lnTo>
                <a:lnTo>
                  <a:pt x="6053138" y="1544093"/>
                </a:lnTo>
                <a:cubicBezTo>
                  <a:pt x="6051232" y="1534568"/>
                  <a:pt x="6047424" y="1524090"/>
                  <a:pt x="6045518" y="1513613"/>
                </a:cubicBezTo>
                <a:cubicBezTo>
                  <a:pt x="6043612" y="1503136"/>
                  <a:pt x="6040756" y="1491706"/>
                  <a:pt x="6039804" y="1479323"/>
                </a:cubicBezTo>
                <a:cubicBezTo>
                  <a:pt x="6038850" y="1466940"/>
                  <a:pt x="6037898" y="1454558"/>
                  <a:pt x="6037898" y="1440271"/>
                </a:cubicBezTo>
                <a:cubicBezTo>
                  <a:pt x="6037898" y="1426936"/>
                  <a:pt x="6038850" y="1412648"/>
                  <a:pt x="6041708" y="1396456"/>
                </a:cubicBezTo>
                <a:cubicBezTo>
                  <a:pt x="6046472" y="1365023"/>
                  <a:pt x="6056948" y="1329781"/>
                  <a:pt x="6075998" y="1292633"/>
                </a:cubicBezTo>
                <a:cubicBezTo>
                  <a:pt x="6085524" y="1273583"/>
                  <a:pt x="6097904" y="1255486"/>
                  <a:pt x="6111240" y="1236436"/>
                </a:cubicBezTo>
                <a:cubicBezTo>
                  <a:pt x="6125528" y="1218338"/>
                  <a:pt x="6140768" y="1199288"/>
                  <a:pt x="6158866" y="1181191"/>
                </a:cubicBezTo>
                <a:lnTo>
                  <a:pt x="6150292" y="1194526"/>
                </a:lnTo>
                <a:cubicBezTo>
                  <a:pt x="6193156" y="1144996"/>
                  <a:pt x="6235066" y="1109753"/>
                  <a:pt x="6274118" y="1078321"/>
                </a:cubicBezTo>
                <a:cubicBezTo>
                  <a:pt x="6313172" y="1046888"/>
                  <a:pt x="6349366" y="1019266"/>
                  <a:pt x="6382704" y="992596"/>
                </a:cubicBezTo>
                <a:cubicBezTo>
                  <a:pt x="6416992" y="965926"/>
                  <a:pt x="6448424" y="938303"/>
                  <a:pt x="6477952" y="908776"/>
                </a:cubicBezTo>
                <a:cubicBezTo>
                  <a:pt x="6507480" y="878296"/>
                  <a:pt x="6534150" y="845910"/>
                  <a:pt x="6554152" y="806858"/>
                </a:cubicBezTo>
                <a:cubicBezTo>
                  <a:pt x="6577966" y="766853"/>
                  <a:pt x="6594158" y="722085"/>
                  <a:pt x="6600824" y="673508"/>
                </a:cubicBezTo>
                <a:lnTo>
                  <a:pt x="6598774" y="696078"/>
                </a:lnTo>
                <a:lnTo>
                  <a:pt x="6602730" y="678270"/>
                </a:lnTo>
                <a:cubicBezTo>
                  <a:pt x="6603684" y="674460"/>
                  <a:pt x="6604636" y="670650"/>
                  <a:pt x="6605588" y="665887"/>
                </a:cubicBezTo>
                <a:cubicBezTo>
                  <a:pt x="6606540" y="661125"/>
                  <a:pt x="6606540" y="655410"/>
                  <a:pt x="6607492" y="647790"/>
                </a:cubicBezTo>
                <a:cubicBezTo>
                  <a:pt x="6607492" y="633502"/>
                  <a:pt x="6608446" y="612547"/>
                  <a:pt x="6603684" y="582067"/>
                </a:cubicBezTo>
                <a:cubicBezTo>
                  <a:pt x="6603684" y="593497"/>
                  <a:pt x="6602730" y="599212"/>
                  <a:pt x="6602730" y="599212"/>
                </a:cubicBezTo>
                <a:cubicBezTo>
                  <a:pt x="6602730" y="600165"/>
                  <a:pt x="6602730" y="595402"/>
                  <a:pt x="6601778" y="587782"/>
                </a:cubicBezTo>
                <a:cubicBezTo>
                  <a:pt x="6600824" y="572542"/>
                  <a:pt x="6596064" y="544920"/>
                  <a:pt x="6588444" y="519202"/>
                </a:cubicBezTo>
                <a:cubicBezTo>
                  <a:pt x="6589396" y="523965"/>
                  <a:pt x="6591300" y="531585"/>
                  <a:pt x="6592252" y="540157"/>
                </a:cubicBezTo>
                <a:cubicBezTo>
                  <a:pt x="6594158" y="548730"/>
                  <a:pt x="6595110" y="559207"/>
                  <a:pt x="6597016" y="569685"/>
                </a:cubicBezTo>
                <a:cubicBezTo>
                  <a:pt x="6598920" y="591592"/>
                  <a:pt x="6601778" y="616357"/>
                  <a:pt x="6600824" y="638265"/>
                </a:cubicBezTo>
                <a:cubicBezTo>
                  <a:pt x="6599872" y="682080"/>
                  <a:pt x="6591300" y="714465"/>
                  <a:pt x="6590348" y="696367"/>
                </a:cubicBezTo>
                <a:cubicBezTo>
                  <a:pt x="6593204" y="664935"/>
                  <a:pt x="6598920" y="612547"/>
                  <a:pt x="6591300" y="556350"/>
                </a:cubicBezTo>
                <a:cubicBezTo>
                  <a:pt x="6584632" y="501105"/>
                  <a:pt x="6564630" y="443002"/>
                  <a:pt x="6540818" y="406807"/>
                </a:cubicBezTo>
                <a:lnTo>
                  <a:pt x="6543676" y="409665"/>
                </a:lnTo>
                <a:cubicBezTo>
                  <a:pt x="6516052" y="353467"/>
                  <a:pt x="6487478" y="320130"/>
                  <a:pt x="6465572" y="296317"/>
                </a:cubicBezTo>
                <a:cubicBezTo>
                  <a:pt x="6442710" y="273457"/>
                  <a:pt x="6425566" y="259170"/>
                  <a:pt x="6406516" y="245835"/>
                </a:cubicBezTo>
                <a:cubicBezTo>
                  <a:pt x="6396992" y="236310"/>
                  <a:pt x="6385560" y="227737"/>
                  <a:pt x="6373178" y="219165"/>
                </a:cubicBezTo>
                <a:cubicBezTo>
                  <a:pt x="6367464" y="214402"/>
                  <a:pt x="6359844" y="210592"/>
                  <a:pt x="6353176" y="206782"/>
                </a:cubicBezTo>
                <a:cubicBezTo>
                  <a:pt x="6346508" y="202020"/>
                  <a:pt x="6338888" y="198210"/>
                  <a:pt x="6332220" y="194400"/>
                </a:cubicBezTo>
                <a:cubicBezTo>
                  <a:pt x="6325552" y="190590"/>
                  <a:pt x="6317932" y="187732"/>
                  <a:pt x="6310312" y="183922"/>
                </a:cubicBezTo>
                <a:cubicBezTo>
                  <a:pt x="6302692" y="180112"/>
                  <a:pt x="6296024" y="177255"/>
                  <a:pt x="6288404" y="173445"/>
                </a:cubicBezTo>
                <a:cubicBezTo>
                  <a:pt x="6274118" y="166777"/>
                  <a:pt x="6258878" y="162015"/>
                  <a:pt x="6245544" y="156300"/>
                </a:cubicBezTo>
                <a:lnTo>
                  <a:pt x="6247354" y="154489"/>
                </a:lnTo>
                <a:lnTo>
                  <a:pt x="6323648" y="189637"/>
                </a:lnTo>
                <a:lnTo>
                  <a:pt x="6317932" y="182017"/>
                </a:lnTo>
                <a:cubicBezTo>
                  <a:pt x="6326504" y="186780"/>
                  <a:pt x="6335078" y="192495"/>
                  <a:pt x="6342698" y="197257"/>
                </a:cubicBezTo>
                <a:cubicBezTo>
                  <a:pt x="6350318" y="202020"/>
                  <a:pt x="6357938" y="206782"/>
                  <a:pt x="6365558" y="211545"/>
                </a:cubicBezTo>
                <a:cubicBezTo>
                  <a:pt x="6373178" y="216307"/>
                  <a:pt x="6379846" y="221070"/>
                  <a:pt x="6386512" y="225832"/>
                </a:cubicBezTo>
                <a:cubicBezTo>
                  <a:pt x="6393180" y="230595"/>
                  <a:pt x="6398896" y="234405"/>
                  <a:pt x="6405564" y="239167"/>
                </a:cubicBezTo>
                <a:cubicBezTo>
                  <a:pt x="6431280" y="258217"/>
                  <a:pt x="6454140" y="276315"/>
                  <a:pt x="6476048" y="299175"/>
                </a:cubicBezTo>
                <a:cubicBezTo>
                  <a:pt x="6459856" y="282030"/>
                  <a:pt x="6440804" y="262980"/>
                  <a:pt x="6418898" y="243930"/>
                </a:cubicBezTo>
                <a:cubicBezTo>
                  <a:pt x="6396992" y="225832"/>
                  <a:pt x="6373178" y="208687"/>
                  <a:pt x="6348412" y="194400"/>
                </a:cubicBezTo>
                <a:cubicBezTo>
                  <a:pt x="6341746" y="190590"/>
                  <a:pt x="6336030" y="187732"/>
                  <a:pt x="6330316" y="183922"/>
                </a:cubicBezTo>
                <a:cubicBezTo>
                  <a:pt x="6323648" y="181065"/>
                  <a:pt x="6317932" y="178207"/>
                  <a:pt x="6312218" y="175350"/>
                </a:cubicBezTo>
                <a:cubicBezTo>
                  <a:pt x="6300788" y="169635"/>
                  <a:pt x="6290310" y="163920"/>
                  <a:pt x="6280784" y="161062"/>
                </a:cubicBezTo>
                <a:cubicBezTo>
                  <a:pt x="6261736" y="154395"/>
                  <a:pt x="6247448" y="150585"/>
                  <a:pt x="6241732" y="150585"/>
                </a:cubicBezTo>
                <a:lnTo>
                  <a:pt x="6215064" y="139155"/>
                </a:lnTo>
                <a:cubicBezTo>
                  <a:pt x="6206492" y="135345"/>
                  <a:pt x="6197918" y="131535"/>
                  <a:pt x="6188392" y="128677"/>
                </a:cubicBezTo>
                <a:lnTo>
                  <a:pt x="6160772" y="123915"/>
                </a:lnTo>
                <a:cubicBezTo>
                  <a:pt x="6150292" y="120105"/>
                  <a:pt x="6144578" y="118200"/>
                  <a:pt x="6144578" y="117247"/>
                </a:cubicBezTo>
                <a:cubicBezTo>
                  <a:pt x="6144578" y="116295"/>
                  <a:pt x="6148388" y="115342"/>
                  <a:pt x="6156960" y="116295"/>
                </a:cubicBezTo>
                <a:close/>
                <a:moveTo>
                  <a:pt x="5682616" y="104865"/>
                </a:moveTo>
                <a:cubicBezTo>
                  <a:pt x="5677852" y="107723"/>
                  <a:pt x="5669280" y="110580"/>
                  <a:pt x="5650230" y="118200"/>
                </a:cubicBezTo>
                <a:cubicBezTo>
                  <a:pt x="5658804" y="113438"/>
                  <a:pt x="5670232" y="109628"/>
                  <a:pt x="5682616" y="104865"/>
                </a:cubicBezTo>
                <a:close/>
                <a:moveTo>
                  <a:pt x="6061712" y="64860"/>
                </a:moveTo>
                <a:cubicBezTo>
                  <a:pt x="6070284" y="64860"/>
                  <a:pt x="6083618" y="65813"/>
                  <a:pt x="6104572" y="67718"/>
                </a:cubicBezTo>
                <a:lnTo>
                  <a:pt x="6052466" y="65195"/>
                </a:lnTo>
                <a:lnTo>
                  <a:pt x="6052900" y="64979"/>
                </a:lnTo>
                <a:cubicBezTo>
                  <a:pt x="6054566" y="64860"/>
                  <a:pt x="6057424" y="64860"/>
                  <a:pt x="6061712" y="64860"/>
                </a:cubicBezTo>
                <a:close/>
                <a:moveTo>
                  <a:pt x="5808346" y="57240"/>
                </a:moveTo>
                <a:cubicBezTo>
                  <a:pt x="5799772" y="60097"/>
                  <a:pt x="5789296" y="62955"/>
                  <a:pt x="5777866" y="65813"/>
                </a:cubicBezTo>
                <a:cubicBezTo>
                  <a:pt x="5782628" y="63907"/>
                  <a:pt x="5790248" y="61050"/>
                  <a:pt x="5808346" y="57240"/>
                </a:cubicBezTo>
                <a:close/>
                <a:moveTo>
                  <a:pt x="5896848" y="50889"/>
                </a:moveTo>
                <a:lnTo>
                  <a:pt x="5851208" y="58193"/>
                </a:lnTo>
                <a:cubicBezTo>
                  <a:pt x="5835968" y="61050"/>
                  <a:pt x="5823584" y="63908"/>
                  <a:pt x="5815012" y="65813"/>
                </a:cubicBezTo>
                <a:cubicBezTo>
                  <a:pt x="5798820" y="69622"/>
                  <a:pt x="5801678" y="70575"/>
                  <a:pt x="5847398" y="63908"/>
                </a:cubicBezTo>
                <a:cubicBezTo>
                  <a:pt x="5832158" y="66765"/>
                  <a:pt x="5803584" y="70575"/>
                  <a:pt x="5773104" y="78195"/>
                </a:cubicBezTo>
                <a:cubicBezTo>
                  <a:pt x="5756910" y="81052"/>
                  <a:pt x="5740718" y="84863"/>
                  <a:pt x="5725478" y="89625"/>
                </a:cubicBezTo>
                <a:cubicBezTo>
                  <a:pt x="5717858" y="91530"/>
                  <a:pt x="5710236" y="93435"/>
                  <a:pt x="5702618" y="96293"/>
                </a:cubicBezTo>
                <a:cubicBezTo>
                  <a:pt x="5694998" y="99150"/>
                  <a:pt x="5688330" y="101055"/>
                  <a:pt x="5681662" y="103913"/>
                </a:cubicBezTo>
                <a:cubicBezTo>
                  <a:pt x="5687378" y="102008"/>
                  <a:pt x="5683568" y="102008"/>
                  <a:pt x="5673090" y="104865"/>
                </a:cubicBezTo>
                <a:cubicBezTo>
                  <a:pt x="5668328" y="106770"/>
                  <a:pt x="5661660" y="108675"/>
                  <a:pt x="5654040" y="110580"/>
                </a:cubicBezTo>
                <a:cubicBezTo>
                  <a:pt x="5646420" y="113438"/>
                  <a:pt x="5638800" y="116295"/>
                  <a:pt x="5630228" y="119153"/>
                </a:cubicBezTo>
                <a:cubicBezTo>
                  <a:pt x="5621656" y="122010"/>
                  <a:pt x="5613084" y="124868"/>
                  <a:pt x="5604510" y="128678"/>
                </a:cubicBezTo>
                <a:cubicBezTo>
                  <a:pt x="5595936" y="132488"/>
                  <a:pt x="5587364" y="136298"/>
                  <a:pt x="5579744" y="139155"/>
                </a:cubicBezTo>
                <a:cubicBezTo>
                  <a:pt x="5572124" y="142965"/>
                  <a:pt x="5564504" y="145823"/>
                  <a:pt x="5558790" y="148680"/>
                </a:cubicBezTo>
                <a:cubicBezTo>
                  <a:pt x="5553076" y="151538"/>
                  <a:pt x="5548312" y="153443"/>
                  <a:pt x="5545456" y="155348"/>
                </a:cubicBezTo>
                <a:cubicBezTo>
                  <a:pt x="5549264" y="152490"/>
                  <a:pt x="5559744" y="145823"/>
                  <a:pt x="5575936" y="138203"/>
                </a:cubicBezTo>
                <a:cubicBezTo>
                  <a:pt x="5584508" y="134393"/>
                  <a:pt x="5594032" y="129630"/>
                  <a:pt x="5603558" y="124868"/>
                </a:cubicBezTo>
                <a:cubicBezTo>
                  <a:pt x="5613084" y="121058"/>
                  <a:pt x="5624512" y="116295"/>
                  <a:pt x="5635944" y="111533"/>
                </a:cubicBezTo>
                <a:cubicBezTo>
                  <a:pt x="5642610" y="108675"/>
                  <a:pt x="5648324" y="106770"/>
                  <a:pt x="5654040" y="103913"/>
                </a:cubicBezTo>
                <a:cubicBezTo>
                  <a:pt x="5659756" y="102008"/>
                  <a:pt x="5666424" y="99150"/>
                  <a:pt x="5672136" y="97245"/>
                </a:cubicBezTo>
                <a:cubicBezTo>
                  <a:pt x="5684520" y="93435"/>
                  <a:pt x="5696904" y="88673"/>
                  <a:pt x="5709284" y="84863"/>
                </a:cubicBezTo>
                <a:cubicBezTo>
                  <a:pt x="5734050" y="78195"/>
                  <a:pt x="5757862" y="70575"/>
                  <a:pt x="5777864" y="65813"/>
                </a:cubicBezTo>
                <a:cubicBezTo>
                  <a:pt x="5773104" y="67718"/>
                  <a:pt x="5770244" y="69622"/>
                  <a:pt x="5762624" y="71528"/>
                </a:cubicBezTo>
                <a:cubicBezTo>
                  <a:pt x="5810250" y="58193"/>
                  <a:pt x="5836920" y="55335"/>
                  <a:pt x="5851208" y="52478"/>
                </a:cubicBezTo>
                <a:cubicBezTo>
                  <a:pt x="5865496" y="50572"/>
                  <a:pt x="5867400" y="50572"/>
                  <a:pt x="5870258" y="51525"/>
                </a:cubicBezTo>
                <a:cubicBezTo>
                  <a:pt x="5873116" y="52478"/>
                  <a:pt x="5875972" y="52478"/>
                  <a:pt x="5889308" y="51525"/>
                </a:cubicBezTo>
                <a:close/>
                <a:moveTo>
                  <a:pt x="5904086" y="50279"/>
                </a:moveTo>
                <a:lnTo>
                  <a:pt x="5896848" y="50889"/>
                </a:lnTo>
                <a:lnTo>
                  <a:pt x="5898832" y="50572"/>
                </a:lnTo>
                <a:close/>
                <a:moveTo>
                  <a:pt x="5995036" y="43905"/>
                </a:moveTo>
                <a:cubicBezTo>
                  <a:pt x="5996940" y="43905"/>
                  <a:pt x="5999798" y="43905"/>
                  <a:pt x="6002656" y="43905"/>
                </a:cubicBezTo>
                <a:cubicBezTo>
                  <a:pt x="5997892" y="43905"/>
                  <a:pt x="5994084" y="44857"/>
                  <a:pt x="5989320" y="44857"/>
                </a:cubicBezTo>
                <a:close/>
                <a:moveTo>
                  <a:pt x="5989320" y="43905"/>
                </a:moveTo>
                <a:cubicBezTo>
                  <a:pt x="5977890" y="46763"/>
                  <a:pt x="5966460" y="47715"/>
                  <a:pt x="5955030" y="50572"/>
                </a:cubicBezTo>
                <a:cubicBezTo>
                  <a:pt x="5974080" y="49620"/>
                  <a:pt x="5993130" y="49620"/>
                  <a:pt x="6012180" y="49620"/>
                </a:cubicBezTo>
                <a:cubicBezTo>
                  <a:pt x="6031230" y="50572"/>
                  <a:pt x="6050280" y="50572"/>
                  <a:pt x="6069330" y="52478"/>
                </a:cubicBezTo>
                <a:cubicBezTo>
                  <a:pt x="6025516" y="49620"/>
                  <a:pt x="5981700" y="48668"/>
                  <a:pt x="5937884" y="52478"/>
                </a:cubicBezTo>
                <a:cubicBezTo>
                  <a:pt x="5894546" y="54978"/>
                  <a:pt x="5940908" y="48727"/>
                  <a:pt x="5914888" y="49677"/>
                </a:cubicBezTo>
                <a:lnTo>
                  <a:pt x="5904086" y="50279"/>
                </a:lnTo>
                <a:lnTo>
                  <a:pt x="5920384" y="48905"/>
                </a:lnTo>
                <a:cubicBezTo>
                  <a:pt x="5934552" y="47715"/>
                  <a:pt x="5953126" y="46286"/>
                  <a:pt x="5977890" y="44857"/>
                </a:cubicBezTo>
                <a:cubicBezTo>
                  <a:pt x="5981700" y="43905"/>
                  <a:pt x="5985510" y="43905"/>
                  <a:pt x="5989320" y="43905"/>
                </a:cubicBezTo>
                <a:close/>
                <a:moveTo>
                  <a:pt x="5997730" y="6148"/>
                </a:moveTo>
                <a:cubicBezTo>
                  <a:pt x="5967412" y="6281"/>
                  <a:pt x="5945266" y="8424"/>
                  <a:pt x="5944552" y="10568"/>
                </a:cubicBezTo>
                <a:lnTo>
                  <a:pt x="5940744" y="9615"/>
                </a:lnTo>
                <a:cubicBezTo>
                  <a:pt x="5928360" y="9615"/>
                  <a:pt x="5916930" y="10568"/>
                  <a:pt x="5908358" y="11520"/>
                </a:cubicBezTo>
                <a:cubicBezTo>
                  <a:pt x="5899786" y="12473"/>
                  <a:pt x="5893118" y="13425"/>
                  <a:pt x="5887404" y="14378"/>
                </a:cubicBezTo>
                <a:cubicBezTo>
                  <a:pt x="5875972" y="16283"/>
                  <a:pt x="5870258" y="18188"/>
                  <a:pt x="5862638" y="20093"/>
                </a:cubicBezTo>
                <a:cubicBezTo>
                  <a:pt x="5855018" y="21998"/>
                  <a:pt x="5847398" y="23903"/>
                  <a:pt x="5833112" y="26760"/>
                </a:cubicBezTo>
                <a:cubicBezTo>
                  <a:pt x="5818824" y="29618"/>
                  <a:pt x="5797868" y="32475"/>
                  <a:pt x="5766436" y="40095"/>
                </a:cubicBezTo>
                <a:cubicBezTo>
                  <a:pt x="5766436" y="41048"/>
                  <a:pt x="5772150" y="41048"/>
                  <a:pt x="5783580" y="39143"/>
                </a:cubicBezTo>
                <a:cubicBezTo>
                  <a:pt x="5795964" y="37238"/>
                  <a:pt x="5813108" y="33428"/>
                  <a:pt x="5835968" y="29618"/>
                </a:cubicBezTo>
                <a:cubicBezTo>
                  <a:pt x="5855018" y="25808"/>
                  <a:pt x="5866448" y="22950"/>
                  <a:pt x="5882640" y="20093"/>
                </a:cubicBezTo>
                <a:cubicBezTo>
                  <a:pt x="5891212" y="19140"/>
                  <a:pt x="5900738" y="16283"/>
                  <a:pt x="5913120" y="15330"/>
                </a:cubicBezTo>
                <a:cubicBezTo>
                  <a:pt x="5925504" y="13425"/>
                  <a:pt x="5941696" y="11520"/>
                  <a:pt x="5961698" y="10568"/>
                </a:cubicBezTo>
                <a:cubicBezTo>
                  <a:pt x="5971224" y="11520"/>
                  <a:pt x="5969318" y="12473"/>
                  <a:pt x="5962650" y="12473"/>
                </a:cubicBezTo>
                <a:cubicBezTo>
                  <a:pt x="5955984" y="12473"/>
                  <a:pt x="5944552" y="13425"/>
                  <a:pt x="5933124" y="14378"/>
                </a:cubicBezTo>
                <a:cubicBezTo>
                  <a:pt x="5911216" y="16283"/>
                  <a:pt x="5891212" y="18188"/>
                  <a:pt x="5919788" y="19140"/>
                </a:cubicBezTo>
                <a:cubicBezTo>
                  <a:pt x="5926456" y="19140"/>
                  <a:pt x="5943600" y="18188"/>
                  <a:pt x="5963604" y="17235"/>
                </a:cubicBezTo>
                <a:cubicBezTo>
                  <a:pt x="5974080" y="16283"/>
                  <a:pt x="5984558" y="16283"/>
                  <a:pt x="5995988" y="16283"/>
                </a:cubicBezTo>
                <a:cubicBezTo>
                  <a:pt x="6001704" y="16283"/>
                  <a:pt x="6007418" y="16283"/>
                  <a:pt x="6013132" y="16283"/>
                </a:cubicBezTo>
                <a:cubicBezTo>
                  <a:pt x="6018848" y="17235"/>
                  <a:pt x="6023612" y="17235"/>
                  <a:pt x="6029324" y="17235"/>
                </a:cubicBezTo>
                <a:cubicBezTo>
                  <a:pt x="6072188" y="18188"/>
                  <a:pt x="6103620" y="23903"/>
                  <a:pt x="6074092" y="23903"/>
                </a:cubicBezTo>
                <a:cubicBezTo>
                  <a:pt x="6056948" y="21045"/>
                  <a:pt x="6038850" y="21045"/>
                  <a:pt x="6021704" y="20093"/>
                </a:cubicBezTo>
                <a:cubicBezTo>
                  <a:pt x="6004560" y="19140"/>
                  <a:pt x="5986464" y="20093"/>
                  <a:pt x="5969318" y="20093"/>
                </a:cubicBezTo>
                <a:cubicBezTo>
                  <a:pt x="5966460" y="24855"/>
                  <a:pt x="5891212" y="29618"/>
                  <a:pt x="5896928" y="31523"/>
                </a:cubicBezTo>
                <a:cubicBezTo>
                  <a:pt x="5834064" y="40095"/>
                  <a:pt x="5773104" y="46763"/>
                  <a:pt x="5712144" y="70576"/>
                </a:cubicBezTo>
                <a:cubicBezTo>
                  <a:pt x="5699760" y="76290"/>
                  <a:pt x="5704524" y="77243"/>
                  <a:pt x="5700712" y="80101"/>
                </a:cubicBezTo>
                <a:cubicBezTo>
                  <a:pt x="5698808" y="82005"/>
                  <a:pt x="5694046" y="83910"/>
                  <a:pt x="5683568" y="87721"/>
                </a:cubicBezTo>
                <a:cubicBezTo>
                  <a:pt x="5673092" y="91530"/>
                  <a:pt x="5656898" y="96293"/>
                  <a:pt x="5632132" y="105818"/>
                </a:cubicBezTo>
                <a:cubicBezTo>
                  <a:pt x="5612130" y="111533"/>
                  <a:pt x="5583556" y="122010"/>
                  <a:pt x="5550218" y="137251"/>
                </a:cubicBezTo>
                <a:cubicBezTo>
                  <a:pt x="5516880" y="152490"/>
                  <a:pt x="5480686" y="170588"/>
                  <a:pt x="5444492" y="192496"/>
                </a:cubicBezTo>
                <a:cubicBezTo>
                  <a:pt x="5372100" y="235358"/>
                  <a:pt x="5304472" y="285841"/>
                  <a:pt x="5269230" y="314416"/>
                </a:cubicBezTo>
                <a:cubicBezTo>
                  <a:pt x="5249228" y="330608"/>
                  <a:pt x="5229224" y="348706"/>
                  <a:pt x="5209224" y="366803"/>
                </a:cubicBezTo>
                <a:cubicBezTo>
                  <a:pt x="5213032" y="365851"/>
                  <a:pt x="5241608" y="341086"/>
                  <a:pt x="5266372" y="322036"/>
                </a:cubicBezTo>
                <a:cubicBezTo>
                  <a:pt x="5290186" y="302986"/>
                  <a:pt x="5309236" y="288698"/>
                  <a:pt x="5290186" y="305843"/>
                </a:cubicBezTo>
                <a:cubicBezTo>
                  <a:pt x="5257800" y="331561"/>
                  <a:pt x="5225416" y="357278"/>
                  <a:pt x="5193984" y="384901"/>
                </a:cubicBezTo>
                <a:lnTo>
                  <a:pt x="5199698" y="377281"/>
                </a:lnTo>
                <a:cubicBezTo>
                  <a:pt x="5183504" y="390616"/>
                  <a:pt x="5168266" y="403951"/>
                  <a:pt x="5153024" y="418238"/>
                </a:cubicBezTo>
                <a:cubicBezTo>
                  <a:pt x="5137786" y="431573"/>
                  <a:pt x="5123498" y="445861"/>
                  <a:pt x="5110164" y="459195"/>
                </a:cubicBezTo>
                <a:cubicBezTo>
                  <a:pt x="5135880" y="429668"/>
                  <a:pt x="5205412" y="372518"/>
                  <a:pt x="5188268" y="380138"/>
                </a:cubicBezTo>
                <a:cubicBezTo>
                  <a:pt x="5142548" y="417286"/>
                  <a:pt x="5134928" y="422048"/>
                  <a:pt x="5095876" y="459195"/>
                </a:cubicBezTo>
                <a:cubicBezTo>
                  <a:pt x="5104448" y="450623"/>
                  <a:pt x="5112068" y="443956"/>
                  <a:pt x="5110164" y="443956"/>
                </a:cubicBezTo>
                <a:cubicBezTo>
                  <a:pt x="5065396" y="483961"/>
                  <a:pt x="5046346" y="504916"/>
                  <a:pt x="5034916" y="518251"/>
                </a:cubicBezTo>
                <a:cubicBezTo>
                  <a:pt x="5024438" y="531586"/>
                  <a:pt x="5020628" y="537301"/>
                  <a:pt x="5011104" y="548731"/>
                </a:cubicBezTo>
                <a:cubicBezTo>
                  <a:pt x="4971098" y="593498"/>
                  <a:pt x="4993958" y="573496"/>
                  <a:pt x="5025392" y="543968"/>
                </a:cubicBezTo>
                <a:cubicBezTo>
                  <a:pt x="5056824" y="515393"/>
                  <a:pt x="5098732" y="477293"/>
                  <a:pt x="5094924" y="484913"/>
                </a:cubicBezTo>
                <a:cubicBezTo>
                  <a:pt x="5053012" y="524918"/>
                  <a:pt x="5012056" y="565876"/>
                  <a:pt x="4972050" y="606833"/>
                </a:cubicBezTo>
                <a:cubicBezTo>
                  <a:pt x="4932046" y="647791"/>
                  <a:pt x="4892040" y="690653"/>
                  <a:pt x="4843464" y="723038"/>
                </a:cubicBezTo>
                <a:cubicBezTo>
                  <a:pt x="4867276" y="704941"/>
                  <a:pt x="4888230" y="683985"/>
                  <a:pt x="4878704" y="689701"/>
                </a:cubicBezTo>
                <a:cubicBezTo>
                  <a:pt x="4861560" y="703035"/>
                  <a:pt x="4852036" y="708751"/>
                  <a:pt x="4847272" y="711608"/>
                </a:cubicBezTo>
                <a:cubicBezTo>
                  <a:pt x="4842512" y="715418"/>
                  <a:pt x="4840604" y="715418"/>
                  <a:pt x="4838700" y="716371"/>
                </a:cubicBezTo>
                <a:cubicBezTo>
                  <a:pt x="4835844" y="717323"/>
                  <a:pt x="4832986" y="719228"/>
                  <a:pt x="4824412" y="723991"/>
                </a:cubicBezTo>
                <a:cubicBezTo>
                  <a:pt x="4814888" y="728753"/>
                  <a:pt x="4800600" y="738278"/>
                  <a:pt x="4772978" y="746851"/>
                </a:cubicBezTo>
                <a:cubicBezTo>
                  <a:pt x="4774884" y="747803"/>
                  <a:pt x="4772978" y="748756"/>
                  <a:pt x="4770120" y="750660"/>
                </a:cubicBezTo>
                <a:cubicBezTo>
                  <a:pt x="4766312" y="752566"/>
                  <a:pt x="4761548" y="754471"/>
                  <a:pt x="4753928" y="756376"/>
                </a:cubicBezTo>
                <a:cubicBezTo>
                  <a:pt x="4739640" y="760185"/>
                  <a:pt x="4718686" y="763043"/>
                  <a:pt x="4693920" y="761138"/>
                </a:cubicBezTo>
                <a:cubicBezTo>
                  <a:pt x="4670108" y="759233"/>
                  <a:pt x="4642486" y="752566"/>
                  <a:pt x="4617720" y="743993"/>
                </a:cubicBezTo>
                <a:cubicBezTo>
                  <a:pt x="4592004" y="735421"/>
                  <a:pt x="4569144" y="724943"/>
                  <a:pt x="4549140" y="717323"/>
                </a:cubicBezTo>
                <a:cubicBezTo>
                  <a:pt x="4531996" y="707798"/>
                  <a:pt x="4521518" y="702083"/>
                  <a:pt x="4525328" y="703035"/>
                </a:cubicBezTo>
                <a:cubicBezTo>
                  <a:pt x="4529138" y="703988"/>
                  <a:pt x="4547236" y="712560"/>
                  <a:pt x="4586288" y="729706"/>
                </a:cubicBezTo>
                <a:cubicBezTo>
                  <a:pt x="4582478" y="725896"/>
                  <a:pt x="4553904" y="712560"/>
                  <a:pt x="4522470" y="697321"/>
                </a:cubicBezTo>
                <a:cubicBezTo>
                  <a:pt x="4506278" y="689701"/>
                  <a:pt x="4489132" y="682081"/>
                  <a:pt x="4473892" y="675413"/>
                </a:cubicBezTo>
                <a:cubicBezTo>
                  <a:pt x="4457700" y="669698"/>
                  <a:pt x="4443412" y="664935"/>
                  <a:pt x="4433888" y="661126"/>
                </a:cubicBezTo>
                <a:cubicBezTo>
                  <a:pt x="4431030" y="660173"/>
                  <a:pt x="4427220" y="659221"/>
                  <a:pt x="4424364" y="658268"/>
                </a:cubicBezTo>
                <a:cubicBezTo>
                  <a:pt x="4421504" y="657316"/>
                  <a:pt x="4417696" y="656363"/>
                  <a:pt x="4413886" y="655410"/>
                </a:cubicBezTo>
                <a:cubicBezTo>
                  <a:pt x="4406266" y="653506"/>
                  <a:pt x="4397692" y="651601"/>
                  <a:pt x="4390072" y="649696"/>
                </a:cubicBezTo>
                <a:cubicBezTo>
                  <a:pt x="4381500" y="648743"/>
                  <a:pt x="4373880" y="645885"/>
                  <a:pt x="4366260" y="644933"/>
                </a:cubicBezTo>
                <a:cubicBezTo>
                  <a:pt x="4357688" y="643981"/>
                  <a:pt x="4351020" y="643028"/>
                  <a:pt x="4344352" y="642076"/>
                </a:cubicBezTo>
                <a:cubicBezTo>
                  <a:pt x="4360544" y="645885"/>
                  <a:pt x="4365308" y="647791"/>
                  <a:pt x="4356736" y="647791"/>
                </a:cubicBezTo>
                <a:cubicBezTo>
                  <a:pt x="4352926" y="647791"/>
                  <a:pt x="4345304" y="646838"/>
                  <a:pt x="4333876" y="645885"/>
                </a:cubicBezTo>
                <a:cubicBezTo>
                  <a:pt x="4329112" y="645885"/>
                  <a:pt x="4322444" y="644933"/>
                  <a:pt x="4314826" y="643981"/>
                </a:cubicBezTo>
                <a:cubicBezTo>
                  <a:pt x="4307204" y="643028"/>
                  <a:pt x="4299586" y="643028"/>
                  <a:pt x="4290060" y="642076"/>
                </a:cubicBezTo>
                <a:lnTo>
                  <a:pt x="4285298" y="643028"/>
                </a:lnTo>
                <a:cubicBezTo>
                  <a:pt x="4300538" y="644933"/>
                  <a:pt x="4316730" y="645885"/>
                  <a:pt x="4332924" y="649696"/>
                </a:cubicBezTo>
                <a:cubicBezTo>
                  <a:pt x="4341496" y="651601"/>
                  <a:pt x="4350068" y="652553"/>
                  <a:pt x="4358640" y="654458"/>
                </a:cubicBezTo>
                <a:cubicBezTo>
                  <a:pt x="4363404" y="655410"/>
                  <a:pt x="4368166" y="656363"/>
                  <a:pt x="4371976" y="657316"/>
                </a:cubicBezTo>
                <a:cubicBezTo>
                  <a:pt x="4375786" y="658268"/>
                  <a:pt x="4379596" y="660173"/>
                  <a:pt x="4384358" y="661126"/>
                </a:cubicBezTo>
                <a:cubicBezTo>
                  <a:pt x="4401504" y="665888"/>
                  <a:pt x="4418648" y="669698"/>
                  <a:pt x="4435792" y="677318"/>
                </a:cubicBezTo>
                <a:cubicBezTo>
                  <a:pt x="4452938" y="683985"/>
                  <a:pt x="4470084" y="689701"/>
                  <a:pt x="4486276" y="697321"/>
                </a:cubicBezTo>
                <a:cubicBezTo>
                  <a:pt x="4518660" y="712560"/>
                  <a:pt x="4550092" y="727801"/>
                  <a:pt x="4578668" y="740183"/>
                </a:cubicBezTo>
                <a:cubicBezTo>
                  <a:pt x="4606292" y="752566"/>
                  <a:pt x="4632960" y="760185"/>
                  <a:pt x="4652012" y="763996"/>
                </a:cubicBezTo>
                <a:cubicBezTo>
                  <a:pt x="4644392" y="763043"/>
                  <a:pt x="4637724" y="762091"/>
                  <a:pt x="4630104" y="760185"/>
                </a:cubicBezTo>
                <a:cubicBezTo>
                  <a:pt x="4647248" y="765901"/>
                  <a:pt x="4665344" y="770663"/>
                  <a:pt x="4684396" y="773521"/>
                </a:cubicBezTo>
                <a:cubicBezTo>
                  <a:pt x="4702492" y="775426"/>
                  <a:pt x="4722496" y="776378"/>
                  <a:pt x="4741544" y="773521"/>
                </a:cubicBezTo>
                <a:cubicBezTo>
                  <a:pt x="4779644" y="768758"/>
                  <a:pt x="4814888" y="751613"/>
                  <a:pt x="4843464" y="732563"/>
                </a:cubicBezTo>
                <a:cubicBezTo>
                  <a:pt x="4872038" y="713513"/>
                  <a:pt x="4895850" y="691606"/>
                  <a:pt x="4915852" y="673508"/>
                </a:cubicBezTo>
                <a:cubicBezTo>
                  <a:pt x="4935856" y="655410"/>
                  <a:pt x="4952048" y="640171"/>
                  <a:pt x="4965384" y="629693"/>
                </a:cubicBezTo>
                <a:cubicBezTo>
                  <a:pt x="4964430" y="636360"/>
                  <a:pt x="4986338" y="609691"/>
                  <a:pt x="4988244" y="615406"/>
                </a:cubicBezTo>
                <a:cubicBezTo>
                  <a:pt x="5012056" y="589688"/>
                  <a:pt x="5035868" y="563971"/>
                  <a:pt x="5059680" y="539206"/>
                </a:cubicBezTo>
                <a:lnTo>
                  <a:pt x="5045392" y="556351"/>
                </a:lnTo>
                <a:cubicBezTo>
                  <a:pt x="5087304" y="515393"/>
                  <a:pt x="5130166" y="474436"/>
                  <a:pt x="5173980" y="435383"/>
                </a:cubicBezTo>
                <a:lnTo>
                  <a:pt x="5171124" y="439193"/>
                </a:lnTo>
                <a:cubicBezTo>
                  <a:pt x="5230178" y="380138"/>
                  <a:pt x="5279708" y="336323"/>
                  <a:pt x="5320666" y="302986"/>
                </a:cubicBezTo>
                <a:cubicBezTo>
                  <a:pt x="5319712" y="301081"/>
                  <a:pt x="5314950" y="303938"/>
                  <a:pt x="5336858" y="285841"/>
                </a:cubicBezTo>
                <a:cubicBezTo>
                  <a:pt x="5359718" y="268696"/>
                  <a:pt x="5376864" y="256313"/>
                  <a:pt x="5393056" y="245836"/>
                </a:cubicBezTo>
                <a:cubicBezTo>
                  <a:pt x="5411152" y="234406"/>
                  <a:pt x="5427346" y="224881"/>
                  <a:pt x="5444492" y="216308"/>
                </a:cubicBezTo>
                <a:cubicBezTo>
                  <a:pt x="5453064" y="211546"/>
                  <a:pt x="5461636" y="206783"/>
                  <a:pt x="5471160" y="202021"/>
                </a:cubicBezTo>
                <a:cubicBezTo>
                  <a:pt x="5480686" y="197258"/>
                  <a:pt x="5491164" y="191543"/>
                  <a:pt x="5503546" y="185828"/>
                </a:cubicBezTo>
                <a:cubicBezTo>
                  <a:pt x="5454968" y="212498"/>
                  <a:pt x="5408296" y="242025"/>
                  <a:pt x="5363528" y="273458"/>
                </a:cubicBezTo>
                <a:cubicBezTo>
                  <a:pt x="5358766" y="279173"/>
                  <a:pt x="5360672" y="281078"/>
                  <a:pt x="5371148" y="275363"/>
                </a:cubicBezTo>
                <a:cubicBezTo>
                  <a:pt x="5381624" y="269648"/>
                  <a:pt x="5402580" y="257265"/>
                  <a:pt x="5436872" y="237263"/>
                </a:cubicBezTo>
                <a:cubicBezTo>
                  <a:pt x="5409248" y="254408"/>
                  <a:pt x="5399724" y="264886"/>
                  <a:pt x="5434012" y="242978"/>
                </a:cubicBezTo>
                <a:cubicBezTo>
                  <a:pt x="5434966" y="241073"/>
                  <a:pt x="5457824" y="226786"/>
                  <a:pt x="5475924" y="215356"/>
                </a:cubicBezTo>
                <a:cubicBezTo>
                  <a:pt x="5494020" y="203925"/>
                  <a:pt x="5507356" y="195353"/>
                  <a:pt x="5489258" y="203925"/>
                </a:cubicBezTo>
                <a:cubicBezTo>
                  <a:pt x="5506404" y="194400"/>
                  <a:pt x="5524500" y="183923"/>
                  <a:pt x="5544504" y="174398"/>
                </a:cubicBezTo>
                <a:cubicBezTo>
                  <a:pt x="5564504" y="163921"/>
                  <a:pt x="5585460" y="154396"/>
                  <a:pt x="5608320" y="144871"/>
                </a:cubicBezTo>
                <a:cubicBezTo>
                  <a:pt x="5654040" y="126773"/>
                  <a:pt x="5703572" y="108676"/>
                  <a:pt x="5757864" y="95340"/>
                </a:cubicBezTo>
                <a:cubicBezTo>
                  <a:pt x="5839302" y="75337"/>
                  <a:pt x="5928242" y="63372"/>
                  <a:pt x="6016644" y="63461"/>
                </a:cubicBezTo>
                <a:lnTo>
                  <a:pt x="6052466" y="65195"/>
                </a:lnTo>
                <a:lnTo>
                  <a:pt x="6051232" y="65813"/>
                </a:lnTo>
                <a:cubicBezTo>
                  <a:pt x="6052186" y="66765"/>
                  <a:pt x="6055996" y="66765"/>
                  <a:pt x="6062664" y="67718"/>
                </a:cubicBezTo>
                <a:cubicBezTo>
                  <a:pt x="6069330" y="68670"/>
                  <a:pt x="6076950" y="69623"/>
                  <a:pt x="6084572" y="70576"/>
                </a:cubicBezTo>
                <a:cubicBezTo>
                  <a:pt x="6099812" y="73433"/>
                  <a:pt x="6115050" y="75338"/>
                  <a:pt x="6114098" y="75338"/>
                </a:cubicBezTo>
                <a:cubicBezTo>
                  <a:pt x="6114098" y="75338"/>
                  <a:pt x="6112192" y="75338"/>
                  <a:pt x="6110288" y="75338"/>
                </a:cubicBezTo>
                <a:cubicBezTo>
                  <a:pt x="6108384" y="75338"/>
                  <a:pt x="6104572" y="74385"/>
                  <a:pt x="6099812" y="74385"/>
                </a:cubicBezTo>
                <a:cubicBezTo>
                  <a:pt x="6095048" y="73433"/>
                  <a:pt x="6088380" y="73433"/>
                  <a:pt x="6080760" y="72480"/>
                </a:cubicBezTo>
                <a:cubicBezTo>
                  <a:pt x="6072188" y="71528"/>
                  <a:pt x="6062664" y="70576"/>
                  <a:pt x="6051232" y="70576"/>
                </a:cubicBezTo>
                <a:cubicBezTo>
                  <a:pt x="6115050" y="77243"/>
                  <a:pt x="6142672" y="82005"/>
                  <a:pt x="6170296" y="85815"/>
                </a:cubicBezTo>
                <a:cubicBezTo>
                  <a:pt x="6197918" y="90578"/>
                  <a:pt x="6227446" y="92483"/>
                  <a:pt x="6288404" y="118201"/>
                </a:cubicBezTo>
                <a:cubicBezTo>
                  <a:pt x="6293168" y="121058"/>
                  <a:pt x="6276976" y="113438"/>
                  <a:pt x="6255068" y="105818"/>
                </a:cubicBezTo>
                <a:cubicBezTo>
                  <a:pt x="6243638" y="102008"/>
                  <a:pt x="6231256" y="98198"/>
                  <a:pt x="6219824" y="95340"/>
                </a:cubicBezTo>
                <a:cubicBezTo>
                  <a:pt x="6208396" y="91530"/>
                  <a:pt x="6197918" y="90578"/>
                  <a:pt x="6190298" y="89626"/>
                </a:cubicBezTo>
                <a:cubicBezTo>
                  <a:pt x="6242686" y="102960"/>
                  <a:pt x="6290312" y="120105"/>
                  <a:pt x="6333172" y="142013"/>
                </a:cubicBezTo>
                <a:cubicBezTo>
                  <a:pt x="6338888" y="144871"/>
                  <a:pt x="6343650" y="146776"/>
                  <a:pt x="6349366" y="149633"/>
                </a:cubicBezTo>
                <a:cubicBezTo>
                  <a:pt x="6354128" y="152490"/>
                  <a:pt x="6359844" y="155348"/>
                  <a:pt x="6364604" y="158206"/>
                </a:cubicBezTo>
                <a:cubicBezTo>
                  <a:pt x="6375084" y="163921"/>
                  <a:pt x="6385560" y="168683"/>
                  <a:pt x="6395086" y="175350"/>
                </a:cubicBezTo>
                <a:cubicBezTo>
                  <a:pt x="6414136" y="187733"/>
                  <a:pt x="6433186" y="202021"/>
                  <a:pt x="6450330" y="216308"/>
                </a:cubicBezTo>
                <a:cubicBezTo>
                  <a:pt x="6484620" y="245836"/>
                  <a:pt x="6516052" y="279173"/>
                  <a:pt x="6543676" y="318226"/>
                </a:cubicBezTo>
                <a:cubicBezTo>
                  <a:pt x="6571298" y="357278"/>
                  <a:pt x="6595112" y="401093"/>
                  <a:pt x="6612256" y="451576"/>
                </a:cubicBezTo>
                <a:lnTo>
                  <a:pt x="6611304" y="462053"/>
                </a:lnTo>
                <a:cubicBezTo>
                  <a:pt x="6624638" y="500153"/>
                  <a:pt x="6635116" y="543968"/>
                  <a:pt x="6639878" y="589688"/>
                </a:cubicBezTo>
                <a:cubicBezTo>
                  <a:pt x="6641784" y="572543"/>
                  <a:pt x="6641784" y="555398"/>
                  <a:pt x="6645592" y="535396"/>
                </a:cubicBezTo>
                <a:cubicBezTo>
                  <a:pt x="6644640" y="514441"/>
                  <a:pt x="6639878" y="489676"/>
                  <a:pt x="6631304" y="457291"/>
                </a:cubicBezTo>
                <a:cubicBezTo>
                  <a:pt x="6622732" y="425858"/>
                  <a:pt x="6608446" y="386806"/>
                  <a:pt x="6581776" y="341086"/>
                </a:cubicBezTo>
                <a:cubicBezTo>
                  <a:pt x="6568916" y="318702"/>
                  <a:pt x="6552724" y="294175"/>
                  <a:pt x="6532126" y="268934"/>
                </a:cubicBezTo>
                <a:lnTo>
                  <a:pt x="6463852" y="200338"/>
                </a:lnTo>
                <a:lnTo>
                  <a:pt x="6475096" y="208688"/>
                </a:lnTo>
                <a:cubicBezTo>
                  <a:pt x="6469380" y="202973"/>
                  <a:pt x="6461760" y="198211"/>
                  <a:pt x="6456046" y="192496"/>
                </a:cubicBezTo>
                <a:lnTo>
                  <a:pt x="6463852" y="200338"/>
                </a:lnTo>
                <a:lnTo>
                  <a:pt x="6378892" y="137251"/>
                </a:lnTo>
                <a:lnTo>
                  <a:pt x="6365558" y="129630"/>
                </a:lnTo>
                <a:cubicBezTo>
                  <a:pt x="6361748" y="126773"/>
                  <a:pt x="6356986" y="124868"/>
                  <a:pt x="6352224" y="122963"/>
                </a:cubicBezTo>
                <a:cubicBezTo>
                  <a:pt x="6342698" y="119153"/>
                  <a:pt x="6334124" y="115343"/>
                  <a:pt x="6324600" y="110580"/>
                </a:cubicBezTo>
                <a:cubicBezTo>
                  <a:pt x="6315076" y="105818"/>
                  <a:pt x="6305550" y="102960"/>
                  <a:pt x="6296024" y="99151"/>
                </a:cubicBezTo>
                <a:cubicBezTo>
                  <a:pt x="6286500" y="95340"/>
                  <a:pt x="6276976" y="91530"/>
                  <a:pt x="6267450" y="88673"/>
                </a:cubicBezTo>
                <a:cubicBezTo>
                  <a:pt x="6227446" y="76290"/>
                  <a:pt x="6187440" y="65813"/>
                  <a:pt x="6143624" y="59145"/>
                </a:cubicBezTo>
                <a:cubicBezTo>
                  <a:pt x="6100764" y="51525"/>
                  <a:pt x="6055044" y="47715"/>
                  <a:pt x="6006466" y="45810"/>
                </a:cubicBezTo>
                <a:cubicBezTo>
                  <a:pt x="6018848" y="44858"/>
                  <a:pt x="6028372" y="44858"/>
                  <a:pt x="6037898" y="44858"/>
                </a:cubicBezTo>
                <a:cubicBezTo>
                  <a:pt x="6046472" y="44858"/>
                  <a:pt x="6054092" y="44858"/>
                  <a:pt x="6061712" y="44858"/>
                </a:cubicBezTo>
                <a:cubicBezTo>
                  <a:pt x="6076950" y="44858"/>
                  <a:pt x="6088380" y="46763"/>
                  <a:pt x="6099812" y="46763"/>
                </a:cubicBezTo>
                <a:cubicBezTo>
                  <a:pt x="6105524" y="47715"/>
                  <a:pt x="6111240" y="47715"/>
                  <a:pt x="6117908" y="47715"/>
                </a:cubicBezTo>
                <a:cubicBezTo>
                  <a:pt x="6123624" y="47715"/>
                  <a:pt x="6131244" y="48668"/>
                  <a:pt x="6138864" y="49620"/>
                </a:cubicBezTo>
                <a:cubicBezTo>
                  <a:pt x="6146484" y="49620"/>
                  <a:pt x="6155056" y="50573"/>
                  <a:pt x="6165532" y="51525"/>
                </a:cubicBezTo>
                <a:cubicBezTo>
                  <a:pt x="6175058" y="52478"/>
                  <a:pt x="6186488" y="54383"/>
                  <a:pt x="6199824" y="56288"/>
                </a:cubicBezTo>
                <a:lnTo>
                  <a:pt x="6175058" y="50573"/>
                </a:lnTo>
                <a:cubicBezTo>
                  <a:pt x="6166486" y="48668"/>
                  <a:pt x="6157912" y="47715"/>
                  <a:pt x="6149340" y="46763"/>
                </a:cubicBezTo>
                <a:lnTo>
                  <a:pt x="6123624" y="42953"/>
                </a:lnTo>
                <a:cubicBezTo>
                  <a:pt x="6115050" y="42000"/>
                  <a:pt x="6106478" y="42000"/>
                  <a:pt x="6097904" y="41048"/>
                </a:cubicBezTo>
                <a:cubicBezTo>
                  <a:pt x="6112192" y="40095"/>
                  <a:pt x="6094096" y="37238"/>
                  <a:pt x="6062664" y="34380"/>
                </a:cubicBezTo>
                <a:cubicBezTo>
                  <a:pt x="6047424" y="33428"/>
                  <a:pt x="6028372" y="32475"/>
                  <a:pt x="6008372" y="32475"/>
                </a:cubicBezTo>
                <a:cubicBezTo>
                  <a:pt x="5998846" y="33428"/>
                  <a:pt x="5988368" y="33428"/>
                  <a:pt x="5978844" y="33428"/>
                </a:cubicBezTo>
                <a:cubicBezTo>
                  <a:pt x="5974080" y="33428"/>
                  <a:pt x="5969318" y="33428"/>
                  <a:pt x="5964556" y="33428"/>
                </a:cubicBezTo>
                <a:cubicBezTo>
                  <a:pt x="5959792" y="33428"/>
                  <a:pt x="5955030" y="34380"/>
                  <a:pt x="5950268" y="34380"/>
                </a:cubicBezTo>
                <a:cubicBezTo>
                  <a:pt x="5961698" y="32475"/>
                  <a:pt x="5972176" y="30570"/>
                  <a:pt x="5983604" y="29618"/>
                </a:cubicBezTo>
                <a:lnTo>
                  <a:pt x="6016944" y="25808"/>
                </a:lnTo>
                <a:cubicBezTo>
                  <a:pt x="6028372" y="26760"/>
                  <a:pt x="6044566" y="27713"/>
                  <a:pt x="6061712" y="28665"/>
                </a:cubicBezTo>
                <a:cubicBezTo>
                  <a:pt x="6078856" y="29618"/>
                  <a:pt x="6097904" y="32475"/>
                  <a:pt x="6115050" y="34380"/>
                </a:cubicBezTo>
                <a:cubicBezTo>
                  <a:pt x="6143624" y="39143"/>
                  <a:pt x="6167438" y="42953"/>
                  <a:pt x="6174104" y="43905"/>
                </a:cubicBezTo>
                <a:cubicBezTo>
                  <a:pt x="6176012" y="43905"/>
                  <a:pt x="6181724" y="45810"/>
                  <a:pt x="6190298" y="48668"/>
                </a:cubicBezTo>
                <a:cubicBezTo>
                  <a:pt x="6196966" y="50573"/>
                  <a:pt x="6206492" y="53430"/>
                  <a:pt x="6216968" y="56288"/>
                </a:cubicBezTo>
                <a:cubicBezTo>
                  <a:pt x="6227446" y="59145"/>
                  <a:pt x="6239828" y="63908"/>
                  <a:pt x="6252212" y="68670"/>
                </a:cubicBezTo>
                <a:cubicBezTo>
                  <a:pt x="6258878" y="70576"/>
                  <a:pt x="6265546" y="72480"/>
                  <a:pt x="6272212" y="75338"/>
                </a:cubicBezTo>
                <a:cubicBezTo>
                  <a:pt x="6278880" y="78196"/>
                  <a:pt x="6285548" y="81053"/>
                  <a:pt x="6292216" y="83910"/>
                </a:cubicBezTo>
                <a:cubicBezTo>
                  <a:pt x="6305550" y="90578"/>
                  <a:pt x="6319838" y="95340"/>
                  <a:pt x="6333172" y="102960"/>
                </a:cubicBezTo>
                <a:cubicBezTo>
                  <a:pt x="6346508" y="110580"/>
                  <a:pt x="6359844" y="116296"/>
                  <a:pt x="6372224" y="123915"/>
                </a:cubicBezTo>
                <a:cubicBezTo>
                  <a:pt x="6384608" y="130583"/>
                  <a:pt x="6396038" y="138203"/>
                  <a:pt x="6406516" y="143918"/>
                </a:cubicBezTo>
                <a:cubicBezTo>
                  <a:pt x="6404612" y="142013"/>
                  <a:pt x="6392228" y="133440"/>
                  <a:pt x="6376036" y="122963"/>
                </a:cubicBezTo>
                <a:cubicBezTo>
                  <a:pt x="6368416" y="117248"/>
                  <a:pt x="6357938" y="113438"/>
                  <a:pt x="6348412" y="107723"/>
                </a:cubicBezTo>
                <a:cubicBezTo>
                  <a:pt x="6337936" y="102008"/>
                  <a:pt x="6328412" y="97246"/>
                  <a:pt x="6318886" y="92483"/>
                </a:cubicBezTo>
                <a:cubicBezTo>
                  <a:pt x="6280786" y="75338"/>
                  <a:pt x="6254116" y="62955"/>
                  <a:pt x="6298884" y="77243"/>
                </a:cubicBezTo>
                <a:cubicBezTo>
                  <a:pt x="6288404" y="73433"/>
                  <a:pt x="6279832" y="70576"/>
                  <a:pt x="6272212" y="67718"/>
                </a:cubicBezTo>
                <a:cubicBezTo>
                  <a:pt x="6264592" y="64860"/>
                  <a:pt x="6256972" y="62955"/>
                  <a:pt x="6250304" y="61050"/>
                </a:cubicBezTo>
                <a:cubicBezTo>
                  <a:pt x="6236972" y="57240"/>
                  <a:pt x="6225540" y="52478"/>
                  <a:pt x="6214112" y="49620"/>
                </a:cubicBezTo>
                <a:cubicBezTo>
                  <a:pt x="6202680" y="46763"/>
                  <a:pt x="6191250" y="43905"/>
                  <a:pt x="6176964" y="40095"/>
                </a:cubicBezTo>
                <a:cubicBezTo>
                  <a:pt x="6163628" y="37238"/>
                  <a:pt x="6146484" y="35333"/>
                  <a:pt x="6125528" y="31523"/>
                </a:cubicBezTo>
                <a:cubicBezTo>
                  <a:pt x="6166486" y="37238"/>
                  <a:pt x="6172200" y="36285"/>
                  <a:pt x="6175058" y="35333"/>
                </a:cubicBezTo>
                <a:cubicBezTo>
                  <a:pt x="6177916" y="34380"/>
                  <a:pt x="6177916" y="32475"/>
                  <a:pt x="6208396" y="38190"/>
                </a:cubicBezTo>
                <a:lnTo>
                  <a:pt x="6173152" y="30570"/>
                </a:lnTo>
                <a:lnTo>
                  <a:pt x="6137912" y="24855"/>
                </a:lnTo>
                <a:lnTo>
                  <a:pt x="6120766" y="21998"/>
                </a:lnTo>
                <a:lnTo>
                  <a:pt x="6102668" y="20093"/>
                </a:lnTo>
                <a:lnTo>
                  <a:pt x="6067424" y="17235"/>
                </a:lnTo>
                <a:cubicBezTo>
                  <a:pt x="6066472" y="17235"/>
                  <a:pt x="6078856" y="18188"/>
                  <a:pt x="6096000" y="19140"/>
                </a:cubicBezTo>
                <a:cubicBezTo>
                  <a:pt x="6104572" y="20093"/>
                  <a:pt x="6114098" y="21045"/>
                  <a:pt x="6124576" y="21998"/>
                </a:cubicBezTo>
                <a:cubicBezTo>
                  <a:pt x="6134100" y="22950"/>
                  <a:pt x="6144578" y="24855"/>
                  <a:pt x="6154104" y="25808"/>
                </a:cubicBezTo>
                <a:cubicBezTo>
                  <a:pt x="6172200" y="27713"/>
                  <a:pt x="6187440" y="30570"/>
                  <a:pt x="6191250" y="30570"/>
                </a:cubicBezTo>
                <a:cubicBezTo>
                  <a:pt x="6193156" y="30570"/>
                  <a:pt x="6191250" y="29618"/>
                  <a:pt x="6186488" y="27713"/>
                </a:cubicBezTo>
                <a:cubicBezTo>
                  <a:pt x="6184584" y="26760"/>
                  <a:pt x="6180772" y="25808"/>
                  <a:pt x="6176012" y="23903"/>
                </a:cubicBezTo>
                <a:cubicBezTo>
                  <a:pt x="6171248" y="22950"/>
                  <a:pt x="6165532" y="21998"/>
                  <a:pt x="6157912" y="20093"/>
                </a:cubicBezTo>
                <a:cubicBezTo>
                  <a:pt x="6143624" y="18188"/>
                  <a:pt x="6123624" y="14378"/>
                  <a:pt x="6100764" y="12473"/>
                </a:cubicBezTo>
                <a:cubicBezTo>
                  <a:pt x="6089332" y="10568"/>
                  <a:pt x="6076950" y="9615"/>
                  <a:pt x="6065520" y="8663"/>
                </a:cubicBezTo>
                <a:cubicBezTo>
                  <a:pt x="6053138" y="7710"/>
                  <a:pt x="6041708" y="7710"/>
                  <a:pt x="6030278" y="6758"/>
                </a:cubicBezTo>
                <a:cubicBezTo>
                  <a:pt x="6018848" y="6282"/>
                  <a:pt x="6007834" y="6103"/>
                  <a:pt x="5997730" y="6148"/>
                </a:cubicBezTo>
                <a:close/>
                <a:moveTo>
                  <a:pt x="6004560" y="90"/>
                </a:moveTo>
                <a:cubicBezTo>
                  <a:pt x="6066472" y="-862"/>
                  <a:pt x="6125528" y="5805"/>
                  <a:pt x="6174104" y="15330"/>
                </a:cubicBezTo>
                <a:cubicBezTo>
                  <a:pt x="6185536" y="18188"/>
                  <a:pt x="6197918" y="21045"/>
                  <a:pt x="6208396" y="23903"/>
                </a:cubicBezTo>
                <a:cubicBezTo>
                  <a:pt x="6218872" y="26760"/>
                  <a:pt x="6229350" y="28665"/>
                  <a:pt x="6238876" y="32475"/>
                </a:cubicBezTo>
                <a:cubicBezTo>
                  <a:pt x="6257924" y="39143"/>
                  <a:pt x="6274118" y="43905"/>
                  <a:pt x="6286500" y="49620"/>
                </a:cubicBezTo>
                <a:cubicBezTo>
                  <a:pt x="6276024" y="47715"/>
                  <a:pt x="6272212" y="47715"/>
                  <a:pt x="6274118" y="49620"/>
                </a:cubicBezTo>
                <a:cubicBezTo>
                  <a:pt x="6276024" y="50573"/>
                  <a:pt x="6282692" y="54383"/>
                  <a:pt x="6293168" y="60098"/>
                </a:cubicBezTo>
                <a:cubicBezTo>
                  <a:pt x="6314124" y="70576"/>
                  <a:pt x="6350318" y="87721"/>
                  <a:pt x="6387466" y="111533"/>
                </a:cubicBezTo>
                <a:cubicBezTo>
                  <a:pt x="6396038" y="117248"/>
                  <a:pt x="6405564" y="123915"/>
                  <a:pt x="6415088" y="129630"/>
                </a:cubicBezTo>
                <a:cubicBezTo>
                  <a:pt x="6424612" y="135346"/>
                  <a:pt x="6434138" y="142965"/>
                  <a:pt x="6442712" y="149633"/>
                </a:cubicBezTo>
                <a:cubicBezTo>
                  <a:pt x="6460808" y="163921"/>
                  <a:pt x="6477000" y="178208"/>
                  <a:pt x="6490336" y="192496"/>
                </a:cubicBezTo>
                <a:cubicBezTo>
                  <a:pt x="6517958" y="220118"/>
                  <a:pt x="6536056" y="245836"/>
                  <a:pt x="6539866" y="255361"/>
                </a:cubicBezTo>
                <a:cubicBezTo>
                  <a:pt x="6537960" y="250598"/>
                  <a:pt x="6550344" y="263933"/>
                  <a:pt x="6563678" y="281078"/>
                </a:cubicBezTo>
                <a:cubicBezTo>
                  <a:pt x="6577012" y="298223"/>
                  <a:pt x="6590348" y="319178"/>
                  <a:pt x="6594158" y="323941"/>
                </a:cubicBezTo>
                <a:cubicBezTo>
                  <a:pt x="6602730" y="341086"/>
                  <a:pt x="6617018" y="368708"/>
                  <a:pt x="6632258" y="398236"/>
                </a:cubicBezTo>
                <a:cubicBezTo>
                  <a:pt x="6623686" y="378233"/>
                  <a:pt x="6620828" y="371566"/>
                  <a:pt x="6621780" y="369661"/>
                </a:cubicBezTo>
                <a:cubicBezTo>
                  <a:pt x="6622732" y="368708"/>
                  <a:pt x="6626544" y="372518"/>
                  <a:pt x="6628448" y="374423"/>
                </a:cubicBezTo>
                <a:cubicBezTo>
                  <a:pt x="6630352" y="376328"/>
                  <a:pt x="6631304" y="376328"/>
                  <a:pt x="6626544" y="365851"/>
                </a:cubicBezTo>
                <a:cubicBezTo>
                  <a:pt x="6624638" y="360136"/>
                  <a:pt x="6620828" y="352516"/>
                  <a:pt x="6614160" y="342038"/>
                </a:cubicBezTo>
                <a:cubicBezTo>
                  <a:pt x="6608446" y="330608"/>
                  <a:pt x="6599872" y="317273"/>
                  <a:pt x="6587492" y="299176"/>
                </a:cubicBezTo>
                <a:cubicBezTo>
                  <a:pt x="6595112" y="307748"/>
                  <a:pt x="6601778" y="317273"/>
                  <a:pt x="6608446" y="326798"/>
                </a:cubicBezTo>
                <a:cubicBezTo>
                  <a:pt x="6615112" y="336323"/>
                  <a:pt x="6621780" y="346801"/>
                  <a:pt x="6628448" y="358231"/>
                </a:cubicBezTo>
                <a:cubicBezTo>
                  <a:pt x="6641784" y="381091"/>
                  <a:pt x="6654166" y="406808"/>
                  <a:pt x="6666548" y="436336"/>
                </a:cubicBezTo>
                <a:cubicBezTo>
                  <a:pt x="6677978" y="465863"/>
                  <a:pt x="6688456" y="500153"/>
                  <a:pt x="6696076" y="539206"/>
                </a:cubicBezTo>
                <a:cubicBezTo>
                  <a:pt x="6703696" y="578258"/>
                  <a:pt x="6707504" y="623026"/>
                  <a:pt x="6697028" y="667793"/>
                </a:cubicBezTo>
                <a:lnTo>
                  <a:pt x="6692266" y="663983"/>
                </a:lnTo>
                <a:cubicBezTo>
                  <a:pt x="6696076" y="612548"/>
                  <a:pt x="6693218" y="560161"/>
                  <a:pt x="6682740" y="509678"/>
                </a:cubicBezTo>
                <a:cubicBezTo>
                  <a:pt x="6681788" y="517298"/>
                  <a:pt x="6677978" y="502058"/>
                  <a:pt x="6672264" y="481103"/>
                </a:cubicBezTo>
                <a:cubicBezTo>
                  <a:pt x="6669404" y="470626"/>
                  <a:pt x="6665596" y="459195"/>
                  <a:pt x="6661786" y="447766"/>
                </a:cubicBezTo>
                <a:cubicBezTo>
                  <a:pt x="6657024" y="437288"/>
                  <a:pt x="6653212" y="426811"/>
                  <a:pt x="6650356" y="419191"/>
                </a:cubicBezTo>
                <a:cubicBezTo>
                  <a:pt x="6673216" y="486818"/>
                  <a:pt x="6676072" y="520156"/>
                  <a:pt x="6677978" y="534443"/>
                </a:cubicBezTo>
                <a:cubicBezTo>
                  <a:pt x="6678930" y="549683"/>
                  <a:pt x="6677024" y="544921"/>
                  <a:pt x="6675120" y="541111"/>
                </a:cubicBezTo>
                <a:cubicBezTo>
                  <a:pt x="6673216" y="537301"/>
                  <a:pt x="6671312" y="533491"/>
                  <a:pt x="6673216" y="548731"/>
                </a:cubicBezTo>
                <a:cubicBezTo>
                  <a:pt x="6674168" y="556351"/>
                  <a:pt x="6675120" y="568733"/>
                  <a:pt x="6677024" y="587783"/>
                </a:cubicBezTo>
                <a:cubicBezTo>
                  <a:pt x="6677978" y="606833"/>
                  <a:pt x="6679884" y="633503"/>
                  <a:pt x="6677024" y="669698"/>
                </a:cubicBezTo>
                <a:cubicBezTo>
                  <a:pt x="6677024" y="683985"/>
                  <a:pt x="6677978" y="685891"/>
                  <a:pt x="6677024" y="694463"/>
                </a:cubicBezTo>
                <a:cubicBezTo>
                  <a:pt x="6675120" y="701131"/>
                  <a:pt x="6675120" y="712560"/>
                  <a:pt x="6669404" y="738278"/>
                </a:cubicBezTo>
                <a:cubicBezTo>
                  <a:pt x="6671312" y="730658"/>
                  <a:pt x="6671312" y="725896"/>
                  <a:pt x="6670358" y="726848"/>
                </a:cubicBezTo>
                <a:cubicBezTo>
                  <a:pt x="6669404" y="727801"/>
                  <a:pt x="6666548" y="740183"/>
                  <a:pt x="6658928" y="767806"/>
                </a:cubicBezTo>
                <a:cubicBezTo>
                  <a:pt x="6657024" y="776378"/>
                  <a:pt x="6654166" y="785903"/>
                  <a:pt x="6652260" y="794476"/>
                </a:cubicBezTo>
                <a:lnTo>
                  <a:pt x="6643688" y="821146"/>
                </a:lnTo>
                <a:cubicBezTo>
                  <a:pt x="6631304" y="843053"/>
                  <a:pt x="6629400" y="844958"/>
                  <a:pt x="6632258" y="835433"/>
                </a:cubicBezTo>
                <a:cubicBezTo>
                  <a:pt x="6635116" y="826860"/>
                  <a:pt x="6643688" y="806858"/>
                  <a:pt x="6650356" y="785903"/>
                </a:cubicBezTo>
                <a:cubicBezTo>
                  <a:pt x="6652260" y="781141"/>
                  <a:pt x="6653212" y="775426"/>
                  <a:pt x="6655118" y="770663"/>
                </a:cubicBezTo>
                <a:cubicBezTo>
                  <a:pt x="6657024" y="764948"/>
                  <a:pt x="6657976" y="760185"/>
                  <a:pt x="6658928" y="755423"/>
                </a:cubicBezTo>
                <a:cubicBezTo>
                  <a:pt x="6661786" y="746851"/>
                  <a:pt x="6662738" y="738278"/>
                  <a:pt x="6663692" y="732563"/>
                </a:cubicBezTo>
                <a:cubicBezTo>
                  <a:pt x="6665596" y="721133"/>
                  <a:pt x="6664644" y="721133"/>
                  <a:pt x="6658928" y="741135"/>
                </a:cubicBezTo>
                <a:cubicBezTo>
                  <a:pt x="6664644" y="714466"/>
                  <a:pt x="6668452" y="682081"/>
                  <a:pt x="6668452" y="649696"/>
                </a:cubicBezTo>
                <a:cubicBezTo>
                  <a:pt x="6669404" y="617310"/>
                  <a:pt x="6666548" y="584926"/>
                  <a:pt x="6661786" y="557303"/>
                </a:cubicBezTo>
                <a:cubicBezTo>
                  <a:pt x="6652260" y="502058"/>
                  <a:pt x="6637972" y="466816"/>
                  <a:pt x="6639878" y="483961"/>
                </a:cubicBezTo>
                <a:cubicBezTo>
                  <a:pt x="6650356" y="525871"/>
                  <a:pt x="6656072" y="557303"/>
                  <a:pt x="6658928" y="583021"/>
                </a:cubicBezTo>
                <a:cubicBezTo>
                  <a:pt x="6661786" y="608738"/>
                  <a:pt x="6663692" y="628741"/>
                  <a:pt x="6664644" y="648743"/>
                </a:cubicBezTo>
                <a:cubicBezTo>
                  <a:pt x="6664644" y="653506"/>
                  <a:pt x="6664644" y="659221"/>
                  <a:pt x="6664644" y="663983"/>
                </a:cubicBezTo>
                <a:cubicBezTo>
                  <a:pt x="6663692" y="669698"/>
                  <a:pt x="6663692" y="674460"/>
                  <a:pt x="6663692" y="680176"/>
                </a:cubicBezTo>
                <a:cubicBezTo>
                  <a:pt x="6663692" y="690653"/>
                  <a:pt x="6662738" y="703035"/>
                  <a:pt x="6660832" y="716371"/>
                </a:cubicBezTo>
                <a:cubicBezTo>
                  <a:pt x="6656072" y="743041"/>
                  <a:pt x="6649404" y="776378"/>
                  <a:pt x="6629400" y="819241"/>
                </a:cubicBezTo>
                <a:lnTo>
                  <a:pt x="6617972" y="836385"/>
                </a:lnTo>
                <a:cubicBezTo>
                  <a:pt x="6611304" y="851626"/>
                  <a:pt x="6605588" y="863056"/>
                  <a:pt x="6599872" y="872581"/>
                </a:cubicBezTo>
                <a:cubicBezTo>
                  <a:pt x="6597968" y="877343"/>
                  <a:pt x="6595112" y="882106"/>
                  <a:pt x="6593204" y="885916"/>
                </a:cubicBezTo>
                <a:cubicBezTo>
                  <a:pt x="6591300" y="889726"/>
                  <a:pt x="6589396" y="892583"/>
                  <a:pt x="6587492" y="896393"/>
                </a:cubicBezTo>
                <a:cubicBezTo>
                  <a:pt x="6579872" y="909728"/>
                  <a:pt x="6574156" y="920206"/>
                  <a:pt x="6563678" y="934493"/>
                </a:cubicBezTo>
                <a:cubicBezTo>
                  <a:pt x="6559868" y="935446"/>
                  <a:pt x="6548438" y="948781"/>
                  <a:pt x="6518912" y="977356"/>
                </a:cubicBezTo>
                <a:cubicBezTo>
                  <a:pt x="6481764" y="1018313"/>
                  <a:pt x="6448424" y="1047841"/>
                  <a:pt x="6415088" y="1076416"/>
                </a:cubicBezTo>
                <a:cubicBezTo>
                  <a:pt x="6381750" y="1104991"/>
                  <a:pt x="6349366" y="1131661"/>
                  <a:pt x="6314124" y="1164998"/>
                </a:cubicBezTo>
                <a:cubicBezTo>
                  <a:pt x="6363652" y="1124041"/>
                  <a:pt x="6400800" y="1095466"/>
                  <a:pt x="6430328" y="1071653"/>
                </a:cubicBezTo>
                <a:cubicBezTo>
                  <a:pt x="6459856" y="1047841"/>
                  <a:pt x="6482716" y="1029743"/>
                  <a:pt x="6504624" y="1010693"/>
                </a:cubicBezTo>
                <a:cubicBezTo>
                  <a:pt x="6527484" y="990691"/>
                  <a:pt x="6549392" y="970688"/>
                  <a:pt x="6576060" y="939256"/>
                </a:cubicBezTo>
                <a:cubicBezTo>
                  <a:pt x="6582728" y="931159"/>
                  <a:pt x="6589634" y="922587"/>
                  <a:pt x="6596660" y="913062"/>
                </a:cubicBezTo>
                <a:lnTo>
                  <a:pt x="6616368" y="883553"/>
                </a:lnTo>
                <a:lnTo>
                  <a:pt x="6592252" y="923063"/>
                </a:lnTo>
                <a:cubicBezTo>
                  <a:pt x="6557012" y="969735"/>
                  <a:pt x="6518912" y="1006883"/>
                  <a:pt x="6517004" y="1013551"/>
                </a:cubicBezTo>
                <a:lnTo>
                  <a:pt x="6515100" y="1007835"/>
                </a:lnTo>
                <a:cubicBezTo>
                  <a:pt x="6450330" y="1071653"/>
                  <a:pt x="6377940" y="1124993"/>
                  <a:pt x="6295072" y="1191668"/>
                </a:cubicBezTo>
                <a:cubicBezTo>
                  <a:pt x="6311266" y="1176428"/>
                  <a:pt x="6327458" y="1162141"/>
                  <a:pt x="6344604" y="1147853"/>
                </a:cubicBezTo>
                <a:cubicBezTo>
                  <a:pt x="6289358" y="1194526"/>
                  <a:pt x="6244592" y="1230721"/>
                  <a:pt x="6209348" y="1269773"/>
                </a:cubicBezTo>
                <a:cubicBezTo>
                  <a:pt x="6191726" y="1289299"/>
                  <a:pt x="6176724" y="1309540"/>
                  <a:pt x="6165294" y="1330971"/>
                </a:cubicBezTo>
                <a:lnTo>
                  <a:pt x="6155640" y="1360136"/>
                </a:lnTo>
                <a:lnTo>
                  <a:pt x="6152198" y="1367881"/>
                </a:lnTo>
                <a:lnTo>
                  <a:pt x="6150004" y="1377161"/>
                </a:lnTo>
                <a:lnTo>
                  <a:pt x="6142672" y="1399313"/>
                </a:lnTo>
                <a:lnTo>
                  <a:pt x="6148298" y="1384385"/>
                </a:lnTo>
                <a:lnTo>
                  <a:pt x="6139816" y="1420268"/>
                </a:lnTo>
                <a:cubicBezTo>
                  <a:pt x="6135052" y="1456463"/>
                  <a:pt x="6138864" y="1493611"/>
                  <a:pt x="6148388" y="1528853"/>
                </a:cubicBezTo>
                <a:lnTo>
                  <a:pt x="6155056" y="1546951"/>
                </a:lnTo>
                <a:lnTo>
                  <a:pt x="6162676" y="1565048"/>
                </a:lnTo>
                <a:cubicBezTo>
                  <a:pt x="6165532" y="1571715"/>
                  <a:pt x="6168392" y="1577431"/>
                  <a:pt x="6171248" y="1583146"/>
                </a:cubicBezTo>
                <a:lnTo>
                  <a:pt x="6179820" y="1601243"/>
                </a:lnTo>
                <a:cubicBezTo>
                  <a:pt x="6192204" y="1625056"/>
                  <a:pt x="6205538" y="1648868"/>
                  <a:pt x="6219824" y="1672681"/>
                </a:cubicBezTo>
                <a:cubicBezTo>
                  <a:pt x="6218872" y="1671728"/>
                  <a:pt x="6230304" y="1695540"/>
                  <a:pt x="6238876" y="1714590"/>
                </a:cubicBezTo>
                <a:cubicBezTo>
                  <a:pt x="6247448" y="1733640"/>
                  <a:pt x="6252212" y="1746976"/>
                  <a:pt x="6238876" y="1724115"/>
                </a:cubicBezTo>
                <a:cubicBezTo>
                  <a:pt x="6265546" y="1780313"/>
                  <a:pt x="6283644" y="1825081"/>
                  <a:pt x="6296024" y="1866038"/>
                </a:cubicBezTo>
                <a:cubicBezTo>
                  <a:pt x="6308408" y="1906996"/>
                  <a:pt x="6313172" y="1944143"/>
                  <a:pt x="6312218" y="1984148"/>
                </a:cubicBezTo>
                <a:cubicBezTo>
                  <a:pt x="6311266" y="2002246"/>
                  <a:pt x="6308408" y="2012723"/>
                  <a:pt x="6307456" y="2019390"/>
                </a:cubicBezTo>
                <a:cubicBezTo>
                  <a:pt x="6305550" y="2025106"/>
                  <a:pt x="6305550" y="2027011"/>
                  <a:pt x="6305550" y="2024153"/>
                </a:cubicBezTo>
                <a:cubicBezTo>
                  <a:pt x="6305550" y="2022248"/>
                  <a:pt x="6306504" y="2015581"/>
                  <a:pt x="6307456" y="2007008"/>
                </a:cubicBezTo>
                <a:cubicBezTo>
                  <a:pt x="6308408" y="1998436"/>
                  <a:pt x="6309360" y="1987006"/>
                  <a:pt x="6309360" y="1974623"/>
                </a:cubicBezTo>
                <a:cubicBezTo>
                  <a:pt x="6309360" y="1948906"/>
                  <a:pt x="6306504" y="1919378"/>
                  <a:pt x="6301740" y="1895565"/>
                </a:cubicBezTo>
                <a:cubicBezTo>
                  <a:pt x="6298884" y="1884136"/>
                  <a:pt x="6296024" y="1873658"/>
                  <a:pt x="6294120" y="1866038"/>
                </a:cubicBezTo>
                <a:cubicBezTo>
                  <a:pt x="6291264" y="1858418"/>
                  <a:pt x="6288404" y="1852703"/>
                  <a:pt x="6287452" y="1851751"/>
                </a:cubicBezTo>
                <a:cubicBezTo>
                  <a:pt x="6291264" y="1862228"/>
                  <a:pt x="6293168" y="1874611"/>
                  <a:pt x="6296024" y="1886040"/>
                </a:cubicBezTo>
                <a:cubicBezTo>
                  <a:pt x="6298884" y="1897471"/>
                  <a:pt x="6299836" y="1908901"/>
                  <a:pt x="6301740" y="1921283"/>
                </a:cubicBezTo>
                <a:cubicBezTo>
                  <a:pt x="6303646" y="1946048"/>
                  <a:pt x="6304598" y="1969861"/>
                  <a:pt x="6302692" y="1993673"/>
                </a:cubicBezTo>
                <a:cubicBezTo>
                  <a:pt x="6300788" y="2017486"/>
                  <a:pt x="6296978" y="2041298"/>
                  <a:pt x="6291264" y="2063206"/>
                </a:cubicBezTo>
                <a:cubicBezTo>
                  <a:pt x="6285548" y="2086065"/>
                  <a:pt x="6277928" y="2107021"/>
                  <a:pt x="6269356" y="2127023"/>
                </a:cubicBezTo>
                <a:cubicBezTo>
                  <a:pt x="6235066" y="2207033"/>
                  <a:pt x="6185536" y="2265136"/>
                  <a:pt x="6150292" y="2303236"/>
                </a:cubicBezTo>
                <a:cubicBezTo>
                  <a:pt x="6177916" y="2277518"/>
                  <a:pt x="6189346" y="2264183"/>
                  <a:pt x="6189346" y="2266088"/>
                </a:cubicBezTo>
                <a:cubicBezTo>
                  <a:pt x="6188392" y="2267041"/>
                  <a:pt x="6184584" y="2270851"/>
                  <a:pt x="6178868" y="2277518"/>
                </a:cubicBezTo>
                <a:cubicBezTo>
                  <a:pt x="6173152" y="2283233"/>
                  <a:pt x="6165532" y="2291806"/>
                  <a:pt x="6156960" y="2300378"/>
                </a:cubicBezTo>
                <a:cubicBezTo>
                  <a:pt x="6139816" y="2317523"/>
                  <a:pt x="6118860" y="2336573"/>
                  <a:pt x="6102668" y="2349908"/>
                </a:cubicBezTo>
                <a:cubicBezTo>
                  <a:pt x="6096000" y="2356576"/>
                  <a:pt x="6089332" y="2363243"/>
                  <a:pt x="6082666" y="2369911"/>
                </a:cubicBezTo>
                <a:cubicBezTo>
                  <a:pt x="6068378" y="2379436"/>
                  <a:pt x="6057900" y="2386103"/>
                  <a:pt x="6051232" y="2389913"/>
                </a:cubicBezTo>
                <a:cubicBezTo>
                  <a:pt x="6044566" y="2393723"/>
                  <a:pt x="6041708" y="2395628"/>
                  <a:pt x="6041708" y="2394676"/>
                </a:cubicBezTo>
                <a:cubicBezTo>
                  <a:pt x="6041708" y="2393723"/>
                  <a:pt x="6055996" y="2383246"/>
                  <a:pt x="6077904" y="2365148"/>
                </a:cubicBezTo>
                <a:cubicBezTo>
                  <a:pt x="6051232" y="2385151"/>
                  <a:pt x="6022658" y="2406106"/>
                  <a:pt x="5992178" y="2424203"/>
                </a:cubicBezTo>
                <a:cubicBezTo>
                  <a:pt x="5961698" y="2443253"/>
                  <a:pt x="5929312" y="2459446"/>
                  <a:pt x="5897880" y="2469923"/>
                </a:cubicBezTo>
                <a:cubicBezTo>
                  <a:pt x="5947412" y="2446111"/>
                  <a:pt x="6002656" y="2416583"/>
                  <a:pt x="6049328" y="2384198"/>
                </a:cubicBezTo>
                <a:lnTo>
                  <a:pt x="6081378" y="2359914"/>
                </a:lnTo>
                <a:lnTo>
                  <a:pt x="6095404" y="2349670"/>
                </a:lnTo>
                <a:lnTo>
                  <a:pt x="6098046" y="2347285"/>
                </a:lnTo>
                <a:lnTo>
                  <a:pt x="6111240" y="2337288"/>
                </a:lnTo>
                <a:cubicBezTo>
                  <a:pt x="6128862" y="2322286"/>
                  <a:pt x="6143148" y="2308475"/>
                  <a:pt x="6153150" y="2297521"/>
                </a:cubicBezTo>
                <a:lnTo>
                  <a:pt x="6098046" y="2347285"/>
                </a:lnTo>
                <a:lnTo>
                  <a:pt x="6081378" y="2359914"/>
                </a:lnTo>
                <a:lnTo>
                  <a:pt x="6045518" y="2386103"/>
                </a:lnTo>
                <a:cubicBezTo>
                  <a:pt x="6015038" y="2406106"/>
                  <a:pt x="5987416" y="2420393"/>
                  <a:pt x="5957888" y="2434681"/>
                </a:cubicBezTo>
                <a:cubicBezTo>
                  <a:pt x="5928360" y="2448016"/>
                  <a:pt x="5895976" y="2462303"/>
                  <a:pt x="5854066" y="2476591"/>
                </a:cubicBezTo>
                <a:cubicBezTo>
                  <a:pt x="5812156" y="2490878"/>
                  <a:pt x="5760720" y="2505166"/>
                  <a:pt x="5692140" y="2522311"/>
                </a:cubicBezTo>
                <a:cubicBezTo>
                  <a:pt x="5688330" y="2522311"/>
                  <a:pt x="5735004" y="2508023"/>
                  <a:pt x="5681664" y="2520406"/>
                </a:cubicBezTo>
                <a:cubicBezTo>
                  <a:pt x="5620704" y="2533741"/>
                  <a:pt x="5613084" y="2536598"/>
                  <a:pt x="5615940" y="2538503"/>
                </a:cubicBezTo>
                <a:cubicBezTo>
                  <a:pt x="5619750" y="2540408"/>
                  <a:pt x="5633086" y="2539456"/>
                  <a:pt x="5614036" y="2545171"/>
                </a:cubicBezTo>
                <a:cubicBezTo>
                  <a:pt x="5709286" y="2525168"/>
                  <a:pt x="5754052" y="2515643"/>
                  <a:pt x="5809298" y="2503261"/>
                </a:cubicBezTo>
                <a:lnTo>
                  <a:pt x="5784532" y="2513738"/>
                </a:lnTo>
                <a:cubicBezTo>
                  <a:pt x="5779772" y="2513738"/>
                  <a:pt x="5720716" y="2529931"/>
                  <a:pt x="5702618" y="2531836"/>
                </a:cubicBezTo>
                <a:lnTo>
                  <a:pt x="5688330" y="2540408"/>
                </a:lnTo>
                <a:cubicBezTo>
                  <a:pt x="5691188" y="2536598"/>
                  <a:pt x="5668328" y="2539456"/>
                  <a:pt x="5635944" y="2544218"/>
                </a:cubicBezTo>
                <a:cubicBezTo>
                  <a:pt x="5603558" y="2548981"/>
                  <a:pt x="5561648" y="2556601"/>
                  <a:pt x="5524500" y="2564221"/>
                </a:cubicBezTo>
                <a:cubicBezTo>
                  <a:pt x="5599748" y="2553743"/>
                  <a:pt x="5579746" y="2557553"/>
                  <a:pt x="5601652" y="2560411"/>
                </a:cubicBezTo>
                <a:cubicBezTo>
                  <a:pt x="5550218" y="2573746"/>
                  <a:pt x="5520692" y="2577556"/>
                  <a:pt x="5489258" y="2581366"/>
                </a:cubicBezTo>
                <a:cubicBezTo>
                  <a:pt x="5457824" y="2585176"/>
                  <a:pt x="5425440" y="2589938"/>
                  <a:pt x="5369244" y="2605178"/>
                </a:cubicBezTo>
                <a:cubicBezTo>
                  <a:pt x="5376864" y="2601368"/>
                  <a:pt x="5476876" y="2579461"/>
                  <a:pt x="5390198" y="2595653"/>
                </a:cubicBezTo>
                <a:cubicBezTo>
                  <a:pt x="5354004" y="2602321"/>
                  <a:pt x="5339716" y="2608036"/>
                  <a:pt x="5327332" y="2611846"/>
                </a:cubicBezTo>
                <a:cubicBezTo>
                  <a:pt x="5321618" y="2614703"/>
                  <a:pt x="5315904" y="2616608"/>
                  <a:pt x="5309236" y="2618513"/>
                </a:cubicBezTo>
                <a:cubicBezTo>
                  <a:pt x="5302568" y="2620418"/>
                  <a:pt x="5294948" y="2623276"/>
                  <a:pt x="5283518" y="2627086"/>
                </a:cubicBezTo>
                <a:cubicBezTo>
                  <a:pt x="5309236" y="2616608"/>
                  <a:pt x="5318760" y="2612798"/>
                  <a:pt x="5328286" y="2608036"/>
                </a:cubicBezTo>
                <a:cubicBezTo>
                  <a:pt x="5337812" y="2603273"/>
                  <a:pt x="5348288" y="2597558"/>
                  <a:pt x="5376864" y="2588986"/>
                </a:cubicBezTo>
                <a:cubicBezTo>
                  <a:pt x="5440680" y="2575651"/>
                  <a:pt x="5454016" y="2573746"/>
                  <a:pt x="5466398" y="2570888"/>
                </a:cubicBezTo>
                <a:cubicBezTo>
                  <a:pt x="5478780" y="2568031"/>
                  <a:pt x="5491164" y="2566126"/>
                  <a:pt x="5554028" y="2552791"/>
                </a:cubicBezTo>
                <a:lnTo>
                  <a:pt x="5446396" y="2568983"/>
                </a:lnTo>
                <a:cubicBezTo>
                  <a:pt x="5555932" y="2548028"/>
                  <a:pt x="5525452" y="2548981"/>
                  <a:pt x="5534024" y="2545171"/>
                </a:cubicBezTo>
                <a:cubicBezTo>
                  <a:pt x="5440680" y="2559458"/>
                  <a:pt x="5405438" y="2568983"/>
                  <a:pt x="5379720" y="2576603"/>
                </a:cubicBezTo>
                <a:cubicBezTo>
                  <a:pt x="5354004" y="2585176"/>
                  <a:pt x="5335904" y="2590891"/>
                  <a:pt x="5277804" y="2606131"/>
                </a:cubicBezTo>
                <a:cubicBezTo>
                  <a:pt x="5250180" y="2615656"/>
                  <a:pt x="5277804" y="2608036"/>
                  <a:pt x="5300664" y="2602321"/>
                </a:cubicBezTo>
                <a:cubicBezTo>
                  <a:pt x="5323524" y="2597558"/>
                  <a:pt x="5343524" y="2592796"/>
                  <a:pt x="5299712" y="2605178"/>
                </a:cubicBezTo>
                <a:cubicBezTo>
                  <a:pt x="5245418" y="2619466"/>
                  <a:pt x="5240656" y="2623276"/>
                  <a:pt x="5233036" y="2626133"/>
                </a:cubicBezTo>
                <a:cubicBezTo>
                  <a:pt x="5226368" y="2629943"/>
                  <a:pt x="5216844" y="2633753"/>
                  <a:pt x="5159692" y="2656613"/>
                </a:cubicBezTo>
                <a:cubicBezTo>
                  <a:pt x="5165408" y="2653756"/>
                  <a:pt x="5171124" y="2649946"/>
                  <a:pt x="5177792" y="2647088"/>
                </a:cubicBezTo>
                <a:cubicBezTo>
                  <a:pt x="5141596" y="2658518"/>
                  <a:pt x="5108258" y="2676616"/>
                  <a:pt x="5071112" y="2697571"/>
                </a:cubicBezTo>
                <a:cubicBezTo>
                  <a:pt x="5051108" y="2709001"/>
                  <a:pt x="5064444" y="2707096"/>
                  <a:pt x="5062538" y="2712811"/>
                </a:cubicBezTo>
                <a:cubicBezTo>
                  <a:pt x="5061586" y="2715668"/>
                  <a:pt x="5056824" y="2721383"/>
                  <a:pt x="5041584" y="2731861"/>
                </a:cubicBezTo>
                <a:cubicBezTo>
                  <a:pt x="5033964" y="2737576"/>
                  <a:pt x="5024438" y="2745196"/>
                  <a:pt x="5011104" y="2753768"/>
                </a:cubicBezTo>
                <a:cubicBezTo>
                  <a:pt x="4998720" y="2763293"/>
                  <a:pt x="4982528" y="2774723"/>
                  <a:pt x="4963478" y="2789963"/>
                </a:cubicBezTo>
                <a:cubicBezTo>
                  <a:pt x="4957764" y="2796631"/>
                  <a:pt x="4952048" y="2804251"/>
                  <a:pt x="4946332" y="2810918"/>
                </a:cubicBezTo>
                <a:cubicBezTo>
                  <a:pt x="4903472" y="2846161"/>
                  <a:pt x="4869180" y="2878546"/>
                  <a:pt x="4838700" y="2909026"/>
                </a:cubicBezTo>
                <a:cubicBezTo>
                  <a:pt x="4808220" y="2939506"/>
                  <a:pt x="4782504" y="2967128"/>
                  <a:pt x="4756786" y="2994751"/>
                </a:cubicBezTo>
                <a:cubicBezTo>
                  <a:pt x="4706304" y="3049996"/>
                  <a:pt x="4656772" y="3104288"/>
                  <a:pt x="4590098" y="3181441"/>
                </a:cubicBezTo>
                <a:cubicBezTo>
                  <a:pt x="4578668" y="3191918"/>
                  <a:pt x="4594860" y="3172868"/>
                  <a:pt x="4602480" y="3163343"/>
                </a:cubicBezTo>
                <a:cubicBezTo>
                  <a:pt x="4555808" y="3217636"/>
                  <a:pt x="4497704" y="3285263"/>
                  <a:pt x="4446270" y="3350986"/>
                </a:cubicBezTo>
                <a:cubicBezTo>
                  <a:pt x="4394836" y="3416708"/>
                  <a:pt x="4350068" y="3481478"/>
                  <a:pt x="4324352" y="3525293"/>
                </a:cubicBezTo>
                <a:cubicBezTo>
                  <a:pt x="4318636" y="3534818"/>
                  <a:pt x="4309112" y="3547201"/>
                  <a:pt x="4300538" y="3561488"/>
                </a:cubicBezTo>
                <a:cubicBezTo>
                  <a:pt x="4291966" y="3575776"/>
                  <a:pt x="4282440" y="3590063"/>
                  <a:pt x="4274820" y="3602446"/>
                </a:cubicBezTo>
                <a:cubicBezTo>
                  <a:pt x="4259580" y="3627211"/>
                  <a:pt x="4250056" y="3642451"/>
                  <a:pt x="4259580" y="3622448"/>
                </a:cubicBezTo>
                <a:cubicBezTo>
                  <a:pt x="4250056" y="3641498"/>
                  <a:pt x="4238626" y="3663406"/>
                  <a:pt x="4228148" y="3685313"/>
                </a:cubicBezTo>
                <a:cubicBezTo>
                  <a:pt x="4225292" y="3687218"/>
                  <a:pt x="4231004" y="3674836"/>
                  <a:pt x="4237672" y="3661501"/>
                </a:cubicBezTo>
                <a:cubicBezTo>
                  <a:pt x="4244340" y="3648166"/>
                  <a:pt x="4251960" y="3633878"/>
                  <a:pt x="4251008" y="3632926"/>
                </a:cubicBezTo>
                <a:cubicBezTo>
                  <a:pt x="4244340" y="3644356"/>
                  <a:pt x="4239578" y="3651023"/>
                  <a:pt x="4237672" y="3655786"/>
                </a:cubicBezTo>
                <a:cubicBezTo>
                  <a:pt x="4240530" y="3646261"/>
                  <a:pt x="4235768" y="3650071"/>
                  <a:pt x="4236720" y="3644356"/>
                </a:cubicBezTo>
                <a:cubicBezTo>
                  <a:pt x="4237672" y="3640546"/>
                  <a:pt x="4240530" y="3633878"/>
                  <a:pt x="4247198" y="3619591"/>
                </a:cubicBezTo>
                <a:cubicBezTo>
                  <a:pt x="4251008" y="3612923"/>
                  <a:pt x="4254818" y="3603398"/>
                  <a:pt x="4261486" y="3591968"/>
                </a:cubicBezTo>
                <a:cubicBezTo>
                  <a:pt x="4268152" y="3580538"/>
                  <a:pt x="4276726" y="3567203"/>
                  <a:pt x="4286252" y="3550058"/>
                </a:cubicBezTo>
                <a:cubicBezTo>
                  <a:pt x="4305300" y="3525293"/>
                  <a:pt x="4291012" y="3549106"/>
                  <a:pt x="4275772" y="3574823"/>
                </a:cubicBezTo>
                <a:cubicBezTo>
                  <a:pt x="4259580" y="3600541"/>
                  <a:pt x="4245292" y="3630068"/>
                  <a:pt x="4256724" y="3616733"/>
                </a:cubicBezTo>
                <a:cubicBezTo>
                  <a:pt x="4269104" y="3594826"/>
                  <a:pt x="4274820" y="3585301"/>
                  <a:pt x="4276726" y="3579586"/>
                </a:cubicBezTo>
                <a:cubicBezTo>
                  <a:pt x="4278630" y="3573871"/>
                  <a:pt x="4277678" y="3573871"/>
                  <a:pt x="4278630" y="3571966"/>
                </a:cubicBezTo>
                <a:cubicBezTo>
                  <a:pt x="4294824" y="3544343"/>
                  <a:pt x="4304348" y="3531008"/>
                  <a:pt x="4309112" y="3525293"/>
                </a:cubicBezTo>
                <a:cubicBezTo>
                  <a:pt x="4313872" y="3519578"/>
                  <a:pt x="4313872" y="3521483"/>
                  <a:pt x="4313872" y="3523388"/>
                </a:cubicBezTo>
                <a:cubicBezTo>
                  <a:pt x="4325304" y="3500528"/>
                  <a:pt x="4375786" y="3434806"/>
                  <a:pt x="4393884" y="3404326"/>
                </a:cubicBezTo>
                <a:cubicBezTo>
                  <a:pt x="4411980" y="3378608"/>
                  <a:pt x="4422458" y="3366226"/>
                  <a:pt x="4427220" y="3361463"/>
                </a:cubicBezTo>
                <a:cubicBezTo>
                  <a:pt x="4431984" y="3356701"/>
                  <a:pt x="4431030" y="3358606"/>
                  <a:pt x="4429126" y="3362416"/>
                </a:cubicBezTo>
                <a:cubicBezTo>
                  <a:pt x="4426268" y="3369083"/>
                  <a:pt x="4419600" y="3380513"/>
                  <a:pt x="4445318" y="3347176"/>
                </a:cubicBezTo>
                <a:cubicBezTo>
                  <a:pt x="4452938" y="3332888"/>
                  <a:pt x="4460558" y="3318601"/>
                  <a:pt x="4469130" y="3304313"/>
                </a:cubicBezTo>
                <a:cubicBezTo>
                  <a:pt x="4484370" y="3286216"/>
                  <a:pt x="4499612" y="3268118"/>
                  <a:pt x="4514852" y="3250021"/>
                </a:cubicBezTo>
                <a:cubicBezTo>
                  <a:pt x="4530092" y="3231923"/>
                  <a:pt x="4546284" y="3214778"/>
                  <a:pt x="4561524" y="3196681"/>
                </a:cubicBezTo>
                <a:cubicBezTo>
                  <a:pt x="4628198" y="3117623"/>
                  <a:pt x="4621530" y="3121433"/>
                  <a:pt x="4615816" y="3121433"/>
                </a:cubicBezTo>
                <a:cubicBezTo>
                  <a:pt x="4611052" y="3121433"/>
                  <a:pt x="4607244" y="3118576"/>
                  <a:pt x="4684396" y="3029041"/>
                </a:cubicBezTo>
                <a:cubicBezTo>
                  <a:pt x="4675824" y="3042376"/>
                  <a:pt x="4689158" y="3031898"/>
                  <a:pt x="4712970" y="3009038"/>
                </a:cubicBezTo>
                <a:cubicBezTo>
                  <a:pt x="4736784" y="2985226"/>
                  <a:pt x="4772978" y="2949983"/>
                  <a:pt x="4811078" y="2911883"/>
                </a:cubicBezTo>
                <a:cubicBezTo>
                  <a:pt x="4789170" y="2934743"/>
                  <a:pt x="4758692" y="2969033"/>
                  <a:pt x="4726304" y="3006181"/>
                </a:cubicBezTo>
                <a:cubicBezTo>
                  <a:pt x="4694872" y="3042376"/>
                  <a:pt x="4660584" y="3082381"/>
                  <a:pt x="4632008" y="3112861"/>
                </a:cubicBezTo>
                <a:cubicBezTo>
                  <a:pt x="4673918" y="3069998"/>
                  <a:pt x="4646296" y="3101431"/>
                  <a:pt x="4614864" y="3137626"/>
                </a:cubicBezTo>
                <a:cubicBezTo>
                  <a:pt x="4582478" y="3173821"/>
                  <a:pt x="4547236" y="3215731"/>
                  <a:pt x="4570096" y="3194776"/>
                </a:cubicBezTo>
                <a:cubicBezTo>
                  <a:pt x="4605338" y="3149056"/>
                  <a:pt x="4671060" y="3073808"/>
                  <a:pt x="4723448" y="3018563"/>
                </a:cubicBezTo>
                <a:lnTo>
                  <a:pt x="4707256" y="3037613"/>
                </a:lnTo>
                <a:cubicBezTo>
                  <a:pt x="4733926" y="3008086"/>
                  <a:pt x="4756786" y="2980463"/>
                  <a:pt x="4782504" y="2950936"/>
                </a:cubicBezTo>
                <a:cubicBezTo>
                  <a:pt x="4808220" y="2921408"/>
                  <a:pt x="4837748" y="2889976"/>
                  <a:pt x="4878704" y="2853781"/>
                </a:cubicBezTo>
                <a:cubicBezTo>
                  <a:pt x="4898708" y="2834731"/>
                  <a:pt x="4907280" y="2828063"/>
                  <a:pt x="4910138" y="2827111"/>
                </a:cubicBezTo>
                <a:cubicBezTo>
                  <a:pt x="4912996" y="2826158"/>
                  <a:pt x="4910138" y="2829968"/>
                  <a:pt x="4907280" y="2833778"/>
                </a:cubicBezTo>
                <a:cubicBezTo>
                  <a:pt x="4923472" y="2817586"/>
                  <a:pt x="4939666" y="2804251"/>
                  <a:pt x="4952048" y="2793773"/>
                </a:cubicBezTo>
                <a:cubicBezTo>
                  <a:pt x="4964430" y="2784248"/>
                  <a:pt x="4972050" y="2777581"/>
                  <a:pt x="4973004" y="2778533"/>
                </a:cubicBezTo>
                <a:cubicBezTo>
                  <a:pt x="4983480" y="2766151"/>
                  <a:pt x="4993958" y="2754721"/>
                  <a:pt x="5005388" y="2742338"/>
                </a:cubicBezTo>
                <a:cubicBezTo>
                  <a:pt x="5016818" y="2730908"/>
                  <a:pt x="5028248" y="2718526"/>
                  <a:pt x="5040630" y="2708048"/>
                </a:cubicBezTo>
                <a:cubicBezTo>
                  <a:pt x="5063492" y="2685188"/>
                  <a:pt x="5090160" y="2664233"/>
                  <a:pt x="5116830" y="2644231"/>
                </a:cubicBezTo>
                <a:cubicBezTo>
                  <a:pt x="5023486" y="2686141"/>
                  <a:pt x="4932046" y="2750911"/>
                  <a:pt x="4847272" y="2829016"/>
                </a:cubicBezTo>
                <a:cubicBezTo>
                  <a:pt x="4762500" y="2907121"/>
                  <a:pt x="4682492" y="2996656"/>
                  <a:pt x="4601528" y="3086191"/>
                </a:cubicBezTo>
                <a:lnTo>
                  <a:pt x="4599504" y="3090108"/>
                </a:lnTo>
                <a:cubicBezTo>
                  <a:pt x="4587420" y="3106803"/>
                  <a:pt x="4528662" y="3171081"/>
                  <a:pt x="4525328" y="3171915"/>
                </a:cubicBezTo>
                <a:lnTo>
                  <a:pt x="4533900" y="3161437"/>
                </a:lnTo>
                <a:lnTo>
                  <a:pt x="4601526" y="3086192"/>
                </a:lnTo>
                <a:lnTo>
                  <a:pt x="4593630" y="3091143"/>
                </a:lnTo>
                <a:cubicBezTo>
                  <a:pt x="4593460" y="3083512"/>
                  <a:pt x="4709518" y="2953913"/>
                  <a:pt x="4698684" y="2961413"/>
                </a:cubicBezTo>
                <a:cubicBezTo>
                  <a:pt x="4724400" y="2934743"/>
                  <a:pt x="4750118" y="2908073"/>
                  <a:pt x="4775836" y="2882356"/>
                </a:cubicBezTo>
                <a:cubicBezTo>
                  <a:pt x="4774884" y="2885213"/>
                  <a:pt x="4734878" y="2927123"/>
                  <a:pt x="4705352" y="2960461"/>
                </a:cubicBezTo>
                <a:cubicBezTo>
                  <a:pt x="4675824" y="2992846"/>
                  <a:pt x="4655820" y="3017611"/>
                  <a:pt x="4691064" y="2982368"/>
                </a:cubicBezTo>
                <a:cubicBezTo>
                  <a:pt x="4754880" y="2909978"/>
                  <a:pt x="4804412" y="2859496"/>
                  <a:pt x="4855844" y="2812823"/>
                </a:cubicBezTo>
                <a:cubicBezTo>
                  <a:pt x="4880612" y="2789963"/>
                  <a:pt x="4906328" y="2767103"/>
                  <a:pt x="4935856" y="2744243"/>
                </a:cubicBezTo>
                <a:cubicBezTo>
                  <a:pt x="4965384" y="2721383"/>
                  <a:pt x="4996816" y="2697571"/>
                  <a:pt x="5035868" y="2672806"/>
                </a:cubicBezTo>
                <a:cubicBezTo>
                  <a:pt x="5028962" y="2675425"/>
                  <a:pt x="5020568" y="2679473"/>
                  <a:pt x="5011044" y="2684757"/>
                </a:cubicBezTo>
                <a:lnTo>
                  <a:pt x="4980842" y="2703256"/>
                </a:lnTo>
                <a:lnTo>
                  <a:pt x="4997768" y="2691856"/>
                </a:lnTo>
                <a:cubicBezTo>
                  <a:pt x="5000624" y="2689951"/>
                  <a:pt x="5001578" y="2688998"/>
                  <a:pt x="5004436" y="2687093"/>
                </a:cubicBezTo>
                <a:cubicBezTo>
                  <a:pt x="4995864" y="2691856"/>
                  <a:pt x="4987292" y="2697571"/>
                  <a:pt x="4978718" y="2703286"/>
                </a:cubicBezTo>
                <a:cubicBezTo>
                  <a:pt x="4970146" y="2709001"/>
                  <a:pt x="4961572" y="2715668"/>
                  <a:pt x="4953000" y="2721383"/>
                </a:cubicBezTo>
                <a:cubicBezTo>
                  <a:pt x="4956810" y="2719478"/>
                  <a:pt x="4961810" y="2716144"/>
                  <a:pt x="4968956" y="2711263"/>
                </a:cubicBezTo>
                <a:lnTo>
                  <a:pt x="4978320" y="2704955"/>
                </a:lnTo>
                <a:lnTo>
                  <a:pt x="4904424" y="2760436"/>
                </a:lnTo>
                <a:cubicBezTo>
                  <a:pt x="4851084" y="2804251"/>
                  <a:pt x="4796792" y="2858543"/>
                  <a:pt x="4752976" y="2899501"/>
                </a:cubicBezTo>
                <a:cubicBezTo>
                  <a:pt x="4788218" y="2863306"/>
                  <a:pt x="4818698" y="2832826"/>
                  <a:pt x="4848226" y="2804251"/>
                </a:cubicBezTo>
                <a:cubicBezTo>
                  <a:pt x="4763452" y="2879498"/>
                  <a:pt x="4682492" y="2969033"/>
                  <a:pt x="4596766" y="3064283"/>
                </a:cubicBezTo>
                <a:lnTo>
                  <a:pt x="4578668" y="3087143"/>
                </a:lnTo>
                <a:cubicBezTo>
                  <a:pt x="4636770" y="3023326"/>
                  <a:pt x="4676776" y="2979511"/>
                  <a:pt x="4682492" y="2973796"/>
                </a:cubicBezTo>
                <a:cubicBezTo>
                  <a:pt x="4605338" y="3058568"/>
                  <a:pt x="4545330" y="3134768"/>
                  <a:pt x="4544378" y="3144293"/>
                </a:cubicBezTo>
                <a:lnTo>
                  <a:pt x="4557712" y="3129053"/>
                </a:lnTo>
                <a:lnTo>
                  <a:pt x="4531996" y="3161438"/>
                </a:lnTo>
                <a:cubicBezTo>
                  <a:pt x="4513898" y="3181441"/>
                  <a:pt x="4495800" y="3201443"/>
                  <a:pt x="4478656" y="3221446"/>
                </a:cubicBezTo>
                <a:cubicBezTo>
                  <a:pt x="4471988" y="3229066"/>
                  <a:pt x="4466272" y="3237638"/>
                  <a:pt x="4459604" y="3245258"/>
                </a:cubicBezTo>
                <a:lnTo>
                  <a:pt x="4469130" y="3232876"/>
                </a:lnTo>
                <a:cubicBezTo>
                  <a:pt x="4451986" y="3251926"/>
                  <a:pt x="4435792" y="3271928"/>
                  <a:pt x="4418648" y="3291931"/>
                </a:cubicBezTo>
                <a:cubicBezTo>
                  <a:pt x="4412932" y="3299551"/>
                  <a:pt x="4407218" y="3308123"/>
                  <a:pt x="4399598" y="3317648"/>
                </a:cubicBezTo>
                <a:cubicBezTo>
                  <a:pt x="4402456" y="3313838"/>
                  <a:pt x="4404360" y="3310028"/>
                  <a:pt x="4405312" y="3308123"/>
                </a:cubicBezTo>
                <a:cubicBezTo>
                  <a:pt x="4400552" y="3314791"/>
                  <a:pt x="4394836" y="3320506"/>
                  <a:pt x="4390072" y="3327173"/>
                </a:cubicBezTo>
                <a:cubicBezTo>
                  <a:pt x="4381500" y="3339556"/>
                  <a:pt x="4369118" y="3356701"/>
                  <a:pt x="4355784" y="3376703"/>
                </a:cubicBezTo>
                <a:cubicBezTo>
                  <a:pt x="4349116" y="3386228"/>
                  <a:pt x="4342448" y="3396706"/>
                  <a:pt x="4334828" y="3407183"/>
                </a:cubicBezTo>
                <a:cubicBezTo>
                  <a:pt x="4328160" y="3417661"/>
                  <a:pt x="4320540" y="3429091"/>
                  <a:pt x="4313872" y="3439568"/>
                </a:cubicBezTo>
                <a:cubicBezTo>
                  <a:pt x="4298632" y="3461476"/>
                  <a:pt x="4286252" y="3483383"/>
                  <a:pt x="4274820" y="3501481"/>
                </a:cubicBezTo>
                <a:cubicBezTo>
                  <a:pt x="4263392" y="3519578"/>
                  <a:pt x="4254818" y="3535771"/>
                  <a:pt x="4250056" y="3545296"/>
                </a:cubicBezTo>
                <a:cubicBezTo>
                  <a:pt x="4243388" y="3558631"/>
                  <a:pt x="4235768" y="3571966"/>
                  <a:pt x="4228148" y="3585301"/>
                </a:cubicBezTo>
                <a:cubicBezTo>
                  <a:pt x="4220528" y="3598636"/>
                  <a:pt x="4212908" y="3612923"/>
                  <a:pt x="4206240" y="3626258"/>
                </a:cubicBezTo>
                <a:lnTo>
                  <a:pt x="4194376" y="3649423"/>
                </a:lnTo>
                <a:lnTo>
                  <a:pt x="4196716" y="3644356"/>
                </a:lnTo>
                <a:cubicBezTo>
                  <a:pt x="4204336" y="3629116"/>
                  <a:pt x="4208144" y="3620543"/>
                  <a:pt x="4203384" y="3627211"/>
                </a:cubicBezTo>
                <a:cubicBezTo>
                  <a:pt x="4192904" y="3645308"/>
                  <a:pt x="4184332" y="3662453"/>
                  <a:pt x="4175760" y="3677693"/>
                </a:cubicBezTo>
                <a:cubicBezTo>
                  <a:pt x="4167188" y="3693886"/>
                  <a:pt x="4159568" y="3709126"/>
                  <a:pt x="4150996" y="3727223"/>
                </a:cubicBezTo>
                <a:cubicBezTo>
                  <a:pt x="4146232" y="3736748"/>
                  <a:pt x="4142424" y="3745321"/>
                  <a:pt x="4137660" y="3755798"/>
                </a:cubicBezTo>
                <a:cubicBezTo>
                  <a:pt x="4133850" y="3766276"/>
                  <a:pt x="4130040" y="3776753"/>
                  <a:pt x="4125278" y="3789136"/>
                </a:cubicBezTo>
                <a:cubicBezTo>
                  <a:pt x="4115752" y="3812948"/>
                  <a:pt x="4108132" y="3841523"/>
                  <a:pt x="4098608" y="3876766"/>
                </a:cubicBezTo>
                <a:lnTo>
                  <a:pt x="4110992" y="3835808"/>
                </a:lnTo>
                <a:lnTo>
                  <a:pt x="4117658" y="3815806"/>
                </a:lnTo>
                <a:lnTo>
                  <a:pt x="4125278" y="3795803"/>
                </a:lnTo>
                <a:cubicBezTo>
                  <a:pt x="4122420" y="3803423"/>
                  <a:pt x="4119564" y="3811043"/>
                  <a:pt x="4117658" y="3818663"/>
                </a:cubicBezTo>
                <a:lnTo>
                  <a:pt x="4111944" y="3841523"/>
                </a:lnTo>
                <a:cubicBezTo>
                  <a:pt x="4108132" y="3857716"/>
                  <a:pt x="4103370" y="3872956"/>
                  <a:pt x="4100512" y="3888196"/>
                </a:cubicBezTo>
                <a:cubicBezTo>
                  <a:pt x="4094798" y="3919628"/>
                  <a:pt x="4088130" y="3951061"/>
                  <a:pt x="4084320" y="3982493"/>
                </a:cubicBezTo>
                <a:cubicBezTo>
                  <a:pt x="4076700" y="4014878"/>
                  <a:pt x="4079558" y="3991066"/>
                  <a:pt x="4085272" y="3955823"/>
                </a:cubicBezTo>
                <a:cubicBezTo>
                  <a:pt x="4088130" y="3937726"/>
                  <a:pt x="4092892" y="3917723"/>
                  <a:pt x="4096704" y="3900578"/>
                </a:cubicBezTo>
                <a:cubicBezTo>
                  <a:pt x="4098608" y="3892006"/>
                  <a:pt x="4099560" y="3883433"/>
                  <a:pt x="4101466" y="3876766"/>
                </a:cubicBezTo>
                <a:cubicBezTo>
                  <a:pt x="4103370" y="3870098"/>
                  <a:pt x="4104324" y="3864383"/>
                  <a:pt x="4105276" y="3861526"/>
                </a:cubicBezTo>
                <a:cubicBezTo>
                  <a:pt x="4099560" y="3879623"/>
                  <a:pt x="4095750" y="3897721"/>
                  <a:pt x="4091940" y="3914866"/>
                </a:cubicBezTo>
                <a:cubicBezTo>
                  <a:pt x="4090036" y="3923438"/>
                  <a:pt x="4088130" y="3932011"/>
                  <a:pt x="4086224" y="3940583"/>
                </a:cubicBezTo>
                <a:cubicBezTo>
                  <a:pt x="4083368" y="3949156"/>
                  <a:pt x="4082416" y="3956776"/>
                  <a:pt x="4080510" y="3965348"/>
                </a:cubicBezTo>
                <a:cubicBezTo>
                  <a:pt x="4073844" y="3998686"/>
                  <a:pt x="4068128" y="4030118"/>
                  <a:pt x="4063366" y="4058693"/>
                </a:cubicBezTo>
                <a:cubicBezTo>
                  <a:pt x="4052888" y="4116796"/>
                  <a:pt x="4043364" y="4165373"/>
                  <a:pt x="4037648" y="4200616"/>
                </a:cubicBezTo>
                <a:cubicBezTo>
                  <a:pt x="4034792" y="4205378"/>
                  <a:pt x="4030028" y="4211093"/>
                  <a:pt x="4022408" y="4227286"/>
                </a:cubicBezTo>
                <a:cubicBezTo>
                  <a:pt x="4014788" y="4243478"/>
                  <a:pt x="4004310" y="4270148"/>
                  <a:pt x="3982404" y="4314916"/>
                </a:cubicBezTo>
                <a:cubicBezTo>
                  <a:pt x="4000500" y="4283483"/>
                  <a:pt x="3994784" y="4297771"/>
                  <a:pt x="3988118" y="4313011"/>
                </a:cubicBezTo>
                <a:cubicBezTo>
                  <a:pt x="3981450" y="4328251"/>
                  <a:pt x="3973830" y="4344443"/>
                  <a:pt x="3990024" y="4319678"/>
                </a:cubicBezTo>
                <a:cubicBezTo>
                  <a:pt x="3983356" y="4335871"/>
                  <a:pt x="3969068" y="4360636"/>
                  <a:pt x="3955732" y="4380638"/>
                </a:cubicBezTo>
                <a:cubicBezTo>
                  <a:pt x="3944304" y="4397783"/>
                  <a:pt x="3934778" y="4411118"/>
                  <a:pt x="3930968" y="4417786"/>
                </a:cubicBezTo>
                <a:lnTo>
                  <a:pt x="3932872" y="4412071"/>
                </a:lnTo>
                <a:cubicBezTo>
                  <a:pt x="3906204" y="4445408"/>
                  <a:pt x="3883344" y="4472078"/>
                  <a:pt x="3863340" y="4494938"/>
                </a:cubicBezTo>
                <a:cubicBezTo>
                  <a:pt x="3843338" y="4517798"/>
                  <a:pt x="3827144" y="4536848"/>
                  <a:pt x="3812858" y="4553993"/>
                </a:cubicBezTo>
                <a:cubicBezTo>
                  <a:pt x="3784284" y="4587331"/>
                  <a:pt x="3765232" y="4613048"/>
                  <a:pt x="3741420" y="4640671"/>
                </a:cubicBezTo>
                <a:cubicBezTo>
                  <a:pt x="3671888" y="4714013"/>
                  <a:pt x="3618548" y="4765448"/>
                  <a:pt x="3565208" y="4811168"/>
                </a:cubicBezTo>
                <a:cubicBezTo>
                  <a:pt x="3551872" y="4822598"/>
                  <a:pt x="3538538" y="4833076"/>
                  <a:pt x="3525204" y="4844506"/>
                </a:cubicBezTo>
                <a:cubicBezTo>
                  <a:pt x="3510916" y="4855936"/>
                  <a:pt x="3497580" y="4866413"/>
                  <a:pt x="3483292" y="4876891"/>
                </a:cubicBezTo>
                <a:cubicBezTo>
                  <a:pt x="3469004" y="4887368"/>
                  <a:pt x="3453766" y="4896893"/>
                  <a:pt x="3438524" y="4908323"/>
                </a:cubicBezTo>
                <a:cubicBezTo>
                  <a:pt x="3429952" y="4914038"/>
                  <a:pt x="3422332" y="4918801"/>
                  <a:pt x="3413760" y="4924516"/>
                </a:cubicBezTo>
                <a:cubicBezTo>
                  <a:pt x="3406140" y="4930231"/>
                  <a:pt x="3397568" y="4935946"/>
                  <a:pt x="3388044" y="4940708"/>
                </a:cubicBezTo>
                <a:cubicBezTo>
                  <a:pt x="3384232" y="4940708"/>
                  <a:pt x="3371850" y="4945471"/>
                  <a:pt x="3352800" y="4953091"/>
                </a:cubicBezTo>
                <a:cubicBezTo>
                  <a:pt x="3332798" y="4959758"/>
                  <a:pt x="3307080" y="4971188"/>
                  <a:pt x="3276600" y="4983571"/>
                </a:cubicBezTo>
                <a:cubicBezTo>
                  <a:pt x="3272792" y="4985476"/>
                  <a:pt x="3268028" y="4988333"/>
                  <a:pt x="3261360" y="4991191"/>
                </a:cubicBezTo>
                <a:cubicBezTo>
                  <a:pt x="3254692" y="4994048"/>
                  <a:pt x="3247072" y="4996906"/>
                  <a:pt x="3238500" y="5000716"/>
                </a:cubicBezTo>
                <a:cubicBezTo>
                  <a:pt x="3221356" y="5008336"/>
                  <a:pt x="3199448" y="5014051"/>
                  <a:pt x="3178492" y="5020718"/>
                </a:cubicBezTo>
                <a:cubicBezTo>
                  <a:pt x="3168016" y="5023576"/>
                  <a:pt x="3156584" y="5025481"/>
                  <a:pt x="3147060" y="5028338"/>
                </a:cubicBezTo>
                <a:cubicBezTo>
                  <a:pt x="3137536" y="5030243"/>
                  <a:pt x="3128010" y="5033101"/>
                  <a:pt x="3119438" y="5034053"/>
                </a:cubicBezTo>
                <a:cubicBezTo>
                  <a:pt x="3102292" y="5036911"/>
                  <a:pt x="3089910" y="5038816"/>
                  <a:pt x="3086100" y="5040721"/>
                </a:cubicBezTo>
                <a:cubicBezTo>
                  <a:pt x="3101340" y="5038816"/>
                  <a:pt x="3113724" y="5037863"/>
                  <a:pt x="3125152" y="5036911"/>
                </a:cubicBezTo>
                <a:cubicBezTo>
                  <a:pt x="3136584" y="5035006"/>
                  <a:pt x="3146108" y="5033101"/>
                  <a:pt x="3153728" y="5031196"/>
                </a:cubicBezTo>
                <a:cubicBezTo>
                  <a:pt x="3161348" y="5029291"/>
                  <a:pt x="3168016" y="5027386"/>
                  <a:pt x="3173730" y="5026433"/>
                </a:cubicBezTo>
                <a:cubicBezTo>
                  <a:pt x="3179444" y="5025481"/>
                  <a:pt x="3184208" y="5023576"/>
                  <a:pt x="3188970" y="5021671"/>
                </a:cubicBezTo>
                <a:cubicBezTo>
                  <a:pt x="3206116" y="5015003"/>
                  <a:pt x="3218498" y="5011193"/>
                  <a:pt x="3251836" y="4997858"/>
                </a:cubicBezTo>
                <a:cubicBezTo>
                  <a:pt x="3266124" y="4994048"/>
                  <a:pt x="3273744" y="4992143"/>
                  <a:pt x="3278504" y="4991191"/>
                </a:cubicBezTo>
                <a:cubicBezTo>
                  <a:pt x="3283268" y="4990238"/>
                  <a:pt x="3285172" y="4990238"/>
                  <a:pt x="3287078" y="4990238"/>
                </a:cubicBezTo>
                <a:cubicBezTo>
                  <a:pt x="3288984" y="4990238"/>
                  <a:pt x="3291840" y="4990238"/>
                  <a:pt x="3298508" y="4987381"/>
                </a:cubicBezTo>
                <a:lnTo>
                  <a:pt x="3311500" y="4983050"/>
                </a:lnTo>
                <a:lnTo>
                  <a:pt x="3306128" y="4985476"/>
                </a:lnTo>
                <a:cubicBezTo>
                  <a:pt x="3293744" y="4990238"/>
                  <a:pt x="3280410" y="4996906"/>
                  <a:pt x="3265170" y="5002621"/>
                </a:cubicBezTo>
                <a:cubicBezTo>
                  <a:pt x="3249930" y="5008336"/>
                  <a:pt x="3233738" y="5015003"/>
                  <a:pt x="3215640" y="5019766"/>
                </a:cubicBezTo>
                <a:cubicBezTo>
                  <a:pt x="3207068" y="5022623"/>
                  <a:pt x="3198496" y="5024528"/>
                  <a:pt x="3188970" y="5027386"/>
                </a:cubicBezTo>
                <a:cubicBezTo>
                  <a:pt x="3185160" y="5028338"/>
                  <a:pt x="3180398" y="5030243"/>
                  <a:pt x="3175636" y="5031196"/>
                </a:cubicBezTo>
                <a:lnTo>
                  <a:pt x="3161348" y="5034053"/>
                </a:lnTo>
                <a:cubicBezTo>
                  <a:pt x="3151824" y="5035958"/>
                  <a:pt x="3142298" y="5037863"/>
                  <a:pt x="3132772" y="5039768"/>
                </a:cubicBezTo>
                <a:cubicBezTo>
                  <a:pt x="3124200" y="5041673"/>
                  <a:pt x="3114676" y="5042626"/>
                  <a:pt x="3105150" y="5043578"/>
                </a:cubicBezTo>
                <a:cubicBezTo>
                  <a:pt x="3095624" y="5044531"/>
                  <a:pt x="3086100" y="5046436"/>
                  <a:pt x="3077528" y="5046436"/>
                </a:cubicBezTo>
                <a:cubicBezTo>
                  <a:pt x="3068956" y="5046436"/>
                  <a:pt x="3060384" y="5047388"/>
                  <a:pt x="3051810" y="5047388"/>
                </a:cubicBezTo>
                <a:cubicBezTo>
                  <a:pt x="3034666" y="5048341"/>
                  <a:pt x="3019424" y="5046436"/>
                  <a:pt x="3006092" y="5046436"/>
                </a:cubicBezTo>
                <a:cubicBezTo>
                  <a:pt x="2992756" y="5046436"/>
                  <a:pt x="2980372" y="5044531"/>
                  <a:pt x="2971800" y="5043578"/>
                </a:cubicBezTo>
                <a:cubicBezTo>
                  <a:pt x="2980372" y="5043578"/>
                  <a:pt x="2988944" y="5044531"/>
                  <a:pt x="2997518" y="5044531"/>
                </a:cubicBezTo>
                <a:cubicBezTo>
                  <a:pt x="2968944" y="5042626"/>
                  <a:pt x="2946084" y="5039768"/>
                  <a:pt x="2925128" y="5035006"/>
                </a:cubicBezTo>
                <a:cubicBezTo>
                  <a:pt x="2904172" y="5031196"/>
                  <a:pt x="2885124" y="5026433"/>
                  <a:pt x="2864168" y="5021671"/>
                </a:cubicBezTo>
                <a:cubicBezTo>
                  <a:pt x="2822258" y="5012146"/>
                  <a:pt x="2770824" y="4999763"/>
                  <a:pt x="2677478" y="4983571"/>
                </a:cubicBezTo>
                <a:cubicBezTo>
                  <a:pt x="2647950" y="4977856"/>
                  <a:pt x="2618424" y="4973093"/>
                  <a:pt x="2588896" y="4968331"/>
                </a:cubicBezTo>
                <a:cubicBezTo>
                  <a:pt x="2593658" y="4969283"/>
                  <a:pt x="2594610" y="4968331"/>
                  <a:pt x="2596516" y="4968331"/>
                </a:cubicBezTo>
                <a:lnTo>
                  <a:pt x="2583564" y="4965797"/>
                </a:lnTo>
                <a:lnTo>
                  <a:pt x="2581514" y="4965591"/>
                </a:lnTo>
                <a:cubicBezTo>
                  <a:pt x="2577228" y="4964996"/>
                  <a:pt x="2571274" y="4964043"/>
                  <a:pt x="2563178" y="4962615"/>
                </a:cubicBezTo>
                <a:lnTo>
                  <a:pt x="2578472" y="4964800"/>
                </a:lnTo>
                <a:lnTo>
                  <a:pt x="2550200" y="4959267"/>
                </a:lnTo>
                <a:cubicBezTo>
                  <a:pt x="2511088" y="4951721"/>
                  <a:pt x="2491264" y="4948328"/>
                  <a:pt x="2469832" y="4945471"/>
                </a:cubicBezTo>
                <a:cubicBezTo>
                  <a:pt x="2463166" y="4944518"/>
                  <a:pt x="2455544" y="4943566"/>
                  <a:pt x="2447924" y="4942613"/>
                </a:cubicBezTo>
                <a:cubicBezTo>
                  <a:pt x="2443164" y="4942613"/>
                  <a:pt x="2439352" y="4941661"/>
                  <a:pt x="2434590" y="4941661"/>
                </a:cubicBezTo>
                <a:cubicBezTo>
                  <a:pt x="2429828" y="4941661"/>
                  <a:pt x="2425064" y="4941661"/>
                  <a:pt x="2419350" y="4941661"/>
                </a:cubicBezTo>
                <a:cubicBezTo>
                  <a:pt x="2399348" y="4940708"/>
                  <a:pt x="2372678" y="4939756"/>
                  <a:pt x="2334578" y="4943566"/>
                </a:cubicBezTo>
                <a:cubicBezTo>
                  <a:pt x="2341244" y="4942613"/>
                  <a:pt x="2337436" y="4942613"/>
                  <a:pt x="2347912" y="4941661"/>
                </a:cubicBezTo>
                <a:cubicBezTo>
                  <a:pt x="2336484" y="4941661"/>
                  <a:pt x="2325052" y="4942613"/>
                  <a:pt x="2313624" y="4942613"/>
                </a:cubicBezTo>
                <a:cubicBezTo>
                  <a:pt x="2302192" y="4942613"/>
                  <a:pt x="2290764" y="4945471"/>
                  <a:pt x="2279332" y="4946423"/>
                </a:cubicBezTo>
                <a:cubicBezTo>
                  <a:pt x="2267904" y="4948328"/>
                  <a:pt x="2257424" y="4949281"/>
                  <a:pt x="2245996" y="4951186"/>
                </a:cubicBezTo>
                <a:cubicBezTo>
                  <a:pt x="2234564" y="4954043"/>
                  <a:pt x="2224088" y="4955948"/>
                  <a:pt x="2213610" y="4958806"/>
                </a:cubicBezTo>
                <a:cubicBezTo>
                  <a:pt x="2203132" y="4961663"/>
                  <a:pt x="2192656" y="4963568"/>
                  <a:pt x="2182178" y="4966426"/>
                </a:cubicBezTo>
                <a:cubicBezTo>
                  <a:pt x="2171700" y="4970236"/>
                  <a:pt x="2162176" y="4973093"/>
                  <a:pt x="2152650" y="4975951"/>
                </a:cubicBezTo>
                <a:cubicBezTo>
                  <a:pt x="2143124" y="4978808"/>
                  <a:pt x="2133600" y="4981666"/>
                  <a:pt x="2125028" y="4984523"/>
                </a:cubicBezTo>
                <a:cubicBezTo>
                  <a:pt x="2115504" y="4987381"/>
                  <a:pt x="2107884" y="4991191"/>
                  <a:pt x="2099310" y="4994048"/>
                </a:cubicBezTo>
                <a:cubicBezTo>
                  <a:pt x="2078356" y="4998811"/>
                  <a:pt x="2080260" y="4996906"/>
                  <a:pt x="2090738" y="4992143"/>
                </a:cubicBezTo>
                <a:cubicBezTo>
                  <a:pt x="2101216" y="4987381"/>
                  <a:pt x="2119312" y="4979761"/>
                  <a:pt x="2131696" y="4974998"/>
                </a:cubicBezTo>
                <a:cubicBezTo>
                  <a:pt x="2092644" y="4986428"/>
                  <a:pt x="2053828" y="5001430"/>
                  <a:pt x="2016800" y="5018813"/>
                </a:cubicBezTo>
                <a:lnTo>
                  <a:pt x="1976178" y="5041469"/>
                </a:lnTo>
                <a:lnTo>
                  <a:pt x="1991678" y="5036910"/>
                </a:lnTo>
                <a:cubicBezTo>
                  <a:pt x="1998344" y="5034053"/>
                  <a:pt x="2005964" y="5030243"/>
                  <a:pt x="2018348" y="5025480"/>
                </a:cubicBezTo>
                <a:lnTo>
                  <a:pt x="2005964" y="5031195"/>
                </a:lnTo>
                <a:lnTo>
                  <a:pt x="1993584" y="5037862"/>
                </a:lnTo>
                <a:lnTo>
                  <a:pt x="1968818" y="5051198"/>
                </a:lnTo>
                <a:cubicBezTo>
                  <a:pt x="1961198" y="5055960"/>
                  <a:pt x="1952624" y="5059770"/>
                  <a:pt x="1945004" y="5064532"/>
                </a:cubicBezTo>
                <a:lnTo>
                  <a:pt x="1921192" y="5078820"/>
                </a:lnTo>
                <a:cubicBezTo>
                  <a:pt x="1914524" y="5081678"/>
                  <a:pt x="1925956" y="5073105"/>
                  <a:pt x="1940244" y="5063580"/>
                </a:cubicBezTo>
                <a:cubicBezTo>
                  <a:pt x="1946910" y="5058818"/>
                  <a:pt x="1955484" y="5054055"/>
                  <a:pt x="1962150" y="5050245"/>
                </a:cubicBezTo>
                <a:lnTo>
                  <a:pt x="1973338" y="5043053"/>
                </a:lnTo>
                <a:lnTo>
                  <a:pt x="1912620" y="5076916"/>
                </a:lnTo>
                <a:cubicBezTo>
                  <a:pt x="1904048" y="5081678"/>
                  <a:pt x="1896428" y="5086441"/>
                  <a:pt x="1888808" y="5092156"/>
                </a:cubicBezTo>
                <a:cubicBezTo>
                  <a:pt x="1881188" y="5096918"/>
                  <a:pt x="1874520" y="5102633"/>
                  <a:pt x="1866900" y="5108348"/>
                </a:cubicBezTo>
                <a:cubicBezTo>
                  <a:pt x="1852612" y="5118826"/>
                  <a:pt x="1839278" y="5129303"/>
                  <a:pt x="1826896" y="5140733"/>
                </a:cubicBezTo>
                <a:cubicBezTo>
                  <a:pt x="1814512" y="5152163"/>
                  <a:pt x="1802130" y="5162641"/>
                  <a:pt x="1791652" y="5172166"/>
                </a:cubicBezTo>
                <a:cubicBezTo>
                  <a:pt x="1781176" y="5182643"/>
                  <a:pt x="1771650" y="5193121"/>
                  <a:pt x="1763078" y="5201693"/>
                </a:cubicBezTo>
                <a:cubicBezTo>
                  <a:pt x="1756410" y="5207408"/>
                  <a:pt x="1749744" y="5212171"/>
                  <a:pt x="1744028" y="5218838"/>
                </a:cubicBezTo>
                <a:lnTo>
                  <a:pt x="1725930" y="5236936"/>
                </a:lnTo>
                <a:lnTo>
                  <a:pt x="1707832" y="5255033"/>
                </a:lnTo>
                <a:cubicBezTo>
                  <a:pt x="1701164" y="5261701"/>
                  <a:pt x="1696404" y="5268368"/>
                  <a:pt x="1690688" y="5275036"/>
                </a:cubicBezTo>
                <a:cubicBezTo>
                  <a:pt x="1695450" y="5268368"/>
                  <a:pt x="1700212" y="5261701"/>
                  <a:pt x="1704976" y="5255986"/>
                </a:cubicBezTo>
                <a:cubicBezTo>
                  <a:pt x="1709738" y="5250271"/>
                  <a:pt x="1715452" y="5243603"/>
                  <a:pt x="1720216" y="5237888"/>
                </a:cubicBezTo>
                <a:cubicBezTo>
                  <a:pt x="1730692" y="5226458"/>
                  <a:pt x="1739264" y="5214076"/>
                  <a:pt x="1747838" y="5205503"/>
                </a:cubicBezTo>
                <a:cubicBezTo>
                  <a:pt x="1764984" y="5187406"/>
                  <a:pt x="1773556" y="5175976"/>
                  <a:pt x="1765936" y="5181691"/>
                </a:cubicBezTo>
                <a:cubicBezTo>
                  <a:pt x="1755458" y="5191216"/>
                  <a:pt x="1747838" y="5198836"/>
                  <a:pt x="1742124" y="5204551"/>
                </a:cubicBezTo>
                <a:cubicBezTo>
                  <a:pt x="1736408" y="5211218"/>
                  <a:pt x="1732598" y="5215981"/>
                  <a:pt x="1727836" y="5221696"/>
                </a:cubicBezTo>
                <a:cubicBezTo>
                  <a:pt x="1723072" y="5227411"/>
                  <a:pt x="1717358" y="5233126"/>
                  <a:pt x="1709738" y="5241698"/>
                </a:cubicBezTo>
                <a:cubicBezTo>
                  <a:pt x="1705928" y="5245508"/>
                  <a:pt x="1701164" y="5250271"/>
                  <a:pt x="1696404" y="5255986"/>
                </a:cubicBezTo>
                <a:cubicBezTo>
                  <a:pt x="1691640" y="5262653"/>
                  <a:pt x="1685924" y="5269321"/>
                  <a:pt x="1679258" y="5276941"/>
                </a:cubicBezTo>
                <a:cubicBezTo>
                  <a:pt x="1682116" y="5270273"/>
                  <a:pt x="1688784" y="5259796"/>
                  <a:pt x="1697356" y="5247413"/>
                </a:cubicBezTo>
                <a:cubicBezTo>
                  <a:pt x="1706880" y="5235031"/>
                  <a:pt x="1718310" y="5220743"/>
                  <a:pt x="1729740" y="5205503"/>
                </a:cubicBezTo>
                <a:cubicBezTo>
                  <a:pt x="1714500" y="5220743"/>
                  <a:pt x="1703070" y="5232173"/>
                  <a:pt x="1694498" y="5241698"/>
                </a:cubicBezTo>
                <a:cubicBezTo>
                  <a:pt x="1685924" y="5251223"/>
                  <a:pt x="1680210" y="5258843"/>
                  <a:pt x="1676400" y="5264558"/>
                </a:cubicBezTo>
                <a:cubicBezTo>
                  <a:pt x="1667828" y="5275988"/>
                  <a:pt x="1666876" y="5278846"/>
                  <a:pt x="1666876" y="5280751"/>
                </a:cubicBezTo>
                <a:cubicBezTo>
                  <a:pt x="1666876" y="5282656"/>
                  <a:pt x="1667828" y="5282656"/>
                  <a:pt x="1663064" y="5288371"/>
                </a:cubicBezTo>
                <a:cubicBezTo>
                  <a:pt x="1661160" y="5290276"/>
                  <a:pt x="1658304" y="5295038"/>
                  <a:pt x="1652588" y="5300753"/>
                </a:cubicBezTo>
                <a:cubicBezTo>
                  <a:pt x="1647824" y="5307421"/>
                  <a:pt x="1641158" y="5315993"/>
                  <a:pt x="1631632" y="5327423"/>
                </a:cubicBezTo>
                <a:cubicBezTo>
                  <a:pt x="1624012" y="5338853"/>
                  <a:pt x="1617344" y="5348378"/>
                  <a:pt x="1612584" y="5357903"/>
                </a:cubicBezTo>
                <a:cubicBezTo>
                  <a:pt x="1606868" y="5367428"/>
                  <a:pt x="1603058" y="5376001"/>
                  <a:pt x="1600200" y="5382668"/>
                </a:cubicBezTo>
                <a:cubicBezTo>
                  <a:pt x="1593532" y="5396003"/>
                  <a:pt x="1590676" y="5405528"/>
                  <a:pt x="1590676" y="5408386"/>
                </a:cubicBezTo>
                <a:cubicBezTo>
                  <a:pt x="1582104" y="5422673"/>
                  <a:pt x="1574484" y="5436008"/>
                  <a:pt x="1566864" y="5450296"/>
                </a:cubicBezTo>
                <a:cubicBezTo>
                  <a:pt x="1559244" y="5464583"/>
                  <a:pt x="1551624" y="5478871"/>
                  <a:pt x="1544956" y="5493158"/>
                </a:cubicBezTo>
                <a:cubicBezTo>
                  <a:pt x="1544956" y="5498873"/>
                  <a:pt x="1532572" y="5529353"/>
                  <a:pt x="1518284" y="5567453"/>
                </a:cubicBezTo>
                <a:cubicBezTo>
                  <a:pt x="1503044" y="5605553"/>
                  <a:pt x="1485900" y="5651273"/>
                  <a:pt x="1470660" y="5687468"/>
                </a:cubicBezTo>
                <a:cubicBezTo>
                  <a:pt x="1469708" y="5696993"/>
                  <a:pt x="1499236" y="5631271"/>
                  <a:pt x="1508760" y="5602696"/>
                </a:cubicBezTo>
                <a:cubicBezTo>
                  <a:pt x="1509712" y="5609363"/>
                  <a:pt x="1481138" y="5687468"/>
                  <a:pt x="1458278" y="5736998"/>
                </a:cubicBezTo>
                <a:cubicBezTo>
                  <a:pt x="1453516" y="5740808"/>
                  <a:pt x="1443038" y="5761763"/>
                  <a:pt x="1426844" y="5791291"/>
                </a:cubicBezTo>
                <a:cubicBezTo>
                  <a:pt x="1411604" y="5819866"/>
                  <a:pt x="1389698" y="5856061"/>
                  <a:pt x="1365884" y="5887493"/>
                </a:cubicBezTo>
                <a:cubicBezTo>
                  <a:pt x="1360170" y="5895113"/>
                  <a:pt x="1353504" y="5901781"/>
                  <a:pt x="1347788" y="5909401"/>
                </a:cubicBezTo>
                <a:cubicBezTo>
                  <a:pt x="1344930" y="5913211"/>
                  <a:pt x="1342072" y="5917021"/>
                  <a:pt x="1339216" y="5919878"/>
                </a:cubicBezTo>
                <a:cubicBezTo>
                  <a:pt x="1335404" y="5923688"/>
                  <a:pt x="1332548" y="5926546"/>
                  <a:pt x="1329690" y="5929403"/>
                </a:cubicBezTo>
                <a:cubicBezTo>
                  <a:pt x="1323024" y="5936071"/>
                  <a:pt x="1317308" y="5941786"/>
                  <a:pt x="1312544" y="5946548"/>
                </a:cubicBezTo>
                <a:cubicBezTo>
                  <a:pt x="1306830" y="5951311"/>
                  <a:pt x="1302068" y="5955121"/>
                  <a:pt x="1297304" y="5958931"/>
                </a:cubicBezTo>
                <a:cubicBezTo>
                  <a:pt x="1279208" y="5973218"/>
                  <a:pt x="1271588" y="5977981"/>
                  <a:pt x="1282064" y="5965598"/>
                </a:cubicBezTo>
                <a:cubicBezTo>
                  <a:pt x="1258252" y="5984648"/>
                  <a:pt x="1231584" y="6002746"/>
                  <a:pt x="1202056" y="6017986"/>
                </a:cubicBezTo>
                <a:cubicBezTo>
                  <a:pt x="1172528" y="6033226"/>
                  <a:pt x="1140144" y="6045608"/>
                  <a:pt x="1107758" y="6055133"/>
                </a:cubicBezTo>
                <a:cubicBezTo>
                  <a:pt x="1042036" y="6075136"/>
                  <a:pt x="971550" y="6084661"/>
                  <a:pt x="904876" y="6090376"/>
                </a:cubicBezTo>
                <a:cubicBezTo>
                  <a:pt x="770572" y="6100853"/>
                  <a:pt x="645796" y="6102758"/>
                  <a:pt x="565784" y="6096091"/>
                </a:cubicBezTo>
                <a:cubicBezTo>
                  <a:pt x="512444" y="6089423"/>
                  <a:pt x="407670" y="6068468"/>
                  <a:pt x="471488" y="6076088"/>
                </a:cubicBezTo>
                <a:cubicBezTo>
                  <a:pt x="423864" y="6067516"/>
                  <a:pt x="381952" y="6057991"/>
                  <a:pt x="343852" y="6044656"/>
                </a:cubicBezTo>
                <a:cubicBezTo>
                  <a:pt x="324804" y="6038941"/>
                  <a:pt x="307658" y="6030368"/>
                  <a:pt x="289560" y="6023701"/>
                </a:cubicBezTo>
                <a:cubicBezTo>
                  <a:pt x="280988" y="6019891"/>
                  <a:pt x="272416" y="6015128"/>
                  <a:pt x="263844" y="6011318"/>
                </a:cubicBezTo>
                <a:cubicBezTo>
                  <a:pt x="255270" y="6007508"/>
                  <a:pt x="246698" y="6003698"/>
                  <a:pt x="239078" y="5998936"/>
                </a:cubicBezTo>
                <a:cubicBezTo>
                  <a:pt x="222884" y="5989411"/>
                  <a:pt x="206692" y="5979886"/>
                  <a:pt x="191452" y="5968456"/>
                </a:cubicBezTo>
                <a:cubicBezTo>
                  <a:pt x="183832" y="5962741"/>
                  <a:pt x="176212" y="5957026"/>
                  <a:pt x="168592" y="5951311"/>
                </a:cubicBezTo>
                <a:cubicBezTo>
                  <a:pt x="161924" y="5944643"/>
                  <a:pt x="154304" y="5937976"/>
                  <a:pt x="146684" y="5931308"/>
                </a:cubicBezTo>
                <a:cubicBezTo>
                  <a:pt x="131922" y="5917497"/>
                  <a:pt x="117396" y="5902257"/>
                  <a:pt x="103466" y="5885112"/>
                </a:cubicBezTo>
                <a:lnTo>
                  <a:pt x="90592" y="5866401"/>
                </a:lnTo>
                <a:lnTo>
                  <a:pt x="104776" y="5884636"/>
                </a:lnTo>
                <a:cubicBezTo>
                  <a:pt x="110490" y="5891303"/>
                  <a:pt x="114300" y="5895113"/>
                  <a:pt x="113348" y="5893208"/>
                </a:cubicBezTo>
                <a:cubicBezTo>
                  <a:pt x="108584" y="5887493"/>
                  <a:pt x="102870" y="5880826"/>
                  <a:pt x="98108" y="5875111"/>
                </a:cubicBezTo>
                <a:cubicBezTo>
                  <a:pt x="95250" y="5871301"/>
                  <a:pt x="92392" y="5868443"/>
                  <a:pt x="90488" y="5865586"/>
                </a:cubicBezTo>
                <a:lnTo>
                  <a:pt x="83820" y="5856061"/>
                </a:lnTo>
                <a:cubicBezTo>
                  <a:pt x="79058" y="5849393"/>
                  <a:pt x="74296" y="5843678"/>
                  <a:pt x="70484" y="5837011"/>
                </a:cubicBezTo>
                <a:lnTo>
                  <a:pt x="59056" y="5817008"/>
                </a:lnTo>
                <a:cubicBezTo>
                  <a:pt x="55244" y="5810341"/>
                  <a:pt x="51436" y="5802721"/>
                  <a:pt x="48578" y="5796053"/>
                </a:cubicBezTo>
                <a:cubicBezTo>
                  <a:pt x="45720" y="5788433"/>
                  <a:pt x="41910" y="5781766"/>
                  <a:pt x="39052" y="5774146"/>
                </a:cubicBezTo>
                <a:cubicBezTo>
                  <a:pt x="33338" y="5759858"/>
                  <a:pt x="27624" y="5744618"/>
                  <a:pt x="22860" y="5728426"/>
                </a:cubicBezTo>
                <a:cubicBezTo>
                  <a:pt x="12384" y="5696041"/>
                  <a:pt x="5716" y="5660798"/>
                  <a:pt x="1904" y="5621746"/>
                </a:cubicBezTo>
                <a:lnTo>
                  <a:pt x="244" y="5527023"/>
                </a:lnTo>
                <a:lnTo>
                  <a:pt x="952" y="5534116"/>
                </a:lnTo>
                <a:cubicBezTo>
                  <a:pt x="952" y="5532211"/>
                  <a:pt x="952" y="5529353"/>
                  <a:pt x="952" y="5525543"/>
                </a:cubicBezTo>
                <a:cubicBezTo>
                  <a:pt x="952" y="5516971"/>
                  <a:pt x="952" y="5505541"/>
                  <a:pt x="1904" y="5492206"/>
                </a:cubicBezTo>
                <a:cubicBezTo>
                  <a:pt x="2858" y="5464583"/>
                  <a:pt x="8572" y="5431246"/>
                  <a:pt x="12384" y="5406481"/>
                </a:cubicBezTo>
                <a:cubicBezTo>
                  <a:pt x="19050" y="5378858"/>
                  <a:pt x="5716" y="5443628"/>
                  <a:pt x="10478" y="5428388"/>
                </a:cubicBezTo>
                <a:cubicBezTo>
                  <a:pt x="28576" y="5335043"/>
                  <a:pt x="60008" y="5251223"/>
                  <a:pt x="98108" y="5174071"/>
                </a:cubicBezTo>
                <a:cubicBezTo>
                  <a:pt x="117158" y="5135018"/>
                  <a:pt x="138112" y="5097871"/>
                  <a:pt x="160020" y="5062628"/>
                </a:cubicBezTo>
                <a:cubicBezTo>
                  <a:pt x="182880" y="5027386"/>
                  <a:pt x="206692" y="4993096"/>
                  <a:pt x="232410" y="4960711"/>
                </a:cubicBezTo>
                <a:cubicBezTo>
                  <a:pt x="258128" y="4928326"/>
                  <a:pt x="286704" y="4896893"/>
                  <a:pt x="316230" y="4867366"/>
                </a:cubicBezTo>
                <a:cubicBezTo>
                  <a:pt x="345758" y="4837838"/>
                  <a:pt x="376238" y="4808311"/>
                  <a:pt x="407670" y="4779736"/>
                </a:cubicBezTo>
                <a:cubicBezTo>
                  <a:pt x="470536" y="4722586"/>
                  <a:pt x="539116" y="4666388"/>
                  <a:pt x="611504" y="4607333"/>
                </a:cubicBezTo>
                <a:cubicBezTo>
                  <a:pt x="570548" y="4640671"/>
                  <a:pt x="542924" y="4665436"/>
                  <a:pt x="525780" y="4681628"/>
                </a:cubicBezTo>
                <a:cubicBezTo>
                  <a:pt x="508636" y="4697821"/>
                  <a:pt x="502920" y="4706393"/>
                  <a:pt x="502920" y="4707346"/>
                </a:cubicBezTo>
                <a:cubicBezTo>
                  <a:pt x="529590" y="4684486"/>
                  <a:pt x="557212" y="4662578"/>
                  <a:pt x="583884" y="4640671"/>
                </a:cubicBezTo>
                <a:cubicBezTo>
                  <a:pt x="613410" y="4613048"/>
                  <a:pt x="674370" y="4563518"/>
                  <a:pt x="722948" y="4519703"/>
                </a:cubicBezTo>
                <a:cubicBezTo>
                  <a:pt x="726758" y="4517322"/>
                  <a:pt x="734854" y="4511369"/>
                  <a:pt x="739022" y="4508750"/>
                </a:cubicBezTo>
                <a:lnTo>
                  <a:pt x="739138" y="4508720"/>
                </a:lnTo>
                <a:lnTo>
                  <a:pt x="741506" y="4506591"/>
                </a:lnTo>
                <a:cubicBezTo>
                  <a:pt x="746880" y="4501903"/>
                  <a:pt x="753904" y="4495890"/>
                  <a:pt x="762952" y="4488270"/>
                </a:cubicBezTo>
                <a:lnTo>
                  <a:pt x="741276" y="4508190"/>
                </a:lnTo>
                <a:lnTo>
                  <a:pt x="741298" y="4508184"/>
                </a:lnTo>
                <a:cubicBezTo>
                  <a:pt x="740390" y="4509404"/>
                  <a:pt x="737474" y="4512321"/>
                  <a:pt x="731520" y="4517798"/>
                </a:cubicBezTo>
                <a:cubicBezTo>
                  <a:pt x="812484" y="4453981"/>
                  <a:pt x="869632" y="4397783"/>
                  <a:pt x="926784" y="4333013"/>
                </a:cubicBezTo>
                <a:cubicBezTo>
                  <a:pt x="942024" y="4316821"/>
                  <a:pt x="955358" y="4299676"/>
                  <a:pt x="969644" y="4282531"/>
                </a:cubicBezTo>
                <a:cubicBezTo>
                  <a:pt x="983932" y="4265386"/>
                  <a:pt x="997268" y="4247288"/>
                  <a:pt x="1012508" y="4227286"/>
                </a:cubicBezTo>
                <a:cubicBezTo>
                  <a:pt x="1042988" y="4188233"/>
                  <a:pt x="1071564" y="4143466"/>
                  <a:pt x="1103948" y="4090126"/>
                </a:cubicBezTo>
                <a:cubicBezTo>
                  <a:pt x="1058228" y="4180613"/>
                  <a:pt x="999172" y="4263481"/>
                  <a:pt x="931544" y="4339681"/>
                </a:cubicBezTo>
                <a:cubicBezTo>
                  <a:pt x="950596" y="4322536"/>
                  <a:pt x="967740" y="4304438"/>
                  <a:pt x="985838" y="4286341"/>
                </a:cubicBezTo>
                <a:cubicBezTo>
                  <a:pt x="957264" y="4321583"/>
                  <a:pt x="927736" y="4354921"/>
                  <a:pt x="897256" y="4388258"/>
                </a:cubicBezTo>
                <a:cubicBezTo>
                  <a:pt x="957264" y="4333966"/>
                  <a:pt x="997268" y="4274911"/>
                  <a:pt x="1006792" y="4270148"/>
                </a:cubicBezTo>
                <a:cubicBezTo>
                  <a:pt x="997268" y="4284436"/>
                  <a:pt x="969644" y="4314916"/>
                  <a:pt x="970598" y="4317773"/>
                </a:cubicBezTo>
                <a:cubicBezTo>
                  <a:pt x="983932" y="4303486"/>
                  <a:pt x="993458" y="4292056"/>
                  <a:pt x="1002030" y="4282531"/>
                </a:cubicBezTo>
                <a:cubicBezTo>
                  <a:pt x="1009650" y="4273006"/>
                  <a:pt x="1015364" y="4265386"/>
                  <a:pt x="1021080" y="4257766"/>
                </a:cubicBezTo>
                <a:cubicBezTo>
                  <a:pt x="1026796" y="4250146"/>
                  <a:pt x="1031558" y="4243478"/>
                  <a:pt x="1037272" y="4234906"/>
                </a:cubicBezTo>
                <a:cubicBezTo>
                  <a:pt x="1040130" y="4231096"/>
                  <a:pt x="1042988" y="4226333"/>
                  <a:pt x="1046798" y="4221571"/>
                </a:cubicBezTo>
                <a:cubicBezTo>
                  <a:pt x="1050608" y="4216808"/>
                  <a:pt x="1054418" y="4211093"/>
                  <a:pt x="1058228" y="4205378"/>
                </a:cubicBezTo>
                <a:cubicBezTo>
                  <a:pt x="1048704" y="4222523"/>
                  <a:pt x="1035368" y="4239668"/>
                  <a:pt x="1022032" y="4258718"/>
                </a:cubicBezTo>
                <a:cubicBezTo>
                  <a:pt x="1008698" y="4277768"/>
                  <a:pt x="992504" y="4296818"/>
                  <a:pt x="975360" y="4316821"/>
                </a:cubicBezTo>
                <a:cubicBezTo>
                  <a:pt x="971550" y="4321583"/>
                  <a:pt x="967740" y="4327298"/>
                  <a:pt x="962978" y="4332061"/>
                </a:cubicBezTo>
                <a:cubicBezTo>
                  <a:pt x="959168" y="4337776"/>
                  <a:pt x="954404" y="4342538"/>
                  <a:pt x="949644" y="4347301"/>
                </a:cubicBezTo>
                <a:cubicBezTo>
                  <a:pt x="940118" y="4356826"/>
                  <a:pt x="930592" y="4367303"/>
                  <a:pt x="921068" y="4377781"/>
                </a:cubicBezTo>
                <a:cubicBezTo>
                  <a:pt x="901064" y="4397783"/>
                  <a:pt x="881064" y="4417786"/>
                  <a:pt x="860108" y="4437788"/>
                </a:cubicBezTo>
                <a:cubicBezTo>
                  <a:pt x="776288" y="4516846"/>
                  <a:pt x="686752" y="4589236"/>
                  <a:pt x="624840" y="4641623"/>
                </a:cubicBezTo>
                <a:cubicBezTo>
                  <a:pt x="605790" y="4657816"/>
                  <a:pt x="640080" y="4626383"/>
                  <a:pt x="642938" y="4622573"/>
                </a:cubicBezTo>
                <a:cubicBezTo>
                  <a:pt x="592456" y="4664483"/>
                  <a:pt x="559118" y="4687343"/>
                  <a:pt x="497204" y="4741636"/>
                </a:cubicBezTo>
                <a:cubicBezTo>
                  <a:pt x="461010" y="4777831"/>
                  <a:pt x="528638" y="4718776"/>
                  <a:pt x="561024" y="4693058"/>
                </a:cubicBezTo>
                <a:cubicBezTo>
                  <a:pt x="559118" y="4699726"/>
                  <a:pt x="542924" y="4712108"/>
                  <a:pt x="508636" y="4741636"/>
                </a:cubicBezTo>
                <a:cubicBezTo>
                  <a:pt x="503872" y="4743541"/>
                  <a:pt x="455296" y="4782593"/>
                  <a:pt x="404812" y="4828313"/>
                </a:cubicBezTo>
                <a:cubicBezTo>
                  <a:pt x="354330" y="4873081"/>
                  <a:pt x="301944" y="4925468"/>
                  <a:pt x="280988" y="4945471"/>
                </a:cubicBezTo>
                <a:cubicBezTo>
                  <a:pt x="271464" y="4956901"/>
                  <a:pt x="262890" y="4967378"/>
                  <a:pt x="256224" y="4975951"/>
                </a:cubicBezTo>
                <a:cubicBezTo>
                  <a:pt x="249556" y="4984523"/>
                  <a:pt x="243840" y="4992143"/>
                  <a:pt x="239078" y="4998811"/>
                </a:cubicBezTo>
                <a:cubicBezTo>
                  <a:pt x="230504" y="5011193"/>
                  <a:pt x="224790" y="5019766"/>
                  <a:pt x="221932" y="5024528"/>
                </a:cubicBezTo>
                <a:cubicBezTo>
                  <a:pt x="217170" y="5034053"/>
                  <a:pt x="220980" y="5031196"/>
                  <a:pt x="224790" y="5027386"/>
                </a:cubicBezTo>
                <a:cubicBezTo>
                  <a:pt x="229552" y="5023576"/>
                  <a:pt x="233364" y="5020718"/>
                  <a:pt x="227648" y="5029291"/>
                </a:cubicBezTo>
                <a:cubicBezTo>
                  <a:pt x="221932" y="5037863"/>
                  <a:pt x="205740" y="5058818"/>
                  <a:pt x="175260" y="5108348"/>
                </a:cubicBezTo>
                <a:cubicBezTo>
                  <a:pt x="161924" y="5127398"/>
                  <a:pt x="148590" y="5146448"/>
                  <a:pt x="136208" y="5166451"/>
                </a:cubicBezTo>
                <a:cubicBezTo>
                  <a:pt x="106680" y="5227411"/>
                  <a:pt x="79058" y="5299801"/>
                  <a:pt x="60008" y="5376953"/>
                </a:cubicBezTo>
                <a:cubicBezTo>
                  <a:pt x="46434" y="5434818"/>
                  <a:pt x="38220" y="5494825"/>
                  <a:pt x="44202" y="5552957"/>
                </a:cubicBezTo>
                <a:lnTo>
                  <a:pt x="50484" y="5585590"/>
                </a:lnTo>
                <a:lnTo>
                  <a:pt x="50484" y="5608411"/>
                </a:lnTo>
                <a:cubicBezTo>
                  <a:pt x="54292" y="5665561"/>
                  <a:pt x="69532" y="5717948"/>
                  <a:pt x="88584" y="5761763"/>
                </a:cubicBezTo>
                <a:cubicBezTo>
                  <a:pt x="107632" y="5805578"/>
                  <a:pt x="131444" y="5840821"/>
                  <a:pt x="151448" y="5868443"/>
                </a:cubicBezTo>
                <a:cubicBezTo>
                  <a:pt x="194310" y="5916068"/>
                  <a:pt x="262890" y="5970361"/>
                  <a:pt x="345758" y="6000841"/>
                </a:cubicBezTo>
                <a:cubicBezTo>
                  <a:pt x="428624" y="6034178"/>
                  <a:pt x="520064" y="6047513"/>
                  <a:pt x="594360" y="6052276"/>
                </a:cubicBezTo>
                <a:cubicBezTo>
                  <a:pt x="614364" y="6057038"/>
                  <a:pt x="564832" y="6056086"/>
                  <a:pt x="503872" y="6046561"/>
                </a:cubicBezTo>
                <a:cubicBezTo>
                  <a:pt x="496252" y="6045608"/>
                  <a:pt x="488632" y="6044656"/>
                  <a:pt x="481012" y="6042751"/>
                </a:cubicBezTo>
                <a:cubicBezTo>
                  <a:pt x="473392" y="6040846"/>
                  <a:pt x="464820" y="6039893"/>
                  <a:pt x="457200" y="6037988"/>
                </a:cubicBezTo>
                <a:cubicBezTo>
                  <a:pt x="441008" y="6035131"/>
                  <a:pt x="425768" y="6030368"/>
                  <a:pt x="411480" y="6026558"/>
                </a:cubicBezTo>
                <a:cubicBezTo>
                  <a:pt x="397192" y="6022748"/>
                  <a:pt x="383858" y="6017986"/>
                  <a:pt x="372428" y="6014176"/>
                </a:cubicBezTo>
                <a:cubicBezTo>
                  <a:pt x="360998" y="6011318"/>
                  <a:pt x="351472" y="6007508"/>
                  <a:pt x="343852" y="6004651"/>
                </a:cubicBezTo>
                <a:cubicBezTo>
                  <a:pt x="385764" y="6021796"/>
                  <a:pt x="428624" y="6036083"/>
                  <a:pt x="473392" y="6044656"/>
                </a:cubicBezTo>
                <a:cubicBezTo>
                  <a:pt x="462916" y="6041798"/>
                  <a:pt x="453390" y="6039893"/>
                  <a:pt x="444818" y="6037988"/>
                </a:cubicBezTo>
                <a:cubicBezTo>
                  <a:pt x="435292" y="6036083"/>
                  <a:pt x="427672" y="6033226"/>
                  <a:pt x="420052" y="6031321"/>
                </a:cubicBezTo>
                <a:cubicBezTo>
                  <a:pt x="412432" y="6029416"/>
                  <a:pt x="404812" y="6027511"/>
                  <a:pt x="398144" y="6025606"/>
                </a:cubicBezTo>
                <a:cubicBezTo>
                  <a:pt x="391478" y="6023701"/>
                  <a:pt x="384810" y="6021796"/>
                  <a:pt x="379096" y="6019891"/>
                </a:cubicBezTo>
                <a:cubicBezTo>
                  <a:pt x="366712" y="6016081"/>
                  <a:pt x="355284" y="6013223"/>
                  <a:pt x="344804" y="6009413"/>
                </a:cubicBezTo>
                <a:cubicBezTo>
                  <a:pt x="334328" y="6004651"/>
                  <a:pt x="322898" y="6001793"/>
                  <a:pt x="311468" y="5997031"/>
                </a:cubicBezTo>
                <a:cubicBezTo>
                  <a:pt x="324804" y="6003698"/>
                  <a:pt x="338138" y="6009413"/>
                  <a:pt x="349568" y="6014176"/>
                </a:cubicBezTo>
                <a:cubicBezTo>
                  <a:pt x="360998" y="6019891"/>
                  <a:pt x="372428" y="6022748"/>
                  <a:pt x="382904" y="6026558"/>
                </a:cubicBezTo>
                <a:cubicBezTo>
                  <a:pt x="387668" y="6028463"/>
                  <a:pt x="393384" y="6030368"/>
                  <a:pt x="398144" y="6031321"/>
                </a:cubicBezTo>
                <a:cubicBezTo>
                  <a:pt x="403860" y="6032273"/>
                  <a:pt x="408624" y="6034178"/>
                  <a:pt x="413384" y="6035131"/>
                </a:cubicBezTo>
                <a:cubicBezTo>
                  <a:pt x="422910" y="6037036"/>
                  <a:pt x="432436" y="6039893"/>
                  <a:pt x="441960" y="6041798"/>
                </a:cubicBezTo>
                <a:cubicBezTo>
                  <a:pt x="480060" y="6049418"/>
                  <a:pt x="518160" y="6055133"/>
                  <a:pt x="575310" y="6059896"/>
                </a:cubicBezTo>
                <a:cubicBezTo>
                  <a:pt x="571500" y="6060848"/>
                  <a:pt x="572452" y="6061801"/>
                  <a:pt x="581978" y="6062753"/>
                </a:cubicBezTo>
                <a:cubicBezTo>
                  <a:pt x="591504" y="6063706"/>
                  <a:pt x="607696" y="6066563"/>
                  <a:pt x="634364" y="6067516"/>
                </a:cubicBezTo>
                <a:lnTo>
                  <a:pt x="649604" y="6063706"/>
                </a:lnTo>
                <a:cubicBezTo>
                  <a:pt x="650558" y="6063706"/>
                  <a:pt x="656272" y="6064658"/>
                  <a:pt x="672464" y="6065611"/>
                </a:cubicBezTo>
                <a:cubicBezTo>
                  <a:pt x="741044" y="6066563"/>
                  <a:pt x="808672" y="6063706"/>
                  <a:pt x="877252" y="6058943"/>
                </a:cubicBezTo>
                <a:cubicBezTo>
                  <a:pt x="833438" y="6059896"/>
                  <a:pt x="830580" y="6056086"/>
                  <a:pt x="778192" y="6057038"/>
                </a:cubicBezTo>
                <a:cubicBezTo>
                  <a:pt x="796290" y="6058943"/>
                  <a:pt x="751524" y="6061801"/>
                  <a:pt x="699136" y="6060848"/>
                </a:cubicBezTo>
                <a:cubicBezTo>
                  <a:pt x="745808" y="6058943"/>
                  <a:pt x="648652" y="6057038"/>
                  <a:pt x="649604" y="6054181"/>
                </a:cubicBezTo>
                <a:cubicBezTo>
                  <a:pt x="754380" y="6058943"/>
                  <a:pt x="885824" y="6051323"/>
                  <a:pt x="953452" y="6043703"/>
                </a:cubicBezTo>
                <a:cubicBezTo>
                  <a:pt x="961072" y="6044656"/>
                  <a:pt x="968692" y="6044656"/>
                  <a:pt x="976312" y="6045608"/>
                </a:cubicBezTo>
                <a:cubicBezTo>
                  <a:pt x="1025844" y="6039893"/>
                  <a:pt x="1076324" y="6030368"/>
                  <a:pt x="1120140" y="6017033"/>
                </a:cubicBezTo>
                <a:cubicBezTo>
                  <a:pt x="1164908" y="6003698"/>
                  <a:pt x="1202056" y="5986553"/>
                  <a:pt x="1230630" y="5970361"/>
                </a:cubicBezTo>
                <a:cubicBezTo>
                  <a:pt x="1224916" y="5974171"/>
                  <a:pt x="1219200" y="5977981"/>
                  <a:pt x="1213484" y="5981791"/>
                </a:cubicBezTo>
                <a:cubicBezTo>
                  <a:pt x="1239204" y="5969408"/>
                  <a:pt x="1263016" y="5953216"/>
                  <a:pt x="1284924" y="5935118"/>
                </a:cubicBezTo>
                <a:lnTo>
                  <a:pt x="1301116" y="5921783"/>
                </a:lnTo>
                <a:cubicBezTo>
                  <a:pt x="1306830" y="5917021"/>
                  <a:pt x="1311592" y="5911306"/>
                  <a:pt x="1316356" y="5906543"/>
                </a:cubicBezTo>
                <a:cubicBezTo>
                  <a:pt x="1321118" y="5901781"/>
                  <a:pt x="1325880" y="5896066"/>
                  <a:pt x="1330644" y="5891303"/>
                </a:cubicBezTo>
                <a:cubicBezTo>
                  <a:pt x="1335404" y="5885588"/>
                  <a:pt x="1339216" y="5880826"/>
                  <a:pt x="1343978" y="5875111"/>
                </a:cubicBezTo>
                <a:cubicBezTo>
                  <a:pt x="1380172" y="5832248"/>
                  <a:pt x="1407796" y="5783671"/>
                  <a:pt x="1432560" y="5736998"/>
                </a:cubicBezTo>
                <a:cubicBezTo>
                  <a:pt x="1453516" y="5687468"/>
                  <a:pt x="1473518" y="5630318"/>
                  <a:pt x="1493520" y="5574121"/>
                </a:cubicBezTo>
                <a:cubicBezTo>
                  <a:pt x="1513524" y="5517923"/>
                  <a:pt x="1533524" y="5463631"/>
                  <a:pt x="1551624" y="5420768"/>
                </a:cubicBezTo>
                <a:cubicBezTo>
                  <a:pt x="1553528" y="5415053"/>
                  <a:pt x="1557338" y="5405528"/>
                  <a:pt x="1563052" y="5394098"/>
                </a:cubicBezTo>
                <a:cubicBezTo>
                  <a:pt x="1568768" y="5381716"/>
                  <a:pt x="1577340" y="5368381"/>
                  <a:pt x="1585912" y="5353141"/>
                </a:cubicBezTo>
                <a:cubicBezTo>
                  <a:pt x="1590676" y="5345521"/>
                  <a:pt x="1595438" y="5336948"/>
                  <a:pt x="1600200" y="5328376"/>
                </a:cubicBezTo>
                <a:cubicBezTo>
                  <a:pt x="1605916" y="5319803"/>
                  <a:pt x="1611630" y="5311231"/>
                  <a:pt x="1618298" y="5302658"/>
                </a:cubicBezTo>
                <a:cubicBezTo>
                  <a:pt x="1624012" y="5294086"/>
                  <a:pt x="1630680" y="5285513"/>
                  <a:pt x="1637348" y="5275988"/>
                </a:cubicBezTo>
                <a:cubicBezTo>
                  <a:pt x="1644016" y="5267416"/>
                  <a:pt x="1651636" y="5258843"/>
                  <a:pt x="1659256" y="5249318"/>
                </a:cubicBezTo>
                <a:cubicBezTo>
                  <a:pt x="1666876" y="5239793"/>
                  <a:pt x="1674496" y="5231221"/>
                  <a:pt x="1682116" y="5221696"/>
                </a:cubicBezTo>
                <a:cubicBezTo>
                  <a:pt x="1690688" y="5213123"/>
                  <a:pt x="1698308" y="5204551"/>
                  <a:pt x="1706880" y="5195978"/>
                </a:cubicBezTo>
                <a:cubicBezTo>
                  <a:pt x="1715452" y="5187406"/>
                  <a:pt x="1723072" y="5177881"/>
                  <a:pt x="1731644" y="5170261"/>
                </a:cubicBezTo>
                <a:cubicBezTo>
                  <a:pt x="1740218" y="5161688"/>
                  <a:pt x="1748790" y="5154068"/>
                  <a:pt x="1757364" y="5146448"/>
                </a:cubicBezTo>
                <a:cubicBezTo>
                  <a:pt x="1765936" y="5138828"/>
                  <a:pt x="1773556" y="5130256"/>
                  <a:pt x="1782128" y="5123588"/>
                </a:cubicBezTo>
                <a:cubicBezTo>
                  <a:pt x="1789748" y="5116921"/>
                  <a:pt x="1798320" y="5110253"/>
                  <a:pt x="1805940" y="5103586"/>
                </a:cubicBezTo>
                <a:cubicBezTo>
                  <a:pt x="1813560" y="5096918"/>
                  <a:pt x="1821180" y="5090251"/>
                  <a:pt x="1827848" y="5084536"/>
                </a:cubicBezTo>
                <a:cubicBezTo>
                  <a:pt x="1834516" y="5078821"/>
                  <a:pt x="1841184" y="5073106"/>
                  <a:pt x="1847850" y="5068343"/>
                </a:cubicBezTo>
                <a:cubicBezTo>
                  <a:pt x="1854518" y="5063581"/>
                  <a:pt x="1778318" y="5123588"/>
                  <a:pt x="1749744" y="5156926"/>
                </a:cubicBezTo>
                <a:cubicBezTo>
                  <a:pt x="1765936" y="5142638"/>
                  <a:pt x="1780224" y="5128351"/>
                  <a:pt x="1794510" y="5116921"/>
                </a:cubicBezTo>
                <a:cubicBezTo>
                  <a:pt x="1808798" y="5104538"/>
                  <a:pt x="1821180" y="5093108"/>
                  <a:pt x="1833564" y="5083583"/>
                </a:cubicBezTo>
                <a:cubicBezTo>
                  <a:pt x="1859280" y="5065486"/>
                  <a:pt x="1877378" y="5051198"/>
                  <a:pt x="1890712" y="5046436"/>
                </a:cubicBezTo>
                <a:cubicBezTo>
                  <a:pt x="1733550" y="5155021"/>
                  <a:pt x="1901190" y="5043578"/>
                  <a:pt x="1832610" y="5095013"/>
                </a:cubicBezTo>
                <a:cubicBezTo>
                  <a:pt x="1850708" y="5081678"/>
                  <a:pt x="1868804" y="5068343"/>
                  <a:pt x="1886904" y="5055961"/>
                </a:cubicBezTo>
                <a:cubicBezTo>
                  <a:pt x="1905000" y="5044531"/>
                  <a:pt x="1923098" y="5033101"/>
                  <a:pt x="1940244" y="5022623"/>
                </a:cubicBezTo>
                <a:cubicBezTo>
                  <a:pt x="1975484" y="5003573"/>
                  <a:pt x="2005012" y="4986428"/>
                  <a:pt x="2025016" y="4977856"/>
                </a:cubicBezTo>
                <a:cubicBezTo>
                  <a:pt x="2017396" y="4981666"/>
                  <a:pt x="2009776" y="4984523"/>
                  <a:pt x="2004060" y="4987381"/>
                </a:cubicBezTo>
                <a:cubicBezTo>
                  <a:pt x="1998344" y="4989286"/>
                  <a:pt x="1993584" y="4992143"/>
                  <a:pt x="1989772" y="4994048"/>
                </a:cubicBezTo>
                <a:cubicBezTo>
                  <a:pt x="1982152" y="4997858"/>
                  <a:pt x="1977390" y="4999763"/>
                  <a:pt x="1975484" y="5000716"/>
                </a:cubicBezTo>
                <a:cubicBezTo>
                  <a:pt x="1971676" y="5002621"/>
                  <a:pt x="1977390" y="4998811"/>
                  <a:pt x="1982152" y="4995001"/>
                </a:cubicBezTo>
                <a:cubicBezTo>
                  <a:pt x="1992630" y="4988333"/>
                  <a:pt x="2003108" y="4980713"/>
                  <a:pt x="1938338" y="5015956"/>
                </a:cubicBezTo>
                <a:cubicBezTo>
                  <a:pt x="1987868" y="4986428"/>
                  <a:pt x="2047876" y="4954996"/>
                  <a:pt x="2114550" y="4933088"/>
                </a:cubicBezTo>
                <a:cubicBezTo>
                  <a:pt x="2181224" y="4910228"/>
                  <a:pt x="2252664" y="4895941"/>
                  <a:pt x="2321244" y="4890226"/>
                </a:cubicBezTo>
                <a:cubicBezTo>
                  <a:pt x="2320290" y="4892131"/>
                  <a:pt x="2337436" y="4892131"/>
                  <a:pt x="2387918" y="4891178"/>
                </a:cubicBezTo>
                <a:lnTo>
                  <a:pt x="2389908" y="4891039"/>
                </a:lnTo>
                <a:lnTo>
                  <a:pt x="2387620" y="4891402"/>
                </a:lnTo>
                <a:cubicBezTo>
                  <a:pt x="2389108" y="4892012"/>
                  <a:pt x="2401492" y="4892845"/>
                  <a:pt x="2433638" y="4894036"/>
                </a:cubicBezTo>
                <a:cubicBezTo>
                  <a:pt x="2466976" y="4893083"/>
                  <a:pt x="2507932" y="4897846"/>
                  <a:pt x="2550796" y="4903561"/>
                </a:cubicBezTo>
                <a:cubicBezTo>
                  <a:pt x="2593658" y="4910228"/>
                  <a:pt x="2638424" y="4918801"/>
                  <a:pt x="2681288" y="4928326"/>
                </a:cubicBezTo>
                <a:cubicBezTo>
                  <a:pt x="2724150" y="4936898"/>
                  <a:pt x="2764156" y="4946423"/>
                  <a:pt x="2796540" y="4952138"/>
                </a:cubicBezTo>
                <a:cubicBezTo>
                  <a:pt x="2829878" y="4957853"/>
                  <a:pt x="2855596" y="4961663"/>
                  <a:pt x="2868930" y="4960711"/>
                </a:cubicBezTo>
                <a:cubicBezTo>
                  <a:pt x="2914650" y="4971188"/>
                  <a:pt x="2870836" y="4965473"/>
                  <a:pt x="2831784" y="4958806"/>
                </a:cubicBezTo>
                <a:cubicBezTo>
                  <a:pt x="2811780" y="4954996"/>
                  <a:pt x="2794636" y="4952138"/>
                  <a:pt x="2789872" y="4952138"/>
                </a:cubicBezTo>
                <a:cubicBezTo>
                  <a:pt x="2786064" y="4952138"/>
                  <a:pt x="2794636" y="4954996"/>
                  <a:pt x="2829878" y="4963568"/>
                </a:cubicBezTo>
                <a:cubicBezTo>
                  <a:pt x="2788920" y="4956901"/>
                  <a:pt x="2739392" y="4946423"/>
                  <a:pt x="2697480" y="4936898"/>
                </a:cubicBezTo>
                <a:cubicBezTo>
                  <a:pt x="2655570" y="4928326"/>
                  <a:pt x="2619376" y="4921658"/>
                  <a:pt x="2605088" y="4921658"/>
                </a:cubicBezTo>
                <a:cubicBezTo>
                  <a:pt x="2646998" y="4928326"/>
                  <a:pt x="2653666" y="4932136"/>
                  <a:pt x="2657476" y="4934041"/>
                </a:cubicBezTo>
                <a:cubicBezTo>
                  <a:pt x="2661284" y="4935946"/>
                  <a:pt x="2661284" y="4937851"/>
                  <a:pt x="2687004" y="4943566"/>
                </a:cubicBezTo>
                <a:lnTo>
                  <a:pt x="2777492" y="4959758"/>
                </a:lnTo>
                <a:lnTo>
                  <a:pt x="2757488" y="4954996"/>
                </a:lnTo>
                <a:cubicBezTo>
                  <a:pt x="2833688" y="4968331"/>
                  <a:pt x="2929892" y="4990238"/>
                  <a:pt x="3031808" y="4992143"/>
                </a:cubicBezTo>
                <a:cubicBezTo>
                  <a:pt x="3082292" y="4993096"/>
                  <a:pt x="3133724" y="4988333"/>
                  <a:pt x="3183256" y="4977856"/>
                </a:cubicBezTo>
                <a:cubicBezTo>
                  <a:pt x="3232784" y="4966426"/>
                  <a:pt x="3279458" y="4948328"/>
                  <a:pt x="3322320" y="4927373"/>
                </a:cubicBezTo>
                <a:cubicBezTo>
                  <a:pt x="3392804" y="4889273"/>
                  <a:pt x="3447098" y="4847363"/>
                  <a:pt x="3502344" y="4799738"/>
                </a:cubicBezTo>
                <a:cubicBezTo>
                  <a:pt x="3556636" y="4752113"/>
                  <a:pt x="3612832" y="4697821"/>
                  <a:pt x="3682366" y="4627336"/>
                </a:cubicBezTo>
                <a:cubicBezTo>
                  <a:pt x="3663316" y="4649243"/>
                  <a:pt x="3692844" y="4620668"/>
                  <a:pt x="3716656" y="4597808"/>
                </a:cubicBezTo>
                <a:cubicBezTo>
                  <a:pt x="3740468" y="4574948"/>
                  <a:pt x="3759518" y="4557803"/>
                  <a:pt x="3717608" y="4605428"/>
                </a:cubicBezTo>
                <a:cubicBezTo>
                  <a:pt x="3750944" y="4573043"/>
                  <a:pt x="3782378" y="4539706"/>
                  <a:pt x="3805238" y="4513988"/>
                </a:cubicBezTo>
                <a:cubicBezTo>
                  <a:pt x="3828098" y="4488271"/>
                  <a:pt x="3841432" y="4470173"/>
                  <a:pt x="3841432" y="4468268"/>
                </a:cubicBezTo>
                <a:cubicBezTo>
                  <a:pt x="3814764" y="4497796"/>
                  <a:pt x="3809048" y="4502558"/>
                  <a:pt x="3805238" y="4506368"/>
                </a:cubicBezTo>
                <a:cubicBezTo>
                  <a:pt x="3801428" y="4510178"/>
                  <a:pt x="3798570" y="4513036"/>
                  <a:pt x="3774758" y="4536848"/>
                </a:cubicBezTo>
                <a:cubicBezTo>
                  <a:pt x="3789998" y="4518751"/>
                  <a:pt x="3815716" y="4490176"/>
                  <a:pt x="3839528" y="4462553"/>
                </a:cubicBezTo>
                <a:cubicBezTo>
                  <a:pt x="3864292" y="4434931"/>
                  <a:pt x="3887152" y="4406356"/>
                  <a:pt x="3900488" y="4390163"/>
                </a:cubicBezTo>
                <a:cubicBezTo>
                  <a:pt x="3889058" y="4406356"/>
                  <a:pt x="3893820" y="4400641"/>
                  <a:pt x="3891916" y="4404451"/>
                </a:cubicBezTo>
                <a:cubicBezTo>
                  <a:pt x="3920492" y="4367303"/>
                  <a:pt x="3925252" y="4356826"/>
                  <a:pt x="3929064" y="4350158"/>
                </a:cubicBezTo>
                <a:cubicBezTo>
                  <a:pt x="3930968" y="4346348"/>
                  <a:pt x="3931920" y="4343491"/>
                  <a:pt x="3934778" y="4337776"/>
                </a:cubicBezTo>
                <a:cubicBezTo>
                  <a:pt x="3937636" y="4332061"/>
                  <a:pt x="3942398" y="4323488"/>
                  <a:pt x="3950018" y="4309201"/>
                </a:cubicBezTo>
                <a:cubicBezTo>
                  <a:pt x="3956684" y="4300628"/>
                  <a:pt x="3974784" y="4269196"/>
                  <a:pt x="3988118" y="4230143"/>
                </a:cubicBezTo>
                <a:cubicBezTo>
                  <a:pt x="4001452" y="4192043"/>
                  <a:pt x="4010978" y="4145371"/>
                  <a:pt x="4017644" y="4114891"/>
                </a:cubicBezTo>
                <a:cubicBezTo>
                  <a:pt x="4020504" y="4084411"/>
                  <a:pt x="4023360" y="4053931"/>
                  <a:pt x="4026218" y="4022498"/>
                </a:cubicBezTo>
                <a:cubicBezTo>
                  <a:pt x="4024312" y="4048216"/>
                  <a:pt x="4027170" y="4026308"/>
                  <a:pt x="4032884" y="3995828"/>
                </a:cubicBezTo>
                <a:cubicBezTo>
                  <a:pt x="4037648" y="3965348"/>
                  <a:pt x="4046220" y="3925343"/>
                  <a:pt x="4050030" y="3918676"/>
                </a:cubicBezTo>
                <a:cubicBezTo>
                  <a:pt x="4052888" y="3901531"/>
                  <a:pt x="4056698" y="3884386"/>
                  <a:pt x="4059556" y="3868193"/>
                </a:cubicBezTo>
                <a:cubicBezTo>
                  <a:pt x="4062412" y="3852001"/>
                  <a:pt x="4067176" y="3835808"/>
                  <a:pt x="4071938" y="3817711"/>
                </a:cubicBezTo>
                <a:cubicBezTo>
                  <a:pt x="4074796" y="3809138"/>
                  <a:pt x="4076700" y="3799613"/>
                  <a:pt x="4079558" y="3790088"/>
                </a:cubicBezTo>
                <a:cubicBezTo>
                  <a:pt x="4083368" y="3780563"/>
                  <a:pt x="4086224" y="3771038"/>
                  <a:pt x="4090036" y="3760561"/>
                </a:cubicBezTo>
                <a:cubicBezTo>
                  <a:pt x="4093844" y="3751036"/>
                  <a:pt x="4097656" y="3740558"/>
                  <a:pt x="4101466" y="3729128"/>
                </a:cubicBezTo>
                <a:cubicBezTo>
                  <a:pt x="4106228" y="3718651"/>
                  <a:pt x="4110992" y="3707221"/>
                  <a:pt x="4116704" y="3694838"/>
                </a:cubicBezTo>
                <a:cubicBezTo>
                  <a:pt x="4109084" y="3714841"/>
                  <a:pt x="4118610" y="3692933"/>
                  <a:pt x="4131944" y="3666263"/>
                </a:cubicBezTo>
                <a:cubicBezTo>
                  <a:pt x="4146232" y="3640546"/>
                  <a:pt x="4163378" y="3609113"/>
                  <a:pt x="4165284" y="3609113"/>
                </a:cubicBezTo>
                <a:cubicBezTo>
                  <a:pt x="4209098" y="3531008"/>
                  <a:pt x="4247198" y="3467191"/>
                  <a:pt x="4286252" y="3406231"/>
                </a:cubicBezTo>
                <a:cubicBezTo>
                  <a:pt x="4325304" y="3345271"/>
                  <a:pt x="4367212" y="3287168"/>
                  <a:pt x="4422458" y="3224303"/>
                </a:cubicBezTo>
                <a:cubicBezTo>
                  <a:pt x="4419600" y="3229066"/>
                  <a:pt x="4400552" y="3256688"/>
                  <a:pt x="4431984" y="3219541"/>
                </a:cubicBezTo>
                <a:cubicBezTo>
                  <a:pt x="4443412" y="3204301"/>
                  <a:pt x="4460558" y="3184298"/>
                  <a:pt x="4477704" y="3163343"/>
                </a:cubicBezTo>
                <a:cubicBezTo>
                  <a:pt x="4495800" y="3143341"/>
                  <a:pt x="4512944" y="3122386"/>
                  <a:pt x="4526280" y="3107146"/>
                </a:cubicBezTo>
                <a:lnTo>
                  <a:pt x="4525328" y="3108098"/>
                </a:lnTo>
                <a:cubicBezTo>
                  <a:pt x="4525328" y="3107146"/>
                  <a:pt x="4525328" y="3107146"/>
                  <a:pt x="4526280" y="3106193"/>
                </a:cubicBezTo>
                <a:cubicBezTo>
                  <a:pt x="4539616" y="3090953"/>
                  <a:pt x="4547236" y="3081428"/>
                  <a:pt x="4547236" y="3080476"/>
                </a:cubicBezTo>
                <a:cubicBezTo>
                  <a:pt x="4568192" y="3052853"/>
                  <a:pt x="4584384" y="3031898"/>
                  <a:pt x="4606292" y="3004276"/>
                </a:cubicBezTo>
                <a:cubicBezTo>
                  <a:pt x="4628198" y="2977606"/>
                  <a:pt x="4654868" y="2943316"/>
                  <a:pt x="4701540" y="2890928"/>
                </a:cubicBezTo>
                <a:cubicBezTo>
                  <a:pt x="4695826" y="2892833"/>
                  <a:pt x="4673918" y="2915693"/>
                  <a:pt x="4649152" y="2943316"/>
                </a:cubicBezTo>
                <a:cubicBezTo>
                  <a:pt x="4624388" y="2969986"/>
                  <a:pt x="4597718" y="3002371"/>
                  <a:pt x="4581526" y="3021421"/>
                </a:cubicBezTo>
                <a:lnTo>
                  <a:pt x="4555808" y="3056663"/>
                </a:lnTo>
                <a:cubicBezTo>
                  <a:pt x="4523424" y="3083333"/>
                  <a:pt x="4474844" y="3151913"/>
                  <a:pt x="4452938" y="3174773"/>
                </a:cubicBezTo>
                <a:cubicBezTo>
                  <a:pt x="4475798" y="3140483"/>
                  <a:pt x="4528186" y="3078571"/>
                  <a:pt x="4585336" y="3011896"/>
                </a:cubicBezTo>
                <a:cubicBezTo>
                  <a:pt x="4642486" y="2945221"/>
                  <a:pt x="4706304" y="2872831"/>
                  <a:pt x="4756786" y="2819491"/>
                </a:cubicBezTo>
                <a:lnTo>
                  <a:pt x="4750140" y="2825544"/>
                </a:lnTo>
                <a:lnTo>
                  <a:pt x="4778692" y="2798536"/>
                </a:lnTo>
                <a:cubicBezTo>
                  <a:pt x="4781552" y="2794726"/>
                  <a:pt x="4782504" y="2791868"/>
                  <a:pt x="4787266" y="2785201"/>
                </a:cubicBezTo>
                <a:cubicBezTo>
                  <a:pt x="4792028" y="2777581"/>
                  <a:pt x="4801552" y="2766151"/>
                  <a:pt x="4823460" y="2744243"/>
                </a:cubicBezTo>
                <a:cubicBezTo>
                  <a:pt x="4812030" y="2759483"/>
                  <a:pt x="4847272" y="2729956"/>
                  <a:pt x="4797744" y="2779486"/>
                </a:cubicBezTo>
                <a:cubicBezTo>
                  <a:pt x="4841558" y="2739481"/>
                  <a:pt x="4893946" y="2692808"/>
                  <a:pt x="4936808" y="2660423"/>
                </a:cubicBezTo>
                <a:cubicBezTo>
                  <a:pt x="4923472" y="2668996"/>
                  <a:pt x="4914900" y="2675663"/>
                  <a:pt x="4909186" y="2679473"/>
                </a:cubicBezTo>
                <a:cubicBezTo>
                  <a:pt x="4902518" y="2683283"/>
                  <a:pt x="4900612" y="2685188"/>
                  <a:pt x="4899660" y="2685188"/>
                </a:cubicBezTo>
                <a:cubicBezTo>
                  <a:pt x="4897756" y="2685188"/>
                  <a:pt x="4906328" y="2678521"/>
                  <a:pt x="4918712" y="2668043"/>
                </a:cubicBezTo>
                <a:cubicBezTo>
                  <a:pt x="4943476" y="2648993"/>
                  <a:pt x="4985386" y="2619466"/>
                  <a:pt x="4994912" y="2612798"/>
                </a:cubicBezTo>
                <a:cubicBezTo>
                  <a:pt x="5052060" y="2579461"/>
                  <a:pt x="4978718" y="2626133"/>
                  <a:pt x="4946332" y="2649946"/>
                </a:cubicBezTo>
                <a:cubicBezTo>
                  <a:pt x="4956812" y="2643278"/>
                  <a:pt x="4969192" y="2635658"/>
                  <a:pt x="4980624" y="2628991"/>
                </a:cubicBezTo>
                <a:cubicBezTo>
                  <a:pt x="4992052" y="2621371"/>
                  <a:pt x="5004436" y="2615656"/>
                  <a:pt x="5015866" y="2608988"/>
                </a:cubicBezTo>
                <a:cubicBezTo>
                  <a:pt x="5038724" y="2597558"/>
                  <a:pt x="5059680" y="2586128"/>
                  <a:pt x="5072064" y="2577556"/>
                </a:cubicBezTo>
                <a:cubicBezTo>
                  <a:pt x="5073016" y="2578508"/>
                  <a:pt x="5065396" y="2583271"/>
                  <a:pt x="5052060" y="2590891"/>
                </a:cubicBezTo>
                <a:cubicBezTo>
                  <a:pt x="5038724" y="2599463"/>
                  <a:pt x="5019676" y="2609941"/>
                  <a:pt x="4999672" y="2624228"/>
                </a:cubicBezTo>
                <a:cubicBezTo>
                  <a:pt x="4958716" y="2650898"/>
                  <a:pt x="4910138" y="2688998"/>
                  <a:pt x="4873944" y="2719478"/>
                </a:cubicBezTo>
                <a:cubicBezTo>
                  <a:pt x="4891088" y="2706143"/>
                  <a:pt x="4908232" y="2692808"/>
                  <a:pt x="4925378" y="2680426"/>
                </a:cubicBezTo>
                <a:cubicBezTo>
                  <a:pt x="4909186" y="2694713"/>
                  <a:pt x="4897756" y="2703286"/>
                  <a:pt x="4886324" y="2712811"/>
                </a:cubicBezTo>
                <a:cubicBezTo>
                  <a:pt x="4879658" y="2718526"/>
                  <a:pt x="4873944" y="2723288"/>
                  <a:pt x="4865370" y="2729956"/>
                </a:cubicBezTo>
                <a:cubicBezTo>
                  <a:pt x="4857752" y="2736623"/>
                  <a:pt x="4848226" y="2744243"/>
                  <a:pt x="4835844" y="2754721"/>
                </a:cubicBezTo>
                <a:cubicBezTo>
                  <a:pt x="4860608" y="2735671"/>
                  <a:pt x="4872038" y="2728051"/>
                  <a:pt x="4876800" y="2726146"/>
                </a:cubicBezTo>
                <a:cubicBezTo>
                  <a:pt x="4881564" y="2724241"/>
                  <a:pt x="4878704" y="2729003"/>
                  <a:pt x="4873944" y="2734718"/>
                </a:cubicBezTo>
                <a:cubicBezTo>
                  <a:pt x="4867276" y="2739481"/>
                  <a:pt x="4876800" y="2730908"/>
                  <a:pt x="4870132" y="2735671"/>
                </a:cubicBezTo>
                <a:cubicBezTo>
                  <a:pt x="4860608" y="2744243"/>
                  <a:pt x="4852036" y="2751863"/>
                  <a:pt x="4843464" y="2758531"/>
                </a:cubicBezTo>
                <a:cubicBezTo>
                  <a:pt x="4835844" y="2765198"/>
                  <a:pt x="4829176" y="2771866"/>
                  <a:pt x="4823460" y="2776628"/>
                </a:cubicBezTo>
                <a:cubicBezTo>
                  <a:pt x="4812984" y="2787106"/>
                  <a:pt x="4809172" y="2791868"/>
                  <a:pt x="4813936" y="2789011"/>
                </a:cubicBezTo>
                <a:cubicBezTo>
                  <a:pt x="4799648" y="2806156"/>
                  <a:pt x="4812030" y="2794726"/>
                  <a:pt x="4832986" y="2776628"/>
                </a:cubicBezTo>
                <a:cubicBezTo>
                  <a:pt x="4853940" y="2758531"/>
                  <a:pt x="4882516" y="2734718"/>
                  <a:pt x="4896804" y="2725193"/>
                </a:cubicBezTo>
                <a:cubicBezTo>
                  <a:pt x="4915852" y="2708048"/>
                  <a:pt x="4936808" y="2692808"/>
                  <a:pt x="4957764" y="2677568"/>
                </a:cubicBezTo>
                <a:cubicBezTo>
                  <a:pt x="4992052" y="2649946"/>
                  <a:pt x="5029200" y="2624228"/>
                  <a:pt x="5068252" y="2601368"/>
                </a:cubicBezTo>
                <a:cubicBezTo>
                  <a:pt x="5088256" y="2590891"/>
                  <a:pt x="5108258" y="2579461"/>
                  <a:pt x="5128260" y="2569936"/>
                </a:cubicBezTo>
                <a:cubicBezTo>
                  <a:pt x="5138738" y="2565173"/>
                  <a:pt x="5148264" y="2560411"/>
                  <a:pt x="5158740" y="2555648"/>
                </a:cubicBezTo>
                <a:lnTo>
                  <a:pt x="5189220" y="2542313"/>
                </a:lnTo>
                <a:cubicBezTo>
                  <a:pt x="5243512" y="2523263"/>
                  <a:pt x="5283518" y="2513738"/>
                  <a:pt x="5319712" y="2506118"/>
                </a:cubicBezTo>
                <a:cubicBezTo>
                  <a:pt x="5337812" y="2501356"/>
                  <a:pt x="5354956" y="2498498"/>
                  <a:pt x="5373052" y="2495641"/>
                </a:cubicBezTo>
                <a:cubicBezTo>
                  <a:pt x="5391150" y="2491831"/>
                  <a:pt x="5410200" y="2489926"/>
                  <a:pt x="5430204" y="2486116"/>
                </a:cubicBezTo>
                <a:lnTo>
                  <a:pt x="5451158" y="2477543"/>
                </a:lnTo>
                <a:cubicBezTo>
                  <a:pt x="5545456" y="2460398"/>
                  <a:pt x="5632132" y="2445158"/>
                  <a:pt x="5574030" y="2462303"/>
                </a:cubicBezTo>
                <a:cubicBezTo>
                  <a:pt x="5570220" y="2462303"/>
                  <a:pt x="5557838" y="2464208"/>
                  <a:pt x="5537836" y="2468018"/>
                </a:cubicBezTo>
                <a:cubicBezTo>
                  <a:pt x="5534978" y="2468971"/>
                  <a:pt x="5530216" y="2469923"/>
                  <a:pt x="5524500" y="2471828"/>
                </a:cubicBezTo>
                <a:cubicBezTo>
                  <a:pt x="5522596" y="2472781"/>
                  <a:pt x="5521644" y="2472781"/>
                  <a:pt x="5519738" y="2473733"/>
                </a:cubicBezTo>
                <a:cubicBezTo>
                  <a:pt x="5613084" y="2454683"/>
                  <a:pt x="5671186" y="2441348"/>
                  <a:pt x="5682616" y="2438491"/>
                </a:cubicBezTo>
                <a:cubicBezTo>
                  <a:pt x="5643564" y="2448968"/>
                  <a:pt x="5622608" y="2454683"/>
                  <a:pt x="5614036" y="2457541"/>
                </a:cubicBezTo>
                <a:cubicBezTo>
                  <a:pt x="5605464" y="2460398"/>
                  <a:pt x="5609272" y="2460398"/>
                  <a:pt x="5616892" y="2460398"/>
                </a:cubicBezTo>
                <a:cubicBezTo>
                  <a:pt x="5633086" y="2459446"/>
                  <a:pt x="5666424" y="2455636"/>
                  <a:pt x="5653088" y="2462303"/>
                </a:cubicBezTo>
                <a:cubicBezTo>
                  <a:pt x="5708332" y="2448968"/>
                  <a:pt x="5763578" y="2435633"/>
                  <a:pt x="5816918" y="2417536"/>
                </a:cubicBezTo>
                <a:cubicBezTo>
                  <a:pt x="5767388" y="2430871"/>
                  <a:pt x="5766436" y="2429918"/>
                  <a:pt x="5782628" y="2424203"/>
                </a:cubicBezTo>
                <a:cubicBezTo>
                  <a:pt x="5790248" y="2421346"/>
                  <a:pt x="5802630" y="2417536"/>
                  <a:pt x="5815012" y="2413726"/>
                </a:cubicBezTo>
                <a:cubicBezTo>
                  <a:pt x="5827396" y="2408963"/>
                  <a:pt x="5838824" y="2405153"/>
                  <a:pt x="5847398" y="2401343"/>
                </a:cubicBezTo>
                <a:cubicBezTo>
                  <a:pt x="5852160" y="2402296"/>
                  <a:pt x="5883592" y="2390866"/>
                  <a:pt x="5918836" y="2372768"/>
                </a:cubicBezTo>
                <a:cubicBezTo>
                  <a:pt x="5954078" y="2355623"/>
                  <a:pt x="5992178" y="2330858"/>
                  <a:pt x="6015992" y="2314666"/>
                </a:cubicBezTo>
                <a:lnTo>
                  <a:pt x="6013132" y="2317523"/>
                </a:lnTo>
                <a:cubicBezTo>
                  <a:pt x="6035992" y="2303236"/>
                  <a:pt x="6065520" y="2281328"/>
                  <a:pt x="6093144" y="2255611"/>
                </a:cubicBezTo>
                <a:cubicBezTo>
                  <a:pt x="6121718" y="2229893"/>
                  <a:pt x="6147436" y="2199413"/>
                  <a:pt x="6165532" y="2172743"/>
                </a:cubicBezTo>
                <a:cubicBezTo>
                  <a:pt x="6164580" y="2173696"/>
                  <a:pt x="6175058" y="2156551"/>
                  <a:pt x="6184584" y="2133691"/>
                </a:cubicBezTo>
                <a:cubicBezTo>
                  <a:pt x="6195060" y="2110831"/>
                  <a:pt x="6203632" y="2082256"/>
                  <a:pt x="6207444" y="2064158"/>
                </a:cubicBezTo>
                <a:cubicBezTo>
                  <a:pt x="6198872" y="2087971"/>
                  <a:pt x="6191250" y="2102258"/>
                  <a:pt x="6186488" y="2109878"/>
                </a:cubicBezTo>
                <a:cubicBezTo>
                  <a:pt x="6181724" y="2117498"/>
                  <a:pt x="6179820" y="2119403"/>
                  <a:pt x="6179820" y="2118451"/>
                </a:cubicBezTo>
                <a:cubicBezTo>
                  <a:pt x="6179820" y="2116546"/>
                  <a:pt x="6184584" y="2104163"/>
                  <a:pt x="6181724" y="2107021"/>
                </a:cubicBezTo>
                <a:cubicBezTo>
                  <a:pt x="6187440" y="2097496"/>
                  <a:pt x="6195060" y="2079398"/>
                  <a:pt x="6195060" y="2077493"/>
                </a:cubicBezTo>
                <a:cubicBezTo>
                  <a:pt x="6197918" y="2070826"/>
                  <a:pt x="6195060" y="2074636"/>
                  <a:pt x="6192204" y="2081303"/>
                </a:cubicBezTo>
                <a:cubicBezTo>
                  <a:pt x="6189346" y="2087018"/>
                  <a:pt x="6184584" y="2095590"/>
                  <a:pt x="6183630" y="2096543"/>
                </a:cubicBezTo>
                <a:cubicBezTo>
                  <a:pt x="6161724" y="2146073"/>
                  <a:pt x="6125528" y="2192746"/>
                  <a:pt x="6090286" y="2227988"/>
                </a:cubicBezTo>
                <a:cubicBezTo>
                  <a:pt x="6055996" y="2263231"/>
                  <a:pt x="6021704" y="2289901"/>
                  <a:pt x="6003608" y="2306093"/>
                </a:cubicBezTo>
                <a:cubicBezTo>
                  <a:pt x="6035992" y="2287996"/>
                  <a:pt x="6052186" y="2267993"/>
                  <a:pt x="6083618" y="2242276"/>
                </a:cubicBezTo>
                <a:cubicBezTo>
                  <a:pt x="6044566" y="2285138"/>
                  <a:pt x="5981700" y="2330858"/>
                  <a:pt x="5890260" y="2371816"/>
                </a:cubicBezTo>
                <a:cubicBezTo>
                  <a:pt x="5879784" y="2374673"/>
                  <a:pt x="5869304" y="2377531"/>
                  <a:pt x="5858828" y="2380388"/>
                </a:cubicBezTo>
                <a:lnTo>
                  <a:pt x="5835968" y="2389913"/>
                </a:lnTo>
                <a:lnTo>
                  <a:pt x="5812156" y="2398486"/>
                </a:lnTo>
                <a:cubicBezTo>
                  <a:pt x="5795012" y="2403248"/>
                  <a:pt x="5778818" y="2408963"/>
                  <a:pt x="5762624" y="2413726"/>
                </a:cubicBezTo>
                <a:cubicBezTo>
                  <a:pt x="5782628" y="2407058"/>
                  <a:pt x="5786438" y="2404201"/>
                  <a:pt x="5797868" y="2399438"/>
                </a:cubicBezTo>
                <a:cubicBezTo>
                  <a:pt x="5809298" y="2393723"/>
                  <a:pt x="5828348" y="2388008"/>
                  <a:pt x="5875972" y="2368006"/>
                </a:cubicBezTo>
                <a:cubicBezTo>
                  <a:pt x="5868352" y="2368006"/>
                  <a:pt x="5845492" y="2378483"/>
                  <a:pt x="5815012" y="2388961"/>
                </a:cubicBezTo>
                <a:cubicBezTo>
                  <a:pt x="5799772" y="2394676"/>
                  <a:pt x="5781676" y="2400391"/>
                  <a:pt x="5764530" y="2405153"/>
                </a:cubicBezTo>
                <a:cubicBezTo>
                  <a:pt x="5747386" y="2409916"/>
                  <a:pt x="5729288" y="2414678"/>
                  <a:pt x="5713096" y="2418488"/>
                </a:cubicBezTo>
                <a:lnTo>
                  <a:pt x="5680712" y="2430871"/>
                </a:lnTo>
                <a:cubicBezTo>
                  <a:pt x="5686424" y="2428013"/>
                  <a:pt x="5654040" y="2433728"/>
                  <a:pt x="5633086" y="2437538"/>
                </a:cubicBezTo>
                <a:cubicBezTo>
                  <a:pt x="5611178" y="2441348"/>
                  <a:pt x="5601652" y="2442301"/>
                  <a:pt x="5651184" y="2429918"/>
                </a:cubicBezTo>
                <a:cubicBezTo>
                  <a:pt x="5705476" y="2416583"/>
                  <a:pt x="5758816" y="2402296"/>
                  <a:pt x="5809298" y="2385151"/>
                </a:cubicBezTo>
                <a:lnTo>
                  <a:pt x="5765484" y="2394676"/>
                </a:lnTo>
                <a:cubicBezTo>
                  <a:pt x="5787392" y="2388008"/>
                  <a:pt x="5809298" y="2382293"/>
                  <a:pt x="5829300" y="2374673"/>
                </a:cubicBezTo>
                <a:cubicBezTo>
                  <a:pt x="5849304" y="2367053"/>
                  <a:pt x="5869304" y="2359433"/>
                  <a:pt x="5889308" y="2349908"/>
                </a:cubicBezTo>
                <a:cubicBezTo>
                  <a:pt x="5879784" y="2354671"/>
                  <a:pt x="5871212" y="2359433"/>
                  <a:pt x="5861686" y="2364196"/>
                </a:cubicBezTo>
                <a:cubicBezTo>
                  <a:pt x="5910264" y="2343241"/>
                  <a:pt x="5935980" y="2328001"/>
                  <a:pt x="5953124" y="2319428"/>
                </a:cubicBezTo>
                <a:cubicBezTo>
                  <a:pt x="5970272" y="2310856"/>
                  <a:pt x="5976938" y="2307998"/>
                  <a:pt x="5984558" y="2304188"/>
                </a:cubicBezTo>
                <a:cubicBezTo>
                  <a:pt x="5992178" y="2301331"/>
                  <a:pt x="5998846" y="2297521"/>
                  <a:pt x="6015038" y="2287043"/>
                </a:cubicBezTo>
                <a:cubicBezTo>
                  <a:pt x="6031230" y="2276566"/>
                  <a:pt x="6055996" y="2258468"/>
                  <a:pt x="6092192" y="2220368"/>
                </a:cubicBezTo>
                <a:lnTo>
                  <a:pt x="6119502" y="2185075"/>
                </a:lnTo>
                <a:lnTo>
                  <a:pt x="6076952" y="2233703"/>
                </a:lnTo>
                <a:cubicBezTo>
                  <a:pt x="6075046" y="2235608"/>
                  <a:pt x="6073140" y="2236560"/>
                  <a:pt x="6071236" y="2238465"/>
                </a:cubicBezTo>
                <a:lnTo>
                  <a:pt x="6121304" y="2182746"/>
                </a:lnTo>
                <a:lnTo>
                  <a:pt x="6123148" y="2180363"/>
                </a:lnTo>
                <a:cubicBezTo>
                  <a:pt x="6133386" y="2166314"/>
                  <a:pt x="6143626" y="2151312"/>
                  <a:pt x="6154104" y="2134643"/>
                </a:cubicBezTo>
                <a:cubicBezTo>
                  <a:pt x="6174104" y="2100353"/>
                  <a:pt x="6196012" y="2059396"/>
                  <a:pt x="6204586" y="2003198"/>
                </a:cubicBezTo>
                <a:cubicBezTo>
                  <a:pt x="6202680" y="2023201"/>
                  <a:pt x="6199824" y="2034631"/>
                  <a:pt x="6198872" y="2039393"/>
                </a:cubicBezTo>
                <a:cubicBezTo>
                  <a:pt x="6197918" y="2044156"/>
                  <a:pt x="6198872" y="2044156"/>
                  <a:pt x="6199824" y="2042251"/>
                </a:cubicBezTo>
                <a:cubicBezTo>
                  <a:pt x="6202680" y="2038440"/>
                  <a:pt x="6206492" y="2027963"/>
                  <a:pt x="6204586" y="2044156"/>
                </a:cubicBezTo>
                <a:cubicBezTo>
                  <a:pt x="6216968" y="2002246"/>
                  <a:pt x="6216968" y="1972718"/>
                  <a:pt x="6214112" y="1949858"/>
                </a:cubicBezTo>
                <a:cubicBezTo>
                  <a:pt x="6213158" y="1938428"/>
                  <a:pt x="6210300" y="1928903"/>
                  <a:pt x="6208396" y="1918426"/>
                </a:cubicBezTo>
                <a:cubicBezTo>
                  <a:pt x="6206492" y="1912711"/>
                  <a:pt x="6205538" y="1907948"/>
                  <a:pt x="6203632" y="1903186"/>
                </a:cubicBezTo>
                <a:cubicBezTo>
                  <a:pt x="6202680" y="1898423"/>
                  <a:pt x="6200776" y="1893661"/>
                  <a:pt x="6198872" y="1887946"/>
                </a:cubicBezTo>
                <a:cubicBezTo>
                  <a:pt x="6196966" y="1877468"/>
                  <a:pt x="6196012" y="1866990"/>
                  <a:pt x="6197918" y="1869848"/>
                </a:cubicBezTo>
                <a:cubicBezTo>
                  <a:pt x="6198872" y="1870801"/>
                  <a:pt x="6200776" y="1875563"/>
                  <a:pt x="6203632" y="1884136"/>
                </a:cubicBezTo>
                <a:cubicBezTo>
                  <a:pt x="6205538" y="1888898"/>
                  <a:pt x="6207444" y="1894613"/>
                  <a:pt x="6208396" y="1901281"/>
                </a:cubicBezTo>
                <a:cubicBezTo>
                  <a:pt x="6209348" y="1905090"/>
                  <a:pt x="6210300" y="1908901"/>
                  <a:pt x="6211252" y="1912711"/>
                </a:cubicBezTo>
                <a:cubicBezTo>
                  <a:pt x="6211252" y="1914615"/>
                  <a:pt x="6211252" y="1917473"/>
                  <a:pt x="6212204" y="1919378"/>
                </a:cubicBezTo>
                <a:cubicBezTo>
                  <a:pt x="6212204" y="1921283"/>
                  <a:pt x="6213158" y="1923188"/>
                  <a:pt x="6213158" y="1926046"/>
                </a:cubicBezTo>
                <a:cubicBezTo>
                  <a:pt x="6216968" y="1929856"/>
                  <a:pt x="6214112" y="1905090"/>
                  <a:pt x="6204586" y="1877468"/>
                </a:cubicBezTo>
                <a:lnTo>
                  <a:pt x="6201728" y="1866990"/>
                </a:lnTo>
                <a:cubicBezTo>
                  <a:pt x="6200776" y="1863181"/>
                  <a:pt x="6198872" y="1860323"/>
                  <a:pt x="6197918" y="1856513"/>
                </a:cubicBezTo>
                <a:cubicBezTo>
                  <a:pt x="6196012" y="1849846"/>
                  <a:pt x="6194108" y="1843178"/>
                  <a:pt x="6191250" y="1837463"/>
                </a:cubicBezTo>
                <a:cubicBezTo>
                  <a:pt x="6186488" y="1826033"/>
                  <a:pt x="6183630" y="1817461"/>
                  <a:pt x="6184584" y="1814603"/>
                </a:cubicBezTo>
                <a:cubicBezTo>
                  <a:pt x="6169344" y="1782218"/>
                  <a:pt x="6154104" y="1753643"/>
                  <a:pt x="6139816" y="1727926"/>
                </a:cubicBezTo>
                <a:cubicBezTo>
                  <a:pt x="6132196" y="1714590"/>
                  <a:pt x="6125528" y="1703161"/>
                  <a:pt x="6119812" y="1691731"/>
                </a:cubicBezTo>
                <a:cubicBezTo>
                  <a:pt x="6114098" y="1680301"/>
                  <a:pt x="6108384" y="1669823"/>
                  <a:pt x="6102668" y="1659346"/>
                </a:cubicBezTo>
                <a:lnTo>
                  <a:pt x="6082556" y="1617687"/>
                </a:lnTo>
                <a:lnTo>
                  <a:pt x="6084572" y="1619340"/>
                </a:lnTo>
                <a:cubicBezTo>
                  <a:pt x="6064568" y="1566953"/>
                  <a:pt x="6055996" y="1525996"/>
                  <a:pt x="6053138" y="1494563"/>
                </a:cubicBezTo>
                <a:cubicBezTo>
                  <a:pt x="6049328" y="1463131"/>
                  <a:pt x="6050280" y="1440271"/>
                  <a:pt x="6053138" y="1416458"/>
                </a:cubicBezTo>
                <a:cubicBezTo>
                  <a:pt x="6055996" y="1392646"/>
                  <a:pt x="6060758" y="1367881"/>
                  <a:pt x="6074092" y="1333590"/>
                </a:cubicBezTo>
                <a:cubicBezTo>
                  <a:pt x="6087428" y="1300253"/>
                  <a:pt x="6110288" y="1257390"/>
                  <a:pt x="6153150" y="1208813"/>
                </a:cubicBezTo>
                <a:cubicBezTo>
                  <a:pt x="6129338" y="1236436"/>
                  <a:pt x="6105524" y="1273583"/>
                  <a:pt x="6090286" y="1310731"/>
                </a:cubicBezTo>
                <a:cubicBezTo>
                  <a:pt x="6074092" y="1347878"/>
                  <a:pt x="6068378" y="1385026"/>
                  <a:pt x="6067424" y="1407886"/>
                </a:cubicBezTo>
                <a:cubicBezTo>
                  <a:pt x="6066472" y="1409790"/>
                  <a:pt x="6065520" y="1413601"/>
                  <a:pt x="6064568" y="1422173"/>
                </a:cubicBezTo>
                <a:cubicBezTo>
                  <a:pt x="6066472" y="1464083"/>
                  <a:pt x="6071236" y="1422173"/>
                  <a:pt x="6079808" y="1424078"/>
                </a:cubicBezTo>
                <a:cubicBezTo>
                  <a:pt x="6083618" y="1365023"/>
                  <a:pt x="6104572" y="1316446"/>
                  <a:pt x="6132196" y="1274536"/>
                </a:cubicBezTo>
                <a:cubicBezTo>
                  <a:pt x="6159818" y="1231673"/>
                  <a:pt x="6196012" y="1193573"/>
                  <a:pt x="6243638" y="1149758"/>
                </a:cubicBezTo>
                <a:cubicBezTo>
                  <a:pt x="6251258" y="1140233"/>
                  <a:pt x="6236018" y="1150711"/>
                  <a:pt x="6213158" y="1170713"/>
                </a:cubicBezTo>
                <a:lnTo>
                  <a:pt x="6189152" y="1194257"/>
                </a:lnTo>
                <a:lnTo>
                  <a:pt x="6218872" y="1161188"/>
                </a:lnTo>
                <a:cubicBezTo>
                  <a:pt x="6213158" y="1166903"/>
                  <a:pt x="6208396" y="1172618"/>
                  <a:pt x="6203632" y="1178333"/>
                </a:cubicBezTo>
                <a:cubicBezTo>
                  <a:pt x="6275072" y="1109753"/>
                  <a:pt x="6353176" y="1057366"/>
                  <a:pt x="6423660" y="999263"/>
                </a:cubicBezTo>
                <a:cubicBezTo>
                  <a:pt x="6383656" y="1032601"/>
                  <a:pt x="6370320" y="1044983"/>
                  <a:pt x="6350318" y="1064033"/>
                </a:cubicBezTo>
                <a:cubicBezTo>
                  <a:pt x="6378892" y="1042126"/>
                  <a:pt x="6406516" y="1021171"/>
                  <a:pt x="6436996" y="998310"/>
                </a:cubicBezTo>
                <a:cubicBezTo>
                  <a:pt x="6428424" y="999263"/>
                  <a:pt x="6430328" y="993548"/>
                  <a:pt x="6456046" y="971641"/>
                </a:cubicBezTo>
                <a:cubicBezTo>
                  <a:pt x="6521768" y="914491"/>
                  <a:pt x="6562724" y="864008"/>
                  <a:pt x="6587492" y="819241"/>
                </a:cubicBezTo>
                <a:cubicBezTo>
                  <a:pt x="6599872" y="796381"/>
                  <a:pt x="6608446" y="776378"/>
                  <a:pt x="6616066" y="757328"/>
                </a:cubicBezTo>
                <a:cubicBezTo>
                  <a:pt x="6622732" y="739231"/>
                  <a:pt x="6627496" y="722085"/>
                  <a:pt x="6631304" y="706846"/>
                </a:cubicBezTo>
                <a:cubicBezTo>
                  <a:pt x="6632258" y="700178"/>
                  <a:pt x="6633212" y="692558"/>
                  <a:pt x="6634164" y="686843"/>
                </a:cubicBezTo>
                <a:cubicBezTo>
                  <a:pt x="6632258" y="694463"/>
                  <a:pt x="6631304" y="689701"/>
                  <a:pt x="6631304" y="679223"/>
                </a:cubicBezTo>
                <a:cubicBezTo>
                  <a:pt x="6631304" y="668746"/>
                  <a:pt x="6631304" y="651601"/>
                  <a:pt x="6630352" y="631598"/>
                </a:cubicBezTo>
                <a:cubicBezTo>
                  <a:pt x="6629400" y="612548"/>
                  <a:pt x="6626544" y="589688"/>
                  <a:pt x="6622732" y="569686"/>
                </a:cubicBezTo>
                <a:cubicBezTo>
                  <a:pt x="6618924" y="549683"/>
                  <a:pt x="6614160" y="531586"/>
                  <a:pt x="6609398" y="519203"/>
                </a:cubicBezTo>
                <a:cubicBezTo>
                  <a:pt x="6610350" y="519203"/>
                  <a:pt x="6610350" y="514441"/>
                  <a:pt x="6608446" y="505868"/>
                </a:cubicBezTo>
                <a:cubicBezTo>
                  <a:pt x="6606540" y="497295"/>
                  <a:pt x="6603684" y="484913"/>
                  <a:pt x="6598920" y="471578"/>
                </a:cubicBezTo>
                <a:cubicBezTo>
                  <a:pt x="6590348" y="444908"/>
                  <a:pt x="6577012" y="412523"/>
                  <a:pt x="6566536" y="390616"/>
                </a:cubicBezTo>
                <a:cubicBezTo>
                  <a:pt x="6560820" y="383948"/>
                  <a:pt x="6557964" y="382995"/>
                  <a:pt x="6557964" y="386806"/>
                </a:cubicBezTo>
                <a:cubicBezTo>
                  <a:pt x="6517958" y="311558"/>
                  <a:pt x="6460808" y="245836"/>
                  <a:pt x="6393180" y="199163"/>
                </a:cubicBezTo>
                <a:cubicBezTo>
                  <a:pt x="6324600" y="152490"/>
                  <a:pt x="6245544" y="122010"/>
                  <a:pt x="6165532" y="105818"/>
                </a:cubicBezTo>
                <a:cubicBezTo>
                  <a:pt x="6116004" y="105818"/>
                  <a:pt x="6058852" y="107723"/>
                  <a:pt x="6035040" y="117248"/>
                </a:cubicBezTo>
                <a:cubicBezTo>
                  <a:pt x="5981700" y="116296"/>
                  <a:pt x="5918836" y="121058"/>
                  <a:pt x="5857876" y="132488"/>
                </a:cubicBezTo>
                <a:cubicBezTo>
                  <a:pt x="5796916" y="143918"/>
                  <a:pt x="5738812" y="160111"/>
                  <a:pt x="5694046" y="174398"/>
                </a:cubicBezTo>
                <a:lnTo>
                  <a:pt x="5701666" y="169636"/>
                </a:lnTo>
                <a:cubicBezTo>
                  <a:pt x="5691188" y="172493"/>
                  <a:pt x="5680712" y="177256"/>
                  <a:pt x="5670232" y="181065"/>
                </a:cubicBezTo>
                <a:cubicBezTo>
                  <a:pt x="5660708" y="185828"/>
                  <a:pt x="5650230" y="188686"/>
                  <a:pt x="5640704" y="193448"/>
                </a:cubicBezTo>
                <a:cubicBezTo>
                  <a:pt x="5631180" y="198211"/>
                  <a:pt x="5621656" y="202973"/>
                  <a:pt x="5613084" y="206783"/>
                </a:cubicBezTo>
                <a:cubicBezTo>
                  <a:pt x="5608320" y="209640"/>
                  <a:pt x="5603558" y="211546"/>
                  <a:pt x="5599748" y="213450"/>
                </a:cubicBezTo>
                <a:cubicBezTo>
                  <a:pt x="5594986" y="215356"/>
                  <a:pt x="5591176" y="218213"/>
                  <a:pt x="5587366" y="220118"/>
                </a:cubicBezTo>
                <a:cubicBezTo>
                  <a:pt x="5541646" y="240121"/>
                  <a:pt x="5614988" y="200115"/>
                  <a:pt x="5583556" y="214403"/>
                </a:cubicBezTo>
                <a:cubicBezTo>
                  <a:pt x="5536884" y="239168"/>
                  <a:pt x="5491164" y="266791"/>
                  <a:pt x="5447348" y="296318"/>
                </a:cubicBezTo>
                <a:cubicBezTo>
                  <a:pt x="5449252" y="294413"/>
                  <a:pt x="5456872" y="287746"/>
                  <a:pt x="5469256" y="279173"/>
                </a:cubicBezTo>
                <a:cubicBezTo>
                  <a:pt x="5481638" y="271553"/>
                  <a:pt x="5498784" y="260123"/>
                  <a:pt x="5516880" y="249646"/>
                </a:cubicBezTo>
                <a:cubicBezTo>
                  <a:pt x="5535930" y="239168"/>
                  <a:pt x="5555932" y="227738"/>
                  <a:pt x="5574984" y="218213"/>
                </a:cubicBezTo>
                <a:cubicBezTo>
                  <a:pt x="5594032" y="208688"/>
                  <a:pt x="5612130" y="200115"/>
                  <a:pt x="5626418" y="193448"/>
                </a:cubicBezTo>
                <a:cubicBezTo>
                  <a:pt x="5615940" y="199163"/>
                  <a:pt x="5594032" y="209640"/>
                  <a:pt x="5601652" y="206783"/>
                </a:cubicBezTo>
                <a:cubicBezTo>
                  <a:pt x="5635944" y="192496"/>
                  <a:pt x="5682616" y="170588"/>
                  <a:pt x="5727384" y="155348"/>
                </a:cubicBezTo>
                <a:cubicBezTo>
                  <a:pt x="5738812" y="150586"/>
                  <a:pt x="5749292" y="147728"/>
                  <a:pt x="5759768" y="144871"/>
                </a:cubicBezTo>
                <a:cubicBezTo>
                  <a:pt x="5769292" y="142013"/>
                  <a:pt x="5779772" y="139156"/>
                  <a:pt x="5788344" y="137251"/>
                </a:cubicBezTo>
                <a:cubicBezTo>
                  <a:pt x="5806440" y="133440"/>
                  <a:pt x="5820728" y="130583"/>
                  <a:pt x="5828348" y="130583"/>
                </a:cubicBezTo>
                <a:cubicBezTo>
                  <a:pt x="5846446" y="126773"/>
                  <a:pt x="5828348" y="130583"/>
                  <a:pt x="5821680" y="134393"/>
                </a:cubicBezTo>
                <a:cubicBezTo>
                  <a:pt x="5815012" y="137251"/>
                  <a:pt x="5818824" y="137251"/>
                  <a:pt x="5876924" y="126773"/>
                </a:cubicBezTo>
                <a:cubicBezTo>
                  <a:pt x="5896928" y="124868"/>
                  <a:pt x="5913120" y="122963"/>
                  <a:pt x="5926456" y="121058"/>
                </a:cubicBezTo>
                <a:cubicBezTo>
                  <a:pt x="5940744" y="120105"/>
                  <a:pt x="5951220" y="118201"/>
                  <a:pt x="5959792" y="117248"/>
                </a:cubicBezTo>
                <a:cubicBezTo>
                  <a:pt x="5976938" y="114390"/>
                  <a:pt x="5985512" y="112485"/>
                  <a:pt x="5989320" y="111533"/>
                </a:cubicBezTo>
                <a:cubicBezTo>
                  <a:pt x="5990272" y="111533"/>
                  <a:pt x="5982652" y="110580"/>
                  <a:pt x="5971224" y="110580"/>
                </a:cubicBezTo>
                <a:cubicBezTo>
                  <a:pt x="5960746" y="110580"/>
                  <a:pt x="5946458" y="111533"/>
                  <a:pt x="5933124" y="111533"/>
                </a:cubicBezTo>
                <a:cubicBezTo>
                  <a:pt x="5907404" y="112485"/>
                  <a:pt x="5886450" y="115343"/>
                  <a:pt x="5908358" y="110580"/>
                </a:cubicBezTo>
                <a:cubicBezTo>
                  <a:pt x="5876924" y="113438"/>
                  <a:pt x="5855972" y="119153"/>
                  <a:pt x="5832158" y="123915"/>
                </a:cubicBezTo>
                <a:cubicBezTo>
                  <a:pt x="5809298" y="129630"/>
                  <a:pt x="5783580" y="135346"/>
                  <a:pt x="5744528" y="145823"/>
                </a:cubicBezTo>
                <a:cubicBezTo>
                  <a:pt x="5774056" y="136298"/>
                  <a:pt x="5809298" y="125821"/>
                  <a:pt x="5841684" y="119153"/>
                </a:cubicBezTo>
                <a:cubicBezTo>
                  <a:pt x="5874068" y="111533"/>
                  <a:pt x="5903596" y="107723"/>
                  <a:pt x="5919788" y="107723"/>
                </a:cubicBezTo>
                <a:cubicBezTo>
                  <a:pt x="5979796" y="99151"/>
                  <a:pt x="6006466" y="96293"/>
                  <a:pt x="6010276" y="92483"/>
                </a:cubicBezTo>
                <a:cubicBezTo>
                  <a:pt x="6014086" y="89626"/>
                  <a:pt x="5995036" y="85815"/>
                  <a:pt x="5965508" y="86768"/>
                </a:cubicBezTo>
                <a:cubicBezTo>
                  <a:pt x="5969318" y="87721"/>
                  <a:pt x="5956936" y="89626"/>
                  <a:pt x="5938838" y="91530"/>
                </a:cubicBezTo>
                <a:cubicBezTo>
                  <a:pt x="5934076" y="92483"/>
                  <a:pt x="5929312" y="92483"/>
                  <a:pt x="5924550" y="93435"/>
                </a:cubicBezTo>
                <a:cubicBezTo>
                  <a:pt x="5919788" y="94388"/>
                  <a:pt x="5914072" y="95340"/>
                  <a:pt x="5909312" y="96293"/>
                </a:cubicBezTo>
                <a:cubicBezTo>
                  <a:pt x="5898832" y="98198"/>
                  <a:pt x="5888356" y="99151"/>
                  <a:pt x="5878830" y="101055"/>
                </a:cubicBezTo>
                <a:cubicBezTo>
                  <a:pt x="5859780" y="104865"/>
                  <a:pt x="5845492" y="107723"/>
                  <a:pt x="5846446" y="108676"/>
                </a:cubicBezTo>
                <a:cubicBezTo>
                  <a:pt x="5846446" y="108676"/>
                  <a:pt x="5851208" y="108676"/>
                  <a:pt x="5859780" y="107723"/>
                </a:cubicBezTo>
                <a:cubicBezTo>
                  <a:pt x="5864544" y="107723"/>
                  <a:pt x="5870258" y="106771"/>
                  <a:pt x="5876924" y="105818"/>
                </a:cubicBezTo>
                <a:cubicBezTo>
                  <a:pt x="5883592" y="104865"/>
                  <a:pt x="5892166" y="103913"/>
                  <a:pt x="5902644" y="102960"/>
                </a:cubicBezTo>
                <a:cubicBezTo>
                  <a:pt x="5867400" y="108676"/>
                  <a:pt x="5816918" y="120105"/>
                  <a:pt x="5764530" y="135346"/>
                </a:cubicBezTo>
                <a:cubicBezTo>
                  <a:pt x="5752148" y="139156"/>
                  <a:pt x="5738812" y="142965"/>
                  <a:pt x="5725478" y="147728"/>
                </a:cubicBezTo>
                <a:cubicBezTo>
                  <a:pt x="5713096" y="152490"/>
                  <a:pt x="5699760" y="157253"/>
                  <a:pt x="5687378" y="162015"/>
                </a:cubicBezTo>
                <a:cubicBezTo>
                  <a:pt x="5662612" y="172493"/>
                  <a:pt x="5637848" y="182018"/>
                  <a:pt x="5616892" y="193448"/>
                </a:cubicBezTo>
                <a:lnTo>
                  <a:pt x="5620704" y="190590"/>
                </a:lnTo>
                <a:lnTo>
                  <a:pt x="5594032" y="202973"/>
                </a:lnTo>
                <a:lnTo>
                  <a:pt x="5567364" y="216308"/>
                </a:lnTo>
                <a:cubicBezTo>
                  <a:pt x="5549266" y="224881"/>
                  <a:pt x="5532120" y="235358"/>
                  <a:pt x="5514976" y="244883"/>
                </a:cubicBezTo>
                <a:cubicBezTo>
                  <a:pt x="5529264" y="235358"/>
                  <a:pt x="5560696" y="217261"/>
                  <a:pt x="5560696" y="214403"/>
                </a:cubicBezTo>
                <a:cubicBezTo>
                  <a:pt x="5513072" y="242025"/>
                  <a:pt x="5466398" y="272506"/>
                  <a:pt x="5421630" y="304891"/>
                </a:cubicBezTo>
                <a:cubicBezTo>
                  <a:pt x="5459730" y="277268"/>
                  <a:pt x="5447348" y="283936"/>
                  <a:pt x="5420678" y="301081"/>
                </a:cubicBezTo>
                <a:cubicBezTo>
                  <a:pt x="5407344" y="309653"/>
                  <a:pt x="5390198" y="320131"/>
                  <a:pt x="5374958" y="331561"/>
                </a:cubicBezTo>
                <a:cubicBezTo>
                  <a:pt x="5359718" y="342991"/>
                  <a:pt x="5345430" y="352516"/>
                  <a:pt x="5336858" y="359183"/>
                </a:cubicBezTo>
                <a:cubicBezTo>
                  <a:pt x="5325428" y="373470"/>
                  <a:pt x="5275898" y="416333"/>
                  <a:pt x="5326380" y="379186"/>
                </a:cubicBezTo>
                <a:cubicBezTo>
                  <a:pt x="5354956" y="358231"/>
                  <a:pt x="5363528" y="352516"/>
                  <a:pt x="5370196" y="345848"/>
                </a:cubicBezTo>
                <a:cubicBezTo>
                  <a:pt x="5376864" y="340133"/>
                  <a:pt x="5382578" y="333466"/>
                  <a:pt x="5409248" y="315368"/>
                </a:cubicBezTo>
                <a:cubicBezTo>
                  <a:pt x="5385436" y="334418"/>
                  <a:pt x="5362576" y="353468"/>
                  <a:pt x="5339716" y="373470"/>
                </a:cubicBezTo>
                <a:lnTo>
                  <a:pt x="5333048" y="378233"/>
                </a:lnTo>
                <a:cubicBezTo>
                  <a:pt x="5319712" y="390616"/>
                  <a:pt x="5306378" y="402998"/>
                  <a:pt x="5293044" y="416333"/>
                </a:cubicBezTo>
                <a:cubicBezTo>
                  <a:pt x="5245418" y="455386"/>
                  <a:pt x="5253992" y="444908"/>
                  <a:pt x="5259704" y="437288"/>
                </a:cubicBezTo>
                <a:cubicBezTo>
                  <a:pt x="5265420" y="429668"/>
                  <a:pt x="5267324" y="424906"/>
                  <a:pt x="5209224" y="479198"/>
                </a:cubicBezTo>
                <a:lnTo>
                  <a:pt x="5229224" y="470626"/>
                </a:lnTo>
                <a:cubicBezTo>
                  <a:pt x="5194936" y="500153"/>
                  <a:pt x="5157788" y="533491"/>
                  <a:pt x="5120640" y="567781"/>
                </a:cubicBezTo>
                <a:cubicBezTo>
                  <a:pt x="5083492" y="602071"/>
                  <a:pt x="5046346" y="637313"/>
                  <a:pt x="5010150" y="672556"/>
                </a:cubicBezTo>
                <a:cubicBezTo>
                  <a:pt x="4973956" y="707798"/>
                  <a:pt x="4935856" y="744946"/>
                  <a:pt x="4892992" y="773521"/>
                </a:cubicBezTo>
                <a:cubicBezTo>
                  <a:pt x="4872038" y="787808"/>
                  <a:pt x="4849178" y="800191"/>
                  <a:pt x="4826318" y="809716"/>
                </a:cubicBezTo>
                <a:cubicBezTo>
                  <a:pt x="4803458" y="819241"/>
                  <a:pt x="4780598" y="825908"/>
                  <a:pt x="4758692" y="828766"/>
                </a:cubicBezTo>
                <a:cubicBezTo>
                  <a:pt x="4782504" y="823051"/>
                  <a:pt x="4797744" y="815431"/>
                  <a:pt x="4799648" y="812573"/>
                </a:cubicBezTo>
                <a:cubicBezTo>
                  <a:pt x="4800600" y="810668"/>
                  <a:pt x="4798696" y="810668"/>
                  <a:pt x="4792028" y="810668"/>
                </a:cubicBezTo>
                <a:cubicBezTo>
                  <a:pt x="4785360" y="811621"/>
                  <a:pt x="4774884" y="813526"/>
                  <a:pt x="4759644" y="814478"/>
                </a:cubicBezTo>
                <a:cubicBezTo>
                  <a:pt x="4776788" y="812573"/>
                  <a:pt x="4798696" y="806858"/>
                  <a:pt x="4821556" y="798285"/>
                </a:cubicBezTo>
                <a:cubicBezTo>
                  <a:pt x="4843464" y="788760"/>
                  <a:pt x="4867276" y="776378"/>
                  <a:pt x="4888230" y="761138"/>
                </a:cubicBezTo>
                <a:cubicBezTo>
                  <a:pt x="4931092" y="730658"/>
                  <a:pt x="4968240" y="693510"/>
                  <a:pt x="4996816" y="663983"/>
                </a:cubicBezTo>
                <a:cubicBezTo>
                  <a:pt x="5002530" y="658268"/>
                  <a:pt x="4986338" y="678271"/>
                  <a:pt x="4957764" y="707798"/>
                </a:cubicBezTo>
                <a:cubicBezTo>
                  <a:pt x="4943476" y="722085"/>
                  <a:pt x="4925378" y="739231"/>
                  <a:pt x="4904424" y="755423"/>
                </a:cubicBezTo>
                <a:cubicBezTo>
                  <a:pt x="4884420" y="771616"/>
                  <a:pt x="4859656" y="787808"/>
                  <a:pt x="4834892" y="798285"/>
                </a:cubicBezTo>
                <a:cubicBezTo>
                  <a:pt x="4848226" y="795428"/>
                  <a:pt x="4870132" y="784951"/>
                  <a:pt x="4892040" y="769710"/>
                </a:cubicBezTo>
                <a:cubicBezTo>
                  <a:pt x="4913948" y="754471"/>
                  <a:pt x="4936808" y="734468"/>
                  <a:pt x="4956812" y="714466"/>
                </a:cubicBezTo>
                <a:cubicBezTo>
                  <a:pt x="4975860" y="694463"/>
                  <a:pt x="4993958" y="675413"/>
                  <a:pt x="5007292" y="662078"/>
                </a:cubicBezTo>
                <a:cubicBezTo>
                  <a:pt x="5020628" y="648743"/>
                  <a:pt x="5031104" y="640171"/>
                  <a:pt x="5034916" y="640171"/>
                </a:cubicBezTo>
                <a:cubicBezTo>
                  <a:pt x="5115878" y="562066"/>
                  <a:pt x="5145404" y="532538"/>
                  <a:pt x="5171124" y="504916"/>
                </a:cubicBezTo>
                <a:cubicBezTo>
                  <a:pt x="5184458" y="491581"/>
                  <a:pt x="5196840" y="479198"/>
                  <a:pt x="5214938" y="462053"/>
                </a:cubicBezTo>
                <a:cubicBezTo>
                  <a:pt x="5233988" y="445861"/>
                  <a:pt x="5257800" y="424906"/>
                  <a:pt x="5295900" y="396331"/>
                </a:cubicBezTo>
                <a:cubicBezTo>
                  <a:pt x="5293996" y="390616"/>
                  <a:pt x="5336858" y="361088"/>
                  <a:pt x="5341620" y="351563"/>
                </a:cubicBezTo>
                <a:cubicBezTo>
                  <a:pt x="5316856" y="365851"/>
                  <a:pt x="5266372" y="403951"/>
                  <a:pt x="5213032" y="452528"/>
                </a:cubicBezTo>
                <a:cubicBezTo>
                  <a:pt x="5185886" y="476817"/>
                  <a:pt x="5158026" y="503011"/>
                  <a:pt x="5131238" y="528490"/>
                </a:cubicBezTo>
                <a:lnTo>
                  <a:pt x="5100184" y="558023"/>
                </a:lnTo>
                <a:lnTo>
                  <a:pt x="5062538" y="596355"/>
                </a:lnTo>
                <a:lnTo>
                  <a:pt x="5056824" y="601117"/>
                </a:lnTo>
                <a:lnTo>
                  <a:pt x="5084486" y="572953"/>
                </a:lnTo>
                <a:lnTo>
                  <a:pt x="5055872" y="600166"/>
                </a:lnTo>
                <a:cubicBezTo>
                  <a:pt x="5064444" y="591593"/>
                  <a:pt x="5081588" y="573496"/>
                  <a:pt x="5084446" y="569686"/>
                </a:cubicBezTo>
                <a:cubicBezTo>
                  <a:pt x="5052060" y="599213"/>
                  <a:pt x="5030152" y="622073"/>
                  <a:pt x="5010150" y="642076"/>
                </a:cubicBezTo>
                <a:cubicBezTo>
                  <a:pt x="4991100" y="662078"/>
                  <a:pt x="4973956" y="681128"/>
                  <a:pt x="4950144" y="703988"/>
                </a:cubicBezTo>
                <a:lnTo>
                  <a:pt x="4956812" y="698273"/>
                </a:lnTo>
                <a:cubicBezTo>
                  <a:pt x="4916804" y="739231"/>
                  <a:pt x="4899660" y="749708"/>
                  <a:pt x="4888230" y="755423"/>
                </a:cubicBezTo>
                <a:cubicBezTo>
                  <a:pt x="4882516" y="758281"/>
                  <a:pt x="4878704" y="760185"/>
                  <a:pt x="4871086" y="763043"/>
                </a:cubicBezTo>
                <a:cubicBezTo>
                  <a:pt x="4864418" y="766853"/>
                  <a:pt x="4854892" y="771616"/>
                  <a:pt x="4837748" y="779235"/>
                </a:cubicBezTo>
                <a:cubicBezTo>
                  <a:pt x="4831080" y="783046"/>
                  <a:pt x="4820604" y="787808"/>
                  <a:pt x="4807268" y="792571"/>
                </a:cubicBezTo>
                <a:cubicBezTo>
                  <a:pt x="4794886" y="797333"/>
                  <a:pt x="4779644" y="802096"/>
                  <a:pt x="4765358" y="804001"/>
                </a:cubicBezTo>
                <a:cubicBezTo>
                  <a:pt x="4737736" y="808763"/>
                  <a:pt x="4714876" y="807810"/>
                  <a:pt x="4723448" y="809716"/>
                </a:cubicBezTo>
                <a:cubicBezTo>
                  <a:pt x="4700588" y="808763"/>
                  <a:pt x="4677728" y="804001"/>
                  <a:pt x="4656772" y="798285"/>
                </a:cubicBezTo>
                <a:cubicBezTo>
                  <a:pt x="4635818" y="792571"/>
                  <a:pt x="4615816" y="784951"/>
                  <a:pt x="4596766" y="776378"/>
                </a:cubicBezTo>
                <a:cubicBezTo>
                  <a:pt x="4598670" y="779235"/>
                  <a:pt x="4599624" y="781141"/>
                  <a:pt x="4600576" y="783998"/>
                </a:cubicBezTo>
                <a:cubicBezTo>
                  <a:pt x="4567238" y="770663"/>
                  <a:pt x="4549140" y="761138"/>
                  <a:pt x="4531996" y="752566"/>
                </a:cubicBezTo>
                <a:cubicBezTo>
                  <a:pt x="4513898" y="743993"/>
                  <a:pt x="4497704" y="735421"/>
                  <a:pt x="4471036" y="725896"/>
                </a:cubicBezTo>
                <a:lnTo>
                  <a:pt x="4466272" y="729706"/>
                </a:lnTo>
                <a:cubicBezTo>
                  <a:pt x="4512944" y="749708"/>
                  <a:pt x="4561524" y="778283"/>
                  <a:pt x="4618672" y="798285"/>
                </a:cubicBezTo>
                <a:cubicBezTo>
                  <a:pt x="4575812" y="783046"/>
                  <a:pt x="4571048" y="781141"/>
                  <a:pt x="4563428" y="779235"/>
                </a:cubicBezTo>
                <a:cubicBezTo>
                  <a:pt x="4556760" y="777331"/>
                  <a:pt x="4547236" y="774473"/>
                  <a:pt x="4506278" y="755423"/>
                </a:cubicBezTo>
                <a:cubicBezTo>
                  <a:pt x="4529138" y="764948"/>
                  <a:pt x="4537712" y="767806"/>
                  <a:pt x="4535804" y="765901"/>
                </a:cubicBezTo>
                <a:cubicBezTo>
                  <a:pt x="4533900" y="763996"/>
                  <a:pt x="4522470" y="758281"/>
                  <a:pt x="4508184" y="751613"/>
                </a:cubicBezTo>
                <a:cubicBezTo>
                  <a:pt x="4493896" y="744946"/>
                  <a:pt x="4476752" y="737326"/>
                  <a:pt x="4463416" y="730658"/>
                </a:cubicBezTo>
                <a:cubicBezTo>
                  <a:pt x="4450080" y="724943"/>
                  <a:pt x="4439604" y="720181"/>
                  <a:pt x="4437698" y="718276"/>
                </a:cubicBezTo>
                <a:cubicBezTo>
                  <a:pt x="4417696" y="710656"/>
                  <a:pt x="4397692" y="707798"/>
                  <a:pt x="4377692" y="703035"/>
                </a:cubicBezTo>
                <a:lnTo>
                  <a:pt x="4392930" y="705893"/>
                </a:lnTo>
                <a:cubicBezTo>
                  <a:pt x="4380548" y="702083"/>
                  <a:pt x="4371976" y="698273"/>
                  <a:pt x="4363404" y="697321"/>
                </a:cubicBezTo>
                <a:cubicBezTo>
                  <a:pt x="4354830" y="695416"/>
                  <a:pt x="4347212" y="694463"/>
                  <a:pt x="4339592" y="693510"/>
                </a:cubicBezTo>
                <a:cubicBezTo>
                  <a:pt x="4331970" y="692558"/>
                  <a:pt x="4324352" y="690653"/>
                  <a:pt x="4314826" y="690653"/>
                </a:cubicBezTo>
                <a:cubicBezTo>
                  <a:pt x="4304348" y="690653"/>
                  <a:pt x="4293870" y="689701"/>
                  <a:pt x="4279584" y="687796"/>
                </a:cubicBezTo>
                <a:cubicBezTo>
                  <a:pt x="4295776" y="689701"/>
                  <a:pt x="4311016" y="691606"/>
                  <a:pt x="4325304" y="694463"/>
                </a:cubicBezTo>
                <a:cubicBezTo>
                  <a:pt x="4339592" y="697321"/>
                  <a:pt x="4353878" y="701131"/>
                  <a:pt x="4368166" y="703988"/>
                </a:cubicBezTo>
                <a:cubicBezTo>
                  <a:pt x="4382452" y="707798"/>
                  <a:pt x="4397692" y="712560"/>
                  <a:pt x="4413886" y="716371"/>
                </a:cubicBezTo>
                <a:cubicBezTo>
                  <a:pt x="4426268" y="721133"/>
                  <a:pt x="4438652" y="724943"/>
                  <a:pt x="4451986" y="729706"/>
                </a:cubicBezTo>
                <a:cubicBezTo>
                  <a:pt x="4441508" y="725896"/>
                  <a:pt x="4429126" y="722085"/>
                  <a:pt x="4415792" y="717323"/>
                </a:cubicBezTo>
                <a:cubicBezTo>
                  <a:pt x="4406266" y="714466"/>
                  <a:pt x="4395788" y="712560"/>
                  <a:pt x="4385312" y="709703"/>
                </a:cubicBezTo>
                <a:lnTo>
                  <a:pt x="4370070" y="705893"/>
                </a:lnTo>
                <a:cubicBezTo>
                  <a:pt x="4365308" y="703988"/>
                  <a:pt x="4359592" y="703988"/>
                  <a:pt x="4354830" y="703035"/>
                </a:cubicBezTo>
                <a:cubicBezTo>
                  <a:pt x="4345304" y="701131"/>
                  <a:pt x="4334828" y="700178"/>
                  <a:pt x="4325304" y="698273"/>
                </a:cubicBezTo>
                <a:cubicBezTo>
                  <a:pt x="4315778" y="697321"/>
                  <a:pt x="4307204" y="697321"/>
                  <a:pt x="4298632" y="696368"/>
                </a:cubicBezTo>
                <a:cubicBezTo>
                  <a:pt x="4282440" y="695416"/>
                  <a:pt x="4269104" y="694463"/>
                  <a:pt x="4261486" y="694463"/>
                </a:cubicBezTo>
                <a:cubicBezTo>
                  <a:pt x="4197668" y="695416"/>
                  <a:pt x="4151948" y="696368"/>
                  <a:pt x="4092892" y="709703"/>
                </a:cubicBezTo>
                <a:cubicBezTo>
                  <a:pt x="4107180" y="705893"/>
                  <a:pt x="4117658" y="703035"/>
                  <a:pt x="4124324" y="701131"/>
                </a:cubicBezTo>
                <a:cubicBezTo>
                  <a:pt x="4130992" y="699226"/>
                  <a:pt x="4134804" y="698273"/>
                  <a:pt x="4137660" y="697321"/>
                </a:cubicBezTo>
                <a:cubicBezTo>
                  <a:pt x="4143376" y="695416"/>
                  <a:pt x="4141470" y="693510"/>
                  <a:pt x="4143376" y="691606"/>
                </a:cubicBezTo>
                <a:cubicBezTo>
                  <a:pt x="4145280" y="689701"/>
                  <a:pt x="4150996" y="687796"/>
                  <a:pt x="4170998" y="683985"/>
                </a:cubicBezTo>
                <a:cubicBezTo>
                  <a:pt x="4180524" y="682081"/>
                  <a:pt x="4194812" y="681128"/>
                  <a:pt x="4212908" y="680176"/>
                </a:cubicBezTo>
                <a:cubicBezTo>
                  <a:pt x="4222432" y="679223"/>
                  <a:pt x="4232912" y="680176"/>
                  <a:pt x="4244340" y="680176"/>
                </a:cubicBezTo>
                <a:lnTo>
                  <a:pt x="4253866" y="680176"/>
                </a:lnTo>
                <a:cubicBezTo>
                  <a:pt x="4262438" y="682081"/>
                  <a:pt x="4274820" y="683033"/>
                  <a:pt x="4290060" y="684938"/>
                </a:cubicBezTo>
                <a:cubicBezTo>
                  <a:pt x="4305300" y="686843"/>
                  <a:pt x="4324352" y="686843"/>
                  <a:pt x="4342448" y="690653"/>
                </a:cubicBezTo>
                <a:cubicBezTo>
                  <a:pt x="4351972" y="691606"/>
                  <a:pt x="4361498" y="693510"/>
                  <a:pt x="4371024" y="694463"/>
                </a:cubicBezTo>
                <a:cubicBezTo>
                  <a:pt x="4379596" y="696368"/>
                  <a:pt x="4389120" y="698273"/>
                  <a:pt x="4397692" y="700178"/>
                </a:cubicBezTo>
                <a:cubicBezTo>
                  <a:pt x="4406266" y="702083"/>
                  <a:pt x="4414838" y="703988"/>
                  <a:pt x="4422458" y="705893"/>
                </a:cubicBezTo>
                <a:cubicBezTo>
                  <a:pt x="4430078" y="708751"/>
                  <a:pt x="4437698" y="710656"/>
                  <a:pt x="4443412" y="712560"/>
                </a:cubicBezTo>
                <a:cubicBezTo>
                  <a:pt x="4437698" y="708751"/>
                  <a:pt x="4447224" y="711608"/>
                  <a:pt x="4448176" y="710656"/>
                </a:cubicBezTo>
                <a:cubicBezTo>
                  <a:pt x="4449128" y="710656"/>
                  <a:pt x="4447224" y="708751"/>
                  <a:pt x="4439604" y="705893"/>
                </a:cubicBezTo>
                <a:cubicBezTo>
                  <a:pt x="4435792" y="703988"/>
                  <a:pt x="4431030" y="702083"/>
                  <a:pt x="4424364" y="699226"/>
                </a:cubicBezTo>
                <a:cubicBezTo>
                  <a:pt x="4417696" y="697321"/>
                  <a:pt x="4409124" y="694463"/>
                  <a:pt x="4397692" y="691606"/>
                </a:cubicBezTo>
                <a:cubicBezTo>
                  <a:pt x="4405312" y="694463"/>
                  <a:pt x="4403408" y="694463"/>
                  <a:pt x="4396740" y="693510"/>
                </a:cubicBezTo>
                <a:cubicBezTo>
                  <a:pt x="4389120" y="693510"/>
                  <a:pt x="4376738" y="689701"/>
                  <a:pt x="4359592" y="687796"/>
                </a:cubicBezTo>
                <a:cubicBezTo>
                  <a:pt x="4351020" y="686843"/>
                  <a:pt x="4341496" y="685891"/>
                  <a:pt x="4331970" y="683985"/>
                </a:cubicBezTo>
                <a:cubicBezTo>
                  <a:pt x="4329112" y="683985"/>
                  <a:pt x="4327208" y="683033"/>
                  <a:pt x="4324352" y="683033"/>
                </a:cubicBezTo>
                <a:cubicBezTo>
                  <a:pt x="4321492" y="682081"/>
                  <a:pt x="4319588" y="682081"/>
                  <a:pt x="4316730" y="682081"/>
                </a:cubicBezTo>
                <a:cubicBezTo>
                  <a:pt x="4311016" y="682081"/>
                  <a:pt x="4306252" y="681128"/>
                  <a:pt x="4300538" y="681128"/>
                </a:cubicBezTo>
                <a:cubicBezTo>
                  <a:pt x="4295776" y="680176"/>
                  <a:pt x="4290060" y="680176"/>
                  <a:pt x="4284344" y="679223"/>
                </a:cubicBezTo>
                <a:cubicBezTo>
                  <a:pt x="4278630" y="678271"/>
                  <a:pt x="4272916" y="678271"/>
                  <a:pt x="4267200" y="678271"/>
                </a:cubicBezTo>
                <a:cubicBezTo>
                  <a:pt x="4255770" y="678271"/>
                  <a:pt x="4244340" y="678271"/>
                  <a:pt x="4233864" y="677318"/>
                </a:cubicBezTo>
                <a:lnTo>
                  <a:pt x="4249104" y="669698"/>
                </a:lnTo>
                <a:cubicBezTo>
                  <a:pt x="4206240" y="667793"/>
                  <a:pt x="4164330" y="672556"/>
                  <a:pt x="4121468" y="679223"/>
                </a:cubicBezTo>
                <a:cubicBezTo>
                  <a:pt x="4125278" y="678271"/>
                  <a:pt x="4129088" y="678271"/>
                  <a:pt x="4132898" y="677318"/>
                </a:cubicBezTo>
                <a:cubicBezTo>
                  <a:pt x="4108608" y="678747"/>
                  <a:pt x="4074796" y="686367"/>
                  <a:pt x="4037292" y="698868"/>
                </a:cubicBezTo>
                <a:lnTo>
                  <a:pt x="4029036" y="702432"/>
                </a:lnTo>
                <a:lnTo>
                  <a:pt x="4077652" y="692557"/>
                </a:lnTo>
                <a:cubicBezTo>
                  <a:pt x="4057650" y="696367"/>
                  <a:pt x="4039554" y="701129"/>
                  <a:pt x="4022766" y="706487"/>
                </a:cubicBezTo>
                <a:lnTo>
                  <a:pt x="4000150" y="714904"/>
                </a:lnTo>
                <a:lnTo>
                  <a:pt x="3954504" y="734611"/>
                </a:lnTo>
                <a:lnTo>
                  <a:pt x="3934778" y="744945"/>
                </a:lnTo>
                <a:cubicBezTo>
                  <a:pt x="3921444" y="751612"/>
                  <a:pt x="3909060" y="760184"/>
                  <a:pt x="3896678" y="767805"/>
                </a:cubicBezTo>
                <a:cubicBezTo>
                  <a:pt x="3890012" y="771615"/>
                  <a:pt x="3884296" y="776377"/>
                  <a:pt x="3877628" y="780187"/>
                </a:cubicBezTo>
                <a:cubicBezTo>
                  <a:pt x="3870960" y="784950"/>
                  <a:pt x="3865244" y="789712"/>
                  <a:pt x="3858578" y="794475"/>
                </a:cubicBezTo>
                <a:cubicBezTo>
                  <a:pt x="3851912" y="799237"/>
                  <a:pt x="3845244" y="804000"/>
                  <a:pt x="3838576" y="808762"/>
                </a:cubicBezTo>
                <a:cubicBezTo>
                  <a:pt x="3832860" y="814477"/>
                  <a:pt x="3826192" y="820192"/>
                  <a:pt x="3819526" y="825907"/>
                </a:cubicBezTo>
                <a:cubicBezTo>
                  <a:pt x="3812858" y="831622"/>
                  <a:pt x="3805238" y="837337"/>
                  <a:pt x="3798570" y="844005"/>
                </a:cubicBezTo>
                <a:cubicBezTo>
                  <a:pt x="3791904" y="850672"/>
                  <a:pt x="3785236" y="858292"/>
                  <a:pt x="3777616" y="864959"/>
                </a:cubicBezTo>
                <a:cubicBezTo>
                  <a:pt x="3773804" y="867817"/>
                  <a:pt x="3769996" y="871627"/>
                  <a:pt x="3766186" y="875437"/>
                </a:cubicBezTo>
                <a:cubicBezTo>
                  <a:pt x="3762376" y="879247"/>
                  <a:pt x="3759518" y="884009"/>
                  <a:pt x="3755708" y="887820"/>
                </a:cubicBezTo>
                <a:lnTo>
                  <a:pt x="3751276" y="892807"/>
                </a:lnTo>
                <a:lnTo>
                  <a:pt x="3749992" y="894488"/>
                </a:lnTo>
                <a:cubicBezTo>
                  <a:pt x="3745230" y="902108"/>
                  <a:pt x="3749040" y="899251"/>
                  <a:pt x="3767138" y="881153"/>
                </a:cubicBezTo>
                <a:cubicBezTo>
                  <a:pt x="3753804" y="895441"/>
                  <a:pt x="3740468" y="908776"/>
                  <a:pt x="3729992" y="924968"/>
                </a:cubicBezTo>
                <a:cubicBezTo>
                  <a:pt x="3724276" y="932588"/>
                  <a:pt x="3718560" y="939256"/>
                  <a:pt x="3713798" y="947828"/>
                </a:cubicBezTo>
                <a:cubicBezTo>
                  <a:pt x="3709036" y="956401"/>
                  <a:pt x="3704272" y="964021"/>
                  <a:pt x="3699510" y="972593"/>
                </a:cubicBezTo>
                <a:cubicBezTo>
                  <a:pt x="3680460" y="1005931"/>
                  <a:pt x="3663316" y="1041173"/>
                  <a:pt x="3647124" y="1082131"/>
                </a:cubicBezTo>
                <a:lnTo>
                  <a:pt x="3658552" y="1057366"/>
                </a:lnTo>
                <a:lnTo>
                  <a:pt x="3670936" y="1033553"/>
                </a:lnTo>
                <a:cubicBezTo>
                  <a:pt x="3678556" y="1017360"/>
                  <a:pt x="3689032" y="1002121"/>
                  <a:pt x="3697604" y="986881"/>
                </a:cubicBezTo>
                <a:cubicBezTo>
                  <a:pt x="3690938" y="1001168"/>
                  <a:pt x="3684270" y="1012598"/>
                  <a:pt x="3679508" y="1023076"/>
                </a:cubicBezTo>
                <a:cubicBezTo>
                  <a:pt x="3674744" y="1033553"/>
                  <a:pt x="3670936" y="1042126"/>
                  <a:pt x="3668078" y="1049746"/>
                </a:cubicBezTo>
                <a:cubicBezTo>
                  <a:pt x="3660458" y="1064986"/>
                  <a:pt x="3657600" y="1074511"/>
                  <a:pt x="3653792" y="1084036"/>
                </a:cubicBezTo>
                <a:cubicBezTo>
                  <a:pt x="3649980" y="1093561"/>
                  <a:pt x="3647124" y="1102133"/>
                  <a:pt x="3643312" y="1114516"/>
                </a:cubicBezTo>
                <a:cubicBezTo>
                  <a:pt x="3639504" y="1126898"/>
                  <a:pt x="3633788" y="1143091"/>
                  <a:pt x="3628072" y="1168808"/>
                </a:cubicBezTo>
                <a:cubicBezTo>
                  <a:pt x="3622358" y="1177381"/>
                  <a:pt x="3612832" y="1199288"/>
                  <a:pt x="3617596" y="1178333"/>
                </a:cubicBezTo>
                <a:cubicBezTo>
                  <a:pt x="3603308" y="1220243"/>
                  <a:pt x="3589020" y="1266915"/>
                  <a:pt x="3576638" y="1315493"/>
                </a:cubicBezTo>
                <a:cubicBezTo>
                  <a:pt x="3563304" y="1365023"/>
                  <a:pt x="3551872" y="1415506"/>
                  <a:pt x="3540444" y="1464083"/>
                </a:cubicBezTo>
                <a:cubicBezTo>
                  <a:pt x="3529012" y="1513613"/>
                  <a:pt x="3518536" y="1560286"/>
                  <a:pt x="3509010" y="1601243"/>
                </a:cubicBezTo>
                <a:cubicBezTo>
                  <a:pt x="3499484" y="1643153"/>
                  <a:pt x="3490912" y="1678396"/>
                  <a:pt x="3485198" y="1705065"/>
                </a:cubicBezTo>
                <a:cubicBezTo>
                  <a:pt x="3466148" y="1767931"/>
                  <a:pt x="3451860" y="1804126"/>
                  <a:pt x="3432810" y="1845083"/>
                </a:cubicBezTo>
                <a:cubicBezTo>
                  <a:pt x="3430904" y="1850798"/>
                  <a:pt x="3429000" y="1855561"/>
                  <a:pt x="3426144" y="1861276"/>
                </a:cubicBezTo>
                <a:cubicBezTo>
                  <a:pt x="3423284" y="1866038"/>
                  <a:pt x="3420428" y="1871753"/>
                  <a:pt x="3417570" y="1877468"/>
                </a:cubicBezTo>
                <a:cubicBezTo>
                  <a:pt x="3412808" y="1888898"/>
                  <a:pt x="3407092" y="1901281"/>
                  <a:pt x="3399472" y="1914615"/>
                </a:cubicBezTo>
                <a:cubicBezTo>
                  <a:pt x="3391852" y="1927951"/>
                  <a:pt x="3384232" y="1943190"/>
                  <a:pt x="3374708" y="1959383"/>
                </a:cubicBezTo>
                <a:cubicBezTo>
                  <a:pt x="3369944" y="1967003"/>
                  <a:pt x="3365184" y="1976528"/>
                  <a:pt x="3359468" y="1985101"/>
                </a:cubicBezTo>
                <a:cubicBezTo>
                  <a:pt x="3352800" y="1993673"/>
                  <a:pt x="3347084" y="2003198"/>
                  <a:pt x="3340418" y="2013676"/>
                </a:cubicBezTo>
                <a:cubicBezTo>
                  <a:pt x="3328036" y="2029868"/>
                  <a:pt x="3334704" y="2025106"/>
                  <a:pt x="3333750" y="2027963"/>
                </a:cubicBezTo>
                <a:cubicBezTo>
                  <a:pt x="3333750" y="2029868"/>
                  <a:pt x="3330892" y="2033678"/>
                  <a:pt x="3324224" y="2043203"/>
                </a:cubicBezTo>
                <a:cubicBezTo>
                  <a:pt x="3317558" y="2052728"/>
                  <a:pt x="3304224" y="2067968"/>
                  <a:pt x="3281364" y="2090828"/>
                </a:cubicBezTo>
                <a:cubicBezTo>
                  <a:pt x="3278504" y="2093686"/>
                  <a:pt x="3298508" y="2069873"/>
                  <a:pt x="3307080" y="2058443"/>
                </a:cubicBezTo>
                <a:cubicBezTo>
                  <a:pt x="3310892" y="2052728"/>
                  <a:pt x="3312796" y="2049871"/>
                  <a:pt x="3307080" y="2055586"/>
                </a:cubicBezTo>
                <a:cubicBezTo>
                  <a:pt x="3304224" y="2058443"/>
                  <a:pt x="3299460" y="2063206"/>
                  <a:pt x="3292792" y="2070826"/>
                </a:cubicBezTo>
                <a:cubicBezTo>
                  <a:pt x="3288984" y="2074636"/>
                  <a:pt x="3285172" y="2079398"/>
                  <a:pt x="3280410" y="2084161"/>
                </a:cubicBezTo>
                <a:cubicBezTo>
                  <a:pt x="3275648" y="2088923"/>
                  <a:pt x="3269932" y="2093686"/>
                  <a:pt x="3263266" y="2100353"/>
                </a:cubicBezTo>
                <a:cubicBezTo>
                  <a:pt x="3245168" y="2118927"/>
                  <a:pt x="3223498" y="2137025"/>
                  <a:pt x="3198972" y="2153693"/>
                </a:cubicBezTo>
                <a:lnTo>
                  <a:pt x="3167080" y="2171224"/>
                </a:lnTo>
                <a:lnTo>
                  <a:pt x="3170872" y="2168933"/>
                </a:lnTo>
                <a:cubicBezTo>
                  <a:pt x="3181350" y="2161313"/>
                  <a:pt x="3190876" y="2154646"/>
                  <a:pt x="3206116" y="2144168"/>
                </a:cubicBezTo>
                <a:cubicBezTo>
                  <a:pt x="3212784" y="2139406"/>
                  <a:pt x="3221356" y="2131786"/>
                  <a:pt x="3231832" y="2124166"/>
                </a:cubicBezTo>
                <a:cubicBezTo>
                  <a:pt x="3237548" y="2120356"/>
                  <a:pt x="3243264" y="2116546"/>
                  <a:pt x="3248978" y="2110831"/>
                </a:cubicBezTo>
                <a:cubicBezTo>
                  <a:pt x="3254692" y="2106068"/>
                  <a:pt x="3261360" y="2100353"/>
                  <a:pt x="3268028" y="2093686"/>
                </a:cubicBezTo>
                <a:cubicBezTo>
                  <a:pt x="3269932" y="2091781"/>
                  <a:pt x="3267076" y="2093686"/>
                  <a:pt x="3261360" y="2098448"/>
                </a:cubicBezTo>
                <a:cubicBezTo>
                  <a:pt x="3258504" y="2100353"/>
                  <a:pt x="3254692" y="2104163"/>
                  <a:pt x="3250884" y="2107021"/>
                </a:cubicBezTo>
                <a:cubicBezTo>
                  <a:pt x="3247072" y="2109878"/>
                  <a:pt x="3242310" y="2113688"/>
                  <a:pt x="3237548" y="2117498"/>
                </a:cubicBezTo>
                <a:cubicBezTo>
                  <a:pt x="3228024" y="2124166"/>
                  <a:pt x="3217544" y="2132738"/>
                  <a:pt x="3207068" y="2140358"/>
                </a:cubicBezTo>
                <a:cubicBezTo>
                  <a:pt x="3196592" y="2147026"/>
                  <a:pt x="3187066" y="2153693"/>
                  <a:pt x="3180398" y="2158456"/>
                </a:cubicBezTo>
                <a:cubicBezTo>
                  <a:pt x="3180398" y="2157503"/>
                  <a:pt x="3184208" y="2154646"/>
                  <a:pt x="3189924" y="2149883"/>
                </a:cubicBezTo>
                <a:cubicBezTo>
                  <a:pt x="3195638" y="2145121"/>
                  <a:pt x="3205164" y="2139406"/>
                  <a:pt x="3214688" y="2130833"/>
                </a:cubicBezTo>
                <a:cubicBezTo>
                  <a:pt x="3219450" y="2126071"/>
                  <a:pt x="3224212" y="2122261"/>
                  <a:pt x="3229928" y="2117498"/>
                </a:cubicBezTo>
                <a:cubicBezTo>
                  <a:pt x="3234692" y="2112736"/>
                  <a:pt x="3241358" y="2108926"/>
                  <a:pt x="3246120" y="2103211"/>
                </a:cubicBezTo>
                <a:cubicBezTo>
                  <a:pt x="3251836" y="2098448"/>
                  <a:pt x="3256598" y="2092733"/>
                  <a:pt x="3262312" y="2087971"/>
                </a:cubicBezTo>
                <a:cubicBezTo>
                  <a:pt x="3268028" y="2083208"/>
                  <a:pt x="3272792" y="2078446"/>
                  <a:pt x="3277552" y="2072731"/>
                </a:cubicBezTo>
                <a:cubicBezTo>
                  <a:pt x="3287078" y="2062253"/>
                  <a:pt x="3295650" y="2052728"/>
                  <a:pt x="3302318" y="2044156"/>
                </a:cubicBezTo>
                <a:cubicBezTo>
                  <a:pt x="3308984" y="2035583"/>
                  <a:pt x="3313748" y="2028915"/>
                  <a:pt x="3315652" y="2025106"/>
                </a:cubicBezTo>
                <a:cubicBezTo>
                  <a:pt x="3320416" y="2017486"/>
                  <a:pt x="3315652" y="2022248"/>
                  <a:pt x="3293744" y="2046061"/>
                </a:cubicBezTo>
                <a:cubicBezTo>
                  <a:pt x="3280410" y="2060348"/>
                  <a:pt x="3268980" y="2073683"/>
                  <a:pt x="3256598" y="2085113"/>
                </a:cubicBezTo>
                <a:cubicBezTo>
                  <a:pt x="3250884" y="2090828"/>
                  <a:pt x="3245168" y="2096543"/>
                  <a:pt x="3239452" y="2102258"/>
                </a:cubicBezTo>
                <a:cubicBezTo>
                  <a:pt x="3233738" y="2107021"/>
                  <a:pt x="3228024" y="2111783"/>
                  <a:pt x="3222308" y="2116546"/>
                </a:cubicBezTo>
                <a:cubicBezTo>
                  <a:pt x="3211830" y="2126071"/>
                  <a:pt x="3201352" y="2134643"/>
                  <a:pt x="3190876" y="2142263"/>
                </a:cubicBezTo>
                <a:cubicBezTo>
                  <a:pt x="3180398" y="2149883"/>
                  <a:pt x="3170872" y="2157503"/>
                  <a:pt x="3160396" y="2164171"/>
                </a:cubicBezTo>
                <a:cubicBezTo>
                  <a:pt x="3119438" y="2190841"/>
                  <a:pt x="3075624" y="2212748"/>
                  <a:pt x="3008948" y="2225131"/>
                </a:cubicBezTo>
                <a:cubicBezTo>
                  <a:pt x="3022284" y="2221321"/>
                  <a:pt x="3036570" y="2215606"/>
                  <a:pt x="3052764" y="2210843"/>
                </a:cubicBezTo>
                <a:cubicBezTo>
                  <a:pt x="3061336" y="2207986"/>
                  <a:pt x="3068956" y="2204176"/>
                  <a:pt x="3077528" y="2201318"/>
                </a:cubicBezTo>
                <a:cubicBezTo>
                  <a:pt x="3081338" y="2199413"/>
                  <a:pt x="3086100" y="2198461"/>
                  <a:pt x="3089910" y="2196556"/>
                </a:cubicBezTo>
                <a:cubicBezTo>
                  <a:pt x="3093720" y="2194651"/>
                  <a:pt x="3098484" y="2192746"/>
                  <a:pt x="3102292" y="2190841"/>
                </a:cubicBezTo>
                <a:cubicBezTo>
                  <a:pt x="3135630" y="2175601"/>
                  <a:pt x="3168968" y="2154646"/>
                  <a:pt x="3195638" y="2132738"/>
                </a:cubicBezTo>
                <a:lnTo>
                  <a:pt x="3171824" y="2147978"/>
                </a:lnTo>
                <a:lnTo>
                  <a:pt x="3160396" y="2155598"/>
                </a:lnTo>
                <a:lnTo>
                  <a:pt x="3148012" y="2162266"/>
                </a:lnTo>
                <a:lnTo>
                  <a:pt x="3123248" y="2174648"/>
                </a:lnTo>
                <a:cubicBezTo>
                  <a:pt x="3114676" y="2179411"/>
                  <a:pt x="3106104" y="2182268"/>
                  <a:pt x="3097530" y="2186078"/>
                </a:cubicBezTo>
                <a:lnTo>
                  <a:pt x="3027762" y="2214702"/>
                </a:lnTo>
                <a:lnTo>
                  <a:pt x="2965252" y="2227512"/>
                </a:lnTo>
                <a:cubicBezTo>
                  <a:pt x="2947036" y="2230608"/>
                  <a:pt x="2931320" y="2232751"/>
                  <a:pt x="2917508" y="2234656"/>
                </a:cubicBezTo>
                <a:cubicBezTo>
                  <a:pt x="2889884" y="2238466"/>
                  <a:pt x="2868930" y="2241323"/>
                  <a:pt x="2847976" y="2244181"/>
                </a:cubicBezTo>
                <a:cubicBezTo>
                  <a:pt x="2807018" y="2249896"/>
                  <a:pt x="2767966" y="2254658"/>
                  <a:pt x="2685098" y="2258468"/>
                </a:cubicBezTo>
                <a:cubicBezTo>
                  <a:pt x="2781300" y="2260373"/>
                  <a:pt x="2663192" y="2269898"/>
                  <a:pt x="2735580" y="2270851"/>
                </a:cubicBezTo>
                <a:cubicBezTo>
                  <a:pt x="2679384" y="2272756"/>
                  <a:pt x="2632710" y="2273708"/>
                  <a:pt x="2599372" y="2275613"/>
                </a:cubicBezTo>
                <a:cubicBezTo>
                  <a:pt x="2566036" y="2276566"/>
                  <a:pt x="2546984" y="2278471"/>
                  <a:pt x="2546032" y="2274661"/>
                </a:cubicBezTo>
                <a:cubicBezTo>
                  <a:pt x="2594610" y="2267041"/>
                  <a:pt x="2621280" y="2266088"/>
                  <a:pt x="2634616" y="2264183"/>
                </a:cubicBezTo>
                <a:cubicBezTo>
                  <a:pt x="2648904" y="2262278"/>
                  <a:pt x="2649856" y="2261326"/>
                  <a:pt x="2649856" y="2260373"/>
                </a:cubicBezTo>
                <a:cubicBezTo>
                  <a:pt x="2650808" y="2258468"/>
                  <a:pt x="2648904" y="2255611"/>
                  <a:pt x="2745104" y="2249896"/>
                </a:cubicBezTo>
                <a:cubicBezTo>
                  <a:pt x="2713672" y="2247991"/>
                  <a:pt x="2790824" y="2238466"/>
                  <a:pt x="2676524" y="2241323"/>
                </a:cubicBezTo>
                <a:cubicBezTo>
                  <a:pt x="2612708" y="2246086"/>
                  <a:pt x="2622232" y="2247991"/>
                  <a:pt x="2631758" y="2247991"/>
                </a:cubicBezTo>
                <a:cubicBezTo>
                  <a:pt x="2641284" y="2248943"/>
                  <a:pt x="2650808" y="2247991"/>
                  <a:pt x="2587944" y="2253706"/>
                </a:cubicBezTo>
                <a:cubicBezTo>
                  <a:pt x="2581276" y="2253706"/>
                  <a:pt x="2572704" y="2253706"/>
                  <a:pt x="2577466" y="2252753"/>
                </a:cubicBezTo>
                <a:cubicBezTo>
                  <a:pt x="2548892" y="2257516"/>
                  <a:pt x="2531744" y="2259421"/>
                  <a:pt x="2513648" y="2261326"/>
                </a:cubicBezTo>
                <a:cubicBezTo>
                  <a:pt x="2495550" y="2263231"/>
                  <a:pt x="2476500" y="2267993"/>
                  <a:pt x="2442210" y="2275613"/>
                </a:cubicBezTo>
                <a:lnTo>
                  <a:pt x="2458404" y="2270851"/>
                </a:lnTo>
                <a:cubicBezTo>
                  <a:pt x="2436496" y="2273708"/>
                  <a:pt x="2420304" y="2277518"/>
                  <a:pt x="2406968" y="2281328"/>
                </a:cubicBezTo>
                <a:cubicBezTo>
                  <a:pt x="2393632" y="2285138"/>
                  <a:pt x="2382204" y="2287996"/>
                  <a:pt x="2371724" y="2291806"/>
                </a:cubicBezTo>
                <a:cubicBezTo>
                  <a:pt x="2361248" y="2295616"/>
                  <a:pt x="2350770" y="2299426"/>
                  <a:pt x="2339340" y="2303236"/>
                </a:cubicBezTo>
                <a:cubicBezTo>
                  <a:pt x="2326958" y="2307046"/>
                  <a:pt x="2312670" y="2310856"/>
                  <a:pt x="2295524" y="2316571"/>
                </a:cubicBezTo>
                <a:cubicBezTo>
                  <a:pt x="2309812" y="2313713"/>
                  <a:pt x="2298384" y="2318476"/>
                  <a:pt x="2278380" y="2327048"/>
                </a:cubicBezTo>
                <a:cubicBezTo>
                  <a:pt x="2268856" y="2330858"/>
                  <a:pt x="2256472" y="2335621"/>
                  <a:pt x="2244090" y="2341336"/>
                </a:cubicBezTo>
                <a:cubicBezTo>
                  <a:pt x="2231708" y="2347051"/>
                  <a:pt x="2220278" y="2352766"/>
                  <a:pt x="2209800" y="2358481"/>
                </a:cubicBezTo>
                <a:cubicBezTo>
                  <a:pt x="2227898" y="2350861"/>
                  <a:pt x="2242184" y="2344193"/>
                  <a:pt x="2258378" y="2339431"/>
                </a:cubicBezTo>
                <a:cubicBezTo>
                  <a:pt x="2273618" y="2334668"/>
                  <a:pt x="2289810" y="2329906"/>
                  <a:pt x="2307908" y="2324191"/>
                </a:cubicBezTo>
                <a:cubicBezTo>
                  <a:pt x="2326004" y="2319428"/>
                  <a:pt x="2346008" y="2314666"/>
                  <a:pt x="2370772" y="2307046"/>
                </a:cubicBezTo>
                <a:cubicBezTo>
                  <a:pt x="2383156" y="2304188"/>
                  <a:pt x="2397444" y="2301331"/>
                  <a:pt x="2411730" y="2297521"/>
                </a:cubicBezTo>
                <a:cubicBezTo>
                  <a:pt x="2426018" y="2294663"/>
                  <a:pt x="2442210" y="2289901"/>
                  <a:pt x="2460308" y="2287043"/>
                </a:cubicBezTo>
                <a:cubicBezTo>
                  <a:pt x="2467928" y="2284186"/>
                  <a:pt x="2469832" y="2282281"/>
                  <a:pt x="2476500" y="2279423"/>
                </a:cubicBezTo>
                <a:cubicBezTo>
                  <a:pt x="2479358" y="2278471"/>
                  <a:pt x="2484120" y="2276566"/>
                  <a:pt x="2491740" y="2274661"/>
                </a:cubicBezTo>
                <a:cubicBezTo>
                  <a:pt x="2495550" y="2273708"/>
                  <a:pt x="2499360" y="2272756"/>
                  <a:pt x="2505076" y="2271803"/>
                </a:cubicBezTo>
                <a:cubicBezTo>
                  <a:pt x="2510792" y="2270851"/>
                  <a:pt x="2516504" y="2269898"/>
                  <a:pt x="2524124" y="2268946"/>
                </a:cubicBezTo>
                <a:cubicBezTo>
                  <a:pt x="2516504" y="2269898"/>
                  <a:pt x="2507932" y="2269898"/>
                  <a:pt x="2500312" y="2271803"/>
                </a:cubicBezTo>
                <a:lnTo>
                  <a:pt x="2476500" y="2276566"/>
                </a:lnTo>
                <a:cubicBezTo>
                  <a:pt x="2461260" y="2279423"/>
                  <a:pt x="2445068" y="2282281"/>
                  <a:pt x="2429828" y="2286091"/>
                </a:cubicBezTo>
                <a:cubicBezTo>
                  <a:pt x="2448878" y="2280376"/>
                  <a:pt x="2465070" y="2277518"/>
                  <a:pt x="2483168" y="2272756"/>
                </a:cubicBezTo>
                <a:cubicBezTo>
                  <a:pt x="2490788" y="2270851"/>
                  <a:pt x="2498408" y="2269898"/>
                  <a:pt x="2506028" y="2268946"/>
                </a:cubicBezTo>
                <a:lnTo>
                  <a:pt x="2528888" y="2267041"/>
                </a:lnTo>
                <a:cubicBezTo>
                  <a:pt x="2544128" y="2265136"/>
                  <a:pt x="2559368" y="2263231"/>
                  <a:pt x="2574608" y="2262278"/>
                </a:cubicBezTo>
                <a:cubicBezTo>
                  <a:pt x="2516504" y="2270851"/>
                  <a:pt x="2501266" y="2273708"/>
                  <a:pt x="2494598" y="2277518"/>
                </a:cubicBezTo>
                <a:cubicBezTo>
                  <a:pt x="2487930" y="2280376"/>
                  <a:pt x="2488884" y="2282281"/>
                  <a:pt x="2465070" y="2288948"/>
                </a:cubicBezTo>
                <a:cubicBezTo>
                  <a:pt x="2438400" y="2292758"/>
                  <a:pt x="2420304" y="2298473"/>
                  <a:pt x="2406968" y="2301331"/>
                </a:cubicBezTo>
                <a:cubicBezTo>
                  <a:pt x="2392680" y="2304188"/>
                  <a:pt x="2384108" y="2307046"/>
                  <a:pt x="2375536" y="2308951"/>
                </a:cubicBezTo>
                <a:cubicBezTo>
                  <a:pt x="2359344" y="2314666"/>
                  <a:pt x="2347912" y="2318476"/>
                  <a:pt x="2316480" y="2328001"/>
                </a:cubicBezTo>
                <a:cubicBezTo>
                  <a:pt x="2317432" y="2325143"/>
                  <a:pt x="2306004" y="2328001"/>
                  <a:pt x="2286000" y="2334668"/>
                </a:cubicBezTo>
                <a:cubicBezTo>
                  <a:pt x="2276476" y="2337526"/>
                  <a:pt x="2264092" y="2341336"/>
                  <a:pt x="2250758" y="2346098"/>
                </a:cubicBezTo>
                <a:cubicBezTo>
                  <a:pt x="2237424" y="2350861"/>
                  <a:pt x="2222184" y="2356576"/>
                  <a:pt x="2206944" y="2363243"/>
                </a:cubicBezTo>
                <a:cubicBezTo>
                  <a:pt x="2144078" y="2389913"/>
                  <a:pt x="2070736" y="2429918"/>
                  <a:pt x="2019300" y="2464208"/>
                </a:cubicBezTo>
                <a:cubicBezTo>
                  <a:pt x="2035492" y="2453731"/>
                  <a:pt x="2055496" y="2440396"/>
                  <a:pt x="2066924" y="2432776"/>
                </a:cubicBezTo>
                <a:cubicBezTo>
                  <a:pt x="2104072" y="2408011"/>
                  <a:pt x="2090738" y="2414678"/>
                  <a:pt x="2066924" y="2428013"/>
                </a:cubicBezTo>
                <a:cubicBezTo>
                  <a:pt x="2044064" y="2442301"/>
                  <a:pt x="2011680" y="2463256"/>
                  <a:pt x="2009776" y="2463256"/>
                </a:cubicBezTo>
                <a:lnTo>
                  <a:pt x="1965008" y="2500403"/>
                </a:lnTo>
                <a:cubicBezTo>
                  <a:pt x="1972628" y="2493736"/>
                  <a:pt x="1977390" y="2488973"/>
                  <a:pt x="1959292" y="2502308"/>
                </a:cubicBezTo>
                <a:cubicBezTo>
                  <a:pt x="1942148" y="2516596"/>
                  <a:pt x="1929764" y="2527073"/>
                  <a:pt x="1920240" y="2536598"/>
                </a:cubicBezTo>
                <a:cubicBezTo>
                  <a:pt x="1915478" y="2541361"/>
                  <a:pt x="1910716" y="2545171"/>
                  <a:pt x="1906904" y="2548981"/>
                </a:cubicBezTo>
                <a:cubicBezTo>
                  <a:pt x="1903096" y="2553743"/>
                  <a:pt x="1900238" y="2557553"/>
                  <a:pt x="1896428" y="2561363"/>
                </a:cubicBezTo>
                <a:cubicBezTo>
                  <a:pt x="1889760" y="2568983"/>
                  <a:pt x="1883092" y="2576603"/>
                  <a:pt x="1873568" y="2586128"/>
                </a:cubicBezTo>
                <a:cubicBezTo>
                  <a:pt x="1868804" y="2590891"/>
                  <a:pt x="1864044" y="2595653"/>
                  <a:pt x="1858328" y="2602321"/>
                </a:cubicBezTo>
                <a:cubicBezTo>
                  <a:pt x="1852612" y="2608988"/>
                  <a:pt x="1846898" y="2615656"/>
                  <a:pt x="1839278" y="2624228"/>
                </a:cubicBezTo>
                <a:cubicBezTo>
                  <a:pt x="1832610" y="2627086"/>
                  <a:pt x="1880236" y="2568983"/>
                  <a:pt x="1841184" y="2608036"/>
                </a:cubicBezTo>
                <a:cubicBezTo>
                  <a:pt x="1837372" y="2610893"/>
                  <a:pt x="1831658" y="2615656"/>
                  <a:pt x="1824038" y="2622323"/>
                </a:cubicBezTo>
                <a:cubicBezTo>
                  <a:pt x="1816418" y="2628991"/>
                  <a:pt x="1805940" y="2637563"/>
                  <a:pt x="1795464" y="2649946"/>
                </a:cubicBezTo>
                <a:cubicBezTo>
                  <a:pt x="1784984" y="2662328"/>
                  <a:pt x="1771650" y="2675663"/>
                  <a:pt x="1757364" y="2693761"/>
                </a:cubicBezTo>
                <a:cubicBezTo>
                  <a:pt x="1750696" y="2703286"/>
                  <a:pt x="1743076" y="2712811"/>
                  <a:pt x="1735456" y="2723288"/>
                </a:cubicBezTo>
                <a:cubicBezTo>
                  <a:pt x="1727836" y="2733766"/>
                  <a:pt x="1720216" y="2744243"/>
                  <a:pt x="1712596" y="2757578"/>
                </a:cubicBezTo>
                <a:cubicBezTo>
                  <a:pt x="1710690" y="2761388"/>
                  <a:pt x="1705928" y="2769961"/>
                  <a:pt x="1699260" y="2781391"/>
                </a:cubicBezTo>
                <a:cubicBezTo>
                  <a:pt x="1695450" y="2787106"/>
                  <a:pt x="1691640" y="2793773"/>
                  <a:pt x="1687830" y="2800441"/>
                </a:cubicBezTo>
                <a:cubicBezTo>
                  <a:pt x="1684020" y="2808061"/>
                  <a:pt x="1679258" y="2815681"/>
                  <a:pt x="1675448" y="2823301"/>
                </a:cubicBezTo>
                <a:cubicBezTo>
                  <a:pt x="1677352" y="2818538"/>
                  <a:pt x="1680210" y="2812823"/>
                  <a:pt x="1681164" y="2810918"/>
                </a:cubicBezTo>
                <a:lnTo>
                  <a:pt x="1660208" y="2844256"/>
                </a:lnTo>
                <a:cubicBezTo>
                  <a:pt x="1653540" y="2855686"/>
                  <a:pt x="1645920" y="2867116"/>
                  <a:pt x="1640204" y="2878546"/>
                </a:cubicBezTo>
                <a:lnTo>
                  <a:pt x="1644968" y="2867116"/>
                </a:lnTo>
                <a:cubicBezTo>
                  <a:pt x="1646872" y="2863306"/>
                  <a:pt x="1648778" y="2859496"/>
                  <a:pt x="1650684" y="2855686"/>
                </a:cubicBezTo>
                <a:cubicBezTo>
                  <a:pt x="1654492" y="2848066"/>
                  <a:pt x="1658304" y="2840446"/>
                  <a:pt x="1662112" y="2832826"/>
                </a:cubicBezTo>
                <a:lnTo>
                  <a:pt x="1674496" y="2810918"/>
                </a:lnTo>
                <a:lnTo>
                  <a:pt x="1681164" y="2799488"/>
                </a:lnTo>
                <a:lnTo>
                  <a:pt x="1687830" y="2789011"/>
                </a:lnTo>
                <a:cubicBezTo>
                  <a:pt x="1697356" y="2774723"/>
                  <a:pt x="1706880" y="2760436"/>
                  <a:pt x="1715452" y="2746148"/>
                </a:cubicBezTo>
                <a:cubicBezTo>
                  <a:pt x="1724024" y="2732813"/>
                  <a:pt x="1734504" y="2718526"/>
                  <a:pt x="1743076" y="2704238"/>
                </a:cubicBezTo>
                <a:lnTo>
                  <a:pt x="1742124" y="2696618"/>
                </a:lnTo>
                <a:cubicBezTo>
                  <a:pt x="1749744" y="2686141"/>
                  <a:pt x="1758316" y="2674711"/>
                  <a:pt x="1767840" y="2663281"/>
                </a:cubicBezTo>
                <a:cubicBezTo>
                  <a:pt x="1777364" y="2651851"/>
                  <a:pt x="1786890" y="2640421"/>
                  <a:pt x="1795464" y="2628991"/>
                </a:cubicBezTo>
                <a:cubicBezTo>
                  <a:pt x="1814512" y="2608036"/>
                  <a:pt x="1831658" y="2587081"/>
                  <a:pt x="1842136" y="2574698"/>
                </a:cubicBezTo>
                <a:cubicBezTo>
                  <a:pt x="1827848" y="2588986"/>
                  <a:pt x="1816418" y="2601368"/>
                  <a:pt x="1806892" y="2611846"/>
                </a:cubicBezTo>
                <a:cubicBezTo>
                  <a:pt x="1801178" y="2617561"/>
                  <a:pt x="1797368" y="2622323"/>
                  <a:pt x="1792604" y="2627086"/>
                </a:cubicBezTo>
                <a:cubicBezTo>
                  <a:pt x="1787844" y="2631848"/>
                  <a:pt x="1784032" y="2637563"/>
                  <a:pt x="1780224" y="2642326"/>
                </a:cubicBezTo>
                <a:cubicBezTo>
                  <a:pt x="1772604" y="2651851"/>
                  <a:pt x="1764030" y="2662328"/>
                  <a:pt x="1754504" y="2674711"/>
                </a:cubicBezTo>
                <a:cubicBezTo>
                  <a:pt x="1749744" y="2680426"/>
                  <a:pt x="1744980" y="2687093"/>
                  <a:pt x="1739264" y="2694713"/>
                </a:cubicBezTo>
                <a:cubicBezTo>
                  <a:pt x="1733550" y="2702333"/>
                  <a:pt x="1727836" y="2709953"/>
                  <a:pt x="1721168" y="2719478"/>
                </a:cubicBezTo>
                <a:cubicBezTo>
                  <a:pt x="1716404" y="2723288"/>
                  <a:pt x="1722120" y="2712811"/>
                  <a:pt x="1730692" y="2699476"/>
                </a:cubicBezTo>
                <a:cubicBezTo>
                  <a:pt x="1734504" y="2692808"/>
                  <a:pt x="1739264" y="2685188"/>
                  <a:pt x="1743076" y="2679473"/>
                </a:cubicBezTo>
                <a:cubicBezTo>
                  <a:pt x="1747838" y="2673758"/>
                  <a:pt x="1751648" y="2668996"/>
                  <a:pt x="1752600" y="2667091"/>
                </a:cubicBezTo>
                <a:lnTo>
                  <a:pt x="1745932" y="2679473"/>
                </a:lnTo>
                <a:cubicBezTo>
                  <a:pt x="1764030" y="2659471"/>
                  <a:pt x="1779270" y="2641373"/>
                  <a:pt x="1793558" y="2624228"/>
                </a:cubicBezTo>
                <a:cubicBezTo>
                  <a:pt x="1807844" y="2608036"/>
                  <a:pt x="1822132" y="2591843"/>
                  <a:pt x="1836420" y="2575651"/>
                </a:cubicBezTo>
                <a:cubicBezTo>
                  <a:pt x="1851660" y="2559458"/>
                  <a:pt x="1867852" y="2543266"/>
                  <a:pt x="1885950" y="2525168"/>
                </a:cubicBezTo>
                <a:cubicBezTo>
                  <a:pt x="1895476" y="2517548"/>
                  <a:pt x="1905952" y="2508023"/>
                  <a:pt x="1916430" y="2498498"/>
                </a:cubicBezTo>
                <a:cubicBezTo>
                  <a:pt x="1922144" y="2493736"/>
                  <a:pt x="1927860" y="2488021"/>
                  <a:pt x="1933576" y="2483258"/>
                </a:cubicBezTo>
                <a:cubicBezTo>
                  <a:pt x="1939290" y="2478496"/>
                  <a:pt x="1945958" y="2473733"/>
                  <a:pt x="1952624" y="2468971"/>
                </a:cubicBezTo>
                <a:cubicBezTo>
                  <a:pt x="1968818" y="2456588"/>
                  <a:pt x="1959292" y="2464208"/>
                  <a:pt x="1956436" y="2468018"/>
                </a:cubicBezTo>
                <a:cubicBezTo>
                  <a:pt x="1966912" y="2459446"/>
                  <a:pt x="1977390" y="2450873"/>
                  <a:pt x="1987868" y="2442301"/>
                </a:cubicBezTo>
                <a:cubicBezTo>
                  <a:pt x="1998344" y="2434681"/>
                  <a:pt x="2009776" y="2427061"/>
                  <a:pt x="2021204" y="2419441"/>
                </a:cubicBezTo>
                <a:cubicBezTo>
                  <a:pt x="2043112" y="2403248"/>
                  <a:pt x="2066924" y="2389913"/>
                  <a:pt x="2089784" y="2376578"/>
                </a:cubicBezTo>
                <a:cubicBezTo>
                  <a:pt x="2095500" y="2372768"/>
                  <a:pt x="2101216" y="2368958"/>
                  <a:pt x="2106930" y="2366101"/>
                </a:cubicBezTo>
                <a:lnTo>
                  <a:pt x="2125028" y="2356576"/>
                </a:lnTo>
                <a:cubicBezTo>
                  <a:pt x="2136458" y="2349908"/>
                  <a:pt x="2148840" y="2344193"/>
                  <a:pt x="2160270" y="2337526"/>
                </a:cubicBezTo>
                <a:cubicBezTo>
                  <a:pt x="2172652" y="2331811"/>
                  <a:pt x="2184084" y="2326096"/>
                  <a:pt x="2196464" y="2320381"/>
                </a:cubicBezTo>
                <a:cubicBezTo>
                  <a:pt x="2208848" y="2314666"/>
                  <a:pt x="2220278" y="2307998"/>
                  <a:pt x="2232660" y="2302283"/>
                </a:cubicBezTo>
                <a:cubicBezTo>
                  <a:pt x="2222184" y="2307046"/>
                  <a:pt x="2212658" y="2312761"/>
                  <a:pt x="2202180" y="2318476"/>
                </a:cubicBezTo>
                <a:cubicBezTo>
                  <a:pt x="2210752" y="2314666"/>
                  <a:pt x="2220278" y="2309903"/>
                  <a:pt x="2229804" y="2305141"/>
                </a:cubicBezTo>
                <a:cubicBezTo>
                  <a:pt x="2240280" y="2301331"/>
                  <a:pt x="2251710" y="2296568"/>
                  <a:pt x="2263140" y="2291806"/>
                </a:cubicBezTo>
                <a:cubicBezTo>
                  <a:pt x="2275524" y="2287043"/>
                  <a:pt x="2287904" y="2281328"/>
                  <a:pt x="2301240" y="2276566"/>
                </a:cubicBezTo>
                <a:cubicBezTo>
                  <a:pt x="2315528" y="2271803"/>
                  <a:pt x="2329816" y="2266088"/>
                  <a:pt x="2344104" y="2261326"/>
                </a:cubicBezTo>
                <a:cubicBezTo>
                  <a:pt x="2403158" y="2242276"/>
                  <a:pt x="2471738" y="2223226"/>
                  <a:pt x="2543176" y="2214653"/>
                </a:cubicBezTo>
                <a:lnTo>
                  <a:pt x="2544128" y="2212748"/>
                </a:lnTo>
                <a:cubicBezTo>
                  <a:pt x="2535556" y="2212748"/>
                  <a:pt x="2545080" y="2211796"/>
                  <a:pt x="2560320" y="2209891"/>
                </a:cubicBezTo>
                <a:cubicBezTo>
                  <a:pt x="2574608" y="2208938"/>
                  <a:pt x="2595564" y="2207033"/>
                  <a:pt x="2609850" y="2207033"/>
                </a:cubicBezTo>
                <a:cubicBezTo>
                  <a:pt x="2680336" y="2200366"/>
                  <a:pt x="2748916" y="2198461"/>
                  <a:pt x="2804160" y="2193698"/>
                </a:cubicBezTo>
                <a:cubicBezTo>
                  <a:pt x="2786064" y="2193698"/>
                  <a:pt x="2763204" y="2193698"/>
                  <a:pt x="2737484" y="2193698"/>
                </a:cubicBezTo>
                <a:cubicBezTo>
                  <a:pt x="2727008" y="2194651"/>
                  <a:pt x="2688908" y="2195603"/>
                  <a:pt x="2655570" y="2197508"/>
                </a:cubicBezTo>
                <a:cubicBezTo>
                  <a:pt x="2622232" y="2199413"/>
                  <a:pt x="2593658" y="2202271"/>
                  <a:pt x="2603184" y="2204176"/>
                </a:cubicBezTo>
                <a:cubicBezTo>
                  <a:pt x="2587944" y="2204176"/>
                  <a:pt x="2569844" y="2205128"/>
                  <a:pt x="2551748" y="2207033"/>
                </a:cubicBezTo>
                <a:cubicBezTo>
                  <a:pt x="2533650" y="2209891"/>
                  <a:pt x="2514600" y="2211796"/>
                  <a:pt x="2495550" y="2214653"/>
                </a:cubicBezTo>
                <a:cubicBezTo>
                  <a:pt x="2477452" y="2218463"/>
                  <a:pt x="2459356" y="2222273"/>
                  <a:pt x="2443164" y="2225131"/>
                </a:cubicBezTo>
                <a:cubicBezTo>
                  <a:pt x="2434590" y="2227036"/>
                  <a:pt x="2426970" y="2228941"/>
                  <a:pt x="2420304" y="2229893"/>
                </a:cubicBezTo>
                <a:cubicBezTo>
                  <a:pt x="2412684" y="2230846"/>
                  <a:pt x="2406968" y="2232751"/>
                  <a:pt x="2401252" y="2233703"/>
                </a:cubicBezTo>
                <a:cubicBezTo>
                  <a:pt x="2481264" y="2218463"/>
                  <a:pt x="2346960" y="2250848"/>
                  <a:pt x="2334578" y="2259421"/>
                </a:cubicBezTo>
                <a:cubicBezTo>
                  <a:pt x="2327910" y="2260373"/>
                  <a:pt x="2316480" y="2263231"/>
                  <a:pt x="2305050" y="2267041"/>
                </a:cubicBezTo>
                <a:cubicBezTo>
                  <a:pt x="2299336" y="2268946"/>
                  <a:pt x="2293620" y="2270851"/>
                  <a:pt x="2286952" y="2272756"/>
                </a:cubicBezTo>
                <a:cubicBezTo>
                  <a:pt x="2281238" y="2274661"/>
                  <a:pt x="2274570" y="2277518"/>
                  <a:pt x="2268856" y="2279423"/>
                </a:cubicBezTo>
                <a:cubicBezTo>
                  <a:pt x="2250998" y="2286567"/>
                  <a:pt x="2235816" y="2292104"/>
                  <a:pt x="2230950" y="2292818"/>
                </a:cubicBezTo>
                <a:lnTo>
                  <a:pt x="2230092" y="2292061"/>
                </a:lnTo>
                <a:lnTo>
                  <a:pt x="2246948" y="2286091"/>
                </a:lnTo>
                <a:cubicBezTo>
                  <a:pt x="2254568" y="2283233"/>
                  <a:pt x="2263140" y="2280376"/>
                  <a:pt x="2272664" y="2276566"/>
                </a:cubicBezTo>
                <a:cubicBezTo>
                  <a:pt x="2282190" y="2272756"/>
                  <a:pt x="2290764" y="2268946"/>
                  <a:pt x="2299336" y="2266088"/>
                </a:cubicBezTo>
                <a:cubicBezTo>
                  <a:pt x="2319338" y="2258468"/>
                  <a:pt x="2319338" y="2257516"/>
                  <a:pt x="2310764" y="2259421"/>
                </a:cubicBezTo>
                <a:cubicBezTo>
                  <a:pt x="2302192" y="2261326"/>
                  <a:pt x="2284096" y="2266088"/>
                  <a:pt x="2266950" y="2272756"/>
                </a:cubicBezTo>
                <a:cubicBezTo>
                  <a:pt x="2249806" y="2278947"/>
                  <a:pt x="2233136" y="2284900"/>
                  <a:pt x="2226946" y="2286686"/>
                </a:cubicBezTo>
                <a:lnTo>
                  <a:pt x="2226786" y="2285850"/>
                </a:lnTo>
                <a:lnTo>
                  <a:pt x="2249804" y="2275613"/>
                </a:lnTo>
                <a:cubicBezTo>
                  <a:pt x="2237422" y="2280852"/>
                  <a:pt x="2230160" y="2284067"/>
                  <a:pt x="2226766" y="2285748"/>
                </a:cubicBezTo>
                <a:lnTo>
                  <a:pt x="2226786" y="2285850"/>
                </a:lnTo>
                <a:lnTo>
                  <a:pt x="2150746" y="2319666"/>
                </a:lnTo>
                <a:cubicBezTo>
                  <a:pt x="2116694" y="2336573"/>
                  <a:pt x="2082166" y="2355623"/>
                  <a:pt x="2048828" y="2376578"/>
                </a:cubicBezTo>
                <a:cubicBezTo>
                  <a:pt x="1982152" y="2418488"/>
                  <a:pt x="1919288" y="2468018"/>
                  <a:pt x="1868804" y="2515643"/>
                </a:cubicBezTo>
                <a:cubicBezTo>
                  <a:pt x="1884998" y="2502308"/>
                  <a:pt x="1902144" y="2488021"/>
                  <a:pt x="1919288" y="2474686"/>
                </a:cubicBezTo>
                <a:cubicBezTo>
                  <a:pt x="1908810" y="2483258"/>
                  <a:pt x="1897380" y="2493736"/>
                  <a:pt x="1884044" y="2504213"/>
                </a:cubicBezTo>
                <a:cubicBezTo>
                  <a:pt x="1879284" y="2508023"/>
                  <a:pt x="1875472" y="2511833"/>
                  <a:pt x="1870710" y="2515643"/>
                </a:cubicBezTo>
                <a:cubicBezTo>
                  <a:pt x="1866900" y="2519453"/>
                  <a:pt x="1862138" y="2524216"/>
                  <a:pt x="1858328" y="2528026"/>
                </a:cubicBezTo>
                <a:cubicBezTo>
                  <a:pt x="1849756" y="2535646"/>
                  <a:pt x="1841184" y="2544218"/>
                  <a:pt x="1832610" y="2551838"/>
                </a:cubicBezTo>
                <a:cubicBezTo>
                  <a:pt x="1827848" y="2555648"/>
                  <a:pt x="1824038" y="2559458"/>
                  <a:pt x="1820228" y="2563268"/>
                </a:cubicBezTo>
                <a:cubicBezTo>
                  <a:pt x="1816418" y="2567078"/>
                  <a:pt x="1813560" y="2570888"/>
                  <a:pt x="1809750" y="2574698"/>
                </a:cubicBezTo>
                <a:cubicBezTo>
                  <a:pt x="1803084" y="2582318"/>
                  <a:pt x="1796416" y="2588986"/>
                  <a:pt x="1790700" y="2594701"/>
                </a:cubicBezTo>
                <a:cubicBezTo>
                  <a:pt x="1779270" y="2607083"/>
                  <a:pt x="1771650" y="2614703"/>
                  <a:pt x="1769744" y="2616608"/>
                </a:cubicBezTo>
                <a:cubicBezTo>
                  <a:pt x="1784984" y="2599463"/>
                  <a:pt x="1802130" y="2581366"/>
                  <a:pt x="1820228" y="2561363"/>
                </a:cubicBezTo>
                <a:cubicBezTo>
                  <a:pt x="1829752" y="2551838"/>
                  <a:pt x="1839278" y="2542313"/>
                  <a:pt x="1849756" y="2532788"/>
                </a:cubicBezTo>
                <a:cubicBezTo>
                  <a:pt x="1860232" y="2523263"/>
                  <a:pt x="1869758" y="2512786"/>
                  <a:pt x="1881188" y="2503261"/>
                </a:cubicBezTo>
                <a:cubicBezTo>
                  <a:pt x="1881188" y="2502308"/>
                  <a:pt x="1873568" y="2507071"/>
                  <a:pt x="1864044" y="2515643"/>
                </a:cubicBezTo>
                <a:cubicBezTo>
                  <a:pt x="1853564" y="2524216"/>
                  <a:pt x="1841184" y="2537551"/>
                  <a:pt x="1827848" y="2549933"/>
                </a:cubicBezTo>
                <a:cubicBezTo>
                  <a:pt x="1824990" y="2552791"/>
                  <a:pt x="1821180" y="2556601"/>
                  <a:pt x="1818324" y="2559458"/>
                </a:cubicBezTo>
                <a:cubicBezTo>
                  <a:pt x="1814512" y="2562316"/>
                  <a:pt x="1811656" y="2566126"/>
                  <a:pt x="1808798" y="2568983"/>
                </a:cubicBezTo>
                <a:cubicBezTo>
                  <a:pt x="1803084" y="2575651"/>
                  <a:pt x="1797368" y="2581366"/>
                  <a:pt x="1792604" y="2587081"/>
                </a:cubicBezTo>
                <a:cubicBezTo>
                  <a:pt x="1782128" y="2598511"/>
                  <a:pt x="1775460" y="2605178"/>
                  <a:pt x="1773556" y="2606131"/>
                </a:cubicBezTo>
                <a:cubicBezTo>
                  <a:pt x="1764984" y="2617561"/>
                  <a:pt x="1756410" y="2628991"/>
                  <a:pt x="1747838" y="2640421"/>
                </a:cubicBezTo>
                <a:cubicBezTo>
                  <a:pt x="1740218" y="2651851"/>
                  <a:pt x="1730692" y="2662328"/>
                  <a:pt x="1723072" y="2674711"/>
                </a:cubicBezTo>
                <a:cubicBezTo>
                  <a:pt x="1707832" y="2698523"/>
                  <a:pt x="1690688" y="2722336"/>
                  <a:pt x="1677352" y="2747101"/>
                </a:cubicBezTo>
                <a:cubicBezTo>
                  <a:pt x="1690688" y="2726146"/>
                  <a:pt x="1705928" y="2706143"/>
                  <a:pt x="1720216" y="2686141"/>
                </a:cubicBezTo>
                <a:cubicBezTo>
                  <a:pt x="1713548" y="2695666"/>
                  <a:pt x="1703070" y="2710906"/>
                  <a:pt x="1689736" y="2729956"/>
                </a:cubicBezTo>
                <a:cubicBezTo>
                  <a:pt x="1684020" y="2739481"/>
                  <a:pt x="1677352" y="2749958"/>
                  <a:pt x="1669732" y="2761388"/>
                </a:cubicBezTo>
                <a:cubicBezTo>
                  <a:pt x="1662112" y="2772818"/>
                  <a:pt x="1653540" y="2784248"/>
                  <a:pt x="1646872" y="2797583"/>
                </a:cubicBezTo>
                <a:cubicBezTo>
                  <a:pt x="1632584" y="2823301"/>
                  <a:pt x="1615440" y="2850923"/>
                  <a:pt x="1602104" y="2879498"/>
                </a:cubicBezTo>
                <a:cubicBezTo>
                  <a:pt x="1594484" y="2893786"/>
                  <a:pt x="1587818" y="2908073"/>
                  <a:pt x="1581150" y="2921408"/>
                </a:cubicBezTo>
                <a:cubicBezTo>
                  <a:pt x="1574484" y="2935696"/>
                  <a:pt x="1568768" y="2949031"/>
                  <a:pt x="1563052" y="2962366"/>
                </a:cubicBezTo>
                <a:cubicBezTo>
                  <a:pt x="1582104" y="2898548"/>
                  <a:pt x="1632584" y="2801393"/>
                  <a:pt x="1702118" y="2701381"/>
                </a:cubicBezTo>
                <a:cubicBezTo>
                  <a:pt x="1752600" y="2628038"/>
                  <a:pt x="1664018" y="2742338"/>
                  <a:pt x="1712596" y="2672806"/>
                </a:cubicBezTo>
                <a:cubicBezTo>
                  <a:pt x="1705928" y="2681378"/>
                  <a:pt x="1693544" y="2696618"/>
                  <a:pt x="1682116" y="2712811"/>
                </a:cubicBezTo>
                <a:cubicBezTo>
                  <a:pt x="1676400" y="2721384"/>
                  <a:pt x="1670924" y="2730194"/>
                  <a:pt x="1666042" y="2738290"/>
                </a:cubicBezTo>
                <a:lnTo>
                  <a:pt x="1655978" y="2755351"/>
                </a:lnTo>
                <a:lnTo>
                  <a:pt x="1656398" y="2754720"/>
                </a:lnTo>
                <a:lnTo>
                  <a:pt x="1655734" y="2755764"/>
                </a:lnTo>
                <a:lnTo>
                  <a:pt x="1653540" y="2759483"/>
                </a:lnTo>
                <a:cubicBezTo>
                  <a:pt x="1647824" y="2768056"/>
                  <a:pt x="1641158" y="2777581"/>
                  <a:pt x="1635444" y="2787106"/>
                </a:cubicBezTo>
                <a:cubicBezTo>
                  <a:pt x="1639252" y="2778533"/>
                  <a:pt x="1644968" y="2769008"/>
                  <a:pt x="1650684" y="2758531"/>
                </a:cubicBezTo>
                <a:cubicBezTo>
                  <a:pt x="1656398" y="2748053"/>
                  <a:pt x="1663064" y="2736623"/>
                  <a:pt x="1670684" y="2724241"/>
                </a:cubicBezTo>
                <a:cubicBezTo>
                  <a:pt x="1677352" y="2711858"/>
                  <a:pt x="1686878" y="2700428"/>
                  <a:pt x="1695450" y="2687093"/>
                </a:cubicBezTo>
                <a:cubicBezTo>
                  <a:pt x="1704976" y="2674711"/>
                  <a:pt x="1713548" y="2660423"/>
                  <a:pt x="1724024" y="2648041"/>
                </a:cubicBezTo>
                <a:cubicBezTo>
                  <a:pt x="1734504" y="2635658"/>
                  <a:pt x="1744980" y="2622323"/>
                  <a:pt x="1755458" y="2608988"/>
                </a:cubicBezTo>
                <a:cubicBezTo>
                  <a:pt x="1765936" y="2595653"/>
                  <a:pt x="1778318" y="2583271"/>
                  <a:pt x="1788796" y="2570888"/>
                </a:cubicBezTo>
                <a:cubicBezTo>
                  <a:pt x="1794510" y="2565173"/>
                  <a:pt x="1799272" y="2558506"/>
                  <a:pt x="1804988" y="2552791"/>
                </a:cubicBezTo>
                <a:cubicBezTo>
                  <a:pt x="1809750" y="2547076"/>
                  <a:pt x="1815464" y="2541361"/>
                  <a:pt x="1821180" y="2535646"/>
                </a:cubicBezTo>
                <a:cubicBezTo>
                  <a:pt x="1832610" y="2524216"/>
                  <a:pt x="1843088" y="2513738"/>
                  <a:pt x="1852612" y="2503261"/>
                </a:cubicBezTo>
                <a:cubicBezTo>
                  <a:pt x="1845944" y="2509928"/>
                  <a:pt x="1840230" y="2516596"/>
                  <a:pt x="1838324" y="2519453"/>
                </a:cubicBezTo>
                <a:cubicBezTo>
                  <a:pt x="1903096" y="2461351"/>
                  <a:pt x="1974532" y="2408011"/>
                  <a:pt x="2045970" y="2362291"/>
                </a:cubicBezTo>
                <a:cubicBezTo>
                  <a:pt x="2025968" y="2372768"/>
                  <a:pt x="2013584" y="2381341"/>
                  <a:pt x="2002156" y="2388961"/>
                </a:cubicBezTo>
                <a:cubicBezTo>
                  <a:pt x="1990724" y="2396581"/>
                  <a:pt x="1982152" y="2403248"/>
                  <a:pt x="1971676" y="2410868"/>
                </a:cubicBezTo>
                <a:cubicBezTo>
                  <a:pt x="1968818" y="2411821"/>
                  <a:pt x="2034540" y="2365148"/>
                  <a:pt x="2060258" y="2349908"/>
                </a:cubicBezTo>
                <a:cubicBezTo>
                  <a:pt x="2043112" y="2359433"/>
                  <a:pt x="2033588" y="2364196"/>
                  <a:pt x="2027872" y="2367053"/>
                </a:cubicBezTo>
                <a:cubicBezTo>
                  <a:pt x="2022158" y="2369911"/>
                  <a:pt x="2021204" y="2369911"/>
                  <a:pt x="2021204" y="2369911"/>
                </a:cubicBezTo>
                <a:cubicBezTo>
                  <a:pt x="2021204" y="2368958"/>
                  <a:pt x="2023110" y="2367053"/>
                  <a:pt x="2002156" y="2380388"/>
                </a:cubicBezTo>
                <a:cubicBezTo>
                  <a:pt x="2023110" y="2364196"/>
                  <a:pt x="2044064" y="2352766"/>
                  <a:pt x="2065020" y="2340383"/>
                </a:cubicBezTo>
                <a:cubicBezTo>
                  <a:pt x="2069784" y="2337526"/>
                  <a:pt x="2075498" y="2333716"/>
                  <a:pt x="2081212" y="2330858"/>
                </a:cubicBezTo>
                <a:cubicBezTo>
                  <a:pt x="2086928" y="2327048"/>
                  <a:pt x="2093596" y="2324191"/>
                  <a:pt x="2099310" y="2321333"/>
                </a:cubicBezTo>
                <a:cubicBezTo>
                  <a:pt x="2111692" y="2314666"/>
                  <a:pt x="2124076" y="2307998"/>
                  <a:pt x="2138364" y="2301331"/>
                </a:cubicBezTo>
                <a:cubicBezTo>
                  <a:pt x="2168844" y="2288948"/>
                  <a:pt x="2115504" y="2316571"/>
                  <a:pt x="2123124" y="2316571"/>
                </a:cubicBezTo>
                <a:cubicBezTo>
                  <a:pt x="2151698" y="2300378"/>
                  <a:pt x="2173604" y="2292758"/>
                  <a:pt x="2199324" y="2282281"/>
                </a:cubicBezTo>
                <a:cubicBezTo>
                  <a:pt x="2212658" y="2276566"/>
                  <a:pt x="2225992" y="2271803"/>
                  <a:pt x="2242184" y="2266088"/>
                </a:cubicBezTo>
                <a:cubicBezTo>
                  <a:pt x="2249804" y="2263231"/>
                  <a:pt x="2258378" y="2260373"/>
                  <a:pt x="2267904" y="2256563"/>
                </a:cubicBezTo>
                <a:cubicBezTo>
                  <a:pt x="2272664" y="2254658"/>
                  <a:pt x="2277428" y="2252753"/>
                  <a:pt x="2282190" y="2250848"/>
                </a:cubicBezTo>
                <a:cubicBezTo>
                  <a:pt x="2287904" y="2248943"/>
                  <a:pt x="2292668" y="2247038"/>
                  <a:pt x="2298384" y="2245133"/>
                </a:cubicBezTo>
                <a:cubicBezTo>
                  <a:pt x="2291716" y="2247038"/>
                  <a:pt x="2285048" y="2248943"/>
                  <a:pt x="2279332" y="2250848"/>
                </a:cubicBezTo>
                <a:cubicBezTo>
                  <a:pt x="2273618" y="2252753"/>
                  <a:pt x="2269808" y="2254658"/>
                  <a:pt x="2265998" y="2255611"/>
                </a:cubicBezTo>
                <a:cubicBezTo>
                  <a:pt x="2258378" y="2258468"/>
                  <a:pt x="2254568" y="2259421"/>
                  <a:pt x="2253616" y="2259421"/>
                </a:cubicBezTo>
                <a:cubicBezTo>
                  <a:pt x="2251710" y="2259421"/>
                  <a:pt x="2260284" y="2254658"/>
                  <a:pt x="2273618" y="2248943"/>
                </a:cubicBezTo>
                <a:cubicBezTo>
                  <a:pt x="2286952" y="2243228"/>
                  <a:pt x="2306004" y="2236561"/>
                  <a:pt x="2324100" y="2229893"/>
                </a:cubicBezTo>
                <a:cubicBezTo>
                  <a:pt x="2332672" y="2227036"/>
                  <a:pt x="2342198" y="2224178"/>
                  <a:pt x="2349818" y="2221321"/>
                </a:cubicBezTo>
                <a:cubicBezTo>
                  <a:pt x="2357438" y="2219416"/>
                  <a:pt x="2364104" y="2217511"/>
                  <a:pt x="2369820" y="2215606"/>
                </a:cubicBezTo>
                <a:lnTo>
                  <a:pt x="2348864" y="2220368"/>
                </a:lnTo>
                <a:cubicBezTo>
                  <a:pt x="2367916" y="2213701"/>
                  <a:pt x="2386012" y="2207986"/>
                  <a:pt x="2402204" y="2204176"/>
                </a:cubicBezTo>
                <a:cubicBezTo>
                  <a:pt x="2406968" y="2203223"/>
                  <a:pt x="2410778" y="2202271"/>
                  <a:pt x="2414588" y="2201318"/>
                </a:cubicBezTo>
                <a:cubicBezTo>
                  <a:pt x="2418398" y="2200366"/>
                  <a:pt x="2422208" y="2200366"/>
                  <a:pt x="2426018" y="2199413"/>
                </a:cubicBezTo>
                <a:cubicBezTo>
                  <a:pt x="2433638" y="2198461"/>
                  <a:pt x="2441258" y="2197508"/>
                  <a:pt x="2447924" y="2197508"/>
                </a:cubicBezTo>
                <a:cubicBezTo>
                  <a:pt x="2434590" y="2200366"/>
                  <a:pt x="2422208" y="2202271"/>
                  <a:pt x="2410778" y="2205128"/>
                </a:cubicBezTo>
                <a:cubicBezTo>
                  <a:pt x="2399348" y="2207986"/>
                  <a:pt x="2388870" y="2210843"/>
                  <a:pt x="2380298" y="2212748"/>
                </a:cubicBezTo>
                <a:cubicBezTo>
                  <a:pt x="2364104" y="2217511"/>
                  <a:pt x="2355532" y="2220368"/>
                  <a:pt x="2363152" y="2220368"/>
                </a:cubicBezTo>
                <a:cubicBezTo>
                  <a:pt x="2380298" y="2216558"/>
                  <a:pt x="2396490" y="2212748"/>
                  <a:pt x="2413636" y="2207986"/>
                </a:cubicBezTo>
                <a:cubicBezTo>
                  <a:pt x="2430780" y="2204176"/>
                  <a:pt x="2448878" y="2200366"/>
                  <a:pt x="2467928" y="2196556"/>
                </a:cubicBezTo>
                <a:lnTo>
                  <a:pt x="2433638" y="2205128"/>
                </a:lnTo>
                <a:lnTo>
                  <a:pt x="2475548" y="2197508"/>
                </a:lnTo>
                <a:cubicBezTo>
                  <a:pt x="2482216" y="2196556"/>
                  <a:pt x="2489836" y="2195603"/>
                  <a:pt x="2496504" y="2194651"/>
                </a:cubicBezTo>
                <a:lnTo>
                  <a:pt x="2517458" y="2191793"/>
                </a:lnTo>
                <a:cubicBezTo>
                  <a:pt x="2530792" y="2190841"/>
                  <a:pt x="2545080" y="2187983"/>
                  <a:pt x="2559368" y="2187031"/>
                </a:cubicBezTo>
                <a:cubicBezTo>
                  <a:pt x="2573656" y="2186078"/>
                  <a:pt x="2586992" y="2185126"/>
                  <a:pt x="2601278" y="2184173"/>
                </a:cubicBezTo>
                <a:cubicBezTo>
                  <a:pt x="2627948" y="2179411"/>
                  <a:pt x="2671764" y="2173696"/>
                  <a:pt x="2694624" y="2167981"/>
                </a:cubicBezTo>
                <a:cubicBezTo>
                  <a:pt x="2734628" y="2169886"/>
                  <a:pt x="2788920" y="2166076"/>
                  <a:pt x="2825116" y="2162266"/>
                </a:cubicBezTo>
                <a:lnTo>
                  <a:pt x="2807970" y="2164171"/>
                </a:lnTo>
                <a:cubicBezTo>
                  <a:pt x="2843212" y="2164171"/>
                  <a:pt x="2900364" y="2159408"/>
                  <a:pt x="2947036" y="2149883"/>
                </a:cubicBezTo>
                <a:cubicBezTo>
                  <a:pt x="2994660" y="2140358"/>
                  <a:pt x="3031808" y="2126071"/>
                  <a:pt x="3036570" y="2122261"/>
                </a:cubicBezTo>
                <a:cubicBezTo>
                  <a:pt x="3047048" y="2118451"/>
                  <a:pt x="3034666" y="2126071"/>
                  <a:pt x="3011804" y="2134643"/>
                </a:cubicBezTo>
                <a:cubicBezTo>
                  <a:pt x="2989898" y="2144168"/>
                  <a:pt x="2956560" y="2153693"/>
                  <a:pt x="2932748" y="2159408"/>
                </a:cubicBezTo>
                <a:cubicBezTo>
                  <a:pt x="2908936" y="2165123"/>
                  <a:pt x="2893696" y="2168933"/>
                  <a:pt x="2906078" y="2167981"/>
                </a:cubicBezTo>
                <a:cubicBezTo>
                  <a:pt x="2911792" y="2167028"/>
                  <a:pt x="2926080" y="2166076"/>
                  <a:pt x="2947988" y="2162266"/>
                </a:cubicBezTo>
                <a:cubicBezTo>
                  <a:pt x="2970848" y="2158456"/>
                  <a:pt x="3002280" y="2151788"/>
                  <a:pt x="3042284" y="2136548"/>
                </a:cubicBezTo>
                <a:cubicBezTo>
                  <a:pt x="3046096" y="2135596"/>
                  <a:pt x="3049904" y="2133691"/>
                  <a:pt x="3053716" y="2132738"/>
                </a:cubicBezTo>
                <a:cubicBezTo>
                  <a:pt x="3056572" y="2130833"/>
                  <a:pt x="3060384" y="2128928"/>
                  <a:pt x="3063240" y="2127976"/>
                </a:cubicBezTo>
                <a:cubicBezTo>
                  <a:pt x="3069908" y="2125118"/>
                  <a:pt x="3075624" y="2122261"/>
                  <a:pt x="3080384" y="2120356"/>
                </a:cubicBezTo>
                <a:cubicBezTo>
                  <a:pt x="3089910" y="2114641"/>
                  <a:pt x="3097530" y="2109878"/>
                  <a:pt x="3104198" y="2106068"/>
                </a:cubicBezTo>
                <a:cubicBezTo>
                  <a:pt x="3110866" y="2102258"/>
                  <a:pt x="3115628" y="2099401"/>
                  <a:pt x="3119438" y="2096543"/>
                </a:cubicBezTo>
                <a:cubicBezTo>
                  <a:pt x="3123248" y="2093686"/>
                  <a:pt x="3126104" y="2090828"/>
                  <a:pt x="3128010" y="2088923"/>
                </a:cubicBezTo>
                <a:cubicBezTo>
                  <a:pt x="3137536" y="2079398"/>
                  <a:pt x="3142298" y="2074636"/>
                  <a:pt x="3168968" y="2050823"/>
                </a:cubicBezTo>
                <a:cubicBezTo>
                  <a:pt x="3168968" y="2050823"/>
                  <a:pt x="3167064" y="2053681"/>
                  <a:pt x="3172778" y="2049871"/>
                </a:cubicBezTo>
                <a:cubicBezTo>
                  <a:pt x="3193732" y="2030821"/>
                  <a:pt x="3204210" y="2020343"/>
                  <a:pt x="3212784" y="2008913"/>
                </a:cubicBezTo>
                <a:cubicBezTo>
                  <a:pt x="3217544" y="2003198"/>
                  <a:pt x="3221356" y="1997483"/>
                  <a:pt x="3226118" y="1991768"/>
                </a:cubicBezTo>
                <a:cubicBezTo>
                  <a:pt x="3230880" y="1986053"/>
                  <a:pt x="3235644" y="1978433"/>
                  <a:pt x="3242310" y="1968908"/>
                </a:cubicBezTo>
                <a:cubicBezTo>
                  <a:pt x="3222308" y="1996531"/>
                  <a:pt x="3187066" y="2028915"/>
                  <a:pt x="3176588" y="2040346"/>
                </a:cubicBezTo>
                <a:cubicBezTo>
                  <a:pt x="3178492" y="2036536"/>
                  <a:pt x="3185160" y="2029868"/>
                  <a:pt x="3193732" y="2021296"/>
                </a:cubicBezTo>
                <a:cubicBezTo>
                  <a:pt x="3198496" y="2017486"/>
                  <a:pt x="3203258" y="2012723"/>
                  <a:pt x="3208020" y="2007008"/>
                </a:cubicBezTo>
                <a:cubicBezTo>
                  <a:pt x="3212784" y="2001293"/>
                  <a:pt x="3217544" y="1995578"/>
                  <a:pt x="3223260" y="1989863"/>
                </a:cubicBezTo>
                <a:cubicBezTo>
                  <a:pt x="3243264" y="1965098"/>
                  <a:pt x="3264218" y="1936523"/>
                  <a:pt x="3273744" y="1916521"/>
                </a:cubicBezTo>
                <a:cubicBezTo>
                  <a:pt x="3262312" y="1942238"/>
                  <a:pt x="3276600" y="1918426"/>
                  <a:pt x="3290888" y="1893661"/>
                </a:cubicBezTo>
                <a:cubicBezTo>
                  <a:pt x="3297556" y="1880326"/>
                  <a:pt x="3304224" y="1866990"/>
                  <a:pt x="3308032" y="1859371"/>
                </a:cubicBezTo>
                <a:cubicBezTo>
                  <a:pt x="3311844" y="1851751"/>
                  <a:pt x="3312796" y="1849846"/>
                  <a:pt x="3308984" y="1860323"/>
                </a:cubicBezTo>
                <a:cubicBezTo>
                  <a:pt x="3361372" y="1757453"/>
                  <a:pt x="3387092" y="1630771"/>
                  <a:pt x="3398520" y="1568858"/>
                </a:cubicBezTo>
                <a:cubicBezTo>
                  <a:pt x="3410904" y="1530758"/>
                  <a:pt x="3419476" y="1495515"/>
                  <a:pt x="3428048" y="1453606"/>
                </a:cubicBezTo>
                <a:cubicBezTo>
                  <a:pt x="3437572" y="1411696"/>
                  <a:pt x="3446144" y="1364071"/>
                  <a:pt x="3465196" y="1298348"/>
                </a:cubicBezTo>
                <a:cubicBezTo>
                  <a:pt x="3459480" y="1318351"/>
                  <a:pt x="3451860" y="1355498"/>
                  <a:pt x="3444240" y="1383121"/>
                </a:cubicBezTo>
                <a:cubicBezTo>
                  <a:pt x="3437572" y="1421221"/>
                  <a:pt x="3446144" y="1386931"/>
                  <a:pt x="3453766" y="1358356"/>
                </a:cubicBezTo>
                <a:cubicBezTo>
                  <a:pt x="3461384" y="1329781"/>
                  <a:pt x="3468052" y="1305968"/>
                  <a:pt x="3455670" y="1364071"/>
                </a:cubicBezTo>
                <a:cubicBezTo>
                  <a:pt x="3460432" y="1339306"/>
                  <a:pt x="3453766" y="1361213"/>
                  <a:pt x="3448050" y="1386931"/>
                </a:cubicBezTo>
                <a:cubicBezTo>
                  <a:pt x="3438524" y="1430746"/>
                  <a:pt x="3430904" y="1472656"/>
                  <a:pt x="3435668" y="1462178"/>
                </a:cubicBezTo>
                <a:lnTo>
                  <a:pt x="3465196" y="1356451"/>
                </a:lnTo>
                <a:lnTo>
                  <a:pt x="3457576" y="1393598"/>
                </a:lnTo>
                <a:cubicBezTo>
                  <a:pt x="3472816" y="1340258"/>
                  <a:pt x="3488056" y="1286918"/>
                  <a:pt x="3505200" y="1233578"/>
                </a:cubicBezTo>
                <a:cubicBezTo>
                  <a:pt x="3506152" y="1228815"/>
                  <a:pt x="3500438" y="1244056"/>
                  <a:pt x="3497580" y="1251676"/>
                </a:cubicBezTo>
                <a:cubicBezTo>
                  <a:pt x="3525204" y="1159283"/>
                  <a:pt x="3558540" y="1058318"/>
                  <a:pt x="3609024" y="967831"/>
                </a:cubicBezTo>
                <a:cubicBezTo>
                  <a:pt x="3657600" y="876391"/>
                  <a:pt x="3727132" y="797333"/>
                  <a:pt x="3798570" y="745898"/>
                </a:cubicBezTo>
                <a:cubicBezTo>
                  <a:pt x="3800476" y="742088"/>
                  <a:pt x="3808096" y="735421"/>
                  <a:pt x="3819524" y="725896"/>
                </a:cubicBezTo>
                <a:cubicBezTo>
                  <a:pt x="3825240" y="721133"/>
                  <a:pt x="3831908" y="715418"/>
                  <a:pt x="3839528" y="710656"/>
                </a:cubicBezTo>
                <a:cubicBezTo>
                  <a:pt x="3847148" y="705893"/>
                  <a:pt x="3855720" y="700178"/>
                  <a:pt x="3865244" y="694463"/>
                </a:cubicBezTo>
                <a:cubicBezTo>
                  <a:pt x="3870008" y="691606"/>
                  <a:pt x="3875724" y="687796"/>
                  <a:pt x="3880484" y="684938"/>
                </a:cubicBezTo>
                <a:cubicBezTo>
                  <a:pt x="3885248" y="682081"/>
                  <a:pt x="3890964" y="679223"/>
                  <a:pt x="3896678" y="676366"/>
                </a:cubicBezTo>
                <a:cubicBezTo>
                  <a:pt x="3908108" y="670651"/>
                  <a:pt x="3920492" y="664935"/>
                  <a:pt x="3932872" y="658268"/>
                </a:cubicBezTo>
                <a:cubicBezTo>
                  <a:pt x="3958592" y="647791"/>
                  <a:pt x="3986212" y="636360"/>
                  <a:pt x="4015740" y="627788"/>
                </a:cubicBezTo>
                <a:cubicBezTo>
                  <a:pt x="4073844" y="609691"/>
                  <a:pt x="4138612" y="597308"/>
                  <a:pt x="4197668" y="595403"/>
                </a:cubicBezTo>
                <a:cubicBezTo>
                  <a:pt x="4256724" y="592546"/>
                  <a:pt x="4309112" y="595403"/>
                  <a:pt x="4345304" y="601118"/>
                </a:cubicBezTo>
                <a:cubicBezTo>
                  <a:pt x="4335780" y="600166"/>
                  <a:pt x="4327208" y="600166"/>
                  <a:pt x="4319588" y="600166"/>
                </a:cubicBezTo>
                <a:cubicBezTo>
                  <a:pt x="4312920" y="600166"/>
                  <a:pt x="4307204" y="601118"/>
                  <a:pt x="4303396" y="602071"/>
                </a:cubicBezTo>
                <a:cubicBezTo>
                  <a:pt x="4295776" y="603976"/>
                  <a:pt x="4296728" y="605881"/>
                  <a:pt x="4308158" y="608738"/>
                </a:cubicBezTo>
                <a:cubicBezTo>
                  <a:pt x="4276726" y="604928"/>
                  <a:pt x="4211004" y="605881"/>
                  <a:pt x="4140518" y="613501"/>
                </a:cubicBezTo>
                <a:cubicBezTo>
                  <a:pt x="4134804" y="613501"/>
                  <a:pt x="4110038" y="615406"/>
                  <a:pt x="4093844" y="617310"/>
                </a:cubicBezTo>
                <a:cubicBezTo>
                  <a:pt x="4077652" y="619216"/>
                  <a:pt x="4070032" y="620168"/>
                  <a:pt x="4097656" y="612548"/>
                </a:cubicBezTo>
                <a:cubicBezTo>
                  <a:pt x="4073844" y="617310"/>
                  <a:pt x="4055744" y="622073"/>
                  <a:pt x="4043364" y="624931"/>
                </a:cubicBezTo>
                <a:cubicBezTo>
                  <a:pt x="4030980" y="628741"/>
                  <a:pt x="4024312" y="631598"/>
                  <a:pt x="4020504" y="632551"/>
                </a:cubicBezTo>
                <a:cubicBezTo>
                  <a:pt x="4013836" y="635408"/>
                  <a:pt x="4021456" y="634456"/>
                  <a:pt x="4032884" y="631598"/>
                </a:cubicBezTo>
                <a:cubicBezTo>
                  <a:pt x="4045268" y="628741"/>
                  <a:pt x="4061460" y="626835"/>
                  <a:pt x="4070984" y="625883"/>
                </a:cubicBezTo>
                <a:lnTo>
                  <a:pt x="4073906" y="625801"/>
                </a:lnTo>
                <a:lnTo>
                  <a:pt x="4059080" y="628740"/>
                </a:lnTo>
                <a:cubicBezTo>
                  <a:pt x="4029314" y="635646"/>
                  <a:pt x="3996690" y="644933"/>
                  <a:pt x="3970972" y="653506"/>
                </a:cubicBezTo>
                <a:cubicBezTo>
                  <a:pt x="3970020" y="654458"/>
                  <a:pt x="3959544" y="659221"/>
                  <a:pt x="3943350" y="665888"/>
                </a:cubicBezTo>
                <a:cubicBezTo>
                  <a:pt x="3935730" y="669698"/>
                  <a:pt x="3926204" y="675413"/>
                  <a:pt x="3916680" y="680176"/>
                </a:cubicBezTo>
                <a:cubicBezTo>
                  <a:pt x="3907156" y="685891"/>
                  <a:pt x="3895724" y="690653"/>
                  <a:pt x="3885248" y="697321"/>
                </a:cubicBezTo>
                <a:cubicBezTo>
                  <a:pt x="3864292" y="710656"/>
                  <a:pt x="3842384" y="724943"/>
                  <a:pt x="3824288" y="739231"/>
                </a:cubicBezTo>
                <a:cubicBezTo>
                  <a:pt x="3815716" y="745898"/>
                  <a:pt x="3807144" y="752566"/>
                  <a:pt x="3799524" y="758281"/>
                </a:cubicBezTo>
                <a:cubicBezTo>
                  <a:pt x="3792856" y="764948"/>
                  <a:pt x="3787140" y="770663"/>
                  <a:pt x="3782378" y="774473"/>
                </a:cubicBezTo>
                <a:lnTo>
                  <a:pt x="3822072" y="748981"/>
                </a:lnTo>
                <a:lnTo>
                  <a:pt x="3805238" y="761138"/>
                </a:lnTo>
                <a:cubicBezTo>
                  <a:pt x="3799524" y="765901"/>
                  <a:pt x="3793808" y="770663"/>
                  <a:pt x="3788092" y="775426"/>
                </a:cubicBezTo>
                <a:cubicBezTo>
                  <a:pt x="3782378" y="780188"/>
                  <a:pt x="3776664" y="784951"/>
                  <a:pt x="3770948" y="789713"/>
                </a:cubicBezTo>
                <a:lnTo>
                  <a:pt x="3762376" y="797333"/>
                </a:lnTo>
                <a:lnTo>
                  <a:pt x="3754756" y="804953"/>
                </a:lnTo>
                <a:cubicBezTo>
                  <a:pt x="3744278" y="815431"/>
                  <a:pt x="3733800" y="825908"/>
                  <a:pt x="3724276" y="835433"/>
                </a:cubicBezTo>
                <a:cubicBezTo>
                  <a:pt x="3715704" y="845910"/>
                  <a:pt x="3707130" y="855435"/>
                  <a:pt x="3699510" y="864960"/>
                </a:cubicBezTo>
                <a:cubicBezTo>
                  <a:pt x="3695700" y="869723"/>
                  <a:pt x="3692844" y="874485"/>
                  <a:pt x="3689032" y="878296"/>
                </a:cubicBezTo>
                <a:cubicBezTo>
                  <a:pt x="3686176" y="883058"/>
                  <a:pt x="3683318" y="886868"/>
                  <a:pt x="3680460" y="890678"/>
                </a:cubicBezTo>
                <a:cubicBezTo>
                  <a:pt x="3680460" y="891631"/>
                  <a:pt x="3685224" y="885916"/>
                  <a:pt x="3692844" y="877343"/>
                </a:cubicBezTo>
                <a:cubicBezTo>
                  <a:pt x="3701416" y="868771"/>
                  <a:pt x="3711892" y="857341"/>
                  <a:pt x="3722370" y="844958"/>
                </a:cubicBezTo>
                <a:cubicBezTo>
                  <a:pt x="3728084" y="839243"/>
                  <a:pt x="3733800" y="833528"/>
                  <a:pt x="3739516" y="827813"/>
                </a:cubicBezTo>
                <a:cubicBezTo>
                  <a:pt x="3745230" y="822098"/>
                  <a:pt x="3750944" y="816383"/>
                  <a:pt x="3755708" y="811621"/>
                </a:cubicBezTo>
                <a:cubicBezTo>
                  <a:pt x="3765232" y="801143"/>
                  <a:pt x="3772852" y="794476"/>
                  <a:pt x="3774758" y="790666"/>
                </a:cubicBezTo>
                <a:cubicBezTo>
                  <a:pt x="3778568" y="788760"/>
                  <a:pt x="3774758" y="793523"/>
                  <a:pt x="3767138" y="800191"/>
                </a:cubicBezTo>
                <a:cubicBezTo>
                  <a:pt x="3760470" y="807810"/>
                  <a:pt x="3750944" y="817335"/>
                  <a:pt x="3743324" y="825908"/>
                </a:cubicBezTo>
                <a:cubicBezTo>
                  <a:pt x="3728084" y="842101"/>
                  <a:pt x="3719512" y="851626"/>
                  <a:pt x="3752850" y="822098"/>
                </a:cubicBezTo>
                <a:cubicBezTo>
                  <a:pt x="3734752" y="840196"/>
                  <a:pt x="3715704" y="864008"/>
                  <a:pt x="3695700" y="888773"/>
                </a:cubicBezTo>
                <a:cubicBezTo>
                  <a:pt x="3687128" y="901156"/>
                  <a:pt x="3676650" y="914491"/>
                  <a:pt x="3668078" y="927826"/>
                </a:cubicBezTo>
                <a:lnTo>
                  <a:pt x="3654744" y="948781"/>
                </a:lnTo>
                <a:cubicBezTo>
                  <a:pt x="3650932" y="955448"/>
                  <a:pt x="3646170" y="963068"/>
                  <a:pt x="3642360" y="969735"/>
                </a:cubicBezTo>
                <a:cubicBezTo>
                  <a:pt x="3609976" y="1024981"/>
                  <a:pt x="3585210" y="1081178"/>
                  <a:pt x="3570924" y="1117373"/>
                </a:cubicBezTo>
                <a:cubicBezTo>
                  <a:pt x="3567112" y="1121183"/>
                  <a:pt x="3564256" y="1124041"/>
                  <a:pt x="3560444" y="1127851"/>
                </a:cubicBezTo>
                <a:cubicBezTo>
                  <a:pt x="3545204" y="1167856"/>
                  <a:pt x="3542348" y="1182143"/>
                  <a:pt x="3539492" y="1198336"/>
                </a:cubicBezTo>
                <a:cubicBezTo>
                  <a:pt x="3537584" y="1206908"/>
                  <a:pt x="3535680" y="1215481"/>
                  <a:pt x="3532824" y="1227863"/>
                </a:cubicBezTo>
                <a:cubicBezTo>
                  <a:pt x="3529966" y="1240246"/>
                  <a:pt x="3525204" y="1257390"/>
                  <a:pt x="3517584" y="1281203"/>
                </a:cubicBezTo>
                <a:cubicBezTo>
                  <a:pt x="3533776" y="1221196"/>
                  <a:pt x="3530918" y="1225958"/>
                  <a:pt x="3527108" y="1233578"/>
                </a:cubicBezTo>
                <a:cubicBezTo>
                  <a:pt x="3523298" y="1241198"/>
                  <a:pt x="3517584" y="1251676"/>
                  <a:pt x="3531870" y="1204051"/>
                </a:cubicBezTo>
                <a:cubicBezTo>
                  <a:pt x="3525204" y="1219291"/>
                  <a:pt x="3524250" y="1219291"/>
                  <a:pt x="3520440" y="1226911"/>
                </a:cubicBezTo>
                <a:cubicBezTo>
                  <a:pt x="3516630" y="1234531"/>
                  <a:pt x="3510916" y="1250723"/>
                  <a:pt x="3498532" y="1299301"/>
                </a:cubicBezTo>
                <a:cubicBezTo>
                  <a:pt x="3485198" y="1381215"/>
                  <a:pt x="3468052" y="1400265"/>
                  <a:pt x="3457576" y="1477418"/>
                </a:cubicBezTo>
                <a:cubicBezTo>
                  <a:pt x="3443288" y="1527901"/>
                  <a:pt x="3465196" y="1422173"/>
                  <a:pt x="3441384" y="1521233"/>
                </a:cubicBezTo>
                <a:cubicBezTo>
                  <a:pt x="3418524" y="1635533"/>
                  <a:pt x="3422332" y="1629818"/>
                  <a:pt x="3426144" y="1638390"/>
                </a:cubicBezTo>
                <a:cubicBezTo>
                  <a:pt x="3441384" y="1585051"/>
                  <a:pt x="3446144" y="1554571"/>
                  <a:pt x="3450908" y="1526948"/>
                </a:cubicBezTo>
                <a:cubicBezTo>
                  <a:pt x="3455670" y="1499326"/>
                  <a:pt x="3459480" y="1473608"/>
                  <a:pt x="3469958" y="1429793"/>
                </a:cubicBezTo>
                <a:cubicBezTo>
                  <a:pt x="3459480" y="1488848"/>
                  <a:pt x="3449956" y="1547903"/>
                  <a:pt x="3438524" y="1606006"/>
                </a:cubicBezTo>
                <a:cubicBezTo>
                  <a:pt x="3448050" y="1574573"/>
                  <a:pt x="3452812" y="1550761"/>
                  <a:pt x="3457576" y="1530758"/>
                </a:cubicBezTo>
                <a:cubicBezTo>
                  <a:pt x="3449956" y="1566001"/>
                  <a:pt x="3444240" y="1595528"/>
                  <a:pt x="3439478" y="1621246"/>
                </a:cubicBezTo>
                <a:cubicBezTo>
                  <a:pt x="3436620" y="1636486"/>
                  <a:pt x="3434716" y="1649821"/>
                  <a:pt x="3431858" y="1662203"/>
                </a:cubicBezTo>
                <a:cubicBezTo>
                  <a:pt x="3457576" y="1565048"/>
                  <a:pt x="3476624" y="1477418"/>
                  <a:pt x="3483292" y="1462178"/>
                </a:cubicBezTo>
                <a:lnTo>
                  <a:pt x="3483292" y="1476465"/>
                </a:lnTo>
                <a:cubicBezTo>
                  <a:pt x="3493770" y="1442176"/>
                  <a:pt x="3504248" y="1385026"/>
                  <a:pt x="3509010" y="1358356"/>
                </a:cubicBezTo>
                <a:cubicBezTo>
                  <a:pt x="3519488" y="1314540"/>
                  <a:pt x="3529966" y="1270726"/>
                  <a:pt x="3539492" y="1235483"/>
                </a:cubicBezTo>
                <a:cubicBezTo>
                  <a:pt x="3544252" y="1218338"/>
                  <a:pt x="3549016" y="1203098"/>
                  <a:pt x="3552824" y="1190716"/>
                </a:cubicBezTo>
                <a:cubicBezTo>
                  <a:pt x="3556636" y="1179286"/>
                  <a:pt x="3559492" y="1170713"/>
                  <a:pt x="3562350" y="1165951"/>
                </a:cubicBezTo>
                <a:cubicBezTo>
                  <a:pt x="3559492" y="1177381"/>
                  <a:pt x="3557588" y="1187858"/>
                  <a:pt x="3554730" y="1199288"/>
                </a:cubicBezTo>
                <a:cubicBezTo>
                  <a:pt x="3570924" y="1146901"/>
                  <a:pt x="3582352" y="1118326"/>
                  <a:pt x="3594736" y="1085941"/>
                </a:cubicBezTo>
                <a:cubicBezTo>
                  <a:pt x="3597592" y="1078321"/>
                  <a:pt x="3601404" y="1069748"/>
                  <a:pt x="3605212" y="1061176"/>
                </a:cubicBezTo>
                <a:cubicBezTo>
                  <a:pt x="3608070" y="1052603"/>
                  <a:pt x="3612832" y="1043078"/>
                  <a:pt x="3617596" y="1033553"/>
                </a:cubicBezTo>
                <a:cubicBezTo>
                  <a:pt x="3622358" y="1024028"/>
                  <a:pt x="3627120" y="1012598"/>
                  <a:pt x="3633788" y="1000216"/>
                </a:cubicBezTo>
                <a:cubicBezTo>
                  <a:pt x="3640456" y="987833"/>
                  <a:pt x="3647124" y="973546"/>
                  <a:pt x="3656648" y="959258"/>
                </a:cubicBezTo>
                <a:cubicBezTo>
                  <a:pt x="3653792" y="964021"/>
                  <a:pt x="3651884" y="967831"/>
                  <a:pt x="3650932" y="970688"/>
                </a:cubicBezTo>
                <a:cubicBezTo>
                  <a:pt x="3649980" y="973546"/>
                  <a:pt x="3649980" y="974498"/>
                  <a:pt x="3649980" y="974498"/>
                </a:cubicBezTo>
                <a:cubicBezTo>
                  <a:pt x="3681412" y="914491"/>
                  <a:pt x="3719512" y="860198"/>
                  <a:pt x="3764280" y="817335"/>
                </a:cubicBezTo>
                <a:cubicBezTo>
                  <a:pt x="3808096" y="773521"/>
                  <a:pt x="3856672" y="739231"/>
                  <a:pt x="3904298" y="712560"/>
                </a:cubicBezTo>
                <a:cubicBezTo>
                  <a:pt x="3916680" y="706846"/>
                  <a:pt x="3929064" y="700178"/>
                  <a:pt x="3940492" y="694463"/>
                </a:cubicBezTo>
                <a:cubicBezTo>
                  <a:pt x="3946208" y="691606"/>
                  <a:pt x="3952876" y="689701"/>
                  <a:pt x="3958592" y="686843"/>
                </a:cubicBezTo>
                <a:cubicBezTo>
                  <a:pt x="3965258" y="683985"/>
                  <a:pt x="3970972" y="682081"/>
                  <a:pt x="3976688" y="679223"/>
                </a:cubicBezTo>
                <a:cubicBezTo>
                  <a:pt x="4000500" y="668746"/>
                  <a:pt x="4024312" y="663031"/>
                  <a:pt x="4046220" y="655410"/>
                </a:cubicBezTo>
                <a:cubicBezTo>
                  <a:pt x="4057650" y="652553"/>
                  <a:pt x="4069080" y="650648"/>
                  <a:pt x="4079558" y="647791"/>
                </a:cubicBezTo>
                <a:cubicBezTo>
                  <a:pt x="4090036" y="645885"/>
                  <a:pt x="4100512" y="642076"/>
                  <a:pt x="4110992" y="641123"/>
                </a:cubicBezTo>
                <a:cubicBezTo>
                  <a:pt x="4121468" y="639218"/>
                  <a:pt x="4131944" y="638266"/>
                  <a:pt x="4141470" y="636360"/>
                </a:cubicBezTo>
                <a:cubicBezTo>
                  <a:pt x="4146232" y="635408"/>
                  <a:pt x="4150996" y="635408"/>
                  <a:pt x="4155758" y="634456"/>
                </a:cubicBezTo>
                <a:cubicBezTo>
                  <a:pt x="4160520" y="633503"/>
                  <a:pt x="4165284" y="633503"/>
                  <a:pt x="4168140" y="627788"/>
                </a:cubicBezTo>
                <a:cubicBezTo>
                  <a:pt x="4164330" y="627788"/>
                  <a:pt x="4159568" y="627788"/>
                  <a:pt x="4152900" y="627788"/>
                </a:cubicBezTo>
                <a:cubicBezTo>
                  <a:pt x="4146232" y="628741"/>
                  <a:pt x="4138612" y="628741"/>
                  <a:pt x="4130040" y="629693"/>
                </a:cubicBezTo>
                <a:cubicBezTo>
                  <a:pt x="4121468" y="630646"/>
                  <a:pt x="4111944" y="631598"/>
                  <a:pt x="4101466" y="632551"/>
                </a:cubicBezTo>
                <a:cubicBezTo>
                  <a:pt x="4090988" y="634456"/>
                  <a:pt x="4080510" y="636360"/>
                  <a:pt x="4069080" y="638266"/>
                </a:cubicBezTo>
                <a:cubicBezTo>
                  <a:pt x="4046220" y="641123"/>
                  <a:pt x="4024312" y="648743"/>
                  <a:pt x="4002404" y="654458"/>
                </a:cubicBezTo>
                <a:cubicBezTo>
                  <a:pt x="3997644" y="655410"/>
                  <a:pt x="3991928" y="657316"/>
                  <a:pt x="3987166" y="659221"/>
                </a:cubicBezTo>
                <a:cubicBezTo>
                  <a:pt x="3982404" y="660173"/>
                  <a:pt x="3977640" y="662078"/>
                  <a:pt x="3972878" y="663983"/>
                </a:cubicBezTo>
                <a:cubicBezTo>
                  <a:pt x="3963352" y="667793"/>
                  <a:pt x="3954780" y="670651"/>
                  <a:pt x="3947160" y="673508"/>
                </a:cubicBezTo>
                <a:cubicBezTo>
                  <a:pt x="3964304" y="665888"/>
                  <a:pt x="3981450" y="656363"/>
                  <a:pt x="3998596" y="648743"/>
                </a:cubicBezTo>
                <a:lnTo>
                  <a:pt x="4033838" y="642076"/>
                </a:lnTo>
                <a:lnTo>
                  <a:pt x="4045268" y="638266"/>
                </a:lnTo>
                <a:lnTo>
                  <a:pt x="4057650" y="635408"/>
                </a:lnTo>
                <a:lnTo>
                  <a:pt x="4081464" y="628741"/>
                </a:lnTo>
                <a:lnTo>
                  <a:pt x="4117922" y="620877"/>
                </a:lnTo>
                <a:lnTo>
                  <a:pt x="4146188" y="615673"/>
                </a:lnTo>
                <a:cubicBezTo>
                  <a:pt x="4219278" y="605940"/>
                  <a:pt x="4283394" y="608262"/>
                  <a:pt x="4340544" y="615406"/>
                </a:cubicBezTo>
                <a:cubicBezTo>
                  <a:pt x="4359592" y="618263"/>
                  <a:pt x="4377692" y="620168"/>
                  <a:pt x="4395788" y="624931"/>
                </a:cubicBezTo>
                <a:cubicBezTo>
                  <a:pt x="4413886" y="628741"/>
                  <a:pt x="4431984" y="632551"/>
                  <a:pt x="4448176" y="638266"/>
                </a:cubicBezTo>
                <a:cubicBezTo>
                  <a:pt x="4465320" y="643981"/>
                  <a:pt x="4482466" y="648743"/>
                  <a:pt x="4497704" y="655410"/>
                </a:cubicBezTo>
                <a:cubicBezTo>
                  <a:pt x="4513898" y="662078"/>
                  <a:pt x="4529138" y="668746"/>
                  <a:pt x="4544378" y="675413"/>
                </a:cubicBezTo>
                <a:lnTo>
                  <a:pt x="4546284" y="678271"/>
                </a:lnTo>
                <a:cubicBezTo>
                  <a:pt x="4576764" y="691606"/>
                  <a:pt x="4606292" y="704941"/>
                  <a:pt x="4635818" y="713513"/>
                </a:cubicBezTo>
                <a:cubicBezTo>
                  <a:pt x="4600576" y="700178"/>
                  <a:pt x="4584384" y="689701"/>
                  <a:pt x="4588192" y="689701"/>
                </a:cubicBezTo>
                <a:cubicBezTo>
                  <a:pt x="4591052" y="688748"/>
                  <a:pt x="4597718" y="691606"/>
                  <a:pt x="4610100" y="696368"/>
                </a:cubicBezTo>
                <a:lnTo>
                  <a:pt x="4657206" y="712942"/>
                </a:lnTo>
                <a:lnTo>
                  <a:pt x="4651058" y="711608"/>
                </a:lnTo>
                <a:lnTo>
                  <a:pt x="4661536" y="714466"/>
                </a:lnTo>
                <a:lnTo>
                  <a:pt x="4657206" y="712942"/>
                </a:lnTo>
                <a:lnTo>
                  <a:pt x="4697136" y="721609"/>
                </a:lnTo>
                <a:cubicBezTo>
                  <a:pt x="4714876" y="723276"/>
                  <a:pt x="4734402" y="722562"/>
                  <a:pt x="4753928" y="717323"/>
                </a:cubicBezTo>
                <a:cubicBezTo>
                  <a:pt x="4792980" y="707798"/>
                  <a:pt x="4832986" y="678271"/>
                  <a:pt x="4866324" y="649696"/>
                </a:cubicBezTo>
                <a:cubicBezTo>
                  <a:pt x="4879658" y="635408"/>
                  <a:pt x="4893946" y="620168"/>
                  <a:pt x="4907280" y="603976"/>
                </a:cubicBezTo>
                <a:cubicBezTo>
                  <a:pt x="4973956" y="537301"/>
                  <a:pt x="4982528" y="540158"/>
                  <a:pt x="5008246" y="522061"/>
                </a:cubicBezTo>
                <a:cubicBezTo>
                  <a:pt x="5061586" y="470626"/>
                  <a:pt x="5103496" y="429668"/>
                  <a:pt x="5142548" y="392520"/>
                </a:cubicBezTo>
                <a:cubicBezTo>
                  <a:pt x="5181600" y="356326"/>
                  <a:pt x="5216844" y="322988"/>
                  <a:pt x="5257800" y="288698"/>
                </a:cubicBezTo>
                <a:cubicBezTo>
                  <a:pt x="5277804" y="275363"/>
                  <a:pt x="5334000" y="235358"/>
                  <a:pt x="5374958" y="210593"/>
                </a:cubicBezTo>
                <a:cubicBezTo>
                  <a:pt x="5394960" y="198211"/>
                  <a:pt x="5411152" y="188686"/>
                  <a:pt x="5415916" y="186781"/>
                </a:cubicBezTo>
                <a:cubicBezTo>
                  <a:pt x="5420678" y="184875"/>
                  <a:pt x="5414012" y="189638"/>
                  <a:pt x="5389246" y="206783"/>
                </a:cubicBezTo>
                <a:cubicBezTo>
                  <a:pt x="5402580" y="197258"/>
                  <a:pt x="5414964" y="189638"/>
                  <a:pt x="5425440" y="182018"/>
                </a:cubicBezTo>
                <a:cubicBezTo>
                  <a:pt x="5435918" y="174398"/>
                  <a:pt x="5444492" y="167731"/>
                  <a:pt x="5453064" y="162015"/>
                </a:cubicBezTo>
                <a:cubicBezTo>
                  <a:pt x="5469256" y="149633"/>
                  <a:pt x="5482592" y="139156"/>
                  <a:pt x="5499736" y="128678"/>
                </a:cubicBezTo>
                <a:cubicBezTo>
                  <a:pt x="5516880" y="118201"/>
                  <a:pt x="5535930" y="105818"/>
                  <a:pt x="5566412" y="92483"/>
                </a:cubicBezTo>
                <a:cubicBezTo>
                  <a:pt x="5574030" y="89626"/>
                  <a:pt x="5582604" y="85815"/>
                  <a:pt x="5591176" y="82005"/>
                </a:cubicBezTo>
                <a:cubicBezTo>
                  <a:pt x="5600700" y="78196"/>
                  <a:pt x="5610224" y="74385"/>
                  <a:pt x="5620704" y="70576"/>
                </a:cubicBezTo>
                <a:cubicBezTo>
                  <a:pt x="5625466" y="68670"/>
                  <a:pt x="5631180" y="66765"/>
                  <a:pt x="5636896" y="64860"/>
                </a:cubicBezTo>
                <a:cubicBezTo>
                  <a:pt x="5642612" y="62955"/>
                  <a:pt x="5649278" y="61050"/>
                  <a:pt x="5654992" y="59145"/>
                </a:cubicBezTo>
                <a:cubicBezTo>
                  <a:pt x="5667376" y="56288"/>
                  <a:pt x="5680712" y="51525"/>
                  <a:pt x="5694998" y="47715"/>
                </a:cubicBezTo>
                <a:cubicBezTo>
                  <a:pt x="5675948" y="54383"/>
                  <a:pt x="5656898" y="62955"/>
                  <a:pt x="5637848" y="70576"/>
                </a:cubicBezTo>
                <a:cubicBezTo>
                  <a:pt x="5690236" y="51525"/>
                  <a:pt x="5751196" y="32475"/>
                  <a:pt x="5814060" y="20093"/>
                </a:cubicBezTo>
                <a:cubicBezTo>
                  <a:pt x="5876924" y="7710"/>
                  <a:pt x="5942648" y="90"/>
                  <a:pt x="6004560" y="90"/>
                </a:cubicBezTo>
                <a:close/>
              </a:path>
            </a:pathLst>
          </a:custGeom>
          <a:solidFill>
            <a:schemeClr val="accent3"/>
          </a:solidFill>
          <a:ln w="9525" cap="flat">
            <a:noFill/>
            <a:prstDash val="solid"/>
            <a:miter/>
          </a:ln>
        </p:spPr>
        <p:txBody>
          <a:bodyPr rtlCol="0" anchor="ctr"/>
          <a:lstStyle/>
          <a:p>
            <a:endParaRPr lang="en-US" dirty="0">
              <a:latin typeface="Bellota Text Light" pitchFamily="2" charset="77"/>
            </a:endParaRPr>
          </a:p>
        </p:txBody>
      </p:sp>
      <p:pic>
        <p:nvPicPr>
          <p:cNvPr id="5" name="Picture Placeholder 4" descr="A close-up of a book&#10;&#10;Description automatically generated with medium confidence">
            <a:extLst>
              <a:ext uri="{FF2B5EF4-FFF2-40B4-BE49-F238E27FC236}">
                <a16:creationId xmlns:a16="http://schemas.microsoft.com/office/drawing/2014/main" id="{199858E9-40E6-3B6C-4824-3AE2D2E92499}"/>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12" name="TextBox 11">
            <a:extLst>
              <a:ext uri="{FF2B5EF4-FFF2-40B4-BE49-F238E27FC236}">
                <a16:creationId xmlns:a16="http://schemas.microsoft.com/office/drawing/2014/main" id="{D5866C3A-53FD-734A-ACC7-1CAE3C0D8281}"/>
              </a:ext>
            </a:extLst>
          </p:cNvPr>
          <p:cNvSpPr txBox="1"/>
          <p:nvPr/>
        </p:nvSpPr>
        <p:spPr>
          <a:xfrm>
            <a:off x="2747622" y="1939331"/>
            <a:ext cx="9441203" cy="923330"/>
          </a:xfrm>
          <a:prstGeom prst="rect">
            <a:avLst/>
          </a:prstGeom>
          <a:noFill/>
        </p:spPr>
        <p:txBody>
          <a:bodyPr wrap="square" rtlCol="0" anchor="t">
            <a:spAutoFit/>
          </a:bodyPr>
          <a:lstStyle/>
          <a:p>
            <a:r>
              <a:rPr lang="ar-DZ" sz="5400" dirty="0">
                <a:solidFill>
                  <a:schemeClr val="tx2"/>
                </a:solidFill>
                <a:latin typeface="Andalus" pitchFamily="18" charset="-78"/>
                <a:ea typeface="Arimo" panose="020B0604020202020204" pitchFamily="34" charset="0"/>
                <a:cs typeface="Andalus" pitchFamily="18" charset="-78"/>
              </a:rPr>
              <a:t>الصعوبات التي تعيق الفهارس الالكترونية </a:t>
            </a:r>
            <a:endParaRPr lang="en-US" sz="5400" dirty="0">
              <a:solidFill>
                <a:schemeClr val="tx2"/>
              </a:solidFill>
              <a:latin typeface="Andalus" pitchFamily="18" charset="-78"/>
              <a:ea typeface="Arimo" panose="020B0604020202020204" pitchFamily="34" charset="0"/>
              <a:cs typeface="Andalus" pitchFamily="18" charset="-78"/>
            </a:endParaRPr>
          </a:p>
        </p:txBody>
      </p:sp>
      <p:sp>
        <p:nvSpPr>
          <p:cNvPr id="11" name="Rectangle 10"/>
          <p:cNvSpPr/>
          <p:nvPr/>
        </p:nvSpPr>
        <p:spPr>
          <a:xfrm>
            <a:off x="3469341" y="3792071"/>
            <a:ext cx="7853083" cy="6740307"/>
          </a:xfrm>
          <a:prstGeom prst="rect">
            <a:avLst/>
          </a:prstGeom>
        </p:spPr>
        <p:txBody>
          <a:bodyPr wrap="square">
            <a:spAutoFit/>
          </a:bodyPr>
          <a:lstStyle/>
          <a:p>
            <a:pPr algn="r" rtl="1"/>
            <a:r>
              <a:rPr lang="ar-DZ" sz="4800" b="1" dirty="0">
                <a:latin typeface="Andalus" pitchFamily="18" charset="-78"/>
                <a:cs typeface="Andalus" pitchFamily="18" charset="-78"/>
              </a:rPr>
              <a:t>. صعوبات خاصة بالفهارس الإلكترونية:</a:t>
            </a:r>
            <a:endParaRPr lang="ar-DZ" sz="4800" dirty="0">
              <a:latin typeface="Andalus" pitchFamily="18" charset="-78"/>
              <a:cs typeface="Andalus" pitchFamily="18" charset="-78"/>
            </a:endParaRPr>
          </a:p>
          <a:p>
            <a:pPr algn="r" rtl="1"/>
            <a:r>
              <a:rPr lang="ar-DZ" sz="4800" b="1" dirty="0">
                <a:latin typeface="Andalus" pitchFamily="18" charset="-78"/>
                <a:cs typeface="Andalus" pitchFamily="18" charset="-78"/>
              </a:rPr>
              <a:t>التكلفة:</a:t>
            </a:r>
            <a:r>
              <a:rPr lang="ar-DZ" sz="4800" dirty="0">
                <a:latin typeface="Andalus" pitchFamily="18" charset="-78"/>
                <a:cs typeface="Andalus" pitchFamily="18" charset="-78"/>
              </a:rPr>
              <a:t> قد تكون تكلفة إنشاء وبرامج الفهارس الإلكترونية مرتفعة.</a:t>
            </a:r>
          </a:p>
          <a:p>
            <a:pPr algn="r" rtl="1"/>
            <a:r>
              <a:rPr lang="ar-DZ" sz="4800" b="1" dirty="0">
                <a:latin typeface="Andalus" pitchFamily="18" charset="-78"/>
                <a:cs typeface="Andalus" pitchFamily="18" charset="-78"/>
              </a:rPr>
              <a:t>التوافق:</a:t>
            </a:r>
            <a:r>
              <a:rPr lang="ar-DZ" sz="4800" dirty="0">
                <a:latin typeface="Andalus" pitchFamily="18" charset="-78"/>
                <a:cs typeface="Andalus" pitchFamily="18" charset="-78"/>
              </a:rPr>
              <a:t> قد لا تتوافق الفهارس الإلكترونية مع بعض البرامج والأجهزة.</a:t>
            </a:r>
          </a:p>
          <a:p>
            <a:pPr algn="r" rtl="1"/>
            <a:r>
              <a:rPr lang="ar-DZ" sz="4800" b="1" dirty="0">
                <a:latin typeface="Andalus" pitchFamily="18" charset="-78"/>
                <a:cs typeface="Andalus" pitchFamily="18" charset="-78"/>
              </a:rPr>
              <a:t>الأمان:</a:t>
            </a:r>
            <a:r>
              <a:rPr lang="ar-DZ" sz="4800" dirty="0">
                <a:latin typeface="Andalus" pitchFamily="18" charset="-78"/>
                <a:cs typeface="Andalus" pitchFamily="18" charset="-78"/>
              </a:rPr>
              <a:t> قد تتعرض الفهارس الإلكترونية للاختراق أو السرقة.</a:t>
            </a:r>
          </a:p>
          <a:p>
            <a:pPr algn="r" rtl="1"/>
            <a:r>
              <a:rPr lang="ar-DZ" sz="4800" b="1" dirty="0">
                <a:latin typeface="Andalus" pitchFamily="18" charset="-78"/>
                <a:cs typeface="Andalus" pitchFamily="18" charset="-78"/>
              </a:rPr>
              <a:t>التحديث:</a:t>
            </a:r>
            <a:r>
              <a:rPr lang="ar-DZ" sz="4800" dirty="0">
                <a:latin typeface="Andalus" pitchFamily="18" charset="-78"/>
                <a:cs typeface="Andalus" pitchFamily="18" charset="-78"/>
              </a:rPr>
              <a:t> قد يكون من الصعب تحديث الفهارس الإلكترونية بشكل مستمر</a:t>
            </a:r>
            <a:r>
              <a:rPr lang="ar-DZ" dirty="0"/>
              <a:t>.</a:t>
            </a:r>
          </a:p>
        </p:txBody>
      </p:sp>
    </p:spTree>
    <p:extLst>
      <p:ext uri="{BB962C8B-B14F-4D97-AF65-F5344CB8AC3E}">
        <p14:creationId xmlns:p14="http://schemas.microsoft.com/office/powerpoint/2010/main" val="2719615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FFA6524-D0F2-4B07-8678-B687AC673226}"/>
              </a:ext>
            </a:extLst>
          </p:cNvPr>
          <p:cNvSpPr>
            <a:spLocks noChangeArrowheads="1"/>
          </p:cNvSpPr>
          <p:nvPr/>
        </p:nvSpPr>
        <p:spPr bwMode="auto">
          <a:xfrm>
            <a:off x="-1" y="3107511"/>
            <a:ext cx="24376405" cy="9135557"/>
          </a:xfrm>
          <a:custGeom>
            <a:avLst/>
            <a:gdLst>
              <a:gd name="connsiteX0" fmla="*/ 24351497 w 24376405"/>
              <a:gd name="connsiteY0" fmla="*/ 6206134 h 9135557"/>
              <a:gd name="connsiteX1" fmla="*/ 24325065 w 24376405"/>
              <a:gd name="connsiteY1" fmla="*/ 6284050 h 9135557"/>
              <a:gd name="connsiteX2" fmla="*/ 24325669 w 24376405"/>
              <a:gd name="connsiteY2" fmla="*/ 6323431 h 9135557"/>
              <a:gd name="connsiteX3" fmla="*/ 24363949 w 24376405"/>
              <a:gd name="connsiteY3" fmla="*/ 6208625 h 9135557"/>
              <a:gd name="connsiteX4" fmla="*/ 18883641 w 24376405"/>
              <a:gd name="connsiteY4" fmla="*/ 685 h 9135557"/>
              <a:gd name="connsiteX5" fmla="*/ 19050761 w 24376405"/>
              <a:gd name="connsiteY5" fmla="*/ 3080 h 9135557"/>
              <a:gd name="connsiteX6" fmla="*/ 21130701 w 24376405"/>
              <a:gd name="connsiteY6" fmla="*/ 1457349 h 9135557"/>
              <a:gd name="connsiteX7" fmla="*/ 21214149 w 24376405"/>
              <a:gd name="connsiteY7" fmla="*/ 4491641 h 9135557"/>
              <a:gd name="connsiteX8" fmla="*/ 20738377 w 24376405"/>
              <a:gd name="connsiteY8" fmla="*/ 7208434 h 9135557"/>
              <a:gd name="connsiteX9" fmla="*/ 21481925 w 24376405"/>
              <a:gd name="connsiteY9" fmla="*/ 7967942 h 9135557"/>
              <a:gd name="connsiteX10" fmla="*/ 22494497 w 24376405"/>
              <a:gd name="connsiteY10" fmla="*/ 8061324 h 9135557"/>
              <a:gd name="connsiteX11" fmla="*/ 23985325 w 24376405"/>
              <a:gd name="connsiteY11" fmla="*/ 6351810 h 9135557"/>
              <a:gd name="connsiteX12" fmla="*/ 24376405 w 24376405"/>
              <a:gd name="connsiteY12" fmla="*/ 5089286 h 9135557"/>
              <a:gd name="connsiteX13" fmla="*/ 24376405 w 24376405"/>
              <a:gd name="connsiteY13" fmla="*/ 6974357 h 9135557"/>
              <a:gd name="connsiteX14" fmla="*/ 23936753 w 24376405"/>
              <a:gd name="connsiteY14" fmla="*/ 7711452 h 9135557"/>
              <a:gd name="connsiteX15" fmla="*/ 21635117 w 24376405"/>
              <a:gd name="connsiteY15" fmla="*/ 8666439 h 9135557"/>
              <a:gd name="connsiteX16" fmla="*/ 20561521 w 24376405"/>
              <a:gd name="connsiteY16" fmla="*/ 8035176 h 9135557"/>
              <a:gd name="connsiteX17" fmla="*/ 20028457 w 24376405"/>
              <a:gd name="connsiteY17" fmla="*/ 6772652 h 9135557"/>
              <a:gd name="connsiteX18" fmla="*/ 20284869 w 24376405"/>
              <a:gd name="connsiteY18" fmla="*/ 5282586 h 9135557"/>
              <a:gd name="connsiteX19" fmla="*/ 20546713 w 24376405"/>
              <a:gd name="connsiteY19" fmla="*/ 4560900 h 9135557"/>
              <a:gd name="connsiteX20" fmla="*/ 20768269 w 24376405"/>
              <a:gd name="connsiteY20" fmla="*/ 3835477 h 9135557"/>
              <a:gd name="connsiteX21" fmla="*/ 20265097 w 24376405"/>
              <a:gd name="connsiteY21" fmla="*/ 1255644 h 9135557"/>
              <a:gd name="connsiteX22" fmla="*/ 20207721 w 24376405"/>
              <a:gd name="connsiteY22" fmla="*/ 1195513 h 9135557"/>
              <a:gd name="connsiteX23" fmla="*/ 20199405 w 24376405"/>
              <a:gd name="connsiteY23" fmla="*/ 1186798 h 9135557"/>
              <a:gd name="connsiteX24" fmla="*/ 20161825 w 24376405"/>
              <a:gd name="connsiteY24" fmla="*/ 1147414 h 9135557"/>
              <a:gd name="connsiteX25" fmla="*/ 19281173 w 24376405"/>
              <a:gd name="connsiteY25" fmla="*/ 645549 h 9135557"/>
              <a:gd name="connsiteX26" fmla="*/ 18238713 w 24376405"/>
              <a:gd name="connsiteY26" fmla="*/ 775038 h 9135557"/>
              <a:gd name="connsiteX27" fmla="*/ 17552457 w 24376405"/>
              <a:gd name="connsiteY27" fmla="*/ 1608005 h 9135557"/>
              <a:gd name="connsiteX28" fmla="*/ 17569893 w 24376405"/>
              <a:gd name="connsiteY28" fmla="*/ 3007490 h 9135557"/>
              <a:gd name="connsiteX29" fmla="*/ 17314573 w 24376405"/>
              <a:gd name="connsiteY29" fmla="*/ 6077890 h 9135557"/>
              <a:gd name="connsiteX30" fmla="*/ 15186057 w 24376405"/>
              <a:gd name="connsiteY30" fmla="*/ 7544610 h 9135557"/>
              <a:gd name="connsiteX31" fmla="*/ 13877065 w 24376405"/>
              <a:gd name="connsiteY31" fmla="*/ 6920818 h 9135557"/>
              <a:gd name="connsiteX32" fmla="*/ 13508405 w 24376405"/>
              <a:gd name="connsiteY32" fmla="*/ 5604754 h 9135557"/>
              <a:gd name="connsiteX33" fmla="*/ 12595473 w 24376405"/>
              <a:gd name="connsiteY33" fmla="*/ 3130754 h 9135557"/>
              <a:gd name="connsiteX34" fmla="*/ 11612794 w 24376405"/>
              <a:gd name="connsiteY34" fmla="*/ 2722364 h 9135557"/>
              <a:gd name="connsiteX35" fmla="*/ 11129550 w 24376405"/>
              <a:gd name="connsiteY35" fmla="*/ 2823216 h 9135557"/>
              <a:gd name="connsiteX36" fmla="*/ 10661253 w 24376405"/>
              <a:gd name="connsiteY36" fmla="*/ 3230362 h 9135557"/>
              <a:gd name="connsiteX37" fmla="*/ 9962542 w 24376405"/>
              <a:gd name="connsiteY37" fmla="*/ 4433122 h 9135557"/>
              <a:gd name="connsiteX38" fmla="*/ 9317387 w 24376405"/>
              <a:gd name="connsiteY38" fmla="*/ 5714323 h 9135557"/>
              <a:gd name="connsiteX39" fmla="*/ 7731902 w 24376405"/>
              <a:gd name="connsiteY39" fmla="*/ 8097431 h 9135557"/>
              <a:gd name="connsiteX40" fmla="*/ 5204836 w 24376405"/>
              <a:gd name="connsiteY40" fmla="*/ 9041212 h 9135557"/>
              <a:gd name="connsiteX41" fmla="*/ 4255785 w 24376405"/>
              <a:gd name="connsiteY41" fmla="*/ 8047628 h 9135557"/>
              <a:gd name="connsiteX42" fmla="*/ 4364142 w 24376405"/>
              <a:gd name="connsiteY42" fmla="*/ 6635692 h 9135557"/>
              <a:gd name="connsiteX43" fmla="*/ 5416566 w 24376405"/>
              <a:gd name="connsiteY43" fmla="*/ 3529184 h 9135557"/>
              <a:gd name="connsiteX44" fmla="*/ 5504995 w 24376405"/>
              <a:gd name="connsiteY44" fmla="*/ 2038808 h 9135557"/>
              <a:gd name="connsiteX45" fmla="*/ 4912150 w 24376405"/>
              <a:gd name="connsiteY45" fmla="*/ 1175958 h 9135557"/>
              <a:gd name="connsiteX46" fmla="*/ 4456305 w 24376405"/>
              <a:gd name="connsiteY46" fmla="*/ 895812 h 9135557"/>
              <a:gd name="connsiteX47" fmla="*/ 3940678 w 24376405"/>
              <a:gd name="connsiteY47" fmla="*/ 712783 h 9135557"/>
              <a:gd name="connsiteX48" fmla="*/ 2784879 w 24376405"/>
              <a:gd name="connsiteY48" fmla="*/ 662980 h 9135557"/>
              <a:gd name="connsiteX49" fmla="*/ 0 w 24376405"/>
              <a:gd name="connsiteY49" fmla="*/ 1847063 h 9135557"/>
              <a:gd name="connsiteX50" fmla="*/ 0 w 24376405"/>
              <a:gd name="connsiteY50" fmla="*/ 1143586 h 9135557"/>
              <a:gd name="connsiteX51" fmla="*/ 1012570 w 24376405"/>
              <a:gd name="connsiteY51" fmla="*/ 608196 h 9135557"/>
              <a:gd name="connsiteX52" fmla="*/ 3862213 w 24376405"/>
              <a:gd name="connsiteY52" fmla="*/ 75296 h 9135557"/>
              <a:gd name="connsiteX53" fmla="*/ 5869919 w 24376405"/>
              <a:gd name="connsiteY53" fmla="*/ 1358987 h 9135557"/>
              <a:gd name="connsiteX54" fmla="*/ 5793945 w 24376405"/>
              <a:gd name="connsiteY54" fmla="*/ 4347211 h 9135557"/>
              <a:gd name="connsiteX55" fmla="*/ 5239709 w 24376405"/>
              <a:gd name="connsiteY55" fmla="*/ 5948400 h 9135557"/>
              <a:gd name="connsiteX56" fmla="*/ 4822476 w 24376405"/>
              <a:gd name="connsiteY56" fmla="*/ 7351620 h 9135557"/>
              <a:gd name="connsiteX57" fmla="*/ 5135088 w 24376405"/>
              <a:gd name="connsiteY57" fmla="*/ 8331509 h 9135557"/>
              <a:gd name="connsiteX58" fmla="*/ 6213670 w 24376405"/>
              <a:gd name="connsiteY58" fmla="*/ 8446057 h 9135557"/>
              <a:gd name="connsiteX59" fmla="*/ 7286022 w 24376405"/>
              <a:gd name="connsiteY59" fmla="*/ 7681570 h 9135557"/>
              <a:gd name="connsiteX60" fmla="*/ 8124226 w 24376405"/>
              <a:gd name="connsiteY60" fmla="*/ 6592114 h 9135557"/>
              <a:gd name="connsiteX61" fmla="*/ 9465598 w 24376405"/>
              <a:gd name="connsiteY61" fmla="*/ 4069555 h 9135557"/>
              <a:gd name="connsiteX62" fmla="*/ 11388609 w 24376405"/>
              <a:gd name="connsiteY62" fmla="*/ 2124719 h 9135557"/>
              <a:gd name="connsiteX63" fmla="*/ 13548260 w 24376405"/>
              <a:gd name="connsiteY63" fmla="*/ 3362342 h 9135557"/>
              <a:gd name="connsiteX64" fmla="*/ 14007839 w 24376405"/>
              <a:gd name="connsiteY64" fmla="*/ 4760582 h 9135557"/>
              <a:gd name="connsiteX65" fmla="*/ 14200888 w 24376405"/>
              <a:gd name="connsiteY65" fmla="*/ 6136410 h 9135557"/>
              <a:gd name="connsiteX66" fmla="*/ 14423828 w 24376405"/>
              <a:gd name="connsiteY66" fmla="*/ 6639427 h 9135557"/>
              <a:gd name="connsiteX67" fmla="*/ 14959381 w 24376405"/>
              <a:gd name="connsiteY67" fmla="*/ 6919573 h 9135557"/>
              <a:gd name="connsiteX68" fmla="*/ 16023015 w 24376405"/>
              <a:gd name="connsiteY68" fmla="*/ 6660594 h 9135557"/>
              <a:gd name="connsiteX69" fmla="*/ 17074193 w 24376405"/>
              <a:gd name="connsiteY69" fmla="*/ 4354681 h 9135557"/>
              <a:gd name="connsiteX70" fmla="*/ 16937193 w 24376405"/>
              <a:gd name="connsiteY70" fmla="*/ 2846873 h 9135557"/>
              <a:gd name="connsiteX71" fmla="*/ 16994485 w 24376405"/>
              <a:gd name="connsiteY71" fmla="*/ 1342801 h 9135557"/>
              <a:gd name="connsiteX72" fmla="*/ 18883641 w 24376405"/>
              <a:gd name="connsiteY72" fmla="*/ 685 h 9135557"/>
              <a:gd name="connsiteX0" fmla="*/ 24351497 w 24376405"/>
              <a:gd name="connsiteY0" fmla="*/ 6206134 h 9135557"/>
              <a:gd name="connsiteX1" fmla="*/ 24325065 w 24376405"/>
              <a:gd name="connsiteY1" fmla="*/ 6284050 h 9135557"/>
              <a:gd name="connsiteX2" fmla="*/ 24363949 w 24376405"/>
              <a:gd name="connsiteY2" fmla="*/ 6208625 h 9135557"/>
              <a:gd name="connsiteX3" fmla="*/ 24351497 w 24376405"/>
              <a:gd name="connsiteY3" fmla="*/ 6206134 h 9135557"/>
              <a:gd name="connsiteX4" fmla="*/ 18883641 w 24376405"/>
              <a:gd name="connsiteY4" fmla="*/ 685 h 9135557"/>
              <a:gd name="connsiteX5" fmla="*/ 19050761 w 24376405"/>
              <a:gd name="connsiteY5" fmla="*/ 3080 h 9135557"/>
              <a:gd name="connsiteX6" fmla="*/ 21130701 w 24376405"/>
              <a:gd name="connsiteY6" fmla="*/ 1457349 h 9135557"/>
              <a:gd name="connsiteX7" fmla="*/ 21214149 w 24376405"/>
              <a:gd name="connsiteY7" fmla="*/ 4491641 h 9135557"/>
              <a:gd name="connsiteX8" fmla="*/ 20738377 w 24376405"/>
              <a:gd name="connsiteY8" fmla="*/ 7208434 h 9135557"/>
              <a:gd name="connsiteX9" fmla="*/ 21481925 w 24376405"/>
              <a:gd name="connsiteY9" fmla="*/ 7967942 h 9135557"/>
              <a:gd name="connsiteX10" fmla="*/ 22494497 w 24376405"/>
              <a:gd name="connsiteY10" fmla="*/ 8061324 h 9135557"/>
              <a:gd name="connsiteX11" fmla="*/ 23985325 w 24376405"/>
              <a:gd name="connsiteY11" fmla="*/ 6351810 h 9135557"/>
              <a:gd name="connsiteX12" fmla="*/ 24376405 w 24376405"/>
              <a:gd name="connsiteY12" fmla="*/ 5089286 h 9135557"/>
              <a:gd name="connsiteX13" fmla="*/ 24376405 w 24376405"/>
              <a:gd name="connsiteY13" fmla="*/ 6974357 h 9135557"/>
              <a:gd name="connsiteX14" fmla="*/ 23936753 w 24376405"/>
              <a:gd name="connsiteY14" fmla="*/ 7711452 h 9135557"/>
              <a:gd name="connsiteX15" fmla="*/ 21635117 w 24376405"/>
              <a:gd name="connsiteY15" fmla="*/ 8666439 h 9135557"/>
              <a:gd name="connsiteX16" fmla="*/ 20561521 w 24376405"/>
              <a:gd name="connsiteY16" fmla="*/ 8035176 h 9135557"/>
              <a:gd name="connsiteX17" fmla="*/ 20028457 w 24376405"/>
              <a:gd name="connsiteY17" fmla="*/ 6772652 h 9135557"/>
              <a:gd name="connsiteX18" fmla="*/ 20284869 w 24376405"/>
              <a:gd name="connsiteY18" fmla="*/ 5282586 h 9135557"/>
              <a:gd name="connsiteX19" fmla="*/ 20546713 w 24376405"/>
              <a:gd name="connsiteY19" fmla="*/ 4560900 h 9135557"/>
              <a:gd name="connsiteX20" fmla="*/ 20768269 w 24376405"/>
              <a:gd name="connsiteY20" fmla="*/ 3835477 h 9135557"/>
              <a:gd name="connsiteX21" fmla="*/ 20265097 w 24376405"/>
              <a:gd name="connsiteY21" fmla="*/ 1255644 h 9135557"/>
              <a:gd name="connsiteX22" fmla="*/ 20207721 w 24376405"/>
              <a:gd name="connsiteY22" fmla="*/ 1195513 h 9135557"/>
              <a:gd name="connsiteX23" fmla="*/ 20199405 w 24376405"/>
              <a:gd name="connsiteY23" fmla="*/ 1186798 h 9135557"/>
              <a:gd name="connsiteX24" fmla="*/ 20161825 w 24376405"/>
              <a:gd name="connsiteY24" fmla="*/ 1147414 h 9135557"/>
              <a:gd name="connsiteX25" fmla="*/ 19281173 w 24376405"/>
              <a:gd name="connsiteY25" fmla="*/ 645549 h 9135557"/>
              <a:gd name="connsiteX26" fmla="*/ 18238713 w 24376405"/>
              <a:gd name="connsiteY26" fmla="*/ 775038 h 9135557"/>
              <a:gd name="connsiteX27" fmla="*/ 17552457 w 24376405"/>
              <a:gd name="connsiteY27" fmla="*/ 1608005 h 9135557"/>
              <a:gd name="connsiteX28" fmla="*/ 17569893 w 24376405"/>
              <a:gd name="connsiteY28" fmla="*/ 3007490 h 9135557"/>
              <a:gd name="connsiteX29" fmla="*/ 17314573 w 24376405"/>
              <a:gd name="connsiteY29" fmla="*/ 6077890 h 9135557"/>
              <a:gd name="connsiteX30" fmla="*/ 15186057 w 24376405"/>
              <a:gd name="connsiteY30" fmla="*/ 7544610 h 9135557"/>
              <a:gd name="connsiteX31" fmla="*/ 13877065 w 24376405"/>
              <a:gd name="connsiteY31" fmla="*/ 6920818 h 9135557"/>
              <a:gd name="connsiteX32" fmla="*/ 13508405 w 24376405"/>
              <a:gd name="connsiteY32" fmla="*/ 5604754 h 9135557"/>
              <a:gd name="connsiteX33" fmla="*/ 12595473 w 24376405"/>
              <a:gd name="connsiteY33" fmla="*/ 3130754 h 9135557"/>
              <a:gd name="connsiteX34" fmla="*/ 11612794 w 24376405"/>
              <a:gd name="connsiteY34" fmla="*/ 2722364 h 9135557"/>
              <a:gd name="connsiteX35" fmla="*/ 11129550 w 24376405"/>
              <a:gd name="connsiteY35" fmla="*/ 2823216 h 9135557"/>
              <a:gd name="connsiteX36" fmla="*/ 10661253 w 24376405"/>
              <a:gd name="connsiteY36" fmla="*/ 3230362 h 9135557"/>
              <a:gd name="connsiteX37" fmla="*/ 9962542 w 24376405"/>
              <a:gd name="connsiteY37" fmla="*/ 4433122 h 9135557"/>
              <a:gd name="connsiteX38" fmla="*/ 9317387 w 24376405"/>
              <a:gd name="connsiteY38" fmla="*/ 5714323 h 9135557"/>
              <a:gd name="connsiteX39" fmla="*/ 7731902 w 24376405"/>
              <a:gd name="connsiteY39" fmla="*/ 8097431 h 9135557"/>
              <a:gd name="connsiteX40" fmla="*/ 5204836 w 24376405"/>
              <a:gd name="connsiteY40" fmla="*/ 9041212 h 9135557"/>
              <a:gd name="connsiteX41" fmla="*/ 4255785 w 24376405"/>
              <a:gd name="connsiteY41" fmla="*/ 8047628 h 9135557"/>
              <a:gd name="connsiteX42" fmla="*/ 4364142 w 24376405"/>
              <a:gd name="connsiteY42" fmla="*/ 6635692 h 9135557"/>
              <a:gd name="connsiteX43" fmla="*/ 5416566 w 24376405"/>
              <a:gd name="connsiteY43" fmla="*/ 3529184 h 9135557"/>
              <a:gd name="connsiteX44" fmla="*/ 5504995 w 24376405"/>
              <a:gd name="connsiteY44" fmla="*/ 2038808 h 9135557"/>
              <a:gd name="connsiteX45" fmla="*/ 4912150 w 24376405"/>
              <a:gd name="connsiteY45" fmla="*/ 1175958 h 9135557"/>
              <a:gd name="connsiteX46" fmla="*/ 4456305 w 24376405"/>
              <a:gd name="connsiteY46" fmla="*/ 895812 h 9135557"/>
              <a:gd name="connsiteX47" fmla="*/ 3940678 w 24376405"/>
              <a:gd name="connsiteY47" fmla="*/ 712783 h 9135557"/>
              <a:gd name="connsiteX48" fmla="*/ 2784879 w 24376405"/>
              <a:gd name="connsiteY48" fmla="*/ 662980 h 9135557"/>
              <a:gd name="connsiteX49" fmla="*/ 0 w 24376405"/>
              <a:gd name="connsiteY49" fmla="*/ 1847063 h 9135557"/>
              <a:gd name="connsiteX50" fmla="*/ 0 w 24376405"/>
              <a:gd name="connsiteY50" fmla="*/ 1143586 h 9135557"/>
              <a:gd name="connsiteX51" fmla="*/ 1012570 w 24376405"/>
              <a:gd name="connsiteY51" fmla="*/ 608196 h 9135557"/>
              <a:gd name="connsiteX52" fmla="*/ 3862213 w 24376405"/>
              <a:gd name="connsiteY52" fmla="*/ 75296 h 9135557"/>
              <a:gd name="connsiteX53" fmla="*/ 5869919 w 24376405"/>
              <a:gd name="connsiteY53" fmla="*/ 1358987 h 9135557"/>
              <a:gd name="connsiteX54" fmla="*/ 5793945 w 24376405"/>
              <a:gd name="connsiteY54" fmla="*/ 4347211 h 9135557"/>
              <a:gd name="connsiteX55" fmla="*/ 5239709 w 24376405"/>
              <a:gd name="connsiteY55" fmla="*/ 5948400 h 9135557"/>
              <a:gd name="connsiteX56" fmla="*/ 4822476 w 24376405"/>
              <a:gd name="connsiteY56" fmla="*/ 7351620 h 9135557"/>
              <a:gd name="connsiteX57" fmla="*/ 5135088 w 24376405"/>
              <a:gd name="connsiteY57" fmla="*/ 8331509 h 9135557"/>
              <a:gd name="connsiteX58" fmla="*/ 6213670 w 24376405"/>
              <a:gd name="connsiteY58" fmla="*/ 8446057 h 9135557"/>
              <a:gd name="connsiteX59" fmla="*/ 7286022 w 24376405"/>
              <a:gd name="connsiteY59" fmla="*/ 7681570 h 9135557"/>
              <a:gd name="connsiteX60" fmla="*/ 8124226 w 24376405"/>
              <a:gd name="connsiteY60" fmla="*/ 6592114 h 9135557"/>
              <a:gd name="connsiteX61" fmla="*/ 9465598 w 24376405"/>
              <a:gd name="connsiteY61" fmla="*/ 4069555 h 9135557"/>
              <a:gd name="connsiteX62" fmla="*/ 11388609 w 24376405"/>
              <a:gd name="connsiteY62" fmla="*/ 2124719 h 9135557"/>
              <a:gd name="connsiteX63" fmla="*/ 13548260 w 24376405"/>
              <a:gd name="connsiteY63" fmla="*/ 3362342 h 9135557"/>
              <a:gd name="connsiteX64" fmla="*/ 14007839 w 24376405"/>
              <a:gd name="connsiteY64" fmla="*/ 4760582 h 9135557"/>
              <a:gd name="connsiteX65" fmla="*/ 14200888 w 24376405"/>
              <a:gd name="connsiteY65" fmla="*/ 6136410 h 9135557"/>
              <a:gd name="connsiteX66" fmla="*/ 14423828 w 24376405"/>
              <a:gd name="connsiteY66" fmla="*/ 6639427 h 9135557"/>
              <a:gd name="connsiteX67" fmla="*/ 14959381 w 24376405"/>
              <a:gd name="connsiteY67" fmla="*/ 6919573 h 9135557"/>
              <a:gd name="connsiteX68" fmla="*/ 16023015 w 24376405"/>
              <a:gd name="connsiteY68" fmla="*/ 6660594 h 9135557"/>
              <a:gd name="connsiteX69" fmla="*/ 17074193 w 24376405"/>
              <a:gd name="connsiteY69" fmla="*/ 4354681 h 9135557"/>
              <a:gd name="connsiteX70" fmla="*/ 16937193 w 24376405"/>
              <a:gd name="connsiteY70" fmla="*/ 2846873 h 9135557"/>
              <a:gd name="connsiteX71" fmla="*/ 16994485 w 24376405"/>
              <a:gd name="connsiteY71" fmla="*/ 1342801 h 9135557"/>
              <a:gd name="connsiteX72" fmla="*/ 18883641 w 24376405"/>
              <a:gd name="connsiteY72" fmla="*/ 685 h 9135557"/>
              <a:gd name="connsiteX0" fmla="*/ 24351497 w 24376405"/>
              <a:gd name="connsiteY0" fmla="*/ 6206134 h 9135557"/>
              <a:gd name="connsiteX1" fmla="*/ 24363949 w 24376405"/>
              <a:gd name="connsiteY1" fmla="*/ 6208625 h 9135557"/>
              <a:gd name="connsiteX2" fmla="*/ 24351497 w 24376405"/>
              <a:gd name="connsiteY2" fmla="*/ 6206134 h 9135557"/>
              <a:gd name="connsiteX3" fmla="*/ 18883641 w 24376405"/>
              <a:gd name="connsiteY3" fmla="*/ 685 h 9135557"/>
              <a:gd name="connsiteX4" fmla="*/ 19050761 w 24376405"/>
              <a:gd name="connsiteY4" fmla="*/ 3080 h 9135557"/>
              <a:gd name="connsiteX5" fmla="*/ 21130701 w 24376405"/>
              <a:gd name="connsiteY5" fmla="*/ 1457349 h 9135557"/>
              <a:gd name="connsiteX6" fmla="*/ 21214149 w 24376405"/>
              <a:gd name="connsiteY6" fmla="*/ 4491641 h 9135557"/>
              <a:gd name="connsiteX7" fmla="*/ 20738377 w 24376405"/>
              <a:gd name="connsiteY7" fmla="*/ 7208434 h 9135557"/>
              <a:gd name="connsiteX8" fmla="*/ 21481925 w 24376405"/>
              <a:gd name="connsiteY8" fmla="*/ 7967942 h 9135557"/>
              <a:gd name="connsiteX9" fmla="*/ 22494497 w 24376405"/>
              <a:gd name="connsiteY9" fmla="*/ 8061324 h 9135557"/>
              <a:gd name="connsiteX10" fmla="*/ 23985325 w 24376405"/>
              <a:gd name="connsiteY10" fmla="*/ 6351810 h 9135557"/>
              <a:gd name="connsiteX11" fmla="*/ 24376405 w 24376405"/>
              <a:gd name="connsiteY11" fmla="*/ 5089286 h 9135557"/>
              <a:gd name="connsiteX12" fmla="*/ 24376405 w 24376405"/>
              <a:gd name="connsiteY12" fmla="*/ 6974357 h 9135557"/>
              <a:gd name="connsiteX13" fmla="*/ 23936753 w 24376405"/>
              <a:gd name="connsiteY13" fmla="*/ 7711452 h 9135557"/>
              <a:gd name="connsiteX14" fmla="*/ 21635117 w 24376405"/>
              <a:gd name="connsiteY14" fmla="*/ 8666439 h 9135557"/>
              <a:gd name="connsiteX15" fmla="*/ 20561521 w 24376405"/>
              <a:gd name="connsiteY15" fmla="*/ 8035176 h 9135557"/>
              <a:gd name="connsiteX16" fmla="*/ 20028457 w 24376405"/>
              <a:gd name="connsiteY16" fmla="*/ 6772652 h 9135557"/>
              <a:gd name="connsiteX17" fmla="*/ 20284869 w 24376405"/>
              <a:gd name="connsiteY17" fmla="*/ 5282586 h 9135557"/>
              <a:gd name="connsiteX18" fmla="*/ 20546713 w 24376405"/>
              <a:gd name="connsiteY18" fmla="*/ 4560900 h 9135557"/>
              <a:gd name="connsiteX19" fmla="*/ 20768269 w 24376405"/>
              <a:gd name="connsiteY19" fmla="*/ 3835477 h 9135557"/>
              <a:gd name="connsiteX20" fmla="*/ 20265097 w 24376405"/>
              <a:gd name="connsiteY20" fmla="*/ 1255644 h 9135557"/>
              <a:gd name="connsiteX21" fmla="*/ 20207721 w 24376405"/>
              <a:gd name="connsiteY21" fmla="*/ 1195513 h 9135557"/>
              <a:gd name="connsiteX22" fmla="*/ 20199405 w 24376405"/>
              <a:gd name="connsiteY22" fmla="*/ 1186798 h 9135557"/>
              <a:gd name="connsiteX23" fmla="*/ 20161825 w 24376405"/>
              <a:gd name="connsiteY23" fmla="*/ 1147414 h 9135557"/>
              <a:gd name="connsiteX24" fmla="*/ 19281173 w 24376405"/>
              <a:gd name="connsiteY24" fmla="*/ 645549 h 9135557"/>
              <a:gd name="connsiteX25" fmla="*/ 18238713 w 24376405"/>
              <a:gd name="connsiteY25" fmla="*/ 775038 h 9135557"/>
              <a:gd name="connsiteX26" fmla="*/ 17552457 w 24376405"/>
              <a:gd name="connsiteY26" fmla="*/ 1608005 h 9135557"/>
              <a:gd name="connsiteX27" fmla="*/ 17569893 w 24376405"/>
              <a:gd name="connsiteY27" fmla="*/ 3007490 h 9135557"/>
              <a:gd name="connsiteX28" fmla="*/ 17314573 w 24376405"/>
              <a:gd name="connsiteY28" fmla="*/ 6077890 h 9135557"/>
              <a:gd name="connsiteX29" fmla="*/ 15186057 w 24376405"/>
              <a:gd name="connsiteY29" fmla="*/ 7544610 h 9135557"/>
              <a:gd name="connsiteX30" fmla="*/ 13877065 w 24376405"/>
              <a:gd name="connsiteY30" fmla="*/ 6920818 h 9135557"/>
              <a:gd name="connsiteX31" fmla="*/ 13508405 w 24376405"/>
              <a:gd name="connsiteY31" fmla="*/ 5604754 h 9135557"/>
              <a:gd name="connsiteX32" fmla="*/ 12595473 w 24376405"/>
              <a:gd name="connsiteY32" fmla="*/ 3130754 h 9135557"/>
              <a:gd name="connsiteX33" fmla="*/ 11612794 w 24376405"/>
              <a:gd name="connsiteY33" fmla="*/ 2722364 h 9135557"/>
              <a:gd name="connsiteX34" fmla="*/ 11129550 w 24376405"/>
              <a:gd name="connsiteY34" fmla="*/ 2823216 h 9135557"/>
              <a:gd name="connsiteX35" fmla="*/ 10661253 w 24376405"/>
              <a:gd name="connsiteY35" fmla="*/ 3230362 h 9135557"/>
              <a:gd name="connsiteX36" fmla="*/ 9962542 w 24376405"/>
              <a:gd name="connsiteY36" fmla="*/ 4433122 h 9135557"/>
              <a:gd name="connsiteX37" fmla="*/ 9317387 w 24376405"/>
              <a:gd name="connsiteY37" fmla="*/ 5714323 h 9135557"/>
              <a:gd name="connsiteX38" fmla="*/ 7731902 w 24376405"/>
              <a:gd name="connsiteY38" fmla="*/ 8097431 h 9135557"/>
              <a:gd name="connsiteX39" fmla="*/ 5204836 w 24376405"/>
              <a:gd name="connsiteY39" fmla="*/ 9041212 h 9135557"/>
              <a:gd name="connsiteX40" fmla="*/ 4255785 w 24376405"/>
              <a:gd name="connsiteY40" fmla="*/ 8047628 h 9135557"/>
              <a:gd name="connsiteX41" fmla="*/ 4364142 w 24376405"/>
              <a:gd name="connsiteY41" fmla="*/ 6635692 h 9135557"/>
              <a:gd name="connsiteX42" fmla="*/ 5416566 w 24376405"/>
              <a:gd name="connsiteY42" fmla="*/ 3529184 h 9135557"/>
              <a:gd name="connsiteX43" fmla="*/ 5504995 w 24376405"/>
              <a:gd name="connsiteY43" fmla="*/ 2038808 h 9135557"/>
              <a:gd name="connsiteX44" fmla="*/ 4912150 w 24376405"/>
              <a:gd name="connsiteY44" fmla="*/ 1175958 h 9135557"/>
              <a:gd name="connsiteX45" fmla="*/ 4456305 w 24376405"/>
              <a:gd name="connsiteY45" fmla="*/ 895812 h 9135557"/>
              <a:gd name="connsiteX46" fmla="*/ 3940678 w 24376405"/>
              <a:gd name="connsiteY46" fmla="*/ 712783 h 9135557"/>
              <a:gd name="connsiteX47" fmla="*/ 2784879 w 24376405"/>
              <a:gd name="connsiteY47" fmla="*/ 662980 h 9135557"/>
              <a:gd name="connsiteX48" fmla="*/ 0 w 24376405"/>
              <a:gd name="connsiteY48" fmla="*/ 1847063 h 9135557"/>
              <a:gd name="connsiteX49" fmla="*/ 0 w 24376405"/>
              <a:gd name="connsiteY49" fmla="*/ 1143586 h 9135557"/>
              <a:gd name="connsiteX50" fmla="*/ 1012570 w 24376405"/>
              <a:gd name="connsiteY50" fmla="*/ 608196 h 9135557"/>
              <a:gd name="connsiteX51" fmla="*/ 3862213 w 24376405"/>
              <a:gd name="connsiteY51" fmla="*/ 75296 h 9135557"/>
              <a:gd name="connsiteX52" fmla="*/ 5869919 w 24376405"/>
              <a:gd name="connsiteY52" fmla="*/ 1358987 h 9135557"/>
              <a:gd name="connsiteX53" fmla="*/ 5793945 w 24376405"/>
              <a:gd name="connsiteY53" fmla="*/ 4347211 h 9135557"/>
              <a:gd name="connsiteX54" fmla="*/ 5239709 w 24376405"/>
              <a:gd name="connsiteY54" fmla="*/ 5948400 h 9135557"/>
              <a:gd name="connsiteX55" fmla="*/ 4822476 w 24376405"/>
              <a:gd name="connsiteY55" fmla="*/ 7351620 h 9135557"/>
              <a:gd name="connsiteX56" fmla="*/ 5135088 w 24376405"/>
              <a:gd name="connsiteY56" fmla="*/ 8331509 h 9135557"/>
              <a:gd name="connsiteX57" fmla="*/ 6213670 w 24376405"/>
              <a:gd name="connsiteY57" fmla="*/ 8446057 h 9135557"/>
              <a:gd name="connsiteX58" fmla="*/ 7286022 w 24376405"/>
              <a:gd name="connsiteY58" fmla="*/ 7681570 h 9135557"/>
              <a:gd name="connsiteX59" fmla="*/ 8124226 w 24376405"/>
              <a:gd name="connsiteY59" fmla="*/ 6592114 h 9135557"/>
              <a:gd name="connsiteX60" fmla="*/ 9465598 w 24376405"/>
              <a:gd name="connsiteY60" fmla="*/ 4069555 h 9135557"/>
              <a:gd name="connsiteX61" fmla="*/ 11388609 w 24376405"/>
              <a:gd name="connsiteY61" fmla="*/ 2124719 h 9135557"/>
              <a:gd name="connsiteX62" fmla="*/ 13548260 w 24376405"/>
              <a:gd name="connsiteY62" fmla="*/ 3362342 h 9135557"/>
              <a:gd name="connsiteX63" fmla="*/ 14007839 w 24376405"/>
              <a:gd name="connsiteY63" fmla="*/ 4760582 h 9135557"/>
              <a:gd name="connsiteX64" fmla="*/ 14200888 w 24376405"/>
              <a:gd name="connsiteY64" fmla="*/ 6136410 h 9135557"/>
              <a:gd name="connsiteX65" fmla="*/ 14423828 w 24376405"/>
              <a:gd name="connsiteY65" fmla="*/ 6639427 h 9135557"/>
              <a:gd name="connsiteX66" fmla="*/ 14959381 w 24376405"/>
              <a:gd name="connsiteY66" fmla="*/ 6919573 h 9135557"/>
              <a:gd name="connsiteX67" fmla="*/ 16023015 w 24376405"/>
              <a:gd name="connsiteY67" fmla="*/ 6660594 h 9135557"/>
              <a:gd name="connsiteX68" fmla="*/ 17074193 w 24376405"/>
              <a:gd name="connsiteY68" fmla="*/ 4354681 h 9135557"/>
              <a:gd name="connsiteX69" fmla="*/ 16937193 w 24376405"/>
              <a:gd name="connsiteY69" fmla="*/ 2846873 h 9135557"/>
              <a:gd name="connsiteX70" fmla="*/ 16994485 w 24376405"/>
              <a:gd name="connsiteY70" fmla="*/ 1342801 h 9135557"/>
              <a:gd name="connsiteX71" fmla="*/ 18883641 w 24376405"/>
              <a:gd name="connsiteY71" fmla="*/ 685 h 9135557"/>
              <a:gd name="connsiteX0" fmla="*/ 18883641 w 24376405"/>
              <a:gd name="connsiteY0" fmla="*/ 685 h 9135557"/>
              <a:gd name="connsiteX1" fmla="*/ 19050761 w 24376405"/>
              <a:gd name="connsiteY1" fmla="*/ 3080 h 9135557"/>
              <a:gd name="connsiteX2" fmla="*/ 21130701 w 24376405"/>
              <a:gd name="connsiteY2" fmla="*/ 1457349 h 9135557"/>
              <a:gd name="connsiteX3" fmla="*/ 21214149 w 24376405"/>
              <a:gd name="connsiteY3" fmla="*/ 4491641 h 9135557"/>
              <a:gd name="connsiteX4" fmla="*/ 20738377 w 24376405"/>
              <a:gd name="connsiteY4" fmla="*/ 7208434 h 9135557"/>
              <a:gd name="connsiteX5" fmla="*/ 21481925 w 24376405"/>
              <a:gd name="connsiteY5" fmla="*/ 7967942 h 9135557"/>
              <a:gd name="connsiteX6" fmla="*/ 22494497 w 24376405"/>
              <a:gd name="connsiteY6" fmla="*/ 8061324 h 9135557"/>
              <a:gd name="connsiteX7" fmla="*/ 23985325 w 24376405"/>
              <a:gd name="connsiteY7" fmla="*/ 6351810 h 9135557"/>
              <a:gd name="connsiteX8" fmla="*/ 24376405 w 24376405"/>
              <a:gd name="connsiteY8" fmla="*/ 5089286 h 9135557"/>
              <a:gd name="connsiteX9" fmla="*/ 24376405 w 24376405"/>
              <a:gd name="connsiteY9" fmla="*/ 6974357 h 9135557"/>
              <a:gd name="connsiteX10" fmla="*/ 23936753 w 24376405"/>
              <a:gd name="connsiteY10" fmla="*/ 7711452 h 9135557"/>
              <a:gd name="connsiteX11" fmla="*/ 21635117 w 24376405"/>
              <a:gd name="connsiteY11" fmla="*/ 8666439 h 9135557"/>
              <a:gd name="connsiteX12" fmla="*/ 20561521 w 24376405"/>
              <a:gd name="connsiteY12" fmla="*/ 8035176 h 9135557"/>
              <a:gd name="connsiteX13" fmla="*/ 20028457 w 24376405"/>
              <a:gd name="connsiteY13" fmla="*/ 6772652 h 9135557"/>
              <a:gd name="connsiteX14" fmla="*/ 20284869 w 24376405"/>
              <a:gd name="connsiteY14" fmla="*/ 5282586 h 9135557"/>
              <a:gd name="connsiteX15" fmla="*/ 20546713 w 24376405"/>
              <a:gd name="connsiteY15" fmla="*/ 4560900 h 9135557"/>
              <a:gd name="connsiteX16" fmla="*/ 20768269 w 24376405"/>
              <a:gd name="connsiteY16" fmla="*/ 3835477 h 9135557"/>
              <a:gd name="connsiteX17" fmla="*/ 20265097 w 24376405"/>
              <a:gd name="connsiteY17" fmla="*/ 1255644 h 9135557"/>
              <a:gd name="connsiteX18" fmla="*/ 20207721 w 24376405"/>
              <a:gd name="connsiteY18" fmla="*/ 1195513 h 9135557"/>
              <a:gd name="connsiteX19" fmla="*/ 20199405 w 24376405"/>
              <a:gd name="connsiteY19" fmla="*/ 1186798 h 9135557"/>
              <a:gd name="connsiteX20" fmla="*/ 20161825 w 24376405"/>
              <a:gd name="connsiteY20" fmla="*/ 1147414 h 9135557"/>
              <a:gd name="connsiteX21" fmla="*/ 19281173 w 24376405"/>
              <a:gd name="connsiteY21" fmla="*/ 645549 h 9135557"/>
              <a:gd name="connsiteX22" fmla="*/ 18238713 w 24376405"/>
              <a:gd name="connsiteY22" fmla="*/ 775038 h 9135557"/>
              <a:gd name="connsiteX23" fmla="*/ 17552457 w 24376405"/>
              <a:gd name="connsiteY23" fmla="*/ 1608005 h 9135557"/>
              <a:gd name="connsiteX24" fmla="*/ 17569893 w 24376405"/>
              <a:gd name="connsiteY24" fmla="*/ 3007490 h 9135557"/>
              <a:gd name="connsiteX25" fmla="*/ 17314573 w 24376405"/>
              <a:gd name="connsiteY25" fmla="*/ 6077890 h 9135557"/>
              <a:gd name="connsiteX26" fmla="*/ 15186057 w 24376405"/>
              <a:gd name="connsiteY26" fmla="*/ 7544610 h 9135557"/>
              <a:gd name="connsiteX27" fmla="*/ 13877065 w 24376405"/>
              <a:gd name="connsiteY27" fmla="*/ 6920818 h 9135557"/>
              <a:gd name="connsiteX28" fmla="*/ 13508405 w 24376405"/>
              <a:gd name="connsiteY28" fmla="*/ 5604754 h 9135557"/>
              <a:gd name="connsiteX29" fmla="*/ 12595473 w 24376405"/>
              <a:gd name="connsiteY29" fmla="*/ 3130754 h 9135557"/>
              <a:gd name="connsiteX30" fmla="*/ 11612794 w 24376405"/>
              <a:gd name="connsiteY30" fmla="*/ 2722364 h 9135557"/>
              <a:gd name="connsiteX31" fmla="*/ 11129550 w 24376405"/>
              <a:gd name="connsiteY31" fmla="*/ 2823216 h 9135557"/>
              <a:gd name="connsiteX32" fmla="*/ 10661253 w 24376405"/>
              <a:gd name="connsiteY32" fmla="*/ 3230362 h 9135557"/>
              <a:gd name="connsiteX33" fmla="*/ 9962542 w 24376405"/>
              <a:gd name="connsiteY33" fmla="*/ 4433122 h 9135557"/>
              <a:gd name="connsiteX34" fmla="*/ 9317387 w 24376405"/>
              <a:gd name="connsiteY34" fmla="*/ 5714323 h 9135557"/>
              <a:gd name="connsiteX35" fmla="*/ 7731902 w 24376405"/>
              <a:gd name="connsiteY35" fmla="*/ 8097431 h 9135557"/>
              <a:gd name="connsiteX36" fmla="*/ 5204836 w 24376405"/>
              <a:gd name="connsiteY36" fmla="*/ 9041212 h 9135557"/>
              <a:gd name="connsiteX37" fmla="*/ 4255785 w 24376405"/>
              <a:gd name="connsiteY37" fmla="*/ 8047628 h 9135557"/>
              <a:gd name="connsiteX38" fmla="*/ 4364142 w 24376405"/>
              <a:gd name="connsiteY38" fmla="*/ 6635692 h 9135557"/>
              <a:gd name="connsiteX39" fmla="*/ 5416566 w 24376405"/>
              <a:gd name="connsiteY39" fmla="*/ 3529184 h 9135557"/>
              <a:gd name="connsiteX40" fmla="*/ 5504995 w 24376405"/>
              <a:gd name="connsiteY40" fmla="*/ 2038808 h 9135557"/>
              <a:gd name="connsiteX41" fmla="*/ 4912150 w 24376405"/>
              <a:gd name="connsiteY41" fmla="*/ 1175958 h 9135557"/>
              <a:gd name="connsiteX42" fmla="*/ 4456305 w 24376405"/>
              <a:gd name="connsiteY42" fmla="*/ 895812 h 9135557"/>
              <a:gd name="connsiteX43" fmla="*/ 3940678 w 24376405"/>
              <a:gd name="connsiteY43" fmla="*/ 712783 h 9135557"/>
              <a:gd name="connsiteX44" fmla="*/ 2784879 w 24376405"/>
              <a:gd name="connsiteY44" fmla="*/ 662980 h 9135557"/>
              <a:gd name="connsiteX45" fmla="*/ 0 w 24376405"/>
              <a:gd name="connsiteY45" fmla="*/ 1847063 h 9135557"/>
              <a:gd name="connsiteX46" fmla="*/ 0 w 24376405"/>
              <a:gd name="connsiteY46" fmla="*/ 1143586 h 9135557"/>
              <a:gd name="connsiteX47" fmla="*/ 1012570 w 24376405"/>
              <a:gd name="connsiteY47" fmla="*/ 608196 h 9135557"/>
              <a:gd name="connsiteX48" fmla="*/ 3862213 w 24376405"/>
              <a:gd name="connsiteY48" fmla="*/ 75296 h 9135557"/>
              <a:gd name="connsiteX49" fmla="*/ 5869919 w 24376405"/>
              <a:gd name="connsiteY49" fmla="*/ 1358987 h 9135557"/>
              <a:gd name="connsiteX50" fmla="*/ 5793945 w 24376405"/>
              <a:gd name="connsiteY50" fmla="*/ 4347211 h 9135557"/>
              <a:gd name="connsiteX51" fmla="*/ 5239709 w 24376405"/>
              <a:gd name="connsiteY51" fmla="*/ 5948400 h 9135557"/>
              <a:gd name="connsiteX52" fmla="*/ 4822476 w 24376405"/>
              <a:gd name="connsiteY52" fmla="*/ 7351620 h 9135557"/>
              <a:gd name="connsiteX53" fmla="*/ 5135088 w 24376405"/>
              <a:gd name="connsiteY53" fmla="*/ 8331509 h 9135557"/>
              <a:gd name="connsiteX54" fmla="*/ 6213670 w 24376405"/>
              <a:gd name="connsiteY54" fmla="*/ 8446057 h 9135557"/>
              <a:gd name="connsiteX55" fmla="*/ 7286022 w 24376405"/>
              <a:gd name="connsiteY55" fmla="*/ 7681570 h 9135557"/>
              <a:gd name="connsiteX56" fmla="*/ 8124226 w 24376405"/>
              <a:gd name="connsiteY56" fmla="*/ 6592114 h 9135557"/>
              <a:gd name="connsiteX57" fmla="*/ 9465598 w 24376405"/>
              <a:gd name="connsiteY57" fmla="*/ 4069555 h 9135557"/>
              <a:gd name="connsiteX58" fmla="*/ 11388609 w 24376405"/>
              <a:gd name="connsiteY58" fmla="*/ 2124719 h 9135557"/>
              <a:gd name="connsiteX59" fmla="*/ 13548260 w 24376405"/>
              <a:gd name="connsiteY59" fmla="*/ 3362342 h 9135557"/>
              <a:gd name="connsiteX60" fmla="*/ 14007839 w 24376405"/>
              <a:gd name="connsiteY60" fmla="*/ 4760582 h 9135557"/>
              <a:gd name="connsiteX61" fmla="*/ 14200888 w 24376405"/>
              <a:gd name="connsiteY61" fmla="*/ 6136410 h 9135557"/>
              <a:gd name="connsiteX62" fmla="*/ 14423828 w 24376405"/>
              <a:gd name="connsiteY62" fmla="*/ 6639427 h 9135557"/>
              <a:gd name="connsiteX63" fmla="*/ 14959381 w 24376405"/>
              <a:gd name="connsiteY63" fmla="*/ 6919573 h 9135557"/>
              <a:gd name="connsiteX64" fmla="*/ 16023015 w 24376405"/>
              <a:gd name="connsiteY64" fmla="*/ 6660594 h 9135557"/>
              <a:gd name="connsiteX65" fmla="*/ 17074193 w 24376405"/>
              <a:gd name="connsiteY65" fmla="*/ 4354681 h 9135557"/>
              <a:gd name="connsiteX66" fmla="*/ 16937193 w 24376405"/>
              <a:gd name="connsiteY66" fmla="*/ 2846873 h 9135557"/>
              <a:gd name="connsiteX67" fmla="*/ 16994485 w 24376405"/>
              <a:gd name="connsiteY67" fmla="*/ 1342801 h 9135557"/>
              <a:gd name="connsiteX68" fmla="*/ 18883641 w 24376405"/>
              <a:gd name="connsiteY68" fmla="*/ 685 h 913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376405" h="9135557">
                <a:moveTo>
                  <a:pt x="18883641" y="685"/>
                </a:moveTo>
                <a:cubicBezTo>
                  <a:pt x="18939193" y="-733"/>
                  <a:pt x="18994949" y="45"/>
                  <a:pt x="19050761" y="3080"/>
                </a:cubicBezTo>
                <a:cubicBezTo>
                  <a:pt x="19949993" y="51639"/>
                  <a:pt x="20734641" y="669205"/>
                  <a:pt x="21130701" y="1457349"/>
                </a:cubicBezTo>
                <a:cubicBezTo>
                  <a:pt x="21607717" y="2406110"/>
                  <a:pt x="21539217" y="3509263"/>
                  <a:pt x="21214149" y="4491641"/>
                </a:cubicBezTo>
                <a:cubicBezTo>
                  <a:pt x="20938897" y="5325854"/>
                  <a:pt x="20389645" y="6351810"/>
                  <a:pt x="20738377" y="7208434"/>
                </a:cubicBezTo>
                <a:cubicBezTo>
                  <a:pt x="20881609" y="7558306"/>
                  <a:pt x="21148137" y="7804834"/>
                  <a:pt x="21481925" y="7967942"/>
                </a:cubicBezTo>
                <a:cubicBezTo>
                  <a:pt x="21790801" y="8121088"/>
                  <a:pt x="22156973" y="8159686"/>
                  <a:pt x="22494497" y="8061324"/>
                </a:cubicBezTo>
                <a:cubicBezTo>
                  <a:pt x="23240533" y="7842187"/>
                  <a:pt x="23725021" y="7062759"/>
                  <a:pt x="23985325" y="6351810"/>
                </a:cubicBezTo>
                <a:cubicBezTo>
                  <a:pt x="24138521" y="5939684"/>
                  <a:pt x="24250613" y="5511372"/>
                  <a:pt x="24376405" y="5089286"/>
                </a:cubicBezTo>
                <a:lnTo>
                  <a:pt x="24376405" y="6974357"/>
                </a:lnTo>
                <a:cubicBezTo>
                  <a:pt x="24256841" y="7232092"/>
                  <a:pt x="24114857" y="7479865"/>
                  <a:pt x="23936753" y="7711452"/>
                </a:cubicBezTo>
                <a:cubicBezTo>
                  <a:pt x="23389989" y="8426136"/>
                  <a:pt x="22548049" y="8886820"/>
                  <a:pt x="21635117" y="8666439"/>
                </a:cubicBezTo>
                <a:cubicBezTo>
                  <a:pt x="21230341" y="8569322"/>
                  <a:pt x="20842997" y="8342715"/>
                  <a:pt x="20561521" y="8035176"/>
                </a:cubicBezTo>
                <a:cubicBezTo>
                  <a:pt x="20238941" y="7682815"/>
                  <a:pt x="20064577" y="7245788"/>
                  <a:pt x="20028457" y="6772652"/>
                </a:cubicBezTo>
                <a:cubicBezTo>
                  <a:pt x="19989849" y="6255938"/>
                  <a:pt x="20118445" y="5765683"/>
                  <a:pt x="20284869" y="5282586"/>
                </a:cubicBezTo>
                <a:lnTo>
                  <a:pt x="20546713" y="4560900"/>
                </a:lnTo>
                <a:cubicBezTo>
                  <a:pt x="20632669" y="4320519"/>
                  <a:pt x="20711913" y="4079516"/>
                  <a:pt x="20768269" y="3835477"/>
                </a:cubicBezTo>
                <a:cubicBezTo>
                  <a:pt x="20973773" y="2950216"/>
                  <a:pt x="20880361" y="1942936"/>
                  <a:pt x="20265097" y="1255644"/>
                </a:cubicBezTo>
                <a:lnTo>
                  <a:pt x="20207721" y="1195513"/>
                </a:lnTo>
                <a:lnTo>
                  <a:pt x="20199405" y="1186798"/>
                </a:lnTo>
                <a:lnTo>
                  <a:pt x="20161825" y="1147414"/>
                </a:lnTo>
                <a:cubicBezTo>
                  <a:pt x="19914205" y="904022"/>
                  <a:pt x="19620101" y="726168"/>
                  <a:pt x="19281173" y="645549"/>
                </a:cubicBezTo>
                <a:cubicBezTo>
                  <a:pt x="18946141" y="567107"/>
                  <a:pt x="18548837" y="615666"/>
                  <a:pt x="18238713" y="775038"/>
                </a:cubicBezTo>
                <a:cubicBezTo>
                  <a:pt x="17894961" y="950596"/>
                  <a:pt x="17657077" y="1214556"/>
                  <a:pt x="17552457" y="1608005"/>
                </a:cubicBezTo>
                <a:cubicBezTo>
                  <a:pt x="17430401" y="2061219"/>
                  <a:pt x="17505129" y="2550541"/>
                  <a:pt x="17569893" y="3007490"/>
                </a:cubicBezTo>
                <a:cubicBezTo>
                  <a:pt x="17715613" y="4039672"/>
                  <a:pt x="17779133" y="5110452"/>
                  <a:pt x="17314573" y="6077890"/>
                </a:cubicBezTo>
                <a:cubicBezTo>
                  <a:pt x="16928473" y="6880975"/>
                  <a:pt x="16098989" y="7532159"/>
                  <a:pt x="15186057" y="7544610"/>
                </a:cubicBezTo>
                <a:cubicBezTo>
                  <a:pt x="14671677" y="7550836"/>
                  <a:pt x="14178469" y="7346640"/>
                  <a:pt x="13877065" y="6920818"/>
                </a:cubicBezTo>
                <a:cubicBezTo>
                  <a:pt x="13609288" y="6542310"/>
                  <a:pt x="13556978" y="6052988"/>
                  <a:pt x="13508405" y="5604754"/>
                </a:cubicBezTo>
                <a:cubicBezTo>
                  <a:pt x="13416240" y="4735680"/>
                  <a:pt x="13276747" y="3727154"/>
                  <a:pt x="12595473" y="3130754"/>
                </a:cubicBezTo>
                <a:cubicBezTo>
                  <a:pt x="12325205" y="2892942"/>
                  <a:pt x="11956545" y="2728589"/>
                  <a:pt x="11612794" y="2722364"/>
                </a:cubicBezTo>
                <a:cubicBezTo>
                  <a:pt x="11440919" y="2717383"/>
                  <a:pt x="11274025" y="2748511"/>
                  <a:pt x="11129550" y="2823216"/>
                </a:cubicBezTo>
                <a:cubicBezTo>
                  <a:pt x="10941484" y="2919089"/>
                  <a:pt x="10789536" y="3064764"/>
                  <a:pt x="10661253" y="3230362"/>
                </a:cubicBezTo>
                <a:cubicBezTo>
                  <a:pt x="10377284" y="3591439"/>
                  <a:pt x="10171781" y="4025976"/>
                  <a:pt x="9962542" y="4433122"/>
                </a:cubicBezTo>
                <a:cubicBezTo>
                  <a:pt x="9744584" y="4858944"/>
                  <a:pt x="9535344" y="5288501"/>
                  <a:pt x="9317387" y="5714323"/>
                </a:cubicBezTo>
                <a:cubicBezTo>
                  <a:pt x="8880225" y="6563476"/>
                  <a:pt x="8393246" y="7400179"/>
                  <a:pt x="7731902" y="8097431"/>
                </a:cubicBezTo>
                <a:cubicBezTo>
                  <a:pt x="7094217" y="8767291"/>
                  <a:pt x="6165096" y="9374897"/>
                  <a:pt x="5204836" y="9041212"/>
                </a:cubicBezTo>
                <a:cubicBezTo>
                  <a:pt x="4742764" y="8880595"/>
                  <a:pt x="4381577" y="8526988"/>
                  <a:pt x="4255785" y="8047628"/>
                </a:cubicBezTo>
                <a:cubicBezTo>
                  <a:pt x="4132482" y="7583208"/>
                  <a:pt x="4227139" y="7086416"/>
                  <a:pt x="4364142" y="6635692"/>
                </a:cubicBezTo>
                <a:cubicBezTo>
                  <a:pt x="4679246" y="5588568"/>
                  <a:pt x="5120143" y="4581288"/>
                  <a:pt x="5416566" y="3529184"/>
                </a:cubicBezTo>
                <a:cubicBezTo>
                  <a:pt x="5553568" y="3048578"/>
                  <a:pt x="5644488" y="2531865"/>
                  <a:pt x="5504995" y="2038808"/>
                </a:cubicBezTo>
                <a:cubicBezTo>
                  <a:pt x="5407848" y="1696407"/>
                  <a:pt x="5203589" y="1416261"/>
                  <a:pt x="4912150" y="1175958"/>
                </a:cubicBezTo>
                <a:cubicBezTo>
                  <a:pt x="4802547" y="1086311"/>
                  <a:pt x="4613236" y="970518"/>
                  <a:pt x="4456305" y="895812"/>
                </a:cubicBezTo>
                <a:cubicBezTo>
                  <a:pt x="4308095" y="823597"/>
                  <a:pt x="4125008" y="758852"/>
                  <a:pt x="3940678" y="712783"/>
                </a:cubicBezTo>
                <a:cubicBezTo>
                  <a:pt x="3572020" y="620646"/>
                  <a:pt x="3185923" y="600725"/>
                  <a:pt x="2784879" y="662980"/>
                </a:cubicBezTo>
                <a:cubicBezTo>
                  <a:pt x="1772309" y="821107"/>
                  <a:pt x="873077" y="1341556"/>
                  <a:pt x="0" y="1847063"/>
                </a:cubicBezTo>
                <a:lnTo>
                  <a:pt x="0" y="1143586"/>
                </a:lnTo>
                <a:cubicBezTo>
                  <a:pt x="332542" y="954332"/>
                  <a:pt x="666329" y="770058"/>
                  <a:pt x="1012570" y="608196"/>
                </a:cubicBezTo>
                <a:cubicBezTo>
                  <a:pt x="1904330" y="188599"/>
                  <a:pt x="2873308" y="-91547"/>
                  <a:pt x="3862213" y="75296"/>
                </a:cubicBezTo>
                <a:cubicBezTo>
                  <a:pt x="4659318" y="211011"/>
                  <a:pt x="5450193" y="650529"/>
                  <a:pt x="5869919" y="1358987"/>
                </a:cubicBezTo>
                <a:cubicBezTo>
                  <a:pt x="6425399" y="2295297"/>
                  <a:pt x="6125241" y="3390979"/>
                  <a:pt x="5793945" y="4347211"/>
                </a:cubicBezTo>
                <a:lnTo>
                  <a:pt x="5239709" y="5948400"/>
                </a:lnTo>
                <a:cubicBezTo>
                  <a:pt x="5081534" y="6404104"/>
                  <a:pt x="4882256" y="6873504"/>
                  <a:pt x="4822476" y="7351620"/>
                </a:cubicBezTo>
                <a:cubicBezTo>
                  <a:pt x="4775148" y="7722658"/>
                  <a:pt x="4839912" y="8118598"/>
                  <a:pt x="5135088" y="8331509"/>
                </a:cubicBezTo>
                <a:cubicBezTo>
                  <a:pt x="5451440" y="8559361"/>
                  <a:pt x="5852482" y="8568076"/>
                  <a:pt x="6213670" y="8446057"/>
                </a:cubicBezTo>
                <a:cubicBezTo>
                  <a:pt x="6634639" y="8304117"/>
                  <a:pt x="6984618" y="7996578"/>
                  <a:pt x="7286022" y="7681570"/>
                </a:cubicBezTo>
                <a:cubicBezTo>
                  <a:pt x="7604861" y="7349130"/>
                  <a:pt x="7877622" y="6980582"/>
                  <a:pt x="8124226" y="6592114"/>
                </a:cubicBezTo>
                <a:cubicBezTo>
                  <a:pt x="8634867" y="5786538"/>
                  <a:pt x="9028437" y="4916218"/>
                  <a:pt x="9465598" y="4069555"/>
                </a:cubicBezTo>
                <a:cubicBezTo>
                  <a:pt x="9887813" y="3252774"/>
                  <a:pt x="10366075" y="2251719"/>
                  <a:pt x="11388609" y="2124719"/>
                </a:cubicBezTo>
                <a:cubicBezTo>
                  <a:pt x="12280368" y="2016396"/>
                  <a:pt x="13129781" y="2609060"/>
                  <a:pt x="13548260" y="3362342"/>
                </a:cubicBezTo>
                <a:cubicBezTo>
                  <a:pt x="13788636" y="3793144"/>
                  <a:pt x="13924393" y="4274995"/>
                  <a:pt x="14007839" y="4760582"/>
                </a:cubicBezTo>
                <a:cubicBezTo>
                  <a:pt x="14086304" y="5220021"/>
                  <a:pt x="14095023" y="5691911"/>
                  <a:pt x="14200888" y="6136410"/>
                </a:cubicBezTo>
                <a:cubicBezTo>
                  <a:pt x="14245725" y="6320683"/>
                  <a:pt x="14306753" y="6503712"/>
                  <a:pt x="14423828" y="6639427"/>
                </a:cubicBezTo>
                <a:cubicBezTo>
                  <a:pt x="14562075" y="6801289"/>
                  <a:pt x="14753878" y="6884710"/>
                  <a:pt x="14959381" y="6919573"/>
                </a:cubicBezTo>
                <a:cubicBezTo>
                  <a:pt x="15339250" y="6985563"/>
                  <a:pt x="15702929" y="6867279"/>
                  <a:pt x="16023015" y="6660594"/>
                </a:cubicBezTo>
                <a:cubicBezTo>
                  <a:pt x="16790229" y="6165046"/>
                  <a:pt x="17064233" y="5237452"/>
                  <a:pt x="17074193" y="4354681"/>
                </a:cubicBezTo>
                <a:cubicBezTo>
                  <a:pt x="17080421" y="3846683"/>
                  <a:pt x="17003201" y="3349891"/>
                  <a:pt x="16937193" y="2846873"/>
                </a:cubicBezTo>
                <a:cubicBezTo>
                  <a:pt x="16872429" y="2351326"/>
                  <a:pt x="16833817" y="1827142"/>
                  <a:pt x="16994485" y="1342801"/>
                </a:cubicBezTo>
                <a:cubicBezTo>
                  <a:pt x="17261873" y="537381"/>
                  <a:pt x="18050317" y="21956"/>
                  <a:pt x="18883641" y="685"/>
                </a:cubicBezTo>
                <a:close/>
              </a:path>
            </a:pathLst>
          </a:custGeom>
          <a:solidFill>
            <a:schemeClr val="accent3">
              <a:alpha val="50000"/>
            </a:schemeClr>
          </a:solidFill>
          <a:ln>
            <a:noFill/>
          </a:ln>
          <a:effectLst/>
        </p:spPr>
        <p:txBody>
          <a:bodyPr wrap="square" anchor="ctr">
            <a:noAutofit/>
          </a:bodyPr>
          <a:lstStyle/>
          <a:p>
            <a:endParaRPr lang="en-US" sz="3599" dirty="0">
              <a:latin typeface="Bellota Text Light" pitchFamily="2" charset="77"/>
            </a:endParaRPr>
          </a:p>
        </p:txBody>
      </p:sp>
      <p:sp>
        <p:nvSpPr>
          <p:cNvPr id="4" name="Freeform 3">
            <a:extLst>
              <a:ext uri="{FF2B5EF4-FFF2-40B4-BE49-F238E27FC236}">
                <a16:creationId xmlns:a16="http://schemas.microsoft.com/office/drawing/2014/main" id="{7859F631-963E-D66A-546D-C71C952259F8}"/>
              </a:ext>
            </a:extLst>
          </p:cNvPr>
          <p:cNvSpPr>
            <a:spLocks noChangeArrowheads="1"/>
          </p:cNvSpPr>
          <p:nvPr/>
        </p:nvSpPr>
        <p:spPr bwMode="auto">
          <a:xfrm>
            <a:off x="104391" y="3406282"/>
            <a:ext cx="24255582" cy="8543382"/>
          </a:xfrm>
          <a:custGeom>
            <a:avLst/>
            <a:gdLst>
              <a:gd name="connsiteX0" fmla="*/ 5528048 w 24265059"/>
              <a:gd name="connsiteY0" fmla="*/ 8526038 h 8546720"/>
              <a:gd name="connsiteX1" fmla="*/ 5668230 w 24265059"/>
              <a:gd name="connsiteY1" fmla="*/ 8533794 h 8546720"/>
              <a:gd name="connsiteX2" fmla="*/ 5679394 w 24265059"/>
              <a:gd name="connsiteY2" fmla="*/ 8533794 h 8546720"/>
              <a:gd name="connsiteX3" fmla="*/ 5679394 w 24265059"/>
              <a:gd name="connsiteY3" fmla="*/ 8546720 h 8546720"/>
              <a:gd name="connsiteX4" fmla="*/ 5668230 w 24265059"/>
              <a:gd name="connsiteY4" fmla="*/ 8546720 h 8546720"/>
              <a:gd name="connsiteX5" fmla="*/ 5526808 w 24265059"/>
              <a:gd name="connsiteY5" fmla="*/ 8540257 h 8546720"/>
              <a:gd name="connsiteX6" fmla="*/ 5984538 w 24265059"/>
              <a:gd name="connsiteY6" fmla="*/ 8498570 h 8546720"/>
              <a:gd name="connsiteX7" fmla="*/ 5987039 w 24265059"/>
              <a:gd name="connsiteY7" fmla="*/ 8511388 h 8546720"/>
              <a:gd name="connsiteX8" fmla="*/ 5835711 w 24265059"/>
              <a:gd name="connsiteY8" fmla="*/ 8535743 h 8546720"/>
              <a:gd name="connsiteX9" fmla="*/ 5834464 w 24265059"/>
              <a:gd name="connsiteY9" fmla="*/ 8522925 h 8546720"/>
              <a:gd name="connsiteX10" fmla="*/ 5984538 w 24265059"/>
              <a:gd name="connsiteY10" fmla="*/ 8498570 h 8546720"/>
              <a:gd name="connsiteX11" fmla="*/ 5235140 w 24265059"/>
              <a:gd name="connsiteY11" fmla="*/ 8465611 h 8546720"/>
              <a:gd name="connsiteX12" fmla="*/ 5382714 w 24265059"/>
              <a:gd name="connsiteY12" fmla="*/ 8500583 h 8546720"/>
              <a:gd name="connsiteX13" fmla="*/ 5380212 w 24265059"/>
              <a:gd name="connsiteY13" fmla="*/ 8513848 h 8546720"/>
              <a:gd name="connsiteX14" fmla="*/ 5230138 w 24265059"/>
              <a:gd name="connsiteY14" fmla="*/ 8477670 h 8546720"/>
              <a:gd name="connsiteX15" fmla="*/ 6273291 w 24265059"/>
              <a:gd name="connsiteY15" fmla="*/ 8410669 h 8546720"/>
              <a:gd name="connsiteX16" fmla="*/ 6278233 w 24265059"/>
              <a:gd name="connsiteY16" fmla="*/ 8423596 h 8546720"/>
              <a:gd name="connsiteX17" fmla="*/ 6134840 w 24265059"/>
              <a:gd name="connsiteY17" fmla="*/ 8475302 h 8546720"/>
              <a:gd name="connsiteX18" fmla="*/ 6131128 w 24265059"/>
              <a:gd name="connsiteY18" fmla="*/ 8462376 h 8546720"/>
              <a:gd name="connsiteX19" fmla="*/ 6273291 w 24265059"/>
              <a:gd name="connsiteY19" fmla="*/ 8410669 h 8546720"/>
              <a:gd name="connsiteX20" fmla="*/ 4956207 w 24265059"/>
              <a:gd name="connsiteY20" fmla="*/ 8344743 h 8546720"/>
              <a:gd name="connsiteX21" fmla="*/ 5091529 w 24265059"/>
              <a:gd name="connsiteY21" fmla="*/ 8413415 h 8546720"/>
              <a:gd name="connsiteX22" fmla="*/ 5086517 w 24265059"/>
              <a:gd name="connsiteY22" fmla="*/ 8425900 h 8546720"/>
              <a:gd name="connsiteX23" fmla="*/ 4949942 w 24265059"/>
              <a:gd name="connsiteY23" fmla="*/ 8355980 h 8546720"/>
              <a:gd name="connsiteX24" fmla="*/ 6552143 w 24265059"/>
              <a:gd name="connsiteY24" fmla="*/ 8284312 h 8546720"/>
              <a:gd name="connsiteX25" fmla="*/ 6558409 w 24265059"/>
              <a:gd name="connsiteY25" fmla="*/ 8295550 h 8546720"/>
              <a:gd name="connsiteX26" fmla="*/ 6421832 w 24265059"/>
              <a:gd name="connsiteY26" fmla="*/ 8365472 h 8546720"/>
              <a:gd name="connsiteX27" fmla="*/ 6416820 w 24265059"/>
              <a:gd name="connsiteY27" fmla="*/ 8354235 h 8546720"/>
              <a:gd name="connsiteX28" fmla="*/ 6552143 w 24265059"/>
              <a:gd name="connsiteY28" fmla="*/ 8284312 h 8546720"/>
              <a:gd name="connsiteX29" fmla="*/ 4716848 w 24265059"/>
              <a:gd name="connsiteY29" fmla="*/ 8157956 h 8546720"/>
              <a:gd name="connsiteX30" fmla="*/ 4827846 w 24265059"/>
              <a:gd name="connsiteY30" fmla="*/ 8261915 h 8546720"/>
              <a:gd name="connsiteX31" fmla="*/ 4820447 w 24265059"/>
              <a:gd name="connsiteY31" fmla="*/ 8272057 h 8546720"/>
              <a:gd name="connsiteX32" fmla="*/ 4708215 w 24265059"/>
              <a:gd name="connsiteY32" fmla="*/ 8166831 h 8546720"/>
              <a:gd name="connsiteX33" fmla="*/ 21883175 w 24265059"/>
              <a:gd name="connsiteY33" fmla="*/ 8119493 h 8546720"/>
              <a:gd name="connsiteX34" fmla="*/ 22020877 w 24265059"/>
              <a:gd name="connsiteY34" fmla="*/ 8126360 h 8546720"/>
              <a:gd name="connsiteX35" fmla="*/ 22034523 w 24265059"/>
              <a:gd name="connsiteY35" fmla="*/ 8126360 h 8546720"/>
              <a:gd name="connsiteX36" fmla="*/ 22034523 w 24265059"/>
              <a:gd name="connsiteY36" fmla="*/ 8140095 h 8546720"/>
              <a:gd name="connsiteX37" fmla="*/ 22020877 w 24265059"/>
              <a:gd name="connsiteY37" fmla="*/ 8140095 h 8546720"/>
              <a:gd name="connsiteX38" fmla="*/ 21881935 w 24265059"/>
              <a:gd name="connsiteY38" fmla="*/ 8133227 h 8546720"/>
              <a:gd name="connsiteX39" fmla="*/ 6809050 w 24265059"/>
              <a:gd name="connsiteY39" fmla="*/ 8119493 h 8546720"/>
              <a:gd name="connsiteX40" fmla="*/ 6816610 w 24265059"/>
              <a:gd name="connsiteY40" fmla="*/ 8129197 h 8546720"/>
              <a:gd name="connsiteX41" fmla="*/ 6688082 w 24265059"/>
              <a:gd name="connsiteY41" fmla="*/ 8211677 h 8546720"/>
              <a:gd name="connsiteX42" fmla="*/ 6680520 w 24265059"/>
              <a:gd name="connsiteY42" fmla="*/ 8201973 h 8546720"/>
              <a:gd name="connsiteX43" fmla="*/ 6809050 w 24265059"/>
              <a:gd name="connsiteY43" fmla="*/ 8119493 h 8546720"/>
              <a:gd name="connsiteX44" fmla="*/ 22334201 w 24265059"/>
              <a:gd name="connsiteY44" fmla="*/ 8092026 h 8546720"/>
              <a:gd name="connsiteX45" fmla="*/ 22336683 w 24265059"/>
              <a:gd name="connsiteY45" fmla="*/ 8106126 h 8546720"/>
              <a:gd name="connsiteX46" fmla="*/ 22186577 w 24265059"/>
              <a:gd name="connsiteY46" fmla="*/ 8129199 h 8546720"/>
              <a:gd name="connsiteX47" fmla="*/ 22184095 w 24265059"/>
              <a:gd name="connsiteY47" fmla="*/ 8116381 h 8546720"/>
              <a:gd name="connsiteX48" fmla="*/ 22334201 w 24265059"/>
              <a:gd name="connsiteY48" fmla="*/ 8092026 h 8546720"/>
              <a:gd name="connsiteX49" fmla="*/ 21583523 w 24265059"/>
              <a:gd name="connsiteY49" fmla="*/ 8064555 h 8546720"/>
              <a:gd name="connsiteX50" fmla="*/ 21732349 w 24265059"/>
              <a:gd name="connsiteY50" fmla="*/ 8095439 h 8546720"/>
              <a:gd name="connsiteX51" fmla="*/ 21731099 w 24265059"/>
              <a:gd name="connsiteY51" fmla="*/ 8107318 h 8546720"/>
              <a:gd name="connsiteX52" fmla="*/ 21579773 w 24265059"/>
              <a:gd name="connsiteY52" fmla="*/ 8075246 h 8546720"/>
              <a:gd name="connsiteX53" fmla="*/ 22629605 w 24265059"/>
              <a:gd name="connsiteY53" fmla="*/ 8004124 h 8546720"/>
              <a:gd name="connsiteX54" fmla="*/ 22633343 w 24265059"/>
              <a:gd name="connsiteY54" fmla="*/ 8017051 h 8546720"/>
              <a:gd name="connsiteX55" fmla="*/ 22488751 w 24265059"/>
              <a:gd name="connsiteY55" fmla="*/ 8068757 h 8546720"/>
              <a:gd name="connsiteX56" fmla="*/ 22486257 w 24265059"/>
              <a:gd name="connsiteY56" fmla="*/ 8055831 h 8546720"/>
              <a:gd name="connsiteX57" fmla="*/ 22629605 w 24265059"/>
              <a:gd name="connsiteY57" fmla="*/ 8004124 h 8546720"/>
              <a:gd name="connsiteX58" fmla="*/ 21299125 w 24265059"/>
              <a:gd name="connsiteY58" fmla="*/ 7965666 h 8546720"/>
              <a:gd name="connsiteX59" fmla="*/ 21441175 w 24265059"/>
              <a:gd name="connsiteY59" fmla="*/ 8023059 h 8546720"/>
              <a:gd name="connsiteX60" fmla="*/ 21437403 w 24265059"/>
              <a:gd name="connsiteY60" fmla="*/ 8035813 h 8546720"/>
              <a:gd name="connsiteX61" fmla="*/ 21294097 w 24265059"/>
              <a:gd name="connsiteY61" fmla="*/ 7977145 h 8546720"/>
              <a:gd name="connsiteX62" fmla="*/ 7044185 w 24265059"/>
              <a:gd name="connsiteY62" fmla="*/ 7932703 h 8546720"/>
              <a:gd name="connsiteX63" fmla="*/ 7052855 w 24265059"/>
              <a:gd name="connsiteY63" fmla="*/ 7942924 h 8546720"/>
              <a:gd name="connsiteX64" fmla="*/ 6935176 w 24265059"/>
              <a:gd name="connsiteY64" fmla="*/ 8041302 h 8546720"/>
              <a:gd name="connsiteX65" fmla="*/ 6927744 w 24265059"/>
              <a:gd name="connsiteY65" fmla="*/ 8031081 h 8546720"/>
              <a:gd name="connsiteX66" fmla="*/ 7044185 w 24265059"/>
              <a:gd name="connsiteY66" fmla="*/ 7932703 h 8546720"/>
              <a:gd name="connsiteX67" fmla="*/ 4543927 w 24265059"/>
              <a:gd name="connsiteY67" fmla="*/ 7910727 h 8546720"/>
              <a:gd name="connsiteX68" fmla="*/ 4624525 w 24265059"/>
              <a:gd name="connsiteY68" fmla="*/ 8039335 h 8546720"/>
              <a:gd name="connsiteX69" fmla="*/ 4614290 w 24265059"/>
              <a:gd name="connsiteY69" fmla="*/ 8046826 h 8546720"/>
              <a:gd name="connsiteX70" fmla="*/ 4532410 w 24265059"/>
              <a:gd name="connsiteY70" fmla="*/ 7915721 h 8546720"/>
              <a:gd name="connsiteX71" fmla="*/ 22901769 w 24265059"/>
              <a:gd name="connsiteY71" fmla="*/ 7872272 h 8546720"/>
              <a:gd name="connsiteX72" fmla="*/ 22908033 w 24265059"/>
              <a:gd name="connsiteY72" fmla="*/ 7883737 h 8546720"/>
              <a:gd name="connsiteX73" fmla="*/ 22772711 w 24265059"/>
              <a:gd name="connsiteY73" fmla="*/ 7958900 h 8546720"/>
              <a:gd name="connsiteX74" fmla="*/ 22766445 w 24265059"/>
              <a:gd name="connsiteY74" fmla="*/ 7947435 h 8546720"/>
              <a:gd name="connsiteX75" fmla="*/ 22901769 w 24265059"/>
              <a:gd name="connsiteY75" fmla="*/ 7872272 h 8546720"/>
              <a:gd name="connsiteX76" fmla="*/ 21032323 w 24265059"/>
              <a:gd name="connsiteY76" fmla="*/ 7817337 h 8546720"/>
              <a:gd name="connsiteX77" fmla="*/ 21161005 w 24265059"/>
              <a:gd name="connsiteY77" fmla="*/ 7897937 h 8546720"/>
              <a:gd name="connsiteX78" fmla="*/ 21154819 w 24265059"/>
              <a:gd name="connsiteY78" fmla="*/ 7909452 h 8546720"/>
              <a:gd name="connsiteX79" fmla="*/ 21024899 w 24265059"/>
              <a:gd name="connsiteY79" fmla="*/ 7828851 h 8546720"/>
              <a:gd name="connsiteX80" fmla="*/ 7269271 w 24265059"/>
              <a:gd name="connsiteY80" fmla="*/ 7729436 h 8546720"/>
              <a:gd name="connsiteX81" fmla="*/ 7278086 w 24265059"/>
              <a:gd name="connsiteY81" fmla="*/ 7738214 h 8546720"/>
              <a:gd name="connsiteX82" fmla="*/ 7166037 w 24265059"/>
              <a:gd name="connsiteY82" fmla="*/ 7843551 h 8546720"/>
              <a:gd name="connsiteX83" fmla="*/ 7158484 w 24265059"/>
              <a:gd name="connsiteY83" fmla="*/ 7834773 h 8546720"/>
              <a:gd name="connsiteX84" fmla="*/ 7269271 w 24265059"/>
              <a:gd name="connsiteY84" fmla="*/ 7729436 h 8546720"/>
              <a:gd name="connsiteX85" fmla="*/ 23146461 w 24265059"/>
              <a:gd name="connsiteY85" fmla="*/ 7696469 h 8546720"/>
              <a:gd name="connsiteX86" fmla="*/ 23155251 w 24265059"/>
              <a:gd name="connsiteY86" fmla="*/ 7706530 h 8546720"/>
              <a:gd name="connsiteX87" fmla="*/ 23030933 w 24265059"/>
              <a:gd name="connsiteY87" fmla="*/ 7799592 h 8546720"/>
              <a:gd name="connsiteX88" fmla="*/ 23024655 w 24265059"/>
              <a:gd name="connsiteY88" fmla="*/ 7788274 h 8546720"/>
              <a:gd name="connsiteX89" fmla="*/ 23146461 w 24265059"/>
              <a:gd name="connsiteY89" fmla="*/ 7696469 h 8546720"/>
              <a:gd name="connsiteX90" fmla="*/ 20791923 w 24265059"/>
              <a:gd name="connsiteY90" fmla="*/ 7636035 h 8546720"/>
              <a:gd name="connsiteX91" fmla="*/ 20908271 w 24265059"/>
              <a:gd name="connsiteY91" fmla="*/ 7734545 h 8546720"/>
              <a:gd name="connsiteX92" fmla="*/ 20900765 w 24265059"/>
              <a:gd name="connsiteY92" fmla="*/ 7744649 h 8546720"/>
              <a:gd name="connsiteX93" fmla="*/ 20783165 w 24265059"/>
              <a:gd name="connsiteY93" fmla="*/ 7644876 h 8546720"/>
              <a:gd name="connsiteX94" fmla="*/ 4440510 w 24265059"/>
              <a:gd name="connsiteY94" fmla="*/ 7630543 h 8546720"/>
              <a:gd name="connsiteX95" fmla="*/ 4481714 w 24265059"/>
              <a:gd name="connsiteY95" fmla="*/ 7778067 h 8546720"/>
              <a:gd name="connsiteX96" fmla="*/ 4470475 w 24265059"/>
              <a:gd name="connsiteY96" fmla="*/ 7783110 h 8546720"/>
              <a:gd name="connsiteX97" fmla="*/ 4428022 w 24265059"/>
              <a:gd name="connsiteY97" fmla="*/ 7634326 h 8546720"/>
              <a:gd name="connsiteX98" fmla="*/ 7482438 w 24265059"/>
              <a:gd name="connsiteY98" fmla="*/ 7509682 h 8546720"/>
              <a:gd name="connsiteX99" fmla="*/ 7492362 w 24265059"/>
              <a:gd name="connsiteY99" fmla="*/ 7518404 h 8546720"/>
              <a:gd name="connsiteX100" fmla="*/ 7386914 w 24265059"/>
              <a:gd name="connsiteY100" fmla="*/ 7629301 h 8546720"/>
              <a:gd name="connsiteX101" fmla="*/ 7378230 w 24265059"/>
              <a:gd name="connsiteY101" fmla="*/ 7620579 h 8546720"/>
              <a:gd name="connsiteX102" fmla="*/ 7482438 w 24265059"/>
              <a:gd name="connsiteY102" fmla="*/ 7509682 h 8546720"/>
              <a:gd name="connsiteX103" fmla="*/ 23377075 w 24265059"/>
              <a:gd name="connsiteY103" fmla="*/ 7493195 h 8546720"/>
              <a:gd name="connsiteX104" fmla="*/ 23385981 w 24265059"/>
              <a:gd name="connsiteY104" fmla="*/ 7500638 h 8546720"/>
              <a:gd name="connsiteX105" fmla="*/ 23274021 w 24265059"/>
              <a:gd name="connsiteY105" fmla="*/ 7607326 h 8546720"/>
              <a:gd name="connsiteX106" fmla="*/ 23266389 w 24265059"/>
              <a:gd name="connsiteY106" fmla="*/ 7597402 h 8546720"/>
              <a:gd name="connsiteX107" fmla="*/ 23377075 w 24265059"/>
              <a:gd name="connsiteY107" fmla="*/ 7493195 h 8546720"/>
              <a:gd name="connsiteX108" fmla="*/ 20589997 w 24265059"/>
              <a:gd name="connsiteY108" fmla="*/ 7410789 h 8546720"/>
              <a:gd name="connsiteX109" fmla="*/ 20688507 w 24265059"/>
              <a:gd name="connsiteY109" fmla="*/ 7528301 h 8546720"/>
              <a:gd name="connsiteX110" fmla="*/ 20679667 w 24265059"/>
              <a:gd name="connsiteY110" fmla="*/ 7535882 h 8546720"/>
              <a:gd name="connsiteX111" fmla="*/ 20579893 w 24265059"/>
              <a:gd name="connsiteY111" fmla="*/ 7418370 h 8546720"/>
              <a:gd name="connsiteX112" fmla="*/ 4406623 w 24265059"/>
              <a:gd name="connsiteY112" fmla="*/ 7328380 h 8546720"/>
              <a:gd name="connsiteX113" fmla="*/ 4415873 w 24265059"/>
              <a:gd name="connsiteY113" fmla="*/ 7478516 h 8546720"/>
              <a:gd name="connsiteX114" fmla="*/ 4404309 w 24265059"/>
              <a:gd name="connsiteY114" fmla="*/ 7480977 h 8546720"/>
              <a:gd name="connsiteX115" fmla="*/ 4395057 w 24265059"/>
              <a:gd name="connsiteY115" fmla="*/ 7329611 h 8546720"/>
              <a:gd name="connsiteX116" fmla="*/ 7680144 w 24265059"/>
              <a:gd name="connsiteY116" fmla="*/ 7278937 h 8546720"/>
              <a:gd name="connsiteX117" fmla="*/ 7690129 w 24265059"/>
              <a:gd name="connsiteY117" fmla="*/ 7286443 h 8546720"/>
              <a:gd name="connsiteX118" fmla="*/ 7590245 w 24265059"/>
              <a:gd name="connsiteY118" fmla="*/ 7404043 h 8546720"/>
              <a:gd name="connsiteX119" fmla="*/ 7581504 w 24265059"/>
              <a:gd name="connsiteY119" fmla="*/ 7395286 h 8546720"/>
              <a:gd name="connsiteX120" fmla="*/ 7680144 w 24265059"/>
              <a:gd name="connsiteY120" fmla="*/ 7278937 h 8546720"/>
              <a:gd name="connsiteX121" fmla="*/ 23573529 w 24265059"/>
              <a:gd name="connsiteY121" fmla="*/ 7262457 h 8546720"/>
              <a:gd name="connsiteX122" fmla="*/ 23583751 w 24265059"/>
              <a:gd name="connsiteY122" fmla="*/ 7271129 h 8546720"/>
              <a:gd name="connsiteX123" fmla="*/ 23485373 w 24265059"/>
              <a:gd name="connsiteY123" fmla="*/ 7387578 h 8546720"/>
              <a:gd name="connsiteX124" fmla="*/ 23475151 w 24265059"/>
              <a:gd name="connsiteY124" fmla="*/ 7378906 h 8546720"/>
              <a:gd name="connsiteX125" fmla="*/ 23573529 w 24265059"/>
              <a:gd name="connsiteY125" fmla="*/ 7262457 h 8546720"/>
              <a:gd name="connsiteX126" fmla="*/ 20426379 w 24265059"/>
              <a:gd name="connsiteY126" fmla="*/ 7152580 h 8546720"/>
              <a:gd name="connsiteX127" fmla="*/ 20501723 w 24265059"/>
              <a:gd name="connsiteY127" fmla="*/ 7286572 h 8546720"/>
              <a:gd name="connsiteX128" fmla="*/ 20491677 w 24265059"/>
              <a:gd name="connsiteY128" fmla="*/ 7294156 h 8546720"/>
              <a:gd name="connsiteX129" fmla="*/ 20415077 w 24265059"/>
              <a:gd name="connsiteY129" fmla="*/ 7158900 h 8546720"/>
              <a:gd name="connsiteX130" fmla="*/ 7872488 w 24265059"/>
              <a:gd name="connsiteY130" fmla="*/ 7042703 h 8546720"/>
              <a:gd name="connsiteX131" fmla="*/ 7882428 w 24265059"/>
              <a:gd name="connsiteY131" fmla="*/ 7050064 h 8546720"/>
              <a:gd name="connsiteX132" fmla="*/ 7789228 w 24265059"/>
              <a:gd name="connsiteY132" fmla="*/ 7167836 h 8546720"/>
              <a:gd name="connsiteX133" fmla="*/ 7779285 w 24265059"/>
              <a:gd name="connsiteY133" fmla="*/ 7160475 h 8546720"/>
              <a:gd name="connsiteX134" fmla="*/ 7872488 w 24265059"/>
              <a:gd name="connsiteY134" fmla="*/ 7042703 h 8546720"/>
              <a:gd name="connsiteX135" fmla="*/ 4414887 w 24265059"/>
              <a:gd name="connsiteY135" fmla="*/ 7020725 h 8546720"/>
              <a:gd name="connsiteX136" fmla="*/ 4426832 w 24265059"/>
              <a:gd name="connsiteY136" fmla="*/ 7023206 h 8546720"/>
              <a:gd name="connsiteX137" fmla="*/ 4412497 w 24265059"/>
              <a:gd name="connsiteY137" fmla="*/ 7173312 h 8546720"/>
              <a:gd name="connsiteX138" fmla="*/ 4400556 w 24265059"/>
              <a:gd name="connsiteY138" fmla="*/ 7172072 h 8546720"/>
              <a:gd name="connsiteX139" fmla="*/ 4414887 w 24265059"/>
              <a:gd name="connsiteY139" fmla="*/ 7020725 h 8546720"/>
              <a:gd name="connsiteX140" fmla="*/ 23748155 w 24265059"/>
              <a:gd name="connsiteY140" fmla="*/ 7015232 h 8546720"/>
              <a:gd name="connsiteX141" fmla="*/ 23759567 w 24265059"/>
              <a:gd name="connsiteY141" fmla="*/ 7022557 h 8546720"/>
              <a:gd name="connsiteX142" fmla="*/ 23672087 w 24265059"/>
              <a:gd name="connsiteY142" fmla="*/ 7145863 h 8546720"/>
              <a:gd name="connsiteX143" fmla="*/ 23661945 w 24265059"/>
              <a:gd name="connsiteY143" fmla="*/ 7138538 h 8546720"/>
              <a:gd name="connsiteX144" fmla="*/ 23748155 w 24265059"/>
              <a:gd name="connsiteY144" fmla="*/ 7015232 h 8546720"/>
              <a:gd name="connsiteX145" fmla="*/ 15156219 w 24265059"/>
              <a:gd name="connsiteY145" fmla="*/ 6938319 h 8546720"/>
              <a:gd name="connsiteX146" fmla="*/ 15156219 w 24265059"/>
              <a:gd name="connsiteY146" fmla="*/ 6950996 h 8546720"/>
              <a:gd name="connsiteX147" fmla="*/ 15067424 w 24265059"/>
              <a:gd name="connsiteY147" fmla="*/ 6953531 h 8546720"/>
              <a:gd name="connsiteX148" fmla="*/ 15003642 w 24265059"/>
              <a:gd name="connsiteY148" fmla="*/ 6952264 h 8546720"/>
              <a:gd name="connsiteX149" fmla="*/ 15003642 w 24265059"/>
              <a:gd name="connsiteY149" fmla="*/ 6939587 h 8546720"/>
              <a:gd name="connsiteX150" fmla="*/ 15156219 w 24265059"/>
              <a:gd name="connsiteY150" fmla="*/ 6938319 h 8546720"/>
              <a:gd name="connsiteX151" fmla="*/ 14698487 w 24265059"/>
              <a:gd name="connsiteY151" fmla="*/ 6899863 h 8546720"/>
              <a:gd name="connsiteX152" fmla="*/ 14848563 w 24265059"/>
              <a:gd name="connsiteY152" fmla="*/ 6925502 h 8546720"/>
              <a:gd name="connsiteX153" fmla="*/ 14846062 w 24265059"/>
              <a:gd name="connsiteY153" fmla="*/ 6937157 h 8546720"/>
              <a:gd name="connsiteX154" fmla="*/ 14695986 w 24265059"/>
              <a:gd name="connsiteY154" fmla="*/ 6911517 h 8546720"/>
              <a:gd name="connsiteX155" fmla="*/ 15455877 w 24265059"/>
              <a:gd name="connsiteY155" fmla="*/ 6894368 h 8546720"/>
              <a:gd name="connsiteX156" fmla="*/ 15458378 w 24265059"/>
              <a:gd name="connsiteY156" fmla="*/ 6907295 h 8546720"/>
              <a:gd name="connsiteX157" fmla="*/ 15307052 w 24265059"/>
              <a:gd name="connsiteY157" fmla="*/ 6937026 h 8546720"/>
              <a:gd name="connsiteX158" fmla="*/ 15305801 w 24265059"/>
              <a:gd name="connsiteY158" fmla="*/ 6924100 h 8546720"/>
              <a:gd name="connsiteX159" fmla="*/ 15455877 w 24265059"/>
              <a:gd name="connsiteY159" fmla="*/ 6894368 h 8546720"/>
              <a:gd name="connsiteX160" fmla="*/ 20310807 w 24265059"/>
              <a:gd name="connsiteY160" fmla="*/ 6872392 h 8546720"/>
              <a:gd name="connsiteX161" fmla="*/ 20331773 w 24265059"/>
              <a:gd name="connsiteY161" fmla="*/ 6937905 h 8546720"/>
              <a:gd name="connsiteX162" fmla="*/ 20358905 w 24265059"/>
              <a:gd name="connsiteY162" fmla="*/ 7014544 h 8546720"/>
              <a:gd name="connsiteX163" fmla="*/ 20347807 w 24265059"/>
              <a:gd name="connsiteY163" fmla="*/ 7019488 h 8546720"/>
              <a:gd name="connsiteX164" fmla="*/ 20319441 w 24265059"/>
              <a:gd name="connsiteY164" fmla="*/ 6941614 h 8546720"/>
              <a:gd name="connsiteX165" fmla="*/ 20299709 w 24265059"/>
              <a:gd name="connsiteY165" fmla="*/ 6876100 h 8546720"/>
              <a:gd name="connsiteX166" fmla="*/ 15739077 w 24265059"/>
              <a:gd name="connsiteY166" fmla="*/ 6800971 h 8546720"/>
              <a:gd name="connsiteX167" fmla="*/ 15744063 w 24265059"/>
              <a:gd name="connsiteY167" fmla="*/ 6812166 h 8546720"/>
              <a:gd name="connsiteX168" fmla="*/ 15600716 w 24265059"/>
              <a:gd name="connsiteY168" fmla="*/ 6865653 h 8546720"/>
              <a:gd name="connsiteX169" fmla="*/ 15596977 w 24265059"/>
              <a:gd name="connsiteY169" fmla="*/ 6853214 h 8546720"/>
              <a:gd name="connsiteX170" fmla="*/ 15739077 w 24265059"/>
              <a:gd name="connsiteY170" fmla="*/ 6800971 h 8546720"/>
              <a:gd name="connsiteX171" fmla="*/ 14416645 w 24265059"/>
              <a:gd name="connsiteY171" fmla="*/ 6795482 h 8546720"/>
              <a:gd name="connsiteX172" fmla="*/ 14557370 w 24265059"/>
              <a:gd name="connsiteY172" fmla="*/ 6854795 h 8546720"/>
              <a:gd name="connsiteX173" fmla="*/ 14553567 w 24265059"/>
              <a:gd name="connsiteY173" fmla="*/ 6865690 h 8546720"/>
              <a:gd name="connsiteX174" fmla="*/ 14410306 w 24265059"/>
              <a:gd name="connsiteY174" fmla="*/ 6806376 h 8546720"/>
              <a:gd name="connsiteX175" fmla="*/ 8048350 w 24265059"/>
              <a:gd name="connsiteY175" fmla="*/ 6795479 h 8546720"/>
              <a:gd name="connsiteX176" fmla="*/ 8058237 w 24265059"/>
              <a:gd name="connsiteY176" fmla="*/ 6802873 h 8546720"/>
              <a:gd name="connsiteX177" fmla="*/ 7970476 w 24265059"/>
              <a:gd name="connsiteY177" fmla="*/ 6926099 h 8546720"/>
              <a:gd name="connsiteX178" fmla="*/ 7960587 w 24265059"/>
              <a:gd name="connsiteY178" fmla="*/ 6918705 h 8546720"/>
              <a:gd name="connsiteX179" fmla="*/ 8048350 w 24265059"/>
              <a:gd name="connsiteY179" fmla="*/ 6795479 h 8546720"/>
              <a:gd name="connsiteX180" fmla="*/ 23902101 w 24265059"/>
              <a:gd name="connsiteY180" fmla="*/ 6757020 h 8546720"/>
              <a:gd name="connsiteX181" fmla="*/ 23913403 w 24265059"/>
              <a:gd name="connsiteY181" fmla="*/ 6761925 h 8546720"/>
              <a:gd name="connsiteX182" fmla="*/ 23838059 w 24265059"/>
              <a:gd name="connsiteY182" fmla="*/ 6893142 h 8546720"/>
              <a:gd name="connsiteX183" fmla="*/ 23826757 w 24265059"/>
              <a:gd name="connsiteY183" fmla="*/ 6887010 h 8546720"/>
              <a:gd name="connsiteX184" fmla="*/ 23902101 w 24265059"/>
              <a:gd name="connsiteY184" fmla="*/ 6757020 h 8546720"/>
              <a:gd name="connsiteX185" fmla="*/ 4469528 w 24265059"/>
              <a:gd name="connsiteY185" fmla="*/ 6724057 h 8546720"/>
              <a:gd name="connsiteX186" fmla="*/ 4481738 w 24265059"/>
              <a:gd name="connsiteY186" fmla="*/ 6726558 h 8546720"/>
              <a:gd name="connsiteX187" fmla="*/ 4451217 w 24265059"/>
              <a:gd name="connsiteY187" fmla="*/ 6876634 h 8546720"/>
              <a:gd name="connsiteX188" fmla="*/ 4439008 w 24265059"/>
              <a:gd name="connsiteY188" fmla="*/ 6874133 h 8546720"/>
              <a:gd name="connsiteX189" fmla="*/ 4469528 w 24265059"/>
              <a:gd name="connsiteY189" fmla="*/ 6724057 h 8546720"/>
              <a:gd name="connsiteX190" fmla="*/ 16012421 w 24265059"/>
              <a:gd name="connsiteY190" fmla="*/ 6663626 h 8546720"/>
              <a:gd name="connsiteX191" fmla="*/ 16018741 w 24265059"/>
              <a:gd name="connsiteY191" fmla="*/ 6673321 h 8546720"/>
              <a:gd name="connsiteX192" fmla="*/ 15882221 w 24265059"/>
              <a:gd name="connsiteY192" fmla="*/ 6744820 h 8546720"/>
              <a:gd name="connsiteX193" fmla="*/ 15877165 w 24265059"/>
              <a:gd name="connsiteY193" fmla="*/ 6733913 h 8546720"/>
              <a:gd name="connsiteX194" fmla="*/ 16012421 w 24265059"/>
              <a:gd name="connsiteY194" fmla="*/ 6663626 h 8546720"/>
              <a:gd name="connsiteX195" fmla="*/ 14171843 w 24265059"/>
              <a:gd name="connsiteY195" fmla="*/ 6619676 h 8546720"/>
              <a:gd name="connsiteX196" fmla="*/ 14205622 w 24265059"/>
              <a:gd name="connsiteY196" fmla="*/ 6651250 h 8546720"/>
              <a:gd name="connsiteX197" fmla="*/ 14288194 w 24265059"/>
              <a:gd name="connsiteY197" fmla="*/ 6718186 h 8546720"/>
              <a:gd name="connsiteX198" fmla="*/ 14280687 w 24265059"/>
              <a:gd name="connsiteY198" fmla="*/ 6728290 h 8546720"/>
              <a:gd name="connsiteX199" fmla="*/ 14196864 w 24265059"/>
              <a:gd name="connsiteY199" fmla="*/ 6661353 h 8546720"/>
              <a:gd name="connsiteX200" fmla="*/ 14163085 w 24265059"/>
              <a:gd name="connsiteY200" fmla="*/ 6628517 h 8546720"/>
              <a:gd name="connsiteX201" fmla="*/ 20251685 w 24265059"/>
              <a:gd name="connsiteY201" fmla="*/ 6575725 h 8546720"/>
              <a:gd name="connsiteX202" fmla="*/ 20276497 w 24265059"/>
              <a:gd name="connsiteY202" fmla="*/ 6725801 h 8546720"/>
              <a:gd name="connsiteX203" fmla="*/ 20264091 w 24265059"/>
              <a:gd name="connsiteY203" fmla="*/ 6728302 h 8546720"/>
              <a:gd name="connsiteX204" fmla="*/ 20239277 w 24265059"/>
              <a:gd name="connsiteY204" fmla="*/ 6576976 h 8546720"/>
              <a:gd name="connsiteX205" fmla="*/ 8218874 w 24265059"/>
              <a:gd name="connsiteY205" fmla="*/ 6542762 h 8546720"/>
              <a:gd name="connsiteX206" fmla="*/ 8228578 w 24265059"/>
              <a:gd name="connsiteY206" fmla="*/ 6548866 h 8546720"/>
              <a:gd name="connsiteX207" fmla="*/ 8146099 w 24265059"/>
              <a:gd name="connsiteY207" fmla="*/ 6673393 h 8546720"/>
              <a:gd name="connsiteX208" fmla="*/ 8136395 w 24265059"/>
              <a:gd name="connsiteY208" fmla="*/ 6667289 h 8546720"/>
              <a:gd name="connsiteX209" fmla="*/ 8218874 w 24265059"/>
              <a:gd name="connsiteY209" fmla="*/ 6542762 h 8546720"/>
              <a:gd name="connsiteX210" fmla="*/ 16263928 w 24265059"/>
              <a:gd name="connsiteY210" fmla="*/ 6493319 h 8546720"/>
              <a:gd name="connsiteX211" fmla="*/ 16271462 w 24265059"/>
              <a:gd name="connsiteY211" fmla="*/ 6503380 h 8546720"/>
              <a:gd name="connsiteX212" fmla="*/ 16147145 w 24265059"/>
              <a:gd name="connsiteY212" fmla="*/ 6596446 h 8546720"/>
              <a:gd name="connsiteX213" fmla="*/ 16140866 w 24265059"/>
              <a:gd name="connsiteY213" fmla="*/ 6585127 h 8546720"/>
              <a:gd name="connsiteX214" fmla="*/ 16263928 w 24265059"/>
              <a:gd name="connsiteY214" fmla="*/ 6493319 h 8546720"/>
              <a:gd name="connsiteX215" fmla="*/ 24034109 w 24265059"/>
              <a:gd name="connsiteY215" fmla="*/ 6482331 h 8546720"/>
              <a:gd name="connsiteX216" fmla="*/ 24045273 w 24265059"/>
              <a:gd name="connsiteY216" fmla="*/ 6487257 h 8546720"/>
              <a:gd name="connsiteX217" fmla="*/ 23980765 w 24265059"/>
              <a:gd name="connsiteY217" fmla="*/ 6623940 h 8546720"/>
              <a:gd name="connsiteX218" fmla="*/ 23969601 w 24265059"/>
              <a:gd name="connsiteY218" fmla="*/ 6617783 h 8546720"/>
              <a:gd name="connsiteX219" fmla="*/ 24034109 w 24265059"/>
              <a:gd name="connsiteY219" fmla="*/ 6482331 h 8546720"/>
              <a:gd name="connsiteX220" fmla="*/ 4546450 w 24265059"/>
              <a:gd name="connsiteY220" fmla="*/ 6427389 h 8546720"/>
              <a:gd name="connsiteX221" fmla="*/ 4558659 w 24265059"/>
              <a:gd name="connsiteY221" fmla="*/ 6431172 h 8546720"/>
              <a:gd name="connsiteX222" fmla="*/ 4518372 w 24265059"/>
              <a:gd name="connsiteY222" fmla="*/ 6579956 h 8546720"/>
              <a:gd name="connsiteX223" fmla="*/ 4504942 w 24265059"/>
              <a:gd name="connsiteY223" fmla="*/ 6576173 h 8546720"/>
              <a:gd name="connsiteX224" fmla="*/ 4546450 w 24265059"/>
              <a:gd name="connsiteY224" fmla="*/ 6427389 h 8546720"/>
              <a:gd name="connsiteX225" fmla="*/ 13988972 w 24265059"/>
              <a:gd name="connsiteY225" fmla="*/ 6383439 h 8546720"/>
              <a:gd name="connsiteX226" fmla="*/ 14073915 w 24265059"/>
              <a:gd name="connsiteY226" fmla="*/ 6511966 h 8546720"/>
              <a:gd name="connsiteX227" fmla="*/ 14063773 w 24265059"/>
              <a:gd name="connsiteY227" fmla="*/ 6519527 h 8546720"/>
              <a:gd name="connsiteX228" fmla="*/ 13976294 w 24265059"/>
              <a:gd name="connsiteY228" fmla="*/ 6389739 h 8546720"/>
              <a:gd name="connsiteX229" fmla="*/ 16486757 w 24265059"/>
              <a:gd name="connsiteY229" fmla="*/ 6284549 h 8546720"/>
              <a:gd name="connsiteX230" fmla="*/ 16496725 w 24265059"/>
              <a:gd name="connsiteY230" fmla="*/ 6293141 h 8546720"/>
              <a:gd name="connsiteX231" fmla="*/ 16385828 w 24265059"/>
              <a:gd name="connsiteY231" fmla="*/ 6398694 h 8546720"/>
              <a:gd name="connsiteX232" fmla="*/ 16377106 w 24265059"/>
              <a:gd name="connsiteY232" fmla="*/ 6388875 h 8546720"/>
              <a:gd name="connsiteX233" fmla="*/ 16486757 w 24265059"/>
              <a:gd name="connsiteY233" fmla="*/ 6284549 h 8546720"/>
              <a:gd name="connsiteX234" fmla="*/ 8380854 w 24265059"/>
              <a:gd name="connsiteY234" fmla="*/ 6284549 h 8546720"/>
              <a:gd name="connsiteX235" fmla="*/ 8393308 w 24265059"/>
              <a:gd name="connsiteY235" fmla="*/ 6290736 h 8546720"/>
              <a:gd name="connsiteX236" fmla="*/ 8312365 w 24265059"/>
              <a:gd name="connsiteY236" fmla="*/ 6420660 h 8546720"/>
              <a:gd name="connsiteX237" fmla="*/ 8301157 w 24265059"/>
              <a:gd name="connsiteY237" fmla="*/ 6413235 h 8546720"/>
              <a:gd name="connsiteX238" fmla="*/ 8380854 w 24265059"/>
              <a:gd name="connsiteY238" fmla="*/ 6284549 h 8546720"/>
              <a:gd name="connsiteX239" fmla="*/ 20223971 w 24265059"/>
              <a:gd name="connsiteY239" fmla="*/ 6273562 h 8546720"/>
              <a:gd name="connsiteX240" fmla="*/ 20235743 w 24265059"/>
              <a:gd name="connsiteY240" fmla="*/ 6273562 h 8546720"/>
              <a:gd name="connsiteX241" fmla="*/ 20235743 w 24265059"/>
              <a:gd name="connsiteY241" fmla="*/ 6318585 h 8546720"/>
              <a:gd name="connsiteX242" fmla="*/ 20238097 w 24265059"/>
              <a:gd name="connsiteY242" fmla="*/ 6426139 h 8546720"/>
              <a:gd name="connsiteX243" fmla="*/ 20226325 w 24265059"/>
              <a:gd name="connsiteY243" fmla="*/ 6426139 h 8546720"/>
              <a:gd name="connsiteX244" fmla="*/ 20222793 w 24265059"/>
              <a:gd name="connsiteY244" fmla="*/ 6318585 h 8546720"/>
              <a:gd name="connsiteX245" fmla="*/ 20223971 w 24265059"/>
              <a:gd name="connsiteY245" fmla="*/ 6273562 h 8546720"/>
              <a:gd name="connsiteX246" fmla="*/ 24153591 w 24265059"/>
              <a:gd name="connsiteY246" fmla="*/ 6202143 h 8546720"/>
              <a:gd name="connsiteX247" fmla="*/ 24166121 w 24265059"/>
              <a:gd name="connsiteY247" fmla="*/ 6207171 h 8546720"/>
              <a:gd name="connsiteX248" fmla="*/ 24108483 w 24265059"/>
              <a:gd name="connsiteY248" fmla="*/ 6349218 h 8546720"/>
              <a:gd name="connsiteX249" fmla="*/ 24095953 w 24265059"/>
              <a:gd name="connsiteY249" fmla="*/ 6345447 h 8546720"/>
              <a:gd name="connsiteX250" fmla="*/ 24153591 w 24265059"/>
              <a:gd name="connsiteY250" fmla="*/ 6202143 h 8546720"/>
              <a:gd name="connsiteX251" fmla="*/ 4639981 w 24265059"/>
              <a:gd name="connsiteY251" fmla="*/ 6136217 h 8546720"/>
              <a:gd name="connsiteX252" fmla="*/ 4652067 w 24265059"/>
              <a:gd name="connsiteY252" fmla="*/ 6139925 h 8546720"/>
              <a:gd name="connsiteX253" fmla="*/ 4604929 w 24265059"/>
              <a:gd name="connsiteY253" fmla="*/ 6283313 h 8546720"/>
              <a:gd name="connsiteX254" fmla="*/ 4592843 w 24265059"/>
              <a:gd name="connsiteY254" fmla="*/ 6278368 h 8546720"/>
              <a:gd name="connsiteX255" fmla="*/ 4639981 w 24265059"/>
              <a:gd name="connsiteY255" fmla="*/ 6136217 h 8546720"/>
              <a:gd name="connsiteX256" fmla="*/ 13862143 w 24265059"/>
              <a:gd name="connsiteY256" fmla="*/ 6103254 h 8546720"/>
              <a:gd name="connsiteX257" fmla="*/ 13914639 w 24265059"/>
              <a:gd name="connsiteY257" fmla="*/ 6246558 h 8546720"/>
              <a:gd name="connsiteX258" fmla="*/ 13903651 w 24265059"/>
              <a:gd name="connsiteY258" fmla="*/ 6250329 h 8546720"/>
              <a:gd name="connsiteX259" fmla="*/ 13849934 w 24265059"/>
              <a:gd name="connsiteY259" fmla="*/ 6107025 h 8546720"/>
              <a:gd name="connsiteX260" fmla="*/ 16689739 w 24265059"/>
              <a:gd name="connsiteY260" fmla="*/ 6053811 h 8546720"/>
              <a:gd name="connsiteX261" fmla="*/ 16699961 w 24265059"/>
              <a:gd name="connsiteY261" fmla="*/ 6062483 h 8546720"/>
              <a:gd name="connsiteX262" fmla="*/ 16601582 w 24265059"/>
              <a:gd name="connsiteY262" fmla="*/ 6178932 h 8546720"/>
              <a:gd name="connsiteX263" fmla="*/ 16591361 w 24265059"/>
              <a:gd name="connsiteY263" fmla="*/ 6171499 h 8546720"/>
              <a:gd name="connsiteX264" fmla="*/ 16689739 w 24265059"/>
              <a:gd name="connsiteY264" fmla="*/ 6053811 h 8546720"/>
              <a:gd name="connsiteX265" fmla="*/ 8537234 w 24265059"/>
              <a:gd name="connsiteY265" fmla="*/ 6020845 h 8546720"/>
              <a:gd name="connsiteX266" fmla="*/ 8547140 w 24265059"/>
              <a:gd name="connsiteY266" fmla="*/ 6025794 h 8546720"/>
              <a:gd name="connsiteX267" fmla="*/ 8471619 w 24265059"/>
              <a:gd name="connsiteY267" fmla="*/ 6156956 h 8546720"/>
              <a:gd name="connsiteX268" fmla="*/ 8460477 w 24265059"/>
              <a:gd name="connsiteY268" fmla="*/ 6150769 h 8546720"/>
              <a:gd name="connsiteX269" fmla="*/ 8537234 w 24265059"/>
              <a:gd name="connsiteY269" fmla="*/ 6020845 h 8546720"/>
              <a:gd name="connsiteX270" fmla="*/ 20248663 w 24265059"/>
              <a:gd name="connsiteY270" fmla="*/ 5965906 h 8546720"/>
              <a:gd name="connsiteX271" fmla="*/ 20260107 w 24265059"/>
              <a:gd name="connsiteY271" fmla="*/ 5967147 h 8546720"/>
              <a:gd name="connsiteX272" fmla="*/ 20245229 w 24265059"/>
              <a:gd name="connsiteY272" fmla="*/ 6118493 h 8546720"/>
              <a:gd name="connsiteX273" fmla="*/ 20233785 w 24265059"/>
              <a:gd name="connsiteY273" fmla="*/ 6116012 h 8546720"/>
              <a:gd name="connsiteX274" fmla="*/ 20248663 w 24265059"/>
              <a:gd name="connsiteY274" fmla="*/ 5965906 h 8546720"/>
              <a:gd name="connsiteX275" fmla="*/ 24252973 w 24265059"/>
              <a:gd name="connsiteY275" fmla="*/ 5916464 h 8546720"/>
              <a:gd name="connsiteX276" fmla="*/ 24265059 w 24265059"/>
              <a:gd name="connsiteY276" fmla="*/ 5918936 h 8546720"/>
              <a:gd name="connsiteX277" fmla="*/ 24217921 w 24265059"/>
              <a:gd name="connsiteY277" fmla="*/ 6063560 h 8546720"/>
              <a:gd name="connsiteX278" fmla="*/ 24205833 w 24265059"/>
              <a:gd name="connsiteY278" fmla="*/ 6058616 h 8546720"/>
              <a:gd name="connsiteX279" fmla="*/ 24252973 w 24265059"/>
              <a:gd name="connsiteY279" fmla="*/ 5916464 h 8546720"/>
              <a:gd name="connsiteX280" fmla="*/ 4743435 w 24265059"/>
              <a:gd name="connsiteY280" fmla="*/ 5850537 h 8546720"/>
              <a:gd name="connsiteX281" fmla="*/ 4756360 w 24265059"/>
              <a:gd name="connsiteY281" fmla="*/ 5854276 h 8546720"/>
              <a:gd name="connsiteX282" fmla="*/ 4703362 w 24265059"/>
              <a:gd name="connsiteY282" fmla="*/ 5997623 h 8546720"/>
              <a:gd name="connsiteX283" fmla="*/ 4691729 w 24265059"/>
              <a:gd name="connsiteY283" fmla="*/ 5993883 h 8546720"/>
              <a:gd name="connsiteX284" fmla="*/ 13790223 w 24265059"/>
              <a:gd name="connsiteY284" fmla="*/ 5806587 h 8546720"/>
              <a:gd name="connsiteX285" fmla="*/ 13826657 w 24265059"/>
              <a:gd name="connsiteY285" fmla="*/ 5956663 h 8546720"/>
              <a:gd name="connsiteX286" fmla="*/ 13812343 w 24265059"/>
              <a:gd name="connsiteY286" fmla="*/ 5959164 h 8546720"/>
              <a:gd name="connsiteX287" fmla="*/ 13778512 w 24265059"/>
              <a:gd name="connsiteY287" fmla="*/ 5809088 h 8546720"/>
              <a:gd name="connsiteX288" fmla="*/ 16854699 w 24265059"/>
              <a:gd name="connsiteY288" fmla="*/ 5801091 h 8546720"/>
              <a:gd name="connsiteX289" fmla="*/ 16864795 w 24265059"/>
              <a:gd name="connsiteY289" fmla="*/ 5807334 h 8546720"/>
              <a:gd name="connsiteX290" fmla="*/ 16784021 w 24265059"/>
              <a:gd name="connsiteY290" fmla="*/ 5937190 h 8546720"/>
              <a:gd name="connsiteX291" fmla="*/ 16772663 w 24265059"/>
              <a:gd name="connsiteY291" fmla="*/ 5930947 h 8546720"/>
              <a:gd name="connsiteX292" fmla="*/ 16854699 w 24265059"/>
              <a:gd name="connsiteY292" fmla="*/ 5801091 h 8546720"/>
              <a:gd name="connsiteX293" fmla="*/ 8689468 w 24265059"/>
              <a:gd name="connsiteY293" fmla="*/ 5757144 h 8546720"/>
              <a:gd name="connsiteX294" fmla="*/ 8700934 w 24265059"/>
              <a:gd name="connsiteY294" fmla="*/ 5763464 h 8546720"/>
              <a:gd name="connsiteX295" fmla="*/ 8625769 w 24265059"/>
              <a:gd name="connsiteY295" fmla="*/ 5898720 h 8546720"/>
              <a:gd name="connsiteX296" fmla="*/ 8614304 w 24265059"/>
              <a:gd name="connsiteY296" fmla="*/ 5892400 h 8546720"/>
              <a:gd name="connsiteX297" fmla="*/ 8689468 w 24265059"/>
              <a:gd name="connsiteY297" fmla="*/ 5757144 h 8546720"/>
              <a:gd name="connsiteX298" fmla="*/ 20302759 w 24265059"/>
              <a:gd name="connsiteY298" fmla="*/ 5669239 h 8546720"/>
              <a:gd name="connsiteX299" fmla="*/ 20314967 w 24265059"/>
              <a:gd name="connsiteY299" fmla="*/ 5671761 h 8546720"/>
              <a:gd name="connsiteX300" fmla="*/ 20284445 w 24265059"/>
              <a:gd name="connsiteY300" fmla="*/ 5821806 h 8546720"/>
              <a:gd name="connsiteX301" fmla="*/ 20272237 w 24265059"/>
              <a:gd name="connsiteY301" fmla="*/ 5819284 h 8546720"/>
              <a:gd name="connsiteX302" fmla="*/ 20302759 w 24265059"/>
              <a:gd name="connsiteY302" fmla="*/ 5669239 h 8546720"/>
              <a:gd name="connsiteX303" fmla="*/ 4842324 w 24265059"/>
              <a:gd name="connsiteY303" fmla="*/ 5564857 h 8546720"/>
              <a:gd name="connsiteX304" fmla="*/ 4855251 w 24265059"/>
              <a:gd name="connsiteY304" fmla="*/ 5568596 h 8546720"/>
              <a:gd name="connsiteX305" fmla="*/ 4803542 w 24265059"/>
              <a:gd name="connsiteY305" fmla="*/ 5711943 h 8546720"/>
              <a:gd name="connsiteX306" fmla="*/ 4790618 w 24265059"/>
              <a:gd name="connsiteY306" fmla="*/ 5708203 h 8546720"/>
              <a:gd name="connsiteX307" fmla="*/ 16990797 w 24265059"/>
              <a:gd name="connsiteY307" fmla="*/ 5531898 h 8546720"/>
              <a:gd name="connsiteX308" fmla="*/ 17002145 w 24265059"/>
              <a:gd name="connsiteY308" fmla="*/ 5536824 h 8546720"/>
              <a:gd name="connsiteX309" fmla="*/ 16966839 w 24265059"/>
              <a:gd name="connsiteY309" fmla="*/ 5615632 h 8546720"/>
              <a:gd name="connsiteX310" fmla="*/ 16937839 w 24265059"/>
              <a:gd name="connsiteY310" fmla="*/ 5673507 h 8546720"/>
              <a:gd name="connsiteX311" fmla="*/ 16926491 w 24265059"/>
              <a:gd name="connsiteY311" fmla="*/ 5668581 h 8546720"/>
              <a:gd name="connsiteX312" fmla="*/ 16955491 w 24265059"/>
              <a:gd name="connsiteY312" fmla="*/ 5610706 h 8546720"/>
              <a:gd name="connsiteX313" fmla="*/ 16990797 w 24265059"/>
              <a:gd name="connsiteY313" fmla="*/ 5531898 h 8546720"/>
              <a:gd name="connsiteX314" fmla="*/ 13740845 w 24265059"/>
              <a:gd name="connsiteY314" fmla="*/ 5509919 h 8546720"/>
              <a:gd name="connsiteX315" fmla="*/ 13760859 w 24265059"/>
              <a:gd name="connsiteY315" fmla="*/ 5660025 h 8546720"/>
              <a:gd name="connsiteX316" fmla="*/ 13749086 w 24265059"/>
              <a:gd name="connsiteY316" fmla="*/ 5662506 h 8546720"/>
              <a:gd name="connsiteX317" fmla="*/ 13729073 w 24265059"/>
              <a:gd name="connsiteY317" fmla="*/ 5511160 h 8546720"/>
              <a:gd name="connsiteX318" fmla="*/ 8827072 w 24265059"/>
              <a:gd name="connsiteY318" fmla="*/ 5487947 h 8546720"/>
              <a:gd name="connsiteX319" fmla="*/ 8838310 w 24265059"/>
              <a:gd name="connsiteY319" fmla="*/ 5494267 h 8546720"/>
              <a:gd name="connsiteX320" fmla="*/ 8767138 w 24265059"/>
              <a:gd name="connsiteY320" fmla="*/ 5629523 h 8546720"/>
              <a:gd name="connsiteX321" fmla="*/ 8757151 w 24265059"/>
              <a:gd name="connsiteY321" fmla="*/ 5624467 h 8546720"/>
              <a:gd name="connsiteX322" fmla="*/ 8827072 w 24265059"/>
              <a:gd name="connsiteY322" fmla="*/ 5487947 h 8546720"/>
              <a:gd name="connsiteX323" fmla="*/ 20379371 w 24265059"/>
              <a:gd name="connsiteY323" fmla="*/ 5372575 h 8546720"/>
              <a:gd name="connsiteX324" fmla="*/ 20391857 w 24265059"/>
              <a:gd name="connsiteY324" fmla="*/ 5376253 h 8546720"/>
              <a:gd name="connsiteX325" fmla="*/ 20350653 w 24265059"/>
              <a:gd name="connsiteY325" fmla="*/ 5519685 h 8546720"/>
              <a:gd name="connsiteX326" fmla="*/ 20338167 w 24265059"/>
              <a:gd name="connsiteY326" fmla="*/ 5517233 h 8546720"/>
              <a:gd name="connsiteX327" fmla="*/ 20379371 w 24265059"/>
              <a:gd name="connsiteY327" fmla="*/ 5372575 h 8546720"/>
              <a:gd name="connsiteX328" fmla="*/ 4941210 w 24265059"/>
              <a:gd name="connsiteY328" fmla="*/ 5273685 h 8546720"/>
              <a:gd name="connsiteX329" fmla="*/ 4954140 w 24265059"/>
              <a:gd name="connsiteY329" fmla="*/ 5277393 h 8546720"/>
              <a:gd name="connsiteX330" fmla="*/ 4902432 w 24265059"/>
              <a:gd name="connsiteY330" fmla="*/ 5420785 h 8546720"/>
              <a:gd name="connsiteX331" fmla="*/ 4889505 w 24265059"/>
              <a:gd name="connsiteY331" fmla="*/ 5417076 h 8546720"/>
              <a:gd name="connsiteX332" fmla="*/ 17099059 w 24265059"/>
              <a:gd name="connsiteY332" fmla="*/ 5246214 h 8546720"/>
              <a:gd name="connsiteX333" fmla="*/ 17111985 w 24265059"/>
              <a:gd name="connsiteY333" fmla="*/ 5249922 h 8546720"/>
              <a:gd name="connsiteX334" fmla="*/ 17058985 w 24265059"/>
              <a:gd name="connsiteY334" fmla="*/ 5393310 h 8546720"/>
              <a:gd name="connsiteX335" fmla="*/ 17047353 w 24265059"/>
              <a:gd name="connsiteY335" fmla="*/ 5389602 h 8546720"/>
              <a:gd name="connsiteX336" fmla="*/ 17099059 w 24265059"/>
              <a:gd name="connsiteY336" fmla="*/ 5246214 h 8546720"/>
              <a:gd name="connsiteX337" fmla="*/ 8969916 w 24265059"/>
              <a:gd name="connsiteY337" fmla="*/ 5218747 h 8546720"/>
              <a:gd name="connsiteX338" fmla="*/ 8981152 w 24265059"/>
              <a:gd name="connsiteY338" fmla="*/ 5224957 h 8546720"/>
              <a:gd name="connsiteX339" fmla="*/ 8911230 w 24265059"/>
              <a:gd name="connsiteY339" fmla="*/ 5360345 h 8546720"/>
              <a:gd name="connsiteX340" fmla="*/ 8899991 w 24265059"/>
              <a:gd name="connsiteY340" fmla="*/ 5354134 h 8546720"/>
              <a:gd name="connsiteX341" fmla="*/ 8969916 w 24265059"/>
              <a:gd name="connsiteY341" fmla="*/ 5218747 h 8546720"/>
              <a:gd name="connsiteX342" fmla="*/ 13707555 w 24265059"/>
              <a:gd name="connsiteY342" fmla="*/ 5207756 h 8546720"/>
              <a:gd name="connsiteX343" fmla="*/ 13716710 w 24265059"/>
              <a:gd name="connsiteY343" fmla="*/ 5293354 h 8546720"/>
              <a:gd name="connsiteX344" fmla="*/ 13722433 w 24265059"/>
              <a:gd name="connsiteY344" fmla="*/ 5359103 h 8546720"/>
              <a:gd name="connsiteX345" fmla="*/ 13710988 w 24265059"/>
              <a:gd name="connsiteY345" fmla="*/ 5360343 h 8546720"/>
              <a:gd name="connsiteX346" fmla="*/ 13705266 w 24265059"/>
              <a:gd name="connsiteY346" fmla="*/ 5294594 h 8546720"/>
              <a:gd name="connsiteX347" fmla="*/ 13696110 w 24265059"/>
              <a:gd name="connsiteY347" fmla="*/ 5208997 h 8546720"/>
              <a:gd name="connsiteX348" fmla="*/ 20474169 w 24265059"/>
              <a:gd name="connsiteY348" fmla="*/ 5081399 h 8546720"/>
              <a:gd name="connsiteX349" fmla="*/ 20485269 w 24265059"/>
              <a:gd name="connsiteY349" fmla="*/ 5086303 h 8546720"/>
              <a:gd name="connsiteX350" fmla="*/ 20438401 w 24265059"/>
              <a:gd name="connsiteY350" fmla="*/ 5228505 h 8546720"/>
              <a:gd name="connsiteX351" fmla="*/ 20426069 w 24265059"/>
              <a:gd name="connsiteY351" fmla="*/ 5224827 h 8546720"/>
              <a:gd name="connsiteX352" fmla="*/ 20474169 w 24265059"/>
              <a:gd name="connsiteY352" fmla="*/ 5081399 h 8546720"/>
              <a:gd name="connsiteX353" fmla="*/ 5040104 w 24265059"/>
              <a:gd name="connsiteY353" fmla="*/ 4988006 h 8546720"/>
              <a:gd name="connsiteX354" fmla="*/ 5053031 w 24265059"/>
              <a:gd name="connsiteY354" fmla="*/ 4991714 h 8546720"/>
              <a:gd name="connsiteX355" fmla="*/ 5001324 w 24265059"/>
              <a:gd name="connsiteY355" fmla="*/ 5135106 h 8546720"/>
              <a:gd name="connsiteX356" fmla="*/ 4988394 w 24265059"/>
              <a:gd name="connsiteY356" fmla="*/ 5131397 h 8546720"/>
              <a:gd name="connsiteX357" fmla="*/ 17177513 w 24265059"/>
              <a:gd name="connsiteY357" fmla="*/ 4955039 h 8546720"/>
              <a:gd name="connsiteX358" fmla="*/ 17188925 w 24265059"/>
              <a:gd name="connsiteY358" fmla="*/ 4957561 h 8546720"/>
              <a:gd name="connsiteX359" fmla="*/ 17153425 w 24265059"/>
              <a:gd name="connsiteY359" fmla="*/ 5107606 h 8546720"/>
              <a:gd name="connsiteX360" fmla="*/ 17140745 w 24265059"/>
              <a:gd name="connsiteY360" fmla="*/ 5103823 h 8546720"/>
              <a:gd name="connsiteX361" fmla="*/ 17177513 w 24265059"/>
              <a:gd name="connsiteY361" fmla="*/ 4955039 h 8546720"/>
              <a:gd name="connsiteX362" fmla="*/ 9107256 w 24265059"/>
              <a:gd name="connsiteY362" fmla="*/ 4949550 h 8546720"/>
              <a:gd name="connsiteX363" fmla="*/ 9118494 w 24265059"/>
              <a:gd name="connsiteY363" fmla="*/ 4954518 h 8546720"/>
              <a:gd name="connsiteX364" fmla="*/ 9049822 w 24265059"/>
              <a:gd name="connsiteY364" fmla="*/ 5091148 h 8546720"/>
              <a:gd name="connsiteX365" fmla="*/ 9037335 w 24265059"/>
              <a:gd name="connsiteY365" fmla="*/ 5084937 h 8546720"/>
              <a:gd name="connsiteX366" fmla="*/ 9107256 w 24265059"/>
              <a:gd name="connsiteY366" fmla="*/ 4949550 h 8546720"/>
              <a:gd name="connsiteX367" fmla="*/ 13671597 w 24265059"/>
              <a:gd name="connsiteY367" fmla="*/ 4905596 h 8546720"/>
              <a:gd name="connsiteX368" fmla="*/ 13689346 w 24265059"/>
              <a:gd name="connsiteY368" fmla="*/ 5056923 h 8546720"/>
              <a:gd name="connsiteX369" fmla="*/ 13677936 w 24265059"/>
              <a:gd name="connsiteY369" fmla="*/ 5058173 h 8546720"/>
              <a:gd name="connsiteX370" fmla="*/ 13657651 w 24265059"/>
              <a:gd name="connsiteY370" fmla="*/ 4906847 h 8546720"/>
              <a:gd name="connsiteX371" fmla="*/ 20578201 w 24265059"/>
              <a:gd name="connsiteY371" fmla="*/ 4795719 h 8546720"/>
              <a:gd name="connsiteX372" fmla="*/ 20589613 w 24265059"/>
              <a:gd name="connsiteY372" fmla="*/ 4799458 h 8546720"/>
              <a:gd name="connsiteX373" fmla="*/ 20537633 w 24265059"/>
              <a:gd name="connsiteY373" fmla="*/ 4942805 h 8546720"/>
              <a:gd name="connsiteX374" fmla="*/ 20524953 w 24265059"/>
              <a:gd name="connsiteY374" fmla="*/ 4939065 h 8546720"/>
              <a:gd name="connsiteX375" fmla="*/ 20578201 w 24265059"/>
              <a:gd name="connsiteY375" fmla="*/ 4795719 h 8546720"/>
              <a:gd name="connsiteX376" fmla="*/ 5136843 w 24265059"/>
              <a:gd name="connsiteY376" fmla="*/ 4696830 h 8546720"/>
              <a:gd name="connsiteX377" fmla="*/ 5146510 w 24265059"/>
              <a:gd name="connsiteY377" fmla="*/ 4700539 h 8546720"/>
              <a:gd name="connsiteX378" fmla="*/ 5099373 w 24265059"/>
              <a:gd name="connsiteY378" fmla="*/ 4843926 h 8546720"/>
              <a:gd name="connsiteX379" fmla="*/ 5087286 w 24265059"/>
              <a:gd name="connsiteY379" fmla="*/ 4840218 h 8546720"/>
              <a:gd name="connsiteX380" fmla="*/ 9244414 w 24265059"/>
              <a:gd name="connsiteY380" fmla="*/ 4674858 h 8546720"/>
              <a:gd name="connsiteX381" fmla="*/ 9255821 w 24265059"/>
              <a:gd name="connsiteY381" fmla="*/ 4679827 h 8546720"/>
              <a:gd name="connsiteX382" fmla="*/ 9187361 w 24265059"/>
              <a:gd name="connsiteY382" fmla="*/ 4816456 h 8546720"/>
              <a:gd name="connsiteX383" fmla="*/ 9174681 w 24265059"/>
              <a:gd name="connsiteY383" fmla="*/ 4811488 h 8546720"/>
              <a:gd name="connsiteX384" fmla="*/ 17231033 w 24265059"/>
              <a:gd name="connsiteY384" fmla="*/ 4652879 h 8546720"/>
              <a:gd name="connsiteX385" fmla="*/ 17243853 w 24265059"/>
              <a:gd name="connsiteY385" fmla="*/ 4655381 h 8546720"/>
              <a:gd name="connsiteX386" fmla="*/ 17219495 w 24265059"/>
              <a:gd name="connsiteY386" fmla="*/ 4805456 h 8546720"/>
              <a:gd name="connsiteX387" fmla="*/ 17206675 w 24265059"/>
              <a:gd name="connsiteY387" fmla="*/ 4804206 h 8546720"/>
              <a:gd name="connsiteX388" fmla="*/ 17231033 w 24265059"/>
              <a:gd name="connsiteY388" fmla="*/ 4652879 h 8546720"/>
              <a:gd name="connsiteX389" fmla="*/ 13626521 w 24265059"/>
              <a:gd name="connsiteY389" fmla="*/ 4597941 h 8546720"/>
              <a:gd name="connsiteX390" fmla="*/ 13650878 w 24265059"/>
              <a:gd name="connsiteY390" fmla="*/ 4749288 h 8546720"/>
              <a:gd name="connsiteX391" fmla="*/ 13638058 w 24265059"/>
              <a:gd name="connsiteY391" fmla="*/ 4750528 h 8546720"/>
              <a:gd name="connsiteX392" fmla="*/ 13613701 w 24265059"/>
              <a:gd name="connsiteY392" fmla="*/ 4600422 h 8546720"/>
              <a:gd name="connsiteX393" fmla="*/ 20677331 w 24265059"/>
              <a:gd name="connsiteY393" fmla="*/ 4510039 h 8546720"/>
              <a:gd name="connsiteX394" fmla="*/ 20688525 w 24265059"/>
              <a:gd name="connsiteY394" fmla="*/ 4513779 h 8546720"/>
              <a:gd name="connsiteX395" fmla="*/ 20643745 w 24265059"/>
              <a:gd name="connsiteY395" fmla="*/ 4637181 h 8546720"/>
              <a:gd name="connsiteX396" fmla="*/ 20636281 w 24265059"/>
              <a:gd name="connsiteY396" fmla="*/ 4657125 h 8546720"/>
              <a:gd name="connsiteX397" fmla="*/ 20623843 w 24265059"/>
              <a:gd name="connsiteY397" fmla="*/ 4653385 h 8546720"/>
              <a:gd name="connsiteX398" fmla="*/ 20631307 w 24265059"/>
              <a:gd name="connsiteY398" fmla="*/ 4632195 h 8546720"/>
              <a:gd name="connsiteX399" fmla="*/ 20677331 w 24265059"/>
              <a:gd name="connsiteY399" fmla="*/ 4510039 h 8546720"/>
              <a:gd name="connsiteX400" fmla="*/ 5244670 w 24265059"/>
              <a:gd name="connsiteY400" fmla="*/ 4411150 h 8546720"/>
              <a:gd name="connsiteX401" fmla="*/ 5256304 w 24265059"/>
              <a:gd name="connsiteY401" fmla="*/ 4414859 h 8546720"/>
              <a:gd name="connsiteX402" fmla="*/ 5204595 w 24265059"/>
              <a:gd name="connsiteY402" fmla="*/ 4558246 h 8546720"/>
              <a:gd name="connsiteX403" fmla="*/ 5191675 w 24265059"/>
              <a:gd name="connsiteY403" fmla="*/ 4554538 h 8546720"/>
              <a:gd name="connsiteX404" fmla="*/ 9383022 w 24265059"/>
              <a:gd name="connsiteY404" fmla="*/ 4400166 h 8546720"/>
              <a:gd name="connsiteX405" fmla="*/ 9393164 w 24265059"/>
              <a:gd name="connsiteY405" fmla="*/ 4406323 h 8546720"/>
              <a:gd name="connsiteX406" fmla="*/ 9324706 w 24265059"/>
              <a:gd name="connsiteY406" fmla="*/ 4541775 h 8546720"/>
              <a:gd name="connsiteX407" fmla="*/ 9312026 w 24265059"/>
              <a:gd name="connsiteY407" fmla="*/ 4535618 h 8546720"/>
              <a:gd name="connsiteX408" fmla="*/ 9383022 w 24265059"/>
              <a:gd name="connsiteY408" fmla="*/ 4400166 h 8546720"/>
              <a:gd name="connsiteX409" fmla="*/ 17263109 w 24265059"/>
              <a:gd name="connsiteY409" fmla="*/ 4350716 h 8546720"/>
              <a:gd name="connsiteX410" fmla="*/ 17276845 w 24265059"/>
              <a:gd name="connsiteY410" fmla="*/ 4350716 h 8546720"/>
              <a:gd name="connsiteX411" fmla="*/ 17263109 w 24265059"/>
              <a:gd name="connsiteY411" fmla="*/ 4503294 h 8546720"/>
              <a:gd name="connsiteX412" fmla="*/ 17250621 w 24265059"/>
              <a:gd name="connsiteY412" fmla="*/ 4502043 h 8546720"/>
              <a:gd name="connsiteX413" fmla="*/ 17263109 w 24265059"/>
              <a:gd name="connsiteY413" fmla="*/ 4350716 h 8546720"/>
              <a:gd name="connsiteX414" fmla="*/ 13571686 w 24265059"/>
              <a:gd name="connsiteY414" fmla="*/ 4301273 h 8546720"/>
              <a:gd name="connsiteX415" fmla="*/ 13601417 w 24265059"/>
              <a:gd name="connsiteY415" fmla="*/ 4451349 h 8546720"/>
              <a:gd name="connsiteX416" fmla="*/ 13589783 w 24265059"/>
              <a:gd name="connsiteY416" fmla="*/ 4453851 h 8546720"/>
              <a:gd name="connsiteX417" fmla="*/ 13558759 w 24265059"/>
              <a:gd name="connsiteY417" fmla="*/ 4303775 h 8546720"/>
              <a:gd name="connsiteX418" fmla="*/ 20785427 w 24265059"/>
              <a:gd name="connsiteY418" fmla="*/ 4218867 h 8546720"/>
              <a:gd name="connsiteX419" fmla="*/ 20798353 w 24265059"/>
              <a:gd name="connsiteY419" fmla="*/ 4222576 h 8546720"/>
              <a:gd name="connsiteX420" fmla="*/ 20745353 w 24265059"/>
              <a:gd name="connsiteY420" fmla="*/ 4365967 h 8546720"/>
              <a:gd name="connsiteX421" fmla="*/ 20733721 w 24265059"/>
              <a:gd name="connsiteY421" fmla="*/ 4362259 h 8546720"/>
              <a:gd name="connsiteX422" fmla="*/ 20785427 w 24265059"/>
              <a:gd name="connsiteY422" fmla="*/ 4218867 h 8546720"/>
              <a:gd name="connsiteX423" fmla="*/ 9519295 w 24265059"/>
              <a:gd name="connsiteY423" fmla="*/ 4130966 h 8546720"/>
              <a:gd name="connsiteX424" fmla="*/ 9530533 w 24265059"/>
              <a:gd name="connsiteY424" fmla="*/ 4135935 h 8546720"/>
              <a:gd name="connsiteX425" fmla="*/ 9461862 w 24265059"/>
              <a:gd name="connsiteY425" fmla="*/ 4272564 h 8546720"/>
              <a:gd name="connsiteX426" fmla="*/ 9449374 w 24265059"/>
              <a:gd name="connsiteY426" fmla="*/ 4266354 h 8546720"/>
              <a:gd name="connsiteX427" fmla="*/ 9519295 w 24265059"/>
              <a:gd name="connsiteY427" fmla="*/ 4130966 h 8546720"/>
              <a:gd name="connsiteX428" fmla="*/ 5343561 w 24265059"/>
              <a:gd name="connsiteY428" fmla="*/ 4119978 h 8546720"/>
              <a:gd name="connsiteX429" fmla="*/ 5355194 w 24265059"/>
              <a:gd name="connsiteY429" fmla="*/ 4123718 h 8546720"/>
              <a:gd name="connsiteX430" fmla="*/ 5303487 w 24265059"/>
              <a:gd name="connsiteY430" fmla="*/ 4267068 h 8546720"/>
              <a:gd name="connsiteX431" fmla="*/ 5290559 w 24265059"/>
              <a:gd name="connsiteY431" fmla="*/ 4263328 h 8546720"/>
              <a:gd name="connsiteX432" fmla="*/ 17276133 w 24265059"/>
              <a:gd name="connsiteY432" fmla="*/ 4048556 h 8546720"/>
              <a:gd name="connsiteX433" fmla="*/ 17287907 w 24265059"/>
              <a:gd name="connsiteY433" fmla="*/ 4048556 h 8546720"/>
              <a:gd name="connsiteX434" fmla="*/ 17284375 w 24265059"/>
              <a:gd name="connsiteY434" fmla="*/ 4201144 h 8546720"/>
              <a:gd name="connsiteX435" fmla="*/ 17272601 w 24265059"/>
              <a:gd name="connsiteY435" fmla="*/ 4201144 h 8546720"/>
              <a:gd name="connsiteX436" fmla="*/ 17276133 w 24265059"/>
              <a:gd name="connsiteY436" fmla="*/ 4048556 h 8546720"/>
              <a:gd name="connsiteX437" fmla="*/ 13504893 w 24265059"/>
              <a:gd name="connsiteY437" fmla="*/ 4004606 h 8546720"/>
              <a:gd name="connsiteX438" fmla="*/ 13541073 w 24265059"/>
              <a:gd name="connsiteY438" fmla="*/ 4153432 h 8546720"/>
              <a:gd name="connsiteX439" fmla="*/ 13530219 w 24265059"/>
              <a:gd name="connsiteY439" fmla="*/ 4157184 h 8546720"/>
              <a:gd name="connsiteX440" fmla="*/ 13492833 w 24265059"/>
              <a:gd name="connsiteY440" fmla="*/ 4009609 h 8546720"/>
              <a:gd name="connsiteX441" fmla="*/ 20873405 w 24265059"/>
              <a:gd name="connsiteY441" fmla="*/ 3933187 h 8546720"/>
              <a:gd name="connsiteX442" fmla="*/ 20886263 w 24265059"/>
              <a:gd name="connsiteY442" fmla="*/ 3936865 h 8546720"/>
              <a:gd name="connsiteX443" fmla="*/ 20838689 w 24265059"/>
              <a:gd name="connsiteY443" fmla="*/ 4080297 h 8546720"/>
              <a:gd name="connsiteX444" fmla="*/ 20827117 w 24265059"/>
              <a:gd name="connsiteY444" fmla="*/ 4075394 h 8546720"/>
              <a:gd name="connsiteX445" fmla="*/ 20873405 w 24265059"/>
              <a:gd name="connsiteY445" fmla="*/ 3933187 h 8546720"/>
              <a:gd name="connsiteX446" fmla="*/ 9655587 w 24265059"/>
              <a:gd name="connsiteY446" fmla="*/ 3856274 h 8546720"/>
              <a:gd name="connsiteX447" fmla="*/ 9667893 w 24265059"/>
              <a:gd name="connsiteY447" fmla="*/ 3861286 h 8546720"/>
              <a:gd name="connsiteX448" fmla="*/ 9597784 w 24265059"/>
              <a:gd name="connsiteY448" fmla="*/ 3997861 h 8546720"/>
              <a:gd name="connsiteX449" fmla="*/ 9586714 w 24265059"/>
              <a:gd name="connsiteY449" fmla="*/ 3991596 h 8546720"/>
              <a:gd name="connsiteX450" fmla="*/ 9655587 w 24265059"/>
              <a:gd name="connsiteY450" fmla="*/ 3856274 h 8546720"/>
              <a:gd name="connsiteX451" fmla="*/ 5441154 w 24265059"/>
              <a:gd name="connsiteY451" fmla="*/ 3834298 h 8546720"/>
              <a:gd name="connsiteX452" fmla="*/ 5454080 w 24265059"/>
              <a:gd name="connsiteY452" fmla="*/ 3839243 h 8546720"/>
              <a:gd name="connsiteX453" fmla="*/ 5402372 w 24265059"/>
              <a:gd name="connsiteY453" fmla="*/ 3981398 h 8546720"/>
              <a:gd name="connsiteX454" fmla="*/ 5389445 w 24265059"/>
              <a:gd name="connsiteY454" fmla="*/ 3977690 h 8546720"/>
              <a:gd name="connsiteX455" fmla="*/ 5441154 w 24265059"/>
              <a:gd name="connsiteY455" fmla="*/ 3834298 h 8546720"/>
              <a:gd name="connsiteX456" fmla="*/ 17278093 w 24265059"/>
              <a:gd name="connsiteY456" fmla="*/ 3740901 h 8546720"/>
              <a:gd name="connsiteX457" fmla="*/ 17282487 w 24265059"/>
              <a:gd name="connsiteY457" fmla="*/ 3893479 h 8546720"/>
              <a:gd name="connsiteX458" fmla="*/ 17270401 w 24265059"/>
              <a:gd name="connsiteY458" fmla="*/ 3893479 h 8546720"/>
              <a:gd name="connsiteX459" fmla="*/ 17267105 w 24265059"/>
              <a:gd name="connsiteY459" fmla="*/ 3742152 h 8546720"/>
              <a:gd name="connsiteX460" fmla="*/ 13410770 w 24265059"/>
              <a:gd name="connsiteY460" fmla="*/ 3713434 h 8546720"/>
              <a:gd name="connsiteX461" fmla="*/ 13458611 w 24265059"/>
              <a:gd name="connsiteY461" fmla="*/ 3856826 h 8546720"/>
              <a:gd name="connsiteX462" fmla="*/ 13447280 w 24265059"/>
              <a:gd name="connsiteY462" fmla="*/ 3860534 h 8546720"/>
              <a:gd name="connsiteX463" fmla="*/ 13399439 w 24265059"/>
              <a:gd name="connsiteY463" fmla="*/ 3717143 h 8546720"/>
              <a:gd name="connsiteX464" fmla="*/ 20951199 w 24265059"/>
              <a:gd name="connsiteY464" fmla="*/ 3636516 h 8546720"/>
              <a:gd name="connsiteX465" fmla="*/ 20963259 w 24265059"/>
              <a:gd name="connsiteY465" fmla="*/ 3639038 h 8546720"/>
              <a:gd name="connsiteX466" fmla="*/ 20927081 w 24265059"/>
              <a:gd name="connsiteY466" fmla="*/ 3789083 h 8546720"/>
              <a:gd name="connsiteX467" fmla="*/ 20915021 w 24265059"/>
              <a:gd name="connsiteY467" fmla="*/ 3785301 h 8546720"/>
              <a:gd name="connsiteX468" fmla="*/ 20951199 w 24265059"/>
              <a:gd name="connsiteY468" fmla="*/ 3636516 h 8546720"/>
              <a:gd name="connsiteX469" fmla="*/ 9799848 w 24265059"/>
              <a:gd name="connsiteY469" fmla="*/ 3587077 h 8546720"/>
              <a:gd name="connsiteX470" fmla="*/ 9810757 w 24265059"/>
              <a:gd name="connsiteY470" fmla="*/ 3593398 h 8546720"/>
              <a:gd name="connsiteX471" fmla="*/ 9741674 w 24265059"/>
              <a:gd name="connsiteY471" fmla="*/ 3728653 h 8546720"/>
              <a:gd name="connsiteX472" fmla="*/ 9729561 w 24265059"/>
              <a:gd name="connsiteY472" fmla="*/ 3722333 h 8546720"/>
              <a:gd name="connsiteX473" fmla="*/ 9799848 w 24265059"/>
              <a:gd name="connsiteY473" fmla="*/ 3587077 h 8546720"/>
              <a:gd name="connsiteX474" fmla="*/ 5536183 w 24265059"/>
              <a:gd name="connsiteY474" fmla="*/ 3543123 h 8546720"/>
              <a:gd name="connsiteX475" fmla="*/ 5547516 w 24265059"/>
              <a:gd name="connsiteY475" fmla="*/ 3546801 h 8546720"/>
              <a:gd name="connsiteX476" fmla="*/ 5500934 w 24265059"/>
              <a:gd name="connsiteY476" fmla="*/ 3690229 h 8546720"/>
              <a:gd name="connsiteX477" fmla="*/ 5488343 w 24265059"/>
              <a:gd name="connsiteY477" fmla="*/ 3685326 h 8546720"/>
              <a:gd name="connsiteX478" fmla="*/ 5536183 w 24265059"/>
              <a:gd name="connsiteY478" fmla="*/ 3543123 h 8546720"/>
              <a:gd name="connsiteX479" fmla="*/ 17264357 w 24265059"/>
              <a:gd name="connsiteY479" fmla="*/ 3438738 h 8546720"/>
              <a:gd name="connsiteX480" fmla="*/ 17276719 w 24265059"/>
              <a:gd name="connsiteY480" fmla="*/ 3590085 h 8546720"/>
              <a:gd name="connsiteX481" fmla="*/ 17262983 w 24265059"/>
              <a:gd name="connsiteY481" fmla="*/ 3591326 h 8546720"/>
              <a:gd name="connsiteX482" fmla="*/ 17250621 w 24265059"/>
              <a:gd name="connsiteY482" fmla="*/ 3439979 h 8546720"/>
              <a:gd name="connsiteX483" fmla="*/ 13300647 w 24265059"/>
              <a:gd name="connsiteY483" fmla="*/ 3427754 h 8546720"/>
              <a:gd name="connsiteX484" fmla="*/ 13359752 w 24265059"/>
              <a:gd name="connsiteY484" fmla="*/ 3569805 h 8546720"/>
              <a:gd name="connsiteX485" fmla="*/ 13348670 w 24265059"/>
              <a:gd name="connsiteY485" fmla="*/ 3574833 h 8546720"/>
              <a:gd name="connsiteX486" fmla="*/ 13289565 w 24265059"/>
              <a:gd name="connsiteY486" fmla="*/ 3434040 h 8546720"/>
              <a:gd name="connsiteX487" fmla="*/ 21012079 w 24265059"/>
              <a:gd name="connsiteY487" fmla="*/ 3339849 h 8546720"/>
              <a:gd name="connsiteX488" fmla="*/ 21023733 w 24265059"/>
              <a:gd name="connsiteY488" fmla="*/ 3342351 h 8546720"/>
              <a:gd name="connsiteX489" fmla="*/ 20998095 w 24265059"/>
              <a:gd name="connsiteY489" fmla="*/ 3492427 h 8546720"/>
              <a:gd name="connsiteX490" fmla="*/ 20986441 w 24265059"/>
              <a:gd name="connsiteY490" fmla="*/ 3488675 h 8546720"/>
              <a:gd name="connsiteX491" fmla="*/ 21012079 w 24265059"/>
              <a:gd name="connsiteY491" fmla="*/ 3339849 h 8546720"/>
              <a:gd name="connsiteX492" fmla="*/ 9947751 w 24265059"/>
              <a:gd name="connsiteY492" fmla="*/ 3323372 h 8546720"/>
              <a:gd name="connsiteX493" fmla="*/ 9959053 w 24265059"/>
              <a:gd name="connsiteY493" fmla="*/ 3329693 h 8546720"/>
              <a:gd name="connsiteX494" fmla="*/ 9883706 w 24265059"/>
              <a:gd name="connsiteY494" fmla="*/ 3464948 h 8546720"/>
              <a:gd name="connsiteX495" fmla="*/ 9872408 w 24265059"/>
              <a:gd name="connsiteY495" fmla="*/ 3458628 h 8546720"/>
              <a:gd name="connsiteX496" fmla="*/ 9947751 w 24265059"/>
              <a:gd name="connsiteY496" fmla="*/ 3323372 h 8546720"/>
              <a:gd name="connsiteX497" fmla="*/ 5617748 w 24265059"/>
              <a:gd name="connsiteY497" fmla="*/ 3251947 h 8546720"/>
              <a:gd name="connsiteX498" fmla="*/ 5629955 w 24265059"/>
              <a:gd name="connsiteY498" fmla="*/ 3255730 h 8546720"/>
              <a:gd name="connsiteX499" fmla="*/ 5588447 w 24265059"/>
              <a:gd name="connsiteY499" fmla="*/ 3404514 h 8546720"/>
              <a:gd name="connsiteX500" fmla="*/ 5576240 w 24265059"/>
              <a:gd name="connsiteY500" fmla="*/ 3400732 h 8546720"/>
              <a:gd name="connsiteX501" fmla="*/ 5617748 w 24265059"/>
              <a:gd name="connsiteY501" fmla="*/ 3251947 h 8546720"/>
              <a:gd name="connsiteX502" fmla="*/ 13158187 w 24265059"/>
              <a:gd name="connsiteY502" fmla="*/ 3158557 h 8546720"/>
              <a:gd name="connsiteX503" fmla="*/ 13233350 w 24265059"/>
              <a:gd name="connsiteY503" fmla="*/ 3288544 h 8546720"/>
              <a:gd name="connsiteX504" fmla="*/ 13221885 w 24265059"/>
              <a:gd name="connsiteY504" fmla="*/ 3294675 h 8546720"/>
              <a:gd name="connsiteX505" fmla="*/ 13146722 w 24265059"/>
              <a:gd name="connsiteY505" fmla="*/ 3164689 h 8546720"/>
              <a:gd name="connsiteX506" fmla="*/ 17230849 w 24265059"/>
              <a:gd name="connsiteY506" fmla="*/ 3136578 h 8546720"/>
              <a:gd name="connsiteX507" fmla="*/ 17249307 w 24265059"/>
              <a:gd name="connsiteY507" fmla="*/ 3287905 h 8546720"/>
              <a:gd name="connsiteX508" fmla="*/ 17236123 w 24265059"/>
              <a:gd name="connsiteY508" fmla="*/ 3289156 h 8546720"/>
              <a:gd name="connsiteX509" fmla="*/ 17217663 w 24265059"/>
              <a:gd name="connsiteY509" fmla="*/ 3137829 h 8546720"/>
              <a:gd name="connsiteX510" fmla="*/ 10100059 w 24265059"/>
              <a:gd name="connsiteY510" fmla="*/ 3059668 h 8546720"/>
              <a:gd name="connsiteX511" fmla="*/ 10112850 w 24265059"/>
              <a:gd name="connsiteY511" fmla="*/ 3067026 h 8546720"/>
              <a:gd name="connsiteX512" fmla="*/ 10032248 w 24265059"/>
              <a:gd name="connsiteY512" fmla="*/ 3195786 h 8546720"/>
              <a:gd name="connsiteX513" fmla="*/ 10020736 w 24265059"/>
              <a:gd name="connsiteY513" fmla="*/ 3188428 h 8546720"/>
              <a:gd name="connsiteX514" fmla="*/ 10100059 w 24265059"/>
              <a:gd name="connsiteY514" fmla="*/ 3059668 h 8546720"/>
              <a:gd name="connsiteX515" fmla="*/ 21050765 w 24265059"/>
              <a:gd name="connsiteY515" fmla="*/ 3037689 h 8546720"/>
              <a:gd name="connsiteX516" fmla="*/ 21062209 w 24265059"/>
              <a:gd name="connsiteY516" fmla="*/ 3038930 h 8546720"/>
              <a:gd name="connsiteX517" fmla="*/ 21047331 w 24265059"/>
              <a:gd name="connsiteY517" fmla="*/ 3190277 h 8546720"/>
              <a:gd name="connsiteX518" fmla="*/ 21035887 w 24265059"/>
              <a:gd name="connsiteY518" fmla="*/ 3187796 h 8546720"/>
              <a:gd name="connsiteX519" fmla="*/ 21050765 w 24265059"/>
              <a:gd name="connsiteY519" fmla="*/ 3037689 h 8546720"/>
              <a:gd name="connsiteX520" fmla="*/ 5693774 w 24265059"/>
              <a:gd name="connsiteY520" fmla="*/ 2955280 h 8546720"/>
              <a:gd name="connsiteX521" fmla="*/ 5706789 w 24265059"/>
              <a:gd name="connsiteY521" fmla="*/ 2957782 h 8546720"/>
              <a:gd name="connsiteX522" fmla="*/ 5671657 w 24265059"/>
              <a:gd name="connsiteY522" fmla="*/ 3107858 h 8546720"/>
              <a:gd name="connsiteX523" fmla="*/ 5658642 w 24265059"/>
              <a:gd name="connsiteY523" fmla="*/ 3104106 h 8546720"/>
              <a:gd name="connsiteX524" fmla="*/ 5693774 w 24265059"/>
              <a:gd name="connsiteY524" fmla="*/ 2955280 h 8546720"/>
              <a:gd name="connsiteX525" fmla="*/ 12987403 w 24265059"/>
              <a:gd name="connsiteY525" fmla="*/ 2905837 h 8546720"/>
              <a:gd name="connsiteX526" fmla="*/ 13019145 w 24265059"/>
              <a:gd name="connsiteY526" fmla="*/ 2950199 h 8546720"/>
              <a:gd name="connsiteX527" fmla="*/ 13074083 w 24265059"/>
              <a:gd name="connsiteY527" fmla="*/ 3029063 h 8546720"/>
              <a:gd name="connsiteX528" fmla="*/ 13063095 w 24265059"/>
              <a:gd name="connsiteY528" fmla="*/ 3036457 h 8546720"/>
              <a:gd name="connsiteX529" fmla="*/ 13008157 w 24265059"/>
              <a:gd name="connsiteY529" fmla="*/ 2957592 h 8546720"/>
              <a:gd name="connsiteX530" fmla="*/ 12976415 w 24265059"/>
              <a:gd name="connsiteY530" fmla="*/ 2914463 h 8546720"/>
              <a:gd name="connsiteX531" fmla="*/ 17190195 w 24265059"/>
              <a:gd name="connsiteY531" fmla="*/ 2834415 h 8546720"/>
              <a:gd name="connsiteX532" fmla="*/ 17210951 w 24265059"/>
              <a:gd name="connsiteY532" fmla="*/ 2985742 h 8546720"/>
              <a:gd name="connsiteX533" fmla="*/ 17198741 w 24265059"/>
              <a:gd name="connsiteY533" fmla="*/ 2986993 h 8546720"/>
              <a:gd name="connsiteX534" fmla="*/ 17179209 w 24265059"/>
              <a:gd name="connsiteY534" fmla="*/ 2835666 h 8546720"/>
              <a:gd name="connsiteX535" fmla="*/ 10267820 w 24265059"/>
              <a:gd name="connsiteY535" fmla="*/ 2806948 h 8546720"/>
              <a:gd name="connsiteX536" fmla="*/ 10277708 w 24265059"/>
              <a:gd name="connsiteY536" fmla="*/ 2814342 h 8546720"/>
              <a:gd name="connsiteX537" fmla="*/ 10191180 w 24265059"/>
              <a:gd name="connsiteY537" fmla="*/ 2937568 h 8546720"/>
              <a:gd name="connsiteX538" fmla="*/ 10180057 w 24265059"/>
              <a:gd name="connsiteY538" fmla="*/ 2931407 h 8546720"/>
              <a:gd name="connsiteX539" fmla="*/ 10267820 w 24265059"/>
              <a:gd name="connsiteY539" fmla="*/ 2806948 h 8546720"/>
              <a:gd name="connsiteX540" fmla="*/ 21068849 w 24265059"/>
              <a:gd name="connsiteY540" fmla="*/ 2735526 h 8546720"/>
              <a:gd name="connsiteX541" fmla="*/ 21078739 w 24265059"/>
              <a:gd name="connsiteY541" fmla="*/ 2735526 h 8546720"/>
              <a:gd name="connsiteX542" fmla="*/ 21075441 w 24265059"/>
              <a:gd name="connsiteY542" fmla="*/ 2888104 h 8546720"/>
              <a:gd name="connsiteX543" fmla="*/ 21063353 w 24265059"/>
              <a:gd name="connsiteY543" fmla="*/ 2888104 h 8546720"/>
              <a:gd name="connsiteX544" fmla="*/ 21068849 w 24265059"/>
              <a:gd name="connsiteY544" fmla="*/ 2735526 h 8546720"/>
              <a:gd name="connsiteX545" fmla="*/ 12782963 w 24265059"/>
              <a:gd name="connsiteY545" fmla="*/ 2680591 h 8546720"/>
              <a:gd name="connsiteX546" fmla="*/ 12887286 w 24265059"/>
              <a:gd name="connsiteY546" fmla="*/ 2791384 h 8546720"/>
              <a:gd name="connsiteX547" fmla="*/ 12877467 w 24265059"/>
              <a:gd name="connsiteY547" fmla="*/ 2800197 h 8546720"/>
              <a:gd name="connsiteX548" fmla="*/ 12773144 w 24265059"/>
              <a:gd name="connsiteY548" fmla="*/ 2689404 h 8546720"/>
              <a:gd name="connsiteX549" fmla="*/ 5743434 w 24265059"/>
              <a:gd name="connsiteY549" fmla="*/ 2658612 h 8546720"/>
              <a:gd name="connsiteX550" fmla="*/ 5756254 w 24265059"/>
              <a:gd name="connsiteY550" fmla="*/ 2659863 h 8546720"/>
              <a:gd name="connsiteX551" fmla="*/ 5731898 w 24265059"/>
              <a:gd name="connsiteY551" fmla="*/ 2811190 h 8546720"/>
              <a:gd name="connsiteX552" fmla="*/ 5719079 w 24265059"/>
              <a:gd name="connsiteY552" fmla="*/ 2808688 h 8546720"/>
              <a:gd name="connsiteX553" fmla="*/ 5743434 w 24265059"/>
              <a:gd name="connsiteY553" fmla="*/ 2658612 h 8546720"/>
              <a:gd name="connsiteX554" fmla="*/ 10465738 w 24265059"/>
              <a:gd name="connsiteY554" fmla="*/ 2570714 h 8546720"/>
              <a:gd name="connsiteX555" fmla="*/ 10475504 w 24265059"/>
              <a:gd name="connsiteY555" fmla="*/ 2580823 h 8546720"/>
              <a:gd name="connsiteX556" fmla="*/ 10376608 w 24265059"/>
              <a:gd name="connsiteY556" fmla="*/ 2695811 h 8546720"/>
              <a:gd name="connsiteX557" fmla="*/ 10366844 w 24265059"/>
              <a:gd name="connsiteY557" fmla="*/ 2686965 h 8546720"/>
              <a:gd name="connsiteX558" fmla="*/ 10465738 w 24265059"/>
              <a:gd name="connsiteY558" fmla="*/ 2570714 h 8546720"/>
              <a:gd name="connsiteX559" fmla="*/ 17147465 w 24265059"/>
              <a:gd name="connsiteY559" fmla="*/ 2532255 h 8546720"/>
              <a:gd name="connsiteX560" fmla="*/ 17166999 w 24265059"/>
              <a:gd name="connsiteY560" fmla="*/ 2683602 h 8546720"/>
              <a:gd name="connsiteX561" fmla="*/ 17156011 w 24265059"/>
              <a:gd name="connsiteY561" fmla="*/ 2684843 h 8546720"/>
              <a:gd name="connsiteX562" fmla="*/ 17135257 w 24265059"/>
              <a:gd name="connsiteY562" fmla="*/ 2534736 h 8546720"/>
              <a:gd name="connsiteX563" fmla="*/ 12548533 w 24265059"/>
              <a:gd name="connsiteY563" fmla="*/ 2482812 h 8546720"/>
              <a:gd name="connsiteX564" fmla="*/ 12667529 w 24265059"/>
              <a:gd name="connsiteY564" fmla="*/ 2576013 h 8546720"/>
              <a:gd name="connsiteX565" fmla="*/ 12658942 w 24265059"/>
              <a:gd name="connsiteY565" fmla="*/ 2585955 h 8546720"/>
              <a:gd name="connsiteX566" fmla="*/ 12542399 w 24265059"/>
              <a:gd name="connsiteY566" fmla="*/ 2492754 h 8546720"/>
              <a:gd name="connsiteX567" fmla="*/ 21057859 w 24265059"/>
              <a:gd name="connsiteY567" fmla="*/ 2427870 h 8546720"/>
              <a:gd name="connsiteX568" fmla="*/ 21070067 w 24265059"/>
              <a:gd name="connsiteY568" fmla="*/ 2427870 h 8546720"/>
              <a:gd name="connsiteX569" fmla="*/ 21078613 w 24265059"/>
              <a:gd name="connsiteY569" fmla="*/ 2580448 h 8546720"/>
              <a:gd name="connsiteX570" fmla="*/ 21065185 w 24265059"/>
              <a:gd name="connsiteY570" fmla="*/ 2580448 h 8546720"/>
              <a:gd name="connsiteX571" fmla="*/ 21057859 w 24265059"/>
              <a:gd name="connsiteY571" fmla="*/ 2427870 h 8546720"/>
              <a:gd name="connsiteX572" fmla="*/ 10693300 w 24265059"/>
              <a:gd name="connsiteY572" fmla="*/ 2367440 h 8546720"/>
              <a:gd name="connsiteX573" fmla="*/ 10700733 w 24265059"/>
              <a:gd name="connsiteY573" fmla="*/ 2378939 h 8546720"/>
              <a:gd name="connsiteX574" fmla="*/ 10584286 w 24265059"/>
              <a:gd name="connsiteY574" fmla="*/ 2476040 h 8546720"/>
              <a:gd name="connsiteX575" fmla="*/ 10575616 w 24265059"/>
              <a:gd name="connsiteY575" fmla="*/ 2465818 h 8546720"/>
              <a:gd name="connsiteX576" fmla="*/ 10693300 w 24265059"/>
              <a:gd name="connsiteY576" fmla="*/ 2367440 h 8546720"/>
              <a:gd name="connsiteX577" fmla="*/ 5767307 w 24265059"/>
              <a:gd name="connsiteY577" fmla="*/ 2356452 h 8546720"/>
              <a:gd name="connsiteX578" fmla="*/ 5778291 w 24265059"/>
              <a:gd name="connsiteY578" fmla="*/ 2357693 h 8546720"/>
              <a:gd name="connsiteX579" fmla="*/ 5770967 w 24265059"/>
              <a:gd name="connsiteY579" fmla="*/ 2509040 h 8546720"/>
              <a:gd name="connsiteX580" fmla="*/ 5757539 w 24265059"/>
              <a:gd name="connsiteY580" fmla="*/ 2509040 h 8546720"/>
              <a:gd name="connsiteX581" fmla="*/ 5767307 w 24265059"/>
              <a:gd name="connsiteY581" fmla="*/ 2356452 h 8546720"/>
              <a:gd name="connsiteX582" fmla="*/ 12289092 w 24265059"/>
              <a:gd name="connsiteY582" fmla="*/ 2323489 h 8546720"/>
              <a:gd name="connsiteX583" fmla="*/ 12420309 w 24265059"/>
              <a:gd name="connsiteY583" fmla="*/ 2398834 h 8546720"/>
              <a:gd name="connsiteX584" fmla="*/ 12414177 w 24265059"/>
              <a:gd name="connsiteY584" fmla="*/ 2410136 h 8546720"/>
              <a:gd name="connsiteX585" fmla="*/ 12284187 w 24265059"/>
              <a:gd name="connsiteY585" fmla="*/ 2334791 h 8546720"/>
              <a:gd name="connsiteX586" fmla="*/ 17108241 w 24265059"/>
              <a:gd name="connsiteY586" fmla="*/ 2230092 h 8546720"/>
              <a:gd name="connsiteX587" fmla="*/ 17123121 w 24265059"/>
              <a:gd name="connsiteY587" fmla="*/ 2381439 h 8546720"/>
              <a:gd name="connsiteX588" fmla="*/ 17111675 w 24265059"/>
              <a:gd name="connsiteY588" fmla="*/ 2382680 h 8546720"/>
              <a:gd name="connsiteX589" fmla="*/ 17096795 w 24265059"/>
              <a:gd name="connsiteY589" fmla="*/ 2231333 h 8546720"/>
              <a:gd name="connsiteX590" fmla="*/ 10960666 w 24265059"/>
              <a:gd name="connsiteY590" fmla="*/ 2219108 h 8546720"/>
              <a:gd name="connsiteX591" fmla="*/ 10964423 w 24265059"/>
              <a:gd name="connsiteY591" fmla="*/ 2231787 h 8546720"/>
              <a:gd name="connsiteX592" fmla="*/ 10860427 w 24265059"/>
              <a:gd name="connsiteY592" fmla="*/ 2282500 h 8546720"/>
              <a:gd name="connsiteX593" fmla="*/ 10827849 w 24265059"/>
              <a:gd name="connsiteY593" fmla="*/ 2300249 h 8546720"/>
              <a:gd name="connsiteX594" fmla="*/ 10822839 w 24265059"/>
              <a:gd name="connsiteY594" fmla="*/ 2288839 h 8546720"/>
              <a:gd name="connsiteX595" fmla="*/ 10854163 w 24265059"/>
              <a:gd name="connsiteY595" fmla="*/ 2271089 h 8546720"/>
              <a:gd name="connsiteX596" fmla="*/ 10960666 w 24265059"/>
              <a:gd name="connsiteY596" fmla="*/ 2219108 h 8546720"/>
              <a:gd name="connsiteX597" fmla="*/ 12007806 w 24265059"/>
              <a:gd name="connsiteY597" fmla="*/ 2202625 h 8546720"/>
              <a:gd name="connsiteX598" fmla="*/ 12151066 w 24265059"/>
              <a:gd name="connsiteY598" fmla="*/ 2255122 h 8546720"/>
              <a:gd name="connsiteX599" fmla="*/ 12145995 w 24265059"/>
              <a:gd name="connsiteY599" fmla="*/ 2267330 h 8546720"/>
              <a:gd name="connsiteX600" fmla="*/ 12004003 w 24265059"/>
              <a:gd name="connsiteY600" fmla="*/ 2213613 h 8546720"/>
              <a:gd name="connsiteX601" fmla="*/ 11708589 w 24265059"/>
              <a:gd name="connsiteY601" fmla="*/ 2131203 h 8546720"/>
              <a:gd name="connsiteX602" fmla="*/ 11859915 w 24265059"/>
              <a:gd name="connsiteY602" fmla="*/ 2161341 h 8546720"/>
              <a:gd name="connsiteX603" fmla="*/ 11856164 w 24265059"/>
              <a:gd name="connsiteY603" fmla="*/ 2173899 h 8546720"/>
              <a:gd name="connsiteX604" fmla="*/ 11707340 w 24265059"/>
              <a:gd name="connsiteY604" fmla="*/ 2143761 h 8546720"/>
              <a:gd name="connsiteX605" fmla="*/ 11253063 w 24265059"/>
              <a:gd name="connsiteY605" fmla="*/ 2131203 h 8546720"/>
              <a:gd name="connsiteX606" fmla="*/ 11255586 w 24265059"/>
              <a:gd name="connsiteY606" fmla="*/ 2144215 h 8546720"/>
              <a:gd name="connsiteX607" fmla="*/ 11105542 w 24265059"/>
              <a:gd name="connsiteY607" fmla="*/ 2179348 h 8546720"/>
              <a:gd name="connsiteX608" fmla="*/ 11103020 w 24265059"/>
              <a:gd name="connsiteY608" fmla="*/ 2166336 h 8546720"/>
              <a:gd name="connsiteX609" fmla="*/ 11253063 w 24265059"/>
              <a:gd name="connsiteY609" fmla="*/ 2131203 h 8546720"/>
              <a:gd name="connsiteX610" fmla="*/ 21035887 w 24265059"/>
              <a:gd name="connsiteY610" fmla="*/ 2125711 h 8546720"/>
              <a:gd name="connsiteX611" fmla="*/ 21056641 w 24265059"/>
              <a:gd name="connsiteY611" fmla="*/ 2277038 h 8546720"/>
              <a:gd name="connsiteX612" fmla="*/ 21045653 w 24265059"/>
              <a:gd name="connsiteY612" fmla="*/ 2278289 h 8546720"/>
              <a:gd name="connsiteX613" fmla="*/ 21024899 w 24265059"/>
              <a:gd name="connsiteY613" fmla="*/ 2126962 h 8546720"/>
              <a:gd name="connsiteX614" fmla="*/ 11405175 w 24265059"/>
              <a:gd name="connsiteY614" fmla="*/ 2115991 h 8546720"/>
              <a:gd name="connsiteX615" fmla="*/ 11557753 w 24265059"/>
              <a:gd name="connsiteY615" fmla="*/ 2117259 h 8546720"/>
              <a:gd name="connsiteX616" fmla="*/ 11557753 w 24265059"/>
              <a:gd name="connsiteY616" fmla="*/ 2129936 h 8546720"/>
              <a:gd name="connsiteX617" fmla="*/ 11405175 w 24265059"/>
              <a:gd name="connsiteY617" fmla="*/ 2129936 h 8546720"/>
              <a:gd name="connsiteX618" fmla="*/ 5775235 w 24265059"/>
              <a:gd name="connsiteY618" fmla="*/ 2048797 h 8546720"/>
              <a:gd name="connsiteX619" fmla="*/ 5783779 w 24265059"/>
              <a:gd name="connsiteY619" fmla="*/ 2201385 h 8546720"/>
              <a:gd name="connsiteX620" fmla="*/ 5771573 w 24265059"/>
              <a:gd name="connsiteY620" fmla="*/ 2201385 h 8546720"/>
              <a:gd name="connsiteX621" fmla="*/ 5763024 w 24265059"/>
              <a:gd name="connsiteY621" fmla="*/ 2050038 h 8546720"/>
              <a:gd name="connsiteX622" fmla="*/ 17080315 w 24265059"/>
              <a:gd name="connsiteY622" fmla="*/ 1927932 h 8546720"/>
              <a:gd name="connsiteX623" fmla="*/ 17093241 w 24265059"/>
              <a:gd name="connsiteY623" fmla="*/ 1927932 h 8546720"/>
              <a:gd name="connsiteX624" fmla="*/ 17100997 w 24265059"/>
              <a:gd name="connsiteY624" fmla="*/ 2079259 h 8546720"/>
              <a:gd name="connsiteX625" fmla="*/ 17088071 w 24265059"/>
              <a:gd name="connsiteY625" fmla="*/ 2080510 h 8546720"/>
              <a:gd name="connsiteX626" fmla="*/ 17080315 w 24265059"/>
              <a:gd name="connsiteY626" fmla="*/ 1927932 h 8546720"/>
              <a:gd name="connsiteX627" fmla="*/ 20971333 w 24265059"/>
              <a:gd name="connsiteY627" fmla="*/ 1829043 h 8546720"/>
              <a:gd name="connsiteX628" fmla="*/ 21007179 w 24265059"/>
              <a:gd name="connsiteY628" fmla="*/ 1979089 h 8546720"/>
              <a:gd name="connsiteX629" fmla="*/ 20994819 w 24265059"/>
              <a:gd name="connsiteY629" fmla="*/ 1981610 h 8546720"/>
              <a:gd name="connsiteX630" fmla="*/ 20958973 w 24265059"/>
              <a:gd name="connsiteY630" fmla="*/ 1832826 h 8546720"/>
              <a:gd name="connsiteX631" fmla="*/ 5726138 w 24265059"/>
              <a:gd name="connsiteY631" fmla="*/ 1746634 h 8546720"/>
              <a:gd name="connsiteX632" fmla="*/ 5756278 w 24265059"/>
              <a:gd name="connsiteY632" fmla="*/ 1896710 h 8546720"/>
              <a:gd name="connsiteX633" fmla="*/ 5743721 w 24265059"/>
              <a:gd name="connsiteY633" fmla="*/ 1899212 h 8546720"/>
              <a:gd name="connsiteX634" fmla="*/ 5713579 w 24265059"/>
              <a:gd name="connsiteY634" fmla="*/ 1749136 h 8546720"/>
              <a:gd name="connsiteX635" fmla="*/ 17088071 w 24265059"/>
              <a:gd name="connsiteY635" fmla="*/ 1620277 h 8546720"/>
              <a:gd name="connsiteX636" fmla="*/ 17100997 w 24265059"/>
              <a:gd name="connsiteY636" fmla="*/ 1620277 h 8546720"/>
              <a:gd name="connsiteX637" fmla="*/ 17093241 w 24265059"/>
              <a:gd name="connsiteY637" fmla="*/ 1772855 h 8546720"/>
              <a:gd name="connsiteX638" fmla="*/ 17080315 w 24265059"/>
              <a:gd name="connsiteY638" fmla="*/ 1772855 h 8546720"/>
              <a:gd name="connsiteX639" fmla="*/ 17088071 w 24265059"/>
              <a:gd name="connsiteY639" fmla="*/ 1620277 h 8546720"/>
              <a:gd name="connsiteX640" fmla="*/ 20877205 w 24265059"/>
              <a:gd name="connsiteY640" fmla="*/ 1537871 h 8546720"/>
              <a:gd name="connsiteX641" fmla="*/ 20890133 w 24265059"/>
              <a:gd name="connsiteY641" fmla="*/ 1570011 h 8546720"/>
              <a:gd name="connsiteX642" fmla="*/ 20930205 w 24265059"/>
              <a:gd name="connsiteY642" fmla="*/ 1680027 h 8546720"/>
              <a:gd name="connsiteX643" fmla="*/ 20918571 w 24265059"/>
              <a:gd name="connsiteY643" fmla="*/ 1684971 h 8546720"/>
              <a:gd name="connsiteX644" fmla="*/ 20877205 w 24265059"/>
              <a:gd name="connsiteY644" fmla="*/ 1574955 h 8546720"/>
              <a:gd name="connsiteX645" fmla="*/ 20865573 w 24265059"/>
              <a:gd name="connsiteY645" fmla="*/ 1542816 h 8546720"/>
              <a:gd name="connsiteX646" fmla="*/ 5631597 w 24265059"/>
              <a:gd name="connsiteY646" fmla="*/ 1455462 h 8546720"/>
              <a:gd name="connsiteX647" fmla="*/ 5684847 w 24265059"/>
              <a:gd name="connsiteY647" fmla="*/ 1597614 h 8546720"/>
              <a:gd name="connsiteX648" fmla="*/ 5672166 w 24265059"/>
              <a:gd name="connsiteY648" fmla="*/ 1602558 h 8546720"/>
              <a:gd name="connsiteX649" fmla="*/ 5620189 w 24265059"/>
              <a:gd name="connsiteY649" fmla="*/ 1461643 h 8546720"/>
              <a:gd name="connsiteX650" fmla="*/ 17128727 w 24265059"/>
              <a:gd name="connsiteY650" fmla="*/ 1318114 h 8546720"/>
              <a:gd name="connsiteX651" fmla="*/ 17139543 w 24265059"/>
              <a:gd name="connsiteY651" fmla="*/ 1320616 h 8546720"/>
              <a:gd name="connsiteX652" fmla="*/ 17114307 w 24265059"/>
              <a:gd name="connsiteY652" fmla="*/ 1470692 h 8546720"/>
              <a:gd name="connsiteX653" fmla="*/ 17102289 w 24265059"/>
              <a:gd name="connsiteY653" fmla="*/ 1469441 h 8546720"/>
              <a:gd name="connsiteX654" fmla="*/ 17128727 w 24265059"/>
              <a:gd name="connsiteY654" fmla="*/ 1318114 h 8546720"/>
              <a:gd name="connsiteX655" fmla="*/ 20750805 w 24265059"/>
              <a:gd name="connsiteY655" fmla="*/ 1263179 h 8546720"/>
              <a:gd name="connsiteX656" fmla="*/ 20820335 w 24265059"/>
              <a:gd name="connsiteY656" fmla="*/ 1398631 h 8546720"/>
              <a:gd name="connsiteX657" fmla="*/ 20808747 w 24265059"/>
              <a:gd name="connsiteY657" fmla="*/ 1404788 h 8546720"/>
              <a:gd name="connsiteX658" fmla="*/ 20739217 w 24265059"/>
              <a:gd name="connsiteY658" fmla="*/ 1269336 h 8546720"/>
              <a:gd name="connsiteX659" fmla="*/ 5494141 w 24265059"/>
              <a:gd name="connsiteY659" fmla="*/ 1186265 h 8546720"/>
              <a:gd name="connsiteX660" fmla="*/ 5569486 w 24265059"/>
              <a:gd name="connsiteY660" fmla="*/ 1321521 h 8546720"/>
              <a:gd name="connsiteX661" fmla="*/ 5556929 w 24265059"/>
              <a:gd name="connsiteY661" fmla="*/ 1327841 h 8546720"/>
              <a:gd name="connsiteX662" fmla="*/ 5482843 w 24265059"/>
              <a:gd name="connsiteY662" fmla="*/ 1193850 h 8546720"/>
              <a:gd name="connsiteX663" fmla="*/ 131217 w 24265059"/>
              <a:gd name="connsiteY663" fmla="*/ 1059905 h 8546720"/>
              <a:gd name="connsiteX664" fmla="*/ 136121 w 24265059"/>
              <a:gd name="connsiteY664" fmla="*/ 1071207 h 8546720"/>
              <a:gd name="connsiteX665" fmla="*/ 6131 w 24265059"/>
              <a:gd name="connsiteY665" fmla="*/ 1146552 h 8546720"/>
              <a:gd name="connsiteX666" fmla="*/ 0 w 24265059"/>
              <a:gd name="connsiteY666" fmla="*/ 1136506 h 8546720"/>
              <a:gd name="connsiteX667" fmla="*/ 131217 w 24265059"/>
              <a:gd name="connsiteY667" fmla="*/ 1059905 h 8546720"/>
              <a:gd name="connsiteX668" fmla="*/ 17221217 w 24265059"/>
              <a:gd name="connsiteY668" fmla="*/ 1026942 h 8546720"/>
              <a:gd name="connsiteX669" fmla="*/ 17232851 w 24265059"/>
              <a:gd name="connsiteY669" fmla="*/ 1031887 h 8546720"/>
              <a:gd name="connsiteX670" fmla="*/ 17181143 w 24265059"/>
              <a:gd name="connsiteY670" fmla="*/ 1174038 h 8546720"/>
              <a:gd name="connsiteX671" fmla="*/ 17168217 w 24265059"/>
              <a:gd name="connsiteY671" fmla="*/ 1170330 h 8546720"/>
              <a:gd name="connsiteX672" fmla="*/ 17221217 w 24265059"/>
              <a:gd name="connsiteY672" fmla="*/ 1026942 h 8546720"/>
              <a:gd name="connsiteX673" fmla="*/ 20589725 w 24265059"/>
              <a:gd name="connsiteY673" fmla="*/ 999471 h 8546720"/>
              <a:gd name="connsiteX674" fmla="*/ 20672061 w 24265059"/>
              <a:gd name="connsiteY674" fmla="*/ 1129259 h 8546720"/>
              <a:gd name="connsiteX675" fmla="*/ 20659773 w 24265059"/>
              <a:gd name="connsiteY675" fmla="*/ 1135559 h 8546720"/>
              <a:gd name="connsiteX676" fmla="*/ 20579893 w 24265059"/>
              <a:gd name="connsiteY676" fmla="*/ 1005772 h 8546720"/>
              <a:gd name="connsiteX677" fmla="*/ 5310250 w 24265059"/>
              <a:gd name="connsiteY677" fmla="*/ 939040 h 8546720"/>
              <a:gd name="connsiteX678" fmla="*/ 5404686 w 24265059"/>
              <a:gd name="connsiteY678" fmla="*/ 1056810 h 8546720"/>
              <a:gd name="connsiteX679" fmla="*/ 5394748 w 24265059"/>
              <a:gd name="connsiteY679" fmla="*/ 1064170 h 8546720"/>
              <a:gd name="connsiteX680" fmla="*/ 5301550 w 24265059"/>
              <a:gd name="connsiteY680" fmla="*/ 946401 h 8546720"/>
              <a:gd name="connsiteX681" fmla="*/ 398963 w 24265059"/>
              <a:gd name="connsiteY681" fmla="*/ 911569 h 8546720"/>
              <a:gd name="connsiteX682" fmla="*/ 405283 w 24265059"/>
              <a:gd name="connsiteY682" fmla="*/ 923035 h 8546720"/>
              <a:gd name="connsiteX683" fmla="*/ 270028 w 24265059"/>
              <a:gd name="connsiteY683" fmla="*/ 998197 h 8546720"/>
              <a:gd name="connsiteX684" fmla="*/ 263707 w 24265059"/>
              <a:gd name="connsiteY684" fmla="*/ 986732 h 8546720"/>
              <a:gd name="connsiteX685" fmla="*/ 398963 w 24265059"/>
              <a:gd name="connsiteY685" fmla="*/ 911569 h 8546720"/>
              <a:gd name="connsiteX686" fmla="*/ 669426 w 24265059"/>
              <a:gd name="connsiteY686" fmla="*/ 763237 h 8546720"/>
              <a:gd name="connsiteX687" fmla="*/ 674482 w 24265059"/>
              <a:gd name="connsiteY687" fmla="*/ 774144 h 8546720"/>
              <a:gd name="connsiteX688" fmla="*/ 537964 w 24265059"/>
              <a:gd name="connsiteY688" fmla="*/ 844431 h 8546720"/>
              <a:gd name="connsiteX689" fmla="*/ 532908 w 24265059"/>
              <a:gd name="connsiteY689" fmla="*/ 832313 h 8546720"/>
              <a:gd name="connsiteX690" fmla="*/ 669426 w 24265059"/>
              <a:gd name="connsiteY690" fmla="*/ 763237 h 8546720"/>
              <a:gd name="connsiteX691" fmla="*/ 20402045 w 24265059"/>
              <a:gd name="connsiteY691" fmla="*/ 757745 h 8546720"/>
              <a:gd name="connsiteX692" fmla="*/ 20501701 w 24265059"/>
              <a:gd name="connsiteY692" fmla="*/ 875433 h 8546720"/>
              <a:gd name="connsiteX693" fmla="*/ 20491481 w 24265059"/>
              <a:gd name="connsiteY693" fmla="*/ 882866 h 8546720"/>
              <a:gd name="connsiteX694" fmla="*/ 20393101 w 24265059"/>
              <a:gd name="connsiteY694" fmla="*/ 766417 h 8546720"/>
              <a:gd name="connsiteX695" fmla="*/ 17359279 w 24265059"/>
              <a:gd name="connsiteY695" fmla="*/ 757742 h 8546720"/>
              <a:gd name="connsiteX696" fmla="*/ 17370267 w 24265059"/>
              <a:gd name="connsiteY696" fmla="*/ 765100 h 8546720"/>
              <a:gd name="connsiteX697" fmla="*/ 17294573 w 24265059"/>
              <a:gd name="connsiteY697" fmla="*/ 893864 h 8546720"/>
              <a:gd name="connsiteX698" fmla="*/ 17283585 w 24265059"/>
              <a:gd name="connsiteY698" fmla="*/ 887732 h 8546720"/>
              <a:gd name="connsiteX699" fmla="*/ 17359279 w 24265059"/>
              <a:gd name="connsiteY699" fmla="*/ 757742 h 8546720"/>
              <a:gd name="connsiteX700" fmla="*/ 5101512 w 24265059"/>
              <a:gd name="connsiteY700" fmla="*/ 719290 h 8546720"/>
              <a:gd name="connsiteX701" fmla="*/ 5212410 w 24265059"/>
              <a:gd name="connsiteY701" fmla="*/ 824735 h 8546720"/>
              <a:gd name="connsiteX702" fmla="*/ 5202441 w 24265059"/>
              <a:gd name="connsiteY702" fmla="*/ 833419 h 8546720"/>
              <a:gd name="connsiteX703" fmla="*/ 5092789 w 24265059"/>
              <a:gd name="connsiteY703" fmla="*/ 729214 h 8546720"/>
              <a:gd name="connsiteX704" fmla="*/ 938679 w 24265059"/>
              <a:gd name="connsiteY704" fmla="*/ 625893 h 8546720"/>
              <a:gd name="connsiteX705" fmla="*/ 943690 w 24265059"/>
              <a:gd name="connsiteY705" fmla="*/ 637482 h 8546720"/>
              <a:gd name="connsiteX706" fmla="*/ 807116 w 24265059"/>
              <a:gd name="connsiteY706" fmla="*/ 707014 h 8546720"/>
              <a:gd name="connsiteX707" fmla="*/ 802104 w 24265059"/>
              <a:gd name="connsiteY707" fmla="*/ 695425 h 8546720"/>
              <a:gd name="connsiteX708" fmla="*/ 938679 w 24265059"/>
              <a:gd name="connsiteY708" fmla="*/ 625893 h 8546720"/>
              <a:gd name="connsiteX709" fmla="*/ 20187569 w 24265059"/>
              <a:gd name="connsiteY709" fmla="*/ 543493 h 8546720"/>
              <a:gd name="connsiteX710" fmla="*/ 20298465 w 24265059"/>
              <a:gd name="connsiteY710" fmla="*/ 648932 h 8546720"/>
              <a:gd name="connsiteX711" fmla="*/ 20288497 w 24265059"/>
              <a:gd name="connsiteY711" fmla="*/ 657615 h 8546720"/>
              <a:gd name="connsiteX712" fmla="*/ 20178847 w 24265059"/>
              <a:gd name="connsiteY712" fmla="*/ 553411 h 8546720"/>
              <a:gd name="connsiteX713" fmla="*/ 4858517 w 24265059"/>
              <a:gd name="connsiteY713" fmla="*/ 532499 h 8546720"/>
              <a:gd name="connsiteX714" fmla="*/ 4981664 w 24265059"/>
              <a:gd name="connsiteY714" fmla="*/ 624147 h 8546720"/>
              <a:gd name="connsiteX715" fmla="*/ 4974201 w 24265059"/>
              <a:gd name="connsiteY715" fmla="*/ 635604 h 8546720"/>
              <a:gd name="connsiteX716" fmla="*/ 4851056 w 24265059"/>
              <a:gd name="connsiteY716" fmla="*/ 543953 h 8546720"/>
              <a:gd name="connsiteX717" fmla="*/ 17559127 w 24265059"/>
              <a:gd name="connsiteY717" fmla="*/ 521513 h 8546720"/>
              <a:gd name="connsiteX718" fmla="*/ 17568001 w 24265059"/>
              <a:gd name="connsiteY718" fmla="*/ 528913 h 8546720"/>
              <a:gd name="connsiteX719" fmla="*/ 17464043 w 24265059"/>
              <a:gd name="connsiteY719" fmla="*/ 641143 h 8546720"/>
              <a:gd name="connsiteX720" fmla="*/ 17453901 w 24265059"/>
              <a:gd name="connsiteY720" fmla="*/ 632510 h 8546720"/>
              <a:gd name="connsiteX721" fmla="*/ 17559127 w 24265059"/>
              <a:gd name="connsiteY721" fmla="*/ 521513 h 8546720"/>
              <a:gd name="connsiteX722" fmla="*/ 1217525 w 24265059"/>
              <a:gd name="connsiteY722" fmla="*/ 499540 h 8546720"/>
              <a:gd name="connsiteX723" fmla="*/ 1223863 w 24265059"/>
              <a:gd name="connsiteY723" fmla="*/ 510885 h 8546720"/>
              <a:gd name="connsiteX724" fmla="*/ 1081867 w 24265059"/>
              <a:gd name="connsiteY724" fmla="*/ 575189 h 8546720"/>
              <a:gd name="connsiteX725" fmla="*/ 1076795 w 24265059"/>
              <a:gd name="connsiteY725" fmla="*/ 563841 h 8546720"/>
              <a:gd name="connsiteX726" fmla="*/ 1217525 w 24265059"/>
              <a:gd name="connsiteY726" fmla="*/ 499540 h 8546720"/>
              <a:gd name="connsiteX727" fmla="*/ 1499063 w 24265059"/>
              <a:gd name="connsiteY727" fmla="*/ 378676 h 8546720"/>
              <a:gd name="connsiteX728" fmla="*/ 1504049 w 24265059"/>
              <a:gd name="connsiteY728" fmla="*/ 389955 h 8546720"/>
              <a:gd name="connsiteX729" fmla="*/ 1361950 w 24265059"/>
              <a:gd name="connsiteY729" fmla="*/ 448839 h 8546720"/>
              <a:gd name="connsiteX730" fmla="*/ 1356963 w 24265059"/>
              <a:gd name="connsiteY730" fmla="*/ 436314 h 8546720"/>
              <a:gd name="connsiteX731" fmla="*/ 1499063 w 24265059"/>
              <a:gd name="connsiteY731" fmla="*/ 378676 h 8546720"/>
              <a:gd name="connsiteX732" fmla="*/ 4597748 w 24265059"/>
              <a:gd name="connsiteY732" fmla="*/ 373174 h 8546720"/>
              <a:gd name="connsiteX733" fmla="*/ 4728962 w 24265059"/>
              <a:gd name="connsiteY733" fmla="*/ 447458 h 8546720"/>
              <a:gd name="connsiteX734" fmla="*/ 4724057 w 24265059"/>
              <a:gd name="connsiteY734" fmla="*/ 459839 h 8546720"/>
              <a:gd name="connsiteX735" fmla="*/ 4592843 w 24265059"/>
              <a:gd name="connsiteY735" fmla="*/ 384320 h 8546720"/>
              <a:gd name="connsiteX736" fmla="*/ 19948885 w 24265059"/>
              <a:gd name="connsiteY736" fmla="*/ 356699 h 8546720"/>
              <a:gd name="connsiteX737" fmla="*/ 20073203 w 24265059"/>
              <a:gd name="connsiteY737" fmla="*/ 444600 h 8546720"/>
              <a:gd name="connsiteX738" fmla="*/ 20065667 w 24265059"/>
              <a:gd name="connsiteY738" fmla="*/ 454367 h 8546720"/>
              <a:gd name="connsiteX739" fmla="*/ 19942605 w 24265059"/>
              <a:gd name="connsiteY739" fmla="*/ 366464 h 8546720"/>
              <a:gd name="connsiteX740" fmla="*/ 17792401 w 24265059"/>
              <a:gd name="connsiteY740" fmla="*/ 323733 h 8546720"/>
              <a:gd name="connsiteX741" fmla="*/ 17798739 w 24265059"/>
              <a:gd name="connsiteY741" fmla="*/ 335187 h 8546720"/>
              <a:gd name="connsiteX742" fmla="*/ 17675761 w 24265059"/>
              <a:gd name="connsiteY742" fmla="*/ 426841 h 8546720"/>
              <a:gd name="connsiteX743" fmla="*/ 17668155 w 24265059"/>
              <a:gd name="connsiteY743" fmla="*/ 417930 h 8546720"/>
              <a:gd name="connsiteX744" fmla="*/ 17792401 w 24265059"/>
              <a:gd name="connsiteY744" fmla="*/ 323733 h 8546720"/>
              <a:gd name="connsiteX745" fmla="*/ 1779307 w 24265059"/>
              <a:gd name="connsiteY745" fmla="*/ 274286 h 8546720"/>
              <a:gd name="connsiteX746" fmla="*/ 1784252 w 24265059"/>
              <a:gd name="connsiteY746" fmla="*/ 285919 h 8546720"/>
              <a:gd name="connsiteX747" fmla="*/ 1640860 w 24265059"/>
              <a:gd name="connsiteY747" fmla="*/ 338921 h 8546720"/>
              <a:gd name="connsiteX748" fmla="*/ 1637152 w 24265059"/>
              <a:gd name="connsiteY748" fmla="*/ 327283 h 8546720"/>
              <a:gd name="connsiteX749" fmla="*/ 1779307 w 24265059"/>
              <a:gd name="connsiteY749" fmla="*/ 274286 h 8546720"/>
              <a:gd name="connsiteX750" fmla="*/ 4317689 w 24265059"/>
              <a:gd name="connsiteY750" fmla="*/ 246821 h 8546720"/>
              <a:gd name="connsiteX751" fmla="*/ 4459736 w 24265059"/>
              <a:gd name="connsiteY751" fmla="*/ 306133 h 8546720"/>
              <a:gd name="connsiteX752" fmla="*/ 4454707 w 24265059"/>
              <a:gd name="connsiteY752" fmla="*/ 317030 h 8546720"/>
              <a:gd name="connsiteX753" fmla="*/ 4312662 w 24265059"/>
              <a:gd name="connsiteY753" fmla="*/ 258927 h 8546720"/>
              <a:gd name="connsiteX754" fmla="*/ 19683961 w 24265059"/>
              <a:gd name="connsiteY754" fmla="*/ 202867 h 8546720"/>
              <a:gd name="connsiteX755" fmla="*/ 19820481 w 24265059"/>
              <a:gd name="connsiteY755" fmla="*/ 274204 h 8546720"/>
              <a:gd name="connsiteX756" fmla="*/ 19814161 w 24265059"/>
              <a:gd name="connsiteY756" fmla="*/ 284043 h 8546720"/>
              <a:gd name="connsiteX757" fmla="*/ 19678905 w 24265059"/>
              <a:gd name="connsiteY757" fmla="*/ 212706 h 8546720"/>
              <a:gd name="connsiteX758" fmla="*/ 2071753 w 24265059"/>
              <a:gd name="connsiteY758" fmla="*/ 180895 h 8546720"/>
              <a:gd name="connsiteX759" fmla="*/ 2075431 w 24265059"/>
              <a:gd name="connsiteY759" fmla="*/ 193104 h 8546720"/>
              <a:gd name="connsiteX760" fmla="*/ 1932001 w 24265059"/>
              <a:gd name="connsiteY760" fmla="*/ 234611 h 8546720"/>
              <a:gd name="connsiteX761" fmla="*/ 1928323 w 24265059"/>
              <a:gd name="connsiteY761" fmla="*/ 223624 h 8546720"/>
              <a:gd name="connsiteX762" fmla="*/ 2071753 w 24265059"/>
              <a:gd name="connsiteY762" fmla="*/ 180895 h 8546720"/>
              <a:gd name="connsiteX763" fmla="*/ 18057451 w 24265059"/>
              <a:gd name="connsiteY763" fmla="*/ 175401 h 8546720"/>
              <a:gd name="connsiteX764" fmla="*/ 18062463 w 24265059"/>
              <a:gd name="connsiteY764" fmla="*/ 186812 h 8546720"/>
              <a:gd name="connsiteX765" fmla="*/ 17927139 w 24265059"/>
              <a:gd name="connsiteY765" fmla="*/ 256543 h 8546720"/>
              <a:gd name="connsiteX766" fmla="*/ 17920875 w 24265059"/>
              <a:gd name="connsiteY766" fmla="*/ 245131 h 8546720"/>
              <a:gd name="connsiteX767" fmla="*/ 18057451 w 24265059"/>
              <a:gd name="connsiteY767" fmla="*/ 175401 h 8546720"/>
              <a:gd name="connsiteX768" fmla="*/ 4030651 w 24265059"/>
              <a:gd name="connsiteY768" fmla="*/ 147928 h 8546720"/>
              <a:gd name="connsiteX769" fmla="*/ 4174087 w 24265059"/>
              <a:gd name="connsiteY769" fmla="*/ 194218 h 8546720"/>
              <a:gd name="connsiteX770" fmla="*/ 4170410 w 24265059"/>
              <a:gd name="connsiteY770" fmla="*/ 207077 h 8546720"/>
              <a:gd name="connsiteX771" fmla="*/ 4026974 w 24265059"/>
              <a:gd name="connsiteY771" fmla="*/ 159502 h 8546720"/>
              <a:gd name="connsiteX772" fmla="*/ 2369541 w 24265059"/>
              <a:gd name="connsiteY772" fmla="*/ 109468 h 8546720"/>
              <a:gd name="connsiteX773" fmla="*/ 2372063 w 24265059"/>
              <a:gd name="connsiteY773" fmla="*/ 123784 h 8546720"/>
              <a:gd name="connsiteX774" fmla="*/ 2222018 w 24265059"/>
              <a:gd name="connsiteY774" fmla="*/ 157616 h 8546720"/>
              <a:gd name="connsiteX775" fmla="*/ 2219496 w 24265059"/>
              <a:gd name="connsiteY775" fmla="*/ 145907 h 8546720"/>
              <a:gd name="connsiteX776" fmla="*/ 2369541 w 24265059"/>
              <a:gd name="connsiteY776" fmla="*/ 109468 h 8546720"/>
              <a:gd name="connsiteX777" fmla="*/ 19396965 w 24265059"/>
              <a:gd name="connsiteY777" fmla="*/ 87495 h 8546720"/>
              <a:gd name="connsiteX778" fmla="*/ 19540315 w 24265059"/>
              <a:gd name="connsiteY778" fmla="*/ 140744 h 8546720"/>
              <a:gd name="connsiteX779" fmla="*/ 19535329 w 24265059"/>
              <a:gd name="connsiteY779" fmla="*/ 152151 h 8546720"/>
              <a:gd name="connsiteX780" fmla="*/ 19393225 w 24265059"/>
              <a:gd name="connsiteY780" fmla="*/ 100171 h 8546720"/>
              <a:gd name="connsiteX781" fmla="*/ 3731567 w 24265059"/>
              <a:gd name="connsiteY781" fmla="*/ 76508 h 8546720"/>
              <a:gd name="connsiteX782" fmla="*/ 3882874 w 24265059"/>
              <a:gd name="connsiteY782" fmla="*/ 108251 h 8546720"/>
              <a:gd name="connsiteX783" fmla="*/ 3880351 w 24265059"/>
              <a:gd name="connsiteY783" fmla="*/ 119238 h 8546720"/>
              <a:gd name="connsiteX784" fmla="*/ 3730306 w 24265059"/>
              <a:gd name="connsiteY784" fmla="*/ 88717 h 8546720"/>
              <a:gd name="connsiteX785" fmla="*/ 18345683 w 24265059"/>
              <a:gd name="connsiteY785" fmla="*/ 71015 h 8546720"/>
              <a:gd name="connsiteX786" fmla="*/ 18348155 w 24265059"/>
              <a:gd name="connsiteY786" fmla="*/ 83603 h 8546720"/>
              <a:gd name="connsiteX787" fmla="*/ 18204767 w 24265059"/>
              <a:gd name="connsiteY787" fmla="*/ 130185 h 8546720"/>
              <a:gd name="connsiteX788" fmla="*/ 18201059 w 24265059"/>
              <a:gd name="connsiteY788" fmla="*/ 117597 h 8546720"/>
              <a:gd name="connsiteX789" fmla="*/ 18345683 w 24265059"/>
              <a:gd name="connsiteY789" fmla="*/ 71015 h 8546720"/>
              <a:gd name="connsiteX790" fmla="*/ 2671764 w 24265059"/>
              <a:gd name="connsiteY790" fmla="*/ 54537 h 8546720"/>
              <a:gd name="connsiteX791" fmla="*/ 2674245 w 24265059"/>
              <a:gd name="connsiteY791" fmla="*/ 67353 h 8546720"/>
              <a:gd name="connsiteX792" fmla="*/ 2524140 w 24265059"/>
              <a:gd name="connsiteY792" fmla="*/ 91711 h 8546720"/>
              <a:gd name="connsiteX793" fmla="*/ 2521659 w 24265059"/>
              <a:gd name="connsiteY793" fmla="*/ 78894 h 8546720"/>
              <a:gd name="connsiteX794" fmla="*/ 2671764 w 24265059"/>
              <a:gd name="connsiteY794" fmla="*/ 54537 h 8546720"/>
              <a:gd name="connsiteX795" fmla="*/ 3429394 w 24265059"/>
              <a:gd name="connsiteY795" fmla="*/ 32561 h 8546720"/>
              <a:gd name="connsiteX796" fmla="*/ 3580721 w 24265059"/>
              <a:gd name="connsiteY796" fmla="*/ 51020 h 8546720"/>
              <a:gd name="connsiteX797" fmla="*/ 3579470 w 24265059"/>
              <a:gd name="connsiteY797" fmla="*/ 64209 h 8546720"/>
              <a:gd name="connsiteX798" fmla="*/ 3428143 w 24265059"/>
              <a:gd name="connsiteY798" fmla="*/ 45744 h 8546720"/>
              <a:gd name="connsiteX799" fmla="*/ 2970915 w 24265059"/>
              <a:gd name="connsiteY799" fmla="*/ 27068 h 8546720"/>
              <a:gd name="connsiteX800" fmla="*/ 2970915 w 24265059"/>
              <a:gd name="connsiteY800" fmla="*/ 40802 h 8546720"/>
              <a:gd name="connsiteX801" fmla="*/ 2911370 w 24265059"/>
              <a:gd name="connsiteY801" fmla="*/ 44548 h 8546720"/>
              <a:gd name="connsiteX802" fmla="*/ 2820809 w 24265059"/>
              <a:gd name="connsiteY802" fmla="*/ 53290 h 8546720"/>
              <a:gd name="connsiteX803" fmla="*/ 2818329 w 24265059"/>
              <a:gd name="connsiteY803" fmla="*/ 39554 h 8546720"/>
              <a:gd name="connsiteX804" fmla="*/ 2910129 w 24265059"/>
              <a:gd name="connsiteY804" fmla="*/ 32062 h 8546720"/>
              <a:gd name="connsiteX805" fmla="*/ 2970915 w 24265059"/>
              <a:gd name="connsiteY805" fmla="*/ 27068 h 8546720"/>
              <a:gd name="connsiteX806" fmla="*/ 3125984 w 24265059"/>
              <a:gd name="connsiteY806" fmla="*/ 21574 h 8546720"/>
              <a:gd name="connsiteX807" fmla="*/ 3145833 w 24265059"/>
              <a:gd name="connsiteY807" fmla="*/ 21574 h 8546720"/>
              <a:gd name="connsiteX808" fmla="*/ 3278571 w 24265059"/>
              <a:gd name="connsiteY808" fmla="*/ 24109 h 8546720"/>
              <a:gd name="connsiteX809" fmla="*/ 3277331 w 24265059"/>
              <a:gd name="connsiteY809" fmla="*/ 36791 h 8546720"/>
              <a:gd name="connsiteX810" fmla="*/ 3145833 w 24265059"/>
              <a:gd name="connsiteY810" fmla="*/ 34253 h 8546720"/>
              <a:gd name="connsiteX811" fmla="*/ 3125984 w 24265059"/>
              <a:gd name="connsiteY811" fmla="*/ 34253 h 8546720"/>
              <a:gd name="connsiteX812" fmla="*/ 19097795 w 24265059"/>
              <a:gd name="connsiteY812" fmla="*/ 21570 h 8546720"/>
              <a:gd name="connsiteX813" fmla="*/ 19249141 w 24265059"/>
              <a:gd name="connsiteY813" fmla="*/ 47211 h 8546720"/>
              <a:gd name="connsiteX814" fmla="*/ 19245419 w 24265059"/>
              <a:gd name="connsiteY814" fmla="*/ 58865 h 8546720"/>
              <a:gd name="connsiteX815" fmla="*/ 19096553 w 24265059"/>
              <a:gd name="connsiteY815" fmla="*/ 33224 h 8546720"/>
              <a:gd name="connsiteX816" fmla="*/ 18643577 w 24265059"/>
              <a:gd name="connsiteY816" fmla="*/ 16075 h 8546720"/>
              <a:gd name="connsiteX817" fmla="*/ 18644819 w 24265059"/>
              <a:gd name="connsiteY817" fmla="*/ 28008 h 8546720"/>
              <a:gd name="connsiteX818" fmla="*/ 18494713 w 24265059"/>
              <a:gd name="connsiteY818" fmla="*/ 53204 h 8546720"/>
              <a:gd name="connsiteX819" fmla="*/ 18492231 w 24265059"/>
              <a:gd name="connsiteY819" fmla="*/ 38616 h 8546720"/>
              <a:gd name="connsiteX820" fmla="*/ 18643577 w 24265059"/>
              <a:gd name="connsiteY820" fmla="*/ 16075 h 8546720"/>
              <a:gd name="connsiteX821" fmla="*/ 18794395 w 24265059"/>
              <a:gd name="connsiteY821" fmla="*/ 773 h 8546720"/>
              <a:gd name="connsiteX822" fmla="*/ 18946983 w 24265059"/>
              <a:gd name="connsiteY822" fmla="*/ 1952 h 8546720"/>
              <a:gd name="connsiteX823" fmla="*/ 18945741 w 24265059"/>
              <a:gd name="connsiteY823" fmla="*/ 14901 h 8546720"/>
              <a:gd name="connsiteX824" fmla="*/ 18794395 w 24265059"/>
              <a:gd name="connsiteY824" fmla="*/ 12548 h 854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Lst>
            <a:rect l="l" t="t" r="r" b="b"/>
            <a:pathLst>
              <a:path w="24265059" h="8546720">
                <a:moveTo>
                  <a:pt x="5528048" y="8526038"/>
                </a:moveTo>
                <a:cubicBezTo>
                  <a:pt x="5575188" y="8531209"/>
                  <a:pt x="5621090" y="8533794"/>
                  <a:pt x="5668230" y="8533794"/>
                </a:cubicBezTo>
                <a:lnTo>
                  <a:pt x="5679394" y="8533794"/>
                </a:lnTo>
                <a:lnTo>
                  <a:pt x="5679394" y="8546720"/>
                </a:lnTo>
                <a:lnTo>
                  <a:pt x="5668230" y="8546720"/>
                </a:lnTo>
                <a:cubicBezTo>
                  <a:pt x="5621090" y="8546720"/>
                  <a:pt x="5573949" y="8544135"/>
                  <a:pt x="5526808" y="8540257"/>
                </a:cubicBezTo>
                <a:close/>
                <a:moveTo>
                  <a:pt x="5984538" y="8498570"/>
                </a:moveTo>
                <a:lnTo>
                  <a:pt x="5987039" y="8511388"/>
                </a:lnTo>
                <a:cubicBezTo>
                  <a:pt x="5937015" y="8521643"/>
                  <a:pt x="5886988" y="8529334"/>
                  <a:pt x="5835711" y="8535743"/>
                </a:cubicBezTo>
                <a:lnTo>
                  <a:pt x="5834464" y="8522925"/>
                </a:lnTo>
                <a:cubicBezTo>
                  <a:pt x="5884488" y="8517798"/>
                  <a:pt x="5934512" y="8508825"/>
                  <a:pt x="5984538" y="8498570"/>
                </a:cubicBezTo>
                <a:close/>
                <a:moveTo>
                  <a:pt x="5235140" y="8465611"/>
                </a:moveTo>
                <a:cubicBezTo>
                  <a:pt x="5282665" y="8480082"/>
                  <a:pt x="5332687" y="8492141"/>
                  <a:pt x="5382714" y="8500583"/>
                </a:cubicBezTo>
                <a:lnTo>
                  <a:pt x="5380212" y="8513848"/>
                </a:lnTo>
                <a:cubicBezTo>
                  <a:pt x="5328935" y="8504201"/>
                  <a:pt x="5278910" y="8492141"/>
                  <a:pt x="5230138" y="8477670"/>
                </a:cubicBezTo>
                <a:close/>
                <a:moveTo>
                  <a:pt x="6273291" y="8410669"/>
                </a:moveTo>
                <a:lnTo>
                  <a:pt x="6278233" y="8423596"/>
                </a:lnTo>
                <a:cubicBezTo>
                  <a:pt x="6230023" y="8442986"/>
                  <a:pt x="6183047" y="8459790"/>
                  <a:pt x="6134840" y="8475302"/>
                </a:cubicBezTo>
                <a:lnTo>
                  <a:pt x="6131128" y="8462376"/>
                </a:lnTo>
                <a:cubicBezTo>
                  <a:pt x="6178102" y="8448156"/>
                  <a:pt x="6226317" y="8431352"/>
                  <a:pt x="6273291" y="8410669"/>
                </a:cubicBezTo>
                <a:close/>
                <a:moveTo>
                  <a:pt x="4956207" y="8344743"/>
                </a:moveTo>
                <a:cubicBezTo>
                  <a:pt x="4998811" y="8369715"/>
                  <a:pt x="5045171" y="8393437"/>
                  <a:pt x="5091529" y="8413415"/>
                </a:cubicBezTo>
                <a:lnTo>
                  <a:pt x="5086517" y="8425900"/>
                </a:lnTo>
                <a:cubicBezTo>
                  <a:pt x="5040159" y="8404675"/>
                  <a:pt x="4992545" y="8380952"/>
                  <a:pt x="4949942" y="8355980"/>
                </a:cubicBezTo>
                <a:close/>
                <a:moveTo>
                  <a:pt x="6552143" y="8284312"/>
                </a:moveTo>
                <a:lnTo>
                  <a:pt x="6558409" y="8295550"/>
                </a:lnTo>
                <a:cubicBezTo>
                  <a:pt x="6513301" y="8320522"/>
                  <a:pt x="6466940" y="8344246"/>
                  <a:pt x="6421832" y="8365472"/>
                </a:cubicBezTo>
                <a:lnTo>
                  <a:pt x="6416820" y="8354235"/>
                </a:lnTo>
                <a:cubicBezTo>
                  <a:pt x="6461926" y="8333008"/>
                  <a:pt x="6507034" y="8309284"/>
                  <a:pt x="6552143" y="8284312"/>
                </a:cubicBezTo>
                <a:close/>
                <a:moveTo>
                  <a:pt x="4716848" y="8157956"/>
                </a:moveTo>
                <a:cubicBezTo>
                  <a:pt x="4751382" y="8194722"/>
                  <a:pt x="4787146" y="8228952"/>
                  <a:pt x="4827846" y="8261915"/>
                </a:cubicBezTo>
                <a:lnTo>
                  <a:pt x="4820447" y="8272057"/>
                </a:lnTo>
                <a:cubicBezTo>
                  <a:pt x="4779747" y="8239095"/>
                  <a:pt x="4741514" y="8204864"/>
                  <a:pt x="4708215" y="8166831"/>
                </a:cubicBezTo>
                <a:close/>
                <a:moveTo>
                  <a:pt x="21883175" y="8119493"/>
                </a:moveTo>
                <a:cubicBezTo>
                  <a:pt x="21927835" y="8123613"/>
                  <a:pt x="21976217" y="8126360"/>
                  <a:pt x="22020877" y="8126360"/>
                </a:cubicBezTo>
                <a:lnTo>
                  <a:pt x="22034523" y="8126360"/>
                </a:lnTo>
                <a:lnTo>
                  <a:pt x="22034523" y="8140095"/>
                </a:lnTo>
                <a:lnTo>
                  <a:pt x="22020877" y="8140095"/>
                </a:lnTo>
                <a:cubicBezTo>
                  <a:pt x="21974977" y="8140095"/>
                  <a:pt x="21927835" y="8138721"/>
                  <a:pt x="21881935" y="8133227"/>
                </a:cubicBezTo>
                <a:close/>
                <a:moveTo>
                  <a:pt x="6809050" y="8119493"/>
                </a:moveTo>
                <a:lnTo>
                  <a:pt x="6816610" y="8129197"/>
                </a:lnTo>
                <a:cubicBezTo>
                  <a:pt x="6773767" y="8158307"/>
                  <a:pt x="6730924" y="8186205"/>
                  <a:pt x="6688082" y="8211677"/>
                </a:cubicBezTo>
                <a:lnTo>
                  <a:pt x="6680520" y="8201973"/>
                </a:lnTo>
                <a:cubicBezTo>
                  <a:pt x="6723363" y="8175289"/>
                  <a:pt x="6766208" y="8148604"/>
                  <a:pt x="6809050" y="8119493"/>
                </a:cubicBezTo>
                <a:close/>
                <a:moveTo>
                  <a:pt x="22334201" y="8092026"/>
                </a:moveTo>
                <a:lnTo>
                  <a:pt x="22336683" y="8106126"/>
                </a:lnTo>
                <a:cubicBezTo>
                  <a:pt x="22287061" y="8116381"/>
                  <a:pt x="22236199" y="8124072"/>
                  <a:pt x="22186577" y="8129199"/>
                </a:cubicBezTo>
                <a:lnTo>
                  <a:pt x="22184095" y="8116381"/>
                </a:lnTo>
                <a:cubicBezTo>
                  <a:pt x="22234957" y="8111254"/>
                  <a:pt x="22284579" y="8103562"/>
                  <a:pt x="22334201" y="8092026"/>
                </a:cubicBezTo>
                <a:close/>
                <a:moveTo>
                  <a:pt x="21583523" y="8064555"/>
                </a:moveTo>
                <a:cubicBezTo>
                  <a:pt x="21632299" y="8076434"/>
                  <a:pt x="21682325" y="8087124"/>
                  <a:pt x="21732349" y="8095439"/>
                </a:cubicBezTo>
                <a:lnTo>
                  <a:pt x="21731099" y="8107318"/>
                </a:lnTo>
                <a:cubicBezTo>
                  <a:pt x="21679823" y="8099003"/>
                  <a:pt x="21629797" y="8088312"/>
                  <a:pt x="21579773" y="8075246"/>
                </a:cubicBezTo>
                <a:close/>
                <a:moveTo>
                  <a:pt x="22629605" y="8004124"/>
                </a:moveTo>
                <a:lnTo>
                  <a:pt x="22633343" y="8017051"/>
                </a:lnTo>
                <a:cubicBezTo>
                  <a:pt x="22587223" y="8036441"/>
                  <a:pt x="22537363" y="8054538"/>
                  <a:pt x="22488751" y="8068757"/>
                </a:cubicBezTo>
                <a:lnTo>
                  <a:pt x="22486257" y="8055831"/>
                </a:lnTo>
                <a:cubicBezTo>
                  <a:pt x="22533625" y="8041611"/>
                  <a:pt x="22582237" y="8023514"/>
                  <a:pt x="22629605" y="8004124"/>
                </a:cubicBezTo>
                <a:close/>
                <a:moveTo>
                  <a:pt x="21299125" y="7965666"/>
                </a:moveTo>
                <a:cubicBezTo>
                  <a:pt x="21346893" y="7987348"/>
                  <a:pt x="21393405" y="8006479"/>
                  <a:pt x="21441175" y="8023059"/>
                </a:cubicBezTo>
                <a:lnTo>
                  <a:pt x="21437403" y="8035813"/>
                </a:lnTo>
                <a:cubicBezTo>
                  <a:pt x="21389635" y="8017957"/>
                  <a:pt x="21340609" y="7998826"/>
                  <a:pt x="21294097" y="7977145"/>
                </a:cubicBezTo>
                <a:close/>
                <a:moveTo>
                  <a:pt x="7044185" y="7932703"/>
                </a:moveTo>
                <a:lnTo>
                  <a:pt x="7052855" y="7942924"/>
                </a:lnTo>
                <a:cubicBezTo>
                  <a:pt x="7014462" y="7977420"/>
                  <a:pt x="6973579" y="8010639"/>
                  <a:pt x="6935176" y="8041302"/>
                </a:cubicBezTo>
                <a:lnTo>
                  <a:pt x="6927744" y="8031081"/>
                </a:lnTo>
                <a:cubicBezTo>
                  <a:pt x="6966144" y="8000418"/>
                  <a:pt x="7005788" y="7967199"/>
                  <a:pt x="7044185" y="7932703"/>
                </a:cubicBezTo>
                <a:close/>
                <a:moveTo>
                  <a:pt x="4543927" y="7910727"/>
                </a:moveTo>
                <a:cubicBezTo>
                  <a:pt x="4568233" y="7954429"/>
                  <a:pt x="4595100" y="7998130"/>
                  <a:pt x="4624525" y="8039335"/>
                </a:cubicBezTo>
                <a:lnTo>
                  <a:pt x="4614290" y="8046826"/>
                </a:lnTo>
                <a:cubicBezTo>
                  <a:pt x="4583584" y="8005622"/>
                  <a:pt x="4556721" y="7961920"/>
                  <a:pt x="4532410" y="7915721"/>
                </a:cubicBezTo>
                <a:close/>
                <a:moveTo>
                  <a:pt x="22901769" y="7872272"/>
                </a:moveTo>
                <a:lnTo>
                  <a:pt x="22908033" y="7883737"/>
                </a:lnTo>
                <a:cubicBezTo>
                  <a:pt x="22862925" y="7911764"/>
                  <a:pt x="22817819" y="7935969"/>
                  <a:pt x="22772711" y="7958900"/>
                </a:cubicBezTo>
                <a:lnTo>
                  <a:pt x="22766445" y="7947435"/>
                </a:lnTo>
                <a:cubicBezTo>
                  <a:pt x="22811553" y="7924504"/>
                  <a:pt x="22856661" y="7899025"/>
                  <a:pt x="22901769" y="7872272"/>
                </a:cubicBezTo>
                <a:close/>
                <a:moveTo>
                  <a:pt x="21032323" y="7817337"/>
                </a:moveTo>
                <a:cubicBezTo>
                  <a:pt x="21074393" y="7845483"/>
                  <a:pt x="21116461" y="7873629"/>
                  <a:pt x="21161005" y="7897937"/>
                </a:cubicBezTo>
                <a:lnTo>
                  <a:pt x="21154819" y="7909452"/>
                </a:lnTo>
                <a:cubicBezTo>
                  <a:pt x="21110275" y="7883864"/>
                  <a:pt x="21066969" y="7856997"/>
                  <a:pt x="21024899" y="7828851"/>
                </a:cubicBezTo>
                <a:close/>
                <a:moveTo>
                  <a:pt x="7269271" y="7729436"/>
                </a:moveTo>
                <a:lnTo>
                  <a:pt x="7278086" y="7738214"/>
                </a:lnTo>
                <a:cubicBezTo>
                  <a:pt x="7241575" y="7774580"/>
                  <a:pt x="7203808" y="7809693"/>
                  <a:pt x="7166037" y="7843551"/>
                </a:cubicBezTo>
                <a:lnTo>
                  <a:pt x="7158484" y="7834773"/>
                </a:lnTo>
                <a:cubicBezTo>
                  <a:pt x="7193736" y="7800915"/>
                  <a:pt x="7231504" y="7765802"/>
                  <a:pt x="7269271" y="7729436"/>
                </a:cubicBezTo>
                <a:close/>
                <a:moveTo>
                  <a:pt x="23146461" y="7696469"/>
                </a:moveTo>
                <a:lnTo>
                  <a:pt x="23155251" y="7706530"/>
                </a:lnTo>
                <a:cubicBezTo>
                  <a:pt x="23113813" y="7739227"/>
                  <a:pt x="23072373" y="7770668"/>
                  <a:pt x="23030933" y="7799592"/>
                </a:cubicBezTo>
                <a:lnTo>
                  <a:pt x="23024655" y="7788274"/>
                </a:lnTo>
                <a:cubicBezTo>
                  <a:pt x="23064839" y="7760607"/>
                  <a:pt x="23106277" y="7729167"/>
                  <a:pt x="23146461" y="7696469"/>
                </a:cubicBezTo>
                <a:close/>
                <a:moveTo>
                  <a:pt x="20791923" y="7636035"/>
                </a:moveTo>
                <a:cubicBezTo>
                  <a:pt x="20829455" y="7670135"/>
                  <a:pt x="20868239" y="7702972"/>
                  <a:pt x="20908271" y="7734545"/>
                </a:cubicBezTo>
                <a:lnTo>
                  <a:pt x="20900765" y="7744649"/>
                </a:lnTo>
                <a:cubicBezTo>
                  <a:pt x="20860731" y="7713075"/>
                  <a:pt x="20820697" y="7680238"/>
                  <a:pt x="20783165" y="7644876"/>
                </a:cubicBezTo>
                <a:close/>
                <a:moveTo>
                  <a:pt x="4440510" y="7630543"/>
                </a:moveTo>
                <a:cubicBezTo>
                  <a:pt x="4451746" y="7680978"/>
                  <a:pt x="4466730" y="7731414"/>
                  <a:pt x="4481714" y="7778067"/>
                </a:cubicBezTo>
                <a:lnTo>
                  <a:pt x="4470475" y="7783110"/>
                </a:lnTo>
                <a:cubicBezTo>
                  <a:pt x="4454245" y="7735196"/>
                  <a:pt x="4439262" y="7684761"/>
                  <a:pt x="4428022" y="7634326"/>
                </a:cubicBezTo>
                <a:close/>
                <a:moveTo>
                  <a:pt x="7482438" y="7509682"/>
                </a:moveTo>
                <a:lnTo>
                  <a:pt x="7492362" y="7518404"/>
                </a:lnTo>
                <a:cubicBezTo>
                  <a:pt x="7457625" y="7555785"/>
                  <a:pt x="7422894" y="7593166"/>
                  <a:pt x="7386914" y="7629301"/>
                </a:cubicBezTo>
                <a:lnTo>
                  <a:pt x="7378230" y="7620579"/>
                </a:lnTo>
                <a:cubicBezTo>
                  <a:pt x="7412966" y="7584444"/>
                  <a:pt x="7447701" y="7547063"/>
                  <a:pt x="7482438" y="7509682"/>
                </a:cubicBezTo>
                <a:close/>
                <a:moveTo>
                  <a:pt x="23377075" y="7493195"/>
                </a:moveTo>
                <a:lnTo>
                  <a:pt x="23385981" y="7500638"/>
                </a:lnTo>
                <a:cubicBezTo>
                  <a:pt x="23349085" y="7537855"/>
                  <a:pt x="23310917" y="7573831"/>
                  <a:pt x="23274021" y="7607326"/>
                </a:cubicBezTo>
                <a:lnTo>
                  <a:pt x="23266389" y="7597402"/>
                </a:lnTo>
                <a:cubicBezTo>
                  <a:pt x="23303283" y="7565147"/>
                  <a:pt x="23340179" y="7529171"/>
                  <a:pt x="23377075" y="7493195"/>
                </a:cubicBezTo>
                <a:close/>
                <a:moveTo>
                  <a:pt x="20589997" y="7410789"/>
                </a:moveTo>
                <a:cubicBezTo>
                  <a:pt x="20620307" y="7451223"/>
                  <a:pt x="20653145" y="7490394"/>
                  <a:pt x="20688507" y="7528301"/>
                </a:cubicBezTo>
                <a:lnTo>
                  <a:pt x="20679667" y="7535882"/>
                </a:lnTo>
                <a:cubicBezTo>
                  <a:pt x="20644303" y="7497975"/>
                  <a:pt x="20610203" y="7458805"/>
                  <a:pt x="20579893" y="7418370"/>
                </a:cubicBezTo>
                <a:close/>
                <a:moveTo>
                  <a:pt x="4406623" y="7328380"/>
                </a:moveTo>
                <a:cubicBezTo>
                  <a:pt x="4407778" y="7380066"/>
                  <a:pt x="4411248" y="7430522"/>
                  <a:pt x="4415873" y="7478516"/>
                </a:cubicBezTo>
                <a:lnTo>
                  <a:pt x="4404309" y="7480977"/>
                </a:lnTo>
                <a:cubicBezTo>
                  <a:pt x="4398525" y="7431752"/>
                  <a:pt x="4396212" y="7381297"/>
                  <a:pt x="4395057" y="7329611"/>
                </a:cubicBezTo>
                <a:close/>
                <a:moveTo>
                  <a:pt x="7680144" y="7278937"/>
                </a:moveTo>
                <a:lnTo>
                  <a:pt x="7690129" y="7286443"/>
                </a:lnTo>
                <a:cubicBezTo>
                  <a:pt x="7656418" y="7326477"/>
                  <a:pt x="7623956" y="7365260"/>
                  <a:pt x="7590245" y="7404043"/>
                </a:cubicBezTo>
                <a:lnTo>
                  <a:pt x="7581504" y="7395286"/>
                </a:lnTo>
                <a:cubicBezTo>
                  <a:pt x="7613967" y="7356503"/>
                  <a:pt x="7647678" y="7317720"/>
                  <a:pt x="7680144" y="7278937"/>
                </a:cubicBezTo>
                <a:close/>
                <a:moveTo>
                  <a:pt x="23573529" y="7262457"/>
                </a:moveTo>
                <a:lnTo>
                  <a:pt x="23583751" y="7271129"/>
                </a:lnTo>
                <a:cubicBezTo>
                  <a:pt x="23551809" y="7310771"/>
                  <a:pt x="23517313" y="7350413"/>
                  <a:pt x="23485373" y="7387578"/>
                </a:cubicBezTo>
                <a:lnTo>
                  <a:pt x="23475151" y="7378906"/>
                </a:lnTo>
                <a:cubicBezTo>
                  <a:pt x="23508369" y="7341742"/>
                  <a:pt x="23541589" y="7302099"/>
                  <a:pt x="23573529" y="7262457"/>
                </a:cubicBezTo>
                <a:close/>
                <a:moveTo>
                  <a:pt x="20426379" y="7152580"/>
                </a:moveTo>
                <a:cubicBezTo>
                  <a:pt x="20448983" y="7198087"/>
                  <a:pt x="20475353" y="7242329"/>
                  <a:pt x="20501723" y="7286572"/>
                </a:cubicBezTo>
                <a:lnTo>
                  <a:pt x="20491677" y="7294156"/>
                </a:lnTo>
                <a:cubicBezTo>
                  <a:pt x="20464051" y="7249913"/>
                  <a:pt x="20438937" y="7204407"/>
                  <a:pt x="20415077" y="7158900"/>
                </a:cubicBezTo>
                <a:close/>
                <a:moveTo>
                  <a:pt x="7872488" y="7042703"/>
                </a:moveTo>
                <a:lnTo>
                  <a:pt x="7882428" y="7050064"/>
                </a:lnTo>
                <a:cubicBezTo>
                  <a:pt x="7852603" y="7089321"/>
                  <a:pt x="7820294" y="7129806"/>
                  <a:pt x="7789228" y="7167836"/>
                </a:cubicBezTo>
                <a:lnTo>
                  <a:pt x="7779285" y="7160475"/>
                </a:lnTo>
                <a:cubicBezTo>
                  <a:pt x="7810353" y="7122445"/>
                  <a:pt x="7841420" y="7081960"/>
                  <a:pt x="7872488" y="7042703"/>
                </a:cubicBezTo>
                <a:close/>
                <a:moveTo>
                  <a:pt x="4414887" y="7020725"/>
                </a:moveTo>
                <a:lnTo>
                  <a:pt x="4426832" y="7023206"/>
                </a:lnTo>
                <a:cubicBezTo>
                  <a:pt x="4420857" y="7074069"/>
                  <a:pt x="4414887" y="7124931"/>
                  <a:pt x="4412497" y="7173312"/>
                </a:cubicBezTo>
                <a:lnTo>
                  <a:pt x="4400556" y="7172072"/>
                </a:lnTo>
                <a:cubicBezTo>
                  <a:pt x="4404138" y="7123691"/>
                  <a:pt x="4407721" y="7072828"/>
                  <a:pt x="4414887" y="7020725"/>
                </a:cubicBezTo>
                <a:close/>
                <a:moveTo>
                  <a:pt x="23748155" y="7015232"/>
                </a:moveTo>
                <a:lnTo>
                  <a:pt x="23759567" y="7022557"/>
                </a:lnTo>
                <a:cubicBezTo>
                  <a:pt x="23730407" y="7064066"/>
                  <a:pt x="23701247" y="7105575"/>
                  <a:pt x="23672087" y="7145863"/>
                </a:cubicBezTo>
                <a:lnTo>
                  <a:pt x="23661945" y="7138538"/>
                </a:lnTo>
                <a:cubicBezTo>
                  <a:pt x="23691105" y="7099471"/>
                  <a:pt x="23720265" y="7056741"/>
                  <a:pt x="23748155" y="7015232"/>
                </a:cubicBezTo>
                <a:close/>
                <a:moveTo>
                  <a:pt x="15156219" y="6938319"/>
                </a:moveTo>
                <a:lnTo>
                  <a:pt x="15156219" y="6950996"/>
                </a:lnTo>
                <a:cubicBezTo>
                  <a:pt x="15127455" y="6952264"/>
                  <a:pt x="15097440" y="6953531"/>
                  <a:pt x="15067424" y="6953531"/>
                </a:cubicBezTo>
                <a:cubicBezTo>
                  <a:pt x="15046164" y="6953531"/>
                  <a:pt x="15024903" y="6953531"/>
                  <a:pt x="15003642" y="6952264"/>
                </a:cubicBezTo>
                <a:lnTo>
                  <a:pt x="15003642" y="6939587"/>
                </a:lnTo>
                <a:cubicBezTo>
                  <a:pt x="15053667" y="6942122"/>
                  <a:pt x="15106194" y="6940854"/>
                  <a:pt x="15156219" y="6938319"/>
                </a:cubicBezTo>
                <a:close/>
                <a:moveTo>
                  <a:pt x="14698487" y="6899863"/>
                </a:moveTo>
                <a:cubicBezTo>
                  <a:pt x="14747262" y="6910352"/>
                  <a:pt x="14797287" y="6919675"/>
                  <a:pt x="14848563" y="6925502"/>
                </a:cubicBezTo>
                <a:lnTo>
                  <a:pt x="14846062" y="6937157"/>
                </a:lnTo>
                <a:cubicBezTo>
                  <a:pt x="14794786" y="6931329"/>
                  <a:pt x="14744761" y="6922006"/>
                  <a:pt x="14695986" y="6911517"/>
                </a:cubicBezTo>
                <a:close/>
                <a:moveTo>
                  <a:pt x="15455877" y="6894368"/>
                </a:moveTo>
                <a:lnTo>
                  <a:pt x="15458378" y="6907295"/>
                </a:lnTo>
                <a:cubicBezTo>
                  <a:pt x="15408353" y="6918929"/>
                  <a:pt x="15357077" y="6929270"/>
                  <a:pt x="15307052" y="6937026"/>
                </a:cubicBezTo>
                <a:lnTo>
                  <a:pt x="15305801" y="6924100"/>
                </a:lnTo>
                <a:cubicBezTo>
                  <a:pt x="15355826" y="6916344"/>
                  <a:pt x="15405852" y="6907295"/>
                  <a:pt x="15455877" y="6894368"/>
                </a:cubicBezTo>
                <a:close/>
                <a:moveTo>
                  <a:pt x="20310807" y="6872392"/>
                </a:moveTo>
                <a:cubicBezTo>
                  <a:pt x="20316973" y="6894642"/>
                  <a:pt x="20324373" y="6916892"/>
                  <a:pt x="20331773" y="6937905"/>
                </a:cubicBezTo>
                <a:cubicBezTo>
                  <a:pt x="20340407" y="6963863"/>
                  <a:pt x="20350273" y="6989822"/>
                  <a:pt x="20358905" y="7014544"/>
                </a:cubicBezTo>
                <a:lnTo>
                  <a:pt x="20347807" y="7019488"/>
                </a:lnTo>
                <a:cubicBezTo>
                  <a:pt x="20337939" y="6994766"/>
                  <a:pt x="20329307" y="6967572"/>
                  <a:pt x="20319441" y="6941614"/>
                </a:cubicBezTo>
                <a:cubicBezTo>
                  <a:pt x="20313275" y="6920600"/>
                  <a:pt x="20305875" y="6898350"/>
                  <a:pt x="20299709" y="6876100"/>
                </a:cubicBezTo>
                <a:close/>
                <a:moveTo>
                  <a:pt x="15739077" y="6800971"/>
                </a:moveTo>
                <a:lnTo>
                  <a:pt x="15744063" y="6812166"/>
                </a:lnTo>
                <a:cubicBezTo>
                  <a:pt x="15696696" y="6832068"/>
                  <a:pt x="15648083" y="6849483"/>
                  <a:pt x="15600716" y="6865653"/>
                </a:cubicBezTo>
                <a:lnTo>
                  <a:pt x="15596977" y="6853214"/>
                </a:lnTo>
                <a:cubicBezTo>
                  <a:pt x="15644344" y="6838288"/>
                  <a:pt x="15692957" y="6820873"/>
                  <a:pt x="15739077" y="6800971"/>
                </a:cubicBezTo>
                <a:close/>
                <a:moveTo>
                  <a:pt x="14416645" y="6795482"/>
                </a:moveTo>
                <a:cubicBezTo>
                  <a:pt x="14461018" y="6817271"/>
                  <a:pt x="14509194" y="6837849"/>
                  <a:pt x="14557370" y="6854795"/>
                </a:cubicBezTo>
                <a:lnTo>
                  <a:pt x="14553567" y="6865690"/>
                </a:lnTo>
                <a:cubicBezTo>
                  <a:pt x="14504123" y="6848743"/>
                  <a:pt x="14455947" y="6829375"/>
                  <a:pt x="14410306" y="6806376"/>
                </a:cubicBezTo>
                <a:close/>
                <a:moveTo>
                  <a:pt x="8048350" y="6795479"/>
                </a:moveTo>
                <a:lnTo>
                  <a:pt x="8058237" y="6802873"/>
                </a:lnTo>
                <a:cubicBezTo>
                  <a:pt x="8029811" y="6844769"/>
                  <a:pt x="8000141" y="6885434"/>
                  <a:pt x="7970476" y="6926099"/>
                </a:cubicBezTo>
                <a:lnTo>
                  <a:pt x="7960587" y="6918705"/>
                </a:lnTo>
                <a:cubicBezTo>
                  <a:pt x="7990252" y="6878041"/>
                  <a:pt x="8018683" y="6837376"/>
                  <a:pt x="8048350" y="6795479"/>
                </a:cubicBezTo>
                <a:close/>
                <a:moveTo>
                  <a:pt x="23902101" y="6757020"/>
                </a:moveTo>
                <a:lnTo>
                  <a:pt x="23913403" y="6761925"/>
                </a:lnTo>
                <a:cubicBezTo>
                  <a:pt x="23888289" y="6807299"/>
                  <a:pt x="23863173" y="6851447"/>
                  <a:pt x="23838059" y="6893142"/>
                </a:cubicBezTo>
                <a:lnTo>
                  <a:pt x="23826757" y="6887010"/>
                </a:lnTo>
                <a:cubicBezTo>
                  <a:pt x="23853127" y="6844089"/>
                  <a:pt x="23878243" y="6801168"/>
                  <a:pt x="23902101" y="6757020"/>
                </a:cubicBezTo>
                <a:close/>
                <a:moveTo>
                  <a:pt x="4469528" y="6724057"/>
                </a:moveTo>
                <a:lnTo>
                  <a:pt x="4481738" y="6726558"/>
                </a:lnTo>
                <a:cubicBezTo>
                  <a:pt x="4470752" y="6777834"/>
                  <a:pt x="4459761" y="6827860"/>
                  <a:pt x="4451217" y="6876634"/>
                </a:cubicBezTo>
                <a:lnTo>
                  <a:pt x="4439008" y="6874133"/>
                </a:lnTo>
                <a:cubicBezTo>
                  <a:pt x="4447555" y="6825358"/>
                  <a:pt x="4457321" y="6775333"/>
                  <a:pt x="4469528" y="6724057"/>
                </a:cubicBezTo>
                <a:close/>
                <a:moveTo>
                  <a:pt x="16012421" y="6663626"/>
                </a:moveTo>
                <a:lnTo>
                  <a:pt x="16018741" y="6673321"/>
                </a:lnTo>
                <a:cubicBezTo>
                  <a:pt x="15974498" y="6699982"/>
                  <a:pt x="15928992" y="6723007"/>
                  <a:pt x="15882221" y="6744820"/>
                </a:cubicBezTo>
                <a:lnTo>
                  <a:pt x="15877165" y="6733913"/>
                </a:lnTo>
                <a:cubicBezTo>
                  <a:pt x="15922672" y="6713312"/>
                  <a:pt x="15966914" y="6687863"/>
                  <a:pt x="16012421" y="6663626"/>
                </a:cubicBezTo>
                <a:close/>
                <a:moveTo>
                  <a:pt x="14171843" y="6619676"/>
                </a:moveTo>
                <a:cubicBezTo>
                  <a:pt x="14183102" y="6631043"/>
                  <a:pt x="14194362" y="6641146"/>
                  <a:pt x="14205622" y="6651250"/>
                </a:cubicBezTo>
                <a:cubicBezTo>
                  <a:pt x="14231895" y="6673983"/>
                  <a:pt x="14259419" y="6696716"/>
                  <a:pt x="14288194" y="6718186"/>
                </a:cubicBezTo>
                <a:lnTo>
                  <a:pt x="14280687" y="6728290"/>
                </a:lnTo>
                <a:cubicBezTo>
                  <a:pt x="14251912" y="6706820"/>
                  <a:pt x="14223137" y="6684087"/>
                  <a:pt x="14196864" y="6661353"/>
                </a:cubicBezTo>
                <a:cubicBezTo>
                  <a:pt x="14185605" y="6651250"/>
                  <a:pt x="14173094" y="6639883"/>
                  <a:pt x="14163085" y="6628517"/>
                </a:cubicBezTo>
                <a:close/>
                <a:moveTo>
                  <a:pt x="20251685" y="6575725"/>
                </a:moveTo>
                <a:cubicBezTo>
                  <a:pt x="20259127" y="6625750"/>
                  <a:pt x="20266571" y="6675776"/>
                  <a:pt x="20276497" y="6725801"/>
                </a:cubicBezTo>
                <a:lnTo>
                  <a:pt x="20264091" y="6728302"/>
                </a:lnTo>
                <a:cubicBezTo>
                  <a:pt x="20254165" y="6678277"/>
                  <a:pt x="20245481" y="6628252"/>
                  <a:pt x="20239277" y="6576976"/>
                </a:cubicBezTo>
                <a:close/>
                <a:moveTo>
                  <a:pt x="8218874" y="6542762"/>
                </a:moveTo>
                <a:lnTo>
                  <a:pt x="8228578" y="6548866"/>
                </a:lnTo>
                <a:cubicBezTo>
                  <a:pt x="8201892" y="6591596"/>
                  <a:pt x="8173995" y="6633105"/>
                  <a:pt x="8146099" y="6673393"/>
                </a:cubicBezTo>
                <a:lnTo>
                  <a:pt x="8136395" y="6667289"/>
                </a:lnTo>
                <a:cubicBezTo>
                  <a:pt x="8163078" y="6625780"/>
                  <a:pt x="8190976" y="6584271"/>
                  <a:pt x="8218874" y="6542762"/>
                </a:cubicBezTo>
                <a:close/>
                <a:moveTo>
                  <a:pt x="16263928" y="6493319"/>
                </a:moveTo>
                <a:lnTo>
                  <a:pt x="16271462" y="6503380"/>
                </a:lnTo>
                <a:cubicBezTo>
                  <a:pt x="16231279" y="6536079"/>
                  <a:pt x="16189840" y="6566263"/>
                  <a:pt x="16147145" y="6596446"/>
                </a:cubicBezTo>
                <a:lnTo>
                  <a:pt x="16140866" y="6585127"/>
                </a:lnTo>
                <a:cubicBezTo>
                  <a:pt x="16182305" y="6556202"/>
                  <a:pt x="16223744" y="6524760"/>
                  <a:pt x="16263928" y="6493319"/>
                </a:cubicBezTo>
                <a:close/>
                <a:moveTo>
                  <a:pt x="24034109" y="6482331"/>
                </a:moveTo>
                <a:lnTo>
                  <a:pt x="24045273" y="6487257"/>
                </a:lnTo>
                <a:cubicBezTo>
                  <a:pt x="24024185" y="6532818"/>
                  <a:pt x="24001855" y="6579610"/>
                  <a:pt x="23980765" y="6623940"/>
                </a:cubicBezTo>
                <a:lnTo>
                  <a:pt x="23969601" y="6617783"/>
                </a:lnTo>
                <a:cubicBezTo>
                  <a:pt x="23990689" y="6573453"/>
                  <a:pt x="24013019" y="6527892"/>
                  <a:pt x="24034109" y="6482331"/>
                </a:cubicBezTo>
                <a:close/>
                <a:moveTo>
                  <a:pt x="4546450" y="6427389"/>
                </a:moveTo>
                <a:lnTo>
                  <a:pt x="4558659" y="6431172"/>
                </a:lnTo>
                <a:cubicBezTo>
                  <a:pt x="4544011" y="6482868"/>
                  <a:pt x="4529359" y="6532042"/>
                  <a:pt x="4518372" y="6579956"/>
                </a:cubicBezTo>
                <a:lnTo>
                  <a:pt x="4504942" y="6576173"/>
                </a:lnTo>
                <a:cubicBezTo>
                  <a:pt x="4518372" y="6528260"/>
                  <a:pt x="4533023" y="6479085"/>
                  <a:pt x="4546450" y="6427389"/>
                </a:cubicBezTo>
                <a:close/>
                <a:moveTo>
                  <a:pt x="13988972" y="6383439"/>
                </a:moveTo>
                <a:cubicBezTo>
                  <a:pt x="14014328" y="6428802"/>
                  <a:pt x="14043488" y="6471644"/>
                  <a:pt x="14073915" y="6511966"/>
                </a:cubicBezTo>
                <a:lnTo>
                  <a:pt x="14063773" y="6519527"/>
                </a:lnTo>
                <a:cubicBezTo>
                  <a:pt x="14032078" y="6479205"/>
                  <a:pt x="14004186" y="6436362"/>
                  <a:pt x="13976294" y="6389739"/>
                </a:cubicBezTo>
                <a:close/>
                <a:moveTo>
                  <a:pt x="16486757" y="6284549"/>
                </a:moveTo>
                <a:lnTo>
                  <a:pt x="16496725" y="6293141"/>
                </a:lnTo>
                <a:cubicBezTo>
                  <a:pt x="16460590" y="6328734"/>
                  <a:pt x="16423209" y="6364328"/>
                  <a:pt x="16385828" y="6398694"/>
                </a:cubicBezTo>
                <a:lnTo>
                  <a:pt x="16377106" y="6388875"/>
                </a:lnTo>
                <a:cubicBezTo>
                  <a:pt x="16414487" y="6355736"/>
                  <a:pt x="16450622" y="6320142"/>
                  <a:pt x="16486757" y="6284549"/>
                </a:cubicBezTo>
                <a:close/>
                <a:moveTo>
                  <a:pt x="8380854" y="6284549"/>
                </a:moveTo>
                <a:lnTo>
                  <a:pt x="8393308" y="6290736"/>
                </a:lnTo>
                <a:cubicBezTo>
                  <a:pt x="8365912" y="6334044"/>
                  <a:pt x="8338519" y="6377352"/>
                  <a:pt x="8312365" y="6420660"/>
                </a:cubicBezTo>
                <a:lnTo>
                  <a:pt x="8301157" y="6413235"/>
                </a:lnTo>
                <a:cubicBezTo>
                  <a:pt x="8328553" y="6371165"/>
                  <a:pt x="8354705" y="6327857"/>
                  <a:pt x="8380854" y="6284549"/>
                </a:cubicBezTo>
                <a:close/>
                <a:moveTo>
                  <a:pt x="20223971" y="6273562"/>
                </a:moveTo>
                <a:lnTo>
                  <a:pt x="20235743" y="6273562"/>
                </a:lnTo>
                <a:cubicBezTo>
                  <a:pt x="20235743" y="6288570"/>
                  <a:pt x="20235743" y="6302327"/>
                  <a:pt x="20235743" y="6318585"/>
                </a:cubicBezTo>
                <a:cubicBezTo>
                  <a:pt x="20235743" y="6353603"/>
                  <a:pt x="20235743" y="6391122"/>
                  <a:pt x="20238097" y="6426139"/>
                </a:cubicBezTo>
                <a:lnTo>
                  <a:pt x="20226325" y="6426139"/>
                </a:lnTo>
                <a:cubicBezTo>
                  <a:pt x="20223971" y="6391122"/>
                  <a:pt x="20222793" y="6353603"/>
                  <a:pt x="20222793" y="6318585"/>
                </a:cubicBezTo>
                <a:cubicBezTo>
                  <a:pt x="20222793" y="6302327"/>
                  <a:pt x="20222793" y="6288570"/>
                  <a:pt x="20223971" y="6273562"/>
                </a:cubicBezTo>
                <a:close/>
                <a:moveTo>
                  <a:pt x="24153591" y="6202143"/>
                </a:moveTo>
                <a:lnTo>
                  <a:pt x="24166121" y="6207171"/>
                </a:lnTo>
                <a:cubicBezTo>
                  <a:pt x="24147327" y="6254939"/>
                  <a:pt x="24128531" y="6302707"/>
                  <a:pt x="24108483" y="6349218"/>
                </a:cubicBezTo>
                <a:lnTo>
                  <a:pt x="24095953" y="6345447"/>
                </a:lnTo>
                <a:cubicBezTo>
                  <a:pt x="24116001" y="6297679"/>
                  <a:pt x="24136049" y="6249911"/>
                  <a:pt x="24153591" y="6202143"/>
                </a:cubicBezTo>
                <a:close/>
                <a:moveTo>
                  <a:pt x="4639981" y="6136217"/>
                </a:moveTo>
                <a:lnTo>
                  <a:pt x="4652067" y="6139925"/>
                </a:lnTo>
                <a:cubicBezTo>
                  <a:pt x="4633937" y="6191842"/>
                  <a:pt x="4619432" y="6238813"/>
                  <a:pt x="4604929" y="6283313"/>
                </a:cubicBezTo>
                <a:lnTo>
                  <a:pt x="4592843" y="6278368"/>
                </a:lnTo>
                <a:cubicBezTo>
                  <a:pt x="4607345" y="6233869"/>
                  <a:pt x="4623056" y="6186897"/>
                  <a:pt x="4639981" y="6136217"/>
                </a:cubicBezTo>
                <a:close/>
                <a:moveTo>
                  <a:pt x="13862143" y="6103254"/>
                </a:moveTo>
                <a:cubicBezTo>
                  <a:pt x="13879234" y="6153536"/>
                  <a:pt x="13896326" y="6201304"/>
                  <a:pt x="13914639" y="6246558"/>
                </a:cubicBezTo>
                <a:lnTo>
                  <a:pt x="13903651" y="6250329"/>
                </a:lnTo>
                <a:cubicBezTo>
                  <a:pt x="13885339" y="6206332"/>
                  <a:pt x="13867026" y="6157307"/>
                  <a:pt x="13849934" y="6107025"/>
                </a:cubicBezTo>
                <a:close/>
                <a:moveTo>
                  <a:pt x="16689739" y="6053811"/>
                </a:moveTo>
                <a:lnTo>
                  <a:pt x="16699961" y="6062483"/>
                </a:lnTo>
                <a:cubicBezTo>
                  <a:pt x="16669297" y="6102125"/>
                  <a:pt x="16634801" y="6141767"/>
                  <a:pt x="16601582" y="6178932"/>
                </a:cubicBezTo>
                <a:lnTo>
                  <a:pt x="16591361" y="6171499"/>
                </a:lnTo>
                <a:cubicBezTo>
                  <a:pt x="16625857" y="6133096"/>
                  <a:pt x="16659076" y="6093453"/>
                  <a:pt x="16689739" y="6053811"/>
                </a:cubicBezTo>
                <a:close/>
                <a:moveTo>
                  <a:pt x="8537234" y="6020845"/>
                </a:moveTo>
                <a:lnTo>
                  <a:pt x="8547140" y="6025794"/>
                </a:lnTo>
                <a:cubicBezTo>
                  <a:pt x="8522380" y="6070340"/>
                  <a:pt x="8496379" y="6114885"/>
                  <a:pt x="8471619" y="6156956"/>
                </a:cubicBezTo>
                <a:lnTo>
                  <a:pt x="8460477" y="6150769"/>
                </a:lnTo>
                <a:cubicBezTo>
                  <a:pt x="8486474" y="6108698"/>
                  <a:pt x="8511238" y="6064153"/>
                  <a:pt x="8537234" y="6020845"/>
                </a:cubicBezTo>
                <a:close/>
                <a:moveTo>
                  <a:pt x="20248663" y="5965906"/>
                </a:moveTo>
                <a:lnTo>
                  <a:pt x="20260107" y="5967147"/>
                </a:lnTo>
                <a:cubicBezTo>
                  <a:pt x="20254385" y="6018009"/>
                  <a:pt x="20248663" y="6068872"/>
                  <a:pt x="20245229" y="6118493"/>
                </a:cubicBezTo>
                <a:lnTo>
                  <a:pt x="20233785" y="6116012"/>
                </a:lnTo>
                <a:cubicBezTo>
                  <a:pt x="20237219" y="6067631"/>
                  <a:pt x="20241797" y="6016768"/>
                  <a:pt x="20248663" y="5965906"/>
                </a:cubicBezTo>
                <a:close/>
                <a:moveTo>
                  <a:pt x="24252973" y="5916464"/>
                </a:moveTo>
                <a:lnTo>
                  <a:pt x="24265059" y="5918936"/>
                </a:lnTo>
                <a:cubicBezTo>
                  <a:pt x="24249347" y="5969616"/>
                  <a:pt x="24233633" y="6016588"/>
                  <a:pt x="24217921" y="6063560"/>
                </a:cubicBezTo>
                <a:lnTo>
                  <a:pt x="24205833" y="6058616"/>
                </a:lnTo>
                <a:cubicBezTo>
                  <a:pt x="24221547" y="6012880"/>
                  <a:pt x="24237259" y="5964672"/>
                  <a:pt x="24252973" y="5916464"/>
                </a:cubicBezTo>
                <a:close/>
                <a:moveTo>
                  <a:pt x="4743435" y="5850537"/>
                </a:moveTo>
                <a:lnTo>
                  <a:pt x="4756360" y="5854276"/>
                </a:lnTo>
                <a:lnTo>
                  <a:pt x="4703362" y="5997623"/>
                </a:lnTo>
                <a:lnTo>
                  <a:pt x="4691729" y="5993883"/>
                </a:lnTo>
                <a:close/>
                <a:moveTo>
                  <a:pt x="13790223" y="5806587"/>
                </a:moveTo>
                <a:cubicBezTo>
                  <a:pt x="13801934" y="5859114"/>
                  <a:pt x="13813645" y="5909139"/>
                  <a:pt x="13826657" y="5956663"/>
                </a:cubicBezTo>
                <a:lnTo>
                  <a:pt x="13812343" y="5959164"/>
                </a:lnTo>
                <a:cubicBezTo>
                  <a:pt x="13800633" y="5911640"/>
                  <a:pt x="13788922" y="5861615"/>
                  <a:pt x="13778512" y="5809088"/>
                </a:cubicBezTo>
                <a:close/>
                <a:moveTo>
                  <a:pt x="16854699" y="5801091"/>
                </a:moveTo>
                <a:lnTo>
                  <a:pt x="16864795" y="5807334"/>
                </a:lnTo>
                <a:cubicBezTo>
                  <a:pt x="16839553" y="5852284"/>
                  <a:pt x="16811787" y="5895986"/>
                  <a:pt x="16784021" y="5937190"/>
                </a:cubicBezTo>
                <a:lnTo>
                  <a:pt x="16772663" y="5930947"/>
                </a:lnTo>
                <a:cubicBezTo>
                  <a:pt x="16801691" y="5888494"/>
                  <a:pt x="16828195" y="5844793"/>
                  <a:pt x="16854699" y="5801091"/>
                </a:cubicBezTo>
                <a:close/>
                <a:moveTo>
                  <a:pt x="8689468" y="5757144"/>
                </a:moveTo>
                <a:lnTo>
                  <a:pt x="8700934" y="5763464"/>
                </a:lnTo>
                <a:cubicBezTo>
                  <a:pt x="8675454" y="5808971"/>
                  <a:pt x="8651247" y="5853213"/>
                  <a:pt x="8625769" y="5898720"/>
                </a:cubicBezTo>
                <a:lnTo>
                  <a:pt x="8614304" y="5892400"/>
                </a:lnTo>
                <a:cubicBezTo>
                  <a:pt x="8639783" y="5848157"/>
                  <a:pt x="8665264" y="5802651"/>
                  <a:pt x="8689468" y="5757144"/>
                </a:cubicBezTo>
                <a:close/>
                <a:moveTo>
                  <a:pt x="20302759" y="5669239"/>
                </a:moveTo>
                <a:lnTo>
                  <a:pt x="20314967" y="5671761"/>
                </a:lnTo>
                <a:cubicBezTo>
                  <a:pt x="20302759" y="5723457"/>
                  <a:pt x="20292991" y="5773892"/>
                  <a:pt x="20284445" y="5821806"/>
                </a:cubicBezTo>
                <a:lnTo>
                  <a:pt x="20272237" y="5819284"/>
                </a:lnTo>
                <a:cubicBezTo>
                  <a:pt x="20280783" y="5771371"/>
                  <a:pt x="20290549" y="5720935"/>
                  <a:pt x="20302759" y="5669239"/>
                </a:cubicBezTo>
                <a:close/>
                <a:moveTo>
                  <a:pt x="4842324" y="5564857"/>
                </a:moveTo>
                <a:lnTo>
                  <a:pt x="4855251" y="5568596"/>
                </a:lnTo>
                <a:lnTo>
                  <a:pt x="4803542" y="5711943"/>
                </a:lnTo>
                <a:lnTo>
                  <a:pt x="4790618" y="5708203"/>
                </a:lnTo>
                <a:close/>
                <a:moveTo>
                  <a:pt x="16990797" y="5531898"/>
                </a:moveTo>
                <a:lnTo>
                  <a:pt x="17002145" y="5536824"/>
                </a:lnTo>
                <a:cubicBezTo>
                  <a:pt x="16990797" y="5562682"/>
                  <a:pt x="16979449" y="5589773"/>
                  <a:pt x="16966839" y="5615632"/>
                </a:cubicBezTo>
                <a:cubicBezTo>
                  <a:pt x="16956753" y="5635334"/>
                  <a:pt x="16947927" y="5653805"/>
                  <a:pt x="16937839" y="5673507"/>
                </a:cubicBezTo>
                <a:lnTo>
                  <a:pt x="16926491" y="5668581"/>
                </a:lnTo>
                <a:cubicBezTo>
                  <a:pt x="16935317" y="5648879"/>
                  <a:pt x="16945405" y="5629177"/>
                  <a:pt x="16955491" y="5610706"/>
                </a:cubicBezTo>
                <a:cubicBezTo>
                  <a:pt x="16966839" y="5584847"/>
                  <a:pt x="16979449" y="5557757"/>
                  <a:pt x="16990797" y="5531898"/>
                </a:cubicBezTo>
                <a:close/>
                <a:moveTo>
                  <a:pt x="13740845" y="5509919"/>
                </a:moveTo>
                <a:cubicBezTo>
                  <a:pt x="13747909" y="5564503"/>
                  <a:pt x="13753795" y="5614125"/>
                  <a:pt x="13760859" y="5660025"/>
                </a:cubicBezTo>
                <a:lnTo>
                  <a:pt x="13749086" y="5662506"/>
                </a:lnTo>
                <a:cubicBezTo>
                  <a:pt x="13742023" y="5615366"/>
                  <a:pt x="13734959" y="5565744"/>
                  <a:pt x="13729073" y="5511160"/>
                </a:cubicBezTo>
                <a:close/>
                <a:moveTo>
                  <a:pt x="8827072" y="5487947"/>
                </a:moveTo>
                <a:lnTo>
                  <a:pt x="8838310" y="5494267"/>
                </a:lnTo>
                <a:cubicBezTo>
                  <a:pt x="8814587" y="5539774"/>
                  <a:pt x="8792111" y="5585280"/>
                  <a:pt x="8767138" y="5629523"/>
                </a:cubicBezTo>
                <a:lnTo>
                  <a:pt x="8757151" y="5624467"/>
                </a:lnTo>
                <a:cubicBezTo>
                  <a:pt x="8779625" y="5578960"/>
                  <a:pt x="8803349" y="5533454"/>
                  <a:pt x="8827072" y="5487947"/>
                </a:cubicBezTo>
                <a:close/>
                <a:moveTo>
                  <a:pt x="20379371" y="5372575"/>
                </a:moveTo>
                <a:lnTo>
                  <a:pt x="20391857" y="5376253"/>
                </a:lnTo>
                <a:cubicBezTo>
                  <a:pt x="20376873" y="5425289"/>
                  <a:pt x="20363139" y="5474326"/>
                  <a:pt x="20350653" y="5519685"/>
                </a:cubicBezTo>
                <a:lnTo>
                  <a:pt x="20338167" y="5517233"/>
                </a:lnTo>
                <a:cubicBezTo>
                  <a:pt x="20350653" y="5470648"/>
                  <a:pt x="20364387" y="5421612"/>
                  <a:pt x="20379371" y="5372575"/>
                </a:cubicBezTo>
                <a:close/>
                <a:moveTo>
                  <a:pt x="4941210" y="5273685"/>
                </a:moveTo>
                <a:lnTo>
                  <a:pt x="4954140" y="5277393"/>
                </a:lnTo>
                <a:lnTo>
                  <a:pt x="4902432" y="5420785"/>
                </a:lnTo>
                <a:lnTo>
                  <a:pt x="4889505" y="5417076"/>
                </a:lnTo>
                <a:close/>
                <a:moveTo>
                  <a:pt x="17099059" y="5246214"/>
                </a:moveTo>
                <a:lnTo>
                  <a:pt x="17111985" y="5249922"/>
                </a:lnTo>
                <a:cubicBezTo>
                  <a:pt x="17095181" y="5298130"/>
                  <a:pt x="17078377" y="5346338"/>
                  <a:pt x="17058985" y="5393310"/>
                </a:cubicBezTo>
                <a:lnTo>
                  <a:pt x="17047353" y="5389602"/>
                </a:lnTo>
                <a:cubicBezTo>
                  <a:pt x="17065449" y="5342630"/>
                  <a:pt x="17083547" y="5294422"/>
                  <a:pt x="17099059" y="5246214"/>
                </a:cubicBezTo>
                <a:close/>
                <a:moveTo>
                  <a:pt x="8969916" y="5218747"/>
                </a:moveTo>
                <a:lnTo>
                  <a:pt x="8981152" y="5224957"/>
                </a:lnTo>
                <a:cubicBezTo>
                  <a:pt x="8958677" y="5269673"/>
                  <a:pt x="8934953" y="5314388"/>
                  <a:pt x="8911230" y="5360345"/>
                </a:cubicBezTo>
                <a:lnTo>
                  <a:pt x="8899991" y="5354134"/>
                </a:lnTo>
                <a:cubicBezTo>
                  <a:pt x="8923714" y="5308177"/>
                  <a:pt x="8946188" y="5263462"/>
                  <a:pt x="8969916" y="5218747"/>
                </a:cubicBezTo>
                <a:close/>
                <a:moveTo>
                  <a:pt x="13707555" y="5207756"/>
                </a:moveTo>
                <a:cubicBezTo>
                  <a:pt x="13710988" y="5236289"/>
                  <a:pt x="13713277" y="5264821"/>
                  <a:pt x="13716710" y="5293354"/>
                </a:cubicBezTo>
                <a:cubicBezTo>
                  <a:pt x="13718999" y="5315684"/>
                  <a:pt x="13720144" y="5336773"/>
                  <a:pt x="13722433" y="5359103"/>
                </a:cubicBezTo>
                <a:lnTo>
                  <a:pt x="13710988" y="5360343"/>
                </a:lnTo>
                <a:cubicBezTo>
                  <a:pt x="13708699" y="5338014"/>
                  <a:pt x="13707555" y="5315684"/>
                  <a:pt x="13705266" y="5294594"/>
                </a:cubicBezTo>
                <a:cubicBezTo>
                  <a:pt x="13701832" y="5266062"/>
                  <a:pt x="13699543" y="5237529"/>
                  <a:pt x="13696110" y="5208997"/>
                </a:cubicBezTo>
                <a:close/>
                <a:moveTo>
                  <a:pt x="20474169" y="5081399"/>
                </a:moveTo>
                <a:lnTo>
                  <a:pt x="20485269" y="5086303"/>
                </a:lnTo>
                <a:cubicBezTo>
                  <a:pt x="20468001" y="5136564"/>
                  <a:pt x="20451969" y="5183147"/>
                  <a:pt x="20438401" y="5228505"/>
                </a:cubicBezTo>
                <a:lnTo>
                  <a:pt x="20426069" y="5224827"/>
                </a:lnTo>
                <a:cubicBezTo>
                  <a:pt x="20440869" y="5179470"/>
                  <a:pt x="20455669" y="5132886"/>
                  <a:pt x="20474169" y="5081399"/>
                </a:cubicBezTo>
                <a:close/>
                <a:moveTo>
                  <a:pt x="5040104" y="4988006"/>
                </a:moveTo>
                <a:lnTo>
                  <a:pt x="5053031" y="4991714"/>
                </a:lnTo>
                <a:lnTo>
                  <a:pt x="5001324" y="5135106"/>
                </a:lnTo>
                <a:lnTo>
                  <a:pt x="4988394" y="5131397"/>
                </a:lnTo>
                <a:close/>
                <a:moveTo>
                  <a:pt x="17177513" y="4955039"/>
                </a:moveTo>
                <a:lnTo>
                  <a:pt x="17188925" y="4957561"/>
                </a:lnTo>
                <a:cubicBezTo>
                  <a:pt x="17178781" y="5007996"/>
                  <a:pt x="17166103" y="5058432"/>
                  <a:pt x="17153425" y="5107606"/>
                </a:cubicBezTo>
                <a:lnTo>
                  <a:pt x="17140745" y="5103823"/>
                </a:lnTo>
                <a:cubicBezTo>
                  <a:pt x="17153425" y="5055910"/>
                  <a:pt x="17166103" y="5004214"/>
                  <a:pt x="17177513" y="4955039"/>
                </a:cubicBezTo>
                <a:close/>
                <a:moveTo>
                  <a:pt x="9107256" y="4949550"/>
                </a:moveTo>
                <a:lnTo>
                  <a:pt x="9118494" y="4954518"/>
                </a:lnTo>
                <a:cubicBezTo>
                  <a:pt x="9094768" y="5000476"/>
                  <a:pt x="9072292" y="5045191"/>
                  <a:pt x="9049822" y="5091148"/>
                </a:cubicBezTo>
                <a:lnTo>
                  <a:pt x="9037335" y="5084937"/>
                </a:lnTo>
                <a:cubicBezTo>
                  <a:pt x="9061058" y="5040222"/>
                  <a:pt x="9083532" y="4994265"/>
                  <a:pt x="9107256" y="4949550"/>
                </a:cubicBezTo>
                <a:close/>
                <a:moveTo>
                  <a:pt x="13671597" y="4905596"/>
                </a:moveTo>
                <a:cubicBezTo>
                  <a:pt x="13677936" y="4954371"/>
                  <a:pt x="13684275" y="5003145"/>
                  <a:pt x="13689346" y="5056923"/>
                </a:cubicBezTo>
                <a:lnTo>
                  <a:pt x="13677936" y="5058173"/>
                </a:lnTo>
                <a:cubicBezTo>
                  <a:pt x="13671597" y="5005647"/>
                  <a:pt x="13665258" y="4955621"/>
                  <a:pt x="13657651" y="4906847"/>
                </a:cubicBezTo>
                <a:close/>
                <a:moveTo>
                  <a:pt x="20578201" y="4795719"/>
                </a:moveTo>
                <a:lnTo>
                  <a:pt x="20589613" y="4799458"/>
                </a:lnTo>
                <a:cubicBezTo>
                  <a:pt x="20571863" y="4846825"/>
                  <a:pt x="20555381" y="4895438"/>
                  <a:pt x="20537633" y="4942805"/>
                </a:cubicBezTo>
                <a:lnTo>
                  <a:pt x="20524953" y="4939065"/>
                </a:lnTo>
                <a:cubicBezTo>
                  <a:pt x="20542703" y="4890452"/>
                  <a:pt x="20560453" y="4843086"/>
                  <a:pt x="20578201" y="4795719"/>
                </a:cubicBezTo>
                <a:close/>
                <a:moveTo>
                  <a:pt x="5136843" y="4696830"/>
                </a:moveTo>
                <a:lnTo>
                  <a:pt x="5146510" y="4700539"/>
                </a:lnTo>
                <a:lnTo>
                  <a:pt x="5099373" y="4843926"/>
                </a:lnTo>
                <a:lnTo>
                  <a:pt x="5087286" y="4840218"/>
                </a:lnTo>
                <a:close/>
                <a:moveTo>
                  <a:pt x="9244414" y="4674858"/>
                </a:moveTo>
                <a:lnTo>
                  <a:pt x="9255821" y="4679827"/>
                </a:lnTo>
                <a:lnTo>
                  <a:pt x="9187361" y="4816456"/>
                </a:lnTo>
                <a:lnTo>
                  <a:pt x="9174681" y="4811488"/>
                </a:lnTo>
                <a:close/>
                <a:moveTo>
                  <a:pt x="17231033" y="4652879"/>
                </a:moveTo>
                <a:lnTo>
                  <a:pt x="17243853" y="4655381"/>
                </a:lnTo>
                <a:cubicBezTo>
                  <a:pt x="17236161" y="4705406"/>
                  <a:pt x="17228469" y="4756682"/>
                  <a:pt x="17219495" y="4805456"/>
                </a:cubicBezTo>
                <a:lnTo>
                  <a:pt x="17206675" y="4804206"/>
                </a:lnTo>
                <a:cubicBezTo>
                  <a:pt x="17215649" y="4754180"/>
                  <a:pt x="17223341" y="4704155"/>
                  <a:pt x="17231033" y="4652879"/>
                </a:cubicBezTo>
                <a:close/>
                <a:moveTo>
                  <a:pt x="13626521" y="4597941"/>
                </a:moveTo>
                <a:cubicBezTo>
                  <a:pt x="13635494" y="4646323"/>
                  <a:pt x="13643186" y="4697185"/>
                  <a:pt x="13650878" y="4749288"/>
                </a:cubicBezTo>
                <a:lnTo>
                  <a:pt x="13638058" y="4750528"/>
                </a:lnTo>
                <a:cubicBezTo>
                  <a:pt x="13630367" y="4699666"/>
                  <a:pt x="13621393" y="4648804"/>
                  <a:pt x="13613701" y="4600422"/>
                </a:cubicBezTo>
                <a:close/>
                <a:moveTo>
                  <a:pt x="20677331" y="4510039"/>
                </a:moveTo>
                <a:lnTo>
                  <a:pt x="20688525" y="4513779"/>
                </a:lnTo>
                <a:cubicBezTo>
                  <a:pt x="20673599" y="4554913"/>
                  <a:pt x="20658671" y="4596047"/>
                  <a:pt x="20643745" y="4637181"/>
                </a:cubicBezTo>
                <a:lnTo>
                  <a:pt x="20636281" y="4657125"/>
                </a:lnTo>
                <a:lnTo>
                  <a:pt x="20623843" y="4653385"/>
                </a:lnTo>
                <a:lnTo>
                  <a:pt x="20631307" y="4632195"/>
                </a:lnTo>
                <a:cubicBezTo>
                  <a:pt x="20646233" y="4591061"/>
                  <a:pt x="20661159" y="4551173"/>
                  <a:pt x="20677331" y="4510039"/>
                </a:cubicBezTo>
                <a:close/>
                <a:moveTo>
                  <a:pt x="5244670" y="4411150"/>
                </a:moveTo>
                <a:lnTo>
                  <a:pt x="5256304" y="4414859"/>
                </a:lnTo>
                <a:lnTo>
                  <a:pt x="5204595" y="4558246"/>
                </a:lnTo>
                <a:lnTo>
                  <a:pt x="5191675" y="4554538"/>
                </a:lnTo>
                <a:close/>
                <a:moveTo>
                  <a:pt x="9383022" y="4400166"/>
                </a:moveTo>
                <a:lnTo>
                  <a:pt x="9393164" y="4406323"/>
                </a:lnTo>
                <a:cubicBezTo>
                  <a:pt x="9370347" y="4450653"/>
                  <a:pt x="9347524" y="4496214"/>
                  <a:pt x="9324706" y="4541775"/>
                </a:cubicBezTo>
                <a:lnTo>
                  <a:pt x="9312026" y="4535618"/>
                </a:lnTo>
                <a:cubicBezTo>
                  <a:pt x="9336115" y="4490057"/>
                  <a:pt x="9358934" y="4445727"/>
                  <a:pt x="9383022" y="4400166"/>
                </a:cubicBezTo>
                <a:close/>
                <a:moveTo>
                  <a:pt x="17263109" y="4350716"/>
                </a:moveTo>
                <a:lnTo>
                  <a:pt x="17276845" y="4350716"/>
                </a:lnTo>
                <a:cubicBezTo>
                  <a:pt x="17271849" y="4401992"/>
                  <a:pt x="17268103" y="4453268"/>
                  <a:pt x="17263109" y="4503294"/>
                </a:cubicBezTo>
                <a:lnTo>
                  <a:pt x="17250621" y="4502043"/>
                </a:lnTo>
                <a:cubicBezTo>
                  <a:pt x="17255617" y="4452018"/>
                  <a:pt x="17260611" y="4400742"/>
                  <a:pt x="17263109" y="4350716"/>
                </a:cubicBezTo>
                <a:close/>
                <a:moveTo>
                  <a:pt x="13571686" y="4301273"/>
                </a:moveTo>
                <a:cubicBezTo>
                  <a:pt x="13582027" y="4350048"/>
                  <a:pt x="13592369" y="4400073"/>
                  <a:pt x="13601417" y="4451349"/>
                </a:cubicBezTo>
                <a:lnTo>
                  <a:pt x="13589783" y="4453851"/>
                </a:lnTo>
                <a:cubicBezTo>
                  <a:pt x="13579442" y="4402575"/>
                  <a:pt x="13569100" y="4352549"/>
                  <a:pt x="13558759" y="4303775"/>
                </a:cubicBezTo>
                <a:close/>
                <a:moveTo>
                  <a:pt x="20785427" y="4218867"/>
                </a:moveTo>
                <a:lnTo>
                  <a:pt x="20798353" y="4222576"/>
                </a:lnTo>
                <a:cubicBezTo>
                  <a:pt x="20781549" y="4267076"/>
                  <a:pt x="20764745" y="4314050"/>
                  <a:pt x="20745353" y="4365967"/>
                </a:cubicBezTo>
                <a:lnTo>
                  <a:pt x="20733721" y="4362259"/>
                </a:lnTo>
                <a:cubicBezTo>
                  <a:pt x="20751817" y="4310341"/>
                  <a:pt x="20769915" y="4263368"/>
                  <a:pt x="20785427" y="4218867"/>
                </a:cubicBezTo>
                <a:close/>
                <a:moveTo>
                  <a:pt x="9519295" y="4130966"/>
                </a:moveTo>
                <a:lnTo>
                  <a:pt x="9530533" y="4135935"/>
                </a:lnTo>
                <a:cubicBezTo>
                  <a:pt x="9506809" y="4181892"/>
                  <a:pt x="9484333" y="4226607"/>
                  <a:pt x="9461862" y="4272564"/>
                </a:cubicBezTo>
                <a:lnTo>
                  <a:pt x="9449374" y="4266354"/>
                </a:lnTo>
                <a:cubicBezTo>
                  <a:pt x="9473097" y="4220397"/>
                  <a:pt x="9495573" y="4175681"/>
                  <a:pt x="9519295" y="4130966"/>
                </a:cubicBezTo>
                <a:close/>
                <a:moveTo>
                  <a:pt x="5343561" y="4119978"/>
                </a:moveTo>
                <a:lnTo>
                  <a:pt x="5355194" y="4123718"/>
                </a:lnTo>
                <a:lnTo>
                  <a:pt x="5303487" y="4267068"/>
                </a:lnTo>
                <a:lnTo>
                  <a:pt x="5290559" y="4263328"/>
                </a:lnTo>
                <a:close/>
                <a:moveTo>
                  <a:pt x="17276133" y="4048556"/>
                </a:moveTo>
                <a:lnTo>
                  <a:pt x="17287907" y="4048556"/>
                </a:lnTo>
                <a:cubicBezTo>
                  <a:pt x="17287907" y="4100659"/>
                  <a:pt x="17285551" y="4151522"/>
                  <a:pt x="17284375" y="4201144"/>
                </a:cubicBezTo>
                <a:lnTo>
                  <a:pt x="17272601" y="4201144"/>
                </a:lnTo>
                <a:cubicBezTo>
                  <a:pt x="17274955" y="4150281"/>
                  <a:pt x="17274955" y="4099419"/>
                  <a:pt x="17276133" y="4048556"/>
                </a:cubicBezTo>
                <a:close/>
                <a:moveTo>
                  <a:pt x="13504893" y="4004606"/>
                </a:moveTo>
                <a:cubicBezTo>
                  <a:pt x="13518159" y="4053381"/>
                  <a:pt x="13530219" y="4103406"/>
                  <a:pt x="13541073" y="4153432"/>
                </a:cubicBezTo>
                <a:lnTo>
                  <a:pt x="13530219" y="4157184"/>
                </a:lnTo>
                <a:cubicBezTo>
                  <a:pt x="13518159" y="4107158"/>
                  <a:pt x="13504893" y="4055882"/>
                  <a:pt x="13492833" y="4009609"/>
                </a:cubicBezTo>
                <a:close/>
                <a:moveTo>
                  <a:pt x="20873405" y="3933187"/>
                </a:moveTo>
                <a:lnTo>
                  <a:pt x="20886263" y="3936865"/>
                </a:lnTo>
                <a:cubicBezTo>
                  <a:pt x="20872119" y="3982224"/>
                  <a:pt x="20856689" y="4030035"/>
                  <a:pt x="20838689" y="4080297"/>
                </a:cubicBezTo>
                <a:lnTo>
                  <a:pt x="20827117" y="4075394"/>
                </a:lnTo>
                <a:cubicBezTo>
                  <a:pt x="20843831" y="4026357"/>
                  <a:pt x="20859261" y="3978546"/>
                  <a:pt x="20873405" y="3933187"/>
                </a:cubicBezTo>
                <a:close/>
                <a:moveTo>
                  <a:pt x="9655587" y="3856274"/>
                </a:moveTo>
                <a:lnTo>
                  <a:pt x="9667893" y="3861286"/>
                </a:lnTo>
                <a:cubicBezTo>
                  <a:pt x="9644522" y="3907647"/>
                  <a:pt x="9621152" y="3952754"/>
                  <a:pt x="9597784" y="3997861"/>
                </a:cubicBezTo>
                <a:lnTo>
                  <a:pt x="9586714" y="3991596"/>
                </a:lnTo>
                <a:cubicBezTo>
                  <a:pt x="9610085" y="3946489"/>
                  <a:pt x="9632222" y="3901382"/>
                  <a:pt x="9655587" y="3856274"/>
                </a:cubicBezTo>
                <a:close/>
                <a:moveTo>
                  <a:pt x="5441154" y="3834298"/>
                </a:moveTo>
                <a:lnTo>
                  <a:pt x="5454080" y="3839243"/>
                </a:lnTo>
                <a:cubicBezTo>
                  <a:pt x="5437273" y="3886216"/>
                  <a:pt x="5419175" y="3934425"/>
                  <a:pt x="5402372" y="3981398"/>
                </a:cubicBezTo>
                <a:lnTo>
                  <a:pt x="5389445" y="3977690"/>
                </a:lnTo>
                <a:cubicBezTo>
                  <a:pt x="5407542" y="3930717"/>
                  <a:pt x="5424346" y="3882507"/>
                  <a:pt x="5441154" y="3834298"/>
                </a:cubicBezTo>
                <a:close/>
                <a:moveTo>
                  <a:pt x="17278093" y="3740901"/>
                </a:moveTo>
                <a:cubicBezTo>
                  <a:pt x="17279191" y="3792177"/>
                  <a:pt x="17280289" y="3843453"/>
                  <a:pt x="17282487" y="3893479"/>
                </a:cubicBezTo>
                <a:lnTo>
                  <a:pt x="17270401" y="3893479"/>
                </a:lnTo>
                <a:cubicBezTo>
                  <a:pt x="17270401" y="3843453"/>
                  <a:pt x="17268205" y="3792177"/>
                  <a:pt x="17267105" y="3742152"/>
                </a:cubicBezTo>
                <a:close/>
                <a:moveTo>
                  <a:pt x="13410770" y="3713434"/>
                </a:moveTo>
                <a:cubicBezTo>
                  <a:pt x="13427137" y="3759171"/>
                  <a:pt x="13443503" y="3807380"/>
                  <a:pt x="13458611" y="3856826"/>
                </a:cubicBezTo>
                <a:lnTo>
                  <a:pt x="13447280" y="3860534"/>
                </a:lnTo>
                <a:cubicBezTo>
                  <a:pt x="13432172" y="3811089"/>
                  <a:pt x="13414547" y="3762880"/>
                  <a:pt x="13399439" y="3717143"/>
                </a:cubicBezTo>
                <a:close/>
                <a:moveTo>
                  <a:pt x="20951199" y="3636516"/>
                </a:moveTo>
                <a:lnTo>
                  <a:pt x="20963259" y="3639038"/>
                </a:lnTo>
                <a:cubicBezTo>
                  <a:pt x="20952405" y="3689473"/>
                  <a:pt x="20939141" y="3739909"/>
                  <a:pt x="20927081" y="3789083"/>
                </a:cubicBezTo>
                <a:lnTo>
                  <a:pt x="20915021" y="3785301"/>
                </a:lnTo>
                <a:cubicBezTo>
                  <a:pt x="20928287" y="3736126"/>
                  <a:pt x="20939141" y="3686952"/>
                  <a:pt x="20951199" y="3636516"/>
                </a:cubicBezTo>
                <a:close/>
                <a:moveTo>
                  <a:pt x="9799848" y="3587077"/>
                </a:moveTo>
                <a:lnTo>
                  <a:pt x="9810757" y="3593398"/>
                </a:lnTo>
                <a:cubicBezTo>
                  <a:pt x="9786518" y="3637640"/>
                  <a:pt x="9763491" y="3683147"/>
                  <a:pt x="9741674" y="3728653"/>
                </a:cubicBezTo>
                <a:lnTo>
                  <a:pt x="9729561" y="3722333"/>
                </a:lnTo>
                <a:cubicBezTo>
                  <a:pt x="9752583" y="3676826"/>
                  <a:pt x="9776821" y="3631320"/>
                  <a:pt x="9799848" y="3587077"/>
                </a:cubicBezTo>
                <a:close/>
                <a:moveTo>
                  <a:pt x="5536183" y="3543123"/>
                </a:moveTo>
                <a:lnTo>
                  <a:pt x="5547516" y="3546801"/>
                </a:lnTo>
                <a:cubicBezTo>
                  <a:pt x="5532408" y="3593385"/>
                  <a:pt x="5517298" y="3638742"/>
                  <a:pt x="5500934" y="3690229"/>
                </a:cubicBezTo>
                <a:lnTo>
                  <a:pt x="5488343" y="3685326"/>
                </a:lnTo>
                <a:cubicBezTo>
                  <a:pt x="5505968" y="3635065"/>
                  <a:pt x="5521077" y="3588481"/>
                  <a:pt x="5536183" y="3543123"/>
                </a:cubicBezTo>
                <a:close/>
                <a:moveTo>
                  <a:pt x="17264357" y="3438738"/>
                </a:moveTo>
                <a:cubicBezTo>
                  <a:pt x="17268479" y="3490841"/>
                  <a:pt x="17272599" y="3541704"/>
                  <a:pt x="17276719" y="3590085"/>
                </a:cubicBezTo>
                <a:lnTo>
                  <a:pt x="17262983" y="3591326"/>
                </a:lnTo>
                <a:cubicBezTo>
                  <a:pt x="17258863" y="3541704"/>
                  <a:pt x="17254743" y="3490841"/>
                  <a:pt x="17250621" y="3439979"/>
                </a:cubicBezTo>
                <a:close/>
                <a:moveTo>
                  <a:pt x="13300647" y="3427754"/>
                </a:moveTo>
                <a:cubicBezTo>
                  <a:pt x="13320349" y="3474266"/>
                  <a:pt x="13341281" y="3522036"/>
                  <a:pt x="13359752" y="3569805"/>
                </a:cubicBezTo>
                <a:lnTo>
                  <a:pt x="13348670" y="3574833"/>
                </a:lnTo>
                <a:cubicBezTo>
                  <a:pt x="13330199" y="3527064"/>
                  <a:pt x="13309267" y="3479295"/>
                  <a:pt x="13289565" y="3434040"/>
                </a:cubicBezTo>
                <a:close/>
                <a:moveTo>
                  <a:pt x="21012079" y="3339849"/>
                </a:moveTo>
                <a:lnTo>
                  <a:pt x="21023733" y="3342351"/>
                </a:lnTo>
                <a:cubicBezTo>
                  <a:pt x="21015575" y="3391125"/>
                  <a:pt x="21007417" y="3442401"/>
                  <a:pt x="20998095" y="3492427"/>
                </a:cubicBezTo>
                <a:lnTo>
                  <a:pt x="20986441" y="3488675"/>
                </a:lnTo>
                <a:cubicBezTo>
                  <a:pt x="20995763" y="3439900"/>
                  <a:pt x="21003921" y="3388624"/>
                  <a:pt x="21012079" y="3339849"/>
                </a:cubicBezTo>
                <a:close/>
                <a:moveTo>
                  <a:pt x="9947751" y="3323372"/>
                </a:moveTo>
                <a:lnTo>
                  <a:pt x="9959053" y="3329693"/>
                </a:lnTo>
                <a:cubicBezTo>
                  <a:pt x="9933936" y="3373935"/>
                  <a:pt x="9908825" y="3419442"/>
                  <a:pt x="9883706" y="3464948"/>
                </a:cubicBezTo>
                <a:lnTo>
                  <a:pt x="9872408" y="3458628"/>
                </a:lnTo>
                <a:cubicBezTo>
                  <a:pt x="9897521" y="3413121"/>
                  <a:pt x="9922638" y="3368879"/>
                  <a:pt x="9947751" y="3323372"/>
                </a:cubicBezTo>
                <a:close/>
                <a:moveTo>
                  <a:pt x="5617748" y="3251947"/>
                </a:moveTo>
                <a:lnTo>
                  <a:pt x="5629955" y="3255730"/>
                </a:lnTo>
                <a:cubicBezTo>
                  <a:pt x="5616526" y="3303644"/>
                  <a:pt x="5603098" y="3352818"/>
                  <a:pt x="5588447" y="3404514"/>
                </a:cubicBezTo>
                <a:lnTo>
                  <a:pt x="5576240" y="3400732"/>
                </a:lnTo>
                <a:cubicBezTo>
                  <a:pt x="5590889" y="3350296"/>
                  <a:pt x="5604320" y="3299861"/>
                  <a:pt x="5617748" y="3251947"/>
                </a:cubicBezTo>
                <a:close/>
                <a:moveTo>
                  <a:pt x="13158187" y="3158557"/>
                </a:moveTo>
                <a:cubicBezTo>
                  <a:pt x="13183666" y="3201477"/>
                  <a:pt x="13210419" y="3244397"/>
                  <a:pt x="13233350" y="3288544"/>
                </a:cubicBezTo>
                <a:lnTo>
                  <a:pt x="13221885" y="3294675"/>
                </a:lnTo>
                <a:cubicBezTo>
                  <a:pt x="13197680" y="3249302"/>
                  <a:pt x="13172201" y="3207609"/>
                  <a:pt x="13146722" y="3164689"/>
                </a:cubicBezTo>
                <a:close/>
                <a:moveTo>
                  <a:pt x="17230849" y="3136578"/>
                </a:moveTo>
                <a:cubicBezTo>
                  <a:pt x="17237441" y="3187854"/>
                  <a:pt x="17244033" y="3237880"/>
                  <a:pt x="17249307" y="3287905"/>
                </a:cubicBezTo>
                <a:lnTo>
                  <a:pt x="17236123" y="3289156"/>
                </a:lnTo>
                <a:cubicBezTo>
                  <a:pt x="17230849" y="3239130"/>
                  <a:pt x="17224255" y="3189105"/>
                  <a:pt x="17217663" y="3137829"/>
                </a:cubicBezTo>
                <a:close/>
                <a:moveTo>
                  <a:pt x="10100059" y="3059668"/>
                </a:moveTo>
                <a:lnTo>
                  <a:pt x="10112850" y="3067026"/>
                </a:lnTo>
                <a:cubicBezTo>
                  <a:pt x="10085983" y="3107493"/>
                  <a:pt x="10060396" y="3149187"/>
                  <a:pt x="10032248" y="3195786"/>
                </a:cubicBezTo>
                <a:lnTo>
                  <a:pt x="10020736" y="3188428"/>
                </a:lnTo>
                <a:cubicBezTo>
                  <a:pt x="10048885" y="3143056"/>
                  <a:pt x="10074470" y="3100136"/>
                  <a:pt x="10100059" y="3059668"/>
                </a:cubicBezTo>
                <a:close/>
                <a:moveTo>
                  <a:pt x="21050765" y="3037689"/>
                </a:moveTo>
                <a:lnTo>
                  <a:pt x="21062209" y="3038930"/>
                </a:lnTo>
                <a:cubicBezTo>
                  <a:pt x="21057631" y="3088552"/>
                  <a:pt x="21053053" y="3139414"/>
                  <a:pt x="21047331" y="3190277"/>
                </a:cubicBezTo>
                <a:lnTo>
                  <a:pt x="21035887" y="3187796"/>
                </a:lnTo>
                <a:cubicBezTo>
                  <a:pt x="21041609" y="3138174"/>
                  <a:pt x="21046187" y="3087311"/>
                  <a:pt x="21050765" y="3037689"/>
                </a:cubicBezTo>
                <a:close/>
                <a:moveTo>
                  <a:pt x="5693774" y="2955280"/>
                </a:moveTo>
                <a:lnTo>
                  <a:pt x="5706789" y="2957782"/>
                </a:lnTo>
                <a:cubicBezTo>
                  <a:pt x="5696377" y="3006556"/>
                  <a:pt x="5684664" y="3056582"/>
                  <a:pt x="5671657" y="3107858"/>
                </a:cubicBezTo>
                <a:lnTo>
                  <a:pt x="5658642" y="3104106"/>
                </a:lnTo>
                <a:cubicBezTo>
                  <a:pt x="5671657" y="3054080"/>
                  <a:pt x="5683366" y="3004055"/>
                  <a:pt x="5693774" y="2955280"/>
                </a:cubicBezTo>
                <a:close/>
                <a:moveTo>
                  <a:pt x="12987403" y="2905837"/>
                </a:moveTo>
                <a:cubicBezTo>
                  <a:pt x="12998390" y="2920624"/>
                  <a:pt x="13008157" y="2935412"/>
                  <a:pt x="13019145" y="2950199"/>
                </a:cubicBezTo>
                <a:cubicBezTo>
                  <a:pt x="13037458" y="2974844"/>
                  <a:pt x="13055770" y="3001954"/>
                  <a:pt x="13074083" y="3029063"/>
                </a:cubicBezTo>
                <a:lnTo>
                  <a:pt x="13063095" y="3036457"/>
                </a:lnTo>
                <a:cubicBezTo>
                  <a:pt x="13046004" y="3009347"/>
                  <a:pt x="13027691" y="2982237"/>
                  <a:pt x="13008157" y="2957592"/>
                </a:cubicBezTo>
                <a:cubicBezTo>
                  <a:pt x="12998390" y="2942805"/>
                  <a:pt x="12987403" y="2928018"/>
                  <a:pt x="12976415" y="2914463"/>
                </a:cubicBezTo>
                <a:close/>
                <a:moveTo>
                  <a:pt x="17190195" y="2834415"/>
                </a:moveTo>
                <a:cubicBezTo>
                  <a:pt x="17197521" y="2884441"/>
                  <a:pt x="17204845" y="2934466"/>
                  <a:pt x="17210951" y="2985742"/>
                </a:cubicBezTo>
                <a:lnTo>
                  <a:pt x="17198741" y="2986993"/>
                </a:lnTo>
                <a:cubicBezTo>
                  <a:pt x="17192637" y="2936967"/>
                  <a:pt x="17185313" y="2885691"/>
                  <a:pt x="17179209" y="2835666"/>
                </a:cubicBezTo>
                <a:close/>
                <a:moveTo>
                  <a:pt x="10267820" y="2806948"/>
                </a:moveTo>
                <a:lnTo>
                  <a:pt x="10277708" y="2814342"/>
                </a:lnTo>
                <a:cubicBezTo>
                  <a:pt x="10249280" y="2853774"/>
                  <a:pt x="10219611" y="2894439"/>
                  <a:pt x="10191180" y="2937568"/>
                </a:cubicBezTo>
                <a:lnTo>
                  <a:pt x="10180057" y="2931407"/>
                </a:lnTo>
                <a:cubicBezTo>
                  <a:pt x="10209723" y="2887045"/>
                  <a:pt x="10238154" y="2846381"/>
                  <a:pt x="10267820" y="2806948"/>
                </a:cubicBezTo>
                <a:close/>
                <a:moveTo>
                  <a:pt x="21068849" y="2735526"/>
                </a:moveTo>
                <a:lnTo>
                  <a:pt x="21078739" y="2735526"/>
                </a:lnTo>
                <a:cubicBezTo>
                  <a:pt x="21078739" y="2785552"/>
                  <a:pt x="21076541" y="2836828"/>
                  <a:pt x="21075441" y="2888104"/>
                </a:cubicBezTo>
                <a:lnTo>
                  <a:pt x="21063353" y="2888104"/>
                </a:lnTo>
                <a:cubicBezTo>
                  <a:pt x="21066651" y="2836828"/>
                  <a:pt x="21067749" y="2785552"/>
                  <a:pt x="21068849" y="2735526"/>
                </a:cubicBezTo>
                <a:close/>
                <a:moveTo>
                  <a:pt x="12782963" y="2680591"/>
                </a:moveTo>
                <a:cubicBezTo>
                  <a:pt x="12818555" y="2715844"/>
                  <a:pt x="12854148" y="2753614"/>
                  <a:pt x="12887286" y="2791384"/>
                </a:cubicBezTo>
                <a:lnTo>
                  <a:pt x="12877467" y="2800197"/>
                </a:lnTo>
                <a:cubicBezTo>
                  <a:pt x="12845556" y="2762427"/>
                  <a:pt x="12809964" y="2724657"/>
                  <a:pt x="12773144" y="2689404"/>
                </a:cubicBezTo>
                <a:close/>
                <a:moveTo>
                  <a:pt x="5743434" y="2658612"/>
                </a:moveTo>
                <a:lnTo>
                  <a:pt x="5756254" y="2659863"/>
                </a:lnTo>
                <a:cubicBezTo>
                  <a:pt x="5749844" y="2709888"/>
                  <a:pt x="5742153" y="2759914"/>
                  <a:pt x="5731898" y="2811190"/>
                </a:cubicBezTo>
                <a:lnTo>
                  <a:pt x="5719079" y="2808688"/>
                </a:lnTo>
                <a:cubicBezTo>
                  <a:pt x="5729333" y="2758663"/>
                  <a:pt x="5737028" y="2707387"/>
                  <a:pt x="5743434" y="2658612"/>
                </a:cubicBezTo>
                <a:close/>
                <a:moveTo>
                  <a:pt x="10465738" y="2570714"/>
                </a:moveTo>
                <a:lnTo>
                  <a:pt x="10475504" y="2580823"/>
                </a:lnTo>
                <a:cubicBezTo>
                  <a:pt x="10442540" y="2616204"/>
                  <a:pt x="10409575" y="2654112"/>
                  <a:pt x="10376608" y="2695811"/>
                </a:cubicBezTo>
                <a:lnTo>
                  <a:pt x="10366844" y="2686965"/>
                </a:lnTo>
                <a:cubicBezTo>
                  <a:pt x="10399805" y="2646530"/>
                  <a:pt x="10433992" y="2607359"/>
                  <a:pt x="10465738" y="2570714"/>
                </a:cubicBezTo>
                <a:close/>
                <a:moveTo>
                  <a:pt x="17147465" y="2532255"/>
                </a:moveTo>
                <a:cubicBezTo>
                  <a:pt x="17153569" y="2583118"/>
                  <a:pt x="17160895" y="2632740"/>
                  <a:pt x="17166999" y="2683602"/>
                </a:cubicBezTo>
                <a:lnTo>
                  <a:pt x="17156011" y="2684843"/>
                </a:lnTo>
                <a:cubicBezTo>
                  <a:pt x="17148687" y="2633980"/>
                  <a:pt x="17141361" y="2584358"/>
                  <a:pt x="17135257" y="2534736"/>
                </a:cubicBezTo>
                <a:close/>
                <a:moveTo>
                  <a:pt x="12548533" y="2482812"/>
                </a:moveTo>
                <a:cubicBezTo>
                  <a:pt x="12590243" y="2512637"/>
                  <a:pt x="12629499" y="2543703"/>
                  <a:pt x="12667529" y="2576013"/>
                </a:cubicBezTo>
                <a:lnTo>
                  <a:pt x="12658942" y="2585955"/>
                </a:lnTo>
                <a:cubicBezTo>
                  <a:pt x="12622139" y="2553645"/>
                  <a:pt x="12581656" y="2522578"/>
                  <a:pt x="12542399" y="2492754"/>
                </a:cubicBezTo>
                <a:close/>
                <a:moveTo>
                  <a:pt x="21057859" y="2427870"/>
                </a:moveTo>
                <a:lnTo>
                  <a:pt x="21070067" y="2427870"/>
                </a:lnTo>
                <a:cubicBezTo>
                  <a:pt x="21073729" y="2477896"/>
                  <a:pt x="21076171" y="2529172"/>
                  <a:pt x="21078613" y="2580448"/>
                </a:cubicBezTo>
                <a:lnTo>
                  <a:pt x="21065185" y="2580448"/>
                </a:lnTo>
                <a:cubicBezTo>
                  <a:pt x="21063963" y="2530422"/>
                  <a:pt x="21061521" y="2479146"/>
                  <a:pt x="21057859" y="2427870"/>
                </a:cubicBezTo>
                <a:close/>
                <a:moveTo>
                  <a:pt x="10693300" y="2367440"/>
                </a:moveTo>
                <a:lnTo>
                  <a:pt x="10700733" y="2378939"/>
                </a:lnTo>
                <a:cubicBezTo>
                  <a:pt x="10662330" y="2408325"/>
                  <a:pt x="10622691" y="2441543"/>
                  <a:pt x="10584286" y="2476040"/>
                </a:cubicBezTo>
                <a:lnTo>
                  <a:pt x="10575616" y="2465818"/>
                </a:lnTo>
                <a:cubicBezTo>
                  <a:pt x="10614014" y="2431322"/>
                  <a:pt x="10654896" y="2398104"/>
                  <a:pt x="10693300" y="2367440"/>
                </a:cubicBezTo>
                <a:close/>
                <a:moveTo>
                  <a:pt x="5767307" y="2356452"/>
                </a:moveTo>
                <a:lnTo>
                  <a:pt x="5778291" y="2357693"/>
                </a:lnTo>
                <a:cubicBezTo>
                  <a:pt x="5777071" y="2407315"/>
                  <a:pt x="5774630" y="2458177"/>
                  <a:pt x="5770967" y="2509040"/>
                </a:cubicBezTo>
                <a:lnTo>
                  <a:pt x="5757539" y="2509040"/>
                </a:lnTo>
                <a:cubicBezTo>
                  <a:pt x="5762424" y="2456937"/>
                  <a:pt x="5764862" y="2406074"/>
                  <a:pt x="5767307" y="2356452"/>
                </a:cubicBezTo>
                <a:close/>
                <a:moveTo>
                  <a:pt x="12289092" y="2323489"/>
                </a:moveTo>
                <a:cubicBezTo>
                  <a:pt x="12334466" y="2346093"/>
                  <a:pt x="12377387" y="2371207"/>
                  <a:pt x="12420309" y="2398834"/>
                </a:cubicBezTo>
                <a:lnTo>
                  <a:pt x="12414177" y="2410136"/>
                </a:lnTo>
                <a:cubicBezTo>
                  <a:pt x="12371256" y="2383765"/>
                  <a:pt x="12327108" y="2357394"/>
                  <a:pt x="12284187" y="2334791"/>
                </a:cubicBezTo>
                <a:close/>
                <a:moveTo>
                  <a:pt x="17108241" y="2230092"/>
                </a:moveTo>
                <a:cubicBezTo>
                  <a:pt x="17112819" y="2278474"/>
                  <a:pt x="17117399" y="2328096"/>
                  <a:pt x="17123121" y="2381439"/>
                </a:cubicBezTo>
                <a:lnTo>
                  <a:pt x="17111675" y="2382680"/>
                </a:lnTo>
                <a:cubicBezTo>
                  <a:pt x="17105953" y="2329336"/>
                  <a:pt x="17101373" y="2279714"/>
                  <a:pt x="17096795" y="2231333"/>
                </a:cubicBezTo>
                <a:close/>
                <a:moveTo>
                  <a:pt x="10960666" y="2219108"/>
                </a:moveTo>
                <a:lnTo>
                  <a:pt x="10964423" y="2231787"/>
                </a:lnTo>
                <a:cubicBezTo>
                  <a:pt x="10929340" y="2247001"/>
                  <a:pt x="10894258" y="2264750"/>
                  <a:pt x="10860427" y="2282500"/>
                </a:cubicBezTo>
                <a:cubicBezTo>
                  <a:pt x="10849151" y="2288839"/>
                  <a:pt x="10839127" y="2293910"/>
                  <a:pt x="10827849" y="2300249"/>
                </a:cubicBezTo>
                <a:lnTo>
                  <a:pt x="10822839" y="2288839"/>
                </a:lnTo>
                <a:cubicBezTo>
                  <a:pt x="10832861" y="2282500"/>
                  <a:pt x="10842885" y="2276161"/>
                  <a:pt x="10854163" y="2271089"/>
                </a:cubicBezTo>
                <a:cubicBezTo>
                  <a:pt x="10887992" y="2253340"/>
                  <a:pt x="10924328" y="2234322"/>
                  <a:pt x="10960666" y="2219108"/>
                </a:cubicBezTo>
                <a:close/>
                <a:moveTo>
                  <a:pt x="12007806" y="2202625"/>
                </a:moveTo>
                <a:cubicBezTo>
                  <a:pt x="12055983" y="2218496"/>
                  <a:pt x="12102891" y="2235588"/>
                  <a:pt x="12151066" y="2255122"/>
                </a:cubicBezTo>
                <a:lnTo>
                  <a:pt x="12145995" y="2267330"/>
                </a:lnTo>
                <a:cubicBezTo>
                  <a:pt x="12099087" y="2247797"/>
                  <a:pt x="12052178" y="2229484"/>
                  <a:pt x="12004003" y="2213613"/>
                </a:cubicBezTo>
                <a:close/>
                <a:moveTo>
                  <a:pt x="11708589" y="2131203"/>
                </a:moveTo>
                <a:cubicBezTo>
                  <a:pt x="11759864" y="2139993"/>
                  <a:pt x="11809891" y="2148784"/>
                  <a:pt x="11859915" y="2161341"/>
                </a:cubicBezTo>
                <a:lnTo>
                  <a:pt x="11856164" y="2173899"/>
                </a:lnTo>
                <a:cubicBezTo>
                  <a:pt x="11806138" y="2161341"/>
                  <a:pt x="11757363" y="2151295"/>
                  <a:pt x="11707340" y="2143761"/>
                </a:cubicBezTo>
                <a:close/>
                <a:moveTo>
                  <a:pt x="11253063" y="2131203"/>
                </a:moveTo>
                <a:lnTo>
                  <a:pt x="11255586" y="2144215"/>
                </a:lnTo>
                <a:cubicBezTo>
                  <a:pt x="11205151" y="2152023"/>
                  <a:pt x="11154715" y="2165035"/>
                  <a:pt x="11105542" y="2179348"/>
                </a:cubicBezTo>
                <a:lnTo>
                  <a:pt x="11103020" y="2166336"/>
                </a:lnTo>
                <a:cubicBezTo>
                  <a:pt x="11152194" y="2150721"/>
                  <a:pt x="11202629" y="2140312"/>
                  <a:pt x="11253063" y="2131203"/>
                </a:cubicBezTo>
                <a:close/>
                <a:moveTo>
                  <a:pt x="21035887" y="2125711"/>
                </a:moveTo>
                <a:cubicBezTo>
                  <a:pt x="21044433" y="2174486"/>
                  <a:pt x="21050537" y="2225762"/>
                  <a:pt x="21056641" y="2277038"/>
                </a:cubicBezTo>
                <a:lnTo>
                  <a:pt x="21045653" y="2278289"/>
                </a:lnTo>
                <a:cubicBezTo>
                  <a:pt x="21039549" y="2227013"/>
                  <a:pt x="21032225" y="2176987"/>
                  <a:pt x="21024899" y="2126962"/>
                </a:cubicBezTo>
                <a:close/>
                <a:moveTo>
                  <a:pt x="11405175" y="2115991"/>
                </a:moveTo>
                <a:cubicBezTo>
                  <a:pt x="11455200" y="2114723"/>
                  <a:pt x="11506476" y="2114723"/>
                  <a:pt x="11557753" y="2117259"/>
                </a:cubicBezTo>
                <a:lnTo>
                  <a:pt x="11557753" y="2129936"/>
                </a:lnTo>
                <a:cubicBezTo>
                  <a:pt x="11506476" y="2127400"/>
                  <a:pt x="11455200" y="2127400"/>
                  <a:pt x="11405175" y="2129936"/>
                </a:cubicBezTo>
                <a:close/>
                <a:moveTo>
                  <a:pt x="5775235" y="2048797"/>
                </a:moveTo>
                <a:cubicBezTo>
                  <a:pt x="5780116" y="2098419"/>
                  <a:pt x="5782557" y="2149282"/>
                  <a:pt x="5783779" y="2201385"/>
                </a:cubicBezTo>
                <a:lnTo>
                  <a:pt x="5771573" y="2201385"/>
                </a:lnTo>
                <a:cubicBezTo>
                  <a:pt x="5770350" y="2150522"/>
                  <a:pt x="5766689" y="2099660"/>
                  <a:pt x="5763024" y="2050038"/>
                </a:cubicBezTo>
                <a:close/>
                <a:moveTo>
                  <a:pt x="17080315" y="1927932"/>
                </a:moveTo>
                <a:lnTo>
                  <a:pt x="17093241" y="1927932"/>
                </a:lnTo>
                <a:cubicBezTo>
                  <a:pt x="17095827" y="1976707"/>
                  <a:pt x="17098413" y="2027983"/>
                  <a:pt x="17100997" y="2079259"/>
                </a:cubicBezTo>
                <a:lnTo>
                  <a:pt x="17088071" y="2080510"/>
                </a:lnTo>
                <a:cubicBezTo>
                  <a:pt x="17084193" y="2027983"/>
                  <a:pt x="17082901" y="1976707"/>
                  <a:pt x="17080315" y="1927932"/>
                </a:cubicBezTo>
                <a:close/>
                <a:moveTo>
                  <a:pt x="20971333" y="1829043"/>
                </a:moveTo>
                <a:cubicBezTo>
                  <a:pt x="20984931" y="1878218"/>
                  <a:pt x="20997291" y="1928653"/>
                  <a:pt x="21007179" y="1979089"/>
                </a:cubicBezTo>
                <a:lnTo>
                  <a:pt x="20994819" y="1981610"/>
                </a:lnTo>
                <a:cubicBezTo>
                  <a:pt x="20984931" y="1932436"/>
                  <a:pt x="20972569" y="1880740"/>
                  <a:pt x="20958973" y="1832826"/>
                </a:cubicBezTo>
                <a:close/>
                <a:moveTo>
                  <a:pt x="5726138" y="1746634"/>
                </a:moveTo>
                <a:cubicBezTo>
                  <a:pt x="5737439" y="1795409"/>
                  <a:pt x="5747487" y="1846685"/>
                  <a:pt x="5756278" y="1896710"/>
                </a:cubicBezTo>
                <a:lnTo>
                  <a:pt x="5743721" y="1899212"/>
                </a:lnTo>
                <a:cubicBezTo>
                  <a:pt x="5736183" y="1847936"/>
                  <a:pt x="5724881" y="1797910"/>
                  <a:pt x="5713579" y="1749136"/>
                </a:cubicBezTo>
                <a:close/>
                <a:moveTo>
                  <a:pt x="17088071" y="1620277"/>
                </a:moveTo>
                <a:lnTo>
                  <a:pt x="17100997" y="1620277"/>
                </a:lnTo>
                <a:cubicBezTo>
                  <a:pt x="17097119" y="1670303"/>
                  <a:pt x="17094535" y="1721579"/>
                  <a:pt x="17093241" y="1772855"/>
                </a:cubicBezTo>
                <a:lnTo>
                  <a:pt x="17080315" y="1772855"/>
                </a:lnTo>
                <a:cubicBezTo>
                  <a:pt x="17081607" y="1720328"/>
                  <a:pt x="17084193" y="1669052"/>
                  <a:pt x="17088071" y="1620277"/>
                </a:cubicBezTo>
                <a:close/>
                <a:moveTo>
                  <a:pt x="20877205" y="1537871"/>
                </a:moveTo>
                <a:cubicBezTo>
                  <a:pt x="20882377" y="1548996"/>
                  <a:pt x="20884961" y="1558886"/>
                  <a:pt x="20890133" y="1570011"/>
                </a:cubicBezTo>
                <a:cubicBezTo>
                  <a:pt x="20904353" y="1605859"/>
                  <a:pt x="20918571" y="1642943"/>
                  <a:pt x="20930205" y="1680027"/>
                </a:cubicBezTo>
                <a:lnTo>
                  <a:pt x="20918571" y="1684971"/>
                </a:lnTo>
                <a:cubicBezTo>
                  <a:pt x="20905645" y="1647887"/>
                  <a:pt x="20891425" y="1610803"/>
                  <a:pt x="20877205" y="1574955"/>
                </a:cubicBezTo>
                <a:cubicBezTo>
                  <a:pt x="20873329" y="1563830"/>
                  <a:pt x="20869449" y="1553941"/>
                  <a:pt x="20865573" y="1542816"/>
                </a:cubicBezTo>
                <a:close/>
                <a:moveTo>
                  <a:pt x="5631597" y="1455462"/>
                </a:moveTo>
                <a:cubicBezTo>
                  <a:pt x="5650616" y="1502434"/>
                  <a:pt x="5669632" y="1550642"/>
                  <a:pt x="5684847" y="1597614"/>
                </a:cubicBezTo>
                <a:lnTo>
                  <a:pt x="5672166" y="1602558"/>
                </a:lnTo>
                <a:cubicBezTo>
                  <a:pt x="5656956" y="1555586"/>
                  <a:pt x="5639205" y="1507378"/>
                  <a:pt x="5620189" y="1461643"/>
                </a:cubicBezTo>
                <a:close/>
                <a:moveTo>
                  <a:pt x="17128727" y="1318114"/>
                </a:moveTo>
                <a:lnTo>
                  <a:pt x="17139543" y="1320616"/>
                </a:lnTo>
                <a:cubicBezTo>
                  <a:pt x="17129929" y="1369390"/>
                  <a:pt x="17121517" y="1420666"/>
                  <a:pt x="17114307" y="1470692"/>
                </a:cubicBezTo>
                <a:lnTo>
                  <a:pt x="17102289" y="1469441"/>
                </a:lnTo>
                <a:cubicBezTo>
                  <a:pt x="17109501" y="1418165"/>
                  <a:pt x="17117913" y="1366889"/>
                  <a:pt x="17128727" y="1318114"/>
                </a:cubicBezTo>
                <a:close/>
                <a:moveTo>
                  <a:pt x="20750805" y="1263179"/>
                </a:moveTo>
                <a:cubicBezTo>
                  <a:pt x="20775269" y="1307509"/>
                  <a:pt x="20799733" y="1353070"/>
                  <a:pt x="20820335" y="1398631"/>
                </a:cubicBezTo>
                <a:lnTo>
                  <a:pt x="20808747" y="1404788"/>
                </a:lnTo>
                <a:cubicBezTo>
                  <a:pt x="20786857" y="1359227"/>
                  <a:pt x="20763681" y="1313666"/>
                  <a:pt x="20739217" y="1269336"/>
                </a:cubicBezTo>
                <a:close/>
                <a:moveTo>
                  <a:pt x="5494141" y="1186265"/>
                </a:moveTo>
                <a:cubicBezTo>
                  <a:pt x="5520512" y="1230508"/>
                  <a:pt x="5545628" y="1276014"/>
                  <a:pt x="5569486" y="1321521"/>
                </a:cubicBezTo>
                <a:lnTo>
                  <a:pt x="5556929" y="1327841"/>
                </a:lnTo>
                <a:cubicBezTo>
                  <a:pt x="5534324" y="1282335"/>
                  <a:pt x="5509209" y="1236828"/>
                  <a:pt x="5482843" y="1193850"/>
                </a:cubicBezTo>
                <a:close/>
                <a:moveTo>
                  <a:pt x="131217" y="1059905"/>
                </a:moveTo>
                <a:lnTo>
                  <a:pt x="136121" y="1071207"/>
                </a:lnTo>
                <a:cubicBezTo>
                  <a:pt x="93200" y="1096322"/>
                  <a:pt x="50279" y="1121437"/>
                  <a:pt x="6131" y="1146552"/>
                </a:cubicBezTo>
                <a:lnTo>
                  <a:pt x="0" y="1136506"/>
                </a:lnTo>
                <a:cubicBezTo>
                  <a:pt x="44148" y="1110135"/>
                  <a:pt x="87068" y="1085020"/>
                  <a:pt x="131217" y="1059905"/>
                </a:cubicBezTo>
                <a:close/>
                <a:moveTo>
                  <a:pt x="17221217" y="1026942"/>
                </a:moveTo>
                <a:lnTo>
                  <a:pt x="17232851" y="1031887"/>
                </a:lnTo>
                <a:cubicBezTo>
                  <a:pt x="17213461" y="1077622"/>
                  <a:pt x="17196655" y="1125830"/>
                  <a:pt x="17181143" y="1174038"/>
                </a:cubicBezTo>
                <a:lnTo>
                  <a:pt x="17168217" y="1170330"/>
                </a:lnTo>
                <a:cubicBezTo>
                  <a:pt x="17183729" y="1122122"/>
                  <a:pt x="17201827" y="1073914"/>
                  <a:pt x="17221217" y="1026942"/>
                </a:cubicBezTo>
                <a:close/>
                <a:moveTo>
                  <a:pt x="20589725" y="999471"/>
                </a:moveTo>
                <a:cubicBezTo>
                  <a:pt x="20617989" y="1041054"/>
                  <a:pt x="20645025" y="1085156"/>
                  <a:pt x="20672061" y="1129259"/>
                </a:cubicBezTo>
                <a:lnTo>
                  <a:pt x="20659773" y="1135559"/>
                </a:lnTo>
                <a:cubicBezTo>
                  <a:pt x="20635193" y="1091457"/>
                  <a:pt x="20606929" y="1047354"/>
                  <a:pt x="20579893" y="1005772"/>
                </a:cubicBezTo>
                <a:close/>
                <a:moveTo>
                  <a:pt x="5310250" y="939040"/>
                </a:moveTo>
                <a:cubicBezTo>
                  <a:pt x="5343800" y="977070"/>
                  <a:pt x="5374864" y="1016327"/>
                  <a:pt x="5404686" y="1056810"/>
                </a:cubicBezTo>
                <a:lnTo>
                  <a:pt x="5394748" y="1064170"/>
                </a:lnTo>
                <a:cubicBezTo>
                  <a:pt x="5364924" y="1023687"/>
                  <a:pt x="5333859" y="984431"/>
                  <a:pt x="5301550" y="946401"/>
                </a:cubicBezTo>
                <a:close/>
                <a:moveTo>
                  <a:pt x="398963" y="911569"/>
                </a:moveTo>
                <a:lnTo>
                  <a:pt x="405283" y="923035"/>
                </a:lnTo>
                <a:cubicBezTo>
                  <a:pt x="359777" y="947240"/>
                  <a:pt x="314270" y="972718"/>
                  <a:pt x="270028" y="998197"/>
                </a:cubicBezTo>
                <a:lnTo>
                  <a:pt x="263707" y="986732"/>
                </a:lnTo>
                <a:cubicBezTo>
                  <a:pt x="307950" y="961253"/>
                  <a:pt x="353456" y="935774"/>
                  <a:pt x="398963" y="911569"/>
                </a:cubicBezTo>
                <a:close/>
                <a:moveTo>
                  <a:pt x="669426" y="763237"/>
                </a:moveTo>
                <a:lnTo>
                  <a:pt x="674482" y="774144"/>
                </a:lnTo>
                <a:cubicBezTo>
                  <a:pt x="630241" y="795957"/>
                  <a:pt x="584734" y="818982"/>
                  <a:pt x="537964" y="844431"/>
                </a:cubicBezTo>
                <a:lnTo>
                  <a:pt x="532908" y="832313"/>
                </a:lnTo>
                <a:cubicBezTo>
                  <a:pt x="578414" y="809288"/>
                  <a:pt x="625184" y="785051"/>
                  <a:pt x="669426" y="763237"/>
                </a:cubicBezTo>
                <a:close/>
                <a:moveTo>
                  <a:pt x="20402045" y="757745"/>
                </a:moveTo>
                <a:cubicBezTo>
                  <a:pt x="20436541" y="796149"/>
                  <a:pt x="20469761" y="834552"/>
                  <a:pt x="20501701" y="875433"/>
                </a:cubicBezTo>
                <a:lnTo>
                  <a:pt x="20491481" y="882866"/>
                </a:lnTo>
                <a:cubicBezTo>
                  <a:pt x="20459539" y="843224"/>
                  <a:pt x="20426321" y="803582"/>
                  <a:pt x="20393101" y="766417"/>
                </a:cubicBezTo>
                <a:close/>
                <a:moveTo>
                  <a:pt x="17359279" y="757742"/>
                </a:moveTo>
                <a:lnTo>
                  <a:pt x="17370267" y="765100"/>
                </a:lnTo>
                <a:cubicBezTo>
                  <a:pt x="17342187" y="805569"/>
                  <a:pt x="17317771" y="849716"/>
                  <a:pt x="17294573" y="893864"/>
                </a:cubicBezTo>
                <a:lnTo>
                  <a:pt x="17283585" y="887732"/>
                </a:lnTo>
                <a:cubicBezTo>
                  <a:pt x="17306783" y="843585"/>
                  <a:pt x="17332421" y="799437"/>
                  <a:pt x="17359279" y="757742"/>
                </a:cubicBezTo>
                <a:close/>
                <a:moveTo>
                  <a:pt x="5101512" y="719290"/>
                </a:moveTo>
                <a:cubicBezTo>
                  <a:pt x="5140138" y="754025"/>
                  <a:pt x="5177517" y="788760"/>
                  <a:pt x="5212410" y="824735"/>
                </a:cubicBezTo>
                <a:lnTo>
                  <a:pt x="5202441" y="833419"/>
                </a:lnTo>
                <a:cubicBezTo>
                  <a:pt x="5167550" y="797443"/>
                  <a:pt x="5131418" y="762709"/>
                  <a:pt x="5092789" y="729214"/>
                </a:cubicBezTo>
                <a:close/>
                <a:moveTo>
                  <a:pt x="938679" y="625893"/>
                </a:moveTo>
                <a:lnTo>
                  <a:pt x="943690" y="637482"/>
                </a:lnTo>
                <a:cubicBezTo>
                  <a:pt x="899836" y="659371"/>
                  <a:pt x="853475" y="683837"/>
                  <a:pt x="807116" y="707014"/>
                </a:cubicBezTo>
                <a:lnTo>
                  <a:pt x="802104" y="695425"/>
                </a:lnTo>
                <a:cubicBezTo>
                  <a:pt x="848465" y="670960"/>
                  <a:pt x="894824" y="647783"/>
                  <a:pt x="938679" y="625893"/>
                </a:cubicBezTo>
                <a:close/>
                <a:moveTo>
                  <a:pt x="20187569" y="543493"/>
                </a:moveTo>
                <a:cubicBezTo>
                  <a:pt x="20224951" y="576981"/>
                  <a:pt x="20262331" y="612956"/>
                  <a:pt x="20298465" y="648932"/>
                </a:cubicBezTo>
                <a:lnTo>
                  <a:pt x="20288497" y="657615"/>
                </a:lnTo>
                <a:cubicBezTo>
                  <a:pt x="20253609" y="621640"/>
                  <a:pt x="20216227" y="586905"/>
                  <a:pt x="20178847" y="553411"/>
                </a:cubicBezTo>
                <a:close/>
                <a:moveTo>
                  <a:pt x="4858517" y="532499"/>
                </a:moveTo>
                <a:cubicBezTo>
                  <a:pt x="4899564" y="561773"/>
                  <a:pt x="4941857" y="593597"/>
                  <a:pt x="4981664" y="624147"/>
                </a:cubicBezTo>
                <a:lnTo>
                  <a:pt x="4974201" y="635604"/>
                </a:lnTo>
                <a:cubicBezTo>
                  <a:pt x="4934393" y="603780"/>
                  <a:pt x="4893345" y="573230"/>
                  <a:pt x="4851056" y="543953"/>
                </a:cubicBezTo>
                <a:close/>
                <a:moveTo>
                  <a:pt x="17559127" y="521513"/>
                </a:moveTo>
                <a:lnTo>
                  <a:pt x="17568001" y="528913"/>
                </a:lnTo>
                <a:cubicBezTo>
                  <a:pt x="17531235" y="564678"/>
                  <a:pt x="17497005" y="602911"/>
                  <a:pt x="17464043" y="641143"/>
                </a:cubicBezTo>
                <a:lnTo>
                  <a:pt x="17453901" y="632510"/>
                </a:lnTo>
                <a:cubicBezTo>
                  <a:pt x="17486863" y="594277"/>
                  <a:pt x="17522361" y="556045"/>
                  <a:pt x="17559127" y="521513"/>
                </a:cubicBezTo>
                <a:close/>
                <a:moveTo>
                  <a:pt x="1217525" y="499540"/>
                </a:moveTo>
                <a:lnTo>
                  <a:pt x="1223863" y="510885"/>
                </a:lnTo>
                <a:cubicBezTo>
                  <a:pt x="1176954" y="532324"/>
                  <a:pt x="1130044" y="553754"/>
                  <a:pt x="1081867" y="575189"/>
                </a:cubicBezTo>
                <a:lnTo>
                  <a:pt x="1076795" y="563841"/>
                </a:lnTo>
                <a:cubicBezTo>
                  <a:pt x="1123704" y="542411"/>
                  <a:pt x="1171882" y="519714"/>
                  <a:pt x="1217525" y="499540"/>
                </a:cubicBezTo>
                <a:close/>
                <a:moveTo>
                  <a:pt x="1499063" y="378676"/>
                </a:moveTo>
                <a:lnTo>
                  <a:pt x="1504049" y="389955"/>
                </a:lnTo>
                <a:cubicBezTo>
                  <a:pt x="1456683" y="408748"/>
                  <a:pt x="1409316" y="427539"/>
                  <a:pt x="1361950" y="448839"/>
                </a:cubicBezTo>
                <a:lnTo>
                  <a:pt x="1356963" y="436314"/>
                </a:lnTo>
                <a:cubicBezTo>
                  <a:pt x="1405577" y="416262"/>
                  <a:pt x="1452944" y="396214"/>
                  <a:pt x="1499063" y="378676"/>
                </a:cubicBezTo>
                <a:close/>
                <a:moveTo>
                  <a:pt x="4597748" y="373174"/>
                </a:moveTo>
                <a:cubicBezTo>
                  <a:pt x="4643121" y="396699"/>
                  <a:pt x="4686043" y="422696"/>
                  <a:pt x="4728962" y="447458"/>
                </a:cubicBezTo>
                <a:lnTo>
                  <a:pt x="4724057" y="459839"/>
                </a:lnTo>
                <a:cubicBezTo>
                  <a:pt x="4681137" y="433841"/>
                  <a:pt x="4636989" y="407843"/>
                  <a:pt x="4592843" y="384320"/>
                </a:cubicBezTo>
                <a:close/>
                <a:moveTo>
                  <a:pt x="19948885" y="356699"/>
                </a:moveTo>
                <a:cubicBezTo>
                  <a:pt x="19991579" y="384781"/>
                  <a:pt x="20033019" y="412861"/>
                  <a:pt x="20073203" y="444600"/>
                </a:cubicBezTo>
                <a:lnTo>
                  <a:pt x="20065667" y="454367"/>
                </a:lnTo>
                <a:cubicBezTo>
                  <a:pt x="20025485" y="423843"/>
                  <a:pt x="19984045" y="394545"/>
                  <a:pt x="19942605" y="366464"/>
                </a:cubicBezTo>
                <a:close/>
                <a:moveTo>
                  <a:pt x="17792401" y="323733"/>
                </a:moveTo>
                <a:lnTo>
                  <a:pt x="17798739" y="335187"/>
                </a:lnTo>
                <a:cubicBezTo>
                  <a:pt x="17756901" y="363194"/>
                  <a:pt x="17715063" y="395017"/>
                  <a:pt x="17675761" y="426841"/>
                </a:cubicBezTo>
                <a:lnTo>
                  <a:pt x="17668155" y="417930"/>
                </a:lnTo>
                <a:cubicBezTo>
                  <a:pt x="17707457" y="384835"/>
                  <a:pt x="17749295" y="353011"/>
                  <a:pt x="17792401" y="323733"/>
                </a:cubicBezTo>
                <a:close/>
                <a:moveTo>
                  <a:pt x="1779307" y="274286"/>
                </a:moveTo>
                <a:lnTo>
                  <a:pt x="1784252" y="285919"/>
                </a:lnTo>
                <a:cubicBezTo>
                  <a:pt x="1737278" y="302725"/>
                  <a:pt x="1690305" y="320821"/>
                  <a:pt x="1640860" y="338921"/>
                </a:cubicBezTo>
                <a:lnTo>
                  <a:pt x="1637152" y="327283"/>
                </a:lnTo>
                <a:cubicBezTo>
                  <a:pt x="1685360" y="307896"/>
                  <a:pt x="1732333" y="289800"/>
                  <a:pt x="1779307" y="274286"/>
                </a:cubicBezTo>
                <a:close/>
                <a:moveTo>
                  <a:pt x="4317689" y="246821"/>
                </a:moveTo>
                <a:cubicBezTo>
                  <a:pt x="4365458" y="266190"/>
                  <a:pt x="4413223" y="285558"/>
                  <a:pt x="4459736" y="306133"/>
                </a:cubicBezTo>
                <a:lnTo>
                  <a:pt x="4454707" y="317030"/>
                </a:lnTo>
                <a:cubicBezTo>
                  <a:pt x="4408197" y="296450"/>
                  <a:pt x="4360427" y="277084"/>
                  <a:pt x="4312662" y="258927"/>
                </a:cubicBezTo>
                <a:close/>
                <a:moveTo>
                  <a:pt x="19683961" y="202867"/>
                </a:moveTo>
                <a:cubicBezTo>
                  <a:pt x="19730731" y="223774"/>
                  <a:pt x="19776239" y="248375"/>
                  <a:pt x="19820481" y="274204"/>
                </a:cubicBezTo>
                <a:lnTo>
                  <a:pt x="19814161" y="284043"/>
                </a:lnTo>
                <a:cubicBezTo>
                  <a:pt x="19769919" y="259443"/>
                  <a:pt x="19724411" y="234846"/>
                  <a:pt x="19678905" y="212706"/>
                </a:cubicBezTo>
                <a:close/>
                <a:moveTo>
                  <a:pt x="2071753" y="180895"/>
                </a:moveTo>
                <a:lnTo>
                  <a:pt x="2075431" y="193104"/>
                </a:lnTo>
                <a:cubicBezTo>
                  <a:pt x="2028846" y="206533"/>
                  <a:pt x="1979810" y="219962"/>
                  <a:pt x="1932001" y="234611"/>
                </a:cubicBezTo>
                <a:lnTo>
                  <a:pt x="1928323" y="223624"/>
                </a:lnTo>
                <a:cubicBezTo>
                  <a:pt x="1976133" y="207758"/>
                  <a:pt x="2025170" y="194326"/>
                  <a:pt x="2071753" y="180895"/>
                </a:cubicBezTo>
                <a:close/>
                <a:moveTo>
                  <a:pt x="18057451" y="175401"/>
                </a:moveTo>
                <a:lnTo>
                  <a:pt x="18062463" y="186812"/>
                </a:lnTo>
                <a:cubicBezTo>
                  <a:pt x="18016101" y="208365"/>
                  <a:pt x="17970995" y="231185"/>
                  <a:pt x="17927139" y="256543"/>
                </a:cubicBezTo>
                <a:lnTo>
                  <a:pt x="17920875" y="245131"/>
                </a:lnTo>
                <a:cubicBezTo>
                  <a:pt x="17964729" y="221043"/>
                  <a:pt x="18011089" y="196955"/>
                  <a:pt x="18057451" y="175401"/>
                </a:cubicBezTo>
                <a:close/>
                <a:moveTo>
                  <a:pt x="4030651" y="147928"/>
                </a:moveTo>
                <a:cubicBezTo>
                  <a:pt x="4078462" y="162071"/>
                  <a:pt x="4127503" y="177502"/>
                  <a:pt x="4174087" y="194218"/>
                </a:cubicBezTo>
                <a:lnTo>
                  <a:pt x="4170410" y="207077"/>
                </a:lnTo>
                <a:cubicBezTo>
                  <a:pt x="4123826" y="190361"/>
                  <a:pt x="4076010" y="174929"/>
                  <a:pt x="4026974" y="159502"/>
                </a:cubicBezTo>
                <a:close/>
                <a:moveTo>
                  <a:pt x="2369541" y="109468"/>
                </a:moveTo>
                <a:lnTo>
                  <a:pt x="2372063" y="123784"/>
                </a:lnTo>
                <a:cubicBezTo>
                  <a:pt x="2322888" y="132894"/>
                  <a:pt x="2272454" y="145907"/>
                  <a:pt x="2222018" y="157616"/>
                </a:cubicBezTo>
                <a:lnTo>
                  <a:pt x="2219496" y="145907"/>
                </a:lnTo>
                <a:cubicBezTo>
                  <a:pt x="2268671" y="132894"/>
                  <a:pt x="2320367" y="119880"/>
                  <a:pt x="2369541" y="109468"/>
                </a:cubicBezTo>
                <a:close/>
                <a:moveTo>
                  <a:pt x="19396965" y="87495"/>
                </a:moveTo>
                <a:cubicBezTo>
                  <a:pt x="19445579" y="103975"/>
                  <a:pt x="19492947" y="120456"/>
                  <a:pt x="19540315" y="140744"/>
                </a:cubicBezTo>
                <a:lnTo>
                  <a:pt x="19535329" y="152151"/>
                </a:lnTo>
                <a:cubicBezTo>
                  <a:pt x="19487961" y="133136"/>
                  <a:pt x="19440593" y="115387"/>
                  <a:pt x="19393225" y="100171"/>
                </a:cubicBezTo>
                <a:close/>
                <a:moveTo>
                  <a:pt x="3731567" y="76508"/>
                </a:moveTo>
                <a:cubicBezTo>
                  <a:pt x="3783264" y="86272"/>
                  <a:pt x="3833699" y="96042"/>
                  <a:pt x="3882874" y="108251"/>
                </a:cubicBezTo>
                <a:lnTo>
                  <a:pt x="3880351" y="119238"/>
                </a:lnTo>
                <a:cubicBezTo>
                  <a:pt x="3831179" y="108251"/>
                  <a:pt x="3780741" y="97264"/>
                  <a:pt x="3730306" y="88717"/>
                </a:cubicBezTo>
                <a:close/>
                <a:moveTo>
                  <a:pt x="18345683" y="71015"/>
                </a:moveTo>
                <a:lnTo>
                  <a:pt x="18348155" y="83603"/>
                </a:lnTo>
                <a:cubicBezTo>
                  <a:pt x="18301183" y="97454"/>
                  <a:pt x="18251739" y="112562"/>
                  <a:pt x="18204767" y="130185"/>
                </a:cubicBezTo>
                <a:lnTo>
                  <a:pt x="18201059" y="117597"/>
                </a:lnTo>
                <a:cubicBezTo>
                  <a:pt x="18248031" y="101231"/>
                  <a:pt x="18296239" y="84865"/>
                  <a:pt x="18345683" y="71015"/>
                </a:cubicBezTo>
                <a:close/>
                <a:moveTo>
                  <a:pt x="2671764" y="54537"/>
                </a:moveTo>
                <a:lnTo>
                  <a:pt x="2674245" y="67353"/>
                </a:lnTo>
                <a:cubicBezTo>
                  <a:pt x="2624624" y="75049"/>
                  <a:pt x="2573762" y="82738"/>
                  <a:pt x="2524140" y="91711"/>
                </a:cubicBezTo>
                <a:lnTo>
                  <a:pt x="2521659" y="78894"/>
                </a:lnTo>
                <a:cubicBezTo>
                  <a:pt x="2572521" y="69920"/>
                  <a:pt x="2622143" y="60946"/>
                  <a:pt x="2671764" y="54537"/>
                </a:cubicBezTo>
                <a:close/>
                <a:moveTo>
                  <a:pt x="3429394" y="32561"/>
                </a:moveTo>
                <a:cubicBezTo>
                  <a:pt x="3479420" y="37838"/>
                  <a:pt x="3530696" y="44427"/>
                  <a:pt x="3580721" y="51020"/>
                </a:cubicBezTo>
                <a:lnTo>
                  <a:pt x="3579470" y="64209"/>
                </a:lnTo>
                <a:cubicBezTo>
                  <a:pt x="3529445" y="57613"/>
                  <a:pt x="3479420" y="51020"/>
                  <a:pt x="3428143" y="45744"/>
                </a:cubicBezTo>
                <a:close/>
                <a:moveTo>
                  <a:pt x="2970915" y="27068"/>
                </a:moveTo>
                <a:lnTo>
                  <a:pt x="2970915" y="40802"/>
                </a:lnTo>
                <a:cubicBezTo>
                  <a:pt x="2951067" y="40802"/>
                  <a:pt x="2931219" y="43299"/>
                  <a:pt x="2911370" y="44548"/>
                </a:cubicBezTo>
                <a:cubicBezTo>
                  <a:pt x="2880355" y="47047"/>
                  <a:pt x="2850583" y="49542"/>
                  <a:pt x="2820809" y="53290"/>
                </a:cubicBezTo>
                <a:lnTo>
                  <a:pt x="2818329" y="39554"/>
                </a:lnTo>
                <a:cubicBezTo>
                  <a:pt x="2849343" y="37055"/>
                  <a:pt x="2879115" y="34560"/>
                  <a:pt x="2910129" y="32062"/>
                </a:cubicBezTo>
                <a:cubicBezTo>
                  <a:pt x="2929978" y="29563"/>
                  <a:pt x="2949827" y="29563"/>
                  <a:pt x="2970915" y="27068"/>
                </a:cubicBezTo>
                <a:close/>
                <a:moveTo>
                  <a:pt x="3125984" y="21574"/>
                </a:moveTo>
                <a:lnTo>
                  <a:pt x="3145833" y="21574"/>
                </a:lnTo>
                <a:cubicBezTo>
                  <a:pt x="3189253" y="21574"/>
                  <a:pt x="3233912" y="21574"/>
                  <a:pt x="3278571" y="24109"/>
                </a:cubicBezTo>
                <a:lnTo>
                  <a:pt x="3277331" y="36791"/>
                </a:lnTo>
                <a:cubicBezTo>
                  <a:pt x="3233912" y="35520"/>
                  <a:pt x="3189253" y="34253"/>
                  <a:pt x="3145833" y="34253"/>
                </a:cubicBezTo>
                <a:lnTo>
                  <a:pt x="3125984" y="34253"/>
                </a:lnTo>
                <a:close/>
                <a:moveTo>
                  <a:pt x="19097795" y="21570"/>
                </a:moveTo>
                <a:cubicBezTo>
                  <a:pt x="19148657" y="28562"/>
                  <a:pt x="19199519" y="36723"/>
                  <a:pt x="19249141" y="47211"/>
                </a:cubicBezTo>
                <a:lnTo>
                  <a:pt x="19245419" y="58865"/>
                </a:lnTo>
                <a:cubicBezTo>
                  <a:pt x="19197039" y="48376"/>
                  <a:pt x="19147417" y="40217"/>
                  <a:pt x="19096553" y="33224"/>
                </a:cubicBezTo>
                <a:close/>
                <a:moveTo>
                  <a:pt x="18643577" y="16075"/>
                </a:moveTo>
                <a:lnTo>
                  <a:pt x="18644819" y="28008"/>
                </a:lnTo>
                <a:cubicBezTo>
                  <a:pt x="18593955" y="34641"/>
                  <a:pt x="18544335" y="42596"/>
                  <a:pt x="18494713" y="53204"/>
                </a:cubicBezTo>
                <a:lnTo>
                  <a:pt x="18492231" y="38616"/>
                </a:lnTo>
                <a:cubicBezTo>
                  <a:pt x="18541853" y="29338"/>
                  <a:pt x="18592715" y="21379"/>
                  <a:pt x="18643577" y="16075"/>
                </a:cubicBezTo>
                <a:close/>
                <a:moveTo>
                  <a:pt x="18794395" y="773"/>
                </a:moveTo>
                <a:cubicBezTo>
                  <a:pt x="18845257" y="-405"/>
                  <a:pt x="18896119" y="-405"/>
                  <a:pt x="18946983" y="1952"/>
                </a:cubicBezTo>
                <a:lnTo>
                  <a:pt x="18945741" y="14901"/>
                </a:lnTo>
                <a:cubicBezTo>
                  <a:pt x="18896119" y="11371"/>
                  <a:pt x="18845257" y="11371"/>
                  <a:pt x="18794395" y="12548"/>
                </a:cubicBezTo>
                <a:close/>
              </a:path>
            </a:pathLst>
          </a:custGeom>
          <a:solidFill>
            <a:schemeClr val="bg1"/>
          </a:solidFill>
          <a:ln>
            <a:noFill/>
          </a:ln>
          <a:effectLst/>
        </p:spPr>
        <p:txBody>
          <a:bodyPr wrap="square" anchor="ctr">
            <a:noAutofit/>
          </a:bodyPr>
          <a:lstStyle/>
          <a:p>
            <a:endParaRPr lang="en-US" sz="3599" dirty="0">
              <a:latin typeface="Bellota Text Light" pitchFamily="2" charset="77"/>
            </a:endParaRPr>
          </a:p>
        </p:txBody>
      </p:sp>
      <p:sp>
        <p:nvSpPr>
          <p:cNvPr id="36" name="Freeform 35">
            <a:extLst>
              <a:ext uri="{FF2B5EF4-FFF2-40B4-BE49-F238E27FC236}">
                <a16:creationId xmlns:a16="http://schemas.microsoft.com/office/drawing/2014/main" id="{3A51A743-8054-A763-E7AC-DE1C1AFAD4BE}"/>
              </a:ext>
            </a:extLst>
          </p:cNvPr>
          <p:cNvSpPr>
            <a:spLocks noChangeArrowheads="1"/>
          </p:cNvSpPr>
          <p:nvPr/>
        </p:nvSpPr>
        <p:spPr bwMode="auto">
          <a:xfrm>
            <a:off x="10650741" y="7323892"/>
            <a:ext cx="1478711" cy="1390439"/>
          </a:xfrm>
          <a:custGeom>
            <a:avLst/>
            <a:gdLst>
              <a:gd name="connsiteX0" fmla="*/ 400964 w 516978"/>
              <a:gd name="connsiteY0" fmla="*/ 441144 h 486117"/>
              <a:gd name="connsiteX1" fmla="*/ 464157 w 516978"/>
              <a:gd name="connsiteY1" fmla="*/ 441144 h 486117"/>
              <a:gd name="connsiteX2" fmla="*/ 471591 w 516978"/>
              <a:gd name="connsiteY2" fmla="*/ 448002 h 486117"/>
              <a:gd name="connsiteX3" fmla="*/ 464157 w 516978"/>
              <a:gd name="connsiteY3" fmla="*/ 455264 h 486117"/>
              <a:gd name="connsiteX4" fmla="*/ 400964 w 516978"/>
              <a:gd name="connsiteY4" fmla="*/ 455264 h 486117"/>
              <a:gd name="connsiteX5" fmla="*/ 393942 w 516978"/>
              <a:gd name="connsiteY5" fmla="*/ 448002 h 486117"/>
              <a:gd name="connsiteX6" fmla="*/ 400964 w 516978"/>
              <a:gd name="connsiteY6" fmla="*/ 441144 h 486117"/>
              <a:gd name="connsiteX7" fmla="*/ 14017 w 516978"/>
              <a:gd name="connsiteY7" fmla="*/ 425198 h 486117"/>
              <a:gd name="connsiteX8" fmla="*/ 14017 w 516978"/>
              <a:gd name="connsiteY8" fmla="*/ 464301 h 486117"/>
              <a:gd name="connsiteX9" fmla="*/ 21850 w 516978"/>
              <a:gd name="connsiteY9" fmla="*/ 471710 h 486117"/>
              <a:gd name="connsiteX10" fmla="*/ 159958 w 516978"/>
              <a:gd name="connsiteY10" fmla="*/ 471710 h 486117"/>
              <a:gd name="connsiteX11" fmla="*/ 167379 w 516978"/>
              <a:gd name="connsiteY11" fmla="*/ 464301 h 486117"/>
              <a:gd name="connsiteX12" fmla="*/ 167379 w 516978"/>
              <a:gd name="connsiteY12" fmla="*/ 425198 h 486117"/>
              <a:gd name="connsiteX13" fmla="*/ 166554 w 516978"/>
              <a:gd name="connsiteY13" fmla="*/ 425198 h 486117"/>
              <a:gd name="connsiteX14" fmla="*/ 15254 w 516978"/>
              <a:gd name="connsiteY14" fmla="*/ 425198 h 486117"/>
              <a:gd name="connsiteX15" fmla="*/ 14017 w 516978"/>
              <a:gd name="connsiteY15" fmla="*/ 425198 h 486117"/>
              <a:gd name="connsiteX16" fmla="*/ 303338 w 516978"/>
              <a:gd name="connsiteY16" fmla="*/ 424805 h 486117"/>
              <a:gd name="connsiteX17" fmla="*/ 333869 w 516978"/>
              <a:gd name="connsiteY17" fmla="*/ 424805 h 486117"/>
              <a:gd name="connsiteX18" fmla="*/ 340884 w 516978"/>
              <a:gd name="connsiteY18" fmla="*/ 431663 h 486117"/>
              <a:gd name="connsiteX19" fmla="*/ 333869 w 516978"/>
              <a:gd name="connsiteY19" fmla="*/ 438925 h 486117"/>
              <a:gd name="connsiteX20" fmla="*/ 303338 w 516978"/>
              <a:gd name="connsiteY20" fmla="*/ 438925 h 486117"/>
              <a:gd name="connsiteX21" fmla="*/ 295911 w 516978"/>
              <a:gd name="connsiteY21" fmla="*/ 431663 h 486117"/>
              <a:gd name="connsiteX22" fmla="*/ 303338 w 516978"/>
              <a:gd name="connsiteY22" fmla="*/ 424805 h 486117"/>
              <a:gd name="connsiteX23" fmla="*/ 205215 w 516978"/>
              <a:gd name="connsiteY23" fmla="*/ 424805 h 486117"/>
              <a:gd name="connsiteX24" fmla="*/ 250044 w 516978"/>
              <a:gd name="connsiteY24" fmla="*/ 424805 h 486117"/>
              <a:gd name="connsiteX25" fmla="*/ 257379 w 516978"/>
              <a:gd name="connsiteY25" fmla="*/ 431663 h 486117"/>
              <a:gd name="connsiteX26" fmla="*/ 250044 w 516978"/>
              <a:gd name="connsiteY26" fmla="*/ 438925 h 486117"/>
              <a:gd name="connsiteX27" fmla="*/ 205215 w 516978"/>
              <a:gd name="connsiteY27" fmla="*/ 438925 h 486117"/>
              <a:gd name="connsiteX28" fmla="*/ 197880 w 516978"/>
              <a:gd name="connsiteY28" fmla="*/ 431663 h 486117"/>
              <a:gd name="connsiteX29" fmla="*/ 205215 w 516978"/>
              <a:gd name="connsiteY29" fmla="*/ 424805 h 486117"/>
              <a:gd name="connsiteX30" fmla="*/ 400964 w 516978"/>
              <a:gd name="connsiteY30" fmla="*/ 410281 h 486117"/>
              <a:gd name="connsiteX31" fmla="*/ 464157 w 516978"/>
              <a:gd name="connsiteY31" fmla="*/ 410281 h 486117"/>
              <a:gd name="connsiteX32" fmla="*/ 471591 w 516978"/>
              <a:gd name="connsiteY32" fmla="*/ 417543 h 486117"/>
              <a:gd name="connsiteX33" fmla="*/ 464157 w 516978"/>
              <a:gd name="connsiteY33" fmla="*/ 424401 h 486117"/>
              <a:gd name="connsiteX34" fmla="*/ 400964 w 516978"/>
              <a:gd name="connsiteY34" fmla="*/ 424401 h 486117"/>
              <a:gd name="connsiteX35" fmla="*/ 393942 w 516978"/>
              <a:gd name="connsiteY35" fmla="*/ 417543 h 486117"/>
              <a:gd name="connsiteX36" fmla="*/ 400964 w 516978"/>
              <a:gd name="connsiteY36" fmla="*/ 410281 h 486117"/>
              <a:gd name="connsiteX37" fmla="*/ 303338 w 516978"/>
              <a:gd name="connsiteY37" fmla="*/ 395758 h 486117"/>
              <a:gd name="connsiteX38" fmla="*/ 333869 w 516978"/>
              <a:gd name="connsiteY38" fmla="*/ 395758 h 486117"/>
              <a:gd name="connsiteX39" fmla="*/ 340884 w 516978"/>
              <a:gd name="connsiteY39" fmla="*/ 403020 h 486117"/>
              <a:gd name="connsiteX40" fmla="*/ 333869 w 516978"/>
              <a:gd name="connsiteY40" fmla="*/ 409878 h 486117"/>
              <a:gd name="connsiteX41" fmla="*/ 303338 w 516978"/>
              <a:gd name="connsiteY41" fmla="*/ 409878 h 486117"/>
              <a:gd name="connsiteX42" fmla="*/ 295911 w 516978"/>
              <a:gd name="connsiteY42" fmla="*/ 403020 h 486117"/>
              <a:gd name="connsiteX43" fmla="*/ 303338 w 516978"/>
              <a:gd name="connsiteY43" fmla="*/ 395758 h 486117"/>
              <a:gd name="connsiteX44" fmla="*/ 205215 w 516978"/>
              <a:gd name="connsiteY44" fmla="*/ 395758 h 486117"/>
              <a:gd name="connsiteX45" fmla="*/ 250044 w 516978"/>
              <a:gd name="connsiteY45" fmla="*/ 395758 h 486117"/>
              <a:gd name="connsiteX46" fmla="*/ 257379 w 516978"/>
              <a:gd name="connsiteY46" fmla="*/ 403020 h 486117"/>
              <a:gd name="connsiteX47" fmla="*/ 250044 w 516978"/>
              <a:gd name="connsiteY47" fmla="*/ 409878 h 486117"/>
              <a:gd name="connsiteX48" fmla="*/ 205215 w 516978"/>
              <a:gd name="connsiteY48" fmla="*/ 409878 h 486117"/>
              <a:gd name="connsiteX49" fmla="*/ 197880 w 516978"/>
              <a:gd name="connsiteY49" fmla="*/ 403020 h 486117"/>
              <a:gd name="connsiteX50" fmla="*/ 205215 w 516978"/>
              <a:gd name="connsiteY50" fmla="*/ 395758 h 486117"/>
              <a:gd name="connsiteX51" fmla="*/ 303338 w 516978"/>
              <a:gd name="connsiteY51" fmla="*/ 364897 h 486117"/>
              <a:gd name="connsiteX52" fmla="*/ 333869 w 516978"/>
              <a:gd name="connsiteY52" fmla="*/ 364897 h 486117"/>
              <a:gd name="connsiteX53" fmla="*/ 340884 w 516978"/>
              <a:gd name="connsiteY53" fmla="*/ 371755 h 486117"/>
              <a:gd name="connsiteX54" fmla="*/ 333869 w 516978"/>
              <a:gd name="connsiteY54" fmla="*/ 379017 h 486117"/>
              <a:gd name="connsiteX55" fmla="*/ 303338 w 516978"/>
              <a:gd name="connsiteY55" fmla="*/ 379017 h 486117"/>
              <a:gd name="connsiteX56" fmla="*/ 295911 w 516978"/>
              <a:gd name="connsiteY56" fmla="*/ 371755 h 486117"/>
              <a:gd name="connsiteX57" fmla="*/ 303338 w 516978"/>
              <a:gd name="connsiteY57" fmla="*/ 364897 h 486117"/>
              <a:gd name="connsiteX58" fmla="*/ 303338 w 516978"/>
              <a:gd name="connsiteY58" fmla="*/ 334034 h 486117"/>
              <a:gd name="connsiteX59" fmla="*/ 333869 w 516978"/>
              <a:gd name="connsiteY59" fmla="*/ 334034 h 486117"/>
              <a:gd name="connsiteX60" fmla="*/ 340884 w 516978"/>
              <a:gd name="connsiteY60" fmla="*/ 341296 h 486117"/>
              <a:gd name="connsiteX61" fmla="*/ 333869 w 516978"/>
              <a:gd name="connsiteY61" fmla="*/ 348154 h 486117"/>
              <a:gd name="connsiteX62" fmla="*/ 303338 w 516978"/>
              <a:gd name="connsiteY62" fmla="*/ 348154 h 486117"/>
              <a:gd name="connsiteX63" fmla="*/ 295911 w 516978"/>
              <a:gd name="connsiteY63" fmla="*/ 341296 h 486117"/>
              <a:gd name="connsiteX64" fmla="*/ 303338 w 516978"/>
              <a:gd name="connsiteY64" fmla="*/ 334034 h 486117"/>
              <a:gd name="connsiteX65" fmla="*/ 15254 w 516978"/>
              <a:gd name="connsiteY65" fmla="*/ 303360 h 486117"/>
              <a:gd name="connsiteX66" fmla="*/ 14017 w 516978"/>
              <a:gd name="connsiteY66" fmla="*/ 304183 h 486117"/>
              <a:gd name="connsiteX67" fmla="*/ 14017 w 516978"/>
              <a:gd name="connsiteY67" fmla="*/ 409968 h 486117"/>
              <a:gd name="connsiteX68" fmla="*/ 15254 w 516978"/>
              <a:gd name="connsiteY68" fmla="*/ 410791 h 486117"/>
              <a:gd name="connsiteX69" fmla="*/ 166554 w 516978"/>
              <a:gd name="connsiteY69" fmla="*/ 410791 h 486117"/>
              <a:gd name="connsiteX70" fmla="*/ 167379 w 516978"/>
              <a:gd name="connsiteY70" fmla="*/ 409968 h 486117"/>
              <a:gd name="connsiteX71" fmla="*/ 167379 w 516978"/>
              <a:gd name="connsiteY71" fmla="*/ 304183 h 486117"/>
              <a:gd name="connsiteX72" fmla="*/ 166554 w 516978"/>
              <a:gd name="connsiteY72" fmla="*/ 303360 h 486117"/>
              <a:gd name="connsiteX73" fmla="*/ 288584 w 516978"/>
              <a:gd name="connsiteY73" fmla="*/ 295950 h 486117"/>
              <a:gd name="connsiteX74" fmla="*/ 288584 w 516978"/>
              <a:gd name="connsiteY74" fmla="*/ 465947 h 486117"/>
              <a:gd name="connsiteX75" fmla="*/ 288584 w 516978"/>
              <a:gd name="connsiteY75" fmla="*/ 468829 h 486117"/>
              <a:gd name="connsiteX76" fmla="*/ 291058 w 516978"/>
              <a:gd name="connsiteY76" fmla="*/ 471710 h 486117"/>
              <a:gd name="connsiteX77" fmla="*/ 347538 w 516978"/>
              <a:gd name="connsiteY77" fmla="*/ 471710 h 486117"/>
              <a:gd name="connsiteX78" fmla="*/ 350424 w 516978"/>
              <a:gd name="connsiteY78" fmla="*/ 468829 h 486117"/>
              <a:gd name="connsiteX79" fmla="*/ 350424 w 516978"/>
              <a:gd name="connsiteY79" fmla="*/ 464301 h 486117"/>
              <a:gd name="connsiteX80" fmla="*/ 350424 w 516978"/>
              <a:gd name="connsiteY80" fmla="*/ 295950 h 486117"/>
              <a:gd name="connsiteX81" fmla="*/ 228338 w 516978"/>
              <a:gd name="connsiteY81" fmla="*/ 181541 h 486117"/>
              <a:gd name="connsiteX82" fmla="*/ 235599 w 516978"/>
              <a:gd name="connsiteY82" fmla="*/ 188961 h 486117"/>
              <a:gd name="connsiteX83" fmla="*/ 235599 w 516978"/>
              <a:gd name="connsiteY83" fmla="*/ 371587 h 486117"/>
              <a:gd name="connsiteX84" fmla="*/ 228338 w 516978"/>
              <a:gd name="connsiteY84" fmla="*/ 379008 h 486117"/>
              <a:gd name="connsiteX85" fmla="*/ 221480 w 516978"/>
              <a:gd name="connsiteY85" fmla="*/ 371587 h 486117"/>
              <a:gd name="connsiteX86" fmla="*/ 221480 w 516978"/>
              <a:gd name="connsiteY86" fmla="*/ 188961 h 486117"/>
              <a:gd name="connsiteX87" fmla="*/ 228338 w 516978"/>
              <a:gd name="connsiteY87" fmla="*/ 181541 h 486117"/>
              <a:gd name="connsiteX88" fmla="*/ 181808 w 516978"/>
              <a:gd name="connsiteY88" fmla="*/ 166292 h 486117"/>
              <a:gd name="connsiteX89" fmla="*/ 181808 w 516978"/>
              <a:gd name="connsiteY89" fmla="*/ 304183 h 486117"/>
              <a:gd name="connsiteX90" fmla="*/ 181808 w 516978"/>
              <a:gd name="connsiteY90" fmla="*/ 409968 h 486117"/>
              <a:gd name="connsiteX91" fmla="*/ 181808 w 516978"/>
              <a:gd name="connsiteY91" fmla="*/ 464301 h 486117"/>
              <a:gd name="connsiteX92" fmla="*/ 181808 w 516978"/>
              <a:gd name="connsiteY92" fmla="*/ 465947 h 486117"/>
              <a:gd name="connsiteX93" fmla="*/ 187580 w 516978"/>
              <a:gd name="connsiteY93" fmla="*/ 471710 h 486117"/>
              <a:gd name="connsiteX94" fmla="*/ 268795 w 516978"/>
              <a:gd name="connsiteY94" fmla="*/ 471710 h 486117"/>
              <a:gd name="connsiteX95" fmla="*/ 274155 w 516978"/>
              <a:gd name="connsiteY95" fmla="*/ 465947 h 486117"/>
              <a:gd name="connsiteX96" fmla="*/ 274155 w 516978"/>
              <a:gd name="connsiteY96" fmla="*/ 166292 h 486117"/>
              <a:gd name="connsiteX97" fmla="*/ 52239 w 516978"/>
              <a:gd name="connsiteY97" fmla="*/ 120102 h 486117"/>
              <a:gd name="connsiteX98" fmla="*/ 52239 w 516978"/>
              <a:gd name="connsiteY98" fmla="*/ 257500 h 486117"/>
              <a:gd name="connsiteX99" fmla="*/ 130287 w 516978"/>
              <a:gd name="connsiteY99" fmla="*/ 257500 h 486117"/>
              <a:gd name="connsiteX100" fmla="*/ 130287 w 516978"/>
              <a:gd name="connsiteY100" fmla="*/ 120102 h 486117"/>
              <a:gd name="connsiteX101" fmla="*/ 52239 w 516978"/>
              <a:gd name="connsiteY101" fmla="*/ 105293 h 486117"/>
              <a:gd name="connsiteX102" fmla="*/ 130702 w 516978"/>
              <a:gd name="connsiteY102" fmla="*/ 105293 h 486117"/>
              <a:gd name="connsiteX103" fmla="*/ 144817 w 516978"/>
              <a:gd name="connsiteY103" fmla="*/ 119691 h 486117"/>
              <a:gd name="connsiteX104" fmla="*/ 144817 w 516978"/>
              <a:gd name="connsiteY104" fmla="*/ 258323 h 486117"/>
              <a:gd name="connsiteX105" fmla="*/ 130702 w 516978"/>
              <a:gd name="connsiteY105" fmla="*/ 271898 h 486117"/>
              <a:gd name="connsiteX106" fmla="*/ 52239 w 516978"/>
              <a:gd name="connsiteY106" fmla="*/ 271898 h 486117"/>
              <a:gd name="connsiteX107" fmla="*/ 38124 w 516978"/>
              <a:gd name="connsiteY107" fmla="*/ 258323 h 486117"/>
              <a:gd name="connsiteX108" fmla="*/ 38124 w 516978"/>
              <a:gd name="connsiteY108" fmla="*/ 119691 h 486117"/>
              <a:gd name="connsiteX109" fmla="*/ 52239 w 516978"/>
              <a:gd name="connsiteY109" fmla="*/ 105293 h 486117"/>
              <a:gd name="connsiteX110" fmla="*/ 448197 w 516978"/>
              <a:gd name="connsiteY110" fmla="*/ 90771 h 486117"/>
              <a:gd name="connsiteX111" fmla="*/ 455251 w 516978"/>
              <a:gd name="connsiteY111" fmla="*/ 98191 h 486117"/>
              <a:gd name="connsiteX112" fmla="*/ 455251 w 516978"/>
              <a:gd name="connsiteY112" fmla="*/ 357065 h 486117"/>
              <a:gd name="connsiteX113" fmla="*/ 448197 w 516978"/>
              <a:gd name="connsiteY113" fmla="*/ 364485 h 486117"/>
              <a:gd name="connsiteX114" fmla="*/ 441143 w 516978"/>
              <a:gd name="connsiteY114" fmla="*/ 357065 h 486117"/>
              <a:gd name="connsiteX115" fmla="*/ 441143 w 516978"/>
              <a:gd name="connsiteY115" fmla="*/ 98191 h 486117"/>
              <a:gd name="connsiteX116" fmla="*/ 448197 w 516978"/>
              <a:gd name="connsiteY116" fmla="*/ 90771 h 486117"/>
              <a:gd name="connsiteX117" fmla="*/ 417139 w 516978"/>
              <a:gd name="connsiteY117" fmla="*/ 90771 h 486117"/>
              <a:gd name="connsiteX118" fmla="*/ 424401 w 516978"/>
              <a:gd name="connsiteY118" fmla="*/ 98191 h 486117"/>
              <a:gd name="connsiteX119" fmla="*/ 424401 w 516978"/>
              <a:gd name="connsiteY119" fmla="*/ 357065 h 486117"/>
              <a:gd name="connsiteX120" fmla="*/ 417139 w 516978"/>
              <a:gd name="connsiteY120" fmla="*/ 364485 h 486117"/>
              <a:gd name="connsiteX121" fmla="*/ 410281 w 516978"/>
              <a:gd name="connsiteY121" fmla="*/ 357065 h 486117"/>
              <a:gd name="connsiteX122" fmla="*/ 410281 w 516978"/>
              <a:gd name="connsiteY122" fmla="*/ 98191 h 486117"/>
              <a:gd name="connsiteX123" fmla="*/ 417139 w 516978"/>
              <a:gd name="connsiteY123" fmla="*/ 90771 h 486117"/>
              <a:gd name="connsiteX124" fmla="*/ 291058 w 516978"/>
              <a:gd name="connsiteY124" fmla="*/ 90143 h 486117"/>
              <a:gd name="connsiteX125" fmla="*/ 288584 w 516978"/>
              <a:gd name="connsiteY125" fmla="*/ 93025 h 486117"/>
              <a:gd name="connsiteX126" fmla="*/ 288584 w 516978"/>
              <a:gd name="connsiteY126" fmla="*/ 281544 h 486117"/>
              <a:gd name="connsiteX127" fmla="*/ 350424 w 516978"/>
              <a:gd name="connsiteY127" fmla="*/ 281544 h 486117"/>
              <a:gd name="connsiteX128" fmla="*/ 350424 w 516978"/>
              <a:gd name="connsiteY128" fmla="*/ 93025 h 486117"/>
              <a:gd name="connsiteX129" fmla="*/ 347538 w 516978"/>
              <a:gd name="connsiteY129" fmla="*/ 90143 h 486117"/>
              <a:gd name="connsiteX130" fmla="*/ 21850 w 516978"/>
              <a:gd name="connsiteY130" fmla="*/ 90143 h 486117"/>
              <a:gd name="connsiteX131" fmla="*/ 14017 w 516978"/>
              <a:gd name="connsiteY131" fmla="*/ 97964 h 486117"/>
              <a:gd name="connsiteX132" fmla="*/ 14017 w 516978"/>
              <a:gd name="connsiteY132" fmla="*/ 288953 h 486117"/>
              <a:gd name="connsiteX133" fmla="*/ 15254 w 516978"/>
              <a:gd name="connsiteY133" fmla="*/ 288953 h 486117"/>
              <a:gd name="connsiteX134" fmla="*/ 166554 w 516978"/>
              <a:gd name="connsiteY134" fmla="*/ 288953 h 486117"/>
              <a:gd name="connsiteX135" fmla="*/ 167379 w 516978"/>
              <a:gd name="connsiteY135" fmla="*/ 288953 h 486117"/>
              <a:gd name="connsiteX136" fmla="*/ 167379 w 516978"/>
              <a:gd name="connsiteY136" fmla="*/ 97964 h 486117"/>
              <a:gd name="connsiteX137" fmla="*/ 159958 w 516978"/>
              <a:gd name="connsiteY137" fmla="*/ 90143 h 486117"/>
              <a:gd name="connsiteX138" fmla="*/ 398256 w 516978"/>
              <a:gd name="connsiteY138" fmla="*/ 73896 h 486117"/>
              <a:gd name="connsiteX139" fmla="*/ 395766 w 516978"/>
              <a:gd name="connsiteY139" fmla="*/ 76775 h 486117"/>
              <a:gd name="connsiteX140" fmla="*/ 395766 w 516978"/>
              <a:gd name="connsiteY140" fmla="*/ 376666 h 486117"/>
              <a:gd name="connsiteX141" fmla="*/ 398256 w 516978"/>
              <a:gd name="connsiteY141" fmla="*/ 379134 h 486117"/>
              <a:gd name="connsiteX142" fmla="*/ 470493 w 516978"/>
              <a:gd name="connsiteY142" fmla="*/ 379134 h 486117"/>
              <a:gd name="connsiteX143" fmla="*/ 472984 w 516978"/>
              <a:gd name="connsiteY143" fmla="*/ 376666 h 486117"/>
              <a:gd name="connsiteX144" fmla="*/ 472984 w 516978"/>
              <a:gd name="connsiteY144" fmla="*/ 76775 h 486117"/>
              <a:gd name="connsiteX145" fmla="*/ 470493 w 516978"/>
              <a:gd name="connsiteY145" fmla="*/ 73896 h 486117"/>
              <a:gd name="connsiteX146" fmla="*/ 398256 w 516978"/>
              <a:gd name="connsiteY146" fmla="*/ 59909 h 486117"/>
              <a:gd name="connsiteX147" fmla="*/ 470493 w 516978"/>
              <a:gd name="connsiteY147" fmla="*/ 59909 h 486117"/>
              <a:gd name="connsiteX148" fmla="*/ 487930 w 516978"/>
              <a:gd name="connsiteY148" fmla="*/ 76775 h 486117"/>
              <a:gd name="connsiteX149" fmla="*/ 487930 w 516978"/>
              <a:gd name="connsiteY149" fmla="*/ 376666 h 486117"/>
              <a:gd name="connsiteX150" fmla="*/ 470493 w 516978"/>
              <a:gd name="connsiteY150" fmla="*/ 393532 h 486117"/>
              <a:gd name="connsiteX151" fmla="*/ 398256 w 516978"/>
              <a:gd name="connsiteY151" fmla="*/ 393532 h 486117"/>
              <a:gd name="connsiteX152" fmla="*/ 381235 w 516978"/>
              <a:gd name="connsiteY152" fmla="*/ 376666 h 486117"/>
              <a:gd name="connsiteX153" fmla="*/ 381235 w 516978"/>
              <a:gd name="connsiteY153" fmla="*/ 76775 h 486117"/>
              <a:gd name="connsiteX154" fmla="*/ 398256 w 516978"/>
              <a:gd name="connsiteY154" fmla="*/ 59909 h 486117"/>
              <a:gd name="connsiteX155" fmla="*/ 372686 w 516978"/>
              <a:gd name="connsiteY155" fmla="*/ 44866 h 486117"/>
              <a:gd name="connsiteX156" fmla="*/ 364853 w 516978"/>
              <a:gd name="connsiteY156" fmla="*/ 52275 h 486117"/>
              <a:gd name="connsiteX157" fmla="*/ 364853 w 516978"/>
              <a:gd name="connsiteY157" fmla="*/ 93025 h 486117"/>
              <a:gd name="connsiteX158" fmla="*/ 364853 w 516978"/>
              <a:gd name="connsiteY158" fmla="*/ 464301 h 486117"/>
              <a:gd name="connsiteX159" fmla="*/ 372686 w 516978"/>
              <a:gd name="connsiteY159" fmla="*/ 471710 h 486117"/>
              <a:gd name="connsiteX160" fmla="*/ 495128 w 516978"/>
              <a:gd name="connsiteY160" fmla="*/ 471710 h 486117"/>
              <a:gd name="connsiteX161" fmla="*/ 502961 w 516978"/>
              <a:gd name="connsiteY161" fmla="*/ 464301 h 486117"/>
              <a:gd name="connsiteX162" fmla="*/ 502961 w 516978"/>
              <a:gd name="connsiteY162" fmla="*/ 52275 h 486117"/>
              <a:gd name="connsiteX163" fmla="*/ 495128 w 516978"/>
              <a:gd name="connsiteY163" fmla="*/ 44866 h 486117"/>
              <a:gd name="connsiteX164" fmla="*/ 187580 w 516978"/>
              <a:gd name="connsiteY164" fmla="*/ 13995 h 486117"/>
              <a:gd name="connsiteX165" fmla="*/ 181808 w 516978"/>
              <a:gd name="connsiteY165" fmla="*/ 19757 h 486117"/>
              <a:gd name="connsiteX166" fmla="*/ 181808 w 516978"/>
              <a:gd name="connsiteY166" fmla="*/ 97964 h 486117"/>
              <a:gd name="connsiteX167" fmla="*/ 181808 w 516978"/>
              <a:gd name="connsiteY167" fmla="*/ 151886 h 486117"/>
              <a:gd name="connsiteX168" fmla="*/ 274155 w 516978"/>
              <a:gd name="connsiteY168" fmla="*/ 151886 h 486117"/>
              <a:gd name="connsiteX169" fmla="*/ 274155 w 516978"/>
              <a:gd name="connsiteY169" fmla="*/ 93025 h 486117"/>
              <a:gd name="connsiteX170" fmla="*/ 274155 w 516978"/>
              <a:gd name="connsiteY170" fmla="*/ 19757 h 486117"/>
              <a:gd name="connsiteX171" fmla="*/ 268795 w 516978"/>
              <a:gd name="connsiteY171" fmla="*/ 13995 h 486117"/>
              <a:gd name="connsiteX172" fmla="*/ 187580 w 516978"/>
              <a:gd name="connsiteY172" fmla="*/ 0 h 486117"/>
              <a:gd name="connsiteX173" fmla="*/ 268795 w 516978"/>
              <a:gd name="connsiteY173" fmla="*/ 0 h 486117"/>
              <a:gd name="connsiteX174" fmla="*/ 288584 w 516978"/>
              <a:gd name="connsiteY174" fmla="*/ 19757 h 486117"/>
              <a:gd name="connsiteX175" fmla="*/ 288584 w 516978"/>
              <a:gd name="connsiteY175" fmla="*/ 76149 h 486117"/>
              <a:gd name="connsiteX176" fmla="*/ 291058 w 516978"/>
              <a:gd name="connsiteY176" fmla="*/ 75737 h 486117"/>
              <a:gd name="connsiteX177" fmla="*/ 347538 w 516978"/>
              <a:gd name="connsiteY177" fmla="*/ 75737 h 486117"/>
              <a:gd name="connsiteX178" fmla="*/ 350424 w 516978"/>
              <a:gd name="connsiteY178" fmla="*/ 76149 h 486117"/>
              <a:gd name="connsiteX179" fmla="*/ 350424 w 516978"/>
              <a:gd name="connsiteY179" fmla="*/ 52275 h 486117"/>
              <a:gd name="connsiteX180" fmla="*/ 372686 w 516978"/>
              <a:gd name="connsiteY180" fmla="*/ 30459 h 486117"/>
              <a:gd name="connsiteX181" fmla="*/ 495128 w 516978"/>
              <a:gd name="connsiteY181" fmla="*/ 30459 h 486117"/>
              <a:gd name="connsiteX182" fmla="*/ 516978 w 516978"/>
              <a:gd name="connsiteY182" fmla="*/ 52275 h 486117"/>
              <a:gd name="connsiteX183" fmla="*/ 516978 w 516978"/>
              <a:gd name="connsiteY183" fmla="*/ 464301 h 486117"/>
              <a:gd name="connsiteX184" fmla="*/ 495128 w 516978"/>
              <a:gd name="connsiteY184" fmla="*/ 486117 h 486117"/>
              <a:gd name="connsiteX185" fmla="*/ 372686 w 516978"/>
              <a:gd name="connsiteY185" fmla="*/ 486117 h 486117"/>
              <a:gd name="connsiteX186" fmla="*/ 359081 w 516978"/>
              <a:gd name="connsiteY186" fmla="*/ 481589 h 486117"/>
              <a:gd name="connsiteX187" fmla="*/ 347538 w 516978"/>
              <a:gd name="connsiteY187" fmla="*/ 486117 h 486117"/>
              <a:gd name="connsiteX188" fmla="*/ 291058 w 516978"/>
              <a:gd name="connsiteY188" fmla="*/ 486117 h 486117"/>
              <a:gd name="connsiteX189" fmla="*/ 280339 w 516978"/>
              <a:gd name="connsiteY189" fmla="*/ 482000 h 486117"/>
              <a:gd name="connsiteX190" fmla="*/ 268795 w 516978"/>
              <a:gd name="connsiteY190" fmla="*/ 486117 h 486117"/>
              <a:gd name="connsiteX191" fmla="*/ 187580 w 516978"/>
              <a:gd name="connsiteY191" fmla="*/ 486117 h 486117"/>
              <a:gd name="connsiteX192" fmla="*/ 173975 w 516978"/>
              <a:gd name="connsiteY192" fmla="*/ 480766 h 486117"/>
              <a:gd name="connsiteX193" fmla="*/ 159958 w 516978"/>
              <a:gd name="connsiteY193" fmla="*/ 486117 h 486117"/>
              <a:gd name="connsiteX194" fmla="*/ 21850 w 516978"/>
              <a:gd name="connsiteY194" fmla="*/ 486117 h 486117"/>
              <a:gd name="connsiteX195" fmla="*/ 0 w 516978"/>
              <a:gd name="connsiteY195" fmla="*/ 464301 h 486117"/>
              <a:gd name="connsiteX196" fmla="*/ 0 w 516978"/>
              <a:gd name="connsiteY196" fmla="*/ 409968 h 486117"/>
              <a:gd name="connsiteX197" fmla="*/ 0 w 516978"/>
              <a:gd name="connsiteY197" fmla="*/ 304183 h 486117"/>
              <a:gd name="connsiteX198" fmla="*/ 0 w 516978"/>
              <a:gd name="connsiteY198" fmla="*/ 97964 h 486117"/>
              <a:gd name="connsiteX199" fmla="*/ 21850 w 516978"/>
              <a:gd name="connsiteY199" fmla="*/ 75737 h 486117"/>
              <a:gd name="connsiteX200" fmla="*/ 159958 w 516978"/>
              <a:gd name="connsiteY200" fmla="*/ 75737 h 486117"/>
              <a:gd name="connsiteX201" fmla="*/ 167379 w 516978"/>
              <a:gd name="connsiteY201" fmla="*/ 77383 h 486117"/>
              <a:gd name="connsiteX202" fmla="*/ 167379 w 516978"/>
              <a:gd name="connsiteY202" fmla="*/ 19757 h 486117"/>
              <a:gd name="connsiteX203" fmla="*/ 187580 w 516978"/>
              <a:gd name="connsiteY203" fmla="*/ 0 h 4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516978" h="486117">
                <a:moveTo>
                  <a:pt x="400964" y="441144"/>
                </a:moveTo>
                <a:lnTo>
                  <a:pt x="464157" y="441144"/>
                </a:lnTo>
                <a:cubicBezTo>
                  <a:pt x="468287" y="441144"/>
                  <a:pt x="471591" y="444371"/>
                  <a:pt x="471591" y="448002"/>
                </a:cubicBezTo>
                <a:cubicBezTo>
                  <a:pt x="471591" y="452036"/>
                  <a:pt x="468287" y="455264"/>
                  <a:pt x="464157" y="455264"/>
                </a:cubicBezTo>
                <a:lnTo>
                  <a:pt x="400964" y="455264"/>
                </a:lnTo>
                <a:cubicBezTo>
                  <a:pt x="396833" y="455264"/>
                  <a:pt x="393942" y="452036"/>
                  <a:pt x="393942" y="448002"/>
                </a:cubicBezTo>
                <a:cubicBezTo>
                  <a:pt x="393942" y="444371"/>
                  <a:pt x="396833" y="441144"/>
                  <a:pt x="400964" y="441144"/>
                </a:cubicBezTo>
                <a:close/>
                <a:moveTo>
                  <a:pt x="14017" y="425198"/>
                </a:moveTo>
                <a:lnTo>
                  <a:pt x="14017" y="464301"/>
                </a:lnTo>
                <a:cubicBezTo>
                  <a:pt x="14017" y="468417"/>
                  <a:pt x="17315" y="471710"/>
                  <a:pt x="21850" y="471710"/>
                </a:cubicBezTo>
                <a:lnTo>
                  <a:pt x="159958" y="471710"/>
                </a:lnTo>
                <a:cubicBezTo>
                  <a:pt x="164081" y="471710"/>
                  <a:pt x="167379" y="468417"/>
                  <a:pt x="167379" y="464301"/>
                </a:cubicBezTo>
                <a:lnTo>
                  <a:pt x="167379" y="425198"/>
                </a:lnTo>
                <a:cubicBezTo>
                  <a:pt x="167379" y="425198"/>
                  <a:pt x="166966" y="425198"/>
                  <a:pt x="166554" y="425198"/>
                </a:cubicBezTo>
                <a:lnTo>
                  <a:pt x="15254" y="425198"/>
                </a:lnTo>
                <a:cubicBezTo>
                  <a:pt x="15254" y="425198"/>
                  <a:pt x="14429" y="425198"/>
                  <a:pt x="14017" y="425198"/>
                </a:cubicBezTo>
                <a:close/>
                <a:moveTo>
                  <a:pt x="303338" y="424805"/>
                </a:moveTo>
                <a:lnTo>
                  <a:pt x="333869" y="424805"/>
                </a:lnTo>
                <a:cubicBezTo>
                  <a:pt x="337583" y="424805"/>
                  <a:pt x="340884" y="428032"/>
                  <a:pt x="340884" y="431663"/>
                </a:cubicBezTo>
                <a:cubicBezTo>
                  <a:pt x="340884" y="435697"/>
                  <a:pt x="337583" y="438925"/>
                  <a:pt x="333869" y="438925"/>
                </a:cubicBezTo>
                <a:lnTo>
                  <a:pt x="303338" y="438925"/>
                </a:lnTo>
                <a:cubicBezTo>
                  <a:pt x="299212" y="438925"/>
                  <a:pt x="295911" y="435697"/>
                  <a:pt x="295911" y="431663"/>
                </a:cubicBezTo>
                <a:cubicBezTo>
                  <a:pt x="295911" y="428032"/>
                  <a:pt x="299212" y="424805"/>
                  <a:pt x="303338" y="424805"/>
                </a:cubicBezTo>
                <a:close/>
                <a:moveTo>
                  <a:pt x="205215" y="424805"/>
                </a:moveTo>
                <a:lnTo>
                  <a:pt x="250044" y="424805"/>
                </a:lnTo>
                <a:cubicBezTo>
                  <a:pt x="254119" y="424805"/>
                  <a:pt x="257379" y="428032"/>
                  <a:pt x="257379" y="431663"/>
                </a:cubicBezTo>
                <a:cubicBezTo>
                  <a:pt x="257379" y="435697"/>
                  <a:pt x="254119" y="438925"/>
                  <a:pt x="250044" y="438925"/>
                </a:cubicBezTo>
                <a:lnTo>
                  <a:pt x="205215" y="438925"/>
                </a:lnTo>
                <a:cubicBezTo>
                  <a:pt x="201140" y="438925"/>
                  <a:pt x="197880" y="435697"/>
                  <a:pt x="197880" y="431663"/>
                </a:cubicBezTo>
                <a:cubicBezTo>
                  <a:pt x="197880" y="428032"/>
                  <a:pt x="201140" y="424805"/>
                  <a:pt x="205215" y="424805"/>
                </a:cubicBezTo>
                <a:close/>
                <a:moveTo>
                  <a:pt x="400964" y="410281"/>
                </a:moveTo>
                <a:lnTo>
                  <a:pt x="464157" y="410281"/>
                </a:lnTo>
                <a:cubicBezTo>
                  <a:pt x="468287" y="410281"/>
                  <a:pt x="471591" y="413508"/>
                  <a:pt x="471591" y="417543"/>
                </a:cubicBezTo>
                <a:cubicBezTo>
                  <a:pt x="471591" y="421173"/>
                  <a:pt x="468287" y="424401"/>
                  <a:pt x="464157" y="424401"/>
                </a:cubicBezTo>
                <a:lnTo>
                  <a:pt x="400964" y="424401"/>
                </a:lnTo>
                <a:cubicBezTo>
                  <a:pt x="396833" y="424401"/>
                  <a:pt x="393942" y="421173"/>
                  <a:pt x="393942" y="417543"/>
                </a:cubicBezTo>
                <a:cubicBezTo>
                  <a:pt x="393942" y="413508"/>
                  <a:pt x="396833" y="410281"/>
                  <a:pt x="400964" y="410281"/>
                </a:cubicBezTo>
                <a:close/>
                <a:moveTo>
                  <a:pt x="303338" y="395758"/>
                </a:moveTo>
                <a:lnTo>
                  <a:pt x="333869" y="395758"/>
                </a:lnTo>
                <a:cubicBezTo>
                  <a:pt x="337583" y="395758"/>
                  <a:pt x="340884" y="398985"/>
                  <a:pt x="340884" y="403020"/>
                </a:cubicBezTo>
                <a:cubicBezTo>
                  <a:pt x="340884" y="406650"/>
                  <a:pt x="337583" y="409878"/>
                  <a:pt x="333869" y="409878"/>
                </a:cubicBezTo>
                <a:lnTo>
                  <a:pt x="303338" y="409878"/>
                </a:lnTo>
                <a:cubicBezTo>
                  <a:pt x="299212" y="409878"/>
                  <a:pt x="295911" y="406650"/>
                  <a:pt x="295911" y="403020"/>
                </a:cubicBezTo>
                <a:cubicBezTo>
                  <a:pt x="295911" y="398985"/>
                  <a:pt x="299212" y="395758"/>
                  <a:pt x="303338" y="395758"/>
                </a:cubicBezTo>
                <a:close/>
                <a:moveTo>
                  <a:pt x="205215" y="395758"/>
                </a:moveTo>
                <a:lnTo>
                  <a:pt x="250044" y="395758"/>
                </a:lnTo>
                <a:cubicBezTo>
                  <a:pt x="254119" y="395758"/>
                  <a:pt x="257379" y="398985"/>
                  <a:pt x="257379" y="403020"/>
                </a:cubicBezTo>
                <a:cubicBezTo>
                  <a:pt x="257379" y="406650"/>
                  <a:pt x="254119" y="409878"/>
                  <a:pt x="250044" y="409878"/>
                </a:cubicBezTo>
                <a:lnTo>
                  <a:pt x="205215" y="409878"/>
                </a:lnTo>
                <a:cubicBezTo>
                  <a:pt x="201140" y="409878"/>
                  <a:pt x="197880" y="406650"/>
                  <a:pt x="197880" y="403020"/>
                </a:cubicBezTo>
                <a:cubicBezTo>
                  <a:pt x="197880" y="398985"/>
                  <a:pt x="201140" y="395758"/>
                  <a:pt x="205215" y="395758"/>
                </a:cubicBezTo>
                <a:close/>
                <a:moveTo>
                  <a:pt x="303338" y="364897"/>
                </a:moveTo>
                <a:lnTo>
                  <a:pt x="333869" y="364897"/>
                </a:lnTo>
                <a:cubicBezTo>
                  <a:pt x="337583" y="364897"/>
                  <a:pt x="340884" y="368124"/>
                  <a:pt x="340884" y="371755"/>
                </a:cubicBezTo>
                <a:cubicBezTo>
                  <a:pt x="340884" y="375789"/>
                  <a:pt x="337583" y="379017"/>
                  <a:pt x="333869" y="379017"/>
                </a:cubicBezTo>
                <a:lnTo>
                  <a:pt x="303338" y="379017"/>
                </a:lnTo>
                <a:cubicBezTo>
                  <a:pt x="299212" y="379017"/>
                  <a:pt x="295911" y="375789"/>
                  <a:pt x="295911" y="371755"/>
                </a:cubicBezTo>
                <a:cubicBezTo>
                  <a:pt x="295911" y="368124"/>
                  <a:pt x="299212" y="364897"/>
                  <a:pt x="303338" y="364897"/>
                </a:cubicBezTo>
                <a:close/>
                <a:moveTo>
                  <a:pt x="303338" y="334034"/>
                </a:moveTo>
                <a:lnTo>
                  <a:pt x="333869" y="334034"/>
                </a:lnTo>
                <a:cubicBezTo>
                  <a:pt x="337583" y="334034"/>
                  <a:pt x="340884" y="337261"/>
                  <a:pt x="340884" y="341296"/>
                </a:cubicBezTo>
                <a:cubicBezTo>
                  <a:pt x="340884" y="344926"/>
                  <a:pt x="337583" y="348154"/>
                  <a:pt x="333869" y="348154"/>
                </a:cubicBezTo>
                <a:lnTo>
                  <a:pt x="303338" y="348154"/>
                </a:lnTo>
                <a:cubicBezTo>
                  <a:pt x="299212" y="348154"/>
                  <a:pt x="295911" y="344926"/>
                  <a:pt x="295911" y="341296"/>
                </a:cubicBezTo>
                <a:cubicBezTo>
                  <a:pt x="295911" y="337261"/>
                  <a:pt x="299212" y="334034"/>
                  <a:pt x="303338" y="334034"/>
                </a:cubicBezTo>
                <a:close/>
                <a:moveTo>
                  <a:pt x="15254" y="303360"/>
                </a:moveTo>
                <a:cubicBezTo>
                  <a:pt x="14429" y="303360"/>
                  <a:pt x="14017" y="303771"/>
                  <a:pt x="14017" y="304183"/>
                </a:cubicBezTo>
                <a:lnTo>
                  <a:pt x="14017" y="409968"/>
                </a:lnTo>
                <a:cubicBezTo>
                  <a:pt x="14017" y="410380"/>
                  <a:pt x="14429" y="410791"/>
                  <a:pt x="15254" y="410791"/>
                </a:cubicBezTo>
                <a:lnTo>
                  <a:pt x="166554" y="410791"/>
                </a:lnTo>
                <a:cubicBezTo>
                  <a:pt x="166966" y="410791"/>
                  <a:pt x="167379" y="410380"/>
                  <a:pt x="167379" y="409968"/>
                </a:cubicBezTo>
                <a:lnTo>
                  <a:pt x="167379" y="304183"/>
                </a:lnTo>
                <a:cubicBezTo>
                  <a:pt x="167379" y="303771"/>
                  <a:pt x="166966" y="303360"/>
                  <a:pt x="166554" y="303360"/>
                </a:cubicBezTo>
                <a:close/>
                <a:moveTo>
                  <a:pt x="288584" y="295950"/>
                </a:moveTo>
                <a:lnTo>
                  <a:pt x="288584" y="465947"/>
                </a:lnTo>
                <a:lnTo>
                  <a:pt x="288584" y="468829"/>
                </a:lnTo>
                <a:cubicBezTo>
                  <a:pt x="288584" y="470475"/>
                  <a:pt x="289821" y="471710"/>
                  <a:pt x="291058" y="471710"/>
                </a:cubicBezTo>
                <a:lnTo>
                  <a:pt x="347538" y="471710"/>
                </a:lnTo>
                <a:cubicBezTo>
                  <a:pt x="349187" y="471710"/>
                  <a:pt x="350424" y="470475"/>
                  <a:pt x="350424" y="468829"/>
                </a:cubicBezTo>
                <a:lnTo>
                  <a:pt x="350424" y="464301"/>
                </a:lnTo>
                <a:lnTo>
                  <a:pt x="350424" y="295950"/>
                </a:lnTo>
                <a:close/>
                <a:moveTo>
                  <a:pt x="228338" y="181541"/>
                </a:moveTo>
                <a:cubicBezTo>
                  <a:pt x="232372" y="181541"/>
                  <a:pt x="235599" y="184839"/>
                  <a:pt x="235599" y="188961"/>
                </a:cubicBezTo>
                <a:lnTo>
                  <a:pt x="235599" y="371587"/>
                </a:lnTo>
                <a:cubicBezTo>
                  <a:pt x="235599" y="375710"/>
                  <a:pt x="232372" y="379008"/>
                  <a:pt x="228338" y="379008"/>
                </a:cubicBezTo>
                <a:cubicBezTo>
                  <a:pt x="224304" y="379008"/>
                  <a:pt x="221480" y="375710"/>
                  <a:pt x="221480" y="371587"/>
                </a:cubicBezTo>
                <a:lnTo>
                  <a:pt x="221480" y="188961"/>
                </a:lnTo>
                <a:cubicBezTo>
                  <a:pt x="221480" y="184839"/>
                  <a:pt x="224304" y="181541"/>
                  <a:pt x="228338" y="181541"/>
                </a:cubicBezTo>
                <a:close/>
                <a:moveTo>
                  <a:pt x="181808" y="166292"/>
                </a:moveTo>
                <a:lnTo>
                  <a:pt x="181808" y="304183"/>
                </a:lnTo>
                <a:lnTo>
                  <a:pt x="181808" y="409968"/>
                </a:lnTo>
                <a:lnTo>
                  <a:pt x="181808" y="464301"/>
                </a:lnTo>
                <a:lnTo>
                  <a:pt x="181808" y="465947"/>
                </a:lnTo>
                <a:cubicBezTo>
                  <a:pt x="181808" y="469240"/>
                  <a:pt x="184694" y="471710"/>
                  <a:pt x="187580" y="471710"/>
                </a:cubicBezTo>
                <a:lnTo>
                  <a:pt x="268795" y="471710"/>
                </a:lnTo>
                <a:cubicBezTo>
                  <a:pt x="271681" y="471710"/>
                  <a:pt x="274155" y="469240"/>
                  <a:pt x="274155" y="465947"/>
                </a:cubicBezTo>
                <a:lnTo>
                  <a:pt x="274155" y="166292"/>
                </a:lnTo>
                <a:close/>
                <a:moveTo>
                  <a:pt x="52239" y="120102"/>
                </a:moveTo>
                <a:lnTo>
                  <a:pt x="52239" y="257500"/>
                </a:lnTo>
                <a:lnTo>
                  <a:pt x="130287" y="257500"/>
                </a:lnTo>
                <a:lnTo>
                  <a:pt x="130287" y="120102"/>
                </a:lnTo>
                <a:close/>
                <a:moveTo>
                  <a:pt x="52239" y="105293"/>
                </a:moveTo>
                <a:lnTo>
                  <a:pt x="130702" y="105293"/>
                </a:lnTo>
                <a:cubicBezTo>
                  <a:pt x="138174" y="105293"/>
                  <a:pt x="144817" y="111875"/>
                  <a:pt x="144817" y="119691"/>
                </a:cubicBezTo>
                <a:lnTo>
                  <a:pt x="144817" y="258323"/>
                </a:lnTo>
                <a:cubicBezTo>
                  <a:pt x="144817" y="265728"/>
                  <a:pt x="138174" y="271898"/>
                  <a:pt x="130702" y="271898"/>
                </a:cubicBezTo>
                <a:lnTo>
                  <a:pt x="52239" y="271898"/>
                </a:lnTo>
                <a:cubicBezTo>
                  <a:pt x="44351" y="271898"/>
                  <a:pt x="38124" y="265728"/>
                  <a:pt x="38124" y="258323"/>
                </a:cubicBezTo>
                <a:lnTo>
                  <a:pt x="38124" y="119691"/>
                </a:lnTo>
                <a:cubicBezTo>
                  <a:pt x="38124" y="111875"/>
                  <a:pt x="44351" y="105293"/>
                  <a:pt x="52239" y="105293"/>
                </a:cubicBezTo>
                <a:close/>
                <a:moveTo>
                  <a:pt x="448197" y="90771"/>
                </a:moveTo>
                <a:cubicBezTo>
                  <a:pt x="452347" y="90771"/>
                  <a:pt x="455251" y="94069"/>
                  <a:pt x="455251" y="98191"/>
                </a:cubicBezTo>
                <a:lnTo>
                  <a:pt x="455251" y="357065"/>
                </a:lnTo>
                <a:cubicBezTo>
                  <a:pt x="455251" y="361187"/>
                  <a:pt x="452347" y="364485"/>
                  <a:pt x="448197" y="364485"/>
                </a:cubicBezTo>
                <a:cubicBezTo>
                  <a:pt x="444463" y="364485"/>
                  <a:pt x="441143" y="361187"/>
                  <a:pt x="441143" y="357065"/>
                </a:cubicBezTo>
                <a:lnTo>
                  <a:pt x="441143" y="98191"/>
                </a:lnTo>
                <a:cubicBezTo>
                  <a:pt x="441143" y="94069"/>
                  <a:pt x="444463" y="90771"/>
                  <a:pt x="448197" y="90771"/>
                </a:cubicBezTo>
                <a:close/>
                <a:moveTo>
                  <a:pt x="417139" y="90771"/>
                </a:moveTo>
                <a:cubicBezTo>
                  <a:pt x="421173" y="90771"/>
                  <a:pt x="424401" y="94069"/>
                  <a:pt x="424401" y="98191"/>
                </a:cubicBezTo>
                <a:lnTo>
                  <a:pt x="424401" y="357065"/>
                </a:lnTo>
                <a:cubicBezTo>
                  <a:pt x="424401" y="361187"/>
                  <a:pt x="421173" y="364485"/>
                  <a:pt x="417139" y="364485"/>
                </a:cubicBezTo>
                <a:cubicBezTo>
                  <a:pt x="413105" y="364485"/>
                  <a:pt x="410281" y="361187"/>
                  <a:pt x="410281" y="357065"/>
                </a:cubicBezTo>
                <a:lnTo>
                  <a:pt x="410281" y="98191"/>
                </a:lnTo>
                <a:cubicBezTo>
                  <a:pt x="410281" y="94069"/>
                  <a:pt x="413105" y="90771"/>
                  <a:pt x="417139" y="90771"/>
                </a:cubicBezTo>
                <a:close/>
                <a:moveTo>
                  <a:pt x="291058" y="90143"/>
                </a:moveTo>
                <a:cubicBezTo>
                  <a:pt x="289821" y="90143"/>
                  <a:pt x="288584" y="91378"/>
                  <a:pt x="288584" y="93025"/>
                </a:cubicBezTo>
                <a:lnTo>
                  <a:pt x="288584" y="281544"/>
                </a:lnTo>
                <a:lnTo>
                  <a:pt x="350424" y="281544"/>
                </a:lnTo>
                <a:lnTo>
                  <a:pt x="350424" y="93025"/>
                </a:lnTo>
                <a:cubicBezTo>
                  <a:pt x="350424" y="91378"/>
                  <a:pt x="349187" y="90143"/>
                  <a:pt x="347538" y="90143"/>
                </a:cubicBezTo>
                <a:close/>
                <a:moveTo>
                  <a:pt x="21850" y="90143"/>
                </a:moveTo>
                <a:cubicBezTo>
                  <a:pt x="17315" y="90143"/>
                  <a:pt x="14017" y="93436"/>
                  <a:pt x="14017" y="97964"/>
                </a:cubicBezTo>
                <a:lnTo>
                  <a:pt x="14017" y="288953"/>
                </a:lnTo>
                <a:cubicBezTo>
                  <a:pt x="14429" y="288953"/>
                  <a:pt x="15254" y="288953"/>
                  <a:pt x="15254" y="288953"/>
                </a:cubicBezTo>
                <a:lnTo>
                  <a:pt x="166554" y="288953"/>
                </a:lnTo>
                <a:cubicBezTo>
                  <a:pt x="166966" y="288953"/>
                  <a:pt x="167379" y="288953"/>
                  <a:pt x="167379" y="288953"/>
                </a:cubicBezTo>
                <a:lnTo>
                  <a:pt x="167379" y="97964"/>
                </a:lnTo>
                <a:cubicBezTo>
                  <a:pt x="167379" y="93436"/>
                  <a:pt x="164081" y="90143"/>
                  <a:pt x="159958" y="90143"/>
                </a:cubicBezTo>
                <a:close/>
                <a:moveTo>
                  <a:pt x="398256" y="73896"/>
                </a:moveTo>
                <a:cubicBezTo>
                  <a:pt x="397011" y="73896"/>
                  <a:pt x="395766" y="75130"/>
                  <a:pt x="395766" y="76775"/>
                </a:cubicBezTo>
                <a:lnTo>
                  <a:pt x="395766" y="376666"/>
                </a:lnTo>
                <a:cubicBezTo>
                  <a:pt x="395766" y="377900"/>
                  <a:pt x="397011" y="379134"/>
                  <a:pt x="398256" y="379134"/>
                </a:cubicBezTo>
                <a:lnTo>
                  <a:pt x="470493" y="379134"/>
                </a:lnTo>
                <a:cubicBezTo>
                  <a:pt x="472154" y="379134"/>
                  <a:pt x="472984" y="377900"/>
                  <a:pt x="472984" y="376666"/>
                </a:cubicBezTo>
                <a:lnTo>
                  <a:pt x="472984" y="76775"/>
                </a:lnTo>
                <a:cubicBezTo>
                  <a:pt x="472984" y="75130"/>
                  <a:pt x="472154" y="73896"/>
                  <a:pt x="470493" y="73896"/>
                </a:cubicBezTo>
                <a:close/>
                <a:moveTo>
                  <a:pt x="398256" y="59909"/>
                </a:moveTo>
                <a:lnTo>
                  <a:pt x="470493" y="59909"/>
                </a:lnTo>
                <a:cubicBezTo>
                  <a:pt x="480042" y="59909"/>
                  <a:pt x="487930" y="67314"/>
                  <a:pt x="487930" y="76775"/>
                </a:cubicBezTo>
                <a:lnTo>
                  <a:pt x="487930" y="376666"/>
                </a:lnTo>
                <a:cubicBezTo>
                  <a:pt x="487930" y="385716"/>
                  <a:pt x="480042" y="393532"/>
                  <a:pt x="470493" y="393532"/>
                </a:cubicBezTo>
                <a:lnTo>
                  <a:pt x="398256" y="393532"/>
                </a:lnTo>
                <a:cubicBezTo>
                  <a:pt x="388708" y="393532"/>
                  <a:pt x="381235" y="385716"/>
                  <a:pt x="381235" y="376666"/>
                </a:cubicBezTo>
                <a:lnTo>
                  <a:pt x="381235" y="76775"/>
                </a:lnTo>
                <a:cubicBezTo>
                  <a:pt x="381235" y="67314"/>
                  <a:pt x="388708" y="59909"/>
                  <a:pt x="398256" y="59909"/>
                </a:cubicBezTo>
                <a:close/>
                <a:moveTo>
                  <a:pt x="372686" y="44866"/>
                </a:moveTo>
                <a:cubicBezTo>
                  <a:pt x="368151" y="44866"/>
                  <a:pt x="364853" y="48159"/>
                  <a:pt x="364853" y="52275"/>
                </a:cubicBezTo>
                <a:lnTo>
                  <a:pt x="364853" y="93025"/>
                </a:lnTo>
                <a:lnTo>
                  <a:pt x="364853" y="464301"/>
                </a:lnTo>
                <a:cubicBezTo>
                  <a:pt x="364853" y="468417"/>
                  <a:pt x="368151" y="471710"/>
                  <a:pt x="372686" y="471710"/>
                </a:cubicBezTo>
                <a:lnTo>
                  <a:pt x="495128" y="471710"/>
                </a:lnTo>
                <a:cubicBezTo>
                  <a:pt x="499663" y="471710"/>
                  <a:pt x="502961" y="468417"/>
                  <a:pt x="502961" y="464301"/>
                </a:cubicBezTo>
                <a:lnTo>
                  <a:pt x="502961" y="52275"/>
                </a:lnTo>
                <a:cubicBezTo>
                  <a:pt x="502961" y="48159"/>
                  <a:pt x="499663" y="44866"/>
                  <a:pt x="495128" y="44866"/>
                </a:cubicBezTo>
                <a:close/>
                <a:moveTo>
                  <a:pt x="187580" y="13995"/>
                </a:moveTo>
                <a:cubicBezTo>
                  <a:pt x="184694" y="13995"/>
                  <a:pt x="181808" y="16876"/>
                  <a:pt x="181808" y="19757"/>
                </a:cubicBezTo>
                <a:lnTo>
                  <a:pt x="181808" y="97964"/>
                </a:lnTo>
                <a:lnTo>
                  <a:pt x="181808" y="151886"/>
                </a:lnTo>
                <a:lnTo>
                  <a:pt x="274155" y="151886"/>
                </a:lnTo>
                <a:lnTo>
                  <a:pt x="274155" y="93025"/>
                </a:lnTo>
                <a:lnTo>
                  <a:pt x="274155" y="19757"/>
                </a:lnTo>
                <a:cubicBezTo>
                  <a:pt x="274155" y="16876"/>
                  <a:pt x="271681" y="13995"/>
                  <a:pt x="268795" y="13995"/>
                </a:cubicBezTo>
                <a:close/>
                <a:moveTo>
                  <a:pt x="187580" y="0"/>
                </a:moveTo>
                <a:lnTo>
                  <a:pt x="268795" y="0"/>
                </a:lnTo>
                <a:cubicBezTo>
                  <a:pt x="279514" y="0"/>
                  <a:pt x="288584" y="9055"/>
                  <a:pt x="288584" y="19757"/>
                </a:cubicBezTo>
                <a:lnTo>
                  <a:pt x="288584" y="76149"/>
                </a:lnTo>
                <a:cubicBezTo>
                  <a:pt x="289408" y="76149"/>
                  <a:pt x="290233" y="75737"/>
                  <a:pt x="291058" y="75737"/>
                </a:cubicBezTo>
                <a:lnTo>
                  <a:pt x="347538" y="75737"/>
                </a:lnTo>
                <a:cubicBezTo>
                  <a:pt x="348362" y="75737"/>
                  <a:pt x="349599" y="76149"/>
                  <a:pt x="350424" y="76149"/>
                </a:cubicBezTo>
                <a:lnTo>
                  <a:pt x="350424" y="52275"/>
                </a:lnTo>
                <a:cubicBezTo>
                  <a:pt x="350424" y="40338"/>
                  <a:pt x="360318" y="30459"/>
                  <a:pt x="372686" y="30459"/>
                </a:cubicBezTo>
                <a:lnTo>
                  <a:pt x="495128" y="30459"/>
                </a:lnTo>
                <a:cubicBezTo>
                  <a:pt x="507496" y="30459"/>
                  <a:pt x="516978" y="40338"/>
                  <a:pt x="516978" y="52275"/>
                </a:cubicBezTo>
                <a:lnTo>
                  <a:pt x="516978" y="464301"/>
                </a:lnTo>
                <a:cubicBezTo>
                  <a:pt x="516978" y="476238"/>
                  <a:pt x="507496" y="486117"/>
                  <a:pt x="495128" y="486117"/>
                </a:cubicBezTo>
                <a:lnTo>
                  <a:pt x="372686" y="486117"/>
                </a:lnTo>
                <a:cubicBezTo>
                  <a:pt x="367326" y="486117"/>
                  <a:pt x="362792" y="484470"/>
                  <a:pt x="359081" y="481589"/>
                </a:cubicBezTo>
                <a:cubicBezTo>
                  <a:pt x="356195" y="484470"/>
                  <a:pt x="352073" y="486117"/>
                  <a:pt x="347538" y="486117"/>
                </a:cubicBezTo>
                <a:lnTo>
                  <a:pt x="291058" y="486117"/>
                </a:lnTo>
                <a:cubicBezTo>
                  <a:pt x="287347" y="486117"/>
                  <a:pt x="283637" y="484470"/>
                  <a:pt x="280339" y="482000"/>
                </a:cubicBezTo>
                <a:cubicBezTo>
                  <a:pt x="277041" y="484470"/>
                  <a:pt x="273330" y="486117"/>
                  <a:pt x="268795" y="486117"/>
                </a:cubicBezTo>
                <a:lnTo>
                  <a:pt x="187580" y="486117"/>
                </a:lnTo>
                <a:cubicBezTo>
                  <a:pt x="182220" y="486117"/>
                  <a:pt x="177685" y="483647"/>
                  <a:pt x="173975" y="480766"/>
                </a:cubicBezTo>
                <a:cubicBezTo>
                  <a:pt x="170264" y="483647"/>
                  <a:pt x="165317" y="486117"/>
                  <a:pt x="159958" y="486117"/>
                </a:cubicBezTo>
                <a:lnTo>
                  <a:pt x="21850" y="486117"/>
                </a:lnTo>
                <a:cubicBezTo>
                  <a:pt x="9894" y="486117"/>
                  <a:pt x="0" y="476238"/>
                  <a:pt x="0" y="464301"/>
                </a:cubicBezTo>
                <a:lnTo>
                  <a:pt x="0" y="409968"/>
                </a:lnTo>
                <a:lnTo>
                  <a:pt x="0" y="304183"/>
                </a:lnTo>
                <a:lnTo>
                  <a:pt x="0" y="97964"/>
                </a:lnTo>
                <a:cubicBezTo>
                  <a:pt x="0" y="86027"/>
                  <a:pt x="9894" y="75737"/>
                  <a:pt x="21850" y="75737"/>
                </a:cubicBezTo>
                <a:lnTo>
                  <a:pt x="159958" y="75737"/>
                </a:lnTo>
                <a:cubicBezTo>
                  <a:pt x="162844" y="75737"/>
                  <a:pt x="164905" y="76560"/>
                  <a:pt x="167379" y="77383"/>
                </a:cubicBezTo>
                <a:lnTo>
                  <a:pt x="167379" y="19757"/>
                </a:lnTo>
                <a:cubicBezTo>
                  <a:pt x="167379" y="9055"/>
                  <a:pt x="176448" y="0"/>
                  <a:pt x="187580" y="0"/>
                </a:cubicBezTo>
                <a:close/>
              </a:path>
            </a:pathLst>
          </a:custGeom>
          <a:solidFill>
            <a:schemeClr val="tx2"/>
          </a:solidFill>
          <a:ln>
            <a:noFill/>
          </a:ln>
          <a:effectLst/>
        </p:spPr>
        <p:txBody>
          <a:bodyPr wrap="square" anchor="ctr">
            <a:noAutofit/>
          </a:bodyPr>
          <a:lstStyle/>
          <a:p>
            <a:endParaRPr lang="en-US" dirty="0">
              <a:latin typeface="Bellota Text Light" pitchFamily="2" charset="77"/>
            </a:endParaRPr>
          </a:p>
        </p:txBody>
      </p:sp>
      <p:sp>
        <p:nvSpPr>
          <p:cNvPr id="37" name="Freeform 213">
            <a:extLst>
              <a:ext uri="{FF2B5EF4-FFF2-40B4-BE49-F238E27FC236}">
                <a16:creationId xmlns:a16="http://schemas.microsoft.com/office/drawing/2014/main" id="{B0B8CF06-B967-9B17-5976-27C3095103D2}"/>
              </a:ext>
            </a:extLst>
          </p:cNvPr>
          <p:cNvSpPr>
            <a:spLocks noChangeArrowheads="1"/>
          </p:cNvSpPr>
          <p:nvPr/>
        </p:nvSpPr>
        <p:spPr bwMode="auto">
          <a:xfrm>
            <a:off x="18689951" y="4949172"/>
            <a:ext cx="1017748" cy="1490269"/>
          </a:xfrm>
          <a:custGeom>
            <a:avLst/>
            <a:gdLst>
              <a:gd name="T0" fmla="*/ 67 w 865"/>
              <a:gd name="T1" fmla="*/ 867 h 1264"/>
              <a:gd name="T2" fmla="*/ 120 w 865"/>
              <a:gd name="T3" fmla="*/ 880 h 1264"/>
              <a:gd name="T4" fmla="*/ 174 w 865"/>
              <a:gd name="T5" fmla="*/ 929 h 1264"/>
              <a:gd name="T6" fmla="*/ 235 w 865"/>
              <a:gd name="T7" fmla="*/ 944 h 1264"/>
              <a:gd name="T8" fmla="*/ 308 w 865"/>
              <a:gd name="T9" fmla="*/ 1002 h 1264"/>
              <a:gd name="T10" fmla="*/ 350 w 865"/>
              <a:gd name="T11" fmla="*/ 1013 h 1264"/>
              <a:gd name="T12" fmla="*/ 373 w 865"/>
              <a:gd name="T13" fmla="*/ 1046 h 1264"/>
              <a:gd name="T14" fmla="*/ 235 w 865"/>
              <a:gd name="T15" fmla="*/ 1149 h 1264"/>
              <a:gd name="T16" fmla="*/ 39 w 865"/>
              <a:gd name="T17" fmla="*/ 994 h 1264"/>
              <a:gd name="T18" fmla="*/ 418 w 865"/>
              <a:gd name="T19" fmla="*/ 177 h 1264"/>
              <a:gd name="T20" fmla="*/ 792 w 865"/>
              <a:gd name="T21" fmla="*/ 392 h 1264"/>
              <a:gd name="T22" fmla="*/ 756 w 865"/>
              <a:gd name="T23" fmla="*/ 455 h 1264"/>
              <a:gd name="T24" fmla="*/ 383 w 865"/>
              <a:gd name="T25" fmla="*/ 241 h 1264"/>
              <a:gd name="T26" fmla="*/ 418 w 865"/>
              <a:gd name="T27" fmla="*/ 177 h 1264"/>
              <a:gd name="T28" fmla="*/ 595 w 865"/>
              <a:gd name="T29" fmla="*/ 49 h 1264"/>
              <a:gd name="T30" fmla="*/ 731 w 865"/>
              <a:gd name="T31" fmla="*/ 67 h 1264"/>
              <a:gd name="T32" fmla="*/ 798 w 865"/>
              <a:gd name="T33" fmla="*/ 313 h 1264"/>
              <a:gd name="T34" fmla="*/ 467 w 865"/>
              <a:gd name="T35" fmla="*/ 165 h 1264"/>
              <a:gd name="T36" fmla="*/ 551 w 865"/>
              <a:gd name="T37" fmla="*/ 378 h 1264"/>
              <a:gd name="T38" fmla="*/ 336 w 865"/>
              <a:gd name="T39" fmla="*/ 969 h 1264"/>
              <a:gd name="T40" fmla="*/ 308 w 865"/>
              <a:gd name="T41" fmla="*/ 968 h 1264"/>
              <a:gd name="T42" fmla="*/ 262 w 865"/>
              <a:gd name="T43" fmla="*/ 922 h 1264"/>
              <a:gd name="T44" fmla="*/ 179 w 865"/>
              <a:gd name="T45" fmla="*/ 895 h 1264"/>
              <a:gd name="T46" fmla="*/ 150 w 865"/>
              <a:gd name="T47" fmla="*/ 862 h 1264"/>
              <a:gd name="T48" fmla="*/ 120 w 865"/>
              <a:gd name="T49" fmla="*/ 838 h 1264"/>
              <a:gd name="T50" fmla="*/ 81 w 865"/>
              <a:gd name="T51" fmla="*/ 833 h 1264"/>
              <a:gd name="T52" fmla="*/ 120 w 865"/>
              <a:gd name="T53" fmla="*/ 838 h 1264"/>
              <a:gd name="T54" fmla="*/ 379 w 865"/>
              <a:gd name="T55" fmla="*/ 994 h 1264"/>
              <a:gd name="T56" fmla="*/ 708 w 865"/>
              <a:gd name="T57" fmla="*/ 468 h 1264"/>
              <a:gd name="T58" fmla="*/ 45 w 865"/>
              <a:gd name="T59" fmla="*/ 1078 h 1264"/>
              <a:gd name="T60" fmla="*/ 69 w 865"/>
              <a:gd name="T61" fmla="*/ 1228 h 1264"/>
              <a:gd name="T62" fmla="*/ 58 w 865"/>
              <a:gd name="T63" fmla="*/ 1222 h 1264"/>
              <a:gd name="T64" fmla="*/ 148 w 865"/>
              <a:gd name="T65" fmla="*/ 1228 h 1264"/>
              <a:gd name="T66" fmla="*/ 409 w 865"/>
              <a:gd name="T67" fmla="*/ 1055 h 1264"/>
              <a:gd name="T68" fmla="*/ 738 w 865"/>
              <a:gd name="T69" fmla="*/ 485 h 1264"/>
              <a:gd name="T70" fmla="*/ 738 w 865"/>
              <a:gd name="T71" fmla="*/ 485 h 1264"/>
              <a:gd name="T72" fmla="*/ 786 w 865"/>
              <a:gd name="T73" fmla="*/ 472 h 1264"/>
              <a:gd name="T74" fmla="*/ 809 w 865"/>
              <a:gd name="T75" fmla="*/ 362 h 1264"/>
              <a:gd name="T76" fmla="*/ 827 w 865"/>
              <a:gd name="T77" fmla="*/ 331 h 1264"/>
              <a:gd name="T78" fmla="*/ 749 w 865"/>
              <a:gd name="T79" fmla="*/ 37 h 1264"/>
              <a:gd name="T80" fmla="*/ 585 w 865"/>
              <a:gd name="T81" fmla="*/ 15 h 1264"/>
              <a:gd name="T82" fmla="*/ 437 w 865"/>
              <a:gd name="T83" fmla="*/ 147 h 1264"/>
              <a:gd name="T84" fmla="*/ 409 w 865"/>
              <a:gd name="T85" fmla="*/ 143 h 1264"/>
              <a:gd name="T86" fmla="*/ 353 w 865"/>
              <a:gd name="T87" fmla="*/ 221 h 1264"/>
              <a:gd name="T88" fmla="*/ 366 w 865"/>
              <a:gd name="T89" fmla="*/ 270 h 1264"/>
              <a:gd name="T90" fmla="*/ 39 w 865"/>
              <a:gd name="T91" fmla="*/ 836 h 1264"/>
              <a:gd name="T92" fmla="*/ 5 w 865"/>
              <a:gd name="T93" fmla="*/ 997 h 1264"/>
              <a:gd name="T94" fmla="*/ 44 w 865"/>
              <a:gd name="T95" fmla="*/ 1257 h 1264"/>
              <a:gd name="T96" fmla="*/ 62 w 865"/>
              <a:gd name="T97" fmla="*/ 1263 h 1264"/>
              <a:gd name="T98" fmla="*/ 845 w 865"/>
              <a:gd name="T99" fmla="*/ 1263 h 1264"/>
              <a:gd name="T100" fmla="*/ 845 w 865"/>
              <a:gd name="T101" fmla="*/ 1228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5" h="1264">
                <a:moveTo>
                  <a:pt x="63" y="865"/>
                </a:moveTo>
                <a:lnTo>
                  <a:pt x="63" y="865"/>
                </a:lnTo>
                <a:cubicBezTo>
                  <a:pt x="64" y="866"/>
                  <a:pt x="65" y="866"/>
                  <a:pt x="67" y="867"/>
                </a:cubicBezTo>
                <a:lnTo>
                  <a:pt x="102" y="869"/>
                </a:lnTo>
                <a:lnTo>
                  <a:pt x="102" y="869"/>
                </a:lnTo>
                <a:cubicBezTo>
                  <a:pt x="109" y="870"/>
                  <a:pt x="116" y="874"/>
                  <a:pt x="120" y="880"/>
                </a:cubicBezTo>
                <a:lnTo>
                  <a:pt x="132" y="901"/>
                </a:lnTo>
                <a:lnTo>
                  <a:pt x="132" y="901"/>
                </a:lnTo>
                <a:cubicBezTo>
                  <a:pt x="141" y="916"/>
                  <a:pt x="157" y="927"/>
                  <a:pt x="174" y="929"/>
                </a:cubicBezTo>
                <a:lnTo>
                  <a:pt x="220" y="935"/>
                </a:lnTo>
                <a:lnTo>
                  <a:pt x="220" y="935"/>
                </a:lnTo>
                <a:cubicBezTo>
                  <a:pt x="226" y="935"/>
                  <a:pt x="231" y="938"/>
                  <a:pt x="235" y="944"/>
                </a:cubicBezTo>
                <a:lnTo>
                  <a:pt x="263" y="980"/>
                </a:lnTo>
                <a:lnTo>
                  <a:pt x="263" y="980"/>
                </a:lnTo>
                <a:cubicBezTo>
                  <a:pt x="274" y="994"/>
                  <a:pt x="291" y="1002"/>
                  <a:pt x="308" y="1002"/>
                </a:cubicBezTo>
                <a:lnTo>
                  <a:pt x="332" y="1003"/>
                </a:lnTo>
                <a:lnTo>
                  <a:pt x="332" y="1003"/>
                </a:lnTo>
                <a:cubicBezTo>
                  <a:pt x="339" y="1003"/>
                  <a:pt x="347" y="1007"/>
                  <a:pt x="350" y="1013"/>
                </a:cubicBezTo>
                <a:lnTo>
                  <a:pt x="370" y="1042"/>
                </a:lnTo>
                <a:lnTo>
                  <a:pt x="370" y="1042"/>
                </a:lnTo>
                <a:cubicBezTo>
                  <a:pt x="372" y="1044"/>
                  <a:pt x="372" y="1044"/>
                  <a:pt x="373" y="1046"/>
                </a:cubicBezTo>
                <a:lnTo>
                  <a:pt x="373" y="1046"/>
                </a:lnTo>
                <a:cubicBezTo>
                  <a:pt x="350" y="1082"/>
                  <a:pt x="315" y="1111"/>
                  <a:pt x="274" y="1130"/>
                </a:cubicBezTo>
                <a:lnTo>
                  <a:pt x="235" y="1149"/>
                </a:lnTo>
                <a:lnTo>
                  <a:pt x="235" y="1149"/>
                </a:lnTo>
                <a:cubicBezTo>
                  <a:pt x="170" y="1106"/>
                  <a:pt x="106" y="1070"/>
                  <a:pt x="42" y="1038"/>
                </a:cubicBezTo>
                <a:lnTo>
                  <a:pt x="39" y="994"/>
                </a:lnTo>
                <a:lnTo>
                  <a:pt x="39" y="994"/>
                </a:lnTo>
                <a:cubicBezTo>
                  <a:pt x="35" y="949"/>
                  <a:pt x="44" y="905"/>
                  <a:pt x="63" y="865"/>
                </a:cubicBezTo>
                <a:close/>
                <a:moveTo>
                  <a:pt x="418" y="177"/>
                </a:moveTo>
                <a:lnTo>
                  <a:pt x="418" y="177"/>
                </a:lnTo>
                <a:cubicBezTo>
                  <a:pt x="418" y="177"/>
                  <a:pt x="419" y="177"/>
                  <a:pt x="420" y="177"/>
                </a:cubicBezTo>
                <a:lnTo>
                  <a:pt x="792" y="392"/>
                </a:lnTo>
                <a:lnTo>
                  <a:pt x="792" y="392"/>
                </a:lnTo>
                <a:cubicBezTo>
                  <a:pt x="792" y="392"/>
                  <a:pt x="792" y="393"/>
                  <a:pt x="792" y="393"/>
                </a:cubicBezTo>
                <a:lnTo>
                  <a:pt x="756" y="455"/>
                </a:lnTo>
                <a:lnTo>
                  <a:pt x="756" y="455"/>
                </a:lnTo>
                <a:cubicBezTo>
                  <a:pt x="756" y="456"/>
                  <a:pt x="756" y="456"/>
                  <a:pt x="756" y="455"/>
                </a:cubicBezTo>
                <a:lnTo>
                  <a:pt x="383" y="241"/>
                </a:lnTo>
                <a:lnTo>
                  <a:pt x="383" y="241"/>
                </a:lnTo>
                <a:cubicBezTo>
                  <a:pt x="383" y="240"/>
                  <a:pt x="382" y="239"/>
                  <a:pt x="383" y="239"/>
                </a:cubicBezTo>
                <a:lnTo>
                  <a:pt x="418" y="177"/>
                </a:lnTo>
                <a:close/>
                <a:moveTo>
                  <a:pt x="485" y="133"/>
                </a:moveTo>
                <a:lnTo>
                  <a:pt x="485" y="133"/>
                </a:lnTo>
                <a:cubicBezTo>
                  <a:pt x="509" y="91"/>
                  <a:pt x="548" y="62"/>
                  <a:pt x="595" y="49"/>
                </a:cubicBezTo>
                <a:lnTo>
                  <a:pt x="595" y="49"/>
                </a:lnTo>
                <a:cubicBezTo>
                  <a:pt x="641" y="37"/>
                  <a:pt x="690" y="43"/>
                  <a:pt x="731" y="67"/>
                </a:cubicBezTo>
                <a:lnTo>
                  <a:pt x="731" y="67"/>
                </a:lnTo>
                <a:cubicBezTo>
                  <a:pt x="772" y="91"/>
                  <a:pt x="803" y="130"/>
                  <a:pt x="815" y="176"/>
                </a:cubicBezTo>
                <a:lnTo>
                  <a:pt x="815" y="176"/>
                </a:lnTo>
                <a:cubicBezTo>
                  <a:pt x="828" y="223"/>
                  <a:pt x="821" y="272"/>
                  <a:pt x="798" y="313"/>
                </a:cubicBezTo>
                <a:lnTo>
                  <a:pt x="779" y="345"/>
                </a:lnTo>
                <a:lnTo>
                  <a:pt x="685" y="290"/>
                </a:lnTo>
                <a:lnTo>
                  <a:pt x="467" y="165"/>
                </a:lnTo>
                <a:lnTo>
                  <a:pt x="485" y="133"/>
                </a:lnTo>
                <a:close/>
                <a:moveTo>
                  <a:pt x="458" y="324"/>
                </a:moveTo>
                <a:lnTo>
                  <a:pt x="551" y="378"/>
                </a:lnTo>
                <a:lnTo>
                  <a:pt x="646" y="432"/>
                </a:lnTo>
                <a:lnTo>
                  <a:pt x="336" y="969"/>
                </a:lnTo>
                <a:lnTo>
                  <a:pt x="336" y="969"/>
                </a:lnTo>
                <a:cubicBezTo>
                  <a:pt x="335" y="968"/>
                  <a:pt x="333" y="968"/>
                  <a:pt x="332" y="968"/>
                </a:cubicBezTo>
                <a:lnTo>
                  <a:pt x="308" y="968"/>
                </a:lnTo>
                <a:lnTo>
                  <a:pt x="308" y="968"/>
                </a:lnTo>
                <a:cubicBezTo>
                  <a:pt x="302" y="968"/>
                  <a:pt x="295" y="965"/>
                  <a:pt x="291" y="959"/>
                </a:cubicBezTo>
                <a:lnTo>
                  <a:pt x="262" y="922"/>
                </a:lnTo>
                <a:lnTo>
                  <a:pt x="262" y="922"/>
                </a:lnTo>
                <a:cubicBezTo>
                  <a:pt x="253" y="910"/>
                  <a:pt x="239" y="902"/>
                  <a:pt x="224" y="900"/>
                </a:cubicBezTo>
                <a:lnTo>
                  <a:pt x="179" y="895"/>
                </a:lnTo>
                <a:lnTo>
                  <a:pt x="179" y="895"/>
                </a:lnTo>
                <a:cubicBezTo>
                  <a:pt x="172" y="893"/>
                  <a:pt x="165" y="890"/>
                  <a:pt x="162" y="883"/>
                </a:cubicBezTo>
                <a:lnTo>
                  <a:pt x="150" y="862"/>
                </a:lnTo>
                <a:lnTo>
                  <a:pt x="150" y="862"/>
                </a:lnTo>
                <a:cubicBezTo>
                  <a:pt x="149" y="862"/>
                  <a:pt x="148" y="861"/>
                  <a:pt x="148" y="860"/>
                </a:cubicBezTo>
                <a:lnTo>
                  <a:pt x="458" y="324"/>
                </a:lnTo>
                <a:close/>
                <a:moveTo>
                  <a:pt x="120" y="838"/>
                </a:moveTo>
                <a:lnTo>
                  <a:pt x="120" y="838"/>
                </a:lnTo>
                <a:cubicBezTo>
                  <a:pt x="115" y="837"/>
                  <a:pt x="110" y="835"/>
                  <a:pt x="105" y="834"/>
                </a:cubicBezTo>
                <a:lnTo>
                  <a:pt x="81" y="833"/>
                </a:lnTo>
                <a:lnTo>
                  <a:pt x="396" y="288"/>
                </a:lnTo>
                <a:lnTo>
                  <a:pt x="428" y="306"/>
                </a:lnTo>
                <a:lnTo>
                  <a:pt x="120" y="838"/>
                </a:lnTo>
                <a:close/>
                <a:moveTo>
                  <a:pt x="393" y="1014"/>
                </a:moveTo>
                <a:lnTo>
                  <a:pt x="379" y="994"/>
                </a:lnTo>
                <a:lnTo>
                  <a:pt x="379" y="994"/>
                </a:lnTo>
                <a:cubicBezTo>
                  <a:pt x="376" y="988"/>
                  <a:pt x="372" y="985"/>
                  <a:pt x="369" y="981"/>
                </a:cubicBezTo>
                <a:lnTo>
                  <a:pt x="676" y="449"/>
                </a:lnTo>
                <a:lnTo>
                  <a:pt x="708" y="468"/>
                </a:lnTo>
                <a:lnTo>
                  <a:pt x="393" y="1014"/>
                </a:lnTo>
                <a:close/>
                <a:moveTo>
                  <a:pt x="45" y="1078"/>
                </a:moveTo>
                <a:lnTo>
                  <a:pt x="45" y="1078"/>
                </a:lnTo>
                <a:cubicBezTo>
                  <a:pt x="96" y="1104"/>
                  <a:pt x="147" y="1133"/>
                  <a:pt x="198" y="1166"/>
                </a:cubicBezTo>
                <a:lnTo>
                  <a:pt x="69" y="1228"/>
                </a:lnTo>
                <a:lnTo>
                  <a:pt x="69" y="1228"/>
                </a:lnTo>
                <a:cubicBezTo>
                  <a:pt x="65" y="1229"/>
                  <a:pt x="62" y="1228"/>
                  <a:pt x="62" y="1227"/>
                </a:cubicBezTo>
                <a:lnTo>
                  <a:pt x="62" y="1227"/>
                </a:lnTo>
                <a:cubicBezTo>
                  <a:pt x="60" y="1226"/>
                  <a:pt x="58" y="1224"/>
                  <a:pt x="58" y="1222"/>
                </a:cubicBezTo>
                <a:lnTo>
                  <a:pt x="45" y="1078"/>
                </a:lnTo>
                <a:close/>
                <a:moveTo>
                  <a:pt x="845" y="1228"/>
                </a:moveTo>
                <a:lnTo>
                  <a:pt x="148" y="1228"/>
                </a:lnTo>
                <a:lnTo>
                  <a:pt x="289" y="1162"/>
                </a:lnTo>
                <a:lnTo>
                  <a:pt x="289" y="1162"/>
                </a:lnTo>
                <a:cubicBezTo>
                  <a:pt x="339" y="1137"/>
                  <a:pt x="381" y="1101"/>
                  <a:pt x="409" y="1055"/>
                </a:cubicBezTo>
                <a:lnTo>
                  <a:pt x="409" y="1055"/>
                </a:lnTo>
                <a:cubicBezTo>
                  <a:pt x="410" y="1053"/>
                  <a:pt x="411" y="1052"/>
                  <a:pt x="411" y="1051"/>
                </a:cubicBezTo>
                <a:lnTo>
                  <a:pt x="738" y="485"/>
                </a:lnTo>
                <a:lnTo>
                  <a:pt x="738" y="485"/>
                </a:lnTo>
                <a:lnTo>
                  <a:pt x="738" y="485"/>
                </a:lnTo>
                <a:lnTo>
                  <a:pt x="738" y="485"/>
                </a:lnTo>
                <a:cubicBezTo>
                  <a:pt x="744" y="488"/>
                  <a:pt x="750" y="490"/>
                  <a:pt x="756" y="490"/>
                </a:cubicBezTo>
                <a:lnTo>
                  <a:pt x="756" y="490"/>
                </a:lnTo>
                <a:cubicBezTo>
                  <a:pt x="768" y="490"/>
                  <a:pt x="781" y="484"/>
                  <a:pt x="786" y="472"/>
                </a:cubicBezTo>
                <a:lnTo>
                  <a:pt x="823" y="411"/>
                </a:lnTo>
                <a:lnTo>
                  <a:pt x="823" y="411"/>
                </a:lnTo>
                <a:cubicBezTo>
                  <a:pt x="832" y="394"/>
                  <a:pt x="826" y="372"/>
                  <a:pt x="809" y="362"/>
                </a:cubicBezTo>
                <a:lnTo>
                  <a:pt x="809" y="362"/>
                </a:lnTo>
                <a:lnTo>
                  <a:pt x="827" y="331"/>
                </a:lnTo>
                <a:lnTo>
                  <a:pt x="827" y="331"/>
                </a:lnTo>
                <a:cubicBezTo>
                  <a:pt x="856" y="280"/>
                  <a:pt x="864" y="223"/>
                  <a:pt x="848" y="167"/>
                </a:cubicBezTo>
                <a:lnTo>
                  <a:pt x="848" y="167"/>
                </a:lnTo>
                <a:cubicBezTo>
                  <a:pt x="834" y="112"/>
                  <a:pt x="798" y="65"/>
                  <a:pt x="749" y="37"/>
                </a:cubicBezTo>
                <a:lnTo>
                  <a:pt x="749" y="37"/>
                </a:lnTo>
                <a:cubicBezTo>
                  <a:pt x="699" y="9"/>
                  <a:pt x="641" y="0"/>
                  <a:pt x="585" y="15"/>
                </a:cubicBezTo>
                <a:lnTo>
                  <a:pt x="585" y="15"/>
                </a:lnTo>
                <a:cubicBezTo>
                  <a:pt x="530" y="31"/>
                  <a:pt x="484" y="66"/>
                  <a:pt x="455" y="115"/>
                </a:cubicBezTo>
                <a:lnTo>
                  <a:pt x="437" y="147"/>
                </a:lnTo>
                <a:lnTo>
                  <a:pt x="437" y="147"/>
                </a:lnTo>
                <a:lnTo>
                  <a:pt x="437" y="147"/>
                </a:lnTo>
                <a:cubicBezTo>
                  <a:pt x="428" y="142"/>
                  <a:pt x="419" y="141"/>
                  <a:pt x="409" y="143"/>
                </a:cubicBezTo>
                <a:lnTo>
                  <a:pt x="409" y="143"/>
                </a:lnTo>
                <a:cubicBezTo>
                  <a:pt x="400" y="146"/>
                  <a:pt x="393" y="151"/>
                  <a:pt x="388" y="160"/>
                </a:cubicBezTo>
                <a:lnTo>
                  <a:pt x="353" y="221"/>
                </a:lnTo>
                <a:lnTo>
                  <a:pt x="353" y="221"/>
                </a:lnTo>
                <a:cubicBezTo>
                  <a:pt x="347" y="230"/>
                  <a:pt x="347" y="239"/>
                  <a:pt x="349" y="249"/>
                </a:cubicBezTo>
                <a:lnTo>
                  <a:pt x="349" y="249"/>
                </a:lnTo>
                <a:cubicBezTo>
                  <a:pt x="351" y="258"/>
                  <a:pt x="357" y="266"/>
                  <a:pt x="366" y="270"/>
                </a:cubicBezTo>
                <a:lnTo>
                  <a:pt x="366" y="270"/>
                </a:lnTo>
                <a:lnTo>
                  <a:pt x="39" y="836"/>
                </a:lnTo>
                <a:lnTo>
                  <a:pt x="39" y="836"/>
                </a:lnTo>
                <a:cubicBezTo>
                  <a:pt x="39" y="837"/>
                  <a:pt x="37" y="839"/>
                  <a:pt x="36" y="840"/>
                </a:cubicBezTo>
                <a:lnTo>
                  <a:pt x="36" y="840"/>
                </a:lnTo>
                <a:cubicBezTo>
                  <a:pt x="11" y="888"/>
                  <a:pt x="0" y="942"/>
                  <a:pt x="5" y="997"/>
                </a:cubicBezTo>
                <a:lnTo>
                  <a:pt x="23" y="1226"/>
                </a:lnTo>
                <a:lnTo>
                  <a:pt x="23" y="1226"/>
                </a:lnTo>
                <a:cubicBezTo>
                  <a:pt x="25" y="1239"/>
                  <a:pt x="33" y="1251"/>
                  <a:pt x="44" y="1257"/>
                </a:cubicBezTo>
                <a:lnTo>
                  <a:pt x="44" y="1257"/>
                </a:lnTo>
                <a:cubicBezTo>
                  <a:pt x="49" y="1260"/>
                  <a:pt x="56" y="1263"/>
                  <a:pt x="62" y="1263"/>
                </a:cubicBezTo>
                <a:lnTo>
                  <a:pt x="62" y="1263"/>
                </a:lnTo>
                <a:cubicBezTo>
                  <a:pt x="62" y="1263"/>
                  <a:pt x="64" y="1263"/>
                  <a:pt x="65" y="1263"/>
                </a:cubicBezTo>
                <a:lnTo>
                  <a:pt x="845" y="1263"/>
                </a:lnTo>
                <a:lnTo>
                  <a:pt x="845" y="1263"/>
                </a:lnTo>
                <a:cubicBezTo>
                  <a:pt x="855" y="1263"/>
                  <a:pt x="863" y="1255"/>
                  <a:pt x="863" y="1246"/>
                </a:cubicBezTo>
                <a:lnTo>
                  <a:pt x="863" y="1246"/>
                </a:lnTo>
                <a:cubicBezTo>
                  <a:pt x="863" y="1236"/>
                  <a:pt x="855" y="1228"/>
                  <a:pt x="845" y="1228"/>
                </a:cubicBezTo>
                <a:close/>
              </a:path>
            </a:pathLst>
          </a:custGeom>
          <a:solidFill>
            <a:schemeClr val="tx2"/>
          </a:solidFill>
          <a:ln>
            <a:noFill/>
          </a:ln>
          <a:effectLst/>
        </p:spPr>
        <p:txBody>
          <a:bodyPr wrap="none" anchor="ctr"/>
          <a:lstStyle/>
          <a:p>
            <a:endParaRPr lang="en-US" dirty="0">
              <a:latin typeface="Bellota Text Light" pitchFamily="2" charset="77"/>
            </a:endParaRPr>
          </a:p>
        </p:txBody>
      </p:sp>
      <p:sp>
        <p:nvSpPr>
          <p:cNvPr id="38" name="Freeform 37">
            <a:extLst>
              <a:ext uri="{FF2B5EF4-FFF2-40B4-BE49-F238E27FC236}">
                <a16:creationId xmlns:a16="http://schemas.microsoft.com/office/drawing/2014/main" id="{CB12B728-0691-230F-597C-3E7D301E1BFC}"/>
              </a:ext>
            </a:extLst>
          </p:cNvPr>
          <p:cNvSpPr>
            <a:spLocks noChangeArrowheads="1"/>
          </p:cNvSpPr>
          <p:nvPr/>
        </p:nvSpPr>
        <p:spPr bwMode="auto">
          <a:xfrm>
            <a:off x="14602299" y="6204837"/>
            <a:ext cx="1561794" cy="1192593"/>
          </a:xfrm>
          <a:custGeom>
            <a:avLst/>
            <a:gdLst>
              <a:gd name="connsiteX0" fmla="*/ 388102 w 546025"/>
              <a:gd name="connsiteY0" fmla="*/ 250663 h 416947"/>
              <a:gd name="connsiteX1" fmla="*/ 460953 w 546025"/>
              <a:gd name="connsiteY1" fmla="*/ 257072 h 416947"/>
              <a:gd name="connsiteX2" fmla="*/ 466723 w 546025"/>
              <a:gd name="connsiteY2" fmla="*/ 265210 h 416947"/>
              <a:gd name="connsiteX3" fmla="*/ 459716 w 546025"/>
              <a:gd name="connsiteY3" fmla="*/ 271313 h 416947"/>
              <a:gd name="connsiteX4" fmla="*/ 458892 w 546025"/>
              <a:gd name="connsiteY4" fmla="*/ 270906 h 416947"/>
              <a:gd name="connsiteX5" fmla="*/ 315869 w 546025"/>
              <a:gd name="connsiteY5" fmla="*/ 271313 h 416947"/>
              <a:gd name="connsiteX6" fmla="*/ 307213 w 546025"/>
              <a:gd name="connsiteY6" fmla="*/ 265210 h 416947"/>
              <a:gd name="connsiteX7" fmla="*/ 313396 w 546025"/>
              <a:gd name="connsiteY7" fmla="*/ 257072 h 416947"/>
              <a:gd name="connsiteX8" fmla="*/ 388102 w 546025"/>
              <a:gd name="connsiteY8" fmla="*/ 250663 h 416947"/>
              <a:gd name="connsiteX9" fmla="*/ 161282 w 546025"/>
              <a:gd name="connsiteY9" fmla="*/ 250663 h 416947"/>
              <a:gd name="connsiteX10" fmla="*/ 234835 w 546025"/>
              <a:gd name="connsiteY10" fmla="*/ 257072 h 416947"/>
              <a:gd name="connsiteX11" fmla="*/ 240621 w 546025"/>
              <a:gd name="connsiteY11" fmla="*/ 265210 h 416947"/>
              <a:gd name="connsiteX12" fmla="*/ 233596 w 546025"/>
              <a:gd name="connsiteY12" fmla="*/ 271313 h 416947"/>
              <a:gd name="connsiteX13" fmla="*/ 232356 w 546025"/>
              <a:gd name="connsiteY13" fmla="*/ 270906 h 416947"/>
              <a:gd name="connsiteX14" fmla="*/ 88968 w 546025"/>
              <a:gd name="connsiteY14" fmla="*/ 271313 h 416947"/>
              <a:gd name="connsiteX15" fmla="*/ 80290 w 546025"/>
              <a:gd name="connsiteY15" fmla="*/ 265210 h 416947"/>
              <a:gd name="connsiteX16" fmla="*/ 86489 w 546025"/>
              <a:gd name="connsiteY16" fmla="*/ 257072 h 416947"/>
              <a:gd name="connsiteX17" fmla="*/ 161282 w 546025"/>
              <a:gd name="connsiteY17" fmla="*/ 250663 h 416947"/>
              <a:gd name="connsiteX18" fmla="*/ 161282 w 546025"/>
              <a:gd name="connsiteY18" fmla="*/ 201647 h 416947"/>
              <a:gd name="connsiteX19" fmla="*/ 234835 w 546025"/>
              <a:gd name="connsiteY19" fmla="*/ 208056 h 416947"/>
              <a:gd name="connsiteX20" fmla="*/ 240621 w 546025"/>
              <a:gd name="connsiteY20" fmla="*/ 216194 h 416947"/>
              <a:gd name="connsiteX21" fmla="*/ 233596 w 546025"/>
              <a:gd name="connsiteY21" fmla="*/ 221891 h 416947"/>
              <a:gd name="connsiteX22" fmla="*/ 232356 w 546025"/>
              <a:gd name="connsiteY22" fmla="*/ 221484 h 416947"/>
              <a:gd name="connsiteX23" fmla="*/ 88968 w 546025"/>
              <a:gd name="connsiteY23" fmla="*/ 221484 h 416947"/>
              <a:gd name="connsiteX24" fmla="*/ 80290 w 546025"/>
              <a:gd name="connsiteY24" fmla="*/ 215787 h 416947"/>
              <a:gd name="connsiteX25" fmla="*/ 86489 w 546025"/>
              <a:gd name="connsiteY25" fmla="*/ 208056 h 416947"/>
              <a:gd name="connsiteX26" fmla="*/ 161282 w 546025"/>
              <a:gd name="connsiteY26" fmla="*/ 201647 h 416947"/>
              <a:gd name="connsiteX27" fmla="*/ 388102 w 546025"/>
              <a:gd name="connsiteY27" fmla="*/ 201647 h 416947"/>
              <a:gd name="connsiteX28" fmla="*/ 460953 w 546025"/>
              <a:gd name="connsiteY28" fmla="*/ 208056 h 416947"/>
              <a:gd name="connsiteX29" fmla="*/ 466723 w 546025"/>
              <a:gd name="connsiteY29" fmla="*/ 216194 h 416947"/>
              <a:gd name="connsiteX30" fmla="*/ 459716 w 546025"/>
              <a:gd name="connsiteY30" fmla="*/ 221891 h 416947"/>
              <a:gd name="connsiteX31" fmla="*/ 458892 w 546025"/>
              <a:gd name="connsiteY31" fmla="*/ 221484 h 416947"/>
              <a:gd name="connsiteX32" fmla="*/ 315869 w 546025"/>
              <a:gd name="connsiteY32" fmla="*/ 221484 h 416947"/>
              <a:gd name="connsiteX33" fmla="*/ 307213 w 546025"/>
              <a:gd name="connsiteY33" fmla="*/ 215787 h 416947"/>
              <a:gd name="connsiteX34" fmla="*/ 313396 w 546025"/>
              <a:gd name="connsiteY34" fmla="*/ 208056 h 416947"/>
              <a:gd name="connsiteX35" fmla="*/ 388102 w 546025"/>
              <a:gd name="connsiteY35" fmla="*/ 201647 h 416947"/>
              <a:gd name="connsiteX36" fmla="*/ 388102 w 546025"/>
              <a:gd name="connsiteY36" fmla="*/ 154446 h 416947"/>
              <a:gd name="connsiteX37" fmla="*/ 460953 w 546025"/>
              <a:gd name="connsiteY37" fmla="*/ 160855 h 416947"/>
              <a:gd name="connsiteX38" fmla="*/ 466723 w 546025"/>
              <a:gd name="connsiteY38" fmla="*/ 168993 h 416947"/>
              <a:gd name="connsiteX39" fmla="*/ 459716 w 546025"/>
              <a:gd name="connsiteY39" fmla="*/ 174690 h 416947"/>
              <a:gd name="connsiteX40" fmla="*/ 458892 w 546025"/>
              <a:gd name="connsiteY40" fmla="*/ 174690 h 416947"/>
              <a:gd name="connsiteX41" fmla="*/ 315869 w 546025"/>
              <a:gd name="connsiteY41" fmla="*/ 174690 h 416947"/>
              <a:gd name="connsiteX42" fmla="*/ 307213 w 546025"/>
              <a:gd name="connsiteY42" fmla="*/ 168993 h 416947"/>
              <a:gd name="connsiteX43" fmla="*/ 313396 w 546025"/>
              <a:gd name="connsiteY43" fmla="*/ 160855 h 416947"/>
              <a:gd name="connsiteX44" fmla="*/ 388102 w 546025"/>
              <a:gd name="connsiteY44" fmla="*/ 154446 h 416947"/>
              <a:gd name="connsiteX45" fmla="*/ 161282 w 546025"/>
              <a:gd name="connsiteY45" fmla="*/ 154446 h 416947"/>
              <a:gd name="connsiteX46" fmla="*/ 234835 w 546025"/>
              <a:gd name="connsiteY46" fmla="*/ 160855 h 416947"/>
              <a:gd name="connsiteX47" fmla="*/ 240621 w 546025"/>
              <a:gd name="connsiteY47" fmla="*/ 168993 h 416947"/>
              <a:gd name="connsiteX48" fmla="*/ 233596 w 546025"/>
              <a:gd name="connsiteY48" fmla="*/ 174690 h 416947"/>
              <a:gd name="connsiteX49" fmla="*/ 232356 w 546025"/>
              <a:gd name="connsiteY49" fmla="*/ 174690 h 416947"/>
              <a:gd name="connsiteX50" fmla="*/ 88968 w 546025"/>
              <a:gd name="connsiteY50" fmla="*/ 174690 h 416947"/>
              <a:gd name="connsiteX51" fmla="*/ 80290 w 546025"/>
              <a:gd name="connsiteY51" fmla="*/ 168993 h 416947"/>
              <a:gd name="connsiteX52" fmla="*/ 86489 w 546025"/>
              <a:gd name="connsiteY52" fmla="*/ 160855 h 416947"/>
              <a:gd name="connsiteX53" fmla="*/ 161282 w 546025"/>
              <a:gd name="connsiteY53" fmla="*/ 154446 h 416947"/>
              <a:gd name="connsiteX54" fmla="*/ 388102 w 546025"/>
              <a:gd name="connsiteY54" fmla="*/ 105496 h 416947"/>
              <a:gd name="connsiteX55" fmla="*/ 460953 w 546025"/>
              <a:gd name="connsiteY55" fmla="*/ 112096 h 416947"/>
              <a:gd name="connsiteX56" fmla="*/ 466723 w 546025"/>
              <a:gd name="connsiteY56" fmla="*/ 119696 h 416947"/>
              <a:gd name="connsiteX57" fmla="*/ 459716 w 546025"/>
              <a:gd name="connsiteY57" fmla="*/ 125696 h 416947"/>
              <a:gd name="connsiteX58" fmla="*/ 458892 w 546025"/>
              <a:gd name="connsiteY58" fmla="*/ 125296 h 416947"/>
              <a:gd name="connsiteX59" fmla="*/ 315869 w 546025"/>
              <a:gd name="connsiteY59" fmla="*/ 125296 h 416947"/>
              <a:gd name="connsiteX60" fmla="*/ 307213 w 546025"/>
              <a:gd name="connsiteY60" fmla="*/ 119696 h 416947"/>
              <a:gd name="connsiteX61" fmla="*/ 313396 w 546025"/>
              <a:gd name="connsiteY61" fmla="*/ 112096 h 416947"/>
              <a:gd name="connsiteX62" fmla="*/ 388102 w 546025"/>
              <a:gd name="connsiteY62" fmla="*/ 105496 h 416947"/>
              <a:gd name="connsiteX63" fmla="*/ 161282 w 546025"/>
              <a:gd name="connsiteY63" fmla="*/ 105496 h 416947"/>
              <a:gd name="connsiteX64" fmla="*/ 234835 w 546025"/>
              <a:gd name="connsiteY64" fmla="*/ 112096 h 416947"/>
              <a:gd name="connsiteX65" fmla="*/ 240621 w 546025"/>
              <a:gd name="connsiteY65" fmla="*/ 119696 h 416947"/>
              <a:gd name="connsiteX66" fmla="*/ 233596 w 546025"/>
              <a:gd name="connsiteY66" fmla="*/ 125696 h 416947"/>
              <a:gd name="connsiteX67" fmla="*/ 232356 w 546025"/>
              <a:gd name="connsiteY67" fmla="*/ 125296 h 416947"/>
              <a:gd name="connsiteX68" fmla="*/ 88968 w 546025"/>
              <a:gd name="connsiteY68" fmla="*/ 125296 h 416947"/>
              <a:gd name="connsiteX69" fmla="*/ 80290 w 546025"/>
              <a:gd name="connsiteY69" fmla="*/ 119696 h 416947"/>
              <a:gd name="connsiteX70" fmla="*/ 86489 w 546025"/>
              <a:gd name="connsiteY70" fmla="*/ 112096 h 416947"/>
              <a:gd name="connsiteX71" fmla="*/ 161282 w 546025"/>
              <a:gd name="connsiteY71" fmla="*/ 105496 h 416947"/>
              <a:gd name="connsiteX72" fmla="*/ 513954 w 546025"/>
              <a:gd name="connsiteY72" fmla="*/ 51875 h 416947"/>
              <a:gd name="connsiteX73" fmla="*/ 513954 w 546025"/>
              <a:gd name="connsiteY73" fmla="*/ 323307 h 416947"/>
              <a:gd name="connsiteX74" fmla="*/ 472427 w 546025"/>
              <a:gd name="connsiteY74" fmla="*/ 368270 h 416947"/>
              <a:gd name="connsiteX75" fmla="*/ 330164 w 546025"/>
              <a:gd name="connsiteY75" fmla="*/ 368270 h 416947"/>
              <a:gd name="connsiteX76" fmla="*/ 283703 w 546025"/>
              <a:gd name="connsiteY76" fmla="*/ 381058 h 416947"/>
              <a:gd name="connsiteX77" fmla="*/ 280413 w 546025"/>
              <a:gd name="connsiteY77" fmla="*/ 382708 h 416947"/>
              <a:gd name="connsiteX78" fmla="*/ 280413 w 546025"/>
              <a:gd name="connsiteY78" fmla="*/ 402509 h 416947"/>
              <a:gd name="connsiteX79" fmla="*/ 323174 w 546025"/>
              <a:gd name="connsiteY79" fmla="*/ 402509 h 416947"/>
              <a:gd name="connsiteX80" fmla="*/ 333865 w 546025"/>
              <a:gd name="connsiteY80" fmla="*/ 395496 h 416947"/>
              <a:gd name="connsiteX81" fmla="*/ 356067 w 546025"/>
              <a:gd name="connsiteY81" fmla="*/ 386421 h 416947"/>
              <a:gd name="connsiteX82" fmla="*/ 501208 w 546025"/>
              <a:gd name="connsiteY82" fmla="*/ 386421 h 416947"/>
              <a:gd name="connsiteX83" fmla="*/ 532045 w 546025"/>
              <a:gd name="connsiteY83" fmla="*/ 355483 h 416947"/>
              <a:gd name="connsiteX84" fmla="*/ 532045 w 546025"/>
              <a:gd name="connsiteY84" fmla="*/ 79926 h 416947"/>
              <a:gd name="connsiteX85" fmla="*/ 513954 w 546025"/>
              <a:gd name="connsiteY85" fmla="*/ 51875 h 416947"/>
              <a:gd name="connsiteX86" fmla="*/ 32482 w 546025"/>
              <a:gd name="connsiteY86" fmla="*/ 51875 h 416947"/>
              <a:gd name="connsiteX87" fmla="*/ 14391 w 546025"/>
              <a:gd name="connsiteY87" fmla="*/ 79926 h 416947"/>
              <a:gd name="connsiteX88" fmla="*/ 14391 w 546025"/>
              <a:gd name="connsiteY88" fmla="*/ 355483 h 416947"/>
              <a:gd name="connsiteX89" fmla="*/ 45228 w 546025"/>
              <a:gd name="connsiteY89" fmla="*/ 386421 h 416947"/>
              <a:gd name="connsiteX90" fmla="*/ 187490 w 546025"/>
              <a:gd name="connsiteY90" fmla="*/ 386421 h 416947"/>
              <a:gd name="connsiteX91" fmla="*/ 210104 w 546025"/>
              <a:gd name="connsiteY91" fmla="*/ 395496 h 416947"/>
              <a:gd name="connsiteX92" fmla="*/ 220383 w 546025"/>
              <a:gd name="connsiteY92" fmla="*/ 402509 h 416947"/>
              <a:gd name="connsiteX93" fmla="*/ 266023 w 546025"/>
              <a:gd name="connsiteY93" fmla="*/ 402509 h 416947"/>
              <a:gd name="connsiteX94" fmla="*/ 266023 w 546025"/>
              <a:gd name="connsiteY94" fmla="*/ 382708 h 416947"/>
              <a:gd name="connsiteX95" fmla="*/ 263144 w 546025"/>
              <a:gd name="connsiteY95" fmla="*/ 381058 h 416947"/>
              <a:gd name="connsiteX96" fmla="*/ 216272 w 546025"/>
              <a:gd name="connsiteY96" fmla="*/ 368270 h 416947"/>
              <a:gd name="connsiteX97" fmla="*/ 74421 w 546025"/>
              <a:gd name="connsiteY97" fmla="*/ 368270 h 416947"/>
              <a:gd name="connsiteX98" fmla="*/ 32482 w 546025"/>
              <a:gd name="connsiteY98" fmla="*/ 323307 h 416947"/>
              <a:gd name="connsiteX99" fmla="*/ 379247 w 546025"/>
              <a:gd name="connsiteY99" fmla="*/ 14491 h 416947"/>
              <a:gd name="connsiteX100" fmla="*/ 286992 w 546025"/>
              <a:gd name="connsiteY100" fmla="*/ 25062 h 416947"/>
              <a:gd name="connsiteX101" fmla="*/ 280413 w 546025"/>
              <a:gd name="connsiteY101" fmla="*/ 33724 h 416947"/>
              <a:gd name="connsiteX102" fmla="*/ 280413 w 546025"/>
              <a:gd name="connsiteY102" fmla="*/ 366620 h 416947"/>
              <a:gd name="connsiteX103" fmla="*/ 328520 w 546025"/>
              <a:gd name="connsiteY103" fmla="*/ 353833 h 416947"/>
              <a:gd name="connsiteX104" fmla="*/ 473249 w 546025"/>
              <a:gd name="connsiteY104" fmla="*/ 353833 h 416947"/>
              <a:gd name="connsiteX105" fmla="*/ 499975 w 546025"/>
              <a:gd name="connsiteY105" fmla="*/ 323307 h 416947"/>
              <a:gd name="connsiteX106" fmla="*/ 499975 w 546025"/>
              <a:gd name="connsiteY106" fmla="*/ 35901 h 416947"/>
              <a:gd name="connsiteX107" fmla="*/ 499975 w 546025"/>
              <a:gd name="connsiteY107" fmla="*/ 35374 h 416947"/>
              <a:gd name="connsiteX108" fmla="*/ 492162 w 546025"/>
              <a:gd name="connsiteY108" fmla="*/ 25887 h 416947"/>
              <a:gd name="connsiteX109" fmla="*/ 379247 w 546025"/>
              <a:gd name="connsiteY109" fmla="*/ 14491 h 416947"/>
              <a:gd name="connsiteX110" fmla="*/ 167292 w 546025"/>
              <a:gd name="connsiteY110" fmla="*/ 14491 h 416947"/>
              <a:gd name="connsiteX111" fmla="*/ 54274 w 546025"/>
              <a:gd name="connsiteY111" fmla="*/ 25887 h 416947"/>
              <a:gd name="connsiteX112" fmla="*/ 46461 w 546025"/>
              <a:gd name="connsiteY112" fmla="*/ 35374 h 416947"/>
              <a:gd name="connsiteX113" fmla="*/ 46461 w 546025"/>
              <a:gd name="connsiteY113" fmla="*/ 323307 h 416947"/>
              <a:gd name="connsiteX114" fmla="*/ 73598 w 546025"/>
              <a:gd name="connsiteY114" fmla="*/ 353833 h 416947"/>
              <a:gd name="connsiteX115" fmla="*/ 154597 w 546025"/>
              <a:gd name="connsiteY115" fmla="*/ 351770 h 416947"/>
              <a:gd name="connsiteX116" fmla="*/ 217505 w 546025"/>
              <a:gd name="connsiteY116" fmla="*/ 353833 h 416947"/>
              <a:gd name="connsiteX117" fmla="*/ 266023 w 546025"/>
              <a:gd name="connsiteY117" fmla="*/ 366620 h 416947"/>
              <a:gd name="connsiteX118" fmla="*/ 266023 w 546025"/>
              <a:gd name="connsiteY118" fmla="*/ 33724 h 416947"/>
              <a:gd name="connsiteX119" fmla="*/ 259033 w 546025"/>
              <a:gd name="connsiteY119" fmla="*/ 25062 h 416947"/>
              <a:gd name="connsiteX120" fmla="*/ 167292 w 546025"/>
              <a:gd name="connsiteY120" fmla="*/ 14491 h 416947"/>
              <a:gd name="connsiteX121" fmla="*/ 167549 w 546025"/>
              <a:gd name="connsiteY121" fmla="*/ 2 h 416947"/>
              <a:gd name="connsiteX122" fmla="*/ 262733 w 546025"/>
              <a:gd name="connsiteY122" fmla="*/ 11036 h 416947"/>
              <a:gd name="connsiteX123" fmla="*/ 273424 w 546025"/>
              <a:gd name="connsiteY123" fmla="*/ 16811 h 416947"/>
              <a:gd name="connsiteX124" fmla="*/ 283703 w 546025"/>
              <a:gd name="connsiteY124" fmla="*/ 11036 h 416947"/>
              <a:gd name="connsiteX125" fmla="*/ 378579 w 546025"/>
              <a:gd name="connsiteY125" fmla="*/ 2 h 416947"/>
              <a:gd name="connsiteX126" fmla="*/ 495041 w 546025"/>
              <a:gd name="connsiteY126" fmla="*/ 11861 h 416947"/>
              <a:gd name="connsiteX127" fmla="*/ 513954 w 546025"/>
              <a:gd name="connsiteY127" fmla="*/ 35374 h 416947"/>
              <a:gd name="connsiteX128" fmla="*/ 513954 w 546025"/>
              <a:gd name="connsiteY128" fmla="*/ 36612 h 416947"/>
              <a:gd name="connsiteX129" fmla="*/ 546025 w 546025"/>
              <a:gd name="connsiteY129" fmla="*/ 79926 h 416947"/>
              <a:gd name="connsiteX130" fmla="*/ 546025 w 546025"/>
              <a:gd name="connsiteY130" fmla="*/ 355483 h 416947"/>
              <a:gd name="connsiteX131" fmla="*/ 501208 w 546025"/>
              <a:gd name="connsiteY131" fmla="*/ 400859 h 416947"/>
              <a:gd name="connsiteX132" fmla="*/ 356067 w 546025"/>
              <a:gd name="connsiteY132" fmla="*/ 400859 h 416947"/>
              <a:gd name="connsiteX133" fmla="*/ 343733 w 546025"/>
              <a:gd name="connsiteY133" fmla="*/ 405809 h 416947"/>
              <a:gd name="connsiteX134" fmla="*/ 323174 w 546025"/>
              <a:gd name="connsiteY134" fmla="*/ 416947 h 416947"/>
              <a:gd name="connsiteX135" fmla="*/ 220383 w 546025"/>
              <a:gd name="connsiteY135" fmla="*/ 416947 h 416947"/>
              <a:gd name="connsiteX136" fmla="*/ 200236 w 546025"/>
              <a:gd name="connsiteY136" fmla="*/ 405809 h 416947"/>
              <a:gd name="connsiteX137" fmla="*/ 187490 w 546025"/>
              <a:gd name="connsiteY137" fmla="*/ 400859 h 416947"/>
              <a:gd name="connsiteX138" fmla="*/ 45228 w 546025"/>
              <a:gd name="connsiteY138" fmla="*/ 400859 h 416947"/>
              <a:gd name="connsiteX139" fmla="*/ 0 w 546025"/>
              <a:gd name="connsiteY139" fmla="*/ 355483 h 416947"/>
              <a:gd name="connsiteX140" fmla="*/ 0 w 546025"/>
              <a:gd name="connsiteY140" fmla="*/ 79926 h 416947"/>
              <a:gd name="connsiteX141" fmla="*/ 32482 w 546025"/>
              <a:gd name="connsiteY141" fmla="*/ 36612 h 416947"/>
              <a:gd name="connsiteX142" fmla="*/ 32482 w 546025"/>
              <a:gd name="connsiteY142" fmla="*/ 35374 h 416947"/>
              <a:gd name="connsiteX143" fmla="*/ 51395 w 546025"/>
              <a:gd name="connsiteY143" fmla="*/ 11861 h 416947"/>
              <a:gd name="connsiteX144" fmla="*/ 167549 w 546025"/>
              <a:gd name="connsiteY144" fmla="*/ 2 h 41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46025" h="416947">
                <a:moveTo>
                  <a:pt x="388102" y="250663"/>
                </a:moveTo>
                <a:cubicBezTo>
                  <a:pt x="412729" y="250663"/>
                  <a:pt x="437047" y="252799"/>
                  <a:pt x="460953" y="257072"/>
                </a:cubicBezTo>
                <a:cubicBezTo>
                  <a:pt x="465075" y="257886"/>
                  <a:pt x="467960" y="261548"/>
                  <a:pt x="466723" y="265210"/>
                </a:cubicBezTo>
                <a:cubicBezTo>
                  <a:pt x="466311" y="268465"/>
                  <a:pt x="463426" y="271313"/>
                  <a:pt x="459716" y="271313"/>
                </a:cubicBezTo>
                <a:cubicBezTo>
                  <a:pt x="459304" y="271313"/>
                  <a:pt x="458892" y="271313"/>
                  <a:pt x="458892" y="270906"/>
                </a:cubicBezTo>
                <a:cubicBezTo>
                  <a:pt x="412317" y="262768"/>
                  <a:pt x="364093" y="262768"/>
                  <a:pt x="315869" y="271313"/>
                </a:cubicBezTo>
                <a:cubicBezTo>
                  <a:pt x="311747" y="271720"/>
                  <a:pt x="308038" y="269279"/>
                  <a:pt x="307213" y="265210"/>
                </a:cubicBezTo>
                <a:cubicBezTo>
                  <a:pt x="306801" y="261548"/>
                  <a:pt x="309274" y="257886"/>
                  <a:pt x="313396" y="257072"/>
                </a:cubicBezTo>
                <a:cubicBezTo>
                  <a:pt x="338538" y="252799"/>
                  <a:pt x="363475" y="250663"/>
                  <a:pt x="388102" y="250663"/>
                </a:cubicBezTo>
                <a:close/>
                <a:moveTo>
                  <a:pt x="161282" y="250663"/>
                </a:moveTo>
                <a:cubicBezTo>
                  <a:pt x="186075" y="250663"/>
                  <a:pt x="210662" y="252799"/>
                  <a:pt x="234835" y="257072"/>
                </a:cubicBezTo>
                <a:cubicBezTo>
                  <a:pt x="238554" y="257886"/>
                  <a:pt x="241034" y="261548"/>
                  <a:pt x="240621" y="265210"/>
                </a:cubicBezTo>
                <a:cubicBezTo>
                  <a:pt x="239794" y="268465"/>
                  <a:pt x="236902" y="271313"/>
                  <a:pt x="233596" y="271313"/>
                </a:cubicBezTo>
                <a:cubicBezTo>
                  <a:pt x="232769" y="271313"/>
                  <a:pt x="232356" y="271313"/>
                  <a:pt x="232356" y="270906"/>
                </a:cubicBezTo>
                <a:cubicBezTo>
                  <a:pt x="185662" y="262768"/>
                  <a:pt x="137728" y="262768"/>
                  <a:pt x="88968" y="271313"/>
                </a:cubicBezTo>
                <a:cubicBezTo>
                  <a:pt x="84836" y="271720"/>
                  <a:pt x="81117" y="269279"/>
                  <a:pt x="80290" y="265210"/>
                </a:cubicBezTo>
                <a:cubicBezTo>
                  <a:pt x="79877" y="261548"/>
                  <a:pt x="82356" y="257886"/>
                  <a:pt x="86489" y="257072"/>
                </a:cubicBezTo>
                <a:cubicBezTo>
                  <a:pt x="111489" y="252799"/>
                  <a:pt x="136488" y="250663"/>
                  <a:pt x="161282" y="250663"/>
                </a:cubicBezTo>
                <a:close/>
                <a:moveTo>
                  <a:pt x="161282" y="201647"/>
                </a:moveTo>
                <a:cubicBezTo>
                  <a:pt x="186075" y="201647"/>
                  <a:pt x="210662" y="203784"/>
                  <a:pt x="234835" y="208056"/>
                </a:cubicBezTo>
                <a:cubicBezTo>
                  <a:pt x="238554" y="208870"/>
                  <a:pt x="241034" y="212532"/>
                  <a:pt x="240621" y="216194"/>
                </a:cubicBezTo>
                <a:cubicBezTo>
                  <a:pt x="239794" y="219450"/>
                  <a:pt x="236902" y="221891"/>
                  <a:pt x="233596" y="221891"/>
                </a:cubicBezTo>
                <a:cubicBezTo>
                  <a:pt x="232769" y="221891"/>
                  <a:pt x="232356" y="221891"/>
                  <a:pt x="232356" y="221484"/>
                </a:cubicBezTo>
                <a:cubicBezTo>
                  <a:pt x="185662" y="213753"/>
                  <a:pt x="137728" y="213753"/>
                  <a:pt x="88968" y="221484"/>
                </a:cubicBezTo>
                <a:cubicBezTo>
                  <a:pt x="84836" y="222705"/>
                  <a:pt x="81117" y="219857"/>
                  <a:pt x="80290" y="215787"/>
                </a:cubicBezTo>
                <a:cubicBezTo>
                  <a:pt x="79877" y="212532"/>
                  <a:pt x="82356" y="208463"/>
                  <a:pt x="86489" y="208056"/>
                </a:cubicBezTo>
                <a:cubicBezTo>
                  <a:pt x="111489" y="203784"/>
                  <a:pt x="136488" y="201647"/>
                  <a:pt x="161282" y="201647"/>
                </a:cubicBezTo>
                <a:close/>
                <a:moveTo>
                  <a:pt x="388102" y="201647"/>
                </a:moveTo>
                <a:cubicBezTo>
                  <a:pt x="412729" y="201647"/>
                  <a:pt x="437047" y="203784"/>
                  <a:pt x="460953" y="208056"/>
                </a:cubicBezTo>
                <a:cubicBezTo>
                  <a:pt x="465075" y="208870"/>
                  <a:pt x="467960" y="212532"/>
                  <a:pt x="466723" y="216194"/>
                </a:cubicBezTo>
                <a:cubicBezTo>
                  <a:pt x="466311" y="219450"/>
                  <a:pt x="463426" y="221891"/>
                  <a:pt x="459716" y="221891"/>
                </a:cubicBezTo>
                <a:cubicBezTo>
                  <a:pt x="459304" y="221891"/>
                  <a:pt x="458892" y="221891"/>
                  <a:pt x="458892" y="221484"/>
                </a:cubicBezTo>
                <a:cubicBezTo>
                  <a:pt x="412317" y="213753"/>
                  <a:pt x="364093" y="213753"/>
                  <a:pt x="315869" y="221484"/>
                </a:cubicBezTo>
                <a:cubicBezTo>
                  <a:pt x="311747" y="222705"/>
                  <a:pt x="308038" y="219857"/>
                  <a:pt x="307213" y="215787"/>
                </a:cubicBezTo>
                <a:cubicBezTo>
                  <a:pt x="306801" y="212532"/>
                  <a:pt x="309274" y="208463"/>
                  <a:pt x="313396" y="208056"/>
                </a:cubicBezTo>
                <a:cubicBezTo>
                  <a:pt x="338538" y="203784"/>
                  <a:pt x="363475" y="201647"/>
                  <a:pt x="388102" y="201647"/>
                </a:cubicBezTo>
                <a:close/>
                <a:moveTo>
                  <a:pt x="388102" y="154446"/>
                </a:moveTo>
                <a:cubicBezTo>
                  <a:pt x="412729" y="154446"/>
                  <a:pt x="437047" y="156583"/>
                  <a:pt x="460953" y="160855"/>
                </a:cubicBezTo>
                <a:cubicBezTo>
                  <a:pt x="465075" y="161669"/>
                  <a:pt x="467960" y="165331"/>
                  <a:pt x="466723" y="168993"/>
                </a:cubicBezTo>
                <a:cubicBezTo>
                  <a:pt x="466311" y="172249"/>
                  <a:pt x="463426" y="174690"/>
                  <a:pt x="459716" y="174690"/>
                </a:cubicBezTo>
                <a:cubicBezTo>
                  <a:pt x="459304" y="174690"/>
                  <a:pt x="458892" y="174690"/>
                  <a:pt x="458892" y="174690"/>
                </a:cubicBezTo>
                <a:cubicBezTo>
                  <a:pt x="412317" y="166552"/>
                  <a:pt x="364093" y="166552"/>
                  <a:pt x="315869" y="174690"/>
                </a:cubicBezTo>
                <a:cubicBezTo>
                  <a:pt x="311747" y="175504"/>
                  <a:pt x="308038" y="172656"/>
                  <a:pt x="307213" y="168993"/>
                </a:cubicBezTo>
                <a:cubicBezTo>
                  <a:pt x="306801" y="165331"/>
                  <a:pt x="309274" y="161669"/>
                  <a:pt x="313396" y="160855"/>
                </a:cubicBezTo>
                <a:cubicBezTo>
                  <a:pt x="338538" y="156583"/>
                  <a:pt x="363475" y="154446"/>
                  <a:pt x="388102" y="154446"/>
                </a:cubicBezTo>
                <a:close/>
                <a:moveTo>
                  <a:pt x="161282" y="154446"/>
                </a:moveTo>
                <a:cubicBezTo>
                  <a:pt x="186075" y="154446"/>
                  <a:pt x="210662" y="156583"/>
                  <a:pt x="234835" y="160855"/>
                </a:cubicBezTo>
                <a:cubicBezTo>
                  <a:pt x="238554" y="161669"/>
                  <a:pt x="241034" y="165331"/>
                  <a:pt x="240621" y="168993"/>
                </a:cubicBezTo>
                <a:cubicBezTo>
                  <a:pt x="239794" y="172249"/>
                  <a:pt x="236902" y="174690"/>
                  <a:pt x="233596" y="174690"/>
                </a:cubicBezTo>
                <a:cubicBezTo>
                  <a:pt x="232769" y="174690"/>
                  <a:pt x="232356" y="174690"/>
                  <a:pt x="232356" y="174690"/>
                </a:cubicBezTo>
                <a:cubicBezTo>
                  <a:pt x="185662" y="166552"/>
                  <a:pt x="137728" y="166552"/>
                  <a:pt x="88968" y="174690"/>
                </a:cubicBezTo>
                <a:cubicBezTo>
                  <a:pt x="84836" y="175504"/>
                  <a:pt x="81117" y="172656"/>
                  <a:pt x="80290" y="168993"/>
                </a:cubicBezTo>
                <a:cubicBezTo>
                  <a:pt x="79877" y="165331"/>
                  <a:pt x="82356" y="161669"/>
                  <a:pt x="86489" y="160855"/>
                </a:cubicBezTo>
                <a:cubicBezTo>
                  <a:pt x="111489" y="156583"/>
                  <a:pt x="136488" y="154446"/>
                  <a:pt x="161282" y="154446"/>
                </a:cubicBezTo>
                <a:close/>
                <a:moveTo>
                  <a:pt x="388102" y="105496"/>
                </a:moveTo>
                <a:cubicBezTo>
                  <a:pt x="412729" y="105496"/>
                  <a:pt x="437047" y="107696"/>
                  <a:pt x="460953" y="112096"/>
                </a:cubicBezTo>
                <a:cubicBezTo>
                  <a:pt x="465075" y="112496"/>
                  <a:pt x="467960" y="116496"/>
                  <a:pt x="466723" y="119696"/>
                </a:cubicBezTo>
                <a:cubicBezTo>
                  <a:pt x="466311" y="123296"/>
                  <a:pt x="463426" y="125696"/>
                  <a:pt x="459716" y="125696"/>
                </a:cubicBezTo>
                <a:cubicBezTo>
                  <a:pt x="459304" y="125696"/>
                  <a:pt x="458892" y="125296"/>
                  <a:pt x="458892" y="125296"/>
                </a:cubicBezTo>
                <a:cubicBezTo>
                  <a:pt x="412317" y="117696"/>
                  <a:pt x="364093" y="117696"/>
                  <a:pt x="315869" y="125296"/>
                </a:cubicBezTo>
                <a:cubicBezTo>
                  <a:pt x="311747" y="126496"/>
                  <a:pt x="308038" y="123696"/>
                  <a:pt x="307213" y="119696"/>
                </a:cubicBezTo>
                <a:cubicBezTo>
                  <a:pt x="306801" y="116096"/>
                  <a:pt x="309274" y="112496"/>
                  <a:pt x="313396" y="112096"/>
                </a:cubicBezTo>
                <a:cubicBezTo>
                  <a:pt x="338538" y="107696"/>
                  <a:pt x="363475" y="105496"/>
                  <a:pt x="388102" y="105496"/>
                </a:cubicBezTo>
                <a:close/>
                <a:moveTo>
                  <a:pt x="161282" y="105496"/>
                </a:moveTo>
                <a:cubicBezTo>
                  <a:pt x="186075" y="105496"/>
                  <a:pt x="210662" y="107696"/>
                  <a:pt x="234835" y="112096"/>
                </a:cubicBezTo>
                <a:cubicBezTo>
                  <a:pt x="238554" y="112496"/>
                  <a:pt x="241034" y="116496"/>
                  <a:pt x="240621" y="119696"/>
                </a:cubicBezTo>
                <a:cubicBezTo>
                  <a:pt x="239794" y="123296"/>
                  <a:pt x="236902" y="125696"/>
                  <a:pt x="233596" y="125696"/>
                </a:cubicBezTo>
                <a:cubicBezTo>
                  <a:pt x="232769" y="125696"/>
                  <a:pt x="232356" y="125296"/>
                  <a:pt x="232356" y="125296"/>
                </a:cubicBezTo>
                <a:cubicBezTo>
                  <a:pt x="185662" y="117696"/>
                  <a:pt x="137728" y="117696"/>
                  <a:pt x="88968" y="125296"/>
                </a:cubicBezTo>
                <a:cubicBezTo>
                  <a:pt x="84836" y="126496"/>
                  <a:pt x="81117" y="123696"/>
                  <a:pt x="80290" y="119696"/>
                </a:cubicBezTo>
                <a:cubicBezTo>
                  <a:pt x="79877" y="116096"/>
                  <a:pt x="82356" y="112496"/>
                  <a:pt x="86489" y="112096"/>
                </a:cubicBezTo>
                <a:cubicBezTo>
                  <a:pt x="111489" y="107696"/>
                  <a:pt x="136488" y="105496"/>
                  <a:pt x="161282" y="105496"/>
                </a:cubicBezTo>
                <a:close/>
                <a:moveTo>
                  <a:pt x="513954" y="51875"/>
                </a:moveTo>
                <a:lnTo>
                  <a:pt x="513954" y="323307"/>
                </a:lnTo>
                <a:cubicBezTo>
                  <a:pt x="513954" y="348057"/>
                  <a:pt x="495452" y="368270"/>
                  <a:pt x="472427" y="368270"/>
                </a:cubicBezTo>
                <a:cubicBezTo>
                  <a:pt x="471193" y="368270"/>
                  <a:pt x="385671" y="362908"/>
                  <a:pt x="330164" y="368270"/>
                </a:cubicBezTo>
                <a:cubicBezTo>
                  <a:pt x="309195" y="370333"/>
                  <a:pt x="291515" y="375283"/>
                  <a:pt x="283703" y="381058"/>
                </a:cubicBezTo>
                <a:cubicBezTo>
                  <a:pt x="282469" y="381883"/>
                  <a:pt x="281236" y="382708"/>
                  <a:pt x="280413" y="382708"/>
                </a:cubicBezTo>
                <a:lnTo>
                  <a:pt x="280413" y="402509"/>
                </a:lnTo>
                <a:lnTo>
                  <a:pt x="323174" y="402509"/>
                </a:lnTo>
                <a:cubicBezTo>
                  <a:pt x="324408" y="402509"/>
                  <a:pt x="328108" y="401271"/>
                  <a:pt x="333865" y="395496"/>
                </a:cubicBezTo>
                <a:cubicBezTo>
                  <a:pt x="340032" y="389721"/>
                  <a:pt x="347844" y="386421"/>
                  <a:pt x="356067" y="386421"/>
                </a:cubicBezTo>
                <a:lnTo>
                  <a:pt x="501208" y="386421"/>
                </a:lnTo>
                <a:cubicBezTo>
                  <a:pt x="518477" y="386421"/>
                  <a:pt x="532045" y="372396"/>
                  <a:pt x="532045" y="355483"/>
                </a:cubicBezTo>
                <a:lnTo>
                  <a:pt x="532045" y="79926"/>
                </a:lnTo>
                <a:cubicBezTo>
                  <a:pt x="532045" y="67550"/>
                  <a:pt x="524644" y="56825"/>
                  <a:pt x="513954" y="51875"/>
                </a:cubicBezTo>
                <a:close/>
                <a:moveTo>
                  <a:pt x="32482" y="51875"/>
                </a:moveTo>
                <a:cubicBezTo>
                  <a:pt x="21792" y="56825"/>
                  <a:pt x="14391" y="67550"/>
                  <a:pt x="14391" y="79926"/>
                </a:cubicBezTo>
                <a:lnTo>
                  <a:pt x="14391" y="355483"/>
                </a:lnTo>
                <a:cubicBezTo>
                  <a:pt x="14391" y="372396"/>
                  <a:pt x="28370" y="386421"/>
                  <a:pt x="45228" y="386421"/>
                </a:cubicBezTo>
                <a:lnTo>
                  <a:pt x="187490" y="386421"/>
                </a:lnTo>
                <a:cubicBezTo>
                  <a:pt x="196125" y="386421"/>
                  <a:pt x="204348" y="389721"/>
                  <a:pt x="210104" y="395496"/>
                </a:cubicBezTo>
                <a:cubicBezTo>
                  <a:pt x="216683" y="402509"/>
                  <a:pt x="220383" y="402509"/>
                  <a:pt x="220383" y="402509"/>
                </a:cubicBezTo>
                <a:lnTo>
                  <a:pt x="266023" y="402509"/>
                </a:lnTo>
                <a:lnTo>
                  <a:pt x="266023" y="382708"/>
                </a:lnTo>
                <a:cubicBezTo>
                  <a:pt x="264789" y="382708"/>
                  <a:pt x="263556" y="381883"/>
                  <a:pt x="263144" y="381058"/>
                </a:cubicBezTo>
                <a:cubicBezTo>
                  <a:pt x="254921" y="375283"/>
                  <a:pt x="237652" y="370333"/>
                  <a:pt x="216272" y="368270"/>
                </a:cubicBezTo>
                <a:cubicBezTo>
                  <a:pt x="160765" y="362908"/>
                  <a:pt x="75243" y="368270"/>
                  <a:pt x="74421" y="368270"/>
                </a:cubicBezTo>
                <a:cubicBezTo>
                  <a:pt x="50984" y="368270"/>
                  <a:pt x="32482" y="348057"/>
                  <a:pt x="32482" y="323307"/>
                </a:cubicBezTo>
                <a:close/>
                <a:moveTo>
                  <a:pt x="379247" y="14491"/>
                </a:moveTo>
                <a:cubicBezTo>
                  <a:pt x="345274" y="14336"/>
                  <a:pt x="314746" y="17843"/>
                  <a:pt x="286992" y="25062"/>
                </a:cubicBezTo>
                <a:cubicBezTo>
                  <a:pt x="283291" y="25887"/>
                  <a:pt x="280413" y="29599"/>
                  <a:pt x="280413" y="33724"/>
                </a:cubicBezTo>
                <a:lnTo>
                  <a:pt x="280413" y="366620"/>
                </a:lnTo>
                <a:cubicBezTo>
                  <a:pt x="291104" y="360433"/>
                  <a:pt x="307961" y="356308"/>
                  <a:pt x="328520" y="353833"/>
                </a:cubicBezTo>
                <a:cubicBezTo>
                  <a:pt x="385260" y="348470"/>
                  <a:pt x="469549" y="353833"/>
                  <a:pt x="473249" y="353833"/>
                </a:cubicBezTo>
                <a:cubicBezTo>
                  <a:pt x="487640" y="353833"/>
                  <a:pt x="499975" y="340220"/>
                  <a:pt x="499975" y="323307"/>
                </a:cubicBezTo>
                <a:lnTo>
                  <a:pt x="499975" y="35901"/>
                </a:lnTo>
                <a:lnTo>
                  <a:pt x="499975" y="35374"/>
                </a:lnTo>
                <a:cubicBezTo>
                  <a:pt x="499975" y="30837"/>
                  <a:pt x="496685" y="26712"/>
                  <a:pt x="492162" y="25887"/>
                </a:cubicBezTo>
                <a:cubicBezTo>
                  <a:pt x="450635" y="18462"/>
                  <a:pt x="413219" y="14646"/>
                  <a:pt x="379247" y="14491"/>
                </a:cubicBezTo>
                <a:close/>
                <a:moveTo>
                  <a:pt x="167292" y="14491"/>
                </a:moveTo>
                <a:cubicBezTo>
                  <a:pt x="133320" y="14646"/>
                  <a:pt x="95801" y="18462"/>
                  <a:pt x="54274" y="25887"/>
                </a:cubicBezTo>
                <a:cubicBezTo>
                  <a:pt x="49751" y="26712"/>
                  <a:pt x="46461" y="30837"/>
                  <a:pt x="46461" y="35374"/>
                </a:cubicBezTo>
                <a:lnTo>
                  <a:pt x="46461" y="323307"/>
                </a:lnTo>
                <a:cubicBezTo>
                  <a:pt x="46461" y="340220"/>
                  <a:pt x="58796" y="353833"/>
                  <a:pt x="73598" y="353833"/>
                </a:cubicBezTo>
                <a:cubicBezTo>
                  <a:pt x="75654" y="353833"/>
                  <a:pt x="113070" y="351770"/>
                  <a:pt x="154597" y="351770"/>
                </a:cubicBezTo>
                <a:cubicBezTo>
                  <a:pt x="175567" y="351770"/>
                  <a:pt x="198592" y="352183"/>
                  <a:pt x="217505" y="353833"/>
                </a:cubicBezTo>
                <a:cubicBezTo>
                  <a:pt x="238475" y="356308"/>
                  <a:pt x="254921" y="360433"/>
                  <a:pt x="266023" y="366620"/>
                </a:cubicBezTo>
                <a:lnTo>
                  <a:pt x="266023" y="33724"/>
                </a:lnTo>
                <a:cubicBezTo>
                  <a:pt x="266023" y="29599"/>
                  <a:pt x="263144" y="25887"/>
                  <a:pt x="259033" y="25062"/>
                </a:cubicBezTo>
                <a:cubicBezTo>
                  <a:pt x="231691" y="17843"/>
                  <a:pt x="201264" y="14336"/>
                  <a:pt x="167292" y="14491"/>
                </a:cubicBezTo>
                <a:close/>
                <a:moveTo>
                  <a:pt x="167549" y="2"/>
                </a:moveTo>
                <a:cubicBezTo>
                  <a:pt x="202601" y="-101"/>
                  <a:pt x="234157" y="3611"/>
                  <a:pt x="262733" y="11036"/>
                </a:cubicBezTo>
                <a:cubicBezTo>
                  <a:pt x="266845" y="12274"/>
                  <a:pt x="270545" y="14336"/>
                  <a:pt x="273424" y="16811"/>
                </a:cubicBezTo>
                <a:cubicBezTo>
                  <a:pt x="275891" y="14336"/>
                  <a:pt x="279591" y="12274"/>
                  <a:pt x="283703" y="11036"/>
                </a:cubicBezTo>
                <a:cubicBezTo>
                  <a:pt x="312073" y="3611"/>
                  <a:pt x="343527" y="-101"/>
                  <a:pt x="378579" y="2"/>
                </a:cubicBezTo>
                <a:cubicBezTo>
                  <a:pt x="413630" y="105"/>
                  <a:pt x="452280" y="4024"/>
                  <a:pt x="495041" y="11861"/>
                </a:cubicBezTo>
                <a:cubicBezTo>
                  <a:pt x="505731" y="13924"/>
                  <a:pt x="513954" y="23824"/>
                  <a:pt x="513954" y="35374"/>
                </a:cubicBezTo>
                <a:lnTo>
                  <a:pt x="513954" y="36612"/>
                </a:lnTo>
                <a:cubicBezTo>
                  <a:pt x="532868" y="42387"/>
                  <a:pt x="546025" y="59713"/>
                  <a:pt x="546025" y="79926"/>
                </a:cubicBezTo>
                <a:lnTo>
                  <a:pt x="546025" y="355483"/>
                </a:lnTo>
                <a:cubicBezTo>
                  <a:pt x="546025" y="380646"/>
                  <a:pt x="526289" y="400859"/>
                  <a:pt x="501208" y="400859"/>
                </a:cubicBezTo>
                <a:lnTo>
                  <a:pt x="356067" y="400859"/>
                </a:lnTo>
                <a:cubicBezTo>
                  <a:pt x="351545" y="400859"/>
                  <a:pt x="347022" y="402509"/>
                  <a:pt x="343733" y="405809"/>
                </a:cubicBezTo>
                <a:cubicBezTo>
                  <a:pt x="335920" y="413234"/>
                  <a:pt x="329342" y="416947"/>
                  <a:pt x="323174" y="416947"/>
                </a:cubicBezTo>
                <a:lnTo>
                  <a:pt x="220383" y="416947"/>
                </a:lnTo>
                <a:cubicBezTo>
                  <a:pt x="214216" y="416947"/>
                  <a:pt x="207637" y="413234"/>
                  <a:pt x="200236" y="405809"/>
                </a:cubicBezTo>
                <a:cubicBezTo>
                  <a:pt x="196947" y="402509"/>
                  <a:pt x="192424" y="400859"/>
                  <a:pt x="187490" y="400859"/>
                </a:cubicBezTo>
                <a:lnTo>
                  <a:pt x="45228" y="400859"/>
                </a:lnTo>
                <a:cubicBezTo>
                  <a:pt x="20147" y="400859"/>
                  <a:pt x="0" y="380646"/>
                  <a:pt x="0" y="355483"/>
                </a:cubicBezTo>
                <a:lnTo>
                  <a:pt x="0" y="79926"/>
                </a:lnTo>
                <a:cubicBezTo>
                  <a:pt x="0" y="59713"/>
                  <a:pt x="13568" y="42387"/>
                  <a:pt x="32482" y="36612"/>
                </a:cubicBezTo>
                <a:lnTo>
                  <a:pt x="32482" y="35374"/>
                </a:lnTo>
                <a:cubicBezTo>
                  <a:pt x="32482" y="23824"/>
                  <a:pt x="40294" y="13924"/>
                  <a:pt x="51395" y="11861"/>
                </a:cubicBezTo>
                <a:cubicBezTo>
                  <a:pt x="93951" y="4024"/>
                  <a:pt x="132497" y="105"/>
                  <a:pt x="167549" y="2"/>
                </a:cubicBezTo>
                <a:close/>
              </a:path>
            </a:pathLst>
          </a:custGeom>
          <a:solidFill>
            <a:schemeClr val="tx2"/>
          </a:solidFill>
          <a:ln>
            <a:noFill/>
          </a:ln>
          <a:effectLst/>
        </p:spPr>
        <p:txBody>
          <a:bodyPr wrap="square" anchor="ctr">
            <a:noAutofit/>
          </a:bodyPr>
          <a:lstStyle/>
          <a:p>
            <a:endParaRPr lang="en-US" dirty="0">
              <a:latin typeface="Bellota Text Light" pitchFamily="2" charset="77"/>
            </a:endParaRPr>
          </a:p>
        </p:txBody>
      </p:sp>
      <p:sp>
        <p:nvSpPr>
          <p:cNvPr id="39" name="Freeform 38">
            <a:extLst>
              <a:ext uri="{FF2B5EF4-FFF2-40B4-BE49-F238E27FC236}">
                <a16:creationId xmlns:a16="http://schemas.microsoft.com/office/drawing/2014/main" id="{75E15BC1-97B8-8928-416E-0B58F077C61C}"/>
              </a:ext>
            </a:extLst>
          </p:cNvPr>
          <p:cNvSpPr>
            <a:spLocks noChangeArrowheads="1"/>
          </p:cNvSpPr>
          <p:nvPr/>
        </p:nvSpPr>
        <p:spPr bwMode="auto">
          <a:xfrm>
            <a:off x="6858949" y="5167188"/>
            <a:ext cx="1255433" cy="1486828"/>
          </a:xfrm>
          <a:custGeom>
            <a:avLst/>
            <a:gdLst>
              <a:gd name="connsiteX0" fmla="*/ 319709 w 438917"/>
              <a:gd name="connsiteY0" fmla="*/ 367735 h 519816"/>
              <a:gd name="connsiteX1" fmla="*/ 381038 w 438917"/>
              <a:gd name="connsiteY1" fmla="*/ 367735 h 519816"/>
              <a:gd name="connsiteX2" fmla="*/ 388083 w 438917"/>
              <a:gd name="connsiteY2" fmla="*/ 374593 h 519816"/>
              <a:gd name="connsiteX3" fmla="*/ 381038 w 438917"/>
              <a:gd name="connsiteY3" fmla="*/ 381855 h 519816"/>
              <a:gd name="connsiteX4" fmla="*/ 319709 w 438917"/>
              <a:gd name="connsiteY4" fmla="*/ 381855 h 519816"/>
              <a:gd name="connsiteX5" fmla="*/ 312250 w 438917"/>
              <a:gd name="connsiteY5" fmla="*/ 374593 h 519816"/>
              <a:gd name="connsiteX6" fmla="*/ 319709 w 438917"/>
              <a:gd name="connsiteY6" fmla="*/ 367735 h 519816"/>
              <a:gd name="connsiteX7" fmla="*/ 280326 w 438917"/>
              <a:gd name="connsiteY7" fmla="*/ 350915 h 519816"/>
              <a:gd name="connsiteX8" fmla="*/ 272130 w 438917"/>
              <a:gd name="connsiteY8" fmla="*/ 358761 h 519816"/>
              <a:gd name="connsiteX9" fmla="*/ 280326 w 438917"/>
              <a:gd name="connsiteY9" fmla="*/ 367433 h 519816"/>
              <a:gd name="connsiteX10" fmla="*/ 288931 w 438917"/>
              <a:gd name="connsiteY10" fmla="*/ 367433 h 519816"/>
              <a:gd name="connsiteX11" fmla="*/ 302455 w 438917"/>
              <a:gd name="connsiteY11" fmla="*/ 381887 h 519816"/>
              <a:gd name="connsiteX12" fmla="*/ 302455 w 438917"/>
              <a:gd name="connsiteY12" fmla="*/ 384365 h 519816"/>
              <a:gd name="connsiteX13" fmla="*/ 288931 w 438917"/>
              <a:gd name="connsiteY13" fmla="*/ 397992 h 519816"/>
              <a:gd name="connsiteX14" fmla="*/ 272130 w 438917"/>
              <a:gd name="connsiteY14" fmla="*/ 415337 h 519816"/>
              <a:gd name="connsiteX15" fmla="*/ 272130 w 438917"/>
              <a:gd name="connsiteY15" fmla="*/ 483475 h 519816"/>
              <a:gd name="connsiteX16" fmla="*/ 293849 w 438917"/>
              <a:gd name="connsiteY16" fmla="*/ 505362 h 519816"/>
              <a:gd name="connsiteX17" fmla="*/ 402855 w 438917"/>
              <a:gd name="connsiteY17" fmla="*/ 505362 h 519816"/>
              <a:gd name="connsiteX18" fmla="*/ 424574 w 438917"/>
              <a:gd name="connsiteY18" fmla="*/ 483475 h 519816"/>
              <a:gd name="connsiteX19" fmla="*/ 424574 w 438917"/>
              <a:gd name="connsiteY19" fmla="*/ 415337 h 519816"/>
              <a:gd name="connsiteX20" fmla="*/ 407773 w 438917"/>
              <a:gd name="connsiteY20" fmla="*/ 397992 h 519816"/>
              <a:gd name="connsiteX21" fmla="*/ 394249 w 438917"/>
              <a:gd name="connsiteY21" fmla="*/ 384365 h 519816"/>
              <a:gd name="connsiteX22" fmla="*/ 394249 w 438917"/>
              <a:gd name="connsiteY22" fmla="*/ 381887 h 519816"/>
              <a:gd name="connsiteX23" fmla="*/ 409002 w 438917"/>
              <a:gd name="connsiteY23" fmla="*/ 367433 h 519816"/>
              <a:gd name="connsiteX24" fmla="*/ 416379 w 438917"/>
              <a:gd name="connsiteY24" fmla="*/ 367433 h 519816"/>
              <a:gd name="connsiteX25" fmla="*/ 424574 w 438917"/>
              <a:gd name="connsiteY25" fmla="*/ 358761 h 519816"/>
              <a:gd name="connsiteX26" fmla="*/ 416379 w 438917"/>
              <a:gd name="connsiteY26" fmla="*/ 350915 h 519816"/>
              <a:gd name="connsiteX27" fmla="*/ 280326 w 438917"/>
              <a:gd name="connsiteY27" fmla="*/ 336874 h 519816"/>
              <a:gd name="connsiteX28" fmla="*/ 416379 w 438917"/>
              <a:gd name="connsiteY28" fmla="*/ 336874 h 519816"/>
              <a:gd name="connsiteX29" fmla="*/ 438917 w 438917"/>
              <a:gd name="connsiteY29" fmla="*/ 358761 h 519816"/>
              <a:gd name="connsiteX30" fmla="*/ 416379 w 438917"/>
              <a:gd name="connsiteY30" fmla="*/ 381474 h 519816"/>
              <a:gd name="connsiteX31" fmla="*/ 409002 w 438917"/>
              <a:gd name="connsiteY31" fmla="*/ 381474 h 519816"/>
              <a:gd name="connsiteX32" fmla="*/ 408183 w 438917"/>
              <a:gd name="connsiteY32" fmla="*/ 381887 h 519816"/>
              <a:gd name="connsiteX33" fmla="*/ 408183 w 438917"/>
              <a:gd name="connsiteY33" fmla="*/ 383952 h 519816"/>
              <a:gd name="connsiteX34" fmla="*/ 438917 w 438917"/>
              <a:gd name="connsiteY34" fmla="*/ 415337 h 519816"/>
              <a:gd name="connsiteX35" fmla="*/ 438917 w 438917"/>
              <a:gd name="connsiteY35" fmla="*/ 483475 h 519816"/>
              <a:gd name="connsiteX36" fmla="*/ 402855 w 438917"/>
              <a:gd name="connsiteY36" fmla="*/ 519816 h 519816"/>
              <a:gd name="connsiteX37" fmla="*/ 293849 w 438917"/>
              <a:gd name="connsiteY37" fmla="*/ 519816 h 519816"/>
              <a:gd name="connsiteX38" fmla="*/ 257787 w 438917"/>
              <a:gd name="connsiteY38" fmla="*/ 483475 h 519816"/>
              <a:gd name="connsiteX39" fmla="*/ 257787 w 438917"/>
              <a:gd name="connsiteY39" fmla="*/ 415337 h 519816"/>
              <a:gd name="connsiteX40" fmla="*/ 288112 w 438917"/>
              <a:gd name="connsiteY40" fmla="*/ 383952 h 519816"/>
              <a:gd name="connsiteX41" fmla="*/ 288112 w 438917"/>
              <a:gd name="connsiteY41" fmla="*/ 381887 h 519816"/>
              <a:gd name="connsiteX42" fmla="*/ 288112 w 438917"/>
              <a:gd name="connsiteY42" fmla="*/ 381474 h 519816"/>
              <a:gd name="connsiteX43" fmla="*/ 280326 w 438917"/>
              <a:gd name="connsiteY43" fmla="*/ 381474 h 519816"/>
              <a:gd name="connsiteX44" fmla="*/ 257787 w 438917"/>
              <a:gd name="connsiteY44" fmla="*/ 358761 h 519816"/>
              <a:gd name="connsiteX45" fmla="*/ 280326 w 438917"/>
              <a:gd name="connsiteY45" fmla="*/ 336874 h 519816"/>
              <a:gd name="connsiteX46" fmla="*/ 192208 w 438917"/>
              <a:gd name="connsiteY46" fmla="*/ 331392 h 519816"/>
              <a:gd name="connsiteX47" fmla="*/ 98779 w 438917"/>
              <a:gd name="connsiteY47" fmla="*/ 353592 h 519816"/>
              <a:gd name="connsiteX48" fmla="*/ 69145 w 438917"/>
              <a:gd name="connsiteY48" fmla="*/ 405804 h 519816"/>
              <a:gd name="connsiteX49" fmla="*/ 86020 w 438917"/>
              <a:gd name="connsiteY49" fmla="*/ 409505 h 519816"/>
              <a:gd name="connsiteX50" fmla="*/ 176156 w 438917"/>
              <a:gd name="connsiteY50" fmla="*/ 359348 h 519816"/>
              <a:gd name="connsiteX51" fmla="*/ 102484 w 438917"/>
              <a:gd name="connsiteY51" fmla="*/ 180923 h 519816"/>
              <a:gd name="connsiteX52" fmla="*/ 43627 w 438917"/>
              <a:gd name="connsiteY52" fmla="*/ 282469 h 519816"/>
              <a:gd name="connsiteX53" fmla="*/ 44862 w 438917"/>
              <a:gd name="connsiteY53" fmla="*/ 385660 h 519816"/>
              <a:gd name="connsiteX54" fmla="*/ 56386 w 438917"/>
              <a:gd name="connsiteY54" fmla="*/ 398404 h 519816"/>
              <a:gd name="connsiteX55" fmla="*/ 128825 w 438917"/>
              <a:gd name="connsiteY55" fmla="*/ 274247 h 519816"/>
              <a:gd name="connsiteX56" fmla="*/ 102484 w 438917"/>
              <a:gd name="connsiteY56" fmla="*/ 180923 h 519816"/>
              <a:gd name="connsiteX57" fmla="*/ 283168 w 438917"/>
              <a:gd name="connsiteY57" fmla="*/ 173112 h 519816"/>
              <a:gd name="connsiteX58" fmla="*/ 190150 w 438917"/>
              <a:gd name="connsiteY58" fmla="*/ 195312 h 519816"/>
              <a:gd name="connsiteX59" fmla="*/ 107834 w 438917"/>
              <a:gd name="connsiteY59" fmla="*/ 338381 h 519816"/>
              <a:gd name="connsiteX60" fmla="*/ 203732 w 438917"/>
              <a:gd name="connsiteY60" fmla="*/ 310836 h 519816"/>
              <a:gd name="connsiteX61" fmla="*/ 170806 w 438917"/>
              <a:gd name="connsiteY61" fmla="*/ 62521 h 519816"/>
              <a:gd name="connsiteX62" fmla="*/ 169160 w 438917"/>
              <a:gd name="connsiteY62" fmla="*/ 64577 h 519816"/>
              <a:gd name="connsiteX63" fmla="*/ 114008 w 438917"/>
              <a:gd name="connsiteY63" fmla="*/ 159956 h 519816"/>
              <a:gd name="connsiteX64" fmla="*/ 137056 w 438917"/>
              <a:gd name="connsiteY64" fmla="*/ 258624 h 519816"/>
              <a:gd name="connsiteX65" fmla="*/ 197147 w 438917"/>
              <a:gd name="connsiteY65" fmla="*/ 155434 h 519816"/>
              <a:gd name="connsiteX66" fmla="*/ 170806 w 438917"/>
              <a:gd name="connsiteY66" fmla="*/ 62521 h 519816"/>
              <a:gd name="connsiteX67" fmla="*/ 288930 w 438917"/>
              <a:gd name="connsiteY67" fmla="*/ 24698 h 519816"/>
              <a:gd name="connsiteX68" fmla="*/ 199205 w 438917"/>
              <a:gd name="connsiteY68" fmla="*/ 180101 h 519816"/>
              <a:gd name="connsiteX69" fmla="*/ 295103 w 438917"/>
              <a:gd name="connsiteY69" fmla="*/ 153378 h 519816"/>
              <a:gd name="connsiteX70" fmla="*/ 302100 w 438917"/>
              <a:gd name="connsiteY70" fmla="*/ 141045 h 519816"/>
              <a:gd name="connsiteX71" fmla="*/ 300454 w 438917"/>
              <a:gd name="connsiteY71" fmla="*/ 37854 h 519816"/>
              <a:gd name="connsiteX72" fmla="*/ 288930 w 438917"/>
              <a:gd name="connsiteY72" fmla="*/ 24698 h 519816"/>
              <a:gd name="connsiteX73" fmla="*/ 215257 w 438917"/>
              <a:gd name="connsiteY73" fmla="*/ 23054 h 519816"/>
              <a:gd name="connsiteX74" fmla="*/ 183153 w 438917"/>
              <a:gd name="connsiteY74" fmla="*/ 46076 h 519816"/>
              <a:gd name="connsiteX75" fmla="*/ 205790 w 438917"/>
              <a:gd name="connsiteY75" fmla="*/ 140222 h 519816"/>
              <a:gd name="connsiteX76" fmla="*/ 236247 w 438917"/>
              <a:gd name="connsiteY76" fmla="*/ 87188 h 519816"/>
              <a:gd name="connsiteX77" fmla="*/ 215257 w 438917"/>
              <a:gd name="connsiteY77" fmla="*/ 23054 h 519816"/>
              <a:gd name="connsiteX78" fmla="*/ 256826 w 438917"/>
              <a:gd name="connsiteY78" fmla="*/ 14009 h 519816"/>
              <a:gd name="connsiteX79" fmla="*/ 229250 w 438917"/>
              <a:gd name="connsiteY79" fmla="*/ 18120 h 519816"/>
              <a:gd name="connsiteX80" fmla="*/ 245302 w 438917"/>
              <a:gd name="connsiteY80" fmla="*/ 71566 h 519816"/>
              <a:gd name="connsiteX81" fmla="*/ 276582 w 438917"/>
              <a:gd name="connsiteY81" fmla="*/ 17298 h 519816"/>
              <a:gd name="connsiteX82" fmla="*/ 259296 w 438917"/>
              <a:gd name="connsiteY82" fmla="*/ 14009 h 519816"/>
              <a:gd name="connsiteX83" fmla="*/ 256826 w 438917"/>
              <a:gd name="connsiteY83" fmla="*/ 14009 h 519816"/>
              <a:gd name="connsiteX84" fmla="*/ 259707 w 438917"/>
              <a:gd name="connsiteY84" fmla="*/ 31 h 519816"/>
              <a:gd name="connsiteX85" fmla="*/ 312802 w 438917"/>
              <a:gd name="connsiteY85" fmla="*/ 30454 h 519816"/>
              <a:gd name="connsiteX86" fmla="*/ 314448 w 438917"/>
              <a:gd name="connsiteY86" fmla="*/ 148034 h 519816"/>
              <a:gd name="connsiteX87" fmla="*/ 305393 w 438917"/>
              <a:gd name="connsiteY87" fmla="*/ 163656 h 519816"/>
              <a:gd name="connsiteX88" fmla="*/ 305393 w 438917"/>
              <a:gd name="connsiteY88" fmla="*/ 164067 h 519816"/>
              <a:gd name="connsiteX89" fmla="*/ 304981 w 438917"/>
              <a:gd name="connsiteY89" fmla="*/ 164067 h 519816"/>
              <a:gd name="connsiteX90" fmla="*/ 214022 w 438917"/>
              <a:gd name="connsiteY90" fmla="*/ 321525 h 519816"/>
              <a:gd name="connsiteX91" fmla="*/ 214022 w 438917"/>
              <a:gd name="connsiteY91" fmla="*/ 321936 h 519816"/>
              <a:gd name="connsiteX92" fmla="*/ 214022 w 438917"/>
              <a:gd name="connsiteY92" fmla="*/ 322347 h 519816"/>
              <a:gd name="connsiteX93" fmla="*/ 188504 w 438917"/>
              <a:gd name="connsiteY93" fmla="*/ 366337 h 519816"/>
              <a:gd name="connsiteX94" fmla="*/ 88490 w 438917"/>
              <a:gd name="connsiteY94" fmla="*/ 423483 h 519816"/>
              <a:gd name="connsiteX95" fmla="*/ 85609 w 438917"/>
              <a:gd name="connsiteY95" fmla="*/ 423483 h 519816"/>
              <a:gd name="connsiteX96" fmla="*/ 61325 w 438917"/>
              <a:gd name="connsiteY96" fmla="*/ 418138 h 519816"/>
              <a:gd name="connsiteX97" fmla="*/ 20990 w 438917"/>
              <a:gd name="connsiteY97" fmla="*/ 488028 h 519816"/>
              <a:gd name="connsiteX98" fmla="*/ 90959 w 438917"/>
              <a:gd name="connsiteY98" fmla="*/ 474872 h 519816"/>
              <a:gd name="connsiteX99" fmla="*/ 222254 w 438917"/>
              <a:gd name="connsiteY99" fmla="*/ 474872 h 519816"/>
              <a:gd name="connsiteX100" fmla="*/ 244067 w 438917"/>
              <a:gd name="connsiteY100" fmla="*/ 480217 h 519816"/>
              <a:gd name="connsiteX101" fmla="*/ 249418 w 438917"/>
              <a:gd name="connsiteY101" fmla="*/ 488439 h 519816"/>
              <a:gd name="connsiteX102" fmla="*/ 240775 w 438917"/>
              <a:gd name="connsiteY102" fmla="*/ 493784 h 519816"/>
              <a:gd name="connsiteX103" fmla="*/ 219372 w 438917"/>
              <a:gd name="connsiteY103" fmla="*/ 489261 h 519816"/>
              <a:gd name="connsiteX104" fmla="*/ 93840 w 438917"/>
              <a:gd name="connsiteY104" fmla="*/ 488850 h 519816"/>
              <a:gd name="connsiteX105" fmla="*/ 8643 w 438917"/>
              <a:gd name="connsiteY105" fmla="*/ 505295 h 519816"/>
              <a:gd name="connsiteX106" fmla="*/ 6997 w 438917"/>
              <a:gd name="connsiteY106" fmla="*/ 505295 h 519816"/>
              <a:gd name="connsiteX107" fmla="*/ 4939 w 438917"/>
              <a:gd name="connsiteY107" fmla="*/ 504884 h 519816"/>
              <a:gd name="connsiteX108" fmla="*/ 4527 w 438917"/>
              <a:gd name="connsiteY108" fmla="*/ 504473 h 519816"/>
              <a:gd name="connsiteX109" fmla="*/ 3704 w 438917"/>
              <a:gd name="connsiteY109" fmla="*/ 504062 h 519816"/>
              <a:gd name="connsiteX110" fmla="*/ 2881 w 438917"/>
              <a:gd name="connsiteY110" fmla="*/ 503650 h 519816"/>
              <a:gd name="connsiteX111" fmla="*/ 2469 w 438917"/>
              <a:gd name="connsiteY111" fmla="*/ 503650 h 519816"/>
              <a:gd name="connsiteX112" fmla="*/ 1235 w 438917"/>
              <a:gd name="connsiteY112" fmla="*/ 502006 h 519816"/>
              <a:gd name="connsiteX113" fmla="*/ 823 w 438917"/>
              <a:gd name="connsiteY113" fmla="*/ 501595 h 519816"/>
              <a:gd name="connsiteX114" fmla="*/ 411 w 438917"/>
              <a:gd name="connsiteY114" fmla="*/ 499539 h 519816"/>
              <a:gd name="connsiteX115" fmla="*/ 0 w 438917"/>
              <a:gd name="connsiteY115" fmla="*/ 499539 h 519816"/>
              <a:gd name="connsiteX116" fmla="*/ 0 w 438917"/>
              <a:gd name="connsiteY116" fmla="*/ 499128 h 519816"/>
              <a:gd name="connsiteX117" fmla="*/ 0 w 438917"/>
              <a:gd name="connsiteY117" fmla="*/ 498306 h 519816"/>
              <a:gd name="connsiteX118" fmla="*/ 0 w 438917"/>
              <a:gd name="connsiteY118" fmla="*/ 497484 h 519816"/>
              <a:gd name="connsiteX119" fmla="*/ 0 w 438917"/>
              <a:gd name="connsiteY119" fmla="*/ 497073 h 519816"/>
              <a:gd name="connsiteX120" fmla="*/ 411 w 438917"/>
              <a:gd name="connsiteY120" fmla="*/ 496250 h 519816"/>
              <a:gd name="connsiteX121" fmla="*/ 823 w 438917"/>
              <a:gd name="connsiteY121" fmla="*/ 495839 h 519816"/>
              <a:gd name="connsiteX122" fmla="*/ 823 w 438917"/>
              <a:gd name="connsiteY122" fmla="*/ 495017 h 519816"/>
              <a:gd name="connsiteX123" fmla="*/ 823 w 438917"/>
              <a:gd name="connsiteY123" fmla="*/ 494606 h 519816"/>
              <a:gd name="connsiteX124" fmla="*/ 49390 w 438917"/>
              <a:gd name="connsiteY124" fmla="*/ 411149 h 519816"/>
              <a:gd name="connsiteX125" fmla="*/ 32515 w 438917"/>
              <a:gd name="connsiteY125" fmla="*/ 392649 h 519816"/>
              <a:gd name="connsiteX126" fmla="*/ 30868 w 438917"/>
              <a:gd name="connsiteY126" fmla="*/ 275480 h 519816"/>
              <a:gd name="connsiteX127" fmla="*/ 156812 w 438917"/>
              <a:gd name="connsiteY127" fmla="*/ 57588 h 519816"/>
              <a:gd name="connsiteX128" fmla="*/ 167925 w 438917"/>
              <a:gd name="connsiteY128" fmla="*/ 41554 h 519816"/>
              <a:gd name="connsiteX129" fmla="*/ 167925 w 438917"/>
              <a:gd name="connsiteY129" fmla="*/ 40732 h 519816"/>
              <a:gd name="connsiteX130" fmla="*/ 168748 w 438917"/>
              <a:gd name="connsiteY130" fmla="*/ 40732 h 519816"/>
              <a:gd name="connsiteX131" fmla="*/ 259707 w 438917"/>
              <a:gd name="connsiteY131" fmla="*/ 31 h 51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38917" h="519816">
                <a:moveTo>
                  <a:pt x="319709" y="367735"/>
                </a:moveTo>
                <a:lnTo>
                  <a:pt x="381038" y="367735"/>
                </a:lnTo>
                <a:cubicBezTo>
                  <a:pt x="385182" y="367735"/>
                  <a:pt x="388083" y="370962"/>
                  <a:pt x="388083" y="374593"/>
                </a:cubicBezTo>
                <a:cubicBezTo>
                  <a:pt x="388083" y="378627"/>
                  <a:pt x="385182" y="381855"/>
                  <a:pt x="381038" y="381855"/>
                </a:cubicBezTo>
                <a:lnTo>
                  <a:pt x="319709" y="381855"/>
                </a:lnTo>
                <a:cubicBezTo>
                  <a:pt x="315565" y="381855"/>
                  <a:pt x="312250" y="378627"/>
                  <a:pt x="312250" y="374593"/>
                </a:cubicBezTo>
                <a:cubicBezTo>
                  <a:pt x="312250" y="370962"/>
                  <a:pt x="315565" y="367735"/>
                  <a:pt x="319709" y="367735"/>
                </a:cubicBezTo>
                <a:close/>
                <a:moveTo>
                  <a:pt x="280326" y="350915"/>
                </a:moveTo>
                <a:cubicBezTo>
                  <a:pt x="275818" y="350915"/>
                  <a:pt x="272130" y="354631"/>
                  <a:pt x="272130" y="358761"/>
                </a:cubicBezTo>
                <a:cubicBezTo>
                  <a:pt x="272130" y="363716"/>
                  <a:pt x="275818" y="367020"/>
                  <a:pt x="280326" y="367433"/>
                </a:cubicBezTo>
                <a:lnTo>
                  <a:pt x="288931" y="367433"/>
                </a:lnTo>
                <a:cubicBezTo>
                  <a:pt x="296718" y="367433"/>
                  <a:pt x="302455" y="374867"/>
                  <a:pt x="302455" y="381887"/>
                </a:cubicBezTo>
                <a:lnTo>
                  <a:pt x="302455" y="384365"/>
                </a:lnTo>
                <a:cubicBezTo>
                  <a:pt x="302455" y="392211"/>
                  <a:pt x="296718" y="397992"/>
                  <a:pt x="288931" y="397992"/>
                </a:cubicBezTo>
                <a:cubicBezTo>
                  <a:pt x="279916" y="397992"/>
                  <a:pt x="272130" y="405839"/>
                  <a:pt x="272130" y="415337"/>
                </a:cubicBezTo>
                <a:lnTo>
                  <a:pt x="272130" y="483475"/>
                </a:lnTo>
                <a:cubicBezTo>
                  <a:pt x="272130" y="495864"/>
                  <a:pt x="281965" y="505362"/>
                  <a:pt x="293849" y="505362"/>
                </a:cubicBezTo>
                <a:lnTo>
                  <a:pt x="402855" y="505362"/>
                </a:lnTo>
                <a:cubicBezTo>
                  <a:pt x="415149" y="505362"/>
                  <a:pt x="424574" y="495864"/>
                  <a:pt x="424574" y="483475"/>
                </a:cubicBezTo>
                <a:lnTo>
                  <a:pt x="424574" y="415337"/>
                </a:lnTo>
                <a:cubicBezTo>
                  <a:pt x="424574" y="405839"/>
                  <a:pt x="417198" y="397992"/>
                  <a:pt x="407773" y="397992"/>
                </a:cubicBezTo>
                <a:cubicBezTo>
                  <a:pt x="399987" y="397992"/>
                  <a:pt x="394249" y="392211"/>
                  <a:pt x="394249" y="384365"/>
                </a:cubicBezTo>
                <a:lnTo>
                  <a:pt x="394249" y="381887"/>
                </a:lnTo>
                <a:cubicBezTo>
                  <a:pt x="394249" y="373628"/>
                  <a:pt x="400806" y="367433"/>
                  <a:pt x="409002" y="367433"/>
                </a:cubicBezTo>
                <a:lnTo>
                  <a:pt x="416379" y="367433"/>
                </a:lnTo>
                <a:cubicBezTo>
                  <a:pt x="420886" y="367433"/>
                  <a:pt x="424574" y="363716"/>
                  <a:pt x="424574" y="358761"/>
                </a:cubicBezTo>
                <a:cubicBezTo>
                  <a:pt x="424574" y="354631"/>
                  <a:pt x="420886" y="350915"/>
                  <a:pt x="416379" y="350915"/>
                </a:cubicBezTo>
                <a:close/>
                <a:moveTo>
                  <a:pt x="280326" y="336874"/>
                </a:moveTo>
                <a:lnTo>
                  <a:pt x="416379" y="336874"/>
                </a:lnTo>
                <a:cubicBezTo>
                  <a:pt x="428672" y="336874"/>
                  <a:pt x="438917" y="346785"/>
                  <a:pt x="438917" y="358761"/>
                </a:cubicBezTo>
                <a:cubicBezTo>
                  <a:pt x="438917" y="371563"/>
                  <a:pt x="428672" y="381474"/>
                  <a:pt x="416379" y="381474"/>
                </a:cubicBezTo>
                <a:lnTo>
                  <a:pt x="409002" y="381474"/>
                </a:lnTo>
                <a:cubicBezTo>
                  <a:pt x="408592" y="381474"/>
                  <a:pt x="408183" y="381887"/>
                  <a:pt x="408183" y="381887"/>
                </a:cubicBezTo>
                <a:lnTo>
                  <a:pt x="408183" y="383952"/>
                </a:lnTo>
                <a:cubicBezTo>
                  <a:pt x="425394" y="384365"/>
                  <a:pt x="438917" y="397992"/>
                  <a:pt x="438917" y="415337"/>
                </a:cubicBezTo>
                <a:lnTo>
                  <a:pt x="438917" y="483475"/>
                </a:lnTo>
                <a:cubicBezTo>
                  <a:pt x="438917" y="503711"/>
                  <a:pt x="422935" y="519816"/>
                  <a:pt x="402855" y="519816"/>
                </a:cubicBezTo>
                <a:lnTo>
                  <a:pt x="293849" y="519816"/>
                </a:lnTo>
                <a:cubicBezTo>
                  <a:pt x="274179" y="519816"/>
                  <a:pt x="257787" y="503711"/>
                  <a:pt x="257787" y="483475"/>
                </a:cubicBezTo>
                <a:lnTo>
                  <a:pt x="257787" y="415337"/>
                </a:lnTo>
                <a:cubicBezTo>
                  <a:pt x="257787" y="397992"/>
                  <a:pt x="271720" y="384365"/>
                  <a:pt x="288112" y="383952"/>
                </a:cubicBezTo>
                <a:lnTo>
                  <a:pt x="288112" y="381887"/>
                </a:lnTo>
                <a:cubicBezTo>
                  <a:pt x="288112" y="381887"/>
                  <a:pt x="288112" y="381887"/>
                  <a:pt x="288112" y="381474"/>
                </a:cubicBezTo>
                <a:lnTo>
                  <a:pt x="280326" y="381474"/>
                </a:lnTo>
                <a:cubicBezTo>
                  <a:pt x="268032" y="381474"/>
                  <a:pt x="257787" y="371563"/>
                  <a:pt x="257787" y="358761"/>
                </a:cubicBezTo>
                <a:cubicBezTo>
                  <a:pt x="257787" y="346785"/>
                  <a:pt x="268032" y="336874"/>
                  <a:pt x="280326" y="336874"/>
                </a:cubicBezTo>
                <a:close/>
                <a:moveTo>
                  <a:pt x="192208" y="331392"/>
                </a:moveTo>
                <a:cubicBezTo>
                  <a:pt x="160105" y="343314"/>
                  <a:pt x="129648" y="351126"/>
                  <a:pt x="98779" y="353592"/>
                </a:cubicBezTo>
                <a:lnTo>
                  <a:pt x="69145" y="405804"/>
                </a:lnTo>
                <a:cubicBezTo>
                  <a:pt x="74084" y="407860"/>
                  <a:pt x="80258" y="409505"/>
                  <a:pt x="86020" y="409505"/>
                </a:cubicBezTo>
                <a:cubicBezTo>
                  <a:pt x="123063" y="410327"/>
                  <a:pt x="157635" y="391004"/>
                  <a:pt x="176156" y="359348"/>
                </a:cubicBezTo>
                <a:close/>
                <a:moveTo>
                  <a:pt x="102484" y="180923"/>
                </a:moveTo>
                <a:lnTo>
                  <a:pt x="43627" y="282469"/>
                </a:lnTo>
                <a:cubicBezTo>
                  <a:pt x="25106" y="314536"/>
                  <a:pt x="25106" y="354004"/>
                  <a:pt x="44862" y="385660"/>
                </a:cubicBezTo>
                <a:cubicBezTo>
                  <a:pt x="47743" y="390593"/>
                  <a:pt x="51859" y="395115"/>
                  <a:pt x="56386" y="398404"/>
                </a:cubicBezTo>
                <a:lnTo>
                  <a:pt x="128825" y="274247"/>
                </a:lnTo>
                <a:cubicBezTo>
                  <a:pt x="116066" y="247113"/>
                  <a:pt x="107422" y="216690"/>
                  <a:pt x="102484" y="180923"/>
                </a:cubicBezTo>
                <a:close/>
                <a:moveTo>
                  <a:pt x="283168" y="173112"/>
                </a:moveTo>
                <a:cubicBezTo>
                  <a:pt x="251476" y="185445"/>
                  <a:pt x="221019" y="192845"/>
                  <a:pt x="190150" y="195312"/>
                </a:cubicBezTo>
                <a:lnTo>
                  <a:pt x="107834" y="338381"/>
                </a:lnTo>
                <a:cubicBezTo>
                  <a:pt x="139114" y="334681"/>
                  <a:pt x="170394" y="325636"/>
                  <a:pt x="203732" y="310836"/>
                </a:cubicBezTo>
                <a:close/>
                <a:moveTo>
                  <a:pt x="170806" y="62521"/>
                </a:moveTo>
                <a:cubicBezTo>
                  <a:pt x="170394" y="62932"/>
                  <a:pt x="169983" y="63754"/>
                  <a:pt x="169160" y="64577"/>
                </a:cubicBezTo>
                <a:lnTo>
                  <a:pt x="114008" y="159956"/>
                </a:lnTo>
                <a:cubicBezTo>
                  <a:pt x="118124" y="199423"/>
                  <a:pt x="125532" y="231079"/>
                  <a:pt x="137056" y="258624"/>
                </a:cubicBezTo>
                <a:lnTo>
                  <a:pt x="197147" y="155434"/>
                </a:lnTo>
                <a:cubicBezTo>
                  <a:pt x="184388" y="128711"/>
                  <a:pt x="176156" y="98288"/>
                  <a:pt x="170806" y="62521"/>
                </a:cubicBezTo>
                <a:close/>
                <a:moveTo>
                  <a:pt x="288930" y="24698"/>
                </a:moveTo>
                <a:lnTo>
                  <a:pt x="199205" y="180101"/>
                </a:lnTo>
                <a:cubicBezTo>
                  <a:pt x="230074" y="176401"/>
                  <a:pt x="261765" y="167767"/>
                  <a:pt x="295103" y="153378"/>
                </a:cubicBezTo>
                <a:lnTo>
                  <a:pt x="302100" y="141045"/>
                </a:lnTo>
                <a:cubicBezTo>
                  <a:pt x="320622" y="108977"/>
                  <a:pt x="320210" y="69510"/>
                  <a:pt x="300454" y="37854"/>
                </a:cubicBezTo>
                <a:cubicBezTo>
                  <a:pt x="297573" y="32510"/>
                  <a:pt x="293457" y="28398"/>
                  <a:pt x="288930" y="24698"/>
                </a:cubicBezTo>
                <a:close/>
                <a:moveTo>
                  <a:pt x="215257" y="23054"/>
                </a:moveTo>
                <a:cubicBezTo>
                  <a:pt x="203321" y="28398"/>
                  <a:pt x="192208" y="36210"/>
                  <a:pt x="183153" y="46076"/>
                </a:cubicBezTo>
                <a:cubicBezTo>
                  <a:pt x="187269" y="83077"/>
                  <a:pt x="194678" y="113500"/>
                  <a:pt x="205790" y="140222"/>
                </a:cubicBezTo>
                <a:lnTo>
                  <a:pt x="236247" y="87188"/>
                </a:lnTo>
                <a:cubicBezTo>
                  <a:pt x="227604" y="67866"/>
                  <a:pt x="220607" y="46488"/>
                  <a:pt x="215257" y="23054"/>
                </a:cubicBezTo>
                <a:close/>
                <a:moveTo>
                  <a:pt x="256826" y="14009"/>
                </a:moveTo>
                <a:cubicBezTo>
                  <a:pt x="247360" y="14009"/>
                  <a:pt x="237894" y="15243"/>
                  <a:pt x="229250" y="18120"/>
                </a:cubicBezTo>
                <a:cubicBezTo>
                  <a:pt x="233366" y="37443"/>
                  <a:pt x="238305" y="55532"/>
                  <a:pt x="245302" y="71566"/>
                </a:cubicBezTo>
                <a:lnTo>
                  <a:pt x="276582" y="17298"/>
                </a:lnTo>
                <a:cubicBezTo>
                  <a:pt x="271232" y="15243"/>
                  <a:pt x="265470" y="14009"/>
                  <a:pt x="259296" y="14009"/>
                </a:cubicBezTo>
                <a:cubicBezTo>
                  <a:pt x="258473" y="14009"/>
                  <a:pt x="258061" y="14009"/>
                  <a:pt x="256826" y="14009"/>
                </a:cubicBezTo>
                <a:close/>
                <a:moveTo>
                  <a:pt x="259707" y="31"/>
                </a:moveTo>
                <a:cubicBezTo>
                  <a:pt x="281933" y="442"/>
                  <a:pt x="301689" y="11543"/>
                  <a:pt x="312802" y="30454"/>
                </a:cubicBezTo>
                <a:cubicBezTo>
                  <a:pt x="335027" y="66632"/>
                  <a:pt x="335439" y="111444"/>
                  <a:pt x="314448" y="148034"/>
                </a:cubicBezTo>
                <a:lnTo>
                  <a:pt x="305393" y="163656"/>
                </a:lnTo>
                <a:lnTo>
                  <a:pt x="305393" y="164067"/>
                </a:lnTo>
                <a:lnTo>
                  <a:pt x="304981" y="164067"/>
                </a:lnTo>
                <a:lnTo>
                  <a:pt x="214022" y="321525"/>
                </a:lnTo>
                <a:lnTo>
                  <a:pt x="214022" y="321936"/>
                </a:lnTo>
                <a:cubicBezTo>
                  <a:pt x="214022" y="322347"/>
                  <a:pt x="214022" y="322347"/>
                  <a:pt x="214022" y="322347"/>
                </a:cubicBezTo>
                <a:lnTo>
                  <a:pt x="188504" y="366337"/>
                </a:lnTo>
                <a:cubicBezTo>
                  <a:pt x="167925" y="401693"/>
                  <a:pt x="129648" y="423483"/>
                  <a:pt x="88490" y="423483"/>
                </a:cubicBezTo>
                <a:cubicBezTo>
                  <a:pt x="87255" y="423483"/>
                  <a:pt x="86432" y="423483"/>
                  <a:pt x="85609" y="423483"/>
                </a:cubicBezTo>
                <a:cubicBezTo>
                  <a:pt x="76965" y="423483"/>
                  <a:pt x="69145" y="421427"/>
                  <a:pt x="61325" y="418138"/>
                </a:cubicBezTo>
                <a:lnTo>
                  <a:pt x="20990" y="488028"/>
                </a:lnTo>
                <a:lnTo>
                  <a:pt x="90959" y="474872"/>
                </a:lnTo>
                <a:cubicBezTo>
                  <a:pt x="134587" y="466239"/>
                  <a:pt x="178214" y="466239"/>
                  <a:pt x="222254" y="474872"/>
                </a:cubicBezTo>
                <a:cubicBezTo>
                  <a:pt x="222254" y="474872"/>
                  <a:pt x="232543" y="476517"/>
                  <a:pt x="244067" y="480217"/>
                </a:cubicBezTo>
                <a:cubicBezTo>
                  <a:pt x="247772" y="481039"/>
                  <a:pt x="250241" y="484739"/>
                  <a:pt x="249418" y="488439"/>
                </a:cubicBezTo>
                <a:cubicBezTo>
                  <a:pt x="248183" y="492550"/>
                  <a:pt x="244479" y="494606"/>
                  <a:pt x="240775" y="493784"/>
                </a:cubicBezTo>
                <a:cubicBezTo>
                  <a:pt x="229250" y="490906"/>
                  <a:pt x="219372" y="489261"/>
                  <a:pt x="219372" y="489261"/>
                </a:cubicBezTo>
                <a:cubicBezTo>
                  <a:pt x="177391" y="480628"/>
                  <a:pt x="135410" y="480628"/>
                  <a:pt x="93840" y="488850"/>
                </a:cubicBezTo>
                <a:lnTo>
                  <a:pt x="8643" y="505295"/>
                </a:lnTo>
                <a:cubicBezTo>
                  <a:pt x="7820" y="505295"/>
                  <a:pt x="7820" y="505295"/>
                  <a:pt x="6997" y="505295"/>
                </a:cubicBezTo>
                <a:cubicBezTo>
                  <a:pt x="6585" y="505295"/>
                  <a:pt x="5762" y="505295"/>
                  <a:pt x="4939" y="504884"/>
                </a:cubicBezTo>
                <a:cubicBezTo>
                  <a:pt x="4939" y="504884"/>
                  <a:pt x="4527" y="504473"/>
                  <a:pt x="4527" y="504473"/>
                </a:cubicBezTo>
                <a:cubicBezTo>
                  <a:pt x="4116" y="504473"/>
                  <a:pt x="3704" y="504062"/>
                  <a:pt x="3704" y="504062"/>
                </a:cubicBezTo>
                <a:cubicBezTo>
                  <a:pt x="3293" y="504062"/>
                  <a:pt x="3293" y="504062"/>
                  <a:pt x="2881" y="503650"/>
                </a:cubicBezTo>
                <a:cubicBezTo>
                  <a:pt x="2881" y="503650"/>
                  <a:pt x="2881" y="503650"/>
                  <a:pt x="2469" y="503650"/>
                </a:cubicBezTo>
                <a:cubicBezTo>
                  <a:pt x="2058" y="503239"/>
                  <a:pt x="1646" y="502417"/>
                  <a:pt x="1235" y="502006"/>
                </a:cubicBezTo>
                <a:cubicBezTo>
                  <a:pt x="1235" y="502006"/>
                  <a:pt x="823" y="502006"/>
                  <a:pt x="823" y="501595"/>
                </a:cubicBezTo>
                <a:cubicBezTo>
                  <a:pt x="823" y="500773"/>
                  <a:pt x="411" y="500362"/>
                  <a:pt x="411" y="499539"/>
                </a:cubicBezTo>
                <a:cubicBezTo>
                  <a:pt x="411" y="499539"/>
                  <a:pt x="0" y="499539"/>
                  <a:pt x="0" y="499539"/>
                </a:cubicBezTo>
                <a:lnTo>
                  <a:pt x="0" y="499128"/>
                </a:lnTo>
                <a:cubicBezTo>
                  <a:pt x="0" y="498717"/>
                  <a:pt x="0" y="498306"/>
                  <a:pt x="0" y="498306"/>
                </a:cubicBezTo>
                <a:cubicBezTo>
                  <a:pt x="0" y="498306"/>
                  <a:pt x="0" y="497895"/>
                  <a:pt x="0" y="497484"/>
                </a:cubicBezTo>
                <a:cubicBezTo>
                  <a:pt x="0" y="497484"/>
                  <a:pt x="0" y="497484"/>
                  <a:pt x="0" y="497073"/>
                </a:cubicBezTo>
                <a:cubicBezTo>
                  <a:pt x="0" y="496661"/>
                  <a:pt x="411" y="496250"/>
                  <a:pt x="411" y="496250"/>
                </a:cubicBezTo>
                <a:cubicBezTo>
                  <a:pt x="411" y="496250"/>
                  <a:pt x="411" y="495839"/>
                  <a:pt x="823" y="495839"/>
                </a:cubicBezTo>
                <a:cubicBezTo>
                  <a:pt x="823" y="495428"/>
                  <a:pt x="823" y="495017"/>
                  <a:pt x="823" y="495017"/>
                </a:cubicBezTo>
                <a:lnTo>
                  <a:pt x="823" y="494606"/>
                </a:lnTo>
                <a:lnTo>
                  <a:pt x="49390" y="411149"/>
                </a:lnTo>
                <a:cubicBezTo>
                  <a:pt x="42393" y="406627"/>
                  <a:pt x="36631" y="400049"/>
                  <a:pt x="32515" y="392649"/>
                </a:cubicBezTo>
                <a:cubicBezTo>
                  <a:pt x="10289" y="356881"/>
                  <a:pt x="9878" y="312070"/>
                  <a:pt x="30868" y="275480"/>
                </a:cubicBezTo>
                <a:lnTo>
                  <a:pt x="156812" y="57588"/>
                </a:lnTo>
                <a:cubicBezTo>
                  <a:pt x="160516" y="51832"/>
                  <a:pt x="164221" y="46488"/>
                  <a:pt x="167925" y="41554"/>
                </a:cubicBezTo>
                <a:cubicBezTo>
                  <a:pt x="167925" y="41554"/>
                  <a:pt x="167925" y="41143"/>
                  <a:pt x="167925" y="40732"/>
                </a:cubicBezTo>
                <a:lnTo>
                  <a:pt x="168748" y="40732"/>
                </a:lnTo>
                <a:cubicBezTo>
                  <a:pt x="190973" y="14420"/>
                  <a:pt x="224311" y="-791"/>
                  <a:pt x="259707" y="31"/>
                </a:cubicBezTo>
                <a:close/>
              </a:path>
            </a:pathLst>
          </a:custGeom>
          <a:solidFill>
            <a:schemeClr val="tx2"/>
          </a:solidFill>
          <a:ln>
            <a:noFill/>
          </a:ln>
          <a:effectLst/>
        </p:spPr>
        <p:txBody>
          <a:bodyPr wrap="square" anchor="ctr">
            <a:noAutofit/>
          </a:bodyPr>
          <a:lstStyle/>
          <a:p>
            <a:endParaRPr lang="en-US" dirty="0">
              <a:latin typeface="Bellota Text Light" pitchFamily="2" charset="77"/>
            </a:endParaRPr>
          </a:p>
        </p:txBody>
      </p:sp>
      <p:sp>
        <p:nvSpPr>
          <p:cNvPr id="40" name="Freeform 267">
            <a:extLst>
              <a:ext uri="{FF2B5EF4-FFF2-40B4-BE49-F238E27FC236}">
                <a16:creationId xmlns:a16="http://schemas.microsoft.com/office/drawing/2014/main" id="{FF1D3E35-D48B-E529-B17B-8931F14F2DBE}"/>
              </a:ext>
            </a:extLst>
          </p:cNvPr>
          <p:cNvSpPr>
            <a:spLocks noChangeArrowheads="1"/>
          </p:cNvSpPr>
          <p:nvPr/>
        </p:nvSpPr>
        <p:spPr bwMode="auto">
          <a:xfrm>
            <a:off x="2097464" y="5829270"/>
            <a:ext cx="1131985" cy="1568160"/>
          </a:xfrm>
          <a:custGeom>
            <a:avLst/>
            <a:gdLst>
              <a:gd name="T0" fmla="*/ 786 w 960"/>
              <a:gd name="T1" fmla="*/ 1295 h 1330"/>
              <a:gd name="T2" fmla="*/ 35 w 960"/>
              <a:gd name="T3" fmla="*/ 1254 h 1330"/>
              <a:gd name="T4" fmla="*/ 75 w 960"/>
              <a:gd name="T5" fmla="*/ 1255 h 1330"/>
              <a:gd name="T6" fmla="*/ 886 w 960"/>
              <a:gd name="T7" fmla="*/ 1155 h 1330"/>
              <a:gd name="T8" fmla="*/ 861 w 960"/>
              <a:gd name="T9" fmla="*/ 183 h 1330"/>
              <a:gd name="T10" fmla="*/ 925 w 960"/>
              <a:gd name="T11" fmla="*/ 1156 h 1330"/>
              <a:gd name="T12" fmla="*/ 75 w 960"/>
              <a:gd name="T13" fmla="*/ 183 h 1330"/>
              <a:gd name="T14" fmla="*/ 113 w 960"/>
              <a:gd name="T15" fmla="*/ 610 h 1330"/>
              <a:gd name="T16" fmla="*/ 143 w 960"/>
              <a:gd name="T17" fmla="*/ 700 h 1330"/>
              <a:gd name="T18" fmla="*/ 160 w 960"/>
              <a:gd name="T19" fmla="*/ 752 h 1330"/>
              <a:gd name="T20" fmla="*/ 176 w 960"/>
              <a:gd name="T21" fmla="*/ 813 h 1330"/>
              <a:gd name="T22" fmla="*/ 205 w 960"/>
              <a:gd name="T23" fmla="*/ 830 h 1330"/>
              <a:gd name="T24" fmla="*/ 234 w 960"/>
              <a:gd name="T25" fmla="*/ 812 h 1330"/>
              <a:gd name="T26" fmla="*/ 250 w 960"/>
              <a:gd name="T27" fmla="*/ 731 h 1330"/>
              <a:gd name="T28" fmla="*/ 266 w 960"/>
              <a:gd name="T29" fmla="*/ 657 h 1330"/>
              <a:gd name="T30" fmla="*/ 553 w 960"/>
              <a:gd name="T31" fmla="*/ 183 h 1330"/>
              <a:gd name="T32" fmla="*/ 75 w 960"/>
              <a:gd name="T33" fmla="*/ 1220 h 1330"/>
              <a:gd name="T34" fmla="*/ 35 w 960"/>
              <a:gd name="T35" fmla="*/ 1053 h 1330"/>
              <a:gd name="T36" fmla="*/ 221 w 960"/>
              <a:gd name="T37" fmla="*/ 35 h 1330"/>
              <a:gd name="T38" fmla="*/ 232 w 960"/>
              <a:gd name="T39" fmla="*/ 74 h 1330"/>
              <a:gd name="T40" fmla="*/ 178 w 960"/>
              <a:gd name="T41" fmla="*/ 46 h 1330"/>
              <a:gd name="T42" fmla="*/ 262 w 960"/>
              <a:gd name="T43" fmla="*/ 128 h 1330"/>
              <a:gd name="T44" fmla="*/ 242 w 960"/>
              <a:gd name="T45" fmla="*/ 629 h 1330"/>
              <a:gd name="T46" fmla="*/ 148 w 960"/>
              <a:gd name="T47" fmla="*/ 610 h 1330"/>
              <a:gd name="T48" fmla="*/ 167 w 960"/>
              <a:gd name="T49" fmla="*/ 109 h 1330"/>
              <a:gd name="T50" fmla="*/ 242 w 960"/>
              <a:gd name="T51" fmla="*/ 109 h 1330"/>
              <a:gd name="T52" fmla="*/ 181 w 960"/>
              <a:gd name="T53" fmla="*/ 703 h 1330"/>
              <a:gd name="T54" fmla="*/ 232 w 960"/>
              <a:gd name="T55" fmla="*/ 663 h 1330"/>
              <a:gd name="T56" fmla="*/ 229 w 960"/>
              <a:gd name="T57" fmla="*/ 703 h 1330"/>
              <a:gd name="T58" fmla="*/ 215 w 960"/>
              <a:gd name="T59" fmla="*/ 738 h 1330"/>
              <a:gd name="T60" fmla="*/ 205 w 960"/>
              <a:gd name="T61" fmla="*/ 794 h 1330"/>
              <a:gd name="T62" fmla="*/ 195 w 960"/>
              <a:gd name="T63" fmla="*/ 738 h 1330"/>
              <a:gd name="T64" fmla="*/ 296 w 960"/>
              <a:gd name="T65" fmla="*/ 148 h 1330"/>
              <a:gd name="T66" fmla="*/ 292 w 960"/>
              <a:gd name="T67" fmla="*/ 109 h 1330"/>
              <a:gd name="T68" fmla="*/ 335 w 960"/>
              <a:gd name="T69" fmla="*/ 115 h 1330"/>
              <a:gd name="T70" fmla="*/ 740 w 960"/>
              <a:gd name="T71" fmla="*/ 1220 h 1330"/>
              <a:gd name="T72" fmla="*/ 850 w 960"/>
              <a:gd name="T73" fmla="*/ 248 h 1330"/>
              <a:gd name="T74" fmla="*/ 785 w 960"/>
              <a:gd name="T75" fmla="*/ 1220 h 1330"/>
              <a:gd name="T76" fmla="*/ 785 w 960"/>
              <a:gd name="T77" fmla="*/ 183 h 1330"/>
              <a:gd name="T78" fmla="*/ 860 w 960"/>
              <a:gd name="T79" fmla="*/ 148 h 1330"/>
              <a:gd name="T80" fmla="*/ 370 w 960"/>
              <a:gd name="T81" fmla="*/ 148 h 1330"/>
              <a:gd name="T82" fmla="*/ 329 w 960"/>
              <a:gd name="T83" fmla="*/ 74 h 1330"/>
              <a:gd name="T84" fmla="*/ 266 w 960"/>
              <a:gd name="T85" fmla="*/ 46 h 1330"/>
              <a:gd name="T86" fmla="*/ 189 w 960"/>
              <a:gd name="T87" fmla="*/ 0 h 1330"/>
              <a:gd name="T88" fmla="*/ 143 w 960"/>
              <a:gd name="T89" fmla="*/ 80 h 1330"/>
              <a:gd name="T90" fmla="*/ 75 w 960"/>
              <a:gd name="T91" fmla="*/ 148 h 1330"/>
              <a:gd name="T92" fmla="*/ 0 w 960"/>
              <a:gd name="T93" fmla="*/ 1053 h 1330"/>
              <a:gd name="T94" fmla="*/ 0 w 960"/>
              <a:gd name="T95" fmla="*/ 1254 h 1330"/>
              <a:gd name="T96" fmla="*/ 786 w 960"/>
              <a:gd name="T97" fmla="*/ 1329 h 1330"/>
              <a:gd name="T98" fmla="*/ 959 w 960"/>
              <a:gd name="T99" fmla="*/ 248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0" h="1330">
                <a:moveTo>
                  <a:pt x="925" y="1156"/>
                </a:moveTo>
                <a:lnTo>
                  <a:pt x="925" y="1156"/>
                </a:lnTo>
                <a:cubicBezTo>
                  <a:pt x="925" y="1233"/>
                  <a:pt x="863" y="1295"/>
                  <a:pt x="786" y="1295"/>
                </a:cubicBezTo>
                <a:lnTo>
                  <a:pt x="75" y="1295"/>
                </a:lnTo>
                <a:lnTo>
                  <a:pt x="75" y="1295"/>
                </a:lnTo>
                <a:cubicBezTo>
                  <a:pt x="53" y="1295"/>
                  <a:pt x="35" y="1276"/>
                  <a:pt x="35" y="1254"/>
                </a:cubicBezTo>
                <a:lnTo>
                  <a:pt x="35" y="1243"/>
                </a:lnTo>
                <a:lnTo>
                  <a:pt x="35" y="1243"/>
                </a:lnTo>
                <a:cubicBezTo>
                  <a:pt x="46" y="1250"/>
                  <a:pt x="60" y="1255"/>
                  <a:pt x="75" y="1255"/>
                </a:cubicBezTo>
                <a:lnTo>
                  <a:pt x="785" y="1255"/>
                </a:lnTo>
                <a:lnTo>
                  <a:pt x="785" y="1255"/>
                </a:lnTo>
                <a:cubicBezTo>
                  <a:pt x="841" y="1255"/>
                  <a:pt x="886" y="1211"/>
                  <a:pt x="886" y="1155"/>
                </a:cubicBezTo>
                <a:lnTo>
                  <a:pt x="886" y="248"/>
                </a:lnTo>
                <a:lnTo>
                  <a:pt x="886" y="248"/>
                </a:lnTo>
                <a:cubicBezTo>
                  <a:pt x="886" y="223"/>
                  <a:pt x="876" y="200"/>
                  <a:pt x="861" y="183"/>
                </a:cubicBezTo>
                <a:lnTo>
                  <a:pt x="861" y="183"/>
                </a:lnTo>
                <a:cubicBezTo>
                  <a:pt x="897" y="184"/>
                  <a:pt x="925" y="212"/>
                  <a:pt x="925" y="248"/>
                </a:cubicBezTo>
                <a:lnTo>
                  <a:pt x="925" y="1156"/>
                </a:lnTo>
                <a:close/>
                <a:moveTo>
                  <a:pt x="35" y="223"/>
                </a:moveTo>
                <a:lnTo>
                  <a:pt x="35" y="223"/>
                </a:lnTo>
                <a:cubicBezTo>
                  <a:pt x="35" y="201"/>
                  <a:pt x="53" y="183"/>
                  <a:pt x="75" y="183"/>
                </a:cubicBezTo>
                <a:lnTo>
                  <a:pt x="113" y="183"/>
                </a:lnTo>
                <a:lnTo>
                  <a:pt x="113" y="610"/>
                </a:lnTo>
                <a:lnTo>
                  <a:pt x="113" y="610"/>
                </a:lnTo>
                <a:cubicBezTo>
                  <a:pt x="113" y="631"/>
                  <a:pt x="126" y="649"/>
                  <a:pt x="143" y="657"/>
                </a:cubicBezTo>
                <a:lnTo>
                  <a:pt x="143" y="700"/>
                </a:lnTo>
                <a:lnTo>
                  <a:pt x="143" y="700"/>
                </a:lnTo>
                <a:cubicBezTo>
                  <a:pt x="143" y="713"/>
                  <a:pt x="150" y="724"/>
                  <a:pt x="160" y="731"/>
                </a:cubicBezTo>
                <a:lnTo>
                  <a:pt x="160" y="752"/>
                </a:lnTo>
                <a:lnTo>
                  <a:pt x="160" y="752"/>
                </a:lnTo>
                <a:cubicBezTo>
                  <a:pt x="160" y="774"/>
                  <a:pt x="165" y="794"/>
                  <a:pt x="175" y="812"/>
                </a:cubicBezTo>
                <a:lnTo>
                  <a:pt x="176" y="813"/>
                </a:lnTo>
                <a:lnTo>
                  <a:pt x="176" y="813"/>
                </a:lnTo>
                <a:cubicBezTo>
                  <a:pt x="182" y="824"/>
                  <a:pt x="193" y="830"/>
                  <a:pt x="205" y="830"/>
                </a:cubicBezTo>
                <a:lnTo>
                  <a:pt x="205" y="830"/>
                </a:lnTo>
                <a:lnTo>
                  <a:pt x="205" y="830"/>
                </a:lnTo>
                <a:cubicBezTo>
                  <a:pt x="217" y="830"/>
                  <a:pt x="228" y="824"/>
                  <a:pt x="234" y="813"/>
                </a:cubicBezTo>
                <a:lnTo>
                  <a:pt x="234" y="812"/>
                </a:lnTo>
                <a:lnTo>
                  <a:pt x="234" y="812"/>
                </a:lnTo>
                <a:cubicBezTo>
                  <a:pt x="245" y="794"/>
                  <a:pt x="250" y="774"/>
                  <a:pt x="250" y="752"/>
                </a:cubicBezTo>
                <a:lnTo>
                  <a:pt x="250" y="731"/>
                </a:lnTo>
                <a:lnTo>
                  <a:pt x="250" y="731"/>
                </a:lnTo>
                <a:cubicBezTo>
                  <a:pt x="260" y="724"/>
                  <a:pt x="266" y="713"/>
                  <a:pt x="266" y="700"/>
                </a:cubicBezTo>
                <a:lnTo>
                  <a:pt x="266" y="657"/>
                </a:lnTo>
                <a:lnTo>
                  <a:pt x="266" y="657"/>
                </a:lnTo>
                <a:cubicBezTo>
                  <a:pt x="284" y="649"/>
                  <a:pt x="296" y="631"/>
                  <a:pt x="296" y="610"/>
                </a:cubicBezTo>
                <a:lnTo>
                  <a:pt x="296" y="183"/>
                </a:lnTo>
                <a:lnTo>
                  <a:pt x="553" y="183"/>
                </a:lnTo>
                <a:lnTo>
                  <a:pt x="628" y="183"/>
                </a:lnTo>
                <a:lnTo>
                  <a:pt x="628" y="1220"/>
                </a:lnTo>
                <a:lnTo>
                  <a:pt x="75" y="1220"/>
                </a:lnTo>
                <a:lnTo>
                  <a:pt x="75" y="1220"/>
                </a:lnTo>
                <a:cubicBezTo>
                  <a:pt x="53" y="1220"/>
                  <a:pt x="35" y="1202"/>
                  <a:pt x="35" y="1180"/>
                </a:cubicBezTo>
                <a:lnTo>
                  <a:pt x="35" y="1053"/>
                </a:lnTo>
                <a:lnTo>
                  <a:pt x="35" y="223"/>
                </a:lnTo>
                <a:close/>
                <a:moveTo>
                  <a:pt x="189" y="35"/>
                </a:moveTo>
                <a:lnTo>
                  <a:pt x="221" y="35"/>
                </a:lnTo>
                <a:lnTo>
                  <a:pt x="221" y="35"/>
                </a:lnTo>
                <a:cubicBezTo>
                  <a:pt x="227" y="35"/>
                  <a:pt x="232" y="40"/>
                  <a:pt x="232" y="46"/>
                </a:cubicBezTo>
                <a:lnTo>
                  <a:pt x="232" y="74"/>
                </a:lnTo>
                <a:lnTo>
                  <a:pt x="228" y="74"/>
                </a:lnTo>
                <a:lnTo>
                  <a:pt x="178" y="74"/>
                </a:lnTo>
                <a:lnTo>
                  <a:pt x="178" y="46"/>
                </a:lnTo>
                <a:lnTo>
                  <a:pt x="178" y="46"/>
                </a:lnTo>
                <a:cubicBezTo>
                  <a:pt x="178" y="40"/>
                  <a:pt x="183" y="35"/>
                  <a:pt x="189" y="35"/>
                </a:cubicBezTo>
                <a:close/>
                <a:moveTo>
                  <a:pt x="262" y="128"/>
                </a:moveTo>
                <a:lnTo>
                  <a:pt x="262" y="610"/>
                </a:lnTo>
                <a:lnTo>
                  <a:pt x="262" y="610"/>
                </a:lnTo>
                <a:cubicBezTo>
                  <a:pt x="262" y="620"/>
                  <a:pt x="253" y="629"/>
                  <a:pt x="242" y="629"/>
                </a:cubicBezTo>
                <a:lnTo>
                  <a:pt x="167" y="629"/>
                </a:lnTo>
                <a:lnTo>
                  <a:pt x="167" y="629"/>
                </a:lnTo>
                <a:cubicBezTo>
                  <a:pt x="156" y="629"/>
                  <a:pt x="148" y="620"/>
                  <a:pt x="148" y="610"/>
                </a:cubicBezTo>
                <a:lnTo>
                  <a:pt x="148" y="128"/>
                </a:lnTo>
                <a:lnTo>
                  <a:pt x="148" y="128"/>
                </a:lnTo>
                <a:cubicBezTo>
                  <a:pt x="148" y="117"/>
                  <a:pt x="156" y="109"/>
                  <a:pt x="167" y="109"/>
                </a:cubicBezTo>
                <a:lnTo>
                  <a:pt x="228" y="109"/>
                </a:lnTo>
                <a:lnTo>
                  <a:pt x="242" y="109"/>
                </a:lnTo>
                <a:lnTo>
                  <a:pt x="242" y="109"/>
                </a:lnTo>
                <a:cubicBezTo>
                  <a:pt x="253" y="109"/>
                  <a:pt x="262" y="117"/>
                  <a:pt x="262" y="128"/>
                </a:cubicBezTo>
                <a:close/>
                <a:moveTo>
                  <a:pt x="181" y="703"/>
                </a:moveTo>
                <a:lnTo>
                  <a:pt x="181" y="703"/>
                </a:lnTo>
                <a:cubicBezTo>
                  <a:pt x="179" y="703"/>
                  <a:pt x="178" y="701"/>
                  <a:pt x="178" y="700"/>
                </a:cubicBezTo>
                <a:lnTo>
                  <a:pt x="178" y="663"/>
                </a:lnTo>
                <a:lnTo>
                  <a:pt x="232" y="663"/>
                </a:lnTo>
                <a:lnTo>
                  <a:pt x="232" y="700"/>
                </a:lnTo>
                <a:lnTo>
                  <a:pt x="232" y="700"/>
                </a:lnTo>
                <a:cubicBezTo>
                  <a:pt x="232" y="701"/>
                  <a:pt x="231" y="703"/>
                  <a:pt x="229" y="703"/>
                </a:cubicBezTo>
                <a:lnTo>
                  <a:pt x="181" y="703"/>
                </a:lnTo>
                <a:close/>
                <a:moveTo>
                  <a:pt x="195" y="738"/>
                </a:moveTo>
                <a:lnTo>
                  <a:pt x="215" y="738"/>
                </a:lnTo>
                <a:lnTo>
                  <a:pt x="215" y="752"/>
                </a:lnTo>
                <a:lnTo>
                  <a:pt x="215" y="752"/>
                </a:lnTo>
                <a:cubicBezTo>
                  <a:pt x="215" y="767"/>
                  <a:pt x="211" y="781"/>
                  <a:pt x="205" y="794"/>
                </a:cubicBezTo>
                <a:lnTo>
                  <a:pt x="205" y="794"/>
                </a:lnTo>
                <a:cubicBezTo>
                  <a:pt x="198" y="781"/>
                  <a:pt x="195" y="767"/>
                  <a:pt x="195" y="752"/>
                </a:cubicBezTo>
                <a:lnTo>
                  <a:pt x="195" y="738"/>
                </a:lnTo>
                <a:close/>
                <a:moveTo>
                  <a:pt x="335" y="115"/>
                </a:moveTo>
                <a:lnTo>
                  <a:pt x="335" y="148"/>
                </a:lnTo>
                <a:lnTo>
                  <a:pt x="296" y="148"/>
                </a:lnTo>
                <a:lnTo>
                  <a:pt x="296" y="128"/>
                </a:lnTo>
                <a:lnTo>
                  <a:pt x="296" y="128"/>
                </a:lnTo>
                <a:cubicBezTo>
                  <a:pt x="296" y="121"/>
                  <a:pt x="295" y="114"/>
                  <a:pt x="292" y="109"/>
                </a:cubicBezTo>
                <a:lnTo>
                  <a:pt x="329" y="109"/>
                </a:lnTo>
                <a:lnTo>
                  <a:pt x="329" y="109"/>
                </a:lnTo>
                <a:cubicBezTo>
                  <a:pt x="332" y="109"/>
                  <a:pt x="335" y="111"/>
                  <a:pt x="335" y="115"/>
                </a:cubicBezTo>
                <a:close/>
                <a:moveTo>
                  <a:pt x="664" y="183"/>
                </a:moveTo>
                <a:lnTo>
                  <a:pt x="740" y="183"/>
                </a:lnTo>
                <a:lnTo>
                  <a:pt x="740" y="1220"/>
                </a:lnTo>
                <a:lnTo>
                  <a:pt x="664" y="1220"/>
                </a:lnTo>
                <a:lnTo>
                  <a:pt x="664" y="183"/>
                </a:lnTo>
                <a:close/>
                <a:moveTo>
                  <a:pt x="850" y="248"/>
                </a:moveTo>
                <a:lnTo>
                  <a:pt x="850" y="1155"/>
                </a:lnTo>
                <a:lnTo>
                  <a:pt x="850" y="1155"/>
                </a:lnTo>
                <a:cubicBezTo>
                  <a:pt x="850" y="1191"/>
                  <a:pt x="821" y="1220"/>
                  <a:pt x="785" y="1220"/>
                </a:cubicBezTo>
                <a:lnTo>
                  <a:pt x="774" y="1220"/>
                </a:lnTo>
                <a:lnTo>
                  <a:pt x="774" y="183"/>
                </a:lnTo>
                <a:lnTo>
                  <a:pt x="785" y="183"/>
                </a:lnTo>
                <a:lnTo>
                  <a:pt x="785" y="183"/>
                </a:lnTo>
                <a:cubicBezTo>
                  <a:pt x="821" y="183"/>
                  <a:pt x="850" y="212"/>
                  <a:pt x="850" y="248"/>
                </a:cubicBezTo>
                <a:close/>
                <a:moveTo>
                  <a:pt x="860" y="148"/>
                </a:moveTo>
                <a:lnTo>
                  <a:pt x="785" y="148"/>
                </a:lnTo>
                <a:lnTo>
                  <a:pt x="553" y="148"/>
                </a:lnTo>
                <a:lnTo>
                  <a:pt x="370" y="148"/>
                </a:lnTo>
                <a:lnTo>
                  <a:pt x="370" y="115"/>
                </a:lnTo>
                <a:lnTo>
                  <a:pt x="370" y="115"/>
                </a:lnTo>
                <a:cubicBezTo>
                  <a:pt x="370" y="92"/>
                  <a:pt x="351" y="74"/>
                  <a:pt x="329" y="74"/>
                </a:cubicBezTo>
                <a:lnTo>
                  <a:pt x="266" y="74"/>
                </a:lnTo>
                <a:lnTo>
                  <a:pt x="266" y="46"/>
                </a:lnTo>
                <a:lnTo>
                  <a:pt x="266" y="46"/>
                </a:lnTo>
                <a:cubicBezTo>
                  <a:pt x="266" y="21"/>
                  <a:pt x="246" y="0"/>
                  <a:pt x="221" y="0"/>
                </a:cubicBezTo>
                <a:lnTo>
                  <a:pt x="189" y="0"/>
                </a:lnTo>
                <a:lnTo>
                  <a:pt x="189" y="0"/>
                </a:lnTo>
                <a:cubicBezTo>
                  <a:pt x="164" y="0"/>
                  <a:pt x="143" y="21"/>
                  <a:pt x="143" y="46"/>
                </a:cubicBezTo>
                <a:lnTo>
                  <a:pt x="143" y="80"/>
                </a:lnTo>
                <a:lnTo>
                  <a:pt x="143" y="80"/>
                </a:lnTo>
                <a:cubicBezTo>
                  <a:pt x="126" y="88"/>
                  <a:pt x="113" y="106"/>
                  <a:pt x="113" y="128"/>
                </a:cubicBezTo>
                <a:lnTo>
                  <a:pt x="113" y="148"/>
                </a:lnTo>
                <a:lnTo>
                  <a:pt x="75" y="148"/>
                </a:lnTo>
                <a:lnTo>
                  <a:pt x="75" y="148"/>
                </a:lnTo>
                <a:cubicBezTo>
                  <a:pt x="34" y="148"/>
                  <a:pt x="0" y="182"/>
                  <a:pt x="0" y="223"/>
                </a:cubicBezTo>
                <a:lnTo>
                  <a:pt x="0" y="1053"/>
                </a:lnTo>
                <a:lnTo>
                  <a:pt x="0" y="1180"/>
                </a:lnTo>
                <a:lnTo>
                  <a:pt x="0" y="1254"/>
                </a:lnTo>
                <a:lnTo>
                  <a:pt x="0" y="1254"/>
                </a:lnTo>
                <a:cubicBezTo>
                  <a:pt x="0" y="1295"/>
                  <a:pt x="34" y="1329"/>
                  <a:pt x="75" y="1329"/>
                </a:cubicBezTo>
                <a:lnTo>
                  <a:pt x="786" y="1329"/>
                </a:lnTo>
                <a:lnTo>
                  <a:pt x="786" y="1329"/>
                </a:lnTo>
                <a:cubicBezTo>
                  <a:pt x="882" y="1329"/>
                  <a:pt x="959" y="1251"/>
                  <a:pt x="959" y="1156"/>
                </a:cubicBezTo>
                <a:lnTo>
                  <a:pt x="959" y="248"/>
                </a:lnTo>
                <a:lnTo>
                  <a:pt x="959" y="248"/>
                </a:lnTo>
                <a:cubicBezTo>
                  <a:pt x="959" y="193"/>
                  <a:pt x="914" y="148"/>
                  <a:pt x="860" y="148"/>
                </a:cubicBezTo>
                <a:close/>
              </a:path>
            </a:pathLst>
          </a:custGeom>
          <a:solidFill>
            <a:schemeClr val="tx2"/>
          </a:solidFill>
          <a:ln>
            <a:noFill/>
          </a:ln>
          <a:effectLst/>
        </p:spPr>
        <p:txBody>
          <a:bodyPr wrap="none" anchor="ctr"/>
          <a:lstStyle/>
          <a:p>
            <a:endParaRPr lang="en-US" dirty="0">
              <a:latin typeface="Bellota Text Light" pitchFamily="2" charset="77"/>
            </a:endParaRPr>
          </a:p>
        </p:txBody>
      </p:sp>
      <p:sp>
        <p:nvSpPr>
          <p:cNvPr id="27" name="TextBox 26">
            <a:extLst>
              <a:ext uri="{FF2B5EF4-FFF2-40B4-BE49-F238E27FC236}">
                <a16:creationId xmlns:a16="http://schemas.microsoft.com/office/drawing/2014/main" id="{900E3445-0C8E-93E5-BEE0-66DAD112588D}"/>
              </a:ext>
            </a:extLst>
          </p:cNvPr>
          <p:cNvSpPr txBox="1"/>
          <p:nvPr/>
        </p:nvSpPr>
        <p:spPr>
          <a:xfrm>
            <a:off x="1753549" y="4258673"/>
            <a:ext cx="2951801" cy="830997"/>
          </a:xfrm>
          <a:prstGeom prst="rect">
            <a:avLst/>
          </a:prstGeom>
          <a:noFill/>
        </p:spPr>
        <p:txBody>
          <a:bodyPr wrap="square" rtlCol="0" anchor="b">
            <a:spAutoFit/>
          </a:bodyPr>
          <a:lstStyle>
            <a:defPPr>
              <a:defRPr lang="en-US"/>
            </a:defPPr>
            <a:lvl1pPr algn="ctr">
              <a:defRPr sz="4800" b="1">
                <a:solidFill>
                  <a:schemeClr val="tx2"/>
                </a:solidFill>
                <a:latin typeface="Josefin Sans" pitchFamily="2" charset="77"/>
                <a:ea typeface="Arimo" panose="020B0604020202020204" pitchFamily="34" charset="0"/>
                <a:cs typeface="Space Grotesk" pitchFamily="2" charset="77"/>
              </a:defRPr>
            </a:lvl1pPr>
          </a:lstStyle>
          <a:p>
            <a:r>
              <a:rPr lang="ar-DZ" b="0" dirty="0">
                <a:latin typeface="Italiana" pitchFamily="2" charset="0"/>
              </a:rPr>
              <a:t>المقدمة:</a:t>
            </a:r>
            <a:endParaRPr lang="en-US" b="0" dirty="0">
              <a:latin typeface="Italiana" pitchFamily="2" charset="0"/>
            </a:endParaRPr>
          </a:p>
        </p:txBody>
      </p:sp>
      <p:sp>
        <p:nvSpPr>
          <p:cNvPr id="29" name="TextBox 28">
            <a:extLst>
              <a:ext uri="{FF2B5EF4-FFF2-40B4-BE49-F238E27FC236}">
                <a16:creationId xmlns:a16="http://schemas.microsoft.com/office/drawing/2014/main" id="{A37750FE-E48E-1AB3-6FC6-B99DF822D732}"/>
              </a:ext>
            </a:extLst>
          </p:cNvPr>
          <p:cNvSpPr txBox="1"/>
          <p:nvPr/>
        </p:nvSpPr>
        <p:spPr>
          <a:xfrm>
            <a:off x="6858949" y="3369109"/>
            <a:ext cx="2951801" cy="2308324"/>
          </a:xfrm>
          <a:prstGeom prst="rect">
            <a:avLst/>
          </a:prstGeom>
          <a:noFill/>
        </p:spPr>
        <p:txBody>
          <a:bodyPr wrap="square" rtlCol="0" anchor="b">
            <a:spAutoFit/>
          </a:bodyPr>
          <a:lstStyle>
            <a:defPPr>
              <a:defRPr lang="en-US"/>
            </a:defPPr>
            <a:lvl1pPr algn="ctr">
              <a:defRPr sz="4800" b="1">
                <a:solidFill>
                  <a:schemeClr val="tx2"/>
                </a:solidFill>
                <a:latin typeface="Josefin Sans" pitchFamily="2" charset="77"/>
                <a:ea typeface="Arimo" panose="020B0604020202020204" pitchFamily="34" charset="0"/>
                <a:cs typeface="Space Grotesk" pitchFamily="2" charset="77"/>
              </a:defRPr>
            </a:lvl1pPr>
          </a:lstStyle>
          <a:p>
            <a:r>
              <a:rPr lang="ar-DZ" b="0" dirty="0">
                <a:latin typeface="Italiana" pitchFamily="2" charset="0"/>
              </a:rPr>
              <a:t>1:تعريف المخطوط </a:t>
            </a:r>
            <a:r>
              <a:rPr lang="ar-DZ" b="0" dirty="0" err="1">
                <a:latin typeface="Italiana" pitchFamily="2" charset="0"/>
              </a:rPr>
              <a:t>ونشاته</a:t>
            </a:r>
            <a:r>
              <a:rPr lang="ar-DZ" b="0" dirty="0">
                <a:latin typeface="Italiana" pitchFamily="2" charset="0"/>
              </a:rPr>
              <a:t> :</a:t>
            </a:r>
            <a:endParaRPr lang="en-US" b="0" dirty="0">
              <a:latin typeface="Italiana" pitchFamily="2" charset="0"/>
            </a:endParaRPr>
          </a:p>
        </p:txBody>
      </p:sp>
      <p:sp>
        <p:nvSpPr>
          <p:cNvPr id="31" name="TextBox 30">
            <a:extLst>
              <a:ext uri="{FF2B5EF4-FFF2-40B4-BE49-F238E27FC236}">
                <a16:creationId xmlns:a16="http://schemas.microsoft.com/office/drawing/2014/main" id="{C554C430-F7B8-8902-AB0C-105C06BDB00F}"/>
              </a:ext>
            </a:extLst>
          </p:cNvPr>
          <p:cNvSpPr txBox="1"/>
          <p:nvPr/>
        </p:nvSpPr>
        <p:spPr>
          <a:xfrm>
            <a:off x="9773599" y="9484159"/>
            <a:ext cx="2951801" cy="3539430"/>
          </a:xfrm>
          <a:prstGeom prst="rect">
            <a:avLst/>
          </a:prstGeom>
          <a:noFill/>
        </p:spPr>
        <p:txBody>
          <a:bodyPr wrap="square" rtlCol="0" anchor="b">
            <a:spAutoFit/>
          </a:bodyPr>
          <a:lstStyle>
            <a:defPPr>
              <a:defRPr lang="en-US"/>
            </a:defPPr>
            <a:lvl1pPr algn="ctr">
              <a:defRPr sz="4800" b="1">
                <a:solidFill>
                  <a:schemeClr val="tx2"/>
                </a:solidFill>
                <a:latin typeface="Josefin Sans" pitchFamily="2" charset="77"/>
                <a:ea typeface="Arimo" panose="020B0604020202020204" pitchFamily="34" charset="0"/>
                <a:cs typeface="Space Grotesk" pitchFamily="2" charset="77"/>
              </a:defRPr>
            </a:lvl1pPr>
          </a:lstStyle>
          <a:p>
            <a:r>
              <a:rPr lang="ar-DZ" sz="4400" b="0" dirty="0">
                <a:latin typeface="Italiana" pitchFamily="2" charset="0"/>
              </a:rPr>
              <a:t>مواقع تتيح استخدام المخطوط الكترونيا </a:t>
            </a:r>
            <a:r>
              <a:rPr lang="ar-DZ" sz="4400" b="0" dirty="0" err="1">
                <a:latin typeface="Italiana" pitchFamily="2" charset="0"/>
              </a:rPr>
              <a:t>واهميتها</a:t>
            </a:r>
            <a:r>
              <a:rPr lang="ar-DZ" sz="4400" b="0" dirty="0">
                <a:latin typeface="Italiana" pitchFamily="2" charset="0"/>
              </a:rPr>
              <a:t> </a:t>
            </a:r>
            <a:r>
              <a:rPr lang="ar-DZ" b="0" dirty="0">
                <a:latin typeface="Italiana" pitchFamily="2" charset="0"/>
              </a:rPr>
              <a:t> .</a:t>
            </a:r>
            <a:endParaRPr lang="en-US" b="0" dirty="0">
              <a:latin typeface="Italiana" pitchFamily="2" charset="0"/>
            </a:endParaRPr>
          </a:p>
        </p:txBody>
      </p:sp>
      <p:sp>
        <p:nvSpPr>
          <p:cNvPr id="33" name="TextBox 32">
            <a:extLst>
              <a:ext uri="{FF2B5EF4-FFF2-40B4-BE49-F238E27FC236}">
                <a16:creationId xmlns:a16="http://schemas.microsoft.com/office/drawing/2014/main" id="{196807E1-FC0C-3671-F69F-04096A125484}"/>
              </a:ext>
            </a:extLst>
          </p:cNvPr>
          <p:cNvSpPr txBox="1"/>
          <p:nvPr/>
        </p:nvSpPr>
        <p:spPr>
          <a:xfrm>
            <a:off x="13126399" y="3406281"/>
            <a:ext cx="2951801" cy="830997"/>
          </a:xfrm>
          <a:prstGeom prst="rect">
            <a:avLst/>
          </a:prstGeom>
          <a:noFill/>
        </p:spPr>
        <p:txBody>
          <a:bodyPr wrap="square" rtlCol="0" anchor="b">
            <a:spAutoFit/>
          </a:bodyPr>
          <a:lstStyle>
            <a:defPPr>
              <a:defRPr lang="en-US"/>
            </a:defPPr>
            <a:lvl1pPr algn="ctr">
              <a:defRPr sz="4800" b="1">
                <a:solidFill>
                  <a:schemeClr val="tx2"/>
                </a:solidFill>
                <a:latin typeface="Josefin Sans" pitchFamily="2" charset="77"/>
                <a:ea typeface="Arimo" panose="020B0604020202020204" pitchFamily="34" charset="0"/>
                <a:cs typeface="Space Grotesk" pitchFamily="2" charset="77"/>
              </a:defRPr>
            </a:lvl1pPr>
          </a:lstStyle>
          <a:p>
            <a:r>
              <a:rPr lang="ar-DZ" b="0" dirty="0">
                <a:latin typeface="Italiana" pitchFamily="2" charset="0"/>
              </a:rPr>
              <a:t>.</a:t>
            </a:r>
            <a:endParaRPr lang="en-US" b="0" dirty="0">
              <a:latin typeface="Italiana" pitchFamily="2" charset="0"/>
            </a:endParaRPr>
          </a:p>
        </p:txBody>
      </p:sp>
      <p:sp>
        <p:nvSpPr>
          <p:cNvPr id="3" name="TextBox 2">
            <a:extLst>
              <a:ext uri="{FF2B5EF4-FFF2-40B4-BE49-F238E27FC236}">
                <a16:creationId xmlns:a16="http://schemas.microsoft.com/office/drawing/2014/main" id="{5C39DF18-E7F9-594A-9A83-871DA9DDCF08}"/>
              </a:ext>
            </a:extLst>
          </p:cNvPr>
          <p:cNvSpPr txBox="1"/>
          <p:nvPr/>
        </p:nvSpPr>
        <p:spPr>
          <a:xfrm>
            <a:off x="1520937" y="777829"/>
            <a:ext cx="21335888" cy="1631216"/>
          </a:xfrm>
          <a:prstGeom prst="rect">
            <a:avLst/>
          </a:prstGeom>
          <a:noFill/>
        </p:spPr>
        <p:txBody>
          <a:bodyPr wrap="square" rtlCol="0" anchor="t">
            <a:spAutoFit/>
          </a:bodyPr>
          <a:lstStyle/>
          <a:p>
            <a:pPr algn="ctr"/>
            <a:r>
              <a:rPr lang="en-US" sz="10000" dirty="0">
                <a:solidFill>
                  <a:schemeClr val="tx2"/>
                </a:solidFill>
                <a:latin typeface="Italiana" pitchFamily="2" charset="0"/>
                <a:ea typeface="Arimo" panose="020B0604020202020204" pitchFamily="34" charset="0"/>
                <a:cs typeface="Arimo" panose="020B0604020202020204" pitchFamily="34" charset="0"/>
              </a:rPr>
              <a:t>Roadmap Slide</a:t>
            </a:r>
          </a:p>
        </p:txBody>
      </p:sp>
      <p:sp>
        <p:nvSpPr>
          <p:cNvPr id="14" name="Rectangle à coins arrondis 13"/>
          <p:cNvSpPr/>
          <p:nvPr/>
        </p:nvSpPr>
        <p:spPr>
          <a:xfrm>
            <a:off x="13874586" y="3013595"/>
            <a:ext cx="2692190" cy="2447365"/>
          </a:xfrm>
          <a:prstGeom prst="roundRect">
            <a:avLst/>
          </a:prstGeom>
          <a:solidFill>
            <a:schemeClr val="tx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400" dirty="0">
                <a:latin typeface="Andalus" pitchFamily="18" charset="-78"/>
                <a:cs typeface="Andalus" pitchFamily="18" charset="-78"/>
              </a:rPr>
              <a:t>مواقع </a:t>
            </a:r>
            <a:r>
              <a:rPr lang="ar-DZ" sz="4400" dirty="0" err="1">
                <a:latin typeface="Andalus" pitchFamily="18" charset="-78"/>
                <a:cs typeface="Andalus" pitchFamily="18" charset="-78"/>
              </a:rPr>
              <a:t>الفهرسةومميزاتها</a:t>
            </a:r>
            <a:r>
              <a:rPr lang="ar-DZ" sz="4400" dirty="0">
                <a:latin typeface="Andalus" pitchFamily="18" charset="-78"/>
                <a:cs typeface="Andalus" pitchFamily="18" charset="-78"/>
              </a:rPr>
              <a:t> </a:t>
            </a:r>
            <a:r>
              <a:rPr lang="ar-DZ" sz="4400" dirty="0" err="1">
                <a:latin typeface="Andalus" pitchFamily="18" charset="-78"/>
                <a:cs typeface="Andalus" pitchFamily="18" charset="-78"/>
              </a:rPr>
              <a:t>وامثلة</a:t>
            </a:r>
            <a:r>
              <a:rPr lang="ar-DZ" sz="4400" dirty="0">
                <a:latin typeface="Andalus" pitchFamily="18" charset="-78"/>
                <a:cs typeface="Andalus" pitchFamily="18" charset="-78"/>
              </a:rPr>
              <a:t> عنها </a:t>
            </a:r>
            <a:endParaRPr lang="fr-FR" sz="4400" dirty="0">
              <a:latin typeface="Andalus" pitchFamily="18" charset="-78"/>
              <a:cs typeface="Andalus" pitchFamily="18" charset="-78"/>
            </a:endParaRPr>
          </a:p>
        </p:txBody>
      </p:sp>
      <p:sp>
        <p:nvSpPr>
          <p:cNvPr id="15" name="Rectangle 14"/>
          <p:cNvSpPr/>
          <p:nvPr/>
        </p:nvSpPr>
        <p:spPr>
          <a:xfrm>
            <a:off x="16566776" y="10192871"/>
            <a:ext cx="3469342" cy="17567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400" dirty="0">
                <a:latin typeface="Andalus" pitchFamily="18" charset="-78"/>
                <a:cs typeface="Andalus" pitchFamily="18" charset="-78"/>
              </a:rPr>
              <a:t>الصعاب التي تواجهها والحلول</a:t>
            </a:r>
            <a:r>
              <a:rPr lang="ar-DZ" dirty="0"/>
              <a:t>.</a:t>
            </a:r>
            <a:endParaRPr lang="fr-FR" dirty="0"/>
          </a:p>
        </p:txBody>
      </p:sp>
      <p:sp>
        <p:nvSpPr>
          <p:cNvPr id="16" name="Rectangle 15"/>
          <p:cNvSpPr/>
          <p:nvPr/>
        </p:nvSpPr>
        <p:spPr>
          <a:xfrm>
            <a:off x="22063448" y="3013595"/>
            <a:ext cx="1952999" cy="21567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400" dirty="0">
                <a:latin typeface="Andalus" pitchFamily="18" charset="-78"/>
                <a:cs typeface="Andalus" pitchFamily="18" charset="-78"/>
              </a:rPr>
              <a:t>خاتمة</a:t>
            </a:r>
            <a:endParaRPr lang="fr-FR" sz="4400" dirty="0">
              <a:latin typeface="Andalus" pitchFamily="18" charset="-78"/>
              <a:cs typeface="Andalus" pitchFamily="18" charset="-78"/>
            </a:endParaRPr>
          </a:p>
        </p:txBody>
      </p:sp>
    </p:spTree>
    <p:extLst>
      <p:ext uri="{BB962C8B-B14F-4D97-AF65-F5344CB8AC3E}">
        <p14:creationId xmlns:p14="http://schemas.microsoft.com/office/powerpoint/2010/main" val="3925995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descr="430039495_723312569994301_4532215340104623317_n.jpg"/>
          <p:cNvPicPr>
            <a:picLocks noGrp="1" noChangeAspect="1"/>
          </p:cNvPicPr>
          <p:nvPr>
            <p:ph type="pic" sz="quarter" idx="10"/>
          </p:nvPr>
        </p:nvPicPr>
        <p:blipFill>
          <a:blip r:embed="rId2"/>
          <a:srcRect t="29203" b="29203"/>
          <a:stretch>
            <a:fillRect/>
          </a:stretch>
        </p:blipFill>
        <p:spPr>
          <a:xfrm>
            <a:off x="14495929" y="1002924"/>
            <a:ext cx="9332258" cy="10208390"/>
          </a:xfrm>
        </p:spPr>
      </p:pic>
      <p:sp>
        <p:nvSpPr>
          <p:cNvPr id="4" name="Rectangle 3"/>
          <p:cNvSpPr/>
          <p:nvPr/>
        </p:nvSpPr>
        <p:spPr>
          <a:xfrm>
            <a:off x="3388659" y="2770094"/>
            <a:ext cx="10139081" cy="8586966"/>
          </a:xfrm>
          <a:prstGeom prst="rect">
            <a:avLst/>
          </a:prstGeom>
        </p:spPr>
        <p:txBody>
          <a:bodyPr wrap="square">
            <a:spAutoFit/>
          </a:bodyPr>
          <a:lstStyle/>
          <a:p>
            <a:pPr algn="r" rtl="1"/>
            <a:endParaRPr lang="ar-DZ" b="1" dirty="0"/>
          </a:p>
          <a:p>
            <a:pPr algn="r" rtl="1"/>
            <a:r>
              <a:rPr lang="ar-DZ" sz="6600" b="1" dirty="0">
                <a:latin typeface="Andalus" pitchFamily="18" charset="-78"/>
                <a:cs typeface="Andalus" pitchFamily="18" charset="-78"/>
              </a:rPr>
              <a:t>حلول لتخص من هذه هذه المشاكل :</a:t>
            </a:r>
          </a:p>
          <a:p>
            <a:pPr algn="r" rtl="1"/>
            <a:endParaRPr lang="ar-DZ" sz="6600" b="1" dirty="0">
              <a:latin typeface="Andalus" pitchFamily="18" charset="-78"/>
              <a:cs typeface="Andalus" pitchFamily="18" charset="-78"/>
            </a:endParaRPr>
          </a:p>
          <a:p>
            <a:pPr algn="r" rtl="1"/>
            <a:endParaRPr lang="ar-DZ" sz="4800" dirty="0">
              <a:latin typeface="Andalus" pitchFamily="18" charset="-78"/>
              <a:cs typeface="Andalus" pitchFamily="18" charset="-78"/>
            </a:endParaRPr>
          </a:p>
          <a:p>
            <a:pPr algn="r" rtl="1"/>
            <a:r>
              <a:rPr lang="ar-DZ" sz="4800" b="1" dirty="0">
                <a:latin typeface="Andalus" pitchFamily="18" charset="-78"/>
                <a:cs typeface="Andalus" pitchFamily="18" charset="-78"/>
              </a:rPr>
              <a:t>الاستثمار في البرامج والأدوات:</a:t>
            </a:r>
            <a:r>
              <a:rPr lang="ar-DZ" sz="4800" dirty="0">
                <a:latin typeface="Andalus" pitchFamily="18" charset="-78"/>
                <a:cs typeface="Andalus" pitchFamily="18" charset="-78"/>
              </a:rPr>
              <a:t> الاستثمار في البرامج والأدوات التي تضمن توافق الفهارس الإلكترونية مع مختلف الأجهزة والبرامج.</a:t>
            </a:r>
          </a:p>
          <a:p>
            <a:pPr algn="r" rtl="1"/>
            <a:r>
              <a:rPr lang="ar-DZ" sz="4800" b="1" dirty="0">
                <a:latin typeface="Andalus" pitchFamily="18" charset="-78"/>
                <a:cs typeface="Andalus" pitchFamily="18" charset="-78"/>
              </a:rPr>
              <a:t>أمن المعلومات:</a:t>
            </a:r>
            <a:r>
              <a:rPr lang="ar-DZ" sz="4800" dirty="0">
                <a:latin typeface="Andalus" pitchFamily="18" charset="-78"/>
                <a:cs typeface="Andalus" pitchFamily="18" charset="-78"/>
              </a:rPr>
              <a:t> اتخاذ خطوات لضمان أمن المعلومات وحماية الفهارس الإلكترونية من الاختراق والسرقة.</a:t>
            </a:r>
          </a:p>
          <a:p>
            <a:pPr algn="r" rtl="1"/>
            <a:r>
              <a:rPr lang="ar-DZ" sz="4800" b="1" dirty="0">
                <a:latin typeface="Andalus" pitchFamily="18" charset="-78"/>
                <a:cs typeface="Andalus" pitchFamily="18" charset="-78"/>
              </a:rPr>
              <a:t>التحديث المستمر:</a:t>
            </a:r>
            <a:r>
              <a:rPr lang="ar-DZ" sz="4800" dirty="0">
                <a:latin typeface="Andalus" pitchFamily="18" charset="-78"/>
                <a:cs typeface="Andalus" pitchFamily="18" charset="-78"/>
              </a:rPr>
              <a:t> تحديث الفهارس الإلكترونية بشكل مستمر بإضافة معلومات جديدة وإصلاح الأخطاء.</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book on a bed&#10;&#10;Description automatically generated with low confidence">
            <a:extLst>
              <a:ext uri="{FF2B5EF4-FFF2-40B4-BE49-F238E27FC236}">
                <a16:creationId xmlns:a16="http://schemas.microsoft.com/office/drawing/2014/main" id="{9EA2CE68-4861-DD90-48F3-51D9062B0920}"/>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7" name="TextBox 6">
            <a:extLst>
              <a:ext uri="{FF2B5EF4-FFF2-40B4-BE49-F238E27FC236}">
                <a16:creationId xmlns:a16="http://schemas.microsoft.com/office/drawing/2014/main" id="{BBE7B759-0B46-70EB-5D0B-D1E668647554}"/>
              </a:ext>
            </a:extLst>
          </p:cNvPr>
          <p:cNvSpPr txBox="1"/>
          <p:nvPr/>
        </p:nvSpPr>
        <p:spPr>
          <a:xfrm>
            <a:off x="4897182" y="3782606"/>
            <a:ext cx="6400800" cy="1938992"/>
          </a:xfrm>
          <a:prstGeom prst="rect">
            <a:avLst/>
          </a:prstGeom>
          <a:noFill/>
        </p:spPr>
        <p:txBody>
          <a:bodyPr wrap="square" rtlCol="0" anchor="b">
            <a:spAutoFit/>
          </a:bodyPr>
          <a:lstStyle>
            <a:defPPr>
              <a:defRPr lang="en-US"/>
            </a:defPPr>
            <a:lvl1pPr>
              <a:defRPr sz="8000" b="1">
                <a:solidFill>
                  <a:schemeClr val="tx2"/>
                </a:solidFill>
                <a:latin typeface="DM Serif Display" pitchFamily="2" charset="0"/>
                <a:ea typeface="Arimo" panose="020B0604020202020204" pitchFamily="34" charset="0"/>
                <a:cs typeface="Arimo" panose="020B0604020202020204" pitchFamily="34" charset="0"/>
              </a:defRPr>
            </a:lvl1pPr>
          </a:lstStyle>
          <a:p>
            <a:pPr algn="r" rtl="1"/>
            <a:r>
              <a:rPr lang="ar-DZ" sz="7200" b="0" dirty="0">
                <a:latin typeface="Italiana" pitchFamily="2" charset="0"/>
                <a:cs typeface="Space Grotesk" pitchFamily="2" charset="77"/>
              </a:rPr>
              <a:t>الخاتمة :</a:t>
            </a:r>
          </a:p>
          <a:p>
            <a:endParaRPr lang="en-US" sz="4800" b="0" dirty="0">
              <a:latin typeface="Italiana" pitchFamily="2" charset="0"/>
              <a:cs typeface="Space Grotesk" pitchFamily="2" charset="77"/>
            </a:endParaRPr>
          </a:p>
        </p:txBody>
      </p:sp>
      <p:sp>
        <p:nvSpPr>
          <p:cNvPr id="10" name="TextBox 9">
            <a:extLst>
              <a:ext uri="{FF2B5EF4-FFF2-40B4-BE49-F238E27FC236}">
                <a16:creationId xmlns:a16="http://schemas.microsoft.com/office/drawing/2014/main" id="{0ACAA52F-1CF8-3656-DAC6-E3E567493C09}"/>
              </a:ext>
            </a:extLst>
          </p:cNvPr>
          <p:cNvSpPr txBox="1"/>
          <p:nvPr/>
        </p:nvSpPr>
        <p:spPr>
          <a:xfrm>
            <a:off x="4897182" y="10864785"/>
            <a:ext cx="6400800" cy="667875"/>
          </a:xfrm>
          <a:prstGeom prst="rect">
            <a:avLst/>
          </a:prstGeom>
          <a:noFill/>
        </p:spPr>
        <p:txBody>
          <a:bodyPr wrap="square" rtlCol="0" anchor="t">
            <a:spAutoFit/>
          </a:bodyPr>
          <a:lstStyle>
            <a:defPPr>
              <a:defRPr lang="en-US"/>
            </a:defPPr>
            <a:lvl1pPr>
              <a:lnSpc>
                <a:spcPct val="110000"/>
              </a:lnSpc>
              <a:spcBef>
                <a:spcPts val="1200"/>
              </a:spcBef>
              <a:spcAft>
                <a:spcPts val="600"/>
              </a:spcAft>
              <a:defRPr sz="3800">
                <a:latin typeface="Josefin Sans Light" pitchFamily="2" charset="77"/>
              </a:defRPr>
            </a:lvl1pPr>
          </a:lstStyle>
          <a:p>
            <a:r>
              <a:rPr lang="en-US" sz="3400" dirty="0">
                <a:latin typeface="Bellota Text Light" pitchFamily="2" charset="77"/>
                <a:ea typeface="Bellota Text Light" pitchFamily="2" charset="77"/>
              </a:rPr>
              <a:t> </a:t>
            </a:r>
          </a:p>
        </p:txBody>
      </p:sp>
    </p:spTree>
    <p:extLst>
      <p:ext uri="{BB962C8B-B14F-4D97-AF65-F5344CB8AC3E}">
        <p14:creationId xmlns:p14="http://schemas.microsoft.com/office/powerpoint/2010/main" val="1015189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phic 1">
            <a:extLst>
              <a:ext uri="{FF2B5EF4-FFF2-40B4-BE49-F238E27FC236}">
                <a16:creationId xmlns:a16="http://schemas.microsoft.com/office/drawing/2014/main" id="{D9AE6A6F-79AB-2071-0AAF-6E6D61D36D41}"/>
              </a:ext>
            </a:extLst>
          </p:cNvPr>
          <p:cNvSpPr/>
          <p:nvPr/>
        </p:nvSpPr>
        <p:spPr>
          <a:xfrm>
            <a:off x="10327761" y="-2470287"/>
            <a:ext cx="6636193" cy="6035384"/>
          </a:xfrm>
          <a:custGeom>
            <a:avLst/>
            <a:gdLst>
              <a:gd name="connsiteX0" fmla="*/ 1109584 w 6636193"/>
              <a:gd name="connsiteY0" fmla="*/ 4046568 h 6035384"/>
              <a:gd name="connsiteX1" fmla="*/ 297877 w 6636193"/>
              <a:gd name="connsiteY1" fmla="*/ 4843924 h 6035384"/>
              <a:gd name="connsiteX2" fmla="*/ 138010 w 6636193"/>
              <a:gd name="connsiteY2" fmla="*/ 5860125 h 6035384"/>
              <a:gd name="connsiteX3" fmla="*/ 813639 w 6636193"/>
              <a:gd name="connsiteY3" fmla="*/ 6032346 h 6035384"/>
              <a:gd name="connsiteX4" fmla="*/ 1262790 w 6636193"/>
              <a:gd name="connsiteY4" fmla="*/ 5911506 h 6035384"/>
              <a:gd name="connsiteX5" fmla="*/ 1572057 w 6636193"/>
              <a:gd name="connsiteY5" fmla="*/ 5353928 h 6035384"/>
              <a:gd name="connsiteX6" fmla="*/ 2419924 w 6636193"/>
              <a:gd name="connsiteY6" fmla="*/ 4879130 h 6035384"/>
              <a:gd name="connsiteX7" fmla="*/ 3110778 w 6636193"/>
              <a:gd name="connsiteY7" fmla="*/ 4965716 h 6035384"/>
              <a:gd name="connsiteX8" fmla="*/ 3740731 w 6636193"/>
              <a:gd name="connsiteY8" fmla="*/ 4547057 h 6035384"/>
              <a:gd name="connsiteX9" fmla="*/ 3989096 w 6636193"/>
              <a:gd name="connsiteY9" fmla="*/ 4206421 h 6035384"/>
              <a:gd name="connsiteX10" fmla="*/ 4054756 w 6636193"/>
              <a:gd name="connsiteY10" fmla="*/ 3888620 h 6035384"/>
              <a:gd name="connsiteX11" fmla="*/ 4610484 w 6636193"/>
              <a:gd name="connsiteY11" fmla="*/ 2989454 h 6035384"/>
              <a:gd name="connsiteX12" fmla="*/ 5056781 w 6636193"/>
              <a:gd name="connsiteY12" fmla="*/ 2598388 h 6035384"/>
              <a:gd name="connsiteX13" fmla="*/ 5799021 w 6636193"/>
              <a:gd name="connsiteY13" fmla="*/ 2404282 h 6035384"/>
              <a:gd name="connsiteX14" fmla="*/ 6243413 w 6636193"/>
              <a:gd name="connsiteY14" fmla="*/ 1858122 h 6035384"/>
              <a:gd name="connsiteX15" fmla="*/ 6078788 w 6636193"/>
              <a:gd name="connsiteY15" fmla="*/ 1396645 h 6035384"/>
              <a:gd name="connsiteX16" fmla="*/ 6563148 w 6636193"/>
              <a:gd name="connsiteY16" fmla="*/ 830504 h 6035384"/>
              <a:gd name="connsiteX17" fmla="*/ 6381394 w 6636193"/>
              <a:gd name="connsiteY17" fmla="*/ 112123 h 6035384"/>
              <a:gd name="connsiteX18" fmla="*/ 5589671 w 6636193"/>
              <a:gd name="connsiteY18" fmla="*/ 83578 h 6035384"/>
              <a:gd name="connsiteX19" fmla="*/ 4934977 w 6636193"/>
              <a:gd name="connsiteY19" fmla="*/ 579308 h 6035384"/>
              <a:gd name="connsiteX20" fmla="*/ 4719917 w 6636193"/>
              <a:gd name="connsiteY20" fmla="*/ 718227 h 6035384"/>
              <a:gd name="connsiteX21" fmla="*/ 4453472 w 6636193"/>
              <a:gd name="connsiteY21" fmla="*/ 636398 h 6035384"/>
              <a:gd name="connsiteX22" fmla="*/ 3681732 w 6636193"/>
              <a:gd name="connsiteY22" fmla="*/ 840019 h 6035384"/>
              <a:gd name="connsiteX23" fmla="*/ 3083182 w 6636193"/>
              <a:gd name="connsiteY23" fmla="*/ 2100754 h 6035384"/>
              <a:gd name="connsiteX24" fmla="*/ 2544582 w 6636193"/>
              <a:gd name="connsiteY24" fmla="*/ 2172117 h 6035384"/>
              <a:gd name="connsiteX25" fmla="*/ 1646281 w 6636193"/>
              <a:gd name="connsiteY25" fmla="*/ 2738258 h 6035384"/>
              <a:gd name="connsiteX26" fmla="*/ 1173340 w 6636193"/>
              <a:gd name="connsiteY26" fmla="*/ 3881959 h 60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36193" h="6035384">
                <a:moveTo>
                  <a:pt x="1109584" y="4046568"/>
                </a:moveTo>
                <a:cubicBezTo>
                  <a:pt x="924024" y="4379593"/>
                  <a:pt x="565274" y="4571796"/>
                  <a:pt x="297877" y="4843924"/>
                </a:cubicBezTo>
                <a:cubicBezTo>
                  <a:pt x="30480" y="5116053"/>
                  <a:pt x="-130338" y="5589899"/>
                  <a:pt x="138010" y="5860125"/>
                </a:cubicBezTo>
                <a:cubicBezTo>
                  <a:pt x="307393" y="6030443"/>
                  <a:pt x="573838" y="6043764"/>
                  <a:pt x="813639" y="6032346"/>
                </a:cubicBezTo>
                <a:cubicBezTo>
                  <a:pt x="971603" y="6024734"/>
                  <a:pt x="1138131" y="6008558"/>
                  <a:pt x="1262790" y="5911506"/>
                </a:cubicBezTo>
                <a:cubicBezTo>
                  <a:pt x="1433124" y="5780199"/>
                  <a:pt x="1472140" y="5544227"/>
                  <a:pt x="1572057" y="5353928"/>
                </a:cubicBezTo>
                <a:cubicBezTo>
                  <a:pt x="1731924" y="5051351"/>
                  <a:pt x="2078303" y="4857245"/>
                  <a:pt x="2419924" y="4879130"/>
                </a:cubicBezTo>
                <a:cubicBezTo>
                  <a:pt x="2653063" y="4894354"/>
                  <a:pt x="2880493" y="4999019"/>
                  <a:pt x="3110778" y="4965716"/>
                </a:cubicBezTo>
                <a:cubicBezTo>
                  <a:pt x="3364853" y="4928608"/>
                  <a:pt x="3562783" y="4732599"/>
                  <a:pt x="3740731" y="4547057"/>
                </a:cubicBezTo>
                <a:cubicBezTo>
                  <a:pt x="3838745" y="4445247"/>
                  <a:pt x="3939613" y="4338679"/>
                  <a:pt x="3989096" y="4206421"/>
                </a:cubicBezTo>
                <a:cubicBezTo>
                  <a:pt x="4027160" y="4104610"/>
                  <a:pt x="4032869" y="3995188"/>
                  <a:pt x="4054756" y="3888620"/>
                </a:cubicBezTo>
                <a:cubicBezTo>
                  <a:pt x="4127077" y="3539420"/>
                  <a:pt x="4373539" y="3255874"/>
                  <a:pt x="4610484" y="2989454"/>
                </a:cubicBezTo>
                <a:cubicBezTo>
                  <a:pt x="4742755" y="2841020"/>
                  <a:pt x="4878833" y="2688780"/>
                  <a:pt x="5056781" y="2598388"/>
                </a:cubicBezTo>
                <a:cubicBezTo>
                  <a:pt x="5285162" y="2482305"/>
                  <a:pt x="5554462" y="2482305"/>
                  <a:pt x="5799021" y="2404282"/>
                </a:cubicBezTo>
                <a:cubicBezTo>
                  <a:pt x="6043579" y="2326259"/>
                  <a:pt x="6288138" y="2111221"/>
                  <a:pt x="6243413" y="1858122"/>
                </a:cubicBezTo>
                <a:cubicBezTo>
                  <a:pt x="6214865" y="1695416"/>
                  <a:pt x="6072127" y="1561255"/>
                  <a:pt x="6078788" y="1396645"/>
                </a:cubicBezTo>
                <a:cubicBezTo>
                  <a:pt x="6088304" y="1141644"/>
                  <a:pt x="6418506" y="1040785"/>
                  <a:pt x="6563148" y="830504"/>
                </a:cubicBezTo>
                <a:cubicBezTo>
                  <a:pt x="6718257" y="603096"/>
                  <a:pt x="6611679" y="262459"/>
                  <a:pt x="6381394" y="112123"/>
                </a:cubicBezTo>
                <a:cubicBezTo>
                  <a:pt x="6151109" y="-39166"/>
                  <a:pt x="5841843" y="-25845"/>
                  <a:pt x="5589671" y="83578"/>
                </a:cubicBezTo>
                <a:cubicBezTo>
                  <a:pt x="5337500" y="193000"/>
                  <a:pt x="5129101" y="383300"/>
                  <a:pt x="4934977" y="579308"/>
                </a:cubicBezTo>
                <a:cubicBezTo>
                  <a:pt x="4874075" y="641156"/>
                  <a:pt x="4806512" y="706809"/>
                  <a:pt x="4719917" y="718227"/>
                </a:cubicBezTo>
                <a:cubicBezTo>
                  <a:pt x="4626662" y="729645"/>
                  <a:pt x="4540067" y="673507"/>
                  <a:pt x="4453472" y="636398"/>
                </a:cubicBezTo>
                <a:cubicBezTo>
                  <a:pt x="4189881" y="526024"/>
                  <a:pt x="3856825" y="613562"/>
                  <a:pt x="3681732" y="840019"/>
                </a:cubicBezTo>
                <a:cubicBezTo>
                  <a:pt x="3389594" y="1218715"/>
                  <a:pt x="3514252" y="1892376"/>
                  <a:pt x="3083182" y="2100754"/>
                </a:cubicBezTo>
                <a:cubicBezTo>
                  <a:pt x="2918557" y="2179729"/>
                  <a:pt x="2726336" y="2155941"/>
                  <a:pt x="2544582" y="2172117"/>
                </a:cubicBezTo>
                <a:cubicBezTo>
                  <a:pt x="2178220" y="2205419"/>
                  <a:pt x="1833744" y="2422361"/>
                  <a:pt x="1646281" y="2738258"/>
                </a:cubicBezTo>
                <a:cubicBezTo>
                  <a:pt x="1434076" y="3094119"/>
                  <a:pt x="1419802" y="3548935"/>
                  <a:pt x="1173340" y="3881959"/>
                </a:cubicBezTo>
              </a:path>
            </a:pathLst>
          </a:custGeom>
          <a:solidFill>
            <a:schemeClr val="accent3"/>
          </a:solidFill>
          <a:ln w="9511" cap="flat">
            <a:noFill/>
            <a:prstDash val="solid"/>
            <a:miter/>
          </a:ln>
        </p:spPr>
        <p:txBody>
          <a:bodyPr rtlCol="0" anchor="ctr"/>
          <a:lstStyle/>
          <a:p>
            <a:endParaRPr lang="en-US" dirty="0">
              <a:latin typeface="Bellota Text Light" pitchFamily="2" charset="77"/>
            </a:endParaRPr>
          </a:p>
        </p:txBody>
      </p:sp>
      <p:sp>
        <p:nvSpPr>
          <p:cNvPr id="5" name="Freeform 4">
            <a:extLst>
              <a:ext uri="{FF2B5EF4-FFF2-40B4-BE49-F238E27FC236}">
                <a16:creationId xmlns:a16="http://schemas.microsoft.com/office/drawing/2014/main" id="{DF3169CF-6986-83BF-59F5-50871D4BBF25}"/>
              </a:ext>
            </a:extLst>
          </p:cNvPr>
          <p:cNvSpPr/>
          <p:nvPr/>
        </p:nvSpPr>
        <p:spPr>
          <a:xfrm>
            <a:off x="6336164" y="10666010"/>
            <a:ext cx="6703452" cy="6099980"/>
          </a:xfrm>
          <a:custGeom>
            <a:avLst/>
            <a:gdLst>
              <a:gd name="connsiteX0" fmla="*/ 641984 w 6703452"/>
              <a:gd name="connsiteY0" fmla="*/ 6061800 h 6099980"/>
              <a:gd name="connsiteX1" fmla="*/ 635318 w 6703452"/>
              <a:gd name="connsiteY1" fmla="*/ 6063705 h 6099980"/>
              <a:gd name="connsiteX2" fmla="*/ 527686 w 6703452"/>
              <a:gd name="connsiteY2" fmla="*/ 6027510 h 6099980"/>
              <a:gd name="connsiteX3" fmla="*/ 568644 w 6703452"/>
              <a:gd name="connsiteY3" fmla="*/ 6031320 h 6099980"/>
              <a:gd name="connsiteX4" fmla="*/ 585788 w 6703452"/>
              <a:gd name="connsiteY4" fmla="*/ 6034178 h 6099980"/>
              <a:gd name="connsiteX5" fmla="*/ 602934 w 6703452"/>
              <a:gd name="connsiteY5" fmla="*/ 6036082 h 6099980"/>
              <a:gd name="connsiteX6" fmla="*/ 629604 w 6703452"/>
              <a:gd name="connsiteY6" fmla="*/ 6037035 h 6099980"/>
              <a:gd name="connsiteX7" fmla="*/ 601028 w 6703452"/>
              <a:gd name="connsiteY7" fmla="*/ 6033225 h 6099980"/>
              <a:gd name="connsiteX8" fmla="*/ 594360 w 6703452"/>
              <a:gd name="connsiteY8" fmla="*/ 6029415 h 6099980"/>
              <a:gd name="connsiteX9" fmla="*/ 614364 w 6703452"/>
              <a:gd name="connsiteY9" fmla="*/ 6027510 h 6099980"/>
              <a:gd name="connsiteX10" fmla="*/ 665800 w 6703452"/>
              <a:gd name="connsiteY10" fmla="*/ 6027510 h 6099980"/>
              <a:gd name="connsiteX11" fmla="*/ 656274 w 6703452"/>
              <a:gd name="connsiteY11" fmla="*/ 6037987 h 6099980"/>
              <a:gd name="connsiteX12" fmla="*/ 625794 w 6703452"/>
              <a:gd name="connsiteY12" fmla="*/ 6037035 h 6099980"/>
              <a:gd name="connsiteX13" fmla="*/ 583884 w 6703452"/>
              <a:gd name="connsiteY13" fmla="*/ 6036082 h 6099980"/>
              <a:gd name="connsiteX14" fmla="*/ 527686 w 6703452"/>
              <a:gd name="connsiteY14" fmla="*/ 6027510 h 6099980"/>
              <a:gd name="connsiteX15" fmla="*/ 822202 w 6703452"/>
              <a:gd name="connsiteY15" fmla="*/ 6024563 h 6099980"/>
              <a:gd name="connsiteX16" fmla="*/ 829628 w 6703452"/>
              <a:gd name="connsiteY16" fmla="*/ 6025605 h 6099980"/>
              <a:gd name="connsiteX17" fmla="*/ 757238 w 6703452"/>
              <a:gd name="connsiteY17" fmla="*/ 6027510 h 6099980"/>
              <a:gd name="connsiteX18" fmla="*/ 822202 w 6703452"/>
              <a:gd name="connsiteY18" fmla="*/ 6024563 h 6099980"/>
              <a:gd name="connsiteX19" fmla="*/ 1108394 w 6703452"/>
              <a:gd name="connsiteY19" fmla="*/ 5987823 h 6099980"/>
              <a:gd name="connsiteX20" fmla="*/ 1102996 w 6703452"/>
              <a:gd name="connsiteY20" fmla="*/ 5989410 h 6099980"/>
              <a:gd name="connsiteX21" fmla="*/ 1085850 w 6703452"/>
              <a:gd name="connsiteY21" fmla="*/ 5994173 h 6099980"/>
              <a:gd name="connsiteX22" fmla="*/ 1102044 w 6703452"/>
              <a:gd name="connsiteY22" fmla="*/ 5989410 h 6099980"/>
              <a:gd name="connsiteX23" fmla="*/ 1126810 w 6703452"/>
              <a:gd name="connsiteY23" fmla="*/ 5982028 h 6099980"/>
              <a:gd name="connsiteX24" fmla="*/ 1117284 w 6703452"/>
              <a:gd name="connsiteY24" fmla="*/ 5985600 h 6099980"/>
              <a:gd name="connsiteX25" fmla="*/ 1108394 w 6703452"/>
              <a:gd name="connsiteY25" fmla="*/ 5987823 h 6099980"/>
              <a:gd name="connsiteX26" fmla="*/ 1119188 w 6703452"/>
              <a:gd name="connsiteY26" fmla="*/ 5984648 h 6099980"/>
              <a:gd name="connsiteX27" fmla="*/ 353378 w 6703452"/>
              <a:gd name="connsiteY27" fmla="*/ 5981790 h 6099980"/>
              <a:gd name="connsiteX28" fmla="*/ 366712 w 6703452"/>
              <a:gd name="connsiteY28" fmla="*/ 5981790 h 6099980"/>
              <a:gd name="connsiteX29" fmla="*/ 534352 w 6703452"/>
              <a:gd name="connsiteY29" fmla="*/ 6020842 h 6099980"/>
              <a:gd name="connsiteX30" fmla="*/ 478156 w 6703452"/>
              <a:gd name="connsiteY30" fmla="*/ 6015128 h 6099980"/>
              <a:gd name="connsiteX31" fmla="*/ 450532 w 6703452"/>
              <a:gd name="connsiteY31" fmla="*/ 6011317 h 6099980"/>
              <a:gd name="connsiteX32" fmla="*/ 423864 w 6703452"/>
              <a:gd name="connsiteY32" fmla="*/ 6005603 h 6099980"/>
              <a:gd name="connsiteX33" fmla="*/ 448628 w 6703452"/>
              <a:gd name="connsiteY33" fmla="*/ 6008460 h 6099980"/>
              <a:gd name="connsiteX34" fmla="*/ 425768 w 6703452"/>
              <a:gd name="connsiteY34" fmla="*/ 6002745 h 6099980"/>
              <a:gd name="connsiteX35" fmla="*/ 397192 w 6703452"/>
              <a:gd name="connsiteY35" fmla="*/ 5995125 h 6099980"/>
              <a:gd name="connsiteX36" fmla="*/ 353378 w 6703452"/>
              <a:gd name="connsiteY36" fmla="*/ 5981790 h 6099980"/>
              <a:gd name="connsiteX37" fmla="*/ 1147764 w 6703452"/>
              <a:gd name="connsiteY37" fmla="*/ 5974170 h 6099980"/>
              <a:gd name="connsiteX38" fmla="*/ 1149668 w 6703452"/>
              <a:gd name="connsiteY38" fmla="*/ 5974170 h 6099980"/>
              <a:gd name="connsiteX39" fmla="*/ 1126810 w 6703452"/>
              <a:gd name="connsiteY39" fmla="*/ 5982028 h 6099980"/>
              <a:gd name="connsiteX40" fmla="*/ 1224916 w 6703452"/>
              <a:gd name="connsiteY40" fmla="*/ 5931307 h 6099980"/>
              <a:gd name="connsiteX41" fmla="*/ 1147764 w 6703452"/>
              <a:gd name="connsiteY41" fmla="*/ 5972265 h 6099980"/>
              <a:gd name="connsiteX42" fmla="*/ 1129664 w 6703452"/>
              <a:gd name="connsiteY42" fmla="*/ 5973217 h 6099980"/>
              <a:gd name="connsiteX43" fmla="*/ 1202056 w 6703452"/>
              <a:gd name="connsiteY43" fmla="*/ 5940832 h 6099980"/>
              <a:gd name="connsiteX44" fmla="*/ 1224916 w 6703452"/>
              <a:gd name="connsiteY44" fmla="*/ 5931307 h 6099980"/>
              <a:gd name="connsiteX45" fmla="*/ 222306 w 6703452"/>
              <a:gd name="connsiteY45" fmla="*/ 5900734 h 6099980"/>
              <a:gd name="connsiteX46" fmla="*/ 320992 w 6703452"/>
              <a:gd name="connsiteY46" fmla="*/ 5962741 h 6099980"/>
              <a:gd name="connsiteX47" fmla="*/ 250032 w 6703452"/>
              <a:gd name="connsiteY47" fmla="*/ 5923450 h 6099980"/>
              <a:gd name="connsiteX48" fmla="*/ 1269682 w 6703452"/>
              <a:gd name="connsiteY48" fmla="*/ 5897018 h 6099980"/>
              <a:gd name="connsiteX49" fmla="*/ 1242060 w 6703452"/>
              <a:gd name="connsiteY49" fmla="*/ 5925593 h 6099980"/>
              <a:gd name="connsiteX50" fmla="*/ 1224916 w 6703452"/>
              <a:gd name="connsiteY50" fmla="*/ 5932261 h 6099980"/>
              <a:gd name="connsiteX51" fmla="*/ 1269682 w 6703452"/>
              <a:gd name="connsiteY51" fmla="*/ 5897018 h 6099980"/>
              <a:gd name="connsiteX52" fmla="*/ 202434 w 6703452"/>
              <a:gd name="connsiteY52" fmla="*/ 5884453 h 6099980"/>
              <a:gd name="connsiteX53" fmla="*/ 222306 w 6703452"/>
              <a:gd name="connsiteY53" fmla="*/ 5900734 h 6099980"/>
              <a:gd name="connsiteX54" fmla="*/ 213360 w 6703452"/>
              <a:gd name="connsiteY54" fmla="*/ 5895113 h 6099980"/>
              <a:gd name="connsiteX55" fmla="*/ 183400 w 6703452"/>
              <a:gd name="connsiteY55" fmla="*/ 5865879 h 6099980"/>
              <a:gd name="connsiteX56" fmla="*/ 202434 w 6703452"/>
              <a:gd name="connsiteY56" fmla="*/ 5884453 h 6099980"/>
              <a:gd name="connsiteX57" fmla="*/ 193358 w 6703452"/>
              <a:gd name="connsiteY57" fmla="*/ 5877016 h 6099980"/>
              <a:gd name="connsiteX58" fmla="*/ 1309688 w 6703452"/>
              <a:gd name="connsiteY58" fmla="*/ 5854155 h 6099980"/>
              <a:gd name="connsiteX59" fmla="*/ 1290638 w 6703452"/>
              <a:gd name="connsiteY59" fmla="*/ 5876062 h 6099980"/>
              <a:gd name="connsiteX60" fmla="*/ 1269684 w 6703452"/>
              <a:gd name="connsiteY60" fmla="*/ 5897018 h 6099980"/>
              <a:gd name="connsiteX61" fmla="*/ 1284924 w 6703452"/>
              <a:gd name="connsiteY61" fmla="*/ 5878920 h 6099980"/>
              <a:gd name="connsiteX62" fmla="*/ 1291592 w 6703452"/>
              <a:gd name="connsiteY62" fmla="*/ 5873205 h 6099980"/>
              <a:gd name="connsiteX63" fmla="*/ 1297306 w 6703452"/>
              <a:gd name="connsiteY63" fmla="*/ 5866537 h 6099980"/>
              <a:gd name="connsiteX64" fmla="*/ 159672 w 6703452"/>
              <a:gd name="connsiteY64" fmla="*/ 5839346 h 6099980"/>
              <a:gd name="connsiteX65" fmla="*/ 183400 w 6703452"/>
              <a:gd name="connsiteY65" fmla="*/ 5865879 h 6099980"/>
              <a:gd name="connsiteX66" fmla="*/ 169188 w 6703452"/>
              <a:gd name="connsiteY66" fmla="*/ 5852012 h 6099980"/>
              <a:gd name="connsiteX67" fmla="*/ 66832 w 6703452"/>
              <a:gd name="connsiteY67" fmla="*/ 5831867 h 6099980"/>
              <a:gd name="connsiteX68" fmla="*/ 90592 w 6703452"/>
              <a:gd name="connsiteY68" fmla="*/ 5866401 h 6099980"/>
              <a:gd name="connsiteX69" fmla="*/ 84772 w 6703452"/>
              <a:gd name="connsiteY69" fmla="*/ 5858918 h 6099980"/>
              <a:gd name="connsiteX70" fmla="*/ 67628 w 6703452"/>
              <a:gd name="connsiteY70" fmla="*/ 5833201 h 6099980"/>
              <a:gd name="connsiteX71" fmla="*/ 63580 w 6703452"/>
              <a:gd name="connsiteY71" fmla="*/ 5826414 h 6099980"/>
              <a:gd name="connsiteX72" fmla="*/ 66832 w 6703452"/>
              <a:gd name="connsiteY72" fmla="*/ 5831867 h 6099980"/>
              <a:gd name="connsiteX73" fmla="*/ 63818 w 6703452"/>
              <a:gd name="connsiteY73" fmla="*/ 5827486 h 6099980"/>
              <a:gd name="connsiteX74" fmla="*/ 63580 w 6703452"/>
              <a:gd name="connsiteY74" fmla="*/ 5826414 h 6099980"/>
              <a:gd name="connsiteX75" fmla="*/ 140478 w 6703452"/>
              <a:gd name="connsiteY75" fmla="*/ 5813794 h 6099980"/>
              <a:gd name="connsiteX76" fmla="*/ 159672 w 6703452"/>
              <a:gd name="connsiteY76" fmla="*/ 5839346 h 6099980"/>
              <a:gd name="connsiteX77" fmla="*/ 149066 w 6703452"/>
              <a:gd name="connsiteY77" fmla="*/ 5827486 h 6099980"/>
              <a:gd name="connsiteX78" fmla="*/ 127666 w 6703452"/>
              <a:gd name="connsiteY78" fmla="*/ 5793370 h 6099980"/>
              <a:gd name="connsiteX79" fmla="*/ 140478 w 6703452"/>
              <a:gd name="connsiteY79" fmla="*/ 5813794 h 6099980"/>
              <a:gd name="connsiteX80" fmla="*/ 131444 w 6703452"/>
              <a:gd name="connsiteY80" fmla="*/ 5801768 h 6099980"/>
              <a:gd name="connsiteX81" fmla="*/ 95004 w 6703452"/>
              <a:gd name="connsiteY81" fmla="*/ 5720765 h 6099980"/>
              <a:gd name="connsiteX82" fmla="*/ 127666 w 6703452"/>
              <a:gd name="connsiteY82" fmla="*/ 5793370 h 6099980"/>
              <a:gd name="connsiteX83" fmla="*/ 116204 w 6703452"/>
              <a:gd name="connsiteY83" fmla="*/ 5775098 h 6099980"/>
              <a:gd name="connsiteX84" fmla="*/ 85588 w 6703452"/>
              <a:gd name="connsiteY84" fmla="*/ 5696637 h 6099980"/>
              <a:gd name="connsiteX85" fmla="*/ 95004 w 6703452"/>
              <a:gd name="connsiteY85" fmla="*/ 5720765 h 6099980"/>
              <a:gd name="connsiteX86" fmla="*/ 86558 w 6703452"/>
              <a:gd name="connsiteY86" fmla="*/ 5701994 h 6099980"/>
              <a:gd name="connsiteX87" fmla="*/ 66676 w 6703452"/>
              <a:gd name="connsiteY87" fmla="*/ 5592218 h 6099980"/>
              <a:gd name="connsiteX88" fmla="*/ 85588 w 6703452"/>
              <a:gd name="connsiteY88" fmla="*/ 5696637 h 6099980"/>
              <a:gd name="connsiteX89" fmla="*/ 81082 w 6703452"/>
              <a:gd name="connsiteY89" fmla="*/ 5685087 h 6099980"/>
              <a:gd name="connsiteX90" fmla="*/ 66676 w 6703452"/>
              <a:gd name="connsiteY90" fmla="*/ 5592218 h 6099980"/>
              <a:gd name="connsiteX91" fmla="*/ 51912 w 6703452"/>
              <a:gd name="connsiteY91" fmla="*/ 5572573 h 6099980"/>
              <a:gd name="connsiteX92" fmla="*/ 53340 w 6703452"/>
              <a:gd name="connsiteY92" fmla="*/ 5578883 h 6099980"/>
              <a:gd name="connsiteX93" fmla="*/ 55244 w 6703452"/>
              <a:gd name="connsiteY93" fmla="*/ 5610316 h 6099980"/>
              <a:gd name="connsiteX94" fmla="*/ 50484 w 6703452"/>
              <a:gd name="connsiteY94" fmla="*/ 5585590 h 6099980"/>
              <a:gd name="connsiteX95" fmla="*/ 50484 w 6703452"/>
              <a:gd name="connsiteY95" fmla="*/ 5579836 h 6099980"/>
              <a:gd name="connsiteX96" fmla="*/ 51912 w 6703452"/>
              <a:gd name="connsiteY96" fmla="*/ 5572573 h 6099980"/>
              <a:gd name="connsiteX97" fmla="*/ 0 w 6703452"/>
              <a:gd name="connsiteY97" fmla="*/ 5513161 h 6099980"/>
              <a:gd name="connsiteX98" fmla="*/ 244 w 6703452"/>
              <a:gd name="connsiteY98" fmla="*/ 5527023 h 6099980"/>
              <a:gd name="connsiteX99" fmla="*/ 0 w 6703452"/>
              <a:gd name="connsiteY99" fmla="*/ 5524591 h 6099980"/>
              <a:gd name="connsiteX100" fmla="*/ 0 w 6703452"/>
              <a:gd name="connsiteY100" fmla="*/ 5513161 h 6099980"/>
              <a:gd name="connsiteX101" fmla="*/ 3126104 w 6703452"/>
              <a:gd name="connsiteY101" fmla="*/ 5096918 h 6099980"/>
              <a:gd name="connsiteX102" fmla="*/ 3088600 w 6703452"/>
              <a:gd name="connsiteY102" fmla="*/ 5098823 h 6099980"/>
              <a:gd name="connsiteX103" fmla="*/ 3088816 w 6703452"/>
              <a:gd name="connsiteY103" fmla="*/ 5098693 h 6099980"/>
              <a:gd name="connsiteX104" fmla="*/ 1752600 w 6703452"/>
              <a:gd name="connsiteY104" fmla="*/ 5096918 h 6099980"/>
              <a:gd name="connsiteX105" fmla="*/ 1740656 w 6703452"/>
              <a:gd name="connsiteY105" fmla="*/ 5108008 h 6099980"/>
              <a:gd name="connsiteX106" fmla="*/ 1740218 w 6703452"/>
              <a:gd name="connsiteY106" fmla="*/ 5108348 h 6099980"/>
              <a:gd name="connsiteX107" fmla="*/ 2876552 w 6703452"/>
              <a:gd name="connsiteY107" fmla="*/ 5091203 h 6099980"/>
              <a:gd name="connsiteX108" fmla="*/ 2903220 w 6703452"/>
              <a:gd name="connsiteY108" fmla="*/ 5094060 h 6099980"/>
              <a:gd name="connsiteX109" fmla="*/ 2928940 w 6703452"/>
              <a:gd name="connsiteY109" fmla="*/ 5096918 h 6099980"/>
              <a:gd name="connsiteX110" fmla="*/ 2960372 w 6703452"/>
              <a:gd name="connsiteY110" fmla="*/ 5100728 h 6099980"/>
              <a:gd name="connsiteX111" fmla="*/ 2924176 w 6703452"/>
              <a:gd name="connsiteY111" fmla="*/ 5097870 h 6099980"/>
              <a:gd name="connsiteX112" fmla="*/ 2876552 w 6703452"/>
              <a:gd name="connsiteY112" fmla="*/ 5091203 h 6099980"/>
              <a:gd name="connsiteX113" fmla="*/ 2063116 w 6703452"/>
              <a:gd name="connsiteY113" fmla="*/ 5004525 h 6099980"/>
              <a:gd name="connsiteX114" fmla="*/ 2018348 w 6703452"/>
              <a:gd name="connsiteY114" fmla="*/ 5024528 h 6099980"/>
              <a:gd name="connsiteX115" fmla="*/ 2547384 w 6703452"/>
              <a:gd name="connsiteY115" fmla="*/ 4996683 h 6099980"/>
              <a:gd name="connsiteX116" fmla="*/ 2568892 w 6703452"/>
              <a:gd name="connsiteY116" fmla="*/ 4997857 h 6099980"/>
              <a:gd name="connsiteX117" fmla="*/ 2802256 w 6703452"/>
              <a:gd name="connsiteY117" fmla="*/ 5042625 h 6099980"/>
              <a:gd name="connsiteX118" fmla="*/ 2978662 w 6703452"/>
              <a:gd name="connsiteY118" fmla="*/ 5068075 h 6099980"/>
              <a:gd name="connsiteX119" fmla="*/ 3024598 w 6703452"/>
              <a:gd name="connsiteY119" fmla="*/ 5069281 h 6099980"/>
              <a:gd name="connsiteX120" fmla="*/ 3046334 w 6703452"/>
              <a:gd name="connsiteY120" fmla="*/ 5068580 h 6099980"/>
              <a:gd name="connsiteX121" fmla="*/ 3072766 w 6703452"/>
              <a:gd name="connsiteY121" fmla="*/ 5066437 h 6099980"/>
              <a:gd name="connsiteX122" fmla="*/ 3052764 w 6703452"/>
              <a:gd name="connsiteY122" fmla="*/ 5068342 h 6099980"/>
              <a:gd name="connsiteX123" fmla="*/ 3038476 w 6703452"/>
              <a:gd name="connsiteY123" fmla="*/ 5069294 h 6099980"/>
              <a:gd name="connsiteX124" fmla="*/ 3025102 w 6703452"/>
              <a:gd name="connsiteY124" fmla="*/ 5069294 h 6099980"/>
              <a:gd name="connsiteX125" fmla="*/ 3025140 w 6703452"/>
              <a:gd name="connsiteY125" fmla="*/ 5069295 h 6099980"/>
              <a:gd name="connsiteX126" fmla="*/ 2954656 w 6703452"/>
              <a:gd name="connsiteY126" fmla="*/ 5071200 h 6099980"/>
              <a:gd name="connsiteX127" fmla="*/ 2863216 w 6703452"/>
              <a:gd name="connsiteY127" fmla="*/ 5064532 h 6099980"/>
              <a:gd name="connsiteX128" fmla="*/ 2807018 w 6703452"/>
              <a:gd name="connsiteY128" fmla="*/ 5061675 h 6099980"/>
              <a:gd name="connsiteX129" fmla="*/ 2836544 w 6703452"/>
              <a:gd name="connsiteY129" fmla="*/ 5060722 h 6099980"/>
              <a:gd name="connsiteX130" fmla="*/ 2696528 w 6703452"/>
              <a:gd name="connsiteY130" fmla="*/ 5038815 h 6099980"/>
              <a:gd name="connsiteX131" fmla="*/ 2736532 w 6703452"/>
              <a:gd name="connsiteY131" fmla="*/ 5055007 h 6099980"/>
              <a:gd name="connsiteX132" fmla="*/ 2636520 w 6703452"/>
              <a:gd name="connsiteY132" fmla="*/ 5037862 h 6099980"/>
              <a:gd name="connsiteX133" fmla="*/ 2537460 w 6703452"/>
              <a:gd name="connsiteY133" fmla="*/ 5016907 h 6099980"/>
              <a:gd name="connsiteX134" fmla="*/ 2547384 w 6703452"/>
              <a:gd name="connsiteY134" fmla="*/ 4996683 h 6099980"/>
              <a:gd name="connsiteX135" fmla="*/ 3335656 w 6703452"/>
              <a:gd name="connsiteY135" fmla="*/ 4972141 h 6099980"/>
              <a:gd name="connsiteX136" fmla="*/ 3312796 w 6703452"/>
              <a:gd name="connsiteY136" fmla="*/ 4982618 h 6099980"/>
              <a:gd name="connsiteX137" fmla="*/ 3311500 w 6703452"/>
              <a:gd name="connsiteY137" fmla="*/ 4983050 h 6099980"/>
              <a:gd name="connsiteX138" fmla="*/ 3502344 w 6703452"/>
              <a:gd name="connsiteY138" fmla="*/ 4899750 h 6099980"/>
              <a:gd name="connsiteX139" fmla="*/ 3439478 w 6703452"/>
              <a:gd name="connsiteY139" fmla="*/ 4947375 h 6099980"/>
              <a:gd name="connsiteX140" fmla="*/ 3431858 w 6703452"/>
              <a:gd name="connsiteY140" fmla="*/ 4951185 h 6099980"/>
              <a:gd name="connsiteX141" fmla="*/ 3464244 w 6703452"/>
              <a:gd name="connsiteY141" fmla="*/ 4928325 h 6099980"/>
              <a:gd name="connsiteX142" fmla="*/ 3495676 w 6703452"/>
              <a:gd name="connsiteY142" fmla="*/ 4904513 h 6099980"/>
              <a:gd name="connsiteX143" fmla="*/ 3502344 w 6703452"/>
              <a:gd name="connsiteY143" fmla="*/ 4899750 h 6099980"/>
              <a:gd name="connsiteX144" fmla="*/ 2399220 w 6703452"/>
              <a:gd name="connsiteY144" fmla="*/ 4890390 h 6099980"/>
              <a:gd name="connsiteX145" fmla="*/ 2389908 w 6703452"/>
              <a:gd name="connsiteY145" fmla="*/ 4891039 h 6099980"/>
              <a:gd name="connsiteX146" fmla="*/ 2392450 w 6703452"/>
              <a:gd name="connsiteY146" fmla="*/ 4890637 h 6099980"/>
              <a:gd name="connsiteX147" fmla="*/ 2428876 w 6703452"/>
              <a:gd name="connsiteY147" fmla="*/ 4888321 h 6099980"/>
              <a:gd name="connsiteX148" fmla="*/ 2406968 w 6703452"/>
              <a:gd name="connsiteY148" fmla="*/ 4890107 h 6099980"/>
              <a:gd name="connsiteX149" fmla="*/ 2399220 w 6703452"/>
              <a:gd name="connsiteY149" fmla="*/ 4890390 h 6099980"/>
              <a:gd name="connsiteX150" fmla="*/ 395288 w 6703452"/>
              <a:gd name="connsiteY150" fmla="*/ 4887368 h 6099980"/>
              <a:gd name="connsiteX151" fmla="*/ 362904 w 6703452"/>
              <a:gd name="connsiteY151" fmla="*/ 4915943 h 6099980"/>
              <a:gd name="connsiteX152" fmla="*/ 395288 w 6703452"/>
              <a:gd name="connsiteY152" fmla="*/ 4887368 h 6099980"/>
              <a:gd name="connsiteX153" fmla="*/ 2230756 w 6703452"/>
              <a:gd name="connsiteY153" fmla="*/ 4873080 h 6099980"/>
              <a:gd name="connsiteX154" fmla="*/ 2185036 w 6703452"/>
              <a:gd name="connsiteY154" fmla="*/ 4882605 h 6099980"/>
              <a:gd name="connsiteX155" fmla="*/ 2162176 w 6703452"/>
              <a:gd name="connsiteY155" fmla="*/ 4887368 h 6099980"/>
              <a:gd name="connsiteX156" fmla="*/ 2140268 w 6703452"/>
              <a:gd name="connsiteY156" fmla="*/ 4893082 h 6099980"/>
              <a:gd name="connsiteX157" fmla="*/ 2164080 w 6703452"/>
              <a:gd name="connsiteY157" fmla="*/ 4886415 h 6099980"/>
              <a:gd name="connsiteX158" fmla="*/ 2186940 w 6703452"/>
              <a:gd name="connsiteY158" fmla="*/ 4881653 h 6099980"/>
              <a:gd name="connsiteX159" fmla="*/ 2230756 w 6703452"/>
              <a:gd name="connsiteY159" fmla="*/ 4873080 h 6099980"/>
              <a:gd name="connsiteX160" fmla="*/ 2292668 w 6703452"/>
              <a:gd name="connsiteY160" fmla="*/ 4870223 h 6099980"/>
              <a:gd name="connsiteX161" fmla="*/ 2280284 w 6703452"/>
              <a:gd name="connsiteY161" fmla="*/ 4875938 h 6099980"/>
              <a:gd name="connsiteX162" fmla="*/ 2204084 w 6703452"/>
              <a:gd name="connsiteY162" fmla="*/ 4890225 h 6099980"/>
              <a:gd name="connsiteX163" fmla="*/ 2170748 w 6703452"/>
              <a:gd name="connsiteY163" fmla="*/ 4897845 h 6099980"/>
              <a:gd name="connsiteX164" fmla="*/ 2155508 w 6703452"/>
              <a:gd name="connsiteY164" fmla="*/ 4902608 h 6099980"/>
              <a:gd name="connsiteX165" fmla="*/ 2168844 w 6703452"/>
              <a:gd name="connsiteY165" fmla="*/ 4900703 h 6099980"/>
              <a:gd name="connsiteX166" fmla="*/ 2223136 w 6703452"/>
              <a:gd name="connsiteY166" fmla="*/ 4892130 h 6099980"/>
              <a:gd name="connsiteX167" fmla="*/ 2174558 w 6703452"/>
              <a:gd name="connsiteY167" fmla="*/ 4902608 h 6099980"/>
              <a:gd name="connsiteX168" fmla="*/ 2127884 w 6703452"/>
              <a:gd name="connsiteY168" fmla="*/ 4915943 h 6099980"/>
              <a:gd name="connsiteX169" fmla="*/ 2105024 w 6703452"/>
              <a:gd name="connsiteY169" fmla="*/ 4922611 h 6099980"/>
              <a:gd name="connsiteX170" fmla="*/ 2082164 w 6703452"/>
              <a:gd name="connsiteY170" fmla="*/ 4930230 h 6099980"/>
              <a:gd name="connsiteX171" fmla="*/ 2037398 w 6703452"/>
              <a:gd name="connsiteY171" fmla="*/ 4946423 h 6099980"/>
              <a:gd name="connsiteX172" fmla="*/ 1994536 w 6703452"/>
              <a:gd name="connsiteY172" fmla="*/ 4965473 h 6099980"/>
              <a:gd name="connsiteX173" fmla="*/ 1973580 w 6703452"/>
              <a:gd name="connsiteY173" fmla="*/ 4974998 h 6099980"/>
              <a:gd name="connsiteX174" fmla="*/ 1952624 w 6703452"/>
              <a:gd name="connsiteY174" fmla="*/ 4985475 h 6099980"/>
              <a:gd name="connsiteX175" fmla="*/ 1911668 w 6703452"/>
              <a:gd name="connsiteY175" fmla="*/ 5007383 h 6099980"/>
              <a:gd name="connsiteX176" fmla="*/ 1872616 w 6703452"/>
              <a:gd name="connsiteY176" fmla="*/ 5031195 h 6099980"/>
              <a:gd name="connsiteX177" fmla="*/ 1834516 w 6703452"/>
              <a:gd name="connsiteY177" fmla="*/ 5056913 h 6099980"/>
              <a:gd name="connsiteX178" fmla="*/ 1797368 w 6703452"/>
              <a:gd name="connsiteY178" fmla="*/ 5083583 h 6099980"/>
              <a:gd name="connsiteX179" fmla="*/ 1726884 w 6703452"/>
              <a:gd name="connsiteY179" fmla="*/ 5143591 h 6099980"/>
              <a:gd name="connsiteX180" fmla="*/ 1709738 w 6703452"/>
              <a:gd name="connsiteY180" fmla="*/ 5159783 h 6099980"/>
              <a:gd name="connsiteX181" fmla="*/ 1701164 w 6703452"/>
              <a:gd name="connsiteY181" fmla="*/ 5167403 h 6099980"/>
              <a:gd name="connsiteX182" fmla="*/ 1693544 w 6703452"/>
              <a:gd name="connsiteY182" fmla="*/ 5175975 h 6099980"/>
              <a:gd name="connsiteX183" fmla="*/ 1662112 w 6703452"/>
              <a:gd name="connsiteY183" fmla="*/ 5210266 h 6099980"/>
              <a:gd name="connsiteX184" fmla="*/ 1646872 w 6703452"/>
              <a:gd name="connsiteY184" fmla="*/ 5228363 h 6099980"/>
              <a:gd name="connsiteX185" fmla="*/ 1631632 w 6703452"/>
              <a:gd name="connsiteY185" fmla="*/ 5247413 h 6099980"/>
              <a:gd name="connsiteX186" fmla="*/ 1616392 w 6703452"/>
              <a:gd name="connsiteY186" fmla="*/ 5266463 h 6099980"/>
              <a:gd name="connsiteX187" fmla="*/ 1602104 w 6703452"/>
              <a:gd name="connsiteY187" fmla="*/ 5286466 h 6099980"/>
              <a:gd name="connsiteX188" fmla="*/ 1597344 w 6703452"/>
              <a:gd name="connsiteY188" fmla="*/ 5283608 h 6099980"/>
              <a:gd name="connsiteX189" fmla="*/ 1608772 w 6703452"/>
              <a:gd name="connsiteY189" fmla="*/ 5267416 h 6099980"/>
              <a:gd name="connsiteX190" fmla="*/ 1620204 w 6703452"/>
              <a:gd name="connsiteY190" fmla="*/ 5253128 h 6099980"/>
              <a:gd name="connsiteX191" fmla="*/ 1640204 w 6703452"/>
              <a:gd name="connsiteY191" fmla="*/ 5228363 h 6099980"/>
              <a:gd name="connsiteX192" fmla="*/ 1671638 w 6703452"/>
              <a:gd name="connsiteY192" fmla="*/ 5192168 h 6099980"/>
              <a:gd name="connsiteX193" fmla="*/ 1693544 w 6703452"/>
              <a:gd name="connsiteY193" fmla="*/ 5168355 h 6099980"/>
              <a:gd name="connsiteX194" fmla="*/ 1709738 w 6703452"/>
              <a:gd name="connsiteY194" fmla="*/ 5151211 h 6099980"/>
              <a:gd name="connsiteX195" fmla="*/ 1740218 w 6703452"/>
              <a:gd name="connsiteY195" fmla="*/ 5119778 h 6099980"/>
              <a:gd name="connsiteX196" fmla="*/ 1764984 w 6703452"/>
              <a:gd name="connsiteY196" fmla="*/ 5097870 h 6099980"/>
              <a:gd name="connsiteX197" fmla="*/ 1803084 w 6703452"/>
              <a:gd name="connsiteY197" fmla="*/ 5066438 h 6099980"/>
              <a:gd name="connsiteX198" fmla="*/ 1744028 w 6703452"/>
              <a:gd name="connsiteY198" fmla="*/ 5111205 h 6099980"/>
              <a:gd name="connsiteX199" fmla="*/ 1702118 w 6703452"/>
              <a:gd name="connsiteY199" fmla="*/ 5149305 h 6099980"/>
              <a:gd name="connsiteX200" fmla="*/ 1690688 w 6703452"/>
              <a:gd name="connsiteY200" fmla="*/ 5159783 h 6099980"/>
              <a:gd name="connsiteX201" fmla="*/ 1680210 w 6703452"/>
              <a:gd name="connsiteY201" fmla="*/ 5171213 h 6099980"/>
              <a:gd name="connsiteX202" fmla="*/ 1658304 w 6703452"/>
              <a:gd name="connsiteY202" fmla="*/ 5195025 h 6099980"/>
              <a:gd name="connsiteX203" fmla="*/ 1646872 w 6703452"/>
              <a:gd name="connsiteY203" fmla="*/ 5207408 h 6099980"/>
              <a:gd name="connsiteX204" fmla="*/ 1636396 w 6703452"/>
              <a:gd name="connsiteY204" fmla="*/ 5219791 h 6099980"/>
              <a:gd name="connsiteX205" fmla="*/ 1616392 w 6703452"/>
              <a:gd name="connsiteY205" fmla="*/ 5245508 h 6099980"/>
              <a:gd name="connsiteX206" fmla="*/ 1580198 w 6703452"/>
              <a:gd name="connsiteY206" fmla="*/ 5296943 h 6099980"/>
              <a:gd name="connsiteX207" fmla="*/ 1564958 w 6703452"/>
              <a:gd name="connsiteY207" fmla="*/ 5320755 h 6099980"/>
              <a:gd name="connsiteX208" fmla="*/ 1552576 w 6703452"/>
              <a:gd name="connsiteY208" fmla="*/ 5343616 h 6099980"/>
              <a:gd name="connsiteX209" fmla="*/ 1533524 w 6703452"/>
              <a:gd name="connsiteY209" fmla="*/ 5379811 h 6099980"/>
              <a:gd name="connsiteX210" fmla="*/ 1555432 w 6703452"/>
              <a:gd name="connsiteY210" fmla="*/ 5344568 h 6099980"/>
              <a:gd name="connsiteX211" fmla="*/ 1578292 w 6703452"/>
              <a:gd name="connsiteY211" fmla="*/ 5310278 h 6099980"/>
              <a:gd name="connsiteX212" fmla="*/ 1558290 w 6703452"/>
              <a:gd name="connsiteY212" fmla="*/ 5348378 h 6099980"/>
              <a:gd name="connsiteX213" fmla="*/ 1539240 w 6703452"/>
              <a:gd name="connsiteY213" fmla="*/ 5387430 h 6099980"/>
              <a:gd name="connsiteX214" fmla="*/ 1527810 w 6703452"/>
              <a:gd name="connsiteY214" fmla="*/ 5403623 h 6099980"/>
              <a:gd name="connsiteX215" fmla="*/ 1477328 w 6703452"/>
              <a:gd name="connsiteY215" fmla="*/ 5524591 h 6099980"/>
              <a:gd name="connsiteX216" fmla="*/ 1389698 w 6703452"/>
              <a:gd name="connsiteY216" fmla="*/ 5731283 h 6099980"/>
              <a:gd name="connsiteX217" fmla="*/ 1396364 w 6703452"/>
              <a:gd name="connsiteY217" fmla="*/ 5709375 h 6099980"/>
              <a:gd name="connsiteX218" fmla="*/ 1383984 w 6703452"/>
              <a:gd name="connsiteY218" fmla="*/ 5729378 h 6099980"/>
              <a:gd name="connsiteX219" fmla="*/ 1388744 w 6703452"/>
              <a:gd name="connsiteY219" fmla="*/ 5707470 h 6099980"/>
              <a:gd name="connsiteX220" fmla="*/ 1518284 w 6703452"/>
              <a:gd name="connsiteY220" fmla="*/ 5400766 h 6099980"/>
              <a:gd name="connsiteX221" fmla="*/ 1527810 w 6703452"/>
              <a:gd name="connsiteY221" fmla="*/ 5380763 h 6099980"/>
              <a:gd name="connsiteX222" fmla="*/ 1539240 w 6703452"/>
              <a:gd name="connsiteY222" fmla="*/ 5361713 h 6099980"/>
              <a:gd name="connsiteX223" fmla="*/ 1561148 w 6703452"/>
              <a:gd name="connsiteY223" fmla="*/ 5322661 h 6099980"/>
              <a:gd name="connsiteX224" fmla="*/ 1585912 w 6703452"/>
              <a:gd name="connsiteY224" fmla="*/ 5285513 h 6099980"/>
              <a:gd name="connsiteX225" fmla="*/ 1611630 w 6703452"/>
              <a:gd name="connsiteY225" fmla="*/ 5249318 h 6099980"/>
              <a:gd name="connsiteX226" fmla="*/ 1639252 w 6703452"/>
              <a:gd name="connsiteY226" fmla="*/ 5214075 h 6099980"/>
              <a:gd name="connsiteX227" fmla="*/ 1653540 w 6703452"/>
              <a:gd name="connsiteY227" fmla="*/ 5196930 h 6099980"/>
              <a:gd name="connsiteX228" fmla="*/ 1668780 w 6703452"/>
              <a:gd name="connsiteY228" fmla="*/ 5180738 h 6099980"/>
              <a:gd name="connsiteX229" fmla="*/ 1684020 w 6703452"/>
              <a:gd name="connsiteY229" fmla="*/ 5164545 h 6099980"/>
              <a:gd name="connsiteX230" fmla="*/ 1691640 w 6703452"/>
              <a:gd name="connsiteY230" fmla="*/ 5155973 h 6099980"/>
              <a:gd name="connsiteX231" fmla="*/ 1699260 w 6703452"/>
              <a:gd name="connsiteY231" fmla="*/ 5148353 h 6099980"/>
              <a:gd name="connsiteX232" fmla="*/ 1731644 w 6703452"/>
              <a:gd name="connsiteY232" fmla="*/ 5117873 h 6099980"/>
              <a:gd name="connsiteX233" fmla="*/ 1739264 w 6703452"/>
              <a:gd name="connsiteY233" fmla="*/ 5109300 h 6099980"/>
              <a:gd name="connsiteX234" fmla="*/ 1740656 w 6703452"/>
              <a:gd name="connsiteY234" fmla="*/ 5108008 h 6099980"/>
              <a:gd name="connsiteX235" fmla="*/ 1823562 w 6703452"/>
              <a:gd name="connsiteY235" fmla="*/ 5043578 h 6099980"/>
              <a:gd name="connsiteX236" fmla="*/ 1912620 w 6703452"/>
              <a:gd name="connsiteY236" fmla="*/ 4987380 h 6099980"/>
              <a:gd name="connsiteX237" fmla="*/ 1969770 w 6703452"/>
              <a:gd name="connsiteY237" fmla="*/ 4961663 h 6099980"/>
              <a:gd name="connsiteX238" fmla="*/ 1986916 w 6703452"/>
              <a:gd name="connsiteY238" fmla="*/ 4956900 h 6099980"/>
              <a:gd name="connsiteX239" fmla="*/ 2011680 w 6703452"/>
              <a:gd name="connsiteY239" fmla="*/ 4948328 h 6099980"/>
              <a:gd name="connsiteX240" fmla="*/ 2025016 w 6703452"/>
              <a:gd name="connsiteY240" fmla="*/ 4942613 h 6099980"/>
              <a:gd name="connsiteX241" fmla="*/ 2043112 w 6703452"/>
              <a:gd name="connsiteY241" fmla="*/ 4935945 h 6099980"/>
              <a:gd name="connsiteX242" fmla="*/ 2096452 w 6703452"/>
              <a:gd name="connsiteY242" fmla="*/ 4917848 h 6099980"/>
              <a:gd name="connsiteX243" fmla="*/ 2052638 w 6703452"/>
              <a:gd name="connsiteY243" fmla="*/ 4926420 h 6099980"/>
              <a:gd name="connsiteX244" fmla="*/ 2119312 w 6703452"/>
              <a:gd name="connsiteY244" fmla="*/ 4904513 h 6099980"/>
              <a:gd name="connsiteX245" fmla="*/ 2187892 w 6703452"/>
              <a:gd name="connsiteY245" fmla="*/ 4887368 h 6099980"/>
              <a:gd name="connsiteX246" fmla="*/ 2178368 w 6703452"/>
              <a:gd name="connsiteY246" fmla="*/ 4891178 h 6099980"/>
              <a:gd name="connsiteX247" fmla="*/ 2235518 w 6703452"/>
              <a:gd name="connsiteY247" fmla="*/ 4878795 h 6099980"/>
              <a:gd name="connsiteX248" fmla="*/ 3543430 w 6703452"/>
              <a:gd name="connsiteY248" fmla="*/ 4736219 h 6099980"/>
              <a:gd name="connsiteX249" fmla="*/ 3542676 w 6703452"/>
              <a:gd name="connsiteY249" fmla="*/ 4737289 h 6099980"/>
              <a:gd name="connsiteX250" fmla="*/ 3531872 w 6703452"/>
              <a:gd name="connsiteY250" fmla="*/ 4748303 h 6099980"/>
              <a:gd name="connsiteX251" fmla="*/ 3938588 w 6703452"/>
              <a:gd name="connsiteY251" fmla="*/ 4474935 h 6099980"/>
              <a:gd name="connsiteX252" fmla="*/ 3890010 w 6703452"/>
              <a:gd name="connsiteY252" fmla="*/ 4536848 h 6099980"/>
              <a:gd name="connsiteX253" fmla="*/ 3884296 w 6703452"/>
              <a:gd name="connsiteY253" fmla="*/ 4542562 h 6099980"/>
              <a:gd name="connsiteX254" fmla="*/ 3938588 w 6703452"/>
              <a:gd name="connsiteY254" fmla="*/ 4474935 h 6099980"/>
              <a:gd name="connsiteX255" fmla="*/ 3933826 w 6703452"/>
              <a:gd name="connsiteY255" fmla="*/ 4428262 h 6099980"/>
              <a:gd name="connsiteX256" fmla="*/ 3893820 w 6703452"/>
              <a:gd name="connsiteY256" fmla="*/ 4481602 h 6099980"/>
              <a:gd name="connsiteX257" fmla="*/ 3842386 w 6703452"/>
              <a:gd name="connsiteY257" fmla="*/ 4537800 h 6099980"/>
              <a:gd name="connsiteX258" fmla="*/ 3890012 w 6703452"/>
              <a:gd name="connsiteY258" fmla="*/ 4483507 h 6099980"/>
              <a:gd name="connsiteX259" fmla="*/ 3905252 w 6703452"/>
              <a:gd name="connsiteY259" fmla="*/ 4465410 h 6099980"/>
              <a:gd name="connsiteX260" fmla="*/ 3933826 w 6703452"/>
              <a:gd name="connsiteY260" fmla="*/ 4428262 h 6099980"/>
              <a:gd name="connsiteX261" fmla="*/ 4039908 w 6703452"/>
              <a:gd name="connsiteY261" fmla="*/ 4261932 h 6099980"/>
              <a:gd name="connsiteX262" fmla="*/ 4040504 w 6703452"/>
              <a:gd name="connsiteY262" fmla="*/ 4263480 h 6099980"/>
              <a:gd name="connsiteX263" fmla="*/ 4039552 w 6703452"/>
              <a:gd name="connsiteY263" fmla="*/ 4281578 h 6099980"/>
              <a:gd name="connsiteX264" fmla="*/ 3991928 w 6703452"/>
              <a:gd name="connsiteY264" fmla="*/ 4377780 h 6099980"/>
              <a:gd name="connsiteX265" fmla="*/ 3938588 w 6703452"/>
              <a:gd name="connsiteY265" fmla="*/ 4455886 h 6099980"/>
              <a:gd name="connsiteX266" fmla="*/ 3883342 w 6703452"/>
              <a:gd name="connsiteY266" fmla="*/ 4531133 h 6099980"/>
              <a:gd name="connsiteX267" fmla="*/ 3804284 w 6703452"/>
              <a:gd name="connsiteY267" fmla="*/ 4619715 h 6099980"/>
              <a:gd name="connsiteX268" fmla="*/ 3802686 w 6703452"/>
              <a:gd name="connsiteY268" fmla="*/ 4620362 h 6099980"/>
              <a:gd name="connsiteX269" fmla="*/ 3788092 w 6703452"/>
              <a:gd name="connsiteY269" fmla="*/ 4634955 h 6099980"/>
              <a:gd name="connsiteX270" fmla="*/ 3801440 w 6703452"/>
              <a:gd name="connsiteY270" fmla="*/ 4620867 h 6099980"/>
              <a:gd name="connsiteX271" fmla="*/ 3798882 w 6703452"/>
              <a:gd name="connsiteY271" fmla="*/ 4621903 h 6099980"/>
              <a:gd name="connsiteX272" fmla="*/ 3758564 w 6703452"/>
              <a:gd name="connsiteY272" fmla="*/ 4656863 h 6099980"/>
              <a:gd name="connsiteX273" fmla="*/ 3609976 w 6703452"/>
              <a:gd name="connsiteY273" fmla="*/ 4801643 h 6099980"/>
              <a:gd name="connsiteX274" fmla="*/ 3458528 w 6703452"/>
              <a:gd name="connsiteY274" fmla="*/ 4925468 h 6099980"/>
              <a:gd name="connsiteX275" fmla="*/ 3493770 w 6703452"/>
              <a:gd name="connsiteY275" fmla="*/ 4901655 h 6099980"/>
              <a:gd name="connsiteX276" fmla="*/ 3457576 w 6703452"/>
              <a:gd name="connsiteY276" fmla="*/ 4927373 h 6099980"/>
              <a:gd name="connsiteX277" fmla="*/ 3435668 w 6703452"/>
              <a:gd name="connsiteY277" fmla="*/ 4942613 h 6099980"/>
              <a:gd name="connsiteX278" fmla="*/ 3417570 w 6703452"/>
              <a:gd name="connsiteY278" fmla="*/ 4956900 h 6099980"/>
              <a:gd name="connsiteX279" fmla="*/ 3405188 w 6703452"/>
              <a:gd name="connsiteY279" fmla="*/ 4966425 h 6099980"/>
              <a:gd name="connsiteX280" fmla="*/ 3364230 w 6703452"/>
              <a:gd name="connsiteY280" fmla="*/ 4991191 h 6099980"/>
              <a:gd name="connsiteX281" fmla="*/ 3360420 w 6703452"/>
              <a:gd name="connsiteY281" fmla="*/ 4982618 h 6099980"/>
              <a:gd name="connsiteX282" fmla="*/ 3264216 w 6703452"/>
              <a:gd name="connsiteY282" fmla="*/ 5027386 h 6099980"/>
              <a:gd name="connsiteX283" fmla="*/ 3177540 w 6703452"/>
              <a:gd name="connsiteY283" fmla="*/ 5053103 h 6099980"/>
              <a:gd name="connsiteX284" fmla="*/ 3231832 w 6703452"/>
              <a:gd name="connsiteY284" fmla="*/ 5033100 h 6099980"/>
              <a:gd name="connsiteX285" fmla="*/ 3356610 w 6703452"/>
              <a:gd name="connsiteY285" fmla="*/ 4980713 h 6099980"/>
              <a:gd name="connsiteX286" fmla="*/ 3490912 w 6703452"/>
              <a:gd name="connsiteY286" fmla="*/ 4896893 h 6099980"/>
              <a:gd name="connsiteX287" fmla="*/ 3587116 w 6703452"/>
              <a:gd name="connsiteY287" fmla="*/ 4813073 h 6099980"/>
              <a:gd name="connsiteX288" fmla="*/ 3615690 w 6703452"/>
              <a:gd name="connsiteY288" fmla="*/ 4790213 h 6099980"/>
              <a:gd name="connsiteX289" fmla="*/ 3672840 w 6703452"/>
              <a:gd name="connsiteY289" fmla="*/ 4736873 h 6099980"/>
              <a:gd name="connsiteX290" fmla="*/ 3755708 w 6703452"/>
              <a:gd name="connsiteY290" fmla="*/ 4644480 h 6099980"/>
              <a:gd name="connsiteX291" fmla="*/ 3898584 w 6703452"/>
              <a:gd name="connsiteY291" fmla="*/ 4488270 h 6099980"/>
              <a:gd name="connsiteX292" fmla="*/ 3887152 w 6703452"/>
              <a:gd name="connsiteY292" fmla="*/ 4504463 h 6099980"/>
              <a:gd name="connsiteX293" fmla="*/ 3878580 w 6703452"/>
              <a:gd name="connsiteY293" fmla="*/ 4519703 h 6099980"/>
              <a:gd name="connsiteX294" fmla="*/ 3946208 w 6703452"/>
              <a:gd name="connsiteY294" fmla="*/ 4431120 h 6099980"/>
              <a:gd name="connsiteX295" fmla="*/ 4010978 w 6703452"/>
              <a:gd name="connsiteY295" fmla="*/ 4325393 h 6099980"/>
              <a:gd name="connsiteX296" fmla="*/ 4004310 w 6703452"/>
              <a:gd name="connsiteY296" fmla="*/ 4341586 h 6099980"/>
              <a:gd name="connsiteX297" fmla="*/ 4025264 w 6703452"/>
              <a:gd name="connsiteY297" fmla="*/ 4296818 h 6099980"/>
              <a:gd name="connsiteX298" fmla="*/ 4035742 w 6703452"/>
              <a:gd name="connsiteY298" fmla="*/ 4271100 h 6099980"/>
              <a:gd name="connsiteX299" fmla="*/ 4039908 w 6703452"/>
              <a:gd name="connsiteY299" fmla="*/ 4261932 h 6099980"/>
              <a:gd name="connsiteX300" fmla="*/ 982980 w 6703452"/>
              <a:gd name="connsiteY300" fmla="*/ 4261575 h 6099980"/>
              <a:gd name="connsiteX301" fmla="*/ 943928 w 6703452"/>
              <a:gd name="connsiteY301" fmla="*/ 4309200 h 6099980"/>
              <a:gd name="connsiteX302" fmla="*/ 945832 w 6703452"/>
              <a:gd name="connsiteY302" fmla="*/ 4305390 h 6099980"/>
              <a:gd name="connsiteX303" fmla="*/ 892492 w 6703452"/>
              <a:gd name="connsiteY303" fmla="*/ 4363493 h 6099980"/>
              <a:gd name="connsiteX304" fmla="*/ 837248 w 6703452"/>
              <a:gd name="connsiteY304" fmla="*/ 4416833 h 6099980"/>
              <a:gd name="connsiteX305" fmla="*/ 837270 w 6703452"/>
              <a:gd name="connsiteY305" fmla="*/ 4416811 h 6099980"/>
              <a:gd name="connsiteX306" fmla="*/ 864872 w 6703452"/>
              <a:gd name="connsiteY306" fmla="*/ 4388258 h 6099980"/>
              <a:gd name="connsiteX307" fmla="*/ 905828 w 6703452"/>
              <a:gd name="connsiteY307" fmla="*/ 4347300 h 6099980"/>
              <a:gd name="connsiteX308" fmla="*/ 927736 w 6703452"/>
              <a:gd name="connsiteY308" fmla="*/ 4324440 h 6099980"/>
              <a:gd name="connsiteX309" fmla="*/ 948690 w 6703452"/>
              <a:gd name="connsiteY309" fmla="*/ 4301580 h 6099980"/>
              <a:gd name="connsiteX310" fmla="*/ 982980 w 6703452"/>
              <a:gd name="connsiteY310" fmla="*/ 4261575 h 6099980"/>
              <a:gd name="connsiteX311" fmla="*/ 3967164 w 6703452"/>
              <a:gd name="connsiteY311" fmla="*/ 4118700 h 6099980"/>
              <a:gd name="connsiteX312" fmla="*/ 3965258 w 6703452"/>
              <a:gd name="connsiteY312" fmla="*/ 4132988 h 6099980"/>
              <a:gd name="connsiteX313" fmla="*/ 3962400 w 6703452"/>
              <a:gd name="connsiteY313" fmla="*/ 4149180 h 6099980"/>
              <a:gd name="connsiteX314" fmla="*/ 3954780 w 6703452"/>
              <a:gd name="connsiteY314" fmla="*/ 4194900 h 6099980"/>
              <a:gd name="connsiteX315" fmla="*/ 3965258 w 6703452"/>
              <a:gd name="connsiteY315" fmla="*/ 4168230 h 6099980"/>
              <a:gd name="connsiteX316" fmla="*/ 3944304 w 6703452"/>
              <a:gd name="connsiteY316" fmla="*/ 4235858 h 6099980"/>
              <a:gd name="connsiteX317" fmla="*/ 3915728 w 6703452"/>
              <a:gd name="connsiteY317" fmla="*/ 4297770 h 6099980"/>
              <a:gd name="connsiteX318" fmla="*/ 3881438 w 6703452"/>
              <a:gd name="connsiteY318" fmla="*/ 4359683 h 6099980"/>
              <a:gd name="connsiteX319" fmla="*/ 3930016 w 6703452"/>
              <a:gd name="connsiteY319" fmla="*/ 4287293 h 6099980"/>
              <a:gd name="connsiteX320" fmla="*/ 3845244 w 6703452"/>
              <a:gd name="connsiteY320" fmla="*/ 4418738 h 6099980"/>
              <a:gd name="connsiteX321" fmla="*/ 3741420 w 6703452"/>
              <a:gd name="connsiteY321" fmla="*/ 4536848 h 6099980"/>
              <a:gd name="connsiteX322" fmla="*/ 3789998 w 6703452"/>
              <a:gd name="connsiteY322" fmla="*/ 4481603 h 6099980"/>
              <a:gd name="connsiteX323" fmla="*/ 3842386 w 6703452"/>
              <a:gd name="connsiteY323" fmla="*/ 4414928 h 6099980"/>
              <a:gd name="connsiteX324" fmla="*/ 3860484 w 6703452"/>
              <a:gd name="connsiteY324" fmla="*/ 4389210 h 6099980"/>
              <a:gd name="connsiteX325" fmla="*/ 3868104 w 6703452"/>
              <a:gd name="connsiteY325" fmla="*/ 4375875 h 6099980"/>
              <a:gd name="connsiteX326" fmla="*/ 3842386 w 6703452"/>
              <a:gd name="connsiteY326" fmla="*/ 4403498 h 6099980"/>
              <a:gd name="connsiteX327" fmla="*/ 3784284 w 6703452"/>
              <a:gd name="connsiteY327" fmla="*/ 4483508 h 6099980"/>
              <a:gd name="connsiteX328" fmla="*/ 3809048 w 6703452"/>
              <a:gd name="connsiteY328" fmla="*/ 4449218 h 6099980"/>
              <a:gd name="connsiteX329" fmla="*/ 3758566 w 6703452"/>
              <a:gd name="connsiteY329" fmla="*/ 4500653 h 6099980"/>
              <a:gd name="connsiteX330" fmla="*/ 3698558 w 6703452"/>
              <a:gd name="connsiteY330" fmla="*/ 4565423 h 6099980"/>
              <a:gd name="connsiteX331" fmla="*/ 3720466 w 6703452"/>
              <a:gd name="connsiteY331" fmla="*/ 4551135 h 6099980"/>
              <a:gd name="connsiteX332" fmla="*/ 3543430 w 6703452"/>
              <a:gd name="connsiteY332" fmla="*/ 4736219 h 6099980"/>
              <a:gd name="connsiteX333" fmla="*/ 3546158 w 6703452"/>
              <a:gd name="connsiteY333" fmla="*/ 4732348 h 6099980"/>
              <a:gd name="connsiteX334" fmla="*/ 3546158 w 6703452"/>
              <a:gd name="connsiteY334" fmla="*/ 4729253 h 6099980"/>
              <a:gd name="connsiteX335" fmla="*/ 3493772 w 6703452"/>
              <a:gd name="connsiteY335" fmla="*/ 4777830 h 6099980"/>
              <a:gd name="connsiteX336" fmla="*/ 3465196 w 6703452"/>
              <a:gd name="connsiteY336" fmla="*/ 4802595 h 6099980"/>
              <a:gd name="connsiteX337" fmla="*/ 3424238 w 6703452"/>
              <a:gd name="connsiteY337" fmla="*/ 4833075 h 6099980"/>
              <a:gd name="connsiteX338" fmla="*/ 3507104 w 6703452"/>
              <a:gd name="connsiteY338" fmla="*/ 4760685 h 6099980"/>
              <a:gd name="connsiteX339" fmla="*/ 3408046 w 6703452"/>
              <a:gd name="connsiteY339" fmla="*/ 4838790 h 6099980"/>
              <a:gd name="connsiteX340" fmla="*/ 3379472 w 6703452"/>
              <a:gd name="connsiteY340" fmla="*/ 4857840 h 6099980"/>
              <a:gd name="connsiteX341" fmla="*/ 3357564 w 6703452"/>
              <a:gd name="connsiteY341" fmla="*/ 4872128 h 6099980"/>
              <a:gd name="connsiteX342" fmla="*/ 3335656 w 6703452"/>
              <a:gd name="connsiteY342" fmla="*/ 4884510 h 6099980"/>
              <a:gd name="connsiteX343" fmla="*/ 3323272 w 6703452"/>
              <a:gd name="connsiteY343" fmla="*/ 4892130 h 6099980"/>
              <a:gd name="connsiteX344" fmla="*/ 3308986 w 6703452"/>
              <a:gd name="connsiteY344" fmla="*/ 4899750 h 6099980"/>
              <a:gd name="connsiteX345" fmla="*/ 3269932 w 6703452"/>
              <a:gd name="connsiteY345" fmla="*/ 4919753 h 6099980"/>
              <a:gd name="connsiteX346" fmla="*/ 3243264 w 6703452"/>
              <a:gd name="connsiteY346" fmla="*/ 4932135 h 6099980"/>
              <a:gd name="connsiteX347" fmla="*/ 3210878 w 6703452"/>
              <a:gd name="connsiteY347" fmla="*/ 4944518 h 6099980"/>
              <a:gd name="connsiteX348" fmla="*/ 3214688 w 6703452"/>
              <a:gd name="connsiteY348" fmla="*/ 4942613 h 6099980"/>
              <a:gd name="connsiteX349" fmla="*/ 3082292 w 6703452"/>
              <a:gd name="connsiteY349" fmla="*/ 4971188 h 6099980"/>
              <a:gd name="connsiteX350" fmla="*/ 2948940 w 6703452"/>
              <a:gd name="connsiteY350" fmla="*/ 4972140 h 6099980"/>
              <a:gd name="connsiteX351" fmla="*/ 2951798 w 6703452"/>
              <a:gd name="connsiteY351" fmla="*/ 4967378 h 6099980"/>
              <a:gd name="connsiteX352" fmla="*/ 2899412 w 6703452"/>
              <a:gd name="connsiteY352" fmla="*/ 4964520 h 6099980"/>
              <a:gd name="connsiteX353" fmla="*/ 2866072 w 6703452"/>
              <a:gd name="connsiteY353" fmla="*/ 4958805 h 6099980"/>
              <a:gd name="connsiteX354" fmla="*/ 2737486 w 6703452"/>
              <a:gd name="connsiteY354" fmla="*/ 4931182 h 6099980"/>
              <a:gd name="connsiteX355" fmla="*/ 2762252 w 6703452"/>
              <a:gd name="connsiteY355" fmla="*/ 4935945 h 6099980"/>
              <a:gd name="connsiteX356" fmla="*/ 2718436 w 6703452"/>
              <a:gd name="connsiteY356" fmla="*/ 4920705 h 6099980"/>
              <a:gd name="connsiteX357" fmla="*/ 2554604 w 6703452"/>
              <a:gd name="connsiteY357" fmla="*/ 4893082 h 6099980"/>
              <a:gd name="connsiteX358" fmla="*/ 2481264 w 6703452"/>
              <a:gd name="connsiteY358" fmla="*/ 4886415 h 6099980"/>
              <a:gd name="connsiteX359" fmla="*/ 2436496 w 6703452"/>
              <a:gd name="connsiteY359" fmla="*/ 4883557 h 6099980"/>
              <a:gd name="connsiteX360" fmla="*/ 2381252 w 6703452"/>
              <a:gd name="connsiteY360" fmla="*/ 4881653 h 6099980"/>
              <a:gd name="connsiteX361" fmla="*/ 2361248 w 6703452"/>
              <a:gd name="connsiteY361" fmla="*/ 4876890 h 6099980"/>
              <a:gd name="connsiteX362" fmla="*/ 2346960 w 6703452"/>
              <a:gd name="connsiteY362" fmla="*/ 4873080 h 6099980"/>
              <a:gd name="connsiteX363" fmla="*/ 2496504 w 6703452"/>
              <a:gd name="connsiteY363" fmla="*/ 4879748 h 6099980"/>
              <a:gd name="connsiteX364" fmla="*/ 2483168 w 6703452"/>
              <a:gd name="connsiteY364" fmla="*/ 4874985 h 6099980"/>
              <a:gd name="connsiteX365" fmla="*/ 2431732 w 6703452"/>
              <a:gd name="connsiteY365" fmla="*/ 4870223 h 6099980"/>
              <a:gd name="connsiteX366" fmla="*/ 2418398 w 6703452"/>
              <a:gd name="connsiteY366" fmla="*/ 4866413 h 6099980"/>
              <a:gd name="connsiteX367" fmla="*/ 2369820 w 6703452"/>
              <a:gd name="connsiteY367" fmla="*/ 4864508 h 6099980"/>
              <a:gd name="connsiteX368" fmla="*/ 2323148 w 6703452"/>
              <a:gd name="connsiteY368" fmla="*/ 4865460 h 6099980"/>
              <a:gd name="connsiteX369" fmla="*/ 2300288 w 6703452"/>
              <a:gd name="connsiteY369" fmla="*/ 4866413 h 6099980"/>
              <a:gd name="connsiteX370" fmla="*/ 2277428 w 6703452"/>
              <a:gd name="connsiteY370" fmla="*/ 4868318 h 6099980"/>
              <a:gd name="connsiteX371" fmla="*/ 2229804 w 6703452"/>
              <a:gd name="connsiteY371" fmla="*/ 4874033 h 6099980"/>
              <a:gd name="connsiteX372" fmla="*/ 2270760 w 6703452"/>
              <a:gd name="connsiteY372" fmla="*/ 4868318 h 6099980"/>
              <a:gd name="connsiteX373" fmla="*/ 2311718 w 6703452"/>
              <a:gd name="connsiteY373" fmla="*/ 4863555 h 6099980"/>
              <a:gd name="connsiteX374" fmla="*/ 2394586 w 6703452"/>
              <a:gd name="connsiteY374" fmla="*/ 4860698 h 6099980"/>
              <a:gd name="connsiteX375" fmla="*/ 2436496 w 6703452"/>
              <a:gd name="connsiteY375" fmla="*/ 4861650 h 6099980"/>
              <a:gd name="connsiteX376" fmla="*/ 2477452 w 6703452"/>
              <a:gd name="connsiteY376" fmla="*/ 4865460 h 6099980"/>
              <a:gd name="connsiteX377" fmla="*/ 2557464 w 6703452"/>
              <a:gd name="connsiteY377" fmla="*/ 4875938 h 6099980"/>
              <a:gd name="connsiteX378" fmla="*/ 2858452 w 6703452"/>
              <a:gd name="connsiteY378" fmla="*/ 4936898 h 6099980"/>
              <a:gd name="connsiteX379" fmla="*/ 2999424 w 6703452"/>
              <a:gd name="connsiteY379" fmla="*/ 4952138 h 6099980"/>
              <a:gd name="connsiteX380" fmla="*/ 3135630 w 6703452"/>
              <a:gd name="connsiteY380" fmla="*/ 4942613 h 6099980"/>
              <a:gd name="connsiteX381" fmla="*/ 3388044 w 6703452"/>
              <a:gd name="connsiteY381" fmla="*/ 4833075 h 6099980"/>
              <a:gd name="connsiteX382" fmla="*/ 3394712 w 6703452"/>
              <a:gd name="connsiteY382" fmla="*/ 4826408 h 6099980"/>
              <a:gd name="connsiteX383" fmla="*/ 3413760 w 6703452"/>
              <a:gd name="connsiteY383" fmla="*/ 4814978 h 6099980"/>
              <a:gd name="connsiteX384" fmla="*/ 3517584 w 6703452"/>
              <a:gd name="connsiteY384" fmla="*/ 4731158 h 6099980"/>
              <a:gd name="connsiteX385" fmla="*/ 3616644 w 6703452"/>
              <a:gd name="connsiteY385" fmla="*/ 4637813 h 6099980"/>
              <a:gd name="connsiteX386" fmla="*/ 3653792 w 6703452"/>
              <a:gd name="connsiteY386" fmla="*/ 4596855 h 6099980"/>
              <a:gd name="connsiteX387" fmla="*/ 3716656 w 6703452"/>
              <a:gd name="connsiteY387" fmla="*/ 4530180 h 6099980"/>
              <a:gd name="connsiteX388" fmla="*/ 3687128 w 6703452"/>
              <a:gd name="connsiteY388" fmla="*/ 4566375 h 6099980"/>
              <a:gd name="connsiteX389" fmla="*/ 3707130 w 6703452"/>
              <a:gd name="connsiteY389" fmla="*/ 4545420 h 6099980"/>
              <a:gd name="connsiteX390" fmla="*/ 3758566 w 6703452"/>
              <a:gd name="connsiteY390" fmla="*/ 4489223 h 6099980"/>
              <a:gd name="connsiteX391" fmla="*/ 3806192 w 6703452"/>
              <a:gd name="connsiteY391" fmla="*/ 4434930 h 6099980"/>
              <a:gd name="connsiteX392" fmla="*/ 3861436 w 6703452"/>
              <a:gd name="connsiteY392" fmla="*/ 4365398 h 6099980"/>
              <a:gd name="connsiteX393" fmla="*/ 3896678 w 6703452"/>
              <a:gd name="connsiteY393" fmla="*/ 4302533 h 6099980"/>
              <a:gd name="connsiteX394" fmla="*/ 3960496 w 6703452"/>
              <a:gd name="connsiteY394" fmla="*/ 4138703 h 6099980"/>
              <a:gd name="connsiteX395" fmla="*/ 3965258 w 6703452"/>
              <a:gd name="connsiteY395" fmla="*/ 4130130 h 6099980"/>
              <a:gd name="connsiteX396" fmla="*/ 4078604 w 6703452"/>
              <a:gd name="connsiteY396" fmla="*/ 4072027 h 6099980"/>
              <a:gd name="connsiteX397" fmla="*/ 4073844 w 6703452"/>
              <a:gd name="connsiteY397" fmla="*/ 4105365 h 6099980"/>
              <a:gd name="connsiteX398" fmla="*/ 4066224 w 6703452"/>
              <a:gd name="connsiteY398" fmla="*/ 4155847 h 6099980"/>
              <a:gd name="connsiteX399" fmla="*/ 4078604 w 6703452"/>
              <a:gd name="connsiteY399" fmla="*/ 4072027 h 6099980"/>
              <a:gd name="connsiteX400" fmla="*/ 3986212 w 6703452"/>
              <a:gd name="connsiteY400" fmla="*/ 4023450 h 6099980"/>
              <a:gd name="connsiteX401" fmla="*/ 3970020 w 6703452"/>
              <a:gd name="connsiteY401" fmla="*/ 4122510 h 6099980"/>
              <a:gd name="connsiteX402" fmla="*/ 3973830 w 6703452"/>
              <a:gd name="connsiteY402" fmla="*/ 4075838 h 6099980"/>
              <a:gd name="connsiteX403" fmla="*/ 3986212 w 6703452"/>
              <a:gd name="connsiteY403" fmla="*/ 4023450 h 6099980"/>
              <a:gd name="connsiteX404" fmla="*/ 4027170 w 6703452"/>
              <a:gd name="connsiteY404" fmla="*/ 3831045 h 6099980"/>
              <a:gd name="connsiteX405" fmla="*/ 4018598 w 6703452"/>
              <a:gd name="connsiteY405" fmla="*/ 3881527 h 6099980"/>
              <a:gd name="connsiteX406" fmla="*/ 3989070 w 6703452"/>
              <a:gd name="connsiteY406" fmla="*/ 4037737 h 6099980"/>
              <a:gd name="connsiteX407" fmla="*/ 3986212 w 6703452"/>
              <a:gd name="connsiteY407" fmla="*/ 4022498 h 6099980"/>
              <a:gd name="connsiteX408" fmla="*/ 4002404 w 6703452"/>
              <a:gd name="connsiteY408" fmla="*/ 3927248 h 6099980"/>
              <a:gd name="connsiteX409" fmla="*/ 4013836 w 6703452"/>
              <a:gd name="connsiteY409" fmla="*/ 3878670 h 6099980"/>
              <a:gd name="connsiteX410" fmla="*/ 4019552 w 6703452"/>
              <a:gd name="connsiteY410" fmla="*/ 3854858 h 6099980"/>
              <a:gd name="connsiteX411" fmla="*/ 4194376 w 6703452"/>
              <a:gd name="connsiteY411" fmla="*/ 3649423 h 6099980"/>
              <a:gd name="connsiteX412" fmla="*/ 4184452 w 6703452"/>
              <a:gd name="connsiteY412" fmla="*/ 3670907 h 6099980"/>
              <a:gd name="connsiteX413" fmla="*/ 4170044 w 6703452"/>
              <a:gd name="connsiteY413" fmla="*/ 3699601 h 6099980"/>
              <a:gd name="connsiteX414" fmla="*/ 4186238 w 6703452"/>
              <a:gd name="connsiteY414" fmla="*/ 3665311 h 6099980"/>
              <a:gd name="connsiteX415" fmla="*/ 4249104 w 6703452"/>
              <a:gd name="connsiteY415" fmla="*/ 3593873 h 6099980"/>
              <a:gd name="connsiteX416" fmla="*/ 4162424 w 6703452"/>
              <a:gd name="connsiteY416" fmla="*/ 3824378 h 6099980"/>
              <a:gd name="connsiteX417" fmla="*/ 4148138 w 6703452"/>
              <a:gd name="connsiteY417" fmla="*/ 3883433 h 6099980"/>
              <a:gd name="connsiteX418" fmla="*/ 4137660 w 6703452"/>
              <a:gd name="connsiteY418" fmla="*/ 3942488 h 6099980"/>
              <a:gd name="connsiteX419" fmla="*/ 4124324 w 6703452"/>
              <a:gd name="connsiteY419" fmla="*/ 4065361 h 6099980"/>
              <a:gd name="connsiteX420" fmla="*/ 4109084 w 6703452"/>
              <a:gd name="connsiteY420" fmla="*/ 4169183 h 6099980"/>
              <a:gd name="connsiteX421" fmla="*/ 4070984 w 6703452"/>
              <a:gd name="connsiteY421" fmla="*/ 4296818 h 6099980"/>
              <a:gd name="connsiteX422" fmla="*/ 4010978 w 6703452"/>
              <a:gd name="connsiteY422" fmla="*/ 4410165 h 6099980"/>
              <a:gd name="connsiteX423" fmla="*/ 3959544 w 6703452"/>
              <a:gd name="connsiteY423" fmla="*/ 4486365 h 6099980"/>
              <a:gd name="connsiteX424" fmla="*/ 3881438 w 6703452"/>
              <a:gd name="connsiteY424" fmla="*/ 4568280 h 6099980"/>
              <a:gd name="connsiteX425" fmla="*/ 3902392 w 6703452"/>
              <a:gd name="connsiteY425" fmla="*/ 4549230 h 6099980"/>
              <a:gd name="connsiteX426" fmla="*/ 3820478 w 6703452"/>
              <a:gd name="connsiteY426" fmla="*/ 4634003 h 6099980"/>
              <a:gd name="connsiteX427" fmla="*/ 3733800 w 6703452"/>
              <a:gd name="connsiteY427" fmla="*/ 4721633 h 6099980"/>
              <a:gd name="connsiteX428" fmla="*/ 3587116 w 6703452"/>
              <a:gd name="connsiteY428" fmla="*/ 4865461 h 6099980"/>
              <a:gd name="connsiteX429" fmla="*/ 3633788 w 6703452"/>
              <a:gd name="connsiteY429" fmla="*/ 4814978 h 6099980"/>
              <a:gd name="connsiteX430" fmla="*/ 3519488 w 6703452"/>
              <a:gd name="connsiteY430" fmla="*/ 4914991 h 6099980"/>
              <a:gd name="connsiteX431" fmla="*/ 3468052 w 6703452"/>
              <a:gd name="connsiteY431" fmla="*/ 4954043 h 6099980"/>
              <a:gd name="connsiteX432" fmla="*/ 3442336 w 6703452"/>
              <a:gd name="connsiteY432" fmla="*/ 4972141 h 6099980"/>
              <a:gd name="connsiteX433" fmla="*/ 3416618 w 6703452"/>
              <a:gd name="connsiteY433" fmla="*/ 4989286 h 6099980"/>
              <a:gd name="connsiteX434" fmla="*/ 3430904 w 6703452"/>
              <a:gd name="connsiteY434" fmla="*/ 4979761 h 6099980"/>
              <a:gd name="connsiteX435" fmla="*/ 3439478 w 6703452"/>
              <a:gd name="connsiteY435" fmla="*/ 4972141 h 6099980"/>
              <a:gd name="connsiteX436" fmla="*/ 3389948 w 6703452"/>
              <a:gd name="connsiteY436" fmla="*/ 4999763 h 6099980"/>
              <a:gd name="connsiteX437" fmla="*/ 3338512 w 6703452"/>
              <a:gd name="connsiteY437" fmla="*/ 5027386 h 6099980"/>
              <a:gd name="connsiteX438" fmla="*/ 3285172 w 6703452"/>
              <a:gd name="connsiteY438" fmla="*/ 5051198 h 6099980"/>
              <a:gd name="connsiteX439" fmla="*/ 3231832 w 6703452"/>
              <a:gd name="connsiteY439" fmla="*/ 5069295 h 6099980"/>
              <a:gd name="connsiteX440" fmla="*/ 3284220 w 6703452"/>
              <a:gd name="connsiteY440" fmla="*/ 5050245 h 6099980"/>
              <a:gd name="connsiteX441" fmla="*/ 3253740 w 6703452"/>
              <a:gd name="connsiteY441" fmla="*/ 5059770 h 6099980"/>
              <a:gd name="connsiteX442" fmla="*/ 3237548 w 6703452"/>
              <a:gd name="connsiteY442" fmla="*/ 5065486 h 6099980"/>
              <a:gd name="connsiteX443" fmla="*/ 3220404 w 6703452"/>
              <a:gd name="connsiteY443" fmla="*/ 5070248 h 6099980"/>
              <a:gd name="connsiteX444" fmla="*/ 3188970 w 6703452"/>
              <a:gd name="connsiteY444" fmla="*/ 5078820 h 6099980"/>
              <a:gd name="connsiteX445" fmla="*/ 3145156 w 6703452"/>
              <a:gd name="connsiteY445" fmla="*/ 5088345 h 6099980"/>
              <a:gd name="connsiteX446" fmla="*/ 3122296 w 6703452"/>
              <a:gd name="connsiteY446" fmla="*/ 5092155 h 6099980"/>
              <a:gd name="connsiteX447" fmla="*/ 3103244 w 6703452"/>
              <a:gd name="connsiteY447" fmla="*/ 5095013 h 6099980"/>
              <a:gd name="connsiteX448" fmla="*/ 3090878 w 6703452"/>
              <a:gd name="connsiteY448" fmla="*/ 5097454 h 6099980"/>
              <a:gd name="connsiteX449" fmla="*/ 3088816 w 6703452"/>
              <a:gd name="connsiteY449" fmla="*/ 5098693 h 6099980"/>
              <a:gd name="connsiteX450" fmla="*/ 3026092 w 6703452"/>
              <a:gd name="connsiteY450" fmla="*/ 5101680 h 6099980"/>
              <a:gd name="connsiteX451" fmla="*/ 3029904 w 6703452"/>
              <a:gd name="connsiteY451" fmla="*/ 5102633 h 6099980"/>
              <a:gd name="connsiteX452" fmla="*/ 2994660 w 6703452"/>
              <a:gd name="connsiteY452" fmla="*/ 5100728 h 6099980"/>
              <a:gd name="connsiteX453" fmla="*/ 2922270 w 6703452"/>
              <a:gd name="connsiteY453" fmla="*/ 5093108 h 6099980"/>
              <a:gd name="connsiteX454" fmla="*/ 2842260 w 6703452"/>
              <a:gd name="connsiteY454" fmla="*/ 5075963 h 6099980"/>
              <a:gd name="connsiteX455" fmla="*/ 2878456 w 6703452"/>
              <a:gd name="connsiteY455" fmla="*/ 5079773 h 6099980"/>
              <a:gd name="connsiteX456" fmla="*/ 2906078 w 6703452"/>
              <a:gd name="connsiteY456" fmla="*/ 5081678 h 6099980"/>
              <a:gd name="connsiteX457" fmla="*/ 2943224 w 6703452"/>
              <a:gd name="connsiteY457" fmla="*/ 5083583 h 6099980"/>
              <a:gd name="connsiteX458" fmla="*/ 2970848 w 6703452"/>
              <a:gd name="connsiteY458" fmla="*/ 5084536 h 6099980"/>
              <a:gd name="connsiteX459" fmla="*/ 3007044 w 6703452"/>
              <a:gd name="connsiteY459" fmla="*/ 5085488 h 6099980"/>
              <a:gd name="connsiteX460" fmla="*/ 3045144 w 6703452"/>
              <a:gd name="connsiteY460" fmla="*/ 5088345 h 6099980"/>
              <a:gd name="connsiteX461" fmla="*/ 3089910 w 6703452"/>
              <a:gd name="connsiteY461" fmla="*/ 5087393 h 6099980"/>
              <a:gd name="connsiteX462" fmla="*/ 3139440 w 6703452"/>
              <a:gd name="connsiteY462" fmla="*/ 5081678 h 6099980"/>
              <a:gd name="connsiteX463" fmla="*/ 3191828 w 6703452"/>
              <a:gd name="connsiteY463" fmla="*/ 5071200 h 6099980"/>
              <a:gd name="connsiteX464" fmla="*/ 3404236 w 6703452"/>
              <a:gd name="connsiteY464" fmla="*/ 4981666 h 6099980"/>
              <a:gd name="connsiteX465" fmla="*/ 3435668 w 6703452"/>
              <a:gd name="connsiteY465" fmla="*/ 4957853 h 6099980"/>
              <a:gd name="connsiteX466" fmla="*/ 3457576 w 6703452"/>
              <a:gd name="connsiteY466" fmla="*/ 4942613 h 6099980"/>
              <a:gd name="connsiteX467" fmla="*/ 3500438 w 6703452"/>
              <a:gd name="connsiteY467" fmla="*/ 4911180 h 6099980"/>
              <a:gd name="connsiteX468" fmla="*/ 3471864 w 6703452"/>
              <a:gd name="connsiteY468" fmla="*/ 4935945 h 6099980"/>
              <a:gd name="connsiteX469" fmla="*/ 3426144 w 6703452"/>
              <a:gd name="connsiteY469" fmla="*/ 4968330 h 6099980"/>
              <a:gd name="connsiteX470" fmla="*/ 3422332 w 6703452"/>
              <a:gd name="connsiteY470" fmla="*/ 4977855 h 6099980"/>
              <a:gd name="connsiteX471" fmla="*/ 3541396 w 6703452"/>
              <a:gd name="connsiteY471" fmla="*/ 4894988 h 6099980"/>
              <a:gd name="connsiteX472" fmla="*/ 3590924 w 6703452"/>
              <a:gd name="connsiteY472" fmla="*/ 4851173 h 6099980"/>
              <a:gd name="connsiteX473" fmla="*/ 3619500 w 6703452"/>
              <a:gd name="connsiteY473" fmla="*/ 4820693 h 6099980"/>
              <a:gd name="connsiteX474" fmla="*/ 3544252 w 6703452"/>
              <a:gd name="connsiteY474" fmla="*/ 4883558 h 6099980"/>
              <a:gd name="connsiteX475" fmla="*/ 3538538 w 6703452"/>
              <a:gd name="connsiteY475" fmla="*/ 4882605 h 6099980"/>
              <a:gd name="connsiteX476" fmla="*/ 3532824 w 6703452"/>
              <a:gd name="connsiteY476" fmla="*/ 4881653 h 6099980"/>
              <a:gd name="connsiteX477" fmla="*/ 3453766 w 6703452"/>
              <a:gd name="connsiteY477" fmla="*/ 4938803 h 6099980"/>
              <a:gd name="connsiteX478" fmla="*/ 3482340 w 6703452"/>
              <a:gd name="connsiteY478" fmla="*/ 4916895 h 6099980"/>
              <a:gd name="connsiteX479" fmla="*/ 3509010 w 6703452"/>
              <a:gd name="connsiteY479" fmla="*/ 4894988 h 6099980"/>
              <a:gd name="connsiteX480" fmla="*/ 3539492 w 6703452"/>
              <a:gd name="connsiteY480" fmla="*/ 4869271 h 6099980"/>
              <a:gd name="connsiteX481" fmla="*/ 3578544 w 6703452"/>
              <a:gd name="connsiteY481" fmla="*/ 4834980 h 6099980"/>
              <a:gd name="connsiteX482" fmla="*/ 3599498 w 6703452"/>
              <a:gd name="connsiteY482" fmla="*/ 4819740 h 6099980"/>
              <a:gd name="connsiteX483" fmla="*/ 3561398 w 6703452"/>
              <a:gd name="connsiteY483" fmla="*/ 4856888 h 6099980"/>
              <a:gd name="connsiteX484" fmla="*/ 3545204 w 6703452"/>
              <a:gd name="connsiteY484" fmla="*/ 4874033 h 6099980"/>
              <a:gd name="connsiteX485" fmla="*/ 3631884 w 6703452"/>
              <a:gd name="connsiteY485" fmla="*/ 4799738 h 6099980"/>
              <a:gd name="connsiteX486" fmla="*/ 3644266 w 6703452"/>
              <a:gd name="connsiteY486" fmla="*/ 4774973 h 6099980"/>
              <a:gd name="connsiteX487" fmla="*/ 3786188 w 6703452"/>
              <a:gd name="connsiteY487" fmla="*/ 4634003 h 6099980"/>
              <a:gd name="connsiteX488" fmla="*/ 3652838 w 6703452"/>
              <a:gd name="connsiteY488" fmla="*/ 4777830 h 6099980"/>
              <a:gd name="connsiteX489" fmla="*/ 3793808 w 6703452"/>
              <a:gd name="connsiteY489" fmla="*/ 4637813 h 6099980"/>
              <a:gd name="connsiteX490" fmla="*/ 3884296 w 6703452"/>
              <a:gd name="connsiteY490" fmla="*/ 4546373 h 6099980"/>
              <a:gd name="connsiteX491" fmla="*/ 3998596 w 6703452"/>
              <a:gd name="connsiteY491" fmla="*/ 4383495 h 6099980"/>
              <a:gd name="connsiteX492" fmla="*/ 4038600 w 6703452"/>
              <a:gd name="connsiteY492" fmla="*/ 4296818 h 6099980"/>
              <a:gd name="connsiteX493" fmla="*/ 4064318 w 6703452"/>
              <a:gd name="connsiteY493" fmla="*/ 4206330 h 6099980"/>
              <a:gd name="connsiteX494" fmla="*/ 4089084 w 6703452"/>
              <a:gd name="connsiteY494" fmla="*/ 4024403 h 6099980"/>
              <a:gd name="connsiteX495" fmla="*/ 4103370 w 6703452"/>
              <a:gd name="connsiteY495" fmla="*/ 3931058 h 6099980"/>
              <a:gd name="connsiteX496" fmla="*/ 4113848 w 6703452"/>
              <a:gd name="connsiteY496" fmla="*/ 3882480 h 6099980"/>
              <a:gd name="connsiteX497" fmla="*/ 4128136 w 6703452"/>
              <a:gd name="connsiteY497" fmla="*/ 3832950 h 6099980"/>
              <a:gd name="connsiteX498" fmla="*/ 4140518 w 6703452"/>
              <a:gd name="connsiteY498" fmla="*/ 3798661 h 6099980"/>
              <a:gd name="connsiteX499" fmla="*/ 4150044 w 6703452"/>
              <a:gd name="connsiteY499" fmla="*/ 3774848 h 6099980"/>
              <a:gd name="connsiteX500" fmla="*/ 4161472 w 6703452"/>
              <a:gd name="connsiteY500" fmla="*/ 3752940 h 6099980"/>
              <a:gd name="connsiteX501" fmla="*/ 4155758 w 6703452"/>
              <a:gd name="connsiteY501" fmla="*/ 3785325 h 6099980"/>
              <a:gd name="connsiteX502" fmla="*/ 4178618 w 6703452"/>
              <a:gd name="connsiteY502" fmla="*/ 3726270 h 6099980"/>
              <a:gd name="connsiteX503" fmla="*/ 4190048 w 6703452"/>
              <a:gd name="connsiteY503" fmla="*/ 3695790 h 6099980"/>
              <a:gd name="connsiteX504" fmla="*/ 4215766 w 6703452"/>
              <a:gd name="connsiteY504" fmla="*/ 3632925 h 6099980"/>
              <a:gd name="connsiteX505" fmla="*/ 4197668 w 6703452"/>
              <a:gd name="connsiteY505" fmla="*/ 3681503 h 6099980"/>
              <a:gd name="connsiteX506" fmla="*/ 4222432 w 6703452"/>
              <a:gd name="connsiteY506" fmla="*/ 3646261 h 6099980"/>
              <a:gd name="connsiteX507" fmla="*/ 4249104 w 6703452"/>
              <a:gd name="connsiteY507" fmla="*/ 3593873 h 6099980"/>
              <a:gd name="connsiteX508" fmla="*/ 4281488 w 6703452"/>
              <a:gd name="connsiteY508" fmla="*/ 3530055 h 6099980"/>
              <a:gd name="connsiteX509" fmla="*/ 4249104 w 6703452"/>
              <a:gd name="connsiteY509" fmla="*/ 3593873 h 6099980"/>
              <a:gd name="connsiteX510" fmla="*/ 4281488 w 6703452"/>
              <a:gd name="connsiteY510" fmla="*/ 3530055 h 6099980"/>
              <a:gd name="connsiteX511" fmla="*/ 4270058 w 6703452"/>
              <a:gd name="connsiteY511" fmla="*/ 3514815 h 6099980"/>
              <a:gd name="connsiteX512" fmla="*/ 4248152 w 6703452"/>
              <a:gd name="connsiteY512" fmla="*/ 3555773 h 6099980"/>
              <a:gd name="connsiteX513" fmla="*/ 4251960 w 6703452"/>
              <a:gd name="connsiteY513" fmla="*/ 3546248 h 6099980"/>
              <a:gd name="connsiteX514" fmla="*/ 4270058 w 6703452"/>
              <a:gd name="connsiteY514" fmla="*/ 3514815 h 6099980"/>
              <a:gd name="connsiteX515" fmla="*/ 4290298 w 6703452"/>
              <a:gd name="connsiteY515" fmla="*/ 3505053 h 6099980"/>
              <a:gd name="connsiteX516" fmla="*/ 4291966 w 6703452"/>
              <a:gd name="connsiteY516" fmla="*/ 3505290 h 6099980"/>
              <a:gd name="connsiteX517" fmla="*/ 4281488 w 6703452"/>
              <a:gd name="connsiteY517" fmla="*/ 3520530 h 6099980"/>
              <a:gd name="connsiteX518" fmla="*/ 4284344 w 6703452"/>
              <a:gd name="connsiteY518" fmla="*/ 3511958 h 6099980"/>
              <a:gd name="connsiteX519" fmla="*/ 4290298 w 6703452"/>
              <a:gd name="connsiteY519" fmla="*/ 3505053 h 6099980"/>
              <a:gd name="connsiteX520" fmla="*/ 4308158 w 6703452"/>
              <a:gd name="connsiteY520" fmla="*/ 3483383 h 6099980"/>
              <a:gd name="connsiteX521" fmla="*/ 4281488 w 6703452"/>
              <a:gd name="connsiteY521" fmla="*/ 3530055 h 6099980"/>
              <a:gd name="connsiteX522" fmla="*/ 4292918 w 6703452"/>
              <a:gd name="connsiteY522" fmla="*/ 3506243 h 6099980"/>
              <a:gd name="connsiteX523" fmla="*/ 4308158 w 6703452"/>
              <a:gd name="connsiteY523" fmla="*/ 3483383 h 6099980"/>
              <a:gd name="connsiteX524" fmla="*/ 1436372 w 6703452"/>
              <a:gd name="connsiteY524" fmla="*/ 3453855 h 6099980"/>
              <a:gd name="connsiteX525" fmla="*/ 1407796 w 6703452"/>
              <a:gd name="connsiteY525" fmla="*/ 3559583 h 6099980"/>
              <a:gd name="connsiteX526" fmla="*/ 1369696 w 6703452"/>
              <a:gd name="connsiteY526" fmla="*/ 3673883 h 6099980"/>
              <a:gd name="connsiteX527" fmla="*/ 1372552 w 6703452"/>
              <a:gd name="connsiteY527" fmla="*/ 3664358 h 6099980"/>
              <a:gd name="connsiteX528" fmla="*/ 1373506 w 6703452"/>
              <a:gd name="connsiteY528" fmla="*/ 3657690 h 6099980"/>
              <a:gd name="connsiteX529" fmla="*/ 1308736 w 6703452"/>
              <a:gd name="connsiteY529" fmla="*/ 3799612 h 6099980"/>
              <a:gd name="connsiteX530" fmla="*/ 1311594 w 6703452"/>
              <a:gd name="connsiteY530" fmla="*/ 3790087 h 6099980"/>
              <a:gd name="connsiteX531" fmla="*/ 1265872 w 6703452"/>
              <a:gd name="connsiteY531" fmla="*/ 3872955 h 6099980"/>
              <a:gd name="connsiteX532" fmla="*/ 1238252 w 6703452"/>
              <a:gd name="connsiteY532" fmla="*/ 3914865 h 6099980"/>
              <a:gd name="connsiteX533" fmla="*/ 1211580 w 6703452"/>
              <a:gd name="connsiteY533" fmla="*/ 3953918 h 6099980"/>
              <a:gd name="connsiteX534" fmla="*/ 1232536 w 6703452"/>
              <a:gd name="connsiteY534" fmla="*/ 3917723 h 6099980"/>
              <a:gd name="connsiteX535" fmla="*/ 1265872 w 6703452"/>
              <a:gd name="connsiteY535" fmla="*/ 3866287 h 6099980"/>
              <a:gd name="connsiteX536" fmla="*/ 1296352 w 6703452"/>
              <a:gd name="connsiteY536" fmla="*/ 3814852 h 6099980"/>
              <a:gd name="connsiteX537" fmla="*/ 1311594 w 6703452"/>
              <a:gd name="connsiteY537" fmla="*/ 3779610 h 6099980"/>
              <a:gd name="connsiteX538" fmla="*/ 1299212 w 6703452"/>
              <a:gd name="connsiteY538" fmla="*/ 3802470 h 6099980"/>
              <a:gd name="connsiteX539" fmla="*/ 1286828 w 6703452"/>
              <a:gd name="connsiteY539" fmla="*/ 3825330 h 6099980"/>
              <a:gd name="connsiteX540" fmla="*/ 1260158 w 6703452"/>
              <a:gd name="connsiteY540" fmla="*/ 3870098 h 6099980"/>
              <a:gd name="connsiteX541" fmla="*/ 1281114 w 6703452"/>
              <a:gd name="connsiteY541" fmla="*/ 3831998 h 6099980"/>
              <a:gd name="connsiteX542" fmla="*/ 1291592 w 6703452"/>
              <a:gd name="connsiteY542" fmla="*/ 3812948 h 6099980"/>
              <a:gd name="connsiteX543" fmla="*/ 1301116 w 6703452"/>
              <a:gd name="connsiteY543" fmla="*/ 3792945 h 6099980"/>
              <a:gd name="connsiteX544" fmla="*/ 1320166 w 6703452"/>
              <a:gd name="connsiteY544" fmla="*/ 3753893 h 6099980"/>
              <a:gd name="connsiteX545" fmla="*/ 1337312 w 6703452"/>
              <a:gd name="connsiteY545" fmla="*/ 3713887 h 6099980"/>
              <a:gd name="connsiteX546" fmla="*/ 1363028 w 6703452"/>
              <a:gd name="connsiteY546" fmla="*/ 3664358 h 6099980"/>
              <a:gd name="connsiteX547" fmla="*/ 1367792 w 6703452"/>
              <a:gd name="connsiteY547" fmla="*/ 3640545 h 6099980"/>
              <a:gd name="connsiteX548" fmla="*/ 1395414 w 6703452"/>
              <a:gd name="connsiteY548" fmla="*/ 3561487 h 6099980"/>
              <a:gd name="connsiteX549" fmla="*/ 1401128 w 6703452"/>
              <a:gd name="connsiteY549" fmla="*/ 3551962 h 6099980"/>
              <a:gd name="connsiteX550" fmla="*/ 1421132 w 6703452"/>
              <a:gd name="connsiteY550" fmla="*/ 3497670 h 6099980"/>
              <a:gd name="connsiteX551" fmla="*/ 1436372 w 6703452"/>
              <a:gd name="connsiteY551" fmla="*/ 3453855 h 6099980"/>
              <a:gd name="connsiteX552" fmla="*/ 4462464 w 6703452"/>
              <a:gd name="connsiteY552" fmla="*/ 3246210 h 6099980"/>
              <a:gd name="connsiteX553" fmla="*/ 4432936 w 6703452"/>
              <a:gd name="connsiteY553" fmla="*/ 3287167 h 6099980"/>
              <a:gd name="connsiteX554" fmla="*/ 4351020 w 6703452"/>
              <a:gd name="connsiteY554" fmla="*/ 3395752 h 6099980"/>
              <a:gd name="connsiteX555" fmla="*/ 4462464 w 6703452"/>
              <a:gd name="connsiteY555" fmla="*/ 3246210 h 6099980"/>
              <a:gd name="connsiteX556" fmla="*/ 4481166 w 6703452"/>
              <a:gd name="connsiteY556" fmla="*/ 3107607 h 6099980"/>
              <a:gd name="connsiteX557" fmla="*/ 4476752 w 6703452"/>
              <a:gd name="connsiteY557" fmla="*/ 3112861 h 6099980"/>
              <a:gd name="connsiteX558" fmla="*/ 4475320 w 6703452"/>
              <a:gd name="connsiteY558" fmla="*/ 3114515 h 6099980"/>
              <a:gd name="connsiteX559" fmla="*/ 4608196 w 6703452"/>
              <a:gd name="connsiteY559" fmla="*/ 3102383 h 6099980"/>
              <a:gd name="connsiteX560" fmla="*/ 4375784 w 6703452"/>
              <a:gd name="connsiteY560" fmla="*/ 3382418 h 6099980"/>
              <a:gd name="connsiteX561" fmla="*/ 4391024 w 6703452"/>
              <a:gd name="connsiteY561" fmla="*/ 3357653 h 6099980"/>
              <a:gd name="connsiteX562" fmla="*/ 4307204 w 6703452"/>
              <a:gd name="connsiteY562" fmla="*/ 3482430 h 6099980"/>
              <a:gd name="connsiteX563" fmla="*/ 4432936 w 6703452"/>
              <a:gd name="connsiteY563" fmla="*/ 3287168 h 6099980"/>
              <a:gd name="connsiteX564" fmla="*/ 4437698 w 6703452"/>
              <a:gd name="connsiteY564" fmla="*/ 3281453 h 6099980"/>
              <a:gd name="connsiteX565" fmla="*/ 4436744 w 6703452"/>
              <a:gd name="connsiteY565" fmla="*/ 3291930 h 6099980"/>
              <a:gd name="connsiteX566" fmla="*/ 4497704 w 6703452"/>
              <a:gd name="connsiteY566" fmla="*/ 3218588 h 6099980"/>
              <a:gd name="connsiteX567" fmla="*/ 4488180 w 6703452"/>
              <a:gd name="connsiteY567" fmla="*/ 3233828 h 6099980"/>
              <a:gd name="connsiteX568" fmla="*/ 4572952 w 6703452"/>
              <a:gd name="connsiteY568" fmla="*/ 3132863 h 6099980"/>
              <a:gd name="connsiteX569" fmla="*/ 4608196 w 6703452"/>
              <a:gd name="connsiteY569" fmla="*/ 3102383 h 6099980"/>
              <a:gd name="connsiteX570" fmla="*/ 4530092 w 6703452"/>
              <a:gd name="connsiteY570" fmla="*/ 3083332 h 6099980"/>
              <a:gd name="connsiteX571" fmla="*/ 4531044 w 6703452"/>
              <a:gd name="connsiteY571" fmla="*/ 3083332 h 6099980"/>
              <a:gd name="connsiteX572" fmla="*/ 4511040 w 6703452"/>
              <a:gd name="connsiteY572" fmla="*/ 3109050 h 6099980"/>
              <a:gd name="connsiteX573" fmla="*/ 4510088 w 6703452"/>
              <a:gd name="connsiteY573" fmla="*/ 3110002 h 6099980"/>
              <a:gd name="connsiteX574" fmla="*/ 1576806 w 6703452"/>
              <a:gd name="connsiteY574" fmla="*/ 3008889 h 6099980"/>
              <a:gd name="connsiteX575" fmla="*/ 1560196 w 6703452"/>
              <a:gd name="connsiteY575" fmla="*/ 3059520 h 6099980"/>
              <a:gd name="connsiteX576" fmla="*/ 1543052 w 6703452"/>
              <a:gd name="connsiteY576" fmla="*/ 3110955 h 6099980"/>
              <a:gd name="connsiteX577" fmla="*/ 1535432 w 6703452"/>
              <a:gd name="connsiteY577" fmla="*/ 3142387 h 6099980"/>
              <a:gd name="connsiteX578" fmla="*/ 1553528 w 6703452"/>
              <a:gd name="connsiteY578" fmla="*/ 3088095 h 6099980"/>
              <a:gd name="connsiteX579" fmla="*/ 1559244 w 6703452"/>
              <a:gd name="connsiteY579" fmla="*/ 3081427 h 6099980"/>
              <a:gd name="connsiteX580" fmla="*/ 1549718 w 6703452"/>
              <a:gd name="connsiteY580" fmla="*/ 3120480 h 6099980"/>
              <a:gd name="connsiteX581" fmla="*/ 1528764 w 6703452"/>
              <a:gd name="connsiteY581" fmla="*/ 3181440 h 6099980"/>
              <a:gd name="connsiteX582" fmla="*/ 1507808 w 6703452"/>
              <a:gd name="connsiteY582" fmla="*/ 3243352 h 6099980"/>
              <a:gd name="connsiteX583" fmla="*/ 1491616 w 6703452"/>
              <a:gd name="connsiteY583" fmla="*/ 3319552 h 6099980"/>
              <a:gd name="connsiteX584" fmla="*/ 1524952 w 6703452"/>
              <a:gd name="connsiteY584" fmla="*/ 3240495 h 6099980"/>
              <a:gd name="connsiteX585" fmla="*/ 1442086 w 6703452"/>
              <a:gd name="connsiteY585" fmla="*/ 3487192 h 6099980"/>
              <a:gd name="connsiteX586" fmla="*/ 1461136 w 6703452"/>
              <a:gd name="connsiteY586" fmla="*/ 3411945 h 6099980"/>
              <a:gd name="connsiteX587" fmla="*/ 1479232 w 6703452"/>
              <a:gd name="connsiteY587" fmla="*/ 3337650 h 6099980"/>
              <a:gd name="connsiteX588" fmla="*/ 1453516 w 6703452"/>
              <a:gd name="connsiteY588" fmla="*/ 3425280 h 6099980"/>
              <a:gd name="connsiteX589" fmla="*/ 1443990 w 6703452"/>
              <a:gd name="connsiteY589" fmla="*/ 3428137 h 6099980"/>
              <a:gd name="connsiteX590" fmla="*/ 1437324 w 6703452"/>
              <a:gd name="connsiteY590" fmla="*/ 3450997 h 6099980"/>
              <a:gd name="connsiteX591" fmla="*/ 1452564 w 6703452"/>
              <a:gd name="connsiteY591" fmla="*/ 3384322 h 6099980"/>
              <a:gd name="connsiteX592" fmla="*/ 1517332 w 6703452"/>
              <a:gd name="connsiteY592" fmla="*/ 3187155 h 6099980"/>
              <a:gd name="connsiteX593" fmla="*/ 1538288 w 6703452"/>
              <a:gd name="connsiteY593" fmla="*/ 3113812 h 6099980"/>
              <a:gd name="connsiteX594" fmla="*/ 1551624 w 6703452"/>
              <a:gd name="connsiteY594" fmla="*/ 3072855 h 6099980"/>
              <a:gd name="connsiteX595" fmla="*/ 1573532 w 6703452"/>
              <a:gd name="connsiteY595" fmla="*/ 3013800 h 6099980"/>
              <a:gd name="connsiteX596" fmla="*/ 1576806 w 6703452"/>
              <a:gd name="connsiteY596" fmla="*/ 3008889 h 6099980"/>
              <a:gd name="connsiteX597" fmla="*/ 1614488 w 6703452"/>
              <a:gd name="connsiteY597" fmla="*/ 2945220 h 6099980"/>
              <a:gd name="connsiteX598" fmla="*/ 1614464 w 6703452"/>
              <a:gd name="connsiteY598" fmla="*/ 2945360 h 6099980"/>
              <a:gd name="connsiteX599" fmla="*/ 1614226 w 6703452"/>
              <a:gd name="connsiteY599" fmla="*/ 2945827 h 6099980"/>
              <a:gd name="connsiteX600" fmla="*/ 1581150 w 6703452"/>
              <a:gd name="connsiteY600" fmla="*/ 2880450 h 6099980"/>
              <a:gd name="connsiteX601" fmla="*/ 1566864 w 6703452"/>
              <a:gd name="connsiteY601" fmla="*/ 2921408 h 6099980"/>
              <a:gd name="connsiteX602" fmla="*/ 1544956 w 6703452"/>
              <a:gd name="connsiteY602" fmla="*/ 2975700 h 6099980"/>
              <a:gd name="connsiteX603" fmla="*/ 1530668 w 6703452"/>
              <a:gd name="connsiteY603" fmla="*/ 3029040 h 6099980"/>
              <a:gd name="connsiteX604" fmla="*/ 1547812 w 6703452"/>
              <a:gd name="connsiteY604" fmla="*/ 2984273 h 6099980"/>
              <a:gd name="connsiteX605" fmla="*/ 1562100 w 6703452"/>
              <a:gd name="connsiteY605" fmla="*/ 2949030 h 6099980"/>
              <a:gd name="connsiteX606" fmla="*/ 1573530 w 6703452"/>
              <a:gd name="connsiteY606" fmla="*/ 2918550 h 6099980"/>
              <a:gd name="connsiteX607" fmla="*/ 1585912 w 6703452"/>
              <a:gd name="connsiteY607" fmla="*/ 2888070 h 6099980"/>
              <a:gd name="connsiteX608" fmla="*/ 1572578 w 6703452"/>
              <a:gd name="connsiteY608" fmla="*/ 2925218 h 6099980"/>
              <a:gd name="connsiteX609" fmla="*/ 1542098 w 6703452"/>
              <a:gd name="connsiteY609" fmla="*/ 3002370 h 6099980"/>
              <a:gd name="connsiteX610" fmla="*/ 1483996 w 6703452"/>
              <a:gd name="connsiteY610" fmla="*/ 3153818 h 6099980"/>
              <a:gd name="connsiteX611" fmla="*/ 1505904 w 6703452"/>
              <a:gd name="connsiteY611" fmla="*/ 3084285 h 6099980"/>
              <a:gd name="connsiteX612" fmla="*/ 1524000 w 6703452"/>
              <a:gd name="connsiteY612" fmla="*/ 3024278 h 6099980"/>
              <a:gd name="connsiteX613" fmla="*/ 1545908 w 6703452"/>
              <a:gd name="connsiteY613" fmla="*/ 2960460 h 6099980"/>
              <a:gd name="connsiteX614" fmla="*/ 1581150 w 6703452"/>
              <a:gd name="connsiteY614" fmla="*/ 2880450 h 6099980"/>
              <a:gd name="connsiteX615" fmla="*/ 1584198 w 6703452"/>
              <a:gd name="connsiteY615" fmla="*/ 2868221 h 6099980"/>
              <a:gd name="connsiteX616" fmla="*/ 1574484 w 6703452"/>
              <a:gd name="connsiteY616" fmla="*/ 2892833 h 6099980"/>
              <a:gd name="connsiteX617" fmla="*/ 1570672 w 6703452"/>
              <a:gd name="connsiteY617" fmla="*/ 2899500 h 6099980"/>
              <a:gd name="connsiteX618" fmla="*/ 1646872 w 6703452"/>
              <a:gd name="connsiteY618" fmla="*/ 2868068 h 6099980"/>
              <a:gd name="connsiteX619" fmla="*/ 1624012 w 6703452"/>
              <a:gd name="connsiteY619" fmla="*/ 2916645 h 6099980"/>
              <a:gd name="connsiteX620" fmla="*/ 1610678 w 6703452"/>
              <a:gd name="connsiteY620" fmla="*/ 2948078 h 6099980"/>
              <a:gd name="connsiteX621" fmla="*/ 1611630 w 6703452"/>
              <a:gd name="connsiteY621" fmla="*/ 2950935 h 6099980"/>
              <a:gd name="connsiteX622" fmla="*/ 1614226 w 6703452"/>
              <a:gd name="connsiteY622" fmla="*/ 2945827 h 6099980"/>
              <a:gd name="connsiteX623" fmla="*/ 1602506 w 6703452"/>
              <a:gd name="connsiteY623" fmla="*/ 2973051 h 6099980"/>
              <a:gd name="connsiteX624" fmla="*/ 1584960 w 6703452"/>
              <a:gd name="connsiteY624" fmla="*/ 3011895 h 6099980"/>
              <a:gd name="connsiteX625" fmla="*/ 1591628 w 6703452"/>
              <a:gd name="connsiteY625" fmla="*/ 2990940 h 6099980"/>
              <a:gd name="connsiteX626" fmla="*/ 1612584 w 6703452"/>
              <a:gd name="connsiteY626" fmla="*/ 2936648 h 6099980"/>
              <a:gd name="connsiteX627" fmla="*/ 1627824 w 6703452"/>
              <a:gd name="connsiteY627" fmla="*/ 2904263 h 6099980"/>
              <a:gd name="connsiteX628" fmla="*/ 1646872 w 6703452"/>
              <a:gd name="connsiteY628" fmla="*/ 2868068 h 6099980"/>
              <a:gd name="connsiteX629" fmla="*/ 4707740 w 6703452"/>
              <a:gd name="connsiteY629" fmla="*/ 2865653 h 6099980"/>
              <a:gd name="connsiteX630" fmla="*/ 4695350 w 6703452"/>
              <a:gd name="connsiteY630" fmla="*/ 2877831 h 6099980"/>
              <a:gd name="connsiteX631" fmla="*/ 4619626 w 6703452"/>
              <a:gd name="connsiteY631" fmla="*/ 2957603 h 6099980"/>
              <a:gd name="connsiteX632" fmla="*/ 4453892 w 6703452"/>
              <a:gd name="connsiteY632" fmla="*/ 3146198 h 6099980"/>
              <a:gd name="connsiteX633" fmla="*/ 4503420 w 6703452"/>
              <a:gd name="connsiteY633" fmla="*/ 3091906 h 6099980"/>
              <a:gd name="connsiteX634" fmla="*/ 4447224 w 6703452"/>
              <a:gd name="connsiteY634" fmla="*/ 3158581 h 6099980"/>
              <a:gd name="connsiteX635" fmla="*/ 4506278 w 6703452"/>
              <a:gd name="connsiteY635" fmla="*/ 3097621 h 6099980"/>
              <a:gd name="connsiteX636" fmla="*/ 4359592 w 6703452"/>
              <a:gd name="connsiteY636" fmla="*/ 3273833 h 6099980"/>
              <a:gd name="connsiteX637" fmla="*/ 4409124 w 6703452"/>
              <a:gd name="connsiteY637" fmla="*/ 3220493 h 6099980"/>
              <a:gd name="connsiteX638" fmla="*/ 4348164 w 6703452"/>
              <a:gd name="connsiteY638" fmla="*/ 3296693 h 6099980"/>
              <a:gd name="connsiteX639" fmla="*/ 4302444 w 6703452"/>
              <a:gd name="connsiteY639" fmla="*/ 3362416 h 6099980"/>
              <a:gd name="connsiteX640" fmla="*/ 4338638 w 6703452"/>
              <a:gd name="connsiteY640" fmla="*/ 3314791 h 6099980"/>
              <a:gd name="connsiteX641" fmla="*/ 4341496 w 6703452"/>
              <a:gd name="connsiteY641" fmla="*/ 3314791 h 6099980"/>
              <a:gd name="connsiteX642" fmla="*/ 4283392 w 6703452"/>
              <a:gd name="connsiteY642" fmla="*/ 3389086 h 6099980"/>
              <a:gd name="connsiteX643" fmla="*/ 4261486 w 6703452"/>
              <a:gd name="connsiteY643" fmla="*/ 3419566 h 6099980"/>
              <a:gd name="connsiteX644" fmla="*/ 4241484 w 6703452"/>
              <a:gd name="connsiteY644" fmla="*/ 3448141 h 6099980"/>
              <a:gd name="connsiteX645" fmla="*/ 4222432 w 6703452"/>
              <a:gd name="connsiteY645" fmla="*/ 3476716 h 6099980"/>
              <a:gd name="connsiteX646" fmla="*/ 4203384 w 6703452"/>
              <a:gd name="connsiteY646" fmla="*/ 3507196 h 6099980"/>
              <a:gd name="connsiteX647" fmla="*/ 4181476 w 6703452"/>
              <a:gd name="connsiteY647" fmla="*/ 3541486 h 6099980"/>
              <a:gd name="connsiteX648" fmla="*/ 4156710 w 6703452"/>
              <a:gd name="connsiteY648" fmla="*/ 3582443 h 6099980"/>
              <a:gd name="connsiteX649" fmla="*/ 4150044 w 6703452"/>
              <a:gd name="connsiteY649" fmla="*/ 3601493 h 6099980"/>
              <a:gd name="connsiteX650" fmla="*/ 4123372 w 6703452"/>
              <a:gd name="connsiteY650" fmla="*/ 3657691 h 6099980"/>
              <a:gd name="connsiteX651" fmla="*/ 4095750 w 6703452"/>
              <a:gd name="connsiteY651" fmla="*/ 3721508 h 6099980"/>
              <a:gd name="connsiteX652" fmla="*/ 4083368 w 6703452"/>
              <a:gd name="connsiteY652" fmla="*/ 3761513 h 6099980"/>
              <a:gd name="connsiteX653" fmla="*/ 4094798 w 6703452"/>
              <a:gd name="connsiteY653" fmla="*/ 3731986 h 6099980"/>
              <a:gd name="connsiteX654" fmla="*/ 4107180 w 6703452"/>
              <a:gd name="connsiteY654" fmla="*/ 3702458 h 6099980"/>
              <a:gd name="connsiteX655" fmla="*/ 4094798 w 6703452"/>
              <a:gd name="connsiteY655" fmla="*/ 3733891 h 6099980"/>
              <a:gd name="connsiteX656" fmla="*/ 4084320 w 6703452"/>
              <a:gd name="connsiteY656" fmla="*/ 3766276 h 6099980"/>
              <a:gd name="connsiteX657" fmla="*/ 4073844 w 6703452"/>
              <a:gd name="connsiteY657" fmla="*/ 3798661 h 6099980"/>
              <a:gd name="connsiteX658" fmla="*/ 4065270 w 6703452"/>
              <a:gd name="connsiteY658" fmla="*/ 3831046 h 6099980"/>
              <a:gd name="connsiteX659" fmla="*/ 4053840 w 6703452"/>
              <a:gd name="connsiteY659" fmla="*/ 3860573 h 6099980"/>
              <a:gd name="connsiteX660" fmla="*/ 4050984 w 6703452"/>
              <a:gd name="connsiteY660" fmla="*/ 3867241 h 6099980"/>
              <a:gd name="connsiteX661" fmla="*/ 4051936 w 6703452"/>
              <a:gd name="connsiteY661" fmla="*/ 3858668 h 6099980"/>
              <a:gd name="connsiteX662" fmla="*/ 4054792 w 6703452"/>
              <a:gd name="connsiteY662" fmla="*/ 3844381 h 6099980"/>
              <a:gd name="connsiteX663" fmla="*/ 4055744 w 6703452"/>
              <a:gd name="connsiteY663" fmla="*/ 3832951 h 6099980"/>
              <a:gd name="connsiteX664" fmla="*/ 4048124 w 6703452"/>
              <a:gd name="connsiteY664" fmla="*/ 3853906 h 6099980"/>
              <a:gd name="connsiteX665" fmla="*/ 4033838 w 6703452"/>
              <a:gd name="connsiteY665" fmla="*/ 3905341 h 6099980"/>
              <a:gd name="connsiteX666" fmla="*/ 4015740 w 6703452"/>
              <a:gd name="connsiteY666" fmla="*/ 4006306 h 6099980"/>
              <a:gd name="connsiteX667" fmla="*/ 4009072 w 6703452"/>
              <a:gd name="connsiteY667" fmla="*/ 4069171 h 6099980"/>
              <a:gd name="connsiteX668" fmla="*/ 4002404 w 6703452"/>
              <a:gd name="connsiteY668" fmla="*/ 4123463 h 6099980"/>
              <a:gd name="connsiteX669" fmla="*/ 3987166 w 6703452"/>
              <a:gd name="connsiteY669" fmla="*/ 4195853 h 6099980"/>
              <a:gd name="connsiteX670" fmla="*/ 4002404 w 6703452"/>
              <a:gd name="connsiteY670" fmla="*/ 4098698 h 6099980"/>
              <a:gd name="connsiteX671" fmla="*/ 4024312 w 6703452"/>
              <a:gd name="connsiteY671" fmla="*/ 3948203 h 6099980"/>
              <a:gd name="connsiteX672" fmla="*/ 4010978 w 6703452"/>
              <a:gd name="connsiteY672" fmla="*/ 4012973 h 6099980"/>
              <a:gd name="connsiteX673" fmla="*/ 4016692 w 6703452"/>
              <a:gd name="connsiteY673" fmla="*/ 3968206 h 6099980"/>
              <a:gd name="connsiteX674" fmla="*/ 4030980 w 6703452"/>
              <a:gd name="connsiteY674" fmla="*/ 3896768 h 6099980"/>
              <a:gd name="connsiteX675" fmla="*/ 4040504 w 6703452"/>
              <a:gd name="connsiteY675" fmla="*/ 3857716 h 6099980"/>
              <a:gd name="connsiteX676" fmla="*/ 4051936 w 6703452"/>
              <a:gd name="connsiteY676" fmla="*/ 3819616 h 6099980"/>
              <a:gd name="connsiteX677" fmla="*/ 4063366 w 6703452"/>
              <a:gd name="connsiteY677" fmla="*/ 3784373 h 6099980"/>
              <a:gd name="connsiteX678" fmla="*/ 4074796 w 6703452"/>
              <a:gd name="connsiteY678" fmla="*/ 3753893 h 6099980"/>
              <a:gd name="connsiteX679" fmla="*/ 4064318 w 6703452"/>
              <a:gd name="connsiteY679" fmla="*/ 3786278 h 6099980"/>
              <a:gd name="connsiteX680" fmla="*/ 4062412 w 6703452"/>
              <a:gd name="connsiteY680" fmla="*/ 3795803 h 6099980"/>
              <a:gd name="connsiteX681" fmla="*/ 4066224 w 6703452"/>
              <a:gd name="connsiteY681" fmla="*/ 3787231 h 6099980"/>
              <a:gd name="connsiteX682" fmla="*/ 4074796 w 6703452"/>
              <a:gd name="connsiteY682" fmla="*/ 3765323 h 6099980"/>
              <a:gd name="connsiteX683" fmla="*/ 4100512 w 6703452"/>
              <a:gd name="connsiteY683" fmla="*/ 3702458 h 6099980"/>
              <a:gd name="connsiteX684" fmla="*/ 4127184 w 6703452"/>
              <a:gd name="connsiteY684" fmla="*/ 3648166 h 6099980"/>
              <a:gd name="connsiteX685" fmla="*/ 4131944 w 6703452"/>
              <a:gd name="connsiteY685" fmla="*/ 3622448 h 6099980"/>
              <a:gd name="connsiteX686" fmla="*/ 4090036 w 6703452"/>
              <a:gd name="connsiteY686" fmla="*/ 3713888 h 6099980"/>
              <a:gd name="connsiteX687" fmla="*/ 4071938 w 6703452"/>
              <a:gd name="connsiteY687" fmla="*/ 3759608 h 6099980"/>
              <a:gd name="connsiteX688" fmla="*/ 4060508 w 6703452"/>
              <a:gd name="connsiteY688" fmla="*/ 3789136 h 6099980"/>
              <a:gd name="connsiteX689" fmla="*/ 4048124 w 6703452"/>
              <a:gd name="connsiteY689" fmla="*/ 3826283 h 6099980"/>
              <a:gd name="connsiteX690" fmla="*/ 4061460 w 6703452"/>
              <a:gd name="connsiteY690" fmla="*/ 3784373 h 6099980"/>
              <a:gd name="connsiteX691" fmla="*/ 4074796 w 6703452"/>
              <a:gd name="connsiteY691" fmla="*/ 3748178 h 6099980"/>
              <a:gd name="connsiteX692" fmla="*/ 4096704 w 6703452"/>
              <a:gd name="connsiteY692" fmla="*/ 3690076 h 6099980"/>
              <a:gd name="connsiteX693" fmla="*/ 4130040 w 6703452"/>
              <a:gd name="connsiteY693" fmla="*/ 3607208 h 6099980"/>
              <a:gd name="connsiteX694" fmla="*/ 4146232 w 6703452"/>
              <a:gd name="connsiteY694" fmla="*/ 3571013 h 6099980"/>
              <a:gd name="connsiteX695" fmla="*/ 4165284 w 6703452"/>
              <a:gd name="connsiteY695" fmla="*/ 3531961 h 6099980"/>
              <a:gd name="connsiteX696" fmla="*/ 4192904 w 6703452"/>
              <a:gd name="connsiteY696" fmla="*/ 3485288 h 6099980"/>
              <a:gd name="connsiteX697" fmla="*/ 4231958 w 6703452"/>
              <a:gd name="connsiteY697" fmla="*/ 3426233 h 6099980"/>
              <a:gd name="connsiteX698" fmla="*/ 4265296 w 6703452"/>
              <a:gd name="connsiteY698" fmla="*/ 3392896 h 6099980"/>
              <a:gd name="connsiteX699" fmla="*/ 4289108 w 6703452"/>
              <a:gd name="connsiteY699" fmla="*/ 3358606 h 6099980"/>
              <a:gd name="connsiteX700" fmla="*/ 4318636 w 6703452"/>
              <a:gd name="connsiteY700" fmla="*/ 3317648 h 6099980"/>
              <a:gd name="connsiteX701" fmla="*/ 4370070 w 6703452"/>
              <a:gd name="connsiteY701" fmla="*/ 3249068 h 6099980"/>
              <a:gd name="connsiteX702" fmla="*/ 4343400 w 6703452"/>
              <a:gd name="connsiteY702" fmla="*/ 3272881 h 6099980"/>
              <a:gd name="connsiteX703" fmla="*/ 4438652 w 6703452"/>
              <a:gd name="connsiteY703" fmla="*/ 3160486 h 6099980"/>
              <a:gd name="connsiteX704" fmla="*/ 4543426 w 6703452"/>
              <a:gd name="connsiteY704" fmla="*/ 3039518 h 6099980"/>
              <a:gd name="connsiteX705" fmla="*/ 4481544 w 6703452"/>
              <a:gd name="connsiteY705" fmla="*/ 3107161 h 6099980"/>
              <a:gd name="connsiteX706" fmla="*/ 4481166 w 6703452"/>
              <a:gd name="connsiteY706" fmla="*/ 3107607 h 6099980"/>
              <a:gd name="connsiteX707" fmla="*/ 4519674 w 6703452"/>
              <a:gd name="connsiteY707" fmla="*/ 3061768 h 6099980"/>
              <a:gd name="connsiteX708" fmla="*/ 4626292 w 6703452"/>
              <a:gd name="connsiteY708" fmla="*/ 2946173 h 6099980"/>
              <a:gd name="connsiteX709" fmla="*/ 4694992 w 6703452"/>
              <a:gd name="connsiteY709" fmla="*/ 2877712 h 6099980"/>
              <a:gd name="connsiteX710" fmla="*/ 4884420 w 6703452"/>
              <a:gd name="connsiteY710" fmla="*/ 2855686 h 6099980"/>
              <a:gd name="connsiteX711" fmla="*/ 4831080 w 6703452"/>
              <a:gd name="connsiteY711" fmla="*/ 2905216 h 6099980"/>
              <a:gd name="connsiteX712" fmla="*/ 4884420 w 6703452"/>
              <a:gd name="connsiteY712" fmla="*/ 2855686 h 6099980"/>
              <a:gd name="connsiteX713" fmla="*/ 1596706 w 6703452"/>
              <a:gd name="connsiteY713" fmla="*/ 2840767 h 6099980"/>
              <a:gd name="connsiteX714" fmla="*/ 1585912 w 6703452"/>
              <a:gd name="connsiteY714" fmla="*/ 2864258 h 6099980"/>
              <a:gd name="connsiteX715" fmla="*/ 1584198 w 6703452"/>
              <a:gd name="connsiteY715" fmla="*/ 2868221 h 6099980"/>
              <a:gd name="connsiteX716" fmla="*/ 1588770 w 6703452"/>
              <a:gd name="connsiteY716" fmla="*/ 2856638 h 6099980"/>
              <a:gd name="connsiteX717" fmla="*/ 4750140 w 6703452"/>
              <a:gd name="connsiteY717" fmla="*/ 2825544 h 6099980"/>
              <a:gd name="connsiteX718" fmla="*/ 4707740 w 6703452"/>
              <a:gd name="connsiteY718" fmla="*/ 2865653 h 6099980"/>
              <a:gd name="connsiteX719" fmla="*/ 4728390 w 6703452"/>
              <a:gd name="connsiteY719" fmla="*/ 2845357 h 6099980"/>
              <a:gd name="connsiteX720" fmla="*/ 1605916 w 6703452"/>
              <a:gd name="connsiteY720" fmla="*/ 2822348 h 6099980"/>
              <a:gd name="connsiteX721" fmla="*/ 1596706 w 6703452"/>
              <a:gd name="connsiteY721" fmla="*/ 2840767 h 6099980"/>
              <a:gd name="connsiteX722" fmla="*/ 1602106 w 6703452"/>
              <a:gd name="connsiteY722" fmla="*/ 2829015 h 6099980"/>
              <a:gd name="connsiteX723" fmla="*/ 1683068 w 6703452"/>
              <a:gd name="connsiteY723" fmla="*/ 2771865 h 6099980"/>
              <a:gd name="connsiteX724" fmla="*/ 1670684 w 6703452"/>
              <a:gd name="connsiteY724" fmla="*/ 2790915 h 6099980"/>
              <a:gd name="connsiteX725" fmla="*/ 1660208 w 6703452"/>
              <a:gd name="connsiteY725" fmla="*/ 2810918 h 6099980"/>
              <a:gd name="connsiteX726" fmla="*/ 1644016 w 6703452"/>
              <a:gd name="connsiteY726" fmla="*/ 2840445 h 6099980"/>
              <a:gd name="connsiteX727" fmla="*/ 1652588 w 6703452"/>
              <a:gd name="connsiteY727" fmla="*/ 2819490 h 6099980"/>
              <a:gd name="connsiteX728" fmla="*/ 1667828 w 6703452"/>
              <a:gd name="connsiteY728" fmla="*/ 2794725 h 6099980"/>
              <a:gd name="connsiteX729" fmla="*/ 1683068 w 6703452"/>
              <a:gd name="connsiteY729" fmla="*/ 2771865 h 6099980"/>
              <a:gd name="connsiteX730" fmla="*/ 1724026 w 6703452"/>
              <a:gd name="connsiteY730" fmla="*/ 2753768 h 6099980"/>
              <a:gd name="connsiteX731" fmla="*/ 1697526 w 6703452"/>
              <a:gd name="connsiteY731" fmla="*/ 2795161 h 6099980"/>
              <a:gd name="connsiteX732" fmla="*/ 1703070 w 6703452"/>
              <a:gd name="connsiteY732" fmla="*/ 2786153 h 6099980"/>
              <a:gd name="connsiteX733" fmla="*/ 1724026 w 6703452"/>
              <a:gd name="connsiteY733" fmla="*/ 2753768 h 6099980"/>
              <a:gd name="connsiteX734" fmla="*/ 1706850 w 6703452"/>
              <a:gd name="connsiteY734" fmla="*/ 2740120 h 6099980"/>
              <a:gd name="connsiteX735" fmla="*/ 1687830 w 6703452"/>
              <a:gd name="connsiteY735" fmla="*/ 2771865 h 6099980"/>
              <a:gd name="connsiteX736" fmla="*/ 1660208 w 6703452"/>
              <a:gd name="connsiteY736" fmla="*/ 2824252 h 6099980"/>
              <a:gd name="connsiteX737" fmla="*/ 1670684 w 6703452"/>
              <a:gd name="connsiteY737" fmla="*/ 2798535 h 6099980"/>
              <a:gd name="connsiteX738" fmla="*/ 1701164 w 6703452"/>
              <a:gd name="connsiteY738" fmla="*/ 2746148 h 6099980"/>
              <a:gd name="connsiteX739" fmla="*/ 1706850 w 6703452"/>
              <a:gd name="connsiteY739" fmla="*/ 2740120 h 6099980"/>
              <a:gd name="connsiteX740" fmla="*/ 1751648 w 6703452"/>
              <a:gd name="connsiteY740" fmla="*/ 2718525 h 6099980"/>
              <a:gd name="connsiteX741" fmla="*/ 1573530 w 6703452"/>
              <a:gd name="connsiteY741" fmla="*/ 3103335 h 6099980"/>
              <a:gd name="connsiteX742" fmla="*/ 1564004 w 6703452"/>
              <a:gd name="connsiteY742" fmla="*/ 3109050 h 6099980"/>
              <a:gd name="connsiteX743" fmla="*/ 1587818 w 6703452"/>
              <a:gd name="connsiteY743" fmla="*/ 3042375 h 6099980"/>
              <a:gd name="connsiteX744" fmla="*/ 1591628 w 6703452"/>
              <a:gd name="connsiteY744" fmla="*/ 3022373 h 6099980"/>
              <a:gd name="connsiteX745" fmla="*/ 1561148 w 6703452"/>
              <a:gd name="connsiteY745" fmla="*/ 3111908 h 6099980"/>
              <a:gd name="connsiteX746" fmla="*/ 1557338 w 6703452"/>
              <a:gd name="connsiteY746" fmla="*/ 3103335 h 6099980"/>
              <a:gd name="connsiteX747" fmla="*/ 1591628 w 6703452"/>
              <a:gd name="connsiteY747" fmla="*/ 3009038 h 6099980"/>
              <a:gd name="connsiteX748" fmla="*/ 1613194 w 6703452"/>
              <a:gd name="connsiteY748" fmla="*/ 2952781 h 6099980"/>
              <a:gd name="connsiteX749" fmla="*/ 1614464 w 6703452"/>
              <a:gd name="connsiteY749" fmla="*/ 2945360 h 6099980"/>
              <a:gd name="connsiteX750" fmla="*/ 1618894 w 6703452"/>
              <a:gd name="connsiteY750" fmla="*/ 2936648 h 6099980"/>
              <a:gd name="connsiteX751" fmla="*/ 1632584 w 6703452"/>
              <a:gd name="connsiteY751" fmla="*/ 2910930 h 6099980"/>
              <a:gd name="connsiteX752" fmla="*/ 1675092 w 6703452"/>
              <a:gd name="connsiteY752" fmla="*/ 2830206 h 6099980"/>
              <a:gd name="connsiteX753" fmla="*/ 1697526 w 6703452"/>
              <a:gd name="connsiteY753" fmla="*/ 2795161 h 6099980"/>
              <a:gd name="connsiteX754" fmla="*/ 1687830 w 6703452"/>
              <a:gd name="connsiteY754" fmla="*/ 2810918 h 6099980"/>
              <a:gd name="connsiteX755" fmla="*/ 1674496 w 6703452"/>
              <a:gd name="connsiteY755" fmla="*/ 2835683 h 6099980"/>
              <a:gd name="connsiteX756" fmla="*/ 1661160 w 6703452"/>
              <a:gd name="connsiteY756" fmla="*/ 2860448 h 6099980"/>
              <a:gd name="connsiteX757" fmla="*/ 1654492 w 6703452"/>
              <a:gd name="connsiteY757" fmla="*/ 2872830 h 6099980"/>
              <a:gd name="connsiteX758" fmla="*/ 1647826 w 6703452"/>
              <a:gd name="connsiteY758" fmla="*/ 2886165 h 6099980"/>
              <a:gd name="connsiteX759" fmla="*/ 1618298 w 6703452"/>
              <a:gd name="connsiteY759" fmla="*/ 2943315 h 6099980"/>
              <a:gd name="connsiteX760" fmla="*/ 1609726 w 6703452"/>
              <a:gd name="connsiteY760" fmla="*/ 2977605 h 6099980"/>
              <a:gd name="connsiteX761" fmla="*/ 1623060 w 6703452"/>
              <a:gd name="connsiteY761" fmla="*/ 2948078 h 6099980"/>
              <a:gd name="connsiteX762" fmla="*/ 1638300 w 6703452"/>
              <a:gd name="connsiteY762" fmla="*/ 2916645 h 6099980"/>
              <a:gd name="connsiteX763" fmla="*/ 1671638 w 6703452"/>
              <a:gd name="connsiteY763" fmla="*/ 2849970 h 6099980"/>
              <a:gd name="connsiteX764" fmla="*/ 1689736 w 6703452"/>
              <a:gd name="connsiteY764" fmla="*/ 2815680 h 6099980"/>
              <a:gd name="connsiteX765" fmla="*/ 1694498 w 6703452"/>
              <a:gd name="connsiteY765" fmla="*/ 2807108 h 6099980"/>
              <a:gd name="connsiteX766" fmla="*/ 1699260 w 6703452"/>
              <a:gd name="connsiteY766" fmla="*/ 2798535 h 6099980"/>
              <a:gd name="connsiteX767" fmla="*/ 1709738 w 6703452"/>
              <a:gd name="connsiteY767" fmla="*/ 2782343 h 6099980"/>
              <a:gd name="connsiteX768" fmla="*/ 1729740 w 6703452"/>
              <a:gd name="connsiteY768" fmla="*/ 2749958 h 6099980"/>
              <a:gd name="connsiteX769" fmla="*/ 1751648 w 6703452"/>
              <a:gd name="connsiteY769" fmla="*/ 2718525 h 6099980"/>
              <a:gd name="connsiteX770" fmla="*/ 4980842 w 6703452"/>
              <a:gd name="connsiteY770" fmla="*/ 2703256 h 6099980"/>
              <a:gd name="connsiteX771" fmla="*/ 4978320 w 6703452"/>
              <a:gd name="connsiteY771" fmla="*/ 2704955 h 6099980"/>
              <a:gd name="connsiteX772" fmla="*/ 4979434 w 6703452"/>
              <a:gd name="connsiteY772" fmla="*/ 2704119 h 6099980"/>
              <a:gd name="connsiteX773" fmla="*/ 5173980 w 6703452"/>
              <a:gd name="connsiteY773" fmla="*/ 2606131 h 6099980"/>
              <a:gd name="connsiteX774" fmla="*/ 5147312 w 6703452"/>
              <a:gd name="connsiteY774" fmla="*/ 2616608 h 6099980"/>
              <a:gd name="connsiteX775" fmla="*/ 5119688 w 6703452"/>
              <a:gd name="connsiteY775" fmla="*/ 2627086 h 6099980"/>
              <a:gd name="connsiteX776" fmla="*/ 5156836 w 6703452"/>
              <a:gd name="connsiteY776" fmla="*/ 2617561 h 6099980"/>
              <a:gd name="connsiteX777" fmla="*/ 5173980 w 6703452"/>
              <a:gd name="connsiteY777" fmla="*/ 2606131 h 6099980"/>
              <a:gd name="connsiteX778" fmla="*/ 5787392 w 6703452"/>
              <a:gd name="connsiteY778" fmla="*/ 2514690 h 6099980"/>
              <a:gd name="connsiteX779" fmla="*/ 5769292 w 6703452"/>
              <a:gd name="connsiteY779" fmla="*/ 2521358 h 6099980"/>
              <a:gd name="connsiteX780" fmla="*/ 5787392 w 6703452"/>
              <a:gd name="connsiteY780" fmla="*/ 2514690 h 6099980"/>
              <a:gd name="connsiteX781" fmla="*/ 5341620 w 6703452"/>
              <a:gd name="connsiteY781" fmla="*/ 2483258 h 6099980"/>
              <a:gd name="connsiteX782" fmla="*/ 5312092 w 6703452"/>
              <a:gd name="connsiteY782" fmla="*/ 2494688 h 6099980"/>
              <a:gd name="connsiteX783" fmla="*/ 5178744 w 6703452"/>
              <a:gd name="connsiteY783" fmla="*/ 2542313 h 6099980"/>
              <a:gd name="connsiteX784" fmla="*/ 5136832 w 6703452"/>
              <a:gd name="connsiteY784" fmla="*/ 2558505 h 6099980"/>
              <a:gd name="connsiteX785" fmla="*/ 5103496 w 6703452"/>
              <a:gd name="connsiteY785" fmla="*/ 2574698 h 6099980"/>
              <a:gd name="connsiteX786" fmla="*/ 5068252 w 6703452"/>
              <a:gd name="connsiteY786" fmla="*/ 2592796 h 6099980"/>
              <a:gd name="connsiteX787" fmla="*/ 5048250 w 6703452"/>
              <a:gd name="connsiteY787" fmla="*/ 2603273 h 6099980"/>
              <a:gd name="connsiteX788" fmla="*/ 5026344 w 6703452"/>
              <a:gd name="connsiteY788" fmla="*/ 2615655 h 6099980"/>
              <a:gd name="connsiteX789" fmla="*/ 5001578 w 6703452"/>
              <a:gd name="connsiteY789" fmla="*/ 2628990 h 6099980"/>
              <a:gd name="connsiteX790" fmla="*/ 4973004 w 6703452"/>
              <a:gd name="connsiteY790" fmla="*/ 2645183 h 6099980"/>
              <a:gd name="connsiteX791" fmla="*/ 5013008 w 6703452"/>
              <a:gd name="connsiteY791" fmla="*/ 2618513 h 6099980"/>
              <a:gd name="connsiteX792" fmla="*/ 5040630 w 6703452"/>
              <a:gd name="connsiteY792" fmla="*/ 2601368 h 6099980"/>
              <a:gd name="connsiteX793" fmla="*/ 5072064 w 6703452"/>
              <a:gd name="connsiteY793" fmla="*/ 2582318 h 6099980"/>
              <a:gd name="connsiteX794" fmla="*/ 5093018 w 6703452"/>
              <a:gd name="connsiteY794" fmla="*/ 2568983 h 6099980"/>
              <a:gd name="connsiteX795" fmla="*/ 5134928 w 6703452"/>
              <a:gd name="connsiteY795" fmla="*/ 2547075 h 6099980"/>
              <a:gd name="connsiteX796" fmla="*/ 5101592 w 6703452"/>
              <a:gd name="connsiteY796" fmla="*/ 2560411 h 6099980"/>
              <a:gd name="connsiteX797" fmla="*/ 5154930 w 6703452"/>
              <a:gd name="connsiteY797" fmla="*/ 2536598 h 6099980"/>
              <a:gd name="connsiteX798" fmla="*/ 5178744 w 6703452"/>
              <a:gd name="connsiteY798" fmla="*/ 2532788 h 6099980"/>
              <a:gd name="connsiteX799" fmla="*/ 5341620 w 6703452"/>
              <a:gd name="connsiteY799" fmla="*/ 2483258 h 6099980"/>
              <a:gd name="connsiteX800" fmla="*/ 1901608 w 6703452"/>
              <a:gd name="connsiteY800" fmla="*/ 2454802 h 6099980"/>
              <a:gd name="connsiteX801" fmla="*/ 1876426 w 6703452"/>
              <a:gd name="connsiteY801" fmla="*/ 2479447 h 6099980"/>
              <a:gd name="connsiteX802" fmla="*/ 1900240 w 6703452"/>
              <a:gd name="connsiteY802" fmla="*/ 2455635 h 6099980"/>
              <a:gd name="connsiteX803" fmla="*/ 1901608 w 6703452"/>
              <a:gd name="connsiteY803" fmla="*/ 2454802 h 6099980"/>
              <a:gd name="connsiteX804" fmla="*/ 5862324 w 6703452"/>
              <a:gd name="connsiteY804" fmla="*/ 2445947 h 6099980"/>
              <a:gd name="connsiteX805" fmla="*/ 5816918 w 6703452"/>
              <a:gd name="connsiteY805" fmla="*/ 2461351 h 6099980"/>
              <a:gd name="connsiteX806" fmla="*/ 5770246 w 6703452"/>
              <a:gd name="connsiteY806" fmla="*/ 2474686 h 6099980"/>
              <a:gd name="connsiteX807" fmla="*/ 5719764 w 6703452"/>
              <a:gd name="connsiteY807" fmla="*/ 2487068 h 6099980"/>
              <a:gd name="connsiteX808" fmla="*/ 5700712 w 6703452"/>
              <a:gd name="connsiteY808" fmla="*/ 2493736 h 6099980"/>
              <a:gd name="connsiteX809" fmla="*/ 5745480 w 6703452"/>
              <a:gd name="connsiteY809" fmla="*/ 2488973 h 6099980"/>
              <a:gd name="connsiteX810" fmla="*/ 5694046 w 6703452"/>
              <a:gd name="connsiteY810" fmla="*/ 2498498 h 6099980"/>
              <a:gd name="connsiteX811" fmla="*/ 5660708 w 6703452"/>
              <a:gd name="connsiteY811" fmla="*/ 2508023 h 6099980"/>
              <a:gd name="connsiteX812" fmla="*/ 5571172 w 6703452"/>
              <a:gd name="connsiteY812" fmla="*/ 2529931 h 6099980"/>
              <a:gd name="connsiteX813" fmla="*/ 5617846 w 6703452"/>
              <a:gd name="connsiteY813" fmla="*/ 2524216 h 6099980"/>
              <a:gd name="connsiteX814" fmla="*/ 5708332 w 6703452"/>
              <a:gd name="connsiteY814" fmla="*/ 2504213 h 6099980"/>
              <a:gd name="connsiteX815" fmla="*/ 5746432 w 6703452"/>
              <a:gd name="connsiteY815" fmla="*/ 2491831 h 6099980"/>
              <a:gd name="connsiteX816" fmla="*/ 5796916 w 6703452"/>
              <a:gd name="connsiteY816" fmla="*/ 2475638 h 6099980"/>
              <a:gd name="connsiteX817" fmla="*/ 5862638 w 6703452"/>
              <a:gd name="connsiteY817" fmla="*/ 2447063 h 6099980"/>
              <a:gd name="connsiteX818" fmla="*/ 5862324 w 6703452"/>
              <a:gd name="connsiteY818" fmla="*/ 2445947 h 6099980"/>
              <a:gd name="connsiteX819" fmla="*/ 5748338 w 6703452"/>
              <a:gd name="connsiteY819" fmla="*/ 2415630 h 6099980"/>
              <a:gd name="connsiteX820" fmla="*/ 5694046 w 6703452"/>
              <a:gd name="connsiteY820" fmla="*/ 2430870 h 6099980"/>
              <a:gd name="connsiteX821" fmla="*/ 5748338 w 6703452"/>
              <a:gd name="connsiteY821" fmla="*/ 2415630 h 6099980"/>
              <a:gd name="connsiteX822" fmla="*/ 5732146 w 6703452"/>
              <a:gd name="connsiteY822" fmla="*/ 2404200 h 6099980"/>
              <a:gd name="connsiteX823" fmla="*/ 5662612 w 6703452"/>
              <a:gd name="connsiteY823" fmla="*/ 2423250 h 6099980"/>
              <a:gd name="connsiteX824" fmla="*/ 5647372 w 6703452"/>
              <a:gd name="connsiteY824" fmla="*/ 2425155 h 6099980"/>
              <a:gd name="connsiteX825" fmla="*/ 5682616 w 6703452"/>
              <a:gd name="connsiteY825" fmla="*/ 2416583 h 6099980"/>
              <a:gd name="connsiteX826" fmla="*/ 5717858 w 6703452"/>
              <a:gd name="connsiteY826" fmla="*/ 2407058 h 6099980"/>
              <a:gd name="connsiteX827" fmla="*/ 2229804 w 6703452"/>
              <a:gd name="connsiteY827" fmla="*/ 2291806 h 6099980"/>
              <a:gd name="connsiteX828" fmla="*/ 2230092 w 6703452"/>
              <a:gd name="connsiteY828" fmla="*/ 2292061 h 6099980"/>
              <a:gd name="connsiteX829" fmla="*/ 2229804 w 6703452"/>
              <a:gd name="connsiteY829" fmla="*/ 2292163 h 6099980"/>
              <a:gd name="connsiteX830" fmla="*/ 2229804 w 6703452"/>
              <a:gd name="connsiteY830" fmla="*/ 2291806 h 6099980"/>
              <a:gd name="connsiteX831" fmla="*/ 2486978 w 6703452"/>
              <a:gd name="connsiteY831" fmla="*/ 2268945 h 6099980"/>
              <a:gd name="connsiteX832" fmla="*/ 2477452 w 6703452"/>
              <a:gd name="connsiteY832" fmla="*/ 2270850 h 6099980"/>
              <a:gd name="connsiteX833" fmla="*/ 2475548 w 6703452"/>
              <a:gd name="connsiteY833" fmla="*/ 2270850 h 6099980"/>
              <a:gd name="connsiteX834" fmla="*/ 3027998 w 6703452"/>
              <a:gd name="connsiteY834" fmla="*/ 2214653 h 6099980"/>
              <a:gd name="connsiteX835" fmla="*/ 3023236 w 6703452"/>
              <a:gd name="connsiteY835" fmla="*/ 2216558 h 6099980"/>
              <a:gd name="connsiteX836" fmla="*/ 3027762 w 6703452"/>
              <a:gd name="connsiteY836" fmla="*/ 2214702 h 6099980"/>
              <a:gd name="connsiteX837" fmla="*/ 3076368 w 6703452"/>
              <a:gd name="connsiteY837" fmla="*/ 2211539 h 6099980"/>
              <a:gd name="connsiteX838" fmla="*/ 3046096 w 6703452"/>
              <a:gd name="connsiteY838" fmla="*/ 2223226 h 6099980"/>
              <a:gd name="connsiteX839" fmla="*/ 3060384 w 6703452"/>
              <a:gd name="connsiteY839" fmla="*/ 2219416 h 6099980"/>
              <a:gd name="connsiteX840" fmla="*/ 3048952 w 6703452"/>
              <a:gd name="connsiteY840" fmla="*/ 2223226 h 6099980"/>
              <a:gd name="connsiteX841" fmla="*/ 3025140 w 6703452"/>
              <a:gd name="connsiteY841" fmla="*/ 2229893 h 6099980"/>
              <a:gd name="connsiteX842" fmla="*/ 2928938 w 6703452"/>
              <a:gd name="connsiteY842" fmla="*/ 2249896 h 6099980"/>
              <a:gd name="connsiteX843" fmla="*/ 2815592 w 6703452"/>
              <a:gd name="connsiteY843" fmla="*/ 2257516 h 6099980"/>
              <a:gd name="connsiteX844" fmla="*/ 2770824 w 6703452"/>
              <a:gd name="connsiteY844" fmla="*/ 2255611 h 6099980"/>
              <a:gd name="connsiteX845" fmla="*/ 2939416 w 6703452"/>
              <a:gd name="connsiteY845" fmla="*/ 2243228 h 6099980"/>
              <a:gd name="connsiteX846" fmla="*/ 3047048 w 6703452"/>
              <a:gd name="connsiteY846" fmla="*/ 2217511 h 6099980"/>
              <a:gd name="connsiteX847" fmla="*/ 3076368 w 6703452"/>
              <a:gd name="connsiteY847" fmla="*/ 2211539 h 6099980"/>
              <a:gd name="connsiteX848" fmla="*/ 3114676 w 6703452"/>
              <a:gd name="connsiteY848" fmla="*/ 2200365 h 6099980"/>
              <a:gd name="connsiteX849" fmla="*/ 3033712 w 6703452"/>
              <a:gd name="connsiteY849" fmla="*/ 2231798 h 6099980"/>
              <a:gd name="connsiteX850" fmla="*/ 3114676 w 6703452"/>
              <a:gd name="connsiteY850" fmla="*/ 2200365 h 6099980"/>
              <a:gd name="connsiteX851" fmla="*/ 3124570 w 6703452"/>
              <a:gd name="connsiteY851" fmla="*/ 2194592 h 6099980"/>
              <a:gd name="connsiteX852" fmla="*/ 3117532 w 6703452"/>
              <a:gd name="connsiteY852" fmla="*/ 2198461 h 6099980"/>
              <a:gd name="connsiteX853" fmla="*/ 3094672 w 6703452"/>
              <a:gd name="connsiteY853" fmla="*/ 2207986 h 6099980"/>
              <a:gd name="connsiteX854" fmla="*/ 3071812 w 6703452"/>
              <a:gd name="connsiteY854" fmla="*/ 2215606 h 6099980"/>
              <a:gd name="connsiteX855" fmla="*/ 3060384 w 6703452"/>
              <a:gd name="connsiteY855" fmla="*/ 2219416 h 6099980"/>
              <a:gd name="connsiteX856" fmla="*/ 3073718 w 6703452"/>
              <a:gd name="connsiteY856" fmla="*/ 2214653 h 6099980"/>
              <a:gd name="connsiteX857" fmla="*/ 3096578 w 6703452"/>
              <a:gd name="connsiteY857" fmla="*/ 2207033 h 6099980"/>
              <a:gd name="connsiteX858" fmla="*/ 3167080 w 6703452"/>
              <a:gd name="connsiteY858" fmla="*/ 2171224 h 6099980"/>
              <a:gd name="connsiteX859" fmla="*/ 3153728 w 6703452"/>
              <a:gd name="connsiteY859" fmla="*/ 2179292 h 6099980"/>
              <a:gd name="connsiteX860" fmla="*/ 3130868 w 6703452"/>
              <a:gd name="connsiteY860" fmla="*/ 2191793 h 6099980"/>
              <a:gd name="connsiteX861" fmla="*/ 3124570 w 6703452"/>
              <a:gd name="connsiteY861" fmla="*/ 2194592 h 6099980"/>
              <a:gd name="connsiteX862" fmla="*/ 6288168 w 6703452"/>
              <a:gd name="connsiteY862" fmla="*/ 2109758 h 6099980"/>
              <a:gd name="connsiteX863" fmla="*/ 6282692 w 6703452"/>
              <a:gd name="connsiteY863" fmla="*/ 2128927 h 6099980"/>
              <a:gd name="connsiteX864" fmla="*/ 6245544 w 6703452"/>
              <a:gd name="connsiteY864" fmla="*/ 2204175 h 6099980"/>
              <a:gd name="connsiteX865" fmla="*/ 6280786 w 6703452"/>
              <a:gd name="connsiteY865" fmla="*/ 2127975 h 6099980"/>
              <a:gd name="connsiteX866" fmla="*/ 6248400 w 6703452"/>
              <a:gd name="connsiteY866" fmla="*/ 2192745 h 6099980"/>
              <a:gd name="connsiteX867" fmla="*/ 6237924 w 6703452"/>
              <a:gd name="connsiteY867" fmla="*/ 2208937 h 6099980"/>
              <a:gd name="connsiteX868" fmla="*/ 6224588 w 6703452"/>
              <a:gd name="connsiteY868" fmla="*/ 2225130 h 6099980"/>
              <a:gd name="connsiteX869" fmla="*/ 6286500 w 6703452"/>
              <a:gd name="connsiteY869" fmla="*/ 2109877 h 6099980"/>
              <a:gd name="connsiteX870" fmla="*/ 6288168 w 6703452"/>
              <a:gd name="connsiteY870" fmla="*/ 2109758 h 6099980"/>
              <a:gd name="connsiteX871" fmla="*/ 6252212 w 6703452"/>
              <a:gd name="connsiteY871" fmla="*/ 1935571 h 6099980"/>
              <a:gd name="connsiteX872" fmla="*/ 6243638 w 6703452"/>
              <a:gd name="connsiteY872" fmla="*/ 2045108 h 6099980"/>
              <a:gd name="connsiteX873" fmla="*/ 6250304 w 6703452"/>
              <a:gd name="connsiteY873" fmla="*/ 2027963 h 6099980"/>
              <a:gd name="connsiteX874" fmla="*/ 6150292 w 6703452"/>
              <a:gd name="connsiteY874" fmla="*/ 2224178 h 6099980"/>
              <a:gd name="connsiteX875" fmla="*/ 5980748 w 6703452"/>
              <a:gd name="connsiteY875" fmla="*/ 2363243 h 6099980"/>
              <a:gd name="connsiteX876" fmla="*/ 6121718 w 6703452"/>
              <a:gd name="connsiteY876" fmla="*/ 2264183 h 6099980"/>
              <a:gd name="connsiteX877" fmla="*/ 6187440 w 6703452"/>
              <a:gd name="connsiteY877" fmla="*/ 2197508 h 6099980"/>
              <a:gd name="connsiteX878" fmla="*/ 6190298 w 6703452"/>
              <a:gd name="connsiteY878" fmla="*/ 2198461 h 6099980"/>
              <a:gd name="connsiteX879" fmla="*/ 6168392 w 6703452"/>
              <a:gd name="connsiteY879" fmla="*/ 2230846 h 6099980"/>
              <a:gd name="connsiteX880" fmla="*/ 6110288 w 6703452"/>
              <a:gd name="connsiteY880" fmla="*/ 2293711 h 6099980"/>
              <a:gd name="connsiteX881" fmla="*/ 5999798 w 6703452"/>
              <a:gd name="connsiteY881" fmla="*/ 2377531 h 6099980"/>
              <a:gd name="connsiteX882" fmla="*/ 5975032 w 6703452"/>
              <a:gd name="connsiteY882" fmla="*/ 2392771 h 6099980"/>
              <a:gd name="connsiteX883" fmla="*/ 6069330 w 6703452"/>
              <a:gd name="connsiteY883" fmla="*/ 2330858 h 6099980"/>
              <a:gd name="connsiteX884" fmla="*/ 6170296 w 6703452"/>
              <a:gd name="connsiteY884" fmla="*/ 2232751 h 6099980"/>
              <a:gd name="connsiteX885" fmla="*/ 6214112 w 6703452"/>
              <a:gd name="connsiteY885" fmla="*/ 2162266 h 6099980"/>
              <a:gd name="connsiteX886" fmla="*/ 6250304 w 6703452"/>
              <a:gd name="connsiteY886" fmla="*/ 2062253 h 6099980"/>
              <a:gd name="connsiteX887" fmla="*/ 6256972 w 6703452"/>
              <a:gd name="connsiteY887" fmla="*/ 1971765 h 6099980"/>
              <a:gd name="connsiteX888" fmla="*/ 6256020 w 6703452"/>
              <a:gd name="connsiteY888" fmla="*/ 1956526 h 6099980"/>
              <a:gd name="connsiteX889" fmla="*/ 6254116 w 6703452"/>
              <a:gd name="connsiteY889" fmla="*/ 1945096 h 6099980"/>
              <a:gd name="connsiteX890" fmla="*/ 6252212 w 6703452"/>
              <a:gd name="connsiteY890" fmla="*/ 1935571 h 6099980"/>
              <a:gd name="connsiteX891" fmla="*/ 6187440 w 6703452"/>
              <a:gd name="connsiteY891" fmla="*/ 1898422 h 6099980"/>
              <a:gd name="connsiteX892" fmla="*/ 6193156 w 6703452"/>
              <a:gd name="connsiteY892" fmla="*/ 1919377 h 6099980"/>
              <a:gd name="connsiteX893" fmla="*/ 6196966 w 6703452"/>
              <a:gd name="connsiteY893" fmla="*/ 1941285 h 6099980"/>
              <a:gd name="connsiteX894" fmla="*/ 6195060 w 6703452"/>
              <a:gd name="connsiteY894" fmla="*/ 1952714 h 6099980"/>
              <a:gd name="connsiteX895" fmla="*/ 6187440 w 6703452"/>
              <a:gd name="connsiteY895" fmla="*/ 1898422 h 6099980"/>
              <a:gd name="connsiteX896" fmla="*/ 6250304 w 6703452"/>
              <a:gd name="connsiteY896" fmla="*/ 1843178 h 6099980"/>
              <a:gd name="connsiteX897" fmla="*/ 6272212 w 6703452"/>
              <a:gd name="connsiteY897" fmla="*/ 1932713 h 6099980"/>
              <a:gd name="connsiteX898" fmla="*/ 6273166 w 6703452"/>
              <a:gd name="connsiteY898" fmla="*/ 1921283 h 6099980"/>
              <a:gd name="connsiteX899" fmla="*/ 6271260 w 6703452"/>
              <a:gd name="connsiteY899" fmla="*/ 1906043 h 6099980"/>
              <a:gd name="connsiteX900" fmla="*/ 6268404 w 6703452"/>
              <a:gd name="connsiteY900" fmla="*/ 1893661 h 6099980"/>
              <a:gd name="connsiteX901" fmla="*/ 6263640 w 6703452"/>
              <a:gd name="connsiteY901" fmla="*/ 1874611 h 6099980"/>
              <a:gd name="connsiteX902" fmla="*/ 6256972 w 6703452"/>
              <a:gd name="connsiteY902" fmla="*/ 1854608 h 6099980"/>
              <a:gd name="connsiteX903" fmla="*/ 6250304 w 6703452"/>
              <a:gd name="connsiteY903" fmla="*/ 1843178 h 6099980"/>
              <a:gd name="connsiteX904" fmla="*/ 6075676 w 6703452"/>
              <a:gd name="connsiteY904" fmla="*/ 1603433 h 6099980"/>
              <a:gd name="connsiteX905" fmla="*/ 6082556 w 6703452"/>
              <a:gd name="connsiteY905" fmla="*/ 1617687 h 6099980"/>
              <a:gd name="connsiteX906" fmla="*/ 6081922 w 6703452"/>
              <a:gd name="connsiteY906" fmla="*/ 1617167 h 6099980"/>
              <a:gd name="connsiteX907" fmla="*/ 6073968 w 6703452"/>
              <a:gd name="connsiteY907" fmla="*/ 1599678 h 6099980"/>
              <a:gd name="connsiteX908" fmla="*/ 6075676 w 6703452"/>
              <a:gd name="connsiteY908" fmla="*/ 1603433 h 6099980"/>
              <a:gd name="connsiteX909" fmla="*/ 6074330 w 6703452"/>
              <a:gd name="connsiteY909" fmla="*/ 1600648 h 6099980"/>
              <a:gd name="connsiteX910" fmla="*/ 6069266 w 6703452"/>
              <a:gd name="connsiteY910" fmla="*/ 1587131 h 6099980"/>
              <a:gd name="connsiteX911" fmla="*/ 6073968 w 6703452"/>
              <a:gd name="connsiteY911" fmla="*/ 1599678 h 6099980"/>
              <a:gd name="connsiteX912" fmla="*/ 6073380 w 6703452"/>
              <a:gd name="connsiteY912" fmla="*/ 1598385 h 6099980"/>
              <a:gd name="connsiteX913" fmla="*/ 3489008 w 6703452"/>
              <a:gd name="connsiteY913" fmla="*/ 1400265 h 6099980"/>
              <a:gd name="connsiteX914" fmla="*/ 3457576 w 6703452"/>
              <a:gd name="connsiteY914" fmla="*/ 1528853 h 6099980"/>
              <a:gd name="connsiteX915" fmla="*/ 3474720 w 6703452"/>
              <a:gd name="connsiteY915" fmla="*/ 1441223 h 6099980"/>
              <a:gd name="connsiteX916" fmla="*/ 3489008 w 6703452"/>
              <a:gd name="connsiteY916" fmla="*/ 1400265 h 6099980"/>
              <a:gd name="connsiteX917" fmla="*/ 3509964 w 6703452"/>
              <a:gd name="connsiteY917" fmla="*/ 1350735 h 6099980"/>
              <a:gd name="connsiteX918" fmla="*/ 3509010 w 6703452"/>
              <a:gd name="connsiteY918" fmla="*/ 1358355 h 6099980"/>
              <a:gd name="connsiteX919" fmla="*/ 3500438 w 6703452"/>
              <a:gd name="connsiteY919" fmla="*/ 1395502 h 6099980"/>
              <a:gd name="connsiteX920" fmla="*/ 3509964 w 6703452"/>
              <a:gd name="connsiteY920" fmla="*/ 1350735 h 6099980"/>
              <a:gd name="connsiteX921" fmla="*/ 6167438 w 6703452"/>
              <a:gd name="connsiteY921" fmla="*/ 1333590 h 6099980"/>
              <a:gd name="connsiteX922" fmla="*/ 6148298 w 6703452"/>
              <a:gd name="connsiteY922" fmla="*/ 1384385 h 6099980"/>
              <a:gd name="connsiteX923" fmla="*/ 6150004 w 6703452"/>
              <a:gd name="connsiteY923" fmla="*/ 1377161 h 6099980"/>
              <a:gd name="connsiteX924" fmla="*/ 6155640 w 6703452"/>
              <a:gd name="connsiteY924" fmla="*/ 1360136 h 6099980"/>
              <a:gd name="connsiteX925" fmla="*/ 6074092 w 6703452"/>
              <a:gd name="connsiteY925" fmla="*/ 1295490 h 6099980"/>
              <a:gd name="connsiteX926" fmla="*/ 6067424 w 6703452"/>
              <a:gd name="connsiteY926" fmla="*/ 1310730 h 6099980"/>
              <a:gd name="connsiteX927" fmla="*/ 6060758 w 6703452"/>
              <a:gd name="connsiteY927" fmla="*/ 1325970 h 6099980"/>
              <a:gd name="connsiteX928" fmla="*/ 6074092 w 6703452"/>
              <a:gd name="connsiteY928" fmla="*/ 1295490 h 6099980"/>
              <a:gd name="connsiteX929" fmla="*/ 6189152 w 6703452"/>
              <a:gd name="connsiteY929" fmla="*/ 1194257 h 6099980"/>
              <a:gd name="connsiteX930" fmla="*/ 6151246 w 6703452"/>
              <a:gd name="connsiteY930" fmla="*/ 1236436 h 6099980"/>
              <a:gd name="connsiteX931" fmla="*/ 6182202 w 6703452"/>
              <a:gd name="connsiteY931" fmla="*/ 1201074 h 6099980"/>
              <a:gd name="connsiteX932" fmla="*/ 3515678 w 6703452"/>
              <a:gd name="connsiteY932" fmla="*/ 1163093 h 6099980"/>
              <a:gd name="connsiteX933" fmla="*/ 3504248 w 6703452"/>
              <a:gd name="connsiteY933" fmla="*/ 1209766 h 6099980"/>
              <a:gd name="connsiteX934" fmla="*/ 3505200 w 6703452"/>
              <a:gd name="connsiteY934" fmla="*/ 1200241 h 6099980"/>
              <a:gd name="connsiteX935" fmla="*/ 3510916 w 6703452"/>
              <a:gd name="connsiteY935" fmla="*/ 1146900 h 6099980"/>
              <a:gd name="connsiteX936" fmla="*/ 3494724 w 6703452"/>
              <a:gd name="connsiteY936" fmla="*/ 1197382 h 6099980"/>
              <a:gd name="connsiteX937" fmla="*/ 3480436 w 6703452"/>
              <a:gd name="connsiteY937" fmla="*/ 1248817 h 6099980"/>
              <a:gd name="connsiteX938" fmla="*/ 3488056 w 6703452"/>
              <a:gd name="connsiteY938" fmla="*/ 1214527 h 6099980"/>
              <a:gd name="connsiteX939" fmla="*/ 3499486 w 6703452"/>
              <a:gd name="connsiteY939" fmla="*/ 1180238 h 6099980"/>
              <a:gd name="connsiteX940" fmla="*/ 3510916 w 6703452"/>
              <a:gd name="connsiteY940" fmla="*/ 1146900 h 6099980"/>
              <a:gd name="connsiteX941" fmla="*/ 6429376 w 6703452"/>
              <a:gd name="connsiteY941" fmla="*/ 1047840 h 6099980"/>
              <a:gd name="connsiteX942" fmla="*/ 6342698 w 6703452"/>
              <a:gd name="connsiteY942" fmla="*/ 1117372 h 6099980"/>
              <a:gd name="connsiteX943" fmla="*/ 6429376 w 6703452"/>
              <a:gd name="connsiteY943" fmla="*/ 1047840 h 6099980"/>
              <a:gd name="connsiteX944" fmla="*/ 6587492 w 6703452"/>
              <a:gd name="connsiteY944" fmla="*/ 880201 h 6099980"/>
              <a:gd name="connsiteX945" fmla="*/ 6579872 w 6703452"/>
              <a:gd name="connsiteY945" fmla="*/ 888773 h 6099980"/>
              <a:gd name="connsiteX946" fmla="*/ 6523672 w 6703452"/>
              <a:gd name="connsiteY946" fmla="*/ 957353 h 6099980"/>
              <a:gd name="connsiteX947" fmla="*/ 6463666 w 6703452"/>
              <a:gd name="connsiteY947" fmla="*/ 1010693 h 6099980"/>
              <a:gd name="connsiteX948" fmla="*/ 6537960 w 6703452"/>
              <a:gd name="connsiteY948" fmla="*/ 937351 h 6099980"/>
              <a:gd name="connsiteX949" fmla="*/ 6487478 w 6703452"/>
              <a:gd name="connsiteY949" fmla="*/ 983071 h 6099980"/>
              <a:gd name="connsiteX950" fmla="*/ 6506528 w 6703452"/>
              <a:gd name="connsiteY950" fmla="*/ 963068 h 6099980"/>
              <a:gd name="connsiteX951" fmla="*/ 6494146 w 6703452"/>
              <a:gd name="connsiteY951" fmla="*/ 965926 h 6099980"/>
              <a:gd name="connsiteX952" fmla="*/ 6398896 w 6703452"/>
              <a:gd name="connsiteY952" fmla="*/ 1049746 h 6099980"/>
              <a:gd name="connsiteX953" fmla="*/ 6408420 w 6703452"/>
              <a:gd name="connsiteY953" fmla="*/ 1042126 h 6099980"/>
              <a:gd name="connsiteX954" fmla="*/ 6312218 w 6703452"/>
              <a:gd name="connsiteY954" fmla="*/ 1122136 h 6099980"/>
              <a:gd name="connsiteX955" fmla="*/ 6334124 w 6703452"/>
              <a:gd name="connsiteY955" fmla="*/ 1117373 h 6099980"/>
              <a:gd name="connsiteX956" fmla="*/ 6342698 w 6703452"/>
              <a:gd name="connsiteY956" fmla="*/ 1104038 h 6099980"/>
              <a:gd name="connsiteX957" fmla="*/ 6235066 w 6703452"/>
              <a:gd name="connsiteY957" fmla="*/ 1189763 h 6099980"/>
              <a:gd name="connsiteX958" fmla="*/ 6200776 w 6703452"/>
              <a:gd name="connsiteY958" fmla="*/ 1229768 h 6099980"/>
              <a:gd name="connsiteX959" fmla="*/ 6246496 w 6703452"/>
              <a:gd name="connsiteY959" fmla="*/ 1183096 h 6099980"/>
              <a:gd name="connsiteX960" fmla="*/ 6260784 w 6703452"/>
              <a:gd name="connsiteY960" fmla="*/ 1174523 h 6099980"/>
              <a:gd name="connsiteX961" fmla="*/ 6308408 w 6703452"/>
              <a:gd name="connsiteY961" fmla="*/ 1138328 h 6099980"/>
              <a:gd name="connsiteX962" fmla="*/ 6187440 w 6703452"/>
              <a:gd name="connsiteY962" fmla="*/ 1257390 h 6099980"/>
              <a:gd name="connsiteX963" fmla="*/ 6198872 w 6703452"/>
              <a:gd name="connsiteY963" fmla="*/ 1240246 h 6099980"/>
              <a:gd name="connsiteX964" fmla="*/ 6185536 w 6703452"/>
              <a:gd name="connsiteY964" fmla="*/ 1250723 h 6099980"/>
              <a:gd name="connsiteX965" fmla="*/ 6125528 w 6703452"/>
              <a:gd name="connsiteY965" fmla="*/ 1334543 h 6099980"/>
              <a:gd name="connsiteX966" fmla="*/ 6100764 w 6703452"/>
              <a:gd name="connsiteY966" fmla="*/ 1422173 h 6099980"/>
              <a:gd name="connsiteX967" fmla="*/ 6098858 w 6703452"/>
              <a:gd name="connsiteY967" fmla="*/ 1450748 h 6099980"/>
              <a:gd name="connsiteX968" fmla="*/ 6099812 w 6703452"/>
              <a:gd name="connsiteY968" fmla="*/ 1479323 h 6099980"/>
              <a:gd name="connsiteX969" fmla="*/ 6103620 w 6703452"/>
              <a:gd name="connsiteY969" fmla="*/ 1506946 h 6099980"/>
              <a:gd name="connsiteX970" fmla="*/ 6109336 w 6703452"/>
              <a:gd name="connsiteY970" fmla="*/ 1530758 h 6099980"/>
              <a:gd name="connsiteX971" fmla="*/ 6113146 w 6703452"/>
              <a:gd name="connsiteY971" fmla="*/ 1525043 h 6099980"/>
              <a:gd name="connsiteX972" fmla="*/ 6112192 w 6703452"/>
              <a:gd name="connsiteY972" fmla="*/ 1511708 h 6099980"/>
              <a:gd name="connsiteX973" fmla="*/ 6110288 w 6703452"/>
              <a:gd name="connsiteY973" fmla="*/ 1492658 h 6099980"/>
              <a:gd name="connsiteX974" fmla="*/ 6108384 w 6703452"/>
              <a:gd name="connsiteY974" fmla="*/ 1462178 h 6099980"/>
              <a:gd name="connsiteX975" fmla="*/ 6109336 w 6703452"/>
              <a:gd name="connsiteY975" fmla="*/ 1476465 h 6099980"/>
              <a:gd name="connsiteX976" fmla="*/ 6111240 w 6703452"/>
              <a:gd name="connsiteY976" fmla="*/ 1492658 h 6099980"/>
              <a:gd name="connsiteX977" fmla="*/ 6117908 w 6703452"/>
              <a:gd name="connsiteY977" fmla="*/ 1528853 h 6099980"/>
              <a:gd name="connsiteX978" fmla="*/ 6146484 w 6703452"/>
              <a:gd name="connsiteY978" fmla="*/ 1612673 h 6099980"/>
              <a:gd name="connsiteX979" fmla="*/ 6119812 w 6703452"/>
              <a:gd name="connsiteY979" fmla="*/ 1551713 h 6099980"/>
              <a:gd name="connsiteX980" fmla="*/ 6160772 w 6703452"/>
              <a:gd name="connsiteY980" fmla="*/ 1661251 h 6099980"/>
              <a:gd name="connsiteX981" fmla="*/ 6191250 w 6703452"/>
              <a:gd name="connsiteY981" fmla="*/ 1718401 h 6099980"/>
              <a:gd name="connsiteX982" fmla="*/ 6185536 w 6703452"/>
              <a:gd name="connsiteY982" fmla="*/ 1704113 h 6099980"/>
              <a:gd name="connsiteX983" fmla="*/ 6221730 w 6703452"/>
              <a:gd name="connsiteY983" fmla="*/ 1766978 h 6099980"/>
              <a:gd name="connsiteX984" fmla="*/ 6196012 w 6703452"/>
              <a:gd name="connsiteY984" fmla="*/ 1714590 h 6099980"/>
              <a:gd name="connsiteX985" fmla="*/ 6206492 w 6703452"/>
              <a:gd name="connsiteY985" fmla="*/ 1726021 h 6099980"/>
              <a:gd name="connsiteX986" fmla="*/ 6246496 w 6703452"/>
              <a:gd name="connsiteY986" fmla="*/ 1812698 h 6099980"/>
              <a:gd name="connsiteX987" fmla="*/ 6220778 w 6703452"/>
              <a:gd name="connsiteY987" fmla="*/ 1745071 h 6099980"/>
              <a:gd name="connsiteX988" fmla="*/ 6251258 w 6703452"/>
              <a:gd name="connsiteY988" fmla="*/ 1810793 h 6099980"/>
              <a:gd name="connsiteX989" fmla="*/ 6264592 w 6703452"/>
              <a:gd name="connsiteY989" fmla="*/ 1841273 h 6099980"/>
              <a:gd name="connsiteX990" fmla="*/ 6225540 w 6703452"/>
              <a:gd name="connsiteY990" fmla="*/ 1747928 h 6099980"/>
              <a:gd name="connsiteX991" fmla="*/ 6189346 w 6703452"/>
              <a:gd name="connsiteY991" fmla="*/ 1676490 h 6099980"/>
              <a:gd name="connsiteX992" fmla="*/ 6156008 w 6703452"/>
              <a:gd name="connsiteY992" fmla="*/ 1608863 h 6099980"/>
              <a:gd name="connsiteX993" fmla="*/ 6125528 w 6703452"/>
              <a:gd name="connsiteY993" fmla="*/ 1527901 h 6099980"/>
              <a:gd name="connsiteX994" fmla="*/ 6137912 w 6703452"/>
              <a:gd name="connsiteY994" fmla="*/ 1580288 h 6099980"/>
              <a:gd name="connsiteX995" fmla="*/ 6122672 w 6703452"/>
              <a:gd name="connsiteY995" fmla="*/ 1535521 h 6099980"/>
              <a:gd name="connsiteX996" fmla="*/ 6116004 w 6703452"/>
              <a:gd name="connsiteY996" fmla="*/ 1504088 h 6099980"/>
              <a:gd name="connsiteX997" fmla="*/ 6114098 w 6703452"/>
              <a:gd name="connsiteY997" fmla="*/ 1481228 h 6099980"/>
              <a:gd name="connsiteX998" fmla="*/ 6115050 w 6703452"/>
              <a:gd name="connsiteY998" fmla="*/ 1462178 h 6099980"/>
              <a:gd name="connsiteX999" fmla="*/ 6120766 w 6703452"/>
              <a:gd name="connsiteY999" fmla="*/ 1417411 h 6099980"/>
              <a:gd name="connsiteX1000" fmla="*/ 6148388 w 6703452"/>
              <a:gd name="connsiteY1000" fmla="*/ 1335496 h 6099980"/>
              <a:gd name="connsiteX1001" fmla="*/ 6182678 w 6703452"/>
              <a:gd name="connsiteY1001" fmla="*/ 1278346 h 6099980"/>
              <a:gd name="connsiteX1002" fmla="*/ 6237924 w 6703452"/>
              <a:gd name="connsiteY1002" fmla="*/ 1216433 h 6099980"/>
              <a:gd name="connsiteX1003" fmla="*/ 6313172 w 6703452"/>
              <a:gd name="connsiteY1003" fmla="*/ 1145948 h 6099980"/>
              <a:gd name="connsiteX1004" fmla="*/ 6357938 w 6703452"/>
              <a:gd name="connsiteY1004" fmla="*/ 1114516 h 6099980"/>
              <a:gd name="connsiteX1005" fmla="*/ 6447472 w 6703452"/>
              <a:gd name="connsiteY1005" fmla="*/ 1043078 h 6099980"/>
              <a:gd name="connsiteX1006" fmla="*/ 6552248 w 6703452"/>
              <a:gd name="connsiteY1006" fmla="*/ 934493 h 6099980"/>
              <a:gd name="connsiteX1007" fmla="*/ 6586538 w 6703452"/>
              <a:gd name="connsiteY1007" fmla="*/ 887821 h 6099980"/>
              <a:gd name="connsiteX1008" fmla="*/ 6587492 w 6703452"/>
              <a:gd name="connsiteY1008" fmla="*/ 880201 h 6099980"/>
              <a:gd name="connsiteX1009" fmla="*/ 6619160 w 6703452"/>
              <a:gd name="connsiteY1009" fmla="*/ 878982 h 6099980"/>
              <a:gd name="connsiteX1010" fmla="*/ 6617972 w 6703452"/>
              <a:gd name="connsiteY1010" fmla="*/ 881153 h 6099980"/>
              <a:gd name="connsiteX1011" fmla="*/ 6616368 w 6703452"/>
              <a:gd name="connsiteY1011" fmla="*/ 883553 h 6099980"/>
              <a:gd name="connsiteX1012" fmla="*/ 4703444 w 6703452"/>
              <a:gd name="connsiteY1012" fmla="*/ 812572 h 6099980"/>
              <a:gd name="connsiteX1013" fmla="*/ 4747260 w 6703452"/>
              <a:gd name="connsiteY1013" fmla="*/ 812572 h 6099980"/>
              <a:gd name="connsiteX1014" fmla="*/ 4703444 w 6703452"/>
              <a:gd name="connsiteY1014" fmla="*/ 812572 h 6099980"/>
              <a:gd name="connsiteX1015" fmla="*/ 4594860 w 6703452"/>
              <a:gd name="connsiteY1015" fmla="*/ 798285 h 6099980"/>
              <a:gd name="connsiteX1016" fmla="*/ 4612958 w 6703452"/>
              <a:gd name="connsiteY1016" fmla="*/ 803048 h 6099980"/>
              <a:gd name="connsiteX1017" fmla="*/ 4681540 w 6703452"/>
              <a:gd name="connsiteY1017" fmla="*/ 822098 h 6099980"/>
              <a:gd name="connsiteX1018" fmla="*/ 4594860 w 6703452"/>
              <a:gd name="connsiteY1018" fmla="*/ 798285 h 6099980"/>
              <a:gd name="connsiteX1019" fmla="*/ 6658928 w 6703452"/>
              <a:gd name="connsiteY1019" fmla="*/ 794476 h 6099980"/>
              <a:gd name="connsiteX1020" fmla="*/ 6637020 w 6703452"/>
              <a:gd name="connsiteY1020" fmla="*/ 849721 h 6099980"/>
              <a:gd name="connsiteX1021" fmla="*/ 6619160 w 6703452"/>
              <a:gd name="connsiteY1021" fmla="*/ 878982 h 6099980"/>
              <a:gd name="connsiteX1022" fmla="*/ 6639520 w 6703452"/>
              <a:gd name="connsiteY1022" fmla="*/ 841744 h 6099980"/>
              <a:gd name="connsiteX1023" fmla="*/ 6658928 w 6703452"/>
              <a:gd name="connsiteY1023" fmla="*/ 794476 h 6099980"/>
              <a:gd name="connsiteX1024" fmla="*/ 3875712 w 6703452"/>
              <a:gd name="connsiteY1024" fmla="*/ 777339 h 6099980"/>
              <a:gd name="connsiteX1025" fmla="*/ 3857624 w 6703452"/>
              <a:gd name="connsiteY1025" fmla="*/ 789713 h 6099980"/>
              <a:gd name="connsiteX1026" fmla="*/ 3821430 w 6703452"/>
              <a:gd name="connsiteY1026" fmla="*/ 819241 h 6099980"/>
              <a:gd name="connsiteX1027" fmla="*/ 3804284 w 6703452"/>
              <a:gd name="connsiteY1027" fmla="*/ 834481 h 6099980"/>
              <a:gd name="connsiteX1028" fmla="*/ 3789044 w 6703452"/>
              <a:gd name="connsiteY1028" fmla="*/ 849721 h 6099980"/>
              <a:gd name="connsiteX1029" fmla="*/ 3763804 w 6703452"/>
              <a:gd name="connsiteY1029" fmla="*/ 876391 h 6099980"/>
              <a:gd name="connsiteX1030" fmla="*/ 3761396 w 6703452"/>
              <a:gd name="connsiteY1030" fmla="*/ 879547 h 6099980"/>
              <a:gd name="connsiteX1031" fmla="*/ 3765634 w 6703452"/>
              <a:gd name="connsiteY1031" fmla="*/ 874499 h 6099980"/>
              <a:gd name="connsiteX1032" fmla="*/ 3859530 w 6703452"/>
              <a:gd name="connsiteY1032" fmla="*/ 789712 h 6099980"/>
              <a:gd name="connsiteX1033" fmla="*/ 3908838 w 6703452"/>
              <a:gd name="connsiteY1033" fmla="*/ 756204 h 6099980"/>
              <a:gd name="connsiteX1034" fmla="*/ 3892868 w 6703452"/>
              <a:gd name="connsiteY1034" fmla="*/ 765901 h 6099980"/>
              <a:gd name="connsiteX1035" fmla="*/ 3875742 w 6703452"/>
              <a:gd name="connsiteY1035" fmla="*/ 777319 h 6099980"/>
              <a:gd name="connsiteX1036" fmla="*/ 3892868 w 6703452"/>
              <a:gd name="connsiteY1036" fmla="*/ 766852 h 6099980"/>
              <a:gd name="connsiteX1037" fmla="*/ 6607442 w 6703452"/>
              <a:gd name="connsiteY1037" fmla="*/ 715471 h 6099980"/>
              <a:gd name="connsiteX1038" fmla="*/ 6606540 w 6703452"/>
              <a:gd name="connsiteY1038" fmla="*/ 724942 h 6099980"/>
              <a:gd name="connsiteX1039" fmla="*/ 6603684 w 6703452"/>
              <a:gd name="connsiteY1039" fmla="*/ 744945 h 6099980"/>
              <a:gd name="connsiteX1040" fmla="*/ 3886200 w 6703452"/>
              <a:gd name="connsiteY1040" fmla="*/ 707798 h 6099980"/>
              <a:gd name="connsiteX1041" fmla="*/ 3822072 w 6703452"/>
              <a:gd name="connsiteY1041" fmla="*/ 748981 h 6099980"/>
              <a:gd name="connsiteX1042" fmla="*/ 3822384 w 6703452"/>
              <a:gd name="connsiteY1042" fmla="*/ 748756 h 6099980"/>
              <a:gd name="connsiteX1043" fmla="*/ 3853816 w 6703452"/>
              <a:gd name="connsiteY1043" fmla="*/ 726848 h 6099980"/>
              <a:gd name="connsiteX1044" fmla="*/ 3886200 w 6703452"/>
              <a:gd name="connsiteY1044" fmla="*/ 707798 h 6099980"/>
              <a:gd name="connsiteX1045" fmla="*/ 4059556 w 6703452"/>
              <a:gd name="connsiteY1045" fmla="*/ 705893 h 6099980"/>
              <a:gd name="connsiteX1046" fmla="*/ 4016692 w 6703452"/>
              <a:gd name="connsiteY1046" fmla="*/ 723990 h 6099980"/>
              <a:gd name="connsiteX1047" fmla="*/ 3979544 w 6703452"/>
              <a:gd name="connsiteY1047" fmla="*/ 745898 h 6099980"/>
              <a:gd name="connsiteX1048" fmla="*/ 3938588 w 6703452"/>
              <a:gd name="connsiteY1048" fmla="*/ 758280 h 6099980"/>
              <a:gd name="connsiteX1049" fmla="*/ 3994784 w 6703452"/>
              <a:gd name="connsiteY1049" fmla="*/ 731610 h 6099980"/>
              <a:gd name="connsiteX1050" fmla="*/ 4012884 w 6703452"/>
              <a:gd name="connsiteY1050" fmla="*/ 722085 h 6099980"/>
              <a:gd name="connsiteX1051" fmla="*/ 4059556 w 6703452"/>
              <a:gd name="connsiteY1051" fmla="*/ 705893 h 6099980"/>
              <a:gd name="connsiteX1052" fmla="*/ 6601778 w 6703452"/>
              <a:gd name="connsiteY1052" fmla="*/ 700177 h 6099980"/>
              <a:gd name="connsiteX1053" fmla="*/ 6594406 w 6703452"/>
              <a:gd name="connsiteY1053" fmla="*/ 726898 h 6099980"/>
              <a:gd name="connsiteX1054" fmla="*/ 6592252 w 6703452"/>
              <a:gd name="connsiteY1054" fmla="*/ 740183 h 6099980"/>
              <a:gd name="connsiteX1055" fmla="*/ 6590288 w 6703452"/>
              <a:gd name="connsiteY1055" fmla="*/ 753786 h 6099980"/>
              <a:gd name="connsiteX1056" fmla="*/ 6589926 w 6703452"/>
              <a:gd name="connsiteY1056" fmla="*/ 757052 h 6099980"/>
              <a:gd name="connsiteX1057" fmla="*/ 6595466 w 6703452"/>
              <a:gd name="connsiteY1057" fmla="*/ 738515 h 6099980"/>
              <a:gd name="connsiteX1058" fmla="*/ 6601778 w 6703452"/>
              <a:gd name="connsiteY1058" fmla="*/ 700177 h 6099980"/>
              <a:gd name="connsiteX1059" fmla="*/ 6691012 w 6703452"/>
              <a:gd name="connsiteY1059" fmla="*/ 688904 h 6099980"/>
              <a:gd name="connsiteX1060" fmla="*/ 6690360 w 6703452"/>
              <a:gd name="connsiteY1060" fmla="*/ 730657 h 6099980"/>
              <a:gd name="connsiteX1061" fmla="*/ 6696076 w 6703452"/>
              <a:gd name="connsiteY1061" fmla="*/ 700177 h 6099980"/>
              <a:gd name="connsiteX1062" fmla="*/ 6679884 w 6703452"/>
              <a:gd name="connsiteY1062" fmla="*/ 786855 h 6099980"/>
              <a:gd name="connsiteX1063" fmla="*/ 6629400 w 6703452"/>
              <a:gd name="connsiteY1063" fmla="*/ 893534 h 6099980"/>
              <a:gd name="connsiteX1064" fmla="*/ 6630352 w 6703452"/>
              <a:gd name="connsiteY1064" fmla="*/ 887820 h 6099980"/>
              <a:gd name="connsiteX1065" fmla="*/ 6640830 w 6703452"/>
              <a:gd name="connsiteY1065" fmla="*/ 865912 h 6099980"/>
              <a:gd name="connsiteX1066" fmla="*/ 6673216 w 6703452"/>
              <a:gd name="connsiteY1066" fmla="*/ 785902 h 6099980"/>
              <a:gd name="connsiteX1067" fmla="*/ 3932278 w 6703452"/>
              <a:gd name="connsiteY1067" fmla="*/ 683196 h 6099980"/>
              <a:gd name="connsiteX1068" fmla="*/ 3877628 w 6703452"/>
              <a:gd name="connsiteY1068" fmla="*/ 710655 h 6099980"/>
              <a:gd name="connsiteX1069" fmla="*/ 3895724 w 6703452"/>
              <a:gd name="connsiteY1069" fmla="*/ 699225 h 6099980"/>
              <a:gd name="connsiteX1070" fmla="*/ 3924300 w 6703452"/>
              <a:gd name="connsiteY1070" fmla="*/ 684937 h 6099980"/>
              <a:gd name="connsiteX1071" fmla="*/ 3932278 w 6703452"/>
              <a:gd name="connsiteY1071" fmla="*/ 683196 h 6099980"/>
              <a:gd name="connsiteX1072" fmla="*/ 4253866 w 6703452"/>
              <a:gd name="connsiteY1072" fmla="*/ 680176 h 6099980"/>
              <a:gd name="connsiteX1073" fmla="*/ 4263392 w 6703452"/>
              <a:gd name="connsiteY1073" fmla="*/ 680176 h 6099980"/>
              <a:gd name="connsiteX1074" fmla="*/ 4273868 w 6703452"/>
              <a:gd name="connsiteY1074" fmla="*/ 680176 h 6099980"/>
              <a:gd name="connsiteX1075" fmla="*/ 4284344 w 6703452"/>
              <a:gd name="connsiteY1075" fmla="*/ 681128 h 6099980"/>
              <a:gd name="connsiteX1076" fmla="*/ 4270058 w 6703452"/>
              <a:gd name="connsiteY1076" fmla="*/ 681128 h 6099980"/>
              <a:gd name="connsiteX1077" fmla="*/ 4253866 w 6703452"/>
              <a:gd name="connsiteY1077" fmla="*/ 680176 h 6099980"/>
              <a:gd name="connsiteX1078" fmla="*/ 4401504 w 6703452"/>
              <a:gd name="connsiteY1078" fmla="*/ 619215 h 6099980"/>
              <a:gd name="connsiteX1079" fmla="*/ 4412932 w 6703452"/>
              <a:gd name="connsiteY1079" fmla="*/ 621120 h 6099980"/>
              <a:gd name="connsiteX1080" fmla="*/ 4429126 w 6703452"/>
              <a:gd name="connsiteY1080" fmla="*/ 624930 h 6099980"/>
              <a:gd name="connsiteX1081" fmla="*/ 4453892 w 6703452"/>
              <a:gd name="connsiteY1081" fmla="*/ 633503 h 6099980"/>
              <a:gd name="connsiteX1082" fmla="*/ 4451986 w 6703452"/>
              <a:gd name="connsiteY1082" fmla="*/ 635407 h 6099980"/>
              <a:gd name="connsiteX1083" fmla="*/ 4432936 w 6703452"/>
              <a:gd name="connsiteY1083" fmla="*/ 628740 h 6099980"/>
              <a:gd name="connsiteX1084" fmla="*/ 4416744 w 6703452"/>
              <a:gd name="connsiteY1084" fmla="*/ 624930 h 6099980"/>
              <a:gd name="connsiteX1085" fmla="*/ 4409124 w 6703452"/>
              <a:gd name="connsiteY1085" fmla="*/ 623978 h 6099980"/>
              <a:gd name="connsiteX1086" fmla="*/ 4401504 w 6703452"/>
              <a:gd name="connsiteY1086" fmla="*/ 619215 h 6099980"/>
              <a:gd name="connsiteX1087" fmla="*/ 4130040 w 6703452"/>
              <a:gd name="connsiteY1087" fmla="*/ 618263 h 6099980"/>
              <a:gd name="connsiteX1088" fmla="*/ 4117922 w 6703452"/>
              <a:gd name="connsiteY1088" fmla="*/ 620877 h 6099980"/>
              <a:gd name="connsiteX1089" fmla="*/ 4070032 w 6703452"/>
              <a:gd name="connsiteY1089" fmla="*/ 629693 h 6099980"/>
              <a:gd name="connsiteX1090" fmla="*/ 4079438 w 6703452"/>
              <a:gd name="connsiteY1090" fmla="*/ 625645 h 6099980"/>
              <a:gd name="connsiteX1091" fmla="*/ 4073906 w 6703452"/>
              <a:gd name="connsiteY1091" fmla="*/ 625801 h 6099980"/>
              <a:gd name="connsiteX1092" fmla="*/ 4100364 w 6703452"/>
              <a:gd name="connsiteY1092" fmla="*/ 620555 h 6099980"/>
              <a:gd name="connsiteX1093" fmla="*/ 4130040 w 6703452"/>
              <a:gd name="connsiteY1093" fmla="*/ 618263 h 6099980"/>
              <a:gd name="connsiteX1094" fmla="*/ 6692264 w 6703452"/>
              <a:gd name="connsiteY1094" fmla="*/ 608737 h 6099980"/>
              <a:gd name="connsiteX1095" fmla="*/ 6692264 w 6703452"/>
              <a:gd name="connsiteY1095" fmla="*/ 682080 h 6099980"/>
              <a:gd name="connsiteX1096" fmla="*/ 6691012 w 6703452"/>
              <a:gd name="connsiteY1096" fmla="*/ 688904 h 6099980"/>
              <a:gd name="connsiteX1097" fmla="*/ 4309112 w 6703452"/>
              <a:gd name="connsiteY1097" fmla="*/ 608737 h 6099980"/>
              <a:gd name="connsiteX1098" fmla="*/ 4327208 w 6703452"/>
              <a:gd name="connsiteY1098" fmla="*/ 612547 h 6099980"/>
              <a:gd name="connsiteX1099" fmla="*/ 4309112 w 6703452"/>
              <a:gd name="connsiteY1099" fmla="*/ 608737 h 6099980"/>
              <a:gd name="connsiteX1100" fmla="*/ 6583680 w 6703452"/>
              <a:gd name="connsiteY1100" fmla="*/ 596355 h 6099980"/>
              <a:gd name="connsiteX1101" fmla="*/ 6583680 w 6703452"/>
              <a:gd name="connsiteY1101" fmla="*/ 655410 h 6099980"/>
              <a:gd name="connsiteX1102" fmla="*/ 6583680 w 6703452"/>
              <a:gd name="connsiteY1102" fmla="*/ 652553 h 6099980"/>
              <a:gd name="connsiteX1103" fmla="*/ 6583680 w 6703452"/>
              <a:gd name="connsiteY1103" fmla="*/ 630645 h 6099980"/>
              <a:gd name="connsiteX1104" fmla="*/ 6582728 w 6703452"/>
              <a:gd name="connsiteY1104" fmla="*/ 605880 h 6099980"/>
              <a:gd name="connsiteX1105" fmla="*/ 6583680 w 6703452"/>
              <a:gd name="connsiteY1105" fmla="*/ 596355 h 6099980"/>
              <a:gd name="connsiteX1106" fmla="*/ 5093970 w 6703452"/>
              <a:gd name="connsiteY1106" fmla="*/ 464910 h 6099980"/>
              <a:gd name="connsiteX1107" fmla="*/ 5069204 w 6703452"/>
              <a:gd name="connsiteY1107" fmla="*/ 488723 h 6099980"/>
              <a:gd name="connsiteX1108" fmla="*/ 5093970 w 6703452"/>
              <a:gd name="connsiteY1108" fmla="*/ 464910 h 6099980"/>
              <a:gd name="connsiteX1109" fmla="*/ 5165408 w 6703452"/>
              <a:gd name="connsiteY1109" fmla="*/ 417285 h 6099980"/>
              <a:gd name="connsiteX1110" fmla="*/ 5099686 w 6703452"/>
              <a:gd name="connsiteY1110" fmla="*/ 476340 h 6099980"/>
              <a:gd name="connsiteX1111" fmla="*/ 5165408 w 6703452"/>
              <a:gd name="connsiteY1111" fmla="*/ 417285 h 6099980"/>
              <a:gd name="connsiteX1112" fmla="*/ 5140644 w 6703452"/>
              <a:gd name="connsiteY1112" fmla="*/ 380137 h 6099980"/>
              <a:gd name="connsiteX1113" fmla="*/ 5092066 w 6703452"/>
              <a:gd name="connsiteY1113" fmla="*/ 430619 h 6099980"/>
              <a:gd name="connsiteX1114" fmla="*/ 5121592 w 6703452"/>
              <a:gd name="connsiteY1114" fmla="*/ 398235 h 6099980"/>
              <a:gd name="connsiteX1115" fmla="*/ 6577966 w 6703452"/>
              <a:gd name="connsiteY1115" fmla="*/ 360135 h 6099980"/>
              <a:gd name="connsiteX1116" fmla="*/ 6612256 w 6703452"/>
              <a:gd name="connsiteY1116" fmla="*/ 426810 h 6099980"/>
              <a:gd name="connsiteX1117" fmla="*/ 6617018 w 6703452"/>
              <a:gd name="connsiteY1117" fmla="*/ 442050 h 6099980"/>
              <a:gd name="connsiteX1118" fmla="*/ 6577966 w 6703452"/>
              <a:gd name="connsiteY1118" fmla="*/ 360135 h 6099980"/>
              <a:gd name="connsiteX1119" fmla="*/ 6586538 w 6703452"/>
              <a:gd name="connsiteY1119" fmla="*/ 307748 h 6099980"/>
              <a:gd name="connsiteX1120" fmla="*/ 6595112 w 6703452"/>
              <a:gd name="connsiteY1120" fmla="*/ 324893 h 6099980"/>
              <a:gd name="connsiteX1121" fmla="*/ 6586538 w 6703452"/>
              <a:gd name="connsiteY1121" fmla="*/ 307748 h 6099980"/>
              <a:gd name="connsiteX1122" fmla="*/ 6452236 w 6703452"/>
              <a:gd name="connsiteY1122" fmla="*/ 296318 h 6099980"/>
              <a:gd name="connsiteX1123" fmla="*/ 6474144 w 6703452"/>
              <a:gd name="connsiteY1123" fmla="*/ 319178 h 6099980"/>
              <a:gd name="connsiteX1124" fmla="*/ 6489384 w 6703452"/>
              <a:gd name="connsiteY1124" fmla="*/ 335370 h 6099980"/>
              <a:gd name="connsiteX1125" fmla="*/ 6534152 w 6703452"/>
              <a:gd name="connsiteY1125" fmla="*/ 402998 h 6099980"/>
              <a:gd name="connsiteX1126" fmla="*/ 6539866 w 6703452"/>
              <a:gd name="connsiteY1126" fmla="*/ 423000 h 6099980"/>
              <a:gd name="connsiteX1127" fmla="*/ 6570346 w 6703452"/>
              <a:gd name="connsiteY1127" fmla="*/ 515393 h 6099980"/>
              <a:gd name="connsiteX1128" fmla="*/ 6520816 w 6703452"/>
              <a:gd name="connsiteY1128" fmla="*/ 392520 h 6099980"/>
              <a:gd name="connsiteX1129" fmla="*/ 6493192 w 6703452"/>
              <a:gd name="connsiteY1129" fmla="*/ 347753 h 6099980"/>
              <a:gd name="connsiteX1130" fmla="*/ 6452236 w 6703452"/>
              <a:gd name="connsiteY1130" fmla="*/ 296318 h 6099980"/>
              <a:gd name="connsiteX1131" fmla="*/ 6427472 w 6703452"/>
              <a:gd name="connsiteY1131" fmla="*/ 270600 h 6099980"/>
              <a:gd name="connsiteX1132" fmla="*/ 6441760 w 6703452"/>
              <a:gd name="connsiteY1132" fmla="*/ 284888 h 6099980"/>
              <a:gd name="connsiteX1133" fmla="*/ 6453188 w 6703452"/>
              <a:gd name="connsiteY1133" fmla="*/ 296318 h 6099980"/>
              <a:gd name="connsiteX1134" fmla="*/ 6440806 w 6703452"/>
              <a:gd name="connsiteY1134" fmla="*/ 283935 h 6099980"/>
              <a:gd name="connsiteX1135" fmla="*/ 6427472 w 6703452"/>
              <a:gd name="connsiteY1135" fmla="*/ 270600 h 6099980"/>
              <a:gd name="connsiteX1136" fmla="*/ 6398896 w 6703452"/>
              <a:gd name="connsiteY1136" fmla="*/ 242025 h 6099980"/>
              <a:gd name="connsiteX1137" fmla="*/ 6404612 w 6703452"/>
              <a:gd name="connsiteY1137" fmla="*/ 245835 h 6099980"/>
              <a:gd name="connsiteX1138" fmla="*/ 6407468 w 6703452"/>
              <a:gd name="connsiteY1138" fmla="*/ 247740 h 6099980"/>
              <a:gd name="connsiteX1139" fmla="*/ 6398896 w 6703452"/>
              <a:gd name="connsiteY1139" fmla="*/ 242025 h 6099980"/>
              <a:gd name="connsiteX1140" fmla="*/ 6353176 w 6703452"/>
              <a:gd name="connsiteY1140" fmla="*/ 210593 h 6099980"/>
              <a:gd name="connsiteX1141" fmla="*/ 6399848 w 6703452"/>
              <a:gd name="connsiteY1141" fmla="*/ 241073 h 6099980"/>
              <a:gd name="connsiteX1142" fmla="*/ 6353176 w 6703452"/>
              <a:gd name="connsiteY1142" fmla="*/ 210593 h 6099980"/>
              <a:gd name="connsiteX1143" fmla="*/ 5469256 w 6703452"/>
              <a:gd name="connsiteY1143" fmla="*/ 193448 h 6099980"/>
              <a:gd name="connsiteX1144" fmla="*/ 5412104 w 6703452"/>
              <a:gd name="connsiteY1144" fmla="*/ 231548 h 6099980"/>
              <a:gd name="connsiteX1145" fmla="*/ 5391150 w 6703452"/>
              <a:gd name="connsiteY1145" fmla="*/ 246788 h 6099980"/>
              <a:gd name="connsiteX1146" fmla="*/ 5406390 w 6703452"/>
              <a:gd name="connsiteY1146" fmla="*/ 234405 h 6099980"/>
              <a:gd name="connsiteX1147" fmla="*/ 5434012 w 6703452"/>
              <a:gd name="connsiteY1147" fmla="*/ 214403 h 6099980"/>
              <a:gd name="connsiteX1148" fmla="*/ 5443538 w 6703452"/>
              <a:gd name="connsiteY1148" fmla="*/ 208688 h 6099980"/>
              <a:gd name="connsiteX1149" fmla="*/ 6439852 w 6703452"/>
              <a:gd name="connsiteY1149" fmla="*/ 190590 h 6099980"/>
              <a:gd name="connsiteX1150" fmla="*/ 6460808 w 6703452"/>
              <a:gd name="connsiteY1150" fmla="*/ 208687 h 6099980"/>
              <a:gd name="connsiteX1151" fmla="*/ 6485572 w 6703452"/>
              <a:gd name="connsiteY1151" fmla="*/ 232500 h 6099980"/>
              <a:gd name="connsiteX1152" fmla="*/ 6506528 w 6703452"/>
              <a:gd name="connsiteY1152" fmla="*/ 254408 h 6099980"/>
              <a:gd name="connsiteX1153" fmla="*/ 6517004 w 6703452"/>
              <a:gd name="connsiteY1153" fmla="*/ 268695 h 6099980"/>
              <a:gd name="connsiteX1154" fmla="*/ 6439852 w 6703452"/>
              <a:gd name="connsiteY1154" fmla="*/ 190590 h 6099980"/>
              <a:gd name="connsiteX1155" fmla="*/ 6491406 w 6703452"/>
              <a:gd name="connsiteY1155" fmla="*/ 171212 h 6099980"/>
              <a:gd name="connsiteX1156" fmla="*/ 6507480 w 6703452"/>
              <a:gd name="connsiteY1156" fmla="*/ 183922 h 6099980"/>
              <a:gd name="connsiteX1157" fmla="*/ 6521768 w 6703452"/>
              <a:gd name="connsiteY1157" fmla="*/ 203925 h 6099980"/>
              <a:gd name="connsiteX1158" fmla="*/ 6580824 w 6703452"/>
              <a:gd name="connsiteY1158" fmla="*/ 280125 h 6099980"/>
              <a:gd name="connsiteX1159" fmla="*/ 6556058 w 6703452"/>
              <a:gd name="connsiteY1159" fmla="*/ 248692 h 6099980"/>
              <a:gd name="connsiteX1160" fmla="*/ 6545580 w 6703452"/>
              <a:gd name="connsiteY1160" fmla="*/ 237262 h 6099980"/>
              <a:gd name="connsiteX1161" fmla="*/ 6548436 w 6703452"/>
              <a:gd name="connsiteY1161" fmla="*/ 245835 h 6099980"/>
              <a:gd name="connsiteX1162" fmla="*/ 6545580 w 6703452"/>
              <a:gd name="connsiteY1162" fmla="*/ 245835 h 6099980"/>
              <a:gd name="connsiteX1163" fmla="*/ 6488430 w 6703452"/>
              <a:gd name="connsiteY1163" fmla="*/ 184875 h 6099980"/>
              <a:gd name="connsiteX1164" fmla="*/ 6506528 w 6703452"/>
              <a:gd name="connsiteY1164" fmla="*/ 201067 h 6099980"/>
              <a:gd name="connsiteX1165" fmla="*/ 6518910 w 6703452"/>
              <a:gd name="connsiteY1165" fmla="*/ 212497 h 6099980"/>
              <a:gd name="connsiteX1166" fmla="*/ 6530340 w 6703452"/>
              <a:gd name="connsiteY1166" fmla="*/ 222022 h 6099980"/>
              <a:gd name="connsiteX1167" fmla="*/ 6516052 w 6703452"/>
              <a:gd name="connsiteY1167" fmla="*/ 202020 h 6099980"/>
              <a:gd name="connsiteX1168" fmla="*/ 6491406 w 6703452"/>
              <a:gd name="connsiteY1168" fmla="*/ 171212 h 6099980"/>
              <a:gd name="connsiteX1169" fmla="*/ 6246662 w 6703452"/>
              <a:gd name="connsiteY1169" fmla="*/ 154171 h 6099980"/>
              <a:gd name="connsiteX1170" fmla="*/ 6247448 w 6703452"/>
              <a:gd name="connsiteY1170" fmla="*/ 154395 h 6099980"/>
              <a:gd name="connsiteX1171" fmla="*/ 6247354 w 6703452"/>
              <a:gd name="connsiteY1171" fmla="*/ 154489 h 6099980"/>
              <a:gd name="connsiteX1172" fmla="*/ 6167438 w 6703452"/>
              <a:gd name="connsiteY1172" fmla="*/ 131535 h 6099980"/>
              <a:gd name="connsiteX1173" fmla="*/ 6237328 w 6703452"/>
              <a:gd name="connsiteY1173" fmla="*/ 149870 h 6099980"/>
              <a:gd name="connsiteX1174" fmla="*/ 6246662 w 6703452"/>
              <a:gd name="connsiteY1174" fmla="*/ 154171 h 6099980"/>
              <a:gd name="connsiteX1175" fmla="*/ 6156960 w 6703452"/>
              <a:gd name="connsiteY1175" fmla="*/ 116295 h 6099980"/>
              <a:gd name="connsiteX1176" fmla="*/ 6192204 w 6703452"/>
              <a:gd name="connsiteY1176" fmla="*/ 122010 h 6099980"/>
              <a:gd name="connsiteX1177" fmla="*/ 6216968 w 6703452"/>
              <a:gd name="connsiteY1177" fmla="*/ 128677 h 6099980"/>
              <a:gd name="connsiteX1178" fmla="*/ 6245544 w 6703452"/>
              <a:gd name="connsiteY1178" fmla="*/ 137250 h 6099980"/>
              <a:gd name="connsiteX1179" fmla="*/ 6260784 w 6703452"/>
              <a:gd name="connsiteY1179" fmla="*/ 145822 h 6099980"/>
              <a:gd name="connsiteX1180" fmla="*/ 6289358 w 6703452"/>
              <a:gd name="connsiteY1180" fmla="*/ 155347 h 6099980"/>
              <a:gd name="connsiteX1181" fmla="*/ 6320792 w 6703452"/>
              <a:gd name="connsiteY1181" fmla="*/ 168682 h 6099980"/>
              <a:gd name="connsiteX1182" fmla="*/ 6359844 w 6703452"/>
              <a:gd name="connsiteY1182" fmla="*/ 189637 h 6099980"/>
              <a:gd name="connsiteX1183" fmla="*/ 6383656 w 6703452"/>
              <a:gd name="connsiteY1183" fmla="*/ 204877 h 6099980"/>
              <a:gd name="connsiteX1184" fmla="*/ 6409372 w 6703452"/>
              <a:gd name="connsiteY1184" fmla="*/ 223927 h 6099980"/>
              <a:gd name="connsiteX1185" fmla="*/ 6367464 w 6703452"/>
              <a:gd name="connsiteY1185" fmla="*/ 197257 h 6099980"/>
              <a:gd name="connsiteX1186" fmla="*/ 6487478 w 6703452"/>
              <a:gd name="connsiteY1186" fmla="*/ 303937 h 6099980"/>
              <a:gd name="connsiteX1187" fmla="*/ 6548438 w 6703452"/>
              <a:gd name="connsiteY1187" fmla="*/ 386805 h 6099980"/>
              <a:gd name="connsiteX1188" fmla="*/ 6567488 w 6703452"/>
              <a:gd name="connsiteY1188" fmla="*/ 459195 h 6099980"/>
              <a:gd name="connsiteX1189" fmla="*/ 6587492 w 6703452"/>
              <a:gd name="connsiteY1189" fmla="*/ 512535 h 6099980"/>
              <a:gd name="connsiteX1190" fmla="*/ 6595110 w 6703452"/>
              <a:gd name="connsiteY1190" fmla="*/ 533490 h 6099980"/>
              <a:gd name="connsiteX1191" fmla="*/ 6608446 w 6703452"/>
              <a:gd name="connsiteY1191" fmla="*/ 566827 h 6099980"/>
              <a:gd name="connsiteX1192" fmla="*/ 6614996 w 6703452"/>
              <a:gd name="connsiteY1192" fmla="*/ 656243 h 6099980"/>
              <a:gd name="connsiteX1193" fmla="*/ 6607442 w 6703452"/>
              <a:gd name="connsiteY1193" fmla="*/ 715471 h 6099980"/>
              <a:gd name="connsiteX1194" fmla="*/ 6608446 w 6703452"/>
              <a:gd name="connsiteY1194" fmla="*/ 704940 h 6099980"/>
              <a:gd name="connsiteX1195" fmla="*/ 6572250 w 6703452"/>
              <a:gd name="connsiteY1195" fmla="*/ 817335 h 6099980"/>
              <a:gd name="connsiteX1196" fmla="*/ 6562724 w 6703452"/>
              <a:gd name="connsiteY1196" fmla="*/ 835432 h 6099980"/>
              <a:gd name="connsiteX1197" fmla="*/ 6554152 w 6703452"/>
              <a:gd name="connsiteY1197" fmla="*/ 848767 h 6099980"/>
              <a:gd name="connsiteX1198" fmla="*/ 6546532 w 6703452"/>
              <a:gd name="connsiteY1198" fmla="*/ 856387 h 6099980"/>
              <a:gd name="connsiteX1199" fmla="*/ 6582728 w 6703452"/>
              <a:gd name="connsiteY1199" fmla="*/ 781140 h 6099980"/>
              <a:gd name="connsiteX1200" fmla="*/ 6584006 w 6703452"/>
              <a:gd name="connsiteY1200" fmla="*/ 776861 h 6099980"/>
              <a:gd name="connsiteX1201" fmla="*/ 6571774 w 6703452"/>
              <a:gd name="connsiteY1201" fmla="*/ 802572 h 6099980"/>
              <a:gd name="connsiteX1202" fmla="*/ 6542724 w 6703452"/>
              <a:gd name="connsiteY1202" fmla="*/ 848768 h 6099980"/>
              <a:gd name="connsiteX1203" fmla="*/ 6523808 w 6703452"/>
              <a:gd name="connsiteY1203" fmla="*/ 871282 h 6099980"/>
              <a:gd name="connsiteX1204" fmla="*/ 6517960 w 6703452"/>
              <a:gd name="connsiteY1204" fmla="*/ 882105 h 6099980"/>
              <a:gd name="connsiteX1205" fmla="*/ 6517840 w 6703452"/>
              <a:gd name="connsiteY1205" fmla="*/ 878771 h 6099980"/>
              <a:gd name="connsiteX1206" fmla="*/ 6516856 w 6703452"/>
              <a:gd name="connsiteY1206" fmla="*/ 879558 h 6099980"/>
              <a:gd name="connsiteX1207" fmla="*/ 6505814 w 6703452"/>
              <a:gd name="connsiteY1207" fmla="*/ 892702 h 6099980"/>
              <a:gd name="connsiteX1208" fmla="*/ 6461760 w 6703452"/>
              <a:gd name="connsiteY1208" fmla="*/ 934493 h 6099980"/>
              <a:gd name="connsiteX1209" fmla="*/ 6471286 w 6703452"/>
              <a:gd name="connsiteY1209" fmla="*/ 928778 h 6099980"/>
              <a:gd name="connsiteX1210" fmla="*/ 6492240 w 6703452"/>
              <a:gd name="connsiteY1210" fmla="*/ 910681 h 6099980"/>
              <a:gd name="connsiteX1211" fmla="*/ 6444616 w 6703452"/>
              <a:gd name="connsiteY1211" fmla="*/ 953543 h 6099980"/>
              <a:gd name="connsiteX1212" fmla="*/ 6383656 w 6703452"/>
              <a:gd name="connsiteY1212" fmla="*/ 1004026 h 6099980"/>
              <a:gd name="connsiteX1213" fmla="*/ 6403658 w 6703452"/>
              <a:gd name="connsiteY1213" fmla="*/ 993548 h 6099980"/>
              <a:gd name="connsiteX1214" fmla="*/ 6326504 w 6703452"/>
              <a:gd name="connsiteY1214" fmla="*/ 1048793 h 6099980"/>
              <a:gd name="connsiteX1215" fmla="*/ 6251258 w 6703452"/>
              <a:gd name="connsiteY1215" fmla="*/ 1116421 h 6099980"/>
              <a:gd name="connsiteX1216" fmla="*/ 6224588 w 6703452"/>
              <a:gd name="connsiteY1216" fmla="*/ 1143091 h 6099980"/>
              <a:gd name="connsiteX1217" fmla="*/ 6164580 w 6703452"/>
              <a:gd name="connsiteY1217" fmla="*/ 1203098 h 6099980"/>
              <a:gd name="connsiteX1218" fmla="*/ 6205538 w 6703452"/>
              <a:gd name="connsiteY1218" fmla="*/ 1151663 h 6099980"/>
              <a:gd name="connsiteX1219" fmla="*/ 6269356 w 6703452"/>
              <a:gd name="connsiteY1219" fmla="*/ 1091656 h 6099980"/>
              <a:gd name="connsiteX1220" fmla="*/ 6277928 w 6703452"/>
              <a:gd name="connsiteY1220" fmla="*/ 1082131 h 6099980"/>
              <a:gd name="connsiteX1221" fmla="*/ 6289358 w 6703452"/>
              <a:gd name="connsiteY1221" fmla="*/ 1068796 h 6099980"/>
              <a:gd name="connsiteX1222" fmla="*/ 6189346 w 6703452"/>
              <a:gd name="connsiteY1222" fmla="*/ 1158331 h 6099980"/>
              <a:gd name="connsiteX1223" fmla="*/ 6138864 w 6703452"/>
              <a:gd name="connsiteY1223" fmla="*/ 1212623 h 6099980"/>
              <a:gd name="connsiteX1224" fmla="*/ 6084572 w 6703452"/>
              <a:gd name="connsiteY1224" fmla="*/ 1296443 h 6099980"/>
              <a:gd name="connsiteX1225" fmla="*/ 6095048 w 6703452"/>
              <a:gd name="connsiteY1225" fmla="*/ 1275488 h 6099980"/>
              <a:gd name="connsiteX1226" fmla="*/ 6101290 w 6703452"/>
              <a:gd name="connsiteY1226" fmla="*/ 1264686 h 6099980"/>
              <a:gd name="connsiteX1227" fmla="*/ 6115050 w 6703452"/>
              <a:gd name="connsiteY1227" fmla="*/ 1243103 h 6099980"/>
              <a:gd name="connsiteX1228" fmla="*/ 6102548 w 6703452"/>
              <a:gd name="connsiteY1228" fmla="*/ 1262510 h 6099980"/>
              <a:gd name="connsiteX1229" fmla="*/ 6101290 w 6703452"/>
              <a:gd name="connsiteY1229" fmla="*/ 1264686 h 6099980"/>
              <a:gd name="connsiteX1230" fmla="*/ 6084690 w 6703452"/>
              <a:gd name="connsiteY1230" fmla="*/ 1290728 h 6099980"/>
              <a:gd name="connsiteX1231" fmla="*/ 6060758 w 6703452"/>
              <a:gd name="connsiteY1231" fmla="*/ 1344068 h 6099980"/>
              <a:gd name="connsiteX1232" fmla="*/ 6045756 w 6703452"/>
              <a:gd name="connsiteY1232" fmla="*/ 1401456 h 6099980"/>
              <a:gd name="connsiteX1233" fmla="*/ 6041406 w 6703452"/>
              <a:gd name="connsiteY1233" fmla="*/ 1452636 h 6099980"/>
              <a:gd name="connsiteX1234" fmla="*/ 6041352 w 6703452"/>
              <a:gd name="connsiteY1234" fmla="*/ 1452058 h 6099980"/>
              <a:gd name="connsiteX1235" fmla="*/ 6040756 w 6703452"/>
              <a:gd name="connsiteY1235" fmla="*/ 1460273 h 6099980"/>
              <a:gd name="connsiteX1236" fmla="*/ 6041406 w 6703452"/>
              <a:gd name="connsiteY1236" fmla="*/ 1452636 h 6099980"/>
              <a:gd name="connsiteX1237" fmla="*/ 6042660 w 6703452"/>
              <a:gd name="connsiteY1237" fmla="*/ 1465988 h 6099980"/>
              <a:gd name="connsiteX1238" fmla="*/ 6045518 w 6703452"/>
              <a:gd name="connsiteY1238" fmla="*/ 1495515 h 6099980"/>
              <a:gd name="connsiteX1239" fmla="*/ 6052186 w 6703452"/>
              <a:gd name="connsiteY1239" fmla="*/ 1531711 h 6099980"/>
              <a:gd name="connsiteX1240" fmla="*/ 6062336 w 6703452"/>
              <a:gd name="connsiteY1240" fmla="*/ 1568173 h 6099980"/>
              <a:gd name="connsiteX1241" fmla="*/ 6069266 w 6703452"/>
              <a:gd name="connsiteY1241" fmla="*/ 1587131 h 6099980"/>
              <a:gd name="connsiteX1242" fmla="*/ 6053138 w 6703452"/>
              <a:gd name="connsiteY1242" fmla="*/ 1544093 h 6099980"/>
              <a:gd name="connsiteX1243" fmla="*/ 6045518 w 6703452"/>
              <a:gd name="connsiteY1243" fmla="*/ 1513613 h 6099980"/>
              <a:gd name="connsiteX1244" fmla="*/ 6039804 w 6703452"/>
              <a:gd name="connsiteY1244" fmla="*/ 1479323 h 6099980"/>
              <a:gd name="connsiteX1245" fmla="*/ 6037898 w 6703452"/>
              <a:gd name="connsiteY1245" fmla="*/ 1440271 h 6099980"/>
              <a:gd name="connsiteX1246" fmla="*/ 6041708 w 6703452"/>
              <a:gd name="connsiteY1246" fmla="*/ 1396456 h 6099980"/>
              <a:gd name="connsiteX1247" fmla="*/ 6075998 w 6703452"/>
              <a:gd name="connsiteY1247" fmla="*/ 1292633 h 6099980"/>
              <a:gd name="connsiteX1248" fmla="*/ 6111240 w 6703452"/>
              <a:gd name="connsiteY1248" fmla="*/ 1236436 h 6099980"/>
              <a:gd name="connsiteX1249" fmla="*/ 6158866 w 6703452"/>
              <a:gd name="connsiteY1249" fmla="*/ 1181191 h 6099980"/>
              <a:gd name="connsiteX1250" fmla="*/ 6150292 w 6703452"/>
              <a:gd name="connsiteY1250" fmla="*/ 1194526 h 6099980"/>
              <a:gd name="connsiteX1251" fmla="*/ 6274118 w 6703452"/>
              <a:gd name="connsiteY1251" fmla="*/ 1078321 h 6099980"/>
              <a:gd name="connsiteX1252" fmla="*/ 6382704 w 6703452"/>
              <a:gd name="connsiteY1252" fmla="*/ 992596 h 6099980"/>
              <a:gd name="connsiteX1253" fmla="*/ 6477952 w 6703452"/>
              <a:gd name="connsiteY1253" fmla="*/ 908776 h 6099980"/>
              <a:gd name="connsiteX1254" fmla="*/ 6554152 w 6703452"/>
              <a:gd name="connsiteY1254" fmla="*/ 806858 h 6099980"/>
              <a:gd name="connsiteX1255" fmla="*/ 6600824 w 6703452"/>
              <a:gd name="connsiteY1255" fmla="*/ 673508 h 6099980"/>
              <a:gd name="connsiteX1256" fmla="*/ 6598774 w 6703452"/>
              <a:gd name="connsiteY1256" fmla="*/ 696078 h 6099980"/>
              <a:gd name="connsiteX1257" fmla="*/ 6602730 w 6703452"/>
              <a:gd name="connsiteY1257" fmla="*/ 678270 h 6099980"/>
              <a:gd name="connsiteX1258" fmla="*/ 6605588 w 6703452"/>
              <a:gd name="connsiteY1258" fmla="*/ 665887 h 6099980"/>
              <a:gd name="connsiteX1259" fmla="*/ 6607492 w 6703452"/>
              <a:gd name="connsiteY1259" fmla="*/ 647790 h 6099980"/>
              <a:gd name="connsiteX1260" fmla="*/ 6603684 w 6703452"/>
              <a:gd name="connsiteY1260" fmla="*/ 582067 h 6099980"/>
              <a:gd name="connsiteX1261" fmla="*/ 6602730 w 6703452"/>
              <a:gd name="connsiteY1261" fmla="*/ 599212 h 6099980"/>
              <a:gd name="connsiteX1262" fmla="*/ 6601778 w 6703452"/>
              <a:gd name="connsiteY1262" fmla="*/ 587782 h 6099980"/>
              <a:gd name="connsiteX1263" fmla="*/ 6588444 w 6703452"/>
              <a:gd name="connsiteY1263" fmla="*/ 519202 h 6099980"/>
              <a:gd name="connsiteX1264" fmla="*/ 6592252 w 6703452"/>
              <a:gd name="connsiteY1264" fmla="*/ 540157 h 6099980"/>
              <a:gd name="connsiteX1265" fmla="*/ 6597016 w 6703452"/>
              <a:gd name="connsiteY1265" fmla="*/ 569685 h 6099980"/>
              <a:gd name="connsiteX1266" fmla="*/ 6600824 w 6703452"/>
              <a:gd name="connsiteY1266" fmla="*/ 638265 h 6099980"/>
              <a:gd name="connsiteX1267" fmla="*/ 6590348 w 6703452"/>
              <a:gd name="connsiteY1267" fmla="*/ 696367 h 6099980"/>
              <a:gd name="connsiteX1268" fmla="*/ 6591300 w 6703452"/>
              <a:gd name="connsiteY1268" fmla="*/ 556350 h 6099980"/>
              <a:gd name="connsiteX1269" fmla="*/ 6540818 w 6703452"/>
              <a:gd name="connsiteY1269" fmla="*/ 406807 h 6099980"/>
              <a:gd name="connsiteX1270" fmla="*/ 6543676 w 6703452"/>
              <a:gd name="connsiteY1270" fmla="*/ 409665 h 6099980"/>
              <a:gd name="connsiteX1271" fmla="*/ 6465572 w 6703452"/>
              <a:gd name="connsiteY1271" fmla="*/ 296317 h 6099980"/>
              <a:gd name="connsiteX1272" fmla="*/ 6406516 w 6703452"/>
              <a:gd name="connsiteY1272" fmla="*/ 245835 h 6099980"/>
              <a:gd name="connsiteX1273" fmla="*/ 6373178 w 6703452"/>
              <a:gd name="connsiteY1273" fmla="*/ 219165 h 6099980"/>
              <a:gd name="connsiteX1274" fmla="*/ 6353176 w 6703452"/>
              <a:gd name="connsiteY1274" fmla="*/ 206782 h 6099980"/>
              <a:gd name="connsiteX1275" fmla="*/ 6332220 w 6703452"/>
              <a:gd name="connsiteY1275" fmla="*/ 194400 h 6099980"/>
              <a:gd name="connsiteX1276" fmla="*/ 6310312 w 6703452"/>
              <a:gd name="connsiteY1276" fmla="*/ 183922 h 6099980"/>
              <a:gd name="connsiteX1277" fmla="*/ 6288404 w 6703452"/>
              <a:gd name="connsiteY1277" fmla="*/ 173445 h 6099980"/>
              <a:gd name="connsiteX1278" fmla="*/ 6245544 w 6703452"/>
              <a:gd name="connsiteY1278" fmla="*/ 156300 h 6099980"/>
              <a:gd name="connsiteX1279" fmla="*/ 6247354 w 6703452"/>
              <a:gd name="connsiteY1279" fmla="*/ 154489 h 6099980"/>
              <a:gd name="connsiteX1280" fmla="*/ 6323648 w 6703452"/>
              <a:gd name="connsiteY1280" fmla="*/ 189637 h 6099980"/>
              <a:gd name="connsiteX1281" fmla="*/ 6317932 w 6703452"/>
              <a:gd name="connsiteY1281" fmla="*/ 182017 h 6099980"/>
              <a:gd name="connsiteX1282" fmla="*/ 6342698 w 6703452"/>
              <a:gd name="connsiteY1282" fmla="*/ 197257 h 6099980"/>
              <a:gd name="connsiteX1283" fmla="*/ 6365558 w 6703452"/>
              <a:gd name="connsiteY1283" fmla="*/ 211545 h 6099980"/>
              <a:gd name="connsiteX1284" fmla="*/ 6386512 w 6703452"/>
              <a:gd name="connsiteY1284" fmla="*/ 225832 h 6099980"/>
              <a:gd name="connsiteX1285" fmla="*/ 6405564 w 6703452"/>
              <a:gd name="connsiteY1285" fmla="*/ 239167 h 6099980"/>
              <a:gd name="connsiteX1286" fmla="*/ 6476048 w 6703452"/>
              <a:gd name="connsiteY1286" fmla="*/ 299175 h 6099980"/>
              <a:gd name="connsiteX1287" fmla="*/ 6418898 w 6703452"/>
              <a:gd name="connsiteY1287" fmla="*/ 243930 h 6099980"/>
              <a:gd name="connsiteX1288" fmla="*/ 6348412 w 6703452"/>
              <a:gd name="connsiteY1288" fmla="*/ 194400 h 6099980"/>
              <a:gd name="connsiteX1289" fmla="*/ 6330316 w 6703452"/>
              <a:gd name="connsiteY1289" fmla="*/ 183922 h 6099980"/>
              <a:gd name="connsiteX1290" fmla="*/ 6312218 w 6703452"/>
              <a:gd name="connsiteY1290" fmla="*/ 175350 h 6099980"/>
              <a:gd name="connsiteX1291" fmla="*/ 6280784 w 6703452"/>
              <a:gd name="connsiteY1291" fmla="*/ 161062 h 6099980"/>
              <a:gd name="connsiteX1292" fmla="*/ 6241732 w 6703452"/>
              <a:gd name="connsiteY1292" fmla="*/ 150585 h 6099980"/>
              <a:gd name="connsiteX1293" fmla="*/ 6215064 w 6703452"/>
              <a:gd name="connsiteY1293" fmla="*/ 139155 h 6099980"/>
              <a:gd name="connsiteX1294" fmla="*/ 6188392 w 6703452"/>
              <a:gd name="connsiteY1294" fmla="*/ 128677 h 6099980"/>
              <a:gd name="connsiteX1295" fmla="*/ 6160772 w 6703452"/>
              <a:gd name="connsiteY1295" fmla="*/ 123915 h 6099980"/>
              <a:gd name="connsiteX1296" fmla="*/ 6144578 w 6703452"/>
              <a:gd name="connsiteY1296" fmla="*/ 117247 h 6099980"/>
              <a:gd name="connsiteX1297" fmla="*/ 6156960 w 6703452"/>
              <a:gd name="connsiteY1297" fmla="*/ 116295 h 6099980"/>
              <a:gd name="connsiteX1298" fmla="*/ 5682616 w 6703452"/>
              <a:gd name="connsiteY1298" fmla="*/ 104865 h 6099980"/>
              <a:gd name="connsiteX1299" fmla="*/ 5650230 w 6703452"/>
              <a:gd name="connsiteY1299" fmla="*/ 118200 h 6099980"/>
              <a:gd name="connsiteX1300" fmla="*/ 5682616 w 6703452"/>
              <a:gd name="connsiteY1300" fmla="*/ 104865 h 6099980"/>
              <a:gd name="connsiteX1301" fmla="*/ 6061712 w 6703452"/>
              <a:gd name="connsiteY1301" fmla="*/ 64860 h 6099980"/>
              <a:gd name="connsiteX1302" fmla="*/ 6104572 w 6703452"/>
              <a:gd name="connsiteY1302" fmla="*/ 67718 h 6099980"/>
              <a:gd name="connsiteX1303" fmla="*/ 6052466 w 6703452"/>
              <a:gd name="connsiteY1303" fmla="*/ 65195 h 6099980"/>
              <a:gd name="connsiteX1304" fmla="*/ 6052900 w 6703452"/>
              <a:gd name="connsiteY1304" fmla="*/ 64979 h 6099980"/>
              <a:gd name="connsiteX1305" fmla="*/ 6061712 w 6703452"/>
              <a:gd name="connsiteY1305" fmla="*/ 64860 h 6099980"/>
              <a:gd name="connsiteX1306" fmla="*/ 5808346 w 6703452"/>
              <a:gd name="connsiteY1306" fmla="*/ 57240 h 6099980"/>
              <a:gd name="connsiteX1307" fmla="*/ 5777866 w 6703452"/>
              <a:gd name="connsiteY1307" fmla="*/ 65813 h 6099980"/>
              <a:gd name="connsiteX1308" fmla="*/ 5808346 w 6703452"/>
              <a:gd name="connsiteY1308" fmla="*/ 57240 h 6099980"/>
              <a:gd name="connsiteX1309" fmla="*/ 5896848 w 6703452"/>
              <a:gd name="connsiteY1309" fmla="*/ 50889 h 6099980"/>
              <a:gd name="connsiteX1310" fmla="*/ 5851208 w 6703452"/>
              <a:gd name="connsiteY1310" fmla="*/ 58193 h 6099980"/>
              <a:gd name="connsiteX1311" fmla="*/ 5815012 w 6703452"/>
              <a:gd name="connsiteY1311" fmla="*/ 65813 h 6099980"/>
              <a:gd name="connsiteX1312" fmla="*/ 5847398 w 6703452"/>
              <a:gd name="connsiteY1312" fmla="*/ 63908 h 6099980"/>
              <a:gd name="connsiteX1313" fmla="*/ 5773104 w 6703452"/>
              <a:gd name="connsiteY1313" fmla="*/ 78195 h 6099980"/>
              <a:gd name="connsiteX1314" fmla="*/ 5725478 w 6703452"/>
              <a:gd name="connsiteY1314" fmla="*/ 89625 h 6099980"/>
              <a:gd name="connsiteX1315" fmla="*/ 5702618 w 6703452"/>
              <a:gd name="connsiteY1315" fmla="*/ 96293 h 6099980"/>
              <a:gd name="connsiteX1316" fmla="*/ 5681662 w 6703452"/>
              <a:gd name="connsiteY1316" fmla="*/ 103913 h 6099980"/>
              <a:gd name="connsiteX1317" fmla="*/ 5673090 w 6703452"/>
              <a:gd name="connsiteY1317" fmla="*/ 104865 h 6099980"/>
              <a:gd name="connsiteX1318" fmla="*/ 5654040 w 6703452"/>
              <a:gd name="connsiteY1318" fmla="*/ 110580 h 6099980"/>
              <a:gd name="connsiteX1319" fmla="*/ 5630228 w 6703452"/>
              <a:gd name="connsiteY1319" fmla="*/ 119153 h 6099980"/>
              <a:gd name="connsiteX1320" fmla="*/ 5604510 w 6703452"/>
              <a:gd name="connsiteY1320" fmla="*/ 128678 h 6099980"/>
              <a:gd name="connsiteX1321" fmla="*/ 5579744 w 6703452"/>
              <a:gd name="connsiteY1321" fmla="*/ 139155 h 6099980"/>
              <a:gd name="connsiteX1322" fmla="*/ 5558790 w 6703452"/>
              <a:gd name="connsiteY1322" fmla="*/ 148680 h 6099980"/>
              <a:gd name="connsiteX1323" fmla="*/ 5545456 w 6703452"/>
              <a:gd name="connsiteY1323" fmla="*/ 155348 h 6099980"/>
              <a:gd name="connsiteX1324" fmla="*/ 5575936 w 6703452"/>
              <a:gd name="connsiteY1324" fmla="*/ 138203 h 6099980"/>
              <a:gd name="connsiteX1325" fmla="*/ 5603558 w 6703452"/>
              <a:gd name="connsiteY1325" fmla="*/ 124868 h 6099980"/>
              <a:gd name="connsiteX1326" fmla="*/ 5635944 w 6703452"/>
              <a:gd name="connsiteY1326" fmla="*/ 111533 h 6099980"/>
              <a:gd name="connsiteX1327" fmla="*/ 5654040 w 6703452"/>
              <a:gd name="connsiteY1327" fmla="*/ 103913 h 6099980"/>
              <a:gd name="connsiteX1328" fmla="*/ 5672136 w 6703452"/>
              <a:gd name="connsiteY1328" fmla="*/ 97245 h 6099980"/>
              <a:gd name="connsiteX1329" fmla="*/ 5709284 w 6703452"/>
              <a:gd name="connsiteY1329" fmla="*/ 84863 h 6099980"/>
              <a:gd name="connsiteX1330" fmla="*/ 5777864 w 6703452"/>
              <a:gd name="connsiteY1330" fmla="*/ 65813 h 6099980"/>
              <a:gd name="connsiteX1331" fmla="*/ 5762624 w 6703452"/>
              <a:gd name="connsiteY1331" fmla="*/ 71528 h 6099980"/>
              <a:gd name="connsiteX1332" fmla="*/ 5851208 w 6703452"/>
              <a:gd name="connsiteY1332" fmla="*/ 52478 h 6099980"/>
              <a:gd name="connsiteX1333" fmla="*/ 5870258 w 6703452"/>
              <a:gd name="connsiteY1333" fmla="*/ 51525 h 6099980"/>
              <a:gd name="connsiteX1334" fmla="*/ 5889308 w 6703452"/>
              <a:gd name="connsiteY1334" fmla="*/ 51525 h 6099980"/>
              <a:gd name="connsiteX1335" fmla="*/ 5904086 w 6703452"/>
              <a:gd name="connsiteY1335" fmla="*/ 50279 h 6099980"/>
              <a:gd name="connsiteX1336" fmla="*/ 5896848 w 6703452"/>
              <a:gd name="connsiteY1336" fmla="*/ 50889 h 6099980"/>
              <a:gd name="connsiteX1337" fmla="*/ 5898832 w 6703452"/>
              <a:gd name="connsiteY1337" fmla="*/ 50572 h 6099980"/>
              <a:gd name="connsiteX1338" fmla="*/ 5995036 w 6703452"/>
              <a:gd name="connsiteY1338" fmla="*/ 43905 h 6099980"/>
              <a:gd name="connsiteX1339" fmla="*/ 6002656 w 6703452"/>
              <a:gd name="connsiteY1339" fmla="*/ 43905 h 6099980"/>
              <a:gd name="connsiteX1340" fmla="*/ 5989320 w 6703452"/>
              <a:gd name="connsiteY1340" fmla="*/ 44857 h 6099980"/>
              <a:gd name="connsiteX1341" fmla="*/ 5989320 w 6703452"/>
              <a:gd name="connsiteY1341" fmla="*/ 43905 h 6099980"/>
              <a:gd name="connsiteX1342" fmla="*/ 5955030 w 6703452"/>
              <a:gd name="connsiteY1342" fmla="*/ 50572 h 6099980"/>
              <a:gd name="connsiteX1343" fmla="*/ 6012180 w 6703452"/>
              <a:gd name="connsiteY1343" fmla="*/ 49620 h 6099980"/>
              <a:gd name="connsiteX1344" fmla="*/ 6069330 w 6703452"/>
              <a:gd name="connsiteY1344" fmla="*/ 52478 h 6099980"/>
              <a:gd name="connsiteX1345" fmla="*/ 5937884 w 6703452"/>
              <a:gd name="connsiteY1345" fmla="*/ 52478 h 6099980"/>
              <a:gd name="connsiteX1346" fmla="*/ 5914888 w 6703452"/>
              <a:gd name="connsiteY1346" fmla="*/ 49677 h 6099980"/>
              <a:gd name="connsiteX1347" fmla="*/ 5904086 w 6703452"/>
              <a:gd name="connsiteY1347" fmla="*/ 50279 h 6099980"/>
              <a:gd name="connsiteX1348" fmla="*/ 5920384 w 6703452"/>
              <a:gd name="connsiteY1348" fmla="*/ 48905 h 6099980"/>
              <a:gd name="connsiteX1349" fmla="*/ 5977890 w 6703452"/>
              <a:gd name="connsiteY1349" fmla="*/ 44857 h 6099980"/>
              <a:gd name="connsiteX1350" fmla="*/ 5989320 w 6703452"/>
              <a:gd name="connsiteY1350" fmla="*/ 43905 h 6099980"/>
              <a:gd name="connsiteX1351" fmla="*/ 5997730 w 6703452"/>
              <a:gd name="connsiteY1351" fmla="*/ 6148 h 6099980"/>
              <a:gd name="connsiteX1352" fmla="*/ 5944552 w 6703452"/>
              <a:gd name="connsiteY1352" fmla="*/ 10568 h 6099980"/>
              <a:gd name="connsiteX1353" fmla="*/ 5940744 w 6703452"/>
              <a:gd name="connsiteY1353" fmla="*/ 9615 h 6099980"/>
              <a:gd name="connsiteX1354" fmla="*/ 5908358 w 6703452"/>
              <a:gd name="connsiteY1354" fmla="*/ 11520 h 6099980"/>
              <a:gd name="connsiteX1355" fmla="*/ 5887404 w 6703452"/>
              <a:gd name="connsiteY1355" fmla="*/ 14378 h 6099980"/>
              <a:gd name="connsiteX1356" fmla="*/ 5862638 w 6703452"/>
              <a:gd name="connsiteY1356" fmla="*/ 20093 h 6099980"/>
              <a:gd name="connsiteX1357" fmla="*/ 5833112 w 6703452"/>
              <a:gd name="connsiteY1357" fmla="*/ 26760 h 6099980"/>
              <a:gd name="connsiteX1358" fmla="*/ 5766436 w 6703452"/>
              <a:gd name="connsiteY1358" fmla="*/ 40095 h 6099980"/>
              <a:gd name="connsiteX1359" fmla="*/ 5783580 w 6703452"/>
              <a:gd name="connsiteY1359" fmla="*/ 39143 h 6099980"/>
              <a:gd name="connsiteX1360" fmla="*/ 5835968 w 6703452"/>
              <a:gd name="connsiteY1360" fmla="*/ 29618 h 6099980"/>
              <a:gd name="connsiteX1361" fmla="*/ 5882640 w 6703452"/>
              <a:gd name="connsiteY1361" fmla="*/ 20093 h 6099980"/>
              <a:gd name="connsiteX1362" fmla="*/ 5913120 w 6703452"/>
              <a:gd name="connsiteY1362" fmla="*/ 15330 h 6099980"/>
              <a:gd name="connsiteX1363" fmla="*/ 5961698 w 6703452"/>
              <a:gd name="connsiteY1363" fmla="*/ 10568 h 6099980"/>
              <a:gd name="connsiteX1364" fmla="*/ 5962650 w 6703452"/>
              <a:gd name="connsiteY1364" fmla="*/ 12473 h 6099980"/>
              <a:gd name="connsiteX1365" fmla="*/ 5933124 w 6703452"/>
              <a:gd name="connsiteY1365" fmla="*/ 14378 h 6099980"/>
              <a:gd name="connsiteX1366" fmla="*/ 5919788 w 6703452"/>
              <a:gd name="connsiteY1366" fmla="*/ 19140 h 6099980"/>
              <a:gd name="connsiteX1367" fmla="*/ 5963604 w 6703452"/>
              <a:gd name="connsiteY1367" fmla="*/ 17235 h 6099980"/>
              <a:gd name="connsiteX1368" fmla="*/ 5995988 w 6703452"/>
              <a:gd name="connsiteY1368" fmla="*/ 16283 h 6099980"/>
              <a:gd name="connsiteX1369" fmla="*/ 6013132 w 6703452"/>
              <a:gd name="connsiteY1369" fmla="*/ 16283 h 6099980"/>
              <a:gd name="connsiteX1370" fmla="*/ 6029324 w 6703452"/>
              <a:gd name="connsiteY1370" fmla="*/ 17235 h 6099980"/>
              <a:gd name="connsiteX1371" fmla="*/ 6074092 w 6703452"/>
              <a:gd name="connsiteY1371" fmla="*/ 23903 h 6099980"/>
              <a:gd name="connsiteX1372" fmla="*/ 6021704 w 6703452"/>
              <a:gd name="connsiteY1372" fmla="*/ 20093 h 6099980"/>
              <a:gd name="connsiteX1373" fmla="*/ 5969318 w 6703452"/>
              <a:gd name="connsiteY1373" fmla="*/ 20093 h 6099980"/>
              <a:gd name="connsiteX1374" fmla="*/ 5896928 w 6703452"/>
              <a:gd name="connsiteY1374" fmla="*/ 31523 h 6099980"/>
              <a:gd name="connsiteX1375" fmla="*/ 5712144 w 6703452"/>
              <a:gd name="connsiteY1375" fmla="*/ 70576 h 6099980"/>
              <a:gd name="connsiteX1376" fmla="*/ 5700712 w 6703452"/>
              <a:gd name="connsiteY1376" fmla="*/ 80101 h 6099980"/>
              <a:gd name="connsiteX1377" fmla="*/ 5683568 w 6703452"/>
              <a:gd name="connsiteY1377" fmla="*/ 87721 h 6099980"/>
              <a:gd name="connsiteX1378" fmla="*/ 5632132 w 6703452"/>
              <a:gd name="connsiteY1378" fmla="*/ 105818 h 6099980"/>
              <a:gd name="connsiteX1379" fmla="*/ 5550218 w 6703452"/>
              <a:gd name="connsiteY1379" fmla="*/ 137251 h 6099980"/>
              <a:gd name="connsiteX1380" fmla="*/ 5444492 w 6703452"/>
              <a:gd name="connsiteY1380" fmla="*/ 192496 h 6099980"/>
              <a:gd name="connsiteX1381" fmla="*/ 5269230 w 6703452"/>
              <a:gd name="connsiteY1381" fmla="*/ 314416 h 6099980"/>
              <a:gd name="connsiteX1382" fmla="*/ 5209224 w 6703452"/>
              <a:gd name="connsiteY1382" fmla="*/ 366803 h 6099980"/>
              <a:gd name="connsiteX1383" fmla="*/ 5266372 w 6703452"/>
              <a:gd name="connsiteY1383" fmla="*/ 322036 h 6099980"/>
              <a:gd name="connsiteX1384" fmla="*/ 5290186 w 6703452"/>
              <a:gd name="connsiteY1384" fmla="*/ 305843 h 6099980"/>
              <a:gd name="connsiteX1385" fmla="*/ 5193984 w 6703452"/>
              <a:gd name="connsiteY1385" fmla="*/ 384901 h 6099980"/>
              <a:gd name="connsiteX1386" fmla="*/ 5199698 w 6703452"/>
              <a:gd name="connsiteY1386" fmla="*/ 377281 h 6099980"/>
              <a:gd name="connsiteX1387" fmla="*/ 5153024 w 6703452"/>
              <a:gd name="connsiteY1387" fmla="*/ 418238 h 6099980"/>
              <a:gd name="connsiteX1388" fmla="*/ 5110164 w 6703452"/>
              <a:gd name="connsiteY1388" fmla="*/ 459195 h 6099980"/>
              <a:gd name="connsiteX1389" fmla="*/ 5188268 w 6703452"/>
              <a:gd name="connsiteY1389" fmla="*/ 380138 h 6099980"/>
              <a:gd name="connsiteX1390" fmla="*/ 5095876 w 6703452"/>
              <a:gd name="connsiteY1390" fmla="*/ 459195 h 6099980"/>
              <a:gd name="connsiteX1391" fmla="*/ 5110164 w 6703452"/>
              <a:gd name="connsiteY1391" fmla="*/ 443956 h 6099980"/>
              <a:gd name="connsiteX1392" fmla="*/ 5034916 w 6703452"/>
              <a:gd name="connsiteY1392" fmla="*/ 518251 h 6099980"/>
              <a:gd name="connsiteX1393" fmla="*/ 5011104 w 6703452"/>
              <a:gd name="connsiteY1393" fmla="*/ 548731 h 6099980"/>
              <a:gd name="connsiteX1394" fmla="*/ 5025392 w 6703452"/>
              <a:gd name="connsiteY1394" fmla="*/ 543968 h 6099980"/>
              <a:gd name="connsiteX1395" fmla="*/ 5094924 w 6703452"/>
              <a:gd name="connsiteY1395" fmla="*/ 484913 h 6099980"/>
              <a:gd name="connsiteX1396" fmla="*/ 4972050 w 6703452"/>
              <a:gd name="connsiteY1396" fmla="*/ 606833 h 6099980"/>
              <a:gd name="connsiteX1397" fmla="*/ 4843464 w 6703452"/>
              <a:gd name="connsiteY1397" fmla="*/ 723038 h 6099980"/>
              <a:gd name="connsiteX1398" fmla="*/ 4878704 w 6703452"/>
              <a:gd name="connsiteY1398" fmla="*/ 689701 h 6099980"/>
              <a:gd name="connsiteX1399" fmla="*/ 4847272 w 6703452"/>
              <a:gd name="connsiteY1399" fmla="*/ 711608 h 6099980"/>
              <a:gd name="connsiteX1400" fmla="*/ 4838700 w 6703452"/>
              <a:gd name="connsiteY1400" fmla="*/ 716371 h 6099980"/>
              <a:gd name="connsiteX1401" fmla="*/ 4824412 w 6703452"/>
              <a:gd name="connsiteY1401" fmla="*/ 723991 h 6099980"/>
              <a:gd name="connsiteX1402" fmla="*/ 4772978 w 6703452"/>
              <a:gd name="connsiteY1402" fmla="*/ 746851 h 6099980"/>
              <a:gd name="connsiteX1403" fmla="*/ 4770120 w 6703452"/>
              <a:gd name="connsiteY1403" fmla="*/ 750660 h 6099980"/>
              <a:gd name="connsiteX1404" fmla="*/ 4753928 w 6703452"/>
              <a:gd name="connsiteY1404" fmla="*/ 756376 h 6099980"/>
              <a:gd name="connsiteX1405" fmla="*/ 4693920 w 6703452"/>
              <a:gd name="connsiteY1405" fmla="*/ 761138 h 6099980"/>
              <a:gd name="connsiteX1406" fmla="*/ 4617720 w 6703452"/>
              <a:gd name="connsiteY1406" fmla="*/ 743993 h 6099980"/>
              <a:gd name="connsiteX1407" fmla="*/ 4549140 w 6703452"/>
              <a:gd name="connsiteY1407" fmla="*/ 717323 h 6099980"/>
              <a:gd name="connsiteX1408" fmla="*/ 4525328 w 6703452"/>
              <a:gd name="connsiteY1408" fmla="*/ 703035 h 6099980"/>
              <a:gd name="connsiteX1409" fmla="*/ 4586288 w 6703452"/>
              <a:gd name="connsiteY1409" fmla="*/ 729706 h 6099980"/>
              <a:gd name="connsiteX1410" fmla="*/ 4522470 w 6703452"/>
              <a:gd name="connsiteY1410" fmla="*/ 697321 h 6099980"/>
              <a:gd name="connsiteX1411" fmla="*/ 4473892 w 6703452"/>
              <a:gd name="connsiteY1411" fmla="*/ 675413 h 6099980"/>
              <a:gd name="connsiteX1412" fmla="*/ 4433888 w 6703452"/>
              <a:gd name="connsiteY1412" fmla="*/ 661126 h 6099980"/>
              <a:gd name="connsiteX1413" fmla="*/ 4424364 w 6703452"/>
              <a:gd name="connsiteY1413" fmla="*/ 658268 h 6099980"/>
              <a:gd name="connsiteX1414" fmla="*/ 4413886 w 6703452"/>
              <a:gd name="connsiteY1414" fmla="*/ 655410 h 6099980"/>
              <a:gd name="connsiteX1415" fmla="*/ 4390072 w 6703452"/>
              <a:gd name="connsiteY1415" fmla="*/ 649696 h 6099980"/>
              <a:gd name="connsiteX1416" fmla="*/ 4366260 w 6703452"/>
              <a:gd name="connsiteY1416" fmla="*/ 644933 h 6099980"/>
              <a:gd name="connsiteX1417" fmla="*/ 4344352 w 6703452"/>
              <a:gd name="connsiteY1417" fmla="*/ 642076 h 6099980"/>
              <a:gd name="connsiteX1418" fmla="*/ 4356736 w 6703452"/>
              <a:gd name="connsiteY1418" fmla="*/ 647791 h 6099980"/>
              <a:gd name="connsiteX1419" fmla="*/ 4333876 w 6703452"/>
              <a:gd name="connsiteY1419" fmla="*/ 645885 h 6099980"/>
              <a:gd name="connsiteX1420" fmla="*/ 4314826 w 6703452"/>
              <a:gd name="connsiteY1420" fmla="*/ 643981 h 6099980"/>
              <a:gd name="connsiteX1421" fmla="*/ 4290060 w 6703452"/>
              <a:gd name="connsiteY1421" fmla="*/ 642076 h 6099980"/>
              <a:gd name="connsiteX1422" fmla="*/ 4285298 w 6703452"/>
              <a:gd name="connsiteY1422" fmla="*/ 643028 h 6099980"/>
              <a:gd name="connsiteX1423" fmla="*/ 4332924 w 6703452"/>
              <a:gd name="connsiteY1423" fmla="*/ 649696 h 6099980"/>
              <a:gd name="connsiteX1424" fmla="*/ 4358640 w 6703452"/>
              <a:gd name="connsiteY1424" fmla="*/ 654458 h 6099980"/>
              <a:gd name="connsiteX1425" fmla="*/ 4371976 w 6703452"/>
              <a:gd name="connsiteY1425" fmla="*/ 657316 h 6099980"/>
              <a:gd name="connsiteX1426" fmla="*/ 4384358 w 6703452"/>
              <a:gd name="connsiteY1426" fmla="*/ 661126 h 6099980"/>
              <a:gd name="connsiteX1427" fmla="*/ 4435792 w 6703452"/>
              <a:gd name="connsiteY1427" fmla="*/ 677318 h 6099980"/>
              <a:gd name="connsiteX1428" fmla="*/ 4486276 w 6703452"/>
              <a:gd name="connsiteY1428" fmla="*/ 697321 h 6099980"/>
              <a:gd name="connsiteX1429" fmla="*/ 4578668 w 6703452"/>
              <a:gd name="connsiteY1429" fmla="*/ 740183 h 6099980"/>
              <a:gd name="connsiteX1430" fmla="*/ 4652012 w 6703452"/>
              <a:gd name="connsiteY1430" fmla="*/ 763996 h 6099980"/>
              <a:gd name="connsiteX1431" fmla="*/ 4630104 w 6703452"/>
              <a:gd name="connsiteY1431" fmla="*/ 760185 h 6099980"/>
              <a:gd name="connsiteX1432" fmla="*/ 4684396 w 6703452"/>
              <a:gd name="connsiteY1432" fmla="*/ 773521 h 6099980"/>
              <a:gd name="connsiteX1433" fmla="*/ 4741544 w 6703452"/>
              <a:gd name="connsiteY1433" fmla="*/ 773521 h 6099980"/>
              <a:gd name="connsiteX1434" fmla="*/ 4843464 w 6703452"/>
              <a:gd name="connsiteY1434" fmla="*/ 732563 h 6099980"/>
              <a:gd name="connsiteX1435" fmla="*/ 4915852 w 6703452"/>
              <a:gd name="connsiteY1435" fmla="*/ 673508 h 6099980"/>
              <a:gd name="connsiteX1436" fmla="*/ 4965384 w 6703452"/>
              <a:gd name="connsiteY1436" fmla="*/ 629693 h 6099980"/>
              <a:gd name="connsiteX1437" fmla="*/ 4988244 w 6703452"/>
              <a:gd name="connsiteY1437" fmla="*/ 615406 h 6099980"/>
              <a:gd name="connsiteX1438" fmla="*/ 5059680 w 6703452"/>
              <a:gd name="connsiteY1438" fmla="*/ 539206 h 6099980"/>
              <a:gd name="connsiteX1439" fmla="*/ 5045392 w 6703452"/>
              <a:gd name="connsiteY1439" fmla="*/ 556351 h 6099980"/>
              <a:gd name="connsiteX1440" fmla="*/ 5173980 w 6703452"/>
              <a:gd name="connsiteY1440" fmla="*/ 435383 h 6099980"/>
              <a:gd name="connsiteX1441" fmla="*/ 5171124 w 6703452"/>
              <a:gd name="connsiteY1441" fmla="*/ 439193 h 6099980"/>
              <a:gd name="connsiteX1442" fmla="*/ 5320666 w 6703452"/>
              <a:gd name="connsiteY1442" fmla="*/ 302986 h 6099980"/>
              <a:gd name="connsiteX1443" fmla="*/ 5336858 w 6703452"/>
              <a:gd name="connsiteY1443" fmla="*/ 285841 h 6099980"/>
              <a:gd name="connsiteX1444" fmla="*/ 5393056 w 6703452"/>
              <a:gd name="connsiteY1444" fmla="*/ 245836 h 6099980"/>
              <a:gd name="connsiteX1445" fmla="*/ 5444492 w 6703452"/>
              <a:gd name="connsiteY1445" fmla="*/ 216308 h 6099980"/>
              <a:gd name="connsiteX1446" fmla="*/ 5471160 w 6703452"/>
              <a:gd name="connsiteY1446" fmla="*/ 202021 h 6099980"/>
              <a:gd name="connsiteX1447" fmla="*/ 5503546 w 6703452"/>
              <a:gd name="connsiteY1447" fmla="*/ 185828 h 6099980"/>
              <a:gd name="connsiteX1448" fmla="*/ 5363528 w 6703452"/>
              <a:gd name="connsiteY1448" fmla="*/ 273458 h 6099980"/>
              <a:gd name="connsiteX1449" fmla="*/ 5371148 w 6703452"/>
              <a:gd name="connsiteY1449" fmla="*/ 275363 h 6099980"/>
              <a:gd name="connsiteX1450" fmla="*/ 5436872 w 6703452"/>
              <a:gd name="connsiteY1450" fmla="*/ 237263 h 6099980"/>
              <a:gd name="connsiteX1451" fmla="*/ 5434012 w 6703452"/>
              <a:gd name="connsiteY1451" fmla="*/ 242978 h 6099980"/>
              <a:gd name="connsiteX1452" fmla="*/ 5475924 w 6703452"/>
              <a:gd name="connsiteY1452" fmla="*/ 215356 h 6099980"/>
              <a:gd name="connsiteX1453" fmla="*/ 5489258 w 6703452"/>
              <a:gd name="connsiteY1453" fmla="*/ 203925 h 6099980"/>
              <a:gd name="connsiteX1454" fmla="*/ 5544504 w 6703452"/>
              <a:gd name="connsiteY1454" fmla="*/ 174398 h 6099980"/>
              <a:gd name="connsiteX1455" fmla="*/ 5608320 w 6703452"/>
              <a:gd name="connsiteY1455" fmla="*/ 144871 h 6099980"/>
              <a:gd name="connsiteX1456" fmla="*/ 5757864 w 6703452"/>
              <a:gd name="connsiteY1456" fmla="*/ 95340 h 6099980"/>
              <a:gd name="connsiteX1457" fmla="*/ 6016644 w 6703452"/>
              <a:gd name="connsiteY1457" fmla="*/ 63461 h 6099980"/>
              <a:gd name="connsiteX1458" fmla="*/ 6052466 w 6703452"/>
              <a:gd name="connsiteY1458" fmla="*/ 65195 h 6099980"/>
              <a:gd name="connsiteX1459" fmla="*/ 6051232 w 6703452"/>
              <a:gd name="connsiteY1459" fmla="*/ 65813 h 6099980"/>
              <a:gd name="connsiteX1460" fmla="*/ 6062664 w 6703452"/>
              <a:gd name="connsiteY1460" fmla="*/ 67718 h 6099980"/>
              <a:gd name="connsiteX1461" fmla="*/ 6084572 w 6703452"/>
              <a:gd name="connsiteY1461" fmla="*/ 70576 h 6099980"/>
              <a:gd name="connsiteX1462" fmla="*/ 6114098 w 6703452"/>
              <a:gd name="connsiteY1462" fmla="*/ 75338 h 6099980"/>
              <a:gd name="connsiteX1463" fmla="*/ 6110288 w 6703452"/>
              <a:gd name="connsiteY1463" fmla="*/ 75338 h 6099980"/>
              <a:gd name="connsiteX1464" fmla="*/ 6099812 w 6703452"/>
              <a:gd name="connsiteY1464" fmla="*/ 74385 h 6099980"/>
              <a:gd name="connsiteX1465" fmla="*/ 6080760 w 6703452"/>
              <a:gd name="connsiteY1465" fmla="*/ 72480 h 6099980"/>
              <a:gd name="connsiteX1466" fmla="*/ 6051232 w 6703452"/>
              <a:gd name="connsiteY1466" fmla="*/ 70576 h 6099980"/>
              <a:gd name="connsiteX1467" fmla="*/ 6170296 w 6703452"/>
              <a:gd name="connsiteY1467" fmla="*/ 85815 h 6099980"/>
              <a:gd name="connsiteX1468" fmla="*/ 6288404 w 6703452"/>
              <a:gd name="connsiteY1468" fmla="*/ 118201 h 6099980"/>
              <a:gd name="connsiteX1469" fmla="*/ 6255068 w 6703452"/>
              <a:gd name="connsiteY1469" fmla="*/ 105818 h 6099980"/>
              <a:gd name="connsiteX1470" fmla="*/ 6219824 w 6703452"/>
              <a:gd name="connsiteY1470" fmla="*/ 95340 h 6099980"/>
              <a:gd name="connsiteX1471" fmla="*/ 6190298 w 6703452"/>
              <a:gd name="connsiteY1471" fmla="*/ 89626 h 6099980"/>
              <a:gd name="connsiteX1472" fmla="*/ 6333172 w 6703452"/>
              <a:gd name="connsiteY1472" fmla="*/ 142013 h 6099980"/>
              <a:gd name="connsiteX1473" fmla="*/ 6349366 w 6703452"/>
              <a:gd name="connsiteY1473" fmla="*/ 149633 h 6099980"/>
              <a:gd name="connsiteX1474" fmla="*/ 6364604 w 6703452"/>
              <a:gd name="connsiteY1474" fmla="*/ 158206 h 6099980"/>
              <a:gd name="connsiteX1475" fmla="*/ 6395086 w 6703452"/>
              <a:gd name="connsiteY1475" fmla="*/ 175350 h 6099980"/>
              <a:gd name="connsiteX1476" fmla="*/ 6450330 w 6703452"/>
              <a:gd name="connsiteY1476" fmla="*/ 216308 h 6099980"/>
              <a:gd name="connsiteX1477" fmla="*/ 6543676 w 6703452"/>
              <a:gd name="connsiteY1477" fmla="*/ 318226 h 6099980"/>
              <a:gd name="connsiteX1478" fmla="*/ 6612256 w 6703452"/>
              <a:gd name="connsiteY1478" fmla="*/ 451576 h 6099980"/>
              <a:gd name="connsiteX1479" fmla="*/ 6611304 w 6703452"/>
              <a:gd name="connsiteY1479" fmla="*/ 462053 h 6099980"/>
              <a:gd name="connsiteX1480" fmla="*/ 6639878 w 6703452"/>
              <a:gd name="connsiteY1480" fmla="*/ 589688 h 6099980"/>
              <a:gd name="connsiteX1481" fmla="*/ 6645592 w 6703452"/>
              <a:gd name="connsiteY1481" fmla="*/ 535396 h 6099980"/>
              <a:gd name="connsiteX1482" fmla="*/ 6631304 w 6703452"/>
              <a:gd name="connsiteY1482" fmla="*/ 457291 h 6099980"/>
              <a:gd name="connsiteX1483" fmla="*/ 6581776 w 6703452"/>
              <a:gd name="connsiteY1483" fmla="*/ 341086 h 6099980"/>
              <a:gd name="connsiteX1484" fmla="*/ 6532126 w 6703452"/>
              <a:gd name="connsiteY1484" fmla="*/ 268934 h 6099980"/>
              <a:gd name="connsiteX1485" fmla="*/ 6463852 w 6703452"/>
              <a:gd name="connsiteY1485" fmla="*/ 200338 h 6099980"/>
              <a:gd name="connsiteX1486" fmla="*/ 6475096 w 6703452"/>
              <a:gd name="connsiteY1486" fmla="*/ 208688 h 6099980"/>
              <a:gd name="connsiteX1487" fmla="*/ 6456046 w 6703452"/>
              <a:gd name="connsiteY1487" fmla="*/ 192496 h 6099980"/>
              <a:gd name="connsiteX1488" fmla="*/ 6463852 w 6703452"/>
              <a:gd name="connsiteY1488" fmla="*/ 200338 h 6099980"/>
              <a:gd name="connsiteX1489" fmla="*/ 6378892 w 6703452"/>
              <a:gd name="connsiteY1489" fmla="*/ 137251 h 6099980"/>
              <a:gd name="connsiteX1490" fmla="*/ 6365558 w 6703452"/>
              <a:gd name="connsiteY1490" fmla="*/ 129630 h 6099980"/>
              <a:gd name="connsiteX1491" fmla="*/ 6352224 w 6703452"/>
              <a:gd name="connsiteY1491" fmla="*/ 122963 h 6099980"/>
              <a:gd name="connsiteX1492" fmla="*/ 6324600 w 6703452"/>
              <a:gd name="connsiteY1492" fmla="*/ 110580 h 6099980"/>
              <a:gd name="connsiteX1493" fmla="*/ 6296024 w 6703452"/>
              <a:gd name="connsiteY1493" fmla="*/ 99151 h 6099980"/>
              <a:gd name="connsiteX1494" fmla="*/ 6267450 w 6703452"/>
              <a:gd name="connsiteY1494" fmla="*/ 88673 h 6099980"/>
              <a:gd name="connsiteX1495" fmla="*/ 6143624 w 6703452"/>
              <a:gd name="connsiteY1495" fmla="*/ 59145 h 6099980"/>
              <a:gd name="connsiteX1496" fmla="*/ 6006466 w 6703452"/>
              <a:gd name="connsiteY1496" fmla="*/ 45810 h 6099980"/>
              <a:gd name="connsiteX1497" fmla="*/ 6037898 w 6703452"/>
              <a:gd name="connsiteY1497" fmla="*/ 44858 h 6099980"/>
              <a:gd name="connsiteX1498" fmla="*/ 6061712 w 6703452"/>
              <a:gd name="connsiteY1498" fmla="*/ 44858 h 6099980"/>
              <a:gd name="connsiteX1499" fmla="*/ 6099812 w 6703452"/>
              <a:gd name="connsiteY1499" fmla="*/ 46763 h 6099980"/>
              <a:gd name="connsiteX1500" fmla="*/ 6117908 w 6703452"/>
              <a:gd name="connsiteY1500" fmla="*/ 47715 h 6099980"/>
              <a:gd name="connsiteX1501" fmla="*/ 6138864 w 6703452"/>
              <a:gd name="connsiteY1501" fmla="*/ 49620 h 6099980"/>
              <a:gd name="connsiteX1502" fmla="*/ 6165532 w 6703452"/>
              <a:gd name="connsiteY1502" fmla="*/ 51525 h 6099980"/>
              <a:gd name="connsiteX1503" fmla="*/ 6199824 w 6703452"/>
              <a:gd name="connsiteY1503" fmla="*/ 56288 h 6099980"/>
              <a:gd name="connsiteX1504" fmla="*/ 6175058 w 6703452"/>
              <a:gd name="connsiteY1504" fmla="*/ 50573 h 6099980"/>
              <a:gd name="connsiteX1505" fmla="*/ 6149340 w 6703452"/>
              <a:gd name="connsiteY1505" fmla="*/ 46763 h 6099980"/>
              <a:gd name="connsiteX1506" fmla="*/ 6123624 w 6703452"/>
              <a:gd name="connsiteY1506" fmla="*/ 42953 h 6099980"/>
              <a:gd name="connsiteX1507" fmla="*/ 6097904 w 6703452"/>
              <a:gd name="connsiteY1507" fmla="*/ 41048 h 6099980"/>
              <a:gd name="connsiteX1508" fmla="*/ 6062664 w 6703452"/>
              <a:gd name="connsiteY1508" fmla="*/ 34380 h 6099980"/>
              <a:gd name="connsiteX1509" fmla="*/ 6008372 w 6703452"/>
              <a:gd name="connsiteY1509" fmla="*/ 32475 h 6099980"/>
              <a:gd name="connsiteX1510" fmla="*/ 5978844 w 6703452"/>
              <a:gd name="connsiteY1510" fmla="*/ 33428 h 6099980"/>
              <a:gd name="connsiteX1511" fmla="*/ 5964556 w 6703452"/>
              <a:gd name="connsiteY1511" fmla="*/ 33428 h 6099980"/>
              <a:gd name="connsiteX1512" fmla="*/ 5950268 w 6703452"/>
              <a:gd name="connsiteY1512" fmla="*/ 34380 h 6099980"/>
              <a:gd name="connsiteX1513" fmla="*/ 5983604 w 6703452"/>
              <a:gd name="connsiteY1513" fmla="*/ 29618 h 6099980"/>
              <a:gd name="connsiteX1514" fmla="*/ 6016944 w 6703452"/>
              <a:gd name="connsiteY1514" fmla="*/ 25808 h 6099980"/>
              <a:gd name="connsiteX1515" fmla="*/ 6061712 w 6703452"/>
              <a:gd name="connsiteY1515" fmla="*/ 28665 h 6099980"/>
              <a:gd name="connsiteX1516" fmla="*/ 6115050 w 6703452"/>
              <a:gd name="connsiteY1516" fmla="*/ 34380 h 6099980"/>
              <a:gd name="connsiteX1517" fmla="*/ 6174104 w 6703452"/>
              <a:gd name="connsiteY1517" fmla="*/ 43905 h 6099980"/>
              <a:gd name="connsiteX1518" fmla="*/ 6190298 w 6703452"/>
              <a:gd name="connsiteY1518" fmla="*/ 48668 h 6099980"/>
              <a:gd name="connsiteX1519" fmla="*/ 6216968 w 6703452"/>
              <a:gd name="connsiteY1519" fmla="*/ 56288 h 6099980"/>
              <a:gd name="connsiteX1520" fmla="*/ 6252212 w 6703452"/>
              <a:gd name="connsiteY1520" fmla="*/ 68670 h 6099980"/>
              <a:gd name="connsiteX1521" fmla="*/ 6272212 w 6703452"/>
              <a:gd name="connsiteY1521" fmla="*/ 75338 h 6099980"/>
              <a:gd name="connsiteX1522" fmla="*/ 6292216 w 6703452"/>
              <a:gd name="connsiteY1522" fmla="*/ 83910 h 6099980"/>
              <a:gd name="connsiteX1523" fmla="*/ 6333172 w 6703452"/>
              <a:gd name="connsiteY1523" fmla="*/ 102960 h 6099980"/>
              <a:gd name="connsiteX1524" fmla="*/ 6372224 w 6703452"/>
              <a:gd name="connsiteY1524" fmla="*/ 123915 h 6099980"/>
              <a:gd name="connsiteX1525" fmla="*/ 6406516 w 6703452"/>
              <a:gd name="connsiteY1525" fmla="*/ 143918 h 6099980"/>
              <a:gd name="connsiteX1526" fmla="*/ 6376036 w 6703452"/>
              <a:gd name="connsiteY1526" fmla="*/ 122963 h 6099980"/>
              <a:gd name="connsiteX1527" fmla="*/ 6348412 w 6703452"/>
              <a:gd name="connsiteY1527" fmla="*/ 107723 h 6099980"/>
              <a:gd name="connsiteX1528" fmla="*/ 6318886 w 6703452"/>
              <a:gd name="connsiteY1528" fmla="*/ 92483 h 6099980"/>
              <a:gd name="connsiteX1529" fmla="*/ 6298884 w 6703452"/>
              <a:gd name="connsiteY1529" fmla="*/ 77243 h 6099980"/>
              <a:gd name="connsiteX1530" fmla="*/ 6272212 w 6703452"/>
              <a:gd name="connsiteY1530" fmla="*/ 67718 h 6099980"/>
              <a:gd name="connsiteX1531" fmla="*/ 6250304 w 6703452"/>
              <a:gd name="connsiteY1531" fmla="*/ 61050 h 6099980"/>
              <a:gd name="connsiteX1532" fmla="*/ 6214112 w 6703452"/>
              <a:gd name="connsiteY1532" fmla="*/ 49620 h 6099980"/>
              <a:gd name="connsiteX1533" fmla="*/ 6176964 w 6703452"/>
              <a:gd name="connsiteY1533" fmla="*/ 40095 h 6099980"/>
              <a:gd name="connsiteX1534" fmla="*/ 6125528 w 6703452"/>
              <a:gd name="connsiteY1534" fmla="*/ 31523 h 6099980"/>
              <a:gd name="connsiteX1535" fmla="*/ 6175058 w 6703452"/>
              <a:gd name="connsiteY1535" fmla="*/ 35333 h 6099980"/>
              <a:gd name="connsiteX1536" fmla="*/ 6208396 w 6703452"/>
              <a:gd name="connsiteY1536" fmla="*/ 38190 h 6099980"/>
              <a:gd name="connsiteX1537" fmla="*/ 6173152 w 6703452"/>
              <a:gd name="connsiteY1537" fmla="*/ 30570 h 6099980"/>
              <a:gd name="connsiteX1538" fmla="*/ 6137912 w 6703452"/>
              <a:gd name="connsiteY1538" fmla="*/ 24855 h 6099980"/>
              <a:gd name="connsiteX1539" fmla="*/ 6120766 w 6703452"/>
              <a:gd name="connsiteY1539" fmla="*/ 21998 h 6099980"/>
              <a:gd name="connsiteX1540" fmla="*/ 6102668 w 6703452"/>
              <a:gd name="connsiteY1540" fmla="*/ 20093 h 6099980"/>
              <a:gd name="connsiteX1541" fmla="*/ 6067424 w 6703452"/>
              <a:gd name="connsiteY1541" fmla="*/ 17235 h 6099980"/>
              <a:gd name="connsiteX1542" fmla="*/ 6096000 w 6703452"/>
              <a:gd name="connsiteY1542" fmla="*/ 19140 h 6099980"/>
              <a:gd name="connsiteX1543" fmla="*/ 6124576 w 6703452"/>
              <a:gd name="connsiteY1543" fmla="*/ 21998 h 6099980"/>
              <a:gd name="connsiteX1544" fmla="*/ 6154104 w 6703452"/>
              <a:gd name="connsiteY1544" fmla="*/ 25808 h 6099980"/>
              <a:gd name="connsiteX1545" fmla="*/ 6191250 w 6703452"/>
              <a:gd name="connsiteY1545" fmla="*/ 30570 h 6099980"/>
              <a:gd name="connsiteX1546" fmla="*/ 6186488 w 6703452"/>
              <a:gd name="connsiteY1546" fmla="*/ 27713 h 6099980"/>
              <a:gd name="connsiteX1547" fmla="*/ 6176012 w 6703452"/>
              <a:gd name="connsiteY1547" fmla="*/ 23903 h 6099980"/>
              <a:gd name="connsiteX1548" fmla="*/ 6157912 w 6703452"/>
              <a:gd name="connsiteY1548" fmla="*/ 20093 h 6099980"/>
              <a:gd name="connsiteX1549" fmla="*/ 6100764 w 6703452"/>
              <a:gd name="connsiteY1549" fmla="*/ 12473 h 6099980"/>
              <a:gd name="connsiteX1550" fmla="*/ 6065520 w 6703452"/>
              <a:gd name="connsiteY1550" fmla="*/ 8663 h 6099980"/>
              <a:gd name="connsiteX1551" fmla="*/ 6030278 w 6703452"/>
              <a:gd name="connsiteY1551" fmla="*/ 6758 h 6099980"/>
              <a:gd name="connsiteX1552" fmla="*/ 5997730 w 6703452"/>
              <a:gd name="connsiteY1552" fmla="*/ 6148 h 6099980"/>
              <a:gd name="connsiteX1553" fmla="*/ 6004560 w 6703452"/>
              <a:gd name="connsiteY1553" fmla="*/ 90 h 6099980"/>
              <a:gd name="connsiteX1554" fmla="*/ 6174104 w 6703452"/>
              <a:gd name="connsiteY1554" fmla="*/ 15330 h 6099980"/>
              <a:gd name="connsiteX1555" fmla="*/ 6208396 w 6703452"/>
              <a:gd name="connsiteY1555" fmla="*/ 23903 h 6099980"/>
              <a:gd name="connsiteX1556" fmla="*/ 6238876 w 6703452"/>
              <a:gd name="connsiteY1556" fmla="*/ 32475 h 6099980"/>
              <a:gd name="connsiteX1557" fmla="*/ 6286500 w 6703452"/>
              <a:gd name="connsiteY1557" fmla="*/ 49620 h 6099980"/>
              <a:gd name="connsiteX1558" fmla="*/ 6274118 w 6703452"/>
              <a:gd name="connsiteY1558" fmla="*/ 49620 h 6099980"/>
              <a:gd name="connsiteX1559" fmla="*/ 6293168 w 6703452"/>
              <a:gd name="connsiteY1559" fmla="*/ 60098 h 6099980"/>
              <a:gd name="connsiteX1560" fmla="*/ 6387466 w 6703452"/>
              <a:gd name="connsiteY1560" fmla="*/ 111533 h 6099980"/>
              <a:gd name="connsiteX1561" fmla="*/ 6415088 w 6703452"/>
              <a:gd name="connsiteY1561" fmla="*/ 129630 h 6099980"/>
              <a:gd name="connsiteX1562" fmla="*/ 6442712 w 6703452"/>
              <a:gd name="connsiteY1562" fmla="*/ 149633 h 6099980"/>
              <a:gd name="connsiteX1563" fmla="*/ 6490336 w 6703452"/>
              <a:gd name="connsiteY1563" fmla="*/ 192496 h 6099980"/>
              <a:gd name="connsiteX1564" fmla="*/ 6539866 w 6703452"/>
              <a:gd name="connsiteY1564" fmla="*/ 255361 h 6099980"/>
              <a:gd name="connsiteX1565" fmla="*/ 6563678 w 6703452"/>
              <a:gd name="connsiteY1565" fmla="*/ 281078 h 6099980"/>
              <a:gd name="connsiteX1566" fmla="*/ 6594158 w 6703452"/>
              <a:gd name="connsiteY1566" fmla="*/ 323941 h 6099980"/>
              <a:gd name="connsiteX1567" fmla="*/ 6632258 w 6703452"/>
              <a:gd name="connsiteY1567" fmla="*/ 398236 h 6099980"/>
              <a:gd name="connsiteX1568" fmla="*/ 6621780 w 6703452"/>
              <a:gd name="connsiteY1568" fmla="*/ 369661 h 6099980"/>
              <a:gd name="connsiteX1569" fmla="*/ 6628448 w 6703452"/>
              <a:gd name="connsiteY1569" fmla="*/ 374423 h 6099980"/>
              <a:gd name="connsiteX1570" fmla="*/ 6626544 w 6703452"/>
              <a:gd name="connsiteY1570" fmla="*/ 365851 h 6099980"/>
              <a:gd name="connsiteX1571" fmla="*/ 6614160 w 6703452"/>
              <a:gd name="connsiteY1571" fmla="*/ 342038 h 6099980"/>
              <a:gd name="connsiteX1572" fmla="*/ 6587492 w 6703452"/>
              <a:gd name="connsiteY1572" fmla="*/ 299176 h 6099980"/>
              <a:gd name="connsiteX1573" fmla="*/ 6608446 w 6703452"/>
              <a:gd name="connsiteY1573" fmla="*/ 326798 h 6099980"/>
              <a:gd name="connsiteX1574" fmla="*/ 6628448 w 6703452"/>
              <a:gd name="connsiteY1574" fmla="*/ 358231 h 6099980"/>
              <a:gd name="connsiteX1575" fmla="*/ 6666548 w 6703452"/>
              <a:gd name="connsiteY1575" fmla="*/ 436336 h 6099980"/>
              <a:gd name="connsiteX1576" fmla="*/ 6696076 w 6703452"/>
              <a:gd name="connsiteY1576" fmla="*/ 539206 h 6099980"/>
              <a:gd name="connsiteX1577" fmla="*/ 6697028 w 6703452"/>
              <a:gd name="connsiteY1577" fmla="*/ 667793 h 6099980"/>
              <a:gd name="connsiteX1578" fmla="*/ 6692266 w 6703452"/>
              <a:gd name="connsiteY1578" fmla="*/ 663983 h 6099980"/>
              <a:gd name="connsiteX1579" fmla="*/ 6682740 w 6703452"/>
              <a:gd name="connsiteY1579" fmla="*/ 509678 h 6099980"/>
              <a:gd name="connsiteX1580" fmla="*/ 6672264 w 6703452"/>
              <a:gd name="connsiteY1580" fmla="*/ 481103 h 6099980"/>
              <a:gd name="connsiteX1581" fmla="*/ 6661786 w 6703452"/>
              <a:gd name="connsiteY1581" fmla="*/ 447766 h 6099980"/>
              <a:gd name="connsiteX1582" fmla="*/ 6650356 w 6703452"/>
              <a:gd name="connsiteY1582" fmla="*/ 419191 h 6099980"/>
              <a:gd name="connsiteX1583" fmla="*/ 6677978 w 6703452"/>
              <a:gd name="connsiteY1583" fmla="*/ 534443 h 6099980"/>
              <a:gd name="connsiteX1584" fmla="*/ 6675120 w 6703452"/>
              <a:gd name="connsiteY1584" fmla="*/ 541111 h 6099980"/>
              <a:gd name="connsiteX1585" fmla="*/ 6673216 w 6703452"/>
              <a:gd name="connsiteY1585" fmla="*/ 548731 h 6099980"/>
              <a:gd name="connsiteX1586" fmla="*/ 6677024 w 6703452"/>
              <a:gd name="connsiteY1586" fmla="*/ 587783 h 6099980"/>
              <a:gd name="connsiteX1587" fmla="*/ 6677024 w 6703452"/>
              <a:gd name="connsiteY1587" fmla="*/ 669698 h 6099980"/>
              <a:gd name="connsiteX1588" fmla="*/ 6677024 w 6703452"/>
              <a:gd name="connsiteY1588" fmla="*/ 694463 h 6099980"/>
              <a:gd name="connsiteX1589" fmla="*/ 6669404 w 6703452"/>
              <a:gd name="connsiteY1589" fmla="*/ 738278 h 6099980"/>
              <a:gd name="connsiteX1590" fmla="*/ 6670358 w 6703452"/>
              <a:gd name="connsiteY1590" fmla="*/ 726848 h 6099980"/>
              <a:gd name="connsiteX1591" fmla="*/ 6658928 w 6703452"/>
              <a:gd name="connsiteY1591" fmla="*/ 767806 h 6099980"/>
              <a:gd name="connsiteX1592" fmla="*/ 6652260 w 6703452"/>
              <a:gd name="connsiteY1592" fmla="*/ 794476 h 6099980"/>
              <a:gd name="connsiteX1593" fmla="*/ 6643688 w 6703452"/>
              <a:gd name="connsiteY1593" fmla="*/ 821146 h 6099980"/>
              <a:gd name="connsiteX1594" fmla="*/ 6632258 w 6703452"/>
              <a:gd name="connsiteY1594" fmla="*/ 835433 h 6099980"/>
              <a:gd name="connsiteX1595" fmla="*/ 6650356 w 6703452"/>
              <a:gd name="connsiteY1595" fmla="*/ 785903 h 6099980"/>
              <a:gd name="connsiteX1596" fmla="*/ 6655118 w 6703452"/>
              <a:gd name="connsiteY1596" fmla="*/ 770663 h 6099980"/>
              <a:gd name="connsiteX1597" fmla="*/ 6658928 w 6703452"/>
              <a:gd name="connsiteY1597" fmla="*/ 755423 h 6099980"/>
              <a:gd name="connsiteX1598" fmla="*/ 6663692 w 6703452"/>
              <a:gd name="connsiteY1598" fmla="*/ 732563 h 6099980"/>
              <a:gd name="connsiteX1599" fmla="*/ 6658928 w 6703452"/>
              <a:gd name="connsiteY1599" fmla="*/ 741135 h 6099980"/>
              <a:gd name="connsiteX1600" fmla="*/ 6668452 w 6703452"/>
              <a:gd name="connsiteY1600" fmla="*/ 649696 h 6099980"/>
              <a:gd name="connsiteX1601" fmla="*/ 6661786 w 6703452"/>
              <a:gd name="connsiteY1601" fmla="*/ 557303 h 6099980"/>
              <a:gd name="connsiteX1602" fmla="*/ 6639878 w 6703452"/>
              <a:gd name="connsiteY1602" fmla="*/ 483961 h 6099980"/>
              <a:gd name="connsiteX1603" fmla="*/ 6658928 w 6703452"/>
              <a:gd name="connsiteY1603" fmla="*/ 583021 h 6099980"/>
              <a:gd name="connsiteX1604" fmla="*/ 6664644 w 6703452"/>
              <a:gd name="connsiteY1604" fmla="*/ 648743 h 6099980"/>
              <a:gd name="connsiteX1605" fmla="*/ 6664644 w 6703452"/>
              <a:gd name="connsiteY1605" fmla="*/ 663983 h 6099980"/>
              <a:gd name="connsiteX1606" fmla="*/ 6663692 w 6703452"/>
              <a:gd name="connsiteY1606" fmla="*/ 680176 h 6099980"/>
              <a:gd name="connsiteX1607" fmla="*/ 6660832 w 6703452"/>
              <a:gd name="connsiteY1607" fmla="*/ 716371 h 6099980"/>
              <a:gd name="connsiteX1608" fmla="*/ 6629400 w 6703452"/>
              <a:gd name="connsiteY1608" fmla="*/ 819241 h 6099980"/>
              <a:gd name="connsiteX1609" fmla="*/ 6617972 w 6703452"/>
              <a:gd name="connsiteY1609" fmla="*/ 836385 h 6099980"/>
              <a:gd name="connsiteX1610" fmla="*/ 6599872 w 6703452"/>
              <a:gd name="connsiteY1610" fmla="*/ 872581 h 6099980"/>
              <a:gd name="connsiteX1611" fmla="*/ 6593204 w 6703452"/>
              <a:gd name="connsiteY1611" fmla="*/ 885916 h 6099980"/>
              <a:gd name="connsiteX1612" fmla="*/ 6587492 w 6703452"/>
              <a:gd name="connsiteY1612" fmla="*/ 896393 h 6099980"/>
              <a:gd name="connsiteX1613" fmla="*/ 6563678 w 6703452"/>
              <a:gd name="connsiteY1613" fmla="*/ 934493 h 6099980"/>
              <a:gd name="connsiteX1614" fmla="*/ 6518912 w 6703452"/>
              <a:gd name="connsiteY1614" fmla="*/ 977356 h 6099980"/>
              <a:gd name="connsiteX1615" fmla="*/ 6415088 w 6703452"/>
              <a:gd name="connsiteY1615" fmla="*/ 1076416 h 6099980"/>
              <a:gd name="connsiteX1616" fmla="*/ 6314124 w 6703452"/>
              <a:gd name="connsiteY1616" fmla="*/ 1164998 h 6099980"/>
              <a:gd name="connsiteX1617" fmla="*/ 6430328 w 6703452"/>
              <a:gd name="connsiteY1617" fmla="*/ 1071653 h 6099980"/>
              <a:gd name="connsiteX1618" fmla="*/ 6504624 w 6703452"/>
              <a:gd name="connsiteY1618" fmla="*/ 1010693 h 6099980"/>
              <a:gd name="connsiteX1619" fmla="*/ 6576060 w 6703452"/>
              <a:gd name="connsiteY1619" fmla="*/ 939256 h 6099980"/>
              <a:gd name="connsiteX1620" fmla="*/ 6596660 w 6703452"/>
              <a:gd name="connsiteY1620" fmla="*/ 913062 h 6099980"/>
              <a:gd name="connsiteX1621" fmla="*/ 6616368 w 6703452"/>
              <a:gd name="connsiteY1621" fmla="*/ 883553 h 6099980"/>
              <a:gd name="connsiteX1622" fmla="*/ 6592252 w 6703452"/>
              <a:gd name="connsiteY1622" fmla="*/ 923063 h 6099980"/>
              <a:gd name="connsiteX1623" fmla="*/ 6517004 w 6703452"/>
              <a:gd name="connsiteY1623" fmla="*/ 1013551 h 6099980"/>
              <a:gd name="connsiteX1624" fmla="*/ 6515100 w 6703452"/>
              <a:gd name="connsiteY1624" fmla="*/ 1007835 h 6099980"/>
              <a:gd name="connsiteX1625" fmla="*/ 6295072 w 6703452"/>
              <a:gd name="connsiteY1625" fmla="*/ 1191668 h 6099980"/>
              <a:gd name="connsiteX1626" fmla="*/ 6344604 w 6703452"/>
              <a:gd name="connsiteY1626" fmla="*/ 1147853 h 6099980"/>
              <a:gd name="connsiteX1627" fmla="*/ 6209348 w 6703452"/>
              <a:gd name="connsiteY1627" fmla="*/ 1269773 h 6099980"/>
              <a:gd name="connsiteX1628" fmla="*/ 6165294 w 6703452"/>
              <a:gd name="connsiteY1628" fmla="*/ 1330971 h 6099980"/>
              <a:gd name="connsiteX1629" fmla="*/ 6155640 w 6703452"/>
              <a:gd name="connsiteY1629" fmla="*/ 1360136 h 6099980"/>
              <a:gd name="connsiteX1630" fmla="*/ 6152198 w 6703452"/>
              <a:gd name="connsiteY1630" fmla="*/ 1367881 h 6099980"/>
              <a:gd name="connsiteX1631" fmla="*/ 6150004 w 6703452"/>
              <a:gd name="connsiteY1631" fmla="*/ 1377161 h 6099980"/>
              <a:gd name="connsiteX1632" fmla="*/ 6142672 w 6703452"/>
              <a:gd name="connsiteY1632" fmla="*/ 1399313 h 6099980"/>
              <a:gd name="connsiteX1633" fmla="*/ 6148298 w 6703452"/>
              <a:gd name="connsiteY1633" fmla="*/ 1384385 h 6099980"/>
              <a:gd name="connsiteX1634" fmla="*/ 6139816 w 6703452"/>
              <a:gd name="connsiteY1634" fmla="*/ 1420268 h 6099980"/>
              <a:gd name="connsiteX1635" fmla="*/ 6148388 w 6703452"/>
              <a:gd name="connsiteY1635" fmla="*/ 1528853 h 6099980"/>
              <a:gd name="connsiteX1636" fmla="*/ 6155056 w 6703452"/>
              <a:gd name="connsiteY1636" fmla="*/ 1546951 h 6099980"/>
              <a:gd name="connsiteX1637" fmla="*/ 6162676 w 6703452"/>
              <a:gd name="connsiteY1637" fmla="*/ 1565048 h 6099980"/>
              <a:gd name="connsiteX1638" fmla="*/ 6171248 w 6703452"/>
              <a:gd name="connsiteY1638" fmla="*/ 1583146 h 6099980"/>
              <a:gd name="connsiteX1639" fmla="*/ 6179820 w 6703452"/>
              <a:gd name="connsiteY1639" fmla="*/ 1601243 h 6099980"/>
              <a:gd name="connsiteX1640" fmla="*/ 6219824 w 6703452"/>
              <a:gd name="connsiteY1640" fmla="*/ 1672681 h 6099980"/>
              <a:gd name="connsiteX1641" fmla="*/ 6238876 w 6703452"/>
              <a:gd name="connsiteY1641" fmla="*/ 1714590 h 6099980"/>
              <a:gd name="connsiteX1642" fmla="*/ 6238876 w 6703452"/>
              <a:gd name="connsiteY1642" fmla="*/ 1724115 h 6099980"/>
              <a:gd name="connsiteX1643" fmla="*/ 6296024 w 6703452"/>
              <a:gd name="connsiteY1643" fmla="*/ 1866038 h 6099980"/>
              <a:gd name="connsiteX1644" fmla="*/ 6312218 w 6703452"/>
              <a:gd name="connsiteY1644" fmla="*/ 1984148 h 6099980"/>
              <a:gd name="connsiteX1645" fmla="*/ 6307456 w 6703452"/>
              <a:gd name="connsiteY1645" fmla="*/ 2019390 h 6099980"/>
              <a:gd name="connsiteX1646" fmla="*/ 6305550 w 6703452"/>
              <a:gd name="connsiteY1646" fmla="*/ 2024153 h 6099980"/>
              <a:gd name="connsiteX1647" fmla="*/ 6307456 w 6703452"/>
              <a:gd name="connsiteY1647" fmla="*/ 2007008 h 6099980"/>
              <a:gd name="connsiteX1648" fmla="*/ 6309360 w 6703452"/>
              <a:gd name="connsiteY1648" fmla="*/ 1974623 h 6099980"/>
              <a:gd name="connsiteX1649" fmla="*/ 6301740 w 6703452"/>
              <a:gd name="connsiteY1649" fmla="*/ 1895565 h 6099980"/>
              <a:gd name="connsiteX1650" fmla="*/ 6294120 w 6703452"/>
              <a:gd name="connsiteY1650" fmla="*/ 1866038 h 6099980"/>
              <a:gd name="connsiteX1651" fmla="*/ 6287452 w 6703452"/>
              <a:gd name="connsiteY1651" fmla="*/ 1851751 h 6099980"/>
              <a:gd name="connsiteX1652" fmla="*/ 6296024 w 6703452"/>
              <a:gd name="connsiteY1652" fmla="*/ 1886040 h 6099980"/>
              <a:gd name="connsiteX1653" fmla="*/ 6301740 w 6703452"/>
              <a:gd name="connsiteY1653" fmla="*/ 1921283 h 6099980"/>
              <a:gd name="connsiteX1654" fmla="*/ 6302692 w 6703452"/>
              <a:gd name="connsiteY1654" fmla="*/ 1993673 h 6099980"/>
              <a:gd name="connsiteX1655" fmla="*/ 6291264 w 6703452"/>
              <a:gd name="connsiteY1655" fmla="*/ 2063206 h 6099980"/>
              <a:gd name="connsiteX1656" fmla="*/ 6269356 w 6703452"/>
              <a:gd name="connsiteY1656" fmla="*/ 2127023 h 6099980"/>
              <a:gd name="connsiteX1657" fmla="*/ 6150292 w 6703452"/>
              <a:gd name="connsiteY1657" fmla="*/ 2303236 h 6099980"/>
              <a:gd name="connsiteX1658" fmla="*/ 6189346 w 6703452"/>
              <a:gd name="connsiteY1658" fmla="*/ 2266088 h 6099980"/>
              <a:gd name="connsiteX1659" fmla="*/ 6178868 w 6703452"/>
              <a:gd name="connsiteY1659" fmla="*/ 2277518 h 6099980"/>
              <a:gd name="connsiteX1660" fmla="*/ 6156960 w 6703452"/>
              <a:gd name="connsiteY1660" fmla="*/ 2300378 h 6099980"/>
              <a:gd name="connsiteX1661" fmla="*/ 6102668 w 6703452"/>
              <a:gd name="connsiteY1661" fmla="*/ 2349908 h 6099980"/>
              <a:gd name="connsiteX1662" fmla="*/ 6082666 w 6703452"/>
              <a:gd name="connsiteY1662" fmla="*/ 2369911 h 6099980"/>
              <a:gd name="connsiteX1663" fmla="*/ 6051232 w 6703452"/>
              <a:gd name="connsiteY1663" fmla="*/ 2389913 h 6099980"/>
              <a:gd name="connsiteX1664" fmla="*/ 6041708 w 6703452"/>
              <a:gd name="connsiteY1664" fmla="*/ 2394676 h 6099980"/>
              <a:gd name="connsiteX1665" fmla="*/ 6077904 w 6703452"/>
              <a:gd name="connsiteY1665" fmla="*/ 2365148 h 6099980"/>
              <a:gd name="connsiteX1666" fmla="*/ 5992178 w 6703452"/>
              <a:gd name="connsiteY1666" fmla="*/ 2424203 h 6099980"/>
              <a:gd name="connsiteX1667" fmla="*/ 5897880 w 6703452"/>
              <a:gd name="connsiteY1667" fmla="*/ 2469923 h 6099980"/>
              <a:gd name="connsiteX1668" fmla="*/ 6049328 w 6703452"/>
              <a:gd name="connsiteY1668" fmla="*/ 2384198 h 6099980"/>
              <a:gd name="connsiteX1669" fmla="*/ 6081378 w 6703452"/>
              <a:gd name="connsiteY1669" fmla="*/ 2359914 h 6099980"/>
              <a:gd name="connsiteX1670" fmla="*/ 6095404 w 6703452"/>
              <a:gd name="connsiteY1670" fmla="*/ 2349670 h 6099980"/>
              <a:gd name="connsiteX1671" fmla="*/ 6098046 w 6703452"/>
              <a:gd name="connsiteY1671" fmla="*/ 2347285 h 6099980"/>
              <a:gd name="connsiteX1672" fmla="*/ 6111240 w 6703452"/>
              <a:gd name="connsiteY1672" fmla="*/ 2337288 h 6099980"/>
              <a:gd name="connsiteX1673" fmla="*/ 6153150 w 6703452"/>
              <a:gd name="connsiteY1673" fmla="*/ 2297521 h 6099980"/>
              <a:gd name="connsiteX1674" fmla="*/ 6098046 w 6703452"/>
              <a:gd name="connsiteY1674" fmla="*/ 2347285 h 6099980"/>
              <a:gd name="connsiteX1675" fmla="*/ 6081378 w 6703452"/>
              <a:gd name="connsiteY1675" fmla="*/ 2359914 h 6099980"/>
              <a:gd name="connsiteX1676" fmla="*/ 6045518 w 6703452"/>
              <a:gd name="connsiteY1676" fmla="*/ 2386103 h 6099980"/>
              <a:gd name="connsiteX1677" fmla="*/ 5957888 w 6703452"/>
              <a:gd name="connsiteY1677" fmla="*/ 2434681 h 6099980"/>
              <a:gd name="connsiteX1678" fmla="*/ 5854066 w 6703452"/>
              <a:gd name="connsiteY1678" fmla="*/ 2476591 h 6099980"/>
              <a:gd name="connsiteX1679" fmla="*/ 5692140 w 6703452"/>
              <a:gd name="connsiteY1679" fmla="*/ 2522311 h 6099980"/>
              <a:gd name="connsiteX1680" fmla="*/ 5681664 w 6703452"/>
              <a:gd name="connsiteY1680" fmla="*/ 2520406 h 6099980"/>
              <a:gd name="connsiteX1681" fmla="*/ 5615940 w 6703452"/>
              <a:gd name="connsiteY1681" fmla="*/ 2538503 h 6099980"/>
              <a:gd name="connsiteX1682" fmla="*/ 5614036 w 6703452"/>
              <a:gd name="connsiteY1682" fmla="*/ 2545171 h 6099980"/>
              <a:gd name="connsiteX1683" fmla="*/ 5809298 w 6703452"/>
              <a:gd name="connsiteY1683" fmla="*/ 2503261 h 6099980"/>
              <a:gd name="connsiteX1684" fmla="*/ 5784532 w 6703452"/>
              <a:gd name="connsiteY1684" fmla="*/ 2513738 h 6099980"/>
              <a:gd name="connsiteX1685" fmla="*/ 5702618 w 6703452"/>
              <a:gd name="connsiteY1685" fmla="*/ 2531836 h 6099980"/>
              <a:gd name="connsiteX1686" fmla="*/ 5688330 w 6703452"/>
              <a:gd name="connsiteY1686" fmla="*/ 2540408 h 6099980"/>
              <a:gd name="connsiteX1687" fmla="*/ 5635944 w 6703452"/>
              <a:gd name="connsiteY1687" fmla="*/ 2544218 h 6099980"/>
              <a:gd name="connsiteX1688" fmla="*/ 5524500 w 6703452"/>
              <a:gd name="connsiteY1688" fmla="*/ 2564221 h 6099980"/>
              <a:gd name="connsiteX1689" fmla="*/ 5601652 w 6703452"/>
              <a:gd name="connsiteY1689" fmla="*/ 2560411 h 6099980"/>
              <a:gd name="connsiteX1690" fmla="*/ 5489258 w 6703452"/>
              <a:gd name="connsiteY1690" fmla="*/ 2581366 h 6099980"/>
              <a:gd name="connsiteX1691" fmla="*/ 5369244 w 6703452"/>
              <a:gd name="connsiteY1691" fmla="*/ 2605178 h 6099980"/>
              <a:gd name="connsiteX1692" fmla="*/ 5390198 w 6703452"/>
              <a:gd name="connsiteY1692" fmla="*/ 2595653 h 6099980"/>
              <a:gd name="connsiteX1693" fmla="*/ 5327332 w 6703452"/>
              <a:gd name="connsiteY1693" fmla="*/ 2611846 h 6099980"/>
              <a:gd name="connsiteX1694" fmla="*/ 5309236 w 6703452"/>
              <a:gd name="connsiteY1694" fmla="*/ 2618513 h 6099980"/>
              <a:gd name="connsiteX1695" fmla="*/ 5283518 w 6703452"/>
              <a:gd name="connsiteY1695" fmla="*/ 2627086 h 6099980"/>
              <a:gd name="connsiteX1696" fmla="*/ 5328286 w 6703452"/>
              <a:gd name="connsiteY1696" fmla="*/ 2608036 h 6099980"/>
              <a:gd name="connsiteX1697" fmla="*/ 5376864 w 6703452"/>
              <a:gd name="connsiteY1697" fmla="*/ 2588986 h 6099980"/>
              <a:gd name="connsiteX1698" fmla="*/ 5466398 w 6703452"/>
              <a:gd name="connsiteY1698" fmla="*/ 2570888 h 6099980"/>
              <a:gd name="connsiteX1699" fmla="*/ 5554028 w 6703452"/>
              <a:gd name="connsiteY1699" fmla="*/ 2552791 h 6099980"/>
              <a:gd name="connsiteX1700" fmla="*/ 5446396 w 6703452"/>
              <a:gd name="connsiteY1700" fmla="*/ 2568983 h 6099980"/>
              <a:gd name="connsiteX1701" fmla="*/ 5534024 w 6703452"/>
              <a:gd name="connsiteY1701" fmla="*/ 2545171 h 6099980"/>
              <a:gd name="connsiteX1702" fmla="*/ 5379720 w 6703452"/>
              <a:gd name="connsiteY1702" fmla="*/ 2576603 h 6099980"/>
              <a:gd name="connsiteX1703" fmla="*/ 5277804 w 6703452"/>
              <a:gd name="connsiteY1703" fmla="*/ 2606131 h 6099980"/>
              <a:gd name="connsiteX1704" fmla="*/ 5300664 w 6703452"/>
              <a:gd name="connsiteY1704" fmla="*/ 2602321 h 6099980"/>
              <a:gd name="connsiteX1705" fmla="*/ 5299712 w 6703452"/>
              <a:gd name="connsiteY1705" fmla="*/ 2605178 h 6099980"/>
              <a:gd name="connsiteX1706" fmla="*/ 5233036 w 6703452"/>
              <a:gd name="connsiteY1706" fmla="*/ 2626133 h 6099980"/>
              <a:gd name="connsiteX1707" fmla="*/ 5159692 w 6703452"/>
              <a:gd name="connsiteY1707" fmla="*/ 2656613 h 6099980"/>
              <a:gd name="connsiteX1708" fmla="*/ 5177792 w 6703452"/>
              <a:gd name="connsiteY1708" fmla="*/ 2647088 h 6099980"/>
              <a:gd name="connsiteX1709" fmla="*/ 5071112 w 6703452"/>
              <a:gd name="connsiteY1709" fmla="*/ 2697571 h 6099980"/>
              <a:gd name="connsiteX1710" fmla="*/ 5062538 w 6703452"/>
              <a:gd name="connsiteY1710" fmla="*/ 2712811 h 6099980"/>
              <a:gd name="connsiteX1711" fmla="*/ 5041584 w 6703452"/>
              <a:gd name="connsiteY1711" fmla="*/ 2731861 h 6099980"/>
              <a:gd name="connsiteX1712" fmla="*/ 5011104 w 6703452"/>
              <a:gd name="connsiteY1712" fmla="*/ 2753768 h 6099980"/>
              <a:gd name="connsiteX1713" fmla="*/ 4963478 w 6703452"/>
              <a:gd name="connsiteY1713" fmla="*/ 2789963 h 6099980"/>
              <a:gd name="connsiteX1714" fmla="*/ 4946332 w 6703452"/>
              <a:gd name="connsiteY1714" fmla="*/ 2810918 h 6099980"/>
              <a:gd name="connsiteX1715" fmla="*/ 4838700 w 6703452"/>
              <a:gd name="connsiteY1715" fmla="*/ 2909026 h 6099980"/>
              <a:gd name="connsiteX1716" fmla="*/ 4756786 w 6703452"/>
              <a:gd name="connsiteY1716" fmla="*/ 2994751 h 6099980"/>
              <a:gd name="connsiteX1717" fmla="*/ 4590098 w 6703452"/>
              <a:gd name="connsiteY1717" fmla="*/ 3181441 h 6099980"/>
              <a:gd name="connsiteX1718" fmla="*/ 4602480 w 6703452"/>
              <a:gd name="connsiteY1718" fmla="*/ 3163343 h 6099980"/>
              <a:gd name="connsiteX1719" fmla="*/ 4446270 w 6703452"/>
              <a:gd name="connsiteY1719" fmla="*/ 3350986 h 6099980"/>
              <a:gd name="connsiteX1720" fmla="*/ 4324352 w 6703452"/>
              <a:gd name="connsiteY1720" fmla="*/ 3525293 h 6099980"/>
              <a:gd name="connsiteX1721" fmla="*/ 4300538 w 6703452"/>
              <a:gd name="connsiteY1721" fmla="*/ 3561488 h 6099980"/>
              <a:gd name="connsiteX1722" fmla="*/ 4274820 w 6703452"/>
              <a:gd name="connsiteY1722" fmla="*/ 3602446 h 6099980"/>
              <a:gd name="connsiteX1723" fmla="*/ 4259580 w 6703452"/>
              <a:gd name="connsiteY1723" fmla="*/ 3622448 h 6099980"/>
              <a:gd name="connsiteX1724" fmla="*/ 4228148 w 6703452"/>
              <a:gd name="connsiteY1724" fmla="*/ 3685313 h 6099980"/>
              <a:gd name="connsiteX1725" fmla="*/ 4237672 w 6703452"/>
              <a:gd name="connsiteY1725" fmla="*/ 3661501 h 6099980"/>
              <a:gd name="connsiteX1726" fmla="*/ 4251008 w 6703452"/>
              <a:gd name="connsiteY1726" fmla="*/ 3632926 h 6099980"/>
              <a:gd name="connsiteX1727" fmla="*/ 4237672 w 6703452"/>
              <a:gd name="connsiteY1727" fmla="*/ 3655786 h 6099980"/>
              <a:gd name="connsiteX1728" fmla="*/ 4236720 w 6703452"/>
              <a:gd name="connsiteY1728" fmla="*/ 3644356 h 6099980"/>
              <a:gd name="connsiteX1729" fmla="*/ 4247198 w 6703452"/>
              <a:gd name="connsiteY1729" fmla="*/ 3619591 h 6099980"/>
              <a:gd name="connsiteX1730" fmla="*/ 4261486 w 6703452"/>
              <a:gd name="connsiteY1730" fmla="*/ 3591968 h 6099980"/>
              <a:gd name="connsiteX1731" fmla="*/ 4286252 w 6703452"/>
              <a:gd name="connsiteY1731" fmla="*/ 3550058 h 6099980"/>
              <a:gd name="connsiteX1732" fmla="*/ 4275772 w 6703452"/>
              <a:gd name="connsiteY1732" fmla="*/ 3574823 h 6099980"/>
              <a:gd name="connsiteX1733" fmla="*/ 4256724 w 6703452"/>
              <a:gd name="connsiteY1733" fmla="*/ 3616733 h 6099980"/>
              <a:gd name="connsiteX1734" fmla="*/ 4276726 w 6703452"/>
              <a:gd name="connsiteY1734" fmla="*/ 3579586 h 6099980"/>
              <a:gd name="connsiteX1735" fmla="*/ 4278630 w 6703452"/>
              <a:gd name="connsiteY1735" fmla="*/ 3571966 h 6099980"/>
              <a:gd name="connsiteX1736" fmla="*/ 4309112 w 6703452"/>
              <a:gd name="connsiteY1736" fmla="*/ 3525293 h 6099980"/>
              <a:gd name="connsiteX1737" fmla="*/ 4313872 w 6703452"/>
              <a:gd name="connsiteY1737" fmla="*/ 3523388 h 6099980"/>
              <a:gd name="connsiteX1738" fmla="*/ 4393884 w 6703452"/>
              <a:gd name="connsiteY1738" fmla="*/ 3404326 h 6099980"/>
              <a:gd name="connsiteX1739" fmla="*/ 4427220 w 6703452"/>
              <a:gd name="connsiteY1739" fmla="*/ 3361463 h 6099980"/>
              <a:gd name="connsiteX1740" fmla="*/ 4429126 w 6703452"/>
              <a:gd name="connsiteY1740" fmla="*/ 3362416 h 6099980"/>
              <a:gd name="connsiteX1741" fmla="*/ 4445318 w 6703452"/>
              <a:gd name="connsiteY1741" fmla="*/ 3347176 h 6099980"/>
              <a:gd name="connsiteX1742" fmla="*/ 4469130 w 6703452"/>
              <a:gd name="connsiteY1742" fmla="*/ 3304313 h 6099980"/>
              <a:gd name="connsiteX1743" fmla="*/ 4514852 w 6703452"/>
              <a:gd name="connsiteY1743" fmla="*/ 3250021 h 6099980"/>
              <a:gd name="connsiteX1744" fmla="*/ 4561524 w 6703452"/>
              <a:gd name="connsiteY1744" fmla="*/ 3196681 h 6099980"/>
              <a:gd name="connsiteX1745" fmla="*/ 4615816 w 6703452"/>
              <a:gd name="connsiteY1745" fmla="*/ 3121433 h 6099980"/>
              <a:gd name="connsiteX1746" fmla="*/ 4684396 w 6703452"/>
              <a:gd name="connsiteY1746" fmla="*/ 3029041 h 6099980"/>
              <a:gd name="connsiteX1747" fmla="*/ 4712970 w 6703452"/>
              <a:gd name="connsiteY1747" fmla="*/ 3009038 h 6099980"/>
              <a:gd name="connsiteX1748" fmla="*/ 4811078 w 6703452"/>
              <a:gd name="connsiteY1748" fmla="*/ 2911883 h 6099980"/>
              <a:gd name="connsiteX1749" fmla="*/ 4726304 w 6703452"/>
              <a:gd name="connsiteY1749" fmla="*/ 3006181 h 6099980"/>
              <a:gd name="connsiteX1750" fmla="*/ 4632008 w 6703452"/>
              <a:gd name="connsiteY1750" fmla="*/ 3112861 h 6099980"/>
              <a:gd name="connsiteX1751" fmla="*/ 4614864 w 6703452"/>
              <a:gd name="connsiteY1751" fmla="*/ 3137626 h 6099980"/>
              <a:gd name="connsiteX1752" fmla="*/ 4570096 w 6703452"/>
              <a:gd name="connsiteY1752" fmla="*/ 3194776 h 6099980"/>
              <a:gd name="connsiteX1753" fmla="*/ 4723448 w 6703452"/>
              <a:gd name="connsiteY1753" fmla="*/ 3018563 h 6099980"/>
              <a:gd name="connsiteX1754" fmla="*/ 4707256 w 6703452"/>
              <a:gd name="connsiteY1754" fmla="*/ 3037613 h 6099980"/>
              <a:gd name="connsiteX1755" fmla="*/ 4782504 w 6703452"/>
              <a:gd name="connsiteY1755" fmla="*/ 2950936 h 6099980"/>
              <a:gd name="connsiteX1756" fmla="*/ 4878704 w 6703452"/>
              <a:gd name="connsiteY1756" fmla="*/ 2853781 h 6099980"/>
              <a:gd name="connsiteX1757" fmla="*/ 4910138 w 6703452"/>
              <a:gd name="connsiteY1757" fmla="*/ 2827111 h 6099980"/>
              <a:gd name="connsiteX1758" fmla="*/ 4907280 w 6703452"/>
              <a:gd name="connsiteY1758" fmla="*/ 2833778 h 6099980"/>
              <a:gd name="connsiteX1759" fmla="*/ 4952048 w 6703452"/>
              <a:gd name="connsiteY1759" fmla="*/ 2793773 h 6099980"/>
              <a:gd name="connsiteX1760" fmla="*/ 4973004 w 6703452"/>
              <a:gd name="connsiteY1760" fmla="*/ 2778533 h 6099980"/>
              <a:gd name="connsiteX1761" fmla="*/ 5005388 w 6703452"/>
              <a:gd name="connsiteY1761" fmla="*/ 2742338 h 6099980"/>
              <a:gd name="connsiteX1762" fmla="*/ 5040630 w 6703452"/>
              <a:gd name="connsiteY1762" fmla="*/ 2708048 h 6099980"/>
              <a:gd name="connsiteX1763" fmla="*/ 5116830 w 6703452"/>
              <a:gd name="connsiteY1763" fmla="*/ 2644231 h 6099980"/>
              <a:gd name="connsiteX1764" fmla="*/ 4847272 w 6703452"/>
              <a:gd name="connsiteY1764" fmla="*/ 2829016 h 6099980"/>
              <a:gd name="connsiteX1765" fmla="*/ 4601528 w 6703452"/>
              <a:gd name="connsiteY1765" fmla="*/ 3086191 h 6099980"/>
              <a:gd name="connsiteX1766" fmla="*/ 4599504 w 6703452"/>
              <a:gd name="connsiteY1766" fmla="*/ 3090108 h 6099980"/>
              <a:gd name="connsiteX1767" fmla="*/ 4525328 w 6703452"/>
              <a:gd name="connsiteY1767" fmla="*/ 3171915 h 6099980"/>
              <a:gd name="connsiteX1768" fmla="*/ 4533900 w 6703452"/>
              <a:gd name="connsiteY1768" fmla="*/ 3161437 h 6099980"/>
              <a:gd name="connsiteX1769" fmla="*/ 4601526 w 6703452"/>
              <a:gd name="connsiteY1769" fmla="*/ 3086192 h 6099980"/>
              <a:gd name="connsiteX1770" fmla="*/ 4593630 w 6703452"/>
              <a:gd name="connsiteY1770" fmla="*/ 3091143 h 6099980"/>
              <a:gd name="connsiteX1771" fmla="*/ 4698684 w 6703452"/>
              <a:gd name="connsiteY1771" fmla="*/ 2961413 h 6099980"/>
              <a:gd name="connsiteX1772" fmla="*/ 4775836 w 6703452"/>
              <a:gd name="connsiteY1772" fmla="*/ 2882356 h 6099980"/>
              <a:gd name="connsiteX1773" fmla="*/ 4705352 w 6703452"/>
              <a:gd name="connsiteY1773" fmla="*/ 2960461 h 6099980"/>
              <a:gd name="connsiteX1774" fmla="*/ 4691064 w 6703452"/>
              <a:gd name="connsiteY1774" fmla="*/ 2982368 h 6099980"/>
              <a:gd name="connsiteX1775" fmla="*/ 4855844 w 6703452"/>
              <a:gd name="connsiteY1775" fmla="*/ 2812823 h 6099980"/>
              <a:gd name="connsiteX1776" fmla="*/ 4935856 w 6703452"/>
              <a:gd name="connsiteY1776" fmla="*/ 2744243 h 6099980"/>
              <a:gd name="connsiteX1777" fmla="*/ 5035868 w 6703452"/>
              <a:gd name="connsiteY1777" fmla="*/ 2672806 h 6099980"/>
              <a:gd name="connsiteX1778" fmla="*/ 5011044 w 6703452"/>
              <a:gd name="connsiteY1778" fmla="*/ 2684757 h 6099980"/>
              <a:gd name="connsiteX1779" fmla="*/ 4980842 w 6703452"/>
              <a:gd name="connsiteY1779" fmla="*/ 2703256 h 6099980"/>
              <a:gd name="connsiteX1780" fmla="*/ 4997768 w 6703452"/>
              <a:gd name="connsiteY1780" fmla="*/ 2691856 h 6099980"/>
              <a:gd name="connsiteX1781" fmla="*/ 5004436 w 6703452"/>
              <a:gd name="connsiteY1781" fmla="*/ 2687093 h 6099980"/>
              <a:gd name="connsiteX1782" fmla="*/ 4978718 w 6703452"/>
              <a:gd name="connsiteY1782" fmla="*/ 2703286 h 6099980"/>
              <a:gd name="connsiteX1783" fmla="*/ 4953000 w 6703452"/>
              <a:gd name="connsiteY1783" fmla="*/ 2721383 h 6099980"/>
              <a:gd name="connsiteX1784" fmla="*/ 4968956 w 6703452"/>
              <a:gd name="connsiteY1784" fmla="*/ 2711263 h 6099980"/>
              <a:gd name="connsiteX1785" fmla="*/ 4978320 w 6703452"/>
              <a:gd name="connsiteY1785" fmla="*/ 2704955 h 6099980"/>
              <a:gd name="connsiteX1786" fmla="*/ 4904424 w 6703452"/>
              <a:gd name="connsiteY1786" fmla="*/ 2760436 h 6099980"/>
              <a:gd name="connsiteX1787" fmla="*/ 4752976 w 6703452"/>
              <a:gd name="connsiteY1787" fmla="*/ 2899501 h 6099980"/>
              <a:gd name="connsiteX1788" fmla="*/ 4848226 w 6703452"/>
              <a:gd name="connsiteY1788" fmla="*/ 2804251 h 6099980"/>
              <a:gd name="connsiteX1789" fmla="*/ 4596766 w 6703452"/>
              <a:gd name="connsiteY1789" fmla="*/ 3064283 h 6099980"/>
              <a:gd name="connsiteX1790" fmla="*/ 4578668 w 6703452"/>
              <a:gd name="connsiteY1790" fmla="*/ 3087143 h 6099980"/>
              <a:gd name="connsiteX1791" fmla="*/ 4682492 w 6703452"/>
              <a:gd name="connsiteY1791" fmla="*/ 2973796 h 6099980"/>
              <a:gd name="connsiteX1792" fmla="*/ 4544378 w 6703452"/>
              <a:gd name="connsiteY1792" fmla="*/ 3144293 h 6099980"/>
              <a:gd name="connsiteX1793" fmla="*/ 4557712 w 6703452"/>
              <a:gd name="connsiteY1793" fmla="*/ 3129053 h 6099980"/>
              <a:gd name="connsiteX1794" fmla="*/ 4531996 w 6703452"/>
              <a:gd name="connsiteY1794" fmla="*/ 3161438 h 6099980"/>
              <a:gd name="connsiteX1795" fmla="*/ 4478656 w 6703452"/>
              <a:gd name="connsiteY1795" fmla="*/ 3221446 h 6099980"/>
              <a:gd name="connsiteX1796" fmla="*/ 4459604 w 6703452"/>
              <a:gd name="connsiteY1796" fmla="*/ 3245258 h 6099980"/>
              <a:gd name="connsiteX1797" fmla="*/ 4469130 w 6703452"/>
              <a:gd name="connsiteY1797" fmla="*/ 3232876 h 6099980"/>
              <a:gd name="connsiteX1798" fmla="*/ 4418648 w 6703452"/>
              <a:gd name="connsiteY1798" fmla="*/ 3291931 h 6099980"/>
              <a:gd name="connsiteX1799" fmla="*/ 4399598 w 6703452"/>
              <a:gd name="connsiteY1799" fmla="*/ 3317648 h 6099980"/>
              <a:gd name="connsiteX1800" fmla="*/ 4405312 w 6703452"/>
              <a:gd name="connsiteY1800" fmla="*/ 3308123 h 6099980"/>
              <a:gd name="connsiteX1801" fmla="*/ 4390072 w 6703452"/>
              <a:gd name="connsiteY1801" fmla="*/ 3327173 h 6099980"/>
              <a:gd name="connsiteX1802" fmla="*/ 4355784 w 6703452"/>
              <a:gd name="connsiteY1802" fmla="*/ 3376703 h 6099980"/>
              <a:gd name="connsiteX1803" fmla="*/ 4334828 w 6703452"/>
              <a:gd name="connsiteY1803" fmla="*/ 3407183 h 6099980"/>
              <a:gd name="connsiteX1804" fmla="*/ 4313872 w 6703452"/>
              <a:gd name="connsiteY1804" fmla="*/ 3439568 h 6099980"/>
              <a:gd name="connsiteX1805" fmla="*/ 4274820 w 6703452"/>
              <a:gd name="connsiteY1805" fmla="*/ 3501481 h 6099980"/>
              <a:gd name="connsiteX1806" fmla="*/ 4250056 w 6703452"/>
              <a:gd name="connsiteY1806" fmla="*/ 3545296 h 6099980"/>
              <a:gd name="connsiteX1807" fmla="*/ 4228148 w 6703452"/>
              <a:gd name="connsiteY1807" fmla="*/ 3585301 h 6099980"/>
              <a:gd name="connsiteX1808" fmla="*/ 4206240 w 6703452"/>
              <a:gd name="connsiteY1808" fmla="*/ 3626258 h 6099980"/>
              <a:gd name="connsiteX1809" fmla="*/ 4194376 w 6703452"/>
              <a:gd name="connsiteY1809" fmla="*/ 3649423 h 6099980"/>
              <a:gd name="connsiteX1810" fmla="*/ 4196716 w 6703452"/>
              <a:gd name="connsiteY1810" fmla="*/ 3644356 h 6099980"/>
              <a:gd name="connsiteX1811" fmla="*/ 4203384 w 6703452"/>
              <a:gd name="connsiteY1811" fmla="*/ 3627211 h 6099980"/>
              <a:gd name="connsiteX1812" fmla="*/ 4175760 w 6703452"/>
              <a:gd name="connsiteY1812" fmla="*/ 3677693 h 6099980"/>
              <a:gd name="connsiteX1813" fmla="*/ 4150996 w 6703452"/>
              <a:gd name="connsiteY1813" fmla="*/ 3727223 h 6099980"/>
              <a:gd name="connsiteX1814" fmla="*/ 4137660 w 6703452"/>
              <a:gd name="connsiteY1814" fmla="*/ 3755798 h 6099980"/>
              <a:gd name="connsiteX1815" fmla="*/ 4125278 w 6703452"/>
              <a:gd name="connsiteY1815" fmla="*/ 3789136 h 6099980"/>
              <a:gd name="connsiteX1816" fmla="*/ 4098608 w 6703452"/>
              <a:gd name="connsiteY1816" fmla="*/ 3876766 h 6099980"/>
              <a:gd name="connsiteX1817" fmla="*/ 4110992 w 6703452"/>
              <a:gd name="connsiteY1817" fmla="*/ 3835808 h 6099980"/>
              <a:gd name="connsiteX1818" fmla="*/ 4117658 w 6703452"/>
              <a:gd name="connsiteY1818" fmla="*/ 3815806 h 6099980"/>
              <a:gd name="connsiteX1819" fmla="*/ 4125278 w 6703452"/>
              <a:gd name="connsiteY1819" fmla="*/ 3795803 h 6099980"/>
              <a:gd name="connsiteX1820" fmla="*/ 4117658 w 6703452"/>
              <a:gd name="connsiteY1820" fmla="*/ 3818663 h 6099980"/>
              <a:gd name="connsiteX1821" fmla="*/ 4111944 w 6703452"/>
              <a:gd name="connsiteY1821" fmla="*/ 3841523 h 6099980"/>
              <a:gd name="connsiteX1822" fmla="*/ 4100512 w 6703452"/>
              <a:gd name="connsiteY1822" fmla="*/ 3888196 h 6099980"/>
              <a:gd name="connsiteX1823" fmla="*/ 4084320 w 6703452"/>
              <a:gd name="connsiteY1823" fmla="*/ 3982493 h 6099980"/>
              <a:gd name="connsiteX1824" fmla="*/ 4085272 w 6703452"/>
              <a:gd name="connsiteY1824" fmla="*/ 3955823 h 6099980"/>
              <a:gd name="connsiteX1825" fmla="*/ 4096704 w 6703452"/>
              <a:gd name="connsiteY1825" fmla="*/ 3900578 h 6099980"/>
              <a:gd name="connsiteX1826" fmla="*/ 4101466 w 6703452"/>
              <a:gd name="connsiteY1826" fmla="*/ 3876766 h 6099980"/>
              <a:gd name="connsiteX1827" fmla="*/ 4105276 w 6703452"/>
              <a:gd name="connsiteY1827" fmla="*/ 3861526 h 6099980"/>
              <a:gd name="connsiteX1828" fmla="*/ 4091940 w 6703452"/>
              <a:gd name="connsiteY1828" fmla="*/ 3914866 h 6099980"/>
              <a:gd name="connsiteX1829" fmla="*/ 4086224 w 6703452"/>
              <a:gd name="connsiteY1829" fmla="*/ 3940583 h 6099980"/>
              <a:gd name="connsiteX1830" fmla="*/ 4080510 w 6703452"/>
              <a:gd name="connsiteY1830" fmla="*/ 3965348 h 6099980"/>
              <a:gd name="connsiteX1831" fmla="*/ 4063366 w 6703452"/>
              <a:gd name="connsiteY1831" fmla="*/ 4058693 h 6099980"/>
              <a:gd name="connsiteX1832" fmla="*/ 4037648 w 6703452"/>
              <a:gd name="connsiteY1832" fmla="*/ 4200616 h 6099980"/>
              <a:gd name="connsiteX1833" fmla="*/ 4022408 w 6703452"/>
              <a:gd name="connsiteY1833" fmla="*/ 4227286 h 6099980"/>
              <a:gd name="connsiteX1834" fmla="*/ 3982404 w 6703452"/>
              <a:gd name="connsiteY1834" fmla="*/ 4314916 h 6099980"/>
              <a:gd name="connsiteX1835" fmla="*/ 3988118 w 6703452"/>
              <a:gd name="connsiteY1835" fmla="*/ 4313011 h 6099980"/>
              <a:gd name="connsiteX1836" fmla="*/ 3990024 w 6703452"/>
              <a:gd name="connsiteY1836" fmla="*/ 4319678 h 6099980"/>
              <a:gd name="connsiteX1837" fmla="*/ 3955732 w 6703452"/>
              <a:gd name="connsiteY1837" fmla="*/ 4380638 h 6099980"/>
              <a:gd name="connsiteX1838" fmla="*/ 3930968 w 6703452"/>
              <a:gd name="connsiteY1838" fmla="*/ 4417786 h 6099980"/>
              <a:gd name="connsiteX1839" fmla="*/ 3932872 w 6703452"/>
              <a:gd name="connsiteY1839" fmla="*/ 4412071 h 6099980"/>
              <a:gd name="connsiteX1840" fmla="*/ 3863340 w 6703452"/>
              <a:gd name="connsiteY1840" fmla="*/ 4494938 h 6099980"/>
              <a:gd name="connsiteX1841" fmla="*/ 3812858 w 6703452"/>
              <a:gd name="connsiteY1841" fmla="*/ 4553993 h 6099980"/>
              <a:gd name="connsiteX1842" fmla="*/ 3741420 w 6703452"/>
              <a:gd name="connsiteY1842" fmla="*/ 4640671 h 6099980"/>
              <a:gd name="connsiteX1843" fmla="*/ 3565208 w 6703452"/>
              <a:gd name="connsiteY1843" fmla="*/ 4811168 h 6099980"/>
              <a:gd name="connsiteX1844" fmla="*/ 3525204 w 6703452"/>
              <a:gd name="connsiteY1844" fmla="*/ 4844506 h 6099980"/>
              <a:gd name="connsiteX1845" fmla="*/ 3483292 w 6703452"/>
              <a:gd name="connsiteY1845" fmla="*/ 4876891 h 6099980"/>
              <a:gd name="connsiteX1846" fmla="*/ 3438524 w 6703452"/>
              <a:gd name="connsiteY1846" fmla="*/ 4908323 h 6099980"/>
              <a:gd name="connsiteX1847" fmla="*/ 3413760 w 6703452"/>
              <a:gd name="connsiteY1847" fmla="*/ 4924516 h 6099980"/>
              <a:gd name="connsiteX1848" fmla="*/ 3388044 w 6703452"/>
              <a:gd name="connsiteY1848" fmla="*/ 4940708 h 6099980"/>
              <a:gd name="connsiteX1849" fmla="*/ 3352800 w 6703452"/>
              <a:gd name="connsiteY1849" fmla="*/ 4953091 h 6099980"/>
              <a:gd name="connsiteX1850" fmla="*/ 3276600 w 6703452"/>
              <a:gd name="connsiteY1850" fmla="*/ 4983571 h 6099980"/>
              <a:gd name="connsiteX1851" fmla="*/ 3261360 w 6703452"/>
              <a:gd name="connsiteY1851" fmla="*/ 4991191 h 6099980"/>
              <a:gd name="connsiteX1852" fmla="*/ 3238500 w 6703452"/>
              <a:gd name="connsiteY1852" fmla="*/ 5000716 h 6099980"/>
              <a:gd name="connsiteX1853" fmla="*/ 3178492 w 6703452"/>
              <a:gd name="connsiteY1853" fmla="*/ 5020718 h 6099980"/>
              <a:gd name="connsiteX1854" fmla="*/ 3147060 w 6703452"/>
              <a:gd name="connsiteY1854" fmla="*/ 5028338 h 6099980"/>
              <a:gd name="connsiteX1855" fmla="*/ 3119438 w 6703452"/>
              <a:gd name="connsiteY1855" fmla="*/ 5034053 h 6099980"/>
              <a:gd name="connsiteX1856" fmla="*/ 3086100 w 6703452"/>
              <a:gd name="connsiteY1856" fmla="*/ 5040721 h 6099980"/>
              <a:gd name="connsiteX1857" fmla="*/ 3125152 w 6703452"/>
              <a:gd name="connsiteY1857" fmla="*/ 5036911 h 6099980"/>
              <a:gd name="connsiteX1858" fmla="*/ 3153728 w 6703452"/>
              <a:gd name="connsiteY1858" fmla="*/ 5031196 h 6099980"/>
              <a:gd name="connsiteX1859" fmla="*/ 3173730 w 6703452"/>
              <a:gd name="connsiteY1859" fmla="*/ 5026433 h 6099980"/>
              <a:gd name="connsiteX1860" fmla="*/ 3188970 w 6703452"/>
              <a:gd name="connsiteY1860" fmla="*/ 5021671 h 6099980"/>
              <a:gd name="connsiteX1861" fmla="*/ 3251836 w 6703452"/>
              <a:gd name="connsiteY1861" fmla="*/ 4997858 h 6099980"/>
              <a:gd name="connsiteX1862" fmla="*/ 3278504 w 6703452"/>
              <a:gd name="connsiteY1862" fmla="*/ 4991191 h 6099980"/>
              <a:gd name="connsiteX1863" fmla="*/ 3287078 w 6703452"/>
              <a:gd name="connsiteY1863" fmla="*/ 4990238 h 6099980"/>
              <a:gd name="connsiteX1864" fmla="*/ 3298508 w 6703452"/>
              <a:gd name="connsiteY1864" fmla="*/ 4987381 h 6099980"/>
              <a:gd name="connsiteX1865" fmla="*/ 3311500 w 6703452"/>
              <a:gd name="connsiteY1865" fmla="*/ 4983050 h 6099980"/>
              <a:gd name="connsiteX1866" fmla="*/ 3306128 w 6703452"/>
              <a:gd name="connsiteY1866" fmla="*/ 4985476 h 6099980"/>
              <a:gd name="connsiteX1867" fmla="*/ 3265170 w 6703452"/>
              <a:gd name="connsiteY1867" fmla="*/ 5002621 h 6099980"/>
              <a:gd name="connsiteX1868" fmla="*/ 3215640 w 6703452"/>
              <a:gd name="connsiteY1868" fmla="*/ 5019766 h 6099980"/>
              <a:gd name="connsiteX1869" fmla="*/ 3188970 w 6703452"/>
              <a:gd name="connsiteY1869" fmla="*/ 5027386 h 6099980"/>
              <a:gd name="connsiteX1870" fmla="*/ 3175636 w 6703452"/>
              <a:gd name="connsiteY1870" fmla="*/ 5031196 h 6099980"/>
              <a:gd name="connsiteX1871" fmla="*/ 3161348 w 6703452"/>
              <a:gd name="connsiteY1871" fmla="*/ 5034053 h 6099980"/>
              <a:gd name="connsiteX1872" fmla="*/ 3132772 w 6703452"/>
              <a:gd name="connsiteY1872" fmla="*/ 5039768 h 6099980"/>
              <a:gd name="connsiteX1873" fmla="*/ 3105150 w 6703452"/>
              <a:gd name="connsiteY1873" fmla="*/ 5043578 h 6099980"/>
              <a:gd name="connsiteX1874" fmla="*/ 3077528 w 6703452"/>
              <a:gd name="connsiteY1874" fmla="*/ 5046436 h 6099980"/>
              <a:gd name="connsiteX1875" fmla="*/ 3051810 w 6703452"/>
              <a:gd name="connsiteY1875" fmla="*/ 5047388 h 6099980"/>
              <a:gd name="connsiteX1876" fmla="*/ 3006092 w 6703452"/>
              <a:gd name="connsiteY1876" fmla="*/ 5046436 h 6099980"/>
              <a:gd name="connsiteX1877" fmla="*/ 2971800 w 6703452"/>
              <a:gd name="connsiteY1877" fmla="*/ 5043578 h 6099980"/>
              <a:gd name="connsiteX1878" fmla="*/ 2997518 w 6703452"/>
              <a:gd name="connsiteY1878" fmla="*/ 5044531 h 6099980"/>
              <a:gd name="connsiteX1879" fmla="*/ 2925128 w 6703452"/>
              <a:gd name="connsiteY1879" fmla="*/ 5035006 h 6099980"/>
              <a:gd name="connsiteX1880" fmla="*/ 2864168 w 6703452"/>
              <a:gd name="connsiteY1880" fmla="*/ 5021671 h 6099980"/>
              <a:gd name="connsiteX1881" fmla="*/ 2677478 w 6703452"/>
              <a:gd name="connsiteY1881" fmla="*/ 4983571 h 6099980"/>
              <a:gd name="connsiteX1882" fmla="*/ 2588896 w 6703452"/>
              <a:gd name="connsiteY1882" fmla="*/ 4968331 h 6099980"/>
              <a:gd name="connsiteX1883" fmla="*/ 2596516 w 6703452"/>
              <a:gd name="connsiteY1883" fmla="*/ 4968331 h 6099980"/>
              <a:gd name="connsiteX1884" fmla="*/ 2583564 w 6703452"/>
              <a:gd name="connsiteY1884" fmla="*/ 4965797 h 6099980"/>
              <a:gd name="connsiteX1885" fmla="*/ 2581514 w 6703452"/>
              <a:gd name="connsiteY1885" fmla="*/ 4965591 h 6099980"/>
              <a:gd name="connsiteX1886" fmla="*/ 2563178 w 6703452"/>
              <a:gd name="connsiteY1886" fmla="*/ 4962615 h 6099980"/>
              <a:gd name="connsiteX1887" fmla="*/ 2578472 w 6703452"/>
              <a:gd name="connsiteY1887" fmla="*/ 4964800 h 6099980"/>
              <a:gd name="connsiteX1888" fmla="*/ 2550200 w 6703452"/>
              <a:gd name="connsiteY1888" fmla="*/ 4959267 h 6099980"/>
              <a:gd name="connsiteX1889" fmla="*/ 2469832 w 6703452"/>
              <a:gd name="connsiteY1889" fmla="*/ 4945471 h 6099980"/>
              <a:gd name="connsiteX1890" fmla="*/ 2447924 w 6703452"/>
              <a:gd name="connsiteY1890" fmla="*/ 4942613 h 6099980"/>
              <a:gd name="connsiteX1891" fmla="*/ 2434590 w 6703452"/>
              <a:gd name="connsiteY1891" fmla="*/ 4941661 h 6099980"/>
              <a:gd name="connsiteX1892" fmla="*/ 2419350 w 6703452"/>
              <a:gd name="connsiteY1892" fmla="*/ 4941661 h 6099980"/>
              <a:gd name="connsiteX1893" fmla="*/ 2334578 w 6703452"/>
              <a:gd name="connsiteY1893" fmla="*/ 4943566 h 6099980"/>
              <a:gd name="connsiteX1894" fmla="*/ 2347912 w 6703452"/>
              <a:gd name="connsiteY1894" fmla="*/ 4941661 h 6099980"/>
              <a:gd name="connsiteX1895" fmla="*/ 2313624 w 6703452"/>
              <a:gd name="connsiteY1895" fmla="*/ 4942613 h 6099980"/>
              <a:gd name="connsiteX1896" fmla="*/ 2279332 w 6703452"/>
              <a:gd name="connsiteY1896" fmla="*/ 4946423 h 6099980"/>
              <a:gd name="connsiteX1897" fmla="*/ 2245996 w 6703452"/>
              <a:gd name="connsiteY1897" fmla="*/ 4951186 h 6099980"/>
              <a:gd name="connsiteX1898" fmla="*/ 2213610 w 6703452"/>
              <a:gd name="connsiteY1898" fmla="*/ 4958806 h 6099980"/>
              <a:gd name="connsiteX1899" fmla="*/ 2182178 w 6703452"/>
              <a:gd name="connsiteY1899" fmla="*/ 4966426 h 6099980"/>
              <a:gd name="connsiteX1900" fmla="*/ 2152650 w 6703452"/>
              <a:gd name="connsiteY1900" fmla="*/ 4975951 h 6099980"/>
              <a:gd name="connsiteX1901" fmla="*/ 2125028 w 6703452"/>
              <a:gd name="connsiteY1901" fmla="*/ 4984523 h 6099980"/>
              <a:gd name="connsiteX1902" fmla="*/ 2099310 w 6703452"/>
              <a:gd name="connsiteY1902" fmla="*/ 4994048 h 6099980"/>
              <a:gd name="connsiteX1903" fmla="*/ 2090738 w 6703452"/>
              <a:gd name="connsiteY1903" fmla="*/ 4992143 h 6099980"/>
              <a:gd name="connsiteX1904" fmla="*/ 2131696 w 6703452"/>
              <a:gd name="connsiteY1904" fmla="*/ 4974998 h 6099980"/>
              <a:gd name="connsiteX1905" fmla="*/ 2016800 w 6703452"/>
              <a:gd name="connsiteY1905" fmla="*/ 5018813 h 6099980"/>
              <a:gd name="connsiteX1906" fmla="*/ 1976178 w 6703452"/>
              <a:gd name="connsiteY1906" fmla="*/ 5041469 h 6099980"/>
              <a:gd name="connsiteX1907" fmla="*/ 1991678 w 6703452"/>
              <a:gd name="connsiteY1907" fmla="*/ 5036910 h 6099980"/>
              <a:gd name="connsiteX1908" fmla="*/ 2018348 w 6703452"/>
              <a:gd name="connsiteY1908" fmla="*/ 5025480 h 6099980"/>
              <a:gd name="connsiteX1909" fmla="*/ 2005964 w 6703452"/>
              <a:gd name="connsiteY1909" fmla="*/ 5031195 h 6099980"/>
              <a:gd name="connsiteX1910" fmla="*/ 1993584 w 6703452"/>
              <a:gd name="connsiteY1910" fmla="*/ 5037862 h 6099980"/>
              <a:gd name="connsiteX1911" fmla="*/ 1968818 w 6703452"/>
              <a:gd name="connsiteY1911" fmla="*/ 5051198 h 6099980"/>
              <a:gd name="connsiteX1912" fmla="*/ 1945004 w 6703452"/>
              <a:gd name="connsiteY1912" fmla="*/ 5064532 h 6099980"/>
              <a:gd name="connsiteX1913" fmla="*/ 1921192 w 6703452"/>
              <a:gd name="connsiteY1913" fmla="*/ 5078820 h 6099980"/>
              <a:gd name="connsiteX1914" fmla="*/ 1940244 w 6703452"/>
              <a:gd name="connsiteY1914" fmla="*/ 5063580 h 6099980"/>
              <a:gd name="connsiteX1915" fmla="*/ 1962150 w 6703452"/>
              <a:gd name="connsiteY1915" fmla="*/ 5050245 h 6099980"/>
              <a:gd name="connsiteX1916" fmla="*/ 1973338 w 6703452"/>
              <a:gd name="connsiteY1916" fmla="*/ 5043053 h 6099980"/>
              <a:gd name="connsiteX1917" fmla="*/ 1912620 w 6703452"/>
              <a:gd name="connsiteY1917" fmla="*/ 5076916 h 6099980"/>
              <a:gd name="connsiteX1918" fmla="*/ 1888808 w 6703452"/>
              <a:gd name="connsiteY1918" fmla="*/ 5092156 h 6099980"/>
              <a:gd name="connsiteX1919" fmla="*/ 1866900 w 6703452"/>
              <a:gd name="connsiteY1919" fmla="*/ 5108348 h 6099980"/>
              <a:gd name="connsiteX1920" fmla="*/ 1826896 w 6703452"/>
              <a:gd name="connsiteY1920" fmla="*/ 5140733 h 6099980"/>
              <a:gd name="connsiteX1921" fmla="*/ 1791652 w 6703452"/>
              <a:gd name="connsiteY1921" fmla="*/ 5172166 h 6099980"/>
              <a:gd name="connsiteX1922" fmla="*/ 1763078 w 6703452"/>
              <a:gd name="connsiteY1922" fmla="*/ 5201693 h 6099980"/>
              <a:gd name="connsiteX1923" fmla="*/ 1744028 w 6703452"/>
              <a:gd name="connsiteY1923" fmla="*/ 5218838 h 6099980"/>
              <a:gd name="connsiteX1924" fmla="*/ 1725930 w 6703452"/>
              <a:gd name="connsiteY1924" fmla="*/ 5236936 h 6099980"/>
              <a:gd name="connsiteX1925" fmla="*/ 1707832 w 6703452"/>
              <a:gd name="connsiteY1925" fmla="*/ 5255033 h 6099980"/>
              <a:gd name="connsiteX1926" fmla="*/ 1690688 w 6703452"/>
              <a:gd name="connsiteY1926" fmla="*/ 5275036 h 6099980"/>
              <a:gd name="connsiteX1927" fmla="*/ 1704976 w 6703452"/>
              <a:gd name="connsiteY1927" fmla="*/ 5255986 h 6099980"/>
              <a:gd name="connsiteX1928" fmla="*/ 1720216 w 6703452"/>
              <a:gd name="connsiteY1928" fmla="*/ 5237888 h 6099980"/>
              <a:gd name="connsiteX1929" fmla="*/ 1747838 w 6703452"/>
              <a:gd name="connsiteY1929" fmla="*/ 5205503 h 6099980"/>
              <a:gd name="connsiteX1930" fmla="*/ 1765936 w 6703452"/>
              <a:gd name="connsiteY1930" fmla="*/ 5181691 h 6099980"/>
              <a:gd name="connsiteX1931" fmla="*/ 1742124 w 6703452"/>
              <a:gd name="connsiteY1931" fmla="*/ 5204551 h 6099980"/>
              <a:gd name="connsiteX1932" fmla="*/ 1727836 w 6703452"/>
              <a:gd name="connsiteY1932" fmla="*/ 5221696 h 6099980"/>
              <a:gd name="connsiteX1933" fmla="*/ 1709738 w 6703452"/>
              <a:gd name="connsiteY1933" fmla="*/ 5241698 h 6099980"/>
              <a:gd name="connsiteX1934" fmla="*/ 1696404 w 6703452"/>
              <a:gd name="connsiteY1934" fmla="*/ 5255986 h 6099980"/>
              <a:gd name="connsiteX1935" fmla="*/ 1679258 w 6703452"/>
              <a:gd name="connsiteY1935" fmla="*/ 5276941 h 6099980"/>
              <a:gd name="connsiteX1936" fmla="*/ 1697356 w 6703452"/>
              <a:gd name="connsiteY1936" fmla="*/ 5247413 h 6099980"/>
              <a:gd name="connsiteX1937" fmla="*/ 1729740 w 6703452"/>
              <a:gd name="connsiteY1937" fmla="*/ 5205503 h 6099980"/>
              <a:gd name="connsiteX1938" fmla="*/ 1694498 w 6703452"/>
              <a:gd name="connsiteY1938" fmla="*/ 5241698 h 6099980"/>
              <a:gd name="connsiteX1939" fmla="*/ 1676400 w 6703452"/>
              <a:gd name="connsiteY1939" fmla="*/ 5264558 h 6099980"/>
              <a:gd name="connsiteX1940" fmla="*/ 1666876 w 6703452"/>
              <a:gd name="connsiteY1940" fmla="*/ 5280751 h 6099980"/>
              <a:gd name="connsiteX1941" fmla="*/ 1663064 w 6703452"/>
              <a:gd name="connsiteY1941" fmla="*/ 5288371 h 6099980"/>
              <a:gd name="connsiteX1942" fmla="*/ 1652588 w 6703452"/>
              <a:gd name="connsiteY1942" fmla="*/ 5300753 h 6099980"/>
              <a:gd name="connsiteX1943" fmla="*/ 1631632 w 6703452"/>
              <a:gd name="connsiteY1943" fmla="*/ 5327423 h 6099980"/>
              <a:gd name="connsiteX1944" fmla="*/ 1612584 w 6703452"/>
              <a:gd name="connsiteY1944" fmla="*/ 5357903 h 6099980"/>
              <a:gd name="connsiteX1945" fmla="*/ 1600200 w 6703452"/>
              <a:gd name="connsiteY1945" fmla="*/ 5382668 h 6099980"/>
              <a:gd name="connsiteX1946" fmla="*/ 1590676 w 6703452"/>
              <a:gd name="connsiteY1946" fmla="*/ 5408386 h 6099980"/>
              <a:gd name="connsiteX1947" fmla="*/ 1566864 w 6703452"/>
              <a:gd name="connsiteY1947" fmla="*/ 5450296 h 6099980"/>
              <a:gd name="connsiteX1948" fmla="*/ 1544956 w 6703452"/>
              <a:gd name="connsiteY1948" fmla="*/ 5493158 h 6099980"/>
              <a:gd name="connsiteX1949" fmla="*/ 1518284 w 6703452"/>
              <a:gd name="connsiteY1949" fmla="*/ 5567453 h 6099980"/>
              <a:gd name="connsiteX1950" fmla="*/ 1470660 w 6703452"/>
              <a:gd name="connsiteY1950" fmla="*/ 5687468 h 6099980"/>
              <a:gd name="connsiteX1951" fmla="*/ 1508760 w 6703452"/>
              <a:gd name="connsiteY1951" fmla="*/ 5602696 h 6099980"/>
              <a:gd name="connsiteX1952" fmla="*/ 1458278 w 6703452"/>
              <a:gd name="connsiteY1952" fmla="*/ 5736998 h 6099980"/>
              <a:gd name="connsiteX1953" fmla="*/ 1426844 w 6703452"/>
              <a:gd name="connsiteY1953" fmla="*/ 5791291 h 6099980"/>
              <a:gd name="connsiteX1954" fmla="*/ 1365884 w 6703452"/>
              <a:gd name="connsiteY1954" fmla="*/ 5887493 h 6099980"/>
              <a:gd name="connsiteX1955" fmla="*/ 1347788 w 6703452"/>
              <a:gd name="connsiteY1955" fmla="*/ 5909401 h 6099980"/>
              <a:gd name="connsiteX1956" fmla="*/ 1339216 w 6703452"/>
              <a:gd name="connsiteY1956" fmla="*/ 5919878 h 6099980"/>
              <a:gd name="connsiteX1957" fmla="*/ 1329690 w 6703452"/>
              <a:gd name="connsiteY1957" fmla="*/ 5929403 h 6099980"/>
              <a:gd name="connsiteX1958" fmla="*/ 1312544 w 6703452"/>
              <a:gd name="connsiteY1958" fmla="*/ 5946548 h 6099980"/>
              <a:gd name="connsiteX1959" fmla="*/ 1297304 w 6703452"/>
              <a:gd name="connsiteY1959" fmla="*/ 5958931 h 6099980"/>
              <a:gd name="connsiteX1960" fmla="*/ 1282064 w 6703452"/>
              <a:gd name="connsiteY1960" fmla="*/ 5965598 h 6099980"/>
              <a:gd name="connsiteX1961" fmla="*/ 1202056 w 6703452"/>
              <a:gd name="connsiteY1961" fmla="*/ 6017986 h 6099980"/>
              <a:gd name="connsiteX1962" fmla="*/ 1107758 w 6703452"/>
              <a:gd name="connsiteY1962" fmla="*/ 6055133 h 6099980"/>
              <a:gd name="connsiteX1963" fmla="*/ 904876 w 6703452"/>
              <a:gd name="connsiteY1963" fmla="*/ 6090376 h 6099980"/>
              <a:gd name="connsiteX1964" fmla="*/ 565784 w 6703452"/>
              <a:gd name="connsiteY1964" fmla="*/ 6096091 h 6099980"/>
              <a:gd name="connsiteX1965" fmla="*/ 471488 w 6703452"/>
              <a:gd name="connsiteY1965" fmla="*/ 6076088 h 6099980"/>
              <a:gd name="connsiteX1966" fmla="*/ 343852 w 6703452"/>
              <a:gd name="connsiteY1966" fmla="*/ 6044656 h 6099980"/>
              <a:gd name="connsiteX1967" fmla="*/ 289560 w 6703452"/>
              <a:gd name="connsiteY1967" fmla="*/ 6023701 h 6099980"/>
              <a:gd name="connsiteX1968" fmla="*/ 263844 w 6703452"/>
              <a:gd name="connsiteY1968" fmla="*/ 6011318 h 6099980"/>
              <a:gd name="connsiteX1969" fmla="*/ 239078 w 6703452"/>
              <a:gd name="connsiteY1969" fmla="*/ 5998936 h 6099980"/>
              <a:gd name="connsiteX1970" fmla="*/ 191452 w 6703452"/>
              <a:gd name="connsiteY1970" fmla="*/ 5968456 h 6099980"/>
              <a:gd name="connsiteX1971" fmla="*/ 168592 w 6703452"/>
              <a:gd name="connsiteY1971" fmla="*/ 5951311 h 6099980"/>
              <a:gd name="connsiteX1972" fmla="*/ 146684 w 6703452"/>
              <a:gd name="connsiteY1972" fmla="*/ 5931308 h 6099980"/>
              <a:gd name="connsiteX1973" fmla="*/ 103466 w 6703452"/>
              <a:gd name="connsiteY1973" fmla="*/ 5885112 h 6099980"/>
              <a:gd name="connsiteX1974" fmla="*/ 90592 w 6703452"/>
              <a:gd name="connsiteY1974" fmla="*/ 5866401 h 6099980"/>
              <a:gd name="connsiteX1975" fmla="*/ 104776 w 6703452"/>
              <a:gd name="connsiteY1975" fmla="*/ 5884636 h 6099980"/>
              <a:gd name="connsiteX1976" fmla="*/ 113348 w 6703452"/>
              <a:gd name="connsiteY1976" fmla="*/ 5893208 h 6099980"/>
              <a:gd name="connsiteX1977" fmla="*/ 98108 w 6703452"/>
              <a:gd name="connsiteY1977" fmla="*/ 5875111 h 6099980"/>
              <a:gd name="connsiteX1978" fmla="*/ 90488 w 6703452"/>
              <a:gd name="connsiteY1978" fmla="*/ 5865586 h 6099980"/>
              <a:gd name="connsiteX1979" fmla="*/ 83820 w 6703452"/>
              <a:gd name="connsiteY1979" fmla="*/ 5856061 h 6099980"/>
              <a:gd name="connsiteX1980" fmla="*/ 70484 w 6703452"/>
              <a:gd name="connsiteY1980" fmla="*/ 5837011 h 6099980"/>
              <a:gd name="connsiteX1981" fmla="*/ 59056 w 6703452"/>
              <a:gd name="connsiteY1981" fmla="*/ 5817008 h 6099980"/>
              <a:gd name="connsiteX1982" fmla="*/ 48578 w 6703452"/>
              <a:gd name="connsiteY1982" fmla="*/ 5796053 h 6099980"/>
              <a:gd name="connsiteX1983" fmla="*/ 39052 w 6703452"/>
              <a:gd name="connsiteY1983" fmla="*/ 5774146 h 6099980"/>
              <a:gd name="connsiteX1984" fmla="*/ 22860 w 6703452"/>
              <a:gd name="connsiteY1984" fmla="*/ 5728426 h 6099980"/>
              <a:gd name="connsiteX1985" fmla="*/ 1904 w 6703452"/>
              <a:gd name="connsiteY1985" fmla="*/ 5621746 h 6099980"/>
              <a:gd name="connsiteX1986" fmla="*/ 244 w 6703452"/>
              <a:gd name="connsiteY1986" fmla="*/ 5527023 h 6099980"/>
              <a:gd name="connsiteX1987" fmla="*/ 952 w 6703452"/>
              <a:gd name="connsiteY1987" fmla="*/ 5534116 h 6099980"/>
              <a:gd name="connsiteX1988" fmla="*/ 952 w 6703452"/>
              <a:gd name="connsiteY1988" fmla="*/ 5525543 h 6099980"/>
              <a:gd name="connsiteX1989" fmla="*/ 1904 w 6703452"/>
              <a:gd name="connsiteY1989" fmla="*/ 5492206 h 6099980"/>
              <a:gd name="connsiteX1990" fmla="*/ 12384 w 6703452"/>
              <a:gd name="connsiteY1990" fmla="*/ 5406481 h 6099980"/>
              <a:gd name="connsiteX1991" fmla="*/ 10478 w 6703452"/>
              <a:gd name="connsiteY1991" fmla="*/ 5428388 h 6099980"/>
              <a:gd name="connsiteX1992" fmla="*/ 98108 w 6703452"/>
              <a:gd name="connsiteY1992" fmla="*/ 5174071 h 6099980"/>
              <a:gd name="connsiteX1993" fmla="*/ 160020 w 6703452"/>
              <a:gd name="connsiteY1993" fmla="*/ 5062628 h 6099980"/>
              <a:gd name="connsiteX1994" fmla="*/ 232410 w 6703452"/>
              <a:gd name="connsiteY1994" fmla="*/ 4960711 h 6099980"/>
              <a:gd name="connsiteX1995" fmla="*/ 316230 w 6703452"/>
              <a:gd name="connsiteY1995" fmla="*/ 4867366 h 6099980"/>
              <a:gd name="connsiteX1996" fmla="*/ 407670 w 6703452"/>
              <a:gd name="connsiteY1996" fmla="*/ 4779736 h 6099980"/>
              <a:gd name="connsiteX1997" fmla="*/ 611504 w 6703452"/>
              <a:gd name="connsiteY1997" fmla="*/ 4607333 h 6099980"/>
              <a:gd name="connsiteX1998" fmla="*/ 525780 w 6703452"/>
              <a:gd name="connsiteY1998" fmla="*/ 4681628 h 6099980"/>
              <a:gd name="connsiteX1999" fmla="*/ 502920 w 6703452"/>
              <a:gd name="connsiteY1999" fmla="*/ 4707346 h 6099980"/>
              <a:gd name="connsiteX2000" fmla="*/ 583884 w 6703452"/>
              <a:gd name="connsiteY2000" fmla="*/ 4640671 h 6099980"/>
              <a:gd name="connsiteX2001" fmla="*/ 722948 w 6703452"/>
              <a:gd name="connsiteY2001" fmla="*/ 4519703 h 6099980"/>
              <a:gd name="connsiteX2002" fmla="*/ 739022 w 6703452"/>
              <a:gd name="connsiteY2002" fmla="*/ 4508750 h 6099980"/>
              <a:gd name="connsiteX2003" fmla="*/ 739138 w 6703452"/>
              <a:gd name="connsiteY2003" fmla="*/ 4508720 h 6099980"/>
              <a:gd name="connsiteX2004" fmla="*/ 741506 w 6703452"/>
              <a:gd name="connsiteY2004" fmla="*/ 4506591 h 6099980"/>
              <a:gd name="connsiteX2005" fmla="*/ 762952 w 6703452"/>
              <a:gd name="connsiteY2005" fmla="*/ 4488270 h 6099980"/>
              <a:gd name="connsiteX2006" fmla="*/ 741276 w 6703452"/>
              <a:gd name="connsiteY2006" fmla="*/ 4508190 h 6099980"/>
              <a:gd name="connsiteX2007" fmla="*/ 741298 w 6703452"/>
              <a:gd name="connsiteY2007" fmla="*/ 4508184 h 6099980"/>
              <a:gd name="connsiteX2008" fmla="*/ 731520 w 6703452"/>
              <a:gd name="connsiteY2008" fmla="*/ 4517798 h 6099980"/>
              <a:gd name="connsiteX2009" fmla="*/ 926784 w 6703452"/>
              <a:gd name="connsiteY2009" fmla="*/ 4333013 h 6099980"/>
              <a:gd name="connsiteX2010" fmla="*/ 969644 w 6703452"/>
              <a:gd name="connsiteY2010" fmla="*/ 4282531 h 6099980"/>
              <a:gd name="connsiteX2011" fmla="*/ 1012508 w 6703452"/>
              <a:gd name="connsiteY2011" fmla="*/ 4227286 h 6099980"/>
              <a:gd name="connsiteX2012" fmla="*/ 1103948 w 6703452"/>
              <a:gd name="connsiteY2012" fmla="*/ 4090126 h 6099980"/>
              <a:gd name="connsiteX2013" fmla="*/ 931544 w 6703452"/>
              <a:gd name="connsiteY2013" fmla="*/ 4339681 h 6099980"/>
              <a:gd name="connsiteX2014" fmla="*/ 985838 w 6703452"/>
              <a:gd name="connsiteY2014" fmla="*/ 4286341 h 6099980"/>
              <a:gd name="connsiteX2015" fmla="*/ 897256 w 6703452"/>
              <a:gd name="connsiteY2015" fmla="*/ 4388258 h 6099980"/>
              <a:gd name="connsiteX2016" fmla="*/ 1006792 w 6703452"/>
              <a:gd name="connsiteY2016" fmla="*/ 4270148 h 6099980"/>
              <a:gd name="connsiteX2017" fmla="*/ 970598 w 6703452"/>
              <a:gd name="connsiteY2017" fmla="*/ 4317773 h 6099980"/>
              <a:gd name="connsiteX2018" fmla="*/ 1002030 w 6703452"/>
              <a:gd name="connsiteY2018" fmla="*/ 4282531 h 6099980"/>
              <a:gd name="connsiteX2019" fmla="*/ 1021080 w 6703452"/>
              <a:gd name="connsiteY2019" fmla="*/ 4257766 h 6099980"/>
              <a:gd name="connsiteX2020" fmla="*/ 1037272 w 6703452"/>
              <a:gd name="connsiteY2020" fmla="*/ 4234906 h 6099980"/>
              <a:gd name="connsiteX2021" fmla="*/ 1046798 w 6703452"/>
              <a:gd name="connsiteY2021" fmla="*/ 4221571 h 6099980"/>
              <a:gd name="connsiteX2022" fmla="*/ 1058228 w 6703452"/>
              <a:gd name="connsiteY2022" fmla="*/ 4205378 h 6099980"/>
              <a:gd name="connsiteX2023" fmla="*/ 1022032 w 6703452"/>
              <a:gd name="connsiteY2023" fmla="*/ 4258718 h 6099980"/>
              <a:gd name="connsiteX2024" fmla="*/ 975360 w 6703452"/>
              <a:gd name="connsiteY2024" fmla="*/ 4316821 h 6099980"/>
              <a:gd name="connsiteX2025" fmla="*/ 962978 w 6703452"/>
              <a:gd name="connsiteY2025" fmla="*/ 4332061 h 6099980"/>
              <a:gd name="connsiteX2026" fmla="*/ 949644 w 6703452"/>
              <a:gd name="connsiteY2026" fmla="*/ 4347301 h 6099980"/>
              <a:gd name="connsiteX2027" fmla="*/ 921068 w 6703452"/>
              <a:gd name="connsiteY2027" fmla="*/ 4377781 h 6099980"/>
              <a:gd name="connsiteX2028" fmla="*/ 860108 w 6703452"/>
              <a:gd name="connsiteY2028" fmla="*/ 4437788 h 6099980"/>
              <a:gd name="connsiteX2029" fmla="*/ 624840 w 6703452"/>
              <a:gd name="connsiteY2029" fmla="*/ 4641623 h 6099980"/>
              <a:gd name="connsiteX2030" fmla="*/ 642938 w 6703452"/>
              <a:gd name="connsiteY2030" fmla="*/ 4622573 h 6099980"/>
              <a:gd name="connsiteX2031" fmla="*/ 497204 w 6703452"/>
              <a:gd name="connsiteY2031" fmla="*/ 4741636 h 6099980"/>
              <a:gd name="connsiteX2032" fmla="*/ 561024 w 6703452"/>
              <a:gd name="connsiteY2032" fmla="*/ 4693058 h 6099980"/>
              <a:gd name="connsiteX2033" fmla="*/ 508636 w 6703452"/>
              <a:gd name="connsiteY2033" fmla="*/ 4741636 h 6099980"/>
              <a:gd name="connsiteX2034" fmla="*/ 404812 w 6703452"/>
              <a:gd name="connsiteY2034" fmla="*/ 4828313 h 6099980"/>
              <a:gd name="connsiteX2035" fmla="*/ 280988 w 6703452"/>
              <a:gd name="connsiteY2035" fmla="*/ 4945471 h 6099980"/>
              <a:gd name="connsiteX2036" fmla="*/ 256224 w 6703452"/>
              <a:gd name="connsiteY2036" fmla="*/ 4975951 h 6099980"/>
              <a:gd name="connsiteX2037" fmla="*/ 239078 w 6703452"/>
              <a:gd name="connsiteY2037" fmla="*/ 4998811 h 6099980"/>
              <a:gd name="connsiteX2038" fmla="*/ 221932 w 6703452"/>
              <a:gd name="connsiteY2038" fmla="*/ 5024528 h 6099980"/>
              <a:gd name="connsiteX2039" fmla="*/ 224790 w 6703452"/>
              <a:gd name="connsiteY2039" fmla="*/ 5027386 h 6099980"/>
              <a:gd name="connsiteX2040" fmla="*/ 227648 w 6703452"/>
              <a:gd name="connsiteY2040" fmla="*/ 5029291 h 6099980"/>
              <a:gd name="connsiteX2041" fmla="*/ 175260 w 6703452"/>
              <a:gd name="connsiteY2041" fmla="*/ 5108348 h 6099980"/>
              <a:gd name="connsiteX2042" fmla="*/ 136208 w 6703452"/>
              <a:gd name="connsiteY2042" fmla="*/ 5166451 h 6099980"/>
              <a:gd name="connsiteX2043" fmla="*/ 60008 w 6703452"/>
              <a:gd name="connsiteY2043" fmla="*/ 5376953 h 6099980"/>
              <a:gd name="connsiteX2044" fmla="*/ 44202 w 6703452"/>
              <a:gd name="connsiteY2044" fmla="*/ 5552957 h 6099980"/>
              <a:gd name="connsiteX2045" fmla="*/ 50484 w 6703452"/>
              <a:gd name="connsiteY2045" fmla="*/ 5585590 h 6099980"/>
              <a:gd name="connsiteX2046" fmla="*/ 50484 w 6703452"/>
              <a:gd name="connsiteY2046" fmla="*/ 5608411 h 6099980"/>
              <a:gd name="connsiteX2047" fmla="*/ 88584 w 6703452"/>
              <a:gd name="connsiteY2047" fmla="*/ 5761763 h 6099980"/>
              <a:gd name="connsiteX2048" fmla="*/ 151448 w 6703452"/>
              <a:gd name="connsiteY2048" fmla="*/ 5868443 h 6099980"/>
              <a:gd name="connsiteX2049" fmla="*/ 345758 w 6703452"/>
              <a:gd name="connsiteY2049" fmla="*/ 6000841 h 6099980"/>
              <a:gd name="connsiteX2050" fmla="*/ 594360 w 6703452"/>
              <a:gd name="connsiteY2050" fmla="*/ 6052276 h 6099980"/>
              <a:gd name="connsiteX2051" fmla="*/ 503872 w 6703452"/>
              <a:gd name="connsiteY2051" fmla="*/ 6046561 h 6099980"/>
              <a:gd name="connsiteX2052" fmla="*/ 481012 w 6703452"/>
              <a:gd name="connsiteY2052" fmla="*/ 6042751 h 6099980"/>
              <a:gd name="connsiteX2053" fmla="*/ 457200 w 6703452"/>
              <a:gd name="connsiteY2053" fmla="*/ 6037988 h 6099980"/>
              <a:gd name="connsiteX2054" fmla="*/ 411480 w 6703452"/>
              <a:gd name="connsiteY2054" fmla="*/ 6026558 h 6099980"/>
              <a:gd name="connsiteX2055" fmla="*/ 372428 w 6703452"/>
              <a:gd name="connsiteY2055" fmla="*/ 6014176 h 6099980"/>
              <a:gd name="connsiteX2056" fmla="*/ 343852 w 6703452"/>
              <a:gd name="connsiteY2056" fmla="*/ 6004651 h 6099980"/>
              <a:gd name="connsiteX2057" fmla="*/ 473392 w 6703452"/>
              <a:gd name="connsiteY2057" fmla="*/ 6044656 h 6099980"/>
              <a:gd name="connsiteX2058" fmla="*/ 444818 w 6703452"/>
              <a:gd name="connsiteY2058" fmla="*/ 6037988 h 6099980"/>
              <a:gd name="connsiteX2059" fmla="*/ 420052 w 6703452"/>
              <a:gd name="connsiteY2059" fmla="*/ 6031321 h 6099980"/>
              <a:gd name="connsiteX2060" fmla="*/ 398144 w 6703452"/>
              <a:gd name="connsiteY2060" fmla="*/ 6025606 h 6099980"/>
              <a:gd name="connsiteX2061" fmla="*/ 379096 w 6703452"/>
              <a:gd name="connsiteY2061" fmla="*/ 6019891 h 6099980"/>
              <a:gd name="connsiteX2062" fmla="*/ 344804 w 6703452"/>
              <a:gd name="connsiteY2062" fmla="*/ 6009413 h 6099980"/>
              <a:gd name="connsiteX2063" fmla="*/ 311468 w 6703452"/>
              <a:gd name="connsiteY2063" fmla="*/ 5997031 h 6099980"/>
              <a:gd name="connsiteX2064" fmla="*/ 349568 w 6703452"/>
              <a:gd name="connsiteY2064" fmla="*/ 6014176 h 6099980"/>
              <a:gd name="connsiteX2065" fmla="*/ 382904 w 6703452"/>
              <a:gd name="connsiteY2065" fmla="*/ 6026558 h 6099980"/>
              <a:gd name="connsiteX2066" fmla="*/ 398144 w 6703452"/>
              <a:gd name="connsiteY2066" fmla="*/ 6031321 h 6099980"/>
              <a:gd name="connsiteX2067" fmla="*/ 413384 w 6703452"/>
              <a:gd name="connsiteY2067" fmla="*/ 6035131 h 6099980"/>
              <a:gd name="connsiteX2068" fmla="*/ 441960 w 6703452"/>
              <a:gd name="connsiteY2068" fmla="*/ 6041798 h 6099980"/>
              <a:gd name="connsiteX2069" fmla="*/ 575310 w 6703452"/>
              <a:gd name="connsiteY2069" fmla="*/ 6059896 h 6099980"/>
              <a:gd name="connsiteX2070" fmla="*/ 581978 w 6703452"/>
              <a:gd name="connsiteY2070" fmla="*/ 6062753 h 6099980"/>
              <a:gd name="connsiteX2071" fmla="*/ 634364 w 6703452"/>
              <a:gd name="connsiteY2071" fmla="*/ 6067516 h 6099980"/>
              <a:gd name="connsiteX2072" fmla="*/ 649604 w 6703452"/>
              <a:gd name="connsiteY2072" fmla="*/ 6063706 h 6099980"/>
              <a:gd name="connsiteX2073" fmla="*/ 672464 w 6703452"/>
              <a:gd name="connsiteY2073" fmla="*/ 6065611 h 6099980"/>
              <a:gd name="connsiteX2074" fmla="*/ 877252 w 6703452"/>
              <a:gd name="connsiteY2074" fmla="*/ 6058943 h 6099980"/>
              <a:gd name="connsiteX2075" fmla="*/ 778192 w 6703452"/>
              <a:gd name="connsiteY2075" fmla="*/ 6057038 h 6099980"/>
              <a:gd name="connsiteX2076" fmla="*/ 699136 w 6703452"/>
              <a:gd name="connsiteY2076" fmla="*/ 6060848 h 6099980"/>
              <a:gd name="connsiteX2077" fmla="*/ 649604 w 6703452"/>
              <a:gd name="connsiteY2077" fmla="*/ 6054181 h 6099980"/>
              <a:gd name="connsiteX2078" fmla="*/ 953452 w 6703452"/>
              <a:gd name="connsiteY2078" fmla="*/ 6043703 h 6099980"/>
              <a:gd name="connsiteX2079" fmla="*/ 976312 w 6703452"/>
              <a:gd name="connsiteY2079" fmla="*/ 6045608 h 6099980"/>
              <a:gd name="connsiteX2080" fmla="*/ 1120140 w 6703452"/>
              <a:gd name="connsiteY2080" fmla="*/ 6017033 h 6099980"/>
              <a:gd name="connsiteX2081" fmla="*/ 1230630 w 6703452"/>
              <a:gd name="connsiteY2081" fmla="*/ 5970361 h 6099980"/>
              <a:gd name="connsiteX2082" fmla="*/ 1213484 w 6703452"/>
              <a:gd name="connsiteY2082" fmla="*/ 5981791 h 6099980"/>
              <a:gd name="connsiteX2083" fmla="*/ 1284924 w 6703452"/>
              <a:gd name="connsiteY2083" fmla="*/ 5935118 h 6099980"/>
              <a:gd name="connsiteX2084" fmla="*/ 1301116 w 6703452"/>
              <a:gd name="connsiteY2084" fmla="*/ 5921783 h 6099980"/>
              <a:gd name="connsiteX2085" fmla="*/ 1316356 w 6703452"/>
              <a:gd name="connsiteY2085" fmla="*/ 5906543 h 6099980"/>
              <a:gd name="connsiteX2086" fmla="*/ 1330644 w 6703452"/>
              <a:gd name="connsiteY2086" fmla="*/ 5891303 h 6099980"/>
              <a:gd name="connsiteX2087" fmla="*/ 1343978 w 6703452"/>
              <a:gd name="connsiteY2087" fmla="*/ 5875111 h 6099980"/>
              <a:gd name="connsiteX2088" fmla="*/ 1432560 w 6703452"/>
              <a:gd name="connsiteY2088" fmla="*/ 5736998 h 6099980"/>
              <a:gd name="connsiteX2089" fmla="*/ 1493520 w 6703452"/>
              <a:gd name="connsiteY2089" fmla="*/ 5574121 h 6099980"/>
              <a:gd name="connsiteX2090" fmla="*/ 1551624 w 6703452"/>
              <a:gd name="connsiteY2090" fmla="*/ 5420768 h 6099980"/>
              <a:gd name="connsiteX2091" fmla="*/ 1563052 w 6703452"/>
              <a:gd name="connsiteY2091" fmla="*/ 5394098 h 6099980"/>
              <a:gd name="connsiteX2092" fmla="*/ 1585912 w 6703452"/>
              <a:gd name="connsiteY2092" fmla="*/ 5353141 h 6099980"/>
              <a:gd name="connsiteX2093" fmla="*/ 1600200 w 6703452"/>
              <a:gd name="connsiteY2093" fmla="*/ 5328376 h 6099980"/>
              <a:gd name="connsiteX2094" fmla="*/ 1618298 w 6703452"/>
              <a:gd name="connsiteY2094" fmla="*/ 5302658 h 6099980"/>
              <a:gd name="connsiteX2095" fmla="*/ 1637348 w 6703452"/>
              <a:gd name="connsiteY2095" fmla="*/ 5275988 h 6099980"/>
              <a:gd name="connsiteX2096" fmla="*/ 1659256 w 6703452"/>
              <a:gd name="connsiteY2096" fmla="*/ 5249318 h 6099980"/>
              <a:gd name="connsiteX2097" fmla="*/ 1682116 w 6703452"/>
              <a:gd name="connsiteY2097" fmla="*/ 5221696 h 6099980"/>
              <a:gd name="connsiteX2098" fmla="*/ 1706880 w 6703452"/>
              <a:gd name="connsiteY2098" fmla="*/ 5195978 h 6099980"/>
              <a:gd name="connsiteX2099" fmla="*/ 1731644 w 6703452"/>
              <a:gd name="connsiteY2099" fmla="*/ 5170261 h 6099980"/>
              <a:gd name="connsiteX2100" fmla="*/ 1757364 w 6703452"/>
              <a:gd name="connsiteY2100" fmla="*/ 5146448 h 6099980"/>
              <a:gd name="connsiteX2101" fmla="*/ 1782128 w 6703452"/>
              <a:gd name="connsiteY2101" fmla="*/ 5123588 h 6099980"/>
              <a:gd name="connsiteX2102" fmla="*/ 1805940 w 6703452"/>
              <a:gd name="connsiteY2102" fmla="*/ 5103586 h 6099980"/>
              <a:gd name="connsiteX2103" fmla="*/ 1827848 w 6703452"/>
              <a:gd name="connsiteY2103" fmla="*/ 5084536 h 6099980"/>
              <a:gd name="connsiteX2104" fmla="*/ 1847850 w 6703452"/>
              <a:gd name="connsiteY2104" fmla="*/ 5068343 h 6099980"/>
              <a:gd name="connsiteX2105" fmla="*/ 1749744 w 6703452"/>
              <a:gd name="connsiteY2105" fmla="*/ 5156926 h 6099980"/>
              <a:gd name="connsiteX2106" fmla="*/ 1794510 w 6703452"/>
              <a:gd name="connsiteY2106" fmla="*/ 5116921 h 6099980"/>
              <a:gd name="connsiteX2107" fmla="*/ 1833564 w 6703452"/>
              <a:gd name="connsiteY2107" fmla="*/ 5083583 h 6099980"/>
              <a:gd name="connsiteX2108" fmla="*/ 1890712 w 6703452"/>
              <a:gd name="connsiteY2108" fmla="*/ 5046436 h 6099980"/>
              <a:gd name="connsiteX2109" fmla="*/ 1832610 w 6703452"/>
              <a:gd name="connsiteY2109" fmla="*/ 5095013 h 6099980"/>
              <a:gd name="connsiteX2110" fmla="*/ 1886904 w 6703452"/>
              <a:gd name="connsiteY2110" fmla="*/ 5055961 h 6099980"/>
              <a:gd name="connsiteX2111" fmla="*/ 1940244 w 6703452"/>
              <a:gd name="connsiteY2111" fmla="*/ 5022623 h 6099980"/>
              <a:gd name="connsiteX2112" fmla="*/ 2025016 w 6703452"/>
              <a:gd name="connsiteY2112" fmla="*/ 4977856 h 6099980"/>
              <a:gd name="connsiteX2113" fmla="*/ 2004060 w 6703452"/>
              <a:gd name="connsiteY2113" fmla="*/ 4987381 h 6099980"/>
              <a:gd name="connsiteX2114" fmla="*/ 1989772 w 6703452"/>
              <a:gd name="connsiteY2114" fmla="*/ 4994048 h 6099980"/>
              <a:gd name="connsiteX2115" fmla="*/ 1975484 w 6703452"/>
              <a:gd name="connsiteY2115" fmla="*/ 5000716 h 6099980"/>
              <a:gd name="connsiteX2116" fmla="*/ 1982152 w 6703452"/>
              <a:gd name="connsiteY2116" fmla="*/ 4995001 h 6099980"/>
              <a:gd name="connsiteX2117" fmla="*/ 1938338 w 6703452"/>
              <a:gd name="connsiteY2117" fmla="*/ 5015956 h 6099980"/>
              <a:gd name="connsiteX2118" fmla="*/ 2114550 w 6703452"/>
              <a:gd name="connsiteY2118" fmla="*/ 4933088 h 6099980"/>
              <a:gd name="connsiteX2119" fmla="*/ 2321244 w 6703452"/>
              <a:gd name="connsiteY2119" fmla="*/ 4890226 h 6099980"/>
              <a:gd name="connsiteX2120" fmla="*/ 2387918 w 6703452"/>
              <a:gd name="connsiteY2120" fmla="*/ 4891178 h 6099980"/>
              <a:gd name="connsiteX2121" fmla="*/ 2389908 w 6703452"/>
              <a:gd name="connsiteY2121" fmla="*/ 4891039 h 6099980"/>
              <a:gd name="connsiteX2122" fmla="*/ 2387620 w 6703452"/>
              <a:gd name="connsiteY2122" fmla="*/ 4891402 h 6099980"/>
              <a:gd name="connsiteX2123" fmla="*/ 2433638 w 6703452"/>
              <a:gd name="connsiteY2123" fmla="*/ 4894036 h 6099980"/>
              <a:gd name="connsiteX2124" fmla="*/ 2550796 w 6703452"/>
              <a:gd name="connsiteY2124" fmla="*/ 4903561 h 6099980"/>
              <a:gd name="connsiteX2125" fmla="*/ 2681288 w 6703452"/>
              <a:gd name="connsiteY2125" fmla="*/ 4928326 h 6099980"/>
              <a:gd name="connsiteX2126" fmla="*/ 2796540 w 6703452"/>
              <a:gd name="connsiteY2126" fmla="*/ 4952138 h 6099980"/>
              <a:gd name="connsiteX2127" fmla="*/ 2868930 w 6703452"/>
              <a:gd name="connsiteY2127" fmla="*/ 4960711 h 6099980"/>
              <a:gd name="connsiteX2128" fmla="*/ 2831784 w 6703452"/>
              <a:gd name="connsiteY2128" fmla="*/ 4958806 h 6099980"/>
              <a:gd name="connsiteX2129" fmla="*/ 2789872 w 6703452"/>
              <a:gd name="connsiteY2129" fmla="*/ 4952138 h 6099980"/>
              <a:gd name="connsiteX2130" fmla="*/ 2829878 w 6703452"/>
              <a:gd name="connsiteY2130" fmla="*/ 4963568 h 6099980"/>
              <a:gd name="connsiteX2131" fmla="*/ 2697480 w 6703452"/>
              <a:gd name="connsiteY2131" fmla="*/ 4936898 h 6099980"/>
              <a:gd name="connsiteX2132" fmla="*/ 2605088 w 6703452"/>
              <a:gd name="connsiteY2132" fmla="*/ 4921658 h 6099980"/>
              <a:gd name="connsiteX2133" fmla="*/ 2657476 w 6703452"/>
              <a:gd name="connsiteY2133" fmla="*/ 4934041 h 6099980"/>
              <a:gd name="connsiteX2134" fmla="*/ 2687004 w 6703452"/>
              <a:gd name="connsiteY2134" fmla="*/ 4943566 h 6099980"/>
              <a:gd name="connsiteX2135" fmla="*/ 2777492 w 6703452"/>
              <a:gd name="connsiteY2135" fmla="*/ 4959758 h 6099980"/>
              <a:gd name="connsiteX2136" fmla="*/ 2757488 w 6703452"/>
              <a:gd name="connsiteY2136" fmla="*/ 4954996 h 6099980"/>
              <a:gd name="connsiteX2137" fmla="*/ 3031808 w 6703452"/>
              <a:gd name="connsiteY2137" fmla="*/ 4992143 h 6099980"/>
              <a:gd name="connsiteX2138" fmla="*/ 3183256 w 6703452"/>
              <a:gd name="connsiteY2138" fmla="*/ 4977856 h 6099980"/>
              <a:gd name="connsiteX2139" fmla="*/ 3322320 w 6703452"/>
              <a:gd name="connsiteY2139" fmla="*/ 4927373 h 6099980"/>
              <a:gd name="connsiteX2140" fmla="*/ 3502344 w 6703452"/>
              <a:gd name="connsiteY2140" fmla="*/ 4799738 h 6099980"/>
              <a:gd name="connsiteX2141" fmla="*/ 3682366 w 6703452"/>
              <a:gd name="connsiteY2141" fmla="*/ 4627336 h 6099980"/>
              <a:gd name="connsiteX2142" fmla="*/ 3716656 w 6703452"/>
              <a:gd name="connsiteY2142" fmla="*/ 4597808 h 6099980"/>
              <a:gd name="connsiteX2143" fmla="*/ 3717608 w 6703452"/>
              <a:gd name="connsiteY2143" fmla="*/ 4605428 h 6099980"/>
              <a:gd name="connsiteX2144" fmla="*/ 3805238 w 6703452"/>
              <a:gd name="connsiteY2144" fmla="*/ 4513988 h 6099980"/>
              <a:gd name="connsiteX2145" fmla="*/ 3841432 w 6703452"/>
              <a:gd name="connsiteY2145" fmla="*/ 4468268 h 6099980"/>
              <a:gd name="connsiteX2146" fmla="*/ 3805238 w 6703452"/>
              <a:gd name="connsiteY2146" fmla="*/ 4506368 h 6099980"/>
              <a:gd name="connsiteX2147" fmla="*/ 3774758 w 6703452"/>
              <a:gd name="connsiteY2147" fmla="*/ 4536848 h 6099980"/>
              <a:gd name="connsiteX2148" fmla="*/ 3839528 w 6703452"/>
              <a:gd name="connsiteY2148" fmla="*/ 4462553 h 6099980"/>
              <a:gd name="connsiteX2149" fmla="*/ 3900488 w 6703452"/>
              <a:gd name="connsiteY2149" fmla="*/ 4390163 h 6099980"/>
              <a:gd name="connsiteX2150" fmla="*/ 3891916 w 6703452"/>
              <a:gd name="connsiteY2150" fmla="*/ 4404451 h 6099980"/>
              <a:gd name="connsiteX2151" fmla="*/ 3929064 w 6703452"/>
              <a:gd name="connsiteY2151" fmla="*/ 4350158 h 6099980"/>
              <a:gd name="connsiteX2152" fmla="*/ 3934778 w 6703452"/>
              <a:gd name="connsiteY2152" fmla="*/ 4337776 h 6099980"/>
              <a:gd name="connsiteX2153" fmla="*/ 3950018 w 6703452"/>
              <a:gd name="connsiteY2153" fmla="*/ 4309201 h 6099980"/>
              <a:gd name="connsiteX2154" fmla="*/ 3988118 w 6703452"/>
              <a:gd name="connsiteY2154" fmla="*/ 4230143 h 6099980"/>
              <a:gd name="connsiteX2155" fmla="*/ 4017644 w 6703452"/>
              <a:gd name="connsiteY2155" fmla="*/ 4114891 h 6099980"/>
              <a:gd name="connsiteX2156" fmla="*/ 4026218 w 6703452"/>
              <a:gd name="connsiteY2156" fmla="*/ 4022498 h 6099980"/>
              <a:gd name="connsiteX2157" fmla="*/ 4032884 w 6703452"/>
              <a:gd name="connsiteY2157" fmla="*/ 3995828 h 6099980"/>
              <a:gd name="connsiteX2158" fmla="*/ 4050030 w 6703452"/>
              <a:gd name="connsiteY2158" fmla="*/ 3918676 h 6099980"/>
              <a:gd name="connsiteX2159" fmla="*/ 4059556 w 6703452"/>
              <a:gd name="connsiteY2159" fmla="*/ 3868193 h 6099980"/>
              <a:gd name="connsiteX2160" fmla="*/ 4071938 w 6703452"/>
              <a:gd name="connsiteY2160" fmla="*/ 3817711 h 6099980"/>
              <a:gd name="connsiteX2161" fmla="*/ 4079558 w 6703452"/>
              <a:gd name="connsiteY2161" fmla="*/ 3790088 h 6099980"/>
              <a:gd name="connsiteX2162" fmla="*/ 4090036 w 6703452"/>
              <a:gd name="connsiteY2162" fmla="*/ 3760561 h 6099980"/>
              <a:gd name="connsiteX2163" fmla="*/ 4101466 w 6703452"/>
              <a:gd name="connsiteY2163" fmla="*/ 3729128 h 6099980"/>
              <a:gd name="connsiteX2164" fmla="*/ 4116704 w 6703452"/>
              <a:gd name="connsiteY2164" fmla="*/ 3694838 h 6099980"/>
              <a:gd name="connsiteX2165" fmla="*/ 4131944 w 6703452"/>
              <a:gd name="connsiteY2165" fmla="*/ 3666263 h 6099980"/>
              <a:gd name="connsiteX2166" fmla="*/ 4165284 w 6703452"/>
              <a:gd name="connsiteY2166" fmla="*/ 3609113 h 6099980"/>
              <a:gd name="connsiteX2167" fmla="*/ 4286252 w 6703452"/>
              <a:gd name="connsiteY2167" fmla="*/ 3406231 h 6099980"/>
              <a:gd name="connsiteX2168" fmla="*/ 4422458 w 6703452"/>
              <a:gd name="connsiteY2168" fmla="*/ 3224303 h 6099980"/>
              <a:gd name="connsiteX2169" fmla="*/ 4431984 w 6703452"/>
              <a:gd name="connsiteY2169" fmla="*/ 3219541 h 6099980"/>
              <a:gd name="connsiteX2170" fmla="*/ 4477704 w 6703452"/>
              <a:gd name="connsiteY2170" fmla="*/ 3163343 h 6099980"/>
              <a:gd name="connsiteX2171" fmla="*/ 4526280 w 6703452"/>
              <a:gd name="connsiteY2171" fmla="*/ 3107146 h 6099980"/>
              <a:gd name="connsiteX2172" fmla="*/ 4525328 w 6703452"/>
              <a:gd name="connsiteY2172" fmla="*/ 3108098 h 6099980"/>
              <a:gd name="connsiteX2173" fmla="*/ 4526280 w 6703452"/>
              <a:gd name="connsiteY2173" fmla="*/ 3106193 h 6099980"/>
              <a:gd name="connsiteX2174" fmla="*/ 4547236 w 6703452"/>
              <a:gd name="connsiteY2174" fmla="*/ 3080476 h 6099980"/>
              <a:gd name="connsiteX2175" fmla="*/ 4606292 w 6703452"/>
              <a:gd name="connsiteY2175" fmla="*/ 3004276 h 6099980"/>
              <a:gd name="connsiteX2176" fmla="*/ 4701540 w 6703452"/>
              <a:gd name="connsiteY2176" fmla="*/ 2890928 h 6099980"/>
              <a:gd name="connsiteX2177" fmla="*/ 4649152 w 6703452"/>
              <a:gd name="connsiteY2177" fmla="*/ 2943316 h 6099980"/>
              <a:gd name="connsiteX2178" fmla="*/ 4581526 w 6703452"/>
              <a:gd name="connsiteY2178" fmla="*/ 3021421 h 6099980"/>
              <a:gd name="connsiteX2179" fmla="*/ 4555808 w 6703452"/>
              <a:gd name="connsiteY2179" fmla="*/ 3056663 h 6099980"/>
              <a:gd name="connsiteX2180" fmla="*/ 4452938 w 6703452"/>
              <a:gd name="connsiteY2180" fmla="*/ 3174773 h 6099980"/>
              <a:gd name="connsiteX2181" fmla="*/ 4585336 w 6703452"/>
              <a:gd name="connsiteY2181" fmla="*/ 3011896 h 6099980"/>
              <a:gd name="connsiteX2182" fmla="*/ 4756786 w 6703452"/>
              <a:gd name="connsiteY2182" fmla="*/ 2819491 h 6099980"/>
              <a:gd name="connsiteX2183" fmla="*/ 4750140 w 6703452"/>
              <a:gd name="connsiteY2183" fmla="*/ 2825544 h 6099980"/>
              <a:gd name="connsiteX2184" fmla="*/ 4778692 w 6703452"/>
              <a:gd name="connsiteY2184" fmla="*/ 2798536 h 6099980"/>
              <a:gd name="connsiteX2185" fmla="*/ 4787266 w 6703452"/>
              <a:gd name="connsiteY2185" fmla="*/ 2785201 h 6099980"/>
              <a:gd name="connsiteX2186" fmla="*/ 4823460 w 6703452"/>
              <a:gd name="connsiteY2186" fmla="*/ 2744243 h 6099980"/>
              <a:gd name="connsiteX2187" fmla="*/ 4797744 w 6703452"/>
              <a:gd name="connsiteY2187" fmla="*/ 2779486 h 6099980"/>
              <a:gd name="connsiteX2188" fmla="*/ 4936808 w 6703452"/>
              <a:gd name="connsiteY2188" fmla="*/ 2660423 h 6099980"/>
              <a:gd name="connsiteX2189" fmla="*/ 4909186 w 6703452"/>
              <a:gd name="connsiteY2189" fmla="*/ 2679473 h 6099980"/>
              <a:gd name="connsiteX2190" fmla="*/ 4899660 w 6703452"/>
              <a:gd name="connsiteY2190" fmla="*/ 2685188 h 6099980"/>
              <a:gd name="connsiteX2191" fmla="*/ 4918712 w 6703452"/>
              <a:gd name="connsiteY2191" fmla="*/ 2668043 h 6099980"/>
              <a:gd name="connsiteX2192" fmla="*/ 4994912 w 6703452"/>
              <a:gd name="connsiteY2192" fmla="*/ 2612798 h 6099980"/>
              <a:gd name="connsiteX2193" fmla="*/ 4946332 w 6703452"/>
              <a:gd name="connsiteY2193" fmla="*/ 2649946 h 6099980"/>
              <a:gd name="connsiteX2194" fmla="*/ 4980624 w 6703452"/>
              <a:gd name="connsiteY2194" fmla="*/ 2628991 h 6099980"/>
              <a:gd name="connsiteX2195" fmla="*/ 5015866 w 6703452"/>
              <a:gd name="connsiteY2195" fmla="*/ 2608988 h 6099980"/>
              <a:gd name="connsiteX2196" fmla="*/ 5072064 w 6703452"/>
              <a:gd name="connsiteY2196" fmla="*/ 2577556 h 6099980"/>
              <a:gd name="connsiteX2197" fmla="*/ 5052060 w 6703452"/>
              <a:gd name="connsiteY2197" fmla="*/ 2590891 h 6099980"/>
              <a:gd name="connsiteX2198" fmla="*/ 4999672 w 6703452"/>
              <a:gd name="connsiteY2198" fmla="*/ 2624228 h 6099980"/>
              <a:gd name="connsiteX2199" fmla="*/ 4873944 w 6703452"/>
              <a:gd name="connsiteY2199" fmla="*/ 2719478 h 6099980"/>
              <a:gd name="connsiteX2200" fmla="*/ 4925378 w 6703452"/>
              <a:gd name="connsiteY2200" fmla="*/ 2680426 h 6099980"/>
              <a:gd name="connsiteX2201" fmla="*/ 4886324 w 6703452"/>
              <a:gd name="connsiteY2201" fmla="*/ 2712811 h 6099980"/>
              <a:gd name="connsiteX2202" fmla="*/ 4865370 w 6703452"/>
              <a:gd name="connsiteY2202" fmla="*/ 2729956 h 6099980"/>
              <a:gd name="connsiteX2203" fmla="*/ 4835844 w 6703452"/>
              <a:gd name="connsiteY2203" fmla="*/ 2754721 h 6099980"/>
              <a:gd name="connsiteX2204" fmla="*/ 4876800 w 6703452"/>
              <a:gd name="connsiteY2204" fmla="*/ 2726146 h 6099980"/>
              <a:gd name="connsiteX2205" fmla="*/ 4873944 w 6703452"/>
              <a:gd name="connsiteY2205" fmla="*/ 2734718 h 6099980"/>
              <a:gd name="connsiteX2206" fmla="*/ 4870132 w 6703452"/>
              <a:gd name="connsiteY2206" fmla="*/ 2735671 h 6099980"/>
              <a:gd name="connsiteX2207" fmla="*/ 4843464 w 6703452"/>
              <a:gd name="connsiteY2207" fmla="*/ 2758531 h 6099980"/>
              <a:gd name="connsiteX2208" fmla="*/ 4823460 w 6703452"/>
              <a:gd name="connsiteY2208" fmla="*/ 2776628 h 6099980"/>
              <a:gd name="connsiteX2209" fmla="*/ 4813936 w 6703452"/>
              <a:gd name="connsiteY2209" fmla="*/ 2789011 h 6099980"/>
              <a:gd name="connsiteX2210" fmla="*/ 4832986 w 6703452"/>
              <a:gd name="connsiteY2210" fmla="*/ 2776628 h 6099980"/>
              <a:gd name="connsiteX2211" fmla="*/ 4896804 w 6703452"/>
              <a:gd name="connsiteY2211" fmla="*/ 2725193 h 6099980"/>
              <a:gd name="connsiteX2212" fmla="*/ 4957764 w 6703452"/>
              <a:gd name="connsiteY2212" fmla="*/ 2677568 h 6099980"/>
              <a:gd name="connsiteX2213" fmla="*/ 5068252 w 6703452"/>
              <a:gd name="connsiteY2213" fmla="*/ 2601368 h 6099980"/>
              <a:gd name="connsiteX2214" fmla="*/ 5128260 w 6703452"/>
              <a:gd name="connsiteY2214" fmla="*/ 2569936 h 6099980"/>
              <a:gd name="connsiteX2215" fmla="*/ 5158740 w 6703452"/>
              <a:gd name="connsiteY2215" fmla="*/ 2555648 h 6099980"/>
              <a:gd name="connsiteX2216" fmla="*/ 5189220 w 6703452"/>
              <a:gd name="connsiteY2216" fmla="*/ 2542313 h 6099980"/>
              <a:gd name="connsiteX2217" fmla="*/ 5319712 w 6703452"/>
              <a:gd name="connsiteY2217" fmla="*/ 2506118 h 6099980"/>
              <a:gd name="connsiteX2218" fmla="*/ 5373052 w 6703452"/>
              <a:gd name="connsiteY2218" fmla="*/ 2495641 h 6099980"/>
              <a:gd name="connsiteX2219" fmla="*/ 5430204 w 6703452"/>
              <a:gd name="connsiteY2219" fmla="*/ 2486116 h 6099980"/>
              <a:gd name="connsiteX2220" fmla="*/ 5451158 w 6703452"/>
              <a:gd name="connsiteY2220" fmla="*/ 2477543 h 6099980"/>
              <a:gd name="connsiteX2221" fmla="*/ 5574030 w 6703452"/>
              <a:gd name="connsiteY2221" fmla="*/ 2462303 h 6099980"/>
              <a:gd name="connsiteX2222" fmla="*/ 5537836 w 6703452"/>
              <a:gd name="connsiteY2222" fmla="*/ 2468018 h 6099980"/>
              <a:gd name="connsiteX2223" fmla="*/ 5524500 w 6703452"/>
              <a:gd name="connsiteY2223" fmla="*/ 2471828 h 6099980"/>
              <a:gd name="connsiteX2224" fmla="*/ 5519738 w 6703452"/>
              <a:gd name="connsiteY2224" fmla="*/ 2473733 h 6099980"/>
              <a:gd name="connsiteX2225" fmla="*/ 5682616 w 6703452"/>
              <a:gd name="connsiteY2225" fmla="*/ 2438491 h 6099980"/>
              <a:gd name="connsiteX2226" fmla="*/ 5614036 w 6703452"/>
              <a:gd name="connsiteY2226" fmla="*/ 2457541 h 6099980"/>
              <a:gd name="connsiteX2227" fmla="*/ 5616892 w 6703452"/>
              <a:gd name="connsiteY2227" fmla="*/ 2460398 h 6099980"/>
              <a:gd name="connsiteX2228" fmla="*/ 5653088 w 6703452"/>
              <a:gd name="connsiteY2228" fmla="*/ 2462303 h 6099980"/>
              <a:gd name="connsiteX2229" fmla="*/ 5816918 w 6703452"/>
              <a:gd name="connsiteY2229" fmla="*/ 2417536 h 6099980"/>
              <a:gd name="connsiteX2230" fmla="*/ 5782628 w 6703452"/>
              <a:gd name="connsiteY2230" fmla="*/ 2424203 h 6099980"/>
              <a:gd name="connsiteX2231" fmla="*/ 5815012 w 6703452"/>
              <a:gd name="connsiteY2231" fmla="*/ 2413726 h 6099980"/>
              <a:gd name="connsiteX2232" fmla="*/ 5847398 w 6703452"/>
              <a:gd name="connsiteY2232" fmla="*/ 2401343 h 6099980"/>
              <a:gd name="connsiteX2233" fmla="*/ 5918836 w 6703452"/>
              <a:gd name="connsiteY2233" fmla="*/ 2372768 h 6099980"/>
              <a:gd name="connsiteX2234" fmla="*/ 6015992 w 6703452"/>
              <a:gd name="connsiteY2234" fmla="*/ 2314666 h 6099980"/>
              <a:gd name="connsiteX2235" fmla="*/ 6013132 w 6703452"/>
              <a:gd name="connsiteY2235" fmla="*/ 2317523 h 6099980"/>
              <a:gd name="connsiteX2236" fmla="*/ 6093144 w 6703452"/>
              <a:gd name="connsiteY2236" fmla="*/ 2255611 h 6099980"/>
              <a:gd name="connsiteX2237" fmla="*/ 6165532 w 6703452"/>
              <a:gd name="connsiteY2237" fmla="*/ 2172743 h 6099980"/>
              <a:gd name="connsiteX2238" fmla="*/ 6184584 w 6703452"/>
              <a:gd name="connsiteY2238" fmla="*/ 2133691 h 6099980"/>
              <a:gd name="connsiteX2239" fmla="*/ 6207444 w 6703452"/>
              <a:gd name="connsiteY2239" fmla="*/ 2064158 h 6099980"/>
              <a:gd name="connsiteX2240" fmla="*/ 6186488 w 6703452"/>
              <a:gd name="connsiteY2240" fmla="*/ 2109878 h 6099980"/>
              <a:gd name="connsiteX2241" fmla="*/ 6179820 w 6703452"/>
              <a:gd name="connsiteY2241" fmla="*/ 2118451 h 6099980"/>
              <a:gd name="connsiteX2242" fmla="*/ 6181724 w 6703452"/>
              <a:gd name="connsiteY2242" fmla="*/ 2107021 h 6099980"/>
              <a:gd name="connsiteX2243" fmla="*/ 6195060 w 6703452"/>
              <a:gd name="connsiteY2243" fmla="*/ 2077493 h 6099980"/>
              <a:gd name="connsiteX2244" fmla="*/ 6192204 w 6703452"/>
              <a:gd name="connsiteY2244" fmla="*/ 2081303 h 6099980"/>
              <a:gd name="connsiteX2245" fmla="*/ 6183630 w 6703452"/>
              <a:gd name="connsiteY2245" fmla="*/ 2096543 h 6099980"/>
              <a:gd name="connsiteX2246" fmla="*/ 6090286 w 6703452"/>
              <a:gd name="connsiteY2246" fmla="*/ 2227988 h 6099980"/>
              <a:gd name="connsiteX2247" fmla="*/ 6003608 w 6703452"/>
              <a:gd name="connsiteY2247" fmla="*/ 2306093 h 6099980"/>
              <a:gd name="connsiteX2248" fmla="*/ 6083618 w 6703452"/>
              <a:gd name="connsiteY2248" fmla="*/ 2242276 h 6099980"/>
              <a:gd name="connsiteX2249" fmla="*/ 5890260 w 6703452"/>
              <a:gd name="connsiteY2249" fmla="*/ 2371816 h 6099980"/>
              <a:gd name="connsiteX2250" fmla="*/ 5858828 w 6703452"/>
              <a:gd name="connsiteY2250" fmla="*/ 2380388 h 6099980"/>
              <a:gd name="connsiteX2251" fmla="*/ 5835968 w 6703452"/>
              <a:gd name="connsiteY2251" fmla="*/ 2389913 h 6099980"/>
              <a:gd name="connsiteX2252" fmla="*/ 5812156 w 6703452"/>
              <a:gd name="connsiteY2252" fmla="*/ 2398486 h 6099980"/>
              <a:gd name="connsiteX2253" fmla="*/ 5762624 w 6703452"/>
              <a:gd name="connsiteY2253" fmla="*/ 2413726 h 6099980"/>
              <a:gd name="connsiteX2254" fmla="*/ 5797868 w 6703452"/>
              <a:gd name="connsiteY2254" fmla="*/ 2399438 h 6099980"/>
              <a:gd name="connsiteX2255" fmla="*/ 5875972 w 6703452"/>
              <a:gd name="connsiteY2255" fmla="*/ 2368006 h 6099980"/>
              <a:gd name="connsiteX2256" fmla="*/ 5815012 w 6703452"/>
              <a:gd name="connsiteY2256" fmla="*/ 2388961 h 6099980"/>
              <a:gd name="connsiteX2257" fmla="*/ 5764530 w 6703452"/>
              <a:gd name="connsiteY2257" fmla="*/ 2405153 h 6099980"/>
              <a:gd name="connsiteX2258" fmla="*/ 5713096 w 6703452"/>
              <a:gd name="connsiteY2258" fmla="*/ 2418488 h 6099980"/>
              <a:gd name="connsiteX2259" fmla="*/ 5680712 w 6703452"/>
              <a:gd name="connsiteY2259" fmla="*/ 2430871 h 6099980"/>
              <a:gd name="connsiteX2260" fmla="*/ 5633086 w 6703452"/>
              <a:gd name="connsiteY2260" fmla="*/ 2437538 h 6099980"/>
              <a:gd name="connsiteX2261" fmla="*/ 5651184 w 6703452"/>
              <a:gd name="connsiteY2261" fmla="*/ 2429918 h 6099980"/>
              <a:gd name="connsiteX2262" fmla="*/ 5809298 w 6703452"/>
              <a:gd name="connsiteY2262" fmla="*/ 2385151 h 6099980"/>
              <a:gd name="connsiteX2263" fmla="*/ 5765484 w 6703452"/>
              <a:gd name="connsiteY2263" fmla="*/ 2394676 h 6099980"/>
              <a:gd name="connsiteX2264" fmla="*/ 5829300 w 6703452"/>
              <a:gd name="connsiteY2264" fmla="*/ 2374673 h 6099980"/>
              <a:gd name="connsiteX2265" fmla="*/ 5889308 w 6703452"/>
              <a:gd name="connsiteY2265" fmla="*/ 2349908 h 6099980"/>
              <a:gd name="connsiteX2266" fmla="*/ 5861686 w 6703452"/>
              <a:gd name="connsiteY2266" fmla="*/ 2364196 h 6099980"/>
              <a:gd name="connsiteX2267" fmla="*/ 5953124 w 6703452"/>
              <a:gd name="connsiteY2267" fmla="*/ 2319428 h 6099980"/>
              <a:gd name="connsiteX2268" fmla="*/ 5984558 w 6703452"/>
              <a:gd name="connsiteY2268" fmla="*/ 2304188 h 6099980"/>
              <a:gd name="connsiteX2269" fmla="*/ 6015038 w 6703452"/>
              <a:gd name="connsiteY2269" fmla="*/ 2287043 h 6099980"/>
              <a:gd name="connsiteX2270" fmla="*/ 6092192 w 6703452"/>
              <a:gd name="connsiteY2270" fmla="*/ 2220368 h 6099980"/>
              <a:gd name="connsiteX2271" fmla="*/ 6119502 w 6703452"/>
              <a:gd name="connsiteY2271" fmla="*/ 2185075 h 6099980"/>
              <a:gd name="connsiteX2272" fmla="*/ 6076952 w 6703452"/>
              <a:gd name="connsiteY2272" fmla="*/ 2233703 h 6099980"/>
              <a:gd name="connsiteX2273" fmla="*/ 6071236 w 6703452"/>
              <a:gd name="connsiteY2273" fmla="*/ 2238465 h 6099980"/>
              <a:gd name="connsiteX2274" fmla="*/ 6121304 w 6703452"/>
              <a:gd name="connsiteY2274" fmla="*/ 2182746 h 6099980"/>
              <a:gd name="connsiteX2275" fmla="*/ 6123148 w 6703452"/>
              <a:gd name="connsiteY2275" fmla="*/ 2180363 h 6099980"/>
              <a:gd name="connsiteX2276" fmla="*/ 6154104 w 6703452"/>
              <a:gd name="connsiteY2276" fmla="*/ 2134643 h 6099980"/>
              <a:gd name="connsiteX2277" fmla="*/ 6204586 w 6703452"/>
              <a:gd name="connsiteY2277" fmla="*/ 2003198 h 6099980"/>
              <a:gd name="connsiteX2278" fmla="*/ 6198872 w 6703452"/>
              <a:gd name="connsiteY2278" fmla="*/ 2039393 h 6099980"/>
              <a:gd name="connsiteX2279" fmla="*/ 6199824 w 6703452"/>
              <a:gd name="connsiteY2279" fmla="*/ 2042251 h 6099980"/>
              <a:gd name="connsiteX2280" fmla="*/ 6204586 w 6703452"/>
              <a:gd name="connsiteY2280" fmla="*/ 2044156 h 6099980"/>
              <a:gd name="connsiteX2281" fmla="*/ 6214112 w 6703452"/>
              <a:gd name="connsiteY2281" fmla="*/ 1949858 h 6099980"/>
              <a:gd name="connsiteX2282" fmla="*/ 6208396 w 6703452"/>
              <a:gd name="connsiteY2282" fmla="*/ 1918426 h 6099980"/>
              <a:gd name="connsiteX2283" fmla="*/ 6203632 w 6703452"/>
              <a:gd name="connsiteY2283" fmla="*/ 1903186 h 6099980"/>
              <a:gd name="connsiteX2284" fmla="*/ 6198872 w 6703452"/>
              <a:gd name="connsiteY2284" fmla="*/ 1887946 h 6099980"/>
              <a:gd name="connsiteX2285" fmla="*/ 6197918 w 6703452"/>
              <a:gd name="connsiteY2285" fmla="*/ 1869848 h 6099980"/>
              <a:gd name="connsiteX2286" fmla="*/ 6203632 w 6703452"/>
              <a:gd name="connsiteY2286" fmla="*/ 1884136 h 6099980"/>
              <a:gd name="connsiteX2287" fmla="*/ 6208396 w 6703452"/>
              <a:gd name="connsiteY2287" fmla="*/ 1901281 h 6099980"/>
              <a:gd name="connsiteX2288" fmla="*/ 6211252 w 6703452"/>
              <a:gd name="connsiteY2288" fmla="*/ 1912711 h 6099980"/>
              <a:gd name="connsiteX2289" fmla="*/ 6212204 w 6703452"/>
              <a:gd name="connsiteY2289" fmla="*/ 1919378 h 6099980"/>
              <a:gd name="connsiteX2290" fmla="*/ 6213158 w 6703452"/>
              <a:gd name="connsiteY2290" fmla="*/ 1926046 h 6099980"/>
              <a:gd name="connsiteX2291" fmla="*/ 6204586 w 6703452"/>
              <a:gd name="connsiteY2291" fmla="*/ 1877468 h 6099980"/>
              <a:gd name="connsiteX2292" fmla="*/ 6201728 w 6703452"/>
              <a:gd name="connsiteY2292" fmla="*/ 1866990 h 6099980"/>
              <a:gd name="connsiteX2293" fmla="*/ 6197918 w 6703452"/>
              <a:gd name="connsiteY2293" fmla="*/ 1856513 h 6099980"/>
              <a:gd name="connsiteX2294" fmla="*/ 6191250 w 6703452"/>
              <a:gd name="connsiteY2294" fmla="*/ 1837463 h 6099980"/>
              <a:gd name="connsiteX2295" fmla="*/ 6184584 w 6703452"/>
              <a:gd name="connsiteY2295" fmla="*/ 1814603 h 6099980"/>
              <a:gd name="connsiteX2296" fmla="*/ 6139816 w 6703452"/>
              <a:gd name="connsiteY2296" fmla="*/ 1727926 h 6099980"/>
              <a:gd name="connsiteX2297" fmla="*/ 6119812 w 6703452"/>
              <a:gd name="connsiteY2297" fmla="*/ 1691731 h 6099980"/>
              <a:gd name="connsiteX2298" fmla="*/ 6102668 w 6703452"/>
              <a:gd name="connsiteY2298" fmla="*/ 1659346 h 6099980"/>
              <a:gd name="connsiteX2299" fmla="*/ 6082556 w 6703452"/>
              <a:gd name="connsiteY2299" fmla="*/ 1617687 h 6099980"/>
              <a:gd name="connsiteX2300" fmla="*/ 6084572 w 6703452"/>
              <a:gd name="connsiteY2300" fmla="*/ 1619340 h 6099980"/>
              <a:gd name="connsiteX2301" fmla="*/ 6053138 w 6703452"/>
              <a:gd name="connsiteY2301" fmla="*/ 1494563 h 6099980"/>
              <a:gd name="connsiteX2302" fmla="*/ 6053138 w 6703452"/>
              <a:gd name="connsiteY2302" fmla="*/ 1416458 h 6099980"/>
              <a:gd name="connsiteX2303" fmla="*/ 6074092 w 6703452"/>
              <a:gd name="connsiteY2303" fmla="*/ 1333590 h 6099980"/>
              <a:gd name="connsiteX2304" fmla="*/ 6153150 w 6703452"/>
              <a:gd name="connsiteY2304" fmla="*/ 1208813 h 6099980"/>
              <a:gd name="connsiteX2305" fmla="*/ 6090286 w 6703452"/>
              <a:gd name="connsiteY2305" fmla="*/ 1310731 h 6099980"/>
              <a:gd name="connsiteX2306" fmla="*/ 6067424 w 6703452"/>
              <a:gd name="connsiteY2306" fmla="*/ 1407886 h 6099980"/>
              <a:gd name="connsiteX2307" fmla="*/ 6064568 w 6703452"/>
              <a:gd name="connsiteY2307" fmla="*/ 1422173 h 6099980"/>
              <a:gd name="connsiteX2308" fmla="*/ 6079808 w 6703452"/>
              <a:gd name="connsiteY2308" fmla="*/ 1424078 h 6099980"/>
              <a:gd name="connsiteX2309" fmla="*/ 6132196 w 6703452"/>
              <a:gd name="connsiteY2309" fmla="*/ 1274536 h 6099980"/>
              <a:gd name="connsiteX2310" fmla="*/ 6243638 w 6703452"/>
              <a:gd name="connsiteY2310" fmla="*/ 1149758 h 6099980"/>
              <a:gd name="connsiteX2311" fmla="*/ 6213158 w 6703452"/>
              <a:gd name="connsiteY2311" fmla="*/ 1170713 h 6099980"/>
              <a:gd name="connsiteX2312" fmla="*/ 6189152 w 6703452"/>
              <a:gd name="connsiteY2312" fmla="*/ 1194257 h 6099980"/>
              <a:gd name="connsiteX2313" fmla="*/ 6218872 w 6703452"/>
              <a:gd name="connsiteY2313" fmla="*/ 1161188 h 6099980"/>
              <a:gd name="connsiteX2314" fmla="*/ 6203632 w 6703452"/>
              <a:gd name="connsiteY2314" fmla="*/ 1178333 h 6099980"/>
              <a:gd name="connsiteX2315" fmla="*/ 6423660 w 6703452"/>
              <a:gd name="connsiteY2315" fmla="*/ 999263 h 6099980"/>
              <a:gd name="connsiteX2316" fmla="*/ 6350318 w 6703452"/>
              <a:gd name="connsiteY2316" fmla="*/ 1064033 h 6099980"/>
              <a:gd name="connsiteX2317" fmla="*/ 6436996 w 6703452"/>
              <a:gd name="connsiteY2317" fmla="*/ 998310 h 6099980"/>
              <a:gd name="connsiteX2318" fmla="*/ 6456046 w 6703452"/>
              <a:gd name="connsiteY2318" fmla="*/ 971641 h 6099980"/>
              <a:gd name="connsiteX2319" fmla="*/ 6587492 w 6703452"/>
              <a:gd name="connsiteY2319" fmla="*/ 819241 h 6099980"/>
              <a:gd name="connsiteX2320" fmla="*/ 6616066 w 6703452"/>
              <a:gd name="connsiteY2320" fmla="*/ 757328 h 6099980"/>
              <a:gd name="connsiteX2321" fmla="*/ 6631304 w 6703452"/>
              <a:gd name="connsiteY2321" fmla="*/ 706846 h 6099980"/>
              <a:gd name="connsiteX2322" fmla="*/ 6634164 w 6703452"/>
              <a:gd name="connsiteY2322" fmla="*/ 686843 h 6099980"/>
              <a:gd name="connsiteX2323" fmla="*/ 6631304 w 6703452"/>
              <a:gd name="connsiteY2323" fmla="*/ 679223 h 6099980"/>
              <a:gd name="connsiteX2324" fmla="*/ 6630352 w 6703452"/>
              <a:gd name="connsiteY2324" fmla="*/ 631598 h 6099980"/>
              <a:gd name="connsiteX2325" fmla="*/ 6622732 w 6703452"/>
              <a:gd name="connsiteY2325" fmla="*/ 569686 h 6099980"/>
              <a:gd name="connsiteX2326" fmla="*/ 6609398 w 6703452"/>
              <a:gd name="connsiteY2326" fmla="*/ 519203 h 6099980"/>
              <a:gd name="connsiteX2327" fmla="*/ 6608446 w 6703452"/>
              <a:gd name="connsiteY2327" fmla="*/ 505868 h 6099980"/>
              <a:gd name="connsiteX2328" fmla="*/ 6598920 w 6703452"/>
              <a:gd name="connsiteY2328" fmla="*/ 471578 h 6099980"/>
              <a:gd name="connsiteX2329" fmla="*/ 6566536 w 6703452"/>
              <a:gd name="connsiteY2329" fmla="*/ 390616 h 6099980"/>
              <a:gd name="connsiteX2330" fmla="*/ 6557964 w 6703452"/>
              <a:gd name="connsiteY2330" fmla="*/ 386806 h 6099980"/>
              <a:gd name="connsiteX2331" fmla="*/ 6393180 w 6703452"/>
              <a:gd name="connsiteY2331" fmla="*/ 199163 h 6099980"/>
              <a:gd name="connsiteX2332" fmla="*/ 6165532 w 6703452"/>
              <a:gd name="connsiteY2332" fmla="*/ 105818 h 6099980"/>
              <a:gd name="connsiteX2333" fmla="*/ 6035040 w 6703452"/>
              <a:gd name="connsiteY2333" fmla="*/ 117248 h 6099980"/>
              <a:gd name="connsiteX2334" fmla="*/ 5857876 w 6703452"/>
              <a:gd name="connsiteY2334" fmla="*/ 132488 h 6099980"/>
              <a:gd name="connsiteX2335" fmla="*/ 5694046 w 6703452"/>
              <a:gd name="connsiteY2335" fmla="*/ 174398 h 6099980"/>
              <a:gd name="connsiteX2336" fmla="*/ 5701666 w 6703452"/>
              <a:gd name="connsiteY2336" fmla="*/ 169636 h 6099980"/>
              <a:gd name="connsiteX2337" fmla="*/ 5670232 w 6703452"/>
              <a:gd name="connsiteY2337" fmla="*/ 181065 h 6099980"/>
              <a:gd name="connsiteX2338" fmla="*/ 5640704 w 6703452"/>
              <a:gd name="connsiteY2338" fmla="*/ 193448 h 6099980"/>
              <a:gd name="connsiteX2339" fmla="*/ 5613084 w 6703452"/>
              <a:gd name="connsiteY2339" fmla="*/ 206783 h 6099980"/>
              <a:gd name="connsiteX2340" fmla="*/ 5599748 w 6703452"/>
              <a:gd name="connsiteY2340" fmla="*/ 213450 h 6099980"/>
              <a:gd name="connsiteX2341" fmla="*/ 5587366 w 6703452"/>
              <a:gd name="connsiteY2341" fmla="*/ 220118 h 6099980"/>
              <a:gd name="connsiteX2342" fmla="*/ 5583556 w 6703452"/>
              <a:gd name="connsiteY2342" fmla="*/ 214403 h 6099980"/>
              <a:gd name="connsiteX2343" fmla="*/ 5447348 w 6703452"/>
              <a:gd name="connsiteY2343" fmla="*/ 296318 h 6099980"/>
              <a:gd name="connsiteX2344" fmla="*/ 5469256 w 6703452"/>
              <a:gd name="connsiteY2344" fmla="*/ 279173 h 6099980"/>
              <a:gd name="connsiteX2345" fmla="*/ 5516880 w 6703452"/>
              <a:gd name="connsiteY2345" fmla="*/ 249646 h 6099980"/>
              <a:gd name="connsiteX2346" fmla="*/ 5574984 w 6703452"/>
              <a:gd name="connsiteY2346" fmla="*/ 218213 h 6099980"/>
              <a:gd name="connsiteX2347" fmla="*/ 5626418 w 6703452"/>
              <a:gd name="connsiteY2347" fmla="*/ 193448 h 6099980"/>
              <a:gd name="connsiteX2348" fmla="*/ 5601652 w 6703452"/>
              <a:gd name="connsiteY2348" fmla="*/ 206783 h 6099980"/>
              <a:gd name="connsiteX2349" fmla="*/ 5727384 w 6703452"/>
              <a:gd name="connsiteY2349" fmla="*/ 155348 h 6099980"/>
              <a:gd name="connsiteX2350" fmla="*/ 5759768 w 6703452"/>
              <a:gd name="connsiteY2350" fmla="*/ 144871 h 6099980"/>
              <a:gd name="connsiteX2351" fmla="*/ 5788344 w 6703452"/>
              <a:gd name="connsiteY2351" fmla="*/ 137251 h 6099980"/>
              <a:gd name="connsiteX2352" fmla="*/ 5828348 w 6703452"/>
              <a:gd name="connsiteY2352" fmla="*/ 130583 h 6099980"/>
              <a:gd name="connsiteX2353" fmla="*/ 5821680 w 6703452"/>
              <a:gd name="connsiteY2353" fmla="*/ 134393 h 6099980"/>
              <a:gd name="connsiteX2354" fmla="*/ 5876924 w 6703452"/>
              <a:gd name="connsiteY2354" fmla="*/ 126773 h 6099980"/>
              <a:gd name="connsiteX2355" fmla="*/ 5926456 w 6703452"/>
              <a:gd name="connsiteY2355" fmla="*/ 121058 h 6099980"/>
              <a:gd name="connsiteX2356" fmla="*/ 5959792 w 6703452"/>
              <a:gd name="connsiteY2356" fmla="*/ 117248 h 6099980"/>
              <a:gd name="connsiteX2357" fmla="*/ 5989320 w 6703452"/>
              <a:gd name="connsiteY2357" fmla="*/ 111533 h 6099980"/>
              <a:gd name="connsiteX2358" fmla="*/ 5971224 w 6703452"/>
              <a:gd name="connsiteY2358" fmla="*/ 110580 h 6099980"/>
              <a:gd name="connsiteX2359" fmla="*/ 5933124 w 6703452"/>
              <a:gd name="connsiteY2359" fmla="*/ 111533 h 6099980"/>
              <a:gd name="connsiteX2360" fmla="*/ 5908358 w 6703452"/>
              <a:gd name="connsiteY2360" fmla="*/ 110580 h 6099980"/>
              <a:gd name="connsiteX2361" fmla="*/ 5832158 w 6703452"/>
              <a:gd name="connsiteY2361" fmla="*/ 123915 h 6099980"/>
              <a:gd name="connsiteX2362" fmla="*/ 5744528 w 6703452"/>
              <a:gd name="connsiteY2362" fmla="*/ 145823 h 6099980"/>
              <a:gd name="connsiteX2363" fmla="*/ 5841684 w 6703452"/>
              <a:gd name="connsiteY2363" fmla="*/ 119153 h 6099980"/>
              <a:gd name="connsiteX2364" fmla="*/ 5919788 w 6703452"/>
              <a:gd name="connsiteY2364" fmla="*/ 107723 h 6099980"/>
              <a:gd name="connsiteX2365" fmla="*/ 6010276 w 6703452"/>
              <a:gd name="connsiteY2365" fmla="*/ 92483 h 6099980"/>
              <a:gd name="connsiteX2366" fmla="*/ 5965508 w 6703452"/>
              <a:gd name="connsiteY2366" fmla="*/ 86768 h 6099980"/>
              <a:gd name="connsiteX2367" fmla="*/ 5938838 w 6703452"/>
              <a:gd name="connsiteY2367" fmla="*/ 91530 h 6099980"/>
              <a:gd name="connsiteX2368" fmla="*/ 5924550 w 6703452"/>
              <a:gd name="connsiteY2368" fmla="*/ 93435 h 6099980"/>
              <a:gd name="connsiteX2369" fmla="*/ 5909312 w 6703452"/>
              <a:gd name="connsiteY2369" fmla="*/ 96293 h 6099980"/>
              <a:gd name="connsiteX2370" fmla="*/ 5878830 w 6703452"/>
              <a:gd name="connsiteY2370" fmla="*/ 101055 h 6099980"/>
              <a:gd name="connsiteX2371" fmla="*/ 5846446 w 6703452"/>
              <a:gd name="connsiteY2371" fmla="*/ 108676 h 6099980"/>
              <a:gd name="connsiteX2372" fmla="*/ 5859780 w 6703452"/>
              <a:gd name="connsiteY2372" fmla="*/ 107723 h 6099980"/>
              <a:gd name="connsiteX2373" fmla="*/ 5876924 w 6703452"/>
              <a:gd name="connsiteY2373" fmla="*/ 105818 h 6099980"/>
              <a:gd name="connsiteX2374" fmla="*/ 5902644 w 6703452"/>
              <a:gd name="connsiteY2374" fmla="*/ 102960 h 6099980"/>
              <a:gd name="connsiteX2375" fmla="*/ 5764530 w 6703452"/>
              <a:gd name="connsiteY2375" fmla="*/ 135346 h 6099980"/>
              <a:gd name="connsiteX2376" fmla="*/ 5725478 w 6703452"/>
              <a:gd name="connsiteY2376" fmla="*/ 147728 h 6099980"/>
              <a:gd name="connsiteX2377" fmla="*/ 5687378 w 6703452"/>
              <a:gd name="connsiteY2377" fmla="*/ 162015 h 6099980"/>
              <a:gd name="connsiteX2378" fmla="*/ 5616892 w 6703452"/>
              <a:gd name="connsiteY2378" fmla="*/ 193448 h 6099980"/>
              <a:gd name="connsiteX2379" fmla="*/ 5620704 w 6703452"/>
              <a:gd name="connsiteY2379" fmla="*/ 190590 h 6099980"/>
              <a:gd name="connsiteX2380" fmla="*/ 5594032 w 6703452"/>
              <a:gd name="connsiteY2380" fmla="*/ 202973 h 6099980"/>
              <a:gd name="connsiteX2381" fmla="*/ 5567364 w 6703452"/>
              <a:gd name="connsiteY2381" fmla="*/ 216308 h 6099980"/>
              <a:gd name="connsiteX2382" fmla="*/ 5514976 w 6703452"/>
              <a:gd name="connsiteY2382" fmla="*/ 244883 h 6099980"/>
              <a:gd name="connsiteX2383" fmla="*/ 5560696 w 6703452"/>
              <a:gd name="connsiteY2383" fmla="*/ 214403 h 6099980"/>
              <a:gd name="connsiteX2384" fmla="*/ 5421630 w 6703452"/>
              <a:gd name="connsiteY2384" fmla="*/ 304891 h 6099980"/>
              <a:gd name="connsiteX2385" fmla="*/ 5420678 w 6703452"/>
              <a:gd name="connsiteY2385" fmla="*/ 301081 h 6099980"/>
              <a:gd name="connsiteX2386" fmla="*/ 5374958 w 6703452"/>
              <a:gd name="connsiteY2386" fmla="*/ 331561 h 6099980"/>
              <a:gd name="connsiteX2387" fmla="*/ 5336858 w 6703452"/>
              <a:gd name="connsiteY2387" fmla="*/ 359183 h 6099980"/>
              <a:gd name="connsiteX2388" fmla="*/ 5326380 w 6703452"/>
              <a:gd name="connsiteY2388" fmla="*/ 379186 h 6099980"/>
              <a:gd name="connsiteX2389" fmla="*/ 5370196 w 6703452"/>
              <a:gd name="connsiteY2389" fmla="*/ 345848 h 6099980"/>
              <a:gd name="connsiteX2390" fmla="*/ 5409248 w 6703452"/>
              <a:gd name="connsiteY2390" fmla="*/ 315368 h 6099980"/>
              <a:gd name="connsiteX2391" fmla="*/ 5339716 w 6703452"/>
              <a:gd name="connsiteY2391" fmla="*/ 373470 h 6099980"/>
              <a:gd name="connsiteX2392" fmla="*/ 5333048 w 6703452"/>
              <a:gd name="connsiteY2392" fmla="*/ 378233 h 6099980"/>
              <a:gd name="connsiteX2393" fmla="*/ 5293044 w 6703452"/>
              <a:gd name="connsiteY2393" fmla="*/ 416333 h 6099980"/>
              <a:gd name="connsiteX2394" fmla="*/ 5259704 w 6703452"/>
              <a:gd name="connsiteY2394" fmla="*/ 437288 h 6099980"/>
              <a:gd name="connsiteX2395" fmla="*/ 5209224 w 6703452"/>
              <a:gd name="connsiteY2395" fmla="*/ 479198 h 6099980"/>
              <a:gd name="connsiteX2396" fmla="*/ 5229224 w 6703452"/>
              <a:gd name="connsiteY2396" fmla="*/ 470626 h 6099980"/>
              <a:gd name="connsiteX2397" fmla="*/ 5120640 w 6703452"/>
              <a:gd name="connsiteY2397" fmla="*/ 567781 h 6099980"/>
              <a:gd name="connsiteX2398" fmla="*/ 5010150 w 6703452"/>
              <a:gd name="connsiteY2398" fmla="*/ 672556 h 6099980"/>
              <a:gd name="connsiteX2399" fmla="*/ 4892992 w 6703452"/>
              <a:gd name="connsiteY2399" fmla="*/ 773521 h 6099980"/>
              <a:gd name="connsiteX2400" fmla="*/ 4826318 w 6703452"/>
              <a:gd name="connsiteY2400" fmla="*/ 809716 h 6099980"/>
              <a:gd name="connsiteX2401" fmla="*/ 4758692 w 6703452"/>
              <a:gd name="connsiteY2401" fmla="*/ 828766 h 6099980"/>
              <a:gd name="connsiteX2402" fmla="*/ 4799648 w 6703452"/>
              <a:gd name="connsiteY2402" fmla="*/ 812573 h 6099980"/>
              <a:gd name="connsiteX2403" fmla="*/ 4792028 w 6703452"/>
              <a:gd name="connsiteY2403" fmla="*/ 810668 h 6099980"/>
              <a:gd name="connsiteX2404" fmla="*/ 4759644 w 6703452"/>
              <a:gd name="connsiteY2404" fmla="*/ 814478 h 6099980"/>
              <a:gd name="connsiteX2405" fmla="*/ 4821556 w 6703452"/>
              <a:gd name="connsiteY2405" fmla="*/ 798285 h 6099980"/>
              <a:gd name="connsiteX2406" fmla="*/ 4888230 w 6703452"/>
              <a:gd name="connsiteY2406" fmla="*/ 761138 h 6099980"/>
              <a:gd name="connsiteX2407" fmla="*/ 4996816 w 6703452"/>
              <a:gd name="connsiteY2407" fmla="*/ 663983 h 6099980"/>
              <a:gd name="connsiteX2408" fmla="*/ 4957764 w 6703452"/>
              <a:gd name="connsiteY2408" fmla="*/ 707798 h 6099980"/>
              <a:gd name="connsiteX2409" fmla="*/ 4904424 w 6703452"/>
              <a:gd name="connsiteY2409" fmla="*/ 755423 h 6099980"/>
              <a:gd name="connsiteX2410" fmla="*/ 4834892 w 6703452"/>
              <a:gd name="connsiteY2410" fmla="*/ 798285 h 6099980"/>
              <a:gd name="connsiteX2411" fmla="*/ 4892040 w 6703452"/>
              <a:gd name="connsiteY2411" fmla="*/ 769710 h 6099980"/>
              <a:gd name="connsiteX2412" fmla="*/ 4956812 w 6703452"/>
              <a:gd name="connsiteY2412" fmla="*/ 714466 h 6099980"/>
              <a:gd name="connsiteX2413" fmla="*/ 5007292 w 6703452"/>
              <a:gd name="connsiteY2413" fmla="*/ 662078 h 6099980"/>
              <a:gd name="connsiteX2414" fmla="*/ 5034916 w 6703452"/>
              <a:gd name="connsiteY2414" fmla="*/ 640171 h 6099980"/>
              <a:gd name="connsiteX2415" fmla="*/ 5171124 w 6703452"/>
              <a:gd name="connsiteY2415" fmla="*/ 504916 h 6099980"/>
              <a:gd name="connsiteX2416" fmla="*/ 5214938 w 6703452"/>
              <a:gd name="connsiteY2416" fmla="*/ 462053 h 6099980"/>
              <a:gd name="connsiteX2417" fmla="*/ 5295900 w 6703452"/>
              <a:gd name="connsiteY2417" fmla="*/ 396331 h 6099980"/>
              <a:gd name="connsiteX2418" fmla="*/ 5341620 w 6703452"/>
              <a:gd name="connsiteY2418" fmla="*/ 351563 h 6099980"/>
              <a:gd name="connsiteX2419" fmla="*/ 5213032 w 6703452"/>
              <a:gd name="connsiteY2419" fmla="*/ 452528 h 6099980"/>
              <a:gd name="connsiteX2420" fmla="*/ 5131238 w 6703452"/>
              <a:gd name="connsiteY2420" fmla="*/ 528490 h 6099980"/>
              <a:gd name="connsiteX2421" fmla="*/ 5100184 w 6703452"/>
              <a:gd name="connsiteY2421" fmla="*/ 558023 h 6099980"/>
              <a:gd name="connsiteX2422" fmla="*/ 5062538 w 6703452"/>
              <a:gd name="connsiteY2422" fmla="*/ 596355 h 6099980"/>
              <a:gd name="connsiteX2423" fmla="*/ 5056824 w 6703452"/>
              <a:gd name="connsiteY2423" fmla="*/ 601117 h 6099980"/>
              <a:gd name="connsiteX2424" fmla="*/ 5084486 w 6703452"/>
              <a:gd name="connsiteY2424" fmla="*/ 572953 h 6099980"/>
              <a:gd name="connsiteX2425" fmla="*/ 5055872 w 6703452"/>
              <a:gd name="connsiteY2425" fmla="*/ 600166 h 6099980"/>
              <a:gd name="connsiteX2426" fmla="*/ 5084446 w 6703452"/>
              <a:gd name="connsiteY2426" fmla="*/ 569686 h 6099980"/>
              <a:gd name="connsiteX2427" fmla="*/ 5010150 w 6703452"/>
              <a:gd name="connsiteY2427" fmla="*/ 642076 h 6099980"/>
              <a:gd name="connsiteX2428" fmla="*/ 4950144 w 6703452"/>
              <a:gd name="connsiteY2428" fmla="*/ 703988 h 6099980"/>
              <a:gd name="connsiteX2429" fmla="*/ 4956812 w 6703452"/>
              <a:gd name="connsiteY2429" fmla="*/ 698273 h 6099980"/>
              <a:gd name="connsiteX2430" fmla="*/ 4888230 w 6703452"/>
              <a:gd name="connsiteY2430" fmla="*/ 755423 h 6099980"/>
              <a:gd name="connsiteX2431" fmla="*/ 4871086 w 6703452"/>
              <a:gd name="connsiteY2431" fmla="*/ 763043 h 6099980"/>
              <a:gd name="connsiteX2432" fmla="*/ 4837748 w 6703452"/>
              <a:gd name="connsiteY2432" fmla="*/ 779235 h 6099980"/>
              <a:gd name="connsiteX2433" fmla="*/ 4807268 w 6703452"/>
              <a:gd name="connsiteY2433" fmla="*/ 792571 h 6099980"/>
              <a:gd name="connsiteX2434" fmla="*/ 4765358 w 6703452"/>
              <a:gd name="connsiteY2434" fmla="*/ 804001 h 6099980"/>
              <a:gd name="connsiteX2435" fmla="*/ 4723448 w 6703452"/>
              <a:gd name="connsiteY2435" fmla="*/ 809716 h 6099980"/>
              <a:gd name="connsiteX2436" fmla="*/ 4656772 w 6703452"/>
              <a:gd name="connsiteY2436" fmla="*/ 798285 h 6099980"/>
              <a:gd name="connsiteX2437" fmla="*/ 4596766 w 6703452"/>
              <a:gd name="connsiteY2437" fmla="*/ 776378 h 6099980"/>
              <a:gd name="connsiteX2438" fmla="*/ 4600576 w 6703452"/>
              <a:gd name="connsiteY2438" fmla="*/ 783998 h 6099980"/>
              <a:gd name="connsiteX2439" fmla="*/ 4531996 w 6703452"/>
              <a:gd name="connsiteY2439" fmla="*/ 752566 h 6099980"/>
              <a:gd name="connsiteX2440" fmla="*/ 4471036 w 6703452"/>
              <a:gd name="connsiteY2440" fmla="*/ 725896 h 6099980"/>
              <a:gd name="connsiteX2441" fmla="*/ 4466272 w 6703452"/>
              <a:gd name="connsiteY2441" fmla="*/ 729706 h 6099980"/>
              <a:gd name="connsiteX2442" fmla="*/ 4618672 w 6703452"/>
              <a:gd name="connsiteY2442" fmla="*/ 798285 h 6099980"/>
              <a:gd name="connsiteX2443" fmla="*/ 4563428 w 6703452"/>
              <a:gd name="connsiteY2443" fmla="*/ 779235 h 6099980"/>
              <a:gd name="connsiteX2444" fmla="*/ 4506278 w 6703452"/>
              <a:gd name="connsiteY2444" fmla="*/ 755423 h 6099980"/>
              <a:gd name="connsiteX2445" fmla="*/ 4535804 w 6703452"/>
              <a:gd name="connsiteY2445" fmla="*/ 765901 h 6099980"/>
              <a:gd name="connsiteX2446" fmla="*/ 4508184 w 6703452"/>
              <a:gd name="connsiteY2446" fmla="*/ 751613 h 6099980"/>
              <a:gd name="connsiteX2447" fmla="*/ 4463416 w 6703452"/>
              <a:gd name="connsiteY2447" fmla="*/ 730658 h 6099980"/>
              <a:gd name="connsiteX2448" fmla="*/ 4437698 w 6703452"/>
              <a:gd name="connsiteY2448" fmla="*/ 718276 h 6099980"/>
              <a:gd name="connsiteX2449" fmla="*/ 4377692 w 6703452"/>
              <a:gd name="connsiteY2449" fmla="*/ 703035 h 6099980"/>
              <a:gd name="connsiteX2450" fmla="*/ 4392930 w 6703452"/>
              <a:gd name="connsiteY2450" fmla="*/ 705893 h 6099980"/>
              <a:gd name="connsiteX2451" fmla="*/ 4363404 w 6703452"/>
              <a:gd name="connsiteY2451" fmla="*/ 697321 h 6099980"/>
              <a:gd name="connsiteX2452" fmla="*/ 4339592 w 6703452"/>
              <a:gd name="connsiteY2452" fmla="*/ 693510 h 6099980"/>
              <a:gd name="connsiteX2453" fmla="*/ 4314826 w 6703452"/>
              <a:gd name="connsiteY2453" fmla="*/ 690653 h 6099980"/>
              <a:gd name="connsiteX2454" fmla="*/ 4279584 w 6703452"/>
              <a:gd name="connsiteY2454" fmla="*/ 687796 h 6099980"/>
              <a:gd name="connsiteX2455" fmla="*/ 4325304 w 6703452"/>
              <a:gd name="connsiteY2455" fmla="*/ 694463 h 6099980"/>
              <a:gd name="connsiteX2456" fmla="*/ 4368166 w 6703452"/>
              <a:gd name="connsiteY2456" fmla="*/ 703988 h 6099980"/>
              <a:gd name="connsiteX2457" fmla="*/ 4413886 w 6703452"/>
              <a:gd name="connsiteY2457" fmla="*/ 716371 h 6099980"/>
              <a:gd name="connsiteX2458" fmla="*/ 4451986 w 6703452"/>
              <a:gd name="connsiteY2458" fmla="*/ 729706 h 6099980"/>
              <a:gd name="connsiteX2459" fmla="*/ 4415792 w 6703452"/>
              <a:gd name="connsiteY2459" fmla="*/ 717323 h 6099980"/>
              <a:gd name="connsiteX2460" fmla="*/ 4385312 w 6703452"/>
              <a:gd name="connsiteY2460" fmla="*/ 709703 h 6099980"/>
              <a:gd name="connsiteX2461" fmla="*/ 4370070 w 6703452"/>
              <a:gd name="connsiteY2461" fmla="*/ 705893 h 6099980"/>
              <a:gd name="connsiteX2462" fmla="*/ 4354830 w 6703452"/>
              <a:gd name="connsiteY2462" fmla="*/ 703035 h 6099980"/>
              <a:gd name="connsiteX2463" fmla="*/ 4325304 w 6703452"/>
              <a:gd name="connsiteY2463" fmla="*/ 698273 h 6099980"/>
              <a:gd name="connsiteX2464" fmla="*/ 4298632 w 6703452"/>
              <a:gd name="connsiteY2464" fmla="*/ 696368 h 6099980"/>
              <a:gd name="connsiteX2465" fmla="*/ 4261486 w 6703452"/>
              <a:gd name="connsiteY2465" fmla="*/ 694463 h 6099980"/>
              <a:gd name="connsiteX2466" fmla="*/ 4092892 w 6703452"/>
              <a:gd name="connsiteY2466" fmla="*/ 709703 h 6099980"/>
              <a:gd name="connsiteX2467" fmla="*/ 4124324 w 6703452"/>
              <a:gd name="connsiteY2467" fmla="*/ 701131 h 6099980"/>
              <a:gd name="connsiteX2468" fmla="*/ 4137660 w 6703452"/>
              <a:gd name="connsiteY2468" fmla="*/ 697321 h 6099980"/>
              <a:gd name="connsiteX2469" fmla="*/ 4143376 w 6703452"/>
              <a:gd name="connsiteY2469" fmla="*/ 691606 h 6099980"/>
              <a:gd name="connsiteX2470" fmla="*/ 4170998 w 6703452"/>
              <a:gd name="connsiteY2470" fmla="*/ 683985 h 6099980"/>
              <a:gd name="connsiteX2471" fmla="*/ 4212908 w 6703452"/>
              <a:gd name="connsiteY2471" fmla="*/ 680176 h 6099980"/>
              <a:gd name="connsiteX2472" fmla="*/ 4244340 w 6703452"/>
              <a:gd name="connsiteY2472" fmla="*/ 680176 h 6099980"/>
              <a:gd name="connsiteX2473" fmla="*/ 4253866 w 6703452"/>
              <a:gd name="connsiteY2473" fmla="*/ 680176 h 6099980"/>
              <a:gd name="connsiteX2474" fmla="*/ 4290060 w 6703452"/>
              <a:gd name="connsiteY2474" fmla="*/ 684938 h 6099980"/>
              <a:gd name="connsiteX2475" fmla="*/ 4342448 w 6703452"/>
              <a:gd name="connsiteY2475" fmla="*/ 690653 h 6099980"/>
              <a:gd name="connsiteX2476" fmla="*/ 4371024 w 6703452"/>
              <a:gd name="connsiteY2476" fmla="*/ 694463 h 6099980"/>
              <a:gd name="connsiteX2477" fmla="*/ 4397692 w 6703452"/>
              <a:gd name="connsiteY2477" fmla="*/ 700178 h 6099980"/>
              <a:gd name="connsiteX2478" fmla="*/ 4422458 w 6703452"/>
              <a:gd name="connsiteY2478" fmla="*/ 705893 h 6099980"/>
              <a:gd name="connsiteX2479" fmla="*/ 4443412 w 6703452"/>
              <a:gd name="connsiteY2479" fmla="*/ 712560 h 6099980"/>
              <a:gd name="connsiteX2480" fmla="*/ 4448176 w 6703452"/>
              <a:gd name="connsiteY2480" fmla="*/ 710656 h 6099980"/>
              <a:gd name="connsiteX2481" fmla="*/ 4439604 w 6703452"/>
              <a:gd name="connsiteY2481" fmla="*/ 705893 h 6099980"/>
              <a:gd name="connsiteX2482" fmla="*/ 4424364 w 6703452"/>
              <a:gd name="connsiteY2482" fmla="*/ 699226 h 6099980"/>
              <a:gd name="connsiteX2483" fmla="*/ 4397692 w 6703452"/>
              <a:gd name="connsiteY2483" fmla="*/ 691606 h 6099980"/>
              <a:gd name="connsiteX2484" fmla="*/ 4396740 w 6703452"/>
              <a:gd name="connsiteY2484" fmla="*/ 693510 h 6099980"/>
              <a:gd name="connsiteX2485" fmla="*/ 4359592 w 6703452"/>
              <a:gd name="connsiteY2485" fmla="*/ 687796 h 6099980"/>
              <a:gd name="connsiteX2486" fmla="*/ 4331970 w 6703452"/>
              <a:gd name="connsiteY2486" fmla="*/ 683985 h 6099980"/>
              <a:gd name="connsiteX2487" fmla="*/ 4324352 w 6703452"/>
              <a:gd name="connsiteY2487" fmla="*/ 683033 h 6099980"/>
              <a:gd name="connsiteX2488" fmla="*/ 4316730 w 6703452"/>
              <a:gd name="connsiteY2488" fmla="*/ 682081 h 6099980"/>
              <a:gd name="connsiteX2489" fmla="*/ 4300538 w 6703452"/>
              <a:gd name="connsiteY2489" fmla="*/ 681128 h 6099980"/>
              <a:gd name="connsiteX2490" fmla="*/ 4284344 w 6703452"/>
              <a:gd name="connsiteY2490" fmla="*/ 679223 h 6099980"/>
              <a:gd name="connsiteX2491" fmla="*/ 4267200 w 6703452"/>
              <a:gd name="connsiteY2491" fmla="*/ 678271 h 6099980"/>
              <a:gd name="connsiteX2492" fmla="*/ 4233864 w 6703452"/>
              <a:gd name="connsiteY2492" fmla="*/ 677318 h 6099980"/>
              <a:gd name="connsiteX2493" fmla="*/ 4249104 w 6703452"/>
              <a:gd name="connsiteY2493" fmla="*/ 669698 h 6099980"/>
              <a:gd name="connsiteX2494" fmla="*/ 4121468 w 6703452"/>
              <a:gd name="connsiteY2494" fmla="*/ 679223 h 6099980"/>
              <a:gd name="connsiteX2495" fmla="*/ 4132898 w 6703452"/>
              <a:gd name="connsiteY2495" fmla="*/ 677318 h 6099980"/>
              <a:gd name="connsiteX2496" fmla="*/ 4037292 w 6703452"/>
              <a:gd name="connsiteY2496" fmla="*/ 698868 h 6099980"/>
              <a:gd name="connsiteX2497" fmla="*/ 4029036 w 6703452"/>
              <a:gd name="connsiteY2497" fmla="*/ 702432 h 6099980"/>
              <a:gd name="connsiteX2498" fmla="*/ 4077652 w 6703452"/>
              <a:gd name="connsiteY2498" fmla="*/ 692557 h 6099980"/>
              <a:gd name="connsiteX2499" fmla="*/ 4022766 w 6703452"/>
              <a:gd name="connsiteY2499" fmla="*/ 706487 h 6099980"/>
              <a:gd name="connsiteX2500" fmla="*/ 4000150 w 6703452"/>
              <a:gd name="connsiteY2500" fmla="*/ 714904 h 6099980"/>
              <a:gd name="connsiteX2501" fmla="*/ 3954504 w 6703452"/>
              <a:gd name="connsiteY2501" fmla="*/ 734611 h 6099980"/>
              <a:gd name="connsiteX2502" fmla="*/ 3934778 w 6703452"/>
              <a:gd name="connsiteY2502" fmla="*/ 744945 h 6099980"/>
              <a:gd name="connsiteX2503" fmla="*/ 3896678 w 6703452"/>
              <a:gd name="connsiteY2503" fmla="*/ 767805 h 6099980"/>
              <a:gd name="connsiteX2504" fmla="*/ 3877628 w 6703452"/>
              <a:gd name="connsiteY2504" fmla="*/ 780187 h 6099980"/>
              <a:gd name="connsiteX2505" fmla="*/ 3858578 w 6703452"/>
              <a:gd name="connsiteY2505" fmla="*/ 794475 h 6099980"/>
              <a:gd name="connsiteX2506" fmla="*/ 3838576 w 6703452"/>
              <a:gd name="connsiteY2506" fmla="*/ 808762 h 6099980"/>
              <a:gd name="connsiteX2507" fmla="*/ 3819526 w 6703452"/>
              <a:gd name="connsiteY2507" fmla="*/ 825907 h 6099980"/>
              <a:gd name="connsiteX2508" fmla="*/ 3798570 w 6703452"/>
              <a:gd name="connsiteY2508" fmla="*/ 844005 h 6099980"/>
              <a:gd name="connsiteX2509" fmla="*/ 3777616 w 6703452"/>
              <a:gd name="connsiteY2509" fmla="*/ 864959 h 6099980"/>
              <a:gd name="connsiteX2510" fmla="*/ 3766186 w 6703452"/>
              <a:gd name="connsiteY2510" fmla="*/ 875437 h 6099980"/>
              <a:gd name="connsiteX2511" fmla="*/ 3755708 w 6703452"/>
              <a:gd name="connsiteY2511" fmla="*/ 887820 h 6099980"/>
              <a:gd name="connsiteX2512" fmla="*/ 3751276 w 6703452"/>
              <a:gd name="connsiteY2512" fmla="*/ 892807 h 6099980"/>
              <a:gd name="connsiteX2513" fmla="*/ 3749992 w 6703452"/>
              <a:gd name="connsiteY2513" fmla="*/ 894488 h 6099980"/>
              <a:gd name="connsiteX2514" fmla="*/ 3767138 w 6703452"/>
              <a:gd name="connsiteY2514" fmla="*/ 881153 h 6099980"/>
              <a:gd name="connsiteX2515" fmla="*/ 3729992 w 6703452"/>
              <a:gd name="connsiteY2515" fmla="*/ 924968 h 6099980"/>
              <a:gd name="connsiteX2516" fmla="*/ 3713798 w 6703452"/>
              <a:gd name="connsiteY2516" fmla="*/ 947828 h 6099980"/>
              <a:gd name="connsiteX2517" fmla="*/ 3699510 w 6703452"/>
              <a:gd name="connsiteY2517" fmla="*/ 972593 h 6099980"/>
              <a:gd name="connsiteX2518" fmla="*/ 3647124 w 6703452"/>
              <a:gd name="connsiteY2518" fmla="*/ 1082131 h 6099980"/>
              <a:gd name="connsiteX2519" fmla="*/ 3658552 w 6703452"/>
              <a:gd name="connsiteY2519" fmla="*/ 1057366 h 6099980"/>
              <a:gd name="connsiteX2520" fmla="*/ 3670936 w 6703452"/>
              <a:gd name="connsiteY2520" fmla="*/ 1033553 h 6099980"/>
              <a:gd name="connsiteX2521" fmla="*/ 3697604 w 6703452"/>
              <a:gd name="connsiteY2521" fmla="*/ 986881 h 6099980"/>
              <a:gd name="connsiteX2522" fmla="*/ 3679508 w 6703452"/>
              <a:gd name="connsiteY2522" fmla="*/ 1023076 h 6099980"/>
              <a:gd name="connsiteX2523" fmla="*/ 3668078 w 6703452"/>
              <a:gd name="connsiteY2523" fmla="*/ 1049746 h 6099980"/>
              <a:gd name="connsiteX2524" fmla="*/ 3653792 w 6703452"/>
              <a:gd name="connsiteY2524" fmla="*/ 1084036 h 6099980"/>
              <a:gd name="connsiteX2525" fmla="*/ 3643312 w 6703452"/>
              <a:gd name="connsiteY2525" fmla="*/ 1114516 h 6099980"/>
              <a:gd name="connsiteX2526" fmla="*/ 3628072 w 6703452"/>
              <a:gd name="connsiteY2526" fmla="*/ 1168808 h 6099980"/>
              <a:gd name="connsiteX2527" fmla="*/ 3617596 w 6703452"/>
              <a:gd name="connsiteY2527" fmla="*/ 1178333 h 6099980"/>
              <a:gd name="connsiteX2528" fmla="*/ 3576638 w 6703452"/>
              <a:gd name="connsiteY2528" fmla="*/ 1315493 h 6099980"/>
              <a:gd name="connsiteX2529" fmla="*/ 3540444 w 6703452"/>
              <a:gd name="connsiteY2529" fmla="*/ 1464083 h 6099980"/>
              <a:gd name="connsiteX2530" fmla="*/ 3509010 w 6703452"/>
              <a:gd name="connsiteY2530" fmla="*/ 1601243 h 6099980"/>
              <a:gd name="connsiteX2531" fmla="*/ 3485198 w 6703452"/>
              <a:gd name="connsiteY2531" fmla="*/ 1705065 h 6099980"/>
              <a:gd name="connsiteX2532" fmla="*/ 3432810 w 6703452"/>
              <a:gd name="connsiteY2532" fmla="*/ 1845083 h 6099980"/>
              <a:gd name="connsiteX2533" fmla="*/ 3426144 w 6703452"/>
              <a:gd name="connsiteY2533" fmla="*/ 1861276 h 6099980"/>
              <a:gd name="connsiteX2534" fmla="*/ 3417570 w 6703452"/>
              <a:gd name="connsiteY2534" fmla="*/ 1877468 h 6099980"/>
              <a:gd name="connsiteX2535" fmla="*/ 3399472 w 6703452"/>
              <a:gd name="connsiteY2535" fmla="*/ 1914615 h 6099980"/>
              <a:gd name="connsiteX2536" fmla="*/ 3374708 w 6703452"/>
              <a:gd name="connsiteY2536" fmla="*/ 1959383 h 6099980"/>
              <a:gd name="connsiteX2537" fmla="*/ 3359468 w 6703452"/>
              <a:gd name="connsiteY2537" fmla="*/ 1985101 h 6099980"/>
              <a:gd name="connsiteX2538" fmla="*/ 3340418 w 6703452"/>
              <a:gd name="connsiteY2538" fmla="*/ 2013676 h 6099980"/>
              <a:gd name="connsiteX2539" fmla="*/ 3333750 w 6703452"/>
              <a:gd name="connsiteY2539" fmla="*/ 2027963 h 6099980"/>
              <a:gd name="connsiteX2540" fmla="*/ 3324224 w 6703452"/>
              <a:gd name="connsiteY2540" fmla="*/ 2043203 h 6099980"/>
              <a:gd name="connsiteX2541" fmla="*/ 3281364 w 6703452"/>
              <a:gd name="connsiteY2541" fmla="*/ 2090828 h 6099980"/>
              <a:gd name="connsiteX2542" fmla="*/ 3307080 w 6703452"/>
              <a:gd name="connsiteY2542" fmla="*/ 2058443 h 6099980"/>
              <a:gd name="connsiteX2543" fmla="*/ 3307080 w 6703452"/>
              <a:gd name="connsiteY2543" fmla="*/ 2055586 h 6099980"/>
              <a:gd name="connsiteX2544" fmla="*/ 3292792 w 6703452"/>
              <a:gd name="connsiteY2544" fmla="*/ 2070826 h 6099980"/>
              <a:gd name="connsiteX2545" fmla="*/ 3280410 w 6703452"/>
              <a:gd name="connsiteY2545" fmla="*/ 2084161 h 6099980"/>
              <a:gd name="connsiteX2546" fmla="*/ 3263266 w 6703452"/>
              <a:gd name="connsiteY2546" fmla="*/ 2100353 h 6099980"/>
              <a:gd name="connsiteX2547" fmla="*/ 3198972 w 6703452"/>
              <a:gd name="connsiteY2547" fmla="*/ 2153693 h 6099980"/>
              <a:gd name="connsiteX2548" fmla="*/ 3167080 w 6703452"/>
              <a:gd name="connsiteY2548" fmla="*/ 2171224 h 6099980"/>
              <a:gd name="connsiteX2549" fmla="*/ 3170872 w 6703452"/>
              <a:gd name="connsiteY2549" fmla="*/ 2168933 h 6099980"/>
              <a:gd name="connsiteX2550" fmla="*/ 3206116 w 6703452"/>
              <a:gd name="connsiteY2550" fmla="*/ 2144168 h 6099980"/>
              <a:gd name="connsiteX2551" fmla="*/ 3231832 w 6703452"/>
              <a:gd name="connsiteY2551" fmla="*/ 2124166 h 6099980"/>
              <a:gd name="connsiteX2552" fmla="*/ 3248978 w 6703452"/>
              <a:gd name="connsiteY2552" fmla="*/ 2110831 h 6099980"/>
              <a:gd name="connsiteX2553" fmla="*/ 3268028 w 6703452"/>
              <a:gd name="connsiteY2553" fmla="*/ 2093686 h 6099980"/>
              <a:gd name="connsiteX2554" fmla="*/ 3261360 w 6703452"/>
              <a:gd name="connsiteY2554" fmla="*/ 2098448 h 6099980"/>
              <a:gd name="connsiteX2555" fmla="*/ 3250884 w 6703452"/>
              <a:gd name="connsiteY2555" fmla="*/ 2107021 h 6099980"/>
              <a:gd name="connsiteX2556" fmla="*/ 3237548 w 6703452"/>
              <a:gd name="connsiteY2556" fmla="*/ 2117498 h 6099980"/>
              <a:gd name="connsiteX2557" fmla="*/ 3207068 w 6703452"/>
              <a:gd name="connsiteY2557" fmla="*/ 2140358 h 6099980"/>
              <a:gd name="connsiteX2558" fmla="*/ 3180398 w 6703452"/>
              <a:gd name="connsiteY2558" fmla="*/ 2158456 h 6099980"/>
              <a:gd name="connsiteX2559" fmla="*/ 3189924 w 6703452"/>
              <a:gd name="connsiteY2559" fmla="*/ 2149883 h 6099980"/>
              <a:gd name="connsiteX2560" fmla="*/ 3214688 w 6703452"/>
              <a:gd name="connsiteY2560" fmla="*/ 2130833 h 6099980"/>
              <a:gd name="connsiteX2561" fmla="*/ 3229928 w 6703452"/>
              <a:gd name="connsiteY2561" fmla="*/ 2117498 h 6099980"/>
              <a:gd name="connsiteX2562" fmla="*/ 3246120 w 6703452"/>
              <a:gd name="connsiteY2562" fmla="*/ 2103211 h 6099980"/>
              <a:gd name="connsiteX2563" fmla="*/ 3262312 w 6703452"/>
              <a:gd name="connsiteY2563" fmla="*/ 2087971 h 6099980"/>
              <a:gd name="connsiteX2564" fmla="*/ 3277552 w 6703452"/>
              <a:gd name="connsiteY2564" fmla="*/ 2072731 h 6099980"/>
              <a:gd name="connsiteX2565" fmla="*/ 3302318 w 6703452"/>
              <a:gd name="connsiteY2565" fmla="*/ 2044156 h 6099980"/>
              <a:gd name="connsiteX2566" fmla="*/ 3315652 w 6703452"/>
              <a:gd name="connsiteY2566" fmla="*/ 2025106 h 6099980"/>
              <a:gd name="connsiteX2567" fmla="*/ 3293744 w 6703452"/>
              <a:gd name="connsiteY2567" fmla="*/ 2046061 h 6099980"/>
              <a:gd name="connsiteX2568" fmla="*/ 3256598 w 6703452"/>
              <a:gd name="connsiteY2568" fmla="*/ 2085113 h 6099980"/>
              <a:gd name="connsiteX2569" fmla="*/ 3239452 w 6703452"/>
              <a:gd name="connsiteY2569" fmla="*/ 2102258 h 6099980"/>
              <a:gd name="connsiteX2570" fmla="*/ 3222308 w 6703452"/>
              <a:gd name="connsiteY2570" fmla="*/ 2116546 h 6099980"/>
              <a:gd name="connsiteX2571" fmla="*/ 3190876 w 6703452"/>
              <a:gd name="connsiteY2571" fmla="*/ 2142263 h 6099980"/>
              <a:gd name="connsiteX2572" fmla="*/ 3160396 w 6703452"/>
              <a:gd name="connsiteY2572" fmla="*/ 2164171 h 6099980"/>
              <a:gd name="connsiteX2573" fmla="*/ 3008948 w 6703452"/>
              <a:gd name="connsiteY2573" fmla="*/ 2225131 h 6099980"/>
              <a:gd name="connsiteX2574" fmla="*/ 3052764 w 6703452"/>
              <a:gd name="connsiteY2574" fmla="*/ 2210843 h 6099980"/>
              <a:gd name="connsiteX2575" fmla="*/ 3077528 w 6703452"/>
              <a:gd name="connsiteY2575" fmla="*/ 2201318 h 6099980"/>
              <a:gd name="connsiteX2576" fmla="*/ 3089910 w 6703452"/>
              <a:gd name="connsiteY2576" fmla="*/ 2196556 h 6099980"/>
              <a:gd name="connsiteX2577" fmla="*/ 3102292 w 6703452"/>
              <a:gd name="connsiteY2577" fmla="*/ 2190841 h 6099980"/>
              <a:gd name="connsiteX2578" fmla="*/ 3195638 w 6703452"/>
              <a:gd name="connsiteY2578" fmla="*/ 2132738 h 6099980"/>
              <a:gd name="connsiteX2579" fmla="*/ 3171824 w 6703452"/>
              <a:gd name="connsiteY2579" fmla="*/ 2147978 h 6099980"/>
              <a:gd name="connsiteX2580" fmla="*/ 3160396 w 6703452"/>
              <a:gd name="connsiteY2580" fmla="*/ 2155598 h 6099980"/>
              <a:gd name="connsiteX2581" fmla="*/ 3148012 w 6703452"/>
              <a:gd name="connsiteY2581" fmla="*/ 2162266 h 6099980"/>
              <a:gd name="connsiteX2582" fmla="*/ 3123248 w 6703452"/>
              <a:gd name="connsiteY2582" fmla="*/ 2174648 h 6099980"/>
              <a:gd name="connsiteX2583" fmla="*/ 3097530 w 6703452"/>
              <a:gd name="connsiteY2583" fmla="*/ 2186078 h 6099980"/>
              <a:gd name="connsiteX2584" fmla="*/ 3027762 w 6703452"/>
              <a:gd name="connsiteY2584" fmla="*/ 2214702 h 6099980"/>
              <a:gd name="connsiteX2585" fmla="*/ 2965252 w 6703452"/>
              <a:gd name="connsiteY2585" fmla="*/ 2227512 h 6099980"/>
              <a:gd name="connsiteX2586" fmla="*/ 2917508 w 6703452"/>
              <a:gd name="connsiteY2586" fmla="*/ 2234656 h 6099980"/>
              <a:gd name="connsiteX2587" fmla="*/ 2847976 w 6703452"/>
              <a:gd name="connsiteY2587" fmla="*/ 2244181 h 6099980"/>
              <a:gd name="connsiteX2588" fmla="*/ 2685098 w 6703452"/>
              <a:gd name="connsiteY2588" fmla="*/ 2258468 h 6099980"/>
              <a:gd name="connsiteX2589" fmla="*/ 2735580 w 6703452"/>
              <a:gd name="connsiteY2589" fmla="*/ 2270851 h 6099980"/>
              <a:gd name="connsiteX2590" fmla="*/ 2599372 w 6703452"/>
              <a:gd name="connsiteY2590" fmla="*/ 2275613 h 6099980"/>
              <a:gd name="connsiteX2591" fmla="*/ 2546032 w 6703452"/>
              <a:gd name="connsiteY2591" fmla="*/ 2274661 h 6099980"/>
              <a:gd name="connsiteX2592" fmla="*/ 2634616 w 6703452"/>
              <a:gd name="connsiteY2592" fmla="*/ 2264183 h 6099980"/>
              <a:gd name="connsiteX2593" fmla="*/ 2649856 w 6703452"/>
              <a:gd name="connsiteY2593" fmla="*/ 2260373 h 6099980"/>
              <a:gd name="connsiteX2594" fmla="*/ 2745104 w 6703452"/>
              <a:gd name="connsiteY2594" fmla="*/ 2249896 h 6099980"/>
              <a:gd name="connsiteX2595" fmla="*/ 2676524 w 6703452"/>
              <a:gd name="connsiteY2595" fmla="*/ 2241323 h 6099980"/>
              <a:gd name="connsiteX2596" fmla="*/ 2631758 w 6703452"/>
              <a:gd name="connsiteY2596" fmla="*/ 2247991 h 6099980"/>
              <a:gd name="connsiteX2597" fmla="*/ 2587944 w 6703452"/>
              <a:gd name="connsiteY2597" fmla="*/ 2253706 h 6099980"/>
              <a:gd name="connsiteX2598" fmla="*/ 2577466 w 6703452"/>
              <a:gd name="connsiteY2598" fmla="*/ 2252753 h 6099980"/>
              <a:gd name="connsiteX2599" fmla="*/ 2513648 w 6703452"/>
              <a:gd name="connsiteY2599" fmla="*/ 2261326 h 6099980"/>
              <a:gd name="connsiteX2600" fmla="*/ 2442210 w 6703452"/>
              <a:gd name="connsiteY2600" fmla="*/ 2275613 h 6099980"/>
              <a:gd name="connsiteX2601" fmla="*/ 2458404 w 6703452"/>
              <a:gd name="connsiteY2601" fmla="*/ 2270851 h 6099980"/>
              <a:gd name="connsiteX2602" fmla="*/ 2406968 w 6703452"/>
              <a:gd name="connsiteY2602" fmla="*/ 2281328 h 6099980"/>
              <a:gd name="connsiteX2603" fmla="*/ 2371724 w 6703452"/>
              <a:gd name="connsiteY2603" fmla="*/ 2291806 h 6099980"/>
              <a:gd name="connsiteX2604" fmla="*/ 2339340 w 6703452"/>
              <a:gd name="connsiteY2604" fmla="*/ 2303236 h 6099980"/>
              <a:gd name="connsiteX2605" fmla="*/ 2295524 w 6703452"/>
              <a:gd name="connsiteY2605" fmla="*/ 2316571 h 6099980"/>
              <a:gd name="connsiteX2606" fmla="*/ 2278380 w 6703452"/>
              <a:gd name="connsiteY2606" fmla="*/ 2327048 h 6099980"/>
              <a:gd name="connsiteX2607" fmla="*/ 2244090 w 6703452"/>
              <a:gd name="connsiteY2607" fmla="*/ 2341336 h 6099980"/>
              <a:gd name="connsiteX2608" fmla="*/ 2209800 w 6703452"/>
              <a:gd name="connsiteY2608" fmla="*/ 2358481 h 6099980"/>
              <a:gd name="connsiteX2609" fmla="*/ 2258378 w 6703452"/>
              <a:gd name="connsiteY2609" fmla="*/ 2339431 h 6099980"/>
              <a:gd name="connsiteX2610" fmla="*/ 2307908 w 6703452"/>
              <a:gd name="connsiteY2610" fmla="*/ 2324191 h 6099980"/>
              <a:gd name="connsiteX2611" fmla="*/ 2370772 w 6703452"/>
              <a:gd name="connsiteY2611" fmla="*/ 2307046 h 6099980"/>
              <a:gd name="connsiteX2612" fmla="*/ 2411730 w 6703452"/>
              <a:gd name="connsiteY2612" fmla="*/ 2297521 h 6099980"/>
              <a:gd name="connsiteX2613" fmla="*/ 2460308 w 6703452"/>
              <a:gd name="connsiteY2613" fmla="*/ 2287043 h 6099980"/>
              <a:gd name="connsiteX2614" fmla="*/ 2476500 w 6703452"/>
              <a:gd name="connsiteY2614" fmla="*/ 2279423 h 6099980"/>
              <a:gd name="connsiteX2615" fmla="*/ 2491740 w 6703452"/>
              <a:gd name="connsiteY2615" fmla="*/ 2274661 h 6099980"/>
              <a:gd name="connsiteX2616" fmla="*/ 2505076 w 6703452"/>
              <a:gd name="connsiteY2616" fmla="*/ 2271803 h 6099980"/>
              <a:gd name="connsiteX2617" fmla="*/ 2524124 w 6703452"/>
              <a:gd name="connsiteY2617" fmla="*/ 2268946 h 6099980"/>
              <a:gd name="connsiteX2618" fmla="*/ 2500312 w 6703452"/>
              <a:gd name="connsiteY2618" fmla="*/ 2271803 h 6099980"/>
              <a:gd name="connsiteX2619" fmla="*/ 2476500 w 6703452"/>
              <a:gd name="connsiteY2619" fmla="*/ 2276566 h 6099980"/>
              <a:gd name="connsiteX2620" fmla="*/ 2429828 w 6703452"/>
              <a:gd name="connsiteY2620" fmla="*/ 2286091 h 6099980"/>
              <a:gd name="connsiteX2621" fmla="*/ 2483168 w 6703452"/>
              <a:gd name="connsiteY2621" fmla="*/ 2272756 h 6099980"/>
              <a:gd name="connsiteX2622" fmla="*/ 2506028 w 6703452"/>
              <a:gd name="connsiteY2622" fmla="*/ 2268946 h 6099980"/>
              <a:gd name="connsiteX2623" fmla="*/ 2528888 w 6703452"/>
              <a:gd name="connsiteY2623" fmla="*/ 2267041 h 6099980"/>
              <a:gd name="connsiteX2624" fmla="*/ 2574608 w 6703452"/>
              <a:gd name="connsiteY2624" fmla="*/ 2262278 h 6099980"/>
              <a:gd name="connsiteX2625" fmla="*/ 2494598 w 6703452"/>
              <a:gd name="connsiteY2625" fmla="*/ 2277518 h 6099980"/>
              <a:gd name="connsiteX2626" fmla="*/ 2465070 w 6703452"/>
              <a:gd name="connsiteY2626" fmla="*/ 2288948 h 6099980"/>
              <a:gd name="connsiteX2627" fmla="*/ 2406968 w 6703452"/>
              <a:gd name="connsiteY2627" fmla="*/ 2301331 h 6099980"/>
              <a:gd name="connsiteX2628" fmla="*/ 2375536 w 6703452"/>
              <a:gd name="connsiteY2628" fmla="*/ 2308951 h 6099980"/>
              <a:gd name="connsiteX2629" fmla="*/ 2316480 w 6703452"/>
              <a:gd name="connsiteY2629" fmla="*/ 2328001 h 6099980"/>
              <a:gd name="connsiteX2630" fmla="*/ 2286000 w 6703452"/>
              <a:gd name="connsiteY2630" fmla="*/ 2334668 h 6099980"/>
              <a:gd name="connsiteX2631" fmla="*/ 2250758 w 6703452"/>
              <a:gd name="connsiteY2631" fmla="*/ 2346098 h 6099980"/>
              <a:gd name="connsiteX2632" fmla="*/ 2206944 w 6703452"/>
              <a:gd name="connsiteY2632" fmla="*/ 2363243 h 6099980"/>
              <a:gd name="connsiteX2633" fmla="*/ 2019300 w 6703452"/>
              <a:gd name="connsiteY2633" fmla="*/ 2464208 h 6099980"/>
              <a:gd name="connsiteX2634" fmla="*/ 2066924 w 6703452"/>
              <a:gd name="connsiteY2634" fmla="*/ 2432776 h 6099980"/>
              <a:gd name="connsiteX2635" fmla="*/ 2066924 w 6703452"/>
              <a:gd name="connsiteY2635" fmla="*/ 2428013 h 6099980"/>
              <a:gd name="connsiteX2636" fmla="*/ 2009776 w 6703452"/>
              <a:gd name="connsiteY2636" fmla="*/ 2463256 h 6099980"/>
              <a:gd name="connsiteX2637" fmla="*/ 1965008 w 6703452"/>
              <a:gd name="connsiteY2637" fmla="*/ 2500403 h 6099980"/>
              <a:gd name="connsiteX2638" fmla="*/ 1959292 w 6703452"/>
              <a:gd name="connsiteY2638" fmla="*/ 2502308 h 6099980"/>
              <a:gd name="connsiteX2639" fmla="*/ 1920240 w 6703452"/>
              <a:gd name="connsiteY2639" fmla="*/ 2536598 h 6099980"/>
              <a:gd name="connsiteX2640" fmla="*/ 1906904 w 6703452"/>
              <a:gd name="connsiteY2640" fmla="*/ 2548981 h 6099980"/>
              <a:gd name="connsiteX2641" fmla="*/ 1896428 w 6703452"/>
              <a:gd name="connsiteY2641" fmla="*/ 2561363 h 6099980"/>
              <a:gd name="connsiteX2642" fmla="*/ 1873568 w 6703452"/>
              <a:gd name="connsiteY2642" fmla="*/ 2586128 h 6099980"/>
              <a:gd name="connsiteX2643" fmla="*/ 1858328 w 6703452"/>
              <a:gd name="connsiteY2643" fmla="*/ 2602321 h 6099980"/>
              <a:gd name="connsiteX2644" fmla="*/ 1839278 w 6703452"/>
              <a:gd name="connsiteY2644" fmla="*/ 2624228 h 6099980"/>
              <a:gd name="connsiteX2645" fmla="*/ 1841184 w 6703452"/>
              <a:gd name="connsiteY2645" fmla="*/ 2608036 h 6099980"/>
              <a:gd name="connsiteX2646" fmla="*/ 1824038 w 6703452"/>
              <a:gd name="connsiteY2646" fmla="*/ 2622323 h 6099980"/>
              <a:gd name="connsiteX2647" fmla="*/ 1795464 w 6703452"/>
              <a:gd name="connsiteY2647" fmla="*/ 2649946 h 6099980"/>
              <a:gd name="connsiteX2648" fmla="*/ 1757364 w 6703452"/>
              <a:gd name="connsiteY2648" fmla="*/ 2693761 h 6099980"/>
              <a:gd name="connsiteX2649" fmla="*/ 1735456 w 6703452"/>
              <a:gd name="connsiteY2649" fmla="*/ 2723288 h 6099980"/>
              <a:gd name="connsiteX2650" fmla="*/ 1712596 w 6703452"/>
              <a:gd name="connsiteY2650" fmla="*/ 2757578 h 6099980"/>
              <a:gd name="connsiteX2651" fmla="*/ 1699260 w 6703452"/>
              <a:gd name="connsiteY2651" fmla="*/ 2781391 h 6099980"/>
              <a:gd name="connsiteX2652" fmla="*/ 1687830 w 6703452"/>
              <a:gd name="connsiteY2652" fmla="*/ 2800441 h 6099980"/>
              <a:gd name="connsiteX2653" fmla="*/ 1675448 w 6703452"/>
              <a:gd name="connsiteY2653" fmla="*/ 2823301 h 6099980"/>
              <a:gd name="connsiteX2654" fmla="*/ 1681164 w 6703452"/>
              <a:gd name="connsiteY2654" fmla="*/ 2810918 h 6099980"/>
              <a:gd name="connsiteX2655" fmla="*/ 1660208 w 6703452"/>
              <a:gd name="connsiteY2655" fmla="*/ 2844256 h 6099980"/>
              <a:gd name="connsiteX2656" fmla="*/ 1640204 w 6703452"/>
              <a:gd name="connsiteY2656" fmla="*/ 2878546 h 6099980"/>
              <a:gd name="connsiteX2657" fmla="*/ 1644968 w 6703452"/>
              <a:gd name="connsiteY2657" fmla="*/ 2867116 h 6099980"/>
              <a:gd name="connsiteX2658" fmla="*/ 1650684 w 6703452"/>
              <a:gd name="connsiteY2658" fmla="*/ 2855686 h 6099980"/>
              <a:gd name="connsiteX2659" fmla="*/ 1662112 w 6703452"/>
              <a:gd name="connsiteY2659" fmla="*/ 2832826 h 6099980"/>
              <a:gd name="connsiteX2660" fmla="*/ 1674496 w 6703452"/>
              <a:gd name="connsiteY2660" fmla="*/ 2810918 h 6099980"/>
              <a:gd name="connsiteX2661" fmla="*/ 1681164 w 6703452"/>
              <a:gd name="connsiteY2661" fmla="*/ 2799488 h 6099980"/>
              <a:gd name="connsiteX2662" fmla="*/ 1687830 w 6703452"/>
              <a:gd name="connsiteY2662" fmla="*/ 2789011 h 6099980"/>
              <a:gd name="connsiteX2663" fmla="*/ 1715452 w 6703452"/>
              <a:gd name="connsiteY2663" fmla="*/ 2746148 h 6099980"/>
              <a:gd name="connsiteX2664" fmla="*/ 1743076 w 6703452"/>
              <a:gd name="connsiteY2664" fmla="*/ 2704238 h 6099980"/>
              <a:gd name="connsiteX2665" fmla="*/ 1742124 w 6703452"/>
              <a:gd name="connsiteY2665" fmla="*/ 2696618 h 6099980"/>
              <a:gd name="connsiteX2666" fmla="*/ 1767840 w 6703452"/>
              <a:gd name="connsiteY2666" fmla="*/ 2663281 h 6099980"/>
              <a:gd name="connsiteX2667" fmla="*/ 1795464 w 6703452"/>
              <a:gd name="connsiteY2667" fmla="*/ 2628991 h 6099980"/>
              <a:gd name="connsiteX2668" fmla="*/ 1842136 w 6703452"/>
              <a:gd name="connsiteY2668" fmla="*/ 2574698 h 6099980"/>
              <a:gd name="connsiteX2669" fmla="*/ 1806892 w 6703452"/>
              <a:gd name="connsiteY2669" fmla="*/ 2611846 h 6099980"/>
              <a:gd name="connsiteX2670" fmla="*/ 1792604 w 6703452"/>
              <a:gd name="connsiteY2670" fmla="*/ 2627086 h 6099980"/>
              <a:gd name="connsiteX2671" fmla="*/ 1780224 w 6703452"/>
              <a:gd name="connsiteY2671" fmla="*/ 2642326 h 6099980"/>
              <a:gd name="connsiteX2672" fmla="*/ 1754504 w 6703452"/>
              <a:gd name="connsiteY2672" fmla="*/ 2674711 h 6099980"/>
              <a:gd name="connsiteX2673" fmla="*/ 1739264 w 6703452"/>
              <a:gd name="connsiteY2673" fmla="*/ 2694713 h 6099980"/>
              <a:gd name="connsiteX2674" fmla="*/ 1721168 w 6703452"/>
              <a:gd name="connsiteY2674" fmla="*/ 2719478 h 6099980"/>
              <a:gd name="connsiteX2675" fmla="*/ 1730692 w 6703452"/>
              <a:gd name="connsiteY2675" fmla="*/ 2699476 h 6099980"/>
              <a:gd name="connsiteX2676" fmla="*/ 1743076 w 6703452"/>
              <a:gd name="connsiteY2676" fmla="*/ 2679473 h 6099980"/>
              <a:gd name="connsiteX2677" fmla="*/ 1752600 w 6703452"/>
              <a:gd name="connsiteY2677" fmla="*/ 2667091 h 6099980"/>
              <a:gd name="connsiteX2678" fmla="*/ 1745932 w 6703452"/>
              <a:gd name="connsiteY2678" fmla="*/ 2679473 h 6099980"/>
              <a:gd name="connsiteX2679" fmla="*/ 1793558 w 6703452"/>
              <a:gd name="connsiteY2679" fmla="*/ 2624228 h 6099980"/>
              <a:gd name="connsiteX2680" fmla="*/ 1836420 w 6703452"/>
              <a:gd name="connsiteY2680" fmla="*/ 2575651 h 6099980"/>
              <a:gd name="connsiteX2681" fmla="*/ 1885950 w 6703452"/>
              <a:gd name="connsiteY2681" fmla="*/ 2525168 h 6099980"/>
              <a:gd name="connsiteX2682" fmla="*/ 1916430 w 6703452"/>
              <a:gd name="connsiteY2682" fmla="*/ 2498498 h 6099980"/>
              <a:gd name="connsiteX2683" fmla="*/ 1933576 w 6703452"/>
              <a:gd name="connsiteY2683" fmla="*/ 2483258 h 6099980"/>
              <a:gd name="connsiteX2684" fmla="*/ 1952624 w 6703452"/>
              <a:gd name="connsiteY2684" fmla="*/ 2468971 h 6099980"/>
              <a:gd name="connsiteX2685" fmla="*/ 1956436 w 6703452"/>
              <a:gd name="connsiteY2685" fmla="*/ 2468018 h 6099980"/>
              <a:gd name="connsiteX2686" fmla="*/ 1987868 w 6703452"/>
              <a:gd name="connsiteY2686" fmla="*/ 2442301 h 6099980"/>
              <a:gd name="connsiteX2687" fmla="*/ 2021204 w 6703452"/>
              <a:gd name="connsiteY2687" fmla="*/ 2419441 h 6099980"/>
              <a:gd name="connsiteX2688" fmla="*/ 2089784 w 6703452"/>
              <a:gd name="connsiteY2688" fmla="*/ 2376578 h 6099980"/>
              <a:gd name="connsiteX2689" fmla="*/ 2106930 w 6703452"/>
              <a:gd name="connsiteY2689" fmla="*/ 2366101 h 6099980"/>
              <a:gd name="connsiteX2690" fmla="*/ 2125028 w 6703452"/>
              <a:gd name="connsiteY2690" fmla="*/ 2356576 h 6099980"/>
              <a:gd name="connsiteX2691" fmla="*/ 2160270 w 6703452"/>
              <a:gd name="connsiteY2691" fmla="*/ 2337526 h 6099980"/>
              <a:gd name="connsiteX2692" fmla="*/ 2196464 w 6703452"/>
              <a:gd name="connsiteY2692" fmla="*/ 2320381 h 6099980"/>
              <a:gd name="connsiteX2693" fmla="*/ 2232660 w 6703452"/>
              <a:gd name="connsiteY2693" fmla="*/ 2302283 h 6099980"/>
              <a:gd name="connsiteX2694" fmla="*/ 2202180 w 6703452"/>
              <a:gd name="connsiteY2694" fmla="*/ 2318476 h 6099980"/>
              <a:gd name="connsiteX2695" fmla="*/ 2229804 w 6703452"/>
              <a:gd name="connsiteY2695" fmla="*/ 2305141 h 6099980"/>
              <a:gd name="connsiteX2696" fmla="*/ 2263140 w 6703452"/>
              <a:gd name="connsiteY2696" fmla="*/ 2291806 h 6099980"/>
              <a:gd name="connsiteX2697" fmla="*/ 2301240 w 6703452"/>
              <a:gd name="connsiteY2697" fmla="*/ 2276566 h 6099980"/>
              <a:gd name="connsiteX2698" fmla="*/ 2344104 w 6703452"/>
              <a:gd name="connsiteY2698" fmla="*/ 2261326 h 6099980"/>
              <a:gd name="connsiteX2699" fmla="*/ 2543176 w 6703452"/>
              <a:gd name="connsiteY2699" fmla="*/ 2214653 h 6099980"/>
              <a:gd name="connsiteX2700" fmla="*/ 2544128 w 6703452"/>
              <a:gd name="connsiteY2700" fmla="*/ 2212748 h 6099980"/>
              <a:gd name="connsiteX2701" fmla="*/ 2560320 w 6703452"/>
              <a:gd name="connsiteY2701" fmla="*/ 2209891 h 6099980"/>
              <a:gd name="connsiteX2702" fmla="*/ 2609850 w 6703452"/>
              <a:gd name="connsiteY2702" fmla="*/ 2207033 h 6099980"/>
              <a:gd name="connsiteX2703" fmla="*/ 2804160 w 6703452"/>
              <a:gd name="connsiteY2703" fmla="*/ 2193698 h 6099980"/>
              <a:gd name="connsiteX2704" fmla="*/ 2737484 w 6703452"/>
              <a:gd name="connsiteY2704" fmla="*/ 2193698 h 6099980"/>
              <a:gd name="connsiteX2705" fmla="*/ 2655570 w 6703452"/>
              <a:gd name="connsiteY2705" fmla="*/ 2197508 h 6099980"/>
              <a:gd name="connsiteX2706" fmla="*/ 2603184 w 6703452"/>
              <a:gd name="connsiteY2706" fmla="*/ 2204176 h 6099980"/>
              <a:gd name="connsiteX2707" fmla="*/ 2551748 w 6703452"/>
              <a:gd name="connsiteY2707" fmla="*/ 2207033 h 6099980"/>
              <a:gd name="connsiteX2708" fmla="*/ 2495550 w 6703452"/>
              <a:gd name="connsiteY2708" fmla="*/ 2214653 h 6099980"/>
              <a:gd name="connsiteX2709" fmla="*/ 2443164 w 6703452"/>
              <a:gd name="connsiteY2709" fmla="*/ 2225131 h 6099980"/>
              <a:gd name="connsiteX2710" fmla="*/ 2420304 w 6703452"/>
              <a:gd name="connsiteY2710" fmla="*/ 2229893 h 6099980"/>
              <a:gd name="connsiteX2711" fmla="*/ 2401252 w 6703452"/>
              <a:gd name="connsiteY2711" fmla="*/ 2233703 h 6099980"/>
              <a:gd name="connsiteX2712" fmla="*/ 2334578 w 6703452"/>
              <a:gd name="connsiteY2712" fmla="*/ 2259421 h 6099980"/>
              <a:gd name="connsiteX2713" fmla="*/ 2305050 w 6703452"/>
              <a:gd name="connsiteY2713" fmla="*/ 2267041 h 6099980"/>
              <a:gd name="connsiteX2714" fmla="*/ 2286952 w 6703452"/>
              <a:gd name="connsiteY2714" fmla="*/ 2272756 h 6099980"/>
              <a:gd name="connsiteX2715" fmla="*/ 2268856 w 6703452"/>
              <a:gd name="connsiteY2715" fmla="*/ 2279423 h 6099980"/>
              <a:gd name="connsiteX2716" fmla="*/ 2230950 w 6703452"/>
              <a:gd name="connsiteY2716" fmla="*/ 2292818 h 6099980"/>
              <a:gd name="connsiteX2717" fmla="*/ 2230092 w 6703452"/>
              <a:gd name="connsiteY2717" fmla="*/ 2292061 h 6099980"/>
              <a:gd name="connsiteX2718" fmla="*/ 2246948 w 6703452"/>
              <a:gd name="connsiteY2718" fmla="*/ 2286091 h 6099980"/>
              <a:gd name="connsiteX2719" fmla="*/ 2272664 w 6703452"/>
              <a:gd name="connsiteY2719" fmla="*/ 2276566 h 6099980"/>
              <a:gd name="connsiteX2720" fmla="*/ 2299336 w 6703452"/>
              <a:gd name="connsiteY2720" fmla="*/ 2266088 h 6099980"/>
              <a:gd name="connsiteX2721" fmla="*/ 2310764 w 6703452"/>
              <a:gd name="connsiteY2721" fmla="*/ 2259421 h 6099980"/>
              <a:gd name="connsiteX2722" fmla="*/ 2266950 w 6703452"/>
              <a:gd name="connsiteY2722" fmla="*/ 2272756 h 6099980"/>
              <a:gd name="connsiteX2723" fmla="*/ 2226946 w 6703452"/>
              <a:gd name="connsiteY2723" fmla="*/ 2286686 h 6099980"/>
              <a:gd name="connsiteX2724" fmla="*/ 2226786 w 6703452"/>
              <a:gd name="connsiteY2724" fmla="*/ 2285850 h 6099980"/>
              <a:gd name="connsiteX2725" fmla="*/ 2249804 w 6703452"/>
              <a:gd name="connsiteY2725" fmla="*/ 2275613 h 6099980"/>
              <a:gd name="connsiteX2726" fmla="*/ 2226766 w 6703452"/>
              <a:gd name="connsiteY2726" fmla="*/ 2285748 h 6099980"/>
              <a:gd name="connsiteX2727" fmla="*/ 2226786 w 6703452"/>
              <a:gd name="connsiteY2727" fmla="*/ 2285850 h 6099980"/>
              <a:gd name="connsiteX2728" fmla="*/ 2150746 w 6703452"/>
              <a:gd name="connsiteY2728" fmla="*/ 2319666 h 6099980"/>
              <a:gd name="connsiteX2729" fmla="*/ 2048828 w 6703452"/>
              <a:gd name="connsiteY2729" fmla="*/ 2376578 h 6099980"/>
              <a:gd name="connsiteX2730" fmla="*/ 1868804 w 6703452"/>
              <a:gd name="connsiteY2730" fmla="*/ 2515643 h 6099980"/>
              <a:gd name="connsiteX2731" fmla="*/ 1919288 w 6703452"/>
              <a:gd name="connsiteY2731" fmla="*/ 2474686 h 6099980"/>
              <a:gd name="connsiteX2732" fmla="*/ 1884044 w 6703452"/>
              <a:gd name="connsiteY2732" fmla="*/ 2504213 h 6099980"/>
              <a:gd name="connsiteX2733" fmla="*/ 1870710 w 6703452"/>
              <a:gd name="connsiteY2733" fmla="*/ 2515643 h 6099980"/>
              <a:gd name="connsiteX2734" fmla="*/ 1858328 w 6703452"/>
              <a:gd name="connsiteY2734" fmla="*/ 2528026 h 6099980"/>
              <a:gd name="connsiteX2735" fmla="*/ 1832610 w 6703452"/>
              <a:gd name="connsiteY2735" fmla="*/ 2551838 h 6099980"/>
              <a:gd name="connsiteX2736" fmla="*/ 1820228 w 6703452"/>
              <a:gd name="connsiteY2736" fmla="*/ 2563268 h 6099980"/>
              <a:gd name="connsiteX2737" fmla="*/ 1809750 w 6703452"/>
              <a:gd name="connsiteY2737" fmla="*/ 2574698 h 6099980"/>
              <a:gd name="connsiteX2738" fmla="*/ 1790700 w 6703452"/>
              <a:gd name="connsiteY2738" fmla="*/ 2594701 h 6099980"/>
              <a:gd name="connsiteX2739" fmla="*/ 1769744 w 6703452"/>
              <a:gd name="connsiteY2739" fmla="*/ 2616608 h 6099980"/>
              <a:gd name="connsiteX2740" fmla="*/ 1820228 w 6703452"/>
              <a:gd name="connsiteY2740" fmla="*/ 2561363 h 6099980"/>
              <a:gd name="connsiteX2741" fmla="*/ 1849756 w 6703452"/>
              <a:gd name="connsiteY2741" fmla="*/ 2532788 h 6099980"/>
              <a:gd name="connsiteX2742" fmla="*/ 1881188 w 6703452"/>
              <a:gd name="connsiteY2742" fmla="*/ 2503261 h 6099980"/>
              <a:gd name="connsiteX2743" fmla="*/ 1864044 w 6703452"/>
              <a:gd name="connsiteY2743" fmla="*/ 2515643 h 6099980"/>
              <a:gd name="connsiteX2744" fmla="*/ 1827848 w 6703452"/>
              <a:gd name="connsiteY2744" fmla="*/ 2549933 h 6099980"/>
              <a:gd name="connsiteX2745" fmla="*/ 1818324 w 6703452"/>
              <a:gd name="connsiteY2745" fmla="*/ 2559458 h 6099980"/>
              <a:gd name="connsiteX2746" fmla="*/ 1808798 w 6703452"/>
              <a:gd name="connsiteY2746" fmla="*/ 2568983 h 6099980"/>
              <a:gd name="connsiteX2747" fmla="*/ 1792604 w 6703452"/>
              <a:gd name="connsiteY2747" fmla="*/ 2587081 h 6099980"/>
              <a:gd name="connsiteX2748" fmla="*/ 1773556 w 6703452"/>
              <a:gd name="connsiteY2748" fmla="*/ 2606131 h 6099980"/>
              <a:gd name="connsiteX2749" fmla="*/ 1747838 w 6703452"/>
              <a:gd name="connsiteY2749" fmla="*/ 2640421 h 6099980"/>
              <a:gd name="connsiteX2750" fmla="*/ 1723072 w 6703452"/>
              <a:gd name="connsiteY2750" fmla="*/ 2674711 h 6099980"/>
              <a:gd name="connsiteX2751" fmla="*/ 1677352 w 6703452"/>
              <a:gd name="connsiteY2751" fmla="*/ 2747101 h 6099980"/>
              <a:gd name="connsiteX2752" fmla="*/ 1720216 w 6703452"/>
              <a:gd name="connsiteY2752" fmla="*/ 2686141 h 6099980"/>
              <a:gd name="connsiteX2753" fmla="*/ 1689736 w 6703452"/>
              <a:gd name="connsiteY2753" fmla="*/ 2729956 h 6099980"/>
              <a:gd name="connsiteX2754" fmla="*/ 1669732 w 6703452"/>
              <a:gd name="connsiteY2754" fmla="*/ 2761388 h 6099980"/>
              <a:gd name="connsiteX2755" fmla="*/ 1646872 w 6703452"/>
              <a:gd name="connsiteY2755" fmla="*/ 2797583 h 6099980"/>
              <a:gd name="connsiteX2756" fmla="*/ 1602104 w 6703452"/>
              <a:gd name="connsiteY2756" fmla="*/ 2879498 h 6099980"/>
              <a:gd name="connsiteX2757" fmla="*/ 1581150 w 6703452"/>
              <a:gd name="connsiteY2757" fmla="*/ 2921408 h 6099980"/>
              <a:gd name="connsiteX2758" fmla="*/ 1563052 w 6703452"/>
              <a:gd name="connsiteY2758" fmla="*/ 2962366 h 6099980"/>
              <a:gd name="connsiteX2759" fmla="*/ 1702118 w 6703452"/>
              <a:gd name="connsiteY2759" fmla="*/ 2701381 h 6099980"/>
              <a:gd name="connsiteX2760" fmla="*/ 1712596 w 6703452"/>
              <a:gd name="connsiteY2760" fmla="*/ 2672806 h 6099980"/>
              <a:gd name="connsiteX2761" fmla="*/ 1682116 w 6703452"/>
              <a:gd name="connsiteY2761" fmla="*/ 2712811 h 6099980"/>
              <a:gd name="connsiteX2762" fmla="*/ 1666042 w 6703452"/>
              <a:gd name="connsiteY2762" fmla="*/ 2738290 h 6099980"/>
              <a:gd name="connsiteX2763" fmla="*/ 1655978 w 6703452"/>
              <a:gd name="connsiteY2763" fmla="*/ 2755351 h 6099980"/>
              <a:gd name="connsiteX2764" fmla="*/ 1656398 w 6703452"/>
              <a:gd name="connsiteY2764" fmla="*/ 2754720 h 6099980"/>
              <a:gd name="connsiteX2765" fmla="*/ 1655734 w 6703452"/>
              <a:gd name="connsiteY2765" fmla="*/ 2755764 h 6099980"/>
              <a:gd name="connsiteX2766" fmla="*/ 1653540 w 6703452"/>
              <a:gd name="connsiteY2766" fmla="*/ 2759483 h 6099980"/>
              <a:gd name="connsiteX2767" fmla="*/ 1635444 w 6703452"/>
              <a:gd name="connsiteY2767" fmla="*/ 2787106 h 6099980"/>
              <a:gd name="connsiteX2768" fmla="*/ 1650684 w 6703452"/>
              <a:gd name="connsiteY2768" fmla="*/ 2758531 h 6099980"/>
              <a:gd name="connsiteX2769" fmla="*/ 1670684 w 6703452"/>
              <a:gd name="connsiteY2769" fmla="*/ 2724241 h 6099980"/>
              <a:gd name="connsiteX2770" fmla="*/ 1695450 w 6703452"/>
              <a:gd name="connsiteY2770" fmla="*/ 2687093 h 6099980"/>
              <a:gd name="connsiteX2771" fmla="*/ 1724024 w 6703452"/>
              <a:gd name="connsiteY2771" fmla="*/ 2648041 h 6099980"/>
              <a:gd name="connsiteX2772" fmla="*/ 1755458 w 6703452"/>
              <a:gd name="connsiteY2772" fmla="*/ 2608988 h 6099980"/>
              <a:gd name="connsiteX2773" fmla="*/ 1788796 w 6703452"/>
              <a:gd name="connsiteY2773" fmla="*/ 2570888 h 6099980"/>
              <a:gd name="connsiteX2774" fmla="*/ 1804988 w 6703452"/>
              <a:gd name="connsiteY2774" fmla="*/ 2552791 h 6099980"/>
              <a:gd name="connsiteX2775" fmla="*/ 1821180 w 6703452"/>
              <a:gd name="connsiteY2775" fmla="*/ 2535646 h 6099980"/>
              <a:gd name="connsiteX2776" fmla="*/ 1852612 w 6703452"/>
              <a:gd name="connsiteY2776" fmla="*/ 2503261 h 6099980"/>
              <a:gd name="connsiteX2777" fmla="*/ 1838324 w 6703452"/>
              <a:gd name="connsiteY2777" fmla="*/ 2519453 h 6099980"/>
              <a:gd name="connsiteX2778" fmla="*/ 2045970 w 6703452"/>
              <a:gd name="connsiteY2778" fmla="*/ 2362291 h 6099980"/>
              <a:gd name="connsiteX2779" fmla="*/ 2002156 w 6703452"/>
              <a:gd name="connsiteY2779" fmla="*/ 2388961 h 6099980"/>
              <a:gd name="connsiteX2780" fmla="*/ 1971676 w 6703452"/>
              <a:gd name="connsiteY2780" fmla="*/ 2410868 h 6099980"/>
              <a:gd name="connsiteX2781" fmla="*/ 2060258 w 6703452"/>
              <a:gd name="connsiteY2781" fmla="*/ 2349908 h 6099980"/>
              <a:gd name="connsiteX2782" fmla="*/ 2027872 w 6703452"/>
              <a:gd name="connsiteY2782" fmla="*/ 2367053 h 6099980"/>
              <a:gd name="connsiteX2783" fmla="*/ 2021204 w 6703452"/>
              <a:gd name="connsiteY2783" fmla="*/ 2369911 h 6099980"/>
              <a:gd name="connsiteX2784" fmla="*/ 2002156 w 6703452"/>
              <a:gd name="connsiteY2784" fmla="*/ 2380388 h 6099980"/>
              <a:gd name="connsiteX2785" fmla="*/ 2065020 w 6703452"/>
              <a:gd name="connsiteY2785" fmla="*/ 2340383 h 6099980"/>
              <a:gd name="connsiteX2786" fmla="*/ 2081212 w 6703452"/>
              <a:gd name="connsiteY2786" fmla="*/ 2330858 h 6099980"/>
              <a:gd name="connsiteX2787" fmla="*/ 2099310 w 6703452"/>
              <a:gd name="connsiteY2787" fmla="*/ 2321333 h 6099980"/>
              <a:gd name="connsiteX2788" fmla="*/ 2138364 w 6703452"/>
              <a:gd name="connsiteY2788" fmla="*/ 2301331 h 6099980"/>
              <a:gd name="connsiteX2789" fmla="*/ 2123124 w 6703452"/>
              <a:gd name="connsiteY2789" fmla="*/ 2316571 h 6099980"/>
              <a:gd name="connsiteX2790" fmla="*/ 2199324 w 6703452"/>
              <a:gd name="connsiteY2790" fmla="*/ 2282281 h 6099980"/>
              <a:gd name="connsiteX2791" fmla="*/ 2242184 w 6703452"/>
              <a:gd name="connsiteY2791" fmla="*/ 2266088 h 6099980"/>
              <a:gd name="connsiteX2792" fmla="*/ 2267904 w 6703452"/>
              <a:gd name="connsiteY2792" fmla="*/ 2256563 h 6099980"/>
              <a:gd name="connsiteX2793" fmla="*/ 2282190 w 6703452"/>
              <a:gd name="connsiteY2793" fmla="*/ 2250848 h 6099980"/>
              <a:gd name="connsiteX2794" fmla="*/ 2298384 w 6703452"/>
              <a:gd name="connsiteY2794" fmla="*/ 2245133 h 6099980"/>
              <a:gd name="connsiteX2795" fmla="*/ 2279332 w 6703452"/>
              <a:gd name="connsiteY2795" fmla="*/ 2250848 h 6099980"/>
              <a:gd name="connsiteX2796" fmla="*/ 2265998 w 6703452"/>
              <a:gd name="connsiteY2796" fmla="*/ 2255611 h 6099980"/>
              <a:gd name="connsiteX2797" fmla="*/ 2253616 w 6703452"/>
              <a:gd name="connsiteY2797" fmla="*/ 2259421 h 6099980"/>
              <a:gd name="connsiteX2798" fmla="*/ 2273618 w 6703452"/>
              <a:gd name="connsiteY2798" fmla="*/ 2248943 h 6099980"/>
              <a:gd name="connsiteX2799" fmla="*/ 2324100 w 6703452"/>
              <a:gd name="connsiteY2799" fmla="*/ 2229893 h 6099980"/>
              <a:gd name="connsiteX2800" fmla="*/ 2349818 w 6703452"/>
              <a:gd name="connsiteY2800" fmla="*/ 2221321 h 6099980"/>
              <a:gd name="connsiteX2801" fmla="*/ 2369820 w 6703452"/>
              <a:gd name="connsiteY2801" fmla="*/ 2215606 h 6099980"/>
              <a:gd name="connsiteX2802" fmla="*/ 2348864 w 6703452"/>
              <a:gd name="connsiteY2802" fmla="*/ 2220368 h 6099980"/>
              <a:gd name="connsiteX2803" fmla="*/ 2402204 w 6703452"/>
              <a:gd name="connsiteY2803" fmla="*/ 2204176 h 6099980"/>
              <a:gd name="connsiteX2804" fmla="*/ 2414588 w 6703452"/>
              <a:gd name="connsiteY2804" fmla="*/ 2201318 h 6099980"/>
              <a:gd name="connsiteX2805" fmla="*/ 2426018 w 6703452"/>
              <a:gd name="connsiteY2805" fmla="*/ 2199413 h 6099980"/>
              <a:gd name="connsiteX2806" fmla="*/ 2447924 w 6703452"/>
              <a:gd name="connsiteY2806" fmla="*/ 2197508 h 6099980"/>
              <a:gd name="connsiteX2807" fmla="*/ 2410778 w 6703452"/>
              <a:gd name="connsiteY2807" fmla="*/ 2205128 h 6099980"/>
              <a:gd name="connsiteX2808" fmla="*/ 2380298 w 6703452"/>
              <a:gd name="connsiteY2808" fmla="*/ 2212748 h 6099980"/>
              <a:gd name="connsiteX2809" fmla="*/ 2363152 w 6703452"/>
              <a:gd name="connsiteY2809" fmla="*/ 2220368 h 6099980"/>
              <a:gd name="connsiteX2810" fmla="*/ 2413636 w 6703452"/>
              <a:gd name="connsiteY2810" fmla="*/ 2207986 h 6099980"/>
              <a:gd name="connsiteX2811" fmla="*/ 2467928 w 6703452"/>
              <a:gd name="connsiteY2811" fmla="*/ 2196556 h 6099980"/>
              <a:gd name="connsiteX2812" fmla="*/ 2433638 w 6703452"/>
              <a:gd name="connsiteY2812" fmla="*/ 2205128 h 6099980"/>
              <a:gd name="connsiteX2813" fmla="*/ 2475548 w 6703452"/>
              <a:gd name="connsiteY2813" fmla="*/ 2197508 h 6099980"/>
              <a:gd name="connsiteX2814" fmla="*/ 2496504 w 6703452"/>
              <a:gd name="connsiteY2814" fmla="*/ 2194651 h 6099980"/>
              <a:gd name="connsiteX2815" fmla="*/ 2517458 w 6703452"/>
              <a:gd name="connsiteY2815" fmla="*/ 2191793 h 6099980"/>
              <a:gd name="connsiteX2816" fmla="*/ 2559368 w 6703452"/>
              <a:gd name="connsiteY2816" fmla="*/ 2187031 h 6099980"/>
              <a:gd name="connsiteX2817" fmla="*/ 2601278 w 6703452"/>
              <a:gd name="connsiteY2817" fmla="*/ 2184173 h 6099980"/>
              <a:gd name="connsiteX2818" fmla="*/ 2694624 w 6703452"/>
              <a:gd name="connsiteY2818" fmla="*/ 2167981 h 6099980"/>
              <a:gd name="connsiteX2819" fmla="*/ 2825116 w 6703452"/>
              <a:gd name="connsiteY2819" fmla="*/ 2162266 h 6099980"/>
              <a:gd name="connsiteX2820" fmla="*/ 2807970 w 6703452"/>
              <a:gd name="connsiteY2820" fmla="*/ 2164171 h 6099980"/>
              <a:gd name="connsiteX2821" fmla="*/ 2947036 w 6703452"/>
              <a:gd name="connsiteY2821" fmla="*/ 2149883 h 6099980"/>
              <a:gd name="connsiteX2822" fmla="*/ 3036570 w 6703452"/>
              <a:gd name="connsiteY2822" fmla="*/ 2122261 h 6099980"/>
              <a:gd name="connsiteX2823" fmla="*/ 3011804 w 6703452"/>
              <a:gd name="connsiteY2823" fmla="*/ 2134643 h 6099980"/>
              <a:gd name="connsiteX2824" fmla="*/ 2932748 w 6703452"/>
              <a:gd name="connsiteY2824" fmla="*/ 2159408 h 6099980"/>
              <a:gd name="connsiteX2825" fmla="*/ 2906078 w 6703452"/>
              <a:gd name="connsiteY2825" fmla="*/ 2167981 h 6099980"/>
              <a:gd name="connsiteX2826" fmla="*/ 2947988 w 6703452"/>
              <a:gd name="connsiteY2826" fmla="*/ 2162266 h 6099980"/>
              <a:gd name="connsiteX2827" fmla="*/ 3042284 w 6703452"/>
              <a:gd name="connsiteY2827" fmla="*/ 2136548 h 6099980"/>
              <a:gd name="connsiteX2828" fmla="*/ 3053716 w 6703452"/>
              <a:gd name="connsiteY2828" fmla="*/ 2132738 h 6099980"/>
              <a:gd name="connsiteX2829" fmla="*/ 3063240 w 6703452"/>
              <a:gd name="connsiteY2829" fmla="*/ 2127976 h 6099980"/>
              <a:gd name="connsiteX2830" fmla="*/ 3080384 w 6703452"/>
              <a:gd name="connsiteY2830" fmla="*/ 2120356 h 6099980"/>
              <a:gd name="connsiteX2831" fmla="*/ 3104198 w 6703452"/>
              <a:gd name="connsiteY2831" fmla="*/ 2106068 h 6099980"/>
              <a:gd name="connsiteX2832" fmla="*/ 3119438 w 6703452"/>
              <a:gd name="connsiteY2832" fmla="*/ 2096543 h 6099980"/>
              <a:gd name="connsiteX2833" fmla="*/ 3128010 w 6703452"/>
              <a:gd name="connsiteY2833" fmla="*/ 2088923 h 6099980"/>
              <a:gd name="connsiteX2834" fmla="*/ 3168968 w 6703452"/>
              <a:gd name="connsiteY2834" fmla="*/ 2050823 h 6099980"/>
              <a:gd name="connsiteX2835" fmla="*/ 3172778 w 6703452"/>
              <a:gd name="connsiteY2835" fmla="*/ 2049871 h 6099980"/>
              <a:gd name="connsiteX2836" fmla="*/ 3212784 w 6703452"/>
              <a:gd name="connsiteY2836" fmla="*/ 2008913 h 6099980"/>
              <a:gd name="connsiteX2837" fmla="*/ 3226118 w 6703452"/>
              <a:gd name="connsiteY2837" fmla="*/ 1991768 h 6099980"/>
              <a:gd name="connsiteX2838" fmla="*/ 3242310 w 6703452"/>
              <a:gd name="connsiteY2838" fmla="*/ 1968908 h 6099980"/>
              <a:gd name="connsiteX2839" fmla="*/ 3176588 w 6703452"/>
              <a:gd name="connsiteY2839" fmla="*/ 2040346 h 6099980"/>
              <a:gd name="connsiteX2840" fmla="*/ 3193732 w 6703452"/>
              <a:gd name="connsiteY2840" fmla="*/ 2021296 h 6099980"/>
              <a:gd name="connsiteX2841" fmla="*/ 3208020 w 6703452"/>
              <a:gd name="connsiteY2841" fmla="*/ 2007008 h 6099980"/>
              <a:gd name="connsiteX2842" fmla="*/ 3223260 w 6703452"/>
              <a:gd name="connsiteY2842" fmla="*/ 1989863 h 6099980"/>
              <a:gd name="connsiteX2843" fmla="*/ 3273744 w 6703452"/>
              <a:gd name="connsiteY2843" fmla="*/ 1916521 h 6099980"/>
              <a:gd name="connsiteX2844" fmla="*/ 3290888 w 6703452"/>
              <a:gd name="connsiteY2844" fmla="*/ 1893661 h 6099980"/>
              <a:gd name="connsiteX2845" fmla="*/ 3308032 w 6703452"/>
              <a:gd name="connsiteY2845" fmla="*/ 1859371 h 6099980"/>
              <a:gd name="connsiteX2846" fmla="*/ 3308984 w 6703452"/>
              <a:gd name="connsiteY2846" fmla="*/ 1860323 h 6099980"/>
              <a:gd name="connsiteX2847" fmla="*/ 3398520 w 6703452"/>
              <a:gd name="connsiteY2847" fmla="*/ 1568858 h 6099980"/>
              <a:gd name="connsiteX2848" fmla="*/ 3428048 w 6703452"/>
              <a:gd name="connsiteY2848" fmla="*/ 1453606 h 6099980"/>
              <a:gd name="connsiteX2849" fmla="*/ 3465196 w 6703452"/>
              <a:gd name="connsiteY2849" fmla="*/ 1298348 h 6099980"/>
              <a:gd name="connsiteX2850" fmla="*/ 3444240 w 6703452"/>
              <a:gd name="connsiteY2850" fmla="*/ 1383121 h 6099980"/>
              <a:gd name="connsiteX2851" fmla="*/ 3453766 w 6703452"/>
              <a:gd name="connsiteY2851" fmla="*/ 1358356 h 6099980"/>
              <a:gd name="connsiteX2852" fmla="*/ 3455670 w 6703452"/>
              <a:gd name="connsiteY2852" fmla="*/ 1364071 h 6099980"/>
              <a:gd name="connsiteX2853" fmla="*/ 3448050 w 6703452"/>
              <a:gd name="connsiteY2853" fmla="*/ 1386931 h 6099980"/>
              <a:gd name="connsiteX2854" fmla="*/ 3435668 w 6703452"/>
              <a:gd name="connsiteY2854" fmla="*/ 1462178 h 6099980"/>
              <a:gd name="connsiteX2855" fmla="*/ 3465196 w 6703452"/>
              <a:gd name="connsiteY2855" fmla="*/ 1356451 h 6099980"/>
              <a:gd name="connsiteX2856" fmla="*/ 3457576 w 6703452"/>
              <a:gd name="connsiteY2856" fmla="*/ 1393598 h 6099980"/>
              <a:gd name="connsiteX2857" fmla="*/ 3505200 w 6703452"/>
              <a:gd name="connsiteY2857" fmla="*/ 1233578 h 6099980"/>
              <a:gd name="connsiteX2858" fmla="*/ 3497580 w 6703452"/>
              <a:gd name="connsiteY2858" fmla="*/ 1251676 h 6099980"/>
              <a:gd name="connsiteX2859" fmla="*/ 3609024 w 6703452"/>
              <a:gd name="connsiteY2859" fmla="*/ 967831 h 6099980"/>
              <a:gd name="connsiteX2860" fmla="*/ 3798570 w 6703452"/>
              <a:gd name="connsiteY2860" fmla="*/ 745898 h 6099980"/>
              <a:gd name="connsiteX2861" fmla="*/ 3819524 w 6703452"/>
              <a:gd name="connsiteY2861" fmla="*/ 725896 h 6099980"/>
              <a:gd name="connsiteX2862" fmla="*/ 3839528 w 6703452"/>
              <a:gd name="connsiteY2862" fmla="*/ 710656 h 6099980"/>
              <a:gd name="connsiteX2863" fmla="*/ 3865244 w 6703452"/>
              <a:gd name="connsiteY2863" fmla="*/ 694463 h 6099980"/>
              <a:gd name="connsiteX2864" fmla="*/ 3880484 w 6703452"/>
              <a:gd name="connsiteY2864" fmla="*/ 684938 h 6099980"/>
              <a:gd name="connsiteX2865" fmla="*/ 3896678 w 6703452"/>
              <a:gd name="connsiteY2865" fmla="*/ 676366 h 6099980"/>
              <a:gd name="connsiteX2866" fmla="*/ 3932872 w 6703452"/>
              <a:gd name="connsiteY2866" fmla="*/ 658268 h 6099980"/>
              <a:gd name="connsiteX2867" fmla="*/ 4015740 w 6703452"/>
              <a:gd name="connsiteY2867" fmla="*/ 627788 h 6099980"/>
              <a:gd name="connsiteX2868" fmla="*/ 4197668 w 6703452"/>
              <a:gd name="connsiteY2868" fmla="*/ 595403 h 6099980"/>
              <a:gd name="connsiteX2869" fmla="*/ 4345304 w 6703452"/>
              <a:gd name="connsiteY2869" fmla="*/ 601118 h 6099980"/>
              <a:gd name="connsiteX2870" fmla="*/ 4319588 w 6703452"/>
              <a:gd name="connsiteY2870" fmla="*/ 600166 h 6099980"/>
              <a:gd name="connsiteX2871" fmla="*/ 4303396 w 6703452"/>
              <a:gd name="connsiteY2871" fmla="*/ 602071 h 6099980"/>
              <a:gd name="connsiteX2872" fmla="*/ 4308158 w 6703452"/>
              <a:gd name="connsiteY2872" fmla="*/ 608738 h 6099980"/>
              <a:gd name="connsiteX2873" fmla="*/ 4140518 w 6703452"/>
              <a:gd name="connsiteY2873" fmla="*/ 613501 h 6099980"/>
              <a:gd name="connsiteX2874" fmla="*/ 4093844 w 6703452"/>
              <a:gd name="connsiteY2874" fmla="*/ 617310 h 6099980"/>
              <a:gd name="connsiteX2875" fmla="*/ 4097656 w 6703452"/>
              <a:gd name="connsiteY2875" fmla="*/ 612548 h 6099980"/>
              <a:gd name="connsiteX2876" fmla="*/ 4043364 w 6703452"/>
              <a:gd name="connsiteY2876" fmla="*/ 624931 h 6099980"/>
              <a:gd name="connsiteX2877" fmla="*/ 4020504 w 6703452"/>
              <a:gd name="connsiteY2877" fmla="*/ 632551 h 6099980"/>
              <a:gd name="connsiteX2878" fmla="*/ 4032884 w 6703452"/>
              <a:gd name="connsiteY2878" fmla="*/ 631598 h 6099980"/>
              <a:gd name="connsiteX2879" fmla="*/ 4070984 w 6703452"/>
              <a:gd name="connsiteY2879" fmla="*/ 625883 h 6099980"/>
              <a:gd name="connsiteX2880" fmla="*/ 4073906 w 6703452"/>
              <a:gd name="connsiteY2880" fmla="*/ 625801 h 6099980"/>
              <a:gd name="connsiteX2881" fmla="*/ 4059080 w 6703452"/>
              <a:gd name="connsiteY2881" fmla="*/ 628740 h 6099980"/>
              <a:gd name="connsiteX2882" fmla="*/ 3970972 w 6703452"/>
              <a:gd name="connsiteY2882" fmla="*/ 653506 h 6099980"/>
              <a:gd name="connsiteX2883" fmla="*/ 3943350 w 6703452"/>
              <a:gd name="connsiteY2883" fmla="*/ 665888 h 6099980"/>
              <a:gd name="connsiteX2884" fmla="*/ 3916680 w 6703452"/>
              <a:gd name="connsiteY2884" fmla="*/ 680176 h 6099980"/>
              <a:gd name="connsiteX2885" fmla="*/ 3885248 w 6703452"/>
              <a:gd name="connsiteY2885" fmla="*/ 697321 h 6099980"/>
              <a:gd name="connsiteX2886" fmla="*/ 3824288 w 6703452"/>
              <a:gd name="connsiteY2886" fmla="*/ 739231 h 6099980"/>
              <a:gd name="connsiteX2887" fmla="*/ 3799524 w 6703452"/>
              <a:gd name="connsiteY2887" fmla="*/ 758281 h 6099980"/>
              <a:gd name="connsiteX2888" fmla="*/ 3782378 w 6703452"/>
              <a:gd name="connsiteY2888" fmla="*/ 774473 h 6099980"/>
              <a:gd name="connsiteX2889" fmla="*/ 3822072 w 6703452"/>
              <a:gd name="connsiteY2889" fmla="*/ 748981 h 6099980"/>
              <a:gd name="connsiteX2890" fmla="*/ 3805238 w 6703452"/>
              <a:gd name="connsiteY2890" fmla="*/ 761138 h 6099980"/>
              <a:gd name="connsiteX2891" fmla="*/ 3788092 w 6703452"/>
              <a:gd name="connsiteY2891" fmla="*/ 775426 h 6099980"/>
              <a:gd name="connsiteX2892" fmla="*/ 3770948 w 6703452"/>
              <a:gd name="connsiteY2892" fmla="*/ 789713 h 6099980"/>
              <a:gd name="connsiteX2893" fmla="*/ 3762376 w 6703452"/>
              <a:gd name="connsiteY2893" fmla="*/ 797333 h 6099980"/>
              <a:gd name="connsiteX2894" fmla="*/ 3754756 w 6703452"/>
              <a:gd name="connsiteY2894" fmla="*/ 804953 h 6099980"/>
              <a:gd name="connsiteX2895" fmla="*/ 3724276 w 6703452"/>
              <a:gd name="connsiteY2895" fmla="*/ 835433 h 6099980"/>
              <a:gd name="connsiteX2896" fmla="*/ 3699510 w 6703452"/>
              <a:gd name="connsiteY2896" fmla="*/ 864960 h 6099980"/>
              <a:gd name="connsiteX2897" fmla="*/ 3689032 w 6703452"/>
              <a:gd name="connsiteY2897" fmla="*/ 878296 h 6099980"/>
              <a:gd name="connsiteX2898" fmla="*/ 3680460 w 6703452"/>
              <a:gd name="connsiteY2898" fmla="*/ 890678 h 6099980"/>
              <a:gd name="connsiteX2899" fmla="*/ 3692844 w 6703452"/>
              <a:gd name="connsiteY2899" fmla="*/ 877343 h 6099980"/>
              <a:gd name="connsiteX2900" fmla="*/ 3722370 w 6703452"/>
              <a:gd name="connsiteY2900" fmla="*/ 844958 h 6099980"/>
              <a:gd name="connsiteX2901" fmla="*/ 3739516 w 6703452"/>
              <a:gd name="connsiteY2901" fmla="*/ 827813 h 6099980"/>
              <a:gd name="connsiteX2902" fmla="*/ 3755708 w 6703452"/>
              <a:gd name="connsiteY2902" fmla="*/ 811621 h 6099980"/>
              <a:gd name="connsiteX2903" fmla="*/ 3774758 w 6703452"/>
              <a:gd name="connsiteY2903" fmla="*/ 790666 h 6099980"/>
              <a:gd name="connsiteX2904" fmla="*/ 3767138 w 6703452"/>
              <a:gd name="connsiteY2904" fmla="*/ 800191 h 6099980"/>
              <a:gd name="connsiteX2905" fmla="*/ 3743324 w 6703452"/>
              <a:gd name="connsiteY2905" fmla="*/ 825908 h 6099980"/>
              <a:gd name="connsiteX2906" fmla="*/ 3752850 w 6703452"/>
              <a:gd name="connsiteY2906" fmla="*/ 822098 h 6099980"/>
              <a:gd name="connsiteX2907" fmla="*/ 3695700 w 6703452"/>
              <a:gd name="connsiteY2907" fmla="*/ 888773 h 6099980"/>
              <a:gd name="connsiteX2908" fmla="*/ 3668078 w 6703452"/>
              <a:gd name="connsiteY2908" fmla="*/ 927826 h 6099980"/>
              <a:gd name="connsiteX2909" fmla="*/ 3654744 w 6703452"/>
              <a:gd name="connsiteY2909" fmla="*/ 948781 h 6099980"/>
              <a:gd name="connsiteX2910" fmla="*/ 3642360 w 6703452"/>
              <a:gd name="connsiteY2910" fmla="*/ 969735 h 6099980"/>
              <a:gd name="connsiteX2911" fmla="*/ 3570924 w 6703452"/>
              <a:gd name="connsiteY2911" fmla="*/ 1117373 h 6099980"/>
              <a:gd name="connsiteX2912" fmla="*/ 3560444 w 6703452"/>
              <a:gd name="connsiteY2912" fmla="*/ 1127851 h 6099980"/>
              <a:gd name="connsiteX2913" fmla="*/ 3539492 w 6703452"/>
              <a:gd name="connsiteY2913" fmla="*/ 1198336 h 6099980"/>
              <a:gd name="connsiteX2914" fmla="*/ 3532824 w 6703452"/>
              <a:gd name="connsiteY2914" fmla="*/ 1227863 h 6099980"/>
              <a:gd name="connsiteX2915" fmla="*/ 3517584 w 6703452"/>
              <a:gd name="connsiteY2915" fmla="*/ 1281203 h 6099980"/>
              <a:gd name="connsiteX2916" fmla="*/ 3527108 w 6703452"/>
              <a:gd name="connsiteY2916" fmla="*/ 1233578 h 6099980"/>
              <a:gd name="connsiteX2917" fmla="*/ 3531870 w 6703452"/>
              <a:gd name="connsiteY2917" fmla="*/ 1204051 h 6099980"/>
              <a:gd name="connsiteX2918" fmla="*/ 3520440 w 6703452"/>
              <a:gd name="connsiteY2918" fmla="*/ 1226911 h 6099980"/>
              <a:gd name="connsiteX2919" fmla="*/ 3498532 w 6703452"/>
              <a:gd name="connsiteY2919" fmla="*/ 1299301 h 6099980"/>
              <a:gd name="connsiteX2920" fmla="*/ 3457576 w 6703452"/>
              <a:gd name="connsiteY2920" fmla="*/ 1477418 h 6099980"/>
              <a:gd name="connsiteX2921" fmla="*/ 3441384 w 6703452"/>
              <a:gd name="connsiteY2921" fmla="*/ 1521233 h 6099980"/>
              <a:gd name="connsiteX2922" fmla="*/ 3426144 w 6703452"/>
              <a:gd name="connsiteY2922" fmla="*/ 1638390 h 6099980"/>
              <a:gd name="connsiteX2923" fmla="*/ 3450908 w 6703452"/>
              <a:gd name="connsiteY2923" fmla="*/ 1526948 h 6099980"/>
              <a:gd name="connsiteX2924" fmla="*/ 3469958 w 6703452"/>
              <a:gd name="connsiteY2924" fmla="*/ 1429793 h 6099980"/>
              <a:gd name="connsiteX2925" fmla="*/ 3438524 w 6703452"/>
              <a:gd name="connsiteY2925" fmla="*/ 1606006 h 6099980"/>
              <a:gd name="connsiteX2926" fmla="*/ 3457576 w 6703452"/>
              <a:gd name="connsiteY2926" fmla="*/ 1530758 h 6099980"/>
              <a:gd name="connsiteX2927" fmla="*/ 3439478 w 6703452"/>
              <a:gd name="connsiteY2927" fmla="*/ 1621246 h 6099980"/>
              <a:gd name="connsiteX2928" fmla="*/ 3431858 w 6703452"/>
              <a:gd name="connsiteY2928" fmla="*/ 1662203 h 6099980"/>
              <a:gd name="connsiteX2929" fmla="*/ 3483292 w 6703452"/>
              <a:gd name="connsiteY2929" fmla="*/ 1462178 h 6099980"/>
              <a:gd name="connsiteX2930" fmla="*/ 3483292 w 6703452"/>
              <a:gd name="connsiteY2930" fmla="*/ 1476465 h 6099980"/>
              <a:gd name="connsiteX2931" fmla="*/ 3509010 w 6703452"/>
              <a:gd name="connsiteY2931" fmla="*/ 1358356 h 6099980"/>
              <a:gd name="connsiteX2932" fmla="*/ 3539492 w 6703452"/>
              <a:gd name="connsiteY2932" fmla="*/ 1235483 h 6099980"/>
              <a:gd name="connsiteX2933" fmla="*/ 3552824 w 6703452"/>
              <a:gd name="connsiteY2933" fmla="*/ 1190716 h 6099980"/>
              <a:gd name="connsiteX2934" fmla="*/ 3562350 w 6703452"/>
              <a:gd name="connsiteY2934" fmla="*/ 1165951 h 6099980"/>
              <a:gd name="connsiteX2935" fmla="*/ 3554730 w 6703452"/>
              <a:gd name="connsiteY2935" fmla="*/ 1199288 h 6099980"/>
              <a:gd name="connsiteX2936" fmla="*/ 3594736 w 6703452"/>
              <a:gd name="connsiteY2936" fmla="*/ 1085941 h 6099980"/>
              <a:gd name="connsiteX2937" fmla="*/ 3605212 w 6703452"/>
              <a:gd name="connsiteY2937" fmla="*/ 1061176 h 6099980"/>
              <a:gd name="connsiteX2938" fmla="*/ 3617596 w 6703452"/>
              <a:gd name="connsiteY2938" fmla="*/ 1033553 h 6099980"/>
              <a:gd name="connsiteX2939" fmla="*/ 3633788 w 6703452"/>
              <a:gd name="connsiteY2939" fmla="*/ 1000216 h 6099980"/>
              <a:gd name="connsiteX2940" fmla="*/ 3656648 w 6703452"/>
              <a:gd name="connsiteY2940" fmla="*/ 959258 h 6099980"/>
              <a:gd name="connsiteX2941" fmla="*/ 3650932 w 6703452"/>
              <a:gd name="connsiteY2941" fmla="*/ 970688 h 6099980"/>
              <a:gd name="connsiteX2942" fmla="*/ 3649980 w 6703452"/>
              <a:gd name="connsiteY2942" fmla="*/ 974498 h 6099980"/>
              <a:gd name="connsiteX2943" fmla="*/ 3764280 w 6703452"/>
              <a:gd name="connsiteY2943" fmla="*/ 817335 h 6099980"/>
              <a:gd name="connsiteX2944" fmla="*/ 3904298 w 6703452"/>
              <a:gd name="connsiteY2944" fmla="*/ 712560 h 6099980"/>
              <a:gd name="connsiteX2945" fmla="*/ 3940492 w 6703452"/>
              <a:gd name="connsiteY2945" fmla="*/ 694463 h 6099980"/>
              <a:gd name="connsiteX2946" fmla="*/ 3958592 w 6703452"/>
              <a:gd name="connsiteY2946" fmla="*/ 686843 h 6099980"/>
              <a:gd name="connsiteX2947" fmla="*/ 3976688 w 6703452"/>
              <a:gd name="connsiteY2947" fmla="*/ 679223 h 6099980"/>
              <a:gd name="connsiteX2948" fmla="*/ 4046220 w 6703452"/>
              <a:gd name="connsiteY2948" fmla="*/ 655410 h 6099980"/>
              <a:gd name="connsiteX2949" fmla="*/ 4079558 w 6703452"/>
              <a:gd name="connsiteY2949" fmla="*/ 647791 h 6099980"/>
              <a:gd name="connsiteX2950" fmla="*/ 4110992 w 6703452"/>
              <a:gd name="connsiteY2950" fmla="*/ 641123 h 6099980"/>
              <a:gd name="connsiteX2951" fmla="*/ 4141470 w 6703452"/>
              <a:gd name="connsiteY2951" fmla="*/ 636360 h 6099980"/>
              <a:gd name="connsiteX2952" fmla="*/ 4155758 w 6703452"/>
              <a:gd name="connsiteY2952" fmla="*/ 634456 h 6099980"/>
              <a:gd name="connsiteX2953" fmla="*/ 4168140 w 6703452"/>
              <a:gd name="connsiteY2953" fmla="*/ 627788 h 6099980"/>
              <a:gd name="connsiteX2954" fmla="*/ 4152900 w 6703452"/>
              <a:gd name="connsiteY2954" fmla="*/ 627788 h 6099980"/>
              <a:gd name="connsiteX2955" fmla="*/ 4130040 w 6703452"/>
              <a:gd name="connsiteY2955" fmla="*/ 629693 h 6099980"/>
              <a:gd name="connsiteX2956" fmla="*/ 4101466 w 6703452"/>
              <a:gd name="connsiteY2956" fmla="*/ 632551 h 6099980"/>
              <a:gd name="connsiteX2957" fmla="*/ 4069080 w 6703452"/>
              <a:gd name="connsiteY2957" fmla="*/ 638266 h 6099980"/>
              <a:gd name="connsiteX2958" fmla="*/ 4002404 w 6703452"/>
              <a:gd name="connsiteY2958" fmla="*/ 654458 h 6099980"/>
              <a:gd name="connsiteX2959" fmla="*/ 3987166 w 6703452"/>
              <a:gd name="connsiteY2959" fmla="*/ 659221 h 6099980"/>
              <a:gd name="connsiteX2960" fmla="*/ 3972878 w 6703452"/>
              <a:gd name="connsiteY2960" fmla="*/ 663983 h 6099980"/>
              <a:gd name="connsiteX2961" fmla="*/ 3947160 w 6703452"/>
              <a:gd name="connsiteY2961" fmla="*/ 673508 h 6099980"/>
              <a:gd name="connsiteX2962" fmla="*/ 3998596 w 6703452"/>
              <a:gd name="connsiteY2962" fmla="*/ 648743 h 6099980"/>
              <a:gd name="connsiteX2963" fmla="*/ 4033838 w 6703452"/>
              <a:gd name="connsiteY2963" fmla="*/ 642076 h 6099980"/>
              <a:gd name="connsiteX2964" fmla="*/ 4045268 w 6703452"/>
              <a:gd name="connsiteY2964" fmla="*/ 638266 h 6099980"/>
              <a:gd name="connsiteX2965" fmla="*/ 4057650 w 6703452"/>
              <a:gd name="connsiteY2965" fmla="*/ 635408 h 6099980"/>
              <a:gd name="connsiteX2966" fmla="*/ 4081464 w 6703452"/>
              <a:gd name="connsiteY2966" fmla="*/ 628741 h 6099980"/>
              <a:gd name="connsiteX2967" fmla="*/ 4117922 w 6703452"/>
              <a:gd name="connsiteY2967" fmla="*/ 620877 h 6099980"/>
              <a:gd name="connsiteX2968" fmla="*/ 4146188 w 6703452"/>
              <a:gd name="connsiteY2968" fmla="*/ 615673 h 6099980"/>
              <a:gd name="connsiteX2969" fmla="*/ 4340544 w 6703452"/>
              <a:gd name="connsiteY2969" fmla="*/ 615406 h 6099980"/>
              <a:gd name="connsiteX2970" fmla="*/ 4395788 w 6703452"/>
              <a:gd name="connsiteY2970" fmla="*/ 624931 h 6099980"/>
              <a:gd name="connsiteX2971" fmla="*/ 4448176 w 6703452"/>
              <a:gd name="connsiteY2971" fmla="*/ 638266 h 6099980"/>
              <a:gd name="connsiteX2972" fmla="*/ 4497704 w 6703452"/>
              <a:gd name="connsiteY2972" fmla="*/ 655410 h 6099980"/>
              <a:gd name="connsiteX2973" fmla="*/ 4544378 w 6703452"/>
              <a:gd name="connsiteY2973" fmla="*/ 675413 h 6099980"/>
              <a:gd name="connsiteX2974" fmla="*/ 4546284 w 6703452"/>
              <a:gd name="connsiteY2974" fmla="*/ 678271 h 6099980"/>
              <a:gd name="connsiteX2975" fmla="*/ 4635818 w 6703452"/>
              <a:gd name="connsiteY2975" fmla="*/ 713513 h 6099980"/>
              <a:gd name="connsiteX2976" fmla="*/ 4588192 w 6703452"/>
              <a:gd name="connsiteY2976" fmla="*/ 689701 h 6099980"/>
              <a:gd name="connsiteX2977" fmla="*/ 4610100 w 6703452"/>
              <a:gd name="connsiteY2977" fmla="*/ 696368 h 6099980"/>
              <a:gd name="connsiteX2978" fmla="*/ 4657206 w 6703452"/>
              <a:gd name="connsiteY2978" fmla="*/ 712942 h 6099980"/>
              <a:gd name="connsiteX2979" fmla="*/ 4651058 w 6703452"/>
              <a:gd name="connsiteY2979" fmla="*/ 711608 h 6099980"/>
              <a:gd name="connsiteX2980" fmla="*/ 4661536 w 6703452"/>
              <a:gd name="connsiteY2980" fmla="*/ 714466 h 6099980"/>
              <a:gd name="connsiteX2981" fmla="*/ 4657206 w 6703452"/>
              <a:gd name="connsiteY2981" fmla="*/ 712942 h 6099980"/>
              <a:gd name="connsiteX2982" fmla="*/ 4697136 w 6703452"/>
              <a:gd name="connsiteY2982" fmla="*/ 721609 h 6099980"/>
              <a:gd name="connsiteX2983" fmla="*/ 4753928 w 6703452"/>
              <a:gd name="connsiteY2983" fmla="*/ 717323 h 6099980"/>
              <a:gd name="connsiteX2984" fmla="*/ 4866324 w 6703452"/>
              <a:gd name="connsiteY2984" fmla="*/ 649696 h 6099980"/>
              <a:gd name="connsiteX2985" fmla="*/ 4907280 w 6703452"/>
              <a:gd name="connsiteY2985" fmla="*/ 603976 h 6099980"/>
              <a:gd name="connsiteX2986" fmla="*/ 5008246 w 6703452"/>
              <a:gd name="connsiteY2986" fmla="*/ 522061 h 6099980"/>
              <a:gd name="connsiteX2987" fmla="*/ 5142548 w 6703452"/>
              <a:gd name="connsiteY2987" fmla="*/ 392520 h 6099980"/>
              <a:gd name="connsiteX2988" fmla="*/ 5257800 w 6703452"/>
              <a:gd name="connsiteY2988" fmla="*/ 288698 h 6099980"/>
              <a:gd name="connsiteX2989" fmla="*/ 5374958 w 6703452"/>
              <a:gd name="connsiteY2989" fmla="*/ 210593 h 6099980"/>
              <a:gd name="connsiteX2990" fmla="*/ 5415916 w 6703452"/>
              <a:gd name="connsiteY2990" fmla="*/ 186781 h 6099980"/>
              <a:gd name="connsiteX2991" fmla="*/ 5389246 w 6703452"/>
              <a:gd name="connsiteY2991" fmla="*/ 206783 h 6099980"/>
              <a:gd name="connsiteX2992" fmla="*/ 5425440 w 6703452"/>
              <a:gd name="connsiteY2992" fmla="*/ 182018 h 6099980"/>
              <a:gd name="connsiteX2993" fmla="*/ 5453064 w 6703452"/>
              <a:gd name="connsiteY2993" fmla="*/ 162015 h 6099980"/>
              <a:gd name="connsiteX2994" fmla="*/ 5499736 w 6703452"/>
              <a:gd name="connsiteY2994" fmla="*/ 128678 h 6099980"/>
              <a:gd name="connsiteX2995" fmla="*/ 5566412 w 6703452"/>
              <a:gd name="connsiteY2995" fmla="*/ 92483 h 6099980"/>
              <a:gd name="connsiteX2996" fmla="*/ 5591176 w 6703452"/>
              <a:gd name="connsiteY2996" fmla="*/ 82005 h 6099980"/>
              <a:gd name="connsiteX2997" fmla="*/ 5620704 w 6703452"/>
              <a:gd name="connsiteY2997" fmla="*/ 70576 h 6099980"/>
              <a:gd name="connsiteX2998" fmla="*/ 5636896 w 6703452"/>
              <a:gd name="connsiteY2998" fmla="*/ 64860 h 6099980"/>
              <a:gd name="connsiteX2999" fmla="*/ 5654992 w 6703452"/>
              <a:gd name="connsiteY2999" fmla="*/ 59145 h 6099980"/>
              <a:gd name="connsiteX3000" fmla="*/ 5694998 w 6703452"/>
              <a:gd name="connsiteY3000" fmla="*/ 47715 h 6099980"/>
              <a:gd name="connsiteX3001" fmla="*/ 5637848 w 6703452"/>
              <a:gd name="connsiteY3001" fmla="*/ 70576 h 6099980"/>
              <a:gd name="connsiteX3002" fmla="*/ 5814060 w 6703452"/>
              <a:gd name="connsiteY3002" fmla="*/ 20093 h 6099980"/>
              <a:gd name="connsiteX3003" fmla="*/ 6004560 w 6703452"/>
              <a:gd name="connsiteY3003" fmla="*/ 90 h 609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Lst>
            <a:rect l="l" t="t" r="r" b="b"/>
            <a:pathLst>
              <a:path w="6703452" h="6099980">
                <a:moveTo>
                  <a:pt x="641984" y="6061800"/>
                </a:moveTo>
                <a:cubicBezTo>
                  <a:pt x="677228" y="6062753"/>
                  <a:pt x="643890" y="6063705"/>
                  <a:pt x="635318" y="6063705"/>
                </a:cubicBezTo>
                <a:close/>
                <a:moveTo>
                  <a:pt x="527686" y="6027510"/>
                </a:moveTo>
                <a:cubicBezTo>
                  <a:pt x="556260" y="6028462"/>
                  <a:pt x="561024" y="6029415"/>
                  <a:pt x="568644" y="6031320"/>
                </a:cubicBezTo>
                <a:cubicBezTo>
                  <a:pt x="572454" y="6032273"/>
                  <a:pt x="577216" y="6033225"/>
                  <a:pt x="585788" y="6034178"/>
                </a:cubicBezTo>
                <a:cubicBezTo>
                  <a:pt x="590552" y="6035130"/>
                  <a:pt x="596266" y="6035130"/>
                  <a:pt x="602934" y="6036082"/>
                </a:cubicBezTo>
                <a:cubicBezTo>
                  <a:pt x="610554" y="6036082"/>
                  <a:pt x="619126" y="6037035"/>
                  <a:pt x="629604" y="6037035"/>
                </a:cubicBezTo>
                <a:cubicBezTo>
                  <a:pt x="616268" y="6036082"/>
                  <a:pt x="606744" y="6034178"/>
                  <a:pt x="601028" y="6033225"/>
                </a:cubicBezTo>
                <a:cubicBezTo>
                  <a:pt x="594360" y="6031320"/>
                  <a:pt x="592456" y="6030367"/>
                  <a:pt x="594360" y="6029415"/>
                </a:cubicBezTo>
                <a:cubicBezTo>
                  <a:pt x="596266" y="6028462"/>
                  <a:pt x="602934" y="6027510"/>
                  <a:pt x="614364" y="6027510"/>
                </a:cubicBezTo>
                <a:cubicBezTo>
                  <a:pt x="625794" y="6027510"/>
                  <a:pt x="642938" y="6027510"/>
                  <a:pt x="665800" y="6027510"/>
                </a:cubicBezTo>
                <a:lnTo>
                  <a:pt x="656274" y="6037987"/>
                </a:lnTo>
                <a:cubicBezTo>
                  <a:pt x="649606" y="6037987"/>
                  <a:pt x="639128" y="6037987"/>
                  <a:pt x="625794" y="6037035"/>
                </a:cubicBezTo>
                <a:cubicBezTo>
                  <a:pt x="612460" y="6036082"/>
                  <a:pt x="597218" y="6036082"/>
                  <a:pt x="583884" y="6036082"/>
                </a:cubicBezTo>
                <a:cubicBezTo>
                  <a:pt x="554356" y="6034178"/>
                  <a:pt x="528638" y="6029415"/>
                  <a:pt x="527686" y="6027510"/>
                </a:cubicBezTo>
                <a:close/>
                <a:moveTo>
                  <a:pt x="822202" y="6024563"/>
                </a:moveTo>
                <a:cubicBezTo>
                  <a:pt x="827008" y="6024593"/>
                  <a:pt x="829866" y="6024891"/>
                  <a:pt x="829628" y="6025605"/>
                </a:cubicBezTo>
                <a:cubicBezTo>
                  <a:pt x="804864" y="6027510"/>
                  <a:pt x="777240" y="6027510"/>
                  <a:pt x="757238" y="6027510"/>
                </a:cubicBezTo>
                <a:cubicBezTo>
                  <a:pt x="775812" y="6026796"/>
                  <a:pt x="807780" y="6024474"/>
                  <a:pt x="822202" y="6024563"/>
                </a:cubicBezTo>
                <a:close/>
                <a:moveTo>
                  <a:pt x="1108394" y="5987823"/>
                </a:moveTo>
                <a:lnTo>
                  <a:pt x="1102996" y="5989410"/>
                </a:lnTo>
                <a:cubicBezTo>
                  <a:pt x="1097280" y="5991315"/>
                  <a:pt x="1091564" y="5992268"/>
                  <a:pt x="1085850" y="5994173"/>
                </a:cubicBezTo>
                <a:lnTo>
                  <a:pt x="1102044" y="5989410"/>
                </a:lnTo>
                <a:close/>
                <a:moveTo>
                  <a:pt x="1126810" y="5982028"/>
                </a:moveTo>
                <a:lnTo>
                  <a:pt x="1117284" y="5985600"/>
                </a:lnTo>
                <a:lnTo>
                  <a:pt x="1108394" y="5987823"/>
                </a:lnTo>
                <a:lnTo>
                  <a:pt x="1119188" y="5984648"/>
                </a:lnTo>
                <a:close/>
                <a:moveTo>
                  <a:pt x="353378" y="5981790"/>
                </a:moveTo>
                <a:lnTo>
                  <a:pt x="366712" y="5981790"/>
                </a:lnTo>
                <a:cubicBezTo>
                  <a:pt x="420052" y="6001792"/>
                  <a:pt x="476250" y="6013222"/>
                  <a:pt x="534352" y="6020842"/>
                </a:cubicBezTo>
                <a:cubicBezTo>
                  <a:pt x="515304" y="6019890"/>
                  <a:pt x="497204" y="6017032"/>
                  <a:pt x="478156" y="6015128"/>
                </a:cubicBezTo>
                <a:cubicBezTo>
                  <a:pt x="468630" y="6014175"/>
                  <a:pt x="460058" y="6012270"/>
                  <a:pt x="450532" y="6011317"/>
                </a:cubicBezTo>
                <a:cubicBezTo>
                  <a:pt x="441960" y="6010365"/>
                  <a:pt x="432436" y="6009412"/>
                  <a:pt x="423864" y="6005603"/>
                </a:cubicBezTo>
                <a:cubicBezTo>
                  <a:pt x="431484" y="6007507"/>
                  <a:pt x="440056" y="6007507"/>
                  <a:pt x="448628" y="6008460"/>
                </a:cubicBezTo>
                <a:cubicBezTo>
                  <a:pt x="442912" y="6006555"/>
                  <a:pt x="434340" y="6005603"/>
                  <a:pt x="425768" y="6002745"/>
                </a:cubicBezTo>
                <a:cubicBezTo>
                  <a:pt x="416244" y="5999887"/>
                  <a:pt x="406718" y="5997982"/>
                  <a:pt x="397192" y="5995125"/>
                </a:cubicBezTo>
                <a:cubicBezTo>
                  <a:pt x="378144" y="5989410"/>
                  <a:pt x="360998" y="5983695"/>
                  <a:pt x="353378" y="5981790"/>
                </a:cubicBezTo>
                <a:close/>
                <a:moveTo>
                  <a:pt x="1147764" y="5974170"/>
                </a:moveTo>
                <a:lnTo>
                  <a:pt x="1149668" y="5974170"/>
                </a:lnTo>
                <a:lnTo>
                  <a:pt x="1126810" y="5982028"/>
                </a:lnTo>
                <a:close/>
                <a:moveTo>
                  <a:pt x="1224916" y="5931307"/>
                </a:moveTo>
                <a:cubicBezTo>
                  <a:pt x="1201104" y="5947500"/>
                  <a:pt x="1175384" y="5960835"/>
                  <a:pt x="1147764" y="5972265"/>
                </a:cubicBezTo>
                <a:lnTo>
                  <a:pt x="1129664" y="5973217"/>
                </a:lnTo>
                <a:cubicBezTo>
                  <a:pt x="1168718" y="5957977"/>
                  <a:pt x="1189672" y="5946547"/>
                  <a:pt x="1202056" y="5940832"/>
                </a:cubicBezTo>
                <a:cubicBezTo>
                  <a:pt x="1215390" y="5934165"/>
                  <a:pt x="1220152" y="5933212"/>
                  <a:pt x="1224916" y="5931307"/>
                </a:cubicBezTo>
                <a:close/>
                <a:moveTo>
                  <a:pt x="222306" y="5900734"/>
                </a:moveTo>
                <a:lnTo>
                  <a:pt x="320992" y="5962741"/>
                </a:lnTo>
                <a:cubicBezTo>
                  <a:pt x="294798" y="5951311"/>
                  <a:pt x="271224" y="5937976"/>
                  <a:pt x="250032" y="5923450"/>
                </a:cubicBezTo>
                <a:close/>
                <a:moveTo>
                  <a:pt x="1269682" y="5897018"/>
                </a:moveTo>
                <a:cubicBezTo>
                  <a:pt x="1261110" y="5906543"/>
                  <a:pt x="1251584" y="5916068"/>
                  <a:pt x="1242060" y="5925593"/>
                </a:cubicBezTo>
                <a:cubicBezTo>
                  <a:pt x="1233488" y="5930356"/>
                  <a:pt x="1228724" y="5931308"/>
                  <a:pt x="1224916" y="5932261"/>
                </a:cubicBezTo>
                <a:cubicBezTo>
                  <a:pt x="1241108" y="5921783"/>
                  <a:pt x="1255396" y="5909400"/>
                  <a:pt x="1269682" y="5897018"/>
                </a:cubicBezTo>
                <a:close/>
                <a:moveTo>
                  <a:pt x="202434" y="5884453"/>
                </a:moveTo>
                <a:lnTo>
                  <a:pt x="222306" y="5900734"/>
                </a:lnTo>
                <a:lnTo>
                  <a:pt x="213360" y="5895113"/>
                </a:lnTo>
                <a:close/>
                <a:moveTo>
                  <a:pt x="183400" y="5865879"/>
                </a:moveTo>
                <a:lnTo>
                  <a:pt x="202434" y="5884453"/>
                </a:lnTo>
                <a:lnTo>
                  <a:pt x="193358" y="5877016"/>
                </a:lnTo>
                <a:close/>
                <a:moveTo>
                  <a:pt x="1309688" y="5854155"/>
                </a:moveTo>
                <a:cubicBezTo>
                  <a:pt x="1303020" y="5860823"/>
                  <a:pt x="1297306" y="5869395"/>
                  <a:pt x="1290638" y="5876062"/>
                </a:cubicBezTo>
                <a:lnTo>
                  <a:pt x="1269684" y="5897018"/>
                </a:lnTo>
                <a:lnTo>
                  <a:pt x="1284924" y="5878920"/>
                </a:lnTo>
                <a:lnTo>
                  <a:pt x="1291592" y="5873205"/>
                </a:lnTo>
                <a:lnTo>
                  <a:pt x="1297306" y="5866537"/>
                </a:lnTo>
                <a:close/>
                <a:moveTo>
                  <a:pt x="159672" y="5839346"/>
                </a:moveTo>
                <a:lnTo>
                  <a:pt x="183400" y="5865879"/>
                </a:lnTo>
                <a:lnTo>
                  <a:pt x="169188" y="5852012"/>
                </a:lnTo>
                <a:close/>
                <a:moveTo>
                  <a:pt x="66832" y="5831867"/>
                </a:moveTo>
                <a:lnTo>
                  <a:pt x="90592" y="5866401"/>
                </a:lnTo>
                <a:lnTo>
                  <a:pt x="84772" y="5858918"/>
                </a:lnTo>
                <a:cubicBezTo>
                  <a:pt x="78104" y="5849393"/>
                  <a:pt x="71438" y="5839868"/>
                  <a:pt x="67628" y="5833201"/>
                </a:cubicBezTo>
                <a:close/>
                <a:moveTo>
                  <a:pt x="63580" y="5826414"/>
                </a:moveTo>
                <a:lnTo>
                  <a:pt x="66832" y="5831867"/>
                </a:lnTo>
                <a:lnTo>
                  <a:pt x="63818" y="5827486"/>
                </a:lnTo>
                <a:cubicBezTo>
                  <a:pt x="62866" y="5825581"/>
                  <a:pt x="62866" y="5825343"/>
                  <a:pt x="63580" y="5826414"/>
                </a:cubicBezTo>
                <a:close/>
                <a:moveTo>
                  <a:pt x="140478" y="5813794"/>
                </a:moveTo>
                <a:lnTo>
                  <a:pt x="159672" y="5839346"/>
                </a:lnTo>
                <a:lnTo>
                  <a:pt x="149066" y="5827486"/>
                </a:lnTo>
                <a:close/>
                <a:moveTo>
                  <a:pt x="127666" y="5793370"/>
                </a:moveTo>
                <a:lnTo>
                  <a:pt x="140478" y="5813794"/>
                </a:lnTo>
                <a:lnTo>
                  <a:pt x="131444" y="5801768"/>
                </a:lnTo>
                <a:close/>
                <a:moveTo>
                  <a:pt x="95004" y="5720765"/>
                </a:moveTo>
                <a:lnTo>
                  <a:pt x="127666" y="5793370"/>
                </a:lnTo>
                <a:lnTo>
                  <a:pt x="116204" y="5775098"/>
                </a:lnTo>
                <a:close/>
                <a:moveTo>
                  <a:pt x="85588" y="5696637"/>
                </a:moveTo>
                <a:lnTo>
                  <a:pt x="95004" y="5720765"/>
                </a:lnTo>
                <a:lnTo>
                  <a:pt x="86558" y="5701994"/>
                </a:lnTo>
                <a:close/>
                <a:moveTo>
                  <a:pt x="66676" y="5592218"/>
                </a:moveTo>
                <a:lnTo>
                  <a:pt x="85588" y="5696637"/>
                </a:lnTo>
                <a:lnTo>
                  <a:pt x="81082" y="5685087"/>
                </a:lnTo>
                <a:cubicBezTo>
                  <a:pt x="73104" y="5654607"/>
                  <a:pt x="68580" y="5623650"/>
                  <a:pt x="66676" y="5592218"/>
                </a:cubicBezTo>
                <a:close/>
                <a:moveTo>
                  <a:pt x="51912" y="5572573"/>
                </a:moveTo>
                <a:cubicBezTo>
                  <a:pt x="52388" y="5571978"/>
                  <a:pt x="52864" y="5573644"/>
                  <a:pt x="53340" y="5578883"/>
                </a:cubicBezTo>
                <a:lnTo>
                  <a:pt x="55244" y="5610316"/>
                </a:lnTo>
                <a:lnTo>
                  <a:pt x="50484" y="5585590"/>
                </a:lnTo>
                <a:lnTo>
                  <a:pt x="50484" y="5579836"/>
                </a:lnTo>
                <a:cubicBezTo>
                  <a:pt x="50960" y="5576026"/>
                  <a:pt x="51436" y="5573169"/>
                  <a:pt x="51912" y="5572573"/>
                </a:cubicBezTo>
                <a:close/>
                <a:moveTo>
                  <a:pt x="0" y="5513161"/>
                </a:moveTo>
                <a:lnTo>
                  <a:pt x="244" y="5527023"/>
                </a:lnTo>
                <a:lnTo>
                  <a:pt x="0" y="5524591"/>
                </a:lnTo>
                <a:cubicBezTo>
                  <a:pt x="0" y="5521733"/>
                  <a:pt x="0" y="5517923"/>
                  <a:pt x="0" y="5513161"/>
                </a:cubicBezTo>
                <a:close/>
                <a:moveTo>
                  <a:pt x="3126104" y="5096918"/>
                </a:moveTo>
                <a:cubicBezTo>
                  <a:pt x="3102292" y="5098823"/>
                  <a:pt x="3091100" y="5099299"/>
                  <a:pt x="3088600" y="5098823"/>
                </a:cubicBezTo>
                <a:lnTo>
                  <a:pt x="3088816" y="5098693"/>
                </a:lnTo>
                <a:close/>
                <a:moveTo>
                  <a:pt x="1752600" y="5096918"/>
                </a:moveTo>
                <a:lnTo>
                  <a:pt x="1740656" y="5108008"/>
                </a:lnTo>
                <a:lnTo>
                  <a:pt x="1740218" y="5108348"/>
                </a:lnTo>
                <a:close/>
                <a:moveTo>
                  <a:pt x="2876552" y="5091203"/>
                </a:moveTo>
                <a:cubicBezTo>
                  <a:pt x="2885124" y="5092155"/>
                  <a:pt x="2894648" y="5093108"/>
                  <a:pt x="2903220" y="5094060"/>
                </a:cubicBezTo>
                <a:cubicBezTo>
                  <a:pt x="2911792" y="5094060"/>
                  <a:pt x="2920366" y="5095013"/>
                  <a:pt x="2928940" y="5096918"/>
                </a:cubicBezTo>
                <a:cubicBezTo>
                  <a:pt x="2944180" y="5097870"/>
                  <a:pt x="2956560" y="5098823"/>
                  <a:pt x="2960372" y="5100728"/>
                </a:cubicBezTo>
                <a:cubicBezTo>
                  <a:pt x="2946084" y="5099775"/>
                  <a:pt x="2936558" y="5098823"/>
                  <a:pt x="2924176" y="5097870"/>
                </a:cubicBezTo>
                <a:cubicBezTo>
                  <a:pt x="2911792" y="5096918"/>
                  <a:pt x="2897506" y="5095013"/>
                  <a:pt x="2876552" y="5091203"/>
                </a:cubicBezTo>
                <a:close/>
                <a:moveTo>
                  <a:pt x="2063116" y="5004525"/>
                </a:moveTo>
                <a:cubicBezTo>
                  <a:pt x="2043112" y="5014050"/>
                  <a:pt x="2029778" y="5019765"/>
                  <a:pt x="2018348" y="5024528"/>
                </a:cubicBezTo>
                <a:close/>
                <a:moveTo>
                  <a:pt x="2547384" y="4996683"/>
                </a:moveTo>
                <a:cubicBezTo>
                  <a:pt x="2553012" y="4996771"/>
                  <a:pt x="2560082" y="4997143"/>
                  <a:pt x="2568892" y="4997857"/>
                </a:cubicBezTo>
                <a:cubicBezTo>
                  <a:pt x="2633664" y="5005478"/>
                  <a:pt x="2718436" y="5025480"/>
                  <a:pt x="2802256" y="5042625"/>
                </a:cubicBezTo>
                <a:cubicBezTo>
                  <a:pt x="2864408" y="5056198"/>
                  <a:pt x="2927630" y="5064949"/>
                  <a:pt x="2978662" y="5068075"/>
                </a:cubicBezTo>
                <a:lnTo>
                  <a:pt x="3024598" y="5069281"/>
                </a:lnTo>
                <a:lnTo>
                  <a:pt x="3046334" y="5068580"/>
                </a:lnTo>
                <a:cubicBezTo>
                  <a:pt x="3054192" y="5068104"/>
                  <a:pt x="3062766" y="5067390"/>
                  <a:pt x="3072766" y="5066437"/>
                </a:cubicBezTo>
                <a:cubicBezTo>
                  <a:pt x="3068004" y="5067390"/>
                  <a:pt x="3061336" y="5067390"/>
                  <a:pt x="3052764" y="5068342"/>
                </a:cubicBezTo>
                <a:cubicBezTo>
                  <a:pt x="3048952" y="5068342"/>
                  <a:pt x="3044192" y="5069294"/>
                  <a:pt x="3038476" y="5069294"/>
                </a:cubicBezTo>
                <a:lnTo>
                  <a:pt x="3025102" y="5069294"/>
                </a:lnTo>
                <a:lnTo>
                  <a:pt x="3025140" y="5069295"/>
                </a:lnTo>
                <a:cubicBezTo>
                  <a:pt x="2994660" y="5071200"/>
                  <a:pt x="2976564" y="5071200"/>
                  <a:pt x="2954656" y="5071200"/>
                </a:cubicBezTo>
                <a:cubicBezTo>
                  <a:pt x="2932748" y="5070248"/>
                  <a:pt x="2907984" y="5070248"/>
                  <a:pt x="2863216" y="5064532"/>
                </a:cubicBezTo>
                <a:cubicBezTo>
                  <a:pt x="2880360" y="5072153"/>
                  <a:pt x="2860358" y="5067390"/>
                  <a:pt x="2807018" y="5061675"/>
                </a:cubicBezTo>
                <a:cubicBezTo>
                  <a:pt x="2760344" y="5048340"/>
                  <a:pt x="2829878" y="5063580"/>
                  <a:pt x="2836544" y="5060722"/>
                </a:cubicBezTo>
                <a:cubicBezTo>
                  <a:pt x="2758440" y="5044530"/>
                  <a:pt x="2683192" y="5032147"/>
                  <a:pt x="2696528" y="5038815"/>
                </a:cubicBezTo>
                <a:cubicBezTo>
                  <a:pt x="2858452" y="5075962"/>
                  <a:pt x="2649856" y="5032147"/>
                  <a:pt x="2736532" y="5055007"/>
                </a:cubicBezTo>
                <a:cubicBezTo>
                  <a:pt x="2732724" y="5057865"/>
                  <a:pt x="2684144" y="5048340"/>
                  <a:pt x="2636520" y="5037862"/>
                </a:cubicBezTo>
                <a:cubicBezTo>
                  <a:pt x="2588896" y="5027385"/>
                  <a:pt x="2542224" y="5018812"/>
                  <a:pt x="2537460" y="5016907"/>
                </a:cubicBezTo>
                <a:cubicBezTo>
                  <a:pt x="2539128" y="5009406"/>
                  <a:pt x="2507978" y="4996071"/>
                  <a:pt x="2547384" y="4996683"/>
                </a:cubicBezTo>
                <a:close/>
                <a:moveTo>
                  <a:pt x="3335656" y="4972141"/>
                </a:moveTo>
                <a:cubicBezTo>
                  <a:pt x="3326130" y="4975951"/>
                  <a:pt x="3318510" y="4979761"/>
                  <a:pt x="3312796" y="4982618"/>
                </a:cubicBezTo>
                <a:lnTo>
                  <a:pt x="3311500" y="4983050"/>
                </a:lnTo>
                <a:close/>
                <a:moveTo>
                  <a:pt x="3502344" y="4899750"/>
                </a:moveTo>
                <a:cubicBezTo>
                  <a:pt x="3481388" y="4914990"/>
                  <a:pt x="3460432" y="4931182"/>
                  <a:pt x="3439478" y="4947375"/>
                </a:cubicBezTo>
                <a:lnTo>
                  <a:pt x="3431858" y="4951185"/>
                </a:lnTo>
                <a:cubicBezTo>
                  <a:pt x="3442336" y="4943565"/>
                  <a:pt x="3453766" y="4935945"/>
                  <a:pt x="3464244" y="4928325"/>
                </a:cubicBezTo>
                <a:lnTo>
                  <a:pt x="3495676" y="4904513"/>
                </a:lnTo>
                <a:cubicBezTo>
                  <a:pt x="3497580" y="4902607"/>
                  <a:pt x="3500438" y="4901655"/>
                  <a:pt x="3502344" y="4899750"/>
                </a:cubicBezTo>
                <a:close/>
                <a:moveTo>
                  <a:pt x="2399220" y="4890390"/>
                </a:moveTo>
                <a:lnTo>
                  <a:pt x="2389908" y="4891039"/>
                </a:lnTo>
                <a:lnTo>
                  <a:pt x="2392450" y="4890637"/>
                </a:lnTo>
                <a:close/>
                <a:moveTo>
                  <a:pt x="2428876" y="4888321"/>
                </a:moveTo>
                <a:cubicBezTo>
                  <a:pt x="2460784" y="4889273"/>
                  <a:pt x="2429828" y="4889511"/>
                  <a:pt x="2406968" y="4890107"/>
                </a:cubicBezTo>
                <a:lnTo>
                  <a:pt x="2399220" y="4890390"/>
                </a:lnTo>
                <a:close/>
                <a:moveTo>
                  <a:pt x="395288" y="4887368"/>
                </a:moveTo>
                <a:lnTo>
                  <a:pt x="362904" y="4915943"/>
                </a:lnTo>
                <a:cubicBezTo>
                  <a:pt x="377192" y="4901656"/>
                  <a:pt x="383858" y="4896893"/>
                  <a:pt x="395288" y="4887368"/>
                </a:cubicBezTo>
                <a:close/>
                <a:moveTo>
                  <a:pt x="2230756" y="4873080"/>
                </a:moveTo>
                <a:lnTo>
                  <a:pt x="2185036" y="4882605"/>
                </a:lnTo>
                <a:cubicBezTo>
                  <a:pt x="2177416" y="4884510"/>
                  <a:pt x="2169796" y="4885462"/>
                  <a:pt x="2162176" y="4887368"/>
                </a:cubicBezTo>
                <a:lnTo>
                  <a:pt x="2140268" y="4893082"/>
                </a:lnTo>
                <a:cubicBezTo>
                  <a:pt x="2148840" y="4891178"/>
                  <a:pt x="2156460" y="4888320"/>
                  <a:pt x="2164080" y="4886415"/>
                </a:cubicBezTo>
                <a:cubicBezTo>
                  <a:pt x="2171700" y="4885462"/>
                  <a:pt x="2179320" y="4883557"/>
                  <a:pt x="2186940" y="4881653"/>
                </a:cubicBezTo>
                <a:cubicBezTo>
                  <a:pt x="2202180" y="4878795"/>
                  <a:pt x="2216468" y="4875937"/>
                  <a:pt x="2230756" y="4873080"/>
                </a:cubicBezTo>
                <a:close/>
                <a:moveTo>
                  <a:pt x="2292668" y="4870223"/>
                </a:moveTo>
                <a:cubicBezTo>
                  <a:pt x="2309812" y="4870223"/>
                  <a:pt x="2300288" y="4872128"/>
                  <a:pt x="2280284" y="4875938"/>
                </a:cubicBezTo>
                <a:cubicBezTo>
                  <a:pt x="2260284" y="4879748"/>
                  <a:pt x="2229804" y="4883558"/>
                  <a:pt x="2204084" y="4890225"/>
                </a:cubicBezTo>
                <a:cubicBezTo>
                  <a:pt x="2191704" y="4893083"/>
                  <a:pt x="2179320" y="4895941"/>
                  <a:pt x="2170748" y="4897845"/>
                </a:cubicBezTo>
                <a:cubicBezTo>
                  <a:pt x="2162176" y="4899750"/>
                  <a:pt x="2156460" y="4901655"/>
                  <a:pt x="2155508" y="4902608"/>
                </a:cubicBezTo>
                <a:cubicBezTo>
                  <a:pt x="2154556" y="4903561"/>
                  <a:pt x="2158364" y="4902608"/>
                  <a:pt x="2168844" y="4900703"/>
                </a:cubicBezTo>
                <a:cubicBezTo>
                  <a:pt x="2179320" y="4899750"/>
                  <a:pt x="2197418" y="4896893"/>
                  <a:pt x="2223136" y="4892130"/>
                </a:cubicBezTo>
                <a:cubicBezTo>
                  <a:pt x="2206944" y="4894988"/>
                  <a:pt x="2190750" y="4898798"/>
                  <a:pt x="2174558" y="4902608"/>
                </a:cubicBezTo>
                <a:cubicBezTo>
                  <a:pt x="2159318" y="4906418"/>
                  <a:pt x="2143124" y="4911180"/>
                  <a:pt x="2127884" y="4915943"/>
                </a:cubicBezTo>
                <a:cubicBezTo>
                  <a:pt x="2120264" y="4917848"/>
                  <a:pt x="2112644" y="4920705"/>
                  <a:pt x="2105024" y="4922611"/>
                </a:cubicBezTo>
                <a:cubicBezTo>
                  <a:pt x="2097404" y="4924516"/>
                  <a:pt x="2089784" y="4927373"/>
                  <a:pt x="2082164" y="4930230"/>
                </a:cubicBezTo>
                <a:cubicBezTo>
                  <a:pt x="2066924" y="4935945"/>
                  <a:pt x="2052638" y="4940708"/>
                  <a:pt x="2037398" y="4946423"/>
                </a:cubicBezTo>
                <a:cubicBezTo>
                  <a:pt x="2023110" y="4953091"/>
                  <a:pt x="2008824" y="4958805"/>
                  <a:pt x="1994536" y="4965473"/>
                </a:cubicBezTo>
                <a:cubicBezTo>
                  <a:pt x="1987868" y="4968330"/>
                  <a:pt x="1980248" y="4971188"/>
                  <a:pt x="1973580" y="4974998"/>
                </a:cubicBezTo>
                <a:lnTo>
                  <a:pt x="1952624" y="4985475"/>
                </a:lnTo>
                <a:cubicBezTo>
                  <a:pt x="1939290" y="4993095"/>
                  <a:pt x="1925004" y="4999763"/>
                  <a:pt x="1911668" y="5007383"/>
                </a:cubicBezTo>
                <a:cubicBezTo>
                  <a:pt x="1899284" y="5015003"/>
                  <a:pt x="1885950" y="5023575"/>
                  <a:pt x="1872616" y="5031195"/>
                </a:cubicBezTo>
                <a:cubicBezTo>
                  <a:pt x="1859280" y="5038816"/>
                  <a:pt x="1846898" y="5048341"/>
                  <a:pt x="1834516" y="5056913"/>
                </a:cubicBezTo>
                <a:cubicBezTo>
                  <a:pt x="1822132" y="5065486"/>
                  <a:pt x="1808798" y="5074058"/>
                  <a:pt x="1797368" y="5083583"/>
                </a:cubicBezTo>
                <a:cubicBezTo>
                  <a:pt x="1773556" y="5102633"/>
                  <a:pt x="1748790" y="5121683"/>
                  <a:pt x="1726884" y="5143591"/>
                </a:cubicBezTo>
                <a:lnTo>
                  <a:pt x="1709738" y="5159783"/>
                </a:lnTo>
                <a:lnTo>
                  <a:pt x="1701164" y="5167403"/>
                </a:lnTo>
                <a:lnTo>
                  <a:pt x="1693544" y="5175975"/>
                </a:lnTo>
                <a:cubicBezTo>
                  <a:pt x="1683068" y="5187405"/>
                  <a:pt x="1672590" y="5198836"/>
                  <a:pt x="1662112" y="5210266"/>
                </a:cubicBezTo>
                <a:cubicBezTo>
                  <a:pt x="1656398" y="5215980"/>
                  <a:pt x="1651636" y="5222648"/>
                  <a:pt x="1646872" y="5228363"/>
                </a:cubicBezTo>
                <a:cubicBezTo>
                  <a:pt x="1641158" y="5235030"/>
                  <a:pt x="1636396" y="5240745"/>
                  <a:pt x="1631632" y="5247413"/>
                </a:cubicBezTo>
                <a:cubicBezTo>
                  <a:pt x="1625918" y="5254080"/>
                  <a:pt x="1621156" y="5259795"/>
                  <a:pt x="1616392" y="5266463"/>
                </a:cubicBezTo>
                <a:cubicBezTo>
                  <a:pt x="1610678" y="5273130"/>
                  <a:pt x="1606868" y="5279798"/>
                  <a:pt x="1602104" y="5286466"/>
                </a:cubicBezTo>
                <a:cubicBezTo>
                  <a:pt x="1630680" y="5245508"/>
                  <a:pt x="1604010" y="5275988"/>
                  <a:pt x="1597344" y="5283608"/>
                </a:cubicBezTo>
                <a:cubicBezTo>
                  <a:pt x="1601152" y="5277893"/>
                  <a:pt x="1604964" y="5272178"/>
                  <a:pt x="1608772" y="5267416"/>
                </a:cubicBezTo>
                <a:cubicBezTo>
                  <a:pt x="1612584" y="5262653"/>
                  <a:pt x="1616392" y="5257891"/>
                  <a:pt x="1620204" y="5253128"/>
                </a:cubicBezTo>
                <a:cubicBezTo>
                  <a:pt x="1627824" y="5243603"/>
                  <a:pt x="1634490" y="5235983"/>
                  <a:pt x="1640204" y="5228363"/>
                </a:cubicBezTo>
                <a:cubicBezTo>
                  <a:pt x="1651636" y="5213123"/>
                  <a:pt x="1663064" y="5201693"/>
                  <a:pt x="1671638" y="5192168"/>
                </a:cubicBezTo>
                <a:cubicBezTo>
                  <a:pt x="1680210" y="5182643"/>
                  <a:pt x="1687830" y="5175023"/>
                  <a:pt x="1693544" y="5168355"/>
                </a:cubicBezTo>
                <a:cubicBezTo>
                  <a:pt x="1699260" y="5160736"/>
                  <a:pt x="1704976" y="5155973"/>
                  <a:pt x="1709738" y="5151211"/>
                </a:cubicBezTo>
                <a:cubicBezTo>
                  <a:pt x="1719264" y="5141686"/>
                  <a:pt x="1727836" y="5133113"/>
                  <a:pt x="1740218" y="5119778"/>
                </a:cubicBezTo>
                <a:cubicBezTo>
                  <a:pt x="1745932" y="5113111"/>
                  <a:pt x="1754504" y="5106443"/>
                  <a:pt x="1764984" y="5097870"/>
                </a:cubicBezTo>
                <a:cubicBezTo>
                  <a:pt x="1775460" y="5089298"/>
                  <a:pt x="1786890" y="5077868"/>
                  <a:pt x="1803084" y="5066438"/>
                </a:cubicBezTo>
                <a:cubicBezTo>
                  <a:pt x="1792604" y="5073105"/>
                  <a:pt x="1771650" y="5090250"/>
                  <a:pt x="1744028" y="5111205"/>
                </a:cubicBezTo>
                <a:cubicBezTo>
                  <a:pt x="1731644" y="5122636"/>
                  <a:pt x="1717358" y="5135018"/>
                  <a:pt x="1702118" y="5149305"/>
                </a:cubicBezTo>
                <a:cubicBezTo>
                  <a:pt x="1698308" y="5152163"/>
                  <a:pt x="1694498" y="5155973"/>
                  <a:pt x="1690688" y="5159783"/>
                </a:cubicBezTo>
                <a:cubicBezTo>
                  <a:pt x="1687830" y="5163593"/>
                  <a:pt x="1684020" y="5167403"/>
                  <a:pt x="1680210" y="5171213"/>
                </a:cubicBezTo>
                <a:cubicBezTo>
                  <a:pt x="1673544" y="5178833"/>
                  <a:pt x="1665924" y="5187405"/>
                  <a:pt x="1658304" y="5195025"/>
                </a:cubicBezTo>
                <a:lnTo>
                  <a:pt x="1646872" y="5207408"/>
                </a:lnTo>
                <a:cubicBezTo>
                  <a:pt x="1643064" y="5211218"/>
                  <a:pt x="1640204" y="5215980"/>
                  <a:pt x="1636396" y="5219791"/>
                </a:cubicBezTo>
                <a:cubicBezTo>
                  <a:pt x="1629728" y="5228363"/>
                  <a:pt x="1623060" y="5236936"/>
                  <a:pt x="1616392" y="5245508"/>
                </a:cubicBezTo>
                <a:cubicBezTo>
                  <a:pt x="1602104" y="5262653"/>
                  <a:pt x="1591628" y="5280750"/>
                  <a:pt x="1580198" y="5296943"/>
                </a:cubicBezTo>
                <a:cubicBezTo>
                  <a:pt x="1575436" y="5305516"/>
                  <a:pt x="1569720" y="5313136"/>
                  <a:pt x="1564958" y="5320755"/>
                </a:cubicBezTo>
                <a:cubicBezTo>
                  <a:pt x="1560196" y="5329328"/>
                  <a:pt x="1556384" y="5336948"/>
                  <a:pt x="1552576" y="5343616"/>
                </a:cubicBezTo>
                <a:cubicBezTo>
                  <a:pt x="1544956" y="5357903"/>
                  <a:pt x="1538288" y="5370286"/>
                  <a:pt x="1533524" y="5379811"/>
                </a:cubicBezTo>
                <a:lnTo>
                  <a:pt x="1555432" y="5344568"/>
                </a:lnTo>
                <a:cubicBezTo>
                  <a:pt x="1563052" y="5333138"/>
                  <a:pt x="1569720" y="5320755"/>
                  <a:pt x="1578292" y="5310278"/>
                </a:cubicBezTo>
                <a:cubicBezTo>
                  <a:pt x="1570672" y="5322661"/>
                  <a:pt x="1564958" y="5335043"/>
                  <a:pt x="1558290" y="5348378"/>
                </a:cubicBezTo>
                <a:cubicBezTo>
                  <a:pt x="1551624" y="5361713"/>
                  <a:pt x="1544956" y="5374095"/>
                  <a:pt x="1539240" y="5387430"/>
                </a:cubicBezTo>
                <a:cubicBezTo>
                  <a:pt x="1528764" y="5405528"/>
                  <a:pt x="1527810" y="5406480"/>
                  <a:pt x="1527810" y="5403623"/>
                </a:cubicBezTo>
                <a:cubicBezTo>
                  <a:pt x="1523048" y="5418863"/>
                  <a:pt x="1501140" y="5466488"/>
                  <a:pt x="1477328" y="5524591"/>
                </a:cubicBezTo>
                <a:cubicBezTo>
                  <a:pt x="1449704" y="5592218"/>
                  <a:pt x="1419224" y="5671275"/>
                  <a:pt x="1389698" y="5731283"/>
                </a:cubicBezTo>
                <a:cubicBezTo>
                  <a:pt x="1398270" y="5712233"/>
                  <a:pt x="1398270" y="5706518"/>
                  <a:pt x="1396364" y="5709375"/>
                </a:cubicBezTo>
                <a:cubicBezTo>
                  <a:pt x="1394460" y="5711280"/>
                  <a:pt x="1389698" y="5720805"/>
                  <a:pt x="1383984" y="5729378"/>
                </a:cubicBezTo>
                <a:cubicBezTo>
                  <a:pt x="1373504" y="5745570"/>
                  <a:pt x="1364932" y="5759858"/>
                  <a:pt x="1388744" y="5707470"/>
                </a:cubicBezTo>
                <a:cubicBezTo>
                  <a:pt x="1432560" y="5612220"/>
                  <a:pt x="1466850" y="5505541"/>
                  <a:pt x="1518284" y="5400766"/>
                </a:cubicBezTo>
                <a:lnTo>
                  <a:pt x="1527810" y="5380763"/>
                </a:lnTo>
                <a:cubicBezTo>
                  <a:pt x="1531620" y="5375048"/>
                  <a:pt x="1535430" y="5368380"/>
                  <a:pt x="1539240" y="5361713"/>
                </a:cubicBezTo>
                <a:lnTo>
                  <a:pt x="1561148" y="5322661"/>
                </a:lnTo>
                <a:cubicBezTo>
                  <a:pt x="1568768" y="5310278"/>
                  <a:pt x="1577340" y="5297895"/>
                  <a:pt x="1585912" y="5285513"/>
                </a:cubicBezTo>
                <a:cubicBezTo>
                  <a:pt x="1594484" y="5273130"/>
                  <a:pt x="1602104" y="5260748"/>
                  <a:pt x="1611630" y="5249318"/>
                </a:cubicBezTo>
                <a:lnTo>
                  <a:pt x="1639252" y="5214075"/>
                </a:lnTo>
                <a:cubicBezTo>
                  <a:pt x="1643064" y="5207408"/>
                  <a:pt x="1648778" y="5202645"/>
                  <a:pt x="1653540" y="5196930"/>
                </a:cubicBezTo>
                <a:lnTo>
                  <a:pt x="1668780" y="5180738"/>
                </a:lnTo>
                <a:lnTo>
                  <a:pt x="1684020" y="5164545"/>
                </a:lnTo>
                <a:lnTo>
                  <a:pt x="1691640" y="5155973"/>
                </a:lnTo>
                <a:lnTo>
                  <a:pt x="1699260" y="5148353"/>
                </a:lnTo>
                <a:lnTo>
                  <a:pt x="1731644" y="5117873"/>
                </a:lnTo>
                <a:cubicBezTo>
                  <a:pt x="1733550" y="5115016"/>
                  <a:pt x="1735456" y="5113111"/>
                  <a:pt x="1739264" y="5109300"/>
                </a:cubicBezTo>
                <a:lnTo>
                  <a:pt x="1740656" y="5108008"/>
                </a:lnTo>
                <a:lnTo>
                  <a:pt x="1823562" y="5043578"/>
                </a:lnTo>
                <a:cubicBezTo>
                  <a:pt x="1852374" y="5023337"/>
                  <a:pt x="1882140" y="5004525"/>
                  <a:pt x="1912620" y="4987380"/>
                </a:cubicBezTo>
                <a:cubicBezTo>
                  <a:pt x="1944052" y="4973093"/>
                  <a:pt x="1960244" y="4965473"/>
                  <a:pt x="1969770" y="4961663"/>
                </a:cubicBezTo>
                <a:cubicBezTo>
                  <a:pt x="1980248" y="4957853"/>
                  <a:pt x="1983104" y="4957853"/>
                  <a:pt x="1986916" y="4956900"/>
                </a:cubicBezTo>
                <a:cubicBezTo>
                  <a:pt x="1990724" y="4955948"/>
                  <a:pt x="1996440" y="4954043"/>
                  <a:pt x="2011680" y="4948328"/>
                </a:cubicBezTo>
                <a:cubicBezTo>
                  <a:pt x="2015490" y="4946423"/>
                  <a:pt x="2020252" y="4944518"/>
                  <a:pt x="2025016" y="4942613"/>
                </a:cubicBezTo>
                <a:cubicBezTo>
                  <a:pt x="2029778" y="4940708"/>
                  <a:pt x="2036444" y="4937850"/>
                  <a:pt x="2043112" y="4935945"/>
                </a:cubicBezTo>
                <a:cubicBezTo>
                  <a:pt x="2056448" y="4931183"/>
                  <a:pt x="2074544" y="4925468"/>
                  <a:pt x="2096452" y="4917848"/>
                </a:cubicBezTo>
                <a:cubicBezTo>
                  <a:pt x="2101216" y="4913086"/>
                  <a:pt x="2081212" y="4919753"/>
                  <a:pt x="2052638" y="4926420"/>
                </a:cubicBezTo>
                <a:cubicBezTo>
                  <a:pt x="2074544" y="4918800"/>
                  <a:pt x="2096452" y="4910228"/>
                  <a:pt x="2119312" y="4904513"/>
                </a:cubicBezTo>
                <a:cubicBezTo>
                  <a:pt x="2142172" y="4898798"/>
                  <a:pt x="2165032" y="4891178"/>
                  <a:pt x="2187892" y="4887368"/>
                </a:cubicBezTo>
                <a:lnTo>
                  <a:pt x="2178368" y="4891178"/>
                </a:lnTo>
                <a:cubicBezTo>
                  <a:pt x="2197418" y="4887368"/>
                  <a:pt x="2216468" y="4882605"/>
                  <a:pt x="2235518" y="4878795"/>
                </a:cubicBezTo>
                <a:close/>
                <a:moveTo>
                  <a:pt x="3543430" y="4736219"/>
                </a:moveTo>
                <a:lnTo>
                  <a:pt x="3542676" y="4737289"/>
                </a:lnTo>
                <a:cubicBezTo>
                  <a:pt x="3540504" y="4739790"/>
                  <a:pt x="3537110" y="4743302"/>
                  <a:pt x="3531872" y="4748303"/>
                </a:cubicBezTo>
                <a:close/>
                <a:moveTo>
                  <a:pt x="3938588" y="4474935"/>
                </a:moveTo>
                <a:cubicBezTo>
                  <a:pt x="3923348" y="4495890"/>
                  <a:pt x="3906204" y="4516845"/>
                  <a:pt x="3890010" y="4536848"/>
                </a:cubicBezTo>
                <a:lnTo>
                  <a:pt x="3884296" y="4542562"/>
                </a:lnTo>
                <a:cubicBezTo>
                  <a:pt x="3902392" y="4520655"/>
                  <a:pt x="3921442" y="4497795"/>
                  <a:pt x="3938588" y="4474935"/>
                </a:cubicBezTo>
                <a:close/>
                <a:moveTo>
                  <a:pt x="3933826" y="4428262"/>
                </a:moveTo>
                <a:cubicBezTo>
                  <a:pt x="3927158" y="4438740"/>
                  <a:pt x="3911918" y="4459695"/>
                  <a:pt x="3893820" y="4481602"/>
                </a:cubicBezTo>
                <a:cubicBezTo>
                  <a:pt x="3876676" y="4502557"/>
                  <a:pt x="3856674" y="4524465"/>
                  <a:pt x="3842386" y="4537800"/>
                </a:cubicBezTo>
                <a:cubicBezTo>
                  <a:pt x="3872866" y="4503510"/>
                  <a:pt x="3881440" y="4493032"/>
                  <a:pt x="3890012" y="4483507"/>
                </a:cubicBezTo>
                <a:cubicBezTo>
                  <a:pt x="3894774" y="4477792"/>
                  <a:pt x="3898584" y="4473030"/>
                  <a:pt x="3905252" y="4465410"/>
                </a:cubicBezTo>
                <a:cubicBezTo>
                  <a:pt x="3911918" y="4456837"/>
                  <a:pt x="3920492" y="4446360"/>
                  <a:pt x="3933826" y="4428262"/>
                </a:cubicBezTo>
                <a:close/>
                <a:moveTo>
                  <a:pt x="4039908" y="4261932"/>
                </a:moveTo>
                <a:cubicBezTo>
                  <a:pt x="4040504" y="4260861"/>
                  <a:pt x="4040504" y="4261575"/>
                  <a:pt x="4040504" y="4263480"/>
                </a:cubicBezTo>
                <a:cubicBezTo>
                  <a:pt x="4040504" y="4271100"/>
                  <a:pt x="4032884" y="4294913"/>
                  <a:pt x="4039552" y="4281578"/>
                </a:cubicBezTo>
                <a:cubicBezTo>
                  <a:pt x="4026216" y="4313011"/>
                  <a:pt x="4010024" y="4347300"/>
                  <a:pt x="3991928" y="4377780"/>
                </a:cubicBezTo>
                <a:cubicBezTo>
                  <a:pt x="3973830" y="4408261"/>
                  <a:pt x="3954780" y="4435883"/>
                  <a:pt x="3938588" y="4455886"/>
                </a:cubicBezTo>
                <a:cubicBezTo>
                  <a:pt x="3927158" y="4473983"/>
                  <a:pt x="3908108" y="4499700"/>
                  <a:pt x="3883342" y="4531133"/>
                </a:cubicBezTo>
                <a:cubicBezTo>
                  <a:pt x="3860484" y="4559708"/>
                  <a:pt x="3831908" y="4590188"/>
                  <a:pt x="3804284" y="4619715"/>
                </a:cubicBezTo>
                <a:lnTo>
                  <a:pt x="3802686" y="4620362"/>
                </a:lnTo>
                <a:lnTo>
                  <a:pt x="3788092" y="4634955"/>
                </a:lnTo>
                <a:lnTo>
                  <a:pt x="3801440" y="4620867"/>
                </a:lnTo>
                <a:lnTo>
                  <a:pt x="3798882" y="4621903"/>
                </a:lnTo>
                <a:cubicBezTo>
                  <a:pt x="3785174" y="4633289"/>
                  <a:pt x="3752848" y="4665436"/>
                  <a:pt x="3758564" y="4656863"/>
                </a:cubicBezTo>
                <a:cubicBezTo>
                  <a:pt x="3716656" y="4699725"/>
                  <a:pt x="3664268" y="4753065"/>
                  <a:pt x="3609976" y="4801643"/>
                </a:cubicBezTo>
                <a:cubicBezTo>
                  <a:pt x="3556636" y="4850220"/>
                  <a:pt x="3500438" y="4894988"/>
                  <a:pt x="3458528" y="4925468"/>
                </a:cubicBezTo>
                <a:lnTo>
                  <a:pt x="3493770" y="4901655"/>
                </a:lnTo>
                <a:cubicBezTo>
                  <a:pt x="3478530" y="4912133"/>
                  <a:pt x="3467100" y="4920705"/>
                  <a:pt x="3457576" y="4927373"/>
                </a:cubicBezTo>
                <a:cubicBezTo>
                  <a:pt x="3449004" y="4934041"/>
                  <a:pt x="3441382" y="4938803"/>
                  <a:pt x="3435668" y="4942613"/>
                </a:cubicBezTo>
                <a:cubicBezTo>
                  <a:pt x="3425190" y="4950233"/>
                  <a:pt x="3420428" y="4954043"/>
                  <a:pt x="3417570" y="4956900"/>
                </a:cubicBezTo>
                <a:cubicBezTo>
                  <a:pt x="3413760" y="4959758"/>
                  <a:pt x="3411856" y="4961663"/>
                  <a:pt x="3405188" y="4966425"/>
                </a:cubicBezTo>
                <a:cubicBezTo>
                  <a:pt x="3398520" y="4971188"/>
                  <a:pt x="3387090" y="4978808"/>
                  <a:pt x="3364230" y="4991191"/>
                </a:cubicBezTo>
                <a:lnTo>
                  <a:pt x="3360420" y="4982618"/>
                </a:lnTo>
                <a:cubicBezTo>
                  <a:pt x="3329940" y="4999763"/>
                  <a:pt x="3296604" y="5015955"/>
                  <a:pt x="3264216" y="5027386"/>
                </a:cubicBezTo>
                <a:cubicBezTo>
                  <a:pt x="3231832" y="5039768"/>
                  <a:pt x="3201352" y="5047388"/>
                  <a:pt x="3177540" y="5053103"/>
                </a:cubicBezTo>
                <a:cubicBezTo>
                  <a:pt x="3176588" y="5050245"/>
                  <a:pt x="3197542" y="5042625"/>
                  <a:pt x="3231832" y="5033100"/>
                </a:cubicBezTo>
                <a:cubicBezTo>
                  <a:pt x="3264216" y="5020718"/>
                  <a:pt x="3310890" y="5005478"/>
                  <a:pt x="3356610" y="4980713"/>
                </a:cubicBezTo>
                <a:cubicBezTo>
                  <a:pt x="3403282" y="4956900"/>
                  <a:pt x="3449956" y="4927373"/>
                  <a:pt x="3490912" y="4896893"/>
                </a:cubicBezTo>
                <a:cubicBezTo>
                  <a:pt x="3530916" y="4866413"/>
                  <a:pt x="3565208" y="4835933"/>
                  <a:pt x="3587116" y="4813073"/>
                </a:cubicBezTo>
                <a:cubicBezTo>
                  <a:pt x="3596640" y="4805453"/>
                  <a:pt x="3603308" y="4800690"/>
                  <a:pt x="3615690" y="4790213"/>
                </a:cubicBezTo>
                <a:cubicBezTo>
                  <a:pt x="3627120" y="4779736"/>
                  <a:pt x="3644264" y="4764495"/>
                  <a:pt x="3672840" y="4736873"/>
                </a:cubicBezTo>
                <a:cubicBezTo>
                  <a:pt x="3667124" y="4735920"/>
                  <a:pt x="3707130" y="4695915"/>
                  <a:pt x="3755708" y="4644480"/>
                </a:cubicBezTo>
                <a:cubicBezTo>
                  <a:pt x="3804284" y="4593998"/>
                  <a:pt x="3864292" y="4532086"/>
                  <a:pt x="3898584" y="4488270"/>
                </a:cubicBezTo>
                <a:cubicBezTo>
                  <a:pt x="3914776" y="4469220"/>
                  <a:pt x="3900488" y="4487318"/>
                  <a:pt x="3887152" y="4504463"/>
                </a:cubicBezTo>
                <a:cubicBezTo>
                  <a:pt x="3873816" y="4521608"/>
                  <a:pt x="3860484" y="4538753"/>
                  <a:pt x="3878580" y="4519703"/>
                </a:cubicBezTo>
                <a:cubicBezTo>
                  <a:pt x="3907156" y="4486365"/>
                  <a:pt x="3927158" y="4459695"/>
                  <a:pt x="3946208" y="4431120"/>
                </a:cubicBezTo>
                <a:cubicBezTo>
                  <a:pt x="3965258" y="4402545"/>
                  <a:pt x="3985260" y="4372065"/>
                  <a:pt x="4010978" y="4325393"/>
                </a:cubicBezTo>
                <a:cubicBezTo>
                  <a:pt x="4005264" y="4336823"/>
                  <a:pt x="4010024" y="4329203"/>
                  <a:pt x="4004310" y="4341586"/>
                </a:cubicBezTo>
                <a:cubicBezTo>
                  <a:pt x="4013836" y="4323488"/>
                  <a:pt x="4020504" y="4308248"/>
                  <a:pt x="4025264" y="4296818"/>
                </a:cubicBezTo>
                <a:cubicBezTo>
                  <a:pt x="4030028" y="4284436"/>
                  <a:pt x="4033838" y="4276815"/>
                  <a:pt x="4035742" y="4271100"/>
                </a:cubicBezTo>
                <a:cubicBezTo>
                  <a:pt x="4038124" y="4265862"/>
                  <a:pt x="4039314" y="4263004"/>
                  <a:pt x="4039908" y="4261932"/>
                </a:cubicBezTo>
                <a:close/>
                <a:moveTo>
                  <a:pt x="982980" y="4261575"/>
                </a:moveTo>
                <a:lnTo>
                  <a:pt x="943928" y="4309200"/>
                </a:lnTo>
                <a:lnTo>
                  <a:pt x="945832" y="4305390"/>
                </a:lnTo>
                <a:cubicBezTo>
                  <a:pt x="936308" y="4318725"/>
                  <a:pt x="914400" y="4341585"/>
                  <a:pt x="892492" y="4363493"/>
                </a:cubicBezTo>
                <a:cubicBezTo>
                  <a:pt x="870586" y="4384448"/>
                  <a:pt x="847724" y="4405403"/>
                  <a:pt x="837248" y="4416833"/>
                </a:cubicBezTo>
                <a:lnTo>
                  <a:pt x="837270" y="4416811"/>
                </a:lnTo>
                <a:lnTo>
                  <a:pt x="864872" y="4388258"/>
                </a:lnTo>
                <a:cubicBezTo>
                  <a:pt x="877252" y="4376828"/>
                  <a:pt x="891540" y="4362540"/>
                  <a:pt x="905828" y="4347300"/>
                </a:cubicBezTo>
                <a:cubicBezTo>
                  <a:pt x="913448" y="4339680"/>
                  <a:pt x="920116" y="4332060"/>
                  <a:pt x="927736" y="4324440"/>
                </a:cubicBezTo>
                <a:cubicBezTo>
                  <a:pt x="935356" y="4316820"/>
                  <a:pt x="942024" y="4309200"/>
                  <a:pt x="948690" y="4301580"/>
                </a:cubicBezTo>
                <a:cubicBezTo>
                  <a:pt x="961072" y="4286340"/>
                  <a:pt x="973456" y="4272053"/>
                  <a:pt x="982980" y="4261575"/>
                </a:cubicBezTo>
                <a:close/>
                <a:moveTo>
                  <a:pt x="3967164" y="4118700"/>
                </a:moveTo>
                <a:cubicBezTo>
                  <a:pt x="3966212" y="4123463"/>
                  <a:pt x="3966212" y="4128225"/>
                  <a:pt x="3965258" y="4132988"/>
                </a:cubicBezTo>
                <a:cubicBezTo>
                  <a:pt x="3964304" y="4136798"/>
                  <a:pt x="3964304" y="4141560"/>
                  <a:pt x="3962400" y="4149180"/>
                </a:cubicBezTo>
                <a:cubicBezTo>
                  <a:pt x="3959544" y="4170135"/>
                  <a:pt x="3955732" y="4188233"/>
                  <a:pt x="3954780" y="4194900"/>
                </a:cubicBezTo>
                <a:cubicBezTo>
                  <a:pt x="3953828" y="4200615"/>
                  <a:pt x="3956686" y="4195853"/>
                  <a:pt x="3965258" y="4168230"/>
                </a:cubicBezTo>
                <a:cubicBezTo>
                  <a:pt x="3959544" y="4190138"/>
                  <a:pt x="3952876" y="4213950"/>
                  <a:pt x="3944304" y="4235858"/>
                </a:cubicBezTo>
                <a:cubicBezTo>
                  <a:pt x="3935730" y="4257765"/>
                  <a:pt x="3925252" y="4279673"/>
                  <a:pt x="3915728" y="4297770"/>
                </a:cubicBezTo>
                <a:cubicBezTo>
                  <a:pt x="3895726" y="4333965"/>
                  <a:pt x="3877628" y="4359683"/>
                  <a:pt x="3881438" y="4359683"/>
                </a:cubicBezTo>
                <a:cubicBezTo>
                  <a:pt x="3894772" y="4342538"/>
                  <a:pt x="3910966" y="4322535"/>
                  <a:pt x="3930016" y="4287293"/>
                </a:cubicBezTo>
                <a:cubicBezTo>
                  <a:pt x="3898584" y="4347300"/>
                  <a:pt x="3871912" y="4383495"/>
                  <a:pt x="3845244" y="4418738"/>
                </a:cubicBezTo>
                <a:cubicBezTo>
                  <a:pt x="3817620" y="4453980"/>
                  <a:pt x="3789046" y="4487318"/>
                  <a:pt x="3741420" y="4536848"/>
                </a:cubicBezTo>
                <a:cubicBezTo>
                  <a:pt x="3752852" y="4524465"/>
                  <a:pt x="3770948" y="4503510"/>
                  <a:pt x="3789998" y="4481603"/>
                </a:cubicBezTo>
                <a:cubicBezTo>
                  <a:pt x="3809048" y="4458743"/>
                  <a:pt x="3828098" y="4434930"/>
                  <a:pt x="3842386" y="4414928"/>
                </a:cubicBezTo>
                <a:cubicBezTo>
                  <a:pt x="3850004" y="4404450"/>
                  <a:pt x="3855720" y="4395878"/>
                  <a:pt x="3860484" y="4389210"/>
                </a:cubicBezTo>
                <a:cubicBezTo>
                  <a:pt x="3864292" y="4382543"/>
                  <a:pt x="3867152" y="4377780"/>
                  <a:pt x="3868104" y="4375875"/>
                </a:cubicBezTo>
                <a:cubicBezTo>
                  <a:pt x="3870008" y="4371113"/>
                  <a:pt x="3863340" y="4378733"/>
                  <a:pt x="3842386" y="4403498"/>
                </a:cubicBezTo>
                <a:cubicBezTo>
                  <a:pt x="3824288" y="4430168"/>
                  <a:pt x="3805238" y="4456838"/>
                  <a:pt x="3784284" y="4483508"/>
                </a:cubicBezTo>
                <a:cubicBezTo>
                  <a:pt x="3753804" y="4513988"/>
                  <a:pt x="3799524" y="4462553"/>
                  <a:pt x="3809048" y="4449218"/>
                </a:cubicBezTo>
                <a:cubicBezTo>
                  <a:pt x="3806192" y="4451123"/>
                  <a:pt x="3783330" y="4474935"/>
                  <a:pt x="3758566" y="4500653"/>
                </a:cubicBezTo>
                <a:cubicBezTo>
                  <a:pt x="3733800" y="4526370"/>
                  <a:pt x="3706178" y="4554945"/>
                  <a:pt x="3698558" y="4565423"/>
                </a:cubicBezTo>
                <a:cubicBezTo>
                  <a:pt x="3708084" y="4558755"/>
                  <a:pt x="3767138" y="4496843"/>
                  <a:pt x="3720466" y="4551135"/>
                </a:cubicBezTo>
                <a:lnTo>
                  <a:pt x="3543430" y="4736219"/>
                </a:lnTo>
                <a:lnTo>
                  <a:pt x="3546158" y="4732348"/>
                </a:lnTo>
                <a:cubicBezTo>
                  <a:pt x="3546872" y="4730443"/>
                  <a:pt x="3545204" y="4730682"/>
                  <a:pt x="3546158" y="4729253"/>
                </a:cubicBezTo>
                <a:cubicBezTo>
                  <a:pt x="3524252" y="4748303"/>
                  <a:pt x="3509964" y="4762590"/>
                  <a:pt x="3493772" y="4777830"/>
                </a:cubicBezTo>
                <a:cubicBezTo>
                  <a:pt x="3485198" y="4785450"/>
                  <a:pt x="3476626" y="4794023"/>
                  <a:pt x="3465196" y="4802595"/>
                </a:cubicBezTo>
                <a:cubicBezTo>
                  <a:pt x="3454718" y="4811168"/>
                  <a:pt x="3441384" y="4821645"/>
                  <a:pt x="3424238" y="4833075"/>
                </a:cubicBezTo>
                <a:cubicBezTo>
                  <a:pt x="3452812" y="4810215"/>
                  <a:pt x="3480436" y="4785450"/>
                  <a:pt x="3507104" y="4760685"/>
                </a:cubicBezTo>
                <a:cubicBezTo>
                  <a:pt x="3462338" y="4800690"/>
                  <a:pt x="3430904" y="4822598"/>
                  <a:pt x="3408046" y="4838790"/>
                </a:cubicBezTo>
                <a:cubicBezTo>
                  <a:pt x="3397568" y="4847363"/>
                  <a:pt x="3388044" y="4852125"/>
                  <a:pt x="3379472" y="4857840"/>
                </a:cubicBezTo>
                <a:cubicBezTo>
                  <a:pt x="3371852" y="4863555"/>
                  <a:pt x="3364230" y="4868318"/>
                  <a:pt x="3357564" y="4872128"/>
                </a:cubicBezTo>
                <a:cubicBezTo>
                  <a:pt x="3349944" y="4875938"/>
                  <a:pt x="3343276" y="4879748"/>
                  <a:pt x="3335656" y="4884510"/>
                </a:cubicBezTo>
                <a:cubicBezTo>
                  <a:pt x="3331846" y="4887368"/>
                  <a:pt x="3328036" y="4889273"/>
                  <a:pt x="3323272" y="4892130"/>
                </a:cubicBezTo>
                <a:cubicBezTo>
                  <a:pt x="3319464" y="4894035"/>
                  <a:pt x="3314700" y="4896893"/>
                  <a:pt x="3308986" y="4899750"/>
                </a:cubicBezTo>
                <a:cubicBezTo>
                  <a:pt x="3298508" y="4905465"/>
                  <a:pt x="3286126" y="4913085"/>
                  <a:pt x="3269932" y="4919753"/>
                </a:cubicBezTo>
                <a:cubicBezTo>
                  <a:pt x="3261360" y="4923563"/>
                  <a:pt x="3252788" y="4927373"/>
                  <a:pt x="3243264" y="4932135"/>
                </a:cubicBezTo>
                <a:cubicBezTo>
                  <a:pt x="3233738" y="4935945"/>
                  <a:pt x="3222308" y="4939755"/>
                  <a:pt x="3210878" y="4944518"/>
                </a:cubicBezTo>
                <a:lnTo>
                  <a:pt x="3214688" y="4942613"/>
                </a:lnTo>
                <a:cubicBezTo>
                  <a:pt x="3179446" y="4954043"/>
                  <a:pt x="3131820" y="4967378"/>
                  <a:pt x="3082292" y="4971188"/>
                </a:cubicBezTo>
                <a:cubicBezTo>
                  <a:pt x="3032760" y="4975950"/>
                  <a:pt x="2983230" y="4973093"/>
                  <a:pt x="2948940" y="4972140"/>
                </a:cubicBezTo>
                <a:lnTo>
                  <a:pt x="2951798" y="4967378"/>
                </a:lnTo>
                <a:cubicBezTo>
                  <a:pt x="2927986" y="4967378"/>
                  <a:pt x="2911792" y="4966425"/>
                  <a:pt x="2899412" y="4964520"/>
                </a:cubicBezTo>
                <a:cubicBezTo>
                  <a:pt x="2887028" y="4963568"/>
                  <a:pt x="2877504" y="4961663"/>
                  <a:pt x="2866072" y="4958805"/>
                </a:cubicBezTo>
                <a:cubicBezTo>
                  <a:pt x="2843212" y="4953090"/>
                  <a:pt x="2814638" y="4946423"/>
                  <a:pt x="2737486" y="4931182"/>
                </a:cubicBezTo>
                <a:lnTo>
                  <a:pt x="2762252" y="4935945"/>
                </a:lnTo>
                <a:cubicBezTo>
                  <a:pt x="2666048" y="4915943"/>
                  <a:pt x="2711768" y="4922610"/>
                  <a:pt x="2718436" y="4920705"/>
                </a:cubicBezTo>
                <a:cubicBezTo>
                  <a:pt x="2645092" y="4903560"/>
                  <a:pt x="2600326" y="4897845"/>
                  <a:pt x="2554604" y="4893082"/>
                </a:cubicBezTo>
                <a:cubicBezTo>
                  <a:pt x="2531744" y="4890225"/>
                  <a:pt x="2508886" y="4889273"/>
                  <a:pt x="2481264" y="4886415"/>
                </a:cubicBezTo>
                <a:cubicBezTo>
                  <a:pt x="2467928" y="4886415"/>
                  <a:pt x="2452688" y="4884510"/>
                  <a:pt x="2436496" y="4883557"/>
                </a:cubicBezTo>
                <a:cubicBezTo>
                  <a:pt x="2420304" y="4883557"/>
                  <a:pt x="2401252" y="4882605"/>
                  <a:pt x="2381252" y="4881653"/>
                </a:cubicBezTo>
                <a:cubicBezTo>
                  <a:pt x="2385060" y="4879748"/>
                  <a:pt x="2372678" y="4877843"/>
                  <a:pt x="2361248" y="4876890"/>
                </a:cubicBezTo>
                <a:cubicBezTo>
                  <a:pt x="2349818" y="4875938"/>
                  <a:pt x="2339340" y="4874985"/>
                  <a:pt x="2346960" y="4873080"/>
                </a:cubicBezTo>
                <a:cubicBezTo>
                  <a:pt x="2386966" y="4873080"/>
                  <a:pt x="2452688" y="4875938"/>
                  <a:pt x="2496504" y="4879748"/>
                </a:cubicBezTo>
                <a:cubicBezTo>
                  <a:pt x="2504124" y="4878795"/>
                  <a:pt x="2496504" y="4876890"/>
                  <a:pt x="2483168" y="4874985"/>
                </a:cubicBezTo>
                <a:cubicBezTo>
                  <a:pt x="2469832" y="4873080"/>
                  <a:pt x="2449830" y="4871175"/>
                  <a:pt x="2431732" y="4870223"/>
                </a:cubicBezTo>
                <a:cubicBezTo>
                  <a:pt x="2395538" y="4869270"/>
                  <a:pt x="2367916" y="4868318"/>
                  <a:pt x="2418398" y="4866413"/>
                </a:cubicBezTo>
                <a:cubicBezTo>
                  <a:pt x="2402206" y="4865460"/>
                  <a:pt x="2386012" y="4865460"/>
                  <a:pt x="2369820" y="4864508"/>
                </a:cubicBezTo>
                <a:cubicBezTo>
                  <a:pt x="2353628" y="4864508"/>
                  <a:pt x="2338388" y="4865460"/>
                  <a:pt x="2323148" y="4865460"/>
                </a:cubicBezTo>
                <a:lnTo>
                  <a:pt x="2300288" y="4866413"/>
                </a:lnTo>
                <a:cubicBezTo>
                  <a:pt x="2292668" y="4866413"/>
                  <a:pt x="2285048" y="4867365"/>
                  <a:pt x="2277428" y="4868318"/>
                </a:cubicBezTo>
                <a:cubicBezTo>
                  <a:pt x="2261236" y="4870223"/>
                  <a:pt x="2245996" y="4872128"/>
                  <a:pt x="2229804" y="4874033"/>
                </a:cubicBezTo>
                <a:cubicBezTo>
                  <a:pt x="2243138" y="4872128"/>
                  <a:pt x="2257426" y="4870223"/>
                  <a:pt x="2270760" y="4868318"/>
                </a:cubicBezTo>
                <a:cubicBezTo>
                  <a:pt x="2284096" y="4866413"/>
                  <a:pt x="2297432" y="4863555"/>
                  <a:pt x="2311718" y="4863555"/>
                </a:cubicBezTo>
                <a:cubicBezTo>
                  <a:pt x="2339340" y="4861650"/>
                  <a:pt x="2366964" y="4858793"/>
                  <a:pt x="2394586" y="4860698"/>
                </a:cubicBezTo>
                <a:lnTo>
                  <a:pt x="2436496" y="4861650"/>
                </a:lnTo>
                <a:cubicBezTo>
                  <a:pt x="2449830" y="4862603"/>
                  <a:pt x="2464118" y="4864508"/>
                  <a:pt x="2477452" y="4865460"/>
                </a:cubicBezTo>
                <a:cubicBezTo>
                  <a:pt x="2504124" y="4868318"/>
                  <a:pt x="2530792" y="4871175"/>
                  <a:pt x="2557464" y="4875938"/>
                </a:cubicBezTo>
                <a:cubicBezTo>
                  <a:pt x="2663192" y="4893082"/>
                  <a:pt x="2762252" y="4919753"/>
                  <a:pt x="2858452" y="4936898"/>
                </a:cubicBezTo>
                <a:cubicBezTo>
                  <a:pt x="2907030" y="4945470"/>
                  <a:pt x="2954656" y="4952138"/>
                  <a:pt x="2999424" y="4952138"/>
                </a:cubicBezTo>
                <a:cubicBezTo>
                  <a:pt x="3046096" y="4954043"/>
                  <a:pt x="3091816" y="4951185"/>
                  <a:pt x="3135630" y="4942613"/>
                </a:cubicBezTo>
                <a:cubicBezTo>
                  <a:pt x="3224212" y="4926420"/>
                  <a:pt x="3308986" y="4885463"/>
                  <a:pt x="3388044" y="4833075"/>
                </a:cubicBezTo>
                <a:cubicBezTo>
                  <a:pt x="3386138" y="4833075"/>
                  <a:pt x="3388044" y="4832123"/>
                  <a:pt x="3394712" y="4826408"/>
                </a:cubicBezTo>
                <a:cubicBezTo>
                  <a:pt x="3399472" y="4823550"/>
                  <a:pt x="3407092" y="4819740"/>
                  <a:pt x="3413760" y="4814978"/>
                </a:cubicBezTo>
                <a:cubicBezTo>
                  <a:pt x="3449004" y="4789260"/>
                  <a:pt x="3484246" y="4761638"/>
                  <a:pt x="3517584" y="4731158"/>
                </a:cubicBezTo>
                <a:cubicBezTo>
                  <a:pt x="3550920" y="4701630"/>
                  <a:pt x="3584258" y="4670198"/>
                  <a:pt x="3616644" y="4637813"/>
                </a:cubicBezTo>
                <a:cubicBezTo>
                  <a:pt x="3611880" y="4640670"/>
                  <a:pt x="3630930" y="4621620"/>
                  <a:pt x="3653792" y="4596855"/>
                </a:cubicBezTo>
                <a:cubicBezTo>
                  <a:pt x="3677604" y="4573043"/>
                  <a:pt x="3704272" y="4544468"/>
                  <a:pt x="3716656" y="4530180"/>
                </a:cubicBezTo>
                <a:cubicBezTo>
                  <a:pt x="3687128" y="4563518"/>
                  <a:pt x="3682366" y="4570185"/>
                  <a:pt x="3687128" y="4566375"/>
                </a:cubicBezTo>
                <a:lnTo>
                  <a:pt x="3707130" y="4545420"/>
                </a:lnTo>
                <a:cubicBezTo>
                  <a:pt x="3724276" y="4526370"/>
                  <a:pt x="3741420" y="4508273"/>
                  <a:pt x="3758566" y="4489223"/>
                </a:cubicBezTo>
                <a:cubicBezTo>
                  <a:pt x="3769044" y="4476840"/>
                  <a:pt x="3787140" y="4456838"/>
                  <a:pt x="3806192" y="4434930"/>
                </a:cubicBezTo>
                <a:cubicBezTo>
                  <a:pt x="3825240" y="4413023"/>
                  <a:pt x="3845244" y="4388258"/>
                  <a:pt x="3861436" y="4365398"/>
                </a:cubicBezTo>
                <a:cubicBezTo>
                  <a:pt x="3894772" y="4320630"/>
                  <a:pt x="3911918" y="4284435"/>
                  <a:pt x="3896678" y="4302533"/>
                </a:cubicBezTo>
                <a:cubicBezTo>
                  <a:pt x="3921444" y="4260623"/>
                  <a:pt x="3946208" y="4214903"/>
                  <a:pt x="3960496" y="4138703"/>
                </a:cubicBezTo>
                <a:cubicBezTo>
                  <a:pt x="3963352" y="4131083"/>
                  <a:pt x="3965258" y="4129178"/>
                  <a:pt x="3965258" y="4130130"/>
                </a:cubicBezTo>
                <a:close/>
                <a:moveTo>
                  <a:pt x="4078604" y="4072027"/>
                </a:moveTo>
                <a:lnTo>
                  <a:pt x="4073844" y="4105365"/>
                </a:lnTo>
                <a:cubicBezTo>
                  <a:pt x="4070986" y="4122510"/>
                  <a:pt x="4069080" y="4138702"/>
                  <a:pt x="4066224" y="4155847"/>
                </a:cubicBezTo>
                <a:cubicBezTo>
                  <a:pt x="4070986" y="4128224"/>
                  <a:pt x="4074796" y="4099649"/>
                  <a:pt x="4078604" y="4072027"/>
                </a:cubicBezTo>
                <a:close/>
                <a:moveTo>
                  <a:pt x="3986212" y="4023450"/>
                </a:moveTo>
                <a:cubicBezTo>
                  <a:pt x="3980498" y="4057740"/>
                  <a:pt x="3975736" y="4091078"/>
                  <a:pt x="3970020" y="4122510"/>
                </a:cubicBezTo>
                <a:cubicBezTo>
                  <a:pt x="3971924" y="4101555"/>
                  <a:pt x="3973830" y="4082505"/>
                  <a:pt x="3973830" y="4075838"/>
                </a:cubicBezTo>
                <a:cubicBezTo>
                  <a:pt x="3980498" y="4034880"/>
                  <a:pt x="3983356" y="4023450"/>
                  <a:pt x="3986212" y="4023450"/>
                </a:cubicBezTo>
                <a:close/>
                <a:moveTo>
                  <a:pt x="4027170" y="3831045"/>
                </a:moveTo>
                <a:cubicBezTo>
                  <a:pt x="4024312" y="3839617"/>
                  <a:pt x="4003358" y="3934867"/>
                  <a:pt x="4018598" y="3881527"/>
                </a:cubicBezTo>
                <a:cubicBezTo>
                  <a:pt x="4004310" y="3933915"/>
                  <a:pt x="3996692" y="3987255"/>
                  <a:pt x="3989070" y="4037737"/>
                </a:cubicBezTo>
                <a:cubicBezTo>
                  <a:pt x="3986212" y="4041548"/>
                  <a:pt x="3987166" y="4022498"/>
                  <a:pt x="3986212" y="4022498"/>
                </a:cubicBezTo>
                <a:cubicBezTo>
                  <a:pt x="3990976" y="3992017"/>
                  <a:pt x="3995738" y="3959633"/>
                  <a:pt x="4002404" y="3927248"/>
                </a:cubicBezTo>
                <a:lnTo>
                  <a:pt x="4013836" y="3878670"/>
                </a:lnTo>
                <a:cubicBezTo>
                  <a:pt x="4015740" y="3871050"/>
                  <a:pt x="4017644" y="3862477"/>
                  <a:pt x="4019552" y="3854858"/>
                </a:cubicBezTo>
                <a:close/>
                <a:moveTo>
                  <a:pt x="4194376" y="3649423"/>
                </a:moveTo>
                <a:lnTo>
                  <a:pt x="4184452" y="3670907"/>
                </a:lnTo>
                <a:cubicBezTo>
                  <a:pt x="4179808" y="3680551"/>
                  <a:pt x="4174806" y="3690552"/>
                  <a:pt x="4170044" y="3699601"/>
                </a:cubicBezTo>
                <a:cubicBezTo>
                  <a:pt x="4174808" y="3689123"/>
                  <a:pt x="4180524" y="3677693"/>
                  <a:pt x="4186238" y="3665311"/>
                </a:cubicBezTo>
                <a:close/>
                <a:moveTo>
                  <a:pt x="4249104" y="3593873"/>
                </a:moveTo>
                <a:cubicBezTo>
                  <a:pt x="4212908" y="3669120"/>
                  <a:pt x="4183380" y="3746273"/>
                  <a:pt x="4162424" y="3824378"/>
                </a:cubicBezTo>
                <a:cubicBezTo>
                  <a:pt x="4156710" y="3844380"/>
                  <a:pt x="4152900" y="3863430"/>
                  <a:pt x="4148138" y="3883433"/>
                </a:cubicBezTo>
                <a:cubicBezTo>
                  <a:pt x="4143376" y="3902483"/>
                  <a:pt x="4141470" y="3922486"/>
                  <a:pt x="4137660" y="3942488"/>
                </a:cubicBezTo>
                <a:cubicBezTo>
                  <a:pt x="4130992" y="3981540"/>
                  <a:pt x="4128136" y="4022498"/>
                  <a:pt x="4124324" y="4065361"/>
                </a:cubicBezTo>
                <a:cubicBezTo>
                  <a:pt x="4121468" y="4092983"/>
                  <a:pt x="4116704" y="4129178"/>
                  <a:pt x="4109084" y="4169183"/>
                </a:cubicBezTo>
                <a:cubicBezTo>
                  <a:pt x="4100512" y="4209188"/>
                  <a:pt x="4089084" y="4253955"/>
                  <a:pt x="4070984" y="4296818"/>
                </a:cubicBezTo>
                <a:cubicBezTo>
                  <a:pt x="4052888" y="4339680"/>
                  <a:pt x="4030980" y="4377780"/>
                  <a:pt x="4010978" y="4410165"/>
                </a:cubicBezTo>
                <a:cubicBezTo>
                  <a:pt x="3990976" y="4442550"/>
                  <a:pt x="3971924" y="4468268"/>
                  <a:pt x="3959544" y="4486365"/>
                </a:cubicBezTo>
                <a:cubicBezTo>
                  <a:pt x="3981450" y="4451123"/>
                  <a:pt x="3938588" y="4503511"/>
                  <a:pt x="3881438" y="4568280"/>
                </a:cubicBezTo>
                <a:cubicBezTo>
                  <a:pt x="3870008" y="4581615"/>
                  <a:pt x="3890964" y="4560661"/>
                  <a:pt x="3902392" y="4549230"/>
                </a:cubicBezTo>
                <a:cubicBezTo>
                  <a:pt x="3877628" y="4575900"/>
                  <a:pt x="3849052" y="4605428"/>
                  <a:pt x="3820478" y="4634003"/>
                </a:cubicBezTo>
                <a:cubicBezTo>
                  <a:pt x="3791904" y="4662578"/>
                  <a:pt x="3762376" y="4693058"/>
                  <a:pt x="3733800" y="4721633"/>
                </a:cubicBezTo>
                <a:cubicBezTo>
                  <a:pt x="3675698" y="4779736"/>
                  <a:pt x="3620452" y="4832123"/>
                  <a:pt x="3587116" y="4865461"/>
                </a:cubicBezTo>
                <a:cubicBezTo>
                  <a:pt x="3603308" y="4848315"/>
                  <a:pt x="3618548" y="4832123"/>
                  <a:pt x="3633788" y="4814978"/>
                </a:cubicBezTo>
                <a:cubicBezTo>
                  <a:pt x="3590924" y="4855936"/>
                  <a:pt x="3554730" y="4887368"/>
                  <a:pt x="3519488" y="4914991"/>
                </a:cubicBezTo>
                <a:cubicBezTo>
                  <a:pt x="3501392" y="4929278"/>
                  <a:pt x="3484244" y="4941661"/>
                  <a:pt x="3468052" y="4954043"/>
                </a:cubicBezTo>
                <a:cubicBezTo>
                  <a:pt x="3459480" y="4960711"/>
                  <a:pt x="3450908" y="4966425"/>
                  <a:pt x="3442336" y="4972141"/>
                </a:cubicBezTo>
                <a:cubicBezTo>
                  <a:pt x="3433764" y="4977855"/>
                  <a:pt x="3425192" y="4983570"/>
                  <a:pt x="3416618" y="4989286"/>
                </a:cubicBezTo>
                <a:cubicBezTo>
                  <a:pt x="3418524" y="4988333"/>
                  <a:pt x="3425192" y="4983570"/>
                  <a:pt x="3430904" y="4979761"/>
                </a:cubicBezTo>
                <a:cubicBezTo>
                  <a:pt x="3436620" y="4974998"/>
                  <a:pt x="3441384" y="4972141"/>
                  <a:pt x="3439478" y="4972141"/>
                </a:cubicBezTo>
                <a:cubicBezTo>
                  <a:pt x="3423284" y="4981666"/>
                  <a:pt x="3406140" y="4990238"/>
                  <a:pt x="3389948" y="4999763"/>
                </a:cubicBezTo>
                <a:cubicBezTo>
                  <a:pt x="3373756" y="5009288"/>
                  <a:pt x="3355658" y="5017861"/>
                  <a:pt x="3338512" y="5027386"/>
                </a:cubicBezTo>
                <a:cubicBezTo>
                  <a:pt x="3320416" y="5035005"/>
                  <a:pt x="3303270" y="5043578"/>
                  <a:pt x="3285172" y="5051198"/>
                </a:cubicBezTo>
                <a:cubicBezTo>
                  <a:pt x="3267076" y="5057866"/>
                  <a:pt x="3248978" y="5065486"/>
                  <a:pt x="3231832" y="5069295"/>
                </a:cubicBezTo>
                <a:cubicBezTo>
                  <a:pt x="3249930" y="5063580"/>
                  <a:pt x="3267076" y="5056913"/>
                  <a:pt x="3284220" y="5050245"/>
                </a:cubicBezTo>
                <a:cubicBezTo>
                  <a:pt x="3288984" y="5048341"/>
                  <a:pt x="3273744" y="5053103"/>
                  <a:pt x="3253740" y="5059770"/>
                </a:cubicBezTo>
                <a:cubicBezTo>
                  <a:pt x="3248978" y="5061675"/>
                  <a:pt x="3243264" y="5063580"/>
                  <a:pt x="3237548" y="5065486"/>
                </a:cubicBezTo>
                <a:cubicBezTo>
                  <a:pt x="3231832" y="5067391"/>
                  <a:pt x="3226118" y="5068343"/>
                  <a:pt x="3220404" y="5070248"/>
                </a:cubicBezTo>
                <a:cubicBezTo>
                  <a:pt x="3208972" y="5073105"/>
                  <a:pt x="3197544" y="5075963"/>
                  <a:pt x="3188970" y="5078820"/>
                </a:cubicBezTo>
                <a:cubicBezTo>
                  <a:pt x="3176588" y="5081678"/>
                  <a:pt x="3160396" y="5085488"/>
                  <a:pt x="3145156" y="5088345"/>
                </a:cubicBezTo>
                <a:cubicBezTo>
                  <a:pt x="3136584" y="5090250"/>
                  <a:pt x="3128964" y="5091203"/>
                  <a:pt x="3122296" y="5092155"/>
                </a:cubicBezTo>
                <a:cubicBezTo>
                  <a:pt x="3114676" y="5093108"/>
                  <a:pt x="3108960" y="5094061"/>
                  <a:pt x="3103244" y="5095013"/>
                </a:cubicBezTo>
                <a:cubicBezTo>
                  <a:pt x="3097768" y="5095966"/>
                  <a:pt x="3093482" y="5096799"/>
                  <a:pt x="3090878" y="5097454"/>
                </a:cubicBezTo>
                <a:lnTo>
                  <a:pt x="3088816" y="5098693"/>
                </a:lnTo>
                <a:lnTo>
                  <a:pt x="3026092" y="5101680"/>
                </a:lnTo>
                <a:cubicBezTo>
                  <a:pt x="3024188" y="5101680"/>
                  <a:pt x="3026092" y="5101680"/>
                  <a:pt x="3029904" y="5102633"/>
                </a:cubicBezTo>
                <a:cubicBezTo>
                  <a:pt x="3020378" y="5101680"/>
                  <a:pt x="3007996" y="5101680"/>
                  <a:pt x="2994660" y="5100728"/>
                </a:cubicBezTo>
                <a:cubicBezTo>
                  <a:pt x="2971800" y="5097870"/>
                  <a:pt x="2946084" y="5096918"/>
                  <a:pt x="2922270" y="5093108"/>
                </a:cubicBezTo>
                <a:cubicBezTo>
                  <a:pt x="2874644" y="5086441"/>
                  <a:pt x="2835592" y="5077868"/>
                  <a:pt x="2842260" y="5075963"/>
                </a:cubicBezTo>
                <a:cubicBezTo>
                  <a:pt x="2857500" y="5078820"/>
                  <a:pt x="2868930" y="5078820"/>
                  <a:pt x="2878456" y="5079773"/>
                </a:cubicBezTo>
                <a:cubicBezTo>
                  <a:pt x="2887980" y="5080725"/>
                  <a:pt x="2896552" y="5081678"/>
                  <a:pt x="2906078" y="5081678"/>
                </a:cubicBezTo>
                <a:cubicBezTo>
                  <a:pt x="2916556" y="5081678"/>
                  <a:pt x="2927984" y="5082630"/>
                  <a:pt x="2943224" y="5083583"/>
                </a:cubicBezTo>
                <a:cubicBezTo>
                  <a:pt x="2950844" y="5083583"/>
                  <a:pt x="2960370" y="5083583"/>
                  <a:pt x="2970848" y="5084536"/>
                </a:cubicBezTo>
                <a:cubicBezTo>
                  <a:pt x="2981324" y="5084536"/>
                  <a:pt x="2992756" y="5085488"/>
                  <a:pt x="3007044" y="5085488"/>
                </a:cubicBezTo>
                <a:cubicBezTo>
                  <a:pt x="3018472" y="5086441"/>
                  <a:pt x="3030856" y="5088345"/>
                  <a:pt x="3045144" y="5088345"/>
                </a:cubicBezTo>
                <a:cubicBezTo>
                  <a:pt x="3059430" y="5088345"/>
                  <a:pt x="3074670" y="5088345"/>
                  <a:pt x="3089910" y="5087393"/>
                </a:cubicBezTo>
                <a:cubicBezTo>
                  <a:pt x="3106104" y="5085488"/>
                  <a:pt x="3122296" y="5084536"/>
                  <a:pt x="3139440" y="5081678"/>
                </a:cubicBezTo>
                <a:cubicBezTo>
                  <a:pt x="3156584" y="5078820"/>
                  <a:pt x="3173730" y="5075963"/>
                  <a:pt x="3191828" y="5071200"/>
                </a:cubicBezTo>
                <a:cubicBezTo>
                  <a:pt x="3264218" y="5053103"/>
                  <a:pt x="3337560" y="5019766"/>
                  <a:pt x="3404236" y="4981666"/>
                </a:cubicBezTo>
                <a:cubicBezTo>
                  <a:pt x="3421380" y="4970236"/>
                  <a:pt x="3425192" y="4965473"/>
                  <a:pt x="3435668" y="4957853"/>
                </a:cubicBezTo>
                <a:cubicBezTo>
                  <a:pt x="3440430" y="4954043"/>
                  <a:pt x="3447098" y="4949280"/>
                  <a:pt x="3457576" y="4942613"/>
                </a:cubicBezTo>
                <a:cubicBezTo>
                  <a:pt x="3467100" y="4934993"/>
                  <a:pt x="3481388" y="4925468"/>
                  <a:pt x="3500438" y="4911180"/>
                </a:cubicBezTo>
                <a:cubicBezTo>
                  <a:pt x="3496628" y="4915943"/>
                  <a:pt x="3486150" y="4925468"/>
                  <a:pt x="3471864" y="4935945"/>
                </a:cubicBezTo>
                <a:cubicBezTo>
                  <a:pt x="3457576" y="4947375"/>
                  <a:pt x="3440430" y="4958805"/>
                  <a:pt x="3426144" y="4968330"/>
                </a:cubicBezTo>
                <a:cubicBezTo>
                  <a:pt x="3397568" y="4987380"/>
                  <a:pt x="3379470" y="4998811"/>
                  <a:pt x="3422332" y="4977855"/>
                </a:cubicBezTo>
                <a:cubicBezTo>
                  <a:pt x="3457576" y="4956900"/>
                  <a:pt x="3504248" y="4926420"/>
                  <a:pt x="3541396" y="4894988"/>
                </a:cubicBezTo>
                <a:cubicBezTo>
                  <a:pt x="3560444" y="4879748"/>
                  <a:pt x="3577592" y="4864508"/>
                  <a:pt x="3590924" y="4851173"/>
                </a:cubicBezTo>
                <a:cubicBezTo>
                  <a:pt x="3604260" y="4837838"/>
                  <a:pt x="3614738" y="4827361"/>
                  <a:pt x="3619500" y="4820693"/>
                </a:cubicBezTo>
                <a:cubicBezTo>
                  <a:pt x="3576638" y="4859746"/>
                  <a:pt x="3553778" y="4876890"/>
                  <a:pt x="3544252" y="4883558"/>
                </a:cubicBezTo>
                <a:cubicBezTo>
                  <a:pt x="3534728" y="4890225"/>
                  <a:pt x="3536632" y="4886416"/>
                  <a:pt x="3538538" y="4882605"/>
                </a:cubicBezTo>
                <a:cubicBezTo>
                  <a:pt x="3540444" y="4878795"/>
                  <a:pt x="3542348" y="4874986"/>
                  <a:pt x="3532824" y="4881653"/>
                </a:cubicBezTo>
                <a:cubicBezTo>
                  <a:pt x="3523298" y="4887368"/>
                  <a:pt x="3502344" y="4904513"/>
                  <a:pt x="3453766" y="4938803"/>
                </a:cubicBezTo>
                <a:cubicBezTo>
                  <a:pt x="3464244" y="4931183"/>
                  <a:pt x="3473768" y="4923563"/>
                  <a:pt x="3482340" y="4916895"/>
                </a:cubicBezTo>
                <a:cubicBezTo>
                  <a:pt x="3491866" y="4909275"/>
                  <a:pt x="3500438" y="4902608"/>
                  <a:pt x="3509010" y="4894988"/>
                </a:cubicBezTo>
                <a:cubicBezTo>
                  <a:pt x="3518536" y="4887368"/>
                  <a:pt x="3528060" y="4878795"/>
                  <a:pt x="3539492" y="4869271"/>
                </a:cubicBezTo>
                <a:cubicBezTo>
                  <a:pt x="3549968" y="4859746"/>
                  <a:pt x="3563304" y="4848315"/>
                  <a:pt x="3578544" y="4834980"/>
                </a:cubicBezTo>
                <a:cubicBezTo>
                  <a:pt x="3604260" y="4813073"/>
                  <a:pt x="3607118" y="4812121"/>
                  <a:pt x="3599498" y="4819740"/>
                </a:cubicBezTo>
                <a:cubicBezTo>
                  <a:pt x="3591878" y="4827361"/>
                  <a:pt x="3575684" y="4844505"/>
                  <a:pt x="3561398" y="4856888"/>
                </a:cubicBezTo>
                <a:cubicBezTo>
                  <a:pt x="3548064" y="4869271"/>
                  <a:pt x="3537584" y="4879748"/>
                  <a:pt x="3545204" y="4874033"/>
                </a:cubicBezTo>
                <a:cubicBezTo>
                  <a:pt x="3551872" y="4868318"/>
                  <a:pt x="3578544" y="4849268"/>
                  <a:pt x="3631884" y="4799738"/>
                </a:cubicBezTo>
                <a:lnTo>
                  <a:pt x="3644266" y="4774973"/>
                </a:lnTo>
                <a:cubicBezTo>
                  <a:pt x="3691892" y="4731158"/>
                  <a:pt x="3751898" y="4669246"/>
                  <a:pt x="3786188" y="4634003"/>
                </a:cubicBezTo>
                <a:cubicBezTo>
                  <a:pt x="3731896" y="4691153"/>
                  <a:pt x="3678556" y="4746398"/>
                  <a:pt x="3652838" y="4777830"/>
                </a:cubicBezTo>
                <a:cubicBezTo>
                  <a:pt x="3691892" y="4742588"/>
                  <a:pt x="3747136" y="4685438"/>
                  <a:pt x="3793808" y="4637813"/>
                </a:cubicBezTo>
                <a:cubicBezTo>
                  <a:pt x="3840480" y="4590188"/>
                  <a:pt x="3879532" y="4549230"/>
                  <a:pt x="3884296" y="4546373"/>
                </a:cubicBezTo>
                <a:cubicBezTo>
                  <a:pt x="3929064" y="4493033"/>
                  <a:pt x="3968116" y="4439693"/>
                  <a:pt x="3998596" y="4383495"/>
                </a:cubicBezTo>
                <a:cubicBezTo>
                  <a:pt x="4013836" y="4355873"/>
                  <a:pt x="4027170" y="4326345"/>
                  <a:pt x="4038600" y="4296818"/>
                </a:cubicBezTo>
                <a:cubicBezTo>
                  <a:pt x="4050030" y="4267290"/>
                  <a:pt x="4058604" y="4236811"/>
                  <a:pt x="4064318" y="4206330"/>
                </a:cubicBezTo>
                <a:cubicBezTo>
                  <a:pt x="4076700" y="4146323"/>
                  <a:pt x="4082416" y="4086315"/>
                  <a:pt x="4089084" y="4024403"/>
                </a:cubicBezTo>
                <a:cubicBezTo>
                  <a:pt x="4092892" y="3993923"/>
                  <a:pt x="4096704" y="3962490"/>
                  <a:pt x="4103370" y="3931058"/>
                </a:cubicBezTo>
                <a:cubicBezTo>
                  <a:pt x="4107180" y="3914865"/>
                  <a:pt x="4110038" y="3898673"/>
                  <a:pt x="4113848" y="3882480"/>
                </a:cubicBezTo>
                <a:cubicBezTo>
                  <a:pt x="4118610" y="3866288"/>
                  <a:pt x="4123372" y="3850095"/>
                  <a:pt x="4128136" y="3832950"/>
                </a:cubicBezTo>
                <a:cubicBezTo>
                  <a:pt x="4131944" y="3819615"/>
                  <a:pt x="4136708" y="3808186"/>
                  <a:pt x="4140518" y="3798661"/>
                </a:cubicBezTo>
                <a:cubicBezTo>
                  <a:pt x="4144328" y="3789136"/>
                  <a:pt x="4147184" y="3781515"/>
                  <a:pt x="4150044" y="3774848"/>
                </a:cubicBezTo>
                <a:cubicBezTo>
                  <a:pt x="4155758" y="3761513"/>
                  <a:pt x="4159568" y="3754845"/>
                  <a:pt x="4161472" y="3752940"/>
                </a:cubicBezTo>
                <a:cubicBezTo>
                  <a:pt x="4165284" y="3749130"/>
                  <a:pt x="4161472" y="3763418"/>
                  <a:pt x="4155758" y="3785325"/>
                </a:cubicBezTo>
                <a:cubicBezTo>
                  <a:pt x="4164330" y="3758655"/>
                  <a:pt x="4173856" y="3740558"/>
                  <a:pt x="4178618" y="3726270"/>
                </a:cubicBezTo>
                <a:cubicBezTo>
                  <a:pt x="4183380" y="3712936"/>
                  <a:pt x="4187192" y="3703411"/>
                  <a:pt x="4190048" y="3695790"/>
                </a:cubicBezTo>
                <a:cubicBezTo>
                  <a:pt x="4195764" y="3680550"/>
                  <a:pt x="4198620" y="3668168"/>
                  <a:pt x="4215766" y="3632925"/>
                </a:cubicBezTo>
                <a:cubicBezTo>
                  <a:pt x="4200524" y="3669120"/>
                  <a:pt x="4195764" y="3682455"/>
                  <a:pt x="4197668" y="3681503"/>
                </a:cubicBezTo>
                <a:cubicBezTo>
                  <a:pt x="4200524" y="3680550"/>
                  <a:pt x="4209098" y="3665311"/>
                  <a:pt x="4222432" y="3646261"/>
                </a:cubicBezTo>
                <a:cubicBezTo>
                  <a:pt x="4231958" y="3628163"/>
                  <a:pt x="4240530" y="3611018"/>
                  <a:pt x="4249104" y="3593873"/>
                </a:cubicBezTo>
                <a:close/>
                <a:moveTo>
                  <a:pt x="4281488" y="3530055"/>
                </a:moveTo>
                <a:cubicBezTo>
                  <a:pt x="4270058" y="3551010"/>
                  <a:pt x="4259580" y="3572918"/>
                  <a:pt x="4249104" y="3593873"/>
                </a:cubicBezTo>
                <a:cubicBezTo>
                  <a:pt x="4261484" y="3568155"/>
                  <a:pt x="4273868" y="3546248"/>
                  <a:pt x="4281488" y="3530055"/>
                </a:cubicBezTo>
                <a:close/>
                <a:moveTo>
                  <a:pt x="4270058" y="3514815"/>
                </a:moveTo>
                <a:cubicBezTo>
                  <a:pt x="4261484" y="3530055"/>
                  <a:pt x="4255770" y="3540533"/>
                  <a:pt x="4248152" y="3555773"/>
                </a:cubicBezTo>
                <a:cubicBezTo>
                  <a:pt x="4243388" y="3562440"/>
                  <a:pt x="4246244" y="3556725"/>
                  <a:pt x="4251960" y="3546248"/>
                </a:cubicBezTo>
                <a:cubicBezTo>
                  <a:pt x="4258628" y="3534818"/>
                  <a:pt x="4264344" y="3523387"/>
                  <a:pt x="4270058" y="3514815"/>
                </a:cubicBezTo>
                <a:close/>
                <a:moveTo>
                  <a:pt x="4290298" y="3505053"/>
                </a:moveTo>
                <a:cubicBezTo>
                  <a:pt x="4291490" y="3504100"/>
                  <a:pt x="4291966" y="3504338"/>
                  <a:pt x="4291966" y="3505290"/>
                </a:cubicBezTo>
                <a:cubicBezTo>
                  <a:pt x="4288156" y="3510053"/>
                  <a:pt x="4285298" y="3514815"/>
                  <a:pt x="4281488" y="3520530"/>
                </a:cubicBezTo>
                <a:lnTo>
                  <a:pt x="4284344" y="3511958"/>
                </a:lnTo>
                <a:cubicBezTo>
                  <a:pt x="4287202" y="3508148"/>
                  <a:pt x="4289108" y="3506005"/>
                  <a:pt x="4290298" y="3505053"/>
                </a:cubicBezTo>
                <a:close/>
                <a:moveTo>
                  <a:pt x="4308158" y="3483383"/>
                </a:moveTo>
                <a:lnTo>
                  <a:pt x="4281488" y="3530055"/>
                </a:lnTo>
                <a:cubicBezTo>
                  <a:pt x="4288156" y="3516721"/>
                  <a:pt x="4291966" y="3508148"/>
                  <a:pt x="4292918" y="3506243"/>
                </a:cubicBezTo>
                <a:cubicBezTo>
                  <a:pt x="4298632" y="3497671"/>
                  <a:pt x="4303396" y="3490050"/>
                  <a:pt x="4308158" y="3483383"/>
                </a:cubicBezTo>
                <a:close/>
                <a:moveTo>
                  <a:pt x="1436372" y="3453855"/>
                </a:moveTo>
                <a:cubicBezTo>
                  <a:pt x="1407796" y="3542437"/>
                  <a:pt x="1408748" y="3549105"/>
                  <a:pt x="1407796" y="3559583"/>
                </a:cubicBezTo>
                <a:cubicBezTo>
                  <a:pt x="1406844" y="3569108"/>
                  <a:pt x="1405892" y="3584348"/>
                  <a:pt x="1369696" y="3673883"/>
                </a:cubicBezTo>
                <a:cubicBezTo>
                  <a:pt x="1371600" y="3669120"/>
                  <a:pt x="1371600" y="3666262"/>
                  <a:pt x="1372552" y="3664358"/>
                </a:cubicBezTo>
                <a:cubicBezTo>
                  <a:pt x="1373506" y="3660548"/>
                  <a:pt x="1373506" y="3659595"/>
                  <a:pt x="1373506" y="3657690"/>
                </a:cubicBezTo>
                <a:cubicBezTo>
                  <a:pt x="1362076" y="3684360"/>
                  <a:pt x="1327786" y="3760560"/>
                  <a:pt x="1308736" y="3799612"/>
                </a:cubicBezTo>
                <a:lnTo>
                  <a:pt x="1311594" y="3790087"/>
                </a:lnTo>
                <a:cubicBezTo>
                  <a:pt x="1298258" y="3818662"/>
                  <a:pt x="1281114" y="3845333"/>
                  <a:pt x="1265872" y="3872955"/>
                </a:cubicBezTo>
                <a:cubicBezTo>
                  <a:pt x="1258252" y="3887243"/>
                  <a:pt x="1248728" y="3899625"/>
                  <a:pt x="1238252" y="3914865"/>
                </a:cubicBezTo>
                <a:lnTo>
                  <a:pt x="1211580" y="3953918"/>
                </a:lnTo>
                <a:cubicBezTo>
                  <a:pt x="1214438" y="3945345"/>
                  <a:pt x="1223012" y="3932962"/>
                  <a:pt x="1232536" y="3917723"/>
                </a:cubicBezTo>
                <a:cubicBezTo>
                  <a:pt x="1243014" y="3902483"/>
                  <a:pt x="1255396" y="3884385"/>
                  <a:pt x="1265872" y="3866287"/>
                </a:cubicBezTo>
                <a:cubicBezTo>
                  <a:pt x="1277304" y="3848190"/>
                  <a:pt x="1287780" y="3830093"/>
                  <a:pt x="1296352" y="3814852"/>
                </a:cubicBezTo>
                <a:cubicBezTo>
                  <a:pt x="1303972" y="3799612"/>
                  <a:pt x="1309688" y="3786277"/>
                  <a:pt x="1311594" y="3779610"/>
                </a:cubicBezTo>
                <a:lnTo>
                  <a:pt x="1299212" y="3802470"/>
                </a:lnTo>
                <a:cubicBezTo>
                  <a:pt x="1295400" y="3810090"/>
                  <a:pt x="1291592" y="3817710"/>
                  <a:pt x="1286828" y="3825330"/>
                </a:cubicBezTo>
                <a:lnTo>
                  <a:pt x="1260158" y="3870098"/>
                </a:lnTo>
                <a:lnTo>
                  <a:pt x="1281114" y="3831998"/>
                </a:lnTo>
                <a:cubicBezTo>
                  <a:pt x="1284924" y="3825330"/>
                  <a:pt x="1288732" y="3819615"/>
                  <a:pt x="1291592" y="3812948"/>
                </a:cubicBezTo>
                <a:lnTo>
                  <a:pt x="1301116" y="3792945"/>
                </a:lnTo>
                <a:lnTo>
                  <a:pt x="1320166" y="3753893"/>
                </a:lnTo>
                <a:cubicBezTo>
                  <a:pt x="1326832" y="3740558"/>
                  <a:pt x="1331596" y="3727223"/>
                  <a:pt x="1337312" y="3713887"/>
                </a:cubicBezTo>
                <a:cubicBezTo>
                  <a:pt x="1311594" y="3777705"/>
                  <a:pt x="1343026" y="3721508"/>
                  <a:pt x="1363028" y="3664358"/>
                </a:cubicBezTo>
                <a:cubicBezTo>
                  <a:pt x="1362076" y="3656737"/>
                  <a:pt x="1363028" y="3652927"/>
                  <a:pt x="1367792" y="3640545"/>
                </a:cubicBezTo>
                <a:cubicBezTo>
                  <a:pt x="1372552" y="3628162"/>
                  <a:pt x="1382078" y="3606255"/>
                  <a:pt x="1395414" y="3561487"/>
                </a:cubicBezTo>
                <a:cubicBezTo>
                  <a:pt x="1392556" y="3569108"/>
                  <a:pt x="1395414" y="3564345"/>
                  <a:pt x="1401128" y="3551962"/>
                </a:cubicBezTo>
                <a:cubicBezTo>
                  <a:pt x="1406844" y="3539580"/>
                  <a:pt x="1414464" y="3519577"/>
                  <a:pt x="1421132" y="3497670"/>
                </a:cubicBezTo>
                <a:cubicBezTo>
                  <a:pt x="1428752" y="3478620"/>
                  <a:pt x="1432560" y="3465285"/>
                  <a:pt x="1436372" y="3453855"/>
                </a:cubicBezTo>
                <a:close/>
                <a:moveTo>
                  <a:pt x="4462464" y="3246210"/>
                </a:moveTo>
                <a:lnTo>
                  <a:pt x="4432936" y="3287167"/>
                </a:lnTo>
                <a:cubicBezTo>
                  <a:pt x="4404360" y="3322410"/>
                  <a:pt x="4376738" y="3358605"/>
                  <a:pt x="4351020" y="3395752"/>
                </a:cubicBezTo>
                <a:cubicBezTo>
                  <a:pt x="4391978" y="3335745"/>
                  <a:pt x="4430078" y="3287167"/>
                  <a:pt x="4462464" y="3246210"/>
                </a:cubicBezTo>
                <a:close/>
                <a:moveTo>
                  <a:pt x="4481166" y="3107607"/>
                </a:moveTo>
                <a:lnTo>
                  <a:pt x="4476752" y="3112861"/>
                </a:lnTo>
                <a:cubicBezTo>
                  <a:pt x="4474728" y="3115242"/>
                  <a:pt x="4474386" y="3115629"/>
                  <a:pt x="4475320" y="3114515"/>
                </a:cubicBezTo>
                <a:close/>
                <a:moveTo>
                  <a:pt x="4608196" y="3102383"/>
                </a:moveTo>
                <a:cubicBezTo>
                  <a:pt x="4527232" y="3193823"/>
                  <a:pt x="4448176" y="3285263"/>
                  <a:pt x="4375784" y="3382418"/>
                </a:cubicBezTo>
                <a:cubicBezTo>
                  <a:pt x="4377690" y="3378608"/>
                  <a:pt x="4380548" y="3372893"/>
                  <a:pt x="4391024" y="3357653"/>
                </a:cubicBezTo>
                <a:cubicBezTo>
                  <a:pt x="4341496" y="3424328"/>
                  <a:pt x="4352924" y="3417661"/>
                  <a:pt x="4307204" y="3482430"/>
                </a:cubicBezTo>
                <a:cubicBezTo>
                  <a:pt x="4346258" y="3415755"/>
                  <a:pt x="4388168" y="3350986"/>
                  <a:pt x="4432936" y="3287168"/>
                </a:cubicBezTo>
                <a:lnTo>
                  <a:pt x="4437698" y="3281453"/>
                </a:lnTo>
                <a:cubicBezTo>
                  <a:pt x="4421504" y="3303361"/>
                  <a:pt x="4424364" y="3304313"/>
                  <a:pt x="4436744" y="3291930"/>
                </a:cubicBezTo>
                <a:cubicBezTo>
                  <a:pt x="4449128" y="3278596"/>
                  <a:pt x="4471988" y="3251925"/>
                  <a:pt x="4497704" y="3218588"/>
                </a:cubicBezTo>
                <a:lnTo>
                  <a:pt x="4488180" y="3233828"/>
                </a:lnTo>
                <a:cubicBezTo>
                  <a:pt x="4504372" y="3210968"/>
                  <a:pt x="4552950" y="3151913"/>
                  <a:pt x="4572952" y="3132863"/>
                </a:cubicBezTo>
                <a:cubicBezTo>
                  <a:pt x="4527232" y="3187155"/>
                  <a:pt x="4598670" y="3110003"/>
                  <a:pt x="4608196" y="3102383"/>
                </a:cubicBezTo>
                <a:close/>
                <a:moveTo>
                  <a:pt x="4530092" y="3083332"/>
                </a:moveTo>
                <a:cubicBezTo>
                  <a:pt x="4531044" y="3082380"/>
                  <a:pt x="4531044" y="3083332"/>
                  <a:pt x="4531044" y="3083332"/>
                </a:cubicBezTo>
                <a:cubicBezTo>
                  <a:pt x="4525328" y="3090952"/>
                  <a:pt x="4518660" y="3099525"/>
                  <a:pt x="4511040" y="3109050"/>
                </a:cubicBezTo>
                <a:cubicBezTo>
                  <a:pt x="4510088" y="3109050"/>
                  <a:pt x="4510088" y="3110002"/>
                  <a:pt x="4510088" y="3110002"/>
                </a:cubicBezTo>
                <a:close/>
                <a:moveTo>
                  <a:pt x="1576806" y="3008889"/>
                </a:moveTo>
                <a:cubicBezTo>
                  <a:pt x="1577162" y="3011300"/>
                  <a:pt x="1569482" y="3033803"/>
                  <a:pt x="1560196" y="3059520"/>
                </a:cubicBezTo>
                <a:cubicBezTo>
                  <a:pt x="1553528" y="3076665"/>
                  <a:pt x="1547812" y="3095715"/>
                  <a:pt x="1543052" y="3110955"/>
                </a:cubicBezTo>
                <a:cubicBezTo>
                  <a:pt x="1538288" y="3126195"/>
                  <a:pt x="1535432" y="3138577"/>
                  <a:pt x="1535432" y="3142387"/>
                </a:cubicBezTo>
                <a:cubicBezTo>
                  <a:pt x="1542098" y="3123337"/>
                  <a:pt x="1549718" y="3100477"/>
                  <a:pt x="1553528" y="3088095"/>
                </a:cubicBezTo>
                <a:cubicBezTo>
                  <a:pt x="1564958" y="3058567"/>
                  <a:pt x="1564006" y="3066187"/>
                  <a:pt x="1559244" y="3081427"/>
                </a:cubicBezTo>
                <a:cubicBezTo>
                  <a:pt x="1555432" y="3096667"/>
                  <a:pt x="1548764" y="3119527"/>
                  <a:pt x="1549718" y="3120480"/>
                </a:cubicBezTo>
                <a:cubicBezTo>
                  <a:pt x="1543052" y="3140482"/>
                  <a:pt x="1535432" y="3160485"/>
                  <a:pt x="1528764" y="3181440"/>
                </a:cubicBezTo>
                <a:cubicBezTo>
                  <a:pt x="1521144" y="3202395"/>
                  <a:pt x="1514476" y="3222397"/>
                  <a:pt x="1507808" y="3243352"/>
                </a:cubicBezTo>
                <a:lnTo>
                  <a:pt x="1491616" y="3319552"/>
                </a:lnTo>
                <a:cubicBezTo>
                  <a:pt x="1539240" y="3183345"/>
                  <a:pt x="1496378" y="3309075"/>
                  <a:pt x="1524952" y="3240495"/>
                </a:cubicBezTo>
                <a:cubicBezTo>
                  <a:pt x="1503998" y="3296692"/>
                  <a:pt x="1464944" y="3442425"/>
                  <a:pt x="1442086" y="3487192"/>
                </a:cubicBezTo>
                <a:cubicBezTo>
                  <a:pt x="1448752" y="3461475"/>
                  <a:pt x="1455420" y="3436710"/>
                  <a:pt x="1461136" y="3411945"/>
                </a:cubicBezTo>
                <a:lnTo>
                  <a:pt x="1479232" y="3337650"/>
                </a:lnTo>
                <a:cubicBezTo>
                  <a:pt x="1469708" y="3369082"/>
                  <a:pt x="1461136" y="3395752"/>
                  <a:pt x="1453516" y="3425280"/>
                </a:cubicBezTo>
                <a:lnTo>
                  <a:pt x="1443990" y="3428137"/>
                </a:lnTo>
                <a:cubicBezTo>
                  <a:pt x="1442086" y="3436710"/>
                  <a:pt x="1439228" y="3443377"/>
                  <a:pt x="1437324" y="3450997"/>
                </a:cubicBezTo>
                <a:cubicBezTo>
                  <a:pt x="1446848" y="3416707"/>
                  <a:pt x="1444944" y="3411945"/>
                  <a:pt x="1452564" y="3384322"/>
                </a:cubicBezTo>
                <a:cubicBezTo>
                  <a:pt x="1467804" y="3342412"/>
                  <a:pt x="1487806" y="3276690"/>
                  <a:pt x="1517332" y="3187155"/>
                </a:cubicBezTo>
                <a:cubicBezTo>
                  <a:pt x="1524952" y="3155722"/>
                  <a:pt x="1530668" y="3137625"/>
                  <a:pt x="1538288" y="3113812"/>
                </a:cubicBezTo>
                <a:cubicBezTo>
                  <a:pt x="1542098" y="3101430"/>
                  <a:pt x="1545908" y="3089047"/>
                  <a:pt x="1551624" y="3072855"/>
                </a:cubicBezTo>
                <a:cubicBezTo>
                  <a:pt x="1558290" y="3056662"/>
                  <a:pt x="1564958" y="3037612"/>
                  <a:pt x="1573532" y="3013800"/>
                </a:cubicBezTo>
                <a:cubicBezTo>
                  <a:pt x="1575674" y="3009514"/>
                  <a:pt x="1576686" y="3008085"/>
                  <a:pt x="1576806" y="3008889"/>
                </a:cubicBezTo>
                <a:close/>
                <a:moveTo>
                  <a:pt x="1614488" y="2945220"/>
                </a:moveTo>
                <a:lnTo>
                  <a:pt x="1614464" y="2945360"/>
                </a:lnTo>
                <a:lnTo>
                  <a:pt x="1614226" y="2945827"/>
                </a:lnTo>
                <a:close/>
                <a:moveTo>
                  <a:pt x="1581150" y="2880450"/>
                </a:moveTo>
                <a:cubicBezTo>
                  <a:pt x="1579244" y="2889975"/>
                  <a:pt x="1573530" y="2904263"/>
                  <a:pt x="1566864" y="2921408"/>
                </a:cubicBezTo>
                <a:cubicBezTo>
                  <a:pt x="1560196" y="2938553"/>
                  <a:pt x="1552576" y="2957603"/>
                  <a:pt x="1544956" y="2975700"/>
                </a:cubicBezTo>
                <a:cubicBezTo>
                  <a:pt x="1530668" y="3011895"/>
                  <a:pt x="1521144" y="3040470"/>
                  <a:pt x="1530668" y="3029040"/>
                </a:cubicBezTo>
                <a:cubicBezTo>
                  <a:pt x="1537336" y="3011895"/>
                  <a:pt x="1542098" y="2997608"/>
                  <a:pt x="1547812" y="2984273"/>
                </a:cubicBezTo>
                <a:cubicBezTo>
                  <a:pt x="1553528" y="2970938"/>
                  <a:pt x="1558290" y="2959508"/>
                  <a:pt x="1562100" y="2949030"/>
                </a:cubicBezTo>
                <a:cubicBezTo>
                  <a:pt x="1565910" y="2938553"/>
                  <a:pt x="1569720" y="2929028"/>
                  <a:pt x="1573530" y="2918550"/>
                </a:cubicBezTo>
                <a:cubicBezTo>
                  <a:pt x="1577340" y="2909025"/>
                  <a:pt x="1581150" y="2899500"/>
                  <a:pt x="1585912" y="2888070"/>
                </a:cubicBezTo>
                <a:cubicBezTo>
                  <a:pt x="1586864" y="2889975"/>
                  <a:pt x="1581150" y="2904263"/>
                  <a:pt x="1572578" y="2925218"/>
                </a:cubicBezTo>
                <a:cubicBezTo>
                  <a:pt x="1564958" y="2947125"/>
                  <a:pt x="1552576" y="2974748"/>
                  <a:pt x="1542098" y="3002370"/>
                </a:cubicBezTo>
                <a:cubicBezTo>
                  <a:pt x="1518284" y="3062378"/>
                  <a:pt x="1494472" y="3128100"/>
                  <a:pt x="1483996" y="3153818"/>
                </a:cubicBezTo>
                <a:cubicBezTo>
                  <a:pt x="1492568" y="3127148"/>
                  <a:pt x="1500188" y="3105240"/>
                  <a:pt x="1505904" y="3084285"/>
                </a:cubicBezTo>
                <a:cubicBezTo>
                  <a:pt x="1511618" y="3063330"/>
                  <a:pt x="1517332" y="3044280"/>
                  <a:pt x="1524000" y="3024278"/>
                </a:cubicBezTo>
                <a:cubicBezTo>
                  <a:pt x="1529716" y="3004275"/>
                  <a:pt x="1536384" y="2983320"/>
                  <a:pt x="1545908" y="2960460"/>
                </a:cubicBezTo>
                <a:cubicBezTo>
                  <a:pt x="1555432" y="2937600"/>
                  <a:pt x="1565910" y="2910930"/>
                  <a:pt x="1581150" y="2880450"/>
                </a:cubicBezTo>
                <a:close/>
                <a:moveTo>
                  <a:pt x="1584198" y="2868221"/>
                </a:moveTo>
                <a:lnTo>
                  <a:pt x="1574484" y="2892833"/>
                </a:lnTo>
                <a:lnTo>
                  <a:pt x="1570672" y="2899500"/>
                </a:lnTo>
                <a:close/>
                <a:moveTo>
                  <a:pt x="1646872" y="2868068"/>
                </a:moveTo>
                <a:cubicBezTo>
                  <a:pt x="1638300" y="2886165"/>
                  <a:pt x="1630680" y="2902358"/>
                  <a:pt x="1624012" y="2916645"/>
                </a:cubicBezTo>
                <a:cubicBezTo>
                  <a:pt x="1617344" y="2929980"/>
                  <a:pt x="1612584" y="2941410"/>
                  <a:pt x="1610678" y="2948078"/>
                </a:cubicBezTo>
                <a:cubicBezTo>
                  <a:pt x="1608772" y="2954745"/>
                  <a:pt x="1608772" y="2956650"/>
                  <a:pt x="1611630" y="2950935"/>
                </a:cubicBezTo>
                <a:lnTo>
                  <a:pt x="1614226" y="2945827"/>
                </a:lnTo>
                <a:lnTo>
                  <a:pt x="1602506" y="2973051"/>
                </a:lnTo>
                <a:cubicBezTo>
                  <a:pt x="1592104" y="2996715"/>
                  <a:pt x="1586388" y="3008324"/>
                  <a:pt x="1584960" y="3011895"/>
                </a:cubicBezTo>
                <a:cubicBezTo>
                  <a:pt x="1583056" y="3016658"/>
                  <a:pt x="1585912" y="3006180"/>
                  <a:pt x="1591628" y="2990940"/>
                </a:cubicBezTo>
                <a:cubicBezTo>
                  <a:pt x="1597344" y="2975700"/>
                  <a:pt x="1605916" y="2954745"/>
                  <a:pt x="1612584" y="2936648"/>
                </a:cubicBezTo>
                <a:cubicBezTo>
                  <a:pt x="1620204" y="2918550"/>
                  <a:pt x="1626870" y="2904263"/>
                  <a:pt x="1627824" y="2904263"/>
                </a:cubicBezTo>
                <a:cubicBezTo>
                  <a:pt x="1630680" y="2900453"/>
                  <a:pt x="1638300" y="2885213"/>
                  <a:pt x="1646872" y="2868068"/>
                </a:cubicBezTo>
                <a:close/>
                <a:moveTo>
                  <a:pt x="4707740" y="2865653"/>
                </a:moveTo>
                <a:lnTo>
                  <a:pt x="4695350" y="2877831"/>
                </a:lnTo>
                <a:cubicBezTo>
                  <a:pt x="4672014" y="2901406"/>
                  <a:pt x="4646296" y="2928552"/>
                  <a:pt x="4619626" y="2957603"/>
                </a:cubicBezTo>
                <a:cubicBezTo>
                  <a:pt x="4566286" y="3015706"/>
                  <a:pt x="4508184" y="3082381"/>
                  <a:pt x="4453892" y="3146198"/>
                </a:cubicBezTo>
                <a:lnTo>
                  <a:pt x="4503420" y="3091906"/>
                </a:lnTo>
                <a:cubicBezTo>
                  <a:pt x="4485324" y="3114766"/>
                  <a:pt x="4466272" y="3135721"/>
                  <a:pt x="4447224" y="3158581"/>
                </a:cubicBezTo>
                <a:cubicBezTo>
                  <a:pt x="4467226" y="3137626"/>
                  <a:pt x="4487228" y="3117623"/>
                  <a:pt x="4506278" y="3097621"/>
                </a:cubicBezTo>
                <a:cubicBezTo>
                  <a:pt x="4451032" y="3158581"/>
                  <a:pt x="4406266" y="3214778"/>
                  <a:pt x="4359592" y="3273833"/>
                </a:cubicBezTo>
                <a:cubicBezTo>
                  <a:pt x="4414838" y="3204301"/>
                  <a:pt x="4441508" y="3182393"/>
                  <a:pt x="4409124" y="3220493"/>
                </a:cubicBezTo>
                <a:cubicBezTo>
                  <a:pt x="4375786" y="3256688"/>
                  <a:pt x="4361498" y="3277643"/>
                  <a:pt x="4348164" y="3296693"/>
                </a:cubicBezTo>
                <a:cubicBezTo>
                  <a:pt x="4334828" y="3314791"/>
                  <a:pt x="4325304" y="3332888"/>
                  <a:pt x="4302444" y="3362416"/>
                </a:cubicBezTo>
                <a:cubicBezTo>
                  <a:pt x="4314826" y="3345271"/>
                  <a:pt x="4330066" y="3326221"/>
                  <a:pt x="4338638" y="3314791"/>
                </a:cubicBezTo>
                <a:cubicBezTo>
                  <a:pt x="4347212" y="3303361"/>
                  <a:pt x="4351020" y="3300503"/>
                  <a:pt x="4341496" y="3314791"/>
                </a:cubicBezTo>
                <a:cubicBezTo>
                  <a:pt x="4317684" y="3343366"/>
                  <a:pt x="4298632" y="3367178"/>
                  <a:pt x="4283392" y="3389086"/>
                </a:cubicBezTo>
                <a:cubicBezTo>
                  <a:pt x="4275772" y="3399563"/>
                  <a:pt x="4268152" y="3410041"/>
                  <a:pt x="4261486" y="3419566"/>
                </a:cubicBezTo>
                <a:cubicBezTo>
                  <a:pt x="4253866" y="3429091"/>
                  <a:pt x="4248152" y="3438616"/>
                  <a:pt x="4241484" y="3448141"/>
                </a:cubicBezTo>
                <a:cubicBezTo>
                  <a:pt x="4234816" y="3457666"/>
                  <a:pt x="4229100" y="3467191"/>
                  <a:pt x="4222432" y="3476716"/>
                </a:cubicBezTo>
                <a:cubicBezTo>
                  <a:pt x="4216718" y="3486241"/>
                  <a:pt x="4210052" y="3496718"/>
                  <a:pt x="4203384" y="3507196"/>
                </a:cubicBezTo>
                <a:cubicBezTo>
                  <a:pt x="4196716" y="3517673"/>
                  <a:pt x="4189096" y="3529103"/>
                  <a:pt x="4181476" y="3541486"/>
                </a:cubicBezTo>
                <a:cubicBezTo>
                  <a:pt x="4173856" y="3554821"/>
                  <a:pt x="4165284" y="3568156"/>
                  <a:pt x="4156710" y="3582443"/>
                </a:cubicBezTo>
                <a:cubicBezTo>
                  <a:pt x="4160520" y="3579586"/>
                  <a:pt x="4156710" y="3587206"/>
                  <a:pt x="4150044" y="3601493"/>
                </a:cubicBezTo>
                <a:cubicBezTo>
                  <a:pt x="4143376" y="3615781"/>
                  <a:pt x="4133850" y="3636736"/>
                  <a:pt x="4123372" y="3657691"/>
                </a:cubicBezTo>
                <a:cubicBezTo>
                  <a:pt x="4112896" y="3679598"/>
                  <a:pt x="4103370" y="3702458"/>
                  <a:pt x="4095750" y="3721508"/>
                </a:cubicBezTo>
                <a:cubicBezTo>
                  <a:pt x="4088130" y="3740558"/>
                  <a:pt x="4083368" y="3755798"/>
                  <a:pt x="4083368" y="3761513"/>
                </a:cubicBezTo>
                <a:lnTo>
                  <a:pt x="4094798" y="3731986"/>
                </a:lnTo>
                <a:cubicBezTo>
                  <a:pt x="4098608" y="3721508"/>
                  <a:pt x="4103370" y="3711983"/>
                  <a:pt x="4107180" y="3702458"/>
                </a:cubicBezTo>
                <a:cubicBezTo>
                  <a:pt x="4102418" y="3712936"/>
                  <a:pt x="4098608" y="3723413"/>
                  <a:pt x="4094798" y="3733891"/>
                </a:cubicBezTo>
                <a:lnTo>
                  <a:pt x="4084320" y="3766276"/>
                </a:lnTo>
                <a:cubicBezTo>
                  <a:pt x="4080510" y="3776753"/>
                  <a:pt x="4076700" y="3788183"/>
                  <a:pt x="4073844" y="3798661"/>
                </a:cubicBezTo>
                <a:lnTo>
                  <a:pt x="4065270" y="3831046"/>
                </a:lnTo>
                <a:cubicBezTo>
                  <a:pt x="4059556" y="3845333"/>
                  <a:pt x="4055744" y="3854858"/>
                  <a:pt x="4053840" y="3860573"/>
                </a:cubicBezTo>
                <a:cubicBezTo>
                  <a:pt x="4051936" y="3866288"/>
                  <a:pt x="4050984" y="3868193"/>
                  <a:pt x="4050984" y="3867241"/>
                </a:cubicBezTo>
                <a:cubicBezTo>
                  <a:pt x="4050984" y="3866288"/>
                  <a:pt x="4050984" y="3863431"/>
                  <a:pt x="4051936" y="3858668"/>
                </a:cubicBezTo>
                <a:cubicBezTo>
                  <a:pt x="4052888" y="3854858"/>
                  <a:pt x="4053840" y="3849143"/>
                  <a:pt x="4054792" y="3844381"/>
                </a:cubicBezTo>
                <a:cubicBezTo>
                  <a:pt x="4056698" y="3834856"/>
                  <a:pt x="4058604" y="3827236"/>
                  <a:pt x="4055744" y="3832951"/>
                </a:cubicBezTo>
                <a:cubicBezTo>
                  <a:pt x="4054792" y="3835808"/>
                  <a:pt x="4051936" y="3842476"/>
                  <a:pt x="4048124" y="3853906"/>
                </a:cubicBezTo>
                <a:cubicBezTo>
                  <a:pt x="4044316" y="3865336"/>
                  <a:pt x="4040504" y="3882481"/>
                  <a:pt x="4033838" y="3905341"/>
                </a:cubicBezTo>
                <a:cubicBezTo>
                  <a:pt x="4023360" y="3948203"/>
                  <a:pt x="4019550" y="3980588"/>
                  <a:pt x="4015740" y="4006306"/>
                </a:cubicBezTo>
                <a:cubicBezTo>
                  <a:pt x="4012884" y="4032023"/>
                  <a:pt x="4010978" y="4051073"/>
                  <a:pt x="4009072" y="4069171"/>
                </a:cubicBezTo>
                <a:cubicBezTo>
                  <a:pt x="4007168" y="4087268"/>
                  <a:pt x="4005264" y="4103461"/>
                  <a:pt x="4002404" y="4123463"/>
                </a:cubicBezTo>
                <a:cubicBezTo>
                  <a:pt x="3999548" y="4143466"/>
                  <a:pt x="3995738" y="4166326"/>
                  <a:pt x="3987166" y="4195853"/>
                </a:cubicBezTo>
                <a:cubicBezTo>
                  <a:pt x="3990976" y="4175851"/>
                  <a:pt x="3996692" y="4141561"/>
                  <a:pt x="4002404" y="4098698"/>
                </a:cubicBezTo>
                <a:cubicBezTo>
                  <a:pt x="4008120" y="4055836"/>
                  <a:pt x="4013836" y="4003448"/>
                  <a:pt x="4024312" y="3948203"/>
                </a:cubicBezTo>
                <a:cubicBezTo>
                  <a:pt x="4019550" y="3970111"/>
                  <a:pt x="4014788" y="3991066"/>
                  <a:pt x="4010978" y="4012973"/>
                </a:cubicBezTo>
                <a:cubicBezTo>
                  <a:pt x="4011930" y="4004401"/>
                  <a:pt x="4013836" y="3988208"/>
                  <a:pt x="4016692" y="3968206"/>
                </a:cubicBezTo>
                <a:cubicBezTo>
                  <a:pt x="4019550" y="3947251"/>
                  <a:pt x="4024312" y="3922486"/>
                  <a:pt x="4030980" y="3896768"/>
                </a:cubicBezTo>
                <a:cubicBezTo>
                  <a:pt x="4033838" y="3884386"/>
                  <a:pt x="4037648" y="3871051"/>
                  <a:pt x="4040504" y="3857716"/>
                </a:cubicBezTo>
                <a:cubicBezTo>
                  <a:pt x="4044316" y="3845333"/>
                  <a:pt x="4048124" y="3831998"/>
                  <a:pt x="4051936" y="3819616"/>
                </a:cubicBezTo>
                <a:cubicBezTo>
                  <a:pt x="4055744" y="3807233"/>
                  <a:pt x="4059556" y="3795803"/>
                  <a:pt x="4063366" y="3784373"/>
                </a:cubicBezTo>
                <a:cubicBezTo>
                  <a:pt x="4067176" y="3772943"/>
                  <a:pt x="4070984" y="3763418"/>
                  <a:pt x="4074796" y="3753893"/>
                </a:cubicBezTo>
                <a:cubicBezTo>
                  <a:pt x="4070032" y="3769133"/>
                  <a:pt x="4066224" y="3779611"/>
                  <a:pt x="4064318" y="3786278"/>
                </a:cubicBezTo>
                <a:cubicBezTo>
                  <a:pt x="4062412" y="3792946"/>
                  <a:pt x="4062412" y="3795803"/>
                  <a:pt x="4062412" y="3795803"/>
                </a:cubicBezTo>
                <a:cubicBezTo>
                  <a:pt x="4063366" y="3795803"/>
                  <a:pt x="4064318" y="3792946"/>
                  <a:pt x="4066224" y="3787231"/>
                </a:cubicBezTo>
                <a:cubicBezTo>
                  <a:pt x="4068128" y="3781516"/>
                  <a:pt x="4070984" y="3773896"/>
                  <a:pt x="4074796" y="3765323"/>
                </a:cubicBezTo>
                <a:cubicBezTo>
                  <a:pt x="4082416" y="3747226"/>
                  <a:pt x="4090036" y="3723413"/>
                  <a:pt x="4100512" y="3702458"/>
                </a:cubicBezTo>
                <a:cubicBezTo>
                  <a:pt x="4110038" y="3681503"/>
                  <a:pt x="4119564" y="3660548"/>
                  <a:pt x="4127184" y="3648166"/>
                </a:cubicBezTo>
                <a:cubicBezTo>
                  <a:pt x="4128136" y="3636736"/>
                  <a:pt x="4092892" y="3711031"/>
                  <a:pt x="4131944" y="3622448"/>
                </a:cubicBezTo>
                <a:cubicBezTo>
                  <a:pt x="4110992" y="3662453"/>
                  <a:pt x="4101466" y="3687218"/>
                  <a:pt x="4090036" y="3713888"/>
                </a:cubicBezTo>
                <a:cubicBezTo>
                  <a:pt x="4083368" y="3727223"/>
                  <a:pt x="4078604" y="3741511"/>
                  <a:pt x="4071938" y="3759608"/>
                </a:cubicBezTo>
                <a:cubicBezTo>
                  <a:pt x="4068128" y="3768181"/>
                  <a:pt x="4064318" y="3778658"/>
                  <a:pt x="4060508" y="3789136"/>
                </a:cubicBezTo>
                <a:cubicBezTo>
                  <a:pt x="4056698" y="3800566"/>
                  <a:pt x="4052888" y="3811996"/>
                  <a:pt x="4048124" y="3826283"/>
                </a:cubicBezTo>
                <a:cubicBezTo>
                  <a:pt x="4052888" y="3811043"/>
                  <a:pt x="4056698" y="3796756"/>
                  <a:pt x="4061460" y="3784373"/>
                </a:cubicBezTo>
                <a:cubicBezTo>
                  <a:pt x="4066224" y="3771038"/>
                  <a:pt x="4070984" y="3759608"/>
                  <a:pt x="4074796" y="3748178"/>
                </a:cubicBezTo>
                <a:cubicBezTo>
                  <a:pt x="4082416" y="3725318"/>
                  <a:pt x="4090036" y="3707221"/>
                  <a:pt x="4096704" y="3690076"/>
                </a:cubicBezTo>
                <a:cubicBezTo>
                  <a:pt x="4109084" y="3655786"/>
                  <a:pt x="4120516" y="3631973"/>
                  <a:pt x="4130040" y="3607208"/>
                </a:cubicBezTo>
                <a:cubicBezTo>
                  <a:pt x="4134804" y="3594826"/>
                  <a:pt x="4140518" y="3583396"/>
                  <a:pt x="4146232" y="3571013"/>
                </a:cubicBezTo>
                <a:cubicBezTo>
                  <a:pt x="4151948" y="3559583"/>
                  <a:pt x="4157664" y="3546248"/>
                  <a:pt x="4165284" y="3531961"/>
                </a:cubicBezTo>
                <a:cubicBezTo>
                  <a:pt x="4173856" y="3518626"/>
                  <a:pt x="4182428" y="3503386"/>
                  <a:pt x="4192904" y="3485288"/>
                </a:cubicBezTo>
                <a:cubicBezTo>
                  <a:pt x="4203384" y="3467191"/>
                  <a:pt x="4216718" y="3449093"/>
                  <a:pt x="4231958" y="3426233"/>
                </a:cubicBezTo>
                <a:cubicBezTo>
                  <a:pt x="4179570" y="3511006"/>
                  <a:pt x="4255770" y="3400516"/>
                  <a:pt x="4265296" y="3392896"/>
                </a:cubicBezTo>
                <a:cubicBezTo>
                  <a:pt x="4271964" y="3383371"/>
                  <a:pt x="4279584" y="3371941"/>
                  <a:pt x="4289108" y="3358606"/>
                </a:cubicBezTo>
                <a:cubicBezTo>
                  <a:pt x="4298632" y="3345271"/>
                  <a:pt x="4309112" y="3330983"/>
                  <a:pt x="4318636" y="3317648"/>
                </a:cubicBezTo>
                <a:cubicBezTo>
                  <a:pt x="4338638" y="3290978"/>
                  <a:pt x="4358640" y="3264308"/>
                  <a:pt x="4370070" y="3249068"/>
                </a:cubicBezTo>
                <a:lnTo>
                  <a:pt x="4343400" y="3272881"/>
                </a:lnTo>
                <a:cubicBezTo>
                  <a:pt x="4380548" y="3222398"/>
                  <a:pt x="4409124" y="3192871"/>
                  <a:pt x="4438652" y="3160486"/>
                </a:cubicBezTo>
                <a:cubicBezTo>
                  <a:pt x="4468178" y="3128101"/>
                  <a:pt x="4499612" y="3094763"/>
                  <a:pt x="4543426" y="3039518"/>
                </a:cubicBezTo>
                <a:cubicBezTo>
                  <a:pt x="4549856" y="3027374"/>
                  <a:pt x="4500028" y="3085417"/>
                  <a:pt x="4481544" y="3107161"/>
                </a:cubicBezTo>
                <a:lnTo>
                  <a:pt x="4481166" y="3107607"/>
                </a:lnTo>
                <a:lnTo>
                  <a:pt x="4519674" y="3061768"/>
                </a:lnTo>
                <a:cubicBezTo>
                  <a:pt x="4560036" y="3014932"/>
                  <a:pt x="4593432" y="2979749"/>
                  <a:pt x="4626292" y="2946173"/>
                </a:cubicBezTo>
                <a:cubicBezTo>
                  <a:pt x="4648676" y="2923313"/>
                  <a:pt x="4670584" y="2901406"/>
                  <a:pt x="4694992" y="2877712"/>
                </a:cubicBezTo>
                <a:close/>
                <a:moveTo>
                  <a:pt x="4884420" y="2855686"/>
                </a:moveTo>
                <a:cubicBezTo>
                  <a:pt x="4866324" y="2871878"/>
                  <a:pt x="4848226" y="2888071"/>
                  <a:pt x="4831080" y="2905216"/>
                </a:cubicBezTo>
                <a:cubicBezTo>
                  <a:pt x="4844416" y="2893786"/>
                  <a:pt x="4864418" y="2874736"/>
                  <a:pt x="4884420" y="2855686"/>
                </a:cubicBezTo>
                <a:close/>
                <a:moveTo>
                  <a:pt x="1596706" y="2840767"/>
                </a:moveTo>
                <a:lnTo>
                  <a:pt x="1585912" y="2864258"/>
                </a:lnTo>
                <a:lnTo>
                  <a:pt x="1584198" y="2868221"/>
                </a:lnTo>
                <a:lnTo>
                  <a:pt x="1588770" y="2856638"/>
                </a:lnTo>
                <a:close/>
                <a:moveTo>
                  <a:pt x="4750140" y="2825544"/>
                </a:moveTo>
                <a:lnTo>
                  <a:pt x="4707740" y="2865653"/>
                </a:lnTo>
                <a:lnTo>
                  <a:pt x="4728390" y="2845357"/>
                </a:lnTo>
                <a:close/>
                <a:moveTo>
                  <a:pt x="1605916" y="2822348"/>
                </a:moveTo>
                <a:lnTo>
                  <a:pt x="1596706" y="2840767"/>
                </a:lnTo>
                <a:lnTo>
                  <a:pt x="1602106" y="2829015"/>
                </a:lnTo>
                <a:close/>
                <a:moveTo>
                  <a:pt x="1683068" y="2771865"/>
                </a:moveTo>
                <a:lnTo>
                  <a:pt x="1670684" y="2790915"/>
                </a:lnTo>
                <a:cubicBezTo>
                  <a:pt x="1666876" y="2797583"/>
                  <a:pt x="1664018" y="2804250"/>
                  <a:pt x="1660208" y="2810918"/>
                </a:cubicBezTo>
                <a:lnTo>
                  <a:pt x="1644016" y="2840445"/>
                </a:lnTo>
                <a:cubicBezTo>
                  <a:pt x="1653540" y="2822348"/>
                  <a:pt x="1651636" y="2824253"/>
                  <a:pt x="1652588" y="2819490"/>
                </a:cubicBezTo>
                <a:lnTo>
                  <a:pt x="1667828" y="2794725"/>
                </a:lnTo>
                <a:cubicBezTo>
                  <a:pt x="1672590" y="2787105"/>
                  <a:pt x="1678304" y="2779485"/>
                  <a:pt x="1683068" y="2771865"/>
                </a:cubicBezTo>
                <a:close/>
                <a:moveTo>
                  <a:pt x="1724026" y="2753768"/>
                </a:moveTo>
                <a:lnTo>
                  <a:pt x="1697526" y="2795161"/>
                </a:lnTo>
                <a:lnTo>
                  <a:pt x="1703070" y="2786153"/>
                </a:lnTo>
                <a:cubicBezTo>
                  <a:pt x="1709738" y="2775675"/>
                  <a:pt x="1716404" y="2764245"/>
                  <a:pt x="1724026" y="2753768"/>
                </a:cubicBezTo>
                <a:close/>
                <a:moveTo>
                  <a:pt x="1706850" y="2740120"/>
                </a:moveTo>
                <a:cubicBezTo>
                  <a:pt x="1708546" y="2739718"/>
                  <a:pt x="1699260" y="2754720"/>
                  <a:pt x="1687830" y="2771865"/>
                </a:cubicBezTo>
                <a:cubicBezTo>
                  <a:pt x="1672590" y="2794725"/>
                  <a:pt x="1658304" y="2824252"/>
                  <a:pt x="1660208" y="2824252"/>
                </a:cubicBezTo>
                <a:cubicBezTo>
                  <a:pt x="1655444" y="2829967"/>
                  <a:pt x="1661160" y="2816632"/>
                  <a:pt x="1670684" y="2798535"/>
                </a:cubicBezTo>
                <a:cubicBezTo>
                  <a:pt x="1680210" y="2780437"/>
                  <a:pt x="1694498" y="2759482"/>
                  <a:pt x="1701164" y="2746148"/>
                </a:cubicBezTo>
                <a:cubicBezTo>
                  <a:pt x="1704498" y="2742100"/>
                  <a:pt x="1706284" y="2740254"/>
                  <a:pt x="1706850" y="2740120"/>
                </a:cubicBezTo>
                <a:close/>
                <a:moveTo>
                  <a:pt x="1751648" y="2718525"/>
                </a:moveTo>
                <a:cubicBezTo>
                  <a:pt x="1684972" y="2822348"/>
                  <a:pt x="1631632" y="2934743"/>
                  <a:pt x="1573530" y="3103335"/>
                </a:cubicBezTo>
                <a:cubicBezTo>
                  <a:pt x="1544004" y="3181440"/>
                  <a:pt x="1585912" y="3053805"/>
                  <a:pt x="1564004" y="3109050"/>
                </a:cubicBezTo>
                <a:cubicBezTo>
                  <a:pt x="1571626" y="3086190"/>
                  <a:pt x="1582104" y="3060473"/>
                  <a:pt x="1587818" y="3042375"/>
                </a:cubicBezTo>
                <a:cubicBezTo>
                  <a:pt x="1593532" y="3024278"/>
                  <a:pt x="1596390" y="3013800"/>
                  <a:pt x="1591628" y="3022373"/>
                </a:cubicBezTo>
                <a:cubicBezTo>
                  <a:pt x="1577340" y="3060473"/>
                  <a:pt x="1567816" y="3088095"/>
                  <a:pt x="1561148" y="3111908"/>
                </a:cubicBezTo>
                <a:cubicBezTo>
                  <a:pt x="1555432" y="3121433"/>
                  <a:pt x="1570672" y="3069998"/>
                  <a:pt x="1557338" y="3103335"/>
                </a:cubicBezTo>
                <a:cubicBezTo>
                  <a:pt x="1564004" y="3079523"/>
                  <a:pt x="1579244" y="3042375"/>
                  <a:pt x="1591628" y="3009038"/>
                </a:cubicBezTo>
                <a:cubicBezTo>
                  <a:pt x="1601630" y="2985463"/>
                  <a:pt x="1610024" y="2964032"/>
                  <a:pt x="1613194" y="2952781"/>
                </a:cubicBezTo>
                <a:lnTo>
                  <a:pt x="1614464" y="2945360"/>
                </a:lnTo>
                <a:lnTo>
                  <a:pt x="1618894" y="2936648"/>
                </a:lnTo>
                <a:cubicBezTo>
                  <a:pt x="1622346" y="2929980"/>
                  <a:pt x="1626870" y="2921408"/>
                  <a:pt x="1632584" y="2910930"/>
                </a:cubicBezTo>
                <a:cubicBezTo>
                  <a:pt x="1645444" y="2883308"/>
                  <a:pt x="1659732" y="2856400"/>
                  <a:pt x="1675092" y="2830206"/>
                </a:cubicBezTo>
                <a:lnTo>
                  <a:pt x="1697526" y="2795161"/>
                </a:lnTo>
                <a:lnTo>
                  <a:pt x="1687830" y="2810918"/>
                </a:lnTo>
                <a:cubicBezTo>
                  <a:pt x="1683068" y="2819490"/>
                  <a:pt x="1679258" y="2827110"/>
                  <a:pt x="1674496" y="2835683"/>
                </a:cubicBezTo>
                <a:cubicBezTo>
                  <a:pt x="1670684" y="2844255"/>
                  <a:pt x="1665924" y="2851875"/>
                  <a:pt x="1661160" y="2860448"/>
                </a:cubicBezTo>
                <a:cubicBezTo>
                  <a:pt x="1659256" y="2864258"/>
                  <a:pt x="1657352" y="2869020"/>
                  <a:pt x="1654492" y="2872830"/>
                </a:cubicBezTo>
                <a:cubicBezTo>
                  <a:pt x="1652588" y="2877593"/>
                  <a:pt x="1649730" y="2881403"/>
                  <a:pt x="1647826" y="2886165"/>
                </a:cubicBezTo>
                <a:cubicBezTo>
                  <a:pt x="1639252" y="2903310"/>
                  <a:pt x="1628776" y="2922360"/>
                  <a:pt x="1618298" y="2943315"/>
                </a:cubicBezTo>
                <a:lnTo>
                  <a:pt x="1609726" y="2977605"/>
                </a:lnTo>
                <a:cubicBezTo>
                  <a:pt x="1614488" y="2968080"/>
                  <a:pt x="1618298" y="2958555"/>
                  <a:pt x="1623060" y="2948078"/>
                </a:cubicBezTo>
                <a:cubicBezTo>
                  <a:pt x="1627824" y="2937600"/>
                  <a:pt x="1633538" y="2927123"/>
                  <a:pt x="1638300" y="2916645"/>
                </a:cubicBezTo>
                <a:cubicBezTo>
                  <a:pt x="1648778" y="2894738"/>
                  <a:pt x="1659256" y="2871878"/>
                  <a:pt x="1671638" y="2849970"/>
                </a:cubicBezTo>
                <a:cubicBezTo>
                  <a:pt x="1677352" y="2838540"/>
                  <a:pt x="1684020" y="2827110"/>
                  <a:pt x="1689736" y="2815680"/>
                </a:cubicBezTo>
                <a:lnTo>
                  <a:pt x="1694498" y="2807108"/>
                </a:lnTo>
                <a:lnTo>
                  <a:pt x="1699260" y="2798535"/>
                </a:lnTo>
                <a:lnTo>
                  <a:pt x="1709738" y="2782343"/>
                </a:lnTo>
                <a:cubicBezTo>
                  <a:pt x="1716404" y="2771865"/>
                  <a:pt x="1723072" y="2760435"/>
                  <a:pt x="1729740" y="2749958"/>
                </a:cubicBezTo>
                <a:cubicBezTo>
                  <a:pt x="1737360" y="2739480"/>
                  <a:pt x="1744028" y="2729003"/>
                  <a:pt x="1751648" y="2718525"/>
                </a:cubicBezTo>
                <a:close/>
                <a:moveTo>
                  <a:pt x="4980842" y="2703256"/>
                </a:moveTo>
                <a:lnTo>
                  <a:pt x="4978320" y="2704955"/>
                </a:lnTo>
                <a:lnTo>
                  <a:pt x="4979434" y="2704119"/>
                </a:lnTo>
                <a:close/>
                <a:moveTo>
                  <a:pt x="5173980" y="2606131"/>
                </a:moveTo>
                <a:cubicBezTo>
                  <a:pt x="5165408" y="2608988"/>
                  <a:pt x="5155884" y="2612798"/>
                  <a:pt x="5147312" y="2616608"/>
                </a:cubicBezTo>
                <a:cubicBezTo>
                  <a:pt x="5137786" y="2619466"/>
                  <a:pt x="5129212" y="2623276"/>
                  <a:pt x="5119688" y="2627086"/>
                </a:cubicBezTo>
                <a:cubicBezTo>
                  <a:pt x="5127308" y="2627086"/>
                  <a:pt x="5133976" y="2626133"/>
                  <a:pt x="5156836" y="2617561"/>
                </a:cubicBezTo>
                <a:cubicBezTo>
                  <a:pt x="5162550" y="2613751"/>
                  <a:pt x="5168266" y="2609941"/>
                  <a:pt x="5173980" y="2606131"/>
                </a:cubicBezTo>
                <a:close/>
                <a:moveTo>
                  <a:pt x="5787392" y="2514690"/>
                </a:moveTo>
                <a:cubicBezTo>
                  <a:pt x="5789296" y="2514690"/>
                  <a:pt x="5784532" y="2516595"/>
                  <a:pt x="5769292" y="2521358"/>
                </a:cubicBezTo>
                <a:cubicBezTo>
                  <a:pt x="5775960" y="2519453"/>
                  <a:pt x="5781676" y="2517548"/>
                  <a:pt x="5787392" y="2514690"/>
                </a:cubicBezTo>
                <a:close/>
                <a:moveTo>
                  <a:pt x="5341620" y="2483258"/>
                </a:moveTo>
                <a:cubicBezTo>
                  <a:pt x="5331144" y="2487068"/>
                  <a:pt x="5320666" y="2490878"/>
                  <a:pt x="5312092" y="2494688"/>
                </a:cubicBezTo>
                <a:cubicBezTo>
                  <a:pt x="5267324" y="2508023"/>
                  <a:pt x="5222558" y="2524215"/>
                  <a:pt x="5178744" y="2542313"/>
                </a:cubicBezTo>
                <a:cubicBezTo>
                  <a:pt x="5165408" y="2547075"/>
                  <a:pt x="5152072" y="2551838"/>
                  <a:pt x="5136832" y="2558505"/>
                </a:cubicBezTo>
                <a:cubicBezTo>
                  <a:pt x="5125404" y="2564221"/>
                  <a:pt x="5114924" y="2568983"/>
                  <a:pt x="5103496" y="2574698"/>
                </a:cubicBezTo>
                <a:cubicBezTo>
                  <a:pt x="5092066" y="2580413"/>
                  <a:pt x="5080636" y="2586128"/>
                  <a:pt x="5068252" y="2592796"/>
                </a:cubicBezTo>
                <a:cubicBezTo>
                  <a:pt x="5061584" y="2596605"/>
                  <a:pt x="5054918" y="2599463"/>
                  <a:pt x="5048250" y="2603273"/>
                </a:cubicBezTo>
                <a:cubicBezTo>
                  <a:pt x="5041584" y="2607083"/>
                  <a:pt x="5033964" y="2611846"/>
                  <a:pt x="5026344" y="2615655"/>
                </a:cubicBezTo>
                <a:cubicBezTo>
                  <a:pt x="5018724" y="2619465"/>
                  <a:pt x="5010150" y="2624228"/>
                  <a:pt x="5001578" y="2628990"/>
                </a:cubicBezTo>
                <a:cubicBezTo>
                  <a:pt x="4993004" y="2633753"/>
                  <a:pt x="4982528" y="2639468"/>
                  <a:pt x="4973004" y="2645183"/>
                </a:cubicBezTo>
                <a:cubicBezTo>
                  <a:pt x="4988244" y="2633753"/>
                  <a:pt x="5002530" y="2626133"/>
                  <a:pt x="5013008" y="2618513"/>
                </a:cubicBezTo>
                <a:cubicBezTo>
                  <a:pt x="5023484" y="2611846"/>
                  <a:pt x="5033010" y="2606130"/>
                  <a:pt x="5040630" y="2601368"/>
                </a:cubicBezTo>
                <a:cubicBezTo>
                  <a:pt x="5055872" y="2591843"/>
                  <a:pt x="5065396" y="2587080"/>
                  <a:pt x="5072064" y="2582318"/>
                </a:cubicBezTo>
                <a:cubicBezTo>
                  <a:pt x="5078730" y="2578508"/>
                  <a:pt x="5084446" y="2574698"/>
                  <a:pt x="5093018" y="2568983"/>
                </a:cubicBezTo>
                <a:cubicBezTo>
                  <a:pt x="5101592" y="2564221"/>
                  <a:pt x="5113972" y="2557553"/>
                  <a:pt x="5134928" y="2547075"/>
                </a:cubicBezTo>
                <a:lnTo>
                  <a:pt x="5101592" y="2560411"/>
                </a:lnTo>
                <a:cubicBezTo>
                  <a:pt x="5085398" y="2566125"/>
                  <a:pt x="5142548" y="2540408"/>
                  <a:pt x="5154930" y="2536598"/>
                </a:cubicBezTo>
                <a:cubicBezTo>
                  <a:pt x="5120640" y="2551838"/>
                  <a:pt x="5199698" y="2523263"/>
                  <a:pt x="5178744" y="2532788"/>
                </a:cubicBezTo>
                <a:cubicBezTo>
                  <a:pt x="5233036" y="2512786"/>
                  <a:pt x="5287328" y="2496593"/>
                  <a:pt x="5341620" y="2483258"/>
                </a:cubicBezTo>
                <a:close/>
                <a:moveTo>
                  <a:pt x="1901608" y="2454802"/>
                </a:moveTo>
                <a:cubicBezTo>
                  <a:pt x="1899644" y="2457123"/>
                  <a:pt x="1888570" y="2468017"/>
                  <a:pt x="1876426" y="2479447"/>
                </a:cubicBezTo>
                <a:cubicBezTo>
                  <a:pt x="1884998" y="2470875"/>
                  <a:pt x="1893572" y="2462302"/>
                  <a:pt x="1900240" y="2455635"/>
                </a:cubicBezTo>
                <a:cubicBezTo>
                  <a:pt x="1901906" y="2454206"/>
                  <a:pt x="1902264" y="2454028"/>
                  <a:pt x="1901608" y="2454802"/>
                </a:cubicBezTo>
                <a:close/>
                <a:moveTo>
                  <a:pt x="5862324" y="2445947"/>
                </a:moveTo>
                <a:cubicBezTo>
                  <a:pt x="5857100" y="2447064"/>
                  <a:pt x="5838348" y="2454207"/>
                  <a:pt x="5816918" y="2461351"/>
                </a:cubicBezTo>
                <a:cubicBezTo>
                  <a:pt x="5801678" y="2465161"/>
                  <a:pt x="5786438" y="2469923"/>
                  <a:pt x="5770246" y="2474686"/>
                </a:cubicBezTo>
                <a:cubicBezTo>
                  <a:pt x="5754052" y="2478496"/>
                  <a:pt x="5736908" y="2483258"/>
                  <a:pt x="5719764" y="2487068"/>
                </a:cubicBezTo>
                <a:cubicBezTo>
                  <a:pt x="5718812" y="2488021"/>
                  <a:pt x="5712144" y="2489926"/>
                  <a:pt x="5700712" y="2493736"/>
                </a:cubicBezTo>
                <a:cubicBezTo>
                  <a:pt x="5735004" y="2487068"/>
                  <a:pt x="5758816" y="2481353"/>
                  <a:pt x="5745480" y="2488973"/>
                </a:cubicBezTo>
                <a:cubicBezTo>
                  <a:pt x="5723572" y="2492783"/>
                  <a:pt x="5707380" y="2495641"/>
                  <a:pt x="5694046" y="2498498"/>
                </a:cubicBezTo>
                <a:cubicBezTo>
                  <a:pt x="5680712" y="2501356"/>
                  <a:pt x="5671186" y="2505166"/>
                  <a:pt x="5660708" y="2508023"/>
                </a:cubicBezTo>
                <a:cubicBezTo>
                  <a:pt x="5640704" y="2514691"/>
                  <a:pt x="5619750" y="2522311"/>
                  <a:pt x="5571172" y="2529931"/>
                </a:cubicBezTo>
                <a:cubicBezTo>
                  <a:pt x="5556886" y="2534693"/>
                  <a:pt x="5583556" y="2530883"/>
                  <a:pt x="5617846" y="2524216"/>
                </a:cubicBezTo>
                <a:cubicBezTo>
                  <a:pt x="5652136" y="2518501"/>
                  <a:pt x="5694046" y="2508976"/>
                  <a:pt x="5708332" y="2504213"/>
                </a:cubicBezTo>
                <a:cubicBezTo>
                  <a:pt x="5716904" y="2501356"/>
                  <a:pt x="5731192" y="2496593"/>
                  <a:pt x="5746432" y="2491831"/>
                </a:cubicBezTo>
                <a:cubicBezTo>
                  <a:pt x="5762624" y="2487068"/>
                  <a:pt x="5779772" y="2481353"/>
                  <a:pt x="5796916" y="2475638"/>
                </a:cubicBezTo>
                <a:cubicBezTo>
                  <a:pt x="5830252" y="2464208"/>
                  <a:pt x="5860732" y="2450873"/>
                  <a:pt x="5862638" y="2447063"/>
                </a:cubicBezTo>
                <a:cubicBezTo>
                  <a:pt x="5864304" y="2445873"/>
                  <a:pt x="5864066" y="2445575"/>
                  <a:pt x="5862324" y="2445947"/>
                </a:cubicBezTo>
                <a:close/>
                <a:moveTo>
                  <a:pt x="5748338" y="2415630"/>
                </a:moveTo>
                <a:cubicBezTo>
                  <a:pt x="5736908" y="2419440"/>
                  <a:pt x="5721668" y="2425155"/>
                  <a:pt x="5694046" y="2430870"/>
                </a:cubicBezTo>
                <a:cubicBezTo>
                  <a:pt x="5712144" y="2426108"/>
                  <a:pt x="5730240" y="2420393"/>
                  <a:pt x="5748338" y="2415630"/>
                </a:cubicBezTo>
                <a:close/>
                <a:moveTo>
                  <a:pt x="5732146" y="2404200"/>
                </a:moveTo>
                <a:cubicBezTo>
                  <a:pt x="5709286" y="2410867"/>
                  <a:pt x="5685472" y="2416583"/>
                  <a:pt x="5662612" y="2423250"/>
                </a:cubicBezTo>
                <a:lnTo>
                  <a:pt x="5647372" y="2425155"/>
                </a:lnTo>
                <a:cubicBezTo>
                  <a:pt x="5658804" y="2423250"/>
                  <a:pt x="5671186" y="2419440"/>
                  <a:pt x="5682616" y="2416583"/>
                </a:cubicBezTo>
                <a:cubicBezTo>
                  <a:pt x="5694998" y="2413725"/>
                  <a:pt x="5706428" y="2410867"/>
                  <a:pt x="5717858" y="2407058"/>
                </a:cubicBezTo>
                <a:close/>
                <a:moveTo>
                  <a:pt x="2229804" y="2291806"/>
                </a:moveTo>
                <a:lnTo>
                  <a:pt x="2230092" y="2292061"/>
                </a:lnTo>
                <a:lnTo>
                  <a:pt x="2229804" y="2292163"/>
                </a:lnTo>
                <a:cubicBezTo>
                  <a:pt x="2226470" y="2293235"/>
                  <a:pt x="2225994" y="2293235"/>
                  <a:pt x="2229804" y="2291806"/>
                </a:cubicBezTo>
                <a:close/>
                <a:moveTo>
                  <a:pt x="2486978" y="2268945"/>
                </a:moveTo>
                <a:cubicBezTo>
                  <a:pt x="2483168" y="2269897"/>
                  <a:pt x="2481264" y="2269897"/>
                  <a:pt x="2477452" y="2270850"/>
                </a:cubicBezTo>
                <a:lnTo>
                  <a:pt x="2475548" y="2270850"/>
                </a:lnTo>
                <a:close/>
                <a:moveTo>
                  <a:pt x="3027998" y="2214653"/>
                </a:moveTo>
                <a:lnTo>
                  <a:pt x="3023236" y="2216558"/>
                </a:lnTo>
                <a:lnTo>
                  <a:pt x="3027762" y="2214702"/>
                </a:lnTo>
                <a:close/>
                <a:moveTo>
                  <a:pt x="3076368" y="2211539"/>
                </a:moveTo>
                <a:cubicBezTo>
                  <a:pt x="3080074" y="2210680"/>
                  <a:pt x="3074672" y="2212867"/>
                  <a:pt x="3046096" y="2223226"/>
                </a:cubicBezTo>
                <a:cubicBezTo>
                  <a:pt x="3050858" y="2222273"/>
                  <a:pt x="3055620" y="2220368"/>
                  <a:pt x="3060384" y="2219416"/>
                </a:cubicBezTo>
                <a:lnTo>
                  <a:pt x="3048952" y="2223226"/>
                </a:lnTo>
                <a:cubicBezTo>
                  <a:pt x="3041332" y="2225131"/>
                  <a:pt x="3032760" y="2227988"/>
                  <a:pt x="3025140" y="2229893"/>
                </a:cubicBezTo>
                <a:cubicBezTo>
                  <a:pt x="2992756" y="2237513"/>
                  <a:pt x="2960370" y="2245133"/>
                  <a:pt x="2928938" y="2249896"/>
                </a:cubicBezTo>
                <a:cubicBezTo>
                  <a:pt x="2894648" y="2253706"/>
                  <a:pt x="2848928" y="2256563"/>
                  <a:pt x="2815592" y="2257516"/>
                </a:cubicBezTo>
                <a:cubicBezTo>
                  <a:pt x="2781300" y="2258468"/>
                  <a:pt x="2759392" y="2258468"/>
                  <a:pt x="2770824" y="2255611"/>
                </a:cubicBezTo>
                <a:cubicBezTo>
                  <a:pt x="2822258" y="2254658"/>
                  <a:pt x="2886076" y="2251801"/>
                  <a:pt x="2939416" y="2243228"/>
                </a:cubicBezTo>
                <a:cubicBezTo>
                  <a:pt x="2992756" y="2235608"/>
                  <a:pt x="3036570" y="2222273"/>
                  <a:pt x="3047048" y="2217511"/>
                </a:cubicBezTo>
                <a:cubicBezTo>
                  <a:pt x="3038714" y="2222869"/>
                  <a:pt x="3070190" y="2212971"/>
                  <a:pt x="3076368" y="2211539"/>
                </a:cubicBezTo>
                <a:close/>
                <a:moveTo>
                  <a:pt x="3114676" y="2200365"/>
                </a:moveTo>
                <a:cubicBezTo>
                  <a:pt x="3089910" y="2213700"/>
                  <a:pt x="3041332" y="2233703"/>
                  <a:pt x="3033712" y="2231798"/>
                </a:cubicBezTo>
                <a:cubicBezTo>
                  <a:pt x="3065144" y="2221320"/>
                  <a:pt x="3094672" y="2209890"/>
                  <a:pt x="3114676" y="2200365"/>
                </a:cubicBezTo>
                <a:close/>
                <a:moveTo>
                  <a:pt x="3124570" y="2194592"/>
                </a:moveTo>
                <a:lnTo>
                  <a:pt x="3117532" y="2198461"/>
                </a:lnTo>
                <a:cubicBezTo>
                  <a:pt x="3109912" y="2201318"/>
                  <a:pt x="3102292" y="2205128"/>
                  <a:pt x="3094672" y="2207986"/>
                </a:cubicBezTo>
                <a:cubicBezTo>
                  <a:pt x="3087052" y="2209891"/>
                  <a:pt x="3079432" y="2212748"/>
                  <a:pt x="3071812" y="2215606"/>
                </a:cubicBezTo>
                <a:lnTo>
                  <a:pt x="3060384" y="2219416"/>
                </a:lnTo>
                <a:cubicBezTo>
                  <a:pt x="3065144" y="2217511"/>
                  <a:pt x="3069908" y="2215606"/>
                  <a:pt x="3073718" y="2214653"/>
                </a:cubicBezTo>
                <a:cubicBezTo>
                  <a:pt x="3082292" y="2211796"/>
                  <a:pt x="3089910" y="2209891"/>
                  <a:pt x="3096578" y="2207033"/>
                </a:cubicBezTo>
                <a:close/>
                <a:moveTo>
                  <a:pt x="3167080" y="2171224"/>
                </a:moveTo>
                <a:lnTo>
                  <a:pt x="3153728" y="2179292"/>
                </a:lnTo>
                <a:cubicBezTo>
                  <a:pt x="3147300" y="2182983"/>
                  <a:pt x="3139918" y="2187031"/>
                  <a:pt x="3130868" y="2191793"/>
                </a:cubicBezTo>
                <a:lnTo>
                  <a:pt x="3124570" y="2194592"/>
                </a:lnTo>
                <a:close/>
                <a:moveTo>
                  <a:pt x="6288168" y="2109758"/>
                </a:moveTo>
                <a:cubicBezTo>
                  <a:pt x="6287454" y="2113211"/>
                  <a:pt x="6285548" y="2119879"/>
                  <a:pt x="6282692" y="2128927"/>
                </a:cubicBezTo>
                <a:cubicBezTo>
                  <a:pt x="6276976" y="2147977"/>
                  <a:pt x="6264592" y="2175600"/>
                  <a:pt x="6245544" y="2204175"/>
                </a:cubicBezTo>
                <a:cubicBezTo>
                  <a:pt x="6258878" y="2180362"/>
                  <a:pt x="6271260" y="2154645"/>
                  <a:pt x="6280786" y="2127975"/>
                </a:cubicBezTo>
                <a:cubicBezTo>
                  <a:pt x="6265546" y="2163217"/>
                  <a:pt x="6255068" y="2180362"/>
                  <a:pt x="6248400" y="2192745"/>
                </a:cubicBezTo>
                <a:cubicBezTo>
                  <a:pt x="6244592" y="2199412"/>
                  <a:pt x="6241732" y="2204175"/>
                  <a:pt x="6237924" y="2208937"/>
                </a:cubicBezTo>
                <a:cubicBezTo>
                  <a:pt x="6234112" y="2214652"/>
                  <a:pt x="6230304" y="2219415"/>
                  <a:pt x="6224588" y="2225130"/>
                </a:cubicBezTo>
                <a:cubicBezTo>
                  <a:pt x="6249352" y="2189887"/>
                  <a:pt x="6271260" y="2150835"/>
                  <a:pt x="6286500" y="2109877"/>
                </a:cubicBezTo>
                <a:cubicBezTo>
                  <a:pt x="6288406" y="2106067"/>
                  <a:pt x="6288882" y="2106305"/>
                  <a:pt x="6288168" y="2109758"/>
                </a:cubicBezTo>
                <a:close/>
                <a:moveTo>
                  <a:pt x="6252212" y="1935571"/>
                </a:moveTo>
                <a:cubicBezTo>
                  <a:pt x="6251258" y="1961288"/>
                  <a:pt x="6255068" y="1999388"/>
                  <a:pt x="6243638" y="2045108"/>
                </a:cubicBezTo>
                <a:cubicBezTo>
                  <a:pt x="6246496" y="2039393"/>
                  <a:pt x="6248400" y="2033678"/>
                  <a:pt x="6250304" y="2027963"/>
                </a:cubicBezTo>
                <a:cubicBezTo>
                  <a:pt x="6236972" y="2101306"/>
                  <a:pt x="6198872" y="2167981"/>
                  <a:pt x="6150292" y="2224178"/>
                </a:cubicBezTo>
                <a:cubicBezTo>
                  <a:pt x="6101716" y="2280376"/>
                  <a:pt x="6042660" y="2326096"/>
                  <a:pt x="5980748" y="2363243"/>
                </a:cubicBezTo>
                <a:cubicBezTo>
                  <a:pt x="6037898" y="2332763"/>
                  <a:pt x="6086476" y="2295616"/>
                  <a:pt x="6121718" y="2264183"/>
                </a:cubicBezTo>
                <a:cubicBezTo>
                  <a:pt x="6156960" y="2232751"/>
                  <a:pt x="6178868" y="2206081"/>
                  <a:pt x="6187440" y="2197508"/>
                </a:cubicBezTo>
                <a:cubicBezTo>
                  <a:pt x="6192204" y="2192746"/>
                  <a:pt x="6193156" y="2192746"/>
                  <a:pt x="6190298" y="2198461"/>
                </a:cubicBezTo>
                <a:cubicBezTo>
                  <a:pt x="6187440" y="2204176"/>
                  <a:pt x="6180772" y="2214653"/>
                  <a:pt x="6168392" y="2230846"/>
                </a:cubicBezTo>
                <a:cubicBezTo>
                  <a:pt x="6156008" y="2247038"/>
                  <a:pt x="6137912" y="2268946"/>
                  <a:pt x="6110288" y="2293711"/>
                </a:cubicBezTo>
                <a:cubicBezTo>
                  <a:pt x="6082666" y="2319428"/>
                  <a:pt x="6047424" y="2348003"/>
                  <a:pt x="5999798" y="2377531"/>
                </a:cubicBezTo>
                <a:cubicBezTo>
                  <a:pt x="5991224" y="2382293"/>
                  <a:pt x="5983604" y="2388008"/>
                  <a:pt x="5975032" y="2392771"/>
                </a:cubicBezTo>
                <a:cubicBezTo>
                  <a:pt x="6000750" y="2379436"/>
                  <a:pt x="6034088" y="2358481"/>
                  <a:pt x="6069330" y="2330858"/>
                </a:cubicBezTo>
                <a:cubicBezTo>
                  <a:pt x="6104572" y="2303236"/>
                  <a:pt x="6139816" y="2269898"/>
                  <a:pt x="6170296" y="2232751"/>
                </a:cubicBezTo>
                <a:cubicBezTo>
                  <a:pt x="6181724" y="2217511"/>
                  <a:pt x="6198872" y="2192746"/>
                  <a:pt x="6214112" y="2162266"/>
                </a:cubicBezTo>
                <a:cubicBezTo>
                  <a:pt x="6229350" y="2131786"/>
                  <a:pt x="6243638" y="2096543"/>
                  <a:pt x="6250304" y="2062253"/>
                </a:cubicBezTo>
                <a:cubicBezTo>
                  <a:pt x="6257924" y="2027963"/>
                  <a:pt x="6258878" y="1995578"/>
                  <a:pt x="6256972" y="1971765"/>
                </a:cubicBezTo>
                <a:cubicBezTo>
                  <a:pt x="6256972" y="1966051"/>
                  <a:pt x="6256020" y="1961288"/>
                  <a:pt x="6256020" y="1956526"/>
                </a:cubicBezTo>
                <a:cubicBezTo>
                  <a:pt x="6255068" y="1951763"/>
                  <a:pt x="6254116" y="1947953"/>
                  <a:pt x="6254116" y="1945096"/>
                </a:cubicBezTo>
                <a:cubicBezTo>
                  <a:pt x="6253164" y="1938428"/>
                  <a:pt x="6252212" y="1935571"/>
                  <a:pt x="6252212" y="1935571"/>
                </a:cubicBezTo>
                <a:close/>
                <a:moveTo>
                  <a:pt x="6187440" y="1898422"/>
                </a:moveTo>
                <a:lnTo>
                  <a:pt x="6193156" y="1919377"/>
                </a:lnTo>
                <a:cubicBezTo>
                  <a:pt x="6194108" y="1926997"/>
                  <a:pt x="6196012" y="1933664"/>
                  <a:pt x="6196966" y="1941285"/>
                </a:cubicBezTo>
                <a:cubicBezTo>
                  <a:pt x="6200776" y="1964145"/>
                  <a:pt x="6194108" y="1936522"/>
                  <a:pt x="6195060" y="1952714"/>
                </a:cubicBezTo>
                <a:cubicBezTo>
                  <a:pt x="6195060" y="1934617"/>
                  <a:pt x="6191252" y="1916520"/>
                  <a:pt x="6187440" y="1898422"/>
                </a:cubicBezTo>
                <a:close/>
                <a:moveTo>
                  <a:pt x="6250304" y="1843178"/>
                </a:moveTo>
                <a:cubicBezTo>
                  <a:pt x="6260784" y="1872706"/>
                  <a:pt x="6269356" y="1902233"/>
                  <a:pt x="6272212" y="1932713"/>
                </a:cubicBezTo>
                <a:cubicBezTo>
                  <a:pt x="6271260" y="1920331"/>
                  <a:pt x="6271260" y="1914615"/>
                  <a:pt x="6273166" y="1921283"/>
                </a:cubicBezTo>
                <a:cubicBezTo>
                  <a:pt x="6272212" y="1915568"/>
                  <a:pt x="6272212" y="1910806"/>
                  <a:pt x="6271260" y="1906043"/>
                </a:cubicBezTo>
                <a:cubicBezTo>
                  <a:pt x="6270308" y="1901281"/>
                  <a:pt x="6269356" y="1896518"/>
                  <a:pt x="6268404" y="1893661"/>
                </a:cubicBezTo>
                <a:cubicBezTo>
                  <a:pt x="6266498" y="1886040"/>
                  <a:pt x="6265546" y="1879373"/>
                  <a:pt x="6263640" y="1874611"/>
                </a:cubicBezTo>
                <a:cubicBezTo>
                  <a:pt x="6260784" y="1864133"/>
                  <a:pt x="6258878" y="1858418"/>
                  <a:pt x="6256972" y="1854608"/>
                </a:cubicBezTo>
                <a:cubicBezTo>
                  <a:pt x="6254116" y="1846988"/>
                  <a:pt x="6254116" y="1848893"/>
                  <a:pt x="6250304" y="1843178"/>
                </a:cubicBezTo>
                <a:close/>
                <a:moveTo>
                  <a:pt x="6075676" y="1603433"/>
                </a:moveTo>
                <a:lnTo>
                  <a:pt x="6082556" y="1617687"/>
                </a:lnTo>
                <a:lnTo>
                  <a:pt x="6081922" y="1617167"/>
                </a:lnTo>
                <a:close/>
                <a:moveTo>
                  <a:pt x="6073968" y="1599678"/>
                </a:moveTo>
                <a:lnTo>
                  <a:pt x="6075676" y="1603433"/>
                </a:lnTo>
                <a:lnTo>
                  <a:pt x="6074330" y="1600648"/>
                </a:lnTo>
                <a:close/>
                <a:moveTo>
                  <a:pt x="6069266" y="1587131"/>
                </a:moveTo>
                <a:lnTo>
                  <a:pt x="6073968" y="1599678"/>
                </a:lnTo>
                <a:lnTo>
                  <a:pt x="6073380" y="1598385"/>
                </a:lnTo>
                <a:close/>
                <a:moveTo>
                  <a:pt x="3489008" y="1400265"/>
                </a:moveTo>
                <a:cubicBezTo>
                  <a:pt x="3475672" y="1449795"/>
                  <a:pt x="3465196" y="1491705"/>
                  <a:pt x="3457576" y="1528853"/>
                </a:cubicBezTo>
                <a:cubicBezTo>
                  <a:pt x="3465196" y="1496468"/>
                  <a:pt x="3468054" y="1472655"/>
                  <a:pt x="3474720" y="1441223"/>
                </a:cubicBezTo>
                <a:cubicBezTo>
                  <a:pt x="3477580" y="1438365"/>
                  <a:pt x="3484246" y="1415505"/>
                  <a:pt x="3489008" y="1400265"/>
                </a:cubicBezTo>
                <a:close/>
                <a:moveTo>
                  <a:pt x="3509964" y="1350735"/>
                </a:moveTo>
                <a:cubicBezTo>
                  <a:pt x="3509964" y="1352640"/>
                  <a:pt x="3509010" y="1355498"/>
                  <a:pt x="3509010" y="1358355"/>
                </a:cubicBezTo>
                <a:cubicBezTo>
                  <a:pt x="3506152" y="1370738"/>
                  <a:pt x="3503296" y="1383120"/>
                  <a:pt x="3500438" y="1395502"/>
                </a:cubicBezTo>
                <a:cubicBezTo>
                  <a:pt x="3503296" y="1383120"/>
                  <a:pt x="3508058" y="1358355"/>
                  <a:pt x="3509964" y="1350735"/>
                </a:cubicBezTo>
                <a:close/>
                <a:moveTo>
                  <a:pt x="6167438" y="1333590"/>
                </a:moveTo>
                <a:lnTo>
                  <a:pt x="6148298" y="1384385"/>
                </a:lnTo>
                <a:lnTo>
                  <a:pt x="6150004" y="1377161"/>
                </a:lnTo>
                <a:lnTo>
                  <a:pt x="6155640" y="1360136"/>
                </a:lnTo>
                <a:close/>
                <a:moveTo>
                  <a:pt x="6074092" y="1295490"/>
                </a:moveTo>
                <a:cubicBezTo>
                  <a:pt x="6071236" y="1300253"/>
                  <a:pt x="6069330" y="1305015"/>
                  <a:pt x="6067424" y="1310730"/>
                </a:cubicBezTo>
                <a:cubicBezTo>
                  <a:pt x="6064568" y="1314540"/>
                  <a:pt x="6062664" y="1320255"/>
                  <a:pt x="6060758" y="1325970"/>
                </a:cubicBezTo>
                <a:cubicBezTo>
                  <a:pt x="6066472" y="1310730"/>
                  <a:pt x="6070284" y="1302158"/>
                  <a:pt x="6074092" y="1295490"/>
                </a:cubicBezTo>
                <a:close/>
                <a:moveTo>
                  <a:pt x="6189152" y="1194257"/>
                </a:moveTo>
                <a:lnTo>
                  <a:pt x="6151246" y="1236436"/>
                </a:lnTo>
                <a:cubicBezTo>
                  <a:pt x="6160770" y="1224529"/>
                  <a:pt x="6171486" y="1212385"/>
                  <a:pt x="6182202" y="1201074"/>
                </a:cubicBezTo>
                <a:close/>
                <a:moveTo>
                  <a:pt x="3515678" y="1163093"/>
                </a:moveTo>
                <a:cubicBezTo>
                  <a:pt x="3511868" y="1179285"/>
                  <a:pt x="3508058" y="1194526"/>
                  <a:pt x="3504248" y="1209766"/>
                </a:cubicBezTo>
                <a:cubicBezTo>
                  <a:pt x="3504248" y="1206908"/>
                  <a:pt x="3504248" y="1203098"/>
                  <a:pt x="3505200" y="1200241"/>
                </a:cubicBezTo>
                <a:close/>
                <a:moveTo>
                  <a:pt x="3510916" y="1146900"/>
                </a:moveTo>
                <a:cubicBezTo>
                  <a:pt x="3505200" y="1164045"/>
                  <a:pt x="3500440" y="1181190"/>
                  <a:pt x="3494724" y="1197382"/>
                </a:cubicBezTo>
                <a:lnTo>
                  <a:pt x="3480436" y="1248817"/>
                </a:lnTo>
                <a:lnTo>
                  <a:pt x="3488056" y="1214527"/>
                </a:lnTo>
                <a:cubicBezTo>
                  <a:pt x="3491866" y="1203097"/>
                  <a:pt x="3495676" y="1191667"/>
                  <a:pt x="3499486" y="1180238"/>
                </a:cubicBezTo>
                <a:cubicBezTo>
                  <a:pt x="3503296" y="1169760"/>
                  <a:pt x="3507106" y="1158330"/>
                  <a:pt x="3510916" y="1146900"/>
                </a:cubicBezTo>
                <a:close/>
                <a:moveTo>
                  <a:pt x="6429376" y="1047840"/>
                </a:moveTo>
                <a:cubicBezTo>
                  <a:pt x="6400800" y="1072605"/>
                  <a:pt x="6375084" y="1092607"/>
                  <a:pt x="6342698" y="1117372"/>
                </a:cubicBezTo>
                <a:cubicBezTo>
                  <a:pt x="6335078" y="1118325"/>
                  <a:pt x="6416992" y="1056413"/>
                  <a:pt x="6429376" y="1047840"/>
                </a:cubicBezTo>
                <a:close/>
                <a:moveTo>
                  <a:pt x="6587492" y="880201"/>
                </a:moveTo>
                <a:cubicBezTo>
                  <a:pt x="6586538" y="880201"/>
                  <a:pt x="6584632" y="883058"/>
                  <a:pt x="6579872" y="888773"/>
                </a:cubicBezTo>
                <a:cubicBezTo>
                  <a:pt x="6564630" y="910681"/>
                  <a:pt x="6544628" y="935446"/>
                  <a:pt x="6523672" y="957353"/>
                </a:cubicBezTo>
                <a:cubicBezTo>
                  <a:pt x="6502718" y="979260"/>
                  <a:pt x="6481764" y="998310"/>
                  <a:pt x="6463666" y="1010693"/>
                </a:cubicBezTo>
                <a:cubicBezTo>
                  <a:pt x="6490336" y="987833"/>
                  <a:pt x="6515100" y="963068"/>
                  <a:pt x="6537960" y="937351"/>
                </a:cubicBezTo>
                <a:cubicBezTo>
                  <a:pt x="6521768" y="953543"/>
                  <a:pt x="6504624" y="968783"/>
                  <a:pt x="6487478" y="983071"/>
                </a:cubicBezTo>
                <a:cubicBezTo>
                  <a:pt x="6500812" y="971641"/>
                  <a:pt x="6506528" y="964973"/>
                  <a:pt x="6506528" y="963068"/>
                </a:cubicBezTo>
                <a:cubicBezTo>
                  <a:pt x="6506528" y="960210"/>
                  <a:pt x="6501766" y="962116"/>
                  <a:pt x="6494146" y="965926"/>
                </a:cubicBezTo>
                <a:cubicBezTo>
                  <a:pt x="6464618" y="995453"/>
                  <a:pt x="6432232" y="1023076"/>
                  <a:pt x="6398896" y="1049746"/>
                </a:cubicBezTo>
                <a:cubicBezTo>
                  <a:pt x="6401752" y="1046888"/>
                  <a:pt x="6404612" y="1044983"/>
                  <a:pt x="6408420" y="1042126"/>
                </a:cubicBezTo>
                <a:lnTo>
                  <a:pt x="6312218" y="1122136"/>
                </a:lnTo>
                <a:cubicBezTo>
                  <a:pt x="6374130" y="1076416"/>
                  <a:pt x="6417946" y="1048793"/>
                  <a:pt x="6334124" y="1117373"/>
                </a:cubicBezTo>
                <a:cubicBezTo>
                  <a:pt x="6339840" y="1110706"/>
                  <a:pt x="6314124" y="1127851"/>
                  <a:pt x="6342698" y="1104038"/>
                </a:cubicBezTo>
                <a:cubicBezTo>
                  <a:pt x="6313172" y="1124993"/>
                  <a:pt x="6267450" y="1160236"/>
                  <a:pt x="6235066" y="1189763"/>
                </a:cubicBezTo>
                <a:cubicBezTo>
                  <a:pt x="6202680" y="1219291"/>
                  <a:pt x="6184584" y="1243103"/>
                  <a:pt x="6200776" y="1229768"/>
                </a:cubicBezTo>
                <a:cubicBezTo>
                  <a:pt x="6223636" y="1203098"/>
                  <a:pt x="6237924" y="1190716"/>
                  <a:pt x="6246496" y="1183096"/>
                </a:cubicBezTo>
                <a:cubicBezTo>
                  <a:pt x="6255068" y="1176428"/>
                  <a:pt x="6257924" y="1175476"/>
                  <a:pt x="6260784" y="1174523"/>
                </a:cubicBezTo>
                <a:cubicBezTo>
                  <a:pt x="6266498" y="1173571"/>
                  <a:pt x="6267450" y="1174523"/>
                  <a:pt x="6308408" y="1138328"/>
                </a:cubicBezTo>
                <a:cubicBezTo>
                  <a:pt x="6265546" y="1178333"/>
                  <a:pt x="6220778" y="1214528"/>
                  <a:pt x="6187440" y="1257390"/>
                </a:cubicBezTo>
                <a:cubicBezTo>
                  <a:pt x="6196012" y="1245961"/>
                  <a:pt x="6199824" y="1241198"/>
                  <a:pt x="6198872" y="1240246"/>
                </a:cubicBezTo>
                <a:cubicBezTo>
                  <a:pt x="6197918" y="1239293"/>
                  <a:pt x="6193156" y="1243103"/>
                  <a:pt x="6185536" y="1250723"/>
                </a:cubicBezTo>
                <a:cubicBezTo>
                  <a:pt x="6170296" y="1265963"/>
                  <a:pt x="6144578" y="1295490"/>
                  <a:pt x="6125528" y="1334543"/>
                </a:cubicBezTo>
                <a:cubicBezTo>
                  <a:pt x="6117908" y="1351688"/>
                  <a:pt x="6105524" y="1384073"/>
                  <a:pt x="6100764" y="1422173"/>
                </a:cubicBezTo>
                <a:cubicBezTo>
                  <a:pt x="6099812" y="1431698"/>
                  <a:pt x="6098858" y="1441223"/>
                  <a:pt x="6098858" y="1450748"/>
                </a:cubicBezTo>
                <a:cubicBezTo>
                  <a:pt x="6098858" y="1460273"/>
                  <a:pt x="6098858" y="1469798"/>
                  <a:pt x="6099812" y="1479323"/>
                </a:cubicBezTo>
                <a:cubicBezTo>
                  <a:pt x="6100764" y="1488848"/>
                  <a:pt x="6102668" y="1498373"/>
                  <a:pt x="6103620" y="1506946"/>
                </a:cubicBezTo>
                <a:cubicBezTo>
                  <a:pt x="6105524" y="1514565"/>
                  <a:pt x="6107430" y="1523138"/>
                  <a:pt x="6109336" y="1530758"/>
                </a:cubicBezTo>
                <a:cubicBezTo>
                  <a:pt x="6109336" y="1519328"/>
                  <a:pt x="6112192" y="1526948"/>
                  <a:pt x="6113146" y="1525043"/>
                </a:cubicBezTo>
                <a:cubicBezTo>
                  <a:pt x="6114098" y="1524090"/>
                  <a:pt x="6114098" y="1521233"/>
                  <a:pt x="6112192" y="1511708"/>
                </a:cubicBezTo>
                <a:cubicBezTo>
                  <a:pt x="6111240" y="1506946"/>
                  <a:pt x="6111240" y="1500278"/>
                  <a:pt x="6110288" y="1492658"/>
                </a:cubicBezTo>
                <a:cubicBezTo>
                  <a:pt x="6109336" y="1484086"/>
                  <a:pt x="6108384" y="1474561"/>
                  <a:pt x="6108384" y="1462178"/>
                </a:cubicBezTo>
                <a:cubicBezTo>
                  <a:pt x="6108384" y="1466940"/>
                  <a:pt x="6108384" y="1471703"/>
                  <a:pt x="6109336" y="1476465"/>
                </a:cubicBezTo>
                <a:cubicBezTo>
                  <a:pt x="6109336" y="1482181"/>
                  <a:pt x="6110288" y="1486943"/>
                  <a:pt x="6111240" y="1492658"/>
                </a:cubicBezTo>
                <a:cubicBezTo>
                  <a:pt x="6112192" y="1504088"/>
                  <a:pt x="6115050" y="1515518"/>
                  <a:pt x="6117908" y="1528853"/>
                </a:cubicBezTo>
                <a:cubicBezTo>
                  <a:pt x="6124576" y="1554571"/>
                  <a:pt x="6134100" y="1583146"/>
                  <a:pt x="6146484" y="1612673"/>
                </a:cubicBezTo>
                <a:cubicBezTo>
                  <a:pt x="6134100" y="1589813"/>
                  <a:pt x="6119812" y="1548856"/>
                  <a:pt x="6119812" y="1551713"/>
                </a:cubicBezTo>
                <a:cubicBezTo>
                  <a:pt x="6128386" y="1591718"/>
                  <a:pt x="6150292" y="1636486"/>
                  <a:pt x="6160772" y="1661251"/>
                </a:cubicBezTo>
                <a:cubicBezTo>
                  <a:pt x="6171248" y="1680301"/>
                  <a:pt x="6181724" y="1699351"/>
                  <a:pt x="6191250" y="1718401"/>
                </a:cubicBezTo>
                <a:cubicBezTo>
                  <a:pt x="6189346" y="1712686"/>
                  <a:pt x="6186488" y="1707923"/>
                  <a:pt x="6185536" y="1704113"/>
                </a:cubicBezTo>
                <a:cubicBezTo>
                  <a:pt x="6197918" y="1725068"/>
                  <a:pt x="6210300" y="1746023"/>
                  <a:pt x="6221730" y="1766978"/>
                </a:cubicBezTo>
                <a:cubicBezTo>
                  <a:pt x="6199824" y="1724115"/>
                  <a:pt x="6194108" y="1714590"/>
                  <a:pt x="6196012" y="1714590"/>
                </a:cubicBezTo>
                <a:cubicBezTo>
                  <a:pt x="6197918" y="1715543"/>
                  <a:pt x="6205538" y="1726021"/>
                  <a:pt x="6206492" y="1726021"/>
                </a:cubicBezTo>
                <a:cubicBezTo>
                  <a:pt x="6200776" y="1726021"/>
                  <a:pt x="6234112" y="1781265"/>
                  <a:pt x="6246496" y="1812698"/>
                </a:cubicBezTo>
                <a:cubicBezTo>
                  <a:pt x="6238876" y="1789838"/>
                  <a:pt x="6230304" y="1766978"/>
                  <a:pt x="6220778" y="1745071"/>
                </a:cubicBezTo>
                <a:cubicBezTo>
                  <a:pt x="6230304" y="1759358"/>
                  <a:pt x="6242686" y="1787933"/>
                  <a:pt x="6251258" y="1810793"/>
                </a:cubicBezTo>
                <a:cubicBezTo>
                  <a:pt x="6259830" y="1833653"/>
                  <a:pt x="6265546" y="1850798"/>
                  <a:pt x="6264592" y="1841273"/>
                </a:cubicBezTo>
                <a:cubicBezTo>
                  <a:pt x="6252212" y="1804126"/>
                  <a:pt x="6237924" y="1774598"/>
                  <a:pt x="6225540" y="1747928"/>
                </a:cubicBezTo>
                <a:cubicBezTo>
                  <a:pt x="6213158" y="1721258"/>
                  <a:pt x="6200776" y="1698398"/>
                  <a:pt x="6189346" y="1676490"/>
                </a:cubicBezTo>
                <a:cubicBezTo>
                  <a:pt x="6177916" y="1654583"/>
                  <a:pt x="6167438" y="1632676"/>
                  <a:pt x="6156008" y="1608863"/>
                </a:cubicBezTo>
                <a:cubicBezTo>
                  <a:pt x="6144578" y="1585051"/>
                  <a:pt x="6134100" y="1559333"/>
                  <a:pt x="6125528" y="1527901"/>
                </a:cubicBezTo>
                <a:cubicBezTo>
                  <a:pt x="6128386" y="1545998"/>
                  <a:pt x="6132196" y="1563143"/>
                  <a:pt x="6137912" y="1580288"/>
                </a:cubicBezTo>
                <a:cubicBezTo>
                  <a:pt x="6130292" y="1563143"/>
                  <a:pt x="6126480" y="1547903"/>
                  <a:pt x="6122672" y="1535521"/>
                </a:cubicBezTo>
                <a:cubicBezTo>
                  <a:pt x="6119812" y="1523138"/>
                  <a:pt x="6117908" y="1512661"/>
                  <a:pt x="6116004" y="1504088"/>
                </a:cubicBezTo>
                <a:cubicBezTo>
                  <a:pt x="6115050" y="1495515"/>
                  <a:pt x="6114098" y="1487896"/>
                  <a:pt x="6114098" y="1481228"/>
                </a:cubicBezTo>
                <a:cubicBezTo>
                  <a:pt x="6114098" y="1474561"/>
                  <a:pt x="6115050" y="1467893"/>
                  <a:pt x="6115050" y="1462178"/>
                </a:cubicBezTo>
                <a:cubicBezTo>
                  <a:pt x="6116004" y="1449796"/>
                  <a:pt x="6116956" y="1436461"/>
                  <a:pt x="6120766" y="1417411"/>
                </a:cubicBezTo>
                <a:cubicBezTo>
                  <a:pt x="6124576" y="1397408"/>
                  <a:pt x="6130292" y="1371690"/>
                  <a:pt x="6148388" y="1335496"/>
                </a:cubicBezTo>
                <a:cubicBezTo>
                  <a:pt x="6155056" y="1320256"/>
                  <a:pt x="6166486" y="1299301"/>
                  <a:pt x="6182678" y="1278346"/>
                </a:cubicBezTo>
                <a:cubicBezTo>
                  <a:pt x="6197918" y="1257390"/>
                  <a:pt x="6217920" y="1235483"/>
                  <a:pt x="6237924" y="1216433"/>
                </a:cubicBezTo>
                <a:cubicBezTo>
                  <a:pt x="6274118" y="1181191"/>
                  <a:pt x="6308408" y="1153568"/>
                  <a:pt x="6313172" y="1145948"/>
                </a:cubicBezTo>
                <a:cubicBezTo>
                  <a:pt x="6317932" y="1144043"/>
                  <a:pt x="6336030" y="1130708"/>
                  <a:pt x="6357938" y="1114516"/>
                </a:cubicBezTo>
                <a:cubicBezTo>
                  <a:pt x="6388418" y="1092608"/>
                  <a:pt x="6425566" y="1063081"/>
                  <a:pt x="6447472" y="1043078"/>
                </a:cubicBezTo>
                <a:cubicBezTo>
                  <a:pt x="6471286" y="1019266"/>
                  <a:pt x="6519864" y="974498"/>
                  <a:pt x="6552248" y="934493"/>
                </a:cubicBezTo>
                <a:cubicBezTo>
                  <a:pt x="6568440" y="915443"/>
                  <a:pt x="6580824" y="897346"/>
                  <a:pt x="6586538" y="887821"/>
                </a:cubicBezTo>
                <a:cubicBezTo>
                  <a:pt x="6589396" y="883058"/>
                  <a:pt x="6591300" y="880201"/>
                  <a:pt x="6587492" y="880201"/>
                </a:cubicBezTo>
                <a:close/>
                <a:moveTo>
                  <a:pt x="6619160" y="878982"/>
                </a:moveTo>
                <a:lnTo>
                  <a:pt x="6617972" y="881153"/>
                </a:lnTo>
                <a:lnTo>
                  <a:pt x="6616368" y="883553"/>
                </a:lnTo>
                <a:close/>
                <a:moveTo>
                  <a:pt x="4703444" y="812572"/>
                </a:moveTo>
                <a:cubicBezTo>
                  <a:pt x="4721542" y="813525"/>
                  <a:pt x="4734878" y="812572"/>
                  <a:pt x="4747260" y="812572"/>
                </a:cubicBezTo>
                <a:cubicBezTo>
                  <a:pt x="4721542" y="815430"/>
                  <a:pt x="4705350" y="813525"/>
                  <a:pt x="4703444" y="812572"/>
                </a:cubicBezTo>
                <a:close/>
                <a:moveTo>
                  <a:pt x="4594860" y="798285"/>
                </a:moveTo>
                <a:cubicBezTo>
                  <a:pt x="4600576" y="800190"/>
                  <a:pt x="4606292" y="801143"/>
                  <a:pt x="4612958" y="803048"/>
                </a:cubicBezTo>
                <a:cubicBezTo>
                  <a:pt x="4633914" y="810668"/>
                  <a:pt x="4656774" y="817335"/>
                  <a:pt x="4681540" y="822098"/>
                </a:cubicBezTo>
                <a:cubicBezTo>
                  <a:pt x="4650106" y="817335"/>
                  <a:pt x="4621532" y="808763"/>
                  <a:pt x="4594860" y="798285"/>
                </a:cubicBezTo>
                <a:close/>
                <a:moveTo>
                  <a:pt x="6658928" y="794476"/>
                </a:moveTo>
                <a:cubicBezTo>
                  <a:pt x="6656072" y="805906"/>
                  <a:pt x="6648450" y="825908"/>
                  <a:pt x="6637020" y="849721"/>
                </a:cubicBezTo>
                <a:lnTo>
                  <a:pt x="6619160" y="878982"/>
                </a:lnTo>
                <a:lnTo>
                  <a:pt x="6639520" y="841744"/>
                </a:lnTo>
                <a:cubicBezTo>
                  <a:pt x="6646546" y="827337"/>
                  <a:pt x="6653214" y="811621"/>
                  <a:pt x="6658928" y="794476"/>
                </a:cubicBezTo>
                <a:close/>
                <a:moveTo>
                  <a:pt x="3875712" y="777339"/>
                </a:moveTo>
                <a:lnTo>
                  <a:pt x="3857624" y="789713"/>
                </a:lnTo>
                <a:cubicBezTo>
                  <a:pt x="3845244" y="798285"/>
                  <a:pt x="3833812" y="808763"/>
                  <a:pt x="3821430" y="819241"/>
                </a:cubicBezTo>
                <a:cubicBezTo>
                  <a:pt x="3815716" y="824956"/>
                  <a:pt x="3810000" y="829718"/>
                  <a:pt x="3804284" y="834481"/>
                </a:cubicBezTo>
                <a:cubicBezTo>
                  <a:pt x="3799524" y="839243"/>
                  <a:pt x="3793808" y="844958"/>
                  <a:pt x="3789044" y="849721"/>
                </a:cubicBezTo>
                <a:cubicBezTo>
                  <a:pt x="3778568" y="859246"/>
                  <a:pt x="3770234" y="868533"/>
                  <a:pt x="3763804" y="876391"/>
                </a:cubicBezTo>
                <a:lnTo>
                  <a:pt x="3761396" y="879547"/>
                </a:lnTo>
                <a:lnTo>
                  <a:pt x="3765634" y="874499"/>
                </a:lnTo>
                <a:cubicBezTo>
                  <a:pt x="3797738" y="839004"/>
                  <a:pt x="3828098" y="813287"/>
                  <a:pt x="3859530" y="789712"/>
                </a:cubicBezTo>
                <a:close/>
                <a:moveTo>
                  <a:pt x="3908838" y="756204"/>
                </a:moveTo>
                <a:lnTo>
                  <a:pt x="3892868" y="765901"/>
                </a:lnTo>
                <a:lnTo>
                  <a:pt x="3875742" y="777319"/>
                </a:lnTo>
                <a:lnTo>
                  <a:pt x="3892868" y="766852"/>
                </a:lnTo>
                <a:close/>
                <a:moveTo>
                  <a:pt x="6607442" y="715471"/>
                </a:moveTo>
                <a:lnTo>
                  <a:pt x="6606540" y="724942"/>
                </a:lnTo>
                <a:cubicBezTo>
                  <a:pt x="6606540" y="731610"/>
                  <a:pt x="6604636" y="738277"/>
                  <a:pt x="6603684" y="744945"/>
                </a:cubicBezTo>
                <a:close/>
                <a:moveTo>
                  <a:pt x="3886200" y="707798"/>
                </a:moveTo>
                <a:lnTo>
                  <a:pt x="3822072" y="748981"/>
                </a:lnTo>
                <a:lnTo>
                  <a:pt x="3822384" y="748756"/>
                </a:lnTo>
                <a:cubicBezTo>
                  <a:pt x="3833812" y="741135"/>
                  <a:pt x="3844292" y="733516"/>
                  <a:pt x="3853816" y="726848"/>
                </a:cubicBezTo>
                <a:cubicBezTo>
                  <a:pt x="3867150" y="719228"/>
                  <a:pt x="3877628" y="712560"/>
                  <a:pt x="3886200" y="707798"/>
                </a:cubicBezTo>
                <a:close/>
                <a:moveTo>
                  <a:pt x="4059556" y="705893"/>
                </a:moveTo>
                <a:cubicBezTo>
                  <a:pt x="4070032" y="704940"/>
                  <a:pt x="4042410" y="714465"/>
                  <a:pt x="4016692" y="723990"/>
                </a:cubicBezTo>
                <a:cubicBezTo>
                  <a:pt x="3990976" y="735420"/>
                  <a:pt x="3966210" y="746850"/>
                  <a:pt x="3979544" y="745898"/>
                </a:cubicBezTo>
                <a:cubicBezTo>
                  <a:pt x="3965258" y="748755"/>
                  <a:pt x="3951924" y="754470"/>
                  <a:pt x="3938588" y="758280"/>
                </a:cubicBezTo>
                <a:cubicBezTo>
                  <a:pt x="3977640" y="739230"/>
                  <a:pt x="3986212" y="736373"/>
                  <a:pt x="3994784" y="731610"/>
                </a:cubicBezTo>
                <a:cubicBezTo>
                  <a:pt x="3998596" y="728753"/>
                  <a:pt x="4003358" y="725895"/>
                  <a:pt x="4012884" y="722085"/>
                </a:cubicBezTo>
                <a:cubicBezTo>
                  <a:pt x="4022408" y="718275"/>
                  <a:pt x="4036696" y="713513"/>
                  <a:pt x="4059556" y="705893"/>
                </a:cubicBezTo>
                <a:close/>
                <a:moveTo>
                  <a:pt x="6601778" y="700177"/>
                </a:moveTo>
                <a:lnTo>
                  <a:pt x="6594406" y="726898"/>
                </a:lnTo>
                <a:lnTo>
                  <a:pt x="6592252" y="740183"/>
                </a:lnTo>
                <a:cubicBezTo>
                  <a:pt x="6591538" y="745422"/>
                  <a:pt x="6590824" y="750065"/>
                  <a:pt x="6590288" y="753786"/>
                </a:cubicBezTo>
                <a:lnTo>
                  <a:pt x="6589926" y="757052"/>
                </a:lnTo>
                <a:lnTo>
                  <a:pt x="6595466" y="738515"/>
                </a:lnTo>
                <a:cubicBezTo>
                  <a:pt x="6598682" y="724704"/>
                  <a:pt x="6600824" y="711607"/>
                  <a:pt x="6601778" y="700177"/>
                </a:cubicBezTo>
                <a:close/>
                <a:moveTo>
                  <a:pt x="6691012" y="688904"/>
                </a:moveTo>
                <a:lnTo>
                  <a:pt x="6690360" y="730657"/>
                </a:lnTo>
                <a:cubicBezTo>
                  <a:pt x="6693218" y="721132"/>
                  <a:pt x="6694172" y="710655"/>
                  <a:pt x="6696076" y="700177"/>
                </a:cubicBezTo>
                <a:cubicBezTo>
                  <a:pt x="6695124" y="719227"/>
                  <a:pt x="6690360" y="750659"/>
                  <a:pt x="6679884" y="786855"/>
                </a:cubicBezTo>
                <a:cubicBezTo>
                  <a:pt x="6668452" y="822097"/>
                  <a:pt x="6651308" y="861150"/>
                  <a:pt x="6629400" y="893534"/>
                </a:cubicBezTo>
                <a:cubicBezTo>
                  <a:pt x="6627496" y="894487"/>
                  <a:pt x="6628448" y="892582"/>
                  <a:pt x="6630352" y="887820"/>
                </a:cubicBezTo>
                <a:cubicBezTo>
                  <a:pt x="6632258" y="883057"/>
                  <a:pt x="6636068" y="875437"/>
                  <a:pt x="6640830" y="865912"/>
                </a:cubicBezTo>
                <a:cubicBezTo>
                  <a:pt x="6650356" y="846862"/>
                  <a:pt x="6663690" y="818287"/>
                  <a:pt x="6673216" y="785902"/>
                </a:cubicBezTo>
                <a:close/>
                <a:moveTo>
                  <a:pt x="3932278" y="683196"/>
                </a:moveTo>
                <a:cubicBezTo>
                  <a:pt x="3928528" y="686187"/>
                  <a:pt x="3894774" y="701368"/>
                  <a:pt x="3877628" y="710655"/>
                </a:cubicBezTo>
                <a:cubicBezTo>
                  <a:pt x="3883344" y="706845"/>
                  <a:pt x="3890010" y="703035"/>
                  <a:pt x="3895724" y="699225"/>
                </a:cubicBezTo>
                <a:lnTo>
                  <a:pt x="3924300" y="684937"/>
                </a:lnTo>
                <a:cubicBezTo>
                  <a:pt x="3931444" y="682556"/>
                  <a:pt x="3933528" y="682198"/>
                  <a:pt x="3932278" y="683196"/>
                </a:cubicBezTo>
                <a:close/>
                <a:moveTo>
                  <a:pt x="4253866" y="680176"/>
                </a:moveTo>
                <a:lnTo>
                  <a:pt x="4263392" y="680176"/>
                </a:lnTo>
                <a:cubicBezTo>
                  <a:pt x="4267200" y="680176"/>
                  <a:pt x="4270058" y="680176"/>
                  <a:pt x="4273868" y="680176"/>
                </a:cubicBezTo>
                <a:cubicBezTo>
                  <a:pt x="4276726" y="680176"/>
                  <a:pt x="4280536" y="681128"/>
                  <a:pt x="4284344" y="681128"/>
                </a:cubicBezTo>
                <a:cubicBezTo>
                  <a:pt x="4282440" y="682081"/>
                  <a:pt x="4276726" y="681128"/>
                  <a:pt x="4270058" y="681128"/>
                </a:cubicBezTo>
                <a:cubicBezTo>
                  <a:pt x="4264344" y="681128"/>
                  <a:pt x="4257676" y="680176"/>
                  <a:pt x="4253866" y="680176"/>
                </a:cubicBezTo>
                <a:close/>
                <a:moveTo>
                  <a:pt x="4401504" y="619215"/>
                </a:moveTo>
                <a:cubicBezTo>
                  <a:pt x="4401504" y="619215"/>
                  <a:pt x="4404360" y="619215"/>
                  <a:pt x="4412932" y="621120"/>
                </a:cubicBezTo>
                <a:cubicBezTo>
                  <a:pt x="4416744" y="622072"/>
                  <a:pt x="4422458" y="623025"/>
                  <a:pt x="4429126" y="624930"/>
                </a:cubicBezTo>
                <a:cubicBezTo>
                  <a:pt x="4435792" y="626835"/>
                  <a:pt x="4444366" y="629692"/>
                  <a:pt x="4453892" y="633503"/>
                </a:cubicBezTo>
                <a:cubicBezTo>
                  <a:pt x="4496752" y="651600"/>
                  <a:pt x="4477704" y="643980"/>
                  <a:pt x="4451986" y="635407"/>
                </a:cubicBezTo>
                <a:cubicBezTo>
                  <a:pt x="4445318" y="633503"/>
                  <a:pt x="4438652" y="630645"/>
                  <a:pt x="4432936" y="628740"/>
                </a:cubicBezTo>
                <a:cubicBezTo>
                  <a:pt x="4427220" y="626835"/>
                  <a:pt x="4420552" y="625882"/>
                  <a:pt x="4416744" y="624930"/>
                </a:cubicBezTo>
                <a:cubicBezTo>
                  <a:pt x="4411028" y="623978"/>
                  <a:pt x="4408170" y="623025"/>
                  <a:pt x="4409124" y="623978"/>
                </a:cubicBezTo>
                <a:cubicBezTo>
                  <a:pt x="4404360" y="622072"/>
                  <a:pt x="4399598" y="620167"/>
                  <a:pt x="4401504" y="619215"/>
                </a:cubicBezTo>
                <a:close/>
                <a:moveTo>
                  <a:pt x="4130040" y="618263"/>
                </a:moveTo>
                <a:lnTo>
                  <a:pt x="4117922" y="620877"/>
                </a:lnTo>
                <a:lnTo>
                  <a:pt x="4070032" y="629693"/>
                </a:lnTo>
                <a:cubicBezTo>
                  <a:pt x="4077176" y="627312"/>
                  <a:pt x="4079796" y="626121"/>
                  <a:pt x="4079438" y="625645"/>
                </a:cubicBezTo>
                <a:lnTo>
                  <a:pt x="4073906" y="625801"/>
                </a:lnTo>
                <a:lnTo>
                  <a:pt x="4100364" y="620555"/>
                </a:lnTo>
                <a:cubicBezTo>
                  <a:pt x="4112598" y="618680"/>
                  <a:pt x="4122896" y="617787"/>
                  <a:pt x="4130040" y="618263"/>
                </a:cubicBezTo>
                <a:close/>
                <a:moveTo>
                  <a:pt x="6692264" y="608737"/>
                </a:moveTo>
                <a:cubicBezTo>
                  <a:pt x="6694172" y="629692"/>
                  <a:pt x="6694172" y="654457"/>
                  <a:pt x="6692264" y="682080"/>
                </a:cubicBezTo>
                <a:lnTo>
                  <a:pt x="6691012" y="688904"/>
                </a:lnTo>
                <a:close/>
                <a:moveTo>
                  <a:pt x="4309112" y="608737"/>
                </a:moveTo>
                <a:cubicBezTo>
                  <a:pt x="4318636" y="609690"/>
                  <a:pt x="4326256" y="610642"/>
                  <a:pt x="4327208" y="612547"/>
                </a:cubicBezTo>
                <a:cubicBezTo>
                  <a:pt x="4319588" y="610642"/>
                  <a:pt x="4312920" y="609690"/>
                  <a:pt x="4309112" y="608737"/>
                </a:cubicBezTo>
                <a:close/>
                <a:moveTo>
                  <a:pt x="6583680" y="596355"/>
                </a:moveTo>
                <a:cubicBezTo>
                  <a:pt x="6583680" y="609690"/>
                  <a:pt x="6585584" y="638265"/>
                  <a:pt x="6583680" y="655410"/>
                </a:cubicBezTo>
                <a:lnTo>
                  <a:pt x="6583680" y="652553"/>
                </a:lnTo>
                <a:cubicBezTo>
                  <a:pt x="6583680" y="647790"/>
                  <a:pt x="6583680" y="639218"/>
                  <a:pt x="6583680" y="630645"/>
                </a:cubicBezTo>
                <a:cubicBezTo>
                  <a:pt x="6583680" y="622073"/>
                  <a:pt x="6582728" y="612548"/>
                  <a:pt x="6582728" y="605880"/>
                </a:cubicBezTo>
                <a:cubicBezTo>
                  <a:pt x="6582728" y="599213"/>
                  <a:pt x="6583680" y="594450"/>
                  <a:pt x="6583680" y="596355"/>
                </a:cubicBezTo>
                <a:close/>
                <a:moveTo>
                  <a:pt x="5093970" y="464910"/>
                </a:moveTo>
                <a:cubicBezTo>
                  <a:pt x="5084444" y="473482"/>
                  <a:pt x="5073968" y="484912"/>
                  <a:pt x="5069204" y="488723"/>
                </a:cubicBezTo>
                <a:cubicBezTo>
                  <a:pt x="5078730" y="479198"/>
                  <a:pt x="5086350" y="471578"/>
                  <a:pt x="5093970" y="464910"/>
                </a:cubicBezTo>
                <a:close/>
                <a:moveTo>
                  <a:pt x="5165408" y="417285"/>
                </a:moveTo>
                <a:cubicBezTo>
                  <a:pt x="5141596" y="439192"/>
                  <a:pt x="5131118" y="449670"/>
                  <a:pt x="5099686" y="476340"/>
                </a:cubicBezTo>
                <a:cubicBezTo>
                  <a:pt x="5114926" y="460148"/>
                  <a:pt x="5140644" y="439192"/>
                  <a:pt x="5165408" y="417285"/>
                </a:cubicBezTo>
                <a:close/>
                <a:moveTo>
                  <a:pt x="5140644" y="380137"/>
                </a:moveTo>
                <a:cubicBezTo>
                  <a:pt x="5124452" y="397282"/>
                  <a:pt x="5108260" y="413475"/>
                  <a:pt x="5092066" y="430619"/>
                </a:cubicBezTo>
                <a:cubicBezTo>
                  <a:pt x="5101592" y="420142"/>
                  <a:pt x="5111116" y="408712"/>
                  <a:pt x="5121592" y="398235"/>
                </a:cubicBezTo>
                <a:close/>
                <a:moveTo>
                  <a:pt x="6577966" y="360135"/>
                </a:moveTo>
                <a:cubicBezTo>
                  <a:pt x="6590348" y="381090"/>
                  <a:pt x="6601780" y="402998"/>
                  <a:pt x="6612256" y="426810"/>
                </a:cubicBezTo>
                <a:lnTo>
                  <a:pt x="6617018" y="442050"/>
                </a:lnTo>
                <a:cubicBezTo>
                  <a:pt x="6606540" y="413475"/>
                  <a:pt x="6593206" y="385853"/>
                  <a:pt x="6577966" y="360135"/>
                </a:cubicBezTo>
                <a:close/>
                <a:moveTo>
                  <a:pt x="6586538" y="307748"/>
                </a:moveTo>
                <a:cubicBezTo>
                  <a:pt x="6596064" y="323941"/>
                  <a:pt x="6597016" y="327750"/>
                  <a:pt x="6595112" y="324893"/>
                </a:cubicBezTo>
                <a:cubicBezTo>
                  <a:pt x="6589396" y="314416"/>
                  <a:pt x="6586538" y="307748"/>
                  <a:pt x="6586538" y="307748"/>
                </a:cubicBezTo>
                <a:close/>
                <a:moveTo>
                  <a:pt x="6452236" y="296318"/>
                </a:moveTo>
                <a:cubicBezTo>
                  <a:pt x="6461760" y="306795"/>
                  <a:pt x="6468428" y="313463"/>
                  <a:pt x="6474144" y="319178"/>
                </a:cubicBezTo>
                <a:cubicBezTo>
                  <a:pt x="6479860" y="324893"/>
                  <a:pt x="6484620" y="329656"/>
                  <a:pt x="6489384" y="335370"/>
                </a:cubicBezTo>
                <a:cubicBezTo>
                  <a:pt x="6498908" y="346800"/>
                  <a:pt x="6512244" y="361088"/>
                  <a:pt x="6534152" y="402998"/>
                </a:cubicBezTo>
                <a:cubicBezTo>
                  <a:pt x="6531292" y="401093"/>
                  <a:pt x="6532246" y="406808"/>
                  <a:pt x="6539866" y="423000"/>
                </a:cubicBezTo>
                <a:cubicBezTo>
                  <a:pt x="6545580" y="440145"/>
                  <a:pt x="6558916" y="468720"/>
                  <a:pt x="6570346" y="515393"/>
                </a:cubicBezTo>
                <a:cubicBezTo>
                  <a:pt x="6554154" y="455386"/>
                  <a:pt x="6537008" y="422048"/>
                  <a:pt x="6520816" y="392520"/>
                </a:cubicBezTo>
                <a:cubicBezTo>
                  <a:pt x="6512244" y="377281"/>
                  <a:pt x="6503672" y="362993"/>
                  <a:pt x="6493192" y="347753"/>
                </a:cubicBezTo>
                <a:cubicBezTo>
                  <a:pt x="6481764" y="332513"/>
                  <a:pt x="6469380" y="315368"/>
                  <a:pt x="6452236" y="296318"/>
                </a:cubicBezTo>
                <a:close/>
                <a:moveTo>
                  <a:pt x="6427472" y="270600"/>
                </a:moveTo>
                <a:cubicBezTo>
                  <a:pt x="6433186" y="275363"/>
                  <a:pt x="6436996" y="280125"/>
                  <a:pt x="6441760" y="284888"/>
                </a:cubicBezTo>
                <a:cubicBezTo>
                  <a:pt x="6445568" y="288698"/>
                  <a:pt x="6449378" y="292508"/>
                  <a:pt x="6453188" y="296318"/>
                </a:cubicBezTo>
                <a:cubicBezTo>
                  <a:pt x="6449378" y="291555"/>
                  <a:pt x="6445568" y="287745"/>
                  <a:pt x="6440806" y="283935"/>
                </a:cubicBezTo>
                <a:cubicBezTo>
                  <a:pt x="6436996" y="279173"/>
                  <a:pt x="6432234" y="275363"/>
                  <a:pt x="6427472" y="270600"/>
                </a:cubicBezTo>
                <a:close/>
                <a:moveTo>
                  <a:pt x="6398896" y="242025"/>
                </a:moveTo>
                <a:cubicBezTo>
                  <a:pt x="6400800" y="242978"/>
                  <a:pt x="6402706" y="244883"/>
                  <a:pt x="6404612" y="245835"/>
                </a:cubicBezTo>
                <a:cubicBezTo>
                  <a:pt x="6405564" y="245835"/>
                  <a:pt x="6406516" y="246788"/>
                  <a:pt x="6407468" y="247740"/>
                </a:cubicBezTo>
                <a:cubicBezTo>
                  <a:pt x="6404612" y="244883"/>
                  <a:pt x="6401752" y="242978"/>
                  <a:pt x="6398896" y="242025"/>
                </a:cubicBezTo>
                <a:close/>
                <a:moveTo>
                  <a:pt x="6353176" y="210593"/>
                </a:moveTo>
                <a:cubicBezTo>
                  <a:pt x="6372224" y="222023"/>
                  <a:pt x="6385560" y="231548"/>
                  <a:pt x="6399848" y="241073"/>
                </a:cubicBezTo>
                <a:cubicBezTo>
                  <a:pt x="6384608" y="230596"/>
                  <a:pt x="6370320" y="220118"/>
                  <a:pt x="6353176" y="210593"/>
                </a:cubicBezTo>
                <a:close/>
                <a:moveTo>
                  <a:pt x="5469256" y="193448"/>
                </a:moveTo>
                <a:cubicBezTo>
                  <a:pt x="5479732" y="190590"/>
                  <a:pt x="5454016" y="204878"/>
                  <a:pt x="5412104" y="231548"/>
                </a:cubicBezTo>
                <a:cubicBezTo>
                  <a:pt x="5406390" y="235358"/>
                  <a:pt x="5398770" y="241073"/>
                  <a:pt x="5391150" y="246788"/>
                </a:cubicBezTo>
                <a:cubicBezTo>
                  <a:pt x="5396864" y="242025"/>
                  <a:pt x="5401628" y="238215"/>
                  <a:pt x="5406390" y="234405"/>
                </a:cubicBezTo>
                <a:cubicBezTo>
                  <a:pt x="5409248" y="231548"/>
                  <a:pt x="5407344" y="230595"/>
                  <a:pt x="5434012" y="214403"/>
                </a:cubicBezTo>
                <a:cubicBezTo>
                  <a:pt x="5455920" y="199163"/>
                  <a:pt x="5468304" y="190590"/>
                  <a:pt x="5443538" y="208688"/>
                </a:cubicBezTo>
                <a:close/>
                <a:moveTo>
                  <a:pt x="6439852" y="190590"/>
                </a:moveTo>
                <a:cubicBezTo>
                  <a:pt x="6445568" y="195353"/>
                  <a:pt x="6452236" y="202020"/>
                  <a:pt x="6460808" y="208687"/>
                </a:cubicBezTo>
                <a:cubicBezTo>
                  <a:pt x="6469380" y="216308"/>
                  <a:pt x="6477952" y="223928"/>
                  <a:pt x="6485572" y="232500"/>
                </a:cubicBezTo>
                <a:cubicBezTo>
                  <a:pt x="6493192" y="240120"/>
                  <a:pt x="6500812" y="247740"/>
                  <a:pt x="6506528" y="254408"/>
                </a:cubicBezTo>
                <a:cubicBezTo>
                  <a:pt x="6511292" y="261075"/>
                  <a:pt x="6516052" y="265838"/>
                  <a:pt x="6517004" y="268695"/>
                </a:cubicBezTo>
                <a:cubicBezTo>
                  <a:pt x="6490336" y="244883"/>
                  <a:pt x="6471284" y="217260"/>
                  <a:pt x="6439852" y="190590"/>
                </a:cubicBezTo>
                <a:close/>
                <a:moveTo>
                  <a:pt x="6491406" y="171212"/>
                </a:moveTo>
                <a:cubicBezTo>
                  <a:pt x="6493668" y="172611"/>
                  <a:pt x="6498668" y="176540"/>
                  <a:pt x="6507480" y="183922"/>
                </a:cubicBezTo>
                <a:cubicBezTo>
                  <a:pt x="6502718" y="181065"/>
                  <a:pt x="6508432" y="187732"/>
                  <a:pt x="6521768" y="203925"/>
                </a:cubicBezTo>
                <a:cubicBezTo>
                  <a:pt x="6535104" y="219165"/>
                  <a:pt x="6556058" y="244882"/>
                  <a:pt x="6580824" y="280125"/>
                </a:cubicBezTo>
                <a:cubicBezTo>
                  <a:pt x="6569392" y="264885"/>
                  <a:pt x="6561772" y="255360"/>
                  <a:pt x="6556058" y="248692"/>
                </a:cubicBezTo>
                <a:cubicBezTo>
                  <a:pt x="6550344" y="242025"/>
                  <a:pt x="6547484" y="238215"/>
                  <a:pt x="6545580" y="237262"/>
                </a:cubicBezTo>
                <a:cubicBezTo>
                  <a:pt x="6542724" y="235357"/>
                  <a:pt x="6545580" y="241072"/>
                  <a:pt x="6548436" y="245835"/>
                </a:cubicBezTo>
                <a:cubicBezTo>
                  <a:pt x="6550344" y="250597"/>
                  <a:pt x="6552248" y="253455"/>
                  <a:pt x="6545580" y="245835"/>
                </a:cubicBezTo>
                <a:cubicBezTo>
                  <a:pt x="6538912" y="239167"/>
                  <a:pt x="6524624" y="220117"/>
                  <a:pt x="6488430" y="184875"/>
                </a:cubicBezTo>
                <a:cubicBezTo>
                  <a:pt x="6495098" y="191542"/>
                  <a:pt x="6501764" y="196305"/>
                  <a:pt x="6506528" y="201067"/>
                </a:cubicBezTo>
                <a:cubicBezTo>
                  <a:pt x="6511290" y="205830"/>
                  <a:pt x="6516052" y="209640"/>
                  <a:pt x="6518910" y="212497"/>
                </a:cubicBezTo>
                <a:cubicBezTo>
                  <a:pt x="6524624" y="218212"/>
                  <a:pt x="6528436" y="221070"/>
                  <a:pt x="6530340" y="222022"/>
                </a:cubicBezTo>
                <a:cubicBezTo>
                  <a:pt x="6532244" y="222022"/>
                  <a:pt x="6524624" y="212497"/>
                  <a:pt x="6516052" y="202020"/>
                </a:cubicBezTo>
                <a:cubicBezTo>
                  <a:pt x="6502480" y="185589"/>
                  <a:pt x="6484620" y="167015"/>
                  <a:pt x="6491406" y="171212"/>
                </a:cubicBezTo>
                <a:close/>
                <a:moveTo>
                  <a:pt x="6246662" y="154171"/>
                </a:moveTo>
                <a:lnTo>
                  <a:pt x="6247448" y="154395"/>
                </a:lnTo>
                <a:lnTo>
                  <a:pt x="6247354" y="154489"/>
                </a:lnTo>
                <a:close/>
                <a:moveTo>
                  <a:pt x="6167438" y="131535"/>
                </a:moveTo>
                <a:cubicBezTo>
                  <a:pt x="6187440" y="133440"/>
                  <a:pt x="6211016" y="139869"/>
                  <a:pt x="6237328" y="149870"/>
                </a:cubicBezTo>
                <a:lnTo>
                  <a:pt x="6246662" y="154171"/>
                </a:lnTo>
                <a:close/>
                <a:moveTo>
                  <a:pt x="6156960" y="116295"/>
                </a:moveTo>
                <a:cubicBezTo>
                  <a:pt x="6164580" y="117247"/>
                  <a:pt x="6176964" y="119152"/>
                  <a:pt x="6192204" y="122010"/>
                </a:cubicBezTo>
                <a:cubicBezTo>
                  <a:pt x="6199824" y="123915"/>
                  <a:pt x="6208396" y="125820"/>
                  <a:pt x="6216968" y="128677"/>
                </a:cubicBezTo>
                <a:cubicBezTo>
                  <a:pt x="6225540" y="131535"/>
                  <a:pt x="6235066" y="134392"/>
                  <a:pt x="6245544" y="137250"/>
                </a:cubicBezTo>
                <a:cubicBezTo>
                  <a:pt x="6258878" y="142965"/>
                  <a:pt x="6265546" y="146775"/>
                  <a:pt x="6260784" y="145822"/>
                </a:cubicBezTo>
                <a:cubicBezTo>
                  <a:pt x="6270308" y="148680"/>
                  <a:pt x="6279832" y="152490"/>
                  <a:pt x="6289358" y="155347"/>
                </a:cubicBezTo>
                <a:cubicBezTo>
                  <a:pt x="6298884" y="159157"/>
                  <a:pt x="6309360" y="163920"/>
                  <a:pt x="6320792" y="168682"/>
                </a:cubicBezTo>
                <a:cubicBezTo>
                  <a:pt x="6332220" y="173445"/>
                  <a:pt x="6344604" y="181065"/>
                  <a:pt x="6359844" y="189637"/>
                </a:cubicBezTo>
                <a:cubicBezTo>
                  <a:pt x="6367464" y="194400"/>
                  <a:pt x="6376036" y="199162"/>
                  <a:pt x="6383656" y="204877"/>
                </a:cubicBezTo>
                <a:cubicBezTo>
                  <a:pt x="6392228" y="209640"/>
                  <a:pt x="6399848" y="216307"/>
                  <a:pt x="6409372" y="223927"/>
                </a:cubicBezTo>
                <a:cubicBezTo>
                  <a:pt x="6396038" y="214402"/>
                  <a:pt x="6381750" y="204877"/>
                  <a:pt x="6367464" y="197257"/>
                </a:cubicBezTo>
                <a:cubicBezTo>
                  <a:pt x="6416992" y="228690"/>
                  <a:pt x="6456998" y="266790"/>
                  <a:pt x="6487478" y="303937"/>
                </a:cubicBezTo>
                <a:cubicBezTo>
                  <a:pt x="6517004" y="339180"/>
                  <a:pt x="6537008" y="369660"/>
                  <a:pt x="6548438" y="386805"/>
                </a:cubicBezTo>
                <a:cubicBezTo>
                  <a:pt x="6547484" y="394425"/>
                  <a:pt x="6556058" y="422047"/>
                  <a:pt x="6567488" y="459195"/>
                </a:cubicBezTo>
                <a:cubicBezTo>
                  <a:pt x="6577966" y="484912"/>
                  <a:pt x="6583680" y="501105"/>
                  <a:pt x="6587492" y="512535"/>
                </a:cubicBezTo>
                <a:cubicBezTo>
                  <a:pt x="6591300" y="523965"/>
                  <a:pt x="6593204" y="529680"/>
                  <a:pt x="6595110" y="533490"/>
                </a:cubicBezTo>
                <a:cubicBezTo>
                  <a:pt x="6597968" y="541110"/>
                  <a:pt x="6600824" y="541110"/>
                  <a:pt x="6608446" y="566827"/>
                </a:cubicBezTo>
                <a:cubicBezTo>
                  <a:pt x="6613210" y="596354"/>
                  <a:pt x="6615590" y="626358"/>
                  <a:pt x="6614996" y="656243"/>
                </a:cubicBezTo>
                <a:lnTo>
                  <a:pt x="6607442" y="715471"/>
                </a:lnTo>
                <a:lnTo>
                  <a:pt x="6608446" y="704940"/>
                </a:lnTo>
                <a:cubicBezTo>
                  <a:pt x="6599872" y="748755"/>
                  <a:pt x="6585584" y="789712"/>
                  <a:pt x="6572250" y="817335"/>
                </a:cubicBezTo>
                <a:cubicBezTo>
                  <a:pt x="6569392" y="824002"/>
                  <a:pt x="6565584" y="829717"/>
                  <a:pt x="6562724" y="835432"/>
                </a:cubicBezTo>
                <a:cubicBezTo>
                  <a:pt x="6559868" y="841147"/>
                  <a:pt x="6556058" y="844957"/>
                  <a:pt x="6554152" y="848767"/>
                </a:cubicBezTo>
                <a:cubicBezTo>
                  <a:pt x="6549392" y="855435"/>
                  <a:pt x="6546532" y="858292"/>
                  <a:pt x="6546532" y="856387"/>
                </a:cubicBezTo>
                <a:cubicBezTo>
                  <a:pt x="6557964" y="836385"/>
                  <a:pt x="6572250" y="809715"/>
                  <a:pt x="6582728" y="781140"/>
                </a:cubicBezTo>
                <a:lnTo>
                  <a:pt x="6584006" y="776861"/>
                </a:lnTo>
                <a:lnTo>
                  <a:pt x="6571774" y="802572"/>
                </a:lnTo>
                <a:cubicBezTo>
                  <a:pt x="6563202" y="818526"/>
                  <a:pt x="6553676" y="834004"/>
                  <a:pt x="6542724" y="848768"/>
                </a:cubicBezTo>
                <a:lnTo>
                  <a:pt x="6523808" y="871282"/>
                </a:lnTo>
                <a:lnTo>
                  <a:pt x="6517960" y="882105"/>
                </a:lnTo>
                <a:cubicBezTo>
                  <a:pt x="6519388" y="879247"/>
                  <a:pt x="6519150" y="878295"/>
                  <a:pt x="6517840" y="878771"/>
                </a:cubicBezTo>
                <a:lnTo>
                  <a:pt x="6516856" y="879558"/>
                </a:lnTo>
                <a:lnTo>
                  <a:pt x="6505814" y="892702"/>
                </a:lnTo>
                <a:cubicBezTo>
                  <a:pt x="6492240" y="907109"/>
                  <a:pt x="6477476" y="921158"/>
                  <a:pt x="6461760" y="934493"/>
                </a:cubicBezTo>
                <a:cubicBezTo>
                  <a:pt x="6458904" y="938303"/>
                  <a:pt x="6463666" y="934493"/>
                  <a:pt x="6471286" y="928778"/>
                </a:cubicBezTo>
                <a:cubicBezTo>
                  <a:pt x="6477952" y="923063"/>
                  <a:pt x="6486524" y="915443"/>
                  <a:pt x="6492240" y="910681"/>
                </a:cubicBezTo>
                <a:cubicBezTo>
                  <a:pt x="6475096" y="927826"/>
                  <a:pt x="6460808" y="940208"/>
                  <a:pt x="6444616" y="953543"/>
                </a:cubicBezTo>
                <a:cubicBezTo>
                  <a:pt x="6428424" y="967831"/>
                  <a:pt x="6410324" y="982118"/>
                  <a:pt x="6383656" y="1004026"/>
                </a:cubicBezTo>
                <a:cubicBezTo>
                  <a:pt x="6387466" y="1003073"/>
                  <a:pt x="6446520" y="957353"/>
                  <a:pt x="6403658" y="993548"/>
                </a:cubicBezTo>
                <a:cubicBezTo>
                  <a:pt x="6378892" y="1012598"/>
                  <a:pt x="6353176" y="1030696"/>
                  <a:pt x="6326504" y="1048793"/>
                </a:cubicBezTo>
                <a:cubicBezTo>
                  <a:pt x="6276024" y="1089751"/>
                  <a:pt x="6264592" y="1102133"/>
                  <a:pt x="6251258" y="1116421"/>
                </a:cubicBezTo>
                <a:cubicBezTo>
                  <a:pt x="6244592" y="1123088"/>
                  <a:pt x="6237924" y="1130708"/>
                  <a:pt x="6224588" y="1143091"/>
                </a:cubicBezTo>
                <a:cubicBezTo>
                  <a:pt x="6212204" y="1155473"/>
                  <a:pt x="6193156" y="1172618"/>
                  <a:pt x="6164580" y="1203098"/>
                </a:cubicBezTo>
                <a:cubicBezTo>
                  <a:pt x="6173152" y="1189763"/>
                  <a:pt x="6187440" y="1171666"/>
                  <a:pt x="6205538" y="1151663"/>
                </a:cubicBezTo>
                <a:cubicBezTo>
                  <a:pt x="6223636" y="1132613"/>
                  <a:pt x="6246496" y="1110706"/>
                  <a:pt x="6269356" y="1091656"/>
                </a:cubicBezTo>
                <a:cubicBezTo>
                  <a:pt x="6241732" y="1113563"/>
                  <a:pt x="6259830" y="1098323"/>
                  <a:pt x="6277928" y="1082131"/>
                </a:cubicBezTo>
                <a:cubicBezTo>
                  <a:pt x="6296024" y="1065938"/>
                  <a:pt x="6315076" y="1049746"/>
                  <a:pt x="6289358" y="1068796"/>
                </a:cubicBezTo>
                <a:cubicBezTo>
                  <a:pt x="6251258" y="1102133"/>
                  <a:pt x="6221730" y="1127851"/>
                  <a:pt x="6189346" y="1158331"/>
                </a:cubicBezTo>
                <a:cubicBezTo>
                  <a:pt x="6173152" y="1174523"/>
                  <a:pt x="6156960" y="1190716"/>
                  <a:pt x="6138864" y="1212623"/>
                </a:cubicBezTo>
                <a:cubicBezTo>
                  <a:pt x="6120766" y="1234531"/>
                  <a:pt x="6101716" y="1261201"/>
                  <a:pt x="6084572" y="1296443"/>
                </a:cubicBezTo>
                <a:cubicBezTo>
                  <a:pt x="6088380" y="1287871"/>
                  <a:pt x="6091238" y="1283108"/>
                  <a:pt x="6095048" y="1275488"/>
                </a:cubicBezTo>
                <a:lnTo>
                  <a:pt x="6101290" y="1264686"/>
                </a:lnTo>
                <a:lnTo>
                  <a:pt x="6115050" y="1243103"/>
                </a:lnTo>
                <a:cubicBezTo>
                  <a:pt x="6109810" y="1251199"/>
                  <a:pt x="6105764" y="1257391"/>
                  <a:pt x="6102548" y="1262510"/>
                </a:cubicBezTo>
                <a:lnTo>
                  <a:pt x="6101290" y="1264686"/>
                </a:lnTo>
                <a:lnTo>
                  <a:pt x="6084690" y="1290728"/>
                </a:lnTo>
                <a:cubicBezTo>
                  <a:pt x="6075522" y="1307635"/>
                  <a:pt x="6067426" y="1325494"/>
                  <a:pt x="6060758" y="1344068"/>
                </a:cubicBezTo>
                <a:cubicBezTo>
                  <a:pt x="6054092" y="1362641"/>
                  <a:pt x="6049090" y="1381930"/>
                  <a:pt x="6045756" y="1401456"/>
                </a:cubicBezTo>
                <a:lnTo>
                  <a:pt x="6041406" y="1452636"/>
                </a:lnTo>
                <a:lnTo>
                  <a:pt x="6041352" y="1452058"/>
                </a:lnTo>
                <a:cubicBezTo>
                  <a:pt x="6040994" y="1450748"/>
                  <a:pt x="6040756" y="1453129"/>
                  <a:pt x="6040756" y="1460273"/>
                </a:cubicBezTo>
                <a:lnTo>
                  <a:pt x="6041406" y="1452636"/>
                </a:lnTo>
                <a:lnTo>
                  <a:pt x="6042660" y="1465988"/>
                </a:lnTo>
                <a:cubicBezTo>
                  <a:pt x="6043612" y="1473608"/>
                  <a:pt x="6043612" y="1484086"/>
                  <a:pt x="6045518" y="1495515"/>
                </a:cubicBezTo>
                <a:cubicBezTo>
                  <a:pt x="6047424" y="1506946"/>
                  <a:pt x="6048376" y="1519328"/>
                  <a:pt x="6052186" y="1531711"/>
                </a:cubicBezTo>
                <a:cubicBezTo>
                  <a:pt x="6055044" y="1544331"/>
                  <a:pt x="6058616" y="1556773"/>
                  <a:pt x="6062336" y="1568173"/>
                </a:cubicBezTo>
                <a:lnTo>
                  <a:pt x="6069266" y="1587131"/>
                </a:lnTo>
                <a:lnTo>
                  <a:pt x="6053138" y="1544093"/>
                </a:lnTo>
                <a:cubicBezTo>
                  <a:pt x="6051232" y="1534568"/>
                  <a:pt x="6047424" y="1524090"/>
                  <a:pt x="6045518" y="1513613"/>
                </a:cubicBezTo>
                <a:cubicBezTo>
                  <a:pt x="6043612" y="1503136"/>
                  <a:pt x="6040756" y="1491706"/>
                  <a:pt x="6039804" y="1479323"/>
                </a:cubicBezTo>
                <a:cubicBezTo>
                  <a:pt x="6038850" y="1466940"/>
                  <a:pt x="6037898" y="1454558"/>
                  <a:pt x="6037898" y="1440271"/>
                </a:cubicBezTo>
                <a:cubicBezTo>
                  <a:pt x="6037898" y="1426936"/>
                  <a:pt x="6038850" y="1412648"/>
                  <a:pt x="6041708" y="1396456"/>
                </a:cubicBezTo>
                <a:cubicBezTo>
                  <a:pt x="6046472" y="1365023"/>
                  <a:pt x="6056948" y="1329781"/>
                  <a:pt x="6075998" y="1292633"/>
                </a:cubicBezTo>
                <a:cubicBezTo>
                  <a:pt x="6085524" y="1273583"/>
                  <a:pt x="6097904" y="1255486"/>
                  <a:pt x="6111240" y="1236436"/>
                </a:cubicBezTo>
                <a:cubicBezTo>
                  <a:pt x="6125528" y="1218338"/>
                  <a:pt x="6140768" y="1199288"/>
                  <a:pt x="6158866" y="1181191"/>
                </a:cubicBezTo>
                <a:lnTo>
                  <a:pt x="6150292" y="1194526"/>
                </a:lnTo>
                <a:cubicBezTo>
                  <a:pt x="6193156" y="1144996"/>
                  <a:pt x="6235066" y="1109753"/>
                  <a:pt x="6274118" y="1078321"/>
                </a:cubicBezTo>
                <a:cubicBezTo>
                  <a:pt x="6313172" y="1046888"/>
                  <a:pt x="6349366" y="1019266"/>
                  <a:pt x="6382704" y="992596"/>
                </a:cubicBezTo>
                <a:cubicBezTo>
                  <a:pt x="6416992" y="965926"/>
                  <a:pt x="6448424" y="938303"/>
                  <a:pt x="6477952" y="908776"/>
                </a:cubicBezTo>
                <a:cubicBezTo>
                  <a:pt x="6507480" y="878296"/>
                  <a:pt x="6534150" y="845910"/>
                  <a:pt x="6554152" y="806858"/>
                </a:cubicBezTo>
                <a:cubicBezTo>
                  <a:pt x="6577966" y="766853"/>
                  <a:pt x="6594158" y="722085"/>
                  <a:pt x="6600824" y="673508"/>
                </a:cubicBezTo>
                <a:lnTo>
                  <a:pt x="6598774" y="696078"/>
                </a:lnTo>
                <a:lnTo>
                  <a:pt x="6602730" y="678270"/>
                </a:lnTo>
                <a:cubicBezTo>
                  <a:pt x="6603684" y="674460"/>
                  <a:pt x="6604636" y="670650"/>
                  <a:pt x="6605588" y="665887"/>
                </a:cubicBezTo>
                <a:cubicBezTo>
                  <a:pt x="6606540" y="661125"/>
                  <a:pt x="6606540" y="655410"/>
                  <a:pt x="6607492" y="647790"/>
                </a:cubicBezTo>
                <a:cubicBezTo>
                  <a:pt x="6607492" y="633502"/>
                  <a:pt x="6608446" y="612547"/>
                  <a:pt x="6603684" y="582067"/>
                </a:cubicBezTo>
                <a:cubicBezTo>
                  <a:pt x="6603684" y="593497"/>
                  <a:pt x="6602730" y="599212"/>
                  <a:pt x="6602730" y="599212"/>
                </a:cubicBezTo>
                <a:cubicBezTo>
                  <a:pt x="6602730" y="600165"/>
                  <a:pt x="6602730" y="595402"/>
                  <a:pt x="6601778" y="587782"/>
                </a:cubicBezTo>
                <a:cubicBezTo>
                  <a:pt x="6600824" y="572542"/>
                  <a:pt x="6596064" y="544920"/>
                  <a:pt x="6588444" y="519202"/>
                </a:cubicBezTo>
                <a:cubicBezTo>
                  <a:pt x="6589396" y="523965"/>
                  <a:pt x="6591300" y="531585"/>
                  <a:pt x="6592252" y="540157"/>
                </a:cubicBezTo>
                <a:cubicBezTo>
                  <a:pt x="6594158" y="548730"/>
                  <a:pt x="6595110" y="559207"/>
                  <a:pt x="6597016" y="569685"/>
                </a:cubicBezTo>
                <a:cubicBezTo>
                  <a:pt x="6598920" y="591592"/>
                  <a:pt x="6601778" y="616357"/>
                  <a:pt x="6600824" y="638265"/>
                </a:cubicBezTo>
                <a:cubicBezTo>
                  <a:pt x="6599872" y="682080"/>
                  <a:pt x="6591300" y="714465"/>
                  <a:pt x="6590348" y="696367"/>
                </a:cubicBezTo>
                <a:cubicBezTo>
                  <a:pt x="6593204" y="664935"/>
                  <a:pt x="6598920" y="612547"/>
                  <a:pt x="6591300" y="556350"/>
                </a:cubicBezTo>
                <a:cubicBezTo>
                  <a:pt x="6584632" y="501105"/>
                  <a:pt x="6564630" y="443002"/>
                  <a:pt x="6540818" y="406807"/>
                </a:cubicBezTo>
                <a:lnTo>
                  <a:pt x="6543676" y="409665"/>
                </a:lnTo>
                <a:cubicBezTo>
                  <a:pt x="6516052" y="353467"/>
                  <a:pt x="6487478" y="320130"/>
                  <a:pt x="6465572" y="296317"/>
                </a:cubicBezTo>
                <a:cubicBezTo>
                  <a:pt x="6442710" y="273457"/>
                  <a:pt x="6425566" y="259170"/>
                  <a:pt x="6406516" y="245835"/>
                </a:cubicBezTo>
                <a:cubicBezTo>
                  <a:pt x="6396992" y="236310"/>
                  <a:pt x="6385560" y="227737"/>
                  <a:pt x="6373178" y="219165"/>
                </a:cubicBezTo>
                <a:cubicBezTo>
                  <a:pt x="6367464" y="214402"/>
                  <a:pt x="6359844" y="210592"/>
                  <a:pt x="6353176" y="206782"/>
                </a:cubicBezTo>
                <a:cubicBezTo>
                  <a:pt x="6346508" y="202020"/>
                  <a:pt x="6338888" y="198210"/>
                  <a:pt x="6332220" y="194400"/>
                </a:cubicBezTo>
                <a:cubicBezTo>
                  <a:pt x="6325552" y="190590"/>
                  <a:pt x="6317932" y="187732"/>
                  <a:pt x="6310312" y="183922"/>
                </a:cubicBezTo>
                <a:cubicBezTo>
                  <a:pt x="6302692" y="180112"/>
                  <a:pt x="6296024" y="177255"/>
                  <a:pt x="6288404" y="173445"/>
                </a:cubicBezTo>
                <a:cubicBezTo>
                  <a:pt x="6274118" y="166777"/>
                  <a:pt x="6258878" y="162015"/>
                  <a:pt x="6245544" y="156300"/>
                </a:cubicBezTo>
                <a:lnTo>
                  <a:pt x="6247354" y="154489"/>
                </a:lnTo>
                <a:lnTo>
                  <a:pt x="6323648" y="189637"/>
                </a:lnTo>
                <a:lnTo>
                  <a:pt x="6317932" y="182017"/>
                </a:lnTo>
                <a:cubicBezTo>
                  <a:pt x="6326504" y="186780"/>
                  <a:pt x="6335078" y="192495"/>
                  <a:pt x="6342698" y="197257"/>
                </a:cubicBezTo>
                <a:cubicBezTo>
                  <a:pt x="6350318" y="202020"/>
                  <a:pt x="6357938" y="206782"/>
                  <a:pt x="6365558" y="211545"/>
                </a:cubicBezTo>
                <a:cubicBezTo>
                  <a:pt x="6373178" y="216307"/>
                  <a:pt x="6379846" y="221070"/>
                  <a:pt x="6386512" y="225832"/>
                </a:cubicBezTo>
                <a:cubicBezTo>
                  <a:pt x="6393180" y="230595"/>
                  <a:pt x="6398896" y="234405"/>
                  <a:pt x="6405564" y="239167"/>
                </a:cubicBezTo>
                <a:cubicBezTo>
                  <a:pt x="6431280" y="258217"/>
                  <a:pt x="6454140" y="276315"/>
                  <a:pt x="6476048" y="299175"/>
                </a:cubicBezTo>
                <a:cubicBezTo>
                  <a:pt x="6459856" y="282030"/>
                  <a:pt x="6440804" y="262980"/>
                  <a:pt x="6418898" y="243930"/>
                </a:cubicBezTo>
                <a:cubicBezTo>
                  <a:pt x="6396992" y="225832"/>
                  <a:pt x="6373178" y="208687"/>
                  <a:pt x="6348412" y="194400"/>
                </a:cubicBezTo>
                <a:cubicBezTo>
                  <a:pt x="6341746" y="190590"/>
                  <a:pt x="6336030" y="187732"/>
                  <a:pt x="6330316" y="183922"/>
                </a:cubicBezTo>
                <a:cubicBezTo>
                  <a:pt x="6323648" y="181065"/>
                  <a:pt x="6317932" y="178207"/>
                  <a:pt x="6312218" y="175350"/>
                </a:cubicBezTo>
                <a:cubicBezTo>
                  <a:pt x="6300788" y="169635"/>
                  <a:pt x="6290310" y="163920"/>
                  <a:pt x="6280784" y="161062"/>
                </a:cubicBezTo>
                <a:cubicBezTo>
                  <a:pt x="6261736" y="154395"/>
                  <a:pt x="6247448" y="150585"/>
                  <a:pt x="6241732" y="150585"/>
                </a:cubicBezTo>
                <a:lnTo>
                  <a:pt x="6215064" y="139155"/>
                </a:lnTo>
                <a:cubicBezTo>
                  <a:pt x="6206492" y="135345"/>
                  <a:pt x="6197918" y="131535"/>
                  <a:pt x="6188392" y="128677"/>
                </a:cubicBezTo>
                <a:lnTo>
                  <a:pt x="6160772" y="123915"/>
                </a:lnTo>
                <a:cubicBezTo>
                  <a:pt x="6150292" y="120105"/>
                  <a:pt x="6144578" y="118200"/>
                  <a:pt x="6144578" y="117247"/>
                </a:cubicBezTo>
                <a:cubicBezTo>
                  <a:pt x="6144578" y="116295"/>
                  <a:pt x="6148388" y="115342"/>
                  <a:pt x="6156960" y="116295"/>
                </a:cubicBezTo>
                <a:close/>
                <a:moveTo>
                  <a:pt x="5682616" y="104865"/>
                </a:moveTo>
                <a:cubicBezTo>
                  <a:pt x="5677852" y="107723"/>
                  <a:pt x="5669280" y="110580"/>
                  <a:pt x="5650230" y="118200"/>
                </a:cubicBezTo>
                <a:cubicBezTo>
                  <a:pt x="5658804" y="113438"/>
                  <a:pt x="5670232" y="109628"/>
                  <a:pt x="5682616" y="104865"/>
                </a:cubicBezTo>
                <a:close/>
                <a:moveTo>
                  <a:pt x="6061712" y="64860"/>
                </a:moveTo>
                <a:cubicBezTo>
                  <a:pt x="6070284" y="64860"/>
                  <a:pt x="6083618" y="65813"/>
                  <a:pt x="6104572" y="67718"/>
                </a:cubicBezTo>
                <a:lnTo>
                  <a:pt x="6052466" y="65195"/>
                </a:lnTo>
                <a:lnTo>
                  <a:pt x="6052900" y="64979"/>
                </a:lnTo>
                <a:cubicBezTo>
                  <a:pt x="6054566" y="64860"/>
                  <a:pt x="6057424" y="64860"/>
                  <a:pt x="6061712" y="64860"/>
                </a:cubicBezTo>
                <a:close/>
                <a:moveTo>
                  <a:pt x="5808346" y="57240"/>
                </a:moveTo>
                <a:cubicBezTo>
                  <a:pt x="5799772" y="60097"/>
                  <a:pt x="5789296" y="62955"/>
                  <a:pt x="5777866" y="65813"/>
                </a:cubicBezTo>
                <a:cubicBezTo>
                  <a:pt x="5782628" y="63907"/>
                  <a:pt x="5790248" y="61050"/>
                  <a:pt x="5808346" y="57240"/>
                </a:cubicBezTo>
                <a:close/>
                <a:moveTo>
                  <a:pt x="5896848" y="50889"/>
                </a:moveTo>
                <a:lnTo>
                  <a:pt x="5851208" y="58193"/>
                </a:lnTo>
                <a:cubicBezTo>
                  <a:pt x="5835968" y="61050"/>
                  <a:pt x="5823584" y="63908"/>
                  <a:pt x="5815012" y="65813"/>
                </a:cubicBezTo>
                <a:cubicBezTo>
                  <a:pt x="5798820" y="69622"/>
                  <a:pt x="5801678" y="70575"/>
                  <a:pt x="5847398" y="63908"/>
                </a:cubicBezTo>
                <a:cubicBezTo>
                  <a:pt x="5832158" y="66765"/>
                  <a:pt x="5803584" y="70575"/>
                  <a:pt x="5773104" y="78195"/>
                </a:cubicBezTo>
                <a:cubicBezTo>
                  <a:pt x="5756910" y="81052"/>
                  <a:pt x="5740718" y="84863"/>
                  <a:pt x="5725478" y="89625"/>
                </a:cubicBezTo>
                <a:cubicBezTo>
                  <a:pt x="5717858" y="91530"/>
                  <a:pt x="5710236" y="93435"/>
                  <a:pt x="5702618" y="96293"/>
                </a:cubicBezTo>
                <a:cubicBezTo>
                  <a:pt x="5694998" y="99150"/>
                  <a:pt x="5688330" y="101055"/>
                  <a:pt x="5681662" y="103913"/>
                </a:cubicBezTo>
                <a:cubicBezTo>
                  <a:pt x="5687378" y="102008"/>
                  <a:pt x="5683568" y="102008"/>
                  <a:pt x="5673090" y="104865"/>
                </a:cubicBezTo>
                <a:cubicBezTo>
                  <a:pt x="5668328" y="106770"/>
                  <a:pt x="5661660" y="108675"/>
                  <a:pt x="5654040" y="110580"/>
                </a:cubicBezTo>
                <a:cubicBezTo>
                  <a:pt x="5646420" y="113438"/>
                  <a:pt x="5638800" y="116295"/>
                  <a:pt x="5630228" y="119153"/>
                </a:cubicBezTo>
                <a:cubicBezTo>
                  <a:pt x="5621656" y="122010"/>
                  <a:pt x="5613084" y="124868"/>
                  <a:pt x="5604510" y="128678"/>
                </a:cubicBezTo>
                <a:cubicBezTo>
                  <a:pt x="5595936" y="132488"/>
                  <a:pt x="5587364" y="136298"/>
                  <a:pt x="5579744" y="139155"/>
                </a:cubicBezTo>
                <a:cubicBezTo>
                  <a:pt x="5572124" y="142965"/>
                  <a:pt x="5564504" y="145823"/>
                  <a:pt x="5558790" y="148680"/>
                </a:cubicBezTo>
                <a:cubicBezTo>
                  <a:pt x="5553076" y="151538"/>
                  <a:pt x="5548312" y="153443"/>
                  <a:pt x="5545456" y="155348"/>
                </a:cubicBezTo>
                <a:cubicBezTo>
                  <a:pt x="5549264" y="152490"/>
                  <a:pt x="5559744" y="145823"/>
                  <a:pt x="5575936" y="138203"/>
                </a:cubicBezTo>
                <a:cubicBezTo>
                  <a:pt x="5584508" y="134393"/>
                  <a:pt x="5594032" y="129630"/>
                  <a:pt x="5603558" y="124868"/>
                </a:cubicBezTo>
                <a:cubicBezTo>
                  <a:pt x="5613084" y="121058"/>
                  <a:pt x="5624512" y="116295"/>
                  <a:pt x="5635944" y="111533"/>
                </a:cubicBezTo>
                <a:cubicBezTo>
                  <a:pt x="5642610" y="108675"/>
                  <a:pt x="5648324" y="106770"/>
                  <a:pt x="5654040" y="103913"/>
                </a:cubicBezTo>
                <a:cubicBezTo>
                  <a:pt x="5659756" y="102008"/>
                  <a:pt x="5666424" y="99150"/>
                  <a:pt x="5672136" y="97245"/>
                </a:cubicBezTo>
                <a:cubicBezTo>
                  <a:pt x="5684520" y="93435"/>
                  <a:pt x="5696904" y="88673"/>
                  <a:pt x="5709284" y="84863"/>
                </a:cubicBezTo>
                <a:cubicBezTo>
                  <a:pt x="5734050" y="78195"/>
                  <a:pt x="5757862" y="70575"/>
                  <a:pt x="5777864" y="65813"/>
                </a:cubicBezTo>
                <a:cubicBezTo>
                  <a:pt x="5773104" y="67718"/>
                  <a:pt x="5770244" y="69622"/>
                  <a:pt x="5762624" y="71528"/>
                </a:cubicBezTo>
                <a:cubicBezTo>
                  <a:pt x="5810250" y="58193"/>
                  <a:pt x="5836920" y="55335"/>
                  <a:pt x="5851208" y="52478"/>
                </a:cubicBezTo>
                <a:cubicBezTo>
                  <a:pt x="5865496" y="50572"/>
                  <a:pt x="5867400" y="50572"/>
                  <a:pt x="5870258" y="51525"/>
                </a:cubicBezTo>
                <a:cubicBezTo>
                  <a:pt x="5873116" y="52478"/>
                  <a:pt x="5875972" y="52478"/>
                  <a:pt x="5889308" y="51525"/>
                </a:cubicBezTo>
                <a:close/>
                <a:moveTo>
                  <a:pt x="5904086" y="50279"/>
                </a:moveTo>
                <a:lnTo>
                  <a:pt x="5896848" y="50889"/>
                </a:lnTo>
                <a:lnTo>
                  <a:pt x="5898832" y="50572"/>
                </a:lnTo>
                <a:close/>
                <a:moveTo>
                  <a:pt x="5995036" y="43905"/>
                </a:moveTo>
                <a:cubicBezTo>
                  <a:pt x="5996940" y="43905"/>
                  <a:pt x="5999798" y="43905"/>
                  <a:pt x="6002656" y="43905"/>
                </a:cubicBezTo>
                <a:cubicBezTo>
                  <a:pt x="5997892" y="43905"/>
                  <a:pt x="5994084" y="44857"/>
                  <a:pt x="5989320" y="44857"/>
                </a:cubicBezTo>
                <a:close/>
                <a:moveTo>
                  <a:pt x="5989320" y="43905"/>
                </a:moveTo>
                <a:cubicBezTo>
                  <a:pt x="5977890" y="46763"/>
                  <a:pt x="5966460" y="47715"/>
                  <a:pt x="5955030" y="50572"/>
                </a:cubicBezTo>
                <a:cubicBezTo>
                  <a:pt x="5974080" y="49620"/>
                  <a:pt x="5993130" y="49620"/>
                  <a:pt x="6012180" y="49620"/>
                </a:cubicBezTo>
                <a:cubicBezTo>
                  <a:pt x="6031230" y="50572"/>
                  <a:pt x="6050280" y="50572"/>
                  <a:pt x="6069330" y="52478"/>
                </a:cubicBezTo>
                <a:cubicBezTo>
                  <a:pt x="6025516" y="49620"/>
                  <a:pt x="5981700" y="48668"/>
                  <a:pt x="5937884" y="52478"/>
                </a:cubicBezTo>
                <a:cubicBezTo>
                  <a:pt x="5894546" y="54978"/>
                  <a:pt x="5940908" y="48727"/>
                  <a:pt x="5914888" y="49677"/>
                </a:cubicBezTo>
                <a:lnTo>
                  <a:pt x="5904086" y="50279"/>
                </a:lnTo>
                <a:lnTo>
                  <a:pt x="5920384" y="48905"/>
                </a:lnTo>
                <a:cubicBezTo>
                  <a:pt x="5934552" y="47715"/>
                  <a:pt x="5953126" y="46286"/>
                  <a:pt x="5977890" y="44857"/>
                </a:cubicBezTo>
                <a:cubicBezTo>
                  <a:pt x="5981700" y="43905"/>
                  <a:pt x="5985510" y="43905"/>
                  <a:pt x="5989320" y="43905"/>
                </a:cubicBezTo>
                <a:close/>
                <a:moveTo>
                  <a:pt x="5997730" y="6148"/>
                </a:moveTo>
                <a:cubicBezTo>
                  <a:pt x="5967412" y="6281"/>
                  <a:pt x="5945266" y="8424"/>
                  <a:pt x="5944552" y="10568"/>
                </a:cubicBezTo>
                <a:lnTo>
                  <a:pt x="5940744" y="9615"/>
                </a:lnTo>
                <a:cubicBezTo>
                  <a:pt x="5928360" y="9615"/>
                  <a:pt x="5916930" y="10568"/>
                  <a:pt x="5908358" y="11520"/>
                </a:cubicBezTo>
                <a:cubicBezTo>
                  <a:pt x="5899786" y="12473"/>
                  <a:pt x="5893118" y="13425"/>
                  <a:pt x="5887404" y="14378"/>
                </a:cubicBezTo>
                <a:cubicBezTo>
                  <a:pt x="5875972" y="16283"/>
                  <a:pt x="5870258" y="18188"/>
                  <a:pt x="5862638" y="20093"/>
                </a:cubicBezTo>
                <a:cubicBezTo>
                  <a:pt x="5855018" y="21998"/>
                  <a:pt x="5847398" y="23903"/>
                  <a:pt x="5833112" y="26760"/>
                </a:cubicBezTo>
                <a:cubicBezTo>
                  <a:pt x="5818824" y="29618"/>
                  <a:pt x="5797868" y="32475"/>
                  <a:pt x="5766436" y="40095"/>
                </a:cubicBezTo>
                <a:cubicBezTo>
                  <a:pt x="5766436" y="41048"/>
                  <a:pt x="5772150" y="41048"/>
                  <a:pt x="5783580" y="39143"/>
                </a:cubicBezTo>
                <a:cubicBezTo>
                  <a:pt x="5795964" y="37238"/>
                  <a:pt x="5813108" y="33428"/>
                  <a:pt x="5835968" y="29618"/>
                </a:cubicBezTo>
                <a:cubicBezTo>
                  <a:pt x="5855018" y="25808"/>
                  <a:pt x="5866448" y="22950"/>
                  <a:pt x="5882640" y="20093"/>
                </a:cubicBezTo>
                <a:cubicBezTo>
                  <a:pt x="5891212" y="19140"/>
                  <a:pt x="5900738" y="16283"/>
                  <a:pt x="5913120" y="15330"/>
                </a:cubicBezTo>
                <a:cubicBezTo>
                  <a:pt x="5925504" y="13425"/>
                  <a:pt x="5941696" y="11520"/>
                  <a:pt x="5961698" y="10568"/>
                </a:cubicBezTo>
                <a:cubicBezTo>
                  <a:pt x="5971224" y="11520"/>
                  <a:pt x="5969318" y="12473"/>
                  <a:pt x="5962650" y="12473"/>
                </a:cubicBezTo>
                <a:cubicBezTo>
                  <a:pt x="5955984" y="12473"/>
                  <a:pt x="5944552" y="13425"/>
                  <a:pt x="5933124" y="14378"/>
                </a:cubicBezTo>
                <a:cubicBezTo>
                  <a:pt x="5911216" y="16283"/>
                  <a:pt x="5891212" y="18188"/>
                  <a:pt x="5919788" y="19140"/>
                </a:cubicBezTo>
                <a:cubicBezTo>
                  <a:pt x="5926456" y="19140"/>
                  <a:pt x="5943600" y="18188"/>
                  <a:pt x="5963604" y="17235"/>
                </a:cubicBezTo>
                <a:cubicBezTo>
                  <a:pt x="5974080" y="16283"/>
                  <a:pt x="5984558" y="16283"/>
                  <a:pt x="5995988" y="16283"/>
                </a:cubicBezTo>
                <a:cubicBezTo>
                  <a:pt x="6001704" y="16283"/>
                  <a:pt x="6007418" y="16283"/>
                  <a:pt x="6013132" y="16283"/>
                </a:cubicBezTo>
                <a:cubicBezTo>
                  <a:pt x="6018848" y="17235"/>
                  <a:pt x="6023612" y="17235"/>
                  <a:pt x="6029324" y="17235"/>
                </a:cubicBezTo>
                <a:cubicBezTo>
                  <a:pt x="6072188" y="18188"/>
                  <a:pt x="6103620" y="23903"/>
                  <a:pt x="6074092" y="23903"/>
                </a:cubicBezTo>
                <a:cubicBezTo>
                  <a:pt x="6056948" y="21045"/>
                  <a:pt x="6038850" y="21045"/>
                  <a:pt x="6021704" y="20093"/>
                </a:cubicBezTo>
                <a:cubicBezTo>
                  <a:pt x="6004560" y="19140"/>
                  <a:pt x="5986464" y="20093"/>
                  <a:pt x="5969318" y="20093"/>
                </a:cubicBezTo>
                <a:cubicBezTo>
                  <a:pt x="5966460" y="24855"/>
                  <a:pt x="5891212" y="29618"/>
                  <a:pt x="5896928" y="31523"/>
                </a:cubicBezTo>
                <a:cubicBezTo>
                  <a:pt x="5834064" y="40095"/>
                  <a:pt x="5773104" y="46763"/>
                  <a:pt x="5712144" y="70576"/>
                </a:cubicBezTo>
                <a:cubicBezTo>
                  <a:pt x="5699760" y="76290"/>
                  <a:pt x="5704524" y="77243"/>
                  <a:pt x="5700712" y="80101"/>
                </a:cubicBezTo>
                <a:cubicBezTo>
                  <a:pt x="5698808" y="82005"/>
                  <a:pt x="5694046" y="83910"/>
                  <a:pt x="5683568" y="87721"/>
                </a:cubicBezTo>
                <a:cubicBezTo>
                  <a:pt x="5673092" y="91530"/>
                  <a:pt x="5656898" y="96293"/>
                  <a:pt x="5632132" y="105818"/>
                </a:cubicBezTo>
                <a:cubicBezTo>
                  <a:pt x="5612130" y="111533"/>
                  <a:pt x="5583556" y="122010"/>
                  <a:pt x="5550218" y="137251"/>
                </a:cubicBezTo>
                <a:cubicBezTo>
                  <a:pt x="5516880" y="152490"/>
                  <a:pt x="5480686" y="170588"/>
                  <a:pt x="5444492" y="192496"/>
                </a:cubicBezTo>
                <a:cubicBezTo>
                  <a:pt x="5372100" y="235358"/>
                  <a:pt x="5304472" y="285841"/>
                  <a:pt x="5269230" y="314416"/>
                </a:cubicBezTo>
                <a:cubicBezTo>
                  <a:pt x="5249228" y="330608"/>
                  <a:pt x="5229224" y="348706"/>
                  <a:pt x="5209224" y="366803"/>
                </a:cubicBezTo>
                <a:cubicBezTo>
                  <a:pt x="5213032" y="365851"/>
                  <a:pt x="5241608" y="341086"/>
                  <a:pt x="5266372" y="322036"/>
                </a:cubicBezTo>
                <a:cubicBezTo>
                  <a:pt x="5290186" y="302986"/>
                  <a:pt x="5309236" y="288698"/>
                  <a:pt x="5290186" y="305843"/>
                </a:cubicBezTo>
                <a:cubicBezTo>
                  <a:pt x="5257800" y="331561"/>
                  <a:pt x="5225416" y="357278"/>
                  <a:pt x="5193984" y="384901"/>
                </a:cubicBezTo>
                <a:lnTo>
                  <a:pt x="5199698" y="377281"/>
                </a:lnTo>
                <a:cubicBezTo>
                  <a:pt x="5183504" y="390616"/>
                  <a:pt x="5168266" y="403951"/>
                  <a:pt x="5153024" y="418238"/>
                </a:cubicBezTo>
                <a:cubicBezTo>
                  <a:pt x="5137786" y="431573"/>
                  <a:pt x="5123498" y="445861"/>
                  <a:pt x="5110164" y="459195"/>
                </a:cubicBezTo>
                <a:cubicBezTo>
                  <a:pt x="5135880" y="429668"/>
                  <a:pt x="5205412" y="372518"/>
                  <a:pt x="5188268" y="380138"/>
                </a:cubicBezTo>
                <a:cubicBezTo>
                  <a:pt x="5142548" y="417286"/>
                  <a:pt x="5134928" y="422048"/>
                  <a:pt x="5095876" y="459195"/>
                </a:cubicBezTo>
                <a:cubicBezTo>
                  <a:pt x="5104448" y="450623"/>
                  <a:pt x="5112068" y="443956"/>
                  <a:pt x="5110164" y="443956"/>
                </a:cubicBezTo>
                <a:cubicBezTo>
                  <a:pt x="5065396" y="483961"/>
                  <a:pt x="5046346" y="504916"/>
                  <a:pt x="5034916" y="518251"/>
                </a:cubicBezTo>
                <a:cubicBezTo>
                  <a:pt x="5024438" y="531586"/>
                  <a:pt x="5020628" y="537301"/>
                  <a:pt x="5011104" y="548731"/>
                </a:cubicBezTo>
                <a:cubicBezTo>
                  <a:pt x="4971098" y="593498"/>
                  <a:pt x="4993958" y="573496"/>
                  <a:pt x="5025392" y="543968"/>
                </a:cubicBezTo>
                <a:cubicBezTo>
                  <a:pt x="5056824" y="515393"/>
                  <a:pt x="5098732" y="477293"/>
                  <a:pt x="5094924" y="484913"/>
                </a:cubicBezTo>
                <a:cubicBezTo>
                  <a:pt x="5053012" y="524918"/>
                  <a:pt x="5012056" y="565876"/>
                  <a:pt x="4972050" y="606833"/>
                </a:cubicBezTo>
                <a:cubicBezTo>
                  <a:pt x="4932046" y="647791"/>
                  <a:pt x="4892040" y="690653"/>
                  <a:pt x="4843464" y="723038"/>
                </a:cubicBezTo>
                <a:cubicBezTo>
                  <a:pt x="4867276" y="704941"/>
                  <a:pt x="4888230" y="683985"/>
                  <a:pt x="4878704" y="689701"/>
                </a:cubicBezTo>
                <a:cubicBezTo>
                  <a:pt x="4861560" y="703035"/>
                  <a:pt x="4852036" y="708751"/>
                  <a:pt x="4847272" y="711608"/>
                </a:cubicBezTo>
                <a:cubicBezTo>
                  <a:pt x="4842512" y="715418"/>
                  <a:pt x="4840604" y="715418"/>
                  <a:pt x="4838700" y="716371"/>
                </a:cubicBezTo>
                <a:cubicBezTo>
                  <a:pt x="4835844" y="717323"/>
                  <a:pt x="4832986" y="719228"/>
                  <a:pt x="4824412" y="723991"/>
                </a:cubicBezTo>
                <a:cubicBezTo>
                  <a:pt x="4814888" y="728753"/>
                  <a:pt x="4800600" y="738278"/>
                  <a:pt x="4772978" y="746851"/>
                </a:cubicBezTo>
                <a:cubicBezTo>
                  <a:pt x="4774884" y="747803"/>
                  <a:pt x="4772978" y="748756"/>
                  <a:pt x="4770120" y="750660"/>
                </a:cubicBezTo>
                <a:cubicBezTo>
                  <a:pt x="4766312" y="752566"/>
                  <a:pt x="4761548" y="754471"/>
                  <a:pt x="4753928" y="756376"/>
                </a:cubicBezTo>
                <a:cubicBezTo>
                  <a:pt x="4739640" y="760185"/>
                  <a:pt x="4718686" y="763043"/>
                  <a:pt x="4693920" y="761138"/>
                </a:cubicBezTo>
                <a:cubicBezTo>
                  <a:pt x="4670108" y="759233"/>
                  <a:pt x="4642486" y="752566"/>
                  <a:pt x="4617720" y="743993"/>
                </a:cubicBezTo>
                <a:cubicBezTo>
                  <a:pt x="4592004" y="735421"/>
                  <a:pt x="4569144" y="724943"/>
                  <a:pt x="4549140" y="717323"/>
                </a:cubicBezTo>
                <a:cubicBezTo>
                  <a:pt x="4531996" y="707798"/>
                  <a:pt x="4521518" y="702083"/>
                  <a:pt x="4525328" y="703035"/>
                </a:cubicBezTo>
                <a:cubicBezTo>
                  <a:pt x="4529138" y="703988"/>
                  <a:pt x="4547236" y="712560"/>
                  <a:pt x="4586288" y="729706"/>
                </a:cubicBezTo>
                <a:cubicBezTo>
                  <a:pt x="4582478" y="725896"/>
                  <a:pt x="4553904" y="712560"/>
                  <a:pt x="4522470" y="697321"/>
                </a:cubicBezTo>
                <a:cubicBezTo>
                  <a:pt x="4506278" y="689701"/>
                  <a:pt x="4489132" y="682081"/>
                  <a:pt x="4473892" y="675413"/>
                </a:cubicBezTo>
                <a:cubicBezTo>
                  <a:pt x="4457700" y="669698"/>
                  <a:pt x="4443412" y="664935"/>
                  <a:pt x="4433888" y="661126"/>
                </a:cubicBezTo>
                <a:cubicBezTo>
                  <a:pt x="4431030" y="660173"/>
                  <a:pt x="4427220" y="659221"/>
                  <a:pt x="4424364" y="658268"/>
                </a:cubicBezTo>
                <a:cubicBezTo>
                  <a:pt x="4421504" y="657316"/>
                  <a:pt x="4417696" y="656363"/>
                  <a:pt x="4413886" y="655410"/>
                </a:cubicBezTo>
                <a:cubicBezTo>
                  <a:pt x="4406266" y="653506"/>
                  <a:pt x="4397692" y="651601"/>
                  <a:pt x="4390072" y="649696"/>
                </a:cubicBezTo>
                <a:cubicBezTo>
                  <a:pt x="4381500" y="648743"/>
                  <a:pt x="4373880" y="645885"/>
                  <a:pt x="4366260" y="644933"/>
                </a:cubicBezTo>
                <a:cubicBezTo>
                  <a:pt x="4357688" y="643981"/>
                  <a:pt x="4351020" y="643028"/>
                  <a:pt x="4344352" y="642076"/>
                </a:cubicBezTo>
                <a:cubicBezTo>
                  <a:pt x="4360544" y="645885"/>
                  <a:pt x="4365308" y="647791"/>
                  <a:pt x="4356736" y="647791"/>
                </a:cubicBezTo>
                <a:cubicBezTo>
                  <a:pt x="4352926" y="647791"/>
                  <a:pt x="4345304" y="646838"/>
                  <a:pt x="4333876" y="645885"/>
                </a:cubicBezTo>
                <a:cubicBezTo>
                  <a:pt x="4329112" y="645885"/>
                  <a:pt x="4322444" y="644933"/>
                  <a:pt x="4314826" y="643981"/>
                </a:cubicBezTo>
                <a:cubicBezTo>
                  <a:pt x="4307204" y="643028"/>
                  <a:pt x="4299586" y="643028"/>
                  <a:pt x="4290060" y="642076"/>
                </a:cubicBezTo>
                <a:lnTo>
                  <a:pt x="4285298" y="643028"/>
                </a:lnTo>
                <a:cubicBezTo>
                  <a:pt x="4300538" y="644933"/>
                  <a:pt x="4316730" y="645885"/>
                  <a:pt x="4332924" y="649696"/>
                </a:cubicBezTo>
                <a:cubicBezTo>
                  <a:pt x="4341496" y="651601"/>
                  <a:pt x="4350068" y="652553"/>
                  <a:pt x="4358640" y="654458"/>
                </a:cubicBezTo>
                <a:cubicBezTo>
                  <a:pt x="4363404" y="655410"/>
                  <a:pt x="4368166" y="656363"/>
                  <a:pt x="4371976" y="657316"/>
                </a:cubicBezTo>
                <a:cubicBezTo>
                  <a:pt x="4375786" y="658268"/>
                  <a:pt x="4379596" y="660173"/>
                  <a:pt x="4384358" y="661126"/>
                </a:cubicBezTo>
                <a:cubicBezTo>
                  <a:pt x="4401504" y="665888"/>
                  <a:pt x="4418648" y="669698"/>
                  <a:pt x="4435792" y="677318"/>
                </a:cubicBezTo>
                <a:cubicBezTo>
                  <a:pt x="4452938" y="683985"/>
                  <a:pt x="4470084" y="689701"/>
                  <a:pt x="4486276" y="697321"/>
                </a:cubicBezTo>
                <a:cubicBezTo>
                  <a:pt x="4518660" y="712560"/>
                  <a:pt x="4550092" y="727801"/>
                  <a:pt x="4578668" y="740183"/>
                </a:cubicBezTo>
                <a:cubicBezTo>
                  <a:pt x="4606292" y="752566"/>
                  <a:pt x="4632960" y="760185"/>
                  <a:pt x="4652012" y="763996"/>
                </a:cubicBezTo>
                <a:cubicBezTo>
                  <a:pt x="4644392" y="763043"/>
                  <a:pt x="4637724" y="762091"/>
                  <a:pt x="4630104" y="760185"/>
                </a:cubicBezTo>
                <a:cubicBezTo>
                  <a:pt x="4647248" y="765901"/>
                  <a:pt x="4665344" y="770663"/>
                  <a:pt x="4684396" y="773521"/>
                </a:cubicBezTo>
                <a:cubicBezTo>
                  <a:pt x="4702492" y="775426"/>
                  <a:pt x="4722496" y="776378"/>
                  <a:pt x="4741544" y="773521"/>
                </a:cubicBezTo>
                <a:cubicBezTo>
                  <a:pt x="4779644" y="768758"/>
                  <a:pt x="4814888" y="751613"/>
                  <a:pt x="4843464" y="732563"/>
                </a:cubicBezTo>
                <a:cubicBezTo>
                  <a:pt x="4872038" y="713513"/>
                  <a:pt x="4895850" y="691606"/>
                  <a:pt x="4915852" y="673508"/>
                </a:cubicBezTo>
                <a:cubicBezTo>
                  <a:pt x="4935856" y="655410"/>
                  <a:pt x="4952048" y="640171"/>
                  <a:pt x="4965384" y="629693"/>
                </a:cubicBezTo>
                <a:cubicBezTo>
                  <a:pt x="4964430" y="636360"/>
                  <a:pt x="4986338" y="609691"/>
                  <a:pt x="4988244" y="615406"/>
                </a:cubicBezTo>
                <a:cubicBezTo>
                  <a:pt x="5012056" y="589688"/>
                  <a:pt x="5035868" y="563971"/>
                  <a:pt x="5059680" y="539206"/>
                </a:cubicBezTo>
                <a:lnTo>
                  <a:pt x="5045392" y="556351"/>
                </a:lnTo>
                <a:cubicBezTo>
                  <a:pt x="5087304" y="515393"/>
                  <a:pt x="5130166" y="474436"/>
                  <a:pt x="5173980" y="435383"/>
                </a:cubicBezTo>
                <a:lnTo>
                  <a:pt x="5171124" y="439193"/>
                </a:lnTo>
                <a:cubicBezTo>
                  <a:pt x="5230178" y="380138"/>
                  <a:pt x="5279708" y="336323"/>
                  <a:pt x="5320666" y="302986"/>
                </a:cubicBezTo>
                <a:cubicBezTo>
                  <a:pt x="5319712" y="301081"/>
                  <a:pt x="5314950" y="303938"/>
                  <a:pt x="5336858" y="285841"/>
                </a:cubicBezTo>
                <a:cubicBezTo>
                  <a:pt x="5359718" y="268696"/>
                  <a:pt x="5376864" y="256313"/>
                  <a:pt x="5393056" y="245836"/>
                </a:cubicBezTo>
                <a:cubicBezTo>
                  <a:pt x="5411152" y="234406"/>
                  <a:pt x="5427346" y="224881"/>
                  <a:pt x="5444492" y="216308"/>
                </a:cubicBezTo>
                <a:cubicBezTo>
                  <a:pt x="5453064" y="211546"/>
                  <a:pt x="5461636" y="206783"/>
                  <a:pt x="5471160" y="202021"/>
                </a:cubicBezTo>
                <a:cubicBezTo>
                  <a:pt x="5480686" y="197258"/>
                  <a:pt x="5491164" y="191543"/>
                  <a:pt x="5503546" y="185828"/>
                </a:cubicBezTo>
                <a:cubicBezTo>
                  <a:pt x="5454968" y="212498"/>
                  <a:pt x="5408296" y="242025"/>
                  <a:pt x="5363528" y="273458"/>
                </a:cubicBezTo>
                <a:cubicBezTo>
                  <a:pt x="5358766" y="279173"/>
                  <a:pt x="5360672" y="281078"/>
                  <a:pt x="5371148" y="275363"/>
                </a:cubicBezTo>
                <a:cubicBezTo>
                  <a:pt x="5381624" y="269648"/>
                  <a:pt x="5402580" y="257265"/>
                  <a:pt x="5436872" y="237263"/>
                </a:cubicBezTo>
                <a:cubicBezTo>
                  <a:pt x="5409248" y="254408"/>
                  <a:pt x="5399724" y="264886"/>
                  <a:pt x="5434012" y="242978"/>
                </a:cubicBezTo>
                <a:cubicBezTo>
                  <a:pt x="5434966" y="241073"/>
                  <a:pt x="5457824" y="226786"/>
                  <a:pt x="5475924" y="215356"/>
                </a:cubicBezTo>
                <a:cubicBezTo>
                  <a:pt x="5494020" y="203925"/>
                  <a:pt x="5507356" y="195353"/>
                  <a:pt x="5489258" y="203925"/>
                </a:cubicBezTo>
                <a:cubicBezTo>
                  <a:pt x="5506404" y="194400"/>
                  <a:pt x="5524500" y="183923"/>
                  <a:pt x="5544504" y="174398"/>
                </a:cubicBezTo>
                <a:cubicBezTo>
                  <a:pt x="5564504" y="163921"/>
                  <a:pt x="5585460" y="154396"/>
                  <a:pt x="5608320" y="144871"/>
                </a:cubicBezTo>
                <a:cubicBezTo>
                  <a:pt x="5654040" y="126773"/>
                  <a:pt x="5703572" y="108676"/>
                  <a:pt x="5757864" y="95340"/>
                </a:cubicBezTo>
                <a:cubicBezTo>
                  <a:pt x="5839302" y="75337"/>
                  <a:pt x="5928242" y="63372"/>
                  <a:pt x="6016644" y="63461"/>
                </a:cubicBezTo>
                <a:lnTo>
                  <a:pt x="6052466" y="65195"/>
                </a:lnTo>
                <a:lnTo>
                  <a:pt x="6051232" y="65813"/>
                </a:lnTo>
                <a:cubicBezTo>
                  <a:pt x="6052186" y="66765"/>
                  <a:pt x="6055996" y="66765"/>
                  <a:pt x="6062664" y="67718"/>
                </a:cubicBezTo>
                <a:cubicBezTo>
                  <a:pt x="6069330" y="68670"/>
                  <a:pt x="6076950" y="69623"/>
                  <a:pt x="6084572" y="70576"/>
                </a:cubicBezTo>
                <a:cubicBezTo>
                  <a:pt x="6099812" y="73433"/>
                  <a:pt x="6115050" y="75338"/>
                  <a:pt x="6114098" y="75338"/>
                </a:cubicBezTo>
                <a:cubicBezTo>
                  <a:pt x="6114098" y="75338"/>
                  <a:pt x="6112192" y="75338"/>
                  <a:pt x="6110288" y="75338"/>
                </a:cubicBezTo>
                <a:cubicBezTo>
                  <a:pt x="6108384" y="75338"/>
                  <a:pt x="6104572" y="74385"/>
                  <a:pt x="6099812" y="74385"/>
                </a:cubicBezTo>
                <a:cubicBezTo>
                  <a:pt x="6095048" y="73433"/>
                  <a:pt x="6088380" y="73433"/>
                  <a:pt x="6080760" y="72480"/>
                </a:cubicBezTo>
                <a:cubicBezTo>
                  <a:pt x="6072188" y="71528"/>
                  <a:pt x="6062664" y="70576"/>
                  <a:pt x="6051232" y="70576"/>
                </a:cubicBezTo>
                <a:cubicBezTo>
                  <a:pt x="6115050" y="77243"/>
                  <a:pt x="6142672" y="82005"/>
                  <a:pt x="6170296" y="85815"/>
                </a:cubicBezTo>
                <a:cubicBezTo>
                  <a:pt x="6197918" y="90578"/>
                  <a:pt x="6227446" y="92483"/>
                  <a:pt x="6288404" y="118201"/>
                </a:cubicBezTo>
                <a:cubicBezTo>
                  <a:pt x="6293168" y="121058"/>
                  <a:pt x="6276976" y="113438"/>
                  <a:pt x="6255068" y="105818"/>
                </a:cubicBezTo>
                <a:cubicBezTo>
                  <a:pt x="6243638" y="102008"/>
                  <a:pt x="6231256" y="98198"/>
                  <a:pt x="6219824" y="95340"/>
                </a:cubicBezTo>
                <a:cubicBezTo>
                  <a:pt x="6208396" y="91530"/>
                  <a:pt x="6197918" y="90578"/>
                  <a:pt x="6190298" y="89626"/>
                </a:cubicBezTo>
                <a:cubicBezTo>
                  <a:pt x="6242686" y="102960"/>
                  <a:pt x="6290312" y="120105"/>
                  <a:pt x="6333172" y="142013"/>
                </a:cubicBezTo>
                <a:cubicBezTo>
                  <a:pt x="6338888" y="144871"/>
                  <a:pt x="6343650" y="146776"/>
                  <a:pt x="6349366" y="149633"/>
                </a:cubicBezTo>
                <a:cubicBezTo>
                  <a:pt x="6354128" y="152490"/>
                  <a:pt x="6359844" y="155348"/>
                  <a:pt x="6364604" y="158206"/>
                </a:cubicBezTo>
                <a:cubicBezTo>
                  <a:pt x="6375084" y="163921"/>
                  <a:pt x="6385560" y="168683"/>
                  <a:pt x="6395086" y="175350"/>
                </a:cubicBezTo>
                <a:cubicBezTo>
                  <a:pt x="6414136" y="187733"/>
                  <a:pt x="6433186" y="202021"/>
                  <a:pt x="6450330" y="216308"/>
                </a:cubicBezTo>
                <a:cubicBezTo>
                  <a:pt x="6484620" y="245836"/>
                  <a:pt x="6516052" y="279173"/>
                  <a:pt x="6543676" y="318226"/>
                </a:cubicBezTo>
                <a:cubicBezTo>
                  <a:pt x="6571298" y="357278"/>
                  <a:pt x="6595112" y="401093"/>
                  <a:pt x="6612256" y="451576"/>
                </a:cubicBezTo>
                <a:lnTo>
                  <a:pt x="6611304" y="462053"/>
                </a:lnTo>
                <a:cubicBezTo>
                  <a:pt x="6624638" y="500153"/>
                  <a:pt x="6635116" y="543968"/>
                  <a:pt x="6639878" y="589688"/>
                </a:cubicBezTo>
                <a:cubicBezTo>
                  <a:pt x="6641784" y="572543"/>
                  <a:pt x="6641784" y="555398"/>
                  <a:pt x="6645592" y="535396"/>
                </a:cubicBezTo>
                <a:cubicBezTo>
                  <a:pt x="6644640" y="514441"/>
                  <a:pt x="6639878" y="489676"/>
                  <a:pt x="6631304" y="457291"/>
                </a:cubicBezTo>
                <a:cubicBezTo>
                  <a:pt x="6622732" y="425858"/>
                  <a:pt x="6608446" y="386806"/>
                  <a:pt x="6581776" y="341086"/>
                </a:cubicBezTo>
                <a:cubicBezTo>
                  <a:pt x="6568916" y="318702"/>
                  <a:pt x="6552724" y="294175"/>
                  <a:pt x="6532126" y="268934"/>
                </a:cubicBezTo>
                <a:lnTo>
                  <a:pt x="6463852" y="200338"/>
                </a:lnTo>
                <a:lnTo>
                  <a:pt x="6475096" y="208688"/>
                </a:lnTo>
                <a:cubicBezTo>
                  <a:pt x="6469380" y="202973"/>
                  <a:pt x="6461760" y="198211"/>
                  <a:pt x="6456046" y="192496"/>
                </a:cubicBezTo>
                <a:lnTo>
                  <a:pt x="6463852" y="200338"/>
                </a:lnTo>
                <a:lnTo>
                  <a:pt x="6378892" y="137251"/>
                </a:lnTo>
                <a:lnTo>
                  <a:pt x="6365558" y="129630"/>
                </a:lnTo>
                <a:cubicBezTo>
                  <a:pt x="6361748" y="126773"/>
                  <a:pt x="6356986" y="124868"/>
                  <a:pt x="6352224" y="122963"/>
                </a:cubicBezTo>
                <a:cubicBezTo>
                  <a:pt x="6342698" y="119153"/>
                  <a:pt x="6334124" y="115343"/>
                  <a:pt x="6324600" y="110580"/>
                </a:cubicBezTo>
                <a:cubicBezTo>
                  <a:pt x="6315076" y="105818"/>
                  <a:pt x="6305550" y="102960"/>
                  <a:pt x="6296024" y="99151"/>
                </a:cubicBezTo>
                <a:cubicBezTo>
                  <a:pt x="6286500" y="95340"/>
                  <a:pt x="6276976" y="91530"/>
                  <a:pt x="6267450" y="88673"/>
                </a:cubicBezTo>
                <a:cubicBezTo>
                  <a:pt x="6227446" y="76290"/>
                  <a:pt x="6187440" y="65813"/>
                  <a:pt x="6143624" y="59145"/>
                </a:cubicBezTo>
                <a:cubicBezTo>
                  <a:pt x="6100764" y="51525"/>
                  <a:pt x="6055044" y="47715"/>
                  <a:pt x="6006466" y="45810"/>
                </a:cubicBezTo>
                <a:cubicBezTo>
                  <a:pt x="6018848" y="44858"/>
                  <a:pt x="6028372" y="44858"/>
                  <a:pt x="6037898" y="44858"/>
                </a:cubicBezTo>
                <a:cubicBezTo>
                  <a:pt x="6046472" y="44858"/>
                  <a:pt x="6054092" y="44858"/>
                  <a:pt x="6061712" y="44858"/>
                </a:cubicBezTo>
                <a:cubicBezTo>
                  <a:pt x="6076950" y="44858"/>
                  <a:pt x="6088380" y="46763"/>
                  <a:pt x="6099812" y="46763"/>
                </a:cubicBezTo>
                <a:cubicBezTo>
                  <a:pt x="6105524" y="47715"/>
                  <a:pt x="6111240" y="47715"/>
                  <a:pt x="6117908" y="47715"/>
                </a:cubicBezTo>
                <a:cubicBezTo>
                  <a:pt x="6123624" y="47715"/>
                  <a:pt x="6131244" y="48668"/>
                  <a:pt x="6138864" y="49620"/>
                </a:cubicBezTo>
                <a:cubicBezTo>
                  <a:pt x="6146484" y="49620"/>
                  <a:pt x="6155056" y="50573"/>
                  <a:pt x="6165532" y="51525"/>
                </a:cubicBezTo>
                <a:cubicBezTo>
                  <a:pt x="6175058" y="52478"/>
                  <a:pt x="6186488" y="54383"/>
                  <a:pt x="6199824" y="56288"/>
                </a:cubicBezTo>
                <a:lnTo>
                  <a:pt x="6175058" y="50573"/>
                </a:lnTo>
                <a:cubicBezTo>
                  <a:pt x="6166486" y="48668"/>
                  <a:pt x="6157912" y="47715"/>
                  <a:pt x="6149340" y="46763"/>
                </a:cubicBezTo>
                <a:lnTo>
                  <a:pt x="6123624" y="42953"/>
                </a:lnTo>
                <a:cubicBezTo>
                  <a:pt x="6115050" y="42000"/>
                  <a:pt x="6106478" y="42000"/>
                  <a:pt x="6097904" y="41048"/>
                </a:cubicBezTo>
                <a:cubicBezTo>
                  <a:pt x="6112192" y="40095"/>
                  <a:pt x="6094096" y="37238"/>
                  <a:pt x="6062664" y="34380"/>
                </a:cubicBezTo>
                <a:cubicBezTo>
                  <a:pt x="6047424" y="33428"/>
                  <a:pt x="6028372" y="32475"/>
                  <a:pt x="6008372" y="32475"/>
                </a:cubicBezTo>
                <a:cubicBezTo>
                  <a:pt x="5998846" y="33428"/>
                  <a:pt x="5988368" y="33428"/>
                  <a:pt x="5978844" y="33428"/>
                </a:cubicBezTo>
                <a:cubicBezTo>
                  <a:pt x="5974080" y="33428"/>
                  <a:pt x="5969318" y="33428"/>
                  <a:pt x="5964556" y="33428"/>
                </a:cubicBezTo>
                <a:cubicBezTo>
                  <a:pt x="5959792" y="33428"/>
                  <a:pt x="5955030" y="34380"/>
                  <a:pt x="5950268" y="34380"/>
                </a:cubicBezTo>
                <a:cubicBezTo>
                  <a:pt x="5961698" y="32475"/>
                  <a:pt x="5972176" y="30570"/>
                  <a:pt x="5983604" y="29618"/>
                </a:cubicBezTo>
                <a:lnTo>
                  <a:pt x="6016944" y="25808"/>
                </a:lnTo>
                <a:cubicBezTo>
                  <a:pt x="6028372" y="26760"/>
                  <a:pt x="6044566" y="27713"/>
                  <a:pt x="6061712" y="28665"/>
                </a:cubicBezTo>
                <a:cubicBezTo>
                  <a:pt x="6078856" y="29618"/>
                  <a:pt x="6097904" y="32475"/>
                  <a:pt x="6115050" y="34380"/>
                </a:cubicBezTo>
                <a:cubicBezTo>
                  <a:pt x="6143624" y="39143"/>
                  <a:pt x="6167438" y="42953"/>
                  <a:pt x="6174104" y="43905"/>
                </a:cubicBezTo>
                <a:cubicBezTo>
                  <a:pt x="6176012" y="43905"/>
                  <a:pt x="6181724" y="45810"/>
                  <a:pt x="6190298" y="48668"/>
                </a:cubicBezTo>
                <a:cubicBezTo>
                  <a:pt x="6196966" y="50573"/>
                  <a:pt x="6206492" y="53430"/>
                  <a:pt x="6216968" y="56288"/>
                </a:cubicBezTo>
                <a:cubicBezTo>
                  <a:pt x="6227446" y="59145"/>
                  <a:pt x="6239828" y="63908"/>
                  <a:pt x="6252212" y="68670"/>
                </a:cubicBezTo>
                <a:cubicBezTo>
                  <a:pt x="6258878" y="70576"/>
                  <a:pt x="6265546" y="72480"/>
                  <a:pt x="6272212" y="75338"/>
                </a:cubicBezTo>
                <a:cubicBezTo>
                  <a:pt x="6278880" y="78196"/>
                  <a:pt x="6285548" y="81053"/>
                  <a:pt x="6292216" y="83910"/>
                </a:cubicBezTo>
                <a:cubicBezTo>
                  <a:pt x="6305550" y="90578"/>
                  <a:pt x="6319838" y="95340"/>
                  <a:pt x="6333172" y="102960"/>
                </a:cubicBezTo>
                <a:cubicBezTo>
                  <a:pt x="6346508" y="110580"/>
                  <a:pt x="6359844" y="116296"/>
                  <a:pt x="6372224" y="123915"/>
                </a:cubicBezTo>
                <a:cubicBezTo>
                  <a:pt x="6384608" y="130583"/>
                  <a:pt x="6396038" y="138203"/>
                  <a:pt x="6406516" y="143918"/>
                </a:cubicBezTo>
                <a:cubicBezTo>
                  <a:pt x="6404612" y="142013"/>
                  <a:pt x="6392228" y="133440"/>
                  <a:pt x="6376036" y="122963"/>
                </a:cubicBezTo>
                <a:cubicBezTo>
                  <a:pt x="6368416" y="117248"/>
                  <a:pt x="6357938" y="113438"/>
                  <a:pt x="6348412" y="107723"/>
                </a:cubicBezTo>
                <a:cubicBezTo>
                  <a:pt x="6337936" y="102008"/>
                  <a:pt x="6328412" y="97246"/>
                  <a:pt x="6318886" y="92483"/>
                </a:cubicBezTo>
                <a:cubicBezTo>
                  <a:pt x="6280786" y="75338"/>
                  <a:pt x="6254116" y="62955"/>
                  <a:pt x="6298884" y="77243"/>
                </a:cubicBezTo>
                <a:cubicBezTo>
                  <a:pt x="6288404" y="73433"/>
                  <a:pt x="6279832" y="70576"/>
                  <a:pt x="6272212" y="67718"/>
                </a:cubicBezTo>
                <a:cubicBezTo>
                  <a:pt x="6264592" y="64860"/>
                  <a:pt x="6256972" y="62955"/>
                  <a:pt x="6250304" y="61050"/>
                </a:cubicBezTo>
                <a:cubicBezTo>
                  <a:pt x="6236972" y="57240"/>
                  <a:pt x="6225540" y="52478"/>
                  <a:pt x="6214112" y="49620"/>
                </a:cubicBezTo>
                <a:cubicBezTo>
                  <a:pt x="6202680" y="46763"/>
                  <a:pt x="6191250" y="43905"/>
                  <a:pt x="6176964" y="40095"/>
                </a:cubicBezTo>
                <a:cubicBezTo>
                  <a:pt x="6163628" y="37238"/>
                  <a:pt x="6146484" y="35333"/>
                  <a:pt x="6125528" y="31523"/>
                </a:cubicBezTo>
                <a:cubicBezTo>
                  <a:pt x="6166486" y="37238"/>
                  <a:pt x="6172200" y="36285"/>
                  <a:pt x="6175058" y="35333"/>
                </a:cubicBezTo>
                <a:cubicBezTo>
                  <a:pt x="6177916" y="34380"/>
                  <a:pt x="6177916" y="32475"/>
                  <a:pt x="6208396" y="38190"/>
                </a:cubicBezTo>
                <a:lnTo>
                  <a:pt x="6173152" y="30570"/>
                </a:lnTo>
                <a:lnTo>
                  <a:pt x="6137912" y="24855"/>
                </a:lnTo>
                <a:lnTo>
                  <a:pt x="6120766" y="21998"/>
                </a:lnTo>
                <a:lnTo>
                  <a:pt x="6102668" y="20093"/>
                </a:lnTo>
                <a:lnTo>
                  <a:pt x="6067424" y="17235"/>
                </a:lnTo>
                <a:cubicBezTo>
                  <a:pt x="6066472" y="17235"/>
                  <a:pt x="6078856" y="18188"/>
                  <a:pt x="6096000" y="19140"/>
                </a:cubicBezTo>
                <a:cubicBezTo>
                  <a:pt x="6104572" y="20093"/>
                  <a:pt x="6114098" y="21045"/>
                  <a:pt x="6124576" y="21998"/>
                </a:cubicBezTo>
                <a:cubicBezTo>
                  <a:pt x="6134100" y="22950"/>
                  <a:pt x="6144578" y="24855"/>
                  <a:pt x="6154104" y="25808"/>
                </a:cubicBezTo>
                <a:cubicBezTo>
                  <a:pt x="6172200" y="27713"/>
                  <a:pt x="6187440" y="30570"/>
                  <a:pt x="6191250" y="30570"/>
                </a:cubicBezTo>
                <a:cubicBezTo>
                  <a:pt x="6193156" y="30570"/>
                  <a:pt x="6191250" y="29618"/>
                  <a:pt x="6186488" y="27713"/>
                </a:cubicBezTo>
                <a:cubicBezTo>
                  <a:pt x="6184584" y="26760"/>
                  <a:pt x="6180772" y="25808"/>
                  <a:pt x="6176012" y="23903"/>
                </a:cubicBezTo>
                <a:cubicBezTo>
                  <a:pt x="6171248" y="22950"/>
                  <a:pt x="6165532" y="21998"/>
                  <a:pt x="6157912" y="20093"/>
                </a:cubicBezTo>
                <a:cubicBezTo>
                  <a:pt x="6143624" y="18188"/>
                  <a:pt x="6123624" y="14378"/>
                  <a:pt x="6100764" y="12473"/>
                </a:cubicBezTo>
                <a:cubicBezTo>
                  <a:pt x="6089332" y="10568"/>
                  <a:pt x="6076950" y="9615"/>
                  <a:pt x="6065520" y="8663"/>
                </a:cubicBezTo>
                <a:cubicBezTo>
                  <a:pt x="6053138" y="7710"/>
                  <a:pt x="6041708" y="7710"/>
                  <a:pt x="6030278" y="6758"/>
                </a:cubicBezTo>
                <a:cubicBezTo>
                  <a:pt x="6018848" y="6282"/>
                  <a:pt x="6007834" y="6103"/>
                  <a:pt x="5997730" y="6148"/>
                </a:cubicBezTo>
                <a:close/>
                <a:moveTo>
                  <a:pt x="6004560" y="90"/>
                </a:moveTo>
                <a:cubicBezTo>
                  <a:pt x="6066472" y="-862"/>
                  <a:pt x="6125528" y="5805"/>
                  <a:pt x="6174104" y="15330"/>
                </a:cubicBezTo>
                <a:cubicBezTo>
                  <a:pt x="6185536" y="18188"/>
                  <a:pt x="6197918" y="21045"/>
                  <a:pt x="6208396" y="23903"/>
                </a:cubicBezTo>
                <a:cubicBezTo>
                  <a:pt x="6218872" y="26760"/>
                  <a:pt x="6229350" y="28665"/>
                  <a:pt x="6238876" y="32475"/>
                </a:cubicBezTo>
                <a:cubicBezTo>
                  <a:pt x="6257924" y="39143"/>
                  <a:pt x="6274118" y="43905"/>
                  <a:pt x="6286500" y="49620"/>
                </a:cubicBezTo>
                <a:cubicBezTo>
                  <a:pt x="6276024" y="47715"/>
                  <a:pt x="6272212" y="47715"/>
                  <a:pt x="6274118" y="49620"/>
                </a:cubicBezTo>
                <a:cubicBezTo>
                  <a:pt x="6276024" y="50573"/>
                  <a:pt x="6282692" y="54383"/>
                  <a:pt x="6293168" y="60098"/>
                </a:cubicBezTo>
                <a:cubicBezTo>
                  <a:pt x="6314124" y="70576"/>
                  <a:pt x="6350318" y="87721"/>
                  <a:pt x="6387466" y="111533"/>
                </a:cubicBezTo>
                <a:cubicBezTo>
                  <a:pt x="6396038" y="117248"/>
                  <a:pt x="6405564" y="123915"/>
                  <a:pt x="6415088" y="129630"/>
                </a:cubicBezTo>
                <a:cubicBezTo>
                  <a:pt x="6424612" y="135346"/>
                  <a:pt x="6434138" y="142965"/>
                  <a:pt x="6442712" y="149633"/>
                </a:cubicBezTo>
                <a:cubicBezTo>
                  <a:pt x="6460808" y="163921"/>
                  <a:pt x="6477000" y="178208"/>
                  <a:pt x="6490336" y="192496"/>
                </a:cubicBezTo>
                <a:cubicBezTo>
                  <a:pt x="6517958" y="220118"/>
                  <a:pt x="6536056" y="245836"/>
                  <a:pt x="6539866" y="255361"/>
                </a:cubicBezTo>
                <a:cubicBezTo>
                  <a:pt x="6537960" y="250598"/>
                  <a:pt x="6550344" y="263933"/>
                  <a:pt x="6563678" y="281078"/>
                </a:cubicBezTo>
                <a:cubicBezTo>
                  <a:pt x="6577012" y="298223"/>
                  <a:pt x="6590348" y="319178"/>
                  <a:pt x="6594158" y="323941"/>
                </a:cubicBezTo>
                <a:cubicBezTo>
                  <a:pt x="6602730" y="341086"/>
                  <a:pt x="6617018" y="368708"/>
                  <a:pt x="6632258" y="398236"/>
                </a:cubicBezTo>
                <a:cubicBezTo>
                  <a:pt x="6623686" y="378233"/>
                  <a:pt x="6620828" y="371566"/>
                  <a:pt x="6621780" y="369661"/>
                </a:cubicBezTo>
                <a:cubicBezTo>
                  <a:pt x="6622732" y="368708"/>
                  <a:pt x="6626544" y="372518"/>
                  <a:pt x="6628448" y="374423"/>
                </a:cubicBezTo>
                <a:cubicBezTo>
                  <a:pt x="6630352" y="376328"/>
                  <a:pt x="6631304" y="376328"/>
                  <a:pt x="6626544" y="365851"/>
                </a:cubicBezTo>
                <a:cubicBezTo>
                  <a:pt x="6624638" y="360136"/>
                  <a:pt x="6620828" y="352516"/>
                  <a:pt x="6614160" y="342038"/>
                </a:cubicBezTo>
                <a:cubicBezTo>
                  <a:pt x="6608446" y="330608"/>
                  <a:pt x="6599872" y="317273"/>
                  <a:pt x="6587492" y="299176"/>
                </a:cubicBezTo>
                <a:cubicBezTo>
                  <a:pt x="6595112" y="307748"/>
                  <a:pt x="6601778" y="317273"/>
                  <a:pt x="6608446" y="326798"/>
                </a:cubicBezTo>
                <a:cubicBezTo>
                  <a:pt x="6615112" y="336323"/>
                  <a:pt x="6621780" y="346801"/>
                  <a:pt x="6628448" y="358231"/>
                </a:cubicBezTo>
                <a:cubicBezTo>
                  <a:pt x="6641784" y="381091"/>
                  <a:pt x="6654166" y="406808"/>
                  <a:pt x="6666548" y="436336"/>
                </a:cubicBezTo>
                <a:cubicBezTo>
                  <a:pt x="6677978" y="465863"/>
                  <a:pt x="6688456" y="500153"/>
                  <a:pt x="6696076" y="539206"/>
                </a:cubicBezTo>
                <a:cubicBezTo>
                  <a:pt x="6703696" y="578258"/>
                  <a:pt x="6707504" y="623026"/>
                  <a:pt x="6697028" y="667793"/>
                </a:cubicBezTo>
                <a:lnTo>
                  <a:pt x="6692266" y="663983"/>
                </a:lnTo>
                <a:cubicBezTo>
                  <a:pt x="6696076" y="612548"/>
                  <a:pt x="6693218" y="560161"/>
                  <a:pt x="6682740" y="509678"/>
                </a:cubicBezTo>
                <a:cubicBezTo>
                  <a:pt x="6681788" y="517298"/>
                  <a:pt x="6677978" y="502058"/>
                  <a:pt x="6672264" y="481103"/>
                </a:cubicBezTo>
                <a:cubicBezTo>
                  <a:pt x="6669404" y="470626"/>
                  <a:pt x="6665596" y="459195"/>
                  <a:pt x="6661786" y="447766"/>
                </a:cubicBezTo>
                <a:cubicBezTo>
                  <a:pt x="6657024" y="437288"/>
                  <a:pt x="6653212" y="426811"/>
                  <a:pt x="6650356" y="419191"/>
                </a:cubicBezTo>
                <a:cubicBezTo>
                  <a:pt x="6673216" y="486818"/>
                  <a:pt x="6676072" y="520156"/>
                  <a:pt x="6677978" y="534443"/>
                </a:cubicBezTo>
                <a:cubicBezTo>
                  <a:pt x="6678930" y="549683"/>
                  <a:pt x="6677024" y="544921"/>
                  <a:pt x="6675120" y="541111"/>
                </a:cubicBezTo>
                <a:cubicBezTo>
                  <a:pt x="6673216" y="537301"/>
                  <a:pt x="6671312" y="533491"/>
                  <a:pt x="6673216" y="548731"/>
                </a:cubicBezTo>
                <a:cubicBezTo>
                  <a:pt x="6674168" y="556351"/>
                  <a:pt x="6675120" y="568733"/>
                  <a:pt x="6677024" y="587783"/>
                </a:cubicBezTo>
                <a:cubicBezTo>
                  <a:pt x="6677978" y="606833"/>
                  <a:pt x="6679884" y="633503"/>
                  <a:pt x="6677024" y="669698"/>
                </a:cubicBezTo>
                <a:cubicBezTo>
                  <a:pt x="6677024" y="683985"/>
                  <a:pt x="6677978" y="685891"/>
                  <a:pt x="6677024" y="694463"/>
                </a:cubicBezTo>
                <a:cubicBezTo>
                  <a:pt x="6675120" y="701131"/>
                  <a:pt x="6675120" y="712560"/>
                  <a:pt x="6669404" y="738278"/>
                </a:cubicBezTo>
                <a:cubicBezTo>
                  <a:pt x="6671312" y="730658"/>
                  <a:pt x="6671312" y="725896"/>
                  <a:pt x="6670358" y="726848"/>
                </a:cubicBezTo>
                <a:cubicBezTo>
                  <a:pt x="6669404" y="727801"/>
                  <a:pt x="6666548" y="740183"/>
                  <a:pt x="6658928" y="767806"/>
                </a:cubicBezTo>
                <a:cubicBezTo>
                  <a:pt x="6657024" y="776378"/>
                  <a:pt x="6654166" y="785903"/>
                  <a:pt x="6652260" y="794476"/>
                </a:cubicBezTo>
                <a:lnTo>
                  <a:pt x="6643688" y="821146"/>
                </a:lnTo>
                <a:cubicBezTo>
                  <a:pt x="6631304" y="843053"/>
                  <a:pt x="6629400" y="844958"/>
                  <a:pt x="6632258" y="835433"/>
                </a:cubicBezTo>
                <a:cubicBezTo>
                  <a:pt x="6635116" y="826860"/>
                  <a:pt x="6643688" y="806858"/>
                  <a:pt x="6650356" y="785903"/>
                </a:cubicBezTo>
                <a:cubicBezTo>
                  <a:pt x="6652260" y="781141"/>
                  <a:pt x="6653212" y="775426"/>
                  <a:pt x="6655118" y="770663"/>
                </a:cubicBezTo>
                <a:cubicBezTo>
                  <a:pt x="6657024" y="764948"/>
                  <a:pt x="6657976" y="760185"/>
                  <a:pt x="6658928" y="755423"/>
                </a:cubicBezTo>
                <a:cubicBezTo>
                  <a:pt x="6661786" y="746851"/>
                  <a:pt x="6662738" y="738278"/>
                  <a:pt x="6663692" y="732563"/>
                </a:cubicBezTo>
                <a:cubicBezTo>
                  <a:pt x="6665596" y="721133"/>
                  <a:pt x="6664644" y="721133"/>
                  <a:pt x="6658928" y="741135"/>
                </a:cubicBezTo>
                <a:cubicBezTo>
                  <a:pt x="6664644" y="714466"/>
                  <a:pt x="6668452" y="682081"/>
                  <a:pt x="6668452" y="649696"/>
                </a:cubicBezTo>
                <a:cubicBezTo>
                  <a:pt x="6669404" y="617310"/>
                  <a:pt x="6666548" y="584926"/>
                  <a:pt x="6661786" y="557303"/>
                </a:cubicBezTo>
                <a:cubicBezTo>
                  <a:pt x="6652260" y="502058"/>
                  <a:pt x="6637972" y="466816"/>
                  <a:pt x="6639878" y="483961"/>
                </a:cubicBezTo>
                <a:cubicBezTo>
                  <a:pt x="6650356" y="525871"/>
                  <a:pt x="6656072" y="557303"/>
                  <a:pt x="6658928" y="583021"/>
                </a:cubicBezTo>
                <a:cubicBezTo>
                  <a:pt x="6661786" y="608738"/>
                  <a:pt x="6663692" y="628741"/>
                  <a:pt x="6664644" y="648743"/>
                </a:cubicBezTo>
                <a:cubicBezTo>
                  <a:pt x="6664644" y="653506"/>
                  <a:pt x="6664644" y="659221"/>
                  <a:pt x="6664644" y="663983"/>
                </a:cubicBezTo>
                <a:cubicBezTo>
                  <a:pt x="6663692" y="669698"/>
                  <a:pt x="6663692" y="674460"/>
                  <a:pt x="6663692" y="680176"/>
                </a:cubicBezTo>
                <a:cubicBezTo>
                  <a:pt x="6663692" y="690653"/>
                  <a:pt x="6662738" y="703035"/>
                  <a:pt x="6660832" y="716371"/>
                </a:cubicBezTo>
                <a:cubicBezTo>
                  <a:pt x="6656072" y="743041"/>
                  <a:pt x="6649404" y="776378"/>
                  <a:pt x="6629400" y="819241"/>
                </a:cubicBezTo>
                <a:lnTo>
                  <a:pt x="6617972" y="836385"/>
                </a:lnTo>
                <a:cubicBezTo>
                  <a:pt x="6611304" y="851626"/>
                  <a:pt x="6605588" y="863056"/>
                  <a:pt x="6599872" y="872581"/>
                </a:cubicBezTo>
                <a:cubicBezTo>
                  <a:pt x="6597968" y="877343"/>
                  <a:pt x="6595112" y="882106"/>
                  <a:pt x="6593204" y="885916"/>
                </a:cubicBezTo>
                <a:cubicBezTo>
                  <a:pt x="6591300" y="889726"/>
                  <a:pt x="6589396" y="892583"/>
                  <a:pt x="6587492" y="896393"/>
                </a:cubicBezTo>
                <a:cubicBezTo>
                  <a:pt x="6579872" y="909728"/>
                  <a:pt x="6574156" y="920206"/>
                  <a:pt x="6563678" y="934493"/>
                </a:cubicBezTo>
                <a:cubicBezTo>
                  <a:pt x="6559868" y="935446"/>
                  <a:pt x="6548438" y="948781"/>
                  <a:pt x="6518912" y="977356"/>
                </a:cubicBezTo>
                <a:cubicBezTo>
                  <a:pt x="6481764" y="1018313"/>
                  <a:pt x="6448424" y="1047841"/>
                  <a:pt x="6415088" y="1076416"/>
                </a:cubicBezTo>
                <a:cubicBezTo>
                  <a:pt x="6381750" y="1104991"/>
                  <a:pt x="6349366" y="1131661"/>
                  <a:pt x="6314124" y="1164998"/>
                </a:cubicBezTo>
                <a:cubicBezTo>
                  <a:pt x="6363652" y="1124041"/>
                  <a:pt x="6400800" y="1095466"/>
                  <a:pt x="6430328" y="1071653"/>
                </a:cubicBezTo>
                <a:cubicBezTo>
                  <a:pt x="6459856" y="1047841"/>
                  <a:pt x="6482716" y="1029743"/>
                  <a:pt x="6504624" y="1010693"/>
                </a:cubicBezTo>
                <a:cubicBezTo>
                  <a:pt x="6527484" y="990691"/>
                  <a:pt x="6549392" y="970688"/>
                  <a:pt x="6576060" y="939256"/>
                </a:cubicBezTo>
                <a:cubicBezTo>
                  <a:pt x="6582728" y="931159"/>
                  <a:pt x="6589634" y="922587"/>
                  <a:pt x="6596660" y="913062"/>
                </a:cubicBezTo>
                <a:lnTo>
                  <a:pt x="6616368" y="883553"/>
                </a:lnTo>
                <a:lnTo>
                  <a:pt x="6592252" y="923063"/>
                </a:lnTo>
                <a:cubicBezTo>
                  <a:pt x="6557012" y="969735"/>
                  <a:pt x="6518912" y="1006883"/>
                  <a:pt x="6517004" y="1013551"/>
                </a:cubicBezTo>
                <a:lnTo>
                  <a:pt x="6515100" y="1007835"/>
                </a:lnTo>
                <a:cubicBezTo>
                  <a:pt x="6450330" y="1071653"/>
                  <a:pt x="6377940" y="1124993"/>
                  <a:pt x="6295072" y="1191668"/>
                </a:cubicBezTo>
                <a:cubicBezTo>
                  <a:pt x="6311266" y="1176428"/>
                  <a:pt x="6327458" y="1162141"/>
                  <a:pt x="6344604" y="1147853"/>
                </a:cubicBezTo>
                <a:cubicBezTo>
                  <a:pt x="6289358" y="1194526"/>
                  <a:pt x="6244592" y="1230721"/>
                  <a:pt x="6209348" y="1269773"/>
                </a:cubicBezTo>
                <a:cubicBezTo>
                  <a:pt x="6191726" y="1289299"/>
                  <a:pt x="6176724" y="1309540"/>
                  <a:pt x="6165294" y="1330971"/>
                </a:cubicBezTo>
                <a:lnTo>
                  <a:pt x="6155640" y="1360136"/>
                </a:lnTo>
                <a:lnTo>
                  <a:pt x="6152198" y="1367881"/>
                </a:lnTo>
                <a:lnTo>
                  <a:pt x="6150004" y="1377161"/>
                </a:lnTo>
                <a:lnTo>
                  <a:pt x="6142672" y="1399313"/>
                </a:lnTo>
                <a:lnTo>
                  <a:pt x="6148298" y="1384385"/>
                </a:lnTo>
                <a:lnTo>
                  <a:pt x="6139816" y="1420268"/>
                </a:lnTo>
                <a:cubicBezTo>
                  <a:pt x="6135052" y="1456463"/>
                  <a:pt x="6138864" y="1493611"/>
                  <a:pt x="6148388" y="1528853"/>
                </a:cubicBezTo>
                <a:lnTo>
                  <a:pt x="6155056" y="1546951"/>
                </a:lnTo>
                <a:lnTo>
                  <a:pt x="6162676" y="1565048"/>
                </a:lnTo>
                <a:cubicBezTo>
                  <a:pt x="6165532" y="1571715"/>
                  <a:pt x="6168392" y="1577431"/>
                  <a:pt x="6171248" y="1583146"/>
                </a:cubicBezTo>
                <a:lnTo>
                  <a:pt x="6179820" y="1601243"/>
                </a:lnTo>
                <a:cubicBezTo>
                  <a:pt x="6192204" y="1625056"/>
                  <a:pt x="6205538" y="1648868"/>
                  <a:pt x="6219824" y="1672681"/>
                </a:cubicBezTo>
                <a:cubicBezTo>
                  <a:pt x="6218872" y="1671728"/>
                  <a:pt x="6230304" y="1695540"/>
                  <a:pt x="6238876" y="1714590"/>
                </a:cubicBezTo>
                <a:cubicBezTo>
                  <a:pt x="6247448" y="1733640"/>
                  <a:pt x="6252212" y="1746976"/>
                  <a:pt x="6238876" y="1724115"/>
                </a:cubicBezTo>
                <a:cubicBezTo>
                  <a:pt x="6265546" y="1780313"/>
                  <a:pt x="6283644" y="1825081"/>
                  <a:pt x="6296024" y="1866038"/>
                </a:cubicBezTo>
                <a:cubicBezTo>
                  <a:pt x="6308408" y="1906996"/>
                  <a:pt x="6313172" y="1944143"/>
                  <a:pt x="6312218" y="1984148"/>
                </a:cubicBezTo>
                <a:cubicBezTo>
                  <a:pt x="6311266" y="2002246"/>
                  <a:pt x="6308408" y="2012723"/>
                  <a:pt x="6307456" y="2019390"/>
                </a:cubicBezTo>
                <a:cubicBezTo>
                  <a:pt x="6305550" y="2025106"/>
                  <a:pt x="6305550" y="2027011"/>
                  <a:pt x="6305550" y="2024153"/>
                </a:cubicBezTo>
                <a:cubicBezTo>
                  <a:pt x="6305550" y="2022248"/>
                  <a:pt x="6306504" y="2015581"/>
                  <a:pt x="6307456" y="2007008"/>
                </a:cubicBezTo>
                <a:cubicBezTo>
                  <a:pt x="6308408" y="1998436"/>
                  <a:pt x="6309360" y="1987006"/>
                  <a:pt x="6309360" y="1974623"/>
                </a:cubicBezTo>
                <a:cubicBezTo>
                  <a:pt x="6309360" y="1948906"/>
                  <a:pt x="6306504" y="1919378"/>
                  <a:pt x="6301740" y="1895565"/>
                </a:cubicBezTo>
                <a:cubicBezTo>
                  <a:pt x="6298884" y="1884136"/>
                  <a:pt x="6296024" y="1873658"/>
                  <a:pt x="6294120" y="1866038"/>
                </a:cubicBezTo>
                <a:cubicBezTo>
                  <a:pt x="6291264" y="1858418"/>
                  <a:pt x="6288404" y="1852703"/>
                  <a:pt x="6287452" y="1851751"/>
                </a:cubicBezTo>
                <a:cubicBezTo>
                  <a:pt x="6291264" y="1862228"/>
                  <a:pt x="6293168" y="1874611"/>
                  <a:pt x="6296024" y="1886040"/>
                </a:cubicBezTo>
                <a:cubicBezTo>
                  <a:pt x="6298884" y="1897471"/>
                  <a:pt x="6299836" y="1908901"/>
                  <a:pt x="6301740" y="1921283"/>
                </a:cubicBezTo>
                <a:cubicBezTo>
                  <a:pt x="6303646" y="1946048"/>
                  <a:pt x="6304598" y="1969861"/>
                  <a:pt x="6302692" y="1993673"/>
                </a:cubicBezTo>
                <a:cubicBezTo>
                  <a:pt x="6300788" y="2017486"/>
                  <a:pt x="6296978" y="2041298"/>
                  <a:pt x="6291264" y="2063206"/>
                </a:cubicBezTo>
                <a:cubicBezTo>
                  <a:pt x="6285548" y="2086065"/>
                  <a:pt x="6277928" y="2107021"/>
                  <a:pt x="6269356" y="2127023"/>
                </a:cubicBezTo>
                <a:cubicBezTo>
                  <a:pt x="6235066" y="2207033"/>
                  <a:pt x="6185536" y="2265136"/>
                  <a:pt x="6150292" y="2303236"/>
                </a:cubicBezTo>
                <a:cubicBezTo>
                  <a:pt x="6177916" y="2277518"/>
                  <a:pt x="6189346" y="2264183"/>
                  <a:pt x="6189346" y="2266088"/>
                </a:cubicBezTo>
                <a:cubicBezTo>
                  <a:pt x="6188392" y="2267041"/>
                  <a:pt x="6184584" y="2270851"/>
                  <a:pt x="6178868" y="2277518"/>
                </a:cubicBezTo>
                <a:cubicBezTo>
                  <a:pt x="6173152" y="2283233"/>
                  <a:pt x="6165532" y="2291806"/>
                  <a:pt x="6156960" y="2300378"/>
                </a:cubicBezTo>
                <a:cubicBezTo>
                  <a:pt x="6139816" y="2317523"/>
                  <a:pt x="6118860" y="2336573"/>
                  <a:pt x="6102668" y="2349908"/>
                </a:cubicBezTo>
                <a:cubicBezTo>
                  <a:pt x="6096000" y="2356576"/>
                  <a:pt x="6089332" y="2363243"/>
                  <a:pt x="6082666" y="2369911"/>
                </a:cubicBezTo>
                <a:cubicBezTo>
                  <a:pt x="6068378" y="2379436"/>
                  <a:pt x="6057900" y="2386103"/>
                  <a:pt x="6051232" y="2389913"/>
                </a:cubicBezTo>
                <a:cubicBezTo>
                  <a:pt x="6044566" y="2393723"/>
                  <a:pt x="6041708" y="2395628"/>
                  <a:pt x="6041708" y="2394676"/>
                </a:cubicBezTo>
                <a:cubicBezTo>
                  <a:pt x="6041708" y="2393723"/>
                  <a:pt x="6055996" y="2383246"/>
                  <a:pt x="6077904" y="2365148"/>
                </a:cubicBezTo>
                <a:cubicBezTo>
                  <a:pt x="6051232" y="2385151"/>
                  <a:pt x="6022658" y="2406106"/>
                  <a:pt x="5992178" y="2424203"/>
                </a:cubicBezTo>
                <a:cubicBezTo>
                  <a:pt x="5961698" y="2443253"/>
                  <a:pt x="5929312" y="2459446"/>
                  <a:pt x="5897880" y="2469923"/>
                </a:cubicBezTo>
                <a:cubicBezTo>
                  <a:pt x="5947412" y="2446111"/>
                  <a:pt x="6002656" y="2416583"/>
                  <a:pt x="6049328" y="2384198"/>
                </a:cubicBezTo>
                <a:lnTo>
                  <a:pt x="6081378" y="2359914"/>
                </a:lnTo>
                <a:lnTo>
                  <a:pt x="6095404" y="2349670"/>
                </a:lnTo>
                <a:lnTo>
                  <a:pt x="6098046" y="2347285"/>
                </a:lnTo>
                <a:lnTo>
                  <a:pt x="6111240" y="2337288"/>
                </a:lnTo>
                <a:cubicBezTo>
                  <a:pt x="6128862" y="2322286"/>
                  <a:pt x="6143148" y="2308475"/>
                  <a:pt x="6153150" y="2297521"/>
                </a:cubicBezTo>
                <a:lnTo>
                  <a:pt x="6098046" y="2347285"/>
                </a:lnTo>
                <a:lnTo>
                  <a:pt x="6081378" y="2359914"/>
                </a:lnTo>
                <a:lnTo>
                  <a:pt x="6045518" y="2386103"/>
                </a:lnTo>
                <a:cubicBezTo>
                  <a:pt x="6015038" y="2406106"/>
                  <a:pt x="5987416" y="2420393"/>
                  <a:pt x="5957888" y="2434681"/>
                </a:cubicBezTo>
                <a:cubicBezTo>
                  <a:pt x="5928360" y="2448016"/>
                  <a:pt x="5895976" y="2462303"/>
                  <a:pt x="5854066" y="2476591"/>
                </a:cubicBezTo>
                <a:cubicBezTo>
                  <a:pt x="5812156" y="2490878"/>
                  <a:pt x="5760720" y="2505166"/>
                  <a:pt x="5692140" y="2522311"/>
                </a:cubicBezTo>
                <a:cubicBezTo>
                  <a:pt x="5688330" y="2522311"/>
                  <a:pt x="5735004" y="2508023"/>
                  <a:pt x="5681664" y="2520406"/>
                </a:cubicBezTo>
                <a:cubicBezTo>
                  <a:pt x="5620704" y="2533741"/>
                  <a:pt x="5613084" y="2536598"/>
                  <a:pt x="5615940" y="2538503"/>
                </a:cubicBezTo>
                <a:cubicBezTo>
                  <a:pt x="5619750" y="2540408"/>
                  <a:pt x="5633086" y="2539456"/>
                  <a:pt x="5614036" y="2545171"/>
                </a:cubicBezTo>
                <a:cubicBezTo>
                  <a:pt x="5709286" y="2525168"/>
                  <a:pt x="5754052" y="2515643"/>
                  <a:pt x="5809298" y="2503261"/>
                </a:cubicBezTo>
                <a:lnTo>
                  <a:pt x="5784532" y="2513738"/>
                </a:lnTo>
                <a:cubicBezTo>
                  <a:pt x="5779772" y="2513738"/>
                  <a:pt x="5720716" y="2529931"/>
                  <a:pt x="5702618" y="2531836"/>
                </a:cubicBezTo>
                <a:lnTo>
                  <a:pt x="5688330" y="2540408"/>
                </a:lnTo>
                <a:cubicBezTo>
                  <a:pt x="5691188" y="2536598"/>
                  <a:pt x="5668328" y="2539456"/>
                  <a:pt x="5635944" y="2544218"/>
                </a:cubicBezTo>
                <a:cubicBezTo>
                  <a:pt x="5603558" y="2548981"/>
                  <a:pt x="5561648" y="2556601"/>
                  <a:pt x="5524500" y="2564221"/>
                </a:cubicBezTo>
                <a:cubicBezTo>
                  <a:pt x="5599748" y="2553743"/>
                  <a:pt x="5579746" y="2557553"/>
                  <a:pt x="5601652" y="2560411"/>
                </a:cubicBezTo>
                <a:cubicBezTo>
                  <a:pt x="5550218" y="2573746"/>
                  <a:pt x="5520692" y="2577556"/>
                  <a:pt x="5489258" y="2581366"/>
                </a:cubicBezTo>
                <a:cubicBezTo>
                  <a:pt x="5457824" y="2585176"/>
                  <a:pt x="5425440" y="2589938"/>
                  <a:pt x="5369244" y="2605178"/>
                </a:cubicBezTo>
                <a:cubicBezTo>
                  <a:pt x="5376864" y="2601368"/>
                  <a:pt x="5476876" y="2579461"/>
                  <a:pt x="5390198" y="2595653"/>
                </a:cubicBezTo>
                <a:cubicBezTo>
                  <a:pt x="5354004" y="2602321"/>
                  <a:pt x="5339716" y="2608036"/>
                  <a:pt x="5327332" y="2611846"/>
                </a:cubicBezTo>
                <a:cubicBezTo>
                  <a:pt x="5321618" y="2614703"/>
                  <a:pt x="5315904" y="2616608"/>
                  <a:pt x="5309236" y="2618513"/>
                </a:cubicBezTo>
                <a:cubicBezTo>
                  <a:pt x="5302568" y="2620418"/>
                  <a:pt x="5294948" y="2623276"/>
                  <a:pt x="5283518" y="2627086"/>
                </a:cubicBezTo>
                <a:cubicBezTo>
                  <a:pt x="5309236" y="2616608"/>
                  <a:pt x="5318760" y="2612798"/>
                  <a:pt x="5328286" y="2608036"/>
                </a:cubicBezTo>
                <a:cubicBezTo>
                  <a:pt x="5337812" y="2603273"/>
                  <a:pt x="5348288" y="2597558"/>
                  <a:pt x="5376864" y="2588986"/>
                </a:cubicBezTo>
                <a:cubicBezTo>
                  <a:pt x="5440680" y="2575651"/>
                  <a:pt x="5454016" y="2573746"/>
                  <a:pt x="5466398" y="2570888"/>
                </a:cubicBezTo>
                <a:cubicBezTo>
                  <a:pt x="5478780" y="2568031"/>
                  <a:pt x="5491164" y="2566126"/>
                  <a:pt x="5554028" y="2552791"/>
                </a:cubicBezTo>
                <a:lnTo>
                  <a:pt x="5446396" y="2568983"/>
                </a:lnTo>
                <a:cubicBezTo>
                  <a:pt x="5555932" y="2548028"/>
                  <a:pt x="5525452" y="2548981"/>
                  <a:pt x="5534024" y="2545171"/>
                </a:cubicBezTo>
                <a:cubicBezTo>
                  <a:pt x="5440680" y="2559458"/>
                  <a:pt x="5405438" y="2568983"/>
                  <a:pt x="5379720" y="2576603"/>
                </a:cubicBezTo>
                <a:cubicBezTo>
                  <a:pt x="5354004" y="2585176"/>
                  <a:pt x="5335904" y="2590891"/>
                  <a:pt x="5277804" y="2606131"/>
                </a:cubicBezTo>
                <a:cubicBezTo>
                  <a:pt x="5250180" y="2615656"/>
                  <a:pt x="5277804" y="2608036"/>
                  <a:pt x="5300664" y="2602321"/>
                </a:cubicBezTo>
                <a:cubicBezTo>
                  <a:pt x="5323524" y="2597558"/>
                  <a:pt x="5343524" y="2592796"/>
                  <a:pt x="5299712" y="2605178"/>
                </a:cubicBezTo>
                <a:cubicBezTo>
                  <a:pt x="5245418" y="2619466"/>
                  <a:pt x="5240656" y="2623276"/>
                  <a:pt x="5233036" y="2626133"/>
                </a:cubicBezTo>
                <a:cubicBezTo>
                  <a:pt x="5226368" y="2629943"/>
                  <a:pt x="5216844" y="2633753"/>
                  <a:pt x="5159692" y="2656613"/>
                </a:cubicBezTo>
                <a:cubicBezTo>
                  <a:pt x="5165408" y="2653756"/>
                  <a:pt x="5171124" y="2649946"/>
                  <a:pt x="5177792" y="2647088"/>
                </a:cubicBezTo>
                <a:cubicBezTo>
                  <a:pt x="5141596" y="2658518"/>
                  <a:pt x="5108258" y="2676616"/>
                  <a:pt x="5071112" y="2697571"/>
                </a:cubicBezTo>
                <a:cubicBezTo>
                  <a:pt x="5051108" y="2709001"/>
                  <a:pt x="5064444" y="2707096"/>
                  <a:pt x="5062538" y="2712811"/>
                </a:cubicBezTo>
                <a:cubicBezTo>
                  <a:pt x="5061586" y="2715668"/>
                  <a:pt x="5056824" y="2721383"/>
                  <a:pt x="5041584" y="2731861"/>
                </a:cubicBezTo>
                <a:cubicBezTo>
                  <a:pt x="5033964" y="2737576"/>
                  <a:pt x="5024438" y="2745196"/>
                  <a:pt x="5011104" y="2753768"/>
                </a:cubicBezTo>
                <a:cubicBezTo>
                  <a:pt x="4998720" y="2763293"/>
                  <a:pt x="4982528" y="2774723"/>
                  <a:pt x="4963478" y="2789963"/>
                </a:cubicBezTo>
                <a:cubicBezTo>
                  <a:pt x="4957764" y="2796631"/>
                  <a:pt x="4952048" y="2804251"/>
                  <a:pt x="4946332" y="2810918"/>
                </a:cubicBezTo>
                <a:cubicBezTo>
                  <a:pt x="4903472" y="2846161"/>
                  <a:pt x="4869180" y="2878546"/>
                  <a:pt x="4838700" y="2909026"/>
                </a:cubicBezTo>
                <a:cubicBezTo>
                  <a:pt x="4808220" y="2939506"/>
                  <a:pt x="4782504" y="2967128"/>
                  <a:pt x="4756786" y="2994751"/>
                </a:cubicBezTo>
                <a:cubicBezTo>
                  <a:pt x="4706304" y="3049996"/>
                  <a:pt x="4656772" y="3104288"/>
                  <a:pt x="4590098" y="3181441"/>
                </a:cubicBezTo>
                <a:cubicBezTo>
                  <a:pt x="4578668" y="3191918"/>
                  <a:pt x="4594860" y="3172868"/>
                  <a:pt x="4602480" y="3163343"/>
                </a:cubicBezTo>
                <a:cubicBezTo>
                  <a:pt x="4555808" y="3217636"/>
                  <a:pt x="4497704" y="3285263"/>
                  <a:pt x="4446270" y="3350986"/>
                </a:cubicBezTo>
                <a:cubicBezTo>
                  <a:pt x="4394836" y="3416708"/>
                  <a:pt x="4350068" y="3481478"/>
                  <a:pt x="4324352" y="3525293"/>
                </a:cubicBezTo>
                <a:cubicBezTo>
                  <a:pt x="4318636" y="3534818"/>
                  <a:pt x="4309112" y="3547201"/>
                  <a:pt x="4300538" y="3561488"/>
                </a:cubicBezTo>
                <a:cubicBezTo>
                  <a:pt x="4291966" y="3575776"/>
                  <a:pt x="4282440" y="3590063"/>
                  <a:pt x="4274820" y="3602446"/>
                </a:cubicBezTo>
                <a:cubicBezTo>
                  <a:pt x="4259580" y="3627211"/>
                  <a:pt x="4250056" y="3642451"/>
                  <a:pt x="4259580" y="3622448"/>
                </a:cubicBezTo>
                <a:cubicBezTo>
                  <a:pt x="4250056" y="3641498"/>
                  <a:pt x="4238626" y="3663406"/>
                  <a:pt x="4228148" y="3685313"/>
                </a:cubicBezTo>
                <a:cubicBezTo>
                  <a:pt x="4225292" y="3687218"/>
                  <a:pt x="4231004" y="3674836"/>
                  <a:pt x="4237672" y="3661501"/>
                </a:cubicBezTo>
                <a:cubicBezTo>
                  <a:pt x="4244340" y="3648166"/>
                  <a:pt x="4251960" y="3633878"/>
                  <a:pt x="4251008" y="3632926"/>
                </a:cubicBezTo>
                <a:cubicBezTo>
                  <a:pt x="4244340" y="3644356"/>
                  <a:pt x="4239578" y="3651023"/>
                  <a:pt x="4237672" y="3655786"/>
                </a:cubicBezTo>
                <a:cubicBezTo>
                  <a:pt x="4240530" y="3646261"/>
                  <a:pt x="4235768" y="3650071"/>
                  <a:pt x="4236720" y="3644356"/>
                </a:cubicBezTo>
                <a:cubicBezTo>
                  <a:pt x="4237672" y="3640546"/>
                  <a:pt x="4240530" y="3633878"/>
                  <a:pt x="4247198" y="3619591"/>
                </a:cubicBezTo>
                <a:cubicBezTo>
                  <a:pt x="4251008" y="3612923"/>
                  <a:pt x="4254818" y="3603398"/>
                  <a:pt x="4261486" y="3591968"/>
                </a:cubicBezTo>
                <a:cubicBezTo>
                  <a:pt x="4268152" y="3580538"/>
                  <a:pt x="4276726" y="3567203"/>
                  <a:pt x="4286252" y="3550058"/>
                </a:cubicBezTo>
                <a:cubicBezTo>
                  <a:pt x="4305300" y="3525293"/>
                  <a:pt x="4291012" y="3549106"/>
                  <a:pt x="4275772" y="3574823"/>
                </a:cubicBezTo>
                <a:cubicBezTo>
                  <a:pt x="4259580" y="3600541"/>
                  <a:pt x="4245292" y="3630068"/>
                  <a:pt x="4256724" y="3616733"/>
                </a:cubicBezTo>
                <a:cubicBezTo>
                  <a:pt x="4269104" y="3594826"/>
                  <a:pt x="4274820" y="3585301"/>
                  <a:pt x="4276726" y="3579586"/>
                </a:cubicBezTo>
                <a:cubicBezTo>
                  <a:pt x="4278630" y="3573871"/>
                  <a:pt x="4277678" y="3573871"/>
                  <a:pt x="4278630" y="3571966"/>
                </a:cubicBezTo>
                <a:cubicBezTo>
                  <a:pt x="4294824" y="3544343"/>
                  <a:pt x="4304348" y="3531008"/>
                  <a:pt x="4309112" y="3525293"/>
                </a:cubicBezTo>
                <a:cubicBezTo>
                  <a:pt x="4313872" y="3519578"/>
                  <a:pt x="4313872" y="3521483"/>
                  <a:pt x="4313872" y="3523388"/>
                </a:cubicBezTo>
                <a:cubicBezTo>
                  <a:pt x="4325304" y="3500528"/>
                  <a:pt x="4375786" y="3434806"/>
                  <a:pt x="4393884" y="3404326"/>
                </a:cubicBezTo>
                <a:cubicBezTo>
                  <a:pt x="4411980" y="3378608"/>
                  <a:pt x="4422458" y="3366226"/>
                  <a:pt x="4427220" y="3361463"/>
                </a:cubicBezTo>
                <a:cubicBezTo>
                  <a:pt x="4431984" y="3356701"/>
                  <a:pt x="4431030" y="3358606"/>
                  <a:pt x="4429126" y="3362416"/>
                </a:cubicBezTo>
                <a:cubicBezTo>
                  <a:pt x="4426268" y="3369083"/>
                  <a:pt x="4419600" y="3380513"/>
                  <a:pt x="4445318" y="3347176"/>
                </a:cubicBezTo>
                <a:cubicBezTo>
                  <a:pt x="4452938" y="3332888"/>
                  <a:pt x="4460558" y="3318601"/>
                  <a:pt x="4469130" y="3304313"/>
                </a:cubicBezTo>
                <a:cubicBezTo>
                  <a:pt x="4484370" y="3286216"/>
                  <a:pt x="4499612" y="3268118"/>
                  <a:pt x="4514852" y="3250021"/>
                </a:cubicBezTo>
                <a:cubicBezTo>
                  <a:pt x="4530092" y="3231923"/>
                  <a:pt x="4546284" y="3214778"/>
                  <a:pt x="4561524" y="3196681"/>
                </a:cubicBezTo>
                <a:cubicBezTo>
                  <a:pt x="4628198" y="3117623"/>
                  <a:pt x="4621530" y="3121433"/>
                  <a:pt x="4615816" y="3121433"/>
                </a:cubicBezTo>
                <a:cubicBezTo>
                  <a:pt x="4611052" y="3121433"/>
                  <a:pt x="4607244" y="3118576"/>
                  <a:pt x="4684396" y="3029041"/>
                </a:cubicBezTo>
                <a:cubicBezTo>
                  <a:pt x="4675824" y="3042376"/>
                  <a:pt x="4689158" y="3031898"/>
                  <a:pt x="4712970" y="3009038"/>
                </a:cubicBezTo>
                <a:cubicBezTo>
                  <a:pt x="4736784" y="2985226"/>
                  <a:pt x="4772978" y="2949983"/>
                  <a:pt x="4811078" y="2911883"/>
                </a:cubicBezTo>
                <a:cubicBezTo>
                  <a:pt x="4789170" y="2934743"/>
                  <a:pt x="4758692" y="2969033"/>
                  <a:pt x="4726304" y="3006181"/>
                </a:cubicBezTo>
                <a:cubicBezTo>
                  <a:pt x="4694872" y="3042376"/>
                  <a:pt x="4660584" y="3082381"/>
                  <a:pt x="4632008" y="3112861"/>
                </a:cubicBezTo>
                <a:cubicBezTo>
                  <a:pt x="4673918" y="3069998"/>
                  <a:pt x="4646296" y="3101431"/>
                  <a:pt x="4614864" y="3137626"/>
                </a:cubicBezTo>
                <a:cubicBezTo>
                  <a:pt x="4582478" y="3173821"/>
                  <a:pt x="4547236" y="3215731"/>
                  <a:pt x="4570096" y="3194776"/>
                </a:cubicBezTo>
                <a:cubicBezTo>
                  <a:pt x="4605338" y="3149056"/>
                  <a:pt x="4671060" y="3073808"/>
                  <a:pt x="4723448" y="3018563"/>
                </a:cubicBezTo>
                <a:lnTo>
                  <a:pt x="4707256" y="3037613"/>
                </a:lnTo>
                <a:cubicBezTo>
                  <a:pt x="4733926" y="3008086"/>
                  <a:pt x="4756786" y="2980463"/>
                  <a:pt x="4782504" y="2950936"/>
                </a:cubicBezTo>
                <a:cubicBezTo>
                  <a:pt x="4808220" y="2921408"/>
                  <a:pt x="4837748" y="2889976"/>
                  <a:pt x="4878704" y="2853781"/>
                </a:cubicBezTo>
                <a:cubicBezTo>
                  <a:pt x="4898708" y="2834731"/>
                  <a:pt x="4907280" y="2828063"/>
                  <a:pt x="4910138" y="2827111"/>
                </a:cubicBezTo>
                <a:cubicBezTo>
                  <a:pt x="4912996" y="2826158"/>
                  <a:pt x="4910138" y="2829968"/>
                  <a:pt x="4907280" y="2833778"/>
                </a:cubicBezTo>
                <a:cubicBezTo>
                  <a:pt x="4923472" y="2817586"/>
                  <a:pt x="4939666" y="2804251"/>
                  <a:pt x="4952048" y="2793773"/>
                </a:cubicBezTo>
                <a:cubicBezTo>
                  <a:pt x="4964430" y="2784248"/>
                  <a:pt x="4972050" y="2777581"/>
                  <a:pt x="4973004" y="2778533"/>
                </a:cubicBezTo>
                <a:cubicBezTo>
                  <a:pt x="4983480" y="2766151"/>
                  <a:pt x="4993958" y="2754721"/>
                  <a:pt x="5005388" y="2742338"/>
                </a:cubicBezTo>
                <a:cubicBezTo>
                  <a:pt x="5016818" y="2730908"/>
                  <a:pt x="5028248" y="2718526"/>
                  <a:pt x="5040630" y="2708048"/>
                </a:cubicBezTo>
                <a:cubicBezTo>
                  <a:pt x="5063492" y="2685188"/>
                  <a:pt x="5090160" y="2664233"/>
                  <a:pt x="5116830" y="2644231"/>
                </a:cubicBezTo>
                <a:cubicBezTo>
                  <a:pt x="5023486" y="2686141"/>
                  <a:pt x="4932046" y="2750911"/>
                  <a:pt x="4847272" y="2829016"/>
                </a:cubicBezTo>
                <a:cubicBezTo>
                  <a:pt x="4762500" y="2907121"/>
                  <a:pt x="4682492" y="2996656"/>
                  <a:pt x="4601528" y="3086191"/>
                </a:cubicBezTo>
                <a:lnTo>
                  <a:pt x="4599504" y="3090108"/>
                </a:lnTo>
                <a:cubicBezTo>
                  <a:pt x="4587420" y="3106803"/>
                  <a:pt x="4528662" y="3171081"/>
                  <a:pt x="4525328" y="3171915"/>
                </a:cubicBezTo>
                <a:lnTo>
                  <a:pt x="4533900" y="3161437"/>
                </a:lnTo>
                <a:lnTo>
                  <a:pt x="4601526" y="3086192"/>
                </a:lnTo>
                <a:lnTo>
                  <a:pt x="4593630" y="3091143"/>
                </a:lnTo>
                <a:cubicBezTo>
                  <a:pt x="4593460" y="3083512"/>
                  <a:pt x="4709518" y="2953913"/>
                  <a:pt x="4698684" y="2961413"/>
                </a:cubicBezTo>
                <a:cubicBezTo>
                  <a:pt x="4724400" y="2934743"/>
                  <a:pt x="4750118" y="2908073"/>
                  <a:pt x="4775836" y="2882356"/>
                </a:cubicBezTo>
                <a:cubicBezTo>
                  <a:pt x="4774884" y="2885213"/>
                  <a:pt x="4734878" y="2927123"/>
                  <a:pt x="4705352" y="2960461"/>
                </a:cubicBezTo>
                <a:cubicBezTo>
                  <a:pt x="4675824" y="2992846"/>
                  <a:pt x="4655820" y="3017611"/>
                  <a:pt x="4691064" y="2982368"/>
                </a:cubicBezTo>
                <a:cubicBezTo>
                  <a:pt x="4754880" y="2909978"/>
                  <a:pt x="4804412" y="2859496"/>
                  <a:pt x="4855844" y="2812823"/>
                </a:cubicBezTo>
                <a:cubicBezTo>
                  <a:pt x="4880612" y="2789963"/>
                  <a:pt x="4906328" y="2767103"/>
                  <a:pt x="4935856" y="2744243"/>
                </a:cubicBezTo>
                <a:cubicBezTo>
                  <a:pt x="4965384" y="2721383"/>
                  <a:pt x="4996816" y="2697571"/>
                  <a:pt x="5035868" y="2672806"/>
                </a:cubicBezTo>
                <a:cubicBezTo>
                  <a:pt x="5028962" y="2675425"/>
                  <a:pt x="5020568" y="2679473"/>
                  <a:pt x="5011044" y="2684757"/>
                </a:cubicBezTo>
                <a:lnTo>
                  <a:pt x="4980842" y="2703256"/>
                </a:lnTo>
                <a:lnTo>
                  <a:pt x="4997768" y="2691856"/>
                </a:lnTo>
                <a:cubicBezTo>
                  <a:pt x="5000624" y="2689951"/>
                  <a:pt x="5001578" y="2688998"/>
                  <a:pt x="5004436" y="2687093"/>
                </a:cubicBezTo>
                <a:cubicBezTo>
                  <a:pt x="4995864" y="2691856"/>
                  <a:pt x="4987292" y="2697571"/>
                  <a:pt x="4978718" y="2703286"/>
                </a:cubicBezTo>
                <a:cubicBezTo>
                  <a:pt x="4970146" y="2709001"/>
                  <a:pt x="4961572" y="2715668"/>
                  <a:pt x="4953000" y="2721383"/>
                </a:cubicBezTo>
                <a:cubicBezTo>
                  <a:pt x="4956810" y="2719478"/>
                  <a:pt x="4961810" y="2716144"/>
                  <a:pt x="4968956" y="2711263"/>
                </a:cubicBezTo>
                <a:lnTo>
                  <a:pt x="4978320" y="2704955"/>
                </a:lnTo>
                <a:lnTo>
                  <a:pt x="4904424" y="2760436"/>
                </a:lnTo>
                <a:cubicBezTo>
                  <a:pt x="4851084" y="2804251"/>
                  <a:pt x="4796792" y="2858543"/>
                  <a:pt x="4752976" y="2899501"/>
                </a:cubicBezTo>
                <a:cubicBezTo>
                  <a:pt x="4788218" y="2863306"/>
                  <a:pt x="4818698" y="2832826"/>
                  <a:pt x="4848226" y="2804251"/>
                </a:cubicBezTo>
                <a:cubicBezTo>
                  <a:pt x="4763452" y="2879498"/>
                  <a:pt x="4682492" y="2969033"/>
                  <a:pt x="4596766" y="3064283"/>
                </a:cubicBezTo>
                <a:lnTo>
                  <a:pt x="4578668" y="3087143"/>
                </a:lnTo>
                <a:cubicBezTo>
                  <a:pt x="4636770" y="3023326"/>
                  <a:pt x="4676776" y="2979511"/>
                  <a:pt x="4682492" y="2973796"/>
                </a:cubicBezTo>
                <a:cubicBezTo>
                  <a:pt x="4605338" y="3058568"/>
                  <a:pt x="4545330" y="3134768"/>
                  <a:pt x="4544378" y="3144293"/>
                </a:cubicBezTo>
                <a:lnTo>
                  <a:pt x="4557712" y="3129053"/>
                </a:lnTo>
                <a:lnTo>
                  <a:pt x="4531996" y="3161438"/>
                </a:lnTo>
                <a:cubicBezTo>
                  <a:pt x="4513898" y="3181441"/>
                  <a:pt x="4495800" y="3201443"/>
                  <a:pt x="4478656" y="3221446"/>
                </a:cubicBezTo>
                <a:cubicBezTo>
                  <a:pt x="4471988" y="3229066"/>
                  <a:pt x="4466272" y="3237638"/>
                  <a:pt x="4459604" y="3245258"/>
                </a:cubicBezTo>
                <a:lnTo>
                  <a:pt x="4469130" y="3232876"/>
                </a:lnTo>
                <a:cubicBezTo>
                  <a:pt x="4451986" y="3251926"/>
                  <a:pt x="4435792" y="3271928"/>
                  <a:pt x="4418648" y="3291931"/>
                </a:cubicBezTo>
                <a:cubicBezTo>
                  <a:pt x="4412932" y="3299551"/>
                  <a:pt x="4407218" y="3308123"/>
                  <a:pt x="4399598" y="3317648"/>
                </a:cubicBezTo>
                <a:cubicBezTo>
                  <a:pt x="4402456" y="3313838"/>
                  <a:pt x="4404360" y="3310028"/>
                  <a:pt x="4405312" y="3308123"/>
                </a:cubicBezTo>
                <a:cubicBezTo>
                  <a:pt x="4400552" y="3314791"/>
                  <a:pt x="4394836" y="3320506"/>
                  <a:pt x="4390072" y="3327173"/>
                </a:cubicBezTo>
                <a:cubicBezTo>
                  <a:pt x="4381500" y="3339556"/>
                  <a:pt x="4369118" y="3356701"/>
                  <a:pt x="4355784" y="3376703"/>
                </a:cubicBezTo>
                <a:cubicBezTo>
                  <a:pt x="4349116" y="3386228"/>
                  <a:pt x="4342448" y="3396706"/>
                  <a:pt x="4334828" y="3407183"/>
                </a:cubicBezTo>
                <a:cubicBezTo>
                  <a:pt x="4328160" y="3417661"/>
                  <a:pt x="4320540" y="3429091"/>
                  <a:pt x="4313872" y="3439568"/>
                </a:cubicBezTo>
                <a:cubicBezTo>
                  <a:pt x="4298632" y="3461476"/>
                  <a:pt x="4286252" y="3483383"/>
                  <a:pt x="4274820" y="3501481"/>
                </a:cubicBezTo>
                <a:cubicBezTo>
                  <a:pt x="4263392" y="3519578"/>
                  <a:pt x="4254818" y="3535771"/>
                  <a:pt x="4250056" y="3545296"/>
                </a:cubicBezTo>
                <a:cubicBezTo>
                  <a:pt x="4243388" y="3558631"/>
                  <a:pt x="4235768" y="3571966"/>
                  <a:pt x="4228148" y="3585301"/>
                </a:cubicBezTo>
                <a:cubicBezTo>
                  <a:pt x="4220528" y="3598636"/>
                  <a:pt x="4212908" y="3612923"/>
                  <a:pt x="4206240" y="3626258"/>
                </a:cubicBezTo>
                <a:lnTo>
                  <a:pt x="4194376" y="3649423"/>
                </a:lnTo>
                <a:lnTo>
                  <a:pt x="4196716" y="3644356"/>
                </a:lnTo>
                <a:cubicBezTo>
                  <a:pt x="4204336" y="3629116"/>
                  <a:pt x="4208144" y="3620543"/>
                  <a:pt x="4203384" y="3627211"/>
                </a:cubicBezTo>
                <a:cubicBezTo>
                  <a:pt x="4192904" y="3645308"/>
                  <a:pt x="4184332" y="3662453"/>
                  <a:pt x="4175760" y="3677693"/>
                </a:cubicBezTo>
                <a:cubicBezTo>
                  <a:pt x="4167188" y="3693886"/>
                  <a:pt x="4159568" y="3709126"/>
                  <a:pt x="4150996" y="3727223"/>
                </a:cubicBezTo>
                <a:cubicBezTo>
                  <a:pt x="4146232" y="3736748"/>
                  <a:pt x="4142424" y="3745321"/>
                  <a:pt x="4137660" y="3755798"/>
                </a:cubicBezTo>
                <a:cubicBezTo>
                  <a:pt x="4133850" y="3766276"/>
                  <a:pt x="4130040" y="3776753"/>
                  <a:pt x="4125278" y="3789136"/>
                </a:cubicBezTo>
                <a:cubicBezTo>
                  <a:pt x="4115752" y="3812948"/>
                  <a:pt x="4108132" y="3841523"/>
                  <a:pt x="4098608" y="3876766"/>
                </a:cubicBezTo>
                <a:lnTo>
                  <a:pt x="4110992" y="3835808"/>
                </a:lnTo>
                <a:lnTo>
                  <a:pt x="4117658" y="3815806"/>
                </a:lnTo>
                <a:lnTo>
                  <a:pt x="4125278" y="3795803"/>
                </a:lnTo>
                <a:cubicBezTo>
                  <a:pt x="4122420" y="3803423"/>
                  <a:pt x="4119564" y="3811043"/>
                  <a:pt x="4117658" y="3818663"/>
                </a:cubicBezTo>
                <a:lnTo>
                  <a:pt x="4111944" y="3841523"/>
                </a:lnTo>
                <a:cubicBezTo>
                  <a:pt x="4108132" y="3857716"/>
                  <a:pt x="4103370" y="3872956"/>
                  <a:pt x="4100512" y="3888196"/>
                </a:cubicBezTo>
                <a:cubicBezTo>
                  <a:pt x="4094798" y="3919628"/>
                  <a:pt x="4088130" y="3951061"/>
                  <a:pt x="4084320" y="3982493"/>
                </a:cubicBezTo>
                <a:cubicBezTo>
                  <a:pt x="4076700" y="4014878"/>
                  <a:pt x="4079558" y="3991066"/>
                  <a:pt x="4085272" y="3955823"/>
                </a:cubicBezTo>
                <a:cubicBezTo>
                  <a:pt x="4088130" y="3937726"/>
                  <a:pt x="4092892" y="3917723"/>
                  <a:pt x="4096704" y="3900578"/>
                </a:cubicBezTo>
                <a:cubicBezTo>
                  <a:pt x="4098608" y="3892006"/>
                  <a:pt x="4099560" y="3883433"/>
                  <a:pt x="4101466" y="3876766"/>
                </a:cubicBezTo>
                <a:cubicBezTo>
                  <a:pt x="4103370" y="3870098"/>
                  <a:pt x="4104324" y="3864383"/>
                  <a:pt x="4105276" y="3861526"/>
                </a:cubicBezTo>
                <a:cubicBezTo>
                  <a:pt x="4099560" y="3879623"/>
                  <a:pt x="4095750" y="3897721"/>
                  <a:pt x="4091940" y="3914866"/>
                </a:cubicBezTo>
                <a:cubicBezTo>
                  <a:pt x="4090036" y="3923438"/>
                  <a:pt x="4088130" y="3932011"/>
                  <a:pt x="4086224" y="3940583"/>
                </a:cubicBezTo>
                <a:cubicBezTo>
                  <a:pt x="4083368" y="3949156"/>
                  <a:pt x="4082416" y="3956776"/>
                  <a:pt x="4080510" y="3965348"/>
                </a:cubicBezTo>
                <a:cubicBezTo>
                  <a:pt x="4073844" y="3998686"/>
                  <a:pt x="4068128" y="4030118"/>
                  <a:pt x="4063366" y="4058693"/>
                </a:cubicBezTo>
                <a:cubicBezTo>
                  <a:pt x="4052888" y="4116796"/>
                  <a:pt x="4043364" y="4165373"/>
                  <a:pt x="4037648" y="4200616"/>
                </a:cubicBezTo>
                <a:cubicBezTo>
                  <a:pt x="4034792" y="4205378"/>
                  <a:pt x="4030028" y="4211093"/>
                  <a:pt x="4022408" y="4227286"/>
                </a:cubicBezTo>
                <a:cubicBezTo>
                  <a:pt x="4014788" y="4243478"/>
                  <a:pt x="4004310" y="4270148"/>
                  <a:pt x="3982404" y="4314916"/>
                </a:cubicBezTo>
                <a:cubicBezTo>
                  <a:pt x="4000500" y="4283483"/>
                  <a:pt x="3994784" y="4297771"/>
                  <a:pt x="3988118" y="4313011"/>
                </a:cubicBezTo>
                <a:cubicBezTo>
                  <a:pt x="3981450" y="4328251"/>
                  <a:pt x="3973830" y="4344443"/>
                  <a:pt x="3990024" y="4319678"/>
                </a:cubicBezTo>
                <a:cubicBezTo>
                  <a:pt x="3983356" y="4335871"/>
                  <a:pt x="3969068" y="4360636"/>
                  <a:pt x="3955732" y="4380638"/>
                </a:cubicBezTo>
                <a:cubicBezTo>
                  <a:pt x="3944304" y="4397783"/>
                  <a:pt x="3934778" y="4411118"/>
                  <a:pt x="3930968" y="4417786"/>
                </a:cubicBezTo>
                <a:lnTo>
                  <a:pt x="3932872" y="4412071"/>
                </a:lnTo>
                <a:cubicBezTo>
                  <a:pt x="3906204" y="4445408"/>
                  <a:pt x="3883344" y="4472078"/>
                  <a:pt x="3863340" y="4494938"/>
                </a:cubicBezTo>
                <a:cubicBezTo>
                  <a:pt x="3843338" y="4517798"/>
                  <a:pt x="3827144" y="4536848"/>
                  <a:pt x="3812858" y="4553993"/>
                </a:cubicBezTo>
                <a:cubicBezTo>
                  <a:pt x="3784284" y="4587331"/>
                  <a:pt x="3765232" y="4613048"/>
                  <a:pt x="3741420" y="4640671"/>
                </a:cubicBezTo>
                <a:cubicBezTo>
                  <a:pt x="3671888" y="4714013"/>
                  <a:pt x="3618548" y="4765448"/>
                  <a:pt x="3565208" y="4811168"/>
                </a:cubicBezTo>
                <a:cubicBezTo>
                  <a:pt x="3551872" y="4822598"/>
                  <a:pt x="3538538" y="4833076"/>
                  <a:pt x="3525204" y="4844506"/>
                </a:cubicBezTo>
                <a:cubicBezTo>
                  <a:pt x="3510916" y="4855936"/>
                  <a:pt x="3497580" y="4866413"/>
                  <a:pt x="3483292" y="4876891"/>
                </a:cubicBezTo>
                <a:cubicBezTo>
                  <a:pt x="3469004" y="4887368"/>
                  <a:pt x="3453766" y="4896893"/>
                  <a:pt x="3438524" y="4908323"/>
                </a:cubicBezTo>
                <a:cubicBezTo>
                  <a:pt x="3429952" y="4914038"/>
                  <a:pt x="3422332" y="4918801"/>
                  <a:pt x="3413760" y="4924516"/>
                </a:cubicBezTo>
                <a:cubicBezTo>
                  <a:pt x="3406140" y="4930231"/>
                  <a:pt x="3397568" y="4935946"/>
                  <a:pt x="3388044" y="4940708"/>
                </a:cubicBezTo>
                <a:cubicBezTo>
                  <a:pt x="3384232" y="4940708"/>
                  <a:pt x="3371850" y="4945471"/>
                  <a:pt x="3352800" y="4953091"/>
                </a:cubicBezTo>
                <a:cubicBezTo>
                  <a:pt x="3332798" y="4959758"/>
                  <a:pt x="3307080" y="4971188"/>
                  <a:pt x="3276600" y="4983571"/>
                </a:cubicBezTo>
                <a:cubicBezTo>
                  <a:pt x="3272792" y="4985476"/>
                  <a:pt x="3268028" y="4988333"/>
                  <a:pt x="3261360" y="4991191"/>
                </a:cubicBezTo>
                <a:cubicBezTo>
                  <a:pt x="3254692" y="4994048"/>
                  <a:pt x="3247072" y="4996906"/>
                  <a:pt x="3238500" y="5000716"/>
                </a:cubicBezTo>
                <a:cubicBezTo>
                  <a:pt x="3221356" y="5008336"/>
                  <a:pt x="3199448" y="5014051"/>
                  <a:pt x="3178492" y="5020718"/>
                </a:cubicBezTo>
                <a:cubicBezTo>
                  <a:pt x="3168016" y="5023576"/>
                  <a:pt x="3156584" y="5025481"/>
                  <a:pt x="3147060" y="5028338"/>
                </a:cubicBezTo>
                <a:cubicBezTo>
                  <a:pt x="3137536" y="5030243"/>
                  <a:pt x="3128010" y="5033101"/>
                  <a:pt x="3119438" y="5034053"/>
                </a:cubicBezTo>
                <a:cubicBezTo>
                  <a:pt x="3102292" y="5036911"/>
                  <a:pt x="3089910" y="5038816"/>
                  <a:pt x="3086100" y="5040721"/>
                </a:cubicBezTo>
                <a:cubicBezTo>
                  <a:pt x="3101340" y="5038816"/>
                  <a:pt x="3113724" y="5037863"/>
                  <a:pt x="3125152" y="5036911"/>
                </a:cubicBezTo>
                <a:cubicBezTo>
                  <a:pt x="3136584" y="5035006"/>
                  <a:pt x="3146108" y="5033101"/>
                  <a:pt x="3153728" y="5031196"/>
                </a:cubicBezTo>
                <a:cubicBezTo>
                  <a:pt x="3161348" y="5029291"/>
                  <a:pt x="3168016" y="5027386"/>
                  <a:pt x="3173730" y="5026433"/>
                </a:cubicBezTo>
                <a:cubicBezTo>
                  <a:pt x="3179444" y="5025481"/>
                  <a:pt x="3184208" y="5023576"/>
                  <a:pt x="3188970" y="5021671"/>
                </a:cubicBezTo>
                <a:cubicBezTo>
                  <a:pt x="3206116" y="5015003"/>
                  <a:pt x="3218498" y="5011193"/>
                  <a:pt x="3251836" y="4997858"/>
                </a:cubicBezTo>
                <a:cubicBezTo>
                  <a:pt x="3266124" y="4994048"/>
                  <a:pt x="3273744" y="4992143"/>
                  <a:pt x="3278504" y="4991191"/>
                </a:cubicBezTo>
                <a:cubicBezTo>
                  <a:pt x="3283268" y="4990238"/>
                  <a:pt x="3285172" y="4990238"/>
                  <a:pt x="3287078" y="4990238"/>
                </a:cubicBezTo>
                <a:cubicBezTo>
                  <a:pt x="3288984" y="4990238"/>
                  <a:pt x="3291840" y="4990238"/>
                  <a:pt x="3298508" y="4987381"/>
                </a:cubicBezTo>
                <a:lnTo>
                  <a:pt x="3311500" y="4983050"/>
                </a:lnTo>
                <a:lnTo>
                  <a:pt x="3306128" y="4985476"/>
                </a:lnTo>
                <a:cubicBezTo>
                  <a:pt x="3293744" y="4990238"/>
                  <a:pt x="3280410" y="4996906"/>
                  <a:pt x="3265170" y="5002621"/>
                </a:cubicBezTo>
                <a:cubicBezTo>
                  <a:pt x="3249930" y="5008336"/>
                  <a:pt x="3233738" y="5015003"/>
                  <a:pt x="3215640" y="5019766"/>
                </a:cubicBezTo>
                <a:cubicBezTo>
                  <a:pt x="3207068" y="5022623"/>
                  <a:pt x="3198496" y="5024528"/>
                  <a:pt x="3188970" y="5027386"/>
                </a:cubicBezTo>
                <a:cubicBezTo>
                  <a:pt x="3185160" y="5028338"/>
                  <a:pt x="3180398" y="5030243"/>
                  <a:pt x="3175636" y="5031196"/>
                </a:cubicBezTo>
                <a:lnTo>
                  <a:pt x="3161348" y="5034053"/>
                </a:lnTo>
                <a:cubicBezTo>
                  <a:pt x="3151824" y="5035958"/>
                  <a:pt x="3142298" y="5037863"/>
                  <a:pt x="3132772" y="5039768"/>
                </a:cubicBezTo>
                <a:cubicBezTo>
                  <a:pt x="3124200" y="5041673"/>
                  <a:pt x="3114676" y="5042626"/>
                  <a:pt x="3105150" y="5043578"/>
                </a:cubicBezTo>
                <a:cubicBezTo>
                  <a:pt x="3095624" y="5044531"/>
                  <a:pt x="3086100" y="5046436"/>
                  <a:pt x="3077528" y="5046436"/>
                </a:cubicBezTo>
                <a:cubicBezTo>
                  <a:pt x="3068956" y="5046436"/>
                  <a:pt x="3060384" y="5047388"/>
                  <a:pt x="3051810" y="5047388"/>
                </a:cubicBezTo>
                <a:cubicBezTo>
                  <a:pt x="3034666" y="5048341"/>
                  <a:pt x="3019424" y="5046436"/>
                  <a:pt x="3006092" y="5046436"/>
                </a:cubicBezTo>
                <a:cubicBezTo>
                  <a:pt x="2992756" y="5046436"/>
                  <a:pt x="2980372" y="5044531"/>
                  <a:pt x="2971800" y="5043578"/>
                </a:cubicBezTo>
                <a:cubicBezTo>
                  <a:pt x="2980372" y="5043578"/>
                  <a:pt x="2988944" y="5044531"/>
                  <a:pt x="2997518" y="5044531"/>
                </a:cubicBezTo>
                <a:cubicBezTo>
                  <a:pt x="2968944" y="5042626"/>
                  <a:pt x="2946084" y="5039768"/>
                  <a:pt x="2925128" y="5035006"/>
                </a:cubicBezTo>
                <a:cubicBezTo>
                  <a:pt x="2904172" y="5031196"/>
                  <a:pt x="2885124" y="5026433"/>
                  <a:pt x="2864168" y="5021671"/>
                </a:cubicBezTo>
                <a:cubicBezTo>
                  <a:pt x="2822258" y="5012146"/>
                  <a:pt x="2770824" y="4999763"/>
                  <a:pt x="2677478" y="4983571"/>
                </a:cubicBezTo>
                <a:cubicBezTo>
                  <a:pt x="2647950" y="4977856"/>
                  <a:pt x="2618424" y="4973093"/>
                  <a:pt x="2588896" y="4968331"/>
                </a:cubicBezTo>
                <a:cubicBezTo>
                  <a:pt x="2593658" y="4969283"/>
                  <a:pt x="2594610" y="4968331"/>
                  <a:pt x="2596516" y="4968331"/>
                </a:cubicBezTo>
                <a:lnTo>
                  <a:pt x="2583564" y="4965797"/>
                </a:lnTo>
                <a:lnTo>
                  <a:pt x="2581514" y="4965591"/>
                </a:lnTo>
                <a:cubicBezTo>
                  <a:pt x="2577228" y="4964996"/>
                  <a:pt x="2571274" y="4964043"/>
                  <a:pt x="2563178" y="4962615"/>
                </a:cubicBezTo>
                <a:lnTo>
                  <a:pt x="2578472" y="4964800"/>
                </a:lnTo>
                <a:lnTo>
                  <a:pt x="2550200" y="4959267"/>
                </a:lnTo>
                <a:cubicBezTo>
                  <a:pt x="2511088" y="4951721"/>
                  <a:pt x="2491264" y="4948328"/>
                  <a:pt x="2469832" y="4945471"/>
                </a:cubicBezTo>
                <a:cubicBezTo>
                  <a:pt x="2463166" y="4944518"/>
                  <a:pt x="2455544" y="4943566"/>
                  <a:pt x="2447924" y="4942613"/>
                </a:cubicBezTo>
                <a:cubicBezTo>
                  <a:pt x="2443164" y="4942613"/>
                  <a:pt x="2439352" y="4941661"/>
                  <a:pt x="2434590" y="4941661"/>
                </a:cubicBezTo>
                <a:cubicBezTo>
                  <a:pt x="2429828" y="4941661"/>
                  <a:pt x="2425064" y="4941661"/>
                  <a:pt x="2419350" y="4941661"/>
                </a:cubicBezTo>
                <a:cubicBezTo>
                  <a:pt x="2399348" y="4940708"/>
                  <a:pt x="2372678" y="4939756"/>
                  <a:pt x="2334578" y="4943566"/>
                </a:cubicBezTo>
                <a:cubicBezTo>
                  <a:pt x="2341244" y="4942613"/>
                  <a:pt x="2337436" y="4942613"/>
                  <a:pt x="2347912" y="4941661"/>
                </a:cubicBezTo>
                <a:cubicBezTo>
                  <a:pt x="2336484" y="4941661"/>
                  <a:pt x="2325052" y="4942613"/>
                  <a:pt x="2313624" y="4942613"/>
                </a:cubicBezTo>
                <a:cubicBezTo>
                  <a:pt x="2302192" y="4942613"/>
                  <a:pt x="2290764" y="4945471"/>
                  <a:pt x="2279332" y="4946423"/>
                </a:cubicBezTo>
                <a:cubicBezTo>
                  <a:pt x="2267904" y="4948328"/>
                  <a:pt x="2257424" y="4949281"/>
                  <a:pt x="2245996" y="4951186"/>
                </a:cubicBezTo>
                <a:cubicBezTo>
                  <a:pt x="2234564" y="4954043"/>
                  <a:pt x="2224088" y="4955948"/>
                  <a:pt x="2213610" y="4958806"/>
                </a:cubicBezTo>
                <a:cubicBezTo>
                  <a:pt x="2203132" y="4961663"/>
                  <a:pt x="2192656" y="4963568"/>
                  <a:pt x="2182178" y="4966426"/>
                </a:cubicBezTo>
                <a:cubicBezTo>
                  <a:pt x="2171700" y="4970236"/>
                  <a:pt x="2162176" y="4973093"/>
                  <a:pt x="2152650" y="4975951"/>
                </a:cubicBezTo>
                <a:cubicBezTo>
                  <a:pt x="2143124" y="4978808"/>
                  <a:pt x="2133600" y="4981666"/>
                  <a:pt x="2125028" y="4984523"/>
                </a:cubicBezTo>
                <a:cubicBezTo>
                  <a:pt x="2115504" y="4987381"/>
                  <a:pt x="2107884" y="4991191"/>
                  <a:pt x="2099310" y="4994048"/>
                </a:cubicBezTo>
                <a:cubicBezTo>
                  <a:pt x="2078356" y="4998811"/>
                  <a:pt x="2080260" y="4996906"/>
                  <a:pt x="2090738" y="4992143"/>
                </a:cubicBezTo>
                <a:cubicBezTo>
                  <a:pt x="2101216" y="4987381"/>
                  <a:pt x="2119312" y="4979761"/>
                  <a:pt x="2131696" y="4974998"/>
                </a:cubicBezTo>
                <a:cubicBezTo>
                  <a:pt x="2092644" y="4986428"/>
                  <a:pt x="2053828" y="5001430"/>
                  <a:pt x="2016800" y="5018813"/>
                </a:cubicBezTo>
                <a:lnTo>
                  <a:pt x="1976178" y="5041469"/>
                </a:lnTo>
                <a:lnTo>
                  <a:pt x="1991678" y="5036910"/>
                </a:lnTo>
                <a:cubicBezTo>
                  <a:pt x="1998344" y="5034053"/>
                  <a:pt x="2005964" y="5030243"/>
                  <a:pt x="2018348" y="5025480"/>
                </a:cubicBezTo>
                <a:lnTo>
                  <a:pt x="2005964" y="5031195"/>
                </a:lnTo>
                <a:lnTo>
                  <a:pt x="1993584" y="5037862"/>
                </a:lnTo>
                <a:lnTo>
                  <a:pt x="1968818" y="5051198"/>
                </a:lnTo>
                <a:cubicBezTo>
                  <a:pt x="1961198" y="5055960"/>
                  <a:pt x="1952624" y="5059770"/>
                  <a:pt x="1945004" y="5064532"/>
                </a:cubicBezTo>
                <a:lnTo>
                  <a:pt x="1921192" y="5078820"/>
                </a:lnTo>
                <a:cubicBezTo>
                  <a:pt x="1914524" y="5081678"/>
                  <a:pt x="1925956" y="5073105"/>
                  <a:pt x="1940244" y="5063580"/>
                </a:cubicBezTo>
                <a:cubicBezTo>
                  <a:pt x="1946910" y="5058818"/>
                  <a:pt x="1955484" y="5054055"/>
                  <a:pt x="1962150" y="5050245"/>
                </a:cubicBezTo>
                <a:lnTo>
                  <a:pt x="1973338" y="5043053"/>
                </a:lnTo>
                <a:lnTo>
                  <a:pt x="1912620" y="5076916"/>
                </a:lnTo>
                <a:cubicBezTo>
                  <a:pt x="1904048" y="5081678"/>
                  <a:pt x="1896428" y="5086441"/>
                  <a:pt x="1888808" y="5092156"/>
                </a:cubicBezTo>
                <a:cubicBezTo>
                  <a:pt x="1881188" y="5096918"/>
                  <a:pt x="1874520" y="5102633"/>
                  <a:pt x="1866900" y="5108348"/>
                </a:cubicBezTo>
                <a:cubicBezTo>
                  <a:pt x="1852612" y="5118826"/>
                  <a:pt x="1839278" y="5129303"/>
                  <a:pt x="1826896" y="5140733"/>
                </a:cubicBezTo>
                <a:cubicBezTo>
                  <a:pt x="1814512" y="5152163"/>
                  <a:pt x="1802130" y="5162641"/>
                  <a:pt x="1791652" y="5172166"/>
                </a:cubicBezTo>
                <a:cubicBezTo>
                  <a:pt x="1781176" y="5182643"/>
                  <a:pt x="1771650" y="5193121"/>
                  <a:pt x="1763078" y="5201693"/>
                </a:cubicBezTo>
                <a:cubicBezTo>
                  <a:pt x="1756410" y="5207408"/>
                  <a:pt x="1749744" y="5212171"/>
                  <a:pt x="1744028" y="5218838"/>
                </a:cubicBezTo>
                <a:lnTo>
                  <a:pt x="1725930" y="5236936"/>
                </a:lnTo>
                <a:lnTo>
                  <a:pt x="1707832" y="5255033"/>
                </a:lnTo>
                <a:cubicBezTo>
                  <a:pt x="1701164" y="5261701"/>
                  <a:pt x="1696404" y="5268368"/>
                  <a:pt x="1690688" y="5275036"/>
                </a:cubicBezTo>
                <a:cubicBezTo>
                  <a:pt x="1695450" y="5268368"/>
                  <a:pt x="1700212" y="5261701"/>
                  <a:pt x="1704976" y="5255986"/>
                </a:cubicBezTo>
                <a:cubicBezTo>
                  <a:pt x="1709738" y="5250271"/>
                  <a:pt x="1715452" y="5243603"/>
                  <a:pt x="1720216" y="5237888"/>
                </a:cubicBezTo>
                <a:cubicBezTo>
                  <a:pt x="1730692" y="5226458"/>
                  <a:pt x="1739264" y="5214076"/>
                  <a:pt x="1747838" y="5205503"/>
                </a:cubicBezTo>
                <a:cubicBezTo>
                  <a:pt x="1764984" y="5187406"/>
                  <a:pt x="1773556" y="5175976"/>
                  <a:pt x="1765936" y="5181691"/>
                </a:cubicBezTo>
                <a:cubicBezTo>
                  <a:pt x="1755458" y="5191216"/>
                  <a:pt x="1747838" y="5198836"/>
                  <a:pt x="1742124" y="5204551"/>
                </a:cubicBezTo>
                <a:cubicBezTo>
                  <a:pt x="1736408" y="5211218"/>
                  <a:pt x="1732598" y="5215981"/>
                  <a:pt x="1727836" y="5221696"/>
                </a:cubicBezTo>
                <a:cubicBezTo>
                  <a:pt x="1723072" y="5227411"/>
                  <a:pt x="1717358" y="5233126"/>
                  <a:pt x="1709738" y="5241698"/>
                </a:cubicBezTo>
                <a:cubicBezTo>
                  <a:pt x="1705928" y="5245508"/>
                  <a:pt x="1701164" y="5250271"/>
                  <a:pt x="1696404" y="5255986"/>
                </a:cubicBezTo>
                <a:cubicBezTo>
                  <a:pt x="1691640" y="5262653"/>
                  <a:pt x="1685924" y="5269321"/>
                  <a:pt x="1679258" y="5276941"/>
                </a:cubicBezTo>
                <a:cubicBezTo>
                  <a:pt x="1682116" y="5270273"/>
                  <a:pt x="1688784" y="5259796"/>
                  <a:pt x="1697356" y="5247413"/>
                </a:cubicBezTo>
                <a:cubicBezTo>
                  <a:pt x="1706880" y="5235031"/>
                  <a:pt x="1718310" y="5220743"/>
                  <a:pt x="1729740" y="5205503"/>
                </a:cubicBezTo>
                <a:cubicBezTo>
                  <a:pt x="1714500" y="5220743"/>
                  <a:pt x="1703070" y="5232173"/>
                  <a:pt x="1694498" y="5241698"/>
                </a:cubicBezTo>
                <a:cubicBezTo>
                  <a:pt x="1685924" y="5251223"/>
                  <a:pt x="1680210" y="5258843"/>
                  <a:pt x="1676400" y="5264558"/>
                </a:cubicBezTo>
                <a:cubicBezTo>
                  <a:pt x="1667828" y="5275988"/>
                  <a:pt x="1666876" y="5278846"/>
                  <a:pt x="1666876" y="5280751"/>
                </a:cubicBezTo>
                <a:cubicBezTo>
                  <a:pt x="1666876" y="5282656"/>
                  <a:pt x="1667828" y="5282656"/>
                  <a:pt x="1663064" y="5288371"/>
                </a:cubicBezTo>
                <a:cubicBezTo>
                  <a:pt x="1661160" y="5290276"/>
                  <a:pt x="1658304" y="5295038"/>
                  <a:pt x="1652588" y="5300753"/>
                </a:cubicBezTo>
                <a:cubicBezTo>
                  <a:pt x="1647824" y="5307421"/>
                  <a:pt x="1641158" y="5315993"/>
                  <a:pt x="1631632" y="5327423"/>
                </a:cubicBezTo>
                <a:cubicBezTo>
                  <a:pt x="1624012" y="5338853"/>
                  <a:pt x="1617344" y="5348378"/>
                  <a:pt x="1612584" y="5357903"/>
                </a:cubicBezTo>
                <a:cubicBezTo>
                  <a:pt x="1606868" y="5367428"/>
                  <a:pt x="1603058" y="5376001"/>
                  <a:pt x="1600200" y="5382668"/>
                </a:cubicBezTo>
                <a:cubicBezTo>
                  <a:pt x="1593532" y="5396003"/>
                  <a:pt x="1590676" y="5405528"/>
                  <a:pt x="1590676" y="5408386"/>
                </a:cubicBezTo>
                <a:cubicBezTo>
                  <a:pt x="1582104" y="5422673"/>
                  <a:pt x="1574484" y="5436008"/>
                  <a:pt x="1566864" y="5450296"/>
                </a:cubicBezTo>
                <a:cubicBezTo>
                  <a:pt x="1559244" y="5464583"/>
                  <a:pt x="1551624" y="5478871"/>
                  <a:pt x="1544956" y="5493158"/>
                </a:cubicBezTo>
                <a:cubicBezTo>
                  <a:pt x="1544956" y="5498873"/>
                  <a:pt x="1532572" y="5529353"/>
                  <a:pt x="1518284" y="5567453"/>
                </a:cubicBezTo>
                <a:cubicBezTo>
                  <a:pt x="1503044" y="5605553"/>
                  <a:pt x="1485900" y="5651273"/>
                  <a:pt x="1470660" y="5687468"/>
                </a:cubicBezTo>
                <a:cubicBezTo>
                  <a:pt x="1469708" y="5696993"/>
                  <a:pt x="1499236" y="5631271"/>
                  <a:pt x="1508760" y="5602696"/>
                </a:cubicBezTo>
                <a:cubicBezTo>
                  <a:pt x="1509712" y="5609363"/>
                  <a:pt x="1481138" y="5687468"/>
                  <a:pt x="1458278" y="5736998"/>
                </a:cubicBezTo>
                <a:cubicBezTo>
                  <a:pt x="1453516" y="5740808"/>
                  <a:pt x="1443038" y="5761763"/>
                  <a:pt x="1426844" y="5791291"/>
                </a:cubicBezTo>
                <a:cubicBezTo>
                  <a:pt x="1411604" y="5819866"/>
                  <a:pt x="1389698" y="5856061"/>
                  <a:pt x="1365884" y="5887493"/>
                </a:cubicBezTo>
                <a:cubicBezTo>
                  <a:pt x="1360170" y="5895113"/>
                  <a:pt x="1353504" y="5901781"/>
                  <a:pt x="1347788" y="5909401"/>
                </a:cubicBezTo>
                <a:cubicBezTo>
                  <a:pt x="1344930" y="5913211"/>
                  <a:pt x="1342072" y="5917021"/>
                  <a:pt x="1339216" y="5919878"/>
                </a:cubicBezTo>
                <a:cubicBezTo>
                  <a:pt x="1335404" y="5923688"/>
                  <a:pt x="1332548" y="5926546"/>
                  <a:pt x="1329690" y="5929403"/>
                </a:cubicBezTo>
                <a:cubicBezTo>
                  <a:pt x="1323024" y="5936071"/>
                  <a:pt x="1317308" y="5941786"/>
                  <a:pt x="1312544" y="5946548"/>
                </a:cubicBezTo>
                <a:cubicBezTo>
                  <a:pt x="1306830" y="5951311"/>
                  <a:pt x="1302068" y="5955121"/>
                  <a:pt x="1297304" y="5958931"/>
                </a:cubicBezTo>
                <a:cubicBezTo>
                  <a:pt x="1279208" y="5973218"/>
                  <a:pt x="1271588" y="5977981"/>
                  <a:pt x="1282064" y="5965598"/>
                </a:cubicBezTo>
                <a:cubicBezTo>
                  <a:pt x="1258252" y="5984648"/>
                  <a:pt x="1231584" y="6002746"/>
                  <a:pt x="1202056" y="6017986"/>
                </a:cubicBezTo>
                <a:cubicBezTo>
                  <a:pt x="1172528" y="6033226"/>
                  <a:pt x="1140144" y="6045608"/>
                  <a:pt x="1107758" y="6055133"/>
                </a:cubicBezTo>
                <a:cubicBezTo>
                  <a:pt x="1042036" y="6075136"/>
                  <a:pt x="971550" y="6084661"/>
                  <a:pt x="904876" y="6090376"/>
                </a:cubicBezTo>
                <a:cubicBezTo>
                  <a:pt x="770572" y="6100853"/>
                  <a:pt x="645796" y="6102758"/>
                  <a:pt x="565784" y="6096091"/>
                </a:cubicBezTo>
                <a:cubicBezTo>
                  <a:pt x="512444" y="6089423"/>
                  <a:pt x="407670" y="6068468"/>
                  <a:pt x="471488" y="6076088"/>
                </a:cubicBezTo>
                <a:cubicBezTo>
                  <a:pt x="423864" y="6067516"/>
                  <a:pt x="381952" y="6057991"/>
                  <a:pt x="343852" y="6044656"/>
                </a:cubicBezTo>
                <a:cubicBezTo>
                  <a:pt x="324804" y="6038941"/>
                  <a:pt x="307658" y="6030368"/>
                  <a:pt x="289560" y="6023701"/>
                </a:cubicBezTo>
                <a:cubicBezTo>
                  <a:pt x="280988" y="6019891"/>
                  <a:pt x="272416" y="6015128"/>
                  <a:pt x="263844" y="6011318"/>
                </a:cubicBezTo>
                <a:cubicBezTo>
                  <a:pt x="255270" y="6007508"/>
                  <a:pt x="246698" y="6003698"/>
                  <a:pt x="239078" y="5998936"/>
                </a:cubicBezTo>
                <a:cubicBezTo>
                  <a:pt x="222884" y="5989411"/>
                  <a:pt x="206692" y="5979886"/>
                  <a:pt x="191452" y="5968456"/>
                </a:cubicBezTo>
                <a:cubicBezTo>
                  <a:pt x="183832" y="5962741"/>
                  <a:pt x="176212" y="5957026"/>
                  <a:pt x="168592" y="5951311"/>
                </a:cubicBezTo>
                <a:cubicBezTo>
                  <a:pt x="161924" y="5944643"/>
                  <a:pt x="154304" y="5937976"/>
                  <a:pt x="146684" y="5931308"/>
                </a:cubicBezTo>
                <a:cubicBezTo>
                  <a:pt x="131922" y="5917497"/>
                  <a:pt x="117396" y="5902257"/>
                  <a:pt x="103466" y="5885112"/>
                </a:cubicBezTo>
                <a:lnTo>
                  <a:pt x="90592" y="5866401"/>
                </a:lnTo>
                <a:lnTo>
                  <a:pt x="104776" y="5884636"/>
                </a:lnTo>
                <a:cubicBezTo>
                  <a:pt x="110490" y="5891303"/>
                  <a:pt x="114300" y="5895113"/>
                  <a:pt x="113348" y="5893208"/>
                </a:cubicBezTo>
                <a:cubicBezTo>
                  <a:pt x="108584" y="5887493"/>
                  <a:pt x="102870" y="5880826"/>
                  <a:pt x="98108" y="5875111"/>
                </a:cubicBezTo>
                <a:cubicBezTo>
                  <a:pt x="95250" y="5871301"/>
                  <a:pt x="92392" y="5868443"/>
                  <a:pt x="90488" y="5865586"/>
                </a:cubicBezTo>
                <a:lnTo>
                  <a:pt x="83820" y="5856061"/>
                </a:lnTo>
                <a:cubicBezTo>
                  <a:pt x="79058" y="5849393"/>
                  <a:pt x="74296" y="5843678"/>
                  <a:pt x="70484" y="5837011"/>
                </a:cubicBezTo>
                <a:lnTo>
                  <a:pt x="59056" y="5817008"/>
                </a:lnTo>
                <a:cubicBezTo>
                  <a:pt x="55244" y="5810341"/>
                  <a:pt x="51436" y="5802721"/>
                  <a:pt x="48578" y="5796053"/>
                </a:cubicBezTo>
                <a:cubicBezTo>
                  <a:pt x="45720" y="5788433"/>
                  <a:pt x="41910" y="5781766"/>
                  <a:pt x="39052" y="5774146"/>
                </a:cubicBezTo>
                <a:cubicBezTo>
                  <a:pt x="33338" y="5759858"/>
                  <a:pt x="27624" y="5744618"/>
                  <a:pt x="22860" y="5728426"/>
                </a:cubicBezTo>
                <a:cubicBezTo>
                  <a:pt x="12384" y="5696041"/>
                  <a:pt x="5716" y="5660798"/>
                  <a:pt x="1904" y="5621746"/>
                </a:cubicBezTo>
                <a:lnTo>
                  <a:pt x="244" y="5527023"/>
                </a:lnTo>
                <a:lnTo>
                  <a:pt x="952" y="5534116"/>
                </a:lnTo>
                <a:cubicBezTo>
                  <a:pt x="952" y="5532211"/>
                  <a:pt x="952" y="5529353"/>
                  <a:pt x="952" y="5525543"/>
                </a:cubicBezTo>
                <a:cubicBezTo>
                  <a:pt x="952" y="5516971"/>
                  <a:pt x="952" y="5505541"/>
                  <a:pt x="1904" y="5492206"/>
                </a:cubicBezTo>
                <a:cubicBezTo>
                  <a:pt x="2858" y="5464583"/>
                  <a:pt x="8572" y="5431246"/>
                  <a:pt x="12384" y="5406481"/>
                </a:cubicBezTo>
                <a:cubicBezTo>
                  <a:pt x="19050" y="5378858"/>
                  <a:pt x="5716" y="5443628"/>
                  <a:pt x="10478" y="5428388"/>
                </a:cubicBezTo>
                <a:cubicBezTo>
                  <a:pt x="28576" y="5335043"/>
                  <a:pt x="60008" y="5251223"/>
                  <a:pt x="98108" y="5174071"/>
                </a:cubicBezTo>
                <a:cubicBezTo>
                  <a:pt x="117158" y="5135018"/>
                  <a:pt x="138112" y="5097871"/>
                  <a:pt x="160020" y="5062628"/>
                </a:cubicBezTo>
                <a:cubicBezTo>
                  <a:pt x="182880" y="5027386"/>
                  <a:pt x="206692" y="4993096"/>
                  <a:pt x="232410" y="4960711"/>
                </a:cubicBezTo>
                <a:cubicBezTo>
                  <a:pt x="258128" y="4928326"/>
                  <a:pt x="286704" y="4896893"/>
                  <a:pt x="316230" y="4867366"/>
                </a:cubicBezTo>
                <a:cubicBezTo>
                  <a:pt x="345758" y="4837838"/>
                  <a:pt x="376238" y="4808311"/>
                  <a:pt x="407670" y="4779736"/>
                </a:cubicBezTo>
                <a:cubicBezTo>
                  <a:pt x="470536" y="4722586"/>
                  <a:pt x="539116" y="4666388"/>
                  <a:pt x="611504" y="4607333"/>
                </a:cubicBezTo>
                <a:cubicBezTo>
                  <a:pt x="570548" y="4640671"/>
                  <a:pt x="542924" y="4665436"/>
                  <a:pt x="525780" y="4681628"/>
                </a:cubicBezTo>
                <a:cubicBezTo>
                  <a:pt x="508636" y="4697821"/>
                  <a:pt x="502920" y="4706393"/>
                  <a:pt x="502920" y="4707346"/>
                </a:cubicBezTo>
                <a:cubicBezTo>
                  <a:pt x="529590" y="4684486"/>
                  <a:pt x="557212" y="4662578"/>
                  <a:pt x="583884" y="4640671"/>
                </a:cubicBezTo>
                <a:cubicBezTo>
                  <a:pt x="613410" y="4613048"/>
                  <a:pt x="674370" y="4563518"/>
                  <a:pt x="722948" y="4519703"/>
                </a:cubicBezTo>
                <a:cubicBezTo>
                  <a:pt x="726758" y="4517322"/>
                  <a:pt x="734854" y="4511369"/>
                  <a:pt x="739022" y="4508750"/>
                </a:cubicBezTo>
                <a:lnTo>
                  <a:pt x="739138" y="4508720"/>
                </a:lnTo>
                <a:lnTo>
                  <a:pt x="741506" y="4506591"/>
                </a:lnTo>
                <a:cubicBezTo>
                  <a:pt x="746880" y="4501903"/>
                  <a:pt x="753904" y="4495890"/>
                  <a:pt x="762952" y="4488270"/>
                </a:cubicBezTo>
                <a:lnTo>
                  <a:pt x="741276" y="4508190"/>
                </a:lnTo>
                <a:lnTo>
                  <a:pt x="741298" y="4508184"/>
                </a:lnTo>
                <a:cubicBezTo>
                  <a:pt x="740390" y="4509404"/>
                  <a:pt x="737474" y="4512321"/>
                  <a:pt x="731520" y="4517798"/>
                </a:cubicBezTo>
                <a:cubicBezTo>
                  <a:pt x="812484" y="4453981"/>
                  <a:pt x="869632" y="4397783"/>
                  <a:pt x="926784" y="4333013"/>
                </a:cubicBezTo>
                <a:cubicBezTo>
                  <a:pt x="942024" y="4316821"/>
                  <a:pt x="955358" y="4299676"/>
                  <a:pt x="969644" y="4282531"/>
                </a:cubicBezTo>
                <a:cubicBezTo>
                  <a:pt x="983932" y="4265386"/>
                  <a:pt x="997268" y="4247288"/>
                  <a:pt x="1012508" y="4227286"/>
                </a:cubicBezTo>
                <a:cubicBezTo>
                  <a:pt x="1042988" y="4188233"/>
                  <a:pt x="1071564" y="4143466"/>
                  <a:pt x="1103948" y="4090126"/>
                </a:cubicBezTo>
                <a:cubicBezTo>
                  <a:pt x="1058228" y="4180613"/>
                  <a:pt x="999172" y="4263481"/>
                  <a:pt x="931544" y="4339681"/>
                </a:cubicBezTo>
                <a:cubicBezTo>
                  <a:pt x="950596" y="4322536"/>
                  <a:pt x="967740" y="4304438"/>
                  <a:pt x="985838" y="4286341"/>
                </a:cubicBezTo>
                <a:cubicBezTo>
                  <a:pt x="957264" y="4321583"/>
                  <a:pt x="927736" y="4354921"/>
                  <a:pt x="897256" y="4388258"/>
                </a:cubicBezTo>
                <a:cubicBezTo>
                  <a:pt x="957264" y="4333966"/>
                  <a:pt x="997268" y="4274911"/>
                  <a:pt x="1006792" y="4270148"/>
                </a:cubicBezTo>
                <a:cubicBezTo>
                  <a:pt x="997268" y="4284436"/>
                  <a:pt x="969644" y="4314916"/>
                  <a:pt x="970598" y="4317773"/>
                </a:cubicBezTo>
                <a:cubicBezTo>
                  <a:pt x="983932" y="4303486"/>
                  <a:pt x="993458" y="4292056"/>
                  <a:pt x="1002030" y="4282531"/>
                </a:cubicBezTo>
                <a:cubicBezTo>
                  <a:pt x="1009650" y="4273006"/>
                  <a:pt x="1015364" y="4265386"/>
                  <a:pt x="1021080" y="4257766"/>
                </a:cubicBezTo>
                <a:cubicBezTo>
                  <a:pt x="1026796" y="4250146"/>
                  <a:pt x="1031558" y="4243478"/>
                  <a:pt x="1037272" y="4234906"/>
                </a:cubicBezTo>
                <a:cubicBezTo>
                  <a:pt x="1040130" y="4231096"/>
                  <a:pt x="1042988" y="4226333"/>
                  <a:pt x="1046798" y="4221571"/>
                </a:cubicBezTo>
                <a:cubicBezTo>
                  <a:pt x="1050608" y="4216808"/>
                  <a:pt x="1054418" y="4211093"/>
                  <a:pt x="1058228" y="4205378"/>
                </a:cubicBezTo>
                <a:cubicBezTo>
                  <a:pt x="1048704" y="4222523"/>
                  <a:pt x="1035368" y="4239668"/>
                  <a:pt x="1022032" y="4258718"/>
                </a:cubicBezTo>
                <a:cubicBezTo>
                  <a:pt x="1008698" y="4277768"/>
                  <a:pt x="992504" y="4296818"/>
                  <a:pt x="975360" y="4316821"/>
                </a:cubicBezTo>
                <a:cubicBezTo>
                  <a:pt x="971550" y="4321583"/>
                  <a:pt x="967740" y="4327298"/>
                  <a:pt x="962978" y="4332061"/>
                </a:cubicBezTo>
                <a:cubicBezTo>
                  <a:pt x="959168" y="4337776"/>
                  <a:pt x="954404" y="4342538"/>
                  <a:pt x="949644" y="4347301"/>
                </a:cubicBezTo>
                <a:cubicBezTo>
                  <a:pt x="940118" y="4356826"/>
                  <a:pt x="930592" y="4367303"/>
                  <a:pt x="921068" y="4377781"/>
                </a:cubicBezTo>
                <a:cubicBezTo>
                  <a:pt x="901064" y="4397783"/>
                  <a:pt x="881064" y="4417786"/>
                  <a:pt x="860108" y="4437788"/>
                </a:cubicBezTo>
                <a:cubicBezTo>
                  <a:pt x="776288" y="4516846"/>
                  <a:pt x="686752" y="4589236"/>
                  <a:pt x="624840" y="4641623"/>
                </a:cubicBezTo>
                <a:cubicBezTo>
                  <a:pt x="605790" y="4657816"/>
                  <a:pt x="640080" y="4626383"/>
                  <a:pt x="642938" y="4622573"/>
                </a:cubicBezTo>
                <a:cubicBezTo>
                  <a:pt x="592456" y="4664483"/>
                  <a:pt x="559118" y="4687343"/>
                  <a:pt x="497204" y="4741636"/>
                </a:cubicBezTo>
                <a:cubicBezTo>
                  <a:pt x="461010" y="4777831"/>
                  <a:pt x="528638" y="4718776"/>
                  <a:pt x="561024" y="4693058"/>
                </a:cubicBezTo>
                <a:cubicBezTo>
                  <a:pt x="559118" y="4699726"/>
                  <a:pt x="542924" y="4712108"/>
                  <a:pt x="508636" y="4741636"/>
                </a:cubicBezTo>
                <a:cubicBezTo>
                  <a:pt x="503872" y="4743541"/>
                  <a:pt x="455296" y="4782593"/>
                  <a:pt x="404812" y="4828313"/>
                </a:cubicBezTo>
                <a:cubicBezTo>
                  <a:pt x="354330" y="4873081"/>
                  <a:pt x="301944" y="4925468"/>
                  <a:pt x="280988" y="4945471"/>
                </a:cubicBezTo>
                <a:cubicBezTo>
                  <a:pt x="271464" y="4956901"/>
                  <a:pt x="262890" y="4967378"/>
                  <a:pt x="256224" y="4975951"/>
                </a:cubicBezTo>
                <a:cubicBezTo>
                  <a:pt x="249556" y="4984523"/>
                  <a:pt x="243840" y="4992143"/>
                  <a:pt x="239078" y="4998811"/>
                </a:cubicBezTo>
                <a:cubicBezTo>
                  <a:pt x="230504" y="5011193"/>
                  <a:pt x="224790" y="5019766"/>
                  <a:pt x="221932" y="5024528"/>
                </a:cubicBezTo>
                <a:cubicBezTo>
                  <a:pt x="217170" y="5034053"/>
                  <a:pt x="220980" y="5031196"/>
                  <a:pt x="224790" y="5027386"/>
                </a:cubicBezTo>
                <a:cubicBezTo>
                  <a:pt x="229552" y="5023576"/>
                  <a:pt x="233364" y="5020718"/>
                  <a:pt x="227648" y="5029291"/>
                </a:cubicBezTo>
                <a:cubicBezTo>
                  <a:pt x="221932" y="5037863"/>
                  <a:pt x="205740" y="5058818"/>
                  <a:pt x="175260" y="5108348"/>
                </a:cubicBezTo>
                <a:cubicBezTo>
                  <a:pt x="161924" y="5127398"/>
                  <a:pt x="148590" y="5146448"/>
                  <a:pt x="136208" y="5166451"/>
                </a:cubicBezTo>
                <a:cubicBezTo>
                  <a:pt x="106680" y="5227411"/>
                  <a:pt x="79058" y="5299801"/>
                  <a:pt x="60008" y="5376953"/>
                </a:cubicBezTo>
                <a:cubicBezTo>
                  <a:pt x="46434" y="5434818"/>
                  <a:pt x="38220" y="5494825"/>
                  <a:pt x="44202" y="5552957"/>
                </a:cubicBezTo>
                <a:lnTo>
                  <a:pt x="50484" y="5585590"/>
                </a:lnTo>
                <a:lnTo>
                  <a:pt x="50484" y="5608411"/>
                </a:lnTo>
                <a:cubicBezTo>
                  <a:pt x="54292" y="5665561"/>
                  <a:pt x="69532" y="5717948"/>
                  <a:pt x="88584" y="5761763"/>
                </a:cubicBezTo>
                <a:cubicBezTo>
                  <a:pt x="107632" y="5805578"/>
                  <a:pt x="131444" y="5840821"/>
                  <a:pt x="151448" y="5868443"/>
                </a:cubicBezTo>
                <a:cubicBezTo>
                  <a:pt x="194310" y="5916068"/>
                  <a:pt x="262890" y="5970361"/>
                  <a:pt x="345758" y="6000841"/>
                </a:cubicBezTo>
                <a:cubicBezTo>
                  <a:pt x="428624" y="6034178"/>
                  <a:pt x="520064" y="6047513"/>
                  <a:pt x="594360" y="6052276"/>
                </a:cubicBezTo>
                <a:cubicBezTo>
                  <a:pt x="614364" y="6057038"/>
                  <a:pt x="564832" y="6056086"/>
                  <a:pt x="503872" y="6046561"/>
                </a:cubicBezTo>
                <a:cubicBezTo>
                  <a:pt x="496252" y="6045608"/>
                  <a:pt x="488632" y="6044656"/>
                  <a:pt x="481012" y="6042751"/>
                </a:cubicBezTo>
                <a:cubicBezTo>
                  <a:pt x="473392" y="6040846"/>
                  <a:pt x="464820" y="6039893"/>
                  <a:pt x="457200" y="6037988"/>
                </a:cubicBezTo>
                <a:cubicBezTo>
                  <a:pt x="441008" y="6035131"/>
                  <a:pt x="425768" y="6030368"/>
                  <a:pt x="411480" y="6026558"/>
                </a:cubicBezTo>
                <a:cubicBezTo>
                  <a:pt x="397192" y="6022748"/>
                  <a:pt x="383858" y="6017986"/>
                  <a:pt x="372428" y="6014176"/>
                </a:cubicBezTo>
                <a:cubicBezTo>
                  <a:pt x="360998" y="6011318"/>
                  <a:pt x="351472" y="6007508"/>
                  <a:pt x="343852" y="6004651"/>
                </a:cubicBezTo>
                <a:cubicBezTo>
                  <a:pt x="385764" y="6021796"/>
                  <a:pt x="428624" y="6036083"/>
                  <a:pt x="473392" y="6044656"/>
                </a:cubicBezTo>
                <a:cubicBezTo>
                  <a:pt x="462916" y="6041798"/>
                  <a:pt x="453390" y="6039893"/>
                  <a:pt x="444818" y="6037988"/>
                </a:cubicBezTo>
                <a:cubicBezTo>
                  <a:pt x="435292" y="6036083"/>
                  <a:pt x="427672" y="6033226"/>
                  <a:pt x="420052" y="6031321"/>
                </a:cubicBezTo>
                <a:cubicBezTo>
                  <a:pt x="412432" y="6029416"/>
                  <a:pt x="404812" y="6027511"/>
                  <a:pt x="398144" y="6025606"/>
                </a:cubicBezTo>
                <a:cubicBezTo>
                  <a:pt x="391478" y="6023701"/>
                  <a:pt x="384810" y="6021796"/>
                  <a:pt x="379096" y="6019891"/>
                </a:cubicBezTo>
                <a:cubicBezTo>
                  <a:pt x="366712" y="6016081"/>
                  <a:pt x="355284" y="6013223"/>
                  <a:pt x="344804" y="6009413"/>
                </a:cubicBezTo>
                <a:cubicBezTo>
                  <a:pt x="334328" y="6004651"/>
                  <a:pt x="322898" y="6001793"/>
                  <a:pt x="311468" y="5997031"/>
                </a:cubicBezTo>
                <a:cubicBezTo>
                  <a:pt x="324804" y="6003698"/>
                  <a:pt x="338138" y="6009413"/>
                  <a:pt x="349568" y="6014176"/>
                </a:cubicBezTo>
                <a:cubicBezTo>
                  <a:pt x="360998" y="6019891"/>
                  <a:pt x="372428" y="6022748"/>
                  <a:pt x="382904" y="6026558"/>
                </a:cubicBezTo>
                <a:cubicBezTo>
                  <a:pt x="387668" y="6028463"/>
                  <a:pt x="393384" y="6030368"/>
                  <a:pt x="398144" y="6031321"/>
                </a:cubicBezTo>
                <a:cubicBezTo>
                  <a:pt x="403860" y="6032273"/>
                  <a:pt x="408624" y="6034178"/>
                  <a:pt x="413384" y="6035131"/>
                </a:cubicBezTo>
                <a:cubicBezTo>
                  <a:pt x="422910" y="6037036"/>
                  <a:pt x="432436" y="6039893"/>
                  <a:pt x="441960" y="6041798"/>
                </a:cubicBezTo>
                <a:cubicBezTo>
                  <a:pt x="480060" y="6049418"/>
                  <a:pt x="518160" y="6055133"/>
                  <a:pt x="575310" y="6059896"/>
                </a:cubicBezTo>
                <a:cubicBezTo>
                  <a:pt x="571500" y="6060848"/>
                  <a:pt x="572452" y="6061801"/>
                  <a:pt x="581978" y="6062753"/>
                </a:cubicBezTo>
                <a:cubicBezTo>
                  <a:pt x="591504" y="6063706"/>
                  <a:pt x="607696" y="6066563"/>
                  <a:pt x="634364" y="6067516"/>
                </a:cubicBezTo>
                <a:lnTo>
                  <a:pt x="649604" y="6063706"/>
                </a:lnTo>
                <a:cubicBezTo>
                  <a:pt x="650558" y="6063706"/>
                  <a:pt x="656272" y="6064658"/>
                  <a:pt x="672464" y="6065611"/>
                </a:cubicBezTo>
                <a:cubicBezTo>
                  <a:pt x="741044" y="6066563"/>
                  <a:pt x="808672" y="6063706"/>
                  <a:pt x="877252" y="6058943"/>
                </a:cubicBezTo>
                <a:cubicBezTo>
                  <a:pt x="833438" y="6059896"/>
                  <a:pt x="830580" y="6056086"/>
                  <a:pt x="778192" y="6057038"/>
                </a:cubicBezTo>
                <a:cubicBezTo>
                  <a:pt x="796290" y="6058943"/>
                  <a:pt x="751524" y="6061801"/>
                  <a:pt x="699136" y="6060848"/>
                </a:cubicBezTo>
                <a:cubicBezTo>
                  <a:pt x="745808" y="6058943"/>
                  <a:pt x="648652" y="6057038"/>
                  <a:pt x="649604" y="6054181"/>
                </a:cubicBezTo>
                <a:cubicBezTo>
                  <a:pt x="754380" y="6058943"/>
                  <a:pt x="885824" y="6051323"/>
                  <a:pt x="953452" y="6043703"/>
                </a:cubicBezTo>
                <a:cubicBezTo>
                  <a:pt x="961072" y="6044656"/>
                  <a:pt x="968692" y="6044656"/>
                  <a:pt x="976312" y="6045608"/>
                </a:cubicBezTo>
                <a:cubicBezTo>
                  <a:pt x="1025844" y="6039893"/>
                  <a:pt x="1076324" y="6030368"/>
                  <a:pt x="1120140" y="6017033"/>
                </a:cubicBezTo>
                <a:cubicBezTo>
                  <a:pt x="1164908" y="6003698"/>
                  <a:pt x="1202056" y="5986553"/>
                  <a:pt x="1230630" y="5970361"/>
                </a:cubicBezTo>
                <a:cubicBezTo>
                  <a:pt x="1224916" y="5974171"/>
                  <a:pt x="1219200" y="5977981"/>
                  <a:pt x="1213484" y="5981791"/>
                </a:cubicBezTo>
                <a:cubicBezTo>
                  <a:pt x="1239204" y="5969408"/>
                  <a:pt x="1263016" y="5953216"/>
                  <a:pt x="1284924" y="5935118"/>
                </a:cubicBezTo>
                <a:lnTo>
                  <a:pt x="1301116" y="5921783"/>
                </a:lnTo>
                <a:cubicBezTo>
                  <a:pt x="1306830" y="5917021"/>
                  <a:pt x="1311592" y="5911306"/>
                  <a:pt x="1316356" y="5906543"/>
                </a:cubicBezTo>
                <a:cubicBezTo>
                  <a:pt x="1321118" y="5901781"/>
                  <a:pt x="1325880" y="5896066"/>
                  <a:pt x="1330644" y="5891303"/>
                </a:cubicBezTo>
                <a:cubicBezTo>
                  <a:pt x="1335404" y="5885588"/>
                  <a:pt x="1339216" y="5880826"/>
                  <a:pt x="1343978" y="5875111"/>
                </a:cubicBezTo>
                <a:cubicBezTo>
                  <a:pt x="1380172" y="5832248"/>
                  <a:pt x="1407796" y="5783671"/>
                  <a:pt x="1432560" y="5736998"/>
                </a:cubicBezTo>
                <a:cubicBezTo>
                  <a:pt x="1453516" y="5687468"/>
                  <a:pt x="1473518" y="5630318"/>
                  <a:pt x="1493520" y="5574121"/>
                </a:cubicBezTo>
                <a:cubicBezTo>
                  <a:pt x="1513524" y="5517923"/>
                  <a:pt x="1533524" y="5463631"/>
                  <a:pt x="1551624" y="5420768"/>
                </a:cubicBezTo>
                <a:cubicBezTo>
                  <a:pt x="1553528" y="5415053"/>
                  <a:pt x="1557338" y="5405528"/>
                  <a:pt x="1563052" y="5394098"/>
                </a:cubicBezTo>
                <a:cubicBezTo>
                  <a:pt x="1568768" y="5381716"/>
                  <a:pt x="1577340" y="5368381"/>
                  <a:pt x="1585912" y="5353141"/>
                </a:cubicBezTo>
                <a:cubicBezTo>
                  <a:pt x="1590676" y="5345521"/>
                  <a:pt x="1595438" y="5336948"/>
                  <a:pt x="1600200" y="5328376"/>
                </a:cubicBezTo>
                <a:cubicBezTo>
                  <a:pt x="1605916" y="5319803"/>
                  <a:pt x="1611630" y="5311231"/>
                  <a:pt x="1618298" y="5302658"/>
                </a:cubicBezTo>
                <a:cubicBezTo>
                  <a:pt x="1624012" y="5294086"/>
                  <a:pt x="1630680" y="5285513"/>
                  <a:pt x="1637348" y="5275988"/>
                </a:cubicBezTo>
                <a:cubicBezTo>
                  <a:pt x="1644016" y="5267416"/>
                  <a:pt x="1651636" y="5258843"/>
                  <a:pt x="1659256" y="5249318"/>
                </a:cubicBezTo>
                <a:cubicBezTo>
                  <a:pt x="1666876" y="5239793"/>
                  <a:pt x="1674496" y="5231221"/>
                  <a:pt x="1682116" y="5221696"/>
                </a:cubicBezTo>
                <a:cubicBezTo>
                  <a:pt x="1690688" y="5213123"/>
                  <a:pt x="1698308" y="5204551"/>
                  <a:pt x="1706880" y="5195978"/>
                </a:cubicBezTo>
                <a:cubicBezTo>
                  <a:pt x="1715452" y="5187406"/>
                  <a:pt x="1723072" y="5177881"/>
                  <a:pt x="1731644" y="5170261"/>
                </a:cubicBezTo>
                <a:cubicBezTo>
                  <a:pt x="1740218" y="5161688"/>
                  <a:pt x="1748790" y="5154068"/>
                  <a:pt x="1757364" y="5146448"/>
                </a:cubicBezTo>
                <a:cubicBezTo>
                  <a:pt x="1765936" y="5138828"/>
                  <a:pt x="1773556" y="5130256"/>
                  <a:pt x="1782128" y="5123588"/>
                </a:cubicBezTo>
                <a:cubicBezTo>
                  <a:pt x="1789748" y="5116921"/>
                  <a:pt x="1798320" y="5110253"/>
                  <a:pt x="1805940" y="5103586"/>
                </a:cubicBezTo>
                <a:cubicBezTo>
                  <a:pt x="1813560" y="5096918"/>
                  <a:pt x="1821180" y="5090251"/>
                  <a:pt x="1827848" y="5084536"/>
                </a:cubicBezTo>
                <a:cubicBezTo>
                  <a:pt x="1834516" y="5078821"/>
                  <a:pt x="1841184" y="5073106"/>
                  <a:pt x="1847850" y="5068343"/>
                </a:cubicBezTo>
                <a:cubicBezTo>
                  <a:pt x="1854518" y="5063581"/>
                  <a:pt x="1778318" y="5123588"/>
                  <a:pt x="1749744" y="5156926"/>
                </a:cubicBezTo>
                <a:cubicBezTo>
                  <a:pt x="1765936" y="5142638"/>
                  <a:pt x="1780224" y="5128351"/>
                  <a:pt x="1794510" y="5116921"/>
                </a:cubicBezTo>
                <a:cubicBezTo>
                  <a:pt x="1808798" y="5104538"/>
                  <a:pt x="1821180" y="5093108"/>
                  <a:pt x="1833564" y="5083583"/>
                </a:cubicBezTo>
                <a:cubicBezTo>
                  <a:pt x="1859280" y="5065486"/>
                  <a:pt x="1877378" y="5051198"/>
                  <a:pt x="1890712" y="5046436"/>
                </a:cubicBezTo>
                <a:cubicBezTo>
                  <a:pt x="1733550" y="5155021"/>
                  <a:pt x="1901190" y="5043578"/>
                  <a:pt x="1832610" y="5095013"/>
                </a:cubicBezTo>
                <a:cubicBezTo>
                  <a:pt x="1850708" y="5081678"/>
                  <a:pt x="1868804" y="5068343"/>
                  <a:pt x="1886904" y="5055961"/>
                </a:cubicBezTo>
                <a:cubicBezTo>
                  <a:pt x="1905000" y="5044531"/>
                  <a:pt x="1923098" y="5033101"/>
                  <a:pt x="1940244" y="5022623"/>
                </a:cubicBezTo>
                <a:cubicBezTo>
                  <a:pt x="1975484" y="5003573"/>
                  <a:pt x="2005012" y="4986428"/>
                  <a:pt x="2025016" y="4977856"/>
                </a:cubicBezTo>
                <a:cubicBezTo>
                  <a:pt x="2017396" y="4981666"/>
                  <a:pt x="2009776" y="4984523"/>
                  <a:pt x="2004060" y="4987381"/>
                </a:cubicBezTo>
                <a:cubicBezTo>
                  <a:pt x="1998344" y="4989286"/>
                  <a:pt x="1993584" y="4992143"/>
                  <a:pt x="1989772" y="4994048"/>
                </a:cubicBezTo>
                <a:cubicBezTo>
                  <a:pt x="1982152" y="4997858"/>
                  <a:pt x="1977390" y="4999763"/>
                  <a:pt x="1975484" y="5000716"/>
                </a:cubicBezTo>
                <a:cubicBezTo>
                  <a:pt x="1971676" y="5002621"/>
                  <a:pt x="1977390" y="4998811"/>
                  <a:pt x="1982152" y="4995001"/>
                </a:cubicBezTo>
                <a:cubicBezTo>
                  <a:pt x="1992630" y="4988333"/>
                  <a:pt x="2003108" y="4980713"/>
                  <a:pt x="1938338" y="5015956"/>
                </a:cubicBezTo>
                <a:cubicBezTo>
                  <a:pt x="1987868" y="4986428"/>
                  <a:pt x="2047876" y="4954996"/>
                  <a:pt x="2114550" y="4933088"/>
                </a:cubicBezTo>
                <a:cubicBezTo>
                  <a:pt x="2181224" y="4910228"/>
                  <a:pt x="2252664" y="4895941"/>
                  <a:pt x="2321244" y="4890226"/>
                </a:cubicBezTo>
                <a:cubicBezTo>
                  <a:pt x="2320290" y="4892131"/>
                  <a:pt x="2337436" y="4892131"/>
                  <a:pt x="2387918" y="4891178"/>
                </a:cubicBezTo>
                <a:lnTo>
                  <a:pt x="2389908" y="4891039"/>
                </a:lnTo>
                <a:lnTo>
                  <a:pt x="2387620" y="4891402"/>
                </a:lnTo>
                <a:cubicBezTo>
                  <a:pt x="2389108" y="4892012"/>
                  <a:pt x="2401492" y="4892845"/>
                  <a:pt x="2433638" y="4894036"/>
                </a:cubicBezTo>
                <a:cubicBezTo>
                  <a:pt x="2466976" y="4893083"/>
                  <a:pt x="2507932" y="4897846"/>
                  <a:pt x="2550796" y="4903561"/>
                </a:cubicBezTo>
                <a:cubicBezTo>
                  <a:pt x="2593658" y="4910228"/>
                  <a:pt x="2638424" y="4918801"/>
                  <a:pt x="2681288" y="4928326"/>
                </a:cubicBezTo>
                <a:cubicBezTo>
                  <a:pt x="2724150" y="4936898"/>
                  <a:pt x="2764156" y="4946423"/>
                  <a:pt x="2796540" y="4952138"/>
                </a:cubicBezTo>
                <a:cubicBezTo>
                  <a:pt x="2829878" y="4957853"/>
                  <a:pt x="2855596" y="4961663"/>
                  <a:pt x="2868930" y="4960711"/>
                </a:cubicBezTo>
                <a:cubicBezTo>
                  <a:pt x="2914650" y="4971188"/>
                  <a:pt x="2870836" y="4965473"/>
                  <a:pt x="2831784" y="4958806"/>
                </a:cubicBezTo>
                <a:cubicBezTo>
                  <a:pt x="2811780" y="4954996"/>
                  <a:pt x="2794636" y="4952138"/>
                  <a:pt x="2789872" y="4952138"/>
                </a:cubicBezTo>
                <a:cubicBezTo>
                  <a:pt x="2786064" y="4952138"/>
                  <a:pt x="2794636" y="4954996"/>
                  <a:pt x="2829878" y="4963568"/>
                </a:cubicBezTo>
                <a:cubicBezTo>
                  <a:pt x="2788920" y="4956901"/>
                  <a:pt x="2739392" y="4946423"/>
                  <a:pt x="2697480" y="4936898"/>
                </a:cubicBezTo>
                <a:cubicBezTo>
                  <a:pt x="2655570" y="4928326"/>
                  <a:pt x="2619376" y="4921658"/>
                  <a:pt x="2605088" y="4921658"/>
                </a:cubicBezTo>
                <a:cubicBezTo>
                  <a:pt x="2646998" y="4928326"/>
                  <a:pt x="2653666" y="4932136"/>
                  <a:pt x="2657476" y="4934041"/>
                </a:cubicBezTo>
                <a:cubicBezTo>
                  <a:pt x="2661284" y="4935946"/>
                  <a:pt x="2661284" y="4937851"/>
                  <a:pt x="2687004" y="4943566"/>
                </a:cubicBezTo>
                <a:lnTo>
                  <a:pt x="2777492" y="4959758"/>
                </a:lnTo>
                <a:lnTo>
                  <a:pt x="2757488" y="4954996"/>
                </a:lnTo>
                <a:cubicBezTo>
                  <a:pt x="2833688" y="4968331"/>
                  <a:pt x="2929892" y="4990238"/>
                  <a:pt x="3031808" y="4992143"/>
                </a:cubicBezTo>
                <a:cubicBezTo>
                  <a:pt x="3082292" y="4993096"/>
                  <a:pt x="3133724" y="4988333"/>
                  <a:pt x="3183256" y="4977856"/>
                </a:cubicBezTo>
                <a:cubicBezTo>
                  <a:pt x="3232784" y="4966426"/>
                  <a:pt x="3279458" y="4948328"/>
                  <a:pt x="3322320" y="4927373"/>
                </a:cubicBezTo>
                <a:cubicBezTo>
                  <a:pt x="3392804" y="4889273"/>
                  <a:pt x="3447098" y="4847363"/>
                  <a:pt x="3502344" y="4799738"/>
                </a:cubicBezTo>
                <a:cubicBezTo>
                  <a:pt x="3556636" y="4752113"/>
                  <a:pt x="3612832" y="4697821"/>
                  <a:pt x="3682366" y="4627336"/>
                </a:cubicBezTo>
                <a:cubicBezTo>
                  <a:pt x="3663316" y="4649243"/>
                  <a:pt x="3692844" y="4620668"/>
                  <a:pt x="3716656" y="4597808"/>
                </a:cubicBezTo>
                <a:cubicBezTo>
                  <a:pt x="3740468" y="4574948"/>
                  <a:pt x="3759518" y="4557803"/>
                  <a:pt x="3717608" y="4605428"/>
                </a:cubicBezTo>
                <a:cubicBezTo>
                  <a:pt x="3750944" y="4573043"/>
                  <a:pt x="3782378" y="4539706"/>
                  <a:pt x="3805238" y="4513988"/>
                </a:cubicBezTo>
                <a:cubicBezTo>
                  <a:pt x="3828098" y="4488271"/>
                  <a:pt x="3841432" y="4470173"/>
                  <a:pt x="3841432" y="4468268"/>
                </a:cubicBezTo>
                <a:cubicBezTo>
                  <a:pt x="3814764" y="4497796"/>
                  <a:pt x="3809048" y="4502558"/>
                  <a:pt x="3805238" y="4506368"/>
                </a:cubicBezTo>
                <a:cubicBezTo>
                  <a:pt x="3801428" y="4510178"/>
                  <a:pt x="3798570" y="4513036"/>
                  <a:pt x="3774758" y="4536848"/>
                </a:cubicBezTo>
                <a:cubicBezTo>
                  <a:pt x="3789998" y="4518751"/>
                  <a:pt x="3815716" y="4490176"/>
                  <a:pt x="3839528" y="4462553"/>
                </a:cubicBezTo>
                <a:cubicBezTo>
                  <a:pt x="3864292" y="4434931"/>
                  <a:pt x="3887152" y="4406356"/>
                  <a:pt x="3900488" y="4390163"/>
                </a:cubicBezTo>
                <a:cubicBezTo>
                  <a:pt x="3889058" y="4406356"/>
                  <a:pt x="3893820" y="4400641"/>
                  <a:pt x="3891916" y="4404451"/>
                </a:cubicBezTo>
                <a:cubicBezTo>
                  <a:pt x="3920492" y="4367303"/>
                  <a:pt x="3925252" y="4356826"/>
                  <a:pt x="3929064" y="4350158"/>
                </a:cubicBezTo>
                <a:cubicBezTo>
                  <a:pt x="3930968" y="4346348"/>
                  <a:pt x="3931920" y="4343491"/>
                  <a:pt x="3934778" y="4337776"/>
                </a:cubicBezTo>
                <a:cubicBezTo>
                  <a:pt x="3937636" y="4332061"/>
                  <a:pt x="3942398" y="4323488"/>
                  <a:pt x="3950018" y="4309201"/>
                </a:cubicBezTo>
                <a:cubicBezTo>
                  <a:pt x="3956684" y="4300628"/>
                  <a:pt x="3974784" y="4269196"/>
                  <a:pt x="3988118" y="4230143"/>
                </a:cubicBezTo>
                <a:cubicBezTo>
                  <a:pt x="4001452" y="4192043"/>
                  <a:pt x="4010978" y="4145371"/>
                  <a:pt x="4017644" y="4114891"/>
                </a:cubicBezTo>
                <a:cubicBezTo>
                  <a:pt x="4020504" y="4084411"/>
                  <a:pt x="4023360" y="4053931"/>
                  <a:pt x="4026218" y="4022498"/>
                </a:cubicBezTo>
                <a:cubicBezTo>
                  <a:pt x="4024312" y="4048216"/>
                  <a:pt x="4027170" y="4026308"/>
                  <a:pt x="4032884" y="3995828"/>
                </a:cubicBezTo>
                <a:cubicBezTo>
                  <a:pt x="4037648" y="3965348"/>
                  <a:pt x="4046220" y="3925343"/>
                  <a:pt x="4050030" y="3918676"/>
                </a:cubicBezTo>
                <a:cubicBezTo>
                  <a:pt x="4052888" y="3901531"/>
                  <a:pt x="4056698" y="3884386"/>
                  <a:pt x="4059556" y="3868193"/>
                </a:cubicBezTo>
                <a:cubicBezTo>
                  <a:pt x="4062412" y="3852001"/>
                  <a:pt x="4067176" y="3835808"/>
                  <a:pt x="4071938" y="3817711"/>
                </a:cubicBezTo>
                <a:cubicBezTo>
                  <a:pt x="4074796" y="3809138"/>
                  <a:pt x="4076700" y="3799613"/>
                  <a:pt x="4079558" y="3790088"/>
                </a:cubicBezTo>
                <a:cubicBezTo>
                  <a:pt x="4083368" y="3780563"/>
                  <a:pt x="4086224" y="3771038"/>
                  <a:pt x="4090036" y="3760561"/>
                </a:cubicBezTo>
                <a:cubicBezTo>
                  <a:pt x="4093844" y="3751036"/>
                  <a:pt x="4097656" y="3740558"/>
                  <a:pt x="4101466" y="3729128"/>
                </a:cubicBezTo>
                <a:cubicBezTo>
                  <a:pt x="4106228" y="3718651"/>
                  <a:pt x="4110992" y="3707221"/>
                  <a:pt x="4116704" y="3694838"/>
                </a:cubicBezTo>
                <a:cubicBezTo>
                  <a:pt x="4109084" y="3714841"/>
                  <a:pt x="4118610" y="3692933"/>
                  <a:pt x="4131944" y="3666263"/>
                </a:cubicBezTo>
                <a:cubicBezTo>
                  <a:pt x="4146232" y="3640546"/>
                  <a:pt x="4163378" y="3609113"/>
                  <a:pt x="4165284" y="3609113"/>
                </a:cubicBezTo>
                <a:cubicBezTo>
                  <a:pt x="4209098" y="3531008"/>
                  <a:pt x="4247198" y="3467191"/>
                  <a:pt x="4286252" y="3406231"/>
                </a:cubicBezTo>
                <a:cubicBezTo>
                  <a:pt x="4325304" y="3345271"/>
                  <a:pt x="4367212" y="3287168"/>
                  <a:pt x="4422458" y="3224303"/>
                </a:cubicBezTo>
                <a:cubicBezTo>
                  <a:pt x="4419600" y="3229066"/>
                  <a:pt x="4400552" y="3256688"/>
                  <a:pt x="4431984" y="3219541"/>
                </a:cubicBezTo>
                <a:cubicBezTo>
                  <a:pt x="4443412" y="3204301"/>
                  <a:pt x="4460558" y="3184298"/>
                  <a:pt x="4477704" y="3163343"/>
                </a:cubicBezTo>
                <a:cubicBezTo>
                  <a:pt x="4495800" y="3143341"/>
                  <a:pt x="4512944" y="3122386"/>
                  <a:pt x="4526280" y="3107146"/>
                </a:cubicBezTo>
                <a:lnTo>
                  <a:pt x="4525328" y="3108098"/>
                </a:lnTo>
                <a:cubicBezTo>
                  <a:pt x="4525328" y="3107146"/>
                  <a:pt x="4525328" y="3107146"/>
                  <a:pt x="4526280" y="3106193"/>
                </a:cubicBezTo>
                <a:cubicBezTo>
                  <a:pt x="4539616" y="3090953"/>
                  <a:pt x="4547236" y="3081428"/>
                  <a:pt x="4547236" y="3080476"/>
                </a:cubicBezTo>
                <a:cubicBezTo>
                  <a:pt x="4568192" y="3052853"/>
                  <a:pt x="4584384" y="3031898"/>
                  <a:pt x="4606292" y="3004276"/>
                </a:cubicBezTo>
                <a:cubicBezTo>
                  <a:pt x="4628198" y="2977606"/>
                  <a:pt x="4654868" y="2943316"/>
                  <a:pt x="4701540" y="2890928"/>
                </a:cubicBezTo>
                <a:cubicBezTo>
                  <a:pt x="4695826" y="2892833"/>
                  <a:pt x="4673918" y="2915693"/>
                  <a:pt x="4649152" y="2943316"/>
                </a:cubicBezTo>
                <a:cubicBezTo>
                  <a:pt x="4624388" y="2969986"/>
                  <a:pt x="4597718" y="3002371"/>
                  <a:pt x="4581526" y="3021421"/>
                </a:cubicBezTo>
                <a:lnTo>
                  <a:pt x="4555808" y="3056663"/>
                </a:lnTo>
                <a:cubicBezTo>
                  <a:pt x="4523424" y="3083333"/>
                  <a:pt x="4474844" y="3151913"/>
                  <a:pt x="4452938" y="3174773"/>
                </a:cubicBezTo>
                <a:cubicBezTo>
                  <a:pt x="4475798" y="3140483"/>
                  <a:pt x="4528186" y="3078571"/>
                  <a:pt x="4585336" y="3011896"/>
                </a:cubicBezTo>
                <a:cubicBezTo>
                  <a:pt x="4642486" y="2945221"/>
                  <a:pt x="4706304" y="2872831"/>
                  <a:pt x="4756786" y="2819491"/>
                </a:cubicBezTo>
                <a:lnTo>
                  <a:pt x="4750140" y="2825544"/>
                </a:lnTo>
                <a:lnTo>
                  <a:pt x="4778692" y="2798536"/>
                </a:lnTo>
                <a:cubicBezTo>
                  <a:pt x="4781552" y="2794726"/>
                  <a:pt x="4782504" y="2791868"/>
                  <a:pt x="4787266" y="2785201"/>
                </a:cubicBezTo>
                <a:cubicBezTo>
                  <a:pt x="4792028" y="2777581"/>
                  <a:pt x="4801552" y="2766151"/>
                  <a:pt x="4823460" y="2744243"/>
                </a:cubicBezTo>
                <a:cubicBezTo>
                  <a:pt x="4812030" y="2759483"/>
                  <a:pt x="4847272" y="2729956"/>
                  <a:pt x="4797744" y="2779486"/>
                </a:cubicBezTo>
                <a:cubicBezTo>
                  <a:pt x="4841558" y="2739481"/>
                  <a:pt x="4893946" y="2692808"/>
                  <a:pt x="4936808" y="2660423"/>
                </a:cubicBezTo>
                <a:cubicBezTo>
                  <a:pt x="4923472" y="2668996"/>
                  <a:pt x="4914900" y="2675663"/>
                  <a:pt x="4909186" y="2679473"/>
                </a:cubicBezTo>
                <a:cubicBezTo>
                  <a:pt x="4902518" y="2683283"/>
                  <a:pt x="4900612" y="2685188"/>
                  <a:pt x="4899660" y="2685188"/>
                </a:cubicBezTo>
                <a:cubicBezTo>
                  <a:pt x="4897756" y="2685188"/>
                  <a:pt x="4906328" y="2678521"/>
                  <a:pt x="4918712" y="2668043"/>
                </a:cubicBezTo>
                <a:cubicBezTo>
                  <a:pt x="4943476" y="2648993"/>
                  <a:pt x="4985386" y="2619466"/>
                  <a:pt x="4994912" y="2612798"/>
                </a:cubicBezTo>
                <a:cubicBezTo>
                  <a:pt x="5052060" y="2579461"/>
                  <a:pt x="4978718" y="2626133"/>
                  <a:pt x="4946332" y="2649946"/>
                </a:cubicBezTo>
                <a:cubicBezTo>
                  <a:pt x="4956812" y="2643278"/>
                  <a:pt x="4969192" y="2635658"/>
                  <a:pt x="4980624" y="2628991"/>
                </a:cubicBezTo>
                <a:cubicBezTo>
                  <a:pt x="4992052" y="2621371"/>
                  <a:pt x="5004436" y="2615656"/>
                  <a:pt x="5015866" y="2608988"/>
                </a:cubicBezTo>
                <a:cubicBezTo>
                  <a:pt x="5038724" y="2597558"/>
                  <a:pt x="5059680" y="2586128"/>
                  <a:pt x="5072064" y="2577556"/>
                </a:cubicBezTo>
                <a:cubicBezTo>
                  <a:pt x="5073016" y="2578508"/>
                  <a:pt x="5065396" y="2583271"/>
                  <a:pt x="5052060" y="2590891"/>
                </a:cubicBezTo>
                <a:cubicBezTo>
                  <a:pt x="5038724" y="2599463"/>
                  <a:pt x="5019676" y="2609941"/>
                  <a:pt x="4999672" y="2624228"/>
                </a:cubicBezTo>
                <a:cubicBezTo>
                  <a:pt x="4958716" y="2650898"/>
                  <a:pt x="4910138" y="2688998"/>
                  <a:pt x="4873944" y="2719478"/>
                </a:cubicBezTo>
                <a:cubicBezTo>
                  <a:pt x="4891088" y="2706143"/>
                  <a:pt x="4908232" y="2692808"/>
                  <a:pt x="4925378" y="2680426"/>
                </a:cubicBezTo>
                <a:cubicBezTo>
                  <a:pt x="4909186" y="2694713"/>
                  <a:pt x="4897756" y="2703286"/>
                  <a:pt x="4886324" y="2712811"/>
                </a:cubicBezTo>
                <a:cubicBezTo>
                  <a:pt x="4879658" y="2718526"/>
                  <a:pt x="4873944" y="2723288"/>
                  <a:pt x="4865370" y="2729956"/>
                </a:cubicBezTo>
                <a:cubicBezTo>
                  <a:pt x="4857752" y="2736623"/>
                  <a:pt x="4848226" y="2744243"/>
                  <a:pt x="4835844" y="2754721"/>
                </a:cubicBezTo>
                <a:cubicBezTo>
                  <a:pt x="4860608" y="2735671"/>
                  <a:pt x="4872038" y="2728051"/>
                  <a:pt x="4876800" y="2726146"/>
                </a:cubicBezTo>
                <a:cubicBezTo>
                  <a:pt x="4881564" y="2724241"/>
                  <a:pt x="4878704" y="2729003"/>
                  <a:pt x="4873944" y="2734718"/>
                </a:cubicBezTo>
                <a:cubicBezTo>
                  <a:pt x="4867276" y="2739481"/>
                  <a:pt x="4876800" y="2730908"/>
                  <a:pt x="4870132" y="2735671"/>
                </a:cubicBezTo>
                <a:cubicBezTo>
                  <a:pt x="4860608" y="2744243"/>
                  <a:pt x="4852036" y="2751863"/>
                  <a:pt x="4843464" y="2758531"/>
                </a:cubicBezTo>
                <a:cubicBezTo>
                  <a:pt x="4835844" y="2765198"/>
                  <a:pt x="4829176" y="2771866"/>
                  <a:pt x="4823460" y="2776628"/>
                </a:cubicBezTo>
                <a:cubicBezTo>
                  <a:pt x="4812984" y="2787106"/>
                  <a:pt x="4809172" y="2791868"/>
                  <a:pt x="4813936" y="2789011"/>
                </a:cubicBezTo>
                <a:cubicBezTo>
                  <a:pt x="4799648" y="2806156"/>
                  <a:pt x="4812030" y="2794726"/>
                  <a:pt x="4832986" y="2776628"/>
                </a:cubicBezTo>
                <a:cubicBezTo>
                  <a:pt x="4853940" y="2758531"/>
                  <a:pt x="4882516" y="2734718"/>
                  <a:pt x="4896804" y="2725193"/>
                </a:cubicBezTo>
                <a:cubicBezTo>
                  <a:pt x="4915852" y="2708048"/>
                  <a:pt x="4936808" y="2692808"/>
                  <a:pt x="4957764" y="2677568"/>
                </a:cubicBezTo>
                <a:cubicBezTo>
                  <a:pt x="4992052" y="2649946"/>
                  <a:pt x="5029200" y="2624228"/>
                  <a:pt x="5068252" y="2601368"/>
                </a:cubicBezTo>
                <a:cubicBezTo>
                  <a:pt x="5088256" y="2590891"/>
                  <a:pt x="5108258" y="2579461"/>
                  <a:pt x="5128260" y="2569936"/>
                </a:cubicBezTo>
                <a:cubicBezTo>
                  <a:pt x="5138738" y="2565173"/>
                  <a:pt x="5148264" y="2560411"/>
                  <a:pt x="5158740" y="2555648"/>
                </a:cubicBezTo>
                <a:lnTo>
                  <a:pt x="5189220" y="2542313"/>
                </a:lnTo>
                <a:cubicBezTo>
                  <a:pt x="5243512" y="2523263"/>
                  <a:pt x="5283518" y="2513738"/>
                  <a:pt x="5319712" y="2506118"/>
                </a:cubicBezTo>
                <a:cubicBezTo>
                  <a:pt x="5337812" y="2501356"/>
                  <a:pt x="5354956" y="2498498"/>
                  <a:pt x="5373052" y="2495641"/>
                </a:cubicBezTo>
                <a:cubicBezTo>
                  <a:pt x="5391150" y="2491831"/>
                  <a:pt x="5410200" y="2489926"/>
                  <a:pt x="5430204" y="2486116"/>
                </a:cubicBezTo>
                <a:lnTo>
                  <a:pt x="5451158" y="2477543"/>
                </a:lnTo>
                <a:cubicBezTo>
                  <a:pt x="5545456" y="2460398"/>
                  <a:pt x="5632132" y="2445158"/>
                  <a:pt x="5574030" y="2462303"/>
                </a:cubicBezTo>
                <a:cubicBezTo>
                  <a:pt x="5570220" y="2462303"/>
                  <a:pt x="5557838" y="2464208"/>
                  <a:pt x="5537836" y="2468018"/>
                </a:cubicBezTo>
                <a:cubicBezTo>
                  <a:pt x="5534978" y="2468971"/>
                  <a:pt x="5530216" y="2469923"/>
                  <a:pt x="5524500" y="2471828"/>
                </a:cubicBezTo>
                <a:cubicBezTo>
                  <a:pt x="5522596" y="2472781"/>
                  <a:pt x="5521644" y="2472781"/>
                  <a:pt x="5519738" y="2473733"/>
                </a:cubicBezTo>
                <a:cubicBezTo>
                  <a:pt x="5613084" y="2454683"/>
                  <a:pt x="5671186" y="2441348"/>
                  <a:pt x="5682616" y="2438491"/>
                </a:cubicBezTo>
                <a:cubicBezTo>
                  <a:pt x="5643564" y="2448968"/>
                  <a:pt x="5622608" y="2454683"/>
                  <a:pt x="5614036" y="2457541"/>
                </a:cubicBezTo>
                <a:cubicBezTo>
                  <a:pt x="5605464" y="2460398"/>
                  <a:pt x="5609272" y="2460398"/>
                  <a:pt x="5616892" y="2460398"/>
                </a:cubicBezTo>
                <a:cubicBezTo>
                  <a:pt x="5633086" y="2459446"/>
                  <a:pt x="5666424" y="2455636"/>
                  <a:pt x="5653088" y="2462303"/>
                </a:cubicBezTo>
                <a:cubicBezTo>
                  <a:pt x="5708332" y="2448968"/>
                  <a:pt x="5763578" y="2435633"/>
                  <a:pt x="5816918" y="2417536"/>
                </a:cubicBezTo>
                <a:cubicBezTo>
                  <a:pt x="5767388" y="2430871"/>
                  <a:pt x="5766436" y="2429918"/>
                  <a:pt x="5782628" y="2424203"/>
                </a:cubicBezTo>
                <a:cubicBezTo>
                  <a:pt x="5790248" y="2421346"/>
                  <a:pt x="5802630" y="2417536"/>
                  <a:pt x="5815012" y="2413726"/>
                </a:cubicBezTo>
                <a:cubicBezTo>
                  <a:pt x="5827396" y="2408963"/>
                  <a:pt x="5838824" y="2405153"/>
                  <a:pt x="5847398" y="2401343"/>
                </a:cubicBezTo>
                <a:cubicBezTo>
                  <a:pt x="5852160" y="2402296"/>
                  <a:pt x="5883592" y="2390866"/>
                  <a:pt x="5918836" y="2372768"/>
                </a:cubicBezTo>
                <a:cubicBezTo>
                  <a:pt x="5954078" y="2355623"/>
                  <a:pt x="5992178" y="2330858"/>
                  <a:pt x="6015992" y="2314666"/>
                </a:cubicBezTo>
                <a:lnTo>
                  <a:pt x="6013132" y="2317523"/>
                </a:lnTo>
                <a:cubicBezTo>
                  <a:pt x="6035992" y="2303236"/>
                  <a:pt x="6065520" y="2281328"/>
                  <a:pt x="6093144" y="2255611"/>
                </a:cubicBezTo>
                <a:cubicBezTo>
                  <a:pt x="6121718" y="2229893"/>
                  <a:pt x="6147436" y="2199413"/>
                  <a:pt x="6165532" y="2172743"/>
                </a:cubicBezTo>
                <a:cubicBezTo>
                  <a:pt x="6164580" y="2173696"/>
                  <a:pt x="6175058" y="2156551"/>
                  <a:pt x="6184584" y="2133691"/>
                </a:cubicBezTo>
                <a:cubicBezTo>
                  <a:pt x="6195060" y="2110831"/>
                  <a:pt x="6203632" y="2082256"/>
                  <a:pt x="6207444" y="2064158"/>
                </a:cubicBezTo>
                <a:cubicBezTo>
                  <a:pt x="6198872" y="2087971"/>
                  <a:pt x="6191250" y="2102258"/>
                  <a:pt x="6186488" y="2109878"/>
                </a:cubicBezTo>
                <a:cubicBezTo>
                  <a:pt x="6181724" y="2117498"/>
                  <a:pt x="6179820" y="2119403"/>
                  <a:pt x="6179820" y="2118451"/>
                </a:cubicBezTo>
                <a:cubicBezTo>
                  <a:pt x="6179820" y="2116546"/>
                  <a:pt x="6184584" y="2104163"/>
                  <a:pt x="6181724" y="2107021"/>
                </a:cubicBezTo>
                <a:cubicBezTo>
                  <a:pt x="6187440" y="2097496"/>
                  <a:pt x="6195060" y="2079398"/>
                  <a:pt x="6195060" y="2077493"/>
                </a:cubicBezTo>
                <a:cubicBezTo>
                  <a:pt x="6197918" y="2070826"/>
                  <a:pt x="6195060" y="2074636"/>
                  <a:pt x="6192204" y="2081303"/>
                </a:cubicBezTo>
                <a:cubicBezTo>
                  <a:pt x="6189346" y="2087018"/>
                  <a:pt x="6184584" y="2095590"/>
                  <a:pt x="6183630" y="2096543"/>
                </a:cubicBezTo>
                <a:cubicBezTo>
                  <a:pt x="6161724" y="2146073"/>
                  <a:pt x="6125528" y="2192746"/>
                  <a:pt x="6090286" y="2227988"/>
                </a:cubicBezTo>
                <a:cubicBezTo>
                  <a:pt x="6055996" y="2263231"/>
                  <a:pt x="6021704" y="2289901"/>
                  <a:pt x="6003608" y="2306093"/>
                </a:cubicBezTo>
                <a:cubicBezTo>
                  <a:pt x="6035992" y="2287996"/>
                  <a:pt x="6052186" y="2267993"/>
                  <a:pt x="6083618" y="2242276"/>
                </a:cubicBezTo>
                <a:cubicBezTo>
                  <a:pt x="6044566" y="2285138"/>
                  <a:pt x="5981700" y="2330858"/>
                  <a:pt x="5890260" y="2371816"/>
                </a:cubicBezTo>
                <a:cubicBezTo>
                  <a:pt x="5879784" y="2374673"/>
                  <a:pt x="5869304" y="2377531"/>
                  <a:pt x="5858828" y="2380388"/>
                </a:cubicBezTo>
                <a:lnTo>
                  <a:pt x="5835968" y="2389913"/>
                </a:lnTo>
                <a:lnTo>
                  <a:pt x="5812156" y="2398486"/>
                </a:lnTo>
                <a:cubicBezTo>
                  <a:pt x="5795012" y="2403248"/>
                  <a:pt x="5778818" y="2408963"/>
                  <a:pt x="5762624" y="2413726"/>
                </a:cubicBezTo>
                <a:cubicBezTo>
                  <a:pt x="5782628" y="2407058"/>
                  <a:pt x="5786438" y="2404201"/>
                  <a:pt x="5797868" y="2399438"/>
                </a:cubicBezTo>
                <a:cubicBezTo>
                  <a:pt x="5809298" y="2393723"/>
                  <a:pt x="5828348" y="2388008"/>
                  <a:pt x="5875972" y="2368006"/>
                </a:cubicBezTo>
                <a:cubicBezTo>
                  <a:pt x="5868352" y="2368006"/>
                  <a:pt x="5845492" y="2378483"/>
                  <a:pt x="5815012" y="2388961"/>
                </a:cubicBezTo>
                <a:cubicBezTo>
                  <a:pt x="5799772" y="2394676"/>
                  <a:pt x="5781676" y="2400391"/>
                  <a:pt x="5764530" y="2405153"/>
                </a:cubicBezTo>
                <a:cubicBezTo>
                  <a:pt x="5747386" y="2409916"/>
                  <a:pt x="5729288" y="2414678"/>
                  <a:pt x="5713096" y="2418488"/>
                </a:cubicBezTo>
                <a:lnTo>
                  <a:pt x="5680712" y="2430871"/>
                </a:lnTo>
                <a:cubicBezTo>
                  <a:pt x="5686424" y="2428013"/>
                  <a:pt x="5654040" y="2433728"/>
                  <a:pt x="5633086" y="2437538"/>
                </a:cubicBezTo>
                <a:cubicBezTo>
                  <a:pt x="5611178" y="2441348"/>
                  <a:pt x="5601652" y="2442301"/>
                  <a:pt x="5651184" y="2429918"/>
                </a:cubicBezTo>
                <a:cubicBezTo>
                  <a:pt x="5705476" y="2416583"/>
                  <a:pt x="5758816" y="2402296"/>
                  <a:pt x="5809298" y="2385151"/>
                </a:cubicBezTo>
                <a:lnTo>
                  <a:pt x="5765484" y="2394676"/>
                </a:lnTo>
                <a:cubicBezTo>
                  <a:pt x="5787392" y="2388008"/>
                  <a:pt x="5809298" y="2382293"/>
                  <a:pt x="5829300" y="2374673"/>
                </a:cubicBezTo>
                <a:cubicBezTo>
                  <a:pt x="5849304" y="2367053"/>
                  <a:pt x="5869304" y="2359433"/>
                  <a:pt x="5889308" y="2349908"/>
                </a:cubicBezTo>
                <a:cubicBezTo>
                  <a:pt x="5879784" y="2354671"/>
                  <a:pt x="5871212" y="2359433"/>
                  <a:pt x="5861686" y="2364196"/>
                </a:cubicBezTo>
                <a:cubicBezTo>
                  <a:pt x="5910264" y="2343241"/>
                  <a:pt x="5935980" y="2328001"/>
                  <a:pt x="5953124" y="2319428"/>
                </a:cubicBezTo>
                <a:cubicBezTo>
                  <a:pt x="5970272" y="2310856"/>
                  <a:pt x="5976938" y="2307998"/>
                  <a:pt x="5984558" y="2304188"/>
                </a:cubicBezTo>
                <a:cubicBezTo>
                  <a:pt x="5992178" y="2301331"/>
                  <a:pt x="5998846" y="2297521"/>
                  <a:pt x="6015038" y="2287043"/>
                </a:cubicBezTo>
                <a:cubicBezTo>
                  <a:pt x="6031230" y="2276566"/>
                  <a:pt x="6055996" y="2258468"/>
                  <a:pt x="6092192" y="2220368"/>
                </a:cubicBezTo>
                <a:lnTo>
                  <a:pt x="6119502" y="2185075"/>
                </a:lnTo>
                <a:lnTo>
                  <a:pt x="6076952" y="2233703"/>
                </a:lnTo>
                <a:cubicBezTo>
                  <a:pt x="6075046" y="2235608"/>
                  <a:pt x="6073140" y="2236560"/>
                  <a:pt x="6071236" y="2238465"/>
                </a:cubicBezTo>
                <a:lnTo>
                  <a:pt x="6121304" y="2182746"/>
                </a:lnTo>
                <a:lnTo>
                  <a:pt x="6123148" y="2180363"/>
                </a:lnTo>
                <a:cubicBezTo>
                  <a:pt x="6133386" y="2166314"/>
                  <a:pt x="6143626" y="2151312"/>
                  <a:pt x="6154104" y="2134643"/>
                </a:cubicBezTo>
                <a:cubicBezTo>
                  <a:pt x="6174104" y="2100353"/>
                  <a:pt x="6196012" y="2059396"/>
                  <a:pt x="6204586" y="2003198"/>
                </a:cubicBezTo>
                <a:cubicBezTo>
                  <a:pt x="6202680" y="2023201"/>
                  <a:pt x="6199824" y="2034631"/>
                  <a:pt x="6198872" y="2039393"/>
                </a:cubicBezTo>
                <a:cubicBezTo>
                  <a:pt x="6197918" y="2044156"/>
                  <a:pt x="6198872" y="2044156"/>
                  <a:pt x="6199824" y="2042251"/>
                </a:cubicBezTo>
                <a:cubicBezTo>
                  <a:pt x="6202680" y="2038440"/>
                  <a:pt x="6206492" y="2027963"/>
                  <a:pt x="6204586" y="2044156"/>
                </a:cubicBezTo>
                <a:cubicBezTo>
                  <a:pt x="6216968" y="2002246"/>
                  <a:pt x="6216968" y="1972718"/>
                  <a:pt x="6214112" y="1949858"/>
                </a:cubicBezTo>
                <a:cubicBezTo>
                  <a:pt x="6213158" y="1938428"/>
                  <a:pt x="6210300" y="1928903"/>
                  <a:pt x="6208396" y="1918426"/>
                </a:cubicBezTo>
                <a:cubicBezTo>
                  <a:pt x="6206492" y="1912711"/>
                  <a:pt x="6205538" y="1907948"/>
                  <a:pt x="6203632" y="1903186"/>
                </a:cubicBezTo>
                <a:cubicBezTo>
                  <a:pt x="6202680" y="1898423"/>
                  <a:pt x="6200776" y="1893661"/>
                  <a:pt x="6198872" y="1887946"/>
                </a:cubicBezTo>
                <a:cubicBezTo>
                  <a:pt x="6196966" y="1877468"/>
                  <a:pt x="6196012" y="1866990"/>
                  <a:pt x="6197918" y="1869848"/>
                </a:cubicBezTo>
                <a:cubicBezTo>
                  <a:pt x="6198872" y="1870801"/>
                  <a:pt x="6200776" y="1875563"/>
                  <a:pt x="6203632" y="1884136"/>
                </a:cubicBezTo>
                <a:cubicBezTo>
                  <a:pt x="6205538" y="1888898"/>
                  <a:pt x="6207444" y="1894613"/>
                  <a:pt x="6208396" y="1901281"/>
                </a:cubicBezTo>
                <a:cubicBezTo>
                  <a:pt x="6209348" y="1905090"/>
                  <a:pt x="6210300" y="1908901"/>
                  <a:pt x="6211252" y="1912711"/>
                </a:cubicBezTo>
                <a:cubicBezTo>
                  <a:pt x="6211252" y="1914615"/>
                  <a:pt x="6211252" y="1917473"/>
                  <a:pt x="6212204" y="1919378"/>
                </a:cubicBezTo>
                <a:cubicBezTo>
                  <a:pt x="6212204" y="1921283"/>
                  <a:pt x="6213158" y="1923188"/>
                  <a:pt x="6213158" y="1926046"/>
                </a:cubicBezTo>
                <a:cubicBezTo>
                  <a:pt x="6216968" y="1929856"/>
                  <a:pt x="6214112" y="1905090"/>
                  <a:pt x="6204586" y="1877468"/>
                </a:cubicBezTo>
                <a:lnTo>
                  <a:pt x="6201728" y="1866990"/>
                </a:lnTo>
                <a:cubicBezTo>
                  <a:pt x="6200776" y="1863181"/>
                  <a:pt x="6198872" y="1860323"/>
                  <a:pt x="6197918" y="1856513"/>
                </a:cubicBezTo>
                <a:cubicBezTo>
                  <a:pt x="6196012" y="1849846"/>
                  <a:pt x="6194108" y="1843178"/>
                  <a:pt x="6191250" y="1837463"/>
                </a:cubicBezTo>
                <a:cubicBezTo>
                  <a:pt x="6186488" y="1826033"/>
                  <a:pt x="6183630" y="1817461"/>
                  <a:pt x="6184584" y="1814603"/>
                </a:cubicBezTo>
                <a:cubicBezTo>
                  <a:pt x="6169344" y="1782218"/>
                  <a:pt x="6154104" y="1753643"/>
                  <a:pt x="6139816" y="1727926"/>
                </a:cubicBezTo>
                <a:cubicBezTo>
                  <a:pt x="6132196" y="1714590"/>
                  <a:pt x="6125528" y="1703161"/>
                  <a:pt x="6119812" y="1691731"/>
                </a:cubicBezTo>
                <a:cubicBezTo>
                  <a:pt x="6114098" y="1680301"/>
                  <a:pt x="6108384" y="1669823"/>
                  <a:pt x="6102668" y="1659346"/>
                </a:cubicBezTo>
                <a:lnTo>
                  <a:pt x="6082556" y="1617687"/>
                </a:lnTo>
                <a:lnTo>
                  <a:pt x="6084572" y="1619340"/>
                </a:lnTo>
                <a:cubicBezTo>
                  <a:pt x="6064568" y="1566953"/>
                  <a:pt x="6055996" y="1525996"/>
                  <a:pt x="6053138" y="1494563"/>
                </a:cubicBezTo>
                <a:cubicBezTo>
                  <a:pt x="6049328" y="1463131"/>
                  <a:pt x="6050280" y="1440271"/>
                  <a:pt x="6053138" y="1416458"/>
                </a:cubicBezTo>
                <a:cubicBezTo>
                  <a:pt x="6055996" y="1392646"/>
                  <a:pt x="6060758" y="1367881"/>
                  <a:pt x="6074092" y="1333590"/>
                </a:cubicBezTo>
                <a:cubicBezTo>
                  <a:pt x="6087428" y="1300253"/>
                  <a:pt x="6110288" y="1257390"/>
                  <a:pt x="6153150" y="1208813"/>
                </a:cubicBezTo>
                <a:cubicBezTo>
                  <a:pt x="6129338" y="1236436"/>
                  <a:pt x="6105524" y="1273583"/>
                  <a:pt x="6090286" y="1310731"/>
                </a:cubicBezTo>
                <a:cubicBezTo>
                  <a:pt x="6074092" y="1347878"/>
                  <a:pt x="6068378" y="1385026"/>
                  <a:pt x="6067424" y="1407886"/>
                </a:cubicBezTo>
                <a:cubicBezTo>
                  <a:pt x="6066472" y="1409790"/>
                  <a:pt x="6065520" y="1413601"/>
                  <a:pt x="6064568" y="1422173"/>
                </a:cubicBezTo>
                <a:cubicBezTo>
                  <a:pt x="6066472" y="1464083"/>
                  <a:pt x="6071236" y="1422173"/>
                  <a:pt x="6079808" y="1424078"/>
                </a:cubicBezTo>
                <a:cubicBezTo>
                  <a:pt x="6083618" y="1365023"/>
                  <a:pt x="6104572" y="1316446"/>
                  <a:pt x="6132196" y="1274536"/>
                </a:cubicBezTo>
                <a:cubicBezTo>
                  <a:pt x="6159818" y="1231673"/>
                  <a:pt x="6196012" y="1193573"/>
                  <a:pt x="6243638" y="1149758"/>
                </a:cubicBezTo>
                <a:cubicBezTo>
                  <a:pt x="6251258" y="1140233"/>
                  <a:pt x="6236018" y="1150711"/>
                  <a:pt x="6213158" y="1170713"/>
                </a:cubicBezTo>
                <a:lnTo>
                  <a:pt x="6189152" y="1194257"/>
                </a:lnTo>
                <a:lnTo>
                  <a:pt x="6218872" y="1161188"/>
                </a:lnTo>
                <a:cubicBezTo>
                  <a:pt x="6213158" y="1166903"/>
                  <a:pt x="6208396" y="1172618"/>
                  <a:pt x="6203632" y="1178333"/>
                </a:cubicBezTo>
                <a:cubicBezTo>
                  <a:pt x="6275072" y="1109753"/>
                  <a:pt x="6353176" y="1057366"/>
                  <a:pt x="6423660" y="999263"/>
                </a:cubicBezTo>
                <a:cubicBezTo>
                  <a:pt x="6383656" y="1032601"/>
                  <a:pt x="6370320" y="1044983"/>
                  <a:pt x="6350318" y="1064033"/>
                </a:cubicBezTo>
                <a:cubicBezTo>
                  <a:pt x="6378892" y="1042126"/>
                  <a:pt x="6406516" y="1021171"/>
                  <a:pt x="6436996" y="998310"/>
                </a:cubicBezTo>
                <a:cubicBezTo>
                  <a:pt x="6428424" y="999263"/>
                  <a:pt x="6430328" y="993548"/>
                  <a:pt x="6456046" y="971641"/>
                </a:cubicBezTo>
                <a:cubicBezTo>
                  <a:pt x="6521768" y="914491"/>
                  <a:pt x="6562724" y="864008"/>
                  <a:pt x="6587492" y="819241"/>
                </a:cubicBezTo>
                <a:cubicBezTo>
                  <a:pt x="6599872" y="796381"/>
                  <a:pt x="6608446" y="776378"/>
                  <a:pt x="6616066" y="757328"/>
                </a:cubicBezTo>
                <a:cubicBezTo>
                  <a:pt x="6622732" y="739231"/>
                  <a:pt x="6627496" y="722085"/>
                  <a:pt x="6631304" y="706846"/>
                </a:cubicBezTo>
                <a:cubicBezTo>
                  <a:pt x="6632258" y="700178"/>
                  <a:pt x="6633212" y="692558"/>
                  <a:pt x="6634164" y="686843"/>
                </a:cubicBezTo>
                <a:cubicBezTo>
                  <a:pt x="6632258" y="694463"/>
                  <a:pt x="6631304" y="689701"/>
                  <a:pt x="6631304" y="679223"/>
                </a:cubicBezTo>
                <a:cubicBezTo>
                  <a:pt x="6631304" y="668746"/>
                  <a:pt x="6631304" y="651601"/>
                  <a:pt x="6630352" y="631598"/>
                </a:cubicBezTo>
                <a:cubicBezTo>
                  <a:pt x="6629400" y="612548"/>
                  <a:pt x="6626544" y="589688"/>
                  <a:pt x="6622732" y="569686"/>
                </a:cubicBezTo>
                <a:cubicBezTo>
                  <a:pt x="6618924" y="549683"/>
                  <a:pt x="6614160" y="531586"/>
                  <a:pt x="6609398" y="519203"/>
                </a:cubicBezTo>
                <a:cubicBezTo>
                  <a:pt x="6610350" y="519203"/>
                  <a:pt x="6610350" y="514441"/>
                  <a:pt x="6608446" y="505868"/>
                </a:cubicBezTo>
                <a:cubicBezTo>
                  <a:pt x="6606540" y="497295"/>
                  <a:pt x="6603684" y="484913"/>
                  <a:pt x="6598920" y="471578"/>
                </a:cubicBezTo>
                <a:cubicBezTo>
                  <a:pt x="6590348" y="444908"/>
                  <a:pt x="6577012" y="412523"/>
                  <a:pt x="6566536" y="390616"/>
                </a:cubicBezTo>
                <a:cubicBezTo>
                  <a:pt x="6560820" y="383948"/>
                  <a:pt x="6557964" y="382995"/>
                  <a:pt x="6557964" y="386806"/>
                </a:cubicBezTo>
                <a:cubicBezTo>
                  <a:pt x="6517958" y="311558"/>
                  <a:pt x="6460808" y="245836"/>
                  <a:pt x="6393180" y="199163"/>
                </a:cubicBezTo>
                <a:cubicBezTo>
                  <a:pt x="6324600" y="152490"/>
                  <a:pt x="6245544" y="122010"/>
                  <a:pt x="6165532" y="105818"/>
                </a:cubicBezTo>
                <a:cubicBezTo>
                  <a:pt x="6116004" y="105818"/>
                  <a:pt x="6058852" y="107723"/>
                  <a:pt x="6035040" y="117248"/>
                </a:cubicBezTo>
                <a:cubicBezTo>
                  <a:pt x="5981700" y="116296"/>
                  <a:pt x="5918836" y="121058"/>
                  <a:pt x="5857876" y="132488"/>
                </a:cubicBezTo>
                <a:cubicBezTo>
                  <a:pt x="5796916" y="143918"/>
                  <a:pt x="5738812" y="160111"/>
                  <a:pt x="5694046" y="174398"/>
                </a:cubicBezTo>
                <a:lnTo>
                  <a:pt x="5701666" y="169636"/>
                </a:lnTo>
                <a:cubicBezTo>
                  <a:pt x="5691188" y="172493"/>
                  <a:pt x="5680712" y="177256"/>
                  <a:pt x="5670232" y="181065"/>
                </a:cubicBezTo>
                <a:cubicBezTo>
                  <a:pt x="5660708" y="185828"/>
                  <a:pt x="5650230" y="188686"/>
                  <a:pt x="5640704" y="193448"/>
                </a:cubicBezTo>
                <a:cubicBezTo>
                  <a:pt x="5631180" y="198211"/>
                  <a:pt x="5621656" y="202973"/>
                  <a:pt x="5613084" y="206783"/>
                </a:cubicBezTo>
                <a:cubicBezTo>
                  <a:pt x="5608320" y="209640"/>
                  <a:pt x="5603558" y="211546"/>
                  <a:pt x="5599748" y="213450"/>
                </a:cubicBezTo>
                <a:cubicBezTo>
                  <a:pt x="5594986" y="215356"/>
                  <a:pt x="5591176" y="218213"/>
                  <a:pt x="5587366" y="220118"/>
                </a:cubicBezTo>
                <a:cubicBezTo>
                  <a:pt x="5541646" y="240121"/>
                  <a:pt x="5614988" y="200115"/>
                  <a:pt x="5583556" y="214403"/>
                </a:cubicBezTo>
                <a:cubicBezTo>
                  <a:pt x="5536884" y="239168"/>
                  <a:pt x="5491164" y="266791"/>
                  <a:pt x="5447348" y="296318"/>
                </a:cubicBezTo>
                <a:cubicBezTo>
                  <a:pt x="5449252" y="294413"/>
                  <a:pt x="5456872" y="287746"/>
                  <a:pt x="5469256" y="279173"/>
                </a:cubicBezTo>
                <a:cubicBezTo>
                  <a:pt x="5481638" y="271553"/>
                  <a:pt x="5498784" y="260123"/>
                  <a:pt x="5516880" y="249646"/>
                </a:cubicBezTo>
                <a:cubicBezTo>
                  <a:pt x="5535930" y="239168"/>
                  <a:pt x="5555932" y="227738"/>
                  <a:pt x="5574984" y="218213"/>
                </a:cubicBezTo>
                <a:cubicBezTo>
                  <a:pt x="5594032" y="208688"/>
                  <a:pt x="5612130" y="200115"/>
                  <a:pt x="5626418" y="193448"/>
                </a:cubicBezTo>
                <a:cubicBezTo>
                  <a:pt x="5615940" y="199163"/>
                  <a:pt x="5594032" y="209640"/>
                  <a:pt x="5601652" y="206783"/>
                </a:cubicBezTo>
                <a:cubicBezTo>
                  <a:pt x="5635944" y="192496"/>
                  <a:pt x="5682616" y="170588"/>
                  <a:pt x="5727384" y="155348"/>
                </a:cubicBezTo>
                <a:cubicBezTo>
                  <a:pt x="5738812" y="150586"/>
                  <a:pt x="5749292" y="147728"/>
                  <a:pt x="5759768" y="144871"/>
                </a:cubicBezTo>
                <a:cubicBezTo>
                  <a:pt x="5769292" y="142013"/>
                  <a:pt x="5779772" y="139156"/>
                  <a:pt x="5788344" y="137251"/>
                </a:cubicBezTo>
                <a:cubicBezTo>
                  <a:pt x="5806440" y="133440"/>
                  <a:pt x="5820728" y="130583"/>
                  <a:pt x="5828348" y="130583"/>
                </a:cubicBezTo>
                <a:cubicBezTo>
                  <a:pt x="5846446" y="126773"/>
                  <a:pt x="5828348" y="130583"/>
                  <a:pt x="5821680" y="134393"/>
                </a:cubicBezTo>
                <a:cubicBezTo>
                  <a:pt x="5815012" y="137251"/>
                  <a:pt x="5818824" y="137251"/>
                  <a:pt x="5876924" y="126773"/>
                </a:cubicBezTo>
                <a:cubicBezTo>
                  <a:pt x="5896928" y="124868"/>
                  <a:pt x="5913120" y="122963"/>
                  <a:pt x="5926456" y="121058"/>
                </a:cubicBezTo>
                <a:cubicBezTo>
                  <a:pt x="5940744" y="120105"/>
                  <a:pt x="5951220" y="118201"/>
                  <a:pt x="5959792" y="117248"/>
                </a:cubicBezTo>
                <a:cubicBezTo>
                  <a:pt x="5976938" y="114390"/>
                  <a:pt x="5985512" y="112485"/>
                  <a:pt x="5989320" y="111533"/>
                </a:cubicBezTo>
                <a:cubicBezTo>
                  <a:pt x="5990272" y="111533"/>
                  <a:pt x="5982652" y="110580"/>
                  <a:pt x="5971224" y="110580"/>
                </a:cubicBezTo>
                <a:cubicBezTo>
                  <a:pt x="5960746" y="110580"/>
                  <a:pt x="5946458" y="111533"/>
                  <a:pt x="5933124" y="111533"/>
                </a:cubicBezTo>
                <a:cubicBezTo>
                  <a:pt x="5907404" y="112485"/>
                  <a:pt x="5886450" y="115343"/>
                  <a:pt x="5908358" y="110580"/>
                </a:cubicBezTo>
                <a:cubicBezTo>
                  <a:pt x="5876924" y="113438"/>
                  <a:pt x="5855972" y="119153"/>
                  <a:pt x="5832158" y="123915"/>
                </a:cubicBezTo>
                <a:cubicBezTo>
                  <a:pt x="5809298" y="129630"/>
                  <a:pt x="5783580" y="135346"/>
                  <a:pt x="5744528" y="145823"/>
                </a:cubicBezTo>
                <a:cubicBezTo>
                  <a:pt x="5774056" y="136298"/>
                  <a:pt x="5809298" y="125821"/>
                  <a:pt x="5841684" y="119153"/>
                </a:cubicBezTo>
                <a:cubicBezTo>
                  <a:pt x="5874068" y="111533"/>
                  <a:pt x="5903596" y="107723"/>
                  <a:pt x="5919788" y="107723"/>
                </a:cubicBezTo>
                <a:cubicBezTo>
                  <a:pt x="5979796" y="99151"/>
                  <a:pt x="6006466" y="96293"/>
                  <a:pt x="6010276" y="92483"/>
                </a:cubicBezTo>
                <a:cubicBezTo>
                  <a:pt x="6014086" y="89626"/>
                  <a:pt x="5995036" y="85815"/>
                  <a:pt x="5965508" y="86768"/>
                </a:cubicBezTo>
                <a:cubicBezTo>
                  <a:pt x="5969318" y="87721"/>
                  <a:pt x="5956936" y="89626"/>
                  <a:pt x="5938838" y="91530"/>
                </a:cubicBezTo>
                <a:cubicBezTo>
                  <a:pt x="5934076" y="92483"/>
                  <a:pt x="5929312" y="92483"/>
                  <a:pt x="5924550" y="93435"/>
                </a:cubicBezTo>
                <a:cubicBezTo>
                  <a:pt x="5919788" y="94388"/>
                  <a:pt x="5914072" y="95340"/>
                  <a:pt x="5909312" y="96293"/>
                </a:cubicBezTo>
                <a:cubicBezTo>
                  <a:pt x="5898832" y="98198"/>
                  <a:pt x="5888356" y="99151"/>
                  <a:pt x="5878830" y="101055"/>
                </a:cubicBezTo>
                <a:cubicBezTo>
                  <a:pt x="5859780" y="104865"/>
                  <a:pt x="5845492" y="107723"/>
                  <a:pt x="5846446" y="108676"/>
                </a:cubicBezTo>
                <a:cubicBezTo>
                  <a:pt x="5846446" y="108676"/>
                  <a:pt x="5851208" y="108676"/>
                  <a:pt x="5859780" y="107723"/>
                </a:cubicBezTo>
                <a:cubicBezTo>
                  <a:pt x="5864544" y="107723"/>
                  <a:pt x="5870258" y="106771"/>
                  <a:pt x="5876924" y="105818"/>
                </a:cubicBezTo>
                <a:cubicBezTo>
                  <a:pt x="5883592" y="104865"/>
                  <a:pt x="5892166" y="103913"/>
                  <a:pt x="5902644" y="102960"/>
                </a:cubicBezTo>
                <a:cubicBezTo>
                  <a:pt x="5867400" y="108676"/>
                  <a:pt x="5816918" y="120105"/>
                  <a:pt x="5764530" y="135346"/>
                </a:cubicBezTo>
                <a:cubicBezTo>
                  <a:pt x="5752148" y="139156"/>
                  <a:pt x="5738812" y="142965"/>
                  <a:pt x="5725478" y="147728"/>
                </a:cubicBezTo>
                <a:cubicBezTo>
                  <a:pt x="5713096" y="152490"/>
                  <a:pt x="5699760" y="157253"/>
                  <a:pt x="5687378" y="162015"/>
                </a:cubicBezTo>
                <a:cubicBezTo>
                  <a:pt x="5662612" y="172493"/>
                  <a:pt x="5637848" y="182018"/>
                  <a:pt x="5616892" y="193448"/>
                </a:cubicBezTo>
                <a:lnTo>
                  <a:pt x="5620704" y="190590"/>
                </a:lnTo>
                <a:lnTo>
                  <a:pt x="5594032" y="202973"/>
                </a:lnTo>
                <a:lnTo>
                  <a:pt x="5567364" y="216308"/>
                </a:lnTo>
                <a:cubicBezTo>
                  <a:pt x="5549266" y="224881"/>
                  <a:pt x="5532120" y="235358"/>
                  <a:pt x="5514976" y="244883"/>
                </a:cubicBezTo>
                <a:cubicBezTo>
                  <a:pt x="5529264" y="235358"/>
                  <a:pt x="5560696" y="217261"/>
                  <a:pt x="5560696" y="214403"/>
                </a:cubicBezTo>
                <a:cubicBezTo>
                  <a:pt x="5513072" y="242025"/>
                  <a:pt x="5466398" y="272506"/>
                  <a:pt x="5421630" y="304891"/>
                </a:cubicBezTo>
                <a:cubicBezTo>
                  <a:pt x="5459730" y="277268"/>
                  <a:pt x="5447348" y="283936"/>
                  <a:pt x="5420678" y="301081"/>
                </a:cubicBezTo>
                <a:cubicBezTo>
                  <a:pt x="5407344" y="309653"/>
                  <a:pt x="5390198" y="320131"/>
                  <a:pt x="5374958" y="331561"/>
                </a:cubicBezTo>
                <a:cubicBezTo>
                  <a:pt x="5359718" y="342991"/>
                  <a:pt x="5345430" y="352516"/>
                  <a:pt x="5336858" y="359183"/>
                </a:cubicBezTo>
                <a:cubicBezTo>
                  <a:pt x="5325428" y="373470"/>
                  <a:pt x="5275898" y="416333"/>
                  <a:pt x="5326380" y="379186"/>
                </a:cubicBezTo>
                <a:cubicBezTo>
                  <a:pt x="5354956" y="358231"/>
                  <a:pt x="5363528" y="352516"/>
                  <a:pt x="5370196" y="345848"/>
                </a:cubicBezTo>
                <a:cubicBezTo>
                  <a:pt x="5376864" y="340133"/>
                  <a:pt x="5382578" y="333466"/>
                  <a:pt x="5409248" y="315368"/>
                </a:cubicBezTo>
                <a:cubicBezTo>
                  <a:pt x="5385436" y="334418"/>
                  <a:pt x="5362576" y="353468"/>
                  <a:pt x="5339716" y="373470"/>
                </a:cubicBezTo>
                <a:lnTo>
                  <a:pt x="5333048" y="378233"/>
                </a:lnTo>
                <a:cubicBezTo>
                  <a:pt x="5319712" y="390616"/>
                  <a:pt x="5306378" y="402998"/>
                  <a:pt x="5293044" y="416333"/>
                </a:cubicBezTo>
                <a:cubicBezTo>
                  <a:pt x="5245418" y="455386"/>
                  <a:pt x="5253992" y="444908"/>
                  <a:pt x="5259704" y="437288"/>
                </a:cubicBezTo>
                <a:cubicBezTo>
                  <a:pt x="5265420" y="429668"/>
                  <a:pt x="5267324" y="424906"/>
                  <a:pt x="5209224" y="479198"/>
                </a:cubicBezTo>
                <a:lnTo>
                  <a:pt x="5229224" y="470626"/>
                </a:lnTo>
                <a:cubicBezTo>
                  <a:pt x="5194936" y="500153"/>
                  <a:pt x="5157788" y="533491"/>
                  <a:pt x="5120640" y="567781"/>
                </a:cubicBezTo>
                <a:cubicBezTo>
                  <a:pt x="5083492" y="602071"/>
                  <a:pt x="5046346" y="637313"/>
                  <a:pt x="5010150" y="672556"/>
                </a:cubicBezTo>
                <a:cubicBezTo>
                  <a:pt x="4973956" y="707798"/>
                  <a:pt x="4935856" y="744946"/>
                  <a:pt x="4892992" y="773521"/>
                </a:cubicBezTo>
                <a:cubicBezTo>
                  <a:pt x="4872038" y="787808"/>
                  <a:pt x="4849178" y="800191"/>
                  <a:pt x="4826318" y="809716"/>
                </a:cubicBezTo>
                <a:cubicBezTo>
                  <a:pt x="4803458" y="819241"/>
                  <a:pt x="4780598" y="825908"/>
                  <a:pt x="4758692" y="828766"/>
                </a:cubicBezTo>
                <a:cubicBezTo>
                  <a:pt x="4782504" y="823051"/>
                  <a:pt x="4797744" y="815431"/>
                  <a:pt x="4799648" y="812573"/>
                </a:cubicBezTo>
                <a:cubicBezTo>
                  <a:pt x="4800600" y="810668"/>
                  <a:pt x="4798696" y="810668"/>
                  <a:pt x="4792028" y="810668"/>
                </a:cubicBezTo>
                <a:cubicBezTo>
                  <a:pt x="4785360" y="811621"/>
                  <a:pt x="4774884" y="813526"/>
                  <a:pt x="4759644" y="814478"/>
                </a:cubicBezTo>
                <a:cubicBezTo>
                  <a:pt x="4776788" y="812573"/>
                  <a:pt x="4798696" y="806858"/>
                  <a:pt x="4821556" y="798285"/>
                </a:cubicBezTo>
                <a:cubicBezTo>
                  <a:pt x="4843464" y="788760"/>
                  <a:pt x="4867276" y="776378"/>
                  <a:pt x="4888230" y="761138"/>
                </a:cubicBezTo>
                <a:cubicBezTo>
                  <a:pt x="4931092" y="730658"/>
                  <a:pt x="4968240" y="693510"/>
                  <a:pt x="4996816" y="663983"/>
                </a:cubicBezTo>
                <a:cubicBezTo>
                  <a:pt x="5002530" y="658268"/>
                  <a:pt x="4986338" y="678271"/>
                  <a:pt x="4957764" y="707798"/>
                </a:cubicBezTo>
                <a:cubicBezTo>
                  <a:pt x="4943476" y="722085"/>
                  <a:pt x="4925378" y="739231"/>
                  <a:pt x="4904424" y="755423"/>
                </a:cubicBezTo>
                <a:cubicBezTo>
                  <a:pt x="4884420" y="771616"/>
                  <a:pt x="4859656" y="787808"/>
                  <a:pt x="4834892" y="798285"/>
                </a:cubicBezTo>
                <a:cubicBezTo>
                  <a:pt x="4848226" y="795428"/>
                  <a:pt x="4870132" y="784951"/>
                  <a:pt x="4892040" y="769710"/>
                </a:cubicBezTo>
                <a:cubicBezTo>
                  <a:pt x="4913948" y="754471"/>
                  <a:pt x="4936808" y="734468"/>
                  <a:pt x="4956812" y="714466"/>
                </a:cubicBezTo>
                <a:cubicBezTo>
                  <a:pt x="4975860" y="694463"/>
                  <a:pt x="4993958" y="675413"/>
                  <a:pt x="5007292" y="662078"/>
                </a:cubicBezTo>
                <a:cubicBezTo>
                  <a:pt x="5020628" y="648743"/>
                  <a:pt x="5031104" y="640171"/>
                  <a:pt x="5034916" y="640171"/>
                </a:cubicBezTo>
                <a:cubicBezTo>
                  <a:pt x="5115878" y="562066"/>
                  <a:pt x="5145404" y="532538"/>
                  <a:pt x="5171124" y="504916"/>
                </a:cubicBezTo>
                <a:cubicBezTo>
                  <a:pt x="5184458" y="491581"/>
                  <a:pt x="5196840" y="479198"/>
                  <a:pt x="5214938" y="462053"/>
                </a:cubicBezTo>
                <a:cubicBezTo>
                  <a:pt x="5233988" y="445861"/>
                  <a:pt x="5257800" y="424906"/>
                  <a:pt x="5295900" y="396331"/>
                </a:cubicBezTo>
                <a:cubicBezTo>
                  <a:pt x="5293996" y="390616"/>
                  <a:pt x="5336858" y="361088"/>
                  <a:pt x="5341620" y="351563"/>
                </a:cubicBezTo>
                <a:cubicBezTo>
                  <a:pt x="5316856" y="365851"/>
                  <a:pt x="5266372" y="403951"/>
                  <a:pt x="5213032" y="452528"/>
                </a:cubicBezTo>
                <a:cubicBezTo>
                  <a:pt x="5185886" y="476817"/>
                  <a:pt x="5158026" y="503011"/>
                  <a:pt x="5131238" y="528490"/>
                </a:cubicBezTo>
                <a:lnTo>
                  <a:pt x="5100184" y="558023"/>
                </a:lnTo>
                <a:lnTo>
                  <a:pt x="5062538" y="596355"/>
                </a:lnTo>
                <a:lnTo>
                  <a:pt x="5056824" y="601117"/>
                </a:lnTo>
                <a:lnTo>
                  <a:pt x="5084486" y="572953"/>
                </a:lnTo>
                <a:lnTo>
                  <a:pt x="5055872" y="600166"/>
                </a:lnTo>
                <a:cubicBezTo>
                  <a:pt x="5064444" y="591593"/>
                  <a:pt x="5081588" y="573496"/>
                  <a:pt x="5084446" y="569686"/>
                </a:cubicBezTo>
                <a:cubicBezTo>
                  <a:pt x="5052060" y="599213"/>
                  <a:pt x="5030152" y="622073"/>
                  <a:pt x="5010150" y="642076"/>
                </a:cubicBezTo>
                <a:cubicBezTo>
                  <a:pt x="4991100" y="662078"/>
                  <a:pt x="4973956" y="681128"/>
                  <a:pt x="4950144" y="703988"/>
                </a:cubicBezTo>
                <a:lnTo>
                  <a:pt x="4956812" y="698273"/>
                </a:lnTo>
                <a:cubicBezTo>
                  <a:pt x="4916804" y="739231"/>
                  <a:pt x="4899660" y="749708"/>
                  <a:pt x="4888230" y="755423"/>
                </a:cubicBezTo>
                <a:cubicBezTo>
                  <a:pt x="4882516" y="758281"/>
                  <a:pt x="4878704" y="760185"/>
                  <a:pt x="4871086" y="763043"/>
                </a:cubicBezTo>
                <a:cubicBezTo>
                  <a:pt x="4864418" y="766853"/>
                  <a:pt x="4854892" y="771616"/>
                  <a:pt x="4837748" y="779235"/>
                </a:cubicBezTo>
                <a:cubicBezTo>
                  <a:pt x="4831080" y="783046"/>
                  <a:pt x="4820604" y="787808"/>
                  <a:pt x="4807268" y="792571"/>
                </a:cubicBezTo>
                <a:cubicBezTo>
                  <a:pt x="4794886" y="797333"/>
                  <a:pt x="4779644" y="802096"/>
                  <a:pt x="4765358" y="804001"/>
                </a:cubicBezTo>
                <a:cubicBezTo>
                  <a:pt x="4737736" y="808763"/>
                  <a:pt x="4714876" y="807810"/>
                  <a:pt x="4723448" y="809716"/>
                </a:cubicBezTo>
                <a:cubicBezTo>
                  <a:pt x="4700588" y="808763"/>
                  <a:pt x="4677728" y="804001"/>
                  <a:pt x="4656772" y="798285"/>
                </a:cubicBezTo>
                <a:cubicBezTo>
                  <a:pt x="4635818" y="792571"/>
                  <a:pt x="4615816" y="784951"/>
                  <a:pt x="4596766" y="776378"/>
                </a:cubicBezTo>
                <a:cubicBezTo>
                  <a:pt x="4598670" y="779235"/>
                  <a:pt x="4599624" y="781141"/>
                  <a:pt x="4600576" y="783998"/>
                </a:cubicBezTo>
                <a:cubicBezTo>
                  <a:pt x="4567238" y="770663"/>
                  <a:pt x="4549140" y="761138"/>
                  <a:pt x="4531996" y="752566"/>
                </a:cubicBezTo>
                <a:cubicBezTo>
                  <a:pt x="4513898" y="743993"/>
                  <a:pt x="4497704" y="735421"/>
                  <a:pt x="4471036" y="725896"/>
                </a:cubicBezTo>
                <a:lnTo>
                  <a:pt x="4466272" y="729706"/>
                </a:lnTo>
                <a:cubicBezTo>
                  <a:pt x="4512944" y="749708"/>
                  <a:pt x="4561524" y="778283"/>
                  <a:pt x="4618672" y="798285"/>
                </a:cubicBezTo>
                <a:cubicBezTo>
                  <a:pt x="4575812" y="783046"/>
                  <a:pt x="4571048" y="781141"/>
                  <a:pt x="4563428" y="779235"/>
                </a:cubicBezTo>
                <a:cubicBezTo>
                  <a:pt x="4556760" y="777331"/>
                  <a:pt x="4547236" y="774473"/>
                  <a:pt x="4506278" y="755423"/>
                </a:cubicBezTo>
                <a:cubicBezTo>
                  <a:pt x="4529138" y="764948"/>
                  <a:pt x="4537712" y="767806"/>
                  <a:pt x="4535804" y="765901"/>
                </a:cubicBezTo>
                <a:cubicBezTo>
                  <a:pt x="4533900" y="763996"/>
                  <a:pt x="4522470" y="758281"/>
                  <a:pt x="4508184" y="751613"/>
                </a:cubicBezTo>
                <a:cubicBezTo>
                  <a:pt x="4493896" y="744946"/>
                  <a:pt x="4476752" y="737326"/>
                  <a:pt x="4463416" y="730658"/>
                </a:cubicBezTo>
                <a:cubicBezTo>
                  <a:pt x="4450080" y="724943"/>
                  <a:pt x="4439604" y="720181"/>
                  <a:pt x="4437698" y="718276"/>
                </a:cubicBezTo>
                <a:cubicBezTo>
                  <a:pt x="4417696" y="710656"/>
                  <a:pt x="4397692" y="707798"/>
                  <a:pt x="4377692" y="703035"/>
                </a:cubicBezTo>
                <a:lnTo>
                  <a:pt x="4392930" y="705893"/>
                </a:lnTo>
                <a:cubicBezTo>
                  <a:pt x="4380548" y="702083"/>
                  <a:pt x="4371976" y="698273"/>
                  <a:pt x="4363404" y="697321"/>
                </a:cubicBezTo>
                <a:cubicBezTo>
                  <a:pt x="4354830" y="695416"/>
                  <a:pt x="4347212" y="694463"/>
                  <a:pt x="4339592" y="693510"/>
                </a:cubicBezTo>
                <a:cubicBezTo>
                  <a:pt x="4331970" y="692558"/>
                  <a:pt x="4324352" y="690653"/>
                  <a:pt x="4314826" y="690653"/>
                </a:cubicBezTo>
                <a:cubicBezTo>
                  <a:pt x="4304348" y="690653"/>
                  <a:pt x="4293870" y="689701"/>
                  <a:pt x="4279584" y="687796"/>
                </a:cubicBezTo>
                <a:cubicBezTo>
                  <a:pt x="4295776" y="689701"/>
                  <a:pt x="4311016" y="691606"/>
                  <a:pt x="4325304" y="694463"/>
                </a:cubicBezTo>
                <a:cubicBezTo>
                  <a:pt x="4339592" y="697321"/>
                  <a:pt x="4353878" y="701131"/>
                  <a:pt x="4368166" y="703988"/>
                </a:cubicBezTo>
                <a:cubicBezTo>
                  <a:pt x="4382452" y="707798"/>
                  <a:pt x="4397692" y="712560"/>
                  <a:pt x="4413886" y="716371"/>
                </a:cubicBezTo>
                <a:cubicBezTo>
                  <a:pt x="4426268" y="721133"/>
                  <a:pt x="4438652" y="724943"/>
                  <a:pt x="4451986" y="729706"/>
                </a:cubicBezTo>
                <a:cubicBezTo>
                  <a:pt x="4441508" y="725896"/>
                  <a:pt x="4429126" y="722085"/>
                  <a:pt x="4415792" y="717323"/>
                </a:cubicBezTo>
                <a:cubicBezTo>
                  <a:pt x="4406266" y="714466"/>
                  <a:pt x="4395788" y="712560"/>
                  <a:pt x="4385312" y="709703"/>
                </a:cubicBezTo>
                <a:lnTo>
                  <a:pt x="4370070" y="705893"/>
                </a:lnTo>
                <a:cubicBezTo>
                  <a:pt x="4365308" y="703988"/>
                  <a:pt x="4359592" y="703988"/>
                  <a:pt x="4354830" y="703035"/>
                </a:cubicBezTo>
                <a:cubicBezTo>
                  <a:pt x="4345304" y="701131"/>
                  <a:pt x="4334828" y="700178"/>
                  <a:pt x="4325304" y="698273"/>
                </a:cubicBezTo>
                <a:cubicBezTo>
                  <a:pt x="4315778" y="697321"/>
                  <a:pt x="4307204" y="697321"/>
                  <a:pt x="4298632" y="696368"/>
                </a:cubicBezTo>
                <a:cubicBezTo>
                  <a:pt x="4282440" y="695416"/>
                  <a:pt x="4269104" y="694463"/>
                  <a:pt x="4261486" y="694463"/>
                </a:cubicBezTo>
                <a:cubicBezTo>
                  <a:pt x="4197668" y="695416"/>
                  <a:pt x="4151948" y="696368"/>
                  <a:pt x="4092892" y="709703"/>
                </a:cubicBezTo>
                <a:cubicBezTo>
                  <a:pt x="4107180" y="705893"/>
                  <a:pt x="4117658" y="703035"/>
                  <a:pt x="4124324" y="701131"/>
                </a:cubicBezTo>
                <a:cubicBezTo>
                  <a:pt x="4130992" y="699226"/>
                  <a:pt x="4134804" y="698273"/>
                  <a:pt x="4137660" y="697321"/>
                </a:cubicBezTo>
                <a:cubicBezTo>
                  <a:pt x="4143376" y="695416"/>
                  <a:pt x="4141470" y="693510"/>
                  <a:pt x="4143376" y="691606"/>
                </a:cubicBezTo>
                <a:cubicBezTo>
                  <a:pt x="4145280" y="689701"/>
                  <a:pt x="4150996" y="687796"/>
                  <a:pt x="4170998" y="683985"/>
                </a:cubicBezTo>
                <a:cubicBezTo>
                  <a:pt x="4180524" y="682081"/>
                  <a:pt x="4194812" y="681128"/>
                  <a:pt x="4212908" y="680176"/>
                </a:cubicBezTo>
                <a:cubicBezTo>
                  <a:pt x="4222432" y="679223"/>
                  <a:pt x="4232912" y="680176"/>
                  <a:pt x="4244340" y="680176"/>
                </a:cubicBezTo>
                <a:lnTo>
                  <a:pt x="4253866" y="680176"/>
                </a:lnTo>
                <a:cubicBezTo>
                  <a:pt x="4262438" y="682081"/>
                  <a:pt x="4274820" y="683033"/>
                  <a:pt x="4290060" y="684938"/>
                </a:cubicBezTo>
                <a:cubicBezTo>
                  <a:pt x="4305300" y="686843"/>
                  <a:pt x="4324352" y="686843"/>
                  <a:pt x="4342448" y="690653"/>
                </a:cubicBezTo>
                <a:cubicBezTo>
                  <a:pt x="4351972" y="691606"/>
                  <a:pt x="4361498" y="693510"/>
                  <a:pt x="4371024" y="694463"/>
                </a:cubicBezTo>
                <a:cubicBezTo>
                  <a:pt x="4379596" y="696368"/>
                  <a:pt x="4389120" y="698273"/>
                  <a:pt x="4397692" y="700178"/>
                </a:cubicBezTo>
                <a:cubicBezTo>
                  <a:pt x="4406266" y="702083"/>
                  <a:pt x="4414838" y="703988"/>
                  <a:pt x="4422458" y="705893"/>
                </a:cubicBezTo>
                <a:cubicBezTo>
                  <a:pt x="4430078" y="708751"/>
                  <a:pt x="4437698" y="710656"/>
                  <a:pt x="4443412" y="712560"/>
                </a:cubicBezTo>
                <a:cubicBezTo>
                  <a:pt x="4437698" y="708751"/>
                  <a:pt x="4447224" y="711608"/>
                  <a:pt x="4448176" y="710656"/>
                </a:cubicBezTo>
                <a:cubicBezTo>
                  <a:pt x="4449128" y="710656"/>
                  <a:pt x="4447224" y="708751"/>
                  <a:pt x="4439604" y="705893"/>
                </a:cubicBezTo>
                <a:cubicBezTo>
                  <a:pt x="4435792" y="703988"/>
                  <a:pt x="4431030" y="702083"/>
                  <a:pt x="4424364" y="699226"/>
                </a:cubicBezTo>
                <a:cubicBezTo>
                  <a:pt x="4417696" y="697321"/>
                  <a:pt x="4409124" y="694463"/>
                  <a:pt x="4397692" y="691606"/>
                </a:cubicBezTo>
                <a:cubicBezTo>
                  <a:pt x="4405312" y="694463"/>
                  <a:pt x="4403408" y="694463"/>
                  <a:pt x="4396740" y="693510"/>
                </a:cubicBezTo>
                <a:cubicBezTo>
                  <a:pt x="4389120" y="693510"/>
                  <a:pt x="4376738" y="689701"/>
                  <a:pt x="4359592" y="687796"/>
                </a:cubicBezTo>
                <a:cubicBezTo>
                  <a:pt x="4351020" y="686843"/>
                  <a:pt x="4341496" y="685891"/>
                  <a:pt x="4331970" y="683985"/>
                </a:cubicBezTo>
                <a:cubicBezTo>
                  <a:pt x="4329112" y="683985"/>
                  <a:pt x="4327208" y="683033"/>
                  <a:pt x="4324352" y="683033"/>
                </a:cubicBezTo>
                <a:cubicBezTo>
                  <a:pt x="4321492" y="682081"/>
                  <a:pt x="4319588" y="682081"/>
                  <a:pt x="4316730" y="682081"/>
                </a:cubicBezTo>
                <a:cubicBezTo>
                  <a:pt x="4311016" y="682081"/>
                  <a:pt x="4306252" y="681128"/>
                  <a:pt x="4300538" y="681128"/>
                </a:cubicBezTo>
                <a:cubicBezTo>
                  <a:pt x="4295776" y="680176"/>
                  <a:pt x="4290060" y="680176"/>
                  <a:pt x="4284344" y="679223"/>
                </a:cubicBezTo>
                <a:cubicBezTo>
                  <a:pt x="4278630" y="678271"/>
                  <a:pt x="4272916" y="678271"/>
                  <a:pt x="4267200" y="678271"/>
                </a:cubicBezTo>
                <a:cubicBezTo>
                  <a:pt x="4255770" y="678271"/>
                  <a:pt x="4244340" y="678271"/>
                  <a:pt x="4233864" y="677318"/>
                </a:cubicBezTo>
                <a:lnTo>
                  <a:pt x="4249104" y="669698"/>
                </a:lnTo>
                <a:cubicBezTo>
                  <a:pt x="4206240" y="667793"/>
                  <a:pt x="4164330" y="672556"/>
                  <a:pt x="4121468" y="679223"/>
                </a:cubicBezTo>
                <a:cubicBezTo>
                  <a:pt x="4125278" y="678271"/>
                  <a:pt x="4129088" y="678271"/>
                  <a:pt x="4132898" y="677318"/>
                </a:cubicBezTo>
                <a:cubicBezTo>
                  <a:pt x="4108608" y="678747"/>
                  <a:pt x="4074796" y="686367"/>
                  <a:pt x="4037292" y="698868"/>
                </a:cubicBezTo>
                <a:lnTo>
                  <a:pt x="4029036" y="702432"/>
                </a:lnTo>
                <a:lnTo>
                  <a:pt x="4077652" y="692557"/>
                </a:lnTo>
                <a:cubicBezTo>
                  <a:pt x="4057650" y="696367"/>
                  <a:pt x="4039554" y="701129"/>
                  <a:pt x="4022766" y="706487"/>
                </a:cubicBezTo>
                <a:lnTo>
                  <a:pt x="4000150" y="714904"/>
                </a:lnTo>
                <a:lnTo>
                  <a:pt x="3954504" y="734611"/>
                </a:lnTo>
                <a:lnTo>
                  <a:pt x="3934778" y="744945"/>
                </a:lnTo>
                <a:cubicBezTo>
                  <a:pt x="3921444" y="751612"/>
                  <a:pt x="3909060" y="760184"/>
                  <a:pt x="3896678" y="767805"/>
                </a:cubicBezTo>
                <a:cubicBezTo>
                  <a:pt x="3890012" y="771615"/>
                  <a:pt x="3884296" y="776377"/>
                  <a:pt x="3877628" y="780187"/>
                </a:cubicBezTo>
                <a:cubicBezTo>
                  <a:pt x="3870960" y="784950"/>
                  <a:pt x="3865244" y="789712"/>
                  <a:pt x="3858578" y="794475"/>
                </a:cubicBezTo>
                <a:cubicBezTo>
                  <a:pt x="3851912" y="799237"/>
                  <a:pt x="3845244" y="804000"/>
                  <a:pt x="3838576" y="808762"/>
                </a:cubicBezTo>
                <a:cubicBezTo>
                  <a:pt x="3832860" y="814477"/>
                  <a:pt x="3826192" y="820192"/>
                  <a:pt x="3819526" y="825907"/>
                </a:cubicBezTo>
                <a:cubicBezTo>
                  <a:pt x="3812858" y="831622"/>
                  <a:pt x="3805238" y="837337"/>
                  <a:pt x="3798570" y="844005"/>
                </a:cubicBezTo>
                <a:cubicBezTo>
                  <a:pt x="3791904" y="850672"/>
                  <a:pt x="3785236" y="858292"/>
                  <a:pt x="3777616" y="864959"/>
                </a:cubicBezTo>
                <a:cubicBezTo>
                  <a:pt x="3773804" y="867817"/>
                  <a:pt x="3769996" y="871627"/>
                  <a:pt x="3766186" y="875437"/>
                </a:cubicBezTo>
                <a:cubicBezTo>
                  <a:pt x="3762376" y="879247"/>
                  <a:pt x="3759518" y="884009"/>
                  <a:pt x="3755708" y="887820"/>
                </a:cubicBezTo>
                <a:lnTo>
                  <a:pt x="3751276" y="892807"/>
                </a:lnTo>
                <a:lnTo>
                  <a:pt x="3749992" y="894488"/>
                </a:lnTo>
                <a:cubicBezTo>
                  <a:pt x="3745230" y="902108"/>
                  <a:pt x="3749040" y="899251"/>
                  <a:pt x="3767138" y="881153"/>
                </a:cubicBezTo>
                <a:cubicBezTo>
                  <a:pt x="3753804" y="895441"/>
                  <a:pt x="3740468" y="908776"/>
                  <a:pt x="3729992" y="924968"/>
                </a:cubicBezTo>
                <a:cubicBezTo>
                  <a:pt x="3724276" y="932588"/>
                  <a:pt x="3718560" y="939256"/>
                  <a:pt x="3713798" y="947828"/>
                </a:cubicBezTo>
                <a:cubicBezTo>
                  <a:pt x="3709036" y="956401"/>
                  <a:pt x="3704272" y="964021"/>
                  <a:pt x="3699510" y="972593"/>
                </a:cubicBezTo>
                <a:cubicBezTo>
                  <a:pt x="3680460" y="1005931"/>
                  <a:pt x="3663316" y="1041173"/>
                  <a:pt x="3647124" y="1082131"/>
                </a:cubicBezTo>
                <a:lnTo>
                  <a:pt x="3658552" y="1057366"/>
                </a:lnTo>
                <a:lnTo>
                  <a:pt x="3670936" y="1033553"/>
                </a:lnTo>
                <a:cubicBezTo>
                  <a:pt x="3678556" y="1017360"/>
                  <a:pt x="3689032" y="1002121"/>
                  <a:pt x="3697604" y="986881"/>
                </a:cubicBezTo>
                <a:cubicBezTo>
                  <a:pt x="3690938" y="1001168"/>
                  <a:pt x="3684270" y="1012598"/>
                  <a:pt x="3679508" y="1023076"/>
                </a:cubicBezTo>
                <a:cubicBezTo>
                  <a:pt x="3674744" y="1033553"/>
                  <a:pt x="3670936" y="1042126"/>
                  <a:pt x="3668078" y="1049746"/>
                </a:cubicBezTo>
                <a:cubicBezTo>
                  <a:pt x="3660458" y="1064986"/>
                  <a:pt x="3657600" y="1074511"/>
                  <a:pt x="3653792" y="1084036"/>
                </a:cubicBezTo>
                <a:cubicBezTo>
                  <a:pt x="3649980" y="1093561"/>
                  <a:pt x="3647124" y="1102133"/>
                  <a:pt x="3643312" y="1114516"/>
                </a:cubicBezTo>
                <a:cubicBezTo>
                  <a:pt x="3639504" y="1126898"/>
                  <a:pt x="3633788" y="1143091"/>
                  <a:pt x="3628072" y="1168808"/>
                </a:cubicBezTo>
                <a:cubicBezTo>
                  <a:pt x="3622358" y="1177381"/>
                  <a:pt x="3612832" y="1199288"/>
                  <a:pt x="3617596" y="1178333"/>
                </a:cubicBezTo>
                <a:cubicBezTo>
                  <a:pt x="3603308" y="1220243"/>
                  <a:pt x="3589020" y="1266915"/>
                  <a:pt x="3576638" y="1315493"/>
                </a:cubicBezTo>
                <a:cubicBezTo>
                  <a:pt x="3563304" y="1365023"/>
                  <a:pt x="3551872" y="1415506"/>
                  <a:pt x="3540444" y="1464083"/>
                </a:cubicBezTo>
                <a:cubicBezTo>
                  <a:pt x="3529012" y="1513613"/>
                  <a:pt x="3518536" y="1560286"/>
                  <a:pt x="3509010" y="1601243"/>
                </a:cubicBezTo>
                <a:cubicBezTo>
                  <a:pt x="3499484" y="1643153"/>
                  <a:pt x="3490912" y="1678396"/>
                  <a:pt x="3485198" y="1705065"/>
                </a:cubicBezTo>
                <a:cubicBezTo>
                  <a:pt x="3466148" y="1767931"/>
                  <a:pt x="3451860" y="1804126"/>
                  <a:pt x="3432810" y="1845083"/>
                </a:cubicBezTo>
                <a:cubicBezTo>
                  <a:pt x="3430904" y="1850798"/>
                  <a:pt x="3429000" y="1855561"/>
                  <a:pt x="3426144" y="1861276"/>
                </a:cubicBezTo>
                <a:cubicBezTo>
                  <a:pt x="3423284" y="1866038"/>
                  <a:pt x="3420428" y="1871753"/>
                  <a:pt x="3417570" y="1877468"/>
                </a:cubicBezTo>
                <a:cubicBezTo>
                  <a:pt x="3412808" y="1888898"/>
                  <a:pt x="3407092" y="1901281"/>
                  <a:pt x="3399472" y="1914615"/>
                </a:cubicBezTo>
                <a:cubicBezTo>
                  <a:pt x="3391852" y="1927951"/>
                  <a:pt x="3384232" y="1943190"/>
                  <a:pt x="3374708" y="1959383"/>
                </a:cubicBezTo>
                <a:cubicBezTo>
                  <a:pt x="3369944" y="1967003"/>
                  <a:pt x="3365184" y="1976528"/>
                  <a:pt x="3359468" y="1985101"/>
                </a:cubicBezTo>
                <a:cubicBezTo>
                  <a:pt x="3352800" y="1993673"/>
                  <a:pt x="3347084" y="2003198"/>
                  <a:pt x="3340418" y="2013676"/>
                </a:cubicBezTo>
                <a:cubicBezTo>
                  <a:pt x="3328036" y="2029868"/>
                  <a:pt x="3334704" y="2025106"/>
                  <a:pt x="3333750" y="2027963"/>
                </a:cubicBezTo>
                <a:cubicBezTo>
                  <a:pt x="3333750" y="2029868"/>
                  <a:pt x="3330892" y="2033678"/>
                  <a:pt x="3324224" y="2043203"/>
                </a:cubicBezTo>
                <a:cubicBezTo>
                  <a:pt x="3317558" y="2052728"/>
                  <a:pt x="3304224" y="2067968"/>
                  <a:pt x="3281364" y="2090828"/>
                </a:cubicBezTo>
                <a:cubicBezTo>
                  <a:pt x="3278504" y="2093686"/>
                  <a:pt x="3298508" y="2069873"/>
                  <a:pt x="3307080" y="2058443"/>
                </a:cubicBezTo>
                <a:cubicBezTo>
                  <a:pt x="3310892" y="2052728"/>
                  <a:pt x="3312796" y="2049871"/>
                  <a:pt x="3307080" y="2055586"/>
                </a:cubicBezTo>
                <a:cubicBezTo>
                  <a:pt x="3304224" y="2058443"/>
                  <a:pt x="3299460" y="2063206"/>
                  <a:pt x="3292792" y="2070826"/>
                </a:cubicBezTo>
                <a:cubicBezTo>
                  <a:pt x="3288984" y="2074636"/>
                  <a:pt x="3285172" y="2079398"/>
                  <a:pt x="3280410" y="2084161"/>
                </a:cubicBezTo>
                <a:cubicBezTo>
                  <a:pt x="3275648" y="2088923"/>
                  <a:pt x="3269932" y="2093686"/>
                  <a:pt x="3263266" y="2100353"/>
                </a:cubicBezTo>
                <a:cubicBezTo>
                  <a:pt x="3245168" y="2118927"/>
                  <a:pt x="3223498" y="2137025"/>
                  <a:pt x="3198972" y="2153693"/>
                </a:cubicBezTo>
                <a:lnTo>
                  <a:pt x="3167080" y="2171224"/>
                </a:lnTo>
                <a:lnTo>
                  <a:pt x="3170872" y="2168933"/>
                </a:lnTo>
                <a:cubicBezTo>
                  <a:pt x="3181350" y="2161313"/>
                  <a:pt x="3190876" y="2154646"/>
                  <a:pt x="3206116" y="2144168"/>
                </a:cubicBezTo>
                <a:cubicBezTo>
                  <a:pt x="3212784" y="2139406"/>
                  <a:pt x="3221356" y="2131786"/>
                  <a:pt x="3231832" y="2124166"/>
                </a:cubicBezTo>
                <a:cubicBezTo>
                  <a:pt x="3237548" y="2120356"/>
                  <a:pt x="3243264" y="2116546"/>
                  <a:pt x="3248978" y="2110831"/>
                </a:cubicBezTo>
                <a:cubicBezTo>
                  <a:pt x="3254692" y="2106068"/>
                  <a:pt x="3261360" y="2100353"/>
                  <a:pt x="3268028" y="2093686"/>
                </a:cubicBezTo>
                <a:cubicBezTo>
                  <a:pt x="3269932" y="2091781"/>
                  <a:pt x="3267076" y="2093686"/>
                  <a:pt x="3261360" y="2098448"/>
                </a:cubicBezTo>
                <a:cubicBezTo>
                  <a:pt x="3258504" y="2100353"/>
                  <a:pt x="3254692" y="2104163"/>
                  <a:pt x="3250884" y="2107021"/>
                </a:cubicBezTo>
                <a:cubicBezTo>
                  <a:pt x="3247072" y="2109878"/>
                  <a:pt x="3242310" y="2113688"/>
                  <a:pt x="3237548" y="2117498"/>
                </a:cubicBezTo>
                <a:cubicBezTo>
                  <a:pt x="3228024" y="2124166"/>
                  <a:pt x="3217544" y="2132738"/>
                  <a:pt x="3207068" y="2140358"/>
                </a:cubicBezTo>
                <a:cubicBezTo>
                  <a:pt x="3196592" y="2147026"/>
                  <a:pt x="3187066" y="2153693"/>
                  <a:pt x="3180398" y="2158456"/>
                </a:cubicBezTo>
                <a:cubicBezTo>
                  <a:pt x="3180398" y="2157503"/>
                  <a:pt x="3184208" y="2154646"/>
                  <a:pt x="3189924" y="2149883"/>
                </a:cubicBezTo>
                <a:cubicBezTo>
                  <a:pt x="3195638" y="2145121"/>
                  <a:pt x="3205164" y="2139406"/>
                  <a:pt x="3214688" y="2130833"/>
                </a:cubicBezTo>
                <a:cubicBezTo>
                  <a:pt x="3219450" y="2126071"/>
                  <a:pt x="3224212" y="2122261"/>
                  <a:pt x="3229928" y="2117498"/>
                </a:cubicBezTo>
                <a:cubicBezTo>
                  <a:pt x="3234692" y="2112736"/>
                  <a:pt x="3241358" y="2108926"/>
                  <a:pt x="3246120" y="2103211"/>
                </a:cubicBezTo>
                <a:cubicBezTo>
                  <a:pt x="3251836" y="2098448"/>
                  <a:pt x="3256598" y="2092733"/>
                  <a:pt x="3262312" y="2087971"/>
                </a:cubicBezTo>
                <a:cubicBezTo>
                  <a:pt x="3268028" y="2083208"/>
                  <a:pt x="3272792" y="2078446"/>
                  <a:pt x="3277552" y="2072731"/>
                </a:cubicBezTo>
                <a:cubicBezTo>
                  <a:pt x="3287078" y="2062253"/>
                  <a:pt x="3295650" y="2052728"/>
                  <a:pt x="3302318" y="2044156"/>
                </a:cubicBezTo>
                <a:cubicBezTo>
                  <a:pt x="3308984" y="2035583"/>
                  <a:pt x="3313748" y="2028915"/>
                  <a:pt x="3315652" y="2025106"/>
                </a:cubicBezTo>
                <a:cubicBezTo>
                  <a:pt x="3320416" y="2017486"/>
                  <a:pt x="3315652" y="2022248"/>
                  <a:pt x="3293744" y="2046061"/>
                </a:cubicBezTo>
                <a:cubicBezTo>
                  <a:pt x="3280410" y="2060348"/>
                  <a:pt x="3268980" y="2073683"/>
                  <a:pt x="3256598" y="2085113"/>
                </a:cubicBezTo>
                <a:cubicBezTo>
                  <a:pt x="3250884" y="2090828"/>
                  <a:pt x="3245168" y="2096543"/>
                  <a:pt x="3239452" y="2102258"/>
                </a:cubicBezTo>
                <a:cubicBezTo>
                  <a:pt x="3233738" y="2107021"/>
                  <a:pt x="3228024" y="2111783"/>
                  <a:pt x="3222308" y="2116546"/>
                </a:cubicBezTo>
                <a:cubicBezTo>
                  <a:pt x="3211830" y="2126071"/>
                  <a:pt x="3201352" y="2134643"/>
                  <a:pt x="3190876" y="2142263"/>
                </a:cubicBezTo>
                <a:cubicBezTo>
                  <a:pt x="3180398" y="2149883"/>
                  <a:pt x="3170872" y="2157503"/>
                  <a:pt x="3160396" y="2164171"/>
                </a:cubicBezTo>
                <a:cubicBezTo>
                  <a:pt x="3119438" y="2190841"/>
                  <a:pt x="3075624" y="2212748"/>
                  <a:pt x="3008948" y="2225131"/>
                </a:cubicBezTo>
                <a:cubicBezTo>
                  <a:pt x="3022284" y="2221321"/>
                  <a:pt x="3036570" y="2215606"/>
                  <a:pt x="3052764" y="2210843"/>
                </a:cubicBezTo>
                <a:cubicBezTo>
                  <a:pt x="3061336" y="2207986"/>
                  <a:pt x="3068956" y="2204176"/>
                  <a:pt x="3077528" y="2201318"/>
                </a:cubicBezTo>
                <a:cubicBezTo>
                  <a:pt x="3081338" y="2199413"/>
                  <a:pt x="3086100" y="2198461"/>
                  <a:pt x="3089910" y="2196556"/>
                </a:cubicBezTo>
                <a:cubicBezTo>
                  <a:pt x="3093720" y="2194651"/>
                  <a:pt x="3098484" y="2192746"/>
                  <a:pt x="3102292" y="2190841"/>
                </a:cubicBezTo>
                <a:cubicBezTo>
                  <a:pt x="3135630" y="2175601"/>
                  <a:pt x="3168968" y="2154646"/>
                  <a:pt x="3195638" y="2132738"/>
                </a:cubicBezTo>
                <a:lnTo>
                  <a:pt x="3171824" y="2147978"/>
                </a:lnTo>
                <a:lnTo>
                  <a:pt x="3160396" y="2155598"/>
                </a:lnTo>
                <a:lnTo>
                  <a:pt x="3148012" y="2162266"/>
                </a:lnTo>
                <a:lnTo>
                  <a:pt x="3123248" y="2174648"/>
                </a:lnTo>
                <a:cubicBezTo>
                  <a:pt x="3114676" y="2179411"/>
                  <a:pt x="3106104" y="2182268"/>
                  <a:pt x="3097530" y="2186078"/>
                </a:cubicBezTo>
                <a:lnTo>
                  <a:pt x="3027762" y="2214702"/>
                </a:lnTo>
                <a:lnTo>
                  <a:pt x="2965252" y="2227512"/>
                </a:lnTo>
                <a:cubicBezTo>
                  <a:pt x="2947036" y="2230608"/>
                  <a:pt x="2931320" y="2232751"/>
                  <a:pt x="2917508" y="2234656"/>
                </a:cubicBezTo>
                <a:cubicBezTo>
                  <a:pt x="2889884" y="2238466"/>
                  <a:pt x="2868930" y="2241323"/>
                  <a:pt x="2847976" y="2244181"/>
                </a:cubicBezTo>
                <a:cubicBezTo>
                  <a:pt x="2807018" y="2249896"/>
                  <a:pt x="2767966" y="2254658"/>
                  <a:pt x="2685098" y="2258468"/>
                </a:cubicBezTo>
                <a:cubicBezTo>
                  <a:pt x="2781300" y="2260373"/>
                  <a:pt x="2663192" y="2269898"/>
                  <a:pt x="2735580" y="2270851"/>
                </a:cubicBezTo>
                <a:cubicBezTo>
                  <a:pt x="2679384" y="2272756"/>
                  <a:pt x="2632710" y="2273708"/>
                  <a:pt x="2599372" y="2275613"/>
                </a:cubicBezTo>
                <a:cubicBezTo>
                  <a:pt x="2566036" y="2276566"/>
                  <a:pt x="2546984" y="2278471"/>
                  <a:pt x="2546032" y="2274661"/>
                </a:cubicBezTo>
                <a:cubicBezTo>
                  <a:pt x="2594610" y="2267041"/>
                  <a:pt x="2621280" y="2266088"/>
                  <a:pt x="2634616" y="2264183"/>
                </a:cubicBezTo>
                <a:cubicBezTo>
                  <a:pt x="2648904" y="2262278"/>
                  <a:pt x="2649856" y="2261326"/>
                  <a:pt x="2649856" y="2260373"/>
                </a:cubicBezTo>
                <a:cubicBezTo>
                  <a:pt x="2650808" y="2258468"/>
                  <a:pt x="2648904" y="2255611"/>
                  <a:pt x="2745104" y="2249896"/>
                </a:cubicBezTo>
                <a:cubicBezTo>
                  <a:pt x="2713672" y="2247991"/>
                  <a:pt x="2790824" y="2238466"/>
                  <a:pt x="2676524" y="2241323"/>
                </a:cubicBezTo>
                <a:cubicBezTo>
                  <a:pt x="2612708" y="2246086"/>
                  <a:pt x="2622232" y="2247991"/>
                  <a:pt x="2631758" y="2247991"/>
                </a:cubicBezTo>
                <a:cubicBezTo>
                  <a:pt x="2641284" y="2248943"/>
                  <a:pt x="2650808" y="2247991"/>
                  <a:pt x="2587944" y="2253706"/>
                </a:cubicBezTo>
                <a:cubicBezTo>
                  <a:pt x="2581276" y="2253706"/>
                  <a:pt x="2572704" y="2253706"/>
                  <a:pt x="2577466" y="2252753"/>
                </a:cubicBezTo>
                <a:cubicBezTo>
                  <a:pt x="2548892" y="2257516"/>
                  <a:pt x="2531744" y="2259421"/>
                  <a:pt x="2513648" y="2261326"/>
                </a:cubicBezTo>
                <a:cubicBezTo>
                  <a:pt x="2495550" y="2263231"/>
                  <a:pt x="2476500" y="2267993"/>
                  <a:pt x="2442210" y="2275613"/>
                </a:cubicBezTo>
                <a:lnTo>
                  <a:pt x="2458404" y="2270851"/>
                </a:lnTo>
                <a:cubicBezTo>
                  <a:pt x="2436496" y="2273708"/>
                  <a:pt x="2420304" y="2277518"/>
                  <a:pt x="2406968" y="2281328"/>
                </a:cubicBezTo>
                <a:cubicBezTo>
                  <a:pt x="2393632" y="2285138"/>
                  <a:pt x="2382204" y="2287996"/>
                  <a:pt x="2371724" y="2291806"/>
                </a:cubicBezTo>
                <a:cubicBezTo>
                  <a:pt x="2361248" y="2295616"/>
                  <a:pt x="2350770" y="2299426"/>
                  <a:pt x="2339340" y="2303236"/>
                </a:cubicBezTo>
                <a:cubicBezTo>
                  <a:pt x="2326958" y="2307046"/>
                  <a:pt x="2312670" y="2310856"/>
                  <a:pt x="2295524" y="2316571"/>
                </a:cubicBezTo>
                <a:cubicBezTo>
                  <a:pt x="2309812" y="2313713"/>
                  <a:pt x="2298384" y="2318476"/>
                  <a:pt x="2278380" y="2327048"/>
                </a:cubicBezTo>
                <a:cubicBezTo>
                  <a:pt x="2268856" y="2330858"/>
                  <a:pt x="2256472" y="2335621"/>
                  <a:pt x="2244090" y="2341336"/>
                </a:cubicBezTo>
                <a:cubicBezTo>
                  <a:pt x="2231708" y="2347051"/>
                  <a:pt x="2220278" y="2352766"/>
                  <a:pt x="2209800" y="2358481"/>
                </a:cubicBezTo>
                <a:cubicBezTo>
                  <a:pt x="2227898" y="2350861"/>
                  <a:pt x="2242184" y="2344193"/>
                  <a:pt x="2258378" y="2339431"/>
                </a:cubicBezTo>
                <a:cubicBezTo>
                  <a:pt x="2273618" y="2334668"/>
                  <a:pt x="2289810" y="2329906"/>
                  <a:pt x="2307908" y="2324191"/>
                </a:cubicBezTo>
                <a:cubicBezTo>
                  <a:pt x="2326004" y="2319428"/>
                  <a:pt x="2346008" y="2314666"/>
                  <a:pt x="2370772" y="2307046"/>
                </a:cubicBezTo>
                <a:cubicBezTo>
                  <a:pt x="2383156" y="2304188"/>
                  <a:pt x="2397444" y="2301331"/>
                  <a:pt x="2411730" y="2297521"/>
                </a:cubicBezTo>
                <a:cubicBezTo>
                  <a:pt x="2426018" y="2294663"/>
                  <a:pt x="2442210" y="2289901"/>
                  <a:pt x="2460308" y="2287043"/>
                </a:cubicBezTo>
                <a:cubicBezTo>
                  <a:pt x="2467928" y="2284186"/>
                  <a:pt x="2469832" y="2282281"/>
                  <a:pt x="2476500" y="2279423"/>
                </a:cubicBezTo>
                <a:cubicBezTo>
                  <a:pt x="2479358" y="2278471"/>
                  <a:pt x="2484120" y="2276566"/>
                  <a:pt x="2491740" y="2274661"/>
                </a:cubicBezTo>
                <a:cubicBezTo>
                  <a:pt x="2495550" y="2273708"/>
                  <a:pt x="2499360" y="2272756"/>
                  <a:pt x="2505076" y="2271803"/>
                </a:cubicBezTo>
                <a:cubicBezTo>
                  <a:pt x="2510792" y="2270851"/>
                  <a:pt x="2516504" y="2269898"/>
                  <a:pt x="2524124" y="2268946"/>
                </a:cubicBezTo>
                <a:cubicBezTo>
                  <a:pt x="2516504" y="2269898"/>
                  <a:pt x="2507932" y="2269898"/>
                  <a:pt x="2500312" y="2271803"/>
                </a:cubicBezTo>
                <a:lnTo>
                  <a:pt x="2476500" y="2276566"/>
                </a:lnTo>
                <a:cubicBezTo>
                  <a:pt x="2461260" y="2279423"/>
                  <a:pt x="2445068" y="2282281"/>
                  <a:pt x="2429828" y="2286091"/>
                </a:cubicBezTo>
                <a:cubicBezTo>
                  <a:pt x="2448878" y="2280376"/>
                  <a:pt x="2465070" y="2277518"/>
                  <a:pt x="2483168" y="2272756"/>
                </a:cubicBezTo>
                <a:cubicBezTo>
                  <a:pt x="2490788" y="2270851"/>
                  <a:pt x="2498408" y="2269898"/>
                  <a:pt x="2506028" y="2268946"/>
                </a:cubicBezTo>
                <a:lnTo>
                  <a:pt x="2528888" y="2267041"/>
                </a:lnTo>
                <a:cubicBezTo>
                  <a:pt x="2544128" y="2265136"/>
                  <a:pt x="2559368" y="2263231"/>
                  <a:pt x="2574608" y="2262278"/>
                </a:cubicBezTo>
                <a:cubicBezTo>
                  <a:pt x="2516504" y="2270851"/>
                  <a:pt x="2501266" y="2273708"/>
                  <a:pt x="2494598" y="2277518"/>
                </a:cubicBezTo>
                <a:cubicBezTo>
                  <a:pt x="2487930" y="2280376"/>
                  <a:pt x="2488884" y="2282281"/>
                  <a:pt x="2465070" y="2288948"/>
                </a:cubicBezTo>
                <a:cubicBezTo>
                  <a:pt x="2438400" y="2292758"/>
                  <a:pt x="2420304" y="2298473"/>
                  <a:pt x="2406968" y="2301331"/>
                </a:cubicBezTo>
                <a:cubicBezTo>
                  <a:pt x="2392680" y="2304188"/>
                  <a:pt x="2384108" y="2307046"/>
                  <a:pt x="2375536" y="2308951"/>
                </a:cubicBezTo>
                <a:cubicBezTo>
                  <a:pt x="2359344" y="2314666"/>
                  <a:pt x="2347912" y="2318476"/>
                  <a:pt x="2316480" y="2328001"/>
                </a:cubicBezTo>
                <a:cubicBezTo>
                  <a:pt x="2317432" y="2325143"/>
                  <a:pt x="2306004" y="2328001"/>
                  <a:pt x="2286000" y="2334668"/>
                </a:cubicBezTo>
                <a:cubicBezTo>
                  <a:pt x="2276476" y="2337526"/>
                  <a:pt x="2264092" y="2341336"/>
                  <a:pt x="2250758" y="2346098"/>
                </a:cubicBezTo>
                <a:cubicBezTo>
                  <a:pt x="2237424" y="2350861"/>
                  <a:pt x="2222184" y="2356576"/>
                  <a:pt x="2206944" y="2363243"/>
                </a:cubicBezTo>
                <a:cubicBezTo>
                  <a:pt x="2144078" y="2389913"/>
                  <a:pt x="2070736" y="2429918"/>
                  <a:pt x="2019300" y="2464208"/>
                </a:cubicBezTo>
                <a:cubicBezTo>
                  <a:pt x="2035492" y="2453731"/>
                  <a:pt x="2055496" y="2440396"/>
                  <a:pt x="2066924" y="2432776"/>
                </a:cubicBezTo>
                <a:cubicBezTo>
                  <a:pt x="2104072" y="2408011"/>
                  <a:pt x="2090738" y="2414678"/>
                  <a:pt x="2066924" y="2428013"/>
                </a:cubicBezTo>
                <a:cubicBezTo>
                  <a:pt x="2044064" y="2442301"/>
                  <a:pt x="2011680" y="2463256"/>
                  <a:pt x="2009776" y="2463256"/>
                </a:cubicBezTo>
                <a:lnTo>
                  <a:pt x="1965008" y="2500403"/>
                </a:lnTo>
                <a:cubicBezTo>
                  <a:pt x="1972628" y="2493736"/>
                  <a:pt x="1977390" y="2488973"/>
                  <a:pt x="1959292" y="2502308"/>
                </a:cubicBezTo>
                <a:cubicBezTo>
                  <a:pt x="1942148" y="2516596"/>
                  <a:pt x="1929764" y="2527073"/>
                  <a:pt x="1920240" y="2536598"/>
                </a:cubicBezTo>
                <a:cubicBezTo>
                  <a:pt x="1915478" y="2541361"/>
                  <a:pt x="1910716" y="2545171"/>
                  <a:pt x="1906904" y="2548981"/>
                </a:cubicBezTo>
                <a:cubicBezTo>
                  <a:pt x="1903096" y="2553743"/>
                  <a:pt x="1900238" y="2557553"/>
                  <a:pt x="1896428" y="2561363"/>
                </a:cubicBezTo>
                <a:cubicBezTo>
                  <a:pt x="1889760" y="2568983"/>
                  <a:pt x="1883092" y="2576603"/>
                  <a:pt x="1873568" y="2586128"/>
                </a:cubicBezTo>
                <a:cubicBezTo>
                  <a:pt x="1868804" y="2590891"/>
                  <a:pt x="1864044" y="2595653"/>
                  <a:pt x="1858328" y="2602321"/>
                </a:cubicBezTo>
                <a:cubicBezTo>
                  <a:pt x="1852612" y="2608988"/>
                  <a:pt x="1846898" y="2615656"/>
                  <a:pt x="1839278" y="2624228"/>
                </a:cubicBezTo>
                <a:cubicBezTo>
                  <a:pt x="1832610" y="2627086"/>
                  <a:pt x="1880236" y="2568983"/>
                  <a:pt x="1841184" y="2608036"/>
                </a:cubicBezTo>
                <a:cubicBezTo>
                  <a:pt x="1837372" y="2610893"/>
                  <a:pt x="1831658" y="2615656"/>
                  <a:pt x="1824038" y="2622323"/>
                </a:cubicBezTo>
                <a:cubicBezTo>
                  <a:pt x="1816418" y="2628991"/>
                  <a:pt x="1805940" y="2637563"/>
                  <a:pt x="1795464" y="2649946"/>
                </a:cubicBezTo>
                <a:cubicBezTo>
                  <a:pt x="1784984" y="2662328"/>
                  <a:pt x="1771650" y="2675663"/>
                  <a:pt x="1757364" y="2693761"/>
                </a:cubicBezTo>
                <a:cubicBezTo>
                  <a:pt x="1750696" y="2703286"/>
                  <a:pt x="1743076" y="2712811"/>
                  <a:pt x="1735456" y="2723288"/>
                </a:cubicBezTo>
                <a:cubicBezTo>
                  <a:pt x="1727836" y="2733766"/>
                  <a:pt x="1720216" y="2744243"/>
                  <a:pt x="1712596" y="2757578"/>
                </a:cubicBezTo>
                <a:cubicBezTo>
                  <a:pt x="1710690" y="2761388"/>
                  <a:pt x="1705928" y="2769961"/>
                  <a:pt x="1699260" y="2781391"/>
                </a:cubicBezTo>
                <a:cubicBezTo>
                  <a:pt x="1695450" y="2787106"/>
                  <a:pt x="1691640" y="2793773"/>
                  <a:pt x="1687830" y="2800441"/>
                </a:cubicBezTo>
                <a:cubicBezTo>
                  <a:pt x="1684020" y="2808061"/>
                  <a:pt x="1679258" y="2815681"/>
                  <a:pt x="1675448" y="2823301"/>
                </a:cubicBezTo>
                <a:cubicBezTo>
                  <a:pt x="1677352" y="2818538"/>
                  <a:pt x="1680210" y="2812823"/>
                  <a:pt x="1681164" y="2810918"/>
                </a:cubicBezTo>
                <a:lnTo>
                  <a:pt x="1660208" y="2844256"/>
                </a:lnTo>
                <a:cubicBezTo>
                  <a:pt x="1653540" y="2855686"/>
                  <a:pt x="1645920" y="2867116"/>
                  <a:pt x="1640204" y="2878546"/>
                </a:cubicBezTo>
                <a:lnTo>
                  <a:pt x="1644968" y="2867116"/>
                </a:lnTo>
                <a:cubicBezTo>
                  <a:pt x="1646872" y="2863306"/>
                  <a:pt x="1648778" y="2859496"/>
                  <a:pt x="1650684" y="2855686"/>
                </a:cubicBezTo>
                <a:cubicBezTo>
                  <a:pt x="1654492" y="2848066"/>
                  <a:pt x="1658304" y="2840446"/>
                  <a:pt x="1662112" y="2832826"/>
                </a:cubicBezTo>
                <a:lnTo>
                  <a:pt x="1674496" y="2810918"/>
                </a:lnTo>
                <a:lnTo>
                  <a:pt x="1681164" y="2799488"/>
                </a:lnTo>
                <a:lnTo>
                  <a:pt x="1687830" y="2789011"/>
                </a:lnTo>
                <a:cubicBezTo>
                  <a:pt x="1697356" y="2774723"/>
                  <a:pt x="1706880" y="2760436"/>
                  <a:pt x="1715452" y="2746148"/>
                </a:cubicBezTo>
                <a:cubicBezTo>
                  <a:pt x="1724024" y="2732813"/>
                  <a:pt x="1734504" y="2718526"/>
                  <a:pt x="1743076" y="2704238"/>
                </a:cubicBezTo>
                <a:lnTo>
                  <a:pt x="1742124" y="2696618"/>
                </a:lnTo>
                <a:cubicBezTo>
                  <a:pt x="1749744" y="2686141"/>
                  <a:pt x="1758316" y="2674711"/>
                  <a:pt x="1767840" y="2663281"/>
                </a:cubicBezTo>
                <a:cubicBezTo>
                  <a:pt x="1777364" y="2651851"/>
                  <a:pt x="1786890" y="2640421"/>
                  <a:pt x="1795464" y="2628991"/>
                </a:cubicBezTo>
                <a:cubicBezTo>
                  <a:pt x="1814512" y="2608036"/>
                  <a:pt x="1831658" y="2587081"/>
                  <a:pt x="1842136" y="2574698"/>
                </a:cubicBezTo>
                <a:cubicBezTo>
                  <a:pt x="1827848" y="2588986"/>
                  <a:pt x="1816418" y="2601368"/>
                  <a:pt x="1806892" y="2611846"/>
                </a:cubicBezTo>
                <a:cubicBezTo>
                  <a:pt x="1801178" y="2617561"/>
                  <a:pt x="1797368" y="2622323"/>
                  <a:pt x="1792604" y="2627086"/>
                </a:cubicBezTo>
                <a:cubicBezTo>
                  <a:pt x="1787844" y="2631848"/>
                  <a:pt x="1784032" y="2637563"/>
                  <a:pt x="1780224" y="2642326"/>
                </a:cubicBezTo>
                <a:cubicBezTo>
                  <a:pt x="1772604" y="2651851"/>
                  <a:pt x="1764030" y="2662328"/>
                  <a:pt x="1754504" y="2674711"/>
                </a:cubicBezTo>
                <a:cubicBezTo>
                  <a:pt x="1749744" y="2680426"/>
                  <a:pt x="1744980" y="2687093"/>
                  <a:pt x="1739264" y="2694713"/>
                </a:cubicBezTo>
                <a:cubicBezTo>
                  <a:pt x="1733550" y="2702333"/>
                  <a:pt x="1727836" y="2709953"/>
                  <a:pt x="1721168" y="2719478"/>
                </a:cubicBezTo>
                <a:cubicBezTo>
                  <a:pt x="1716404" y="2723288"/>
                  <a:pt x="1722120" y="2712811"/>
                  <a:pt x="1730692" y="2699476"/>
                </a:cubicBezTo>
                <a:cubicBezTo>
                  <a:pt x="1734504" y="2692808"/>
                  <a:pt x="1739264" y="2685188"/>
                  <a:pt x="1743076" y="2679473"/>
                </a:cubicBezTo>
                <a:cubicBezTo>
                  <a:pt x="1747838" y="2673758"/>
                  <a:pt x="1751648" y="2668996"/>
                  <a:pt x="1752600" y="2667091"/>
                </a:cubicBezTo>
                <a:lnTo>
                  <a:pt x="1745932" y="2679473"/>
                </a:lnTo>
                <a:cubicBezTo>
                  <a:pt x="1764030" y="2659471"/>
                  <a:pt x="1779270" y="2641373"/>
                  <a:pt x="1793558" y="2624228"/>
                </a:cubicBezTo>
                <a:cubicBezTo>
                  <a:pt x="1807844" y="2608036"/>
                  <a:pt x="1822132" y="2591843"/>
                  <a:pt x="1836420" y="2575651"/>
                </a:cubicBezTo>
                <a:cubicBezTo>
                  <a:pt x="1851660" y="2559458"/>
                  <a:pt x="1867852" y="2543266"/>
                  <a:pt x="1885950" y="2525168"/>
                </a:cubicBezTo>
                <a:cubicBezTo>
                  <a:pt x="1895476" y="2517548"/>
                  <a:pt x="1905952" y="2508023"/>
                  <a:pt x="1916430" y="2498498"/>
                </a:cubicBezTo>
                <a:cubicBezTo>
                  <a:pt x="1922144" y="2493736"/>
                  <a:pt x="1927860" y="2488021"/>
                  <a:pt x="1933576" y="2483258"/>
                </a:cubicBezTo>
                <a:cubicBezTo>
                  <a:pt x="1939290" y="2478496"/>
                  <a:pt x="1945958" y="2473733"/>
                  <a:pt x="1952624" y="2468971"/>
                </a:cubicBezTo>
                <a:cubicBezTo>
                  <a:pt x="1968818" y="2456588"/>
                  <a:pt x="1959292" y="2464208"/>
                  <a:pt x="1956436" y="2468018"/>
                </a:cubicBezTo>
                <a:cubicBezTo>
                  <a:pt x="1966912" y="2459446"/>
                  <a:pt x="1977390" y="2450873"/>
                  <a:pt x="1987868" y="2442301"/>
                </a:cubicBezTo>
                <a:cubicBezTo>
                  <a:pt x="1998344" y="2434681"/>
                  <a:pt x="2009776" y="2427061"/>
                  <a:pt x="2021204" y="2419441"/>
                </a:cubicBezTo>
                <a:cubicBezTo>
                  <a:pt x="2043112" y="2403248"/>
                  <a:pt x="2066924" y="2389913"/>
                  <a:pt x="2089784" y="2376578"/>
                </a:cubicBezTo>
                <a:cubicBezTo>
                  <a:pt x="2095500" y="2372768"/>
                  <a:pt x="2101216" y="2368958"/>
                  <a:pt x="2106930" y="2366101"/>
                </a:cubicBezTo>
                <a:lnTo>
                  <a:pt x="2125028" y="2356576"/>
                </a:lnTo>
                <a:cubicBezTo>
                  <a:pt x="2136458" y="2349908"/>
                  <a:pt x="2148840" y="2344193"/>
                  <a:pt x="2160270" y="2337526"/>
                </a:cubicBezTo>
                <a:cubicBezTo>
                  <a:pt x="2172652" y="2331811"/>
                  <a:pt x="2184084" y="2326096"/>
                  <a:pt x="2196464" y="2320381"/>
                </a:cubicBezTo>
                <a:cubicBezTo>
                  <a:pt x="2208848" y="2314666"/>
                  <a:pt x="2220278" y="2307998"/>
                  <a:pt x="2232660" y="2302283"/>
                </a:cubicBezTo>
                <a:cubicBezTo>
                  <a:pt x="2222184" y="2307046"/>
                  <a:pt x="2212658" y="2312761"/>
                  <a:pt x="2202180" y="2318476"/>
                </a:cubicBezTo>
                <a:cubicBezTo>
                  <a:pt x="2210752" y="2314666"/>
                  <a:pt x="2220278" y="2309903"/>
                  <a:pt x="2229804" y="2305141"/>
                </a:cubicBezTo>
                <a:cubicBezTo>
                  <a:pt x="2240280" y="2301331"/>
                  <a:pt x="2251710" y="2296568"/>
                  <a:pt x="2263140" y="2291806"/>
                </a:cubicBezTo>
                <a:cubicBezTo>
                  <a:pt x="2275524" y="2287043"/>
                  <a:pt x="2287904" y="2281328"/>
                  <a:pt x="2301240" y="2276566"/>
                </a:cubicBezTo>
                <a:cubicBezTo>
                  <a:pt x="2315528" y="2271803"/>
                  <a:pt x="2329816" y="2266088"/>
                  <a:pt x="2344104" y="2261326"/>
                </a:cubicBezTo>
                <a:cubicBezTo>
                  <a:pt x="2403158" y="2242276"/>
                  <a:pt x="2471738" y="2223226"/>
                  <a:pt x="2543176" y="2214653"/>
                </a:cubicBezTo>
                <a:lnTo>
                  <a:pt x="2544128" y="2212748"/>
                </a:lnTo>
                <a:cubicBezTo>
                  <a:pt x="2535556" y="2212748"/>
                  <a:pt x="2545080" y="2211796"/>
                  <a:pt x="2560320" y="2209891"/>
                </a:cubicBezTo>
                <a:cubicBezTo>
                  <a:pt x="2574608" y="2208938"/>
                  <a:pt x="2595564" y="2207033"/>
                  <a:pt x="2609850" y="2207033"/>
                </a:cubicBezTo>
                <a:cubicBezTo>
                  <a:pt x="2680336" y="2200366"/>
                  <a:pt x="2748916" y="2198461"/>
                  <a:pt x="2804160" y="2193698"/>
                </a:cubicBezTo>
                <a:cubicBezTo>
                  <a:pt x="2786064" y="2193698"/>
                  <a:pt x="2763204" y="2193698"/>
                  <a:pt x="2737484" y="2193698"/>
                </a:cubicBezTo>
                <a:cubicBezTo>
                  <a:pt x="2727008" y="2194651"/>
                  <a:pt x="2688908" y="2195603"/>
                  <a:pt x="2655570" y="2197508"/>
                </a:cubicBezTo>
                <a:cubicBezTo>
                  <a:pt x="2622232" y="2199413"/>
                  <a:pt x="2593658" y="2202271"/>
                  <a:pt x="2603184" y="2204176"/>
                </a:cubicBezTo>
                <a:cubicBezTo>
                  <a:pt x="2587944" y="2204176"/>
                  <a:pt x="2569844" y="2205128"/>
                  <a:pt x="2551748" y="2207033"/>
                </a:cubicBezTo>
                <a:cubicBezTo>
                  <a:pt x="2533650" y="2209891"/>
                  <a:pt x="2514600" y="2211796"/>
                  <a:pt x="2495550" y="2214653"/>
                </a:cubicBezTo>
                <a:cubicBezTo>
                  <a:pt x="2477452" y="2218463"/>
                  <a:pt x="2459356" y="2222273"/>
                  <a:pt x="2443164" y="2225131"/>
                </a:cubicBezTo>
                <a:cubicBezTo>
                  <a:pt x="2434590" y="2227036"/>
                  <a:pt x="2426970" y="2228941"/>
                  <a:pt x="2420304" y="2229893"/>
                </a:cubicBezTo>
                <a:cubicBezTo>
                  <a:pt x="2412684" y="2230846"/>
                  <a:pt x="2406968" y="2232751"/>
                  <a:pt x="2401252" y="2233703"/>
                </a:cubicBezTo>
                <a:cubicBezTo>
                  <a:pt x="2481264" y="2218463"/>
                  <a:pt x="2346960" y="2250848"/>
                  <a:pt x="2334578" y="2259421"/>
                </a:cubicBezTo>
                <a:cubicBezTo>
                  <a:pt x="2327910" y="2260373"/>
                  <a:pt x="2316480" y="2263231"/>
                  <a:pt x="2305050" y="2267041"/>
                </a:cubicBezTo>
                <a:cubicBezTo>
                  <a:pt x="2299336" y="2268946"/>
                  <a:pt x="2293620" y="2270851"/>
                  <a:pt x="2286952" y="2272756"/>
                </a:cubicBezTo>
                <a:cubicBezTo>
                  <a:pt x="2281238" y="2274661"/>
                  <a:pt x="2274570" y="2277518"/>
                  <a:pt x="2268856" y="2279423"/>
                </a:cubicBezTo>
                <a:cubicBezTo>
                  <a:pt x="2250998" y="2286567"/>
                  <a:pt x="2235816" y="2292104"/>
                  <a:pt x="2230950" y="2292818"/>
                </a:cubicBezTo>
                <a:lnTo>
                  <a:pt x="2230092" y="2292061"/>
                </a:lnTo>
                <a:lnTo>
                  <a:pt x="2246948" y="2286091"/>
                </a:lnTo>
                <a:cubicBezTo>
                  <a:pt x="2254568" y="2283233"/>
                  <a:pt x="2263140" y="2280376"/>
                  <a:pt x="2272664" y="2276566"/>
                </a:cubicBezTo>
                <a:cubicBezTo>
                  <a:pt x="2282190" y="2272756"/>
                  <a:pt x="2290764" y="2268946"/>
                  <a:pt x="2299336" y="2266088"/>
                </a:cubicBezTo>
                <a:cubicBezTo>
                  <a:pt x="2319338" y="2258468"/>
                  <a:pt x="2319338" y="2257516"/>
                  <a:pt x="2310764" y="2259421"/>
                </a:cubicBezTo>
                <a:cubicBezTo>
                  <a:pt x="2302192" y="2261326"/>
                  <a:pt x="2284096" y="2266088"/>
                  <a:pt x="2266950" y="2272756"/>
                </a:cubicBezTo>
                <a:cubicBezTo>
                  <a:pt x="2249806" y="2278947"/>
                  <a:pt x="2233136" y="2284900"/>
                  <a:pt x="2226946" y="2286686"/>
                </a:cubicBezTo>
                <a:lnTo>
                  <a:pt x="2226786" y="2285850"/>
                </a:lnTo>
                <a:lnTo>
                  <a:pt x="2249804" y="2275613"/>
                </a:lnTo>
                <a:cubicBezTo>
                  <a:pt x="2237422" y="2280852"/>
                  <a:pt x="2230160" y="2284067"/>
                  <a:pt x="2226766" y="2285748"/>
                </a:cubicBezTo>
                <a:lnTo>
                  <a:pt x="2226786" y="2285850"/>
                </a:lnTo>
                <a:lnTo>
                  <a:pt x="2150746" y="2319666"/>
                </a:lnTo>
                <a:cubicBezTo>
                  <a:pt x="2116694" y="2336573"/>
                  <a:pt x="2082166" y="2355623"/>
                  <a:pt x="2048828" y="2376578"/>
                </a:cubicBezTo>
                <a:cubicBezTo>
                  <a:pt x="1982152" y="2418488"/>
                  <a:pt x="1919288" y="2468018"/>
                  <a:pt x="1868804" y="2515643"/>
                </a:cubicBezTo>
                <a:cubicBezTo>
                  <a:pt x="1884998" y="2502308"/>
                  <a:pt x="1902144" y="2488021"/>
                  <a:pt x="1919288" y="2474686"/>
                </a:cubicBezTo>
                <a:cubicBezTo>
                  <a:pt x="1908810" y="2483258"/>
                  <a:pt x="1897380" y="2493736"/>
                  <a:pt x="1884044" y="2504213"/>
                </a:cubicBezTo>
                <a:cubicBezTo>
                  <a:pt x="1879284" y="2508023"/>
                  <a:pt x="1875472" y="2511833"/>
                  <a:pt x="1870710" y="2515643"/>
                </a:cubicBezTo>
                <a:cubicBezTo>
                  <a:pt x="1866900" y="2519453"/>
                  <a:pt x="1862138" y="2524216"/>
                  <a:pt x="1858328" y="2528026"/>
                </a:cubicBezTo>
                <a:cubicBezTo>
                  <a:pt x="1849756" y="2535646"/>
                  <a:pt x="1841184" y="2544218"/>
                  <a:pt x="1832610" y="2551838"/>
                </a:cubicBezTo>
                <a:cubicBezTo>
                  <a:pt x="1827848" y="2555648"/>
                  <a:pt x="1824038" y="2559458"/>
                  <a:pt x="1820228" y="2563268"/>
                </a:cubicBezTo>
                <a:cubicBezTo>
                  <a:pt x="1816418" y="2567078"/>
                  <a:pt x="1813560" y="2570888"/>
                  <a:pt x="1809750" y="2574698"/>
                </a:cubicBezTo>
                <a:cubicBezTo>
                  <a:pt x="1803084" y="2582318"/>
                  <a:pt x="1796416" y="2588986"/>
                  <a:pt x="1790700" y="2594701"/>
                </a:cubicBezTo>
                <a:cubicBezTo>
                  <a:pt x="1779270" y="2607083"/>
                  <a:pt x="1771650" y="2614703"/>
                  <a:pt x="1769744" y="2616608"/>
                </a:cubicBezTo>
                <a:cubicBezTo>
                  <a:pt x="1784984" y="2599463"/>
                  <a:pt x="1802130" y="2581366"/>
                  <a:pt x="1820228" y="2561363"/>
                </a:cubicBezTo>
                <a:cubicBezTo>
                  <a:pt x="1829752" y="2551838"/>
                  <a:pt x="1839278" y="2542313"/>
                  <a:pt x="1849756" y="2532788"/>
                </a:cubicBezTo>
                <a:cubicBezTo>
                  <a:pt x="1860232" y="2523263"/>
                  <a:pt x="1869758" y="2512786"/>
                  <a:pt x="1881188" y="2503261"/>
                </a:cubicBezTo>
                <a:cubicBezTo>
                  <a:pt x="1881188" y="2502308"/>
                  <a:pt x="1873568" y="2507071"/>
                  <a:pt x="1864044" y="2515643"/>
                </a:cubicBezTo>
                <a:cubicBezTo>
                  <a:pt x="1853564" y="2524216"/>
                  <a:pt x="1841184" y="2537551"/>
                  <a:pt x="1827848" y="2549933"/>
                </a:cubicBezTo>
                <a:cubicBezTo>
                  <a:pt x="1824990" y="2552791"/>
                  <a:pt x="1821180" y="2556601"/>
                  <a:pt x="1818324" y="2559458"/>
                </a:cubicBezTo>
                <a:cubicBezTo>
                  <a:pt x="1814512" y="2562316"/>
                  <a:pt x="1811656" y="2566126"/>
                  <a:pt x="1808798" y="2568983"/>
                </a:cubicBezTo>
                <a:cubicBezTo>
                  <a:pt x="1803084" y="2575651"/>
                  <a:pt x="1797368" y="2581366"/>
                  <a:pt x="1792604" y="2587081"/>
                </a:cubicBezTo>
                <a:cubicBezTo>
                  <a:pt x="1782128" y="2598511"/>
                  <a:pt x="1775460" y="2605178"/>
                  <a:pt x="1773556" y="2606131"/>
                </a:cubicBezTo>
                <a:cubicBezTo>
                  <a:pt x="1764984" y="2617561"/>
                  <a:pt x="1756410" y="2628991"/>
                  <a:pt x="1747838" y="2640421"/>
                </a:cubicBezTo>
                <a:cubicBezTo>
                  <a:pt x="1740218" y="2651851"/>
                  <a:pt x="1730692" y="2662328"/>
                  <a:pt x="1723072" y="2674711"/>
                </a:cubicBezTo>
                <a:cubicBezTo>
                  <a:pt x="1707832" y="2698523"/>
                  <a:pt x="1690688" y="2722336"/>
                  <a:pt x="1677352" y="2747101"/>
                </a:cubicBezTo>
                <a:cubicBezTo>
                  <a:pt x="1690688" y="2726146"/>
                  <a:pt x="1705928" y="2706143"/>
                  <a:pt x="1720216" y="2686141"/>
                </a:cubicBezTo>
                <a:cubicBezTo>
                  <a:pt x="1713548" y="2695666"/>
                  <a:pt x="1703070" y="2710906"/>
                  <a:pt x="1689736" y="2729956"/>
                </a:cubicBezTo>
                <a:cubicBezTo>
                  <a:pt x="1684020" y="2739481"/>
                  <a:pt x="1677352" y="2749958"/>
                  <a:pt x="1669732" y="2761388"/>
                </a:cubicBezTo>
                <a:cubicBezTo>
                  <a:pt x="1662112" y="2772818"/>
                  <a:pt x="1653540" y="2784248"/>
                  <a:pt x="1646872" y="2797583"/>
                </a:cubicBezTo>
                <a:cubicBezTo>
                  <a:pt x="1632584" y="2823301"/>
                  <a:pt x="1615440" y="2850923"/>
                  <a:pt x="1602104" y="2879498"/>
                </a:cubicBezTo>
                <a:cubicBezTo>
                  <a:pt x="1594484" y="2893786"/>
                  <a:pt x="1587818" y="2908073"/>
                  <a:pt x="1581150" y="2921408"/>
                </a:cubicBezTo>
                <a:cubicBezTo>
                  <a:pt x="1574484" y="2935696"/>
                  <a:pt x="1568768" y="2949031"/>
                  <a:pt x="1563052" y="2962366"/>
                </a:cubicBezTo>
                <a:cubicBezTo>
                  <a:pt x="1582104" y="2898548"/>
                  <a:pt x="1632584" y="2801393"/>
                  <a:pt x="1702118" y="2701381"/>
                </a:cubicBezTo>
                <a:cubicBezTo>
                  <a:pt x="1752600" y="2628038"/>
                  <a:pt x="1664018" y="2742338"/>
                  <a:pt x="1712596" y="2672806"/>
                </a:cubicBezTo>
                <a:cubicBezTo>
                  <a:pt x="1705928" y="2681378"/>
                  <a:pt x="1693544" y="2696618"/>
                  <a:pt x="1682116" y="2712811"/>
                </a:cubicBezTo>
                <a:cubicBezTo>
                  <a:pt x="1676400" y="2721384"/>
                  <a:pt x="1670924" y="2730194"/>
                  <a:pt x="1666042" y="2738290"/>
                </a:cubicBezTo>
                <a:lnTo>
                  <a:pt x="1655978" y="2755351"/>
                </a:lnTo>
                <a:lnTo>
                  <a:pt x="1656398" y="2754720"/>
                </a:lnTo>
                <a:lnTo>
                  <a:pt x="1655734" y="2755764"/>
                </a:lnTo>
                <a:lnTo>
                  <a:pt x="1653540" y="2759483"/>
                </a:lnTo>
                <a:cubicBezTo>
                  <a:pt x="1647824" y="2768056"/>
                  <a:pt x="1641158" y="2777581"/>
                  <a:pt x="1635444" y="2787106"/>
                </a:cubicBezTo>
                <a:cubicBezTo>
                  <a:pt x="1639252" y="2778533"/>
                  <a:pt x="1644968" y="2769008"/>
                  <a:pt x="1650684" y="2758531"/>
                </a:cubicBezTo>
                <a:cubicBezTo>
                  <a:pt x="1656398" y="2748053"/>
                  <a:pt x="1663064" y="2736623"/>
                  <a:pt x="1670684" y="2724241"/>
                </a:cubicBezTo>
                <a:cubicBezTo>
                  <a:pt x="1677352" y="2711858"/>
                  <a:pt x="1686878" y="2700428"/>
                  <a:pt x="1695450" y="2687093"/>
                </a:cubicBezTo>
                <a:cubicBezTo>
                  <a:pt x="1704976" y="2674711"/>
                  <a:pt x="1713548" y="2660423"/>
                  <a:pt x="1724024" y="2648041"/>
                </a:cubicBezTo>
                <a:cubicBezTo>
                  <a:pt x="1734504" y="2635658"/>
                  <a:pt x="1744980" y="2622323"/>
                  <a:pt x="1755458" y="2608988"/>
                </a:cubicBezTo>
                <a:cubicBezTo>
                  <a:pt x="1765936" y="2595653"/>
                  <a:pt x="1778318" y="2583271"/>
                  <a:pt x="1788796" y="2570888"/>
                </a:cubicBezTo>
                <a:cubicBezTo>
                  <a:pt x="1794510" y="2565173"/>
                  <a:pt x="1799272" y="2558506"/>
                  <a:pt x="1804988" y="2552791"/>
                </a:cubicBezTo>
                <a:cubicBezTo>
                  <a:pt x="1809750" y="2547076"/>
                  <a:pt x="1815464" y="2541361"/>
                  <a:pt x="1821180" y="2535646"/>
                </a:cubicBezTo>
                <a:cubicBezTo>
                  <a:pt x="1832610" y="2524216"/>
                  <a:pt x="1843088" y="2513738"/>
                  <a:pt x="1852612" y="2503261"/>
                </a:cubicBezTo>
                <a:cubicBezTo>
                  <a:pt x="1845944" y="2509928"/>
                  <a:pt x="1840230" y="2516596"/>
                  <a:pt x="1838324" y="2519453"/>
                </a:cubicBezTo>
                <a:cubicBezTo>
                  <a:pt x="1903096" y="2461351"/>
                  <a:pt x="1974532" y="2408011"/>
                  <a:pt x="2045970" y="2362291"/>
                </a:cubicBezTo>
                <a:cubicBezTo>
                  <a:pt x="2025968" y="2372768"/>
                  <a:pt x="2013584" y="2381341"/>
                  <a:pt x="2002156" y="2388961"/>
                </a:cubicBezTo>
                <a:cubicBezTo>
                  <a:pt x="1990724" y="2396581"/>
                  <a:pt x="1982152" y="2403248"/>
                  <a:pt x="1971676" y="2410868"/>
                </a:cubicBezTo>
                <a:cubicBezTo>
                  <a:pt x="1968818" y="2411821"/>
                  <a:pt x="2034540" y="2365148"/>
                  <a:pt x="2060258" y="2349908"/>
                </a:cubicBezTo>
                <a:cubicBezTo>
                  <a:pt x="2043112" y="2359433"/>
                  <a:pt x="2033588" y="2364196"/>
                  <a:pt x="2027872" y="2367053"/>
                </a:cubicBezTo>
                <a:cubicBezTo>
                  <a:pt x="2022158" y="2369911"/>
                  <a:pt x="2021204" y="2369911"/>
                  <a:pt x="2021204" y="2369911"/>
                </a:cubicBezTo>
                <a:cubicBezTo>
                  <a:pt x="2021204" y="2368958"/>
                  <a:pt x="2023110" y="2367053"/>
                  <a:pt x="2002156" y="2380388"/>
                </a:cubicBezTo>
                <a:cubicBezTo>
                  <a:pt x="2023110" y="2364196"/>
                  <a:pt x="2044064" y="2352766"/>
                  <a:pt x="2065020" y="2340383"/>
                </a:cubicBezTo>
                <a:cubicBezTo>
                  <a:pt x="2069784" y="2337526"/>
                  <a:pt x="2075498" y="2333716"/>
                  <a:pt x="2081212" y="2330858"/>
                </a:cubicBezTo>
                <a:cubicBezTo>
                  <a:pt x="2086928" y="2327048"/>
                  <a:pt x="2093596" y="2324191"/>
                  <a:pt x="2099310" y="2321333"/>
                </a:cubicBezTo>
                <a:cubicBezTo>
                  <a:pt x="2111692" y="2314666"/>
                  <a:pt x="2124076" y="2307998"/>
                  <a:pt x="2138364" y="2301331"/>
                </a:cubicBezTo>
                <a:cubicBezTo>
                  <a:pt x="2168844" y="2288948"/>
                  <a:pt x="2115504" y="2316571"/>
                  <a:pt x="2123124" y="2316571"/>
                </a:cubicBezTo>
                <a:cubicBezTo>
                  <a:pt x="2151698" y="2300378"/>
                  <a:pt x="2173604" y="2292758"/>
                  <a:pt x="2199324" y="2282281"/>
                </a:cubicBezTo>
                <a:cubicBezTo>
                  <a:pt x="2212658" y="2276566"/>
                  <a:pt x="2225992" y="2271803"/>
                  <a:pt x="2242184" y="2266088"/>
                </a:cubicBezTo>
                <a:cubicBezTo>
                  <a:pt x="2249804" y="2263231"/>
                  <a:pt x="2258378" y="2260373"/>
                  <a:pt x="2267904" y="2256563"/>
                </a:cubicBezTo>
                <a:cubicBezTo>
                  <a:pt x="2272664" y="2254658"/>
                  <a:pt x="2277428" y="2252753"/>
                  <a:pt x="2282190" y="2250848"/>
                </a:cubicBezTo>
                <a:cubicBezTo>
                  <a:pt x="2287904" y="2248943"/>
                  <a:pt x="2292668" y="2247038"/>
                  <a:pt x="2298384" y="2245133"/>
                </a:cubicBezTo>
                <a:cubicBezTo>
                  <a:pt x="2291716" y="2247038"/>
                  <a:pt x="2285048" y="2248943"/>
                  <a:pt x="2279332" y="2250848"/>
                </a:cubicBezTo>
                <a:cubicBezTo>
                  <a:pt x="2273618" y="2252753"/>
                  <a:pt x="2269808" y="2254658"/>
                  <a:pt x="2265998" y="2255611"/>
                </a:cubicBezTo>
                <a:cubicBezTo>
                  <a:pt x="2258378" y="2258468"/>
                  <a:pt x="2254568" y="2259421"/>
                  <a:pt x="2253616" y="2259421"/>
                </a:cubicBezTo>
                <a:cubicBezTo>
                  <a:pt x="2251710" y="2259421"/>
                  <a:pt x="2260284" y="2254658"/>
                  <a:pt x="2273618" y="2248943"/>
                </a:cubicBezTo>
                <a:cubicBezTo>
                  <a:pt x="2286952" y="2243228"/>
                  <a:pt x="2306004" y="2236561"/>
                  <a:pt x="2324100" y="2229893"/>
                </a:cubicBezTo>
                <a:cubicBezTo>
                  <a:pt x="2332672" y="2227036"/>
                  <a:pt x="2342198" y="2224178"/>
                  <a:pt x="2349818" y="2221321"/>
                </a:cubicBezTo>
                <a:cubicBezTo>
                  <a:pt x="2357438" y="2219416"/>
                  <a:pt x="2364104" y="2217511"/>
                  <a:pt x="2369820" y="2215606"/>
                </a:cubicBezTo>
                <a:lnTo>
                  <a:pt x="2348864" y="2220368"/>
                </a:lnTo>
                <a:cubicBezTo>
                  <a:pt x="2367916" y="2213701"/>
                  <a:pt x="2386012" y="2207986"/>
                  <a:pt x="2402204" y="2204176"/>
                </a:cubicBezTo>
                <a:cubicBezTo>
                  <a:pt x="2406968" y="2203223"/>
                  <a:pt x="2410778" y="2202271"/>
                  <a:pt x="2414588" y="2201318"/>
                </a:cubicBezTo>
                <a:cubicBezTo>
                  <a:pt x="2418398" y="2200366"/>
                  <a:pt x="2422208" y="2200366"/>
                  <a:pt x="2426018" y="2199413"/>
                </a:cubicBezTo>
                <a:cubicBezTo>
                  <a:pt x="2433638" y="2198461"/>
                  <a:pt x="2441258" y="2197508"/>
                  <a:pt x="2447924" y="2197508"/>
                </a:cubicBezTo>
                <a:cubicBezTo>
                  <a:pt x="2434590" y="2200366"/>
                  <a:pt x="2422208" y="2202271"/>
                  <a:pt x="2410778" y="2205128"/>
                </a:cubicBezTo>
                <a:cubicBezTo>
                  <a:pt x="2399348" y="2207986"/>
                  <a:pt x="2388870" y="2210843"/>
                  <a:pt x="2380298" y="2212748"/>
                </a:cubicBezTo>
                <a:cubicBezTo>
                  <a:pt x="2364104" y="2217511"/>
                  <a:pt x="2355532" y="2220368"/>
                  <a:pt x="2363152" y="2220368"/>
                </a:cubicBezTo>
                <a:cubicBezTo>
                  <a:pt x="2380298" y="2216558"/>
                  <a:pt x="2396490" y="2212748"/>
                  <a:pt x="2413636" y="2207986"/>
                </a:cubicBezTo>
                <a:cubicBezTo>
                  <a:pt x="2430780" y="2204176"/>
                  <a:pt x="2448878" y="2200366"/>
                  <a:pt x="2467928" y="2196556"/>
                </a:cubicBezTo>
                <a:lnTo>
                  <a:pt x="2433638" y="2205128"/>
                </a:lnTo>
                <a:lnTo>
                  <a:pt x="2475548" y="2197508"/>
                </a:lnTo>
                <a:cubicBezTo>
                  <a:pt x="2482216" y="2196556"/>
                  <a:pt x="2489836" y="2195603"/>
                  <a:pt x="2496504" y="2194651"/>
                </a:cubicBezTo>
                <a:lnTo>
                  <a:pt x="2517458" y="2191793"/>
                </a:lnTo>
                <a:cubicBezTo>
                  <a:pt x="2530792" y="2190841"/>
                  <a:pt x="2545080" y="2187983"/>
                  <a:pt x="2559368" y="2187031"/>
                </a:cubicBezTo>
                <a:cubicBezTo>
                  <a:pt x="2573656" y="2186078"/>
                  <a:pt x="2586992" y="2185126"/>
                  <a:pt x="2601278" y="2184173"/>
                </a:cubicBezTo>
                <a:cubicBezTo>
                  <a:pt x="2627948" y="2179411"/>
                  <a:pt x="2671764" y="2173696"/>
                  <a:pt x="2694624" y="2167981"/>
                </a:cubicBezTo>
                <a:cubicBezTo>
                  <a:pt x="2734628" y="2169886"/>
                  <a:pt x="2788920" y="2166076"/>
                  <a:pt x="2825116" y="2162266"/>
                </a:cubicBezTo>
                <a:lnTo>
                  <a:pt x="2807970" y="2164171"/>
                </a:lnTo>
                <a:cubicBezTo>
                  <a:pt x="2843212" y="2164171"/>
                  <a:pt x="2900364" y="2159408"/>
                  <a:pt x="2947036" y="2149883"/>
                </a:cubicBezTo>
                <a:cubicBezTo>
                  <a:pt x="2994660" y="2140358"/>
                  <a:pt x="3031808" y="2126071"/>
                  <a:pt x="3036570" y="2122261"/>
                </a:cubicBezTo>
                <a:cubicBezTo>
                  <a:pt x="3047048" y="2118451"/>
                  <a:pt x="3034666" y="2126071"/>
                  <a:pt x="3011804" y="2134643"/>
                </a:cubicBezTo>
                <a:cubicBezTo>
                  <a:pt x="2989898" y="2144168"/>
                  <a:pt x="2956560" y="2153693"/>
                  <a:pt x="2932748" y="2159408"/>
                </a:cubicBezTo>
                <a:cubicBezTo>
                  <a:pt x="2908936" y="2165123"/>
                  <a:pt x="2893696" y="2168933"/>
                  <a:pt x="2906078" y="2167981"/>
                </a:cubicBezTo>
                <a:cubicBezTo>
                  <a:pt x="2911792" y="2167028"/>
                  <a:pt x="2926080" y="2166076"/>
                  <a:pt x="2947988" y="2162266"/>
                </a:cubicBezTo>
                <a:cubicBezTo>
                  <a:pt x="2970848" y="2158456"/>
                  <a:pt x="3002280" y="2151788"/>
                  <a:pt x="3042284" y="2136548"/>
                </a:cubicBezTo>
                <a:cubicBezTo>
                  <a:pt x="3046096" y="2135596"/>
                  <a:pt x="3049904" y="2133691"/>
                  <a:pt x="3053716" y="2132738"/>
                </a:cubicBezTo>
                <a:cubicBezTo>
                  <a:pt x="3056572" y="2130833"/>
                  <a:pt x="3060384" y="2128928"/>
                  <a:pt x="3063240" y="2127976"/>
                </a:cubicBezTo>
                <a:cubicBezTo>
                  <a:pt x="3069908" y="2125118"/>
                  <a:pt x="3075624" y="2122261"/>
                  <a:pt x="3080384" y="2120356"/>
                </a:cubicBezTo>
                <a:cubicBezTo>
                  <a:pt x="3089910" y="2114641"/>
                  <a:pt x="3097530" y="2109878"/>
                  <a:pt x="3104198" y="2106068"/>
                </a:cubicBezTo>
                <a:cubicBezTo>
                  <a:pt x="3110866" y="2102258"/>
                  <a:pt x="3115628" y="2099401"/>
                  <a:pt x="3119438" y="2096543"/>
                </a:cubicBezTo>
                <a:cubicBezTo>
                  <a:pt x="3123248" y="2093686"/>
                  <a:pt x="3126104" y="2090828"/>
                  <a:pt x="3128010" y="2088923"/>
                </a:cubicBezTo>
                <a:cubicBezTo>
                  <a:pt x="3137536" y="2079398"/>
                  <a:pt x="3142298" y="2074636"/>
                  <a:pt x="3168968" y="2050823"/>
                </a:cubicBezTo>
                <a:cubicBezTo>
                  <a:pt x="3168968" y="2050823"/>
                  <a:pt x="3167064" y="2053681"/>
                  <a:pt x="3172778" y="2049871"/>
                </a:cubicBezTo>
                <a:cubicBezTo>
                  <a:pt x="3193732" y="2030821"/>
                  <a:pt x="3204210" y="2020343"/>
                  <a:pt x="3212784" y="2008913"/>
                </a:cubicBezTo>
                <a:cubicBezTo>
                  <a:pt x="3217544" y="2003198"/>
                  <a:pt x="3221356" y="1997483"/>
                  <a:pt x="3226118" y="1991768"/>
                </a:cubicBezTo>
                <a:cubicBezTo>
                  <a:pt x="3230880" y="1986053"/>
                  <a:pt x="3235644" y="1978433"/>
                  <a:pt x="3242310" y="1968908"/>
                </a:cubicBezTo>
                <a:cubicBezTo>
                  <a:pt x="3222308" y="1996531"/>
                  <a:pt x="3187066" y="2028915"/>
                  <a:pt x="3176588" y="2040346"/>
                </a:cubicBezTo>
                <a:cubicBezTo>
                  <a:pt x="3178492" y="2036536"/>
                  <a:pt x="3185160" y="2029868"/>
                  <a:pt x="3193732" y="2021296"/>
                </a:cubicBezTo>
                <a:cubicBezTo>
                  <a:pt x="3198496" y="2017486"/>
                  <a:pt x="3203258" y="2012723"/>
                  <a:pt x="3208020" y="2007008"/>
                </a:cubicBezTo>
                <a:cubicBezTo>
                  <a:pt x="3212784" y="2001293"/>
                  <a:pt x="3217544" y="1995578"/>
                  <a:pt x="3223260" y="1989863"/>
                </a:cubicBezTo>
                <a:cubicBezTo>
                  <a:pt x="3243264" y="1965098"/>
                  <a:pt x="3264218" y="1936523"/>
                  <a:pt x="3273744" y="1916521"/>
                </a:cubicBezTo>
                <a:cubicBezTo>
                  <a:pt x="3262312" y="1942238"/>
                  <a:pt x="3276600" y="1918426"/>
                  <a:pt x="3290888" y="1893661"/>
                </a:cubicBezTo>
                <a:cubicBezTo>
                  <a:pt x="3297556" y="1880326"/>
                  <a:pt x="3304224" y="1866990"/>
                  <a:pt x="3308032" y="1859371"/>
                </a:cubicBezTo>
                <a:cubicBezTo>
                  <a:pt x="3311844" y="1851751"/>
                  <a:pt x="3312796" y="1849846"/>
                  <a:pt x="3308984" y="1860323"/>
                </a:cubicBezTo>
                <a:cubicBezTo>
                  <a:pt x="3361372" y="1757453"/>
                  <a:pt x="3387092" y="1630771"/>
                  <a:pt x="3398520" y="1568858"/>
                </a:cubicBezTo>
                <a:cubicBezTo>
                  <a:pt x="3410904" y="1530758"/>
                  <a:pt x="3419476" y="1495515"/>
                  <a:pt x="3428048" y="1453606"/>
                </a:cubicBezTo>
                <a:cubicBezTo>
                  <a:pt x="3437572" y="1411696"/>
                  <a:pt x="3446144" y="1364071"/>
                  <a:pt x="3465196" y="1298348"/>
                </a:cubicBezTo>
                <a:cubicBezTo>
                  <a:pt x="3459480" y="1318351"/>
                  <a:pt x="3451860" y="1355498"/>
                  <a:pt x="3444240" y="1383121"/>
                </a:cubicBezTo>
                <a:cubicBezTo>
                  <a:pt x="3437572" y="1421221"/>
                  <a:pt x="3446144" y="1386931"/>
                  <a:pt x="3453766" y="1358356"/>
                </a:cubicBezTo>
                <a:cubicBezTo>
                  <a:pt x="3461384" y="1329781"/>
                  <a:pt x="3468052" y="1305968"/>
                  <a:pt x="3455670" y="1364071"/>
                </a:cubicBezTo>
                <a:cubicBezTo>
                  <a:pt x="3460432" y="1339306"/>
                  <a:pt x="3453766" y="1361213"/>
                  <a:pt x="3448050" y="1386931"/>
                </a:cubicBezTo>
                <a:cubicBezTo>
                  <a:pt x="3438524" y="1430746"/>
                  <a:pt x="3430904" y="1472656"/>
                  <a:pt x="3435668" y="1462178"/>
                </a:cubicBezTo>
                <a:lnTo>
                  <a:pt x="3465196" y="1356451"/>
                </a:lnTo>
                <a:lnTo>
                  <a:pt x="3457576" y="1393598"/>
                </a:lnTo>
                <a:cubicBezTo>
                  <a:pt x="3472816" y="1340258"/>
                  <a:pt x="3488056" y="1286918"/>
                  <a:pt x="3505200" y="1233578"/>
                </a:cubicBezTo>
                <a:cubicBezTo>
                  <a:pt x="3506152" y="1228815"/>
                  <a:pt x="3500438" y="1244056"/>
                  <a:pt x="3497580" y="1251676"/>
                </a:cubicBezTo>
                <a:cubicBezTo>
                  <a:pt x="3525204" y="1159283"/>
                  <a:pt x="3558540" y="1058318"/>
                  <a:pt x="3609024" y="967831"/>
                </a:cubicBezTo>
                <a:cubicBezTo>
                  <a:pt x="3657600" y="876391"/>
                  <a:pt x="3727132" y="797333"/>
                  <a:pt x="3798570" y="745898"/>
                </a:cubicBezTo>
                <a:cubicBezTo>
                  <a:pt x="3800476" y="742088"/>
                  <a:pt x="3808096" y="735421"/>
                  <a:pt x="3819524" y="725896"/>
                </a:cubicBezTo>
                <a:cubicBezTo>
                  <a:pt x="3825240" y="721133"/>
                  <a:pt x="3831908" y="715418"/>
                  <a:pt x="3839528" y="710656"/>
                </a:cubicBezTo>
                <a:cubicBezTo>
                  <a:pt x="3847148" y="705893"/>
                  <a:pt x="3855720" y="700178"/>
                  <a:pt x="3865244" y="694463"/>
                </a:cubicBezTo>
                <a:cubicBezTo>
                  <a:pt x="3870008" y="691606"/>
                  <a:pt x="3875724" y="687796"/>
                  <a:pt x="3880484" y="684938"/>
                </a:cubicBezTo>
                <a:cubicBezTo>
                  <a:pt x="3885248" y="682081"/>
                  <a:pt x="3890964" y="679223"/>
                  <a:pt x="3896678" y="676366"/>
                </a:cubicBezTo>
                <a:cubicBezTo>
                  <a:pt x="3908108" y="670651"/>
                  <a:pt x="3920492" y="664935"/>
                  <a:pt x="3932872" y="658268"/>
                </a:cubicBezTo>
                <a:cubicBezTo>
                  <a:pt x="3958592" y="647791"/>
                  <a:pt x="3986212" y="636360"/>
                  <a:pt x="4015740" y="627788"/>
                </a:cubicBezTo>
                <a:cubicBezTo>
                  <a:pt x="4073844" y="609691"/>
                  <a:pt x="4138612" y="597308"/>
                  <a:pt x="4197668" y="595403"/>
                </a:cubicBezTo>
                <a:cubicBezTo>
                  <a:pt x="4256724" y="592546"/>
                  <a:pt x="4309112" y="595403"/>
                  <a:pt x="4345304" y="601118"/>
                </a:cubicBezTo>
                <a:cubicBezTo>
                  <a:pt x="4335780" y="600166"/>
                  <a:pt x="4327208" y="600166"/>
                  <a:pt x="4319588" y="600166"/>
                </a:cubicBezTo>
                <a:cubicBezTo>
                  <a:pt x="4312920" y="600166"/>
                  <a:pt x="4307204" y="601118"/>
                  <a:pt x="4303396" y="602071"/>
                </a:cubicBezTo>
                <a:cubicBezTo>
                  <a:pt x="4295776" y="603976"/>
                  <a:pt x="4296728" y="605881"/>
                  <a:pt x="4308158" y="608738"/>
                </a:cubicBezTo>
                <a:cubicBezTo>
                  <a:pt x="4276726" y="604928"/>
                  <a:pt x="4211004" y="605881"/>
                  <a:pt x="4140518" y="613501"/>
                </a:cubicBezTo>
                <a:cubicBezTo>
                  <a:pt x="4134804" y="613501"/>
                  <a:pt x="4110038" y="615406"/>
                  <a:pt x="4093844" y="617310"/>
                </a:cubicBezTo>
                <a:cubicBezTo>
                  <a:pt x="4077652" y="619216"/>
                  <a:pt x="4070032" y="620168"/>
                  <a:pt x="4097656" y="612548"/>
                </a:cubicBezTo>
                <a:cubicBezTo>
                  <a:pt x="4073844" y="617310"/>
                  <a:pt x="4055744" y="622073"/>
                  <a:pt x="4043364" y="624931"/>
                </a:cubicBezTo>
                <a:cubicBezTo>
                  <a:pt x="4030980" y="628741"/>
                  <a:pt x="4024312" y="631598"/>
                  <a:pt x="4020504" y="632551"/>
                </a:cubicBezTo>
                <a:cubicBezTo>
                  <a:pt x="4013836" y="635408"/>
                  <a:pt x="4021456" y="634456"/>
                  <a:pt x="4032884" y="631598"/>
                </a:cubicBezTo>
                <a:cubicBezTo>
                  <a:pt x="4045268" y="628741"/>
                  <a:pt x="4061460" y="626835"/>
                  <a:pt x="4070984" y="625883"/>
                </a:cubicBezTo>
                <a:lnTo>
                  <a:pt x="4073906" y="625801"/>
                </a:lnTo>
                <a:lnTo>
                  <a:pt x="4059080" y="628740"/>
                </a:lnTo>
                <a:cubicBezTo>
                  <a:pt x="4029314" y="635646"/>
                  <a:pt x="3996690" y="644933"/>
                  <a:pt x="3970972" y="653506"/>
                </a:cubicBezTo>
                <a:cubicBezTo>
                  <a:pt x="3970020" y="654458"/>
                  <a:pt x="3959544" y="659221"/>
                  <a:pt x="3943350" y="665888"/>
                </a:cubicBezTo>
                <a:cubicBezTo>
                  <a:pt x="3935730" y="669698"/>
                  <a:pt x="3926204" y="675413"/>
                  <a:pt x="3916680" y="680176"/>
                </a:cubicBezTo>
                <a:cubicBezTo>
                  <a:pt x="3907156" y="685891"/>
                  <a:pt x="3895724" y="690653"/>
                  <a:pt x="3885248" y="697321"/>
                </a:cubicBezTo>
                <a:cubicBezTo>
                  <a:pt x="3864292" y="710656"/>
                  <a:pt x="3842384" y="724943"/>
                  <a:pt x="3824288" y="739231"/>
                </a:cubicBezTo>
                <a:cubicBezTo>
                  <a:pt x="3815716" y="745898"/>
                  <a:pt x="3807144" y="752566"/>
                  <a:pt x="3799524" y="758281"/>
                </a:cubicBezTo>
                <a:cubicBezTo>
                  <a:pt x="3792856" y="764948"/>
                  <a:pt x="3787140" y="770663"/>
                  <a:pt x="3782378" y="774473"/>
                </a:cubicBezTo>
                <a:lnTo>
                  <a:pt x="3822072" y="748981"/>
                </a:lnTo>
                <a:lnTo>
                  <a:pt x="3805238" y="761138"/>
                </a:lnTo>
                <a:cubicBezTo>
                  <a:pt x="3799524" y="765901"/>
                  <a:pt x="3793808" y="770663"/>
                  <a:pt x="3788092" y="775426"/>
                </a:cubicBezTo>
                <a:cubicBezTo>
                  <a:pt x="3782378" y="780188"/>
                  <a:pt x="3776664" y="784951"/>
                  <a:pt x="3770948" y="789713"/>
                </a:cubicBezTo>
                <a:lnTo>
                  <a:pt x="3762376" y="797333"/>
                </a:lnTo>
                <a:lnTo>
                  <a:pt x="3754756" y="804953"/>
                </a:lnTo>
                <a:cubicBezTo>
                  <a:pt x="3744278" y="815431"/>
                  <a:pt x="3733800" y="825908"/>
                  <a:pt x="3724276" y="835433"/>
                </a:cubicBezTo>
                <a:cubicBezTo>
                  <a:pt x="3715704" y="845910"/>
                  <a:pt x="3707130" y="855435"/>
                  <a:pt x="3699510" y="864960"/>
                </a:cubicBezTo>
                <a:cubicBezTo>
                  <a:pt x="3695700" y="869723"/>
                  <a:pt x="3692844" y="874485"/>
                  <a:pt x="3689032" y="878296"/>
                </a:cubicBezTo>
                <a:cubicBezTo>
                  <a:pt x="3686176" y="883058"/>
                  <a:pt x="3683318" y="886868"/>
                  <a:pt x="3680460" y="890678"/>
                </a:cubicBezTo>
                <a:cubicBezTo>
                  <a:pt x="3680460" y="891631"/>
                  <a:pt x="3685224" y="885916"/>
                  <a:pt x="3692844" y="877343"/>
                </a:cubicBezTo>
                <a:cubicBezTo>
                  <a:pt x="3701416" y="868771"/>
                  <a:pt x="3711892" y="857341"/>
                  <a:pt x="3722370" y="844958"/>
                </a:cubicBezTo>
                <a:cubicBezTo>
                  <a:pt x="3728084" y="839243"/>
                  <a:pt x="3733800" y="833528"/>
                  <a:pt x="3739516" y="827813"/>
                </a:cubicBezTo>
                <a:cubicBezTo>
                  <a:pt x="3745230" y="822098"/>
                  <a:pt x="3750944" y="816383"/>
                  <a:pt x="3755708" y="811621"/>
                </a:cubicBezTo>
                <a:cubicBezTo>
                  <a:pt x="3765232" y="801143"/>
                  <a:pt x="3772852" y="794476"/>
                  <a:pt x="3774758" y="790666"/>
                </a:cubicBezTo>
                <a:cubicBezTo>
                  <a:pt x="3778568" y="788760"/>
                  <a:pt x="3774758" y="793523"/>
                  <a:pt x="3767138" y="800191"/>
                </a:cubicBezTo>
                <a:cubicBezTo>
                  <a:pt x="3760470" y="807810"/>
                  <a:pt x="3750944" y="817335"/>
                  <a:pt x="3743324" y="825908"/>
                </a:cubicBezTo>
                <a:cubicBezTo>
                  <a:pt x="3728084" y="842101"/>
                  <a:pt x="3719512" y="851626"/>
                  <a:pt x="3752850" y="822098"/>
                </a:cubicBezTo>
                <a:cubicBezTo>
                  <a:pt x="3734752" y="840196"/>
                  <a:pt x="3715704" y="864008"/>
                  <a:pt x="3695700" y="888773"/>
                </a:cubicBezTo>
                <a:cubicBezTo>
                  <a:pt x="3687128" y="901156"/>
                  <a:pt x="3676650" y="914491"/>
                  <a:pt x="3668078" y="927826"/>
                </a:cubicBezTo>
                <a:lnTo>
                  <a:pt x="3654744" y="948781"/>
                </a:lnTo>
                <a:cubicBezTo>
                  <a:pt x="3650932" y="955448"/>
                  <a:pt x="3646170" y="963068"/>
                  <a:pt x="3642360" y="969735"/>
                </a:cubicBezTo>
                <a:cubicBezTo>
                  <a:pt x="3609976" y="1024981"/>
                  <a:pt x="3585210" y="1081178"/>
                  <a:pt x="3570924" y="1117373"/>
                </a:cubicBezTo>
                <a:cubicBezTo>
                  <a:pt x="3567112" y="1121183"/>
                  <a:pt x="3564256" y="1124041"/>
                  <a:pt x="3560444" y="1127851"/>
                </a:cubicBezTo>
                <a:cubicBezTo>
                  <a:pt x="3545204" y="1167856"/>
                  <a:pt x="3542348" y="1182143"/>
                  <a:pt x="3539492" y="1198336"/>
                </a:cubicBezTo>
                <a:cubicBezTo>
                  <a:pt x="3537584" y="1206908"/>
                  <a:pt x="3535680" y="1215481"/>
                  <a:pt x="3532824" y="1227863"/>
                </a:cubicBezTo>
                <a:cubicBezTo>
                  <a:pt x="3529966" y="1240246"/>
                  <a:pt x="3525204" y="1257390"/>
                  <a:pt x="3517584" y="1281203"/>
                </a:cubicBezTo>
                <a:cubicBezTo>
                  <a:pt x="3533776" y="1221196"/>
                  <a:pt x="3530918" y="1225958"/>
                  <a:pt x="3527108" y="1233578"/>
                </a:cubicBezTo>
                <a:cubicBezTo>
                  <a:pt x="3523298" y="1241198"/>
                  <a:pt x="3517584" y="1251676"/>
                  <a:pt x="3531870" y="1204051"/>
                </a:cubicBezTo>
                <a:cubicBezTo>
                  <a:pt x="3525204" y="1219291"/>
                  <a:pt x="3524250" y="1219291"/>
                  <a:pt x="3520440" y="1226911"/>
                </a:cubicBezTo>
                <a:cubicBezTo>
                  <a:pt x="3516630" y="1234531"/>
                  <a:pt x="3510916" y="1250723"/>
                  <a:pt x="3498532" y="1299301"/>
                </a:cubicBezTo>
                <a:cubicBezTo>
                  <a:pt x="3485198" y="1381215"/>
                  <a:pt x="3468052" y="1400265"/>
                  <a:pt x="3457576" y="1477418"/>
                </a:cubicBezTo>
                <a:cubicBezTo>
                  <a:pt x="3443288" y="1527901"/>
                  <a:pt x="3465196" y="1422173"/>
                  <a:pt x="3441384" y="1521233"/>
                </a:cubicBezTo>
                <a:cubicBezTo>
                  <a:pt x="3418524" y="1635533"/>
                  <a:pt x="3422332" y="1629818"/>
                  <a:pt x="3426144" y="1638390"/>
                </a:cubicBezTo>
                <a:cubicBezTo>
                  <a:pt x="3441384" y="1585051"/>
                  <a:pt x="3446144" y="1554571"/>
                  <a:pt x="3450908" y="1526948"/>
                </a:cubicBezTo>
                <a:cubicBezTo>
                  <a:pt x="3455670" y="1499326"/>
                  <a:pt x="3459480" y="1473608"/>
                  <a:pt x="3469958" y="1429793"/>
                </a:cubicBezTo>
                <a:cubicBezTo>
                  <a:pt x="3459480" y="1488848"/>
                  <a:pt x="3449956" y="1547903"/>
                  <a:pt x="3438524" y="1606006"/>
                </a:cubicBezTo>
                <a:cubicBezTo>
                  <a:pt x="3448050" y="1574573"/>
                  <a:pt x="3452812" y="1550761"/>
                  <a:pt x="3457576" y="1530758"/>
                </a:cubicBezTo>
                <a:cubicBezTo>
                  <a:pt x="3449956" y="1566001"/>
                  <a:pt x="3444240" y="1595528"/>
                  <a:pt x="3439478" y="1621246"/>
                </a:cubicBezTo>
                <a:cubicBezTo>
                  <a:pt x="3436620" y="1636486"/>
                  <a:pt x="3434716" y="1649821"/>
                  <a:pt x="3431858" y="1662203"/>
                </a:cubicBezTo>
                <a:cubicBezTo>
                  <a:pt x="3457576" y="1565048"/>
                  <a:pt x="3476624" y="1477418"/>
                  <a:pt x="3483292" y="1462178"/>
                </a:cubicBezTo>
                <a:lnTo>
                  <a:pt x="3483292" y="1476465"/>
                </a:lnTo>
                <a:cubicBezTo>
                  <a:pt x="3493770" y="1442176"/>
                  <a:pt x="3504248" y="1385026"/>
                  <a:pt x="3509010" y="1358356"/>
                </a:cubicBezTo>
                <a:cubicBezTo>
                  <a:pt x="3519488" y="1314540"/>
                  <a:pt x="3529966" y="1270726"/>
                  <a:pt x="3539492" y="1235483"/>
                </a:cubicBezTo>
                <a:cubicBezTo>
                  <a:pt x="3544252" y="1218338"/>
                  <a:pt x="3549016" y="1203098"/>
                  <a:pt x="3552824" y="1190716"/>
                </a:cubicBezTo>
                <a:cubicBezTo>
                  <a:pt x="3556636" y="1179286"/>
                  <a:pt x="3559492" y="1170713"/>
                  <a:pt x="3562350" y="1165951"/>
                </a:cubicBezTo>
                <a:cubicBezTo>
                  <a:pt x="3559492" y="1177381"/>
                  <a:pt x="3557588" y="1187858"/>
                  <a:pt x="3554730" y="1199288"/>
                </a:cubicBezTo>
                <a:cubicBezTo>
                  <a:pt x="3570924" y="1146901"/>
                  <a:pt x="3582352" y="1118326"/>
                  <a:pt x="3594736" y="1085941"/>
                </a:cubicBezTo>
                <a:cubicBezTo>
                  <a:pt x="3597592" y="1078321"/>
                  <a:pt x="3601404" y="1069748"/>
                  <a:pt x="3605212" y="1061176"/>
                </a:cubicBezTo>
                <a:cubicBezTo>
                  <a:pt x="3608070" y="1052603"/>
                  <a:pt x="3612832" y="1043078"/>
                  <a:pt x="3617596" y="1033553"/>
                </a:cubicBezTo>
                <a:cubicBezTo>
                  <a:pt x="3622358" y="1024028"/>
                  <a:pt x="3627120" y="1012598"/>
                  <a:pt x="3633788" y="1000216"/>
                </a:cubicBezTo>
                <a:cubicBezTo>
                  <a:pt x="3640456" y="987833"/>
                  <a:pt x="3647124" y="973546"/>
                  <a:pt x="3656648" y="959258"/>
                </a:cubicBezTo>
                <a:cubicBezTo>
                  <a:pt x="3653792" y="964021"/>
                  <a:pt x="3651884" y="967831"/>
                  <a:pt x="3650932" y="970688"/>
                </a:cubicBezTo>
                <a:cubicBezTo>
                  <a:pt x="3649980" y="973546"/>
                  <a:pt x="3649980" y="974498"/>
                  <a:pt x="3649980" y="974498"/>
                </a:cubicBezTo>
                <a:cubicBezTo>
                  <a:pt x="3681412" y="914491"/>
                  <a:pt x="3719512" y="860198"/>
                  <a:pt x="3764280" y="817335"/>
                </a:cubicBezTo>
                <a:cubicBezTo>
                  <a:pt x="3808096" y="773521"/>
                  <a:pt x="3856672" y="739231"/>
                  <a:pt x="3904298" y="712560"/>
                </a:cubicBezTo>
                <a:cubicBezTo>
                  <a:pt x="3916680" y="706846"/>
                  <a:pt x="3929064" y="700178"/>
                  <a:pt x="3940492" y="694463"/>
                </a:cubicBezTo>
                <a:cubicBezTo>
                  <a:pt x="3946208" y="691606"/>
                  <a:pt x="3952876" y="689701"/>
                  <a:pt x="3958592" y="686843"/>
                </a:cubicBezTo>
                <a:cubicBezTo>
                  <a:pt x="3965258" y="683985"/>
                  <a:pt x="3970972" y="682081"/>
                  <a:pt x="3976688" y="679223"/>
                </a:cubicBezTo>
                <a:cubicBezTo>
                  <a:pt x="4000500" y="668746"/>
                  <a:pt x="4024312" y="663031"/>
                  <a:pt x="4046220" y="655410"/>
                </a:cubicBezTo>
                <a:cubicBezTo>
                  <a:pt x="4057650" y="652553"/>
                  <a:pt x="4069080" y="650648"/>
                  <a:pt x="4079558" y="647791"/>
                </a:cubicBezTo>
                <a:cubicBezTo>
                  <a:pt x="4090036" y="645885"/>
                  <a:pt x="4100512" y="642076"/>
                  <a:pt x="4110992" y="641123"/>
                </a:cubicBezTo>
                <a:cubicBezTo>
                  <a:pt x="4121468" y="639218"/>
                  <a:pt x="4131944" y="638266"/>
                  <a:pt x="4141470" y="636360"/>
                </a:cubicBezTo>
                <a:cubicBezTo>
                  <a:pt x="4146232" y="635408"/>
                  <a:pt x="4150996" y="635408"/>
                  <a:pt x="4155758" y="634456"/>
                </a:cubicBezTo>
                <a:cubicBezTo>
                  <a:pt x="4160520" y="633503"/>
                  <a:pt x="4165284" y="633503"/>
                  <a:pt x="4168140" y="627788"/>
                </a:cubicBezTo>
                <a:cubicBezTo>
                  <a:pt x="4164330" y="627788"/>
                  <a:pt x="4159568" y="627788"/>
                  <a:pt x="4152900" y="627788"/>
                </a:cubicBezTo>
                <a:cubicBezTo>
                  <a:pt x="4146232" y="628741"/>
                  <a:pt x="4138612" y="628741"/>
                  <a:pt x="4130040" y="629693"/>
                </a:cubicBezTo>
                <a:cubicBezTo>
                  <a:pt x="4121468" y="630646"/>
                  <a:pt x="4111944" y="631598"/>
                  <a:pt x="4101466" y="632551"/>
                </a:cubicBezTo>
                <a:cubicBezTo>
                  <a:pt x="4090988" y="634456"/>
                  <a:pt x="4080510" y="636360"/>
                  <a:pt x="4069080" y="638266"/>
                </a:cubicBezTo>
                <a:cubicBezTo>
                  <a:pt x="4046220" y="641123"/>
                  <a:pt x="4024312" y="648743"/>
                  <a:pt x="4002404" y="654458"/>
                </a:cubicBezTo>
                <a:cubicBezTo>
                  <a:pt x="3997644" y="655410"/>
                  <a:pt x="3991928" y="657316"/>
                  <a:pt x="3987166" y="659221"/>
                </a:cubicBezTo>
                <a:cubicBezTo>
                  <a:pt x="3982404" y="660173"/>
                  <a:pt x="3977640" y="662078"/>
                  <a:pt x="3972878" y="663983"/>
                </a:cubicBezTo>
                <a:cubicBezTo>
                  <a:pt x="3963352" y="667793"/>
                  <a:pt x="3954780" y="670651"/>
                  <a:pt x="3947160" y="673508"/>
                </a:cubicBezTo>
                <a:cubicBezTo>
                  <a:pt x="3964304" y="665888"/>
                  <a:pt x="3981450" y="656363"/>
                  <a:pt x="3998596" y="648743"/>
                </a:cubicBezTo>
                <a:lnTo>
                  <a:pt x="4033838" y="642076"/>
                </a:lnTo>
                <a:lnTo>
                  <a:pt x="4045268" y="638266"/>
                </a:lnTo>
                <a:lnTo>
                  <a:pt x="4057650" y="635408"/>
                </a:lnTo>
                <a:lnTo>
                  <a:pt x="4081464" y="628741"/>
                </a:lnTo>
                <a:lnTo>
                  <a:pt x="4117922" y="620877"/>
                </a:lnTo>
                <a:lnTo>
                  <a:pt x="4146188" y="615673"/>
                </a:lnTo>
                <a:cubicBezTo>
                  <a:pt x="4219278" y="605940"/>
                  <a:pt x="4283394" y="608262"/>
                  <a:pt x="4340544" y="615406"/>
                </a:cubicBezTo>
                <a:cubicBezTo>
                  <a:pt x="4359592" y="618263"/>
                  <a:pt x="4377692" y="620168"/>
                  <a:pt x="4395788" y="624931"/>
                </a:cubicBezTo>
                <a:cubicBezTo>
                  <a:pt x="4413886" y="628741"/>
                  <a:pt x="4431984" y="632551"/>
                  <a:pt x="4448176" y="638266"/>
                </a:cubicBezTo>
                <a:cubicBezTo>
                  <a:pt x="4465320" y="643981"/>
                  <a:pt x="4482466" y="648743"/>
                  <a:pt x="4497704" y="655410"/>
                </a:cubicBezTo>
                <a:cubicBezTo>
                  <a:pt x="4513898" y="662078"/>
                  <a:pt x="4529138" y="668746"/>
                  <a:pt x="4544378" y="675413"/>
                </a:cubicBezTo>
                <a:lnTo>
                  <a:pt x="4546284" y="678271"/>
                </a:lnTo>
                <a:cubicBezTo>
                  <a:pt x="4576764" y="691606"/>
                  <a:pt x="4606292" y="704941"/>
                  <a:pt x="4635818" y="713513"/>
                </a:cubicBezTo>
                <a:cubicBezTo>
                  <a:pt x="4600576" y="700178"/>
                  <a:pt x="4584384" y="689701"/>
                  <a:pt x="4588192" y="689701"/>
                </a:cubicBezTo>
                <a:cubicBezTo>
                  <a:pt x="4591052" y="688748"/>
                  <a:pt x="4597718" y="691606"/>
                  <a:pt x="4610100" y="696368"/>
                </a:cubicBezTo>
                <a:lnTo>
                  <a:pt x="4657206" y="712942"/>
                </a:lnTo>
                <a:lnTo>
                  <a:pt x="4651058" y="711608"/>
                </a:lnTo>
                <a:lnTo>
                  <a:pt x="4661536" y="714466"/>
                </a:lnTo>
                <a:lnTo>
                  <a:pt x="4657206" y="712942"/>
                </a:lnTo>
                <a:lnTo>
                  <a:pt x="4697136" y="721609"/>
                </a:lnTo>
                <a:cubicBezTo>
                  <a:pt x="4714876" y="723276"/>
                  <a:pt x="4734402" y="722562"/>
                  <a:pt x="4753928" y="717323"/>
                </a:cubicBezTo>
                <a:cubicBezTo>
                  <a:pt x="4792980" y="707798"/>
                  <a:pt x="4832986" y="678271"/>
                  <a:pt x="4866324" y="649696"/>
                </a:cubicBezTo>
                <a:cubicBezTo>
                  <a:pt x="4879658" y="635408"/>
                  <a:pt x="4893946" y="620168"/>
                  <a:pt x="4907280" y="603976"/>
                </a:cubicBezTo>
                <a:cubicBezTo>
                  <a:pt x="4973956" y="537301"/>
                  <a:pt x="4982528" y="540158"/>
                  <a:pt x="5008246" y="522061"/>
                </a:cubicBezTo>
                <a:cubicBezTo>
                  <a:pt x="5061586" y="470626"/>
                  <a:pt x="5103496" y="429668"/>
                  <a:pt x="5142548" y="392520"/>
                </a:cubicBezTo>
                <a:cubicBezTo>
                  <a:pt x="5181600" y="356326"/>
                  <a:pt x="5216844" y="322988"/>
                  <a:pt x="5257800" y="288698"/>
                </a:cubicBezTo>
                <a:cubicBezTo>
                  <a:pt x="5277804" y="275363"/>
                  <a:pt x="5334000" y="235358"/>
                  <a:pt x="5374958" y="210593"/>
                </a:cubicBezTo>
                <a:cubicBezTo>
                  <a:pt x="5394960" y="198211"/>
                  <a:pt x="5411152" y="188686"/>
                  <a:pt x="5415916" y="186781"/>
                </a:cubicBezTo>
                <a:cubicBezTo>
                  <a:pt x="5420678" y="184875"/>
                  <a:pt x="5414012" y="189638"/>
                  <a:pt x="5389246" y="206783"/>
                </a:cubicBezTo>
                <a:cubicBezTo>
                  <a:pt x="5402580" y="197258"/>
                  <a:pt x="5414964" y="189638"/>
                  <a:pt x="5425440" y="182018"/>
                </a:cubicBezTo>
                <a:cubicBezTo>
                  <a:pt x="5435918" y="174398"/>
                  <a:pt x="5444492" y="167731"/>
                  <a:pt x="5453064" y="162015"/>
                </a:cubicBezTo>
                <a:cubicBezTo>
                  <a:pt x="5469256" y="149633"/>
                  <a:pt x="5482592" y="139156"/>
                  <a:pt x="5499736" y="128678"/>
                </a:cubicBezTo>
                <a:cubicBezTo>
                  <a:pt x="5516880" y="118201"/>
                  <a:pt x="5535930" y="105818"/>
                  <a:pt x="5566412" y="92483"/>
                </a:cubicBezTo>
                <a:cubicBezTo>
                  <a:pt x="5574030" y="89626"/>
                  <a:pt x="5582604" y="85815"/>
                  <a:pt x="5591176" y="82005"/>
                </a:cubicBezTo>
                <a:cubicBezTo>
                  <a:pt x="5600700" y="78196"/>
                  <a:pt x="5610224" y="74385"/>
                  <a:pt x="5620704" y="70576"/>
                </a:cubicBezTo>
                <a:cubicBezTo>
                  <a:pt x="5625466" y="68670"/>
                  <a:pt x="5631180" y="66765"/>
                  <a:pt x="5636896" y="64860"/>
                </a:cubicBezTo>
                <a:cubicBezTo>
                  <a:pt x="5642612" y="62955"/>
                  <a:pt x="5649278" y="61050"/>
                  <a:pt x="5654992" y="59145"/>
                </a:cubicBezTo>
                <a:cubicBezTo>
                  <a:pt x="5667376" y="56288"/>
                  <a:pt x="5680712" y="51525"/>
                  <a:pt x="5694998" y="47715"/>
                </a:cubicBezTo>
                <a:cubicBezTo>
                  <a:pt x="5675948" y="54383"/>
                  <a:pt x="5656898" y="62955"/>
                  <a:pt x="5637848" y="70576"/>
                </a:cubicBezTo>
                <a:cubicBezTo>
                  <a:pt x="5690236" y="51525"/>
                  <a:pt x="5751196" y="32475"/>
                  <a:pt x="5814060" y="20093"/>
                </a:cubicBezTo>
                <a:cubicBezTo>
                  <a:pt x="5876924" y="7710"/>
                  <a:pt x="5942648" y="90"/>
                  <a:pt x="6004560" y="90"/>
                </a:cubicBezTo>
                <a:close/>
              </a:path>
            </a:pathLst>
          </a:custGeom>
          <a:solidFill>
            <a:schemeClr val="accent1"/>
          </a:solidFill>
          <a:ln w="9525" cap="flat">
            <a:noFill/>
            <a:prstDash val="solid"/>
            <a:miter/>
          </a:ln>
        </p:spPr>
        <p:txBody>
          <a:bodyPr rtlCol="0" anchor="ctr"/>
          <a:lstStyle/>
          <a:p>
            <a:endParaRPr lang="en-US" dirty="0">
              <a:latin typeface="Bellota Text Light" pitchFamily="2" charset="77"/>
            </a:endParaRPr>
          </a:p>
        </p:txBody>
      </p:sp>
      <p:sp>
        <p:nvSpPr>
          <p:cNvPr id="4" name="TextBox 3">
            <a:extLst>
              <a:ext uri="{FF2B5EF4-FFF2-40B4-BE49-F238E27FC236}">
                <a16:creationId xmlns:a16="http://schemas.microsoft.com/office/drawing/2014/main" id="{146F15A3-5442-273E-675D-487DCD0456C9}"/>
              </a:ext>
            </a:extLst>
          </p:cNvPr>
          <p:cNvSpPr txBox="1"/>
          <p:nvPr/>
        </p:nvSpPr>
        <p:spPr>
          <a:xfrm>
            <a:off x="3792071" y="3065930"/>
            <a:ext cx="7100047" cy="4708981"/>
          </a:xfrm>
          <a:prstGeom prst="rect">
            <a:avLst/>
          </a:prstGeom>
          <a:noFill/>
        </p:spPr>
        <p:txBody>
          <a:bodyPr wrap="square" rtlCol="0" anchor="b">
            <a:spAutoFit/>
          </a:bodyPr>
          <a:lstStyle>
            <a:defPPr>
              <a:defRPr lang="en-US"/>
            </a:defPPr>
            <a:lvl1pPr algn="r">
              <a:defRPr sz="7200">
                <a:solidFill>
                  <a:schemeClr val="tx2"/>
                </a:solidFill>
                <a:latin typeface="Heebo Medium" pitchFamily="2" charset="-79"/>
                <a:ea typeface="Arimo" panose="020B0604020202020204" pitchFamily="34" charset="0"/>
                <a:cs typeface="Arimo" panose="020B0604020202020204" pitchFamily="34" charset="0"/>
              </a:defRPr>
            </a:lvl1pPr>
          </a:lstStyle>
          <a:p>
            <a:pPr algn="r" rtl="1"/>
            <a:r>
              <a:rPr lang="ar-DZ" sz="10000" dirty="0">
                <a:latin typeface="Italiana" pitchFamily="2" charset="0"/>
                <a:cs typeface="Space Grotesk" pitchFamily="2" charset="77"/>
              </a:rPr>
              <a:t>شكرا لكم .</a:t>
            </a:r>
          </a:p>
          <a:p>
            <a:pPr algn="r" rtl="1"/>
            <a:r>
              <a:rPr lang="ar-DZ" sz="10000" dirty="0">
                <a:latin typeface="Italiana" pitchFamily="2" charset="0"/>
                <a:cs typeface="Space Grotesk" pitchFamily="2" charset="77"/>
              </a:rPr>
              <a:t>هل لكم سؤال؟</a:t>
            </a:r>
            <a:r>
              <a:rPr lang="ar-DZ" sz="10000" dirty="0">
                <a:latin typeface="Italiana" pitchFamily="2" charset="0"/>
                <a:cs typeface="Space Grotesk" pitchFamily="2" charset="77"/>
                <a:sym typeface="Wingdings" pitchFamily="2" charset="2"/>
              </a:rPr>
              <a:t></a:t>
            </a:r>
            <a:endParaRPr lang="en-US" sz="10000" dirty="0">
              <a:latin typeface="Italiana" pitchFamily="2" charset="0"/>
              <a:cs typeface="Space Grotesk" pitchFamily="2" charset="77"/>
            </a:endParaRPr>
          </a:p>
        </p:txBody>
      </p:sp>
      <p:pic>
        <p:nvPicPr>
          <p:cNvPr id="10" name="Espace réservé pour une image  9" descr="road_marking_bridge_123398_1280x720.jpg"/>
          <p:cNvPicPr>
            <a:picLocks noGrp="1" noChangeAspect="1"/>
          </p:cNvPicPr>
          <p:nvPr>
            <p:ph type="pic" sz="quarter" idx="28"/>
          </p:nvPr>
        </p:nvPicPr>
        <p:blipFill>
          <a:blip r:embed="rId2"/>
          <a:srcRect l="5341" r="5341"/>
          <a:stretch>
            <a:fillRect/>
          </a:stretch>
        </p:blipFill>
        <p:spPr/>
      </p:pic>
    </p:spTree>
    <p:extLst>
      <p:ext uri="{BB962C8B-B14F-4D97-AF65-F5344CB8AC3E}">
        <p14:creationId xmlns:p14="http://schemas.microsoft.com/office/powerpoint/2010/main" val="126240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Placeholder 49" descr="A white statue of a person's head&#10;&#10;Description automatically generated with medium confidence">
            <a:extLst>
              <a:ext uri="{FF2B5EF4-FFF2-40B4-BE49-F238E27FC236}">
                <a16:creationId xmlns:a16="http://schemas.microsoft.com/office/drawing/2014/main" id="{CEC33BA0-E870-5A0D-D027-9E3B5782AFA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536082" y="2063930"/>
            <a:ext cx="6893833" cy="8615192"/>
          </a:xfrm>
        </p:spPr>
      </p:pic>
      <p:grpSp>
        <p:nvGrpSpPr>
          <p:cNvPr id="4" name="Graphic 1">
            <a:extLst>
              <a:ext uri="{FF2B5EF4-FFF2-40B4-BE49-F238E27FC236}">
                <a16:creationId xmlns:a16="http://schemas.microsoft.com/office/drawing/2014/main" id="{BB034B70-6B4B-0699-BFBA-F97556562E5C}"/>
              </a:ext>
            </a:extLst>
          </p:cNvPr>
          <p:cNvGrpSpPr/>
          <p:nvPr/>
        </p:nvGrpSpPr>
        <p:grpSpPr>
          <a:xfrm>
            <a:off x="19317610" y="694644"/>
            <a:ext cx="7753250" cy="4403079"/>
            <a:chOff x="12455842" y="2063932"/>
            <a:chExt cx="7753250" cy="4403079"/>
          </a:xfrm>
          <a:solidFill>
            <a:schemeClr val="tx2"/>
          </a:solidFill>
        </p:grpSpPr>
        <p:grpSp>
          <p:nvGrpSpPr>
            <p:cNvPr id="5" name="Graphic 1">
              <a:extLst>
                <a:ext uri="{FF2B5EF4-FFF2-40B4-BE49-F238E27FC236}">
                  <a16:creationId xmlns:a16="http://schemas.microsoft.com/office/drawing/2014/main" id="{9DFE0230-DB40-39AE-5222-EA3CF3F339D4}"/>
                </a:ext>
              </a:extLst>
            </p:cNvPr>
            <p:cNvGrpSpPr/>
            <p:nvPr/>
          </p:nvGrpSpPr>
          <p:grpSpPr>
            <a:xfrm>
              <a:off x="14286470" y="4999318"/>
              <a:ext cx="5922622" cy="1467693"/>
              <a:chOff x="14286470" y="4999318"/>
              <a:chExt cx="5922622" cy="1467693"/>
            </a:xfrm>
            <a:grpFill/>
          </p:grpSpPr>
          <p:sp>
            <p:nvSpPr>
              <p:cNvPr id="8" name="Freeform 7">
                <a:extLst>
                  <a:ext uri="{FF2B5EF4-FFF2-40B4-BE49-F238E27FC236}">
                    <a16:creationId xmlns:a16="http://schemas.microsoft.com/office/drawing/2014/main" id="{82A70465-E562-10A0-B920-F26A530AA95B}"/>
                  </a:ext>
                </a:extLst>
              </p:cNvPr>
              <p:cNvSpPr/>
              <p:nvPr/>
            </p:nvSpPr>
            <p:spPr>
              <a:xfrm>
                <a:off x="14286470" y="4999318"/>
                <a:ext cx="5922622" cy="1467693"/>
              </a:xfrm>
              <a:custGeom>
                <a:avLst/>
                <a:gdLst>
                  <a:gd name="connsiteX0" fmla="*/ 3072585 w 3072584"/>
                  <a:gd name="connsiteY0" fmla="*/ 0 h 1467693"/>
                  <a:gd name="connsiteX1" fmla="*/ 0 w 3072584"/>
                  <a:gd name="connsiteY1" fmla="*/ 0 h 1467693"/>
                  <a:gd name="connsiteX2" fmla="*/ 0 w 3072584"/>
                  <a:gd name="connsiteY2" fmla="*/ 365133 h 1467693"/>
                  <a:gd name="connsiteX3" fmla="*/ 0 w 3072584"/>
                  <a:gd name="connsiteY3" fmla="*/ 1467693 h 1467693"/>
                  <a:gd name="connsiteX4" fmla="*/ 3072585 w 3072584"/>
                  <a:gd name="connsiteY4" fmla="*/ 1467693 h 1467693"/>
                  <a:gd name="connsiteX5" fmla="*/ 3072585 w 3072584"/>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2584" h="1467693">
                    <a:moveTo>
                      <a:pt x="3072585" y="0"/>
                    </a:moveTo>
                    <a:lnTo>
                      <a:pt x="0" y="0"/>
                    </a:lnTo>
                    <a:lnTo>
                      <a:pt x="0" y="365133"/>
                    </a:lnTo>
                    <a:lnTo>
                      <a:pt x="0" y="1467693"/>
                    </a:lnTo>
                    <a:lnTo>
                      <a:pt x="3072585" y="1467693"/>
                    </a:lnTo>
                    <a:lnTo>
                      <a:pt x="3072585" y="365133"/>
                    </a:lnTo>
                    <a:close/>
                  </a:path>
                </a:pathLst>
              </a:custGeom>
              <a:solidFill>
                <a:schemeClr val="accent6"/>
              </a:solidFill>
              <a:ln w="35851" cap="flat">
                <a:noFill/>
                <a:prstDash val="solid"/>
                <a:miter/>
              </a:ln>
            </p:spPr>
            <p:txBody>
              <a:bodyPr rtlCol="0" anchor="ctr"/>
              <a:lstStyle/>
              <a:p>
                <a:endParaRPr lang="en-US" dirty="0">
                  <a:latin typeface="Bellota Text Light" pitchFamily="2" charset="77"/>
                </a:endParaRPr>
              </a:p>
            </p:txBody>
          </p:sp>
          <p:sp>
            <p:nvSpPr>
              <p:cNvPr id="13" name="Freeform 12">
                <a:extLst>
                  <a:ext uri="{FF2B5EF4-FFF2-40B4-BE49-F238E27FC236}">
                    <a16:creationId xmlns:a16="http://schemas.microsoft.com/office/drawing/2014/main" id="{6B01BE88-E1C3-9C42-4434-E505D5BBD95A}"/>
                  </a:ext>
                </a:extLst>
              </p:cNvPr>
              <p:cNvSpPr/>
              <p:nvPr/>
            </p:nvSpPr>
            <p:spPr>
              <a:xfrm>
                <a:off x="14961291" y="4999318"/>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14" name="Freeform 13">
                <a:extLst>
                  <a:ext uri="{FF2B5EF4-FFF2-40B4-BE49-F238E27FC236}">
                    <a16:creationId xmlns:a16="http://schemas.microsoft.com/office/drawing/2014/main" id="{4EFA6CF5-7EFE-F949-71C1-D4FC592A73F8}"/>
                  </a:ext>
                </a:extLst>
              </p:cNvPr>
              <p:cNvSpPr/>
              <p:nvPr/>
            </p:nvSpPr>
            <p:spPr>
              <a:xfrm>
                <a:off x="15219733" y="4999318"/>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15" name="Freeform 14">
                <a:extLst>
                  <a:ext uri="{FF2B5EF4-FFF2-40B4-BE49-F238E27FC236}">
                    <a16:creationId xmlns:a16="http://schemas.microsoft.com/office/drawing/2014/main" id="{9E023E26-13E9-0B9E-8983-373324D43247}"/>
                  </a:ext>
                </a:extLst>
              </p:cNvPr>
              <p:cNvSpPr/>
              <p:nvPr/>
            </p:nvSpPr>
            <p:spPr>
              <a:xfrm>
                <a:off x="15478174" y="4999318"/>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17" name="Freeform 16">
                <a:extLst>
                  <a:ext uri="{FF2B5EF4-FFF2-40B4-BE49-F238E27FC236}">
                    <a16:creationId xmlns:a16="http://schemas.microsoft.com/office/drawing/2014/main" id="{81E82558-07CC-85FD-85CC-A7C6ACB691CA}"/>
                  </a:ext>
                </a:extLst>
              </p:cNvPr>
              <p:cNvSpPr/>
              <p:nvPr/>
            </p:nvSpPr>
            <p:spPr>
              <a:xfrm>
                <a:off x="18622548" y="4999318"/>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18" name="Freeform 17">
                <a:extLst>
                  <a:ext uri="{FF2B5EF4-FFF2-40B4-BE49-F238E27FC236}">
                    <a16:creationId xmlns:a16="http://schemas.microsoft.com/office/drawing/2014/main" id="{51EE0CB6-EE28-F1A1-7A69-809B7F932CF0}"/>
                  </a:ext>
                </a:extLst>
              </p:cNvPr>
              <p:cNvSpPr/>
              <p:nvPr/>
            </p:nvSpPr>
            <p:spPr>
              <a:xfrm>
                <a:off x="18880989" y="4999318"/>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19" name="Freeform 18">
                <a:extLst>
                  <a:ext uri="{FF2B5EF4-FFF2-40B4-BE49-F238E27FC236}">
                    <a16:creationId xmlns:a16="http://schemas.microsoft.com/office/drawing/2014/main" id="{424688C9-855C-614C-B5D8-8170D5F21927}"/>
                  </a:ext>
                </a:extLst>
              </p:cNvPr>
              <p:cNvSpPr/>
              <p:nvPr/>
            </p:nvSpPr>
            <p:spPr>
              <a:xfrm>
                <a:off x="19139431" y="4999318"/>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20" name="Freeform 19">
                <a:extLst>
                  <a:ext uri="{FF2B5EF4-FFF2-40B4-BE49-F238E27FC236}">
                    <a16:creationId xmlns:a16="http://schemas.microsoft.com/office/drawing/2014/main" id="{84B1AD25-78BD-9DE1-4F2A-AE1B2CE8B3A1}"/>
                  </a:ext>
                </a:extLst>
              </p:cNvPr>
              <p:cNvSpPr/>
              <p:nvPr/>
            </p:nvSpPr>
            <p:spPr>
              <a:xfrm>
                <a:off x="15901731" y="5393090"/>
                <a:ext cx="2333153" cy="715947"/>
              </a:xfrm>
              <a:custGeom>
                <a:avLst/>
                <a:gdLst>
                  <a:gd name="connsiteX0" fmla="*/ 2333154 w 2333153"/>
                  <a:gd name="connsiteY0" fmla="*/ 357974 h 715947"/>
                  <a:gd name="connsiteX1" fmla="*/ 1166577 w 2333153"/>
                  <a:gd name="connsiteY1" fmla="*/ 715948 h 715947"/>
                  <a:gd name="connsiteX2" fmla="*/ 0 w 2333153"/>
                  <a:gd name="connsiteY2" fmla="*/ 357974 h 715947"/>
                  <a:gd name="connsiteX3" fmla="*/ 1166577 w 2333153"/>
                  <a:gd name="connsiteY3" fmla="*/ 0 h 715947"/>
                  <a:gd name="connsiteX4" fmla="*/ 2333154 w 2333153"/>
                  <a:gd name="connsiteY4" fmla="*/ 357974 h 715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153" h="715947">
                    <a:moveTo>
                      <a:pt x="2333154" y="357974"/>
                    </a:moveTo>
                    <a:cubicBezTo>
                      <a:pt x="2333154" y="555678"/>
                      <a:pt x="1810860" y="715948"/>
                      <a:pt x="1166577" y="715948"/>
                    </a:cubicBezTo>
                    <a:cubicBezTo>
                      <a:pt x="522294" y="715948"/>
                      <a:pt x="0" y="555678"/>
                      <a:pt x="0" y="357974"/>
                    </a:cubicBezTo>
                    <a:cubicBezTo>
                      <a:pt x="0" y="160270"/>
                      <a:pt x="522294" y="0"/>
                      <a:pt x="1166577" y="0"/>
                    </a:cubicBezTo>
                    <a:cubicBezTo>
                      <a:pt x="1810860" y="0"/>
                      <a:pt x="2333154" y="160270"/>
                      <a:pt x="2333154" y="357974"/>
                    </a:cubicBezTo>
                    <a:close/>
                  </a:path>
                </a:pathLst>
              </a:custGeom>
              <a:grpFill/>
              <a:ln w="35851" cap="flat">
                <a:noFill/>
                <a:prstDash val="solid"/>
                <a:miter/>
              </a:ln>
            </p:spPr>
            <p:txBody>
              <a:bodyPr rtlCol="0" anchor="ctr"/>
              <a:lstStyle/>
              <a:p>
                <a:endParaRPr lang="en-US" dirty="0">
                  <a:latin typeface="Bellota Text Light" pitchFamily="2" charset="77"/>
                </a:endParaRPr>
              </a:p>
            </p:txBody>
          </p:sp>
        </p:grpSp>
        <p:grpSp>
          <p:nvGrpSpPr>
            <p:cNvPr id="21" name="Graphic 1">
              <a:extLst>
                <a:ext uri="{FF2B5EF4-FFF2-40B4-BE49-F238E27FC236}">
                  <a16:creationId xmlns:a16="http://schemas.microsoft.com/office/drawing/2014/main" id="{79210FAB-6276-B3E5-A818-A03D8108247F}"/>
                </a:ext>
              </a:extLst>
            </p:cNvPr>
            <p:cNvGrpSpPr/>
            <p:nvPr/>
          </p:nvGrpSpPr>
          <p:grpSpPr>
            <a:xfrm>
              <a:off x="13424998" y="3531625"/>
              <a:ext cx="5922621" cy="1467693"/>
              <a:chOff x="13424998" y="3531625"/>
              <a:chExt cx="5922621" cy="1467693"/>
            </a:xfrm>
            <a:grpFill/>
          </p:grpSpPr>
          <p:grpSp>
            <p:nvGrpSpPr>
              <p:cNvPr id="22" name="Graphic 1">
                <a:extLst>
                  <a:ext uri="{FF2B5EF4-FFF2-40B4-BE49-F238E27FC236}">
                    <a16:creationId xmlns:a16="http://schemas.microsoft.com/office/drawing/2014/main" id="{136314A4-8FE7-3274-32A1-F3849066A6CE}"/>
                  </a:ext>
                </a:extLst>
              </p:cNvPr>
              <p:cNvGrpSpPr/>
              <p:nvPr/>
            </p:nvGrpSpPr>
            <p:grpSpPr>
              <a:xfrm>
                <a:off x="13424998" y="3531625"/>
                <a:ext cx="5922621" cy="1467693"/>
                <a:chOff x="13424998" y="3531625"/>
                <a:chExt cx="5922621" cy="1467693"/>
              </a:xfrm>
              <a:grpFill/>
            </p:grpSpPr>
            <p:sp>
              <p:nvSpPr>
                <p:cNvPr id="26" name="Freeform 25">
                  <a:extLst>
                    <a:ext uri="{FF2B5EF4-FFF2-40B4-BE49-F238E27FC236}">
                      <a16:creationId xmlns:a16="http://schemas.microsoft.com/office/drawing/2014/main" id="{83B3EC82-CE51-A49F-82FC-6BE7D4241A37}"/>
                    </a:ext>
                  </a:extLst>
                </p:cNvPr>
                <p:cNvSpPr/>
                <p:nvPr/>
              </p:nvSpPr>
              <p:spPr>
                <a:xfrm>
                  <a:off x="13424998" y="3531625"/>
                  <a:ext cx="5922621" cy="1467693"/>
                </a:xfrm>
                <a:custGeom>
                  <a:avLst/>
                  <a:gdLst>
                    <a:gd name="connsiteX0" fmla="*/ 3072584 w 3072584"/>
                    <a:gd name="connsiteY0" fmla="*/ 0 h 1467693"/>
                    <a:gd name="connsiteX1" fmla="*/ 0 w 3072584"/>
                    <a:gd name="connsiteY1" fmla="*/ 0 h 1467693"/>
                    <a:gd name="connsiteX2" fmla="*/ 0 w 3072584"/>
                    <a:gd name="connsiteY2" fmla="*/ 365134 h 1467693"/>
                    <a:gd name="connsiteX3" fmla="*/ 0 w 3072584"/>
                    <a:gd name="connsiteY3" fmla="*/ 1467693 h 1467693"/>
                    <a:gd name="connsiteX4" fmla="*/ 3072584 w 3072584"/>
                    <a:gd name="connsiteY4" fmla="*/ 1467693 h 1467693"/>
                    <a:gd name="connsiteX5" fmla="*/ 3072584 w 3072584"/>
                    <a:gd name="connsiteY5" fmla="*/ 365134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2584" h="1467693">
                      <a:moveTo>
                        <a:pt x="3072584" y="0"/>
                      </a:moveTo>
                      <a:lnTo>
                        <a:pt x="0" y="0"/>
                      </a:lnTo>
                      <a:lnTo>
                        <a:pt x="0" y="365134"/>
                      </a:lnTo>
                      <a:lnTo>
                        <a:pt x="0" y="1467693"/>
                      </a:lnTo>
                      <a:lnTo>
                        <a:pt x="3072584" y="1467693"/>
                      </a:lnTo>
                      <a:lnTo>
                        <a:pt x="3072584" y="365134"/>
                      </a:lnTo>
                      <a:close/>
                    </a:path>
                  </a:pathLst>
                </a:custGeom>
                <a:solidFill>
                  <a:schemeClr val="accent6">
                    <a:lumMod val="40000"/>
                    <a:lumOff val="60000"/>
                  </a:schemeClr>
                </a:solidFill>
                <a:ln w="35851" cap="flat">
                  <a:noFill/>
                  <a:prstDash val="solid"/>
                  <a:miter/>
                </a:ln>
              </p:spPr>
              <p:txBody>
                <a:bodyPr rtlCol="0" anchor="ctr"/>
                <a:lstStyle/>
                <a:p>
                  <a:endParaRPr lang="en-US" dirty="0">
                    <a:latin typeface="Bellota Text Light" pitchFamily="2" charset="77"/>
                  </a:endParaRPr>
                </a:p>
              </p:txBody>
            </p:sp>
            <p:sp>
              <p:nvSpPr>
                <p:cNvPr id="31" name="Freeform 30">
                  <a:extLst>
                    <a:ext uri="{FF2B5EF4-FFF2-40B4-BE49-F238E27FC236}">
                      <a16:creationId xmlns:a16="http://schemas.microsoft.com/office/drawing/2014/main" id="{44C0CD6D-2DC1-B3D8-06CA-ED7598544C07}"/>
                    </a:ext>
                  </a:extLst>
                </p:cNvPr>
                <p:cNvSpPr/>
                <p:nvPr/>
              </p:nvSpPr>
              <p:spPr>
                <a:xfrm>
                  <a:off x="14099819" y="3531625"/>
                  <a:ext cx="71789" cy="1467693"/>
                </a:xfrm>
                <a:custGeom>
                  <a:avLst/>
                  <a:gdLst>
                    <a:gd name="connsiteX0" fmla="*/ 71789 w 71789"/>
                    <a:gd name="connsiteY0" fmla="*/ 0 h 1467693"/>
                    <a:gd name="connsiteX1" fmla="*/ 0 w 71789"/>
                    <a:gd name="connsiteY1" fmla="*/ 0 h 1467693"/>
                    <a:gd name="connsiteX2" fmla="*/ 0 w 71789"/>
                    <a:gd name="connsiteY2" fmla="*/ 365134 h 1467693"/>
                    <a:gd name="connsiteX3" fmla="*/ 0 w 71789"/>
                    <a:gd name="connsiteY3" fmla="*/ 1467693 h 1467693"/>
                    <a:gd name="connsiteX4" fmla="*/ 71789 w 71789"/>
                    <a:gd name="connsiteY4" fmla="*/ 1467693 h 1467693"/>
                    <a:gd name="connsiteX5" fmla="*/ 71789 w 71789"/>
                    <a:gd name="connsiteY5" fmla="*/ 365134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4"/>
                      </a:lnTo>
                      <a:lnTo>
                        <a:pt x="0" y="1467693"/>
                      </a:lnTo>
                      <a:lnTo>
                        <a:pt x="71789" y="1467693"/>
                      </a:lnTo>
                      <a:lnTo>
                        <a:pt x="71789" y="365134"/>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32" name="Freeform 31">
                  <a:extLst>
                    <a:ext uri="{FF2B5EF4-FFF2-40B4-BE49-F238E27FC236}">
                      <a16:creationId xmlns:a16="http://schemas.microsoft.com/office/drawing/2014/main" id="{1A526880-1CDD-88F0-D839-6B76287B51E3}"/>
                    </a:ext>
                  </a:extLst>
                </p:cNvPr>
                <p:cNvSpPr/>
                <p:nvPr/>
              </p:nvSpPr>
              <p:spPr>
                <a:xfrm>
                  <a:off x="14358260" y="3531625"/>
                  <a:ext cx="71789" cy="1467693"/>
                </a:xfrm>
                <a:custGeom>
                  <a:avLst/>
                  <a:gdLst>
                    <a:gd name="connsiteX0" fmla="*/ 71789 w 71789"/>
                    <a:gd name="connsiteY0" fmla="*/ 0 h 1467693"/>
                    <a:gd name="connsiteX1" fmla="*/ 0 w 71789"/>
                    <a:gd name="connsiteY1" fmla="*/ 0 h 1467693"/>
                    <a:gd name="connsiteX2" fmla="*/ 0 w 71789"/>
                    <a:gd name="connsiteY2" fmla="*/ 365134 h 1467693"/>
                    <a:gd name="connsiteX3" fmla="*/ 0 w 71789"/>
                    <a:gd name="connsiteY3" fmla="*/ 1467693 h 1467693"/>
                    <a:gd name="connsiteX4" fmla="*/ 71789 w 71789"/>
                    <a:gd name="connsiteY4" fmla="*/ 1467693 h 1467693"/>
                    <a:gd name="connsiteX5" fmla="*/ 71789 w 71789"/>
                    <a:gd name="connsiteY5" fmla="*/ 365134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4"/>
                      </a:lnTo>
                      <a:lnTo>
                        <a:pt x="0" y="1467693"/>
                      </a:lnTo>
                      <a:lnTo>
                        <a:pt x="71789" y="1467693"/>
                      </a:lnTo>
                      <a:lnTo>
                        <a:pt x="71789" y="365134"/>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33" name="Freeform 32">
                  <a:extLst>
                    <a:ext uri="{FF2B5EF4-FFF2-40B4-BE49-F238E27FC236}">
                      <a16:creationId xmlns:a16="http://schemas.microsoft.com/office/drawing/2014/main" id="{2982264A-E73B-EA9D-CADF-51BB642C7233}"/>
                    </a:ext>
                  </a:extLst>
                </p:cNvPr>
                <p:cNvSpPr/>
                <p:nvPr/>
              </p:nvSpPr>
              <p:spPr>
                <a:xfrm>
                  <a:off x="14616702" y="3531625"/>
                  <a:ext cx="71789" cy="1467693"/>
                </a:xfrm>
                <a:custGeom>
                  <a:avLst/>
                  <a:gdLst>
                    <a:gd name="connsiteX0" fmla="*/ 71789 w 71789"/>
                    <a:gd name="connsiteY0" fmla="*/ 0 h 1467693"/>
                    <a:gd name="connsiteX1" fmla="*/ 0 w 71789"/>
                    <a:gd name="connsiteY1" fmla="*/ 0 h 1467693"/>
                    <a:gd name="connsiteX2" fmla="*/ 0 w 71789"/>
                    <a:gd name="connsiteY2" fmla="*/ 365134 h 1467693"/>
                    <a:gd name="connsiteX3" fmla="*/ 0 w 71789"/>
                    <a:gd name="connsiteY3" fmla="*/ 1467693 h 1467693"/>
                    <a:gd name="connsiteX4" fmla="*/ 71789 w 71789"/>
                    <a:gd name="connsiteY4" fmla="*/ 1467693 h 1467693"/>
                    <a:gd name="connsiteX5" fmla="*/ 71789 w 71789"/>
                    <a:gd name="connsiteY5" fmla="*/ 365134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4"/>
                      </a:lnTo>
                      <a:lnTo>
                        <a:pt x="0" y="1467693"/>
                      </a:lnTo>
                      <a:lnTo>
                        <a:pt x="71789" y="1467693"/>
                      </a:lnTo>
                      <a:lnTo>
                        <a:pt x="71789" y="365134"/>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34" name="Freeform 33">
                  <a:extLst>
                    <a:ext uri="{FF2B5EF4-FFF2-40B4-BE49-F238E27FC236}">
                      <a16:creationId xmlns:a16="http://schemas.microsoft.com/office/drawing/2014/main" id="{88C245AE-0918-98C8-E953-7875527231C8}"/>
                    </a:ext>
                  </a:extLst>
                </p:cNvPr>
                <p:cNvSpPr/>
                <p:nvPr/>
              </p:nvSpPr>
              <p:spPr>
                <a:xfrm>
                  <a:off x="17761076" y="3531625"/>
                  <a:ext cx="71789" cy="1467693"/>
                </a:xfrm>
                <a:custGeom>
                  <a:avLst/>
                  <a:gdLst>
                    <a:gd name="connsiteX0" fmla="*/ 71789 w 71789"/>
                    <a:gd name="connsiteY0" fmla="*/ 0 h 1467693"/>
                    <a:gd name="connsiteX1" fmla="*/ 0 w 71789"/>
                    <a:gd name="connsiteY1" fmla="*/ 0 h 1467693"/>
                    <a:gd name="connsiteX2" fmla="*/ 0 w 71789"/>
                    <a:gd name="connsiteY2" fmla="*/ 365134 h 1467693"/>
                    <a:gd name="connsiteX3" fmla="*/ 0 w 71789"/>
                    <a:gd name="connsiteY3" fmla="*/ 1467693 h 1467693"/>
                    <a:gd name="connsiteX4" fmla="*/ 71789 w 71789"/>
                    <a:gd name="connsiteY4" fmla="*/ 1467693 h 1467693"/>
                    <a:gd name="connsiteX5" fmla="*/ 71789 w 71789"/>
                    <a:gd name="connsiteY5" fmla="*/ 365134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4"/>
                      </a:lnTo>
                      <a:lnTo>
                        <a:pt x="0" y="1467693"/>
                      </a:lnTo>
                      <a:lnTo>
                        <a:pt x="71789" y="1467693"/>
                      </a:lnTo>
                      <a:lnTo>
                        <a:pt x="71789" y="365134"/>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35" name="Freeform 34">
                  <a:extLst>
                    <a:ext uri="{FF2B5EF4-FFF2-40B4-BE49-F238E27FC236}">
                      <a16:creationId xmlns:a16="http://schemas.microsoft.com/office/drawing/2014/main" id="{AF8152C1-38AF-6FE9-53E6-2F18EA20B08B}"/>
                    </a:ext>
                  </a:extLst>
                </p:cNvPr>
                <p:cNvSpPr/>
                <p:nvPr/>
              </p:nvSpPr>
              <p:spPr>
                <a:xfrm>
                  <a:off x="18019517" y="3531625"/>
                  <a:ext cx="71789" cy="1467693"/>
                </a:xfrm>
                <a:custGeom>
                  <a:avLst/>
                  <a:gdLst>
                    <a:gd name="connsiteX0" fmla="*/ 71789 w 71789"/>
                    <a:gd name="connsiteY0" fmla="*/ 0 h 1467693"/>
                    <a:gd name="connsiteX1" fmla="*/ 0 w 71789"/>
                    <a:gd name="connsiteY1" fmla="*/ 0 h 1467693"/>
                    <a:gd name="connsiteX2" fmla="*/ 0 w 71789"/>
                    <a:gd name="connsiteY2" fmla="*/ 365134 h 1467693"/>
                    <a:gd name="connsiteX3" fmla="*/ 0 w 71789"/>
                    <a:gd name="connsiteY3" fmla="*/ 1467693 h 1467693"/>
                    <a:gd name="connsiteX4" fmla="*/ 71789 w 71789"/>
                    <a:gd name="connsiteY4" fmla="*/ 1467693 h 1467693"/>
                    <a:gd name="connsiteX5" fmla="*/ 71789 w 71789"/>
                    <a:gd name="connsiteY5" fmla="*/ 365134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4"/>
                      </a:lnTo>
                      <a:lnTo>
                        <a:pt x="0" y="1467693"/>
                      </a:lnTo>
                      <a:lnTo>
                        <a:pt x="71789" y="1467693"/>
                      </a:lnTo>
                      <a:lnTo>
                        <a:pt x="71789" y="365134"/>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36" name="Freeform 35">
                  <a:extLst>
                    <a:ext uri="{FF2B5EF4-FFF2-40B4-BE49-F238E27FC236}">
                      <a16:creationId xmlns:a16="http://schemas.microsoft.com/office/drawing/2014/main" id="{CE01E453-CB6D-C54A-0F18-E8D9EA27BD00}"/>
                    </a:ext>
                  </a:extLst>
                </p:cNvPr>
                <p:cNvSpPr/>
                <p:nvPr/>
              </p:nvSpPr>
              <p:spPr>
                <a:xfrm>
                  <a:off x="18277959" y="3531625"/>
                  <a:ext cx="71789" cy="1467693"/>
                </a:xfrm>
                <a:custGeom>
                  <a:avLst/>
                  <a:gdLst>
                    <a:gd name="connsiteX0" fmla="*/ 71789 w 71789"/>
                    <a:gd name="connsiteY0" fmla="*/ 0 h 1467693"/>
                    <a:gd name="connsiteX1" fmla="*/ 0 w 71789"/>
                    <a:gd name="connsiteY1" fmla="*/ 0 h 1467693"/>
                    <a:gd name="connsiteX2" fmla="*/ 0 w 71789"/>
                    <a:gd name="connsiteY2" fmla="*/ 365134 h 1467693"/>
                    <a:gd name="connsiteX3" fmla="*/ 0 w 71789"/>
                    <a:gd name="connsiteY3" fmla="*/ 1467693 h 1467693"/>
                    <a:gd name="connsiteX4" fmla="*/ 71789 w 71789"/>
                    <a:gd name="connsiteY4" fmla="*/ 1467693 h 1467693"/>
                    <a:gd name="connsiteX5" fmla="*/ 71789 w 71789"/>
                    <a:gd name="connsiteY5" fmla="*/ 365134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4"/>
                      </a:lnTo>
                      <a:lnTo>
                        <a:pt x="0" y="1467693"/>
                      </a:lnTo>
                      <a:lnTo>
                        <a:pt x="71789" y="1467693"/>
                      </a:lnTo>
                      <a:lnTo>
                        <a:pt x="71789" y="365134"/>
                      </a:lnTo>
                      <a:close/>
                    </a:path>
                  </a:pathLst>
                </a:custGeom>
                <a:grpFill/>
                <a:ln w="35851" cap="flat">
                  <a:noFill/>
                  <a:prstDash val="solid"/>
                  <a:miter/>
                </a:ln>
              </p:spPr>
              <p:txBody>
                <a:bodyPr rtlCol="0" anchor="ctr"/>
                <a:lstStyle/>
                <a:p>
                  <a:endParaRPr lang="en-US" dirty="0">
                    <a:latin typeface="Bellota Text Light" pitchFamily="2" charset="77"/>
                  </a:endParaRPr>
                </a:p>
              </p:txBody>
            </p:sp>
          </p:grpSp>
          <p:sp>
            <p:nvSpPr>
              <p:cNvPr id="37" name="Freeform 36">
                <a:extLst>
                  <a:ext uri="{FF2B5EF4-FFF2-40B4-BE49-F238E27FC236}">
                    <a16:creationId xmlns:a16="http://schemas.microsoft.com/office/drawing/2014/main" id="{612B7085-14A6-9BD4-1BF2-45358E2EBF81}"/>
                  </a:ext>
                </a:extLst>
              </p:cNvPr>
              <p:cNvSpPr/>
              <p:nvPr/>
            </p:nvSpPr>
            <p:spPr>
              <a:xfrm rot="-2640684">
                <a:off x="15901775" y="3925612"/>
                <a:ext cx="646102" cy="644351"/>
              </a:xfrm>
              <a:custGeom>
                <a:avLst/>
                <a:gdLst>
                  <a:gd name="connsiteX0" fmla="*/ 0 w 646102"/>
                  <a:gd name="connsiteY0" fmla="*/ 0 h 644351"/>
                  <a:gd name="connsiteX1" fmla="*/ 646103 w 646102"/>
                  <a:gd name="connsiteY1" fmla="*/ 0 h 644351"/>
                  <a:gd name="connsiteX2" fmla="*/ 646103 w 646102"/>
                  <a:gd name="connsiteY2" fmla="*/ 644352 h 644351"/>
                  <a:gd name="connsiteX3" fmla="*/ 0 w 646102"/>
                  <a:gd name="connsiteY3" fmla="*/ 644352 h 644351"/>
                </a:gdLst>
                <a:ahLst/>
                <a:cxnLst>
                  <a:cxn ang="0">
                    <a:pos x="connsiteX0" y="connsiteY0"/>
                  </a:cxn>
                  <a:cxn ang="0">
                    <a:pos x="connsiteX1" y="connsiteY1"/>
                  </a:cxn>
                  <a:cxn ang="0">
                    <a:pos x="connsiteX2" y="connsiteY2"/>
                  </a:cxn>
                  <a:cxn ang="0">
                    <a:pos x="connsiteX3" y="connsiteY3"/>
                  </a:cxn>
                </a:cxnLst>
                <a:rect l="l" t="t" r="r" b="b"/>
                <a:pathLst>
                  <a:path w="646102" h="644351">
                    <a:moveTo>
                      <a:pt x="0" y="0"/>
                    </a:moveTo>
                    <a:lnTo>
                      <a:pt x="646103" y="0"/>
                    </a:lnTo>
                    <a:lnTo>
                      <a:pt x="646103" y="644352"/>
                    </a:lnTo>
                    <a:lnTo>
                      <a:pt x="0" y="644352"/>
                    </a:lnTo>
                    <a:close/>
                  </a:path>
                </a:pathLst>
              </a:custGeom>
              <a:grpFill/>
              <a:ln w="35851" cap="flat">
                <a:noFill/>
                <a:prstDash val="solid"/>
                <a:miter/>
              </a:ln>
            </p:spPr>
            <p:txBody>
              <a:bodyPr rtlCol="0" anchor="ctr"/>
              <a:lstStyle/>
              <a:p>
                <a:endParaRPr lang="en-US" dirty="0">
                  <a:latin typeface="Bellota Text Light" pitchFamily="2" charset="77"/>
                </a:endParaRPr>
              </a:p>
            </p:txBody>
          </p:sp>
        </p:grpSp>
        <p:grpSp>
          <p:nvGrpSpPr>
            <p:cNvPr id="38" name="Graphic 1">
              <a:extLst>
                <a:ext uri="{FF2B5EF4-FFF2-40B4-BE49-F238E27FC236}">
                  <a16:creationId xmlns:a16="http://schemas.microsoft.com/office/drawing/2014/main" id="{F61CAC7C-163E-3255-5F6A-5F423063BFBC}"/>
                </a:ext>
              </a:extLst>
            </p:cNvPr>
            <p:cNvGrpSpPr/>
            <p:nvPr/>
          </p:nvGrpSpPr>
          <p:grpSpPr>
            <a:xfrm>
              <a:off x="12455842" y="2063932"/>
              <a:ext cx="5922621" cy="1467693"/>
              <a:chOff x="12455842" y="2063932"/>
              <a:chExt cx="5922621" cy="1467693"/>
            </a:xfrm>
            <a:grpFill/>
          </p:grpSpPr>
          <p:grpSp>
            <p:nvGrpSpPr>
              <p:cNvPr id="39" name="Graphic 1">
                <a:extLst>
                  <a:ext uri="{FF2B5EF4-FFF2-40B4-BE49-F238E27FC236}">
                    <a16:creationId xmlns:a16="http://schemas.microsoft.com/office/drawing/2014/main" id="{2E0CCEFD-074D-BD82-FCD5-3FE90F3E63A8}"/>
                  </a:ext>
                </a:extLst>
              </p:cNvPr>
              <p:cNvGrpSpPr/>
              <p:nvPr/>
            </p:nvGrpSpPr>
            <p:grpSpPr>
              <a:xfrm>
                <a:off x="12455842" y="2063932"/>
                <a:ext cx="5922621" cy="1467693"/>
                <a:chOff x="12455842" y="2063932"/>
                <a:chExt cx="5922621" cy="1467693"/>
              </a:xfrm>
              <a:grpFill/>
            </p:grpSpPr>
            <p:sp>
              <p:nvSpPr>
                <p:cNvPr id="43" name="Freeform 42">
                  <a:extLst>
                    <a:ext uri="{FF2B5EF4-FFF2-40B4-BE49-F238E27FC236}">
                      <a16:creationId xmlns:a16="http://schemas.microsoft.com/office/drawing/2014/main" id="{C14FD983-6CA9-CC13-D602-B5C0E67EE53D}"/>
                    </a:ext>
                  </a:extLst>
                </p:cNvPr>
                <p:cNvSpPr/>
                <p:nvPr/>
              </p:nvSpPr>
              <p:spPr>
                <a:xfrm>
                  <a:off x="12455842" y="2063932"/>
                  <a:ext cx="5922621" cy="1467693"/>
                </a:xfrm>
                <a:custGeom>
                  <a:avLst/>
                  <a:gdLst>
                    <a:gd name="connsiteX0" fmla="*/ 0 w 4336076"/>
                    <a:gd name="connsiteY0" fmla="*/ 0 h 1467693"/>
                    <a:gd name="connsiteX1" fmla="*/ 0 w 4336076"/>
                    <a:gd name="connsiteY1" fmla="*/ 1467693 h 1467693"/>
                    <a:gd name="connsiteX2" fmla="*/ 4336077 w 4336076"/>
                    <a:gd name="connsiteY2" fmla="*/ 1467693 h 1467693"/>
                    <a:gd name="connsiteX3" fmla="*/ 4336077 w 4336076"/>
                    <a:gd name="connsiteY3" fmla="*/ 365133 h 1467693"/>
                    <a:gd name="connsiteX4" fmla="*/ 4336077 w 4336076"/>
                    <a:gd name="connsiteY4" fmla="*/ 0 h 146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076" h="1467693">
                      <a:moveTo>
                        <a:pt x="0" y="0"/>
                      </a:moveTo>
                      <a:lnTo>
                        <a:pt x="0" y="1467693"/>
                      </a:lnTo>
                      <a:lnTo>
                        <a:pt x="4336077" y="1467693"/>
                      </a:lnTo>
                      <a:lnTo>
                        <a:pt x="4336077" y="365133"/>
                      </a:lnTo>
                      <a:lnTo>
                        <a:pt x="4336077" y="0"/>
                      </a:lnTo>
                      <a:close/>
                    </a:path>
                  </a:pathLst>
                </a:custGeom>
                <a:solidFill>
                  <a:schemeClr val="accent3"/>
                </a:solidFill>
                <a:ln w="35851" cap="flat">
                  <a:noFill/>
                  <a:prstDash val="solid"/>
                  <a:miter/>
                </a:ln>
              </p:spPr>
              <p:txBody>
                <a:bodyPr rtlCol="0" anchor="ctr"/>
                <a:lstStyle/>
                <a:p>
                  <a:endParaRPr lang="en-US" dirty="0">
                    <a:latin typeface="Bellota Text Light" pitchFamily="2" charset="77"/>
                  </a:endParaRPr>
                </a:p>
              </p:txBody>
            </p:sp>
            <p:sp>
              <p:nvSpPr>
                <p:cNvPr id="44" name="Freeform 43">
                  <a:extLst>
                    <a:ext uri="{FF2B5EF4-FFF2-40B4-BE49-F238E27FC236}">
                      <a16:creationId xmlns:a16="http://schemas.microsoft.com/office/drawing/2014/main" id="{A8C739DD-F3FB-3773-93EA-33CCBFBFBF97}"/>
                    </a:ext>
                  </a:extLst>
                </p:cNvPr>
                <p:cNvSpPr/>
                <p:nvPr/>
              </p:nvSpPr>
              <p:spPr>
                <a:xfrm>
                  <a:off x="16791919" y="2063932"/>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45" name="Freeform 44">
                  <a:extLst>
                    <a:ext uri="{FF2B5EF4-FFF2-40B4-BE49-F238E27FC236}">
                      <a16:creationId xmlns:a16="http://schemas.microsoft.com/office/drawing/2014/main" id="{16941066-FE33-7B2E-AD4A-169AD914EF30}"/>
                    </a:ext>
                  </a:extLst>
                </p:cNvPr>
                <p:cNvSpPr/>
                <p:nvPr/>
              </p:nvSpPr>
              <p:spPr>
                <a:xfrm>
                  <a:off x="17050361" y="2063932"/>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sp>
              <p:nvSpPr>
                <p:cNvPr id="46" name="Freeform 45">
                  <a:extLst>
                    <a:ext uri="{FF2B5EF4-FFF2-40B4-BE49-F238E27FC236}">
                      <a16:creationId xmlns:a16="http://schemas.microsoft.com/office/drawing/2014/main" id="{C5F6D1DC-3E1B-3968-E546-CD88332B60A2}"/>
                    </a:ext>
                  </a:extLst>
                </p:cNvPr>
                <p:cNvSpPr/>
                <p:nvPr/>
              </p:nvSpPr>
              <p:spPr>
                <a:xfrm>
                  <a:off x="17308803" y="2063932"/>
                  <a:ext cx="71789" cy="1467693"/>
                </a:xfrm>
                <a:custGeom>
                  <a:avLst/>
                  <a:gdLst>
                    <a:gd name="connsiteX0" fmla="*/ 71789 w 71789"/>
                    <a:gd name="connsiteY0" fmla="*/ 0 h 1467693"/>
                    <a:gd name="connsiteX1" fmla="*/ 0 w 71789"/>
                    <a:gd name="connsiteY1" fmla="*/ 0 h 1467693"/>
                    <a:gd name="connsiteX2" fmla="*/ 0 w 71789"/>
                    <a:gd name="connsiteY2" fmla="*/ 365133 h 1467693"/>
                    <a:gd name="connsiteX3" fmla="*/ 0 w 71789"/>
                    <a:gd name="connsiteY3" fmla="*/ 1467693 h 1467693"/>
                    <a:gd name="connsiteX4" fmla="*/ 71789 w 71789"/>
                    <a:gd name="connsiteY4" fmla="*/ 1467693 h 1467693"/>
                    <a:gd name="connsiteX5" fmla="*/ 71789 w 71789"/>
                    <a:gd name="connsiteY5" fmla="*/ 365133 h 14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89" h="1467693">
                      <a:moveTo>
                        <a:pt x="71789" y="0"/>
                      </a:moveTo>
                      <a:lnTo>
                        <a:pt x="0" y="0"/>
                      </a:lnTo>
                      <a:lnTo>
                        <a:pt x="0" y="365133"/>
                      </a:lnTo>
                      <a:lnTo>
                        <a:pt x="0" y="1467693"/>
                      </a:lnTo>
                      <a:lnTo>
                        <a:pt x="71789" y="1467693"/>
                      </a:lnTo>
                      <a:lnTo>
                        <a:pt x="71789" y="365133"/>
                      </a:lnTo>
                      <a:close/>
                    </a:path>
                  </a:pathLst>
                </a:custGeom>
                <a:grpFill/>
                <a:ln w="35851" cap="flat">
                  <a:noFill/>
                  <a:prstDash val="solid"/>
                  <a:miter/>
                </a:ln>
              </p:spPr>
              <p:txBody>
                <a:bodyPr rtlCol="0" anchor="ctr"/>
                <a:lstStyle/>
                <a:p>
                  <a:endParaRPr lang="en-US" dirty="0">
                    <a:latin typeface="Bellota Text Light" pitchFamily="2" charset="77"/>
                  </a:endParaRPr>
                </a:p>
              </p:txBody>
            </p:sp>
          </p:grpSp>
          <p:sp>
            <p:nvSpPr>
              <p:cNvPr id="47" name="Freeform 46">
                <a:extLst>
                  <a:ext uri="{FF2B5EF4-FFF2-40B4-BE49-F238E27FC236}">
                    <a16:creationId xmlns:a16="http://schemas.microsoft.com/office/drawing/2014/main" id="{AEED8F9D-F100-8A6B-5842-B883DBB8EFA7}"/>
                  </a:ext>
                </a:extLst>
              </p:cNvPr>
              <p:cNvSpPr/>
              <p:nvPr/>
            </p:nvSpPr>
            <p:spPr>
              <a:xfrm>
                <a:off x="12455843" y="2386108"/>
                <a:ext cx="3015152" cy="751745"/>
              </a:xfrm>
              <a:custGeom>
                <a:avLst/>
                <a:gdLst>
                  <a:gd name="connsiteX0" fmla="*/ 2638259 w 3015152"/>
                  <a:gd name="connsiteY0" fmla="*/ 751745 h 751745"/>
                  <a:gd name="connsiteX1" fmla="*/ 0 w 3015152"/>
                  <a:gd name="connsiteY1" fmla="*/ 751745 h 751745"/>
                  <a:gd name="connsiteX2" fmla="*/ 0 w 3015152"/>
                  <a:gd name="connsiteY2" fmla="*/ 0 h 751745"/>
                  <a:gd name="connsiteX3" fmla="*/ 2638259 w 3015152"/>
                  <a:gd name="connsiteY3" fmla="*/ 0 h 751745"/>
                  <a:gd name="connsiteX4" fmla="*/ 3015153 w 3015152"/>
                  <a:gd name="connsiteY4" fmla="*/ 375873 h 751745"/>
                  <a:gd name="connsiteX5" fmla="*/ 3015153 w 3015152"/>
                  <a:gd name="connsiteY5" fmla="*/ 375873 h 751745"/>
                  <a:gd name="connsiteX6" fmla="*/ 2638259 w 3015152"/>
                  <a:gd name="connsiteY6" fmla="*/ 751745 h 75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52" h="751745">
                    <a:moveTo>
                      <a:pt x="2638259" y="751745"/>
                    </a:moveTo>
                    <a:lnTo>
                      <a:pt x="0" y="751745"/>
                    </a:lnTo>
                    <a:lnTo>
                      <a:pt x="0" y="0"/>
                    </a:lnTo>
                    <a:lnTo>
                      <a:pt x="2638259" y="0"/>
                    </a:lnTo>
                    <a:cubicBezTo>
                      <a:pt x="2846448" y="0"/>
                      <a:pt x="3015153" y="168248"/>
                      <a:pt x="3015153" y="375873"/>
                    </a:cubicBezTo>
                    <a:lnTo>
                      <a:pt x="3015153" y="375873"/>
                    </a:lnTo>
                    <a:cubicBezTo>
                      <a:pt x="3015153" y="583498"/>
                      <a:pt x="2846448" y="751745"/>
                      <a:pt x="2638259" y="751745"/>
                    </a:cubicBezTo>
                    <a:close/>
                  </a:path>
                </a:pathLst>
              </a:custGeom>
              <a:grpFill/>
              <a:ln w="35851" cap="flat">
                <a:noFill/>
                <a:prstDash val="solid"/>
                <a:miter/>
              </a:ln>
            </p:spPr>
            <p:txBody>
              <a:bodyPr rtlCol="0" anchor="ctr"/>
              <a:lstStyle/>
              <a:p>
                <a:endParaRPr lang="en-US" dirty="0">
                  <a:latin typeface="Bellota Text Light" pitchFamily="2" charset="77"/>
                </a:endParaRPr>
              </a:p>
            </p:txBody>
          </p:sp>
        </p:grpSp>
      </p:grpSp>
      <p:sp>
        <p:nvSpPr>
          <p:cNvPr id="2" name="Freeform 1">
            <a:extLst>
              <a:ext uri="{FF2B5EF4-FFF2-40B4-BE49-F238E27FC236}">
                <a16:creationId xmlns:a16="http://schemas.microsoft.com/office/drawing/2014/main" id="{E6DCC917-F917-1ECF-6D02-59250E4F3924}"/>
              </a:ext>
            </a:extLst>
          </p:cNvPr>
          <p:cNvSpPr/>
          <p:nvPr/>
        </p:nvSpPr>
        <p:spPr>
          <a:xfrm rot="5656381">
            <a:off x="6001486" y="-2989621"/>
            <a:ext cx="6703452" cy="6099980"/>
          </a:xfrm>
          <a:custGeom>
            <a:avLst/>
            <a:gdLst>
              <a:gd name="connsiteX0" fmla="*/ 641984 w 6703452"/>
              <a:gd name="connsiteY0" fmla="*/ 6061800 h 6099980"/>
              <a:gd name="connsiteX1" fmla="*/ 635318 w 6703452"/>
              <a:gd name="connsiteY1" fmla="*/ 6063705 h 6099980"/>
              <a:gd name="connsiteX2" fmla="*/ 527686 w 6703452"/>
              <a:gd name="connsiteY2" fmla="*/ 6027510 h 6099980"/>
              <a:gd name="connsiteX3" fmla="*/ 568644 w 6703452"/>
              <a:gd name="connsiteY3" fmla="*/ 6031320 h 6099980"/>
              <a:gd name="connsiteX4" fmla="*/ 585788 w 6703452"/>
              <a:gd name="connsiteY4" fmla="*/ 6034178 h 6099980"/>
              <a:gd name="connsiteX5" fmla="*/ 602934 w 6703452"/>
              <a:gd name="connsiteY5" fmla="*/ 6036082 h 6099980"/>
              <a:gd name="connsiteX6" fmla="*/ 629604 w 6703452"/>
              <a:gd name="connsiteY6" fmla="*/ 6037035 h 6099980"/>
              <a:gd name="connsiteX7" fmla="*/ 601028 w 6703452"/>
              <a:gd name="connsiteY7" fmla="*/ 6033225 h 6099980"/>
              <a:gd name="connsiteX8" fmla="*/ 594360 w 6703452"/>
              <a:gd name="connsiteY8" fmla="*/ 6029415 h 6099980"/>
              <a:gd name="connsiteX9" fmla="*/ 614364 w 6703452"/>
              <a:gd name="connsiteY9" fmla="*/ 6027510 h 6099980"/>
              <a:gd name="connsiteX10" fmla="*/ 665800 w 6703452"/>
              <a:gd name="connsiteY10" fmla="*/ 6027510 h 6099980"/>
              <a:gd name="connsiteX11" fmla="*/ 656274 w 6703452"/>
              <a:gd name="connsiteY11" fmla="*/ 6037987 h 6099980"/>
              <a:gd name="connsiteX12" fmla="*/ 625794 w 6703452"/>
              <a:gd name="connsiteY12" fmla="*/ 6037035 h 6099980"/>
              <a:gd name="connsiteX13" fmla="*/ 583884 w 6703452"/>
              <a:gd name="connsiteY13" fmla="*/ 6036082 h 6099980"/>
              <a:gd name="connsiteX14" fmla="*/ 527686 w 6703452"/>
              <a:gd name="connsiteY14" fmla="*/ 6027510 h 6099980"/>
              <a:gd name="connsiteX15" fmla="*/ 822202 w 6703452"/>
              <a:gd name="connsiteY15" fmla="*/ 6024563 h 6099980"/>
              <a:gd name="connsiteX16" fmla="*/ 829628 w 6703452"/>
              <a:gd name="connsiteY16" fmla="*/ 6025605 h 6099980"/>
              <a:gd name="connsiteX17" fmla="*/ 757238 w 6703452"/>
              <a:gd name="connsiteY17" fmla="*/ 6027510 h 6099980"/>
              <a:gd name="connsiteX18" fmla="*/ 822202 w 6703452"/>
              <a:gd name="connsiteY18" fmla="*/ 6024563 h 6099980"/>
              <a:gd name="connsiteX19" fmla="*/ 1108394 w 6703452"/>
              <a:gd name="connsiteY19" fmla="*/ 5987823 h 6099980"/>
              <a:gd name="connsiteX20" fmla="*/ 1102996 w 6703452"/>
              <a:gd name="connsiteY20" fmla="*/ 5989410 h 6099980"/>
              <a:gd name="connsiteX21" fmla="*/ 1085850 w 6703452"/>
              <a:gd name="connsiteY21" fmla="*/ 5994173 h 6099980"/>
              <a:gd name="connsiteX22" fmla="*/ 1102044 w 6703452"/>
              <a:gd name="connsiteY22" fmla="*/ 5989410 h 6099980"/>
              <a:gd name="connsiteX23" fmla="*/ 1126810 w 6703452"/>
              <a:gd name="connsiteY23" fmla="*/ 5982028 h 6099980"/>
              <a:gd name="connsiteX24" fmla="*/ 1117284 w 6703452"/>
              <a:gd name="connsiteY24" fmla="*/ 5985600 h 6099980"/>
              <a:gd name="connsiteX25" fmla="*/ 1108394 w 6703452"/>
              <a:gd name="connsiteY25" fmla="*/ 5987823 h 6099980"/>
              <a:gd name="connsiteX26" fmla="*/ 1119188 w 6703452"/>
              <a:gd name="connsiteY26" fmla="*/ 5984648 h 6099980"/>
              <a:gd name="connsiteX27" fmla="*/ 353378 w 6703452"/>
              <a:gd name="connsiteY27" fmla="*/ 5981790 h 6099980"/>
              <a:gd name="connsiteX28" fmla="*/ 366712 w 6703452"/>
              <a:gd name="connsiteY28" fmla="*/ 5981790 h 6099980"/>
              <a:gd name="connsiteX29" fmla="*/ 534352 w 6703452"/>
              <a:gd name="connsiteY29" fmla="*/ 6020842 h 6099980"/>
              <a:gd name="connsiteX30" fmla="*/ 478156 w 6703452"/>
              <a:gd name="connsiteY30" fmla="*/ 6015128 h 6099980"/>
              <a:gd name="connsiteX31" fmla="*/ 450532 w 6703452"/>
              <a:gd name="connsiteY31" fmla="*/ 6011317 h 6099980"/>
              <a:gd name="connsiteX32" fmla="*/ 423864 w 6703452"/>
              <a:gd name="connsiteY32" fmla="*/ 6005603 h 6099980"/>
              <a:gd name="connsiteX33" fmla="*/ 448628 w 6703452"/>
              <a:gd name="connsiteY33" fmla="*/ 6008460 h 6099980"/>
              <a:gd name="connsiteX34" fmla="*/ 425768 w 6703452"/>
              <a:gd name="connsiteY34" fmla="*/ 6002745 h 6099980"/>
              <a:gd name="connsiteX35" fmla="*/ 397192 w 6703452"/>
              <a:gd name="connsiteY35" fmla="*/ 5995125 h 6099980"/>
              <a:gd name="connsiteX36" fmla="*/ 353378 w 6703452"/>
              <a:gd name="connsiteY36" fmla="*/ 5981790 h 6099980"/>
              <a:gd name="connsiteX37" fmla="*/ 1147764 w 6703452"/>
              <a:gd name="connsiteY37" fmla="*/ 5974170 h 6099980"/>
              <a:gd name="connsiteX38" fmla="*/ 1149668 w 6703452"/>
              <a:gd name="connsiteY38" fmla="*/ 5974170 h 6099980"/>
              <a:gd name="connsiteX39" fmla="*/ 1126810 w 6703452"/>
              <a:gd name="connsiteY39" fmla="*/ 5982028 h 6099980"/>
              <a:gd name="connsiteX40" fmla="*/ 1224916 w 6703452"/>
              <a:gd name="connsiteY40" fmla="*/ 5931307 h 6099980"/>
              <a:gd name="connsiteX41" fmla="*/ 1147764 w 6703452"/>
              <a:gd name="connsiteY41" fmla="*/ 5972265 h 6099980"/>
              <a:gd name="connsiteX42" fmla="*/ 1129664 w 6703452"/>
              <a:gd name="connsiteY42" fmla="*/ 5973217 h 6099980"/>
              <a:gd name="connsiteX43" fmla="*/ 1202056 w 6703452"/>
              <a:gd name="connsiteY43" fmla="*/ 5940832 h 6099980"/>
              <a:gd name="connsiteX44" fmla="*/ 1224916 w 6703452"/>
              <a:gd name="connsiteY44" fmla="*/ 5931307 h 6099980"/>
              <a:gd name="connsiteX45" fmla="*/ 222306 w 6703452"/>
              <a:gd name="connsiteY45" fmla="*/ 5900734 h 6099980"/>
              <a:gd name="connsiteX46" fmla="*/ 320992 w 6703452"/>
              <a:gd name="connsiteY46" fmla="*/ 5962741 h 6099980"/>
              <a:gd name="connsiteX47" fmla="*/ 250032 w 6703452"/>
              <a:gd name="connsiteY47" fmla="*/ 5923450 h 6099980"/>
              <a:gd name="connsiteX48" fmla="*/ 1269682 w 6703452"/>
              <a:gd name="connsiteY48" fmla="*/ 5897018 h 6099980"/>
              <a:gd name="connsiteX49" fmla="*/ 1242060 w 6703452"/>
              <a:gd name="connsiteY49" fmla="*/ 5925593 h 6099980"/>
              <a:gd name="connsiteX50" fmla="*/ 1224916 w 6703452"/>
              <a:gd name="connsiteY50" fmla="*/ 5932261 h 6099980"/>
              <a:gd name="connsiteX51" fmla="*/ 1269682 w 6703452"/>
              <a:gd name="connsiteY51" fmla="*/ 5897018 h 6099980"/>
              <a:gd name="connsiteX52" fmla="*/ 202434 w 6703452"/>
              <a:gd name="connsiteY52" fmla="*/ 5884453 h 6099980"/>
              <a:gd name="connsiteX53" fmla="*/ 222306 w 6703452"/>
              <a:gd name="connsiteY53" fmla="*/ 5900734 h 6099980"/>
              <a:gd name="connsiteX54" fmla="*/ 213360 w 6703452"/>
              <a:gd name="connsiteY54" fmla="*/ 5895113 h 6099980"/>
              <a:gd name="connsiteX55" fmla="*/ 183400 w 6703452"/>
              <a:gd name="connsiteY55" fmla="*/ 5865879 h 6099980"/>
              <a:gd name="connsiteX56" fmla="*/ 202434 w 6703452"/>
              <a:gd name="connsiteY56" fmla="*/ 5884453 h 6099980"/>
              <a:gd name="connsiteX57" fmla="*/ 193358 w 6703452"/>
              <a:gd name="connsiteY57" fmla="*/ 5877016 h 6099980"/>
              <a:gd name="connsiteX58" fmla="*/ 1309688 w 6703452"/>
              <a:gd name="connsiteY58" fmla="*/ 5854155 h 6099980"/>
              <a:gd name="connsiteX59" fmla="*/ 1290638 w 6703452"/>
              <a:gd name="connsiteY59" fmla="*/ 5876062 h 6099980"/>
              <a:gd name="connsiteX60" fmla="*/ 1269684 w 6703452"/>
              <a:gd name="connsiteY60" fmla="*/ 5897018 h 6099980"/>
              <a:gd name="connsiteX61" fmla="*/ 1284924 w 6703452"/>
              <a:gd name="connsiteY61" fmla="*/ 5878920 h 6099980"/>
              <a:gd name="connsiteX62" fmla="*/ 1291592 w 6703452"/>
              <a:gd name="connsiteY62" fmla="*/ 5873205 h 6099980"/>
              <a:gd name="connsiteX63" fmla="*/ 1297306 w 6703452"/>
              <a:gd name="connsiteY63" fmla="*/ 5866537 h 6099980"/>
              <a:gd name="connsiteX64" fmla="*/ 159672 w 6703452"/>
              <a:gd name="connsiteY64" fmla="*/ 5839346 h 6099980"/>
              <a:gd name="connsiteX65" fmla="*/ 183400 w 6703452"/>
              <a:gd name="connsiteY65" fmla="*/ 5865879 h 6099980"/>
              <a:gd name="connsiteX66" fmla="*/ 169188 w 6703452"/>
              <a:gd name="connsiteY66" fmla="*/ 5852012 h 6099980"/>
              <a:gd name="connsiteX67" fmla="*/ 66832 w 6703452"/>
              <a:gd name="connsiteY67" fmla="*/ 5831867 h 6099980"/>
              <a:gd name="connsiteX68" fmla="*/ 90592 w 6703452"/>
              <a:gd name="connsiteY68" fmla="*/ 5866401 h 6099980"/>
              <a:gd name="connsiteX69" fmla="*/ 84772 w 6703452"/>
              <a:gd name="connsiteY69" fmla="*/ 5858918 h 6099980"/>
              <a:gd name="connsiteX70" fmla="*/ 67628 w 6703452"/>
              <a:gd name="connsiteY70" fmla="*/ 5833201 h 6099980"/>
              <a:gd name="connsiteX71" fmla="*/ 63580 w 6703452"/>
              <a:gd name="connsiteY71" fmla="*/ 5826414 h 6099980"/>
              <a:gd name="connsiteX72" fmla="*/ 66832 w 6703452"/>
              <a:gd name="connsiteY72" fmla="*/ 5831867 h 6099980"/>
              <a:gd name="connsiteX73" fmla="*/ 63818 w 6703452"/>
              <a:gd name="connsiteY73" fmla="*/ 5827486 h 6099980"/>
              <a:gd name="connsiteX74" fmla="*/ 63580 w 6703452"/>
              <a:gd name="connsiteY74" fmla="*/ 5826414 h 6099980"/>
              <a:gd name="connsiteX75" fmla="*/ 140478 w 6703452"/>
              <a:gd name="connsiteY75" fmla="*/ 5813794 h 6099980"/>
              <a:gd name="connsiteX76" fmla="*/ 159672 w 6703452"/>
              <a:gd name="connsiteY76" fmla="*/ 5839346 h 6099980"/>
              <a:gd name="connsiteX77" fmla="*/ 149066 w 6703452"/>
              <a:gd name="connsiteY77" fmla="*/ 5827486 h 6099980"/>
              <a:gd name="connsiteX78" fmla="*/ 127666 w 6703452"/>
              <a:gd name="connsiteY78" fmla="*/ 5793370 h 6099980"/>
              <a:gd name="connsiteX79" fmla="*/ 140478 w 6703452"/>
              <a:gd name="connsiteY79" fmla="*/ 5813794 h 6099980"/>
              <a:gd name="connsiteX80" fmla="*/ 131444 w 6703452"/>
              <a:gd name="connsiteY80" fmla="*/ 5801768 h 6099980"/>
              <a:gd name="connsiteX81" fmla="*/ 95004 w 6703452"/>
              <a:gd name="connsiteY81" fmla="*/ 5720765 h 6099980"/>
              <a:gd name="connsiteX82" fmla="*/ 127666 w 6703452"/>
              <a:gd name="connsiteY82" fmla="*/ 5793370 h 6099980"/>
              <a:gd name="connsiteX83" fmla="*/ 116204 w 6703452"/>
              <a:gd name="connsiteY83" fmla="*/ 5775098 h 6099980"/>
              <a:gd name="connsiteX84" fmla="*/ 85588 w 6703452"/>
              <a:gd name="connsiteY84" fmla="*/ 5696637 h 6099980"/>
              <a:gd name="connsiteX85" fmla="*/ 95004 w 6703452"/>
              <a:gd name="connsiteY85" fmla="*/ 5720765 h 6099980"/>
              <a:gd name="connsiteX86" fmla="*/ 86558 w 6703452"/>
              <a:gd name="connsiteY86" fmla="*/ 5701994 h 6099980"/>
              <a:gd name="connsiteX87" fmla="*/ 66676 w 6703452"/>
              <a:gd name="connsiteY87" fmla="*/ 5592218 h 6099980"/>
              <a:gd name="connsiteX88" fmla="*/ 85588 w 6703452"/>
              <a:gd name="connsiteY88" fmla="*/ 5696637 h 6099980"/>
              <a:gd name="connsiteX89" fmla="*/ 81082 w 6703452"/>
              <a:gd name="connsiteY89" fmla="*/ 5685087 h 6099980"/>
              <a:gd name="connsiteX90" fmla="*/ 66676 w 6703452"/>
              <a:gd name="connsiteY90" fmla="*/ 5592218 h 6099980"/>
              <a:gd name="connsiteX91" fmla="*/ 51912 w 6703452"/>
              <a:gd name="connsiteY91" fmla="*/ 5572573 h 6099980"/>
              <a:gd name="connsiteX92" fmla="*/ 53340 w 6703452"/>
              <a:gd name="connsiteY92" fmla="*/ 5578883 h 6099980"/>
              <a:gd name="connsiteX93" fmla="*/ 55244 w 6703452"/>
              <a:gd name="connsiteY93" fmla="*/ 5610316 h 6099980"/>
              <a:gd name="connsiteX94" fmla="*/ 50484 w 6703452"/>
              <a:gd name="connsiteY94" fmla="*/ 5585590 h 6099980"/>
              <a:gd name="connsiteX95" fmla="*/ 50484 w 6703452"/>
              <a:gd name="connsiteY95" fmla="*/ 5579836 h 6099980"/>
              <a:gd name="connsiteX96" fmla="*/ 51912 w 6703452"/>
              <a:gd name="connsiteY96" fmla="*/ 5572573 h 6099980"/>
              <a:gd name="connsiteX97" fmla="*/ 0 w 6703452"/>
              <a:gd name="connsiteY97" fmla="*/ 5513161 h 6099980"/>
              <a:gd name="connsiteX98" fmla="*/ 244 w 6703452"/>
              <a:gd name="connsiteY98" fmla="*/ 5527023 h 6099980"/>
              <a:gd name="connsiteX99" fmla="*/ 0 w 6703452"/>
              <a:gd name="connsiteY99" fmla="*/ 5524591 h 6099980"/>
              <a:gd name="connsiteX100" fmla="*/ 0 w 6703452"/>
              <a:gd name="connsiteY100" fmla="*/ 5513161 h 6099980"/>
              <a:gd name="connsiteX101" fmla="*/ 3126104 w 6703452"/>
              <a:gd name="connsiteY101" fmla="*/ 5096918 h 6099980"/>
              <a:gd name="connsiteX102" fmla="*/ 3088600 w 6703452"/>
              <a:gd name="connsiteY102" fmla="*/ 5098823 h 6099980"/>
              <a:gd name="connsiteX103" fmla="*/ 3088816 w 6703452"/>
              <a:gd name="connsiteY103" fmla="*/ 5098693 h 6099980"/>
              <a:gd name="connsiteX104" fmla="*/ 1752600 w 6703452"/>
              <a:gd name="connsiteY104" fmla="*/ 5096918 h 6099980"/>
              <a:gd name="connsiteX105" fmla="*/ 1740656 w 6703452"/>
              <a:gd name="connsiteY105" fmla="*/ 5108008 h 6099980"/>
              <a:gd name="connsiteX106" fmla="*/ 1740218 w 6703452"/>
              <a:gd name="connsiteY106" fmla="*/ 5108348 h 6099980"/>
              <a:gd name="connsiteX107" fmla="*/ 2876552 w 6703452"/>
              <a:gd name="connsiteY107" fmla="*/ 5091203 h 6099980"/>
              <a:gd name="connsiteX108" fmla="*/ 2903220 w 6703452"/>
              <a:gd name="connsiteY108" fmla="*/ 5094060 h 6099980"/>
              <a:gd name="connsiteX109" fmla="*/ 2928940 w 6703452"/>
              <a:gd name="connsiteY109" fmla="*/ 5096918 h 6099980"/>
              <a:gd name="connsiteX110" fmla="*/ 2960372 w 6703452"/>
              <a:gd name="connsiteY110" fmla="*/ 5100728 h 6099980"/>
              <a:gd name="connsiteX111" fmla="*/ 2924176 w 6703452"/>
              <a:gd name="connsiteY111" fmla="*/ 5097870 h 6099980"/>
              <a:gd name="connsiteX112" fmla="*/ 2876552 w 6703452"/>
              <a:gd name="connsiteY112" fmla="*/ 5091203 h 6099980"/>
              <a:gd name="connsiteX113" fmla="*/ 2063116 w 6703452"/>
              <a:gd name="connsiteY113" fmla="*/ 5004525 h 6099980"/>
              <a:gd name="connsiteX114" fmla="*/ 2018348 w 6703452"/>
              <a:gd name="connsiteY114" fmla="*/ 5024528 h 6099980"/>
              <a:gd name="connsiteX115" fmla="*/ 2547384 w 6703452"/>
              <a:gd name="connsiteY115" fmla="*/ 4996683 h 6099980"/>
              <a:gd name="connsiteX116" fmla="*/ 2568892 w 6703452"/>
              <a:gd name="connsiteY116" fmla="*/ 4997857 h 6099980"/>
              <a:gd name="connsiteX117" fmla="*/ 2802256 w 6703452"/>
              <a:gd name="connsiteY117" fmla="*/ 5042625 h 6099980"/>
              <a:gd name="connsiteX118" fmla="*/ 2978662 w 6703452"/>
              <a:gd name="connsiteY118" fmla="*/ 5068075 h 6099980"/>
              <a:gd name="connsiteX119" fmla="*/ 3024598 w 6703452"/>
              <a:gd name="connsiteY119" fmla="*/ 5069281 h 6099980"/>
              <a:gd name="connsiteX120" fmla="*/ 3046334 w 6703452"/>
              <a:gd name="connsiteY120" fmla="*/ 5068580 h 6099980"/>
              <a:gd name="connsiteX121" fmla="*/ 3072766 w 6703452"/>
              <a:gd name="connsiteY121" fmla="*/ 5066437 h 6099980"/>
              <a:gd name="connsiteX122" fmla="*/ 3052764 w 6703452"/>
              <a:gd name="connsiteY122" fmla="*/ 5068342 h 6099980"/>
              <a:gd name="connsiteX123" fmla="*/ 3038476 w 6703452"/>
              <a:gd name="connsiteY123" fmla="*/ 5069294 h 6099980"/>
              <a:gd name="connsiteX124" fmla="*/ 3025102 w 6703452"/>
              <a:gd name="connsiteY124" fmla="*/ 5069294 h 6099980"/>
              <a:gd name="connsiteX125" fmla="*/ 3025140 w 6703452"/>
              <a:gd name="connsiteY125" fmla="*/ 5069295 h 6099980"/>
              <a:gd name="connsiteX126" fmla="*/ 2954656 w 6703452"/>
              <a:gd name="connsiteY126" fmla="*/ 5071200 h 6099980"/>
              <a:gd name="connsiteX127" fmla="*/ 2863216 w 6703452"/>
              <a:gd name="connsiteY127" fmla="*/ 5064532 h 6099980"/>
              <a:gd name="connsiteX128" fmla="*/ 2807018 w 6703452"/>
              <a:gd name="connsiteY128" fmla="*/ 5061675 h 6099980"/>
              <a:gd name="connsiteX129" fmla="*/ 2836544 w 6703452"/>
              <a:gd name="connsiteY129" fmla="*/ 5060722 h 6099980"/>
              <a:gd name="connsiteX130" fmla="*/ 2696528 w 6703452"/>
              <a:gd name="connsiteY130" fmla="*/ 5038815 h 6099980"/>
              <a:gd name="connsiteX131" fmla="*/ 2736532 w 6703452"/>
              <a:gd name="connsiteY131" fmla="*/ 5055007 h 6099980"/>
              <a:gd name="connsiteX132" fmla="*/ 2636520 w 6703452"/>
              <a:gd name="connsiteY132" fmla="*/ 5037862 h 6099980"/>
              <a:gd name="connsiteX133" fmla="*/ 2537460 w 6703452"/>
              <a:gd name="connsiteY133" fmla="*/ 5016907 h 6099980"/>
              <a:gd name="connsiteX134" fmla="*/ 2547384 w 6703452"/>
              <a:gd name="connsiteY134" fmla="*/ 4996683 h 6099980"/>
              <a:gd name="connsiteX135" fmla="*/ 3335656 w 6703452"/>
              <a:gd name="connsiteY135" fmla="*/ 4972141 h 6099980"/>
              <a:gd name="connsiteX136" fmla="*/ 3312796 w 6703452"/>
              <a:gd name="connsiteY136" fmla="*/ 4982618 h 6099980"/>
              <a:gd name="connsiteX137" fmla="*/ 3311500 w 6703452"/>
              <a:gd name="connsiteY137" fmla="*/ 4983050 h 6099980"/>
              <a:gd name="connsiteX138" fmla="*/ 3502344 w 6703452"/>
              <a:gd name="connsiteY138" fmla="*/ 4899750 h 6099980"/>
              <a:gd name="connsiteX139" fmla="*/ 3439478 w 6703452"/>
              <a:gd name="connsiteY139" fmla="*/ 4947375 h 6099980"/>
              <a:gd name="connsiteX140" fmla="*/ 3431858 w 6703452"/>
              <a:gd name="connsiteY140" fmla="*/ 4951185 h 6099980"/>
              <a:gd name="connsiteX141" fmla="*/ 3464244 w 6703452"/>
              <a:gd name="connsiteY141" fmla="*/ 4928325 h 6099980"/>
              <a:gd name="connsiteX142" fmla="*/ 3495676 w 6703452"/>
              <a:gd name="connsiteY142" fmla="*/ 4904513 h 6099980"/>
              <a:gd name="connsiteX143" fmla="*/ 3502344 w 6703452"/>
              <a:gd name="connsiteY143" fmla="*/ 4899750 h 6099980"/>
              <a:gd name="connsiteX144" fmla="*/ 2399220 w 6703452"/>
              <a:gd name="connsiteY144" fmla="*/ 4890390 h 6099980"/>
              <a:gd name="connsiteX145" fmla="*/ 2389908 w 6703452"/>
              <a:gd name="connsiteY145" fmla="*/ 4891039 h 6099980"/>
              <a:gd name="connsiteX146" fmla="*/ 2392450 w 6703452"/>
              <a:gd name="connsiteY146" fmla="*/ 4890637 h 6099980"/>
              <a:gd name="connsiteX147" fmla="*/ 2428876 w 6703452"/>
              <a:gd name="connsiteY147" fmla="*/ 4888321 h 6099980"/>
              <a:gd name="connsiteX148" fmla="*/ 2406968 w 6703452"/>
              <a:gd name="connsiteY148" fmla="*/ 4890107 h 6099980"/>
              <a:gd name="connsiteX149" fmla="*/ 2399220 w 6703452"/>
              <a:gd name="connsiteY149" fmla="*/ 4890390 h 6099980"/>
              <a:gd name="connsiteX150" fmla="*/ 395288 w 6703452"/>
              <a:gd name="connsiteY150" fmla="*/ 4887368 h 6099980"/>
              <a:gd name="connsiteX151" fmla="*/ 362904 w 6703452"/>
              <a:gd name="connsiteY151" fmla="*/ 4915943 h 6099980"/>
              <a:gd name="connsiteX152" fmla="*/ 395288 w 6703452"/>
              <a:gd name="connsiteY152" fmla="*/ 4887368 h 6099980"/>
              <a:gd name="connsiteX153" fmla="*/ 2230756 w 6703452"/>
              <a:gd name="connsiteY153" fmla="*/ 4873080 h 6099980"/>
              <a:gd name="connsiteX154" fmla="*/ 2185036 w 6703452"/>
              <a:gd name="connsiteY154" fmla="*/ 4882605 h 6099980"/>
              <a:gd name="connsiteX155" fmla="*/ 2162176 w 6703452"/>
              <a:gd name="connsiteY155" fmla="*/ 4887368 h 6099980"/>
              <a:gd name="connsiteX156" fmla="*/ 2140268 w 6703452"/>
              <a:gd name="connsiteY156" fmla="*/ 4893082 h 6099980"/>
              <a:gd name="connsiteX157" fmla="*/ 2164080 w 6703452"/>
              <a:gd name="connsiteY157" fmla="*/ 4886415 h 6099980"/>
              <a:gd name="connsiteX158" fmla="*/ 2186940 w 6703452"/>
              <a:gd name="connsiteY158" fmla="*/ 4881653 h 6099980"/>
              <a:gd name="connsiteX159" fmla="*/ 2230756 w 6703452"/>
              <a:gd name="connsiteY159" fmla="*/ 4873080 h 6099980"/>
              <a:gd name="connsiteX160" fmla="*/ 2292668 w 6703452"/>
              <a:gd name="connsiteY160" fmla="*/ 4870223 h 6099980"/>
              <a:gd name="connsiteX161" fmla="*/ 2280284 w 6703452"/>
              <a:gd name="connsiteY161" fmla="*/ 4875938 h 6099980"/>
              <a:gd name="connsiteX162" fmla="*/ 2204084 w 6703452"/>
              <a:gd name="connsiteY162" fmla="*/ 4890225 h 6099980"/>
              <a:gd name="connsiteX163" fmla="*/ 2170748 w 6703452"/>
              <a:gd name="connsiteY163" fmla="*/ 4897845 h 6099980"/>
              <a:gd name="connsiteX164" fmla="*/ 2155508 w 6703452"/>
              <a:gd name="connsiteY164" fmla="*/ 4902608 h 6099980"/>
              <a:gd name="connsiteX165" fmla="*/ 2168844 w 6703452"/>
              <a:gd name="connsiteY165" fmla="*/ 4900703 h 6099980"/>
              <a:gd name="connsiteX166" fmla="*/ 2223136 w 6703452"/>
              <a:gd name="connsiteY166" fmla="*/ 4892130 h 6099980"/>
              <a:gd name="connsiteX167" fmla="*/ 2174558 w 6703452"/>
              <a:gd name="connsiteY167" fmla="*/ 4902608 h 6099980"/>
              <a:gd name="connsiteX168" fmla="*/ 2127884 w 6703452"/>
              <a:gd name="connsiteY168" fmla="*/ 4915943 h 6099980"/>
              <a:gd name="connsiteX169" fmla="*/ 2105024 w 6703452"/>
              <a:gd name="connsiteY169" fmla="*/ 4922611 h 6099980"/>
              <a:gd name="connsiteX170" fmla="*/ 2082164 w 6703452"/>
              <a:gd name="connsiteY170" fmla="*/ 4930230 h 6099980"/>
              <a:gd name="connsiteX171" fmla="*/ 2037398 w 6703452"/>
              <a:gd name="connsiteY171" fmla="*/ 4946423 h 6099980"/>
              <a:gd name="connsiteX172" fmla="*/ 1994536 w 6703452"/>
              <a:gd name="connsiteY172" fmla="*/ 4965473 h 6099980"/>
              <a:gd name="connsiteX173" fmla="*/ 1973580 w 6703452"/>
              <a:gd name="connsiteY173" fmla="*/ 4974998 h 6099980"/>
              <a:gd name="connsiteX174" fmla="*/ 1952624 w 6703452"/>
              <a:gd name="connsiteY174" fmla="*/ 4985475 h 6099980"/>
              <a:gd name="connsiteX175" fmla="*/ 1911668 w 6703452"/>
              <a:gd name="connsiteY175" fmla="*/ 5007383 h 6099980"/>
              <a:gd name="connsiteX176" fmla="*/ 1872616 w 6703452"/>
              <a:gd name="connsiteY176" fmla="*/ 5031195 h 6099980"/>
              <a:gd name="connsiteX177" fmla="*/ 1834516 w 6703452"/>
              <a:gd name="connsiteY177" fmla="*/ 5056913 h 6099980"/>
              <a:gd name="connsiteX178" fmla="*/ 1797368 w 6703452"/>
              <a:gd name="connsiteY178" fmla="*/ 5083583 h 6099980"/>
              <a:gd name="connsiteX179" fmla="*/ 1726884 w 6703452"/>
              <a:gd name="connsiteY179" fmla="*/ 5143591 h 6099980"/>
              <a:gd name="connsiteX180" fmla="*/ 1709738 w 6703452"/>
              <a:gd name="connsiteY180" fmla="*/ 5159783 h 6099980"/>
              <a:gd name="connsiteX181" fmla="*/ 1701164 w 6703452"/>
              <a:gd name="connsiteY181" fmla="*/ 5167403 h 6099980"/>
              <a:gd name="connsiteX182" fmla="*/ 1693544 w 6703452"/>
              <a:gd name="connsiteY182" fmla="*/ 5175975 h 6099980"/>
              <a:gd name="connsiteX183" fmla="*/ 1662112 w 6703452"/>
              <a:gd name="connsiteY183" fmla="*/ 5210266 h 6099980"/>
              <a:gd name="connsiteX184" fmla="*/ 1646872 w 6703452"/>
              <a:gd name="connsiteY184" fmla="*/ 5228363 h 6099980"/>
              <a:gd name="connsiteX185" fmla="*/ 1631632 w 6703452"/>
              <a:gd name="connsiteY185" fmla="*/ 5247413 h 6099980"/>
              <a:gd name="connsiteX186" fmla="*/ 1616392 w 6703452"/>
              <a:gd name="connsiteY186" fmla="*/ 5266463 h 6099980"/>
              <a:gd name="connsiteX187" fmla="*/ 1602104 w 6703452"/>
              <a:gd name="connsiteY187" fmla="*/ 5286466 h 6099980"/>
              <a:gd name="connsiteX188" fmla="*/ 1597344 w 6703452"/>
              <a:gd name="connsiteY188" fmla="*/ 5283608 h 6099980"/>
              <a:gd name="connsiteX189" fmla="*/ 1608772 w 6703452"/>
              <a:gd name="connsiteY189" fmla="*/ 5267416 h 6099980"/>
              <a:gd name="connsiteX190" fmla="*/ 1620204 w 6703452"/>
              <a:gd name="connsiteY190" fmla="*/ 5253128 h 6099980"/>
              <a:gd name="connsiteX191" fmla="*/ 1640204 w 6703452"/>
              <a:gd name="connsiteY191" fmla="*/ 5228363 h 6099980"/>
              <a:gd name="connsiteX192" fmla="*/ 1671638 w 6703452"/>
              <a:gd name="connsiteY192" fmla="*/ 5192168 h 6099980"/>
              <a:gd name="connsiteX193" fmla="*/ 1693544 w 6703452"/>
              <a:gd name="connsiteY193" fmla="*/ 5168355 h 6099980"/>
              <a:gd name="connsiteX194" fmla="*/ 1709738 w 6703452"/>
              <a:gd name="connsiteY194" fmla="*/ 5151211 h 6099980"/>
              <a:gd name="connsiteX195" fmla="*/ 1740218 w 6703452"/>
              <a:gd name="connsiteY195" fmla="*/ 5119778 h 6099980"/>
              <a:gd name="connsiteX196" fmla="*/ 1764984 w 6703452"/>
              <a:gd name="connsiteY196" fmla="*/ 5097870 h 6099980"/>
              <a:gd name="connsiteX197" fmla="*/ 1803084 w 6703452"/>
              <a:gd name="connsiteY197" fmla="*/ 5066438 h 6099980"/>
              <a:gd name="connsiteX198" fmla="*/ 1744028 w 6703452"/>
              <a:gd name="connsiteY198" fmla="*/ 5111205 h 6099980"/>
              <a:gd name="connsiteX199" fmla="*/ 1702118 w 6703452"/>
              <a:gd name="connsiteY199" fmla="*/ 5149305 h 6099980"/>
              <a:gd name="connsiteX200" fmla="*/ 1690688 w 6703452"/>
              <a:gd name="connsiteY200" fmla="*/ 5159783 h 6099980"/>
              <a:gd name="connsiteX201" fmla="*/ 1680210 w 6703452"/>
              <a:gd name="connsiteY201" fmla="*/ 5171213 h 6099980"/>
              <a:gd name="connsiteX202" fmla="*/ 1658304 w 6703452"/>
              <a:gd name="connsiteY202" fmla="*/ 5195025 h 6099980"/>
              <a:gd name="connsiteX203" fmla="*/ 1646872 w 6703452"/>
              <a:gd name="connsiteY203" fmla="*/ 5207408 h 6099980"/>
              <a:gd name="connsiteX204" fmla="*/ 1636396 w 6703452"/>
              <a:gd name="connsiteY204" fmla="*/ 5219791 h 6099980"/>
              <a:gd name="connsiteX205" fmla="*/ 1616392 w 6703452"/>
              <a:gd name="connsiteY205" fmla="*/ 5245508 h 6099980"/>
              <a:gd name="connsiteX206" fmla="*/ 1580198 w 6703452"/>
              <a:gd name="connsiteY206" fmla="*/ 5296943 h 6099980"/>
              <a:gd name="connsiteX207" fmla="*/ 1564958 w 6703452"/>
              <a:gd name="connsiteY207" fmla="*/ 5320755 h 6099980"/>
              <a:gd name="connsiteX208" fmla="*/ 1552576 w 6703452"/>
              <a:gd name="connsiteY208" fmla="*/ 5343616 h 6099980"/>
              <a:gd name="connsiteX209" fmla="*/ 1533524 w 6703452"/>
              <a:gd name="connsiteY209" fmla="*/ 5379811 h 6099980"/>
              <a:gd name="connsiteX210" fmla="*/ 1555432 w 6703452"/>
              <a:gd name="connsiteY210" fmla="*/ 5344568 h 6099980"/>
              <a:gd name="connsiteX211" fmla="*/ 1578292 w 6703452"/>
              <a:gd name="connsiteY211" fmla="*/ 5310278 h 6099980"/>
              <a:gd name="connsiteX212" fmla="*/ 1558290 w 6703452"/>
              <a:gd name="connsiteY212" fmla="*/ 5348378 h 6099980"/>
              <a:gd name="connsiteX213" fmla="*/ 1539240 w 6703452"/>
              <a:gd name="connsiteY213" fmla="*/ 5387430 h 6099980"/>
              <a:gd name="connsiteX214" fmla="*/ 1527810 w 6703452"/>
              <a:gd name="connsiteY214" fmla="*/ 5403623 h 6099980"/>
              <a:gd name="connsiteX215" fmla="*/ 1477328 w 6703452"/>
              <a:gd name="connsiteY215" fmla="*/ 5524591 h 6099980"/>
              <a:gd name="connsiteX216" fmla="*/ 1389698 w 6703452"/>
              <a:gd name="connsiteY216" fmla="*/ 5731283 h 6099980"/>
              <a:gd name="connsiteX217" fmla="*/ 1396364 w 6703452"/>
              <a:gd name="connsiteY217" fmla="*/ 5709375 h 6099980"/>
              <a:gd name="connsiteX218" fmla="*/ 1383984 w 6703452"/>
              <a:gd name="connsiteY218" fmla="*/ 5729378 h 6099980"/>
              <a:gd name="connsiteX219" fmla="*/ 1388744 w 6703452"/>
              <a:gd name="connsiteY219" fmla="*/ 5707470 h 6099980"/>
              <a:gd name="connsiteX220" fmla="*/ 1518284 w 6703452"/>
              <a:gd name="connsiteY220" fmla="*/ 5400766 h 6099980"/>
              <a:gd name="connsiteX221" fmla="*/ 1527810 w 6703452"/>
              <a:gd name="connsiteY221" fmla="*/ 5380763 h 6099980"/>
              <a:gd name="connsiteX222" fmla="*/ 1539240 w 6703452"/>
              <a:gd name="connsiteY222" fmla="*/ 5361713 h 6099980"/>
              <a:gd name="connsiteX223" fmla="*/ 1561148 w 6703452"/>
              <a:gd name="connsiteY223" fmla="*/ 5322661 h 6099980"/>
              <a:gd name="connsiteX224" fmla="*/ 1585912 w 6703452"/>
              <a:gd name="connsiteY224" fmla="*/ 5285513 h 6099980"/>
              <a:gd name="connsiteX225" fmla="*/ 1611630 w 6703452"/>
              <a:gd name="connsiteY225" fmla="*/ 5249318 h 6099980"/>
              <a:gd name="connsiteX226" fmla="*/ 1639252 w 6703452"/>
              <a:gd name="connsiteY226" fmla="*/ 5214075 h 6099980"/>
              <a:gd name="connsiteX227" fmla="*/ 1653540 w 6703452"/>
              <a:gd name="connsiteY227" fmla="*/ 5196930 h 6099980"/>
              <a:gd name="connsiteX228" fmla="*/ 1668780 w 6703452"/>
              <a:gd name="connsiteY228" fmla="*/ 5180738 h 6099980"/>
              <a:gd name="connsiteX229" fmla="*/ 1684020 w 6703452"/>
              <a:gd name="connsiteY229" fmla="*/ 5164545 h 6099980"/>
              <a:gd name="connsiteX230" fmla="*/ 1691640 w 6703452"/>
              <a:gd name="connsiteY230" fmla="*/ 5155973 h 6099980"/>
              <a:gd name="connsiteX231" fmla="*/ 1699260 w 6703452"/>
              <a:gd name="connsiteY231" fmla="*/ 5148353 h 6099980"/>
              <a:gd name="connsiteX232" fmla="*/ 1731644 w 6703452"/>
              <a:gd name="connsiteY232" fmla="*/ 5117873 h 6099980"/>
              <a:gd name="connsiteX233" fmla="*/ 1739264 w 6703452"/>
              <a:gd name="connsiteY233" fmla="*/ 5109300 h 6099980"/>
              <a:gd name="connsiteX234" fmla="*/ 1740656 w 6703452"/>
              <a:gd name="connsiteY234" fmla="*/ 5108008 h 6099980"/>
              <a:gd name="connsiteX235" fmla="*/ 1823562 w 6703452"/>
              <a:gd name="connsiteY235" fmla="*/ 5043578 h 6099980"/>
              <a:gd name="connsiteX236" fmla="*/ 1912620 w 6703452"/>
              <a:gd name="connsiteY236" fmla="*/ 4987380 h 6099980"/>
              <a:gd name="connsiteX237" fmla="*/ 1969770 w 6703452"/>
              <a:gd name="connsiteY237" fmla="*/ 4961663 h 6099980"/>
              <a:gd name="connsiteX238" fmla="*/ 1986916 w 6703452"/>
              <a:gd name="connsiteY238" fmla="*/ 4956900 h 6099980"/>
              <a:gd name="connsiteX239" fmla="*/ 2011680 w 6703452"/>
              <a:gd name="connsiteY239" fmla="*/ 4948328 h 6099980"/>
              <a:gd name="connsiteX240" fmla="*/ 2025016 w 6703452"/>
              <a:gd name="connsiteY240" fmla="*/ 4942613 h 6099980"/>
              <a:gd name="connsiteX241" fmla="*/ 2043112 w 6703452"/>
              <a:gd name="connsiteY241" fmla="*/ 4935945 h 6099980"/>
              <a:gd name="connsiteX242" fmla="*/ 2096452 w 6703452"/>
              <a:gd name="connsiteY242" fmla="*/ 4917848 h 6099980"/>
              <a:gd name="connsiteX243" fmla="*/ 2052638 w 6703452"/>
              <a:gd name="connsiteY243" fmla="*/ 4926420 h 6099980"/>
              <a:gd name="connsiteX244" fmla="*/ 2119312 w 6703452"/>
              <a:gd name="connsiteY244" fmla="*/ 4904513 h 6099980"/>
              <a:gd name="connsiteX245" fmla="*/ 2187892 w 6703452"/>
              <a:gd name="connsiteY245" fmla="*/ 4887368 h 6099980"/>
              <a:gd name="connsiteX246" fmla="*/ 2178368 w 6703452"/>
              <a:gd name="connsiteY246" fmla="*/ 4891178 h 6099980"/>
              <a:gd name="connsiteX247" fmla="*/ 2235518 w 6703452"/>
              <a:gd name="connsiteY247" fmla="*/ 4878795 h 6099980"/>
              <a:gd name="connsiteX248" fmla="*/ 3543430 w 6703452"/>
              <a:gd name="connsiteY248" fmla="*/ 4736219 h 6099980"/>
              <a:gd name="connsiteX249" fmla="*/ 3542676 w 6703452"/>
              <a:gd name="connsiteY249" fmla="*/ 4737289 h 6099980"/>
              <a:gd name="connsiteX250" fmla="*/ 3531872 w 6703452"/>
              <a:gd name="connsiteY250" fmla="*/ 4748303 h 6099980"/>
              <a:gd name="connsiteX251" fmla="*/ 3938588 w 6703452"/>
              <a:gd name="connsiteY251" fmla="*/ 4474935 h 6099980"/>
              <a:gd name="connsiteX252" fmla="*/ 3890010 w 6703452"/>
              <a:gd name="connsiteY252" fmla="*/ 4536848 h 6099980"/>
              <a:gd name="connsiteX253" fmla="*/ 3884296 w 6703452"/>
              <a:gd name="connsiteY253" fmla="*/ 4542562 h 6099980"/>
              <a:gd name="connsiteX254" fmla="*/ 3938588 w 6703452"/>
              <a:gd name="connsiteY254" fmla="*/ 4474935 h 6099980"/>
              <a:gd name="connsiteX255" fmla="*/ 3933826 w 6703452"/>
              <a:gd name="connsiteY255" fmla="*/ 4428262 h 6099980"/>
              <a:gd name="connsiteX256" fmla="*/ 3893820 w 6703452"/>
              <a:gd name="connsiteY256" fmla="*/ 4481602 h 6099980"/>
              <a:gd name="connsiteX257" fmla="*/ 3842386 w 6703452"/>
              <a:gd name="connsiteY257" fmla="*/ 4537800 h 6099980"/>
              <a:gd name="connsiteX258" fmla="*/ 3890012 w 6703452"/>
              <a:gd name="connsiteY258" fmla="*/ 4483507 h 6099980"/>
              <a:gd name="connsiteX259" fmla="*/ 3905252 w 6703452"/>
              <a:gd name="connsiteY259" fmla="*/ 4465410 h 6099980"/>
              <a:gd name="connsiteX260" fmla="*/ 3933826 w 6703452"/>
              <a:gd name="connsiteY260" fmla="*/ 4428262 h 6099980"/>
              <a:gd name="connsiteX261" fmla="*/ 4039908 w 6703452"/>
              <a:gd name="connsiteY261" fmla="*/ 4261932 h 6099980"/>
              <a:gd name="connsiteX262" fmla="*/ 4040504 w 6703452"/>
              <a:gd name="connsiteY262" fmla="*/ 4263480 h 6099980"/>
              <a:gd name="connsiteX263" fmla="*/ 4039552 w 6703452"/>
              <a:gd name="connsiteY263" fmla="*/ 4281578 h 6099980"/>
              <a:gd name="connsiteX264" fmla="*/ 3991928 w 6703452"/>
              <a:gd name="connsiteY264" fmla="*/ 4377780 h 6099980"/>
              <a:gd name="connsiteX265" fmla="*/ 3938588 w 6703452"/>
              <a:gd name="connsiteY265" fmla="*/ 4455886 h 6099980"/>
              <a:gd name="connsiteX266" fmla="*/ 3883342 w 6703452"/>
              <a:gd name="connsiteY266" fmla="*/ 4531133 h 6099980"/>
              <a:gd name="connsiteX267" fmla="*/ 3804284 w 6703452"/>
              <a:gd name="connsiteY267" fmla="*/ 4619715 h 6099980"/>
              <a:gd name="connsiteX268" fmla="*/ 3802686 w 6703452"/>
              <a:gd name="connsiteY268" fmla="*/ 4620362 h 6099980"/>
              <a:gd name="connsiteX269" fmla="*/ 3788092 w 6703452"/>
              <a:gd name="connsiteY269" fmla="*/ 4634955 h 6099980"/>
              <a:gd name="connsiteX270" fmla="*/ 3801440 w 6703452"/>
              <a:gd name="connsiteY270" fmla="*/ 4620867 h 6099980"/>
              <a:gd name="connsiteX271" fmla="*/ 3798882 w 6703452"/>
              <a:gd name="connsiteY271" fmla="*/ 4621903 h 6099980"/>
              <a:gd name="connsiteX272" fmla="*/ 3758564 w 6703452"/>
              <a:gd name="connsiteY272" fmla="*/ 4656863 h 6099980"/>
              <a:gd name="connsiteX273" fmla="*/ 3609976 w 6703452"/>
              <a:gd name="connsiteY273" fmla="*/ 4801643 h 6099980"/>
              <a:gd name="connsiteX274" fmla="*/ 3458528 w 6703452"/>
              <a:gd name="connsiteY274" fmla="*/ 4925468 h 6099980"/>
              <a:gd name="connsiteX275" fmla="*/ 3493770 w 6703452"/>
              <a:gd name="connsiteY275" fmla="*/ 4901655 h 6099980"/>
              <a:gd name="connsiteX276" fmla="*/ 3457576 w 6703452"/>
              <a:gd name="connsiteY276" fmla="*/ 4927373 h 6099980"/>
              <a:gd name="connsiteX277" fmla="*/ 3435668 w 6703452"/>
              <a:gd name="connsiteY277" fmla="*/ 4942613 h 6099980"/>
              <a:gd name="connsiteX278" fmla="*/ 3417570 w 6703452"/>
              <a:gd name="connsiteY278" fmla="*/ 4956900 h 6099980"/>
              <a:gd name="connsiteX279" fmla="*/ 3405188 w 6703452"/>
              <a:gd name="connsiteY279" fmla="*/ 4966425 h 6099980"/>
              <a:gd name="connsiteX280" fmla="*/ 3364230 w 6703452"/>
              <a:gd name="connsiteY280" fmla="*/ 4991191 h 6099980"/>
              <a:gd name="connsiteX281" fmla="*/ 3360420 w 6703452"/>
              <a:gd name="connsiteY281" fmla="*/ 4982618 h 6099980"/>
              <a:gd name="connsiteX282" fmla="*/ 3264216 w 6703452"/>
              <a:gd name="connsiteY282" fmla="*/ 5027386 h 6099980"/>
              <a:gd name="connsiteX283" fmla="*/ 3177540 w 6703452"/>
              <a:gd name="connsiteY283" fmla="*/ 5053103 h 6099980"/>
              <a:gd name="connsiteX284" fmla="*/ 3231832 w 6703452"/>
              <a:gd name="connsiteY284" fmla="*/ 5033100 h 6099980"/>
              <a:gd name="connsiteX285" fmla="*/ 3356610 w 6703452"/>
              <a:gd name="connsiteY285" fmla="*/ 4980713 h 6099980"/>
              <a:gd name="connsiteX286" fmla="*/ 3490912 w 6703452"/>
              <a:gd name="connsiteY286" fmla="*/ 4896893 h 6099980"/>
              <a:gd name="connsiteX287" fmla="*/ 3587116 w 6703452"/>
              <a:gd name="connsiteY287" fmla="*/ 4813073 h 6099980"/>
              <a:gd name="connsiteX288" fmla="*/ 3615690 w 6703452"/>
              <a:gd name="connsiteY288" fmla="*/ 4790213 h 6099980"/>
              <a:gd name="connsiteX289" fmla="*/ 3672840 w 6703452"/>
              <a:gd name="connsiteY289" fmla="*/ 4736873 h 6099980"/>
              <a:gd name="connsiteX290" fmla="*/ 3755708 w 6703452"/>
              <a:gd name="connsiteY290" fmla="*/ 4644480 h 6099980"/>
              <a:gd name="connsiteX291" fmla="*/ 3898584 w 6703452"/>
              <a:gd name="connsiteY291" fmla="*/ 4488270 h 6099980"/>
              <a:gd name="connsiteX292" fmla="*/ 3887152 w 6703452"/>
              <a:gd name="connsiteY292" fmla="*/ 4504463 h 6099980"/>
              <a:gd name="connsiteX293" fmla="*/ 3878580 w 6703452"/>
              <a:gd name="connsiteY293" fmla="*/ 4519703 h 6099980"/>
              <a:gd name="connsiteX294" fmla="*/ 3946208 w 6703452"/>
              <a:gd name="connsiteY294" fmla="*/ 4431120 h 6099980"/>
              <a:gd name="connsiteX295" fmla="*/ 4010978 w 6703452"/>
              <a:gd name="connsiteY295" fmla="*/ 4325393 h 6099980"/>
              <a:gd name="connsiteX296" fmla="*/ 4004310 w 6703452"/>
              <a:gd name="connsiteY296" fmla="*/ 4341586 h 6099980"/>
              <a:gd name="connsiteX297" fmla="*/ 4025264 w 6703452"/>
              <a:gd name="connsiteY297" fmla="*/ 4296818 h 6099980"/>
              <a:gd name="connsiteX298" fmla="*/ 4035742 w 6703452"/>
              <a:gd name="connsiteY298" fmla="*/ 4271100 h 6099980"/>
              <a:gd name="connsiteX299" fmla="*/ 4039908 w 6703452"/>
              <a:gd name="connsiteY299" fmla="*/ 4261932 h 6099980"/>
              <a:gd name="connsiteX300" fmla="*/ 982980 w 6703452"/>
              <a:gd name="connsiteY300" fmla="*/ 4261575 h 6099980"/>
              <a:gd name="connsiteX301" fmla="*/ 943928 w 6703452"/>
              <a:gd name="connsiteY301" fmla="*/ 4309200 h 6099980"/>
              <a:gd name="connsiteX302" fmla="*/ 945832 w 6703452"/>
              <a:gd name="connsiteY302" fmla="*/ 4305390 h 6099980"/>
              <a:gd name="connsiteX303" fmla="*/ 892492 w 6703452"/>
              <a:gd name="connsiteY303" fmla="*/ 4363493 h 6099980"/>
              <a:gd name="connsiteX304" fmla="*/ 837248 w 6703452"/>
              <a:gd name="connsiteY304" fmla="*/ 4416833 h 6099980"/>
              <a:gd name="connsiteX305" fmla="*/ 837270 w 6703452"/>
              <a:gd name="connsiteY305" fmla="*/ 4416811 h 6099980"/>
              <a:gd name="connsiteX306" fmla="*/ 864872 w 6703452"/>
              <a:gd name="connsiteY306" fmla="*/ 4388258 h 6099980"/>
              <a:gd name="connsiteX307" fmla="*/ 905828 w 6703452"/>
              <a:gd name="connsiteY307" fmla="*/ 4347300 h 6099980"/>
              <a:gd name="connsiteX308" fmla="*/ 927736 w 6703452"/>
              <a:gd name="connsiteY308" fmla="*/ 4324440 h 6099980"/>
              <a:gd name="connsiteX309" fmla="*/ 948690 w 6703452"/>
              <a:gd name="connsiteY309" fmla="*/ 4301580 h 6099980"/>
              <a:gd name="connsiteX310" fmla="*/ 982980 w 6703452"/>
              <a:gd name="connsiteY310" fmla="*/ 4261575 h 6099980"/>
              <a:gd name="connsiteX311" fmla="*/ 3967164 w 6703452"/>
              <a:gd name="connsiteY311" fmla="*/ 4118700 h 6099980"/>
              <a:gd name="connsiteX312" fmla="*/ 3965258 w 6703452"/>
              <a:gd name="connsiteY312" fmla="*/ 4132988 h 6099980"/>
              <a:gd name="connsiteX313" fmla="*/ 3962400 w 6703452"/>
              <a:gd name="connsiteY313" fmla="*/ 4149180 h 6099980"/>
              <a:gd name="connsiteX314" fmla="*/ 3954780 w 6703452"/>
              <a:gd name="connsiteY314" fmla="*/ 4194900 h 6099980"/>
              <a:gd name="connsiteX315" fmla="*/ 3965258 w 6703452"/>
              <a:gd name="connsiteY315" fmla="*/ 4168230 h 6099980"/>
              <a:gd name="connsiteX316" fmla="*/ 3944304 w 6703452"/>
              <a:gd name="connsiteY316" fmla="*/ 4235858 h 6099980"/>
              <a:gd name="connsiteX317" fmla="*/ 3915728 w 6703452"/>
              <a:gd name="connsiteY317" fmla="*/ 4297770 h 6099980"/>
              <a:gd name="connsiteX318" fmla="*/ 3881438 w 6703452"/>
              <a:gd name="connsiteY318" fmla="*/ 4359683 h 6099980"/>
              <a:gd name="connsiteX319" fmla="*/ 3930016 w 6703452"/>
              <a:gd name="connsiteY319" fmla="*/ 4287293 h 6099980"/>
              <a:gd name="connsiteX320" fmla="*/ 3845244 w 6703452"/>
              <a:gd name="connsiteY320" fmla="*/ 4418738 h 6099980"/>
              <a:gd name="connsiteX321" fmla="*/ 3741420 w 6703452"/>
              <a:gd name="connsiteY321" fmla="*/ 4536848 h 6099980"/>
              <a:gd name="connsiteX322" fmla="*/ 3789998 w 6703452"/>
              <a:gd name="connsiteY322" fmla="*/ 4481603 h 6099980"/>
              <a:gd name="connsiteX323" fmla="*/ 3842386 w 6703452"/>
              <a:gd name="connsiteY323" fmla="*/ 4414928 h 6099980"/>
              <a:gd name="connsiteX324" fmla="*/ 3860484 w 6703452"/>
              <a:gd name="connsiteY324" fmla="*/ 4389210 h 6099980"/>
              <a:gd name="connsiteX325" fmla="*/ 3868104 w 6703452"/>
              <a:gd name="connsiteY325" fmla="*/ 4375875 h 6099980"/>
              <a:gd name="connsiteX326" fmla="*/ 3842386 w 6703452"/>
              <a:gd name="connsiteY326" fmla="*/ 4403498 h 6099980"/>
              <a:gd name="connsiteX327" fmla="*/ 3784284 w 6703452"/>
              <a:gd name="connsiteY327" fmla="*/ 4483508 h 6099980"/>
              <a:gd name="connsiteX328" fmla="*/ 3809048 w 6703452"/>
              <a:gd name="connsiteY328" fmla="*/ 4449218 h 6099980"/>
              <a:gd name="connsiteX329" fmla="*/ 3758566 w 6703452"/>
              <a:gd name="connsiteY329" fmla="*/ 4500653 h 6099980"/>
              <a:gd name="connsiteX330" fmla="*/ 3698558 w 6703452"/>
              <a:gd name="connsiteY330" fmla="*/ 4565423 h 6099980"/>
              <a:gd name="connsiteX331" fmla="*/ 3720466 w 6703452"/>
              <a:gd name="connsiteY331" fmla="*/ 4551135 h 6099980"/>
              <a:gd name="connsiteX332" fmla="*/ 3543430 w 6703452"/>
              <a:gd name="connsiteY332" fmla="*/ 4736219 h 6099980"/>
              <a:gd name="connsiteX333" fmla="*/ 3546158 w 6703452"/>
              <a:gd name="connsiteY333" fmla="*/ 4732348 h 6099980"/>
              <a:gd name="connsiteX334" fmla="*/ 3546158 w 6703452"/>
              <a:gd name="connsiteY334" fmla="*/ 4729253 h 6099980"/>
              <a:gd name="connsiteX335" fmla="*/ 3493772 w 6703452"/>
              <a:gd name="connsiteY335" fmla="*/ 4777830 h 6099980"/>
              <a:gd name="connsiteX336" fmla="*/ 3465196 w 6703452"/>
              <a:gd name="connsiteY336" fmla="*/ 4802595 h 6099980"/>
              <a:gd name="connsiteX337" fmla="*/ 3424238 w 6703452"/>
              <a:gd name="connsiteY337" fmla="*/ 4833075 h 6099980"/>
              <a:gd name="connsiteX338" fmla="*/ 3507104 w 6703452"/>
              <a:gd name="connsiteY338" fmla="*/ 4760685 h 6099980"/>
              <a:gd name="connsiteX339" fmla="*/ 3408046 w 6703452"/>
              <a:gd name="connsiteY339" fmla="*/ 4838790 h 6099980"/>
              <a:gd name="connsiteX340" fmla="*/ 3379472 w 6703452"/>
              <a:gd name="connsiteY340" fmla="*/ 4857840 h 6099980"/>
              <a:gd name="connsiteX341" fmla="*/ 3357564 w 6703452"/>
              <a:gd name="connsiteY341" fmla="*/ 4872128 h 6099980"/>
              <a:gd name="connsiteX342" fmla="*/ 3335656 w 6703452"/>
              <a:gd name="connsiteY342" fmla="*/ 4884510 h 6099980"/>
              <a:gd name="connsiteX343" fmla="*/ 3323272 w 6703452"/>
              <a:gd name="connsiteY343" fmla="*/ 4892130 h 6099980"/>
              <a:gd name="connsiteX344" fmla="*/ 3308986 w 6703452"/>
              <a:gd name="connsiteY344" fmla="*/ 4899750 h 6099980"/>
              <a:gd name="connsiteX345" fmla="*/ 3269932 w 6703452"/>
              <a:gd name="connsiteY345" fmla="*/ 4919753 h 6099980"/>
              <a:gd name="connsiteX346" fmla="*/ 3243264 w 6703452"/>
              <a:gd name="connsiteY346" fmla="*/ 4932135 h 6099980"/>
              <a:gd name="connsiteX347" fmla="*/ 3210878 w 6703452"/>
              <a:gd name="connsiteY347" fmla="*/ 4944518 h 6099980"/>
              <a:gd name="connsiteX348" fmla="*/ 3214688 w 6703452"/>
              <a:gd name="connsiteY348" fmla="*/ 4942613 h 6099980"/>
              <a:gd name="connsiteX349" fmla="*/ 3082292 w 6703452"/>
              <a:gd name="connsiteY349" fmla="*/ 4971188 h 6099980"/>
              <a:gd name="connsiteX350" fmla="*/ 2948940 w 6703452"/>
              <a:gd name="connsiteY350" fmla="*/ 4972140 h 6099980"/>
              <a:gd name="connsiteX351" fmla="*/ 2951798 w 6703452"/>
              <a:gd name="connsiteY351" fmla="*/ 4967378 h 6099980"/>
              <a:gd name="connsiteX352" fmla="*/ 2899412 w 6703452"/>
              <a:gd name="connsiteY352" fmla="*/ 4964520 h 6099980"/>
              <a:gd name="connsiteX353" fmla="*/ 2866072 w 6703452"/>
              <a:gd name="connsiteY353" fmla="*/ 4958805 h 6099980"/>
              <a:gd name="connsiteX354" fmla="*/ 2737486 w 6703452"/>
              <a:gd name="connsiteY354" fmla="*/ 4931182 h 6099980"/>
              <a:gd name="connsiteX355" fmla="*/ 2762252 w 6703452"/>
              <a:gd name="connsiteY355" fmla="*/ 4935945 h 6099980"/>
              <a:gd name="connsiteX356" fmla="*/ 2718436 w 6703452"/>
              <a:gd name="connsiteY356" fmla="*/ 4920705 h 6099980"/>
              <a:gd name="connsiteX357" fmla="*/ 2554604 w 6703452"/>
              <a:gd name="connsiteY357" fmla="*/ 4893082 h 6099980"/>
              <a:gd name="connsiteX358" fmla="*/ 2481264 w 6703452"/>
              <a:gd name="connsiteY358" fmla="*/ 4886415 h 6099980"/>
              <a:gd name="connsiteX359" fmla="*/ 2436496 w 6703452"/>
              <a:gd name="connsiteY359" fmla="*/ 4883557 h 6099980"/>
              <a:gd name="connsiteX360" fmla="*/ 2381252 w 6703452"/>
              <a:gd name="connsiteY360" fmla="*/ 4881653 h 6099980"/>
              <a:gd name="connsiteX361" fmla="*/ 2361248 w 6703452"/>
              <a:gd name="connsiteY361" fmla="*/ 4876890 h 6099980"/>
              <a:gd name="connsiteX362" fmla="*/ 2346960 w 6703452"/>
              <a:gd name="connsiteY362" fmla="*/ 4873080 h 6099980"/>
              <a:gd name="connsiteX363" fmla="*/ 2496504 w 6703452"/>
              <a:gd name="connsiteY363" fmla="*/ 4879748 h 6099980"/>
              <a:gd name="connsiteX364" fmla="*/ 2483168 w 6703452"/>
              <a:gd name="connsiteY364" fmla="*/ 4874985 h 6099980"/>
              <a:gd name="connsiteX365" fmla="*/ 2431732 w 6703452"/>
              <a:gd name="connsiteY365" fmla="*/ 4870223 h 6099980"/>
              <a:gd name="connsiteX366" fmla="*/ 2418398 w 6703452"/>
              <a:gd name="connsiteY366" fmla="*/ 4866413 h 6099980"/>
              <a:gd name="connsiteX367" fmla="*/ 2369820 w 6703452"/>
              <a:gd name="connsiteY367" fmla="*/ 4864508 h 6099980"/>
              <a:gd name="connsiteX368" fmla="*/ 2323148 w 6703452"/>
              <a:gd name="connsiteY368" fmla="*/ 4865460 h 6099980"/>
              <a:gd name="connsiteX369" fmla="*/ 2300288 w 6703452"/>
              <a:gd name="connsiteY369" fmla="*/ 4866413 h 6099980"/>
              <a:gd name="connsiteX370" fmla="*/ 2277428 w 6703452"/>
              <a:gd name="connsiteY370" fmla="*/ 4868318 h 6099980"/>
              <a:gd name="connsiteX371" fmla="*/ 2229804 w 6703452"/>
              <a:gd name="connsiteY371" fmla="*/ 4874033 h 6099980"/>
              <a:gd name="connsiteX372" fmla="*/ 2270760 w 6703452"/>
              <a:gd name="connsiteY372" fmla="*/ 4868318 h 6099980"/>
              <a:gd name="connsiteX373" fmla="*/ 2311718 w 6703452"/>
              <a:gd name="connsiteY373" fmla="*/ 4863555 h 6099980"/>
              <a:gd name="connsiteX374" fmla="*/ 2394586 w 6703452"/>
              <a:gd name="connsiteY374" fmla="*/ 4860698 h 6099980"/>
              <a:gd name="connsiteX375" fmla="*/ 2436496 w 6703452"/>
              <a:gd name="connsiteY375" fmla="*/ 4861650 h 6099980"/>
              <a:gd name="connsiteX376" fmla="*/ 2477452 w 6703452"/>
              <a:gd name="connsiteY376" fmla="*/ 4865460 h 6099980"/>
              <a:gd name="connsiteX377" fmla="*/ 2557464 w 6703452"/>
              <a:gd name="connsiteY377" fmla="*/ 4875938 h 6099980"/>
              <a:gd name="connsiteX378" fmla="*/ 2858452 w 6703452"/>
              <a:gd name="connsiteY378" fmla="*/ 4936898 h 6099980"/>
              <a:gd name="connsiteX379" fmla="*/ 2999424 w 6703452"/>
              <a:gd name="connsiteY379" fmla="*/ 4952138 h 6099980"/>
              <a:gd name="connsiteX380" fmla="*/ 3135630 w 6703452"/>
              <a:gd name="connsiteY380" fmla="*/ 4942613 h 6099980"/>
              <a:gd name="connsiteX381" fmla="*/ 3388044 w 6703452"/>
              <a:gd name="connsiteY381" fmla="*/ 4833075 h 6099980"/>
              <a:gd name="connsiteX382" fmla="*/ 3394712 w 6703452"/>
              <a:gd name="connsiteY382" fmla="*/ 4826408 h 6099980"/>
              <a:gd name="connsiteX383" fmla="*/ 3413760 w 6703452"/>
              <a:gd name="connsiteY383" fmla="*/ 4814978 h 6099980"/>
              <a:gd name="connsiteX384" fmla="*/ 3517584 w 6703452"/>
              <a:gd name="connsiteY384" fmla="*/ 4731158 h 6099980"/>
              <a:gd name="connsiteX385" fmla="*/ 3616644 w 6703452"/>
              <a:gd name="connsiteY385" fmla="*/ 4637813 h 6099980"/>
              <a:gd name="connsiteX386" fmla="*/ 3653792 w 6703452"/>
              <a:gd name="connsiteY386" fmla="*/ 4596855 h 6099980"/>
              <a:gd name="connsiteX387" fmla="*/ 3716656 w 6703452"/>
              <a:gd name="connsiteY387" fmla="*/ 4530180 h 6099980"/>
              <a:gd name="connsiteX388" fmla="*/ 3687128 w 6703452"/>
              <a:gd name="connsiteY388" fmla="*/ 4566375 h 6099980"/>
              <a:gd name="connsiteX389" fmla="*/ 3707130 w 6703452"/>
              <a:gd name="connsiteY389" fmla="*/ 4545420 h 6099980"/>
              <a:gd name="connsiteX390" fmla="*/ 3758566 w 6703452"/>
              <a:gd name="connsiteY390" fmla="*/ 4489223 h 6099980"/>
              <a:gd name="connsiteX391" fmla="*/ 3806192 w 6703452"/>
              <a:gd name="connsiteY391" fmla="*/ 4434930 h 6099980"/>
              <a:gd name="connsiteX392" fmla="*/ 3861436 w 6703452"/>
              <a:gd name="connsiteY392" fmla="*/ 4365398 h 6099980"/>
              <a:gd name="connsiteX393" fmla="*/ 3896678 w 6703452"/>
              <a:gd name="connsiteY393" fmla="*/ 4302533 h 6099980"/>
              <a:gd name="connsiteX394" fmla="*/ 3960496 w 6703452"/>
              <a:gd name="connsiteY394" fmla="*/ 4138703 h 6099980"/>
              <a:gd name="connsiteX395" fmla="*/ 3965258 w 6703452"/>
              <a:gd name="connsiteY395" fmla="*/ 4130130 h 6099980"/>
              <a:gd name="connsiteX396" fmla="*/ 4078604 w 6703452"/>
              <a:gd name="connsiteY396" fmla="*/ 4072027 h 6099980"/>
              <a:gd name="connsiteX397" fmla="*/ 4073844 w 6703452"/>
              <a:gd name="connsiteY397" fmla="*/ 4105365 h 6099980"/>
              <a:gd name="connsiteX398" fmla="*/ 4066224 w 6703452"/>
              <a:gd name="connsiteY398" fmla="*/ 4155847 h 6099980"/>
              <a:gd name="connsiteX399" fmla="*/ 4078604 w 6703452"/>
              <a:gd name="connsiteY399" fmla="*/ 4072027 h 6099980"/>
              <a:gd name="connsiteX400" fmla="*/ 3986212 w 6703452"/>
              <a:gd name="connsiteY400" fmla="*/ 4023450 h 6099980"/>
              <a:gd name="connsiteX401" fmla="*/ 3970020 w 6703452"/>
              <a:gd name="connsiteY401" fmla="*/ 4122510 h 6099980"/>
              <a:gd name="connsiteX402" fmla="*/ 3973830 w 6703452"/>
              <a:gd name="connsiteY402" fmla="*/ 4075838 h 6099980"/>
              <a:gd name="connsiteX403" fmla="*/ 3986212 w 6703452"/>
              <a:gd name="connsiteY403" fmla="*/ 4023450 h 6099980"/>
              <a:gd name="connsiteX404" fmla="*/ 4027170 w 6703452"/>
              <a:gd name="connsiteY404" fmla="*/ 3831045 h 6099980"/>
              <a:gd name="connsiteX405" fmla="*/ 4018598 w 6703452"/>
              <a:gd name="connsiteY405" fmla="*/ 3881527 h 6099980"/>
              <a:gd name="connsiteX406" fmla="*/ 3989070 w 6703452"/>
              <a:gd name="connsiteY406" fmla="*/ 4037737 h 6099980"/>
              <a:gd name="connsiteX407" fmla="*/ 3986212 w 6703452"/>
              <a:gd name="connsiteY407" fmla="*/ 4022498 h 6099980"/>
              <a:gd name="connsiteX408" fmla="*/ 4002404 w 6703452"/>
              <a:gd name="connsiteY408" fmla="*/ 3927248 h 6099980"/>
              <a:gd name="connsiteX409" fmla="*/ 4013836 w 6703452"/>
              <a:gd name="connsiteY409" fmla="*/ 3878670 h 6099980"/>
              <a:gd name="connsiteX410" fmla="*/ 4019552 w 6703452"/>
              <a:gd name="connsiteY410" fmla="*/ 3854858 h 6099980"/>
              <a:gd name="connsiteX411" fmla="*/ 4194376 w 6703452"/>
              <a:gd name="connsiteY411" fmla="*/ 3649423 h 6099980"/>
              <a:gd name="connsiteX412" fmla="*/ 4184452 w 6703452"/>
              <a:gd name="connsiteY412" fmla="*/ 3670907 h 6099980"/>
              <a:gd name="connsiteX413" fmla="*/ 4170044 w 6703452"/>
              <a:gd name="connsiteY413" fmla="*/ 3699601 h 6099980"/>
              <a:gd name="connsiteX414" fmla="*/ 4186238 w 6703452"/>
              <a:gd name="connsiteY414" fmla="*/ 3665311 h 6099980"/>
              <a:gd name="connsiteX415" fmla="*/ 4249104 w 6703452"/>
              <a:gd name="connsiteY415" fmla="*/ 3593873 h 6099980"/>
              <a:gd name="connsiteX416" fmla="*/ 4162424 w 6703452"/>
              <a:gd name="connsiteY416" fmla="*/ 3824378 h 6099980"/>
              <a:gd name="connsiteX417" fmla="*/ 4148138 w 6703452"/>
              <a:gd name="connsiteY417" fmla="*/ 3883433 h 6099980"/>
              <a:gd name="connsiteX418" fmla="*/ 4137660 w 6703452"/>
              <a:gd name="connsiteY418" fmla="*/ 3942488 h 6099980"/>
              <a:gd name="connsiteX419" fmla="*/ 4124324 w 6703452"/>
              <a:gd name="connsiteY419" fmla="*/ 4065361 h 6099980"/>
              <a:gd name="connsiteX420" fmla="*/ 4109084 w 6703452"/>
              <a:gd name="connsiteY420" fmla="*/ 4169183 h 6099980"/>
              <a:gd name="connsiteX421" fmla="*/ 4070984 w 6703452"/>
              <a:gd name="connsiteY421" fmla="*/ 4296818 h 6099980"/>
              <a:gd name="connsiteX422" fmla="*/ 4010978 w 6703452"/>
              <a:gd name="connsiteY422" fmla="*/ 4410165 h 6099980"/>
              <a:gd name="connsiteX423" fmla="*/ 3959544 w 6703452"/>
              <a:gd name="connsiteY423" fmla="*/ 4486365 h 6099980"/>
              <a:gd name="connsiteX424" fmla="*/ 3881438 w 6703452"/>
              <a:gd name="connsiteY424" fmla="*/ 4568280 h 6099980"/>
              <a:gd name="connsiteX425" fmla="*/ 3902392 w 6703452"/>
              <a:gd name="connsiteY425" fmla="*/ 4549230 h 6099980"/>
              <a:gd name="connsiteX426" fmla="*/ 3820478 w 6703452"/>
              <a:gd name="connsiteY426" fmla="*/ 4634003 h 6099980"/>
              <a:gd name="connsiteX427" fmla="*/ 3733800 w 6703452"/>
              <a:gd name="connsiteY427" fmla="*/ 4721633 h 6099980"/>
              <a:gd name="connsiteX428" fmla="*/ 3587116 w 6703452"/>
              <a:gd name="connsiteY428" fmla="*/ 4865461 h 6099980"/>
              <a:gd name="connsiteX429" fmla="*/ 3633788 w 6703452"/>
              <a:gd name="connsiteY429" fmla="*/ 4814978 h 6099980"/>
              <a:gd name="connsiteX430" fmla="*/ 3519488 w 6703452"/>
              <a:gd name="connsiteY430" fmla="*/ 4914991 h 6099980"/>
              <a:gd name="connsiteX431" fmla="*/ 3468052 w 6703452"/>
              <a:gd name="connsiteY431" fmla="*/ 4954043 h 6099980"/>
              <a:gd name="connsiteX432" fmla="*/ 3442336 w 6703452"/>
              <a:gd name="connsiteY432" fmla="*/ 4972141 h 6099980"/>
              <a:gd name="connsiteX433" fmla="*/ 3416618 w 6703452"/>
              <a:gd name="connsiteY433" fmla="*/ 4989286 h 6099980"/>
              <a:gd name="connsiteX434" fmla="*/ 3430904 w 6703452"/>
              <a:gd name="connsiteY434" fmla="*/ 4979761 h 6099980"/>
              <a:gd name="connsiteX435" fmla="*/ 3439478 w 6703452"/>
              <a:gd name="connsiteY435" fmla="*/ 4972141 h 6099980"/>
              <a:gd name="connsiteX436" fmla="*/ 3389948 w 6703452"/>
              <a:gd name="connsiteY436" fmla="*/ 4999763 h 6099980"/>
              <a:gd name="connsiteX437" fmla="*/ 3338512 w 6703452"/>
              <a:gd name="connsiteY437" fmla="*/ 5027386 h 6099980"/>
              <a:gd name="connsiteX438" fmla="*/ 3285172 w 6703452"/>
              <a:gd name="connsiteY438" fmla="*/ 5051198 h 6099980"/>
              <a:gd name="connsiteX439" fmla="*/ 3231832 w 6703452"/>
              <a:gd name="connsiteY439" fmla="*/ 5069295 h 6099980"/>
              <a:gd name="connsiteX440" fmla="*/ 3284220 w 6703452"/>
              <a:gd name="connsiteY440" fmla="*/ 5050245 h 6099980"/>
              <a:gd name="connsiteX441" fmla="*/ 3253740 w 6703452"/>
              <a:gd name="connsiteY441" fmla="*/ 5059770 h 6099980"/>
              <a:gd name="connsiteX442" fmla="*/ 3237548 w 6703452"/>
              <a:gd name="connsiteY442" fmla="*/ 5065486 h 6099980"/>
              <a:gd name="connsiteX443" fmla="*/ 3220404 w 6703452"/>
              <a:gd name="connsiteY443" fmla="*/ 5070248 h 6099980"/>
              <a:gd name="connsiteX444" fmla="*/ 3188970 w 6703452"/>
              <a:gd name="connsiteY444" fmla="*/ 5078820 h 6099980"/>
              <a:gd name="connsiteX445" fmla="*/ 3145156 w 6703452"/>
              <a:gd name="connsiteY445" fmla="*/ 5088345 h 6099980"/>
              <a:gd name="connsiteX446" fmla="*/ 3122296 w 6703452"/>
              <a:gd name="connsiteY446" fmla="*/ 5092155 h 6099980"/>
              <a:gd name="connsiteX447" fmla="*/ 3103244 w 6703452"/>
              <a:gd name="connsiteY447" fmla="*/ 5095013 h 6099980"/>
              <a:gd name="connsiteX448" fmla="*/ 3090878 w 6703452"/>
              <a:gd name="connsiteY448" fmla="*/ 5097454 h 6099980"/>
              <a:gd name="connsiteX449" fmla="*/ 3088816 w 6703452"/>
              <a:gd name="connsiteY449" fmla="*/ 5098693 h 6099980"/>
              <a:gd name="connsiteX450" fmla="*/ 3026092 w 6703452"/>
              <a:gd name="connsiteY450" fmla="*/ 5101680 h 6099980"/>
              <a:gd name="connsiteX451" fmla="*/ 3029904 w 6703452"/>
              <a:gd name="connsiteY451" fmla="*/ 5102633 h 6099980"/>
              <a:gd name="connsiteX452" fmla="*/ 2994660 w 6703452"/>
              <a:gd name="connsiteY452" fmla="*/ 5100728 h 6099980"/>
              <a:gd name="connsiteX453" fmla="*/ 2922270 w 6703452"/>
              <a:gd name="connsiteY453" fmla="*/ 5093108 h 6099980"/>
              <a:gd name="connsiteX454" fmla="*/ 2842260 w 6703452"/>
              <a:gd name="connsiteY454" fmla="*/ 5075963 h 6099980"/>
              <a:gd name="connsiteX455" fmla="*/ 2878456 w 6703452"/>
              <a:gd name="connsiteY455" fmla="*/ 5079773 h 6099980"/>
              <a:gd name="connsiteX456" fmla="*/ 2906078 w 6703452"/>
              <a:gd name="connsiteY456" fmla="*/ 5081678 h 6099980"/>
              <a:gd name="connsiteX457" fmla="*/ 2943224 w 6703452"/>
              <a:gd name="connsiteY457" fmla="*/ 5083583 h 6099980"/>
              <a:gd name="connsiteX458" fmla="*/ 2970848 w 6703452"/>
              <a:gd name="connsiteY458" fmla="*/ 5084536 h 6099980"/>
              <a:gd name="connsiteX459" fmla="*/ 3007044 w 6703452"/>
              <a:gd name="connsiteY459" fmla="*/ 5085488 h 6099980"/>
              <a:gd name="connsiteX460" fmla="*/ 3045144 w 6703452"/>
              <a:gd name="connsiteY460" fmla="*/ 5088345 h 6099980"/>
              <a:gd name="connsiteX461" fmla="*/ 3089910 w 6703452"/>
              <a:gd name="connsiteY461" fmla="*/ 5087393 h 6099980"/>
              <a:gd name="connsiteX462" fmla="*/ 3139440 w 6703452"/>
              <a:gd name="connsiteY462" fmla="*/ 5081678 h 6099980"/>
              <a:gd name="connsiteX463" fmla="*/ 3191828 w 6703452"/>
              <a:gd name="connsiteY463" fmla="*/ 5071200 h 6099980"/>
              <a:gd name="connsiteX464" fmla="*/ 3404236 w 6703452"/>
              <a:gd name="connsiteY464" fmla="*/ 4981666 h 6099980"/>
              <a:gd name="connsiteX465" fmla="*/ 3435668 w 6703452"/>
              <a:gd name="connsiteY465" fmla="*/ 4957853 h 6099980"/>
              <a:gd name="connsiteX466" fmla="*/ 3457576 w 6703452"/>
              <a:gd name="connsiteY466" fmla="*/ 4942613 h 6099980"/>
              <a:gd name="connsiteX467" fmla="*/ 3500438 w 6703452"/>
              <a:gd name="connsiteY467" fmla="*/ 4911180 h 6099980"/>
              <a:gd name="connsiteX468" fmla="*/ 3471864 w 6703452"/>
              <a:gd name="connsiteY468" fmla="*/ 4935945 h 6099980"/>
              <a:gd name="connsiteX469" fmla="*/ 3426144 w 6703452"/>
              <a:gd name="connsiteY469" fmla="*/ 4968330 h 6099980"/>
              <a:gd name="connsiteX470" fmla="*/ 3422332 w 6703452"/>
              <a:gd name="connsiteY470" fmla="*/ 4977855 h 6099980"/>
              <a:gd name="connsiteX471" fmla="*/ 3541396 w 6703452"/>
              <a:gd name="connsiteY471" fmla="*/ 4894988 h 6099980"/>
              <a:gd name="connsiteX472" fmla="*/ 3590924 w 6703452"/>
              <a:gd name="connsiteY472" fmla="*/ 4851173 h 6099980"/>
              <a:gd name="connsiteX473" fmla="*/ 3619500 w 6703452"/>
              <a:gd name="connsiteY473" fmla="*/ 4820693 h 6099980"/>
              <a:gd name="connsiteX474" fmla="*/ 3544252 w 6703452"/>
              <a:gd name="connsiteY474" fmla="*/ 4883558 h 6099980"/>
              <a:gd name="connsiteX475" fmla="*/ 3538538 w 6703452"/>
              <a:gd name="connsiteY475" fmla="*/ 4882605 h 6099980"/>
              <a:gd name="connsiteX476" fmla="*/ 3532824 w 6703452"/>
              <a:gd name="connsiteY476" fmla="*/ 4881653 h 6099980"/>
              <a:gd name="connsiteX477" fmla="*/ 3453766 w 6703452"/>
              <a:gd name="connsiteY477" fmla="*/ 4938803 h 6099980"/>
              <a:gd name="connsiteX478" fmla="*/ 3482340 w 6703452"/>
              <a:gd name="connsiteY478" fmla="*/ 4916895 h 6099980"/>
              <a:gd name="connsiteX479" fmla="*/ 3509010 w 6703452"/>
              <a:gd name="connsiteY479" fmla="*/ 4894988 h 6099980"/>
              <a:gd name="connsiteX480" fmla="*/ 3539492 w 6703452"/>
              <a:gd name="connsiteY480" fmla="*/ 4869271 h 6099980"/>
              <a:gd name="connsiteX481" fmla="*/ 3578544 w 6703452"/>
              <a:gd name="connsiteY481" fmla="*/ 4834980 h 6099980"/>
              <a:gd name="connsiteX482" fmla="*/ 3599498 w 6703452"/>
              <a:gd name="connsiteY482" fmla="*/ 4819740 h 6099980"/>
              <a:gd name="connsiteX483" fmla="*/ 3561398 w 6703452"/>
              <a:gd name="connsiteY483" fmla="*/ 4856888 h 6099980"/>
              <a:gd name="connsiteX484" fmla="*/ 3545204 w 6703452"/>
              <a:gd name="connsiteY484" fmla="*/ 4874033 h 6099980"/>
              <a:gd name="connsiteX485" fmla="*/ 3631884 w 6703452"/>
              <a:gd name="connsiteY485" fmla="*/ 4799738 h 6099980"/>
              <a:gd name="connsiteX486" fmla="*/ 3644266 w 6703452"/>
              <a:gd name="connsiteY486" fmla="*/ 4774973 h 6099980"/>
              <a:gd name="connsiteX487" fmla="*/ 3786188 w 6703452"/>
              <a:gd name="connsiteY487" fmla="*/ 4634003 h 6099980"/>
              <a:gd name="connsiteX488" fmla="*/ 3652838 w 6703452"/>
              <a:gd name="connsiteY488" fmla="*/ 4777830 h 6099980"/>
              <a:gd name="connsiteX489" fmla="*/ 3793808 w 6703452"/>
              <a:gd name="connsiteY489" fmla="*/ 4637813 h 6099980"/>
              <a:gd name="connsiteX490" fmla="*/ 3884296 w 6703452"/>
              <a:gd name="connsiteY490" fmla="*/ 4546373 h 6099980"/>
              <a:gd name="connsiteX491" fmla="*/ 3998596 w 6703452"/>
              <a:gd name="connsiteY491" fmla="*/ 4383495 h 6099980"/>
              <a:gd name="connsiteX492" fmla="*/ 4038600 w 6703452"/>
              <a:gd name="connsiteY492" fmla="*/ 4296818 h 6099980"/>
              <a:gd name="connsiteX493" fmla="*/ 4064318 w 6703452"/>
              <a:gd name="connsiteY493" fmla="*/ 4206330 h 6099980"/>
              <a:gd name="connsiteX494" fmla="*/ 4089084 w 6703452"/>
              <a:gd name="connsiteY494" fmla="*/ 4024403 h 6099980"/>
              <a:gd name="connsiteX495" fmla="*/ 4103370 w 6703452"/>
              <a:gd name="connsiteY495" fmla="*/ 3931058 h 6099980"/>
              <a:gd name="connsiteX496" fmla="*/ 4113848 w 6703452"/>
              <a:gd name="connsiteY496" fmla="*/ 3882480 h 6099980"/>
              <a:gd name="connsiteX497" fmla="*/ 4128136 w 6703452"/>
              <a:gd name="connsiteY497" fmla="*/ 3832950 h 6099980"/>
              <a:gd name="connsiteX498" fmla="*/ 4140518 w 6703452"/>
              <a:gd name="connsiteY498" fmla="*/ 3798661 h 6099980"/>
              <a:gd name="connsiteX499" fmla="*/ 4150044 w 6703452"/>
              <a:gd name="connsiteY499" fmla="*/ 3774848 h 6099980"/>
              <a:gd name="connsiteX500" fmla="*/ 4161472 w 6703452"/>
              <a:gd name="connsiteY500" fmla="*/ 3752940 h 6099980"/>
              <a:gd name="connsiteX501" fmla="*/ 4155758 w 6703452"/>
              <a:gd name="connsiteY501" fmla="*/ 3785325 h 6099980"/>
              <a:gd name="connsiteX502" fmla="*/ 4178618 w 6703452"/>
              <a:gd name="connsiteY502" fmla="*/ 3726270 h 6099980"/>
              <a:gd name="connsiteX503" fmla="*/ 4190048 w 6703452"/>
              <a:gd name="connsiteY503" fmla="*/ 3695790 h 6099980"/>
              <a:gd name="connsiteX504" fmla="*/ 4215766 w 6703452"/>
              <a:gd name="connsiteY504" fmla="*/ 3632925 h 6099980"/>
              <a:gd name="connsiteX505" fmla="*/ 4197668 w 6703452"/>
              <a:gd name="connsiteY505" fmla="*/ 3681503 h 6099980"/>
              <a:gd name="connsiteX506" fmla="*/ 4222432 w 6703452"/>
              <a:gd name="connsiteY506" fmla="*/ 3646261 h 6099980"/>
              <a:gd name="connsiteX507" fmla="*/ 4249104 w 6703452"/>
              <a:gd name="connsiteY507" fmla="*/ 3593873 h 6099980"/>
              <a:gd name="connsiteX508" fmla="*/ 4281488 w 6703452"/>
              <a:gd name="connsiteY508" fmla="*/ 3530055 h 6099980"/>
              <a:gd name="connsiteX509" fmla="*/ 4249104 w 6703452"/>
              <a:gd name="connsiteY509" fmla="*/ 3593873 h 6099980"/>
              <a:gd name="connsiteX510" fmla="*/ 4281488 w 6703452"/>
              <a:gd name="connsiteY510" fmla="*/ 3530055 h 6099980"/>
              <a:gd name="connsiteX511" fmla="*/ 4270058 w 6703452"/>
              <a:gd name="connsiteY511" fmla="*/ 3514815 h 6099980"/>
              <a:gd name="connsiteX512" fmla="*/ 4248152 w 6703452"/>
              <a:gd name="connsiteY512" fmla="*/ 3555773 h 6099980"/>
              <a:gd name="connsiteX513" fmla="*/ 4251960 w 6703452"/>
              <a:gd name="connsiteY513" fmla="*/ 3546248 h 6099980"/>
              <a:gd name="connsiteX514" fmla="*/ 4270058 w 6703452"/>
              <a:gd name="connsiteY514" fmla="*/ 3514815 h 6099980"/>
              <a:gd name="connsiteX515" fmla="*/ 4290298 w 6703452"/>
              <a:gd name="connsiteY515" fmla="*/ 3505053 h 6099980"/>
              <a:gd name="connsiteX516" fmla="*/ 4291966 w 6703452"/>
              <a:gd name="connsiteY516" fmla="*/ 3505290 h 6099980"/>
              <a:gd name="connsiteX517" fmla="*/ 4281488 w 6703452"/>
              <a:gd name="connsiteY517" fmla="*/ 3520530 h 6099980"/>
              <a:gd name="connsiteX518" fmla="*/ 4284344 w 6703452"/>
              <a:gd name="connsiteY518" fmla="*/ 3511958 h 6099980"/>
              <a:gd name="connsiteX519" fmla="*/ 4290298 w 6703452"/>
              <a:gd name="connsiteY519" fmla="*/ 3505053 h 6099980"/>
              <a:gd name="connsiteX520" fmla="*/ 4308158 w 6703452"/>
              <a:gd name="connsiteY520" fmla="*/ 3483383 h 6099980"/>
              <a:gd name="connsiteX521" fmla="*/ 4281488 w 6703452"/>
              <a:gd name="connsiteY521" fmla="*/ 3530055 h 6099980"/>
              <a:gd name="connsiteX522" fmla="*/ 4292918 w 6703452"/>
              <a:gd name="connsiteY522" fmla="*/ 3506243 h 6099980"/>
              <a:gd name="connsiteX523" fmla="*/ 4308158 w 6703452"/>
              <a:gd name="connsiteY523" fmla="*/ 3483383 h 6099980"/>
              <a:gd name="connsiteX524" fmla="*/ 1436372 w 6703452"/>
              <a:gd name="connsiteY524" fmla="*/ 3453855 h 6099980"/>
              <a:gd name="connsiteX525" fmla="*/ 1407796 w 6703452"/>
              <a:gd name="connsiteY525" fmla="*/ 3559583 h 6099980"/>
              <a:gd name="connsiteX526" fmla="*/ 1369696 w 6703452"/>
              <a:gd name="connsiteY526" fmla="*/ 3673883 h 6099980"/>
              <a:gd name="connsiteX527" fmla="*/ 1372552 w 6703452"/>
              <a:gd name="connsiteY527" fmla="*/ 3664358 h 6099980"/>
              <a:gd name="connsiteX528" fmla="*/ 1373506 w 6703452"/>
              <a:gd name="connsiteY528" fmla="*/ 3657690 h 6099980"/>
              <a:gd name="connsiteX529" fmla="*/ 1308736 w 6703452"/>
              <a:gd name="connsiteY529" fmla="*/ 3799612 h 6099980"/>
              <a:gd name="connsiteX530" fmla="*/ 1311594 w 6703452"/>
              <a:gd name="connsiteY530" fmla="*/ 3790087 h 6099980"/>
              <a:gd name="connsiteX531" fmla="*/ 1265872 w 6703452"/>
              <a:gd name="connsiteY531" fmla="*/ 3872955 h 6099980"/>
              <a:gd name="connsiteX532" fmla="*/ 1238252 w 6703452"/>
              <a:gd name="connsiteY532" fmla="*/ 3914865 h 6099980"/>
              <a:gd name="connsiteX533" fmla="*/ 1211580 w 6703452"/>
              <a:gd name="connsiteY533" fmla="*/ 3953918 h 6099980"/>
              <a:gd name="connsiteX534" fmla="*/ 1232536 w 6703452"/>
              <a:gd name="connsiteY534" fmla="*/ 3917723 h 6099980"/>
              <a:gd name="connsiteX535" fmla="*/ 1265872 w 6703452"/>
              <a:gd name="connsiteY535" fmla="*/ 3866287 h 6099980"/>
              <a:gd name="connsiteX536" fmla="*/ 1296352 w 6703452"/>
              <a:gd name="connsiteY536" fmla="*/ 3814852 h 6099980"/>
              <a:gd name="connsiteX537" fmla="*/ 1311594 w 6703452"/>
              <a:gd name="connsiteY537" fmla="*/ 3779610 h 6099980"/>
              <a:gd name="connsiteX538" fmla="*/ 1299212 w 6703452"/>
              <a:gd name="connsiteY538" fmla="*/ 3802470 h 6099980"/>
              <a:gd name="connsiteX539" fmla="*/ 1286828 w 6703452"/>
              <a:gd name="connsiteY539" fmla="*/ 3825330 h 6099980"/>
              <a:gd name="connsiteX540" fmla="*/ 1260158 w 6703452"/>
              <a:gd name="connsiteY540" fmla="*/ 3870098 h 6099980"/>
              <a:gd name="connsiteX541" fmla="*/ 1281114 w 6703452"/>
              <a:gd name="connsiteY541" fmla="*/ 3831998 h 6099980"/>
              <a:gd name="connsiteX542" fmla="*/ 1291592 w 6703452"/>
              <a:gd name="connsiteY542" fmla="*/ 3812948 h 6099980"/>
              <a:gd name="connsiteX543" fmla="*/ 1301116 w 6703452"/>
              <a:gd name="connsiteY543" fmla="*/ 3792945 h 6099980"/>
              <a:gd name="connsiteX544" fmla="*/ 1320166 w 6703452"/>
              <a:gd name="connsiteY544" fmla="*/ 3753893 h 6099980"/>
              <a:gd name="connsiteX545" fmla="*/ 1337312 w 6703452"/>
              <a:gd name="connsiteY545" fmla="*/ 3713887 h 6099980"/>
              <a:gd name="connsiteX546" fmla="*/ 1363028 w 6703452"/>
              <a:gd name="connsiteY546" fmla="*/ 3664358 h 6099980"/>
              <a:gd name="connsiteX547" fmla="*/ 1367792 w 6703452"/>
              <a:gd name="connsiteY547" fmla="*/ 3640545 h 6099980"/>
              <a:gd name="connsiteX548" fmla="*/ 1395414 w 6703452"/>
              <a:gd name="connsiteY548" fmla="*/ 3561487 h 6099980"/>
              <a:gd name="connsiteX549" fmla="*/ 1401128 w 6703452"/>
              <a:gd name="connsiteY549" fmla="*/ 3551962 h 6099980"/>
              <a:gd name="connsiteX550" fmla="*/ 1421132 w 6703452"/>
              <a:gd name="connsiteY550" fmla="*/ 3497670 h 6099980"/>
              <a:gd name="connsiteX551" fmla="*/ 1436372 w 6703452"/>
              <a:gd name="connsiteY551" fmla="*/ 3453855 h 6099980"/>
              <a:gd name="connsiteX552" fmla="*/ 4462464 w 6703452"/>
              <a:gd name="connsiteY552" fmla="*/ 3246210 h 6099980"/>
              <a:gd name="connsiteX553" fmla="*/ 4432936 w 6703452"/>
              <a:gd name="connsiteY553" fmla="*/ 3287167 h 6099980"/>
              <a:gd name="connsiteX554" fmla="*/ 4351020 w 6703452"/>
              <a:gd name="connsiteY554" fmla="*/ 3395752 h 6099980"/>
              <a:gd name="connsiteX555" fmla="*/ 4462464 w 6703452"/>
              <a:gd name="connsiteY555" fmla="*/ 3246210 h 6099980"/>
              <a:gd name="connsiteX556" fmla="*/ 4481166 w 6703452"/>
              <a:gd name="connsiteY556" fmla="*/ 3107607 h 6099980"/>
              <a:gd name="connsiteX557" fmla="*/ 4476752 w 6703452"/>
              <a:gd name="connsiteY557" fmla="*/ 3112861 h 6099980"/>
              <a:gd name="connsiteX558" fmla="*/ 4475320 w 6703452"/>
              <a:gd name="connsiteY558" fmla="*/ 3114515 h 6099980"/>
              <a:gd name="connsiteX559" fmla="*/ 4608196 w 6703452"/>
              <a:gd name="connsiteY559" fmla="*/ 3102383 h 6099980"/>
              <a:gd name="connsiteX560" fmla="*/ 4375784 w 6703452"/>
              <a:gd name="connsiteY560" fmla="*/ 3382418 h 6099980"/>
              <a:gd name="connsiteX561" fmla="*/ 4391024 w 6703452"/>
              <a:gd name="connsiteY561" fmla="*/ 3357653 h 6099980"/>
              <a:gd name="connsiteX562" fmla="*/ 4307204 w 6703452"/>
              <a:gd name="connsiteY562" fmla="*/ 3482430 h 6099980"/>
              <a:gd name="connsiteX563" fmla="*/ 4432936 w 6703452"/>
              <a:gd name="connsiteY563" fmla="*/ 3287168 h 6099980"/>
              <a:gd name="connsiteX564" fmla="*/ 4437698 w 6703452"/>
              <a:gd name="connsiteY564" fmla="*/ 3281453 h 6099980"/>
              <a:gd name="connsiteX565" fmla="*/ 4436744 w 6703452"/>
              <a:gd name="connsiteY565" fmla="*/ 3291930 h 6099980"/>
              <a:gd name="connsiteX566" fmla="*/ 4497704 w 6703452"/>
              <a:gd name="connsiteY566" fmla="*/ 3218588 h 6099980"/>
              <a:gd name="connsiteX567" fmla="*/ 4488180 w 6703452"/>
              <a:gd name="connsiteY567" fmla="*/ 3233828 h 6099980"/>
              <a:gd name="connsiteX568" fmla="*/ 4572952 w 6703452"/>
              <a:gd name="connsiteY568" fmla="*/ 3132863 h 6099980"/>
              <a:gd name="connsiteX569" fmla="*/ 4608196 w 6703452"/>
              <a:gd name="connsiteY569" fmla="*/ 3102383 h 6099980"/>
              <a:gd name="connsiteX570" fmla="*/ 4530092 w 6703452"/>
              <a:gd name="connsiteY570" fmla="*/ 3083332 h 6099980"/>
              <a:gd name="connsiteX571" fmla="*/ 4531044 w 6703452"/>
              <a:gd name="connsiteY571" fmla="*/ 3083332 h 6099980"/>
              <a:gd name="connsiteX572" fmla="*/ 4511040 w 6703452"/>
              <a:gd name="connsiteY572" fmla="*/ 3109050 h 6099980"/>
              <a:gd name="connsiteX573" fmla="*/ 4510088 w 6703452"/>
              <a:gd name="connsiteY573" fmla="*/ 3110002 h 6099980"/>
              <a:gd name="connsiteX574" fmla="*/ 1576806 w 6703452"/>
              <a:gd name="connsiteY574" fmla="*/ 3008889 h 6099980"/>
              <a:gd name="connsiteX575" fmla="*/ 1560196 w 6703452"/>
              <a:gd name="connsiteY575" fmla="*/ 3059520 h 6099980"/>
              <a:gd name="connsiteX576" fmla="*/ 1543052 w 6703452"/>
              <a:gd name="connsiteY576" fmla="*/ 3110955 h 6099980"/>
              <a:gd name="connsiteX577" fmla="*/ 1535432 w 6703452"/>
              <a:gd name="connsiteY577" fmla="*/ 3142387 h 6099980"/>
              <a:gd name="connsiteX578" fmla="*/ 1553528 w 6703452"/>
              <a:gd name="connsiteY578" fmla="*/ 3088095 h 6099980"/>
              <a:gd name="connsiteX579" fmla="*/ 1559244 w 6703452"/>
              <a:gd name="connsiteY579" fmla="*/ 3081427 h 6099980"/>
              <a:gd name="connsiteX580" fmla="*/ 1549718 w 6703452"/>
              <a:gd name="connsiteY580" fmla="*/ 3120480 h 6099980"/>
              <a:gd name="connsiteX581" fmla="*/ 1528764 w 6703452"/>
              <a:gd name="connsiteY581" fmla="*/ 3181440 h 6099980"/>
              <a:gd name="connsiteX582" fmla="*/ 1507808 w 6703452"/>
              <a:gd name="connsiteY582" fmla="*/ 3243352 h 6099980"/>
              <a:gd name="connsiteX583" fmla="*/ 1491616 w 6703452"/>
              <a:gd name="connsiteY583" fmla="*/ 3319552 h 6099980"/>
              <a:gd name="connsiteX584" fmla="*/ 1524952 w 6703452"/>
              <a:gd name="connsiteY584" fmla="*/ 3240495 h 6099980"/>
              <a:gd name="connsiteX585" fmla="*/ 1442086 w 6703452"/>
              <a:gd name="connsiteY585" fmla="*/ 3487192 h 6099980"/>
              <a:gd name="connsiteX586" fmla="*/ 1461136 w 6703452"/>
              <a:gd name="connsiteY586" fmla="*/ 3411945 h 6099980"/>
              <a:gd name="connsiteX587" fmla="*/ 1479232 w 6703452"/>
              <a:gd name="connsiteY587" fmla="*/ 3337650 h 6099980"/>
              <a:gd name="connsiteX588" fmla="*/ 1453516 w 6703452"/>
              <a:gd name="connsiteY588" fmla="*/ 3425280 h 6099980"/>
              <a:gd name="connsiteX589" fmla="*/ 1443990 w 6703452"/>
              <a:gd name="connsiteY589" fmla="*/ 3428137 h 6099980"/>
              <a:gd name="connsiteX590" fmla="*/ 1437324 w 6703452"/>
              <a:gd name="connsiteY590" fmla="*/ 3450997 h 6099980"/>
              <a:gd name="connsiteX591" fmla="*/ 1452564 w 6703452"/>
              <a:gd name="connsiteY591" fmla="*/ 3384322 h 6099980"/>
              <a:gd name="connsiteX592" fmla="*/ 1517332 w 6703452"/>
              <a:gd name="connsiteY592" fmla="*/ 3187155 h 6099980"/>
              <a:gd name="connsiteX593" fmla="*/ 1538288 w 6703452"/>
              <a:gd name="connsiteY593" fmla="*/ 3113812 h 6099980"/>
              <a:gd name="connsiteX594" fmla="*/ 1551624 w 6703452"/>
              <a:gd name="connsiteY594" fmla="*/ 3072855 h 6099980"/>
              <a:gd name="connsiteX595" fmla="*/ 1573532 w 6703452"/>
              <a:gd name="connsiteY595" fmla="*/ 3013800 h 6099980"/>
              <a:gd name="connsiteX596" fmla="*/ 1576806 w 6703452"/>
              <a:gd name="connsiteY596" fmla="*/ 3008889 h 6099980"/>
              <a:gd name="connsiteX597" fmla="*/ 1614488 w 6703452"/>
              <a:gd name="connsiteY597" fmla="*/ 2945220 h 6099980"/>
              <a:gd name="connsiteX598" fmla="*/ 1614464 w 6703452"/>
              <a:gd name="connsiteY598" fmla="*/ 2945360 h 6099980"/>
              <a:gd name="connsiteX599" fmla="*/ 1614226 w 6703452"/>
              <a:gd name="connsiteY599" fmla="*/ 2945827 h 6099980"/>
              <a:gd name="connsiteX600" fmla="*/ 1581150 w 6703452"/>
              <a:gd name="connsiteY600" fmla="*/ 2880450 h 6099980"/>
              <a:gd name="connsiteX601" fmla="*/ 1566864 w 6703452"/>
              <a:gd name="connsiteY601" fmla="*/ 2921408 h 6099980"/>
              <a:gd name="connsiteX602" fmla="*/ 1544956 w 6703452"/>
              <a:gd name="connsiteY602" fmla="*/ 2975700 h 6099980"/>
              <a:gd name="connsiteX603" fmla="*/ 1530668 w 6703452"/>
              <a:gd name="connsiteY603" fmla="*/ 3029040 h 6099980"/>
              <a:gd name="connsiteX604" fmla="*/ 1547812 w 6703452"/>
              <a:gd name="connsiteY604" fmla="*/ 2984273 h 6099980"/>
              <a:gd name="connsiteX605" fmla="*/ 1562100 w 6703452"/>
              <a:gd name="connsiteY605" fmla="*/ 2949030 h 6099980"/>
              <a:gd name="connsiteX606" fmla="*/ 1573530 w 6703452"/>
              <a:gd name="connsiteY606" fmla="*/ 2918550 h 6099980"/>
              <a:gd name="connsiteX607" fmla="*/ 1585912 w 6703452"/>
              <a:gd name="connsiteY607" fmla="*/ 2888070 h 6099980"/>
              <a:gd name="connsiteX608" fmla="*/ 1572578 w 6703452"/>
              <a:gd name="connsiteY608" fmla="*/ 2925218 h 6099980"/>
              <a:gd name="connsiteX609" fmla="*/ 1542098 w 6703452"/>
              <a:gd name="connsiteY609" fmla="*/ 3002370 h 6099980"/>
              <a:gd name="connsiteX610" fmla="*/ 1483996 w 6703452"/>
              <a:gd name="connsiteY610" fmla="*/ 3153818 h 6099980"/>
              <a:gd name="connsiteX611" fmla="*/ 1505904 w 6703452"/>
              <a:gd name="connsiteY611" fmla="*/ 3084285 h 6099980"/>
              <a:gd name="connsiteX612" fmla="*/ 1524000 w 6703452"/>
              <a:gd name="connsiteY612" fmla="*/ 3024278 h 6099980"/>
              <a:gd name="connsiteX613" fmla="*/ 1545908 w 6703452"/>
              <a:gd name="connsiteY613" fmla="*/ 2960460 h 6099980"/>
              <a:gd name="connsiteX614" fmla="*/ 1581150 w 6703452"/>
              <a:gd name="connsiteY614" fmla="*/ 2880450 h 6099980"/>
              <a:gd name="connsiteX615" fmla="*/ 1584198 w 6703452"/>
              <a:gd name="connsiteY615" fmla="*/ 2868221 h 6099980"/>
              <a:gd name="connsiteX616" fmla="*/ 1574484 w 6703452"/>
              <a:gd name="connsiteY616" fmla="*/ 2892833 h 6099980"/>
              <a:gd name="connsiteX617" fmla="*/ 1570672 w 6703452"/>
              <a:gd name="connsiteY617" fmla="*/ 2899500 h 6099980"/>
              <a:gd name="connsiteX618" fmla="*/ 1646872 w 6703452"/>
              <a:gd name="connsiteY618" fmla="*/ 2868068 h 6099980"/>
              <a:gd name="connsiteX619" fmla="*/ 1624012 w 6703452"/>
              <a:gd name="connsiteY619" fmla="*/ 2916645 h 6099980"/>
              <a:gd name="connsiteX620" fmla="*/ 1610678 w 6703452"/>
              <a:gd name="connsiteY620" fmla="*/ 2948078 h 6099980"/>
              <a:gd name="connsiteX621" fmla="*/ 1611630 w 6703452"/>
              <a:gd name="connsiteY621" fmla="*/ 2950935 h 6099980"/>
              <a:gd name="connsiteX622" fmla="*/ 1614226 w 6703452"/>
              <a:gd name="connsiteY622" fmla="*/ 2945827 h 6099980"/>
              <a:gd name="connsiteX623" fmla="*/ 1602506 w 6703452"/>
              <a:gd name="connsiteY623" fmla="*/ 2973051 h 6099980"/>
              <a:gd name="connsiteX624" fmla="*/ 1584960 w 6703452"/>
              <a:gd name="connsiteY624" fmla="*/ 3011895 h 6099980"/>
              <a:gd name="connsiteX625" fmla="*/ 1591628 w 6703452"/>
              <a:gd name="connsiteY625" fmla="*/ 2990940 h 6099980"/>
              <a:gd name="connsiteX626" fmla="*/ 1612584 w 6703452"/>
              <a:gd name="connsiteY626" fmla="*/ 2936648 h 6099980"/>
              <a:gd name="connsiteX627" fmla="*/ 1627824 w 6703452"/>
              <a:gd name="connsiteY627" fmla="*/ 2904263 h 6099980"/>
              <a:gd name="connsiteX628" fmla="*/ 1646872 w 6703452"/>
              <a:gd name="connsiteY628" fmla="*/ 2868068 h 6099980"/>
              <a:gd name="connsiteX629" fmla="*/ 4707740 w 6703452"/>
              <a:gd name="connsiteY629" fmla="*/ 2865653 h 6099980"/>
              <a:gd name="connsiteX630" fmla="*/ 4695350 w 6703452"/>
              <a:gd name="connsiteY630" fmla="*/ 2877831 h 6099980"/>
              <a:gd name="connsiteX631" fmla="*/ 4619626 w 6703452"/>
              <a:gd name="connsiteY631" fmla="*/ 2957603 h 6099980"/>
              <a:gd name="connsiteX632" fmla="*/ 4453892 w 6703452"/>
              <a:gd name="connsiteY632" fmla="*/ 3146198 h 6099980"/>
              <a:gd name="connsiteX633" fmla="*/ 4503420 w 6703452"/>
              <a:gd name="connsiteY633" fmla="*/ 3091906 h 6099980"/>
              <a:gd name="connsiteX634" fmla="*/ 4447224 w 6703452"/>
              <a:gd name="connsiteY634" fmla="*/ 3158581 h 6099980"/>
              <a:gd name="connsiteX635" fmla="*/ 4506278 w 6703452"/>
              <a:gd name="connsiteY635" fmla="*/ 3097621 h 6099980"/>
              <a:gd name="connsiteX636" fmla="*/ 4359592 w 6703452"/>
              <a:gd name="connsiteY636" fmla="*/ 3273833 h 6099980"/>
              <a:gd name="connsiteX637" fmla="*/ 4409124 w 6703452"/>
              <a:gd name="connsiteY637" fmla="*/ 3220493 h 6099980"/>
              <a:gd name="connsiteX638" fmla="*/ 4348164 w 6703452"/>
              <a:gd name="connsiteY638" fmla="*/ 3296693 h 6099980"/>
              <a:gd name="connsiteX639" fmla="*/ 4302444 w 6703452"/>
              <a:gd name="connsiteY639" fmla="*/ 3362416 h 6099980"/>
              <a:gd name="connsiteX640" fmla="*/ 4338638 w 6703452"/>
              <a:gd name="connsiteY640" fmla="*/ 3314791 h 6099980"/>
              <a:gd name="connsiteX641" fmla="*/ 4341496 w 6703452"/>
              <a:gd name="connsiteY641" fmla="*/ 3314791 h 6099980"/>
              <a:gd name="connsiteX642" fmla="*/ 4283392 w 6703452"/>
              <a:gd name="connsiteY642" fmla="*/ 3389086 h 6099980"/>
              <a:gd name="connsiteX643" fmla="*/ 4261486 w 6703452"/>
              <a:gd name="connsiteY643" fmla="*/ 3419566 h 6099980"/>
              <a:gd name="connsiteX644" fmla="*/ 4241484 w 6703452"/>
              <a:gd name="connsiteY644" fmla="*/ 3448141 h 6099980"/>
              <a:gd name="connsiteX645" fmla="*/ 4222432 w 6703452"/>
              <a:gd name="connsiteY645" fmla="*/ 3476716 h 6099980"/>
              <a:gd name="connsiteX646" fmla="*/ 4203384 w 6703452"/>
              <a:gd name="connsiteY646" fmla="*/ 3507196 h 6099980"/>
              <a:gd name="connsiteX647" fmla="*/ 4181476 w 6703452"/>
              <a:gd name="connsiteY647" fmla="*/ 3541486 h 6099980"/>
              <a:gd name="connsiteX648" fmla="*/ 4156710 w 6703452"/>
              <a:gd name="connsiteY648" fmla="*/ 3582443 h 6099980"/>
              <a:gd name="connsiteX649" fmla="*/ 4150044 w 6703452"/>
              <a:gd name="connsiteY649" fmla="*/ 3601493 h 6099980"/>
              <a:gd name="connsiteX650" fmla="*/ 4123372 w 6703452"/>
              <a:gd name="connsiteY650" fmla="*/ 3657691 h 6099980"/>
              <a:gd name="connsiteX651" fmla="*/ 4095750 w 6703452"/>
              <a:gd name="connsiteY651" fmla="*/ 3721508 h 6099980"/>
              <a:gd name="connsiteX652" fmla="*/ 4083368 w 6703452"/>
              <a:gd name="connsiteY652" fmla="*/ 3761513 h 6099980"/>
              <a:gd name="connsiteX653" fmla="*/ 4094798 w 6703452"/>
              <a:gd name="connsiteY653" fmla="*/ 3731986 h 6099980"/>
              <a:gd name="connsiteX654" fmla="*/ 4107180 w 6703452"/>
              <a:gd name="connsiteY654" fmla="*/ 3702458 h 6099980"/>
              <a:gd name="connsiteX655" fmla="*/ 4094798 w 6703452"/>
              <a:gd name="connsiteY655" fmla="*/ 3733891 h 6099980"/>
              <a:gd name="connsiteX656" fmla="*/ 4084320 w 6703452"/>
              <a:gd name="connsiteY656" fmla="*/ 3766276 h 6099980"/>
              <a:gd name="connsiteX657" fmla="*/ 4073844 w 6703452"/>
              <a:gd name="connsiteY657" fmla="*/ 3798661 h 6099980"/>
              <a:gd name="connsiteX658" fmla="*/ 4065270 w 6703452"/>
              <a:gd name="connsiteY658" fmla="*/ 3831046 h 6099980"/>
              <a:gd name="connsiteX659" fmla="*/ 4053840 w 6703452"/>
              <a:gd name="connsiteY659" fmla="*/ 3860573 h 6099980"/>
              <a:gd name="connsiteX660" fmla="*/ 4050984 w 6703452"/>
              <a:gd name="connsiteY660" fmla="*/ 3867241 h 6099980"/>
              <a:gd name="connsiteX661" fmla="*/ 4051936 w 6703452"/>
              <a:gd name="connsiteY661" fmla="*/ 3858668 h 6099980"/>
              <a:gd name="connsiteX662" fmla="*/ 4054792 w 6703452"/>
              <a:gd name="connsiteY662" fmla="*/ 3844381 h 6099980"/>
              <a:gd name="connsiteX663" fmla="*/ 4055744 w 6703452"/>
              <a:gd name="connsiteY663" fmla="*/ 3832951 h 6099980"/>
              <a:gd name="connsiteX664" fmla="*/ 4048124 w 6703452"/>
              <a:gd name="connsiteY664" fmla="*/ 3853906 h 6099980"/>
              <a:gd name="connsiteX665" fmla="*/ 4033838 w 6703452"/>
              <a:gd name="connsiteY665" fmla="*/ 3905341 h 6099980"/>
              <a:gd name="connsiteX666" fmla="*/ 4015740 w 6703452"/>
              <a:gd name="connsiteY666" fmla="*/ 4006306 h 6099980"/>
              <a:gd name="connsiteX667" fmla="*/ 4009072 w 6703452"/>
              <a:gd name="connsiteY667" fmla="*/ 4069171 h 6099980"/>
              <a:gd name="connsiteX668" fmla="*/ 4002404 w 6703452"/>
              <a:gd name="connsiteY668" fmla="*/ 4123463 h 6099980"/>
              <a:gd name="connsiteX669" fmla="*/ 3987166 w 6703452"/>
              <a:gd name="connsiteY669" fmla="*/ 4195853 h 6099980"/>
              <a:gd name="connsiteX670" fmla="*/ 4002404 w 6703452"/>
              <a:gd name="connsiteY670" fmla="*/ 4098698 h 6099980"/>
              <a:gd name="connsiteX671" fmla="*/ 4024312 w 6703452"/>
              <a:gd name="connsiteY671" fmla="*/ 3948203 h 6099980"/>
              <a:gd name="connsiteX672" fmla="*/ 4010978 w 6703452"/>
              <a:gd name="connsiteY672" fmla="*/ 4012973 h 6099980"/>
              <a:gd name="connsiteX673" fmla="*/ 4016692 w 6703452"/>
              <a:gd name="connsiteY673" fmla="*/ 3968206 h 6099980"/>
              <a:gd name="connsiteX674" fmla="*/ 4030980 w 6703452"/>
              <a:gd name="connsiteY674" fmla="*/ 3896768 h 6099980"/>
              <a:gd name="connsiteX675" fmla="*/ 4040504 w 6703452"/>
              <a:gd name="connsiteY675" fmla="*/ 3857716 h 6099980"/>
              <a:gd name="connsiteX676" fmla="*/ 4051936 w 6703452"/>
              <a:gd name="connsiteY676" fmla="*/ 3819616 h 6099980"/>
              <a:gd name="connsiteX677" fmla="*/ 4063366 w 6703452"/>
              <a:gd name="connsiteY677" fmla="*/ 3784373 h 6099980"/>
              <a:gd name="connsiteX678" fmla="*/ 4074796 w 6703452"/>
              <a:gd name="connsiteY678" fmla="*/ 3753893 h 6099980"/>
              <a:gd name="connsiteX679" fmla="*/ 4064318 w 6703452"/>
              <a:gd name="connsiteY679" fmla="*/ 3786278 h 6099980"/>
              <a:gd name="connsiteX680" fmla="*/ 4062412 w 6703452"/>
              <a:gd name="connsiteY680" fmla="*/ 3795803 h 6099980"/>
              <a:gd name="connsiteX681" fmla="*/ 4066224 w 6703452"/>
              <a:gd name="connsiteY681" fmla="*/ 3787231 h 6099980"/>
              <a:gd name="connsiteX682" fmla="*/ 4074796 w 6703452"/>
              <a:gd name="connsiteY682" fmla="*/ 3765323 h 6099980"/>
              <a:gd name="connsiteX683" fmla="*/ 4100512 w 6703452"/>
              <a:gd name="connsiteY683" fmla="*/ 3702458 h 6099980"/>
              <a:gd name="connsiteX684" fmla="*/ 4127184 w 6703452"/>
              <a:gd name="connsiteY684" fmla="*/ 3648166 h 6099980"/>
              <a:gd name="connsiteX685" fmla="*/ 4131944 w 6703452"/>
              <a:gd name="connsiteY685" fmla="*/ 3622448 h 6099980"/>
              <a:gd name="connsiteX686" fmla="*/ 4090036 w 6703452"/>
              <a:gd name="connsiteY686" fmla="*/ 3713888 h 6099980"/>
              <a:gd name="connsiteX687" fmla="*/ 4071938 w 6703452"/>
              <a:gd name="connsiteY687" fmla="*/ 3759608 h 6099980"/>
              <a:gd name="connsiteX688" fmla="*/ 4060508 w 6703452"/>
              <a:gd name="connsiteY688" fmla="*/ 3789136 h 6099980"/>
              <a:gd name="connsiteX689" fmla="*/ 4048124 w 6703452"/>
              <a:gd name="connsiteY689" fmla="*/ 3826283 h 6099980"/>
              <a:gd name="connsiteX690" fmla="*/ 4061460 w 6703452"/>
              <a:gd name="connsiteY690" fmla="*/ 3784373 h 6099980"/>
              <a:gd name="connsiteX691" fmla="*/ 4074796 w 6703452"/>
              <a:gd name="connsiteY691" fmla="*/ 3748178 h 6099980"/>
              <a:gd name="connsiteX692" fmla="*/ 4096704 w 6703452"/>
              <a:gd name="connsiteY692" fmla="*/ 3690076 h 6099980"/>
              <a:gd name="connsiteX693" fmla="*/ 4130040 w 6703452"/>
              <a:gd name="connsiteY693" fmla="*/ 3607208 h 6099980"/>
              <a:gd name="connsiteX694" fmla="*/ 4146232 w 6703452"/>
              <a:gd name="connsiteY694" fmla="*/ 3571013 h 6099980"/>
              <a:gd name="connsiteX695" fmla="*/ 4165284 w 6703452"/>
              <a:gd name="connsiteY695" fmla="*/ 3531961 h 6099980"/>
              <a:gd name="connsiteX696" fmla="*/ 4192904 w 6703452"/>
              <a:gd name="connsiteY696" fmla="*/ 3485288 h 6099980"/>
              <a:gd name="connsiteX697" fmla="*/ 4231958 w 6703452"/>
              <a:gd name="connsiteY697" fmla="*/ 3426233 h 6099980"/>
              <a:gd name="connsiteX698" fmla="*/ 4265296 w 6703452"/>
              <a:gd name="connsiteY698" fmla="*/ 3392896 h 6099980"/>
              <a:gd name="connsiteX699" fmla="*/ 4289108 w 6703452"/>
              <a:gd name="connsiteY699" fmla="*/ 3358606 h 6099980"/>
              <a:gd name="connsiteX700" fmla="*/ 4318636 w 6703452"/>
              <a:gd name="connsiteY700" fmla="*/ 3317648 h 6099980"/>
              <a:gd name="connsiteX701" fmla="*/ 4370070 w 6703452"/>
              <a:gd name="connsiteY701" fmla="*/ 3249068 h 6099980"/>
              <a:gd name="connsiteX702" fmla="*/ 4343400 w 6703452"/>
              <a:gd name="connsiteY702" fmla="*/ 3272881 h 6099980"/>
              <a:gd name="connsiteX703" fmla="*/ 4438652 w 6703452"/>
              <a:gd name="connsiteY703" fmla="*/ 3160486 h 6099980"/>
              <a:gd name="connsiteX704" fmla="*/ 4543426 w 6703452"/>
              <a:gd name="connsiteY704" fmla="*/ 3039518 h 6099980"/>
              <a:gd name="connsiteX705" fmla="*/ 4481544 w 6703452"/>
              <a:gd name="connsiteY705" fmla="*/ 3107161 h 6099980"/>
              <a:gd name="connsiteX706" fmla="*/ 4481166 w 6703452"/>
              <a:gd name="connsiteY706" fmla="*/ 3107607 h 6099980"/>
              <a:gd name="connsiteX707" fmla="*/ 4519674 w 6703452"/>
              <a:gd name="connsiteY707" fmla="*/ 3061768 h 6099980"/>
              <a:gd name="connsiteX708" fmla="*/ 4626292 w 6703452"/>
              <a:gd name="connsiteY708" fmla="*/ 2946173 h 6099980"/>
              <a:gd name="connsiteX709" fmla="*/ 4694992 w 6703452"/>
              <a:gd name="connsiteY709" fmla="*/ 2877712 h 6099980"/>
              <a:gd name="connsiteX710" fmla="*/ 4884420 w 6703452"/>
              <a:gd name="connsiteY710" fmla="*/ 2855686 h 6099980"/>
              <a:gd name="connsiteX711" fmla="*/ 4831080 w 6703452"/>
              <a:gd name="connsiteY711" fmla="*/ 2905216 h 6099980"/>
              <a:gd name="connsiteX712" fmla="*/ 4884420 w 6703452"/>
              <a:gd name="connsiteY712" fmla="*/ 2855686 h 6099980"/>
              <a:gd name="connsiteX713" fmla="*/ 1596706 w 6703452"/>
              <a:gd name="connsiteY713" fmla="*/ 2840767 h 6099980"/>
              <a:gd name="connsiteX714" fmla="*/ 1585912 w 6703452"/>
              <a:gd name="connsiteY714" fmla="*/ 2864258 h 6099980"/>
              <a:gd name="connsiteX715" fmla="*/ 1584198 w 6703452"/>
              <a:gd name="connsiteY715" fmla="*/ 2868221 h 6099980"/>
              <a:gd name="connsiteX716" fmla="*/ 1588770 w 6703452"/>
              <a:gd name="connsiteY716" fmla="*/ 2856638 h 6099980"/>
              <a:gd name="connsiteX717" fmla="*/ 4750140 w 6703452"/>
              <a:gd name="connsiteY717" fmla="*/ 2825544 h 6099980"/>
              <a:gd name="connsiteX718" fmla="*/ 4707740 w 6703452"/>
              <a:gd name="connsiteY718" fmla="*/ 2865653 h 6099980"/>
              <a:gd name="connsiteX719" fmla="*/ 4728390 w 6703452"/>
              <a:gd name="connsiteY719" fmla="*/ 2845357 h 6099980"/>
              <a:gd name="connsiteX720" fmla="*/ 1605916 w 6703452"/>
              <a:gd name="connsiteY720" fmla="*/ 2822348 h 6099980"/>
              <a:gd name="connsiteX721" fmla="*/ 1596706 w 6703452"/>
              <a:gd name="connsiteY721" fmla="*/ 2840767 h 6099980"/>
              <a:gd name="connsiteX722" fmla="*/ 1602106 w 6703452"/>
              <a:gd name="connsiteY722" fmla="*/ 2829015 h 6099980"/>
              <a:gd name="connsiteX723" fmla="*/ 1683068 w 6703452"/>
              <a:gd name="connsiteY723" fmla="*/ 2771865 h 6099980"/>
              <a:gd name="connsiteX724" fmla="*/ 1670684 w 6703452"/>
              <a:gd name="connsiteY724" fmla="*/ 2790915 h 6099980"/>
              <a:gd name="connsiteX725" fmla="*/ 1660208 w 6703452"/>
              <a:gd name="connsiteY725" fmla="*/ 2810918 h 6099980"/>
              <a:gd name="connsiteX726" fmla="*/ 1644016 w 6703452"/>
              <a:gd name="connsiteY726" fmla="*/ 2840445 h 6099980"/>
              <a:gd name="connsiteX727" fmla="*/ 1652588 w 6703452"/>
              <a:gd name="connsiteY727" fmla="*/ 2819490 h 6099980"/>
              <a:gd name="connsiteX728" fmla="*/ 1667828 w 6703452"/>
              <a:gd name="connsiteY728" fmla="*/ 2794725 h 6099980"/>
              <a:gd name="connsiteX729" fmla="*/ 1683068 w 6703452"/>
              <a:gd name="connsiteY729" fmla="*/ 2771865 h 6099980"/>
              <a:gd name="connsiteX730" fmla="*/ 1724026 w 6703452"/>
              <a:gd name="connsiteY730" fmla="*/ 2753768 h 6099980"/>
              <a:gd name="connsiteX731" fmla="*/ 1697526 w 6703452"/>
              <a:gd name="connsiteY731" fmla="*/ 2795161 h 6099980"/>
              <a:gd name="connsiteX732" fmla="*/ 1703070 w 6703452"/>
              <a:gd name="connsiteY732" fmla="*/ 2786153 h 6099980"/>
              <a:gd name="connsiteX733" fmla="*/ 1724026 w 6703452"/>
              <a:gd name="connsiteY733" fmla="*/ 2753768 h 6099980"/>
              <a:gd name="connsiteX734" fmla="*/ 1706850 w 6703452"/>
              <a:gd name="connsiteY734" fmla="*/ 2740120 h 6099980"/>
              <a:gd name="connsiteX735" fmla="*/ 1687830 w 6703452"/>
              <a:gd name="connsiteY735" fmla="*/ 2771865 h 6099980"/>
              <a:gd name="connsiteX736" fmla="*/ 1660208 w 6703452"/>
              <a:gd name="connsiteY736" fmla="*/ 2824252 h 6099980"/>
              <a:gd name="connsiteX737" fmla="*/ 1670684 w 6703452"/>
              <a:gd name="connsiteY737" fmla="*/ 2798535 h 6099980"/>
              <a:gd name="connsiteX738" fmla="*/ 1701164 w 6703452"/>
              <a:gd name="connsiteY738" fmla="*/ 2746148 h 6099980"/>
              <a:gd name="connsiteX739" fmla="*/ 1706850 w 6703452"/>
              <a:gd name="connsiteY739" fmla="*/ 2740120 h 6099980"/>
              <a:gd name="connsiteX740" fmla="*/ 1751648 w 6703452"/>
              <a:gd name="connsiteY740" fmla="*/ 2718525 h 6099980"/>
              <a:gd name="connsiteX741" fmla="*/ 1573530 w 6703452"/>
              <a:gd name="connsiteY741" fmla="*/ 3103335 h 6099980"/>
              <a:gd name="connsiteX742" fmla="*/ 1564004 w 6703452"/>
              <a:gd name="connsiteY742" fmla="*/ 3109050 h 6099980"/>
              <a:gd name="connsiteX743" fmla="*/ 1587818 w 6703452"/>
              <a:gd name="connsiteY743" fmla="*/ 3042375 h 6099980"/>
              <a:gd name="connsiteX744" fmla="*/ 1591628 w 6703452"/>
              <a:gd name="connsiteY744" fmla="*/ 3022373 h 6099980"/>
              <a:gd name="connsiteX745" fmla="*/ 1561148 w 6703452"/>
              <a:gd name="connsiteY745" fmla="*/ 3111908 h 6099980"/>
              <a:gd name="connsiteX746" fmla="*/ 1557338 w 6703452"/>
              <a:gd name="connsiteY746" fmla="*/ 3103335 h 6099980"/>
              <a:gd name="connsiteX747" fmla="*/ 1591628 w 6703452"/>
              <a:gd name="connsiteY747" fmla="*/ 3009038 h 6099980"/>
              <a:gd name="connsiteX748" fmla="*/ 1613194 w 6703452"/>
              <a:gd name="connsiteY748" fmla="*/ 2952781 h 6099980"/>
              <a:gd name="connsiteX749" fmla="*/ 1614464 w 6703452"/>
              <a:gd name="connsiteY749" fmla="*/ 2945360 h 6099980"/>
              <a:gd name="connsiteX750" fmla="*/ 1618894 w 6703452"/>
              <a:gd name="connsiteY750" fmla="*/ 2936648 h 6099980"/>
              <a:gd name="connsiteX751" fmla="*/ 1632584 w 6703452"/>
              <a:gd name="connsiteY751" fmla="*/ 2910930 h 6099980"/>
              <a:gd name="connsiteX752" fmla="*/ 1675092 w 6703452"/>
              <a:gd name="connsiteY752" fmla="*/ 2830206 h 6099980"/>
              <a:gd name="connsiteX753" fmla="*/ 1697526 w 6703452"/>
              <a:gd name="connsiteY753" fmla="*/ 2795161 h 6099980"/>
              <a:gd name="connsiteX754" fmla="*/ 1687830 w 6703452"/>
              <a:gd name="connsiteY754" fmla="*/ 2810918 h 6099980"/>
              <a:gd name="connsiteX755" fmla="*/ 1674496 w 6703452"/>
              <a:gd name="connsiteY755" fmla="*/ 2835683 h 6099980"/>
              <a:gd name="connsiteX756" fmla="*/ 1661160 w 6703452"/>
              <a:gd name="connsiteY756" fmla="*/ 2860448 h 6099980"/>
              <a:gd name="connsiteX757" fmla="*/ 1654492 w 6703452"/>
              <a:gd name="connsiteY757" fmla="*/ 2872830 h 6099980"/>
              <a:gd name="connsiteX758" fmla="*/ 1647826 w 6703452"/>
              <a:gd name="connsiteY758" fmla="*/ 2886165 h 6099980"/>
              <a:gd name="connsiteX759" fmla="*/ 1618298 w 6703452"/>
              <a:gd name="connsiteY759" fmla="*/ 2943315 h 6099980"/>
              <a:gd name="connsiteX760" fmla="*/ 1609726 w 6703452"/>
              <a:gd name="connsiteY760" fmla="*/ 2977605 h 6099980"/>
              <a:gd name="connsiteX761" fmla="*/ 1623060 w 6703452"/>
              <a:gd name="connsiteY761" fmla="*/ 2948078 h 6099980"/>
              <a:gd name="connsiteX762" fmla="*/ 1638300 w 6703452"/>
              <a:gd name="connsiteY762" fmla="*/ 2916645 h 6099980"/>
              <a:gd name="connsiteX763" fmla="*/ 1671638 w 6703452"/>
              <a:gd name="connsiteY763" fmla="*/ 2849970 h 6099980"/>
              <a:gd name="connsiteX764" fmla="*/ 1689736 w 6703452"/>
              <a:gd name="connsiteY764" fmla="*/ 2815680 h 6099980"/>
              <a:gd name="connsiteX765" fmla="*/ 1694498 w 6703452"/>
              <a:gd name="connsiteY765" fmla="*/ 2807108 h 6099980"/>
              <a:gd name="connsiteX766" fmla="*/ 1699260 w 6703452"/>
              <a:gd name="connsiteY766" fmla="*/ 2798535 h 6099980"/>
              <a:gd name="connsiteX767" fmla="*/ 1709738 w 6703452"/>
              <a:gd name="connsiteY767" fmla="*/ 2782343 h 6099980"/>
              <a:gd name="connsiteX768" fmla="*/ 1729740 w 6703452"/>
              <a:gd name="connsiteY768" fmla="*/ 2749958 h 6099980"/>
              <a:gd name="connsiteX769" fmla="*/ 1751648 w 6703452"/>
              <a:gd name="connsiteY769" fmla="*/ 2718525 h 6099980"/>
              <a:gd name="connsiteX770" fmla="*/ 4980842 w 6703452"/>
              <a:gd name="connsiteY770" fmla="*/ 2703256 h 6099980"/>
              <a:gd name="connsiteX771" fmla="*/ 4978320 w 6703452"/>
              <a:gd name="connsiteY771" fmla="*/ 2704955 h 6099980"/>
              <a:gd name="connsiteX772" fmla="*/ 4979434 w 6703452"/>
              <a:gd name="connsiteY772" fmla="*/ 2704119 h 6099980"/>
              <a:gd name="connsiteX773" fmla="*/ 5173980 w 6703452"/>
              <a:gd name="connsiteY773" fmla="*/ 2606131 h 6099980"/>
              <a:gd name="connsiteX774" fmla="*/ 5147312 w 6703452"/>
              <a:gd name="connsiteY774" fmla="*/ 2616608 h 6099980"/>
              <a:gd name="connsiteX775" fmla="*/ 5119688 w 6703452"/>
              <a:gd name="connsiteY775" fmla="*/ 2627086 h 6099980"/>
              <a:gd name="connsiteX776" fmla="*/ 5156836 w 6703452"/>
              <a:gd name="connsiteY776" fmla="*/ 2617561 h 6099980"/>
              <a:gd name="connsiteX777" fmla="*/ 5173980 w 6703452"/>
              <a:gd name="connsiteY777" fmla="*/ 2606131 h 6099980"/>
              <a:gd name="connsiteX778" fmla="*/ 5787392 w 6703452"/>
              <a:gd name="connsiteY778" fmla="*/ 2514690 h 6099980"/>
              <a:gd name="connsiteX779" fmla="*/ 5769292 w 6703452"/>
              <a:gd name="connsiteY779" fmla="*/ 2521358 h 6099980"/>
              <a:gd name="connsiteX780" fmla="*/ 5787392 w 6703452"/>
              <a:gd name="connsiteY780" fmla="*/ 2514690 h 6099980"/>
              <a:gd name="connsiteX781" fmla="*/ 5341620 w 6703452"/>
              <a:gd name="connsiteY781" fmla="*/ 2483258 h 6099980"/>
              <a:gd name="connsiteX782" fmla="*/ 5312092 w 6703452"/>
              <a:gd name="connsiteY782" fmla="*/ 2494688 h 6099980"/>
              <a:gd name="connsiteX783" fmla="*/ 5178744 w 6703452"/>
              <a:gd name="connsiteY783" fmla="*/ 2542313 h 6099980"/>
              <a:gd name="connsiteX784" fmla="*/ 5136832 w 6703452"/>
              <a:gd name="connsiteY784" fmla="*/ 2558505 h 6099980"/>
              <a:gd name="connsiteX785" fmla="*/ 5103496 w 6703452"/>
              <a:gd name="connsiteY785" fmla="*/ 2574698 h 6099980"/>
              <a:gd name="connsiteX786" fmla="*/ 5068252 w 6703452"/>
              <a:gd name="connsiteY786" fmla="*/ 2592796 h 6099980"/>
              <a:gd name="connsiteX787" fmla="*/ 5048250 w 6703452"/>
              <a:gd name="connsiteY787" fmla="*/ 2603273 h 6099980"/>
              <a:gd name="connsiteX788" fmla="*/ 5026344 w 6703452"/>
              <a:gd name="connsiteY788" fmla="*/ 2615655 h 6099980"/>
              <a:gd name="connsiteX789" fmla="*/ 5001578 w 6703452"/>
              <a:gd name="connsiteY789" fmla="*/ 2628990 h 6099980"/>
              <a:gd name="connsiteX790" fmla="*/ 4973004 w 6703452"/>
              <a:gd name="connsiteY790" fmla="*/ 2645183 h 6099980"/>
              <a:gd name="connsiteX791" fmla="*/ 5013008 w 6703452"/>
              <a:gd name="connsiteY791" fmla="*/ 2618513 h 6099980"/>
              <a:gd name="connsiteX792" fmla="*/ 5040630 w 6703452"/>
              <a:gd name="connsiteY792" fmla="*/ 2601368 h 6099980"/>
              <a:gd name="connsiteX793" fmla="*/ 5072064 w 6703452"/>
              <a:gd name="connsiteY793" fmla="*/ 2582318 h 6099980"/>
              <a:gd name="connsiteX794" fmla="*/ 5093018 w 6703452"/>
              <a:gd name="connsiteY794" fmla="*/ 2568983 h 6099980"/>
              <a:gd name="connsiteX795" fmla="*/ 5134928 w 6703452"/>
              <a:gd name="connsiteY795" fmla="*/ 2547075 h 6099980"/>
              <a:gd name="connsiteX796" fmla="*/ 5101592 w 6703452"/>
              <a:gd name="connsiteY796" fmla="*/ 2560411 h 6099980"/>
              <a:gd name="connsiteX797" fmla="*/ 5154930 w 6703452"/>
              <a:gd name="connsiteY797" fmla="*/ 2536598 h 6099980"/>
              <a:gd name="connsiteX798" fmla="*/ 5178744 w 6703452"/>
              <a:gd name="connsiteY798" fmla="*/ 2532788 h 6099980"/>
              <a:gd name="connsiteX799" fmla="*/ 5341620 w 6703452"/>
              <a:gd name="connsiteY799" fmla="*/ 2483258 h 6099980"/>
              <a:gd name="connsiteX800" fmla="*/ 1901608 w 6703452"/>
              <a:gd name="connsiteY800" fmla="*/ 2454802 h 6099980"/>
              <a:gd name="connsiteX801" fmla="*/ 1876426 w 6703452"/>
              <a:gd name="connsiteY801" fmla="*/ 2479447 h 6099980"/>
              <a:gd name="connsiteX802" fmla="*/ 1900240 w 6703452"/>
              <a:gd name="connsiteY802" fmla="*/ 2455635 h 6099980"/>
              <a:gd name="connsiteX803" fmla="*/ 1901608 w 6703452"/>
              <a:gd name="connsiteY803" fmla="*/ 2454802 h 6099980"/>
              <a:gd name="connsiteX804" fmla="*/ 5862324 w 6703452"/>
              <a:gd name="connsiteY804" fmla="*/ 2445947 h 6099980"/>
              <a:gd name="connsiteX805" fmla="*/ 5816918 w 6703452"/>
              <a:gd name="connsiteY805" fmla="*/ 2461351 h 6099980"/>
              <a:gd name="connsiteX806" fmla="*/ 5770246 w 6703452"/>
              <a:gd name="connsiteY806" fmla="*/ 2474686 h 6099980"/>
              <a:gd name="connsiteX807" fmla="*/ 5719764 w 6703452"/>
              <a:gd name="connsiteY807" fmla="*/ 2487068 h 6099980"/>
              <a:gd name="connsiteX808" fmla="*/ 5700712 w 6703452"/>
              <a:gd name="connsiteY808" fmla="*/ 2493736 h 6099980"/>
              <a:gd name="connsiteX809" fmla="*/ 5745480 w 6703452"/>
              <a:gd name="connsiteY809" fmla="*/ 2488973 h 6099980"/>
              <a:gd name="connsiteX810" fmla="*/ 5694046 w 6703452"/>
              <a:gd name="connsiteY810" fmla="*/ 2498498 h 6099980"/>
              <a:gd name="connsiteX811" fmla="*/ 5660708 w 6703452"/>
              <a:gd name="connsiteY811" fmla="*/ 2508023 h 6099980"/>
              <a:gd name="connsiteX812" fmla="*/ 5571172 w 6703452"/>
              <a:gd name="connsiteY812" fmla="*/ 2529931 h 6099980"/>
              <a:gd name="connsiteX813" fmla="*/ 5617846 w 6703452"/>
              <a:gd name="connsiteY813" fmla="*/ 2524216 h 6099980"/>
              <a:gd name="connsiteX814" fmla="*/ 5708332 w 6703452"/>
              <a:gd name="connsiteY814" fmla="*/ 2504213 h 6099980"/>
              <a:gd name="connsiteX815" fmla="*/ 5746432 w 6703452"/>
              <a:gd name="connsiteY815" fmla="*/ 2491831 h 6099980"/>
              <a:gd name="connsiteX816" fmla="*/ 5796916 w 6703452"/>
              <a:gd name="connsiteY816" fmla="*/ 2475638 h 6099980"/>
              <a:gd name="connsiteX817" fmla="*/ 5862638 w 6703452"/>
              <a:gd name="connsiteY817" fmla="*/ 2447063 h 6099980"/>
              <a:gd name="connsiteX818" fmla="*/ 5862324 w 6703452"/>
              <a:gd name="connsiteY818" fmla="*/ 2445947 h 6099980"/>
              <a:gd name="connsiteX819" fmla="*/ 5748338 w 6703452"/>
              <a:gd name="connsiteY819" fmla="*/ 2415630 h 6099980"/>
              <a:gd name="connsiteX820" fmla="*/ 5694046 w 6703452"/>
              <a:gd name="connsiteY820" fmla="*/ 2430870 h 6099980"/>
              <a:gd name="connsiteX821" fmla="*/ 5748338 w 6703452"/>
              <a:gd name="connsiteY821" fmla="*/ 2415630 h 6099980"/>
              <a:gd name="connsiteX822" fmla="*/ 5732146 w 6703452"/>
              <a:gd name="connsiteY822" fmla="*/ 2404200 h 6099980"/>
              <a:gd name="connsiteX823" fmla="*/ 5662612 w 6703452"/>
              <a:gd name="connsiteY823" fmla="*/ 2423250 h 6099980"/>
              <a:gd name="connsiteX824" fmla="*/ 5647372 w 6703452"/>
              <a:gd name="connsiteY824" fmla="*/ 2425155 h 6099980"/>
              <a:gd name="connsiteX825" fmla="*/ 5682616 w 6703452"/>
              <a:gd name="connsiteY825" fmla="*/ 2416583 h 6099980"/>
              <a:gd name="connsiteX826" fmla="*/ 5717858 w 6703452"/>
              <a:gd name="connsiteY826" fmla="*/ 2407058 h 6099980"/>
              <a:gd name="connsiteX827" fmla="*/ 2229804 w 6703452"/>
              <a:gd name="connsiteY827" fmla="*/ 2291806 h 6099980"/>
              <a:gd name="connsiteX828" fmla="*/ 2230092 w 6703452"/>
              <a:gd name="connsiteY828" fmla="*/ 2292061 h 6099980"/>
              <a:gd name="connsiteX829" fmla="*/ 2229804 w 6703452"/>
              <a:gd name="connsiteY829" fmla="*/ 2292163 h 6099980"/>
              <a:gd name="connsiteX830" fmla="*/ 2229804 w 6703452"/>
              <a:gd name="connsiteY830" fmla="*/ 2291806 h 6099980"/>
              <a:gd name="connsiteX831" fmla="*/ 2486978 w 6703452"/>
              <a:gd name="connsiteY831" fmla="*/ 2268945 h 6099980"/>
              <a:gd name="connsiteX832" fmla="*/ 2477452 w 6703452"/>
              <a:gd name="connsiteY832" fmla="*/ 2270850 h 6099980"/>
              <a:gd name="connsiteX833" fmla="*/ 2475548 w 6703452"/>
              <a:gd name="connsiteY833" fmla="*/ 2270850 h 6099980"/>
              <a:gd name="connsiteX834" fmla="*/ 3027998 w 6703452"/>
              <a:gd name="connsiteY834" fmla="*/ 2214653 h 6099980"/>
              <a:gd name="connsiteX835" fmla="*/ 3023236 w 6703452"/>
              <a:gd name="connsiteY835" fmla="*/ 2216558 h 6099980"/>
              <a:gd name="connsiteX836" fmla="*/ 3027762 w 6703452"/>
              <a:gd name="connsiteY836" fmla="*/ 2214702 h 6099980"/>
              <a:gd name="connsiteX837" fmla="*/ 3076368 w 6703452"/>
              <a:gd name="connsiteY837" fmla="*/ 2211539 h 6099980"/>
              <a:gd name="connsiteX838" fmla="*/ 3046096 w 6703452"/>
              <a:gd name="connsiteY838" fmla="*/ 2223226 h 6099980"/>
              <a:gd name="connsiteX839" fmla="*/ 3060384 w 6703452"/>
              <a:gd name="connsiteY839" fmla="*/ 2219416 h 6099980"/>
              <a:gd name="connsiteX840" fmla="*/ 3048952 w 6703452"/>
              <a:gd name="connsiteY840" fmla="*/ 2223226 h 6099980"/>
              <a:gd name="connsiteX841" fmla="*/ 3025140 w 6703452"/>
              <a:gd name="connsiteY841" fmla="*/ 2229893 h 6099980"/>
              <a:gd name="connsiteX842" fmla="*/ 2928938 w 6703452"/>
              <a:gd name="connsiteY842" fmla="*/ 2249896 h 6099980"/>
              <a:gd name="connsiteX843" fmla="*/ 2815592 w 6703452"/>
              <a:gd name="connsiteY843" fmla="*/ 2257516 h 6099980"/>
              <a:gd name="connsiteX844" fmla="*/ 2770824 w 6703452"/>
              <a:gd name="connsiteY844" fmla="*/ 2255611 h 6099980"/>
              <a:gd name="connsiteX845" fmla="*/ 2939416 w 6703452"/>
              <a:gd name="connsiteY845" fmla="*/ 2243228 h 6099980"/>
              <a:gd name="connsiteX846" fmla="*/ 3047048 w 6703452"/>
              <a:gd name="connsiteY846" fmla="*/ 2217511 h 6099980"/>
              <a:gd name="connsiteX847" fmla="*/ 3076368 w 6703452"/>
              <a:gd name="connsiteY847" fmla="*/ 2211539 h 6099980"/>
              <a:gd name="connsiteX848" fmla="*/ 3114676 w 6703452"/>
              <a:gd name="connsiteY848" fmla="*/ 2200365 h 6099980"/>
              <a:gd name="connsiteX849" fmla="*/ 3033712 w 6703452"/>
              <a:gd name="connsiteY849" fmla="*/ 2231798 h 6099980"/>
              <a:gd name="connsiteX850" fmla="*/ 3114676 w 6703452"/>
              <a:gd name="connsiteY850" fmla="*/ 2200365 h 6099980"/>
              <a:gd name="connsiteX851" fmla="*/ 3124570 w 6703452"/>
              <a:gd name="connsiteY851" fmla="*/ 2194592 h 6099980"/>
              <a:gd name="connsiteX852" fmla="*/ 3117532 w 6703452"/>
              <a:gd name="connsiteY852" fmla="*/ 2198461 h 6099980"/>
              <a:gd name="connsiteX853" fmla="*/ 3094672 w 6703452"/>
              <a:gd name="connsiteY853" fmla="*/ 2207986 h 6099980"/>
              <a:gd name="connsiteX854" fmla="*/ 3071812 w 6703452"/>
              <a:gd name="connsiteY854" fmla="*/ 2215606 h 6099980"/>
              <a:gd name="connsiteX855" fmla="*/ 3060384 w 6703452"/>
              <a:gd name="connsiteY855" fmla="*/ 2219416 h 6099980"/>
              <a:gd name="connsiteX856" fmla="*/ 3073718 w 6703452"/>
              <a:gd name="connsiteY856" fmla="*/ 2214653 h 6099980"/>
              <a:gd name="connsiteX857" fmla="*/ 3096578 w 6703452"/>
              <a:gd name="connsiteY857" fmla="*/ 2207033 h 6099980"/>
              <a:gd name="connsiteX858" fmla="*/ 3167080 w 6703452"/>
              <a:gd name="connsiteY858" fmla="*/ 2171224 h 6099980"/>
              <a:gd name="connsiteX859" fmla="*/ 3153728 w 6703452"/>
              <a:gd name="connsiteY859" fmla="*/ 2179292 h 6099980"/>
              <a:gd name="connsiteX860" fmla="*/ 3130868 w 6703452"/>
              <a:gd name="connsiteY860" fmla="*/ 2191793 h 6099980"/>
              <a:gd name="connsiteX861" fmla="*/ 3124570 w 6703452"/>
              <a:gd name="connsiteY861" fmla="*/ 2194592 h 6099980"/>
              <a:gd name="connsiteX862" fmla="*/ 6288168 w 6703452"/>
              <a:gd name="connsiteY862" fmla="*/ 2109758 h 6099980"/>
              <a:gd name="connsiteX863" fmla="*/ 6282692 w 6703452"/>
              <a:gd name="connsiteY863" fmla="*/ 2128927 h 6099980"/>
              <a:gd name="connsiteX864" fmla="*/ 6245544 w 6703452"/>
              <a:gd name="connsiteY864" fmla="*/ 2204175 h 6099980"/>
              <a:gd name="connsiteX865" fmla="*/ 6280786 w 6703452"/>
              <a:gd name="connsiteY865" fmla="*/ 2127975 h 6099980"/>
              <a:gd name="connsiteX866" fmla="*/ 6248400 w 6703452"/>
              <a:gd name="connsiteY866" fmla="*/ 2192745 h 6099980"/>
              <a:gd name="connsiteX867" fmla="*/ 6237924 w 6703452"/>
              <a:gd name="connsiteY867" fmla="*/ 2208937 h 6099980"/>
              <a:gd name="connsiteX868" fmla="*/ 6224588 w 6703452"/>
              <a:gd name="connsiteY868" fmla="*/ 2225130 h 6099980"/>
              <a:gd name="connsiteX869" fmla="*/ 6286500 w 6703452"/>
              <a:gd name="connsiteY869" fmla="*/ 2109877 h 6099980"/>
              <a:gd name="connsiteX870" fmla="*/ 6288168 w 6703452"/>
              <a:gd name="connsiteY870" fmla="*/ 2109758 h 6099980"/>
              <a:gd name="connsiteX871" fmla="*/ 6252212 w 6703452"/>
              <a:gd name="connsiteY871" fmla="*/ 1935571 h 6099980"/>
              <a:gd name="connsiteX872" fmla="*/ 6243638 w 6703452"/>
              <a:gd name="connsiteY872" fmla="*/ 2045108 h 6099980"/>
              <a:gd name="connsiteX873" fmla="*/ 6250304 w 6703452"/>
              <a:gd name="connsiteY873" fmla="*/ 2027963 h 6099980"/>
              <a:gd name="connsiteX874" fmla="*/ 6150292 w 6703452"/>
              <a:gd name="connsiteY874" fmla="*/ 2224178 h 6099980"/>
              <a:gd name="connsiteX875" fmla="*/ 5980748 w 6703452"/>
              <a:gd name="connsiteY875" fmla="*/ 2363243 h 6099980"/>
              <a:gd name="connsiteX876" fmla="*/ 6121718 w 6703452"/>
              <a:gd name="connsiteY876" fmla="*/ 2264183 h 6099980"/>
              <a:gd name="connsiteX877" fmla="*/ 6187440 w 6703452"/>
              <a:gd name="connsiteY877" fmla="*/ 2197508 h 6099980"/>
              <a:gd name="connsiteX878" fmla="*/ 6190298 w 6703452"/>
              <a:gd name="connsiteY878" fmla="*/ 2198461 h 6099980"/>
              <a:gd name="connsiteX879" fmla="*/ 6168392 w 6703452"/>
              <a:gd name="connsiteY879" fmla="*/ 2230846 h 6099980"/>
              <a:gd name="connsiteX880" fmla="*/ 6110288 w 6703452"/>
              <a:gd name="connsiteY880" fmla="*/ 2293711 h 6099980"/>
              <a:gd name="connsiteX881" fmla="*/ 5999798 w 6703452"/>
              <a:gd name="connsiteY881" fmla="*/ 2377531 h 6099980"/>
              <a:gd name="connsiteX882" fmla="*/ 5975032 w 6703452"/>
              <a:gd name="connsiteY882" fmla="*/ 2392771 h 6099980"/>
              <a:gd name="connsiteX883" fmla="*/ 6069330 w 6703452"/>
              <a:gd name="connsiteY883" fmla="*/ 2330858 h 6099980"/>
              <a:gd name="connsiteX884" fmla="*/ 6170296 w 6703452"/>
              <a:gd name="connsiteY884" fmla="*/ 2232751 h 6099980"/>
              <a:gd name="connsiteX885" fmla="*/ 6214112 w 6703452"/>
              <a:gd name="connsiteY885" fmla="*/ 2162266 h 6099980"/>
              <a:gd name="connsiteX886" fmla="*/ 6250304 w 6703452"/>
              <a:gd name="connsiteY886" fmla="*/ 2062253 h 6099980"/>
              <a:gd name="connsiteX887" fmla="*/ 6256972 w 6703452"/>
              <a:gd name="connsiteY887" fmla="*/ 1971765 h 6099980"/>
              <a:gd name="connsiteX888" fmla="*/ 6256020 w 6703452"/>
              <a:gd name="connsiteY888" fmla="*/ 1956526 h 6099980"/>
              <a:gd name="connsiteX889" fmla="*/ 6254116 w 6703452"/>
              <a:gd name="connsiteY889" fmla="*/ 1945096 h 6099980"/>
              <a:gd name="connsiteX890" fmla="*/ 6252212 w 6703452"/>
              <a:gd name="connsiteY890" fmla="*/ 1935571 h 6099980"/>
              <a:gd name="connsiteX891" fmla="*/ 6187440 w 6703452"/>
              <a:gd name="connsiteY891" fmla="*/ 1898422 h 6099980"/>
              <a:gd name="connsiteX892" fmla="*/ 6193156 w 6703452"/>
              <a:gd name="connsiteY892" fmla="*/ 1919377 h 6099980"/>
              <a:gd name="connsiteX893" fmla="*/ 6196966 w 6703452"/>
              <a:gd name="connsiteY893" fmla="*/ 1941285 h 6099980"/>
              <a:gd name="connsiteX894" fmla="*/ 6195060 w 6703452"/>
              <a:gd name="connsiteY894" fmla="*/ 1952714 h 6099980"/>
              <a:gd name="connsiteX895" fmla="*/ 6187440 w 6703452"/>
              <a:gd name="connsiteY895" fmla="*/ 1898422 h 6099980"/>
              <a:gd name="connsiteX896" fmla="*/ 6250304 w 6703452"/>
              <a:gd name="connsiteY896" fmla="*/ 1843178 h 6099980"/>
              <a:gd name="connsiteX897" fmla="*/ 6272212 w 6703452"/>
              <a:gd name="connsiteY897" fmla="*/ 1932713 h 6099980"/>
              <a:gd name="connsiteX898" fmla="*/ 6273166 w 6703452"/>
              <a:gd name="connsiteY898" fmla="*/ 1921283 h 6099980"/>
              <a:gd name="connsiteX899" fmla="*/ 6271260 w 6703452"/>
              <a:gd name="connsiteY899" fmla="*/ 1906043 h 6099980"/>
              <a:gd name="connsiteX900" fmla="*/ 6268404 w 6703452"/>
              <a:gd name="connsiteY900" fmla="*/ 1893661 h 6099980"/>
              <a:gd name="connsiteX901" fmla="*/ 6263640 w 6703452"/>
              <a:gd name="connsiteY901" fmla="*/ 1874611 h 6099980"/>
              <a:gd name="connsiteX902" fmla="*/ 6256972 w 6703452"/>
              <a:gd name="connsiteY902" fmla="*/ 1854608 h 6099980"/>
              <a:gd name="connsiteX903" fmla="*/ 6250304 w 6703452"/>
              <a:gd name="connsiteY903" fmla="*/ 1843178 h 6099980"/>
              <a:gd name="connsiteX904" fmla="*/ 6075676 w 6703452"/>
              <a:gd name="connsiteY904" fmla="*/ 1603433 h 6099980"/>
              <a:gd name="connsiteX905" fmla="*/ 6082556 w 6703452"/>
              <a:gd name="connsiteY905" fmla="*/ 1617687 h 6099980"/>
              <a:gd name="connsiteX906" fmla="*/ 6081922 w 6703452"/>
              <a:gd name="connsiteY906" fmla="*/ 1617167 h 6099980"/>
              <a:gd name="connsiteX907" fmla="*/ 6073968 w 6703452"/>
              <a:gd name="connsiteY907" fmla="*/ 1599678 h 6099980"/>
              <a:gd name="connsiteX908" fmla="*/ 6075676 w 6703452"/>
              <a:gd name="connsiteY908" fmla="*/ 1603433 h 6099980"/>
              <a:gd name="connsiteX909" fmla="*/ 6074330 w 6703452"/>
              <a:gd name="connsiteY909" fmla="*/ 1600648 h 6099980"/>
              <a:gd name="connsiteX910" fmla="*/ 6069266 w 6703452"/>
              <a:gd name="connsiteY910" fmla="*/ 1587131 h 6099980"/>
              <a:gd name="connsiteX911" fmla="*/ 6073968 w 6703452"/>
              <a:gd name="connsiteY911" fmla="*/ 1599678 h 6099980"/>
              <a:gd name="connsiteX912" fmla="*/ 6073380 w 6703452"/>
              <a:gd name="connsiteY912" fmla="*/ 1598385 h 6099980"/>
              <a:gd name="connsiteX913" fmla="*/ 3489008 w 6703452"/>
              <a:gd name="connsiteY913" fmla="*/ 1400265 h 6099980"/>
              <a:gd name="connsiteX914" fmla="*/ 3457576 w 6703452"/>
              <a:gd name="connsiteY914" fmla="*/ 1528853 h 6099980"/>
              <a:gd name="connsiteX915" fmla="*/ 3474720 w 6703452"/>
              <a:gd name="connsiteY915" fmla="*/ 1441223 h 6099980"/>
              <a:gd name="connsiteX916" fmla="*/ 3489008 w 6703452"/>
              <a:gd name="connsiteY916" fmla="*/ 1400265 h 6099980"/>
              <a:gd name="connsiteX917" fmla="*/ 3509964 w 6703452"/>
              <a:gd name="connsiteY917" fmla="*/ 1350735 h 6099980"/>
              <a:gd name="connsiteX918" fmla="*/ 3509010 w 6703452"/>
              <a:gd name="connsiteY918" fmla="*/ 1358355 h 6099980"/>
              <a:gd name="connsiteX919" fmla="*/ 3500438 w 6703452"/>
              <a:gd name="connsiteY919" fmla="*/ 1395502 h 6099980"/>
              <a:gd name="connsiteX920" fmla="*/ 3509964 w 6703452"/>
              <a:gd name="connsiteY920" fmla="*/ 1350735 h 6099980"/>
              <a:gd name="connsiteX921" fmla="*/ 6167438 w 6703452"/>
              <a:gd name="connsiteY921" fmla="*/ 1333590 h 6099980"/>
              <a:gd name="connsiteX922" fmla="*/ 6148298 w 6703452"/>
              <a:gd name="connsiteY922" fmla="*/ 1384385 h 6099980"/>
              <a:gd name="connsiteX923" fmla="*/ 6150004 w 6703452"/>
              <a:gd name="connsiteY923" fmla="*/ 1377161 h 6099980"/>
              <a:gd name="connsiteX924" fmla="*/ 6155640 w 6703452"/>
              <a:gd name="connsiteY924" fmla="*/ 1360136 h 6099980"/>
              <a:gd name="connsiteX925" fmla="*/ 6074092 w 6703452"/>
              <a:gd name="connsiteY925" fmla="*/ 1295490 h 6099980"/>
              <a:gd name="connsiteX926" fmla="*/ 6067424 w 6703452"/>
              <a:gd name="connsiteY926" fmla="*/ 1310730 h 6099980"/>
              <a:gd name="connsiteX927" fmla="*/ 6060758 w 6703452"/>
              <a:gd name="connsiteY927" fmla="*/ 1325970 h 6099980"/>
              <a:gd name="connsiteX928" fmla="*/ 6074092 w 6703452"/>
              <a:gd name="connsiteY928" fmla="*/ 1295490 h 6099980"/>
              <a:gd name="connsiteX929" fmla="*/ 6189152 w 6703452"/>
              <a:gd name="connsiteY929" fmla="*/ 1194257 h 6099980"/>
              <a:gd name="connsiteX930" fmla="*/ 6151246 w 6703452"/>
              <a:gd name="connsiteY930" fmla="*/ 1236436 h 6099980"/>
              <a:gd name="connsiteX931" fmla="*/ 6182202 w 6703452"/>
              <a:gd name="connsiteY931" fmla="*/ 1201074 h 6099980"/>
              <a:gd name="connsiteX932" fmla="*/ 3515678 w 6703452"/>
              <a:gd name="connsiteY932" fmla="*/ 1163093 h 6099980"/>
              <a:gd name="connsiteX933" fmla="*/ 3504248 w 6703452"/>
              <a:gd name="connsiteY933" fmla="*/ 1209766 h 6099980"/>
              <a:gd name="connsiteX934" fmla="*/ 3505200 w 6703452"/>
              <a:gd name="connsiteY934" fmla="*/ 1200241 h 6099980"/>
              <a:gd name="connsiteX935" fmla="*/ 3510916 w 6703452"/>
              <a:gd name="connsiteY935" fmla="*/ 1146900 h 6099980"/>
              <a:gd name="connsiteX936" fmla="*/ 3494724 w 6703452"/>
              <a:gd name="connsiteY936" fmla="*/ 1197382 h 6099980"/>
              <a:gd name="connsiteX937" fmla="*/ 3480436 w 6703452"/>
              <a:gd name="connsiteY937" fmla="*/ 1248817 h 6099980"/>
              <a:gd name="connsiteX938" fmla="*/ 3488056 w 6703452"/>
              <a:gd name="connsiteY938" fmla="*/ 1214527 h 6099980"/>
              <a:gd name="connsiteX939" fmla="*/ 3499486 w 6703452"/>
              <a:gd name="connsiteY939" fmla="*/ 1180238 h 6099980"/>
              <a:gd name="connsiteX940" fmla="*/ 3510916 w 6703452"/>
              <a:gd name="connsiteY940" fmla="*/ 1146900 h 6099980"/>
              <a:gd name="connsiteX941" fmla="*/ 6429376 w 6703452"/>
              <a:gd name="connsiteY941" fmla="*/ 1047840 h 6099980"/>
              <a:gd name="connsiteX942" fmla="*/ 6342698 w 6703452"/>
              <a:gd name="connsiteY942" fmla="*/ 1117372 h 6099980"/>
              <a:gd name="connsiteX943" fmla="*/ 6429376 w 6703452"/>
              <a:gd name="connsiteY943" fmla="*/ 1047840 h 6099980"/>
              <a:gd name="connsiteX944" fmla="*/ 6587492 w 6703452"/>
              <a:gd name="connsiteY944" fmla="*/ 880201 h 6099980"/>
              <a:gd name="connsiteX945" fmla="*/ 6579872 w 6703452"/>
              <a:gd name="connsiteY945" fmla="*/ 888773 h 6099980"/>
              <a:gd name="connsiteX946" fmla="*/ 6523672 w 6703452"/>
              <a:gd name="connsiteY946" fmla="*/ 957353 h 6099980"/>
              <a:gd name="connsiteX947" fmla="*/ 6463666 w 6703452"/>
              <a:gd name="connsiteY947" fmla="*/ 1010693 h 6099980"/>
              <a:gd name="connsiteX948" fmla="*/ 6537960 w 6703452"/>
              <a:gd name="connsiteY948" fmla="*/ 937351 h 6099980"/>
              <a:gd name="connsiteX949" fmla="*/ 6487478 w 6703452"/>
              <a:gd name="connsiteY949" fmla="*/ 983071 h 6099980"/>
              <a:gd name="connsiteX950" fmla="*/ 6506528 w 6703452"/>
              <a:gd name="connsiteY950" fmla="*/ 963068 h 6099980"/>
              <a:gd name="connsiteX951" fmla="*/ 6494146 w 6703452"/>
              <a:gd name="connsiteY951" fmla="*/ 965926 h 6099980"/>
              <a:gd name="connsiteX952" fmla="*/ 6398896 w 6703452"/>
              <a:gd name="connsiteY952" fmla="*/ 1049746 h 6099980"/>
              <a:gd name="connsiteX953" fmla="*/ 6408420 w 6703452"/>
              <a:gd name="connsiteY953" fmla="*/ 1042126 h 6099980"/>
              <a:gd name="connsiteX954" fmla="*/ 6312218 w 6703452"/>
              <a:gd name="connsiteY954" fmla="*/ 1122136 h 6099980"/>
              <a:gd name="connsiteX955" fmla="*/ 6334124 w 6703452"/>
              <a:gd name="connsiteY955" fmla="*/ 1117373 h 6099980"/>
              <a:gd name="connsiteX956" fmla="*/ 6342698 w 6703452"/>
              <a:gd name="connsiteY956" fmla="*/ 1104038 h 6099980"/>
              <a:gd name="connsiteX957" fmla="*/ 6235066 w 6703452"/>
              <a:gd name="connsiteY957" fmla="*/ 1189763 h 6099980"/>
              <a:gd name="connsiteX958" fmla="*/ 6200776 w 6703452"/>
              <a:gd name="connsiteY958" fmla="*/ 1229768 h 6099980"/>
              <a:gd name="connsiteX959" fmla="*/ 6246496 w 6703452"/>
              <a:gd name="connsiteY959" fmla="*/ 1183096 h 6099980"/>
              <a:gd name="connsiteX960" fmla="*/ 6260784 w 6703452"/>
              <a:gd name="connsiteY960" fmla="*/ 1174523 h 6099980"/>
              <a:gd name="connsiteX961" fmla="*/ 6308408 w 6703452"/>
              <a:gd name="connsiteY961" fmla="*/ 1138328 h 6099980"/>
              <a:gd name="connsiteX962" fmla="*/ 6187440 w 6703452"/>
              <a:gd name="connsiteY962" fmla="*/ 1257390 h 6099980"/>
              <a:gd name="connsiteX963" fmla="*/ 6198872 w 6703452"/>
              <a:gd name="connsiteY963" fmla="*/ 1240246 h 6099980"/>
              <a:gd name="connsiteX964" fmla="*/ 6185536 w 6703452"/>
              <a:gd name="connsiteY964" fmla="*/ 1250723 h 6099980"/>
              <a:gd name="connsiteX965" fmla="*/ 6125528 w 6703452"/>
              <a:gd name="connsiteY965" fmla="*/ 1334543 h 6099980"/>
              <a:gd name="connsiteX966" fmla="*/ 6100764 w 6703452"/>
              <a:gd name="connsiteY966" fmla="*/ 1422173 h 6099980"/>
              <a:gd name="connsiteX967" fmla="*/ 6098858 w 6703452"/>
              <a:gd name="connsiteY967" fmla="*/ 1450748 h 6099980"/>
              <a:gd name="connsiteX968" fmla="*/ 6099812 w 6703452"/>
              <a:gd name="connsiteY968" fmla="*/ 1479323 h 6099980"/>
              <a:gd name="connsiteX969" fmla="*/ 6103620 w 6703452"/>
              <a:gd name="connsiteY969" fmla="*/ 1506946 h 6099980"/>
              <a:gd name="connsiteX970" fmla="*/ 6109336 w 6703452"/>
              <a:gd name="connsiteY970" fmla="*/ 1530758 h 6099980"/>
              <a:gd name="connsiteX971" fmla="*/ 6113146 w 6703452"/>
              <a:gd name="connsiteY971" fmla="*/ 1525043 h 6099980"/>
              <a:gd name="connsiteX972" fmla="*/ 6112192 w 6703452"/>
              <a:gd name="connsiteY972" fmla="*/ 1511708 h 6099980"/>
              <a:gd name="connsiteX973" fmla="*/ 6110288 w 6703452"/>
              <a:gd name="connsiteY973" fmla="*/ 1492658 h 6099980"/>
              <a:gd name="connsiteX974" fmla="*/ 6108384 w 6703452"/>
              <a:gd name="connsiteY974" fmla="*/ 1462178 h 6099980"/>
              <a:gd name="connsiteX975" fmla="*/ 6109336 w 6703452"/>
              <a:gd name="connsiteY975" fmla="*/ 1476465 h 6099980"/>
              <a:gd name="connsiteX976" fmla="*/ 6111240 w 6703452"/>
              <a:gd name="connsiteY976" fmla="*/ 1492658 h 6099980"/>
              <a:gd name="connsiteX977" fmla="*/ 6117908 w 6703452"/>
              <a:gd name="connsiteY977" fmla="*/ 1528853 h 6099980"/>
              <a:gd name="connsiteX978" fmla="*/ 6146484 w 6703452"/>
              <a:gd name="connsiteY978" fmla="*/ 1612673 h 6099980"/>
              <a:gd name="connsiteX979" fmla="*/ 6119812 w 6703452"/>
              <a:gd name="connsiteY979" fmla="*/ 1551713 h 6099980"/>
              <a:gd name="connsiteX980" fmla="*/ 6160772 w 6703452"/>
              <a:gd name="connsiteY980" fmla="*/ 1661251 h 6099980"/>
              <a:gd name="connsiteX981" fmla="*/ 6191250 w 6703452"/>
              <a:gd name="connsiteY981" fmla="*/ 1718401 h 6099980"/>
              <a:gd name="connsiteX982" fmla="*/ 6185536 w 6703452"/>
              <a:gd name="connsiteY982" fmla="*/ 1704113 h 6099980"/>
              <a:gd name="connsiteX983" fmla="*/ 6221730 w 6703452"/>
              <a:gd name="connsiteY983" fmla="*/ 1766978 h 6099980"/>
              <a:gd name="connsiteX984" fmla="*/ 6196012 w 6703452"/>
              <a:gd name="connsiteY984" fmla="*/ 1714590 h 6099980"/>
              <a:gd name="connsiteX985" fmla="*/ 6206492 w 6703452"/>
              <a:gd name="connsiteY985" fmla="*/ 1726021 h 6099980"/>
              <a:gd name="connsiteX986" fmla="*/ 6246496 w 6703452"/>
              <a:gd name="connsiteY986" fmla="*/ 1812698 h 6099980"/>
              <a:gd name="connsiteX987" fmla="*/ 6220778 w 6703452"/>
              <a:gd name="connsiteY987" fmla="*/ 1745071 h 6099980"/>
              <a:gd name="connsiteX988" fmla="*/ 6251258 w 6703452"/>
              <a:gd name="connsiteY988" fmla="*/ 1810793 h 6099980"/>
              <a:gd name="connsiteX989" fmla="*/ 6264592 w 6703452"/>
              <a:gd name="connsiteY989" fmla="*/ 1841273 h 6099980"/>
              <a:gd name="connsiteX990" fmla="*/ 6225540 w 6703452"/>
              <a:gd name="connsiteY990" fmla="*/ 1747928 h 6099980"/>
              <a:gd name="connsiteX991" fmla="*/ 6189346 w 6703452"/>
              <a:gd name="connsiteY991" fmla="*/ 1676490 h 6099980"/>
              <a:gd name="connsiteX992" fmla="*/ 6156008 w 6703452"/>
              <a:gd name="connsiteY992" fmla="*/ 1608863 h 6099980"/>
              <a:gd name="connsiteX993" fmla="*/ 6125528 w 6703452"/>
              <a:gd name="connsiteY993" fmla="*/ 1527901 h 6099980"/>
              <a:gd name="connsiteX994" fmla="*/ 6137912 w 6703452"/>
              <a:gd name="connsiteY994" fmla="*/ 1580288 h 6099980"/>
              <a:gd name="connsiteX995" fmla="*/ 6122672 w 6703452"/>
              <a:gd name="connsiteY995" fmla="*/ 1535521 h 6099980"/>
              <a:gd name="connsiteX996" fmla="*/ 6116004 w 6703452"/>
              <a:gd name="connsiteY996" fmla="*/ 1504088 h 6099980"/>
              <a:gd name="connsiteX997" fmla="*/ 6114098 w 6703452"/>
              <a:gd name="connsiteY997" fmla="*/ 1481228 h 6099980"/>
              <a:gd name="connsiteX998" fmla="*/ 6115050 w 6703452"/>
              <a:gd name="connsiteY998" fmla="*/ 1462178 h 6099980"/>
              <a:gd name="connsiteX999" fmla="*/ 6120766 w 6703452"/>
              <a:gd name="connsiteY999" fmla="*/ 1417411 h 6099980"/>
              <a:gd name="connsiteX1000" fmla="*/ 6148388 w 6703452"/>
              <a:gd name="connsiteY1000" fmla="*/ 1335496 h 6099980"/>
              <a:gd name="connsiteX1001" fmla="*/ 6182678 w 6703452"/>
              <a:gd name="connsiteY1001" fmla="*/ 1278346 h 6099980"/>
              <a:gd name="connsiteX1002" fmla="*/ 6237924 w 6703452"/>
              <a:gd name="connsiteY1002" fmla="*/ 1216433 h 6099980"/>
              <a:gd name="connsiteX1003" fmla="*/ 6313172 w 6703452"/>
              <a:gd name="connsiteY1003" fmla="*/ 1145948 h 6099980"/>
              <a:gd name="connsiteX1004" fmla="*/ 6357938 w 6703452"/>
              <a:gd name="connsiteY1004" fmla="*/ 1114516 h 6099980"/>
              <a:gd name="connsiteX1005" fmla="*/ 6447472 w 6703452"/>
              <a:gd name="connsiteY1005" fmla="*/ 1043078 h 6099980"/>
              <a:gd name="connsiteX1006" fmla="*/ 6552248 w 6703452"/>
              <a:gd name="connsiteY1006" fmla="*/ 934493 h 6099980"/>
              <a:gd name="connsiteX1007" fmla="*/ 6586538 w 6703452"/>
              <a:gd name="connsiteY1007" fmla="*/ 887821 h 6099980"/>
              <a:gd name="connsiteX1008" fmla="*/ 6587492 w 6703452"/>
              <a:gd name="connsiteY1008" fmla="*/ 880201 h 6099980"/>
              <a:gd name="connsiteX1009" fmla="*/ 6619160 w 6703452"/>
              <a:gd name="connsiteY1009" fmla="*/ 878982 h 6099980"/>
              <a:gd name="connsiteX1010" fmla="*/ 6617972 w 6703452"/>
              <a:gd name="connsiteY1010" fmla="*/ 881153 h 6099980"/>
              <a:gd name="connsiteX1011" fmla="*/ 6616368 w 6703452"/>
              <a:gd name="connsiteY1011" fmla="*/ 883553 h 6099980"/>
              <a:gd name="connsiteX1012" fmla="*/ 4703444 w 6703452"/>
              <a:gd name="connsiteY1012" fmla="*/ 812572 h 6099980"/>
              <a:gd name="connsiteX1013" fmla="*/ 4747260 w 6703452"/>
              <a:gd name="connsiteY1013" fmla="*/ 812572 h 6099980"/>
              <a:gd name="connsiteX1014" fmla="*/ 4703444 w 6703452"/>
              <a:gd name="connsiteY1014" fmla="*/ 812572 h 6099980"/>
              <a:gd name="connsiteX1015" fmla="*/ 4594860 w 6703452"/>
              <a:gd name="connsiteY1015" fmla="*/ 798285 h 6099980"/>
              <a:gd name="connsiteX1016" fmla="*/ 4612958 w 6703452"/>
              <a:gd name="connsiteY1016" fmla="*/ 803048 h 6099980"/>
              <a:gd name="connsiteX1017" fmla="*/ 4681540 w 6703452"/>
              <a:gd name="connsiteY1017" fmla="*/ 822098 h 6099980"/>
              <a:gd name="connsiteX1018" fmla="*/ 4594860 w 6703452"/>
              <a:gd name="connsiteY1018" fmla="*/ 798285 h 6099980"/>
              <a:gd name="connsiteX1019" fmla="*/ 6658928 w 6703452"/>
              <a:gd name="connsiteY1019" fmla="*/ 794476 h 6099980"/>
              <a:gd name="connsiteX1020" fmla="*/ 6637020 w 6703452"/>
              <a:gd name="connsiteY1020" fmla="*/ 849721 h 6099980"/>
              <a:gd name="connsiteX1021" fmla="*/ 6619160 w 6703452"/>
              <a:gd name="connsiteY1021" fmla="*/ 878982 h 6099980"/>
              <a:gd name="connsiteX1022" fmla="*/ 6639520 w 6703452"/>
              <a:gd name="connsiteY1022" fmla="*/ 841744 h 6099980"/>
              <a:gd name="connsiteX1023" fmla="*/ 6658928 w 6703452"/>
              <a:gd name="connsiteY1023" fmla="*/ 794476 h 6099980"/>
              <a:gd name="connsiteX1024" fmla="*/ 3875712 w 6703452"/>
              <a:gd name="connsiteY1024" fmla="*/ 777339 h 6099980"/>
              <a:gd name="connsiteX1025" fmla="*/ 3857624 w 6703452"/>
              <a:gd name="connsiteY1025" fmla="*/ 789713 h 6099980"/>
              <a:gd name="connsiteX1026" fmla="*/ 3821430 w 6703452"/>
              <a:gd name="connsiteY1026" fmla="*/ 819241 h 6099980"/>
              <a:gd name="connsiteX1027" fmla="*/ 3804284 w 6703452"/>
              <a:gd name="connsiteY1027" fmla="*/ 834481 h 6099980"/>
              <a:gd name="connsiteX1028" fmla="*/ 3789044 w 6703452"/>
              <a:gd name="connsiteY1028" fmla="*/ 849721 h 6099980"/>
              <a:gd name="connsiteX1029" fmla="*/ 3763804 w 6703452"/>
              <a:gd name="connsiteY1029" fmla="*/ 876391 h 6099980"/>
              <a:gd name="connsiteX1030" fmla="*/ 3761396 w 6703452"/>
              <a:gd name="connsiteY1030" fmla="*/ 879547 h 6099980"/>
              <a:gd name="connsiteX1031" fmla="*/ 3765634 w 6703452"/>
              <a:gd name="connsiteY1031" fmla="*/ 874499 h 6099980"/>
              <a:gd name="connsiteX1032" fmla="*/ 3859530 w 6703452"/>
              <a:gd name="connsiteY1032" fmla="*/ 789712 h 6099980"/>
              <a:gd name="connsiteX1033" fmla="*/ 3908838 w 6703452"/>
              <a:gd name="connsiteY1033" fmla="*/ 756204 h 6099980"/>
              <a:gd name="connsiteX1034" fmla="*/ 3892868 w 6703452"/>
              <a:gd name="connsiteY1034" fmla="*/ 765901 h 6099980"/>
              <a:gd name="connsiteX1035" fmla="*/ 3875742 w 6703452"/>
              <a:gd name="connsiteY1035" fmla="*/ 777319 h 6099980"/>
              <a:gd name="connsiteX1036" fmla="*/ 3892868 w 6703452"/>
              <a:gd name="connsiteY1036" fmla="*/ 766852 h 6099980"/>
              <a:gd name="connsiteX1037" fmla="*/ 6607442 w 6703452"/>
              <a:gd name="connsiteY1037" fmla="*/ 715471 h 6099980"/>
              <a:gd name="connsiteX1038" fmla="*/ 6606540 w 6703452"/>
              <a:gd name="connsiteY1038" fmla="*/ 724942 h 6099980"/>
              <a:gd name="connsiteX1039" fmla="*/ 6603684 w 6703452"/>
              <a:gd name="connsiteY1039" fmla="*/ 744945 h 6099980"/>
              <a:gd name="connsiteX1040" fmla="*/ 3886200 w 6703452"/>
              <a:gd name="connsiteY1040" fmla="*/ 707798 h 6099980"/>
              <a:gd name="connsiteX1041" fmla="*/ 3822072 w 6703452"/>
              <a:gd name="connsiteY1041" fmla="*/ 748981 h 6099980"/>
              <a:gd name="connsiteX1042" fmla="*/ 3822384 w 6703452"/>
              <a:gd name="connsiteY1042" fmla="*/ 748756 h 6099980"/>
              <a:gd name="connsiteX1043" fmla="*/ 3853816 w 6703452"/>
              <a:gd name="connsiteY1043" fmla="*/ 726848 h 6099980"/>
              <a:gd name="connsiteX1044" fmla="*/ 3886200 w 6703452"/>
              <a:gd name="connsiteY1044" fmla="*/ 707798 h 6099980"/>
              <a:gd name="connsiteX1045" fmla="*/ 4059556 w 6703452"/>
              <a:gd name="connsiteY1045" fmla="*/ 705893 h 6099980"/>
              <a:gd name="connsiteX1046" fmla="*/ 4016692 w 6703452"/>
              <a:gd name="connsiteY1046" fmla="*/ 723990 h 6099980"/>
              <a:gd name="connsiteX1047" fmla="*/ 3979544 w 6703452"/>
              <a:gd name="connsiteY1047" fmla="*/ 745898 h 6099980"/>
              <a:gd name="connsiteX1048" fmla="*/ 3938588 w 6703452"/>
              <a:gd name="connsiteY1048" fmla="*/ 758280 h 6099980"/>
              <a:gd name="connsiteX1049" fmla="*/ 3994784 w 6703452"/>
              <a:gd name="connsiteY1049" fmla="*/ 731610 h 6099980"/>
              <a:gd name="connsiteX1050" fmla="*/ 4012884 w 6703452"/>
              <a:gd name="connsiteY1050" fmla="*/ 722085 h 6099980"/>
              <a:gd name="connsiteX1051" fmla="*/ 4059556 w 6703452"/>
              <a:gd name="connsiteY1051" fmla="*/ 705893 h 6099980"/>
              <a:gd name="connsiteX1052" fmla="*/ 6601778 w 6703452"/>
              <a:gd name="connsiteY1052" fmla="*/ 700177 h 6099980"/>
              <a:gd name="connsiteX1053" fmla="*/ 6594406 w 6703452"/>
              <a:gd name="connsiteY1053" fmla="*/ 726898 h 6099980"/>
              <a:gd name="connsiteX1054" fmla="*/ 6592252 w 6703452"/>
              <a:gd name="connsiteY1054" fmla="*/ 740183 h 6099980"/>
              <a:gd name="connsiteX1055" fmla="*/ 6590288 w 6703452"/>
              <a:gd name="connsiteY1055" fmla="*/ 753786 h 6099980"/>
              <a:gd name="connsiteX1056" fmla="*/ 6589926 w 6703452"/>
              <a:gd name="connsiteY1056" fmla="*/ 757052 h 6099980"/>
              <a:gd name="connsiteX1057" fmla="*/ 6595466 w 6703452"/>
              <a:gd name="connsiteY1057" fmla="*/ 738515 h 6099980"/>
              <a:gd name="connsiteX1058" fmla="*/ 6601778 w 6703452"/>
              <a:gd name="connsiteY1058" fmla="*/ 700177 h 6099980"/>
              <a:gd name="connsiteX1059" fmla="*/ 6691012 w 6703452"/>
              <a:gd name="connsiteY1059" fmla="*/ 688904 h 6099980"/>
              <a:gd name="connsiteX1060" fmla="*/ 6690360 w 6703452"/>
              <a:gd name="connsiteY1060" fmla="*/ 730657 h 6099980"/>
              <a:gd name="connsiteX1061" fmla="*/ 6696076 w 6703452"/>
              <a:gd name="connsiteY1061" fmla="*/ 700177 h 6099980"/>
              <a:gd name="connsiteX1062" fmla="*/ 6679884 w 6703452"/>
              <a:gd name="connsiteY1062" fmla="*/ 786855 h 6099980"/>
              <a:gd name="connsiteX1063" fmla="*/ 6629400 w 6703452"/>
              <a:gd name="connsiteY1063" fmla="*/ 893534 h 6099980"/>
              <a:gd name="connsiteX1064" fmla="*/ 6630352 w 6703452"/>
              <a:gd name="connsiteY1064" fmla="*/ 887820 h 6099980"/>
              <a:gd name="connsiteX1065" fmla="*/ 6640830 w 6703452"/>
              <a:gd name="connsiteY1065" fmla="*/ 865912 h 6099980"/>
              <a:gd name="connsiteX1066" fmla="*/ 6673216 w 6703452"/>
              <a:gd name="connsiteY1066" fmla="*/ 785902 h 6099980"/>
              <a:gd name="connsiteX1067" fmla="*/ 3932278 w 6703452"/>
              <a:gd name="connsiteY1067" fmla="*/ 683196 h 6099980"/>
              <a:gd name="connsiteX1068" fmla="*/ 3877628 w 6703452"/>
              <a:gd name="connsiteY1068" fmla="*/ 710655 h 6099980"/>
              <a:gd name="connsiteX1069" fmla="*/ 3895724 w 6703452"/>
              <a:gd name="connsiteY1069" fmla="*/ 699225 h 6099980"/>
              <a:gd name="connsiteX1070" fmla="*/ 3924300 w 6703452"/>
              <a:gd name="connsiteY1070" fmla="*/ 684937 h 6099980"/>
              <a:gd name="connsiteX1071" fmla="*/ 3932278 w 6703452"/>
              <a:gd name="connsiteY1071" fmla="*/ 683196 h 6099980"/>
              <a:gd name="connsiteX1072" fmla="*/ 4253866 w 6703452"/>
              <a:gd name="connsiteY1072" fmla="*/ 680176 h 6099980"/>
              <a:gd name="connsiteX1073" fmla="*/ 4263392 w 6703452"/>
              <a:gd name="connsiteY1073" fmla="*/ 680176 h 6099980"/>
              <a:gd name="connsiteX1074" fmla="*/ 4273868 w 6703452"/>
              <a:gd name="connsiteY1074" fmla="*/ 680176 h 6099980"/>
              <a:gd name="connsiteX1075" fmla="*/ 4284344 w 6703452"/>
              <a:gd name="connsiteY1075" fmla="*/ 681128 h 6099980"/>
              <a:gd name="connsiteX1076" fmla="*/ 4270058 w 6703452"/>
              <a:gd name="connsiteY1076" fmla="*/ 681128 h 6099980"/>
              <a:gd name="connsiteX1077" fmla="*/ 4253866 w 6703452"/>
              <a:gd name="connsiteY1077" fmla="*/ 680176 h 6099980"/>
              <a:gd name="connsiteX1078" fmla="*/ 4401504 w 6703452"/>
              <a:gd name="connsiteY1078" fmla="*/ 619215 h 6099980"/>
              <a:gd name="connsiteX1079" fmla="*/ 4412932 w 6703452"/>
              <a:gd name="connsiteY1079" fmla="*/ 621120 h 6099980"/>
              <a:gd name="connsiteX1080" fmla="*/ 4429126 w 6703452"/>
              <a:gd name="connsiteY1080" fmla="*/ 624930 h 6099980"/>
              <a:gd name="connsiteX1081" fmla="*/ 4453892 w 6703452"/>
              <a:gd name="connsiteY1081" fmla="*/ 633503 h 6099980"/>
              <a:gd name="connsiteX1082" fmla="*/ 4451986 w 6703452"/>
              <a:gd name="connsiteY1082" fmla="*/ 635407 h 6099980"/>
              <a:gd name="connsiteX1083" fmla="*/ 4432936 w 6703452"/>
              <a:gd name="connsiteY1083" fmla="*/ 628740 h 6099980"/>
              <a:gd name="connsiteX1084" fmla="*/ 4416744 w 6703452"/>
              <a:gd name="connsiteY1084" fmla="*/ 624930 h 6099980"/>
              <a:gd name="connsiteX1085" fmla="*/ 4409124 w 6703452"/>
              <a:gd name="connsiteY1085" fmla="*/ 623978 h 6099980"/>
              <a:gd name="connsiteX1086" fmla="*/ 4401504 w 6703452"/>
              <a:gd name="connsiteY1086" fmla="*/ 619215 h 6099980"/>
              <a:gd name="connsiteX1087" fmla="*/ 4130040 w 6703452"/>
              <a:gd name="connsiteY1087" fmla="*/ 618263 h 6099980"/>
              <a:gd name="connsiteX1088" fmla="*/ 4117922 w 6703452"/>
              <a:gd name="connsiteY1088" fmla="*/ 620877 h 6099980"/>
              <a:gd name="connsiteX1089" fmla="*/ 4070032 w 6703452"/>
              <a:gd name="connsiteY1089" fmla="*/ 629693 h 6099980"/>
              <a:gd name="connsiteX1090" fmla="*/ 4079438 w 6703452"/>
              <a:gd name="connsiteY1090" fmla="*/ 625645 h 6099980"/>
              <a:gd name="connsiteX1091" fmla="*/ 4073906 w 6703452"/>
              <a:gd name="connsiteY1091" fmla="*/ 625801 h 6099980"/>
              <a:gd name="connsiteX1092" fmla="*/ 4100364 w 6703452"/>
              <a:gd name="connsiteY1092" fmla="*/ 620555 h 6099980"/>
              <a:gd name="connsiteX1093" fmla="*/ 4130040 w 6703452"/>
              <a:gd name="connsiteY1093" fmla="*/ 618263 h 6099980"/>
              <a:gd name="connsiteX1094" fmla="*/ 6692264 w 6703452"/>
              <a:gd name="connsiteY1094" fmla="*/ 608737 h 6099980"/>
              <a:gd name="connsiteX1095" fmla="*/ 6692264 w 6703452"/>
              <a:gd name="connsiteY1095" fmla="*/ 682080 h 6099980"/>
              <a:gd name="connsiteX1096" fmla="*/ 6691012 w 6703452"/>
              <a:gd name="connsiteY1096" fmla="*/ 688904 h 6099980"/>
              <a:gd name="connsiteX1097" fmla="*/ 4309112 w 6703452"/>
              <a:gd name="connsiteY1097" fmla="*/ 608737 h 6099980"/>
              <a:gd name="connsiteX1098" fmla="*/ 4327208 w 6703452"/>
              <a:gd name="connsiteY1098" fmla="*/ 612547 h 6099980"/>
              <a:gd name="connsiteX1099" fmla="*/ 4309112 w 6703452"/>
              <a:gd name="connsiteY1099" fmla="*/ 608737 h 6099980"/>
              <a:gd name="connsiteX1100" fmla="*/ 6583680 w 6703452"/>
              <a:gd name="connsiteY1100" fmla="*/ 596355 h 6099980"/>
              <a:gd name="connsiteX1101" fmla="*/ 6583680 w 6703452"/>
              <a:gd name="connsiteY1101" fmla="*/ 655410 h 6099980"/>
              <a:gd name="connsiteX1102" fmla="*/ 6583680 w 6703452"/>
              <a:gd name="connsiteY1102" fmla="*/ 652553 h 6099980"/>
              <a:gd name="connsiteX1103" fmla="*/ 6583680 w 6703452"/>
              <a:gd name="connsiteY1103" fmla="*/ 630645 h 6099980"/>
              <a:gd name="connsiteX1104" fmla="*/ 6582728 w 6703452"/>
              <a:gd name="connsiteY1104" fmla="*/ 605880 h 6099980"/>
              <a:gd name="connsiteX1105" fmla="*/ 6583680 w 6703452"/>
              <a:gd name="connsiteY1105" fmla="*/ 596355 h 6099980"/>
              <a:gd name="connsiteX1106" fmla="*/ 5093970 w 6703452"/>
              <a:gd name="connsiteY1106" fmla="*/ 464910 h 6099980"/>
              <a:gd name="connsiteX1107" fmla="*/ 5069204 w 6703452"/>
              <a:gd name="connsiteY1107" fmla="*/ 488723 h 6099980"/>
              <a:gd name="connsiteX1108" fmla="*/ 5093970 w 6703452"/>
              <a:gd name="connsiteY1108" fmla="*/ 464910 h 6099980"/>
              <a:gd name="connsiteX1109" fmla="*/ 5165408 w 6703452"/>
              <a:gd name="connsiteY1109" fmla="*/ 417285 h 6099980"/>
              <a:gd name="connsiteX1110" fmla="*/ 5099686 w 6703452"/>
              <a:gd name="connsiteY1110" fmla="*/ 476340 h 6099980"/>
              <a:gd name="connsiteX1111" fmla="*/ 5165408 w 6703452"/>
              <a:gd name="connsiteY1111" fmla="*/ 417285 h 6099980"/>
              <a:gd name="connsiteX1112" fmla="*/ 5140644 w 6703452"/>
              <a:gd name="connsiteY1112" fmla="*/ 380137 h 6099980"/>
              <a:gd name="connsiteX1113" fmla="*/ 5092066 w 6703452"/>
              <a:gd name="connsiteY1113" fmla="*/ 430619 h 6099980"/>
              <a:gd name="connsiteX1114" fmla="*/ 5121592 w 6703452"/>
              <a:gd name="connsiteY1114" fmla="*/ 398235 h 6099980"/>
              <a:gd name="connsiteX1115" fmla="*/ 6577966 w 6703452"/>
              <a:gd name="connsiteY1115" fmla="*/ 360135 h 6099980"/>
              <a:gd name="connsiteX1116" fmla="*/ 6612256 w 6703452"/>
              <a:gd name="connsiteY1116" fmla="*/ 426810 h 6099980"/>
              <a:gd name="connsiteX1117" fmla="*/ 6617018 w 6703452"/>
              <a:gd name="connsiteY1117" fmla="*/ 442050 h 6099980"/>
              <a:gd name="connsiteX1118" fmla="*/ 6577966 w 6703452"/>
              <a:gd name="connsiteY1118" fmla="*/ 360135 h 6099980"/>
              <a:gd name="connsiteX1119" fmla="*/ 6586538 w 6703452"/>
              <a:gd name="connsiteY1119" fmla="*/ 307748 h 6099980"/>
              <a:gd name="connsiteX1120" fmla="*/ 6595112 w 6703452"/>
              <a:gd name="connsiteY1120" fmla="*/ 324893 h 6099980"/>
              <a:gd name="connsiteX1121" fmla="*/ 6586538 w 6703452"/>
              <a:gd name="connsiteY1121" fmla="*/ 307748 h 6099980"/>
              <a:gd name="connsiteX1122" fmla="*/ 6452236 w 6703452"/>
              <a:gd name="connsiteY1122" fmla="*/ 296318 h 6099980"/>
              <a:gd name="connsiteX1123" fmla="*/ 6474144 w 6703452"/>
              <a:gd name="connsiteY1123" fmla="*/ 319178 h 6099980"/>
              <a:gd name="connsiteX1124" fmla="*/ 6489384 w 6703452"/>
              <a:gd name="connsiteY1124" fmla="*/ 335370 h 6099980"/>
              <a:gd name="connsiteX1125" fmla="*/ 6534152 w 6703452"/>
              <a:gd name="connsiteY1125" fmla="*/ 402998 h 6099980"/>
              <a:gd name="connsiteX1126" fmla="*/ 6539866 w 6703452"/>
              <a:gd name="connsiteY1126" fmla="*/ 423000 h 6099980"/>
              <a:gd name="connsiteX1127" fmla="*/ 6570346 w 6703452"/>
              <a:gd name="connsiteY1127" fmla="*/ 515393 h 6099980"/>
              <a:gd name="connsiteX1128" fmla="*/ 6520816 w 6703452"/>
              <a:gd name="connsiteY1128" fmla="*/ 392520 h 6099980"/>
              <a:gd name="connsiteX1129" fmla="*/ 6493192 w 6703452"/>
              <a:gd name="connsiteY1129" fmla="*/ 347753 h 6099980"/>
              <a:gd name="connsiteX1130" fmla="*/ 6452236 w 6703452"/>
              <a:gd name="connsiteY1130" fmla="*/ 296318 h 6099980"/>
              <a:gd name="connsiteX1131" fmla="*/ 6427472 w 6703452"/>
              <a:gd name="connsiteY1131" fmla="*/ 270600 h 6099980"/>
              <a:gd name="connsiteX1132" fmla="*/ 6441760 w 6703452"/>
              <a:gd name="connsiteY1132" fmla="*/ 284888 h 6099980"/>
              <a:gd name="connsiteX1133" fmla="*/ 6453188 w 6703452"/>
              <a:gd name="connsiteY1133" fmla="*/ 296318 h 6099980"/>
              <a:gd name="connsiteX1134" fmla="*/ 6440806 w 6703452"/>
              <a:gd name="connsiteY1134" fmla="*/ 283935 h 6099980"/>
              <a:gd name="connsiteX1135" fmla="*/ 6427472 w 6703452"/>
              <a:gd name="connsiteY1135" fmla="*/ 270600 h 6099980"/>
              <a:gd name="connsiteX1136" fmla="*/ 6398896 w 6703452"/>
              <a:gd name="connsiteY1136" fmla="*/ 242025 h 6099980"/>
              <a:gd name="connsiteX1137" fmla="*/ 6404612 w 6703452"/>
              <a:gd name="connsiteY1137" fmla="*/ 245835 h 6099980"/>
              <a:gd name="connsiteX1138" fmla="*/ 6407468 w 6703452"/>
              <a:gd name="connsiteY1138" fmla="*/ 247740 h 6099980"/>
              <a:gd name="connsiteX1139" fmla="*/ 6398896 w 6703452"/>
              <a:gd name="connsiteY1139" fmla="*/ 242025 h 6099980"/>
              <a:gd name="connsiteX1140" fmla="*/ 6353176 w 6703452"/>
              <a:gd name="connsiteY1140" fmla="*/ 210593 h 6099980"/>
              <a:gd name="connsiteX1141" fmla="*/ 6399848 w 6703452"/>
              <a:gd name="connsiteY1141" fmla="*/ 241073 h 6099980"/>
              <a:gd name="connsiteX1142" fmla="*/ 6353176 w 6703452"/>
              <a:gd name="connsiteY1142" fmla="*/ 210593 h 6099980"/>
              <a:gd name="connsiteX1143" fmla="*/ 5469256 w 6703452"/>
              <a:gd name="connsiteY1143" fmla="*/ 193448 h 6099980"/>
              <a:gd name="connsiteX1144" fmla="*/ 5412104 w 6703452"/>
              <a:gd name="connsiteY1144" fmla="*/ 231548 h 6099980"/>
              <a:gd name="connsiteX1145" fmla="*/ 5391150 w 6703452"/>
              <a:gd name="connsiteY1145" fmla="*/ 246788 h 6099980"/>
              <a:gd name="connsiteX1146" fmla="*/ 5406390 w 6703452"/>
              <a:gd name="connsiteY1146" fmla="*/ 234405 h 6099980"/>
              <a:gd name="connsiteX1147" fmla="*/ 5434012 w 6703452"/>
              <a:gd name="connsiteY1147" fmla="*/ 214403 h 6099980"/>
              <a:gd name="connsiteX1148" fmla="*/ 5443538 w 6703452"/>
              <a:gd name="connsiteY1148" fmla="*/ 208688 h 6099980"/>
              <a:gd name="connsiteX1149" fmla="*/ 6439852 w 6703452"/>
              <a:gd name="connsiteY1149" fmla="*/ 190590 h 6099980"/>
              <a:gd name="connsiteX1150" fmla="*/ 6460808 w 6703452"/>
              <a:gd name="connsiteY1150" fmla="*/ 208687 h 6099980"/>
              <a:gd name="connsiteX1151" fmla="*/ 6485572 w 6703452"/>
              <a:gd name="connsiteY1151" fmla="*/ 232500 h 6099980"/>
              <a:gd name="connsiteX1152" fmla="*/ 6506528 w 6703452"/>
              <a:gd name="connsiteY1152" fmla="*/ 254408 h 6099980"/>
              <a:gd name="connsiteX1153" fmla="*/ 6517004 w 6703452"/>
              <a:gd name="connsiteY1153" fmla="*/ 268695 h 6099980"/>
              <a:gd name="connsiteX1154" fmla="*/ 6439852 w 6703452"/>
              <a:gd name="connsiteY1154" fmla="*/ 190590 h 6099980"/>
              <a:gd name="connsiteX1155" fmla="*/ 6491406 w 6703452"/>
              <a:gd name="connsiteY1155" fmla="*/ 171212 h 6099980"/>
              <a:gd name="connsiteX1156" fmla="*/ 6507480 w 6703452"/>
              <a:gd name="connsiteY1156" fmla="*/ 183922 h 6099980"/>
              <a:gd name="connsiteX1157" fmla="*/ 6521768 w 6703452"/>
              <a:gd name="connsiteY1157" fmla="*/ 203925 h 6099980"/>
              <a:gd name="connsiteX1158" fmla="*/ 6580824 w 6703452"/>
              <a:gd name="connsiteY1158" fmla="*/ 280125 h 6099980"/>
              <a:gd name="connsiteX1159" fmla="*/ 6556058 w 6703452"/>
              <a:gd name="connsiteY1159" fmla="*/ 248692 h 6099980"/>
              <a:gd name="connsiteX1160" fmla="*/ 6545580 w 6703452"/>
              <a:gd name="connsiteY1160" fmla="*/ 237262 h 6099980"/>
              <a:gd name="connsiteX1161" fmla="*/ 6548436 w 6703452"/>
              <a:gd name="connsiteY1161" fmla="*/ 245835 h 6099980"/>
              <a:gd name="connsiteX1162" fmla="*/ 6545580 w 6703452"/>
              <a:gd name="connsiteY1162" fmla="*/ 245835 h 6099980"/>
              <a:gd name="connsiteX1163" fmla="*/ 6488430 w 6703452"/>
              <a:gd name="connsiteY1163" fmla="*/ 184875 h 6099980"/>
              <a:gd name="connsiteX1164" fmla="*/ 6506528 w 6703452"/>
              <a:gd name="connsiteY1164" fmla="*/ 201067 h 6099980"/>
              <a:gd name="connsiteX1165" fmla="*/ 6518910 w 6703452"/>
              <a:gd name="connsiteY1165" fmla="*/ 212497 h 6099980"/>
              <a:gd name="connsiteX1166" fmla="*/ 6530340 w 6703452"/>
              <a:gd name="connsiteY1166" fmla="*/ 222022 h 6099980"/>
              <a:gd name="connsiteX1167" fmla="*/ 6516052 w 6703452"/>
              <a:gd name="connsiteY1167" fmla="*/ 202020 h 6099980"/>
              <a:gd name="connsiteX1168" fmla="*/ 6491406 w 6703452"/>
              <a:gd name="connsiteY1168" fmla="*/ 171212 h 6099980"/>
              <a:gd name="connsiteX1169" fmla="*/ 6246662 w 6703452"/>
              <a:gd name="connsiteY1169" fmla="*/ 154171 h 6099980"/>
              <a:gd name="connsiteX1170" fmla="*/ 6247448 w 6703452"/>
              <a:gd name="connsiteY1170" fmla="*/ 154395 h 6099980"/>
              <a:gd name="connsiteX1171" fmla="*/ 6247354 w 6703452"/>
              <a:gd name="connsiteY1171" fmla="*/ 154489 h 6099980"/>
              <a:gd name="connsiteX1172" fmla="*/ 6167438 w 6703452"/>
              <a:gd name="connsiteY1172" fmla="*/ 131535 h 6099980"/>
              <a:gd name="connsiteX1173" fmla="*/ 6237328 w 6703452"/>
              <a:gd name="connsiteY1173" fmla="*/ 149870 h 6099980"/>
              <a:gd name="connsiteX1174" fmla="*/ 6246662 w 6703452"/>
              <a:gd name="connsiteY1174" fmla="*/ 154171 h 6099980"/>
              <a:gd name="connsiteX1175" fmla="*/ 6156960 w 6703452"/>
              <a:gd name="connsiteY1175" fmla="*/ 116295 h 6099980"/>
              <a:gd name="connsiteX1176" fmla="*/ 6192204 w 6703452"/>
              <a:gd name="connsiteY1176" fmla="*/ 122010 h 6099980"/>
              <a:gd name="connsiteX1177" fmla="*/ 6216968 w 6703452"/>
              <a:gd name="connsiteY1177" fmla="*/ 128677 h 6099980"/>
              <a:gd name="connsiteX1178" fmla="*/ 6245544 w 6703452"/>
              <a:gd name="connsiteY1178" fmla="*/ 137250 h 6099980"/>
              <a:gd name="connsiteX1179" fmla="*/ 6260784 w 6703452"/>
              <a:gd name="connsiteY1179" fmla="*/ 145822 h 6099980"/>
              <a:gd name="connsiteX1180" fmla="*/ 6289358 w 6703452"/>
              <a:gd name="connsiteY1180" fmla="*/ 155347 h 6099980"/>
              <a:gd name="connsiteX1181" fmla="*/ 6320792 w 6703452"/>
              <a:gd name="connsiteY1181" fmla="*/ 168682 h 6099980"/>
              <a:gd name="connsiteX1182" fmla="*/ 6359844 w 6703452"/>
              <a:gd name="connsiteY1182" fmla="*/ 189637 h 6099980"/>
              <a:gd name="connsiteX1183" fmla="*/ 6383656 w 6703452"/>
              <a:gd name="connsiteY1183" fmla="*/ 204877 h 6099980"/>
              <a:gd name="connsiteX1184" fmla="*/ 6409372 w 6703452"/>
              <a:gd name="connsiteY1184" fmla="*/ 223927 h 6099980"/>
              <a:gd name="connsiteX1185" fmla="*/ 6367464 w 6703452"/>
              <a:gd name="connsiteY1185" fmla="*/ 197257 h 6099980"/>
              <a:gd name="connsiteX1186" fmla="*/ 6487478 w 6703452"/>
              <a:gd name="connsiteY1186" fmla="*/ 303937 h 6099980"/>
              <a:gd name="connsiteX1187" fmla="*/ 6548438 w 6703452"/>
              <a:gd name="connsiteY1187" fmla="*/ 386805 h 6099980"/>
              <a:gd name="connsiteX1188" fmla="*/ 6567488 w 6703452"/>
              <a:gd name="connsiteY1188" fmla="*/ 459195 h 6099980"/>
              <a:gd name="connsiteX1189" fmla="*/ 6587492 w 6703452"/>
              <a:gd name="connsiteY1189" fmla="*/ 512535 h 6099980"/>
              <a:gd name="connsiteX1190" fmla="*/ 6595110 w 6703452"/>
              <a:gd name="connsiteY1190" fmla="*/ 533490 h 6099980"/>
              <a:gd name="connsiteX1191" fmla="*/ 6608446 w 6703452"/>
              <a:gd name="connsiteY1191" fmla="*/ 566827 h 6099980"/>
              <a:gd name="connsiteX1192" fmla="*/ 6614996 w 6703452"/>
              <a:gd name="connsiteY1192" fmla="*/ 656243 h 6099980"/>
              <a:gd name="connsiteX1193" fmla="*/ 6607442 w 6703452"/>
              <a:gd name="connsiteY1193" fmla="*/ 715471 h 6099980"/>
              <a:gd name="connsiteX1194" fmla="*/ 6608446 w 6703452"/>
              <a:gd name="connsiteY1194" fmla="*/ 704940 h 6099980"/>
              <a:gd name="connsiteX1195" fmla="*/ 6572250 w 6703452"/>
              <a:gd name="connsiteY1195" fmla="*/ 817335 h 6099980"/>
              <a:gd name="connsiteX1196" fmla="*/ 6562724 w 6703452"/>
              <a:gd name="connsiteY1196" fmla="*/ 835432 h 6099980"/>
              <a:gd name="connsiteX1197" fmla="*/ 6554152 w 6703452"/>
              <a:gd name="connsiteY1197" fmla="*/ 848767 h 6099980"/>
              <a:gd name="connsiteX1198" fmla="*/ 6546532 w 6703452"/>
              <a:gd name="connsiteY1198" fmla="*/ 856387 h 6099980"/>
              <a:gd name="connsiteX1199" fmla="*/ 6582728 w 6703452"/>
              <a:gd name="connsiteY1199" fmla="*/ 781140 h 6099980"/>
              <a:gd name="connsiteX1200" fmla="*/ 6584006 w 6703452"/>
              <a:gd name="connsiteY1200" fmla="*/ 776861 h 6099980"/>
              <a:gd name="connsiteX1201" fmla="*/ 6571774 w 6703452"/>
              <a:gd name="connsiteY1201" fmla="*/ 802572 h 6099980"/>
              <a:gd name="connsiteX1202" fmla="*/ 6542724 w 6703452"/>
              <a:gd name="connsiteY1202" fmla="*/ 848768 h 6099980"/>
              <a:gd name="connsiteX1203" fmla="*/ 6523808 w 6703452"/>
              <a:gd name="connsiteY1203" fmla="*/ 871282 h 6099980"/>
              <a:gd name="connsiteX1204" fmla="*/ 6517960 w 6703452"/>
              <a:gd name="connsiteY1204" fmla="*/ 882105 h 6099980"/>
              <a:gd name="connsiteX1205" fmla="*/ 6517840 w 6703452"/>
              <a:gd name="connsiteY1205" fmla="*/ 878771 h 6099980"/>
              <a:gd name="connsiteX1206" fmla="*/ 6516856 w 6703452"/>
              <a:gd name="connsiteY1206" fmla="*/ 879558 h 6099980"/>
              <a:gd name="connsiteX1207" fmla="*/ 6505814 w 6703452"/>
              <a:gd name="connsiteY1207" fmla="*/ 892702 h 6099980"/>
              <a:gd name="connsiteX1208" fmla="*/ 6461760 w 6703452"/>
              <a:gd name="connsiteY1208" fmla="*/ 934493 h 6099980"/>
              <a:gd name="connsiteX1209" fmla="*/ 6471286 w 6703452"/>
              <a:gd name="connsiteY1209" fmla="*/ 928778 h 6099980"/>
              <a:gd name="connsiteX1210" fmla="*/ 6492240 w 6703452"/>
              <a:gd name="connsiteY1210" fmla="*/ 910681 h 6099980"/>
              <a:gd name="connsiteX1211" fmla="*/ 6444616 w 6703452"/>
              <a:gd name="connsiteY1211" fmla="*/ 953543 h 6099980"/>
              <a:gd name="connsiteX1212" fmla="*/ 6383656 w 6703452"/>
              <a:gd name="connsiteY1212" fmla="*/ 1004026 h 6099980"/>
              <a:gd name="connsiteX1213" fmla="*/ 6403658 w 6703452"/>
              <a:gd name="connsiteY1213" fmla="*/ 993548 h 6099980"/>
              <a:gd name="connsiteX1214" fmla="*/ 6326504 w 6703452"/>
              <a:gd name="connsiteY1214" fmla="*/ 1048793 h 6099980"/>
              <a:gd name="connsiteX1215" fmla="*/ 6251258 w 6703452"/>
              <a:gd name="connsiteY1215" fmla="*/ 1116421 h 6099980"/>
              <a:gd name="connsiteX1216" fmla="*/ 6224588 w 6703452"/>
              <a:gd name="connsiteY1216" fmla="*/ 1143091 h 6099980"/>
              <a:gd name="connsiteX1217" fmla="*/ 6164580 w 6703452"/>
              <a:gd name="connsiteY1217" fmla="*/ 1203098 h 6099980"/>
              <a:gd name="connsiteX1218" fmla="*/ 6205538 w 6703452"/>
              <a:gd name="connsiteY1218" fmla="*/ 1151663 h 6099980"/>
              <a:gd name="connsiteX1219" fmla="*/ 6269356 w 6703452"/>
              <a:gd name="connsiteY1219" fmla="*/ 1091656 h 6099980"/>
              <a:gd name="connsiteX1220" fmla="*/ 6277928 w 6703452"/>
              <a:gd name="connsiteY1220" fmla="*/ 1082131 h 6099980"/>
              <a:gd name="connsiteX1221" fmla="*/ 6289358 w 6703452"/>
              <a:gd name="connsiteY1221" fmla="*/ 1068796 h 6099980"/>
              <a:gd name="connsiteX1222" fmla="*/ 6189346 w 6703452"/>
              <a:gd name="connsiteY1222" fmla="*/ 1158331 h 6099980"/>
              <a:gd name="connsiteX1223" fmla="*/ 6138864 w 6703452"/>
              <a:gd name="connsiteY1223" fmla="*/ 1212623 h 6099980"/>
              <a:gd name="connsiteX1224" fmla="*/ 6084572 w 6703452"/>
              <a:gd name="connsiteY1224" fmla="*/ 1296443 h 6099980"/>
              <a:gd name="connsiteX1225" fmla="*/ 6095048 w 6703452"/>
              <a:gd name="connsiteY1225" fmla="*/ 1275488 h 6099980"/>
              <a:gd name="connsiteX1226" fmla="*/ 6101290 w 6703452"/>
              <a:gd name="connsiteY1226" fmla="*/ 1264686 h 6099980"/>
              <a:gd name="connsiteX1227" fmla="*/ 6115050 w 6703452"/>
              <a:gd name="connsiteY1227" fmla="*/ 1243103 h 6099980"/>
              <a:gd name="connsiteX1228" fmla="*/ 6102548 w 6703452"/>
              <a:gd name="connsiteY1228" fmla="*/ 1262510 h 6099980"/>
              <a:gd name="connsiteX1229" fmla="*/ 6101290 w 6703452"/>
              <a:gd name="connsiteY1229" fmla="*/ 1264686 h 6099980"/>
              <a:gd name="connsiteX1230" fmla="*/ 6084690 w 6703452"/>
              <a:gd name="connsiteY1230" fmla="*/ 1290728 h 6099980"/>
              <a:gd name="connsiteX1231" fmla="*/ 6060758 w 6703452"/>
              <a:gd name="connsiteY1231" fmla="*/ 1344068 h 6099980"/>
              <a:gd name="connsiteX1232" fmla="*/ 6045756 w 6703452"/>
              <a:gd name="connsiteY1232" fmla="*/ 1401456 h 6099980"/>
              <a:gd name="connsiteX1233" fmla="*/ 6041406 w 6703452"/>
              <a:gd name="connsiteY1233" fmla="*/ 1452636 h 6099980"/>
              <a:gd name="connsiteX1234" fmla="*/ 6041352 w 6703452"/>
              <a:gd name="connsiteY1234" fmla="*/ 1452058 h 6099980"/>
              <a:gd name="connsiteX1235" fmla="*/ 6040756 w 6703452"/>
              <a:gd name="connsiteY1235" fmla="*/ 1460273 h 6099980"/>
              <a:gd name="connsiteX1236" fmla="*/ 6041406 w 6703452"/>
              <a:gd name="connsiteY1236" fmla="*/ 1452636 h 6099980"/>
              <a:gd name="connsiteX1237" fmla="*/ 6042660 w 6703452"/>
              <a:gd name="connsiteY1237" fmla="*/ 1465988 h 6099980"/>
              <a:gd name="connsiteX1238" fmla="*/ 6045518 w 6703452"/>
              <a:gd name="connsiteY1238" fmla="*/ 1495515 h 6099980"/>
              <a:gd name="connsiteX1239" fmla="*/ 6052186 w 6703452"/>
              <a:gd name="connsiteY1239" fmla="*/ 1531711 h 6099980"/>
              <a:gd name="connsiteX1240" fmla="*/ 6062336 w 6703452"/>
              <a:gd name="connsiteY1240" fmla="*/ 1568173 h 6099980"/>
              <a:gd name="connsiteX1241" fmla="*/ 6069266 w 6703452"/>
              <a:gd name="connsiteY1241" fmla="*/ 1587131 h 6099980"/>
              <a:gd name="connsiteX1242" fmla="*/ 6053138 w 6703452"/>
              <a:gd name="connsiteY1242" fmla="*/ 1544093 h 6099980"/>
              <a:gd name="connsiteX1243" fmla="*/ 6045518 w 6703452"/>
              <a:gd name="connsiteY1243" fmla="*/ 1513613 h 6099980"/>
              <a:gd name="connsiteX1244" fmla="*/ 6039804 w 6703452"/>
              <a:gd name="connsiteY1244" fmla="*/ 1479323 h 6099980"/>
              <a:gd name="connsiteX1245" fmla="*/ 6037898 w 6703452"/>
              <a:gd name="connsiteY1245" fmla="*/ 1440271 h 6099980"/>
              <a:gd name="connsiteX1246" fmla="*/ 6041708 w 6703452"/>
              <a:gd name="connsiteY1246" fmla="*/ 1396456 h 6099980"/>
              <a:gd name="connsiteX1247" fmla="*/ 6075998 w 6703452"/>
              <a:gd name="connsiteY1247" fmla="*/ 1292633 h 6099980"/>
              <a:gd name="connsiteX1248" fmla="*/ 6111240 w 6703452"/>
              <a:gd name="connsiteY1248" fmla="*/ 1236436 h 6099980"/>
              <a:gd name="connsiteX1249" fmla="*/ 6158866 w 6703452"/>
              <a:gd name="connsiteY1249" fmla="*/ 1181191 h 6099980"/>
              <a:gd name="connsiteX1250" fmla="*/ 6150292 w 6703452"/>
              <a:gd name="connsiteY1250" fmla="*/ 1194526 h 6099980"/>
              <a:gd name="connsiteX1251" fmla="*/ 6274118 w 6703452"/>
              <a:gd name="connsiteY1251" fmla="*/ 1078321 h 6099980"/>
              <a:gd name="connsiteX1252" fmla="*/ 6382704 w 6703452"/>
              <a:gd name="connsiteY1252" fmla="*/ 992596 h 6099980"/>
              <a:gd name="connsiteX1253" fmla="*/ 6477952 w 6703452"/>
              <a:gd name="connsiteY1253" fmla="*/ 908776 h 6099980"/>
              <a:gd name="connsiteX1254" fmla="*/ 6554152 w 6703452"/>
              <a:gd name="connsiteY1254" fmla="*/ 806858 h 6099980"/>
              <a:gd name="connsiteX1255" fmla="*/ 6600824 w 6703452"/>
              <a:gd name="connsiteY1255" fmla="*/ 673508 h 6099980"/>
              <a:gd name="connsiteX1256" fmla="*/ 6598774 w 6703452"/>
              <a:gd name="connsiteY1256" fmla="*/ 696078 h 6099980"/>
              <a:gd name="connsiteX1257" fmla="*/ 6602730 w 6703452"/>
              <a:gd name="connsiteY1257" fmla="*/ 678270 h 6099980"/>
              <a:gd name="connsiteX1258" fmla="*/ 6605588 w 6703452"/>
              <a:gd name="connsiteY1258" fmla="*/ 665887 h 6099980"/>
              <a:gd name="connsiteX1259" fmla="*/ 6607492 w 6703452"/>
              <a:gd name="connsiteY1259" fmla="*/ 647790 h 6099980"/>
              <a:gd name="connsiteX1260" fmla="*/ 6603684 w 6703452"/>
              <a:gd name="connsiteY1260" fmla="*/ 582067 h 6099980"/>
              <a:gd name="connsiteX1261" fmla="*/ 6602730 w 6703452"/>
              <a:gd name="connsiteY1261" fmla="*/ 599212 h 6099980"/>
              <a:gd name="connsiteX1262" fmla="*/ 6601778 w 6703452"/>
              <a:gd name="connsiteY1262" fmla="*/ 587782 h 6099980"/>
              <a:gd name="connsiteX1263" fmla="*/ 6588444 w 6703452"/>
              <a:gd name="connsiteY1263" fmla="*/ 519202 h 6099980"/>
              <a:gd name="connsiteX1264" fmla="*/ 6592252 w 6703452"/>
              <a:gd name="connsiteY1264" fmla="*/ 540157 h 6099980"/>
              <a:gd name="connsiteX1265" fmla="*/ 6597016 w 6703452"/>
              <a:gd name="connsiteY1265" fmla="*/ 569685 h 6099980"/>
              <a:gd name="connsiteX1266" fmla="*/ 6600824 w 6703452"/>
              <a:gd name="connsiteY1266" fmla="*/ 638265 h 6099980"/>
              <a:gd name="connsiteX1267" fmla="*/ 6590348 w 6703452"/>
              <a:gd name="connsiteY1267" fmla="*/ 696367 h 6099980"/>
              <a:gd name="connsiteX1268" fmla="*/ 6591300 w 6703452"/>
              <a:gd name="connsiteY1268" fmla="*/ 556350 h 6099980"/>
              <a:gd name="connsiteX1269" fmla="*/ 6540818 w 6703452"/>
              <a:gd name="connsiteY1269" fmla="*/ 406807 h 6099980"/>
              <a:gd name="connsiteX1270" fmla="*/ 6543676 w 6703452"/>
              <a:gd name="connsiteY1270" fmla="*/ 409665 h 6099980"/>
              <a:gd name="connsiteX1271" fmla="*/ 6465572 w 6703452"/>
              <a:gd name="connsiteY1271" fmla="*/ 296317 h 6099980"/>
              <a:gd name="connsiteX1272" fmla="*/ 6406516 w 6703452"/>
              <a:gd name="connsiteY1272" fmla="*/ 245835 h 6099980"/>
              <a:gd name="connsiteX1273" fmla="*/ 6373178 w 6703452"/>
              <a:gd name="connsiteY1273" fmla="*/ 219165 h 6099980"/>
              <a:gd name="connsiteX1274" fmla="*/ 6353176 w 6703452"/>
              <a:gd name="connsiteY1274" fmla="*/ 206782 h 6099980"/>
              <a:gd name="connsiteX1275" fmla="*/ 6332220 w 6703452"/>
              <a:gd name="connsiteY1275" fmla="*/ 194400 h 6099980"/>
              <a:gd name="connsiteX1276" fmla="*/ 6310312 w 6703452"/>
              <a:gd name="connsiteY1276" fmla="*/ 183922 h 6099980"/>
              <a:gd name="connsiteX1277" fmla="*/ 6288404 w 6703452"/>
              <a:gd name="connsiteY1277" fmla="*/ 173445 h 6099980"/>
              <a:gd name="connsiteX1278" fmla="*/ 6245544 w 6703452"/>
              <a:gd name="connsiteY1278" fmla="*/ 156300 h 6099980"/>
              <a:gd name="connsiteX1279" fmla="*/ 6247354 w 6703452"/>
              <a:gd name="connsiteY1279" fmla="*/ 154489 h 6099980"/>
              <a:gd name="connsiteX1280" fmla="*/ 6323648 w 6703452"/>
              <a:gd name="connsiteY1280" fmla="*/ 189637 h 6099980"/>
              <a:gd name="connsiteX1281" fmla="*/ 6317932 w 6703452"/>
              <a:gd name="connsiteY1281" fmla="*/ 182017 h 6099980"/>
              <a:gd name="connsiteX1282" fmla="*/ 6342698 w 6703452"/>
              <a:gd name="connsiteY1282" fmla="*/ 197257 h 6099980"/>
              <a:gd name="connsiteX1283" fmla="*/ 6365558 w 6703452"/>
              <a:gd name="connsiteY1283" fmla="*/ 211545 h 6099980"/>
              <a:gd name="connsiteX1284" fmla="*/ 6386512 w 6703452"/>
              <a:gd name="connsiteY1284" fmla="*/ 225832 h 6099980"/>
              <a:gd name="connsiteX1285" fmla="*/ 6405564 w 6703452"/>
              <a:gd name="connsiteY1285" fmla="*/ 239167 h 6099980"/>
              <a:gd name="connsiteX1286" fmla="*/ 6476048 w 6703452"/>
              <a:gd name="connsiteY1286" fmla="*/ 299175 h 6099980"/>
              <a:gd name="connsiteX1287" fmla="*/ 6418898 w 6703452"/>
              <a:gd name="connsiteY1287" fmla="*/ 243930 h 6099980"/>
              <a:gd name="connsiteX1288" fmla="*/ 6348412 w 6703452"/>
              <a:gd name="connsiteY1288" fmla="*/ 194400 h 6099980"/>
              <a:gd name="connsiteX1289" fmla="*/ 6330316 w 6703452"/>
              <a:gd name="connsiteY1289" fmla="*/ 183922 h 6099980"/>
              <a:gd name="connsiteX1290" fmla="*/ 6312218 w 6703452"/>
              <a:gd name="connsiteY1290" fmla="*/ 175350 h 6099980"/>
              <a:gd name="connsiteX1291" fmla="*/ 6280784 w 6703452"/>
              <a:gd name="connsiteY1291" fmla="*/ 161062 h 6099980"/>
              <a:gd name="connsiteX1292" fmla="*/ 6241732 w 6703452"/>
              <a:gd name="connsiteY1292" fmla="*/ 150585 h 6099980"/>
              <a:gd name="connsiteX1293" fmla="*/ 6215064 w 6703452"/>
              <a:gd name="connsiteY1293" fmla="*/ 139155 h 6099980"/>
              <a:gd name="connsiteX1294" fmla="*/ 6188392 w 6703452"/>
              <a:gd name="connsiteY1294" fmla="*/ 128677 h 6099980"/>
              <a:gd name="connsiteX1295" fmla="*/ 6160772 w 6703452"/>
              <a:gd name="connsiteY1295" fmla="*/ 123915 h 6099980"/>
              <a:gd name="connsiteX1296" fmla="*/ 6144578 w 6703452"/>
              <a:gd name="connsiteY1296" fmla="*/ 117247 h 6099980"/>
              <a:gd name="connsiteX1297" fmla="*/ 6156960 w 6703452"/>
              <a:gd name="connsiteY1297" fmla="*/ 116295 h 6099980"/>
              <a:gd name="connsiteX1298" fmla="*/ 5682616 w 6703452"/>
              <a:gd name="connsiteY1298" fmla="*/ 104865 h 6099980"/>
              <a:gd name="connsiteX1299" fmla="*/ 5650230 w 6703452"/>
              <a:gd name="connsiteY1299" fmla="*/ 118200 h 6099980"/>
              <a:gd name="connsiteX1300" fmla="*/ 5682616 w 6703452"/>
              <a:gd name="connsiteY1300" fmla="*/ 104865 h 6099980"/>
              <a:gd name="connsiteX1301" fmla="*/ 6061712 w 6703452"/>
              <a:gd name="connsiteY1301" fmla="*/ 64860 h 6099980"/>
              <a:gd name="connsiteX1302" fmla="*/ 6104572 w 6703452"/>
              <a:gd name="connsiteY1302" fmla="*/ 67718 h 6099980"/>
              <a:gd name="connsiteX1303" fmla="*/ 6052466 w 6703452"/>
              <a:gd name="connsiteY1303" fmla="*/ 65195 h 6099980"/>
              <a:gd name="connsiteX1304" fmla="*/ 6052900 w 6703452"/>
              <a:gd name="connsiteY1304" fmla="*/ 64979 h 6099980"/>
              <a:gd name="connsiteX1305" fmla="*/ 6061712 w 6703452"/>
              <a:gd name="connsiteY1305" fmla="*/ 64860 h 6099980"/>
              <a:gd name="connsiteX1306" fmla="*/ 5808346 w 6703452"/>
              <a:gd name="connsiteY1306" fmla="*/ 57240 h 6099980"/>
              <a:gd name="connsiteX1307" fmla="*/ 5777866 w 6703452"/>
              <a:gd name="connsiteY1307" fmla="*/ 65813 h 6099980"/>
              <a:gd name="connsiteX1308" fmla="*/ 5808346 w 6703452"/>
              <a:gd name="connsiteY1308" fmla="*/ 57240 h 6099980"/>
              <a:gd name="connsiteX1309" fmla="*/ 5896848 w 6703452"/>
              <a:gd name="connsiteY1309" fmla="*/ 50889 h 6099980"/>
              <a:gd name="connsiteX1310" fmla="*/ 5851208 w 6703452"/>
              <a:gd name="connsiteY1310" fmla="*/ 58193 h 6099980"/>
              <a:gd name="connsiteX1311" fmla="*/ 5815012 w 6703452"/>
              <a:gd name="connsiteY1311" fmla="*/ 65813 h 6099980"/>
              <a:gd name="connsiteX1312" fmla="*/ 5847398 w 6703452"/>
              <a:gd name="connsiteY1312" fmla="*/ 63908 h 6099980"/>
              <a:gd name="connsiteX1313" fmla="*/ 5773104 w 6703452"/>
              <a:gd name="connsiteY1313" fmla="*/ 78195 h 6099980"/>
              <a:gd name="connsiteX1314" fmla="*/ 5725478 w 6703452"/>
              <a:gd name="connsiteY1314" fmla="*/ 89625 h 6099980"/>
              <a:gd name="connsiteX1315" fmla="*/ 5702618 w 6703452"/>
              <a:gd name="connsiteY1315" fmla="*/ 96293 h 6099980"/>
              <a:gd name="connsiteX1316" fmla="*/ 5681662 w 6703452"/>
              <a:gd name="connsiteY1316" fmla="*/ 103913 h 6099980"/>
              <a:gd name="connsiteX1317" fmla="*/ 5673090 w 6703452"/>
              <a:gd name="connsiteY1317" fmla="*/ 104865 h 6099980"/>
              <a:gd name="connsiteX1318" fmla="*/ 5654040 w 6703452"/>
              <a:gd name="connsiteY1318" fmla="*/ 110580 h 6099980"/>
              <a:gd name="connsiteX1319" fmla="*/ 5630228 w 6703452"/>
              <a:gd name="connsiteY1319" fmla="*/ 119153 h 6099980"/>
              <a:gd name="connsiteX1320" fmla="*/ 5604510 w 6703452"/>
              <a:gd name="connsiteY1320" fmla="*/ 128678 h 6099980"/>
              <a:gd name="connsiteX1321" fmla="*/ 5579744 w 6703452"/>
              <a:gd name="connsiteY1321" fmla="*/ 139155 h 6099980"/>
              <a:gd name="connsiteX1322" fmla="*/ 5558790 w 6703452"/>
              <a:gd name="connsiteY1322" fmla="*/ 148680 h 6099980"/>
              <a:gd name="connsiteX1323" fmla="*/ 5545456 w 6703452"/>
              <a:gd name="connsiteY1323" fmla="*/ 155348 h 6099980"/>
              <a:gd name="connsiteX1324" fmla="*/ 5575936 w 6703452"/>
              <a:gd name="connsiteY1324" fmla="*/ 138203 h 6099980"/>
              <a:gd name="connsiteX1325" fmla="*/ 5603558 w 6703452"/>
              <a:gd name="connsiteY1325" fmla="*/ 124868 h 6099980"/>
              <a:gd name="connsiteX1326" fmla="*/ 5635944 w 6703452"/>
              <a:gd name="connsiteY1326" fmla="*/ 111533 h 6099980"/>
              <a:gd name="connsiteX1327" fmla="*/ 5654040 w 6703452"/>
              <a:gd name="connsiteY1327" fmla="*/ 103913 h 6099980"/>
              <a:gd name="connsiteX1328" fmla="*/ 5672136 w 6703452"/>
              <a:gd name="connsiteY1328" fmla="*/ 97245 h 6099980"/>
              <a:gd name="connsiteX1329" fmla="*/ 5709284 w 6703452"/>
              <a:gd name="connsiteY1329" fmla="*/ 84863 h 6099980"/>
              <a:gd name="connsiteX1330" fmla="*/ 5777864 w 6703452"/>
              <a:gd name="connsiteY1330" fmla="*/ 65813 h 6099980"/>
              <a:gd name="connsiteX1331" fmla="*/ 5762624 w 6703452"/>
              <a:gd name="connsiteY1331" fmla="*/ 71528 h 6099980"/>
              <a:gd name="connsiteX1332" fmla="*/ 5851208 w 6703452"/>
              <a:gd name="connsiteY1332" fmla="*/ 52478 h 6099980"/>
              <a:gd name="connsiteX1333" fmla="*/ 5870258 w 6703452"/>
              <a:gd name="connsiteY1333" fmla="*/ 51525 h 6099980"/>
              <a:gd name="connsiteX1334" fmla="*/ 5889308 w 6703452"/>
              <a:gd name="connsiteY1334" fmla="*/ 51525 h 6099980"/>
              <a:gd name="connsiteX1335" fmla="*/ 5904086 w 6703452"/>
              <a:gd name="connsiteY1335" fmla="*/ 50279 h 6099980"/>
              <a:gd name="connsiteX1336" fmla="*/ 5896848 w 6703452"/>
              <a:gd name="connsiteY1336" fmla="*/ 50889 h 6099980"/>
              <a:gd name="connsiteX1337" fmla="*/ 5898832 w 6703452"/>
              <a:gd name="connsiteY1337" fmla="*/ 50572 h 6099980"/>
              <a:gd name="connsiteX1338" fmla="*/ 5995036 w 6703452"/>
              <a:gd name="connsiteY1338" fmla="*/ 43905 h 6099980"/>
              <a:gd name="connsiteX1339" fmla="*/ 6002656 w 6703452"/>
              <a:gd name="connsiteY1339" fmla="*/ 43905 h 6099980"/>
              <a:gd name="connsiteX1340" fmla="*/ 5989320 w 6703452"/>
              <a:gd name="connsiteY1340" fmla="*/ 44857 h 6099980"/>
              <a:gd name="connsiteX1341" fmla="*/ 5989320 w 6703452"/>
              <a:gd name="connsiteY1341" fmla="*/ 43905 h 6099980"/>
              <a:gd name="connsiteX1342" fmla="*/ 5955030 w 6703452"/>
              <a:gd name="connsiteY1342" fmla="*/ 50572 h 6099980"/>
              <a:gd name="connsiteX1343" fmla="*/ 6012180 w 6703452"/>
              <a:gd name="connsiteY1343" fmla="*/ 49620 h 6099980"/>
              <a:gd name="connsiteX1344" fmla="*/ 6069330 w 6703452"/>
              <a:gd name="connsiteY1344" fmla="*/ 52478 h 6099980"/>
              <a:gd name="connsiteX1345" fmla="*/ 5937884 w 6703452"/>
              <a:gd name="connsiteY1345" fmla="*/ 52478 h 6099980"/>
              <a:gd name="connsiteX1346" fmla="*/ 5914888 w 6703452"/>
              <a:gd name="connsiteY1346" fmla="*/ 49677 h 6099980"/>
              <a:gd name="connsiteX1347" fmla="*/ 5904086 w 6703452"/>
              <a:gd name="connsiteY1347" fmla="*/ 50279 h 6099980"/>
              <a:gd name="connsiteX1348" fmla="*/ 5920384 w 6703452"/>
              <a:gd name="connsiteY1348" fmla="*/ 48905 h 6099980"/>
              <a:gd name="connsiteX1349" fmla="*/ 5977890 w 6703452"/>
              <a:gd name="connsiteY1349" fmla="*/ 44857 h 6099980"/>
              <a:gd name="connsiteX1350" fmla="*/ 5989320 w 6703452"/>
              <a:gd name="connsiteY1350" fmla="*/ 43905 h 6099980"/>
              <a:gd name="connsiteX1351" fmla="*/ 5997730 w 6703452"/>
              <a:gd name="connsiteY1351" fmla="*/ 6148 h 6099980"/>
              <a:gd name="connsiteX1352" fmla="*/ 5944552 w 6703452"/>
              <a:gd name="connsiteY1352" fmla="*/ 10568 h 6099980"/>
              <a:gd name="connsiteX1353" fmla="*/ 5940744 w 6703452"/>
              <a:gd name="connsiteY1353" fmla="*/ 9615 h 6099980"/>
              <a:gd name="connsiteX1354" fmla="*/ 5908358 w 6703452"/>
              <a:gd name="connsiteY1354" fmla="*/ 11520 h 6099980"/>
              <a:gd name="connsiteX1355" fmla="*/ 5887404 w 6703452"/>
              <a:gd name="connsiteY1355" fmla="*/ 14378 h 6099980"/>
              <a:gd name="connsiteX1356" fmla="*/ 5862638 w 6703452"/>
              <a:gd name="connsiteY1356" fmla="*/ 20093 h 6099980"/>
              <a:gd name="connsiteX1357" fmla="*/ 5833112 w 6703452"/>
              <a:gd name="connsiteY1357" fmla="*/ 26760 h 6099980"/>
              <a:gd name="connsiteX1358" fmla="*/ 5766436 w 6703452"/>
              <a:gd name="connsiteY1358" fmla="*/ 40095 h 6099980"/>
              <a:gd name="connsiteX1359" fmla="*/ 5783580 w 6703452"/>
              <a:gd name="connsiteY1359" fmla="*/ 39143 h 6099980"/>
              <a:gd name="connsiteX1360" fmla="*/ 5835968 w 6703452"/>
              <a:gd name="connsiteY1360" fmla="*/ 29618 h 6099980"/>
              <a:gd name="connsiteX1361" fmla="*/ 5882640 w 6703452"/>
              <a:gd name="connsiteY1361" fmla="*/ 20093 h 6099980"/>
              <a:gd name="connsiteX1362" fmla="*/ 5913120 w 6703452"/>
              <a:gd name="connsiteY1362" fmla="*/ 15330 h 6099980"/>
              <a:gd name="connsiteX1363" fmla="*/ 5961698 w 6703452"/>
              <a:gd name="connsiteY1363" fmla="*/ 10568 h 6099980"/>
              <a:gd name="connsiteX1364" fmla="*/ 5962650 w 6703452"/>
              <a:gd name="connsiteY1364" fmla="*/ 12473 h 6099980"/>
              <a:gd name="connsiteX1365" fmla="*/ 5933124 w 6703452"/>
              <a:gd name="connsiteY1365" fmla="*/ 14378 h 6099980"/>
              <a:gd name="connsiteX1366" fmla="*/ 5919788 w 6703452"/>
              <a:gd name="connsiteY1366" fmla="*/ 19140 h 6099980"/>
              <a:gd name="connsiteX1367" fmla="*/ 5963604 w 6703452"/>
              <a:gd name="connsiteY1367" fmla="*/ 17235 h 6099980"/>
              <a:gd name="connsiteX1368" fmla="*/ 5995988 w 6703452"/>
              <a:gd name="connsiteY1368" fmla="*/ 16283 h 6099980"/>
              <a:gd name="connsiteX1369" fmla="*/ 6013132 w 6703452"/>
              <a:gd name="connsiteY1369" fmla="*/ 16283 h 6099980"/>
              <a:gd name="connsiteX1370" fmla="*/ 6029324 w 6703452"/>
              <a:gd name="connsiteY1370" fmla="*/ 17235 h 6099980"/>
              <a:gd name="connsiteX1371" fmla="*/ 6074092 w 6703452"/>
              <a:gd name="connsiteY1371" fmla="*/ 23903 h 6099980"/>
              <a:gd name="connsiteX1372" fmla="*/ 6021704 w 6703452"/>
              <a:gd name="connsiteY1372" fmla="*/ 20093 h 6099980"/>
              <a:gd name="connsiteX1373" fmla="*/ 5969318 w 6703452"/>
              <a:gd name="connsiteY1373" fmla="*/ 20093 h 6099980"/>
              <a:gd name="connsiteX1374" fmla="*/ 5896928 w 6703452"/>
              <a:gd name="connsiteY1374" fmla="*/ 31523 h 6099980"/>
              <a:gd name="connsiteX1375" fmla="*/ 5712144 w 6703452"/>
              <a:gd name="connsiteY1375" fmla="*/ 70576 h 6099980"/>
              <a:gd name="connsiteX1376" fmla="*/ 5700712 w 6703452"/>
              <a:gd name="connsiteY1376" fmla="*/ 80101 h 6099980"/>
              <a:gd name="connsiteX1377" fmla="*/ 5683568 w 6703452"/>
              <a:gd name="connsiteY1377" fmla="*/ 87721 h 6099980"/>
              <a:gd name="connsiteX1378" fmla="*/ 5632132 w 6703452"/>
              <a:gd name="connsiteY1378" fmla="*/ 105818 h 6099980"/>
              <a:gd name="connsiteX1379" fmla="*/ 5550218 w 6703452"/>
              <a:gd name="connsiteY1379" fmla="*/ 137251 h 6099980"/>
              <a:gd name="connsiteX1380" fmla="*/ 5444492 w 6703452"/>
              <a:gd name="connsiteY1380" fmla="*/ 192496 h 6099980"/>
              <a:gd name="connsiteX1381" fmla="*/ 5269230 w 6703452"/>
              <a:gd name="connsiteY1381" fmla="*/ 314416 h 6099980"/>
              <a:gd name="connsiteX1382" fmla="*/ 5209224 w 6703452"/>
              <a:gd name="connsiteY1382" fmla="*/ 366803 h 6099980"/>
              <a:gd name="connsiteX1383" fmla="*/ 5266372 w 6703452"/>
              <a:gd name="connsiteY1383" fmla="*/ 322036 h 6099980"/>
              <a:gd name="connsiteX1384" fmla="*/ 5290186 w 6703452"/>
              <a:gd name="connsiteY1384" fmla="*/ 305843 h 6099980"/>
              <a:gd name="connsiteX1385" fmla="*/ 5193984 w 6703452"/>
              <a:gd name="connsiteY1385" fmla="*/ 384901 h 6099980"/>
              <a:gd name="connsiteX1386" fmla="*/ 5199698 w 6703452"/>
              <a:gd name="connsiteY1386" fmla="*/ 377281 h 6099980"/>
              <a:gd name="connsiteX1387" fmla="*/ 5153024 w 6703452"/>
              <a:gd name="connsiteY1387" fmla="*/ 418238 h 6099980"/>
              <a:gd name="connsiteX1388" fmla="*/ 5110164 w 6703452"/>
              <a:gd name="connsiteY1388" fmla="*/ 459195 h 6099980"/>
              <a:gd name="connsiteX1389" fmla="*/ 5188268 w 6703452"/>
              <a:gd name="connsiteY1389" fmla="*/ 380138 h 6099980"/>
              <a:gd name="connsiteX1390" fmla="*/ 5095876 w 6703452"/>
              <a:gd name="connsiteY1390" fmla="*/ 459195 h 6099980"/>
              <a:gd name="connsiteX1391" fmla="*/ 5110164 w 6703452"/>
              <a:gd name="connsiteY1391" fmla="*/ 443956 h 6099980"/>
              <a:gd name="connsiteX1392" fmla="*/ 5034916 w 6703452"/>
              <a:gd name="connsiteY1392" fmla="*/ 518251 h 6099980"/>
              <a:gd name="connsiteX1393" fmla="*/ 5011104 w 6703452"/>
              <a:gd name="connsiteY1393" fmla="*/ 548731 h 6099980"/>
              <a:gd name="connsiteX1394" fmla="*/ 5025392 w 6703452"/>
              <a:gd name="connsiteY1394" fmla="*/ 543968 h 6099980"/>
              <a:gd name="connsiteX1395" fmla="*/ 5094924 w 6703452"/>
              <a:gd name="connsiteY1395" fmla="*/ 484913 h 6099980"/>
              <a:gd name="connsiteX1396" fmla="*/ 4972050 w 6703452"/>
              <a:gd name="connsiteY1396" fmla="*/ 606833 h 6099980"/>
              <a:gd name="connsiteX1397" fmla="*/ 4843464 w 6703452"/>
              <a:gd name="connsiteY1397" fmla="*/ 723038 h 6099980"/>
              <a:gd name="connsiteX1398" fmla="*/ 4878704 w 6703452"/>
              <a:gd name="connsiteY1398" fmla="*/ 689701 h 6099980"/>
              <a:gd name="connsiteX1399" fmla="*/ 4847272 w 6703452"/>
              <a:gd name="connsiteY1399" fmla="*/ 711608 h 6099980"/>
              <a:gd name="connsiteX1400" fmla="*/ 4838700 w 6703452"/>
              <a:gd name="connsiteY1400" fmla="*/ 716371 h 6099980"/>
              <a:gd name="connsiteX1401" fmla="*/ 4824412 w 6703452"/>
              <a:gd name="connsiteY1401" fmla="*/ 723991 h 6099980"/>
              <a:gd name="connsiteX1402" fmla="*/ 4772978 w 6703452"/>
              <a:gd name="connsiteY1402" fmla="*/ 746851 h 6099980"/>
              <a:gd name="connsiteX1403" fmla="*/ 4770120 w 6703452"/>
              <a:gd name="connsiteY1403" fmla="*/ 750660 h 6099980"/>
              <a:gd name="connsiteX1404" fmla="*/ 4753928 w 6703452"/>
              <a:gd name="connsiteY1404" fmla="*/ 756376 h 6099980"/>
              <a:gd name="connsiteX1405" fmla="*/ 4693920 w 6703452"/>
              <a:gd name="connsiteY1405" fmla="*/ 761138 h 6099980"/>
              <a:gd name="connsiteX1406" fmla="*/ 4617720 w 6703452"/>
              <a:gd name="connsiteY1406" fmla="*/ 743993 h 6099980"/>
              <a:gd name="connsiteX1407" fmla="*/ 4549140 w 6703452"/>
              <a:gd name="connsiteY1407" fmla="*/ 717323 h 6099980"/>
              <a:gd name="connsiteX1408" fmla="*/ 4525328 w 6703452"/>
              <a:gd name="connsiteY1408" fmla="*/ 703035 h 6099980"/>
              <a:gd name="connsiteX1409" fmla="*/ 4586288 w 6703452"/>
              <a:gd name="connsiteY1409" fmla="*/ 729706 h 6099980"/>
              <a:gd name="connsiteX1410" fmla="*/ 4522470 w 6703452"/>
              <a:gd name="connsiteY1410" fmla="*/ 697321 h 6099980"/>
              <a:gd name="connsiteX1411" fmla="*/ 4473892 w 6703452"/>
              <a:gd name="connsiteY1411" fmla="*/ 675413 h 6099980"/>
              <a:gd name="connsiteX1412" fmla="*/ 4433888 w 6703452"/>
              <a:gd name="connsiteY1412" fmla="*/ 661126 h 6099980"/>
              <a:gd name="connsiteX1413" fmla="*/ 4424364 w 6703452"/>
              <a:gd name="connsiteY1413" fmla="*/ 658268 h 6099980"/>
              <a:gd name="connsiteX1414" fmla="*/ 4413886 w 6703452"/>
              <a:gd name="connsiteY1414" fmla="*/ 655410 h 6099980"/>
              <a:gd name="connsiteX1415" fmla="*/ 4390072 w 6703452"/>
              <a:gd name="connsiteY1415" fmla="*/ 649696 h 6099980"/>
              <a:gd name="connsiteX1416" fmla="*/ 4366260 w 6703452"/>
              <a:gd name="connsiteY1416" fmla="*/ 644933 h 6099980"/>
              <a:gd name="connsiteX1417" fmla="*/ 4344352 w 6703452"/>
              <a:gd name="connsiteY1417" fmla="*/ 642076 h 6099980"/>
              <a:gd name="connsiteX1418" fmla="*/ 4356736 w 6703452"/>
              <a:gd name="connsiteY1418" fmla="*/ 647791 h 6099980"/>
              <a:gd name="connsiteX1419" fmla="*/ 4333876 w 6703452"/>
              <a:gd name="connsiteY1419" fmla="*/ 645885 h 6099980"/>
              <a:gd name="connsiteX1420" fmla="*/ 4314826 w 6703452"/>
              <a:gd name="connsiteY1420" fmla="*/ 643981 h 6099980"/>
              <a:gd name="connsiteX1421" fmla="*/ 4290060 w 6703452"/>
              <a:gd name="connsiteY1421" fmla="*/ 642076 h 6099980"/>
              <a:gd name="connsiteX1422" fmla="*/ 4285298 w 6703452"/>
              <a:gd name="connsiteY1422" fmla="*/ 643028 h 6099980"/>
              <a:gd name="connsiteX1423" fmla="*/ 4332924 w 6703452"/>
              <a:gd name="connsiteY1423" fmla="*/ 649696 h 6099980"/>
              <a:gd name="connsiteX1424" fmla="*/ 4358640 w 6703452"/>
              <a:gd name="connsiteY1424" fmla="*/ 654458 h 6099980"/>
              <a:gd name="connsiteX1425" fmla="*/ 4371976 w 6703452"/>
              <a:gd name="connsiteY1425" fmla="*/ 657316 h 6099980"/>
              <a:gd name="connsiteX1426" fmla="*/ 4384358 w 6703452"/>
              <a:gd name="connsiteY1426" fmla="*/ 661126 h 6099980"/>
              <a:gd name="connsiteX1427" fmla="*/ 4435792 w 6703452"/>
              <a:gd name="connsiteY1427" fmla="*/ 677318 h 6099980"/>
              <a:gd name="connsiteX1428" fmla="*/ 4486276 w 6703452"/>
              <a:gd name="connsiteY1428" fmla="*/ 697321 h 6099980"/>
              <a:gd name="connsiteX1429" fmla="*/ 4578668 w 6703452"/>
              <a:gd name="connsiteY1429" fmla="*/ 740183 h 6099980"/>
              <a:gd name="connsiteX1430" fmla="*/ 4652012 w 6703452"/>
              <a:gd name="connsiteY1430" fmla="*/ 763996 h 6099980"/>
              <a:gd name="connsiteX1431" fmla="*/ 4630104 w 6703452"/>
              <a:gd name="connsiteY1431" fmla="*/ 760185 h 6099980"/>
              <a:gd name="connsiteX1432" fmla="*/ 4684396 w 6703452"/>
              <a:gd name="connsiteY1432" fmla="*/ 773521 h 6099980"/>
              <a:gd name="connsiteX1433" fmla="*/ 4741544 w 6703452"/>
              <a:gd name="connsiteY1433" fmla="*/ 773521 h 6099980"/>
              <a:gd name="connsiteX1434" fmla="*/ 4843464 w 6703452"/>
              <a:gd name="connsiteY1434" fmla="*/ 732563 h 6099980"/>
              <a:gd name="connsiteX1435" fmla="*/ 4915852 w 6703452"/>
              <a:gd name="connsiteY1435" fmla="*/ 673508 h 6099980"/>
              <a:gd name="connsiteX1436" fmla="*/ 4965384 w 6703452"/>
              <a:gd name="connsiteY1436" fmla="*/ 629693 h 6099980"/>
              <a:gd name="connsiteX1437" fmla="*/ 4988244 w 6703452"/>
              <a:gd name="connsiteY1437" fmla="*/ 615406 h 6099980"/>
              <a:gd name="connsiteX1438" fmla="*/ 5059680 w 6703452"/>
              <a:gd name="connsiteY1438" fmla="*/ 539206 h 6099980"/>
              <a:gd name="connsiteX1439" fmla="*/ 5045392 w 6703452"/>
              <a:gd name="connsiteY1439" fmla="*/ 556351 h 6099980"/>
              <a:gd name="connsiteX1440" fmla="*/ 5173980 w 6703452"/>
              <a:gd name="connsiteY1440" fmla="*/ 435383 h 6099980"/>
              <a:gd name="connsiteX1441" fmla="*/ 5171124 w 6703452"/>
              <a:gd name="connsiteY1441" fmla="*/ 439193 h 6099980"/>
              <a:gd name="connsiteX1442" fmla="*/ 5320666 w 6703452"/>
              <a:gd name="connsiteY1442" fmla="*/ 302986 h 6099980"/>
              <a:gd name="connsiteX1443" fmla="*/ 5336858 w 6703452"/>
              <a:gd name="connsiteY1443" fmla="*/ 285841 h 6099980"/>
              <a:gd name="connsiteX1444" fmla="*/ 5393056 w 6703452"/>
              <a:gd name="connsiteY1444" fmla="*/ 245836 h 6099980"/>
              <a:gd name="connsiteX1445" fmla="*/ 5444492 w 6703452"/>
              <a:gd name="connsiteY1445" fmla="*/ 216308 h 6099980"/>
              <a:gd name="connsiteX1446" fmla="*/ 5471160 w 6703452"/>
              <a:gd name="connsiteY1446" fmla="*/ 202021 h 6099980"/>
              <a:gd name="connsiteX1447" fmla="*/ 5503546 w 6703452"/>
              <a:gd name="connsiteY1447" fmla="*/ 185828 h 6099980"/>
              <a:gd name="connsiteX1448" fmla="*/ 5363528 w 6703452"/>
              <a:gd name="connsiteY1448" fmla="*/ 273458 h 6099980"/>
              <a:gd name="connsiteX1449" fmla="*/ 5371148 w 6703452"/>
              <a:gd name="connsiteY1449" fmla="*/ 275363 h 6099980"/>
              <a:gd name="connsiteX1450" fmla="*/ 5436872 w 6703452"/>
              <a:gd name="connsiteY1450" fmla="*/ 237263 h 6099980"/>
              <a:gd name="connsiteX1451" fmla="*/ 5434012 w 6703452"/>
              <a:gd name="connsiteY1451" fmla="*/ 242978 h 6099980"/>
              <a:gd name="connsiteX1452" fmla="*/ 5475924 w 6703452"/>
              <a:gd name="connsiteY1452" fmla="*/ 215356 h 6099980"/>
              <a:gd name="connsiteX1453" fmla="*/ 5489258 w 6703452"/>
              <a:gd name="connsiteY1453" fmla="*/ 203925 h 6099980"/>
              <a:gd name="connsiteX1454" fmla="*/ 5544504 w 6703452"/>
              <a:gd name="connsiteY1454" fmla="*/ 174398 h 6099980"/>
              <a:gd name="connsiteX1455" fmla="*/ 5608320 w 6703452"/>
              <a:gd name="connsiteY1455" fmla="*/ 144871 h 6099980"/>
              <a:gd name="connsiteX1456" fmla="*/ 5757864 w 6703452"/>
              <a:gd name="connsiteY1456" fmla="*/ 95340 h 6099980"/>
              <a:gd name="connsiteX1457" fmla="*/ 6016644 w 6703452"/>
              <a:gd name="connsiteY1457" fmla="*/ 63461 h 6099980"/>
              <a:gd name="connsiteX1458" fmla="*/ 6052466 w 6703452"/>
              <a:gd name="connsiteY1458" fmla="*/ 65195 h 6099980"/>
              <a:gd name="connsiteX1459" fmla="*/ 6051232 w 6703452"/>
              <a:gd name="connsiteY1459" fmla="*/ 65813 h 6099980"/>
              <a:gd name="connsiteX1460" fmla="*/ 6062664 w 6703452"/>
              <a:gd name="connsiteY1460" fmla="*/ 67718 h 6099980"/>
              <a:gd name="connsiteX1461" fmla="*/ 6084572 w 6703452"/>
              <a:gd name="connsiteY1461" fmla="*/ 70576 h 6099980"/>
              <a:gd name="connsiteX1462" fmla="*/ 6114098 w 6703452"/>
              <a:gd name="connsiteY1462" fmla="*/ 75338 h 6099980"/>
              <a:gd name="connsiteX1463" fmla="*/ 6110288 w 6703452"/>
              <a:gd name="connsiteY1463" fmla="*/ 75338 h 6099980"/>
              <a:gd name="connsiteX1464" fmla="*/ 6099812 w 6703452"/>
              <a:gd name="connsiteY1464" fmla="*/ 74385 h 6099980"/>
              <a:gd name="connsiteX1465" fmla="*/ 6080760 w 6703452"/>
              <a:gd name="connsiteY1465" fmla="*/ 72480 h 6099980"/>
              <a:gd name="connsiteX1466" fmla="*/ 6051232 w 6703452"/>
              <a:gd name="connsiteY1466" fmla="*/ 70576 h 6099980"/>
              <a:gd name="connsiteX1467" fmla="*/ 6170296 w 6703452"/>
              <a:gd name="connsiteY1467" fmla="*/ 85815 h 6099980"/>
              <a:gd name="connsiteX1468" fmla="*/ 6288404 w 6703452"/>
              <a:gd name="connsiteY1468" fmla="*/ 118201 h 6099980"/>
              <a:gd name="connsiteX1469" fmla="*/ 6255068 w 6703452"/>
              <a:gd name="connsiteY1469" fmla="*/ 105818 h 6099980"/>
              <a:gd name="connsiteX1470" fmla="*/ 6219824 w 6703452"/>
              <a:gd name="connsiteY1470" fmla="*/ 95340 h 6099980"/>
              <a:gd name="connsiteX1471" fmla="*/ 6190298 w 6703452"/>
              <a:gd name="connsiteY1471" fmla="*/ 89626 h 6099980"/>
              <a:gd name="connsiteX1472" fmla="*/ 6333172 w 6703452"/>
              <a:gd name="connsiteY1472" fmla="*/ 142013 h 6099980"/>
              <a:gd name="connsiteX1473" fmla="*/ 6349366 w 6703452"/>
              <a:gd name="connsiteY1473" fmla="*/ 149633 h 6099980"/>
              <a:gd name="connsiteX1474" fmla="*/ 6364604 w 6703452"/>
              <a:gd name="connsiteY1474" fmla="*/ 158206 h 6099980"/>
              <a:gd name="connsiteX1475" fmla="*/ 6395086 w 6703452"/>
              <a:gd name="connsiteY1475" fmla="*/ 175350 h 6099980"/>
              <a:gd name="connsiteX1476" fmla="*/ 6450330 w 6703452"/>
              <a:gd name="connsiteY1476" fmla="*/ 216308 h 6099980"/>
              <a:gd name="connsiteX1477" fmla="*/ 6543676 w 6703452"/>
              <a:gd name="connsiteY1477" fmla="*/ 318226 h 6099980"/>
              <a:gd name="connsiteX1478" fmla="*/ 6612256 w 6703452"/>
              <a:gd name="connsiteY1478" fmla="*/ 451576 h 6099980"/>
              <a:gd name="connsiteX1479" fmla="*/ 6611304 w 6703452"/>
              <a:gd name="connsiteY1479" fmla="*/ 462053 h 6099980"/>
              <a:gd name="connsiteX1480" fmla="*/ 6639878 w 6703452"/>
              <a:gd name="connsiteY1480" fmla="*/ 589688 h 6099980"/>
              <a:gd name="connsiteX1481" fmla="*/ 6645592 w 6703452"/>
              <a:gd name="connsiteY1481" fmla="*/ 535396 h 6099980"/>
              <a:gd name="connsiteX1482" fmla="*/ 6631304 w 6703452"/>
              <a:gd name="connsiteY1482" fmla="*/ 457291 h 6099980"/>
              <a:gd name="connsiteX1483" fmla="*/ 6581776 w 6703452"/>
              <a:gd name="connsiteY1483" fmla="*/ 341086 h 6099980"/>
              <a:gd name="connsiteX1484" fmla="*/ 6532126 w 6703452"/>
              <a:gd name="connsiteY1484" fmla="*/ 268934 h 6099980"/>
              <a:gd name="connsiteX1485" fmla="*/ 6463852 w 6703452"/>
              <a:gd name="connsiteY1485" fmla="*/ 200338 h 6099980"/>
              <a:gd name="connsiteX1486" fmla="*/ 6475096 w 6703452"/>
              <a:gd name="connsiteY1486" fmla="*/ 208688 h 6099980"/>
              <a:gd name="connsiteX1487" fmla="*/ 6456046 w 6703452"/>
              <a:gd name="connsiteY1487" fmla="*/ 192496 h 6099980"/>
              <a:gd name="connsiteX1488" fmla="*/ 6463852 w 6703452"/>
              <a:gd name="connsiteY1488" fmla="*/ 200338 h 6099980"/>
              <a:gd name="connsiteX1489" fmla="*/ 6378892 w 6703452"/>
              <a:gd name="connsiteY1489" fmla="*/ 137251 h 6099980"/>
              <a:gd name="connsiteX1490" fmla="*/ 6365558 w 6703452"/>
              <a:gd name="connsiteY1490" fmla="*/ 129630 h 6099980"/>
              <a:gd name="connsiteX1491" fmla="*/ 6352224 w 6703452"/>
              <a:gd name="connsiteY1491" fmla="*/ 122963 h 6099980"/>
              <a:gd name="connsiteX1492" fmla="*/ 6324600 w 6703452"/>
              <a:gd name="connsiteY1492" fmla="*/ 110580 h 6099980"/>
              <a:gd name="connsiteX1493" fmla="*/ 6296024 w 6703452"/>
              <a:gd name="connsiteY1493" fmla="*/ 99151 h 6099980"/>
              <a:gd name="connsiteX1494" fmla="*/ 6267450 w 6703452"/>
              <a:gd name="connsiteY1494" fmla="*/ 88673 h 6099980"/>
              <a:gd name="connsiteX1495" fmla="*/ 6143624 w 6703452"/>
              <a:gd name="connsiteY1495" fmla="*/ 59145 h 6099980"/>
              <a:gd name="connsiteX1496" fmla="*/ 6006466 w 6703452"/>
              <a:gd name="connsiteY1496" fmla="*/ 45810 h 6099980"/>
              <a:gd name="connsiteX1497" fmla="*/ 6037898 w 6703452"/>
              <a:gd name="connsiteY1497" fmla="*/ 44858 h 6099980"/>
              <a:gd name="connsiteX1498" fmla="*/ 6061712 w 6703452"/>
              <a:gd name="connsiteY1498" fmla="*/ 44858 h 6099980"/>
              <a:gd name="connsiteX1499" fmla="*/ 6099812 w 6703452"/>
              <a:gd name="connsiteY1499" fmla="*/ 46763 h 6099980"/>
              <a:gd name="connsiteX1500" fmla="*/ 6117908 w 6703452"/>
              <a:gd name="connsiteY1500" fmla="*/ 47715 h 6099980"/>
              <a:gd name="connsiteX1501" fmla="*/ 6138864 w 6703452"/>
              <a:gd name="connsiteY1501" fmla="*/ 49620 h 6099980"/>
              <a:gd name="connsiteX1502" fmla="*/ 6165532 w 6703452"/>
              <a:gd name="connsiteY1502" fmla="*/ 51525 h 6099980"/>
              <a:gd name="connsiteX1503" fmla="*/ 6199824 w 6703452"/>
              <a:gd name="connsiteY1503" fmla="*/ 56288 h 6099980"/>
              <a:gd name="connsiteX1504" fmla="*/ 6175058 w 6703452"/>
              <a:gd name="connsiteY1504" fmla="*/ 50573 h 6099980"/>
              <a:gd name="connsiteX1505" fmla="*/ 6149340 w 6703452"/>
              <a:gd name="connsiteY1505" fmla="*/ 46763 h 6099980"/>
              <a:gd name="connsiteX1506" fmla="*/ 6123624 w 6703452"/>
              <a:gd name="connsiteY1506" fmla="*/ 42953 h 6099980"/>
              <a:gd name="connsiteX1507" fmla="*/ 6097904 w 6703452"/>
              <a:gd name="connsiteY1507" fmla="*/ 41048 h 6099980"/>
              <a:gd name="connsiteX1508" fmla="*/ 6062664 w 6703452"/>
              <a:gd name="connsiteY1508" fmla="*/ 34380 h 6099980"/>
              <a:gd name="connsiteX1509" fmla="*/ 6008372 w 6703452"/>
              <a:gd name="connsiteY1509" fmla="*/ 32475 h 6099980"/>
              <a:gd name="connsiteX1510" fmla="*/ 5978844 w 6703452"/>
              <a:gd name="connsiteY1510" fmla="*/ 33428 h 6099980"/>
              <a:gd name="connsiteX1511" fmla="*/ 5964556 w 6703452"/>
              <a:gd name="connsiteY1511" fmla="*/ 33428 h 6099980"/>
              <a:gd name="connsiteX1512" fmla="*/ 5950268 w 6703452"/>
              <a:gd name="connsiteY1512" fmla="*/ 34380 h 6099980"/>
              <a:gd name="connsiteX1513" fmla="*/ 5983604 w 6703452"/>
              <a:gd name="connsiteY1513" fmla="*/ 29618 h 6099980"/>
              <a:gd name="connsiteX1514" fmla="*/ 6016944 w 6703452"/>
              <a:gd name="connsiteY1514" fmla="*/ 25808 h 6099980"/>
              <a:gd name="connsiteX1515" fmla="*/ 6061712 w 6703452"/>
              <a:gd name="connsiteY1515" fmla="*/ 28665 h 6099980"/>
              <a:gd name="connsiteX1516" fmla="*/ 6115050 w 6703452"/>
              <a:gd name="connsiteY1516" fmla="*/ 34380 h 6099980"/>
              <a:gd name="connsiteX1517" fmla="*/ 6174104 w 6703452"/>
              <a:gd name="connsiteY1517" fmla="*/ 43905 h 6099980"/>
              <a:gd name="connsiteX1518" fmla="*/ 6190298 w 6703452"/>
              <a:gd name="connsiteY1518" fmla="*/ 48668 h 6099980"/>
              <a:gd name="connsiteX1519" fmla="*/ 6216968 w 6703452"/>
              <a:gd name="connsiteY1519" fmla="*/ 56288 h 6099980"/>
              <a:gd name="connsiteX1520" fmla="*/ 6252212 w 6703452"/>
              <a:gd name="connsiteY1520" fmla="*/ 68670 h 6099980"/>
              <a:gd name="connsiteX1521" fmla="*/ 6272212 w 6703452"/>
              <a:gd name="connsiteY1521" fmla="*/ 75338 h 6099980"/>
              <a:gd name="connsiteX1522" fmla="*/ 6292216 w 6703452"/>
              <a:gd name="connsiteY1522" fmla="*/ 83910 h 6099980"/>
              <a:gd name="connsiteX1523" fmla="*/ 6333172 w 6703452"/>
              <a:gd name="connsiteY1523" fmla="*/ 102960 h 6099980"/>
              <a:gd name="connsiteX1524" fmla="*/ 6372224 w 6703452"/>
              <a:gd name="connsiteY1524" fmla="*/ 123915 h 6099980"/>
              <a:gd name="connsiteX1525" fmla="*/ 6406516 w 6703452"/>
              <a:gd name="connsiteY1525" fmla="*/ 143918 h 6099980"/>
              <a:gd name="connsiteX1526" fmla="*/ 6376036 w 6703452"/>
              <a:gd name="connsiteY1526" fmla="*/ 122963 h 6099980"/>
              <a:gd name="connsiteX1527" fmla="*/ 6348412 w 6703452"/>
              <a:gd name="connsiteY1527" fmla="*/ 107723 h 6099980"/>
              <a:gd name="connsiteX1528" fmla="*/ 6318886 w 6703452"/>
              <a:gd name="connsiteY1528" fmla="*/ 92483 h 6099980"/>
              <a:gd name="connsiteX1529" fmla="*/ 6298884 w 6703452"/>
              <a:gd name="connsiteY1529" fmla="*/ 77243 h 6099980"/>
              <a:gd name="connsiteX1530" fmla="*/ 6272212 w 6703452"/>
              <a:gd name="connsiteY1530" fmla="*/ 67718 h 6099980"/>
              <a:gd name="connsiteX1531" fmla="*/ 6250304 w 6703452"/>
              <a:gd name="connsiteY1531" fmla="*/ 61050 h 6099980"/>
              <a:gd name="connsiteX1532" fmla="*/ 6214112 w 6703452"/>
              <a:gd name="connsiteY1532" fmla="*/ 49620 h 6099980"/>
              <a:gd name="connsiteX1533" fmla="*/ 6176964 w 6703452"/>
              <a:gd name="connsiteY1533" fmla="*/ 40095 h 6099980"/>
              <a:gd name="connsiteX1534" fmla="*/ 6125528 w 6703452"/>
              <a:gd name="connsiteY1534" fmla="*/ 31523 h 6099980"/>
              <a:gd name="connsiteX1535" fmla="*/ 6175058 w 6703452"/>
              <a:gd name="connsiteY1535" fmla="*/ 35333 h 6099980"/>
              <a:gd name="connsiteX1536" fmla="*/ 6208396 w 6703452"/>
              <a:gd name="connsiteY1536" fmla="*/ 38190 h 6099980"/>
              <a:gd name="connsiteX1537" fmla="*/ 6173152 w 6703452"/>
              <a:gd name="connsiteY1537" fmla="*/ 30570 h 6099980"/>
              <a:gd name="connsiteX1538" fmla="*/ 6137912 w 6703452"/>
              <a:gd name="connsiteY1538" fmla="*/ 24855 h 6099980"/>
              <a:gd name="connsiteX1539" fmla="*/ 6120766 w 6703452"/>
              <a:gd name="connsiteY1539" fmla="*/ 21998 h 6099980"/>
              <a:gd name="connsiteX1540" fmla="*/ 6102668 w 6703452"/>
              <a:gd name="connsiteY1540" fmla="*/ 20093 h 6099980"/>
              <a:gd name="connsiteX1541" fmla="*/ 6067424 w 6703452"/>
              <a:gd name="connsiteY1541" fmla="*/ 17235 h 6099980"/>
              <a:gd name="connsiteX1542" fmla="*/ 6096000 w 6703452"/>
              <a:gd name="connsiteY1542" fmla="*/ 19140 h 6099980"/>
              <a:gd name="connsiteX1543" fmla="*/ 6124576 w 6703452"/>
              <a:gd name="connsiteY1543" fmla="*/ 21998 h 6099980"/>
              <a:gd name="connsiteX1544" fmla="*/ 6154104 w 6703452"/>
              <a:gd name="connsiteY1544" fmla="*/ 25808 h 6099980"/>
              <a:gd name="connsiteX1545" fmla="*/ 6191250 w 6703452"/>
              <a:gd name="connsiteY1545" fmla="*/ 30570 h 6099980"/>
              <a:gd name="connsiteX1546" fmla="*/ 6186488 w 6703452"/>
              <a:gd name="connsiteY1546" fmla="*/ 27713 h 6099980"/>
              <a:gd name="connsiteX1547" fmla="*/ 6176012 w 6703452"/>
              <a:gd name="connsiteY1547" fmla="*/ 23903 h 6099980"/>
              <a:gd name="connsiteX1548" fmla="*/ 6157912 w 6703452"/>
              <a:gd name="connsiteY1548" fmla="*/ 20093 h 6099980"/>
              <a:gd name="connsiteX1549" fmla="*/ 6100764 w 6703452"/>
              <a:gd name="connsiteY1549" fmla="*/ 12473 h 6099980"/>
              <a:gd name="connsiteX1550" fmla="*/ 6065520 w 6703452"/>
              <a:gd name="connsiteY1550" fmla="*/ 8663 h 6099980"/>
              <a:gd name="connsiteX1551" fmla="*/ 6030278 w 6703452"/>
              <a:gd name="connsiteY1551" fmla="*/ 6758 h 6099980"/>
              <a:gd name="connsiteX1552" fmla="*/ 5997730 w 6703452"/>
              <a:gd name="connsiteY1552" fmla="*/ 6148 h 6099980"/>
              <a:gd name="connsiteX1553" fmla="*/ 6004560 w 6703452"/>
              <a:gd name="connsiteY1553" fmla="*/ 90 h 6099980"/>
              <a:gd name="connsiteX1554" fmla="*/ 6174104 w 6703452"/>
              <a:gd name="connsiteY1554" fmla="*/ 15330 h 6099980"/>
              <a:gd name="connsiteX1555" fmla="*/ 6208396 w 6703452"/>
              <a:gd name="connsiteY1555" fmla="*/ 23903 h 6099980"/>
              <a:gd name="connsiteX1556" fmla="*/ 6238876 w 6703452"/>
              <a:gd name="connsiteY1556" fmla="*/ 32475 h 6099980"/>
              <a:gd name="connsiteX1557" fmla="*/ 6286500 w 6703452"/>
              <a:gd name="connsiteY1557" fmla="*/ 49620 h 6099980"/>
              <a:gd name="connsiteX1558" fmla="*/ 6274118 w 6703452"/>
              <a:gd name="connsiteY1558" fmla="*/ 49620 h 6099980"/>
              <a:gd name="connsiteX1559" fmla="*/ 6293168 w 6703452"/>
              <a:gd name="connsiteY1559" fmla="*/ 60098 h 6099980"/>
              <a:gd name="connsiteX1560" fmla="*/ 6387466 w 6703452"/>
              <a:gd name="connsiteY1560" fmla="*/ 111533 h 6099980"/>
              <a:gd name="connsiteX1561" fmla="*/ 6415088 w 6703452"/>
              <a:gd name="connsiteY1561" fmla="*/ 129630 h 6099980"/>
              <a:gd name="connsiteX1562" fmla="*/ 6442712 w 6703452"/>
              <a:gd name="connsiteY1562" fmla="*/ 149633 h 6099980"/>
              <a:gd name="connsiteX1563" fmla="*/ 6490336 w 6703452"/>
              <a:gd name="connsiteY1563" fmla="*/ 192496 h 6099980"/>
              <a:gd name="connsiteX1564" fmla="*/ 6539866 w 6703452"/>
              <a:gd name="connsiteY1564" fmla="*/ 255361 h 6099980"/>
              <a:gd name="connsiteX1565" fmla="*/ 6563678 w 6703452"/>
              <a:gd name="connsiteY1565" fmla="*/ 281078 h 6099980"/>
              <a:gd name="connsiteX1566" fmla="*/ 6594158 w 6703452"/>
              <a:gd name="connsiteY1566" fmla="*/ 323941 h 6099980"/>
              <a:gd name="connsiteX1567" fmla="*/ 6632258 w 6703452"/>
              <a:gd name="connsiteY1567" fmla="*/ 398236 h 6099980"/>
              <a:gd name="connsiteX1568" fmla="*/ 6621780 w 6703452"/>
              <a:gd name="connsiteY1568" fmla="*/ 369661 h 6099980"/>
              <a:gd name="connsiteX1569" fmla="*/ 6628448 w 6703452"/>
              <a:gd name="connsiteY1569" fmla="*/ 374423 h 6099980"/>
              <a:gd name="connsiteX1570" fmla="*/ 6626544 w 6703452"/>
              <a:gd name="connsiteY1570" fmla="*/ 365851 h 6099980"/>
              <a:gd name="connsiteX1571" fmla="*/ 6614160 w 6703452"/>
              <a:gd name="connsiteY1571" fmla="*/ 342038 h 6099980"/>
              <a:gd name="connsiteX1572" fmla="*/ 6587492 w 6703452"/>
              <a:gd name="connsiteY1572" fmla="*/ 299176 h 6099980"/>
              <a:gd name="connsiteX1573" fmla="*/ 6608446 w 6703452"/>
              <a:gd name="connsiteY1573" fmla="*/ 326798 h 6099980"/>
              <a:gd name="connsiteX1574" fmla="*/ 6628448 w 6703452"/>
              <a:gd name="connsiteY1574" fmla="*/ 358231 h 6099980"/>
              <a:gd name="connsiteX1575" fmla="*/ 6666548 w 6703452"/>
              <a:gd name="connsiteY1575" fmla="*/ 436336 h 6099980"/>
              <a:gd name="connsiteX1576" fmla="*/ 6696076 w 6703452"/>
              <a:gd name="connsiteY1576" fmla="*/ 539206 h 6099980"/>
              <a:gd name="connsiteX1577" fmla="*/ 6697028 w 6703452"/>
              <a:gd name="connsiteY1577" fmla="*/ 667793 h 6099980"/>
              <a:gd name="connsiteX1578" fmla="*/ 6692266 w 6703452"/>
              <a:gd name="connsiteY1578" fmla="*/ 663983 h 6099980"/>
              <a:gd name="connsiteX1579" fmla="*/ 6682740 w 6703452"/>
              <a:gd name="connsiteY1579" fmla="*/ 509678 h 6099980"/>
              <a:gd name="connsiteX1580" fmla="*/ 6672264 w 6703452"/>
              <a:gd name="connsiteY1580" fmla="*/ 481103 h 6099980"/>
              <a:gd name="connsiteX1581" fmla="*/ 6661786 w 6703452"/>
              <a:gd name="connsiteY1581" fmla="*/ 447766 h 6099980"/>
              <a:gd name="connsiteX1582" fmla="*/ 6650356 w 6703452"/>
              <a:gd name="connsiteY1582" fmla="*/ 419191 h 6099980"/>
              <a:gd name="connsiteX1583" fmla="*/ 6677978 w 6703452"/>
              <a:gd name="connsiteY1583" fmla="*/ 534443 h 6099980"/>
              <a:gd name="connsiteX1584" fmla="*/ 6675120 w 6703452"/>
              <a:gd name="connsiteY1584" fmla="*/ 541111 h 6099980"/>
              <a:gd name="connsiteX1585" fmla="*/ 6673216 w 6703452"/>
              <a:gd name="connsiteY1585" fmla="*/ 548731 h 6099980"/>
              <a:gd name="connsiteX1586" fmla="*/ 6677024 w 6703452"/>
              <a:gd name="connsiteY1586" fmla="*/ 587783 h 6099980"/>
              <a:gd name="connsiteX1587" fmla="*/ 6677024 w 6703452"/>
              <a:gd name="connsiteY1587" fmla="*/ 669698 h 6099980"/>
              <a:gd name="connsiteX1588" fmla="*/ 6677024 w 6703452"/>
              <a:gd name="connsiteY1588" fmla="*/ 694463 h 6099980"/>
              <a:gd name="connsiteX1589" fmla="*/ 6669404 w 6703452"/>
              <a:gd name="connsiteY1589" fmla="*/ 738278 h 6099980"/>
              <a:gd name="connsiteX1590" fmla="*/ 6670358 w 6703452"/>
              <a:gd name="connsiteY1590" fmla="*/ 726848 h 6099980"/>
              <a:gd name="connsiteX1591" fmla="*/ 6658928 w 6703452"/>
              <a:gd name="connsiteY1591" fmla="*/ 767806 h 6099980"/>
              <a:gd name="connsiteX1592" fmla="*/ 6652260 w 6703452"/>
              <a:gd name="connsiteY1592" fmla="*/ 794476 h 6099980"/>
              <a:gd name="connsiteX1593" fmla="*/ 6643688 w 6703452"/>
              <a:gd name="connsiteY1593" fmla="*/ 821146 h 6099980"/>
              <a:gd name="connsiteX1594" fmla="*/ 6632258 w 6703452"/>
              <a:gd name="connsiteY1594" fmla="*/ 835433 h 6099980"/>
              <a:gd name="connsiteX1595" fmla="*/ 6650356 w 6703452"/>
              <a:gd name="connsiteY1595" fmla="*/ 785903 h 6099980"/>
              <a:gd name="connsiteX1596" fmla="*/ 6655118 w 6703452"/>
              <a:gd name="connsiteY1596" fmla="*/ 770663 h 6099980"/>
              <a:gd name="connsiteX1597" fmla="*/ 6658928 w 6703452"/>
              <a:gd name="connsiteY1597" fmla="*/ 755423 h 6099980"/>
              <a:gd name="connsiteX1598" fmla="*/ 6663692 w 6703452"/>
              <a:gd name="connsiteY1598" fmla="*/ 732563 h 6099980"/>
              <a:gd name="connsiteX1599" fmla="*/ 6658928 w 6703452"/>
              <a:gd name="connsiteY1599" fmla="*/ 741135 h 6099980"/>
              <a:gd name="connsiteX1600" fmla="*/ 6668452 w 6703452"/>
              <a:gd name="connsiteY1600" fmla="*/ 649696 h 6099980"/>
              <a:gd name="connsiteX1601" fmla="*/ 6661786 w 6703452"/>
              <a:gd name="connsiteY1601" fmla="*/ 557303 h 6099980"/>
              <a:gd name="connsiteX1602" fmla="*/ 6639878 w 6703452"/>
              <a:gd name="connsiteY1602" fmla="*/ 483961 h 6099980"/>
              <a:gd name="connsiteX1603" fmla="*/ 6658928 w 6703452"/>
              <a:gd name="connsiteY1603" fmla="*/ 583021 h 6099980"/>
              <a:gd name="connsiteX1604" fmla="*/ 6664644 w 6703452"/>
              <a:gd name="connsiteY1604" fmla="*/ 648743 h 6099980"/>
              <a:gd name="connsiteX1605" fmla="*/ 6664644 w 6703452"/>
              <a:gd name="connsiteY1605" fmla="*/ 663983 h 6099980"/>
              <a:gd name="connsiteX1606" fmla="*/ 6663692 w 6703452"/>
              <a:gd name="connsiteY1606" fmla="*/ 680176 h 6099980"/>
              <a:gd name="connsiteX1607" fmla="*/ 6660832 w 6703452"/>
              <a:gd name="connsiteY1607" fmla="*/ 716371 h 6099980"/>
              <a:gd name="connsiteX1608" fmla="*/ 6629400 w 6703452"/>
              <a:gd name="connsiteY1608" fmla="*/ 819241 h 6099980"/>
              <a:gd name="connsiteX1609" fmla="*/ 6617972 w 6703452"/>
              <a:gd name="connsiteY1609" fmla="*/ 836385 h 6099980"/>
              <a:gd name="connsiteX1610" fmla="*/ 6599872 w 6703452"/>
              <a:gd name="connsiteY1610" fmla="*/ 872581 h 6099980"/>
              <a:gd name="connsiteX1611" fmla="*/ 6593204 w 6703452"/>
              <a:gd name="connsiteY1611" fmla="*/ 885916 h 6099980"/>
              <a:gd name="connsiteX1612" fmla="*/ 6587492 w 6703452"/>
              <a:gd name="connsiteY1612" fmla="*/ 896393 h 6099980"/>
              <a:gd name="connsiteX1613" fmla="*/ 6563678 w 6703452"/>
              <a:gd name="connsiteY1613" fmla="*/ 934493 h 6099980"/>
              <a:gd name="connsiteX1614" fmla="*/ 6518912 w 6703452"/>
              <a:gd name="connsiteY1614" fmla="*/ 977356 h 6099980"/>
              <a:gd name="connsiteX1615" fmla="*/ 6415088 w 6703452"/>
              <a:gd name="connsiteY1615" fmla="*/ 1076416 h 6099980"/>
              <a:gd name="connsiteX1616" fmla="*/ 6314124 w 6703452"/>
              <a:gd name="connsiteY1616" fmla="*/ 1164998 h 6099980"/>
              <a:gd name="connsiteX1617" fmla="*/ 6430328 w 6703452"/>
              <a:gd name="connsiteY1617" fmla="*/ 1071653 h 6099980"/>
              <a:gd name="connsiteX1618" fmla="*/ 6504624 w 6703452"/>
              <a:gd name="connsiteY1618" fmla="*/ 1010693 h 6099980"/>
              <a:gd name="connsiteX1619" fmla="*/ 6576060 w 6703452"/>
              <a:gd name="connsiteY1619" fmla="*/ 939256 h 6099980"/>
              <a:gd name="connsiteX1620" fmla="*/ 6596660 w 6703452"/>
              <a:gd name="connsiteY1620" fmla="*/ 913062 h 6099980"/>
              <a:gd name="connsiteX1621" fmla="*/ 6616368 w 6703452"/>
              <a:gd name="connsiteY1621" fmla="*/ 883553 h 6099980"/>
              <a:gd name="connsiteX1622" fmla="*/ 6592252 w 6703452"/>
              <a:gd name="connsiteY1622" fmla="*/ 923063 h 6099980"/>
              <a:gd name="connsiteX1623" fmla="*/ 6517004 w 6703452"/>
              <a:gd name="connsiteY1623" fmla="*/ 1013551 h 6099980"/>
              <a:gd name="connsiteX1624" fmla="*/ 6515100 w 6703452"/>
              <a:gd name="connsiteY1624" fmla="*/ 1007835 h 6099980"/>
              <a:gd name="connsiteX1625" fmla="*/ 6295072 w 6703452"/>
              <a:gd name="connsiteY1625" fmla="*/ 1191668 h 6099980"/>
              <a:gd name="connsiteX1626" fmla="*/ 6344604 w 6703452"/>
              <a:gd name="connsiteY1626" fmla="*/ 1147853 h 6099980"/>
              <a:gd name="connsiteX1627" fmla="*/ 6209348 w 6703452"/>
              <a:gd name="connsiteY1627" fmla="*/ 1269773 h 6099980"/>
              <a:gd name="connsiteX1628" fmla="*/ 6165294 w 6703452"/>
              <a:gd name="connsiteY1628" fmla="*/ 1330971 h 6099980"/>
              <a:gd name="connsiteX1629" fmla="*/ 6155640 w 6703452"/>
              <a:gd name="connsiteY1629" fmla="*/ 1360136 h 6099980"/>
              <a:gd name="connsiteX1630" fmla="*/ 6152198 w 6703452"/>
              <a:gd name="connsiteY1630" fmla="*/ 1367881 h 6099980"/>
              <a:gd name="connsiteX1631" fmla="*/ 6150004 w 6703452"/>
              <a:gd name="connsiteY1631" fmla="*/ 1377161 h 6099980"/>
              <a:gd name="connsiteX1632" fmla="*/ 6142672 w 6703452"/>
              <a:gd name="connsiteY1632" fmla="*/ 1399313 h 6099980"/>
              <a:gd name="connsiteX1633" fmla="*/ 6148298 w 6703452"/>
              <a:gd name="connsiteY1633" fmla="*/ 1384385 h 6099980"/>
              <a:gd name="connsiteX1634" fmla="*/ 6139816 w 6703452"/>
              <a:gd name="connsiteY1634" fmla="*/ 1420268 h 6099980"/>
              <a:gd name="connsiteX1635" fmla="*/ 6148388 w 6703452"/>
              <a:gd name="connsiteY1635" fmla="*/ 1528853 h 6099980"/>
              <a:gd name="connsiteX1636" fmla="*/ 6155056 w 6703452"/>
              <a:gd name="connsiteY1636" fmla="*/ 1546951 h 6099980"/>
              <a:gd name="connsiteX1637" fmla="*/ 6162676 w 6703452"/>
              <a:gd name="connsiteY1637" fmla="*/ 1565048 h 6099980"/>
              <a:gd name="connsiteX1638" fmla="*/ 6171248 w 6703452"/>
              <a:gd name="connsiteY1638" fmla="*/ 1583146 h 6099980"/>
              <a:gd name="connsiteX1639" fmla="*/ 6179820 w 6703452"/>
              <a:gd name="connsiteY1639" fmla="*/ 1601243 h 6099980"/>
              <a:gd name="connsiteX1640" fmla="*/ 6219824 w 6703452"/>
              <a:gd name="connsiteY1640" fmla="*/ 1672681 h 6099980"/>
              <a:gd name="connsiteX1641" fmla="*/ 6238876 w 6703452"/>
              <a:gd name="connsiteY1641" fmla="*/ 1714590 h 6099980"/>
              <a:gd name="connsiteX1642" fmla="*/ 6238876 w 6703452"/>
              <a:gd name="connsiteY1642" fmla="*/ 1724115 h 6099980"/>
              <a:gd name="connsiteX1643" fmla="*/ 6296024 w 6703452"/>
              <a:gd name="connsiteY1643" fmla="*/ 1866038 h 6099980"/>
              <a:gd name="connsiteX1644" fmla="*/ 6312218 w 6703452"/>
              <a:gd name="connsiteY1644" fmla="*/ 1984148 h 6099980"/>
              <a:gd name="connsiteX1645" fmla="*/ 6307456 w 6703452"/>
              <a:gd name="connsiteY1645" fmla="*/ 2019390 h 6099980"/>
              <a:gd name="connsiteX1646" fmla="*/ 6305550 w 6703452"/>
              <a:gd name="connsiteY1646" fmla="*/ 2024153 h 6099980"/>
              <a:gd name="connsiteX1647" fmla="*/ 6307456 w 6703452"/>
              <a:gd name="connsiteY1647" fmla="*/ 2007008 h 6099980"/>
              <a:gd name="connsiteX1648" fmla="*/ 6309360 w 6703452"/>
              <a:gd name="connsiteY1648" fmla="*/ 1974623 h 6099980"/>
              <a:gd name="connsiteX1649" fmla="*/ 6301740 w 6703452"/>
              <a:gd name="connsiteY1649" fmla="*/ 1895565 h 6099980"/>
              <a:gd name="connsiteX1650" fmla="*/ 6294120 w 6703452"/>
              <a:gd name="connsiteY1650" fmla="*/ 1866038 h 6099980"/>
              <a:gd name="connsiteX1651" fmla="*/ 6287452 w 6703452"/>
              <a:gd name="connsiteY1651" fmla="*/ 1851751 h 6099980"/>
              <a:gd name="connsiteX1652" fmla="*/ 6296024 w 6703452"/>
              <a:gd name="connsiteY1652" fmla="*/ 1886040 h 6099980"/>
              <a:gd name="connsiteX1653" fmla="*/ 6301740 w 6703452"/>
              <a:gd name="connsiteY1653" fmla="*/ 1921283 h 6099980"/>
              <a:gd name="connsiteX1654" fmla="*/ 6302692 w 6703452"/>
              <a:gd name="connsiteY1654" fmla="*/ 1993673 h 6099980"/>
              <a:gd name="connsiteX1655" fmla="*/ 6291264 w 6703452"/>
              <a:gd name="connsiteY1655" fmla="*/ 2063206 h 6099980"/>
              <a:gd name="connsiteX1656" fmla="*/ 6269356 w 6703452"/>
              <a:gd name="connsiteY1656" fmla="*/ 2127023 h 6099980"/>
              <a:gd name="connsiteX1657" fmla="*/ 6150292 w 6703452"/>
              <a:gd name="connsiteY1657" fmla="*/ 2303236 h 6099980"/>
              <a:gd name="connsiteX1658" fmla="*/ 6189346 w 6703452"/>
              <a:gd name="connsiteY1658" fmla="*/ 2266088 h 6099980"/>
              <a:gd name="connsiteX1659" fmla="*/ 6178868 w 6703452"/>
              <a:gd name="connsiteY1659" fmla="*/ 2277518 h 6099980"/>
              <a:gd name="connsiteX1660" fmla="*/ 6156960 w 6703452"/>
              <a:gd name="connsiteY1660" fmla="*/ 2300378 h 6099980"/>
              <a:gd name="connsiteX1661" fmla="*/ 6102668 w 6703452"/>
              <a:gd name="connsiteY1661" fmla="*/ 2349908 h 6099980"/>
              <a:gd name="connsiteX1662" fmla="*/ 6082666 w 6703452"/>
              <a:gd name="connsiteY1662" fmla="*/ 2369911 h 6099980"/>
              <a:gd name="connsiteX1663" fmla="*/ 6051232 w 6703452"/>
              <a:gd name="connsiteY1663" fmla="*/ 2389913 h 6099980"/>
              <a:gd name="connsiteX1664" fmla="*/ 6041708 w 6703452"/>
              <a:gd name="connsiteY1664" fmla="*/ 2394676 h 6099980"/>
              <a:gd name="connsiteX1665" fmla="*/ 6077904 w 6703452"/>
              <a:gd name="connsiteY1665" fmla="*/ 2365148 h 6099980"/>
              <a:gd name="connsiteX1666" fmla="*/ 5992178 w 6703452"/>
              <a:gd name="connsiteY1666" fmla="*/ 2424203 h 6099980"/>
              <a:gd name="connsiteX1667" fmla="*/ 5897880 w 6703452"/>
              <a:gd name="connsiteY1667" fmla="*/ 2469923 h 6099980"/>
              <a:gd name="connsiteX1668" fmla="*/ 6049328 w 6703452"/>
              <a:gd name="connsiteY1668" fmla="*/ 2384198 h 6099980"/>
              <a:gd name="connsiteX1669" fmla="*/ 6081378 w 6703452"/>
              <a:gd name="connsiteY1669" fmla="*/ 2359914 h 6099980"/>
              <a:gd name="connsiteX1670" fmla="*/ 6095404 w 6703452"/>
              <a:gd name="connsiteY1670" fmla="*/ 2349670 h 6099980"/>
              <a:gd name="connsiteX1671" fmla="*/ 6098046 w 6703452"/>
              <a:gd name="connsiteY1671" fmla="*/ 2347285 h 6099980"/>
              <a:gd name="connsiteX1672" fmla="*/ 6111240 w 6703452"/>
              <a:gd name="connsiteY1672" fmla="*/ 2337288 h 6099980"/>
              <a:gd name="connsiteX1673" fmla="*/ 6153150 w 6703452"/>
              <a:gd name="connsiteY1673" fmla="*/ 2297521 h 6099980"/>
              <a:gd name="connsiteX1674" fmla="*/ 6098046 w 6703452"/>
              <a:gd name="connsiteY1674" fmla="*/ 2347285 h 6099980"/>
              <a:gd name="connsiteX1675" fmla="*/ 6081378 w 6703452"/>
              <a:gd name="connsiteY1675" fmla="*/ 2359914 h 6099980"/>
              <a:gd name="connsiteX1676" fmla="*/ 6045518 w 6703452"/>
              <a:gd name="connsiteY1676" fmla="*/ 2386103 h 6099980"/>
              <a:gd name="connsiteX1677" fmla="*/ 5957888 w 6703452"/>
              <a:gd name="connsiteY1677" fmla="*/ 2434681 h 6099980"/>
              <a:gd name="connsiteX1678" fmla="*/ 5854066 w 6703452"/>
              <a:gd name="connsiteY1678" fmla="*/ 2476591 h 6099980"/>
              <a:gd name="connsiteX1679" fmla="*/ 5692140 w 6703452"/>
              <a:gd name="connsiteY1679" fmla="*/ 2522311 h 6099980"/>
              <a:gd name="connsiteX1680" fmla="*/ 5681664 w 6703452"/>
              <a:gd name="connsiteY1680" fmla="*/ 2520406 h 6099980"/>
              <a:gd name="connsiteX1681" fmla="*/ 5615940 w 6703452"/>
              <a:gd name="connsiteY1681" fmla="*/ 2538503 h 6099980"/>
              <a:gd name="connsiteX1682" fmla="*/ 5614036 w 6703452"/>
              <a:gd name="connsiteY1682" fmla="*/ 2545171 h 6099980"/>
              <a:gd name="connsiteX1683" fmla="*/ 5809298 w 6703452"/>
              <a:gd name="connsiteY1683" fmla="*/ 2503261 h 6099980"/>
              <a:gd name="connsiteX1684" fmla="*/ 5784532 w 6703452"/>
              <a:gd name="connsiteY1684" fmla="*/ 2513738 h 6099980"/>
              <a:gd name="connsiteX1685" fmla="*/ 5702618 w 6703452"/>
              <a:gd name="connsiteY1685" fmla="*/ 2531836 h 6099980"/>
              <a:gd name="connsiteX1686" fmla="*/ 5688330 w 6703452"/>
              <a:gd name="connsiteY1686" fmla="*/ 2540408 h 6099980"/>
              <a:gd name="connsiteX1687" fmla="*/ 5635944 w 6703452"/>
              <a:gd name="connsiteY1687" fmla="*/ 2544218 h 6099980"/>
              <a:gd name="connsiteX1688" fmla="*/ 5524500 w 6703452"/>
              <a:gd name="connsiteY1688" fmla="*/ 2564221 h 6099980"/>
              <a:gd name="connsiteX1689" fmla="*/ 5601652 w 6703452"/>
              <a:gd name="connsiteY1689" fmla="*/ 2560411 h 6099980"/>
              <a:gd name="connsiteX1690" fmla="*/ 5489258 w 6703452"/>
              <a:gd name="connsiteY1690" fmla="*/ 2581366 h 6099980"/>
              <a:gd name="connsiteX1691" fmla="*/ 5369244 w 6703452"/>
              <a:gd name="connsiteY1691" fmla="*/ 2605178 h 6099980"/>
              <a:gd name="connsiteX1692" fmla="*/ 5390198 w 6703452"/>
              <a:gd name="connsiteY1692" fmla="*/ 2595653 h 6099980"/>
              <a:gd name="connsiteX1693" fmla="*/ 5327332 w 6703452"/>
              <a:gd name="connsiteY1693" fmla="*/ 2611846 h 6099980"/>
              <a:gd name="connsiteX1694" fmla="*/ 5309236 w 6703452"/>
              <a:gd name="connsiteY1694" fmla="*/ 2618513 h 6099980"/>
              <a:gd name="connsiteX1695" fmla="*/ 5283518 w 6703452"/>
              <a:gd name="connsiteY1695" fmla="*/ 2627086 h 6099980"/>
              <a:gd name="connsiteX1696" fmla="*/ 5328286 w 6703452"/>
              <a:gd name="connsiteY1696" fmla="*/ 2608036 h 6099980"/>
              <a:gd name="connsiteX1697" fmla="*/ 5376864 w 6703452"/>
              <a:gd name="connsiteY1697" fmla="*/ 2588986 h 6099980"/>
              <a:gd name="connsiteX1698" fmla="*/ 5466398 w 6703452"/>
              <a:gd name="connsiteY1698" fmla="*/ 2570888 h 6099980"/>
              <a:gd name="connsiteX1699" fmla="*/ 5554028 w 6703452"/>
              <a:gd name="connsiteY1699" fmla="*/ 2552791 h 6099980"/>
              <a:gd name="connsiteX1700" fmla="*/ 5446396 w 6703452"/>
              <a:gd name="connsiteY1700" fmla="*/ 2568983 h 6099980"/>
              <a:gd name="connsiteX1701" fmla="*/ 5534024 w 6703452"/>
              <a:gd name="connsiteY1701" fmla="*/ 2545171 h 6099980"/>
              <a:gd name="connsiteX1702" fmla="*/ 5379720 w 6703452"/>
              <a:gd name="connsiteY1702" fmla="*/ 2576603 h 6099980"/>
              <a:gd name="connsiteX1703" fmla="*/ 5277804 w 6703452"/>
              <a:gd name="connsiteY1703" fmla="*/ 2606131 h 6099980"/>
              <a:gd name="connsiteX1704" fmla="*/ 5300664 w 6703452"/>
              <a:gd name="connsiteY1704" fmla="*/ 2602321 h 6099980"/>
              <a:gd name="connsiteX1705" fmla="*/ 5299712 w 6703452"/>
              <a:gd name="connsiteY1705" fmla="*/ 2605178 h 6099980"/>
              <a:gd name="connsiteX1706" fmla="*/ 5233036 w 6703452"/>
              <a:gd name="connsiteY1706" fmla="*/ 2626133 h 6099980"/>
              <a:gd name="connsiteX1707" fmla="*/ 5159692 w 6703452"/>
              <a:gd name="connsiteY1707" fmla="*/ 2656613 h 6099980"/>
              <a:gd name="connsiteX1708" fmla="*/ 5177792 w 6703452"/>
              <a:gd name="connsiteY1708" fmla="*/ 2647088 h 6099980"/>
              <a:gd name="connsiteX1709" fmla="*/ 5071112 w 6703452"/>
              <a:gd name="connsiteY1709" fmla="*/ 2697571 h 6099980"/>
              <a:gd name="connsiteX1710" fmla="*/ 5062538 w 6703452"/>
              <a:gd name="connsiteY1710" fmla="*/ 2712811 h 6099980"/>
              <a:gd name="connsiteX1711" fmla="*/ 5041584 w 6703452"/>
              <a:gd name="connsiteY1711" fmla="*/ 2731861 h 6099980"/>
              <a:gd name="connsiteX1712" fmla="*/ 5011104 w 6703452"/>
              <a:gd name="connsiteY1712" fmla="*/ 2753768 h 6099980"/>
              <a:gd name="connsiteX1713" fmla="*/ 4963478 w 6703452"/>
              <a:gd name="connsiteY1713" fmla="*/ 2789963 h 6099980"/>
              <a:gd name="connsiteX1714" fmla="*/ 4946332 w 6703452"/>
              <a:gd name="connsiteY1714" fmla="*/ 2810918 h 6099980"/>
              <a:gd name="connsiteX1715" fmla="*/ 4838700 w 6703452"/>
              <a:gd name="connsiteY1715" fmla="*/ 2909026 h 6099980"/>
              <a:gd name="connsiteX1716" fmla="*/ 4756786 w 6703452"/>
              <a:gd name="connsiteY1716" fmla="*/ 2994751 h 6099980"/>
              <a:gd name="connsiteX1717" fmla="*/ 4590098 w 6703452"/>
              <a:gd name="connsiteY1717" fmla="*/ 3181441 h 6099980"/>
              <a:gd name="connsiteX1718" fmla="*/ 4602480 w 6703452"/>
              <a:gd name="connsiteY1718" fmla="*/ 3163343 h 6099980"/>
              <a:gd name="connsiteX1719" fmla="*/ 4446270 w 6703452"/>
              <a:gd name="connsiteY1719" fmla="*/ 3350986 h 6099980"/>
              <a:gd name="connsiteX1720" fmla="*/ 4324352 w 6703452"/>
              <a:gd name="connsiteY1720" fmla="*/ 3525293 h 6099980"/>
              <a:gd name="connsiteX1721" fmla="*/ 4300538 w 6703452"/>
              <a:gd name="connsiteY1721" fmla="*/ 3561488 h 6099980"/>
              <a:gd name="connsiteX1722" fmla="*/ 4274820 w 6703452"/>
              <a:gd name="connsiteY1722" fmla="*/ 3602446 h 6099980"/>
              <a:gd name="connsiteX1723" fmla="*/ 4259580 w 6703452"/>
              <a:gd name="connsiteY1723" fmla="*/ 3622448 h 6099980"/>
              <a:gd name="connsiteX1724" fmla="*/ 4228148 w 6703452"/>
              <a:gd name="connsiteY1724" fmla="*/ 3685313 h 6099980"/>
              <a:gd name="connsiteX1725" fmla="*/ 4237672 w 6703452"/>
              <a:gd name="connsiteY1725" fmla="*/ 3661501 h 6099980"/>
              <a:gd name="connsiteX1726" fmla="*/ 4251008 w 6703452"/>
              <a:gd name="connsiteY1726" fmla="*/ 3632926 h 6099980"/>
              <a:gd name="connsiteX1727" fmla="*/ 4237672 w 6703452"/>
              <a:gd name="connsiteY1727" fmla="*/ 3655786 h 6099980"/>
              <a:gd name="connsiteX1728" fmla="*/ 4236720 w 6703452"/>
              <a:gd name="connsiteY1728" fmla="*/ 3644356 h 6099980"/>
              <a:gd name="connsiteX1729" fmla="*/ 4247198 w 6703452"/>
              <a:gd name="connsiteY1729" fmla="*/ 3619591 h 6099980"/>
              <a:gd name="connsiteX1730" fmla="*/ 4261486 w 6703452"/>
              <a:gd name="connsiteY1730" fmla="*/ 3591968 h 6099980"/>
              <a:gd name="connsiteX1731" fmla="*/ 4286252 w 6703452"/>
              <a:gd name="connsiteY1731" fmla="*/ 3550058 h 6099980"/>
              <a:gd name="connsiteX1732" fmla="*/ 4275772 w 6703452"/>
              <a:gd name="connsiteY1732" fmla="*/ 3574823 h 6099980"/>
              <a:gd name="connsiteX1733" fmla="*/ 4256724 w 6703452"/>
              <a:gd name="connsiteY1733" fmla="*/ 3616733 h 6099980"/>
              <a:gd name="connsiteX1734" fmla="*/ 4276726 w 6703452"/>
              <a:gd name="connsiteY1734" fmla="*/ 3579586 h 6099980"/>
              <a:gd name="connsiteX1735" fmla="*/ 4278630 w 6703452"/>
              <a:gd name="connsiteY1735" fmla="*/ 3571966 h 6099980"/>
              <a:gd name="connsiteX1736" fmla="*/ 4309112 w 6703452"/>
              <a:gd name="connsiteY1736" fmla="*/ 3525293 h 6099980"/>
              <a:gd name="connsiteX1737" fmla="*/ 4313872 w 6703452"/>
              <a:gd name="connsiteY1737" fmla="*/ 3523388 h 6099980"/>
              <a:gd name="connsiteX1738" fmla="*/ 4393884 w 6703452"/>
              <a:gd name="connsiteY1738" fmla="*/ 3404326 h 6099980"/>
              <a:gd name="connsiteX1739" fmla="*/ 4427220 w 6703452"/>
              <a:gd name="connsiteY1739" fmla="*/ 3361463 h 6099980"/>
              <a:gd name="connsiteX1740" fmla="*/ 4429126 w 6703452"/>
              <a:gd name="connsiteY1740" fmla="*/ 3362416 h 6099980"/>
              <a:gd name="connsiteX1741" fmla="*/ 4445318 w 6703452"/>
              <a:gd name="connsiteY1741" fmla="*/ 3347176 h 6099980"/>
              <a:gd name="connsiteX1742" fmla="*/ 4469130 w 6703452"/>
              <a:gd name="connsiteY1742" fmla="*/ 3304313 h 6099980"/>
              <a:gd name="connsiteX1743" fmla="*/ 4514852 w 6703452"/>
              <a:gd name="connsiteY1743" fmla="*/ 3250021 h 6099980"/>
              <a:gd name="connsiteX1744" fmla="*/ 4561524 w 6703452"/>
              <a:gd name="connsiteY1744" fmla="*/ 3196681 h 6099980"/>
              <a:gd name="connsiteX1745" fmla="*/ 4615816 w 6703452"/>
              <a:gd name="connsiteY1745" fmla="*/ 3121433 h 6099980"/>
              <a:gd name="connsiteX1746" fmla="*/ 4684396 w 6703452"/>
              <a:gd name="connsiteY1746" fmla="*/ 3029041 h 6099980"/>
              <a:gd name="connsiteX1747" fmla="*/ 4712970 w 6703452"/>
              <a:gd name="connsiteY1747" fmla="*/ 3009038 h 6099980"/>
              <a:gd name="connsiteX1748" fmla="*/ 4811078 w 6703452"/>
              <a:gd name="connsiteY1748" fmla="*/ 2911883 h 6099980"/>
              <a:gd name="connsiteX1749" fmla="*/ 4726304 w 6703452"/>
              <a:gd name="connsiteY1749" fmla="*/ 3006181 h 6099980"/>
              <a:gd name="connsiteX1750" fmla="*/ 4632008 w 6703452"/>
              <a:gd name="connsiteY1750" fmla="*/ 3112861 h 6099980"/>
              <a:gd name="connsiteX1751" fmla="*/ 4614864 w 6703452"/>
              <a:gd name="connsiteY1751" fmla="*/ 3137626 h 6099980"/>
              <a:gd name="connsiteX1752" fmla="*/ 4570096 w 6703452"/>
              <a:gd name="connsiteY1752" fmla="*/ 3194776 h 6099980"/>
              <a:gd name="connsiteX1753" fmla="*/ 4723448 w 6703452"/>
              <a:gd name="connsiteY1753" fmla="*/ 3018563 h 6099980"/>
              <a:gd name="connsiteX1754" fmla="*/ 4707256 w 6703452"/>
              <a:gd name="connsiteY1754" fmla="*/ 3037613 h 6099980"/>
              <a:gd name="connsiteX1755" fmla="*/ 4782504 w 6703452"/>
              <a:gd name="connsiteY1755" fmla="*/ 2950936 h 6099980"/>
              <a:gd name="connsiteX1756" fmla="*/ 4878704 w 6703452"/>
              <a:gd name="connsiteY1756" fmla="*/ 2853781 h 6099980"/>
              <a:gd name="connsiteX1757" fmla="*/ 4910138 w 6703452"/>
              <a:gd name="connsiteY1757" fmla="*/ 2827111 h 6099980"/>
              <a:gd name="connsiteX1758" fmla="*/ 4907280 w 6703452"/>
              <a:gd name="connsiteY1758" fmla="*/ 2833778 h 6099980"/>
              <a:gd name="connsiteX1759" fmla="*/ 4952048 w 6703452"/>
              <a:gd name="connsiteY1759" fmla="*/ 2793773 h 6099980"/>
              <a:gd name="connsiteX1760" fmla="*/ 4973004 w 6703452"/>
              <a:gd name="connsiteY1760" fmla="*/ 2778533 h 6099980"/>
              <a:gd name="connsiteX1761" fmla="*/ 5005388 w 6703452"/>
              <a:gd name="connsiteY1761" fmla="*/ 2742338 h 6099980"/>
              <a:gd name="connsiteX1762" fmla="*/ 5040630 w 6703452"/>
              <a:gd name="connsiteY1762" fmla="*/ 2708048 h 6099980"/>
              <a:gd name="connsiteX1763" fmla="*/ 5116830 w 6703452"/>
              <a:gd name="connsiteY1763" fmla="*/ 2644231 h 6099980"/>
              <a:gd name="connsiteX1764" fmla="*/ 4847272 w 6703452"/>
              <a:gd name="connsiteY1764" fmla="*/ 2829016 h 6099980"/>
              <a:gd name="connsiteX1765" fmla="*/ 4601528 w 6703452"/>
              <a:gd name="connsiteY1765" fmla="*/ 3086191 h 6099980"/>
              <a:gd name="connsiteX1766" fmla="*/ 4599504 w 6703452"/>
              <a:gd name="connsiteY1766" fmla="*/ 3090108 h 6099980"/>
              <a:gd name="connsiteX1767" fmla="*/ 4525328 w 6703452"/>
              <a:gd name="connsiteY1767" fmla="*/ 3171915 h 6099980"/>
              <a:gd name="connsiteX1768" fmla="*/ 4533900 w 6703452"/>
              <a:gd name="connsiteY1768" fmla="*/ 3161437 h 6099980"/>
              <a:gd name="connsiteX1769" fmla="*/ 4601526 w 6703452"/>
              <a:gd name="connsiteY1769" fmla="*/ 3086192 h 6099980"/>
              <a:gd name="connsiteX1770" fmla="*/ 4593630 w 6703452"/>
              <a:gd name="connsiteY1770" fmla="*/ 3091143 h 6099980"/>
              <a:gd name="connsiteX1771" fmla="*/ 4698684 w 6703452"/>
              <a:gd name="connsiteY1771" fmla="*/ 2961413 h 6099980"/>
              <a:gd name="connsiteX1772" fmla="*/ 4775836 w 6703452"/>
              <a:gd name="connsiteY1772" fmla="*/ 2882356 h 6099980"/>
              <a:gd name="connsiteX1773" fmla="*/ 4705352 w 6703452"/>
              <a:gd name="connsiteY1773" fmla="*/ 2960461 h 6099980"/>
              <a:gd name="connsiteX1774" fmla="*/ 4691064 w 6703452"/>
              <a:gd name="connsiteY1774" fmla="*/ 2982368 h 6099980"/>
              <a:gd name="connsiteX1775" fmla="*/ 4855844 w 6703452"/>
              <a:gd name="connsiteY1775" fmla="*/ 2812823 h 6099980"/>
              <a:gd name="connsiteX1776" fmla="*/ 4935856 w 6703452"/>
              <a:gd name="connsiteY1776" fmla="*/ 2744243 h 6099980"/>
              <a:gd name="connsiteX1777" fmla="*/ 5035868 w 6703452"/>
              <a:gd name="connsiteY1777" fmla="*/ 2672806 h 6099980"/>
              <a:gd name="connsiteX1778" fmla="*/ 5011044 w 6703452"/>
              <a:gd name="connsiteY1778" fmla="*/ 2684757 h 6099980"/>
              <a:gd name="connsiteX1779" fmla="*/ 4980842 w 6703452"/>
              <a:gd name="connsiteY1779" fmla="*/ 2703256 h 6099980"/>
              <a:gd name="connsiteX1780" fmla="*/ 4997768 w 6703452"/>
              <a:gd name="connsiteY1780" fmla="*/ 2691856 h 6099980"/>
              <a:gd name="connsiteX1781" fmla="*/ 5004436 w 6703452"/>
              <a:gd name="connsiteY1781" fmla="*/ 2687093 h 6099980"/>
              <a:gd name="connsiteX1782" fmla="*/ 4978718 w 6703452"/>
              <a:gd name="connsiteY1782" fmla="*/ 2703286 h 6099980"/>
              <a:gd name="connsiteX1783" fmla="*/ 4953000 w 6703452"/>
              <a:gd name="connsiteY1783" fmla="*/ 2721383 h 6099980"/>
              <a:gd name="connsiteX1784" fmla="*/ 4968956 w 6703452"/>
              <a:gd name="connsiteY1784" fmla="*/ 2711263 h 6099980"/>
              <a:gd name="connsiteX1785" fmla="*/ 4978320 w 6703452"/>
              <a:gd name="connsiteY1785" fmla="*/ 2704955 h 6099980"/>
              <a:gd name="connsiteX1786" fmla="*/ 4904424 w 6703452"/>
              <a:gd name="connsiteY1786" fmla="*/ 2760436 h 6099980"/>
              <a:gd name="connsiteX1787" fmla="*/ 4752976 w 6703452"/>
              <a:gd name="connsiteY1787" fmla="*/ 2899501 h 6099980"/>
              <a:gd name="connsiteX1788" fmla="*/ 4848226 w 6703452"/>
              <a:gd name="connsiteY1788" fmla="*/ 2804251 h 6099980"/>
              <a:gd name="connsiteX1789" fmla="*/ 4596766 w 6703452"/>
              <a:gd name="connsiteY1789" fmla="*/ 3064283 h 6099980"/>
              <a:gd name="connsiteX1790" fmla="*/ 4578668 w 6703452"/>
              <a:gd name="connsiteY1790" fmla="*/ 3087143 h 6099980"/>
              <a:gd name="connsiteX1791" fmla="*/ 4682492 w 6703452"/>
              <a:gd name="connsiteY1791" fmla="*/ 2973796 h 6099980"/>
              <a:gd name="connsiteX1792" fmla="*/ 4544378 w 6703452"/>
              <a:gd name="connsiteY1792" fmla="*/ 3144293 h 6099980"/>
              <a:gd name="connsiteX1793" fmla="*/ 4557712 w 6703452"/>
              <a:gd name="connsiteY1793" fmla="*/ 3129053 h 6099980"/>
              <a:gd name="connsiteX1794" fmla="*/ 4531996 w 6703452"/>
              <a:gd name="connsiteY1794" fmla="*/ 3161438 h 6099980"/>
              <a:gd name="connsiteX1795" fmla="*/ 4478656 w 6703452"/>
              <a:gd name="connsiteY1795" fmla="*/ 3221446 h 6099980"/>
              <a:gd name="connsiteX1796" fmla="*/ 4459604 w 6703452"/>
              <a:gd name="connsiteY1796" fmla="*/ 3245258 h 6099980"/>
              <a:gd name="connsiteX1797" fmla="*/ 4469130 w 6703452"/>
              <a:gd name="connsiteY1797" fmla="*/ 3232876 h 6099980"/>
              <a:gd name="connsiteX1798" fmla="*/ 4418648 w 6703452"/>
              <a:gd name="connsiteY1798" fmla="*/ 3291931 h 6099980"/>
              <a:gd name="connsiteX1799" fmla="*/ 4399598 w 6703452"/>
              <a:gd name="connsiteY1799" fmla="*/ 3317648 h 6099980"/>
              <a:gd name="connsiteX1800" fmla="*/ 4405312 w 6703452"/>
              <a:gd name="connsiteY1800" fmla="*/ 3308123 h 6099980"/>
              <a:gd name="connsiteX1801" fmla="*/ 4390072 w 6703452"/>
              <a:gd name="connsiteY1801" fmla="*/ 3327173 h 6099980"/>
              <a:gd name="connsiteX1802" fmla="*/ 4355784 w 6703452"/>
              <a:gd name="connsiteY1802" fmla="*/ 3376703 h 6099980"/>
              <a:gd name="connsiteX1803" fmla="*/ 4334828 w 6703452"/>
              <a:gd name="connsiteY1803" fmla="*/ 3407183 h 6099980"/>
              <a:gd name="connsiteX1804" fmla="*/ 4313872 w 6703452"/>
              <a:gd name="connsiteY1804" fmla="*/ 3439568 h 6099980"/>
              <a:gd name="connsiteX1805" fmla="*/ 4274820 w 6703452"/>
              <a:gd name="connsiteY1805" fmla="*/ 3501481 h 6099980"/>
              <a:gd name="connsiteX1806" fmla="*/ 4250056 w 6703452"/>
              <a:gd name="connsiteY1806" fmla="*/ 3545296 h 6099980"/>
              <a:gd name="connsiteX1807" fmla="*/ 4228148 w 6703452"/>
              <a:gd name="connsiteY1807" fmla="*/ 3585301 h 6099980"/>
              <a:gd name="connsiteX1808" fmla="*/ 4206240 w 6703452"/>
              <a:gd name="connsiteY1808" fmla="*/ 3626258 h 6099980"/>
              <a:gd name="connsiteX1809" fmla="*/ 4194376 w 6703452"/>
              <a:gd name="connsiteY1809" fmla="*/ 3649423 h 6099980"/>
              <a:gd name="connsiteX1810" fmla="*/ 4196716 w 6703452"/>
              <a:gd name="connsiteY1810" fmla="*/ 3644356 h 6099980"/>
              <a:gd name="connsiteX1811" fmla="*/ 4203384 w 6703452"/>
              <a:gd name="connsiteY1811" fmla="*/ 3627211 h 6099980"/>
              <a:gd name="connsiteX1812" fmla="*/ 4175760 w 6703452"/>
              <a:gd name="connsiteY1812" fmla="*/ 3677693 h 6099980"/>
              <a:gd name="connsiteX1813" fmla="*/ 4150996 w 6703452"/>
              <a:gd name="connsiteY1813" fmla="*/ 3727223 h 6099980"/>
              <a:gd name="connsiteX1814" fmla="*/ 4137660 w 6703452"/>
              <a:gd name="connsiteY1814" fmla="*/ 3755798 h 6099980"/>
              <a:gd name="connsiteX1815" fmla="*/ 4125278 w 6703452"/>
              <a:gd name="connsiteY1815" fmla="*/ 3789136 h 6099980"/>
              <a:gd name="connsiteX1816" fmla="*/ 4098608 w 6703452"/>
              <a:gd name="connsiteY1816" fmla="*/ 3876766 h 6099980"/>
              <a:gd name="connsiteX1817" fmla="*/ 4110992 w 6703452"/>
              <a:gd name="connsiteY1817" fmla="*/ 3835808 h 6099980"/>
              <a:gd name="connsiteX1818" fmla="*/ 4117658 w 6703452"/>
              <a:gd name="connsiteY1818" fmla="*/ 3815806 h 6099980"/>
              <a:gd name="connsiteX1819" fmla="*/ 4125278 w 6703452"/>
              <a:gd name="connsiteY1819" fmla="*/ 3795803 h 6099980"/>
              <a:gd name="connsiteX1820" fmla="*/ 4117658 w 6703452"/>
              <a:gd name="connsiteY1820" fmla="*/ 3818663 h 6099980"/>
              <a:gd name="connsiteX1821" fmla="*/ 4111944 w 6703452"/>
              <a:gd name="connsiteY1821" fmla="*/ 3841523 h 6099980"/>
              <a:gd name="connsiteX1822" fmla="*/ 4100512 w 6703452"/>
              <a:gd name="connsiteY1822" fmla="*/ 3888196 h 6099980"/>
              <a:gd name="connsiteX1823" fmla="*/ 4084320 w 6703452"/>
              <a:gd name="connsiteY1823" fmla="*/ 3982493 h 6099980"/>
              <a:gd name="connsiteX1824" fmla="*/ 4085272 w 6703452"/>
              <a:gd name="connsiteY1824" fmla="*/ 3955823 h 6099980"/>
              <a:gd name="connsiteX1825" fmla="*/ 4096704 w 6703452"/>
              <a:gd name="connsiteY1825" fmla="*/ 3900578 h 6099980"/>
              <a:gd name="connsiteX1826" fmla="*/ 4101466 w 6703452"/>
              <a:gd name="connsiteY1826" fmla="*/ 3876766 h 6099980"/>
              <a:gd name="connsiteX1827" fmla="*/ 4105276 w 6703452"/>
              <a:gd name="connsiteY1827" fmla="*/ 3861526 h 6099980"/>
              <a:gd name="connsiteX1828" fmla="*/ 4091940 w 6703452"/>
              <a:gd name="connsiteY1828" fmla="*/ 3914866 h 6099980"/>
              <a:gd name="connsiteX1829" fmla="*/ 4086224 w 6703452"/>
              <a:gd name="connsiteY1829" fmla="*/ 3940583 h 6099980"/>
              <a:gd name="connsiteX1830" fmla="*/ 4080510 w 6703452"/>
              <a:gd name="connsiteY1830" fmla="*/ 3965348 h 6099980"/>
              <a:gd name="connsiteX1831" fmla="*/ 4063366 w 6703452"/>
              <a:gd name="connsiteY1831" fmla="*/ 4058693 h 6099980"/>
              <a:gd name="connsiteX1832" fmla="*/ 4037648 w 6703452"/>
              <a:gd name="connsiteY1832" fmla="*/ 4200616 h 6099980"/>
              <a:gd name="connsiteX1833" fmla="*/ 4022408 w 6703452"/>
              <a:gd name="connsiteY1833" fmla="*/ 4227286 h 6099980"/>
              <a:gd name="connsiteX1834" fmla="*/ 3982404 w 6703452"/>
              <a:gd name="connsiteY1834" fmla="*/ 4314916 h 6099980"/>
              <a:gd name="connsiteX1835" fmla="*/ 3988118 w 6703452"/>
              <a:gd name="connsiteY1835" fmla="*/ 4313011 h 6099980"/>
              <a:gd name="connsiteX1836" fmla="*/ 3990024 w 6703452"/>
              <a:gd name="connsiteY1836" fmla="*/ 4319678 h 6099980"/>
              <a:gd name="connsiteX1837" fmla="*/ 3955732 w 6703452"/>
              <a:gd name="connsiteY1837" fmla="*/ 4380638 h 6099980"/>
              <a:gd name="connsiteX1838" fmla="*/ 3930968 w 6703452"/>
              <a:gd name="connsiteY1838" fmla="*/ 4417786 h 6099980"/>
              <a:gd name="connsiteX1839" fmla="*/ 3932872 w 6703452"/>
              <a:gd name="connsiteY1839" fmla="*/ 4412071 h 6099980"/>
              <a:gd name="connsiteX1840" fmla="*/ 3863340 w 6703452"/>
              <a:gd name="connsiteY1840" fmla="*/ 4494938 h 6099980"/>
              <a:gd name="connsiteX1841" fmla="*/ 3812858 w 6703452"/>
              <a:gd name="connsiteY1841" fmla="*/ 4553993 h 6099980"/>
              <a:gd name="connsiteX1842" fmla="*/ 3741420 w 6703452"/>
              <a:gd name="connsiteY1842" fmla="*/ 4640671 h 6099980"/>
              <a:gd name="connsiteX1843" fmla="*/ 3565208 w 6703452"/>
              <a:gd name="connsiteY1843" fmla="*/ 4811168 h 6099980"/>
              <a:gd name="connsiteX1844" fmla="*/ 3525204 w 6703452"/>
              <a:gd name="connsiteY1844" fmla="*/ 4844506 h 6099980"/>
              <a:gd name="connsiteX1845" fmla="*/ 3483292 w 6703452"/>
              <a:gd name="connsiteY1845" fmla="*/ 4876891 h 6099980"/>
              <a:gd name="connsiteX1846" fmla="*/ 3438524 w 6703452"/>
              <a:gd name="connsiteY1846" fmla="*/ 4908323 h 6099980"/>
              <a:gd name="connsiteX1847" fmla="*/ 3413760 w 6703452"/>
              <a:gd name="connsiteY1847" fmla="*/ 4924516 h 6099980"/>
              <a:gd name="connsiteX1848" fmla="*/ 3388044 w 6703452"/>
              <a:gd name="connsiteY1848" fmla="*/ 4940708 h 6099980"/>
              <a:gd name="connsiteX1849" fmla="*/ 3352800 w 6703452"/>
              <a:gd name="connsiteY1849" fmla="*/ 4953091 h 6099980"/>
              <a:gd name="connsiteX1850" fmla="*/ 3276600 w 6703452"/>
              <a:gd name="connsiteY1850" fmla="*/ 4983571 h 6099980"/>
              <a:gd name="connsiteX1851" fmla="*/ 3261360 w 6703452"/>
              <a:gd name="connsiteY1851" fmla="*/ 4991191 h 6099980"/>
              <a:gd name="connsiteX1852" fmla="*/ 3238500 w 6703452"/>
              <a:gd name="connsiteY1852" fmla="*/ 5000716 h 6099980"/>
              <a:gd name="connsiteX1853" fmla="*/ 3178492 w 6703452"/>
              <a:gd name="connsiteY1853" fmla="*/ 5020718 h 6099980"/>
              <a:gd name="connsiteX1854" fmla="*/ 3147060 w 6703452"/>
              <a:gd name="connsiteY1854" fmla="*/ 5028338 h 6099980"/>
              <a:gd name="connsiteX1855" fmla="*/ 3119438 w 6703452"/>
              <a:gd name="connsiteY1855" fmla="*/ 5034053 h 6099980"/>
              <a:gd name="connsiteX1856" fmla="*/ 3086100 w 6703452"/>
              <a:gd name="connsiteY1856" fmla="*/ 5040721 h 6099980"/>
              <a:gd name="connsiteX1857" fmla="*/ 3125152 w 6703452"/>
              <a:gd name="connsiteY1857" fmla="*/ 5036911 h 6099980"/>
              <a:gd name="connsiteX1858" fmla="*/ 3153728 w 6703452"/>
              <a:gd name="connsiteY1858" fmla="*/ 5031196 h 6099980"/>
              <a:gd name="connsiteX1859" fmla="*/ 3173730 w 6703452"/>
              <a:gd name="connsiteY1859" fmla="*/ 5026433 h 6099980"/>
              <a:gd name="connsiteX1860" fmla="*/ 3188970 w 6703452"/>
              <a:gd name="connsiteY1860" fmla="*/ 5021671 h 6099980"/>
              <a:gd name="connsiteX1861" fmla="*/ 3251836 w 6703452"/>
              <a:gd name="connsiteY1861" fmla="*/ 4997858 h 6099980"/>
              <a:gd name="connsiteX1862" fmla="*/ 3278504 w 6703452"/>
              <a:gd name="connsiteY1862" fmla="*/ 4991191 h 6099980"/>
              <a:gd name="connsiteX1863" fmla="*/ 3287078 w 6703452"/>
              <a:gd name="connsiteY1863" fmla="*/ 4990238 h 6099980"/>
              <a:gd name="connsiteX1864" fmla="*/ 3298508 w 6703452"/>
              <a:gd name="connsiteY1864" fmla="*/ 4987381 h 6099980"/>
              <a:gd name="connsiteX1865" fmla="*/ 3311500 w 6703452"/>
              <a:gd name="connsiteY1865" fmla="*/ 4983050 h 6099980"/>
              <a:gd name="connsiteX1866" fmla="*/ 3306128 w 6703452"/>
              <a:gd name="connsiteY1866" fmla="*/ 4985476 h 6099980"/>
              <a:gd name="connsiteX1867" fmla="*/ 3265170 w 6703452"/>
              <a:gd name="connsiteY1867" fmla="*/ 5002621 h 6099980"/>
              <a:gd name="connsiteX1868" fmla="*/ 3215640 w 6703452"/>
              <a:gd name="connsiteY1868" fmla="*/ 5019766 h 6099980"/>
              <a:gd name="connsiteX1869" fmla="*/ 3188970 w 6703452"/>
              <a:gd name="connsiteY1869" fmla="*/ 5027386 h 6099980"/>
              <a:gd name="connsiteX1870" fmla="*/ 3175636 w 6703452"/>
              <a:gd name="connsiteY1870" fmla="*/ 5031196 h 6099980"/>
              <a:gd name="connsiteX1871" fmla="*/ 3161348 w 6703452"/>
              <a:gd name="connsiteY1871" fmla="*/ 5034053 h 6099980"/>
              <a:gd name="connsiteX1872" fmla="*/ 3132772 w 6703452"/>
              <a:gd name="connsiteY1872" fmla="*/ 5039768 h 6099980"/>
              <a:gd name="connsiteX1873" fmla="*/ 3105150 w 6703452"/>
              <a:gd name="connsiteY1873" fmla="*/ 5043578 h 6099980"/>
              <a:gd name="connsiteX1874" fmla="*/ 3077528 w 6703452"/>
              <a:gd name="connsiteY1874" fmla="*/ 5046436 h 6099980"/>
              <a:gd name="connsiteX1875" fmla="*/ 3051810 w 6703452"/>
              <a:gd name="connsiteY1875" fmla="*/ 5047388 h 6099980"/>
              <a:gd name="connsiteX1876" fmla="*/ 3006092 w 6703452"/>
              <a:gd name="connsiteY1876" fmla="*/ 5046436 h 6099980"/>
              <a:gd name="connsiteX1877" fmla="*/ 2971800 w 6703452"/>
              <a:gd name="connsiteY1877" fmla="*/ 5043578 h 6099980"/>
              <a:gd name="connsiteX1878" fmla="*/ 2997518 w 6703452"/>
              <a:gd name="connsiteY1878" fmla="*/ 5044531 h 6099980"/>
              <a:gd name="connsiteX1879" fmla="*/ 2925128 w 6703452"/>
              <a:gd name="connsiteY1879" fmla="*/ 5035006 h 6099980"/>
              <a:gd name="connsiteX1880" fmla="*/ 2864168 w 6703452"/>
              <a:gd name="connsiteY1880" fmla="*/ 5021671 h 6099980"/>
              <a:gd name="connsiteX1881" fmla="*/ 2677478 w 6703452"/>
              <a:gd name="connsiteY1881" fmla="*/ 4983571 h 6099980"/>
              <a:gd name="connsiteX1882" fmla="*/ 2588896 w 6703452"/>
              <a:gd name="connsiteY1882" fmla="*/ 4968331 h 6099980"/>
              <a:gd name="connsiteX1883" fmla="*/ 2596516 w 6703452"/>
              <a:gd name="connsiteY1883" fmla="*/ 4968331 h 6099980"/>
              <a:gd name="connsiteX1884" fmla="*/ 2583564 w 6703452"/>
              <a:gd name="connsiteY1884" fmla="*/ 4965797 h 6099980"/>
              <a:gd name="connsiteX1885" fmla="*/ 2581514 w 6703452"/>
              <a:gd name="connsiteY1885" fmla="*/ 4965591 h 6099980"/>
              <a:gd name="connsiteX1886" fmla="*/ 2563178 w 6703452"/>
              <a:gd name="connsiteY1886" fmla="*/ 4962615 h 6099980"/>
              <a:gd name="connsiteX1887" fmla="*/ 2578472 w 6703452"/>
              <a:gd name="connsiteY1887" fmla="*/ 4964800 h 6099980"/>
              <a:gd name="connsiteX1888" fmla="*/ 2550200 w 6703452"/>
              <a:gd name="connsiteY1888" fmla="*/ 4959267 h 6099980"/>
              <a:gd name="connsiteX1889" fmla="*/ 2469832 w 6703452"/>
              <a:gd name="connsiteY1889" fmla="*/ 4945471 h 6099980"/>
              <a:gd name="connsiteX1890" fmla="*/ 2447924 w 6703452"/>
              <a:gd name="connsiteY1890" fmla="*/ 4942613 h 6099980"/>
              <a:gd name="connsiteX1891" fmla="*/ 2434590 w 6703452"/>
              <a:gd name="connsiteY1891" fmla="*/ 4941661 h 6099980"/>
              <a:gd name="connsiteX1892" fmla="*/ 2419350 w 6703452"/>
              <a:gd name="connsiteY1892" fmla="*/ 4941661 h 6099980"/>
              <a:gd name="connsiteX1893" fmla="*/ 2334578 w 6703452"/>
              <a:gd name="connsiteY1893" fmla="*/ 4943566 h 6099980"/>
              <a:gd name="connsiteX1894" fmla="*/ 2347912 w 6703452"/>
              <a:gd name="connsiteY1894" fmla="*/ 4941661 h 6099980"/>
              <a:gd name="connsiteX1895" fmla="*/ 2313624 w 6703452"/>
              <a:gd name="connsiteY1895" fmla="*/ 4942613 h 6099980"/>
              <a:gd name="connsiteX1896" fmla="*/ 2279332 w 6703452"/>
              <a:gd name="connsiteY1896" fmla="*/ 4946423 h 6099980"/>
              <a:gd name="connsiteX1897" fmla="*/ 2245996 w 6703452"/>
              <a:gd name="connsiteY1897" fmla="*/ 4951186 h 6099980"/>
              <a:gd name="connsiteX1898" fmla="*/ 2213610 w 6703452"/>
              <a:gd name="connsiteY1898" fmla="*/ 4958806 h 6099980"/>
              <a:gd name="connsiteX1899" fmla="*/ 2182178 w 6703452"/>
              <a:gd name="connsiteY1899" fmla="*/ 4966426 h 6099980"/>
              <a:gd name="connsiteX1900" fmla="*/ 2152650 w 6703452"/>
              <a:gd name="connsiteY1900" fmla="*/ 4975951 h 6099980"/>
              <a:gd name="connsiteX1901" fmla="*/ 2125028 w 6703452"/>
              <a:gd name="connsiteY1901" fmla="*/ 4984523 h 6099980"/>
              <a:gd name="connsiteX1902" fmla="*/ 2099310 w 6703452"/>
              <a:gd name="connsiteY1902" fmla="*/ 4994048 h 6099980"/>
              <a:gd name="connsiteX1903" fmla="*/ 2090738 w 6703452"/>
              <a:gd name="connsiteY1903" fmla="*/ 4992143 h 6099980"/>
              <a:gd name="connsiteX1904" fmla="*/ 2131696 w 6703452"/>
              <a:gd name="connsiteY1904" fmla="*/ 4974998 h 6099980"/>
              <a:gd name="connsiteX1905" fmla="*/ 2016800 w 6703452"/>
              <a:gd name="connsiteY1905" fmla="*/ 5018813 h 6099980"/>
              <a:gd name="connsiteX1906" fmla="*/ 1976178 w 6703452"/>
              <a:gd name="connsiteY1906" fmla="*/ 5041469 h 6099980"/>
              <a:gd name="connsiteX1907" fmla="*/ 1991678 w 6703452"/>
              <a:gd name="connsiteY1907" fmla="*/ 5036910 h 6099980"/>
              <a:gd name="connsiteX1908" fmla="*/ 2018348 w 6703452"/>
              <a:gd name="connsiteY1908" fmla="*/ 5025480 h 6099980"/>
              <a:gd name="connsiteX1909" fmla="*/ 2005964 w 6703452"/>
              <a:gd name="connsiteY1909" fmla="*/ 5031195 h 6099980"/>
              <a:gd name="connsiteX1910" fmla="*/ 1993584 w 6703452"/>
              <a:gd name="connsiteY1910" fmla="*/ 5037862 h 6099980"/>
              <a:gd name="connsiteX1911" fmla="*/ 1968818 w 6703452"/>
              <a:gd name="connsiteY1911" fmla="*/ 5051198 h 6099980"/>
              <a:gd name="connsiteX1912" fmla="*/ 1945004 w 6703452"/>
              <a:gd name="connsiteY1912" fmla="*/ 5064532 h 6099980"/>
              <a:gd name="connsiteX1913" fmla="*/ 1921192 w 6703452"/>
              <a:gd name="connsiteY1913" fmla="*/ 5078820 h 6099980"/>
              <a:gd name="connsiteX1914" fmla="*/ 1940244 w 6703452"/>
              <a:gd name="connsiteY1914" fmla="*/ 5063580 h 6099980"/>
              <a:gd name="connsiteX1915" fmla="*/ 1962150 w 6703452"/>
              <a:gd name="connsiteY1915" fmla="*/ 5050245 h 6099980"/>
              <a:gd name="connsiteX1916" fmla="*/ 1973338 w 6703452"/>
              <a:gd name="connsiteY1916" fmla="*/ 5043053 h 6099980"/>
              <a:gd name="connsiteX1917" fmla="*/ 1912620 w 6703452"/>
              <a:gd name="connsiteY1917" fmla="*/ 5076916 h 6099980"/>
              <a:gd name="connsiteX1918" fmla="*/ 1888808 w 6703452"/>
              <a:gd name="connsiteY1918" fmla="*/ 5092156 h 6099980"/>
              <a:gd name="connsiteX1919" fmla="*/ 1866900 w 6703452"/>
              <a:gd name="connsiteY1919" fmla="*/ 5108348 h 6099980"/>
              <a:gd name="connsiteX1920" fmla="*/ 1826896 w 6703452"/>
              <a:gd name="connsiteY1920" fmla="*/ 5140733 h 6099980"/>
              <a:gd name="connsiteX1921" fmla="*/ 1791652 w 6703452"/>
              <a:gd name="connsiteY1921" fmla="*/ 5172166 h 6099980"/>
              <a:gd name="connsiteX1922" fmla="*/ 1763078 w 6703452"/>
              <a:gd name="connsiteY1922" fmla="*/ 5201693 h 6099980"/>
              <a:gd name="connsiteX1923" fmla="*/ 1744028 w 6703452"/>
              <a:gd name="connsiteY1923" fmla="*/ 5218838 h 6099980"/>
              <a:gd name="connsiteX1924" fmla="*/ 1725930 w 6703452"/>
              <a:gd name="connsiteY1924" fmla="*/ 5236936 h 6099980"/>
              <a:gd name="connsiteX1925" fmla="*/ 1707832 w 6703452"/>
              <a:gd name="connsiteY1925" fmla="*/ 5255033 h 6099980"/>
              <a:gd name="connsiteX1926" fmla="*/ 1690688 w 6703452"/>
              <a:gd name="connsiteY1926" fmla="*/ 5275036 h 6099980"/>
              <a:gd name="connsiteX1927" fmla="*/ 1704976 w 6703452"/>
              <a:gd name="connsiteY1927" fmla="*/ 5255986 h 6099980"/>
              <a:gd name="connsiteX1928" fmla="*/ 1720216 w 6703452"/>
              <a:gd name="connsiteY1928" fmla="*/ 5237888 h 6099980"/>
              <a:gd name="connsiteX1929" fmla="*/ 1747838 w 6703452"/>
              <a:gd name="connsiteY1929" fmla="*/ 5205503 h 6099980"/>
              <a:gd name="connsiteX1930" fmla="*/ 1765936 w 6703452"/>
              <a:gd name="connsiteY1930" fmla="*/ 5181691 h 6099980"/>
              <a:gd name="connsiteX1931" fmla="*/ 1742124 w 6703452"/>
              <a:gd name="connsiteY1931" fmla="*/ 5204551 h 6099980"/>
              <a:gd name="connsiteX1932" fmla="*/ 1727836 w 6703452"/>
              <a:gd name="connsiteY1932" fmla="*/ 5221696 h 6099980"/>
              <a:gd name="connsiteX1933" fmla="*/ 1709738 w 6703452"/>
              <a:gd name="connsiteY1933" fmla="*/ 5241698 h 6099980"/>
              <a:gd name="connsiteX1934" fmla="*/ 1696404 w 6703452"/>
              <a:gd name="connsiteY1934" fmla="*/ 5255986 h 6099980"/>
              <a:gd name="connsiteX1935" fmla="*/ 1679258 w 6703452"/>
              <a:gd name="connsiteY1935" fmla="*/ 5276941 h 6099980"/>
              <a:gd name="connsiteX1936" fmla="*/ 1697356 w 6703452"/>
              <a:gd name="connsiteY1936" fmla="*/ 5247413 h 6099980"/>
              <a:gd name="connsiteX1937" fmla="*/ 1729740 w 6703452"/>
              <a:gd name="connsiteY1937" fmla="*/ 5205503 h 6099980"/>
              <a:gd name="connsiteX1938" fmla="*/ 1694498 w 6703452"/>
              <a:gd name="connsiteY1938" fmla="*/ 5241698 h 6099980"/>
              <a:gd name="connsiteX1939" fmla="*/ 1676400 w 6703452"/>
              <a:gd name="connsiteY1939" fmla="*/ 5264558 h 6099980"/>
              <a:gd name="connsiteX1940" fmla="*/ 1666876 w 6703452"/>
              <a:gd name="connsiteY1940" fmla="*/ 5280751 h 6099980"/>
              <a:gd name="connsiteX1941" fmla="*/ 1663064 w 6703452"/>
              <a:gd name="connsiteY1941" fmla="*/ 5288371 h 6099980"/>
              <a:gd name="connsiteX1942" fmla="*/ 1652588 w 6703452"/>
              <a:gd name="connsiteY1942" fmla="*/ 5300753 h 6099980"/>
              <a:gd name="connsiteX1943" fmla="*/ 1631632 w 6703452"/>
              <a:gd name="connsiteY1943" fmla="*/ 5327423 h 6099980"/>
              <a:gd name="connsiteX1944" fmla="*/ 1612584 w 6703452"/>
              <a:gd name="connsiteY1944" fmla="*/ 5357903 h 6099980"/>
              <a:gd name="connsiteX1945" fmla="*/ 1600200 w 6703452"/>
              <a:gd name="connsiteY1945" fmla="*/ 5382668 h 6099980"/>
              <a:gd name="connsiteX1946" fmla="*/ 1590676 w 6703452"/>
              <a:gd name="connsiteY1946" fmla="*/ 5408386 h 6099980"/>
              <a:gd name="connsiteX1947" fmla="*/ 1566864 w 6703452"/>
              <a:gd name="connsiteY1947" fmla="*/ 5450296 h 6099980"/>
              <a:gd name="connsiteX1948" fmla="*/ 1544956 w 6703452"/>
              <a:gd name="connsiteY1948" fmla="*/ 5493158 h 6099980"/>
              <a:gd name="connsiteX1949" fmla="*/ 1518284 w 6703452"/>
              <a:gd name="connsiteY1949" fmla="*/ 5567453 h 6099980"/>
              <a:gd name="connsiteX1950" fmla="*/ 1470660 w 6703452"/>
              <a:gd name="connsiteY1950" fmla="*/ 5687468 h 6099980"/>
              <a:gd name="connsiteX1951" fmla="*/ 1508760 w 6703452"/>
              <a:gd name="connsiteY1951" fmla="*/ 5602696 h 6099980"/>
              <a:gd name="connsiteX1952" fmla="*/ 1458278 w 6703452"/>
              <a:gd name="connsiteY1952" fmla="*/ 5736998 h 6099980"/>
              <a:gd name="connsiteX1953" fmla="*/ 1426844 w 6703452"/>
              <a:gd name="connsiteY1953" fmla="*/ 5791291 h 6099980"/>
              <a:gd name="connsiteX1954" fmla="*/ 1365884 w 6703452"/>
              <a:gd name="connsiteY1954" fmla="*/ 5887493 h 6099980"/>
              <a:gd name="connsiteX1955" fmla="*/ 1347788 w 6703452"/>
              <a:gd name="connsiteY1955" fmla="*/ 5909401 h 6099980"/>
              <a:gd name="connsiteX1956" fmla="*/ 1339216 w 6703452"/>
              <a:gd name="connsiteY1956" fmla="*/ 5919878 h 6099980"/>
              <a:gd name="connsiteX1957" fmla="*/ 1329690 w 6703452"/>
              <a:gd name="connsiteY1957" fmla="*/ 5929403 h 6099980"/>
              <a:gd name="connsiteX1958" fmla="*/ 1312544 w 6703452"/>
              <a:gd name="connsiteY1958" fmla="*/ 5946548 h 6099980"/>
              <a:gd name="connsiteX1959" fmla="*/ 1297304 w 6703452"/>
              <a:gd name="connsiteY1959" fmla="*/ 5958931 h 6099980"/>
              <a:gd name="connsiteX1960" fmla="*/ 1282064 w 6703452"/>
              <a:gd name="connsiteY1960" fmla="*/ 5965598 h 6099980"/>
              <a:gd name="connsiteX1961" fmla="*/ 1202056 w 6703452"/>
              <a:gd name="connsiteY1961" fmla="*/ 6017986 h 6099980"/>
              <a:gd name="connsiteX1962" fmla="*/ 1107758 w 6703452"/>
              <a:gd name="connsiteY1962" fmla="*/ 6055133 h 6099980"/>
              <a:gd name="connsiteX1963" fmla="*/ 904876 w 6703452"/>
              <a:gd name="connsiteY1963" fmla="*/ 6090376 h 6099980"/>
              <a:gd name="connsiteX1964" fmla="*/ 565784 w 6703452"/>
              <a:gd name="connsiteY1964" fmla="*/ 6096091 h 6099980"/>
              <a:gd name="connsiteX1965" fmla="*/ 471488 w 6703452"/>
              <a:gd name="connsiteY1965" fmla="*/ 6076088 h 6099980"/>
              <a:gd name="connsiteX1966" fmla="*/ 343852 w 6703452"/>
              <a:gd name="connsiteY1966" fmla="*/ 6044656 h 6099980"/>
              <a:gd name="connsiteX1967" fmla="*/ 289560 w 6703452"/>
              <a:gd name="connsiteY1967" fmla="*/ 6023701 h 6099980"/>
              <a:gd name="connsiteX1968" fmla="*/ 263844 w 6703452"/>
              <a:gd name="connsiteY1968" fmla="*/ 6011318 h 6099980"/>
              <a:gd name="connsiteX1969" fmla="*/ 239078 w 6703452"/>
              <a:gd name="connsiteY1969" fmla="*/ 5998936 h 6099980"/>
              <a:gd name="connsiteX1970" fmla="*/ 191452 w 6703452"/>
              <a:gd name="connsiteY1970" fmla="*/ 5968456 h 6099980"/>
              <a:gd name="connsiteX1971" fmla="*/ 168592 w 6703452"/>
              <a:gd name="connsiteY1971" fmla="*/ 5951311 h 6099980"/>
              <a:gd name="connsiteX1972" fmla="*/ 146684 w 6703452"/>
              <a:gd name="connsiteY1972" fmla="*/ 5931308 h 6099980"/>
              <a:gd name="connsiteX1973" fmla="*/ 103466 w 6703452"/>
              <a:gd name="connsiteY1973" fmla="*/ 5885112 h 6099980"/>
              <a:gd name="connsiteX1974" fmla="*/ 90592 w 6703452"/>
              <a:gd name="connsiteY1974" fmla="*/ 5866401 h 6099980"/>
              <a:gd name="connsiteX1975" fmla="*/ 104776 w 6703452"/>
              <a:gd name="connsiteY1975" fmla="*/ 5884636 h 6099980"/>
              <a:gd name="connsiteX1976" fmla="*/ 113348 w 6703452"/>
              <a:gd name="connsiteY1976" fmla="*/ 5893208 h 6099980"/>
              <a:gd name="connsiteX1977" fmla="*/ 98108 w 6703452"/>
              <a:gd name="connsiteY1977" fmla="*/ 5875111 h 6099980"/>
              <a:gd name="connsiteX1978" fmla="*/ 90488 w 6703452"/>
              <a:gd name="connsiteY1978" fmla="*/ 5865586 h 6099980"/>
              <a:gd name="connsiteX1979" fmla="*/ 83820 w 6703452"/>
              <a:gd name="connsiteY1979" fmla="*/ 5856061 h 6099980"/>
              <a:gd name="connsiteX1980" fmla="*/ 70484 w 6703452"/>
              <a:gd name="connsiteY1980" fmla="*/ 5837011 h 6099980"/>
              <a:gd name="connsiteX1981" fmla="*/ 59056 w 6703452"/>
              <a:gd name="connsiteY1981" fmla="*/ 5817008 h 6099980"/>
              <a:gd name="connsiteX1982" fmla="*/ 48578 w 6703452"/>
              <a:gd name="connsiteY1982" fmla="*/ 5796053 h 6099980"/>
              <a:gd name="connsiteX1983" fmla="*/ 39052 w 6703452"/>
              <a:gd name="connsiteY1983" fmla="*/ 5774146 h 6099980"/>
              <a:gd name="connsiteX1984" fmla="*/ 22860 w 6703452"/>
              <a:gd name="connsiteY1984" fmla="*/ 5728426 h 6099980"/>
              <a:gd name="connsiteX1985" fmla="*/ 1904 w 6703452"/>
              <a:gd name="connsiteY1985" fmla="*/ 5621746 h 6099980"/>
              <a:gd name="connsiteX1986" fmla="*/ 244 w 6703452"/>
              <a:gd name="connsiteY1986" fmla="*/ 5527023 h 6099980"/>
              <a:gd name="connsiteX1987" fmla="*/ 952 w 6703452"/>
              <a:gd name="connsiteY1987" fmla="*/ 5534116 h 6099980"/>
              <a:gd name="connsiteX1988" fmla="*/ 952 w 6703452"/>
              <a:gd name="connsiteY1988" fmla="*/ 5525543 h 6099980"/>
              <a:gd name="connsiteX1989" fmla="*/ 1904 w 6703452"/>
              <a:gd name="connsiteY1989" fmla="*/ 5492206 h 6099980"/>
              <a:gd name="connsiteX1990" fmla="*/ 12384 w 6703452"/>
              <a:gd name="connsiteY1990" fmla="*/ 5406481 h 6099980"/>
              <a:gd name="connsiteX1991" fmla="*/ 10478 w 6703452"/>
              <a:gd name="connsiteY1991" fmla="*/ 5428388 h 6099980"/>
              <a:gd name="connsiteX1992" fmla="*/ 98108 w 6703452"/>
              <a:gd name="connsiteY1992" fmla="*/ 5174071 h 6099980"/>
              <a:gd name="connsiteX1993" fmla="*/ 160020 w 6703452"/>
              <a:gd name="connsiteY1993" fmla="*/ 5062628 h 6099980"/>
              <a:gd name="connsiteX1994" fmla="*/ 232410 w 6703452"/>
              <a:gd name="connsiteY1994" fmla="*/ 4960711 h 6099980"/>
              <a:gd name="connsiteX1995" fmla="*/ 316230 w 6703452"/>
              <a:gd name="connsiteY1995" fmla="*/ 4867366 h 6099980"/>
              <a:gd name="connsiteX1996" fmla="*/ 407670 w 6703452"/>
              <a:gd name="connsiteY1996" fmla="*/ 4779736 h 6099980"/>
              <a:gd name="connsiteX1997" fmla="*/ 611504 w 6703452"/>
              <a:gd name="connsiteY1997" fmla="*/ 4607333 h 6099980"/>
              <a:gd name="connsiteX1998" fmla="*/ 525780 w 6703452"/>
              <a:gd name="connsiteY1998" fmla="*/ 4681628 h 6099980"/>
              <a:gd name="connsiteX1999" fmla="*/ 502920 w 6703452"/>
              <a:gd name="connsiteY1999" fmla="*/ 4707346 h 6099980"/>
              <a:gd name="connsiteX2000" fmla="*/ 583884 w 6703452"/>
              <a:gd name="connsiteY2000" fmla="*/ 4640671 h 6099980"/>
              <a:gd name="connsiteX2001" fmla="*/ 722948 w 6703452"/>
              <a:gd name="connsiteY2001" fmla="*/ 4519703 h 6099980"/>
              <a:gd name="connsiteX2002" fmla="*/ 739022 w 6703452"/>
              <a:gd name="connsiteY2002" fmla="*/ 4508750 h 6099980"/>
              <a:gd name="connsiteX2003" fmla="*/ 739138 w 6703452"/>
              <a:gd name="connsiteY2003" fmla="*/ 4508720 h 6099980"/>
              <a:gd name="connsiteX2004" fmla="*/ 741506 w 6703452"/>
              <a:gd name="connsiteY2004" fmla="*/ 4506591 h 6099980"/>
              <a:gd name="connsiteX2005" fmla="*/ 762952 w 6703452"/>
              <a:gd name="connsiteY2005" fmla="*/ 4488270 h 6099980"/>
              <a:gd name="connsiteX2006" fmla="*/ 741276 w 6703452"/>
              <a:gd name="connsiteY2006" fmla="*/ 4508190 h 6099980"/>
              <a:gd name="connsiteX2007" fmla="*/ 741298 w 6703452"/>
              <a:gd name="connsiteY2007" fmla="*/ 4508184 h 6099980"/>
              <a:gd name="connsiteX2008" fmla="*/ 731520 w 6703452"/>
              <a:gd name="connsiteY2008" fmla="*/ 4517798 h 6099980"/>
              <a:gd name="connsiteX2009" fmla="*/ 926784 w 6703452"/>
              <a:gd name="connsiteY2009" fmla="*/ 4333013 h 6099980"/>
              <a:gd name="connsiteX2010" fmla="*/ 969644 w 6703452"/>
              <a:gd name="connsiteY2010" fmla="*/ 4282531 h 6099980"/>
              <a:gd name="connsiteX2011" fmla="*/ 1012508 w 6703452"/>
              <a:gd name="connsiteY2011" fmla="*/ 4227286 h 6099980"/>
              <a:gd name="connsiteX2012" fmla="*/ 1103948 w 6703452"/>
              <a:gd name="connsiteY2012" fmla="*/ 4090126 h 6099980"/>
              <a:gd name="connsiteX2013" fmla="*/ 931544 w 6703452"/>
              <a:gd name="connsiteY2013" fmla="*/ 4339681 h 6099980"/>
              <a:gd name="connsiteX2014" fmla="*/ 985838 w 6703452"/>
              <a:gd name="connsiteY2014" fmla="*/ 4286341 h 6099980"/>
              <a:gd name="connsiteX2015" fmla="*/ 897256 w 6703452"/>
              <a:gd name="connsiteY2015" fmla="*/ 4388258 h 6099980"/>
              <a:gd name="connsiteX2016" fmla="*/ 1006792 w 6703452"/>
              <a:gd name="connsiteY2016" fmla="*/ 4270148 h 6099980"/>
              <a:gd name="connsiteX2017" fmla="*/ 970598 w 6703452"/>
              <a:gd name="connsiteY2017" fmla="*/ 4317773 h 6099980"/>
              <a:gd name="connsiteX2018" fmla="*/ 1002030 w 6703452"/>
              <a:gd name="connsiteY2018" fmla="*/ 4282531 h 6099980"/>
              <a:gd name="connsiteX2019" fmla="*/ 1021080 w 6703452"/>
              <a:gd name="connsiteY2019" fmla="*/ 4257766 h 6099980"/>
              <a:gd name="connsiteX2020" fmla="*/ 1037272 w 6703452"/>
              <a:gd name="connsiteY2020" fmla="*/ 4234906 h 6099980"/>
              <a:gd name="connsiteX2021" fmla="*/ 1046798 w 6703452"/>
              <a:gd name="connsiteY2021" fmla="*/ 4221571 h 6099980"/>
              <a:gd name="connsiteX2022" fmla="*/ 1058228 w 6703452"/>
              <a:gd name="connsiteY2022" fmla="*/ 4205378 h 6099980"/>
              <a:gd name="connsiteX2023" fmla="*/ 1022032 w 6703452"/>
              <a:gd name="connsiteY2023" fmla="*/ 4258718 h 6099980"/>
              <a:gd name="connsiteX2024" fmla="*/ 975360 w 6703452"/>
              <a:gd name="connsiteY2024" fmla="*/ 4316821 h 6099980"/>
              <a:gd name="connsiteX2025" fmla="*/ 962978 w 6703452"/>
              <a:gd name="connsiteY2025" fmla="*/ 4332061 h 6099980"/>
              <a:gd name="connsiteX2026" fmla="*/ 949644 w 6703452"/>
              <a:gd name="connsiteY2026" fmla="*/ 4347301 h 6099980"/>
              <a:gd name="connsiteX2027" fmla="*/ 921068 w 6703452"/>
              <a:gd name="connsiteY2027" fmla="*/ 4377781 h 6099980"/>
              <a:gd name="connsiteX2028" fmla="*/ 860108 w 6703452"/>
              <a:gd name="connsiteY2028" fmla="*/ 4437788 h 6099980"/>
              <a:gd name="connsiteX2029" fmla="*/ 624840 w 6703452"/>
              <a:gd name="connsiteY2029" fmla="*/ 4641623 h 6099980"/>
              <a:gd name="connsiteX2030" fmla="*/ 642938 w 6703452"/>
              <a:gd name="connsiteY2030" fmla="*/ 4622573 h 6099980"/>
              <a:gd name="connsiteX2031" fmla="*/ 497204 w 6703452"/>
              <a:gd name="connsiteY2031" fmla="*/ 4741636 h 6099980"/>
              <a:gd name="connsiteX2032" fmla="*/ 561024 w 6703452"/>
              <a:gd name="connsiteY2032" fmla="*/ 4693058 h 6099980"/>
              <a:gd name="connsiteX2033" fmla="*/ 508636 w 6703452"/>
              <a:gd name="connsiteY2033" fmla="*/ 4741636 h 6099980"/>
              <a:gd name="connsiteX2034" fmla="*/ 404812 w 6703452"/>
              <a:gd name="connsiteY2034" fmla="*/ 4828313 h 6099980"/>
              <a:gd name="connsiteX2035" fmla="*/ 280988 w 6703452"/>
              <a:gd name="connsiteY2035" fmla="*/ 4945471 h 6099980"/>
              <a:gd name="connsiteX2036" fmla="*/ 256224 w 6703452"/>
              <a:gd name="connsiteY2036" fmla="*/ 4975951 h 6099980"/>
              <a:gd name="connsiteX2037" fmla="*/ 239078 w 6703452"/>
              <a:gd name="connsiteY2037" fmla="*/ 4998811 h 6099980"/>
              <a:gd name="connsiteX2038" fmla="*/ 221932 w 6703452"/>
              <a:gd name="connsiteY2038" fmla="*/ 5024528 h 6099980"/>
              <a:gd name="connsiteX2039" fmla="*/ 224790 w 6703452"/>
              <a:gd name="connsiteY2039" fmla="*/ 5027386 h 6099980"/>
              <a:gd name="connsiteX2040" fmla="*/ 227648 w 6703452"/>
              <a:gd name="connsiteY2040" fmla="*/ 5029291 h 6099980"/>
              <a:gd name="connsiteX2041" fmla="*/ 175260 w 6703452"/>
              <a:gd name="connsiteY2041" fmla="*/ 5108348 h 6099980"/>
              <a:gd name="connsiteX2042" fmla="*/ 136208 w 6703452"/>
              <a:gd name="connsiteY2042" fmla="*/ 5166451 h 6099980"/>
              <a:gd name="connsiteX2043" fmla="*/ 60008 w 6703452"/>
              <a:gd name="connsiteY2043" fmla="*/ 5376953 h 6099980"/>
              <a:gd name="connsiteX2044" fmla="*/ 44202 w 6703452"/>
              <a:gd name="connsiteY2044" fmla="*/ 5552957 h 6099980"/>
              <a:gd name="connsiteX2045" fmla="*/ 50484 w 6703452"/>
              <a:gd name="connsiteY2045" fmla="*/ 5585590 h 6099980"/>
              <a:gd name="connsiteX2046" fmla="*/ 50484 w 6703452"/>
              <a:gd name="connsiteY2046" fmla="*/ 5608411 h 6099980"/>
              <a:gd name="connsiteX2047" fmla="*/ 88584 w 6703452"/>
              <a:gd name="connsiteY2047" fmla="*/ 5761763 h 6099980"/>
              <a:gd name="connsiteX2048" fmla="*/ 151448 w 6703452"/>
              <a:gd name="connsiteY2048" fmla="*/ 5868443 h 6099980"/>
              <a:gd name="connsiteX2049" fmla="*/ 345758 w 6703452"/>
              <a:gd name="connsiteY2049" fmla="*/ 6000841 h 6099980"/>
              <a:gd name="connsiteX2050" fmla="*/ 594360 w 6703452"/>
              <a:gd name="connsiteY2050" fmla="*/ 6052276 h 6099980"/>
              <a:gd name="connsiteX2051" fmla="*/ 503872 w 6703452"/>
              <a:gd name="connsiteY2051" fmla="*/ 6046561 h 6099980"/>
              <a:gd name="connsiteX2052" fmla="*/ 481012 w 6703452"/>
              <a:gd name="connsiteY2052" fmla="*/ 6042751 h 6099980"/>
              <a:gd name="connsiteX2053" fmla="*/ 457200 w 6703452"/>
              <a:gd name="connsiteY2053" fmla="*/ 6037988 h 6099980"/>
              <a:gd name="connsiteX2054" fmla="*/ 411480 w 6703452"/>
              <a:gd name="connsiteY2054" fmla="*/ 6026558 h 6099980"/>
              <a:gd name="connsiteX2055" fmla="*/ 372428 w 6703452"/>
              <a:gd name="connsiteY2055" fmla="*/ 6014176 h 6099980"/>
              <a:gd name="connsiteX2056" fmla="*/ 343852 w 6703452"/>
              <a:gd name="connsiteY2056" fmla="*/ 6004651 h 6099980"/>
              <a:gd name="connsiteX2057" fmla="*/ 473392 w 6703452"/>
              <a:gd name="connsiteY2057" fmla="*/ 6044656 h 6099980"/>
              <a:gd name="connsiteX2058" fmla="*/ 444818 w 6703452"/>
              <a:gd name="connsiteY2058" fmla="*/ 6037988 h 6099980"/>
              <a:gd name="connsiteX2059" fmla="*/ 420052 w 6703452"/>
              <a:gd name="connsiteY2059" fmla="*/ 6031321 h 6099980"/>
              <a:gd name="connsiteX2060" fmla="*/ 398144 w 6703452"/>
              <a:gd name="connsiteY2060" fmla="*/ 6025606 h 6099980"/>
              <a:gd name="connsiteX2061" fmla="*/ 379096 w 6703452"/>
              <a:gd name="connsiteY2061" fmla="*/ 6019891 h 6099980"/>
              <a:gd name="connsiteX2062" fmla="*/ 344804 w 6703452"/>
              <a:gd name="connsiteY2062" fmla="*/ 6009413 h 6099980"/>
              <a:gd name="connsiteX2063" fmla="*/ 311468 w 6703452"/>
              <a:gd name="connsiteY2063" fmla="*/ 5997031 h 6099980"/>
              <a:gd name="connsiteX2064" fmla="*/ 349568 w 6703452"/>
              <a:gd name="connsiteY2064" fmla="*/ 6014176 h 6099980"/>
              <a:gd name="connsiteX2065" fmla="*/ 382904 w 6703452"/>
              <a:gd name="connsiteY2065" fmla="*/ 6026558 h 6099980"/>
              <a:gd name="connsiteX2066" fmla="*/ 398144 w 6703452"/>
              <a:gd name="connsiteY2066" fmla="*/ 6031321 h 6099980"/>
              <a:gd name="connsiteX2067" fmla="*/ 413384 w 6703452"/>
              <a:gd name="connsiteY2067" fmla="*/ 6035131 h 6099980"/>
              <a:gd name="connsiteX2068" fmla="*/ 441960 w 6703452"/>
              <a:gd name="connsiteY2068" fmla="*/ 6041798 h 6099980"/>
              <a:gd name="connsiteX2069" fmla="*/ 575310 w 6703452"/>
              <a:gd name="connsiteY2069" fmla="*/ 6059896 h 6099980"/>
              <a:gd name="connsiteX2070" fmla="*/ 581978 w 6703452"/>
              <a:gd name="connsiteY2070" fmla="*/ 6062753 h 6099980"/>
              <a:gd name="connsiteX2071" fmla="*/ 634364 w 6703452"/>
              <a:gd name="connsiteY2071" fmla="*/ 6067516 h 6099980"/>
              <a:gd name="connsiteX2072" fmla="*/ 649604 w 6703452"/>
              <a:gd name="connsiteY2072" fmla="*/ 6063706 h 6099980"/>
              <a:gd name="connsiteX2073" fmla="*/ 672464 w 6703452"/>
              <a:gd name="connsiteY2073" fmla="*/ 6065611 h 6099980"/>
              <a:gd name="connsiteX2074" fmla="*/ 877252 w 6703452"/>
              <a:gd name="connsiteY2074" fmla="*/ 6058943 h 6099980"/>
              <a:gd name="connsiteX2075" fmla="*/ 778192 w 6703452"/>
              <a:gd name="connsiteY2075" fmla="*/ 6057038 h 6099980"/>
              <a:gd name="connsiteX2076" fmla="*/ 699136 w 6703452"/>
              <a:gd name="connsiteY2076" fmla="*/ 6060848 h 6099980"/>
              <a:gd name="connsiteX2077" fmla="*/ 649604 w 6703452"/>
              <a:gd name="connsiteY2077" fmla="*/ 6054181 h 6099980"/>
              <a:gd name="connsiteX2078" fmla="*/ 953452 w 6703452"/>
              <a:gd name="connsiteY2078" fmla="*/ 6043703 h 6099980"/>
              <a:gd name="connsiteX2079" fmla="*/ 976312 w 6703452"/>
              <a:gd name="connsiteY2079" fmla="*/ 6045608 h 6099980"/>
              <a:gd name="connsiteX2080" fmla="*/ 1120140 w 6703452"/>
              <a:gd name="connsiteY2080" fmla="*/ 6017033 h 6099980"/>
              <a:gd name="connsiteX2081" fmla="*/ 1230630 w 6703452"/>
              <a:gd name="connsiteY2081" fmla="*/ 5970361 h 6099980"/>
              <a:gd name="connsiteX2082" fmla="*/ 1213484 w 6703452"/>
              <a:gd name="connsiteY2082" fmla="*/ 5981791 h 6099980"/>
              <a:gd name="connsiteX2083" fmla="*/ 1284924 w 6703452"/>
              <a:gd name="connsiteY2083" fmla="*/ 5935118 h 6099980"/>
              <a:gd name="connsiteX2084" fmla="*/ 1301116 w 6703452"/>
              <a:gd name="connsiteY2084" fmla="*/ 5921783 h 6099980"/>
              <a:gd name="connsiteX2085" fmla="*/ 1316356 w 6703452"/>
              <a:gd name="connsiteY2085" fmla="*/ 5906543 h 6099980"/>
              <a:gd name="connsiteX2086" fmla="*/ 1330644 w 6703452"/>
              <a:gd name="connsiteY2086" fmla="*/ 5891303 h 6099980"/>
              <a:gd name="connsiteX2087" fmla="*/ 1343978 w 6703452"/>
              <a:gd name="connsiteY2087" fmla="*/ 5875111 h 6099980"/>
              <a:gd name="connsiteX2088" fmla="*/ 1432560 w 6703452"/>
              <a:gd name="connsiteY2088" fmla="*/ 5736998 h 6099980"/>
              <a:gd name="connsiteX2089" fmla="*/ 1493520 w 6703452"/>
              <a:gd name="connsiteY2089" fmla="*/ 5574121 h 6099980"/>
              <a:gd name="connsiteX2090" fmla="*/ 1551624 w 6703452"/>
              <a:gd name="connsiteY2090" fmla="*/ 5420768 h 6099980"/>
              <a:gd name="connsiteX2091" fmla="*/ 1563052 w 6703452"/>
              <a:gd name="connsiteY2091" fmla="*/ 5394098 h 6099980"/>
              <a:gd name="connsiteX2092" fmla="*/ 1585912 w 6703452"/>
              <a:gd name="connsiteY2092" fmla="*/ 5353141 h 6099980"/>
              <a:gd name="connsiteX2093" fmla="*/ 1600200 w 6703452"/>
              <a:gd name="connsiteY2093" fmla="*/ 5328376 h 6099980"/>
              <a:gd name="connsiteX2094" fmla="*/ 1618298 w 6703452"/>
              <a:gd name="connsiteY2094" fmla="*/ 5302658 h 6099980"/>
              <a:gd name="connsiteX2095" fmla="*/ 1637348 w 6703452"/>
              <a:gd name="connsiteY2095" fmla="*/ 5275988 h 6099980"/>
              <a:gd name="connsiteX2096" fmla="*/ 1659256 w 6703452"/>
              <a:gd name="connsiteY2096" fmla="*/ 5249318 h 6099980"/>
              <a:gd name="connsiteX2097" fmla="*/ 1682116 w 6703452"/>
              <a:gd name="connsiteY2097" fmla="*/ 5221696 h 6099980"/>
              <a:gd name="connsiteX2098" fmla="*/ 1706880 w 6703452"/>
              <a:gd name="connsiteY2098" fmla="*/ 5195978 h 6099980"/>
              <a:gd name="connsiteX2099" fmla="*/ 1731644 w 6703452"/>
              <a:gd name="connsiteY2099" fmla="*/ 5170261 h 6099980"/>
              <a:gd name="connsiteX2100" fmla="*/ 1757364 w 6703452"/>
              <a:gd name="connsiteY2100" fmla="*/ 5146448 h 6099980"/>
              <a:gd name="connsiteX2101" fmla="*/ 1782128 w 6703452"/>
              <a:gd name="connsiteY2101" fmla="*/ 5123588 h 6099980"/>
              <a:gd name="connsiteX2102" fmla="*/ 1805940 w 6703452"/>
              <a:gd name="connsiteY2102" fmla="*/ 5103586 h 6099980"/>
              <a:gd name="connsiteX2103" fmla="*/ 1827848 w 6703452"/>
              <a:gd name="connsiteY2103" fmla="*/ 5084536 h 6099980"/>
              <a:gd name="connsiteX2104" fmla="*/ 1847850 w 6703452"/>
              <a:gd name="connsiteY2104" fmla="*/ 5068343 h 6099980"/>
              <a:gd name="connsiteX2105" fmla="*/ 1749744 w 6703452"/>
              <a:gd name="connsiteY2105" fmla="*/ 5156926 h 6099980"/>
              <a:gd name="connsiteX2106" fmla="*/ 1794510 w 6703452"/>
              <a:gd name="connsiteY2106" fmla="*/ 5116921 h 6099980"/>
              <a:gd name="connsiteX2107" fmla="*/ 1833564 w 6703452"/>
              <a:gd name="connsiteY2107" fmla="*/ 5083583 h 6099980"/>
              <a:gd name="connsiteX2108" fmla="*/ 1890712 w 6703452"/>
              <a:gd name="connsiteY2108" fmla="*/ 5046436 h 6099980"/>
              <a:gd name="connsiteX2109" fmla="*/ 1832610 w 6703452"/>
              <a:gd name="connsiteY2109" fmla="*/ 5095013 h 6099980"/>
              <a:gd name="connsiteX2110" fmla="*/ 1886904 w 6703452"/>
              <a:gd name="connsiteY2110" fmla="*/ 5055961 h 6099980"/>
              <a:gd name="connsiteX2111" fmla="*/ 1940244 w 6703452"/>
              <a:gd name="connsiteY2111" fmla="*/ 5022623 h 6099980"/>
              <a:gd name="connsiteX2112" fmla="*/ 2025016 w 6703452"/>
              <a:gd name="connsiteY2112" fmla="*/ 4977856 h 6099980"/>
              <a:gd name="connsiteX2113" fmla="*/ 2004060 w 6703452"/>
              <a:gd name="connsiteY2113" fmla="*/ 4987381 h 6099980"/>
              <a:gd name="connsiteX2114" fmla="*/ 1989772 w 6703452"/>
              <a:gd name="connsiteY2114" fmla="*/ 4994048 h 6099980"/>
              <a:gd name="connsiteX2115" fmla="*/ 1975484 w 6703452"/>
              <a:gd name="connsiteY2115" fmla="*/ 5000716 h 6099980"/>
              <a:gd name="connsiteX2116" fmla="*/ 1982152 w 6703452"/>
              <a:gd name="connsiteY2116" fmla="*/ 4995001 h 6099980"/>
              <a:gd name="connsiteX2117" fmla="*/ 1938338 w 6703452"/>
              <a:gd name="connsiteY2117" fmla="*/ 5015956 h 6099980"/>
              <a:gd name="connsiteX2118" fmla="*/ 2114550 w 6703452"/>
              <a:gd name="connsiteY2118" fmla="*/ 4933088 h 6099980"/>
              <a:gd name="connsiteX2119" fmla="*/ 2321244 w 6703452"/>
              <a:gd name="connsiteY2119" fmla="*/ 4890226 h 6099980"/>
              <a:gd name="connsiteX2120" fmla="*/ 2387918 w 6703452"/>
              <a:gd name="connsiteY2120" fmla="*/ 4891178 h 6099980"/>
              <a:gd name="connsiteX2121" fmla="*/ 2389908 w 6703452"/>
              <a:gd name="connsiteY2121" fmla="*/ 4891039 h 6099980"/>
              <a:gd name="connsiteX2122" fmla="*/ 2387620 w 6703452"/>
              <a:gd name="connsiteY2122" fmla="*/ 4891402 h 6099980"/>
              <a:gd name="connsiteX2123" fmla="*/ 2433638 w 6703452"/>
              <a:gd name="connsiteY2123" fmla="*/ 4894036 h 6099980"/>
              <a:gd name="connsiteX2124" fmla="*/ 2550796 w 6703452"/>
              <a:gd name="connsiteY2124" fmla="*/ 4903561 h 6099980"/>
              <a:gd name="connsiteX2125" fmla="*/ 2681288 w 6703452"/>
              <a:gd name="connsiteY2125" fmla="*/ 4928326 h 6099980"/>
              <a:gd name="connsiteX2126" fmla="*/ 2796540 w 6703452"/>
              <a:gd name="connsiteY2126" fmla="*/ 4952138 h 6099980"/>
              <a:gd name="connsiteX2127" fmla="*/ 2868930 w 6703452"/>
              <a:gd name="connsiteY2127" fmla="*/ 4960711 h 6099980"/>
              <a:gd name="connsiteX2128" fmla="*/ 2831784 w 6703452"/>
              <a:gd name="connsiteY2128" fmla="*/ 4958806 h 6099980"/>
              <a:gd name="connsiteX2129" fmla="*/ 2789872 w 6703452"/>
              <a:gd name="connsiteY2129" fmla="*/ 4952138 h 6099980"/>
              <a:gd name="connsiteX2130" fmla="*/ 2829878 w 6703452"/>
              <a:gd name="connsiteY2130" fmla="*/ 4963568 h 6099980"/>
              <a:gd name="connsiteX2131" fmla="*/ 2697480 w 6703452"/>
              <a:gd name="connsiteY2131" fmla="*/ 4936898 h 6099980"/>
              <a:gd name="connsiteX2132" fmla="*/ 2605088 w 6703452"/>
              <a:gd name="connsiteY2132" fmla="*/ 4921658 h 6099980"/>
              <a:gd name="connsiteX2133" fmla="*/ 2657476 w 6703452"/>
              <a:gd name="connsiteY2133" fmla="*/ 4934041 h 6099980"/>
              <a:gd name="connsiteX2134" fmla="*/ 2687004 w 6703452"/>
              <a:gd name="connsiteY2134" fmla="*/ 4943566 h 6099980"/>
              <a:gd name="connsiteX2135" fmla="*/ 2777492 w 6703452"/>
              <a:gd name="connsiteY2135" fmla="*/ 4959758 h 6099980"/>
              <a:gd name="connsiteX2136" fmla="*/ 2757488 w 6703452"/>
              <a:gd name="connsiteY2136" fmla="*/ 4954996 h 6099980"/>
              <a:gd name="connsiteX2137" fmla="*/ 3031808 w 6703452"/>
              <a:gd name="connsiteY2137" fmla="*/ 4992143 h 6099980"/>
              <a:gd name="connsiteX2138" fmla="*/ 3183256 w 6703452"/>
              <a:gd name="connsiteY2138" fmla="*/ 4977856 h 6099980"/>
              <a:gd name="connsiteX2139" fmla="*/ 3322320 w 6703452"/>
              <a:gd name="connsiteY2139" fmla="*/ 4927373 h 6099980"/>
              <a:gd name="connsiteX2140" fmla="*/ 3502344 w 6703452"/>
              <a:gd name="connsiteY2140" fmla="*/ 4799738 h 6099980"/>
              <a:gd name="connsiteX2141" fmla="*/ 3682366 w 6703452"/>
              <a:gd name="connsiteY2141" fmla="*/ 4627336 h 6099980"/>
              <a:gd name="connsiteX2142" fmla="*/ 3716656 w 6703452"/>
              <a:gd name="connsiteY2142" fmla="*/ 4597808 h 6099980"/>
              <a:gd name="connsiteX2143" fmla="*/ 3717608 w 6703452"/>
              <a:gd name="connsiteY2143" fmla="*/ 4605428 h 6099980"/>
              <a:gd name="connsiteX2144" fmla="*/ 3805238 w 6703452"/>
              <a:gd name="connsiteY2144" fmla="*/ 4513988 h 6099980"/>
              <a:gd name="connsiteX2145" fmla="*/ 3841432 w 6703452"/>
              <a:gd name="connsiteY2145" fmla="*/ 4468268 h 6099980"/>
              <a:gd name="connsiteX2146" fmla="*/ 3805238 w 6703452"/>
              <a:gd name="connsiteY2146" fmla="*/ 4506368 h 6099980"/>
              <a:gd name="connsiteX2147" fmla="*/ 3774758 w 6703452"/>
              <a:gd name="connsiteY2147" fmla="*/ 4536848 h 6099980"/>
              <a:gd name="connsiteX2148" fmla="*/ 3839528 w 6703452"/>
              <a:gd name="connsiteY2148" fmla="*/ 4462553 h 6099980"/>
              <a:gd name="connsiteX2149" fmla="*/ 3900488 w 6703452"/>
              <a:gd name="connsiteY2149" fmla="*/ 4390163 h 6099980"/>
              <a:gd name="connsiteX2150" fmla="*/ 3891916 w 6703452"/>
              <a:gd name="connsiteY2150" fmla="*/ 4404451 h 6099980"/>
              <a:gd name="connsiteX2151" fmla="*/ 3929064 w 6703452"/>
              <a:gd name="connsiteY2151" fmla="*/ 4350158 h 6099980"/>
              <a:gd name="connsiteX2152" fmla="*/ 3934778 w 6703452"/>
              <a:gd name="connsiteY2152" fmla="*/ 4337776 h 6099980"/>
              <a:gd name="connsiteX2153" fmla="*/ 3950018 w 6703452"/>
              <a:gd name="connsiteY2153" fmla="*/ 4309201 h 6099980"/>
              <a:gd name="connsiteX2154" fmla="*/ 3988118 w 6703452"/>
              <a:gd name="connsiteY2154" fmla="*/ 4230143 h 6099980"/>
              <a:gd name="connsiteX2155" fmla="*/ 4017644 w 6703452"/>
              <a:gd name="connsiteY2155" fmla="*/ 4114891 h 6099980"/>
              <a:gd name="connsiteX2156" fmla="*/ 4026218 w 6703452"/>
              <a:gd name="connsiteY2156" fmla="*/ 4022498 h 6099980"/>
              <a:gd name="connsiteX2157" fmla="*/ 4032884 w 6703452"/>
              <a:gd name="connsiteY2157" fmla="*/ 3995828 h 6099980"/>
              <a:gd name="connsiteX2158" fmla="*/ 4050030 w 6703452"/>
              <a:gd name="connsiteY2158" fmla="*/ 3918676 h 6099980"/>
              <a:gd name="connsiteX2159" fmla="*/ 4059556 w 6703452"/>
              <a:gd name="connsiteY2159" fmla="*/ 3868193 h 6099980"/>
              <a:gd name="connsiteX2160" fmla="*/ 4071938 w 6703452"/>
              <a:gd name="connsiteY2160" fmla="*/ 3817711 h 6099980"/>
              <a:gd name="connsiteX2161" fmla="*/ 4079558 w 6703452"/>
              <a:gd name="connsiteY2161" fmla="*/ 3790088 h 6099980"/>
              <a:gd name="connsiteX2162" fmla="*/ 4090036 w 6703452"/>
              <a:gd name="connsiteY2162" fmla="*/ 3760561 h 6099980"/>
              <a:gd name="connsiteX2163" fmla="*/ 4101466 w 6703452"/>
              <a:gd name="connsiteY2163" fmla="*/ 3729128 h 6099980"/>
              <a:gd name="connsiteX2164" fmla="*/ 4116704 w 6703452"/>
              <a:gd name="connsiteY2164" fmla="*/ 3694838 h 6099980"/>
              <a:gd name="connsiteX2165" fmla="*/ 4131944 w 6703452"/>
              <a:gd name="connsiteY2165" fmla="*/ 3666263 h 6099980"/>
              <a:gd name="connsiteX2166" fmla="*/ 4165284 w 6703452"/>
              <a:gd name="connsiteY2166" fmla="*/ 3609113 h 6099980"/>
              <a:gd name="connsiteX2167" fmla="*/ 4286252 w 6703452"/>
              <a:gd name="connsiteY2167" fmla="*/ 3406231 h 6099980"/>
              <a:gd name="connsiteX2168" fmla="*/ 4422458 w 6703452"/>
              <a:gd name="connsiteY2168" fmla="*/ 3224303 h 6099980"/>
              <a:gd name="connsiteX2169" fmla="*/ 4431984 w 6703452"/>
              <a:gd name="connsiteY2169" fmla="*/ 3219541 h 6099980"/>
              <a:gd name="connsiteX2170" fmla="*/ 4477704 w 6703452"/>
              <a:gd name="connsiteY2170" fmla="*/ 3163343 h 6099980"/>
              <a:gd name="connsiteX2171" fmla="*/ 4526280 w 6703452"/>
              <a:gd name="connsiteY2171" fmla="*/ 3107146 h 6099980"/>
              <a:gd name="connsiteX2172" fmla="*/ 4525328 w 6703452"/>
              <a:gd name="connsiteY2172" fmla="*/ 3108098 h 6099980"/>
              <a:gd name="connsiteX2173" fmla="*/ 4526280 w 6703452"/>
              <a:gd name="connsiteY2173" fmla="*/ 3106193 h 6099980"/>
              <a:gd name="connsiteX2174" fmla="*/ 4547236 w 6703452"/>
              <a:gd name="connsiteY2174" fmla="*/ 3080476 h 6099980"/>
              <a:gd name="connsiteX2175" fmla="*/ 4606292 w 6703452"/>
              <a:gd name="connsiteY2175" fmla="*/ 3004276 h 6099980"/>
              <a:gd name="connsiteX2176" fmla="*/ 4701540 w 6703452"/>
              <a:gd name="connsiteY2176" fmla="*/ 2890928 h 6099980"/>
              <a:gd name="connsiteX2177" fmla="*/ 4649152 w 6703452"/>
              <a:gd name="connsiteY2177" fmla="*/ 2943316 h 6099980"/>
              <a:gd name="connsiteX2178" fmla="*/ 4581526 w 6703452"/>
              <a:gd name="connsiteY2178" fmla="*/ 3021421 h 6099980"/>
              <a:gd name="connsiteX2179" fmla="*/ 4555808 w 6703452"/>
              <a:gd name="connsiteY2179" fmla="*/ 3056663 h 6099980"/>
              <a:gd name="connsiteX2180" fmla="*/ 4452938 w 6703452"/>
              <a:gd name="connsiteY2180" fmla="*/ 3174773 h 6099980"/>
              <a:gd name="connsiteX2181" fmla="*/ 4585336 w 6703452"/>
              <a:gd name="connsiteY2181" fmla="*/ 3011896 h 6099980"/>
              <a:gd name="connsiteX2182" fmla="*/ 4756786 w 6703452"/>
              <a:gd name="connsiteY2182" fmla="*/ 2819491 h 6099980"/>
              <a:gd name="connsiteX2183" fmla="*/ 4750140 w 6703452"/>
              <a:gd name="connsiteY2183" fmla="*/ 2825544 h 6099980"/>
              <a:gd name="connsiteX2184" fmla="*/ 4778692 w 6703452"/>
              <a:gd name="connsiteY2184" fmla="*/ 2798536 h 6099980"/>
              <a:gd name="connsiteX2185" fmla="*/ 4787266 w 6703452"/>
              <a:gd name="connsiteY2185" fmla="*/ 2785201 h 6099980"/>
              <a:gd name="connsiteX2186" fmla="*/ 4823460 w 6703452"/>
              <a:gd name="connsiteY2186" fmla="*/ 2744243 h 6099980"/>
              <a:gd name="connsiteX2187" fmla="*/ 4797744 w 6703452"/>
              <a:gd name="connsiteY2187" fmla="*/ 2779486 h 6099980"/>
              <a:gd name="connsiteX2188" fmla="*/ 4936808 w 6703452"/>
              <a:gd name="connsiteY2188" fmla="*/ 2660423 h 6099980"/>
              <a:gd name="connsiteX2189" fmla="*/ 4909186 w 6703452"/>
              <a:gd name="connsiteY2189" fmla="*/ 2679473 h 6099980"/>
              <a:gd name="connsiteX2190" fmla="*/ 4899660 w 6703452"/>
              <a:gd name="connsiteY2190" fmla="*/ 2685188 h 6099980"/>
              <a:gd name="connsiteX2191" fmla="*/ 4918712 w 6703452"/>
              <a:gd name="connsiteY2191" fmla="*/ 2668043 h 6099980"/>
              <a:gd name="connsiteX2192" fmla="*/ 4994912 w 6703452"/>
              <a:gd name="connsiteY2192" fmla="*/ 2612798 h 6099980"/>
              <a:gd name="connsiteX2193" fmla="*/ 4946332 w 6703452"/>
              <a:gd name="connsiteY2193" fmla="*/ 2649946 h 6099980"/>
              <a:gd name="connsiteX2194" fmla="*/ 4980624 w 6703452"/>
              <a:gd name="connsiteY2194" fmla="*/ 2628991 h 6099980"/>
              <a:gd name="connsiteX2195" fmla="*/ 5015866 w 6703452"/>
              <a:gd name="connsiteY2195" fmla="*/ 2608988 h 6099980"/>
              <a:gd name="connsiteX2196" fmla="*/ 5072064 w 6703452"/>
              <a:gd name="connsiteY2196" fmla="*/ 2577556 h 6099980"/>
              <a:gd name="connsiteX2197" fmla="*/ 5052060 w 6703452"/>
              <a:gd name="connsiteY2197" fmla="*/ 2590891 h 6099980"/>
              <a:gd name="connsiteX2198" fmla="*/ 4999672 w 6703452"/>
              <a:gd name="connsiteY2198" fmla="*/ 2624228 h 6099980"/>
              <a:gd name="connsiteX2199" fmla="*/ 4873944 w 6703452"/>
              <a:gd name="connsiteY2199" fmla="*/ 2719478 h 6099980"/>
              <a:gd name="connsiteX2200" fmla="*/ 4925378 w 6703452"/>
              <a:gd name="connsiteY2200" fmla="*/ 2680426 h 6099980"/>
              <a:gd name="connsiteX2201" fmla="*/ 4886324 w 6703452"/>
              <a:gd name="connsiteY2201" fmla="*/ 2712811 h 6099980"/>
              <a:gd name="connsiteX2202" fmla="*/ 4865370 w 6703452"/>
              <a:gd name="connsiteY2202" fmla="*/ 2729956 h 6099980"/>
              <a:gd name="connsiteX2203" fmla="*/ 4835844 w 6703452"/>
              <a:gd name="connsiteY2203" fmla="*/ 2754721 h 6099980"/>
              <a:gd name="connsiteX2204" fmla="*/ 4876800 w 6703452"/>
              <a:gd name="connsiteY2204" fmla="*/ 2726146 h 6099980"/>
              <a:gd name="connsiteX2205" fmla="*/ 4873944 w 6703452"/>
              <a:gd name="connsiteY2205" fmla="*/ 2734718 h 6099980"/>
              <a:gd name="connsiteX2206" fmla="*/ 4870132 w 6703452"/>
              <a:gd name="connsiteY2206" fmla="*/ 2735671 h 6099980"/>
              <a:gd name="connsiteX2207" fmla="*/ 4843464 w 6703452"/>
              <a:gd name="connsiteY2207" fmla="*/ 2758531 h 6099980"/>
              <a:gd name="connsiteX2208" fmla="*/ 4823460 w 6703452"/>
              <a:gd name="connsiteY2208" fmla="*/ 2776628 h 6099980"/>
              <a:gd name="connsiteX2209" fmla="*/ 4813936 w 6703452"/>
              <a:gd name="connsiteY2209" fmla="*/ 2789011 h 6099980"/>
              <a:gd name="connsiteX2210" fmla="*/ 4832986 w 6703452"/>
              <a:gd name="connsiteY2210" fmla="*/ 2776628 h 6099980"/>
              <a:gd name="connsiteX2211" fmla="*/ 4896804 w 6703452"/>
              <a:gd name="connsiteY2211" fmla="*/ 2725193 h 6099980"/>
              <a:gd name="connsiteX2212" fmla="*/ 4957764 w 6703452"/>
              <a:gd name="connsiteY2212" fmla="*/ 2677568 h 6099980"/>
              <a:gd name="connsiteX2213" fmla="*/ 5068252 w 6703452"/>
              <a:gd name="connsiteY2213" fmla="*/ 2601368 h 6099980"/>
              <a:gd name="connsiteX2214" fmla="*/ 5128260 w 6703452"/>
              <a:gd name="connsiteY2214" fmla="*/ 2569936 h 6099980"/>
              <a:gd name="connsiteX2215" fmla="*/ 5158740 w 6703452"/>
              <a:gd name="connsiteY2215" fmla="*/ 2555648 h 6099980"/>
              <a:gd name="connsiteX2216" fmla="*/ 5189220 w 6703452"/>
              <a:gd name="connsiteY2216" fmla="*/ 2542313 h 6099980"/>
              <a:gd name="connsiteX2217" fmla="*/ 5319712 w 6703452"/>
              <a:gd name="connsiteY2217" fmla="*/ 2506118 h 6099980"/>
              <a:gd name="connsiteX2218" fmla="*/ 5373052 w 6703452"/>
              <a:gd name="connsiteY2218" fmla="*/ 2495641 h 6099980"/>
              <a:gd name="connsiteX2219" fmla="*/ 5430204 w 6703452"/>
              <a:gd name="connsiteY2219" fmla="*/ 2486116 h 6099980"/>
              <a:gd name="connsiteX2220" fmla="*/ 5451158 w 6703452"/>
              <a:gd name="connsiteY2220" fmla="*/ 2477543 h 6099980"/>
              <a:gd name="connsiteX2221" fmla="*/ 5574030 w 6703452"/>
              <a:gd name="connsiteY2221" fmla="*/ 2462303 h 6099980"/>
              <a:gd name="connsiteX2222" fmla="*/ 5537836 w 6703452"/>
              <a:gd name="connsiteY2222" fmla="*/ 2468018 h 6099980"/>
              <a:gd name="connsiteX2223" fmla="*/ 5524500 w 6703452"/>
              <a:gd name="connsiteY2223" fmla="*/ 2471828 h 6099980"/>
              <a:gd name="connsiteX2224" fmla="*/ 5519738 w 6703452"/>
              <a:gd name="connsiteY2224" fmla="*/ 2473733 h 6099980"/>
              <a:gd name="connsiteX2225" fmla="*/ 5682616 w 6703452"/>
              <a:gd name="connsiteY2225" fmla="*/ 2438491 h 6099980"/>
              <a:gd name="connsiteX2226" fmla="*/ 5614036 w 6703452"/>
              <a:gd name="connsiteY2226" fmla="*/ 2457541 h 6099980"/>
              <a:gd name="connsiteX2227" fmla="*/ 5616892 w 6703452"/>
              <a:gd name="connsiteY2227" fmla="*/ 2460398 h 6099980"/>
              <a:gd name="connsiteX2228" fmla="*/ 5653088 w 6703452"/>
              <a:gd name="connsiteY2228" fmla="*/ 2462303 h 6099980"/>
              <a:gd name="connsiteX2229" fmla="*/ 5816918 w 6703452"/>
              <a:gd name="connsiteY2229" fmla="*/ 2417536 h 6099980"/>
              <a:gd name="connsiteX2230" fmla="*/ 5782628 w 6703452"/>
              <a:gd name="connsiteY2230" fmla="*/ 2424203 h 6099980"/>
              <a:gd name="connsiteX2231" fmla="*/ 5815012 w 6703452"/>
              <a:gd name="connsiteY2231" fmla="*/ 2413726 h 6099980"/>
              <a:gd name="connsiteX2232" fmla="*/ 5847398 w 6703452"/>
              <a:gd name="connsiteY2232" fmla="*/ 2401343 h 6099980"/>
              <a:gd name="connsiteX2233" fmla="*/ 5918836 w 6703452"/>
              <a:gd name="connsiteY2233" fmla="*/ 2372768 h 6099980"/>
              <a:gd name="connsiteX2234" fmla="*/ 6015992 w 6703452"/>
              <a:gd name="connsiteY2234" fmla="*/ 2314666 h 6099980"/>
              <a:gd name="connsiteX2235" fmla="*/ 6013132 w 6703452"/>
              <a:gd name="connsiteY2235" fmla="*/ 2317523 h 6099980"/>
              <a:gd name="connsiteX2236" fmla="*/ 6093144 w 6703452"/>
              <a:gd name="connsiteY2236" fmla="*/ 2255611 h 6099980"/>
              <a:gd name="connsiteX2237" fmla="*/ 6165532 w 6703452"/>
              <a:gd name="connsiteY2237" fmla="*/ 2172743 h 6099980"/>
              <a:gd name="connsiteX2238" fmla="*/ 6184584 w 6703452"/>
              <a:gd name="connsiteY2238" fmla="*/ 2133691 h 6099980"/>
              <a:gd name="connsiteX2239" fmla="*/ 6207444 w 6703452"/>
              <a:gd name="connsiteY2239" fmla="*/ 2064158 h 6099980"/>
              <a:gd name="connsiteX2240" fmla="*/ 6186488 w 6703452"/>
              <a:gd name="connsiteY2240" fmla="*/ 2109878 h 6099980"/>
              <a:gd name="connsiteX2241" fmla="*/ 6179820 w 6703452"/>
              <a:gd name="connsiteY2241" fmla="*/ 2118451 h 6099980"/>
              <a:gd name="connsiteX2242" fmla="*/ 6181724 w 6703452"/>
              <a:gd name="connsiteY2242" fmla="*/ 2107021 h 6099980"/>
              <a:gd name="connsiteX2243" fmla="*/ 6195060 w 6703452"/>
              <a:gd name="connsiteY2243" fmla="*/ 2077493 h 6099980"/>
              <a:gd name="connsiteX2244" fmla="*/ 6192204 w 6703452"/>
              <a:gd name="connsiteY2244" fmla="*/ 2081303 h 6099980"/>
              <a:gd name="connsiteX2245" fmla="*/ 6183630 w 6703452"/>
              <a:gd name="connsiteY2245" fmla="*/ 2096543 h 6099980"/>
              <a:gd name="connsiteX2246" fmla="*/ 6090286 w 6703452"/>
              <a:gd name="connsiteY2246" fmla="*/ 2227988 h 6099980"/>
              <a:gd name="connsiteX2247" fmla="*/ 6003608 w 6703452"/>
              <a:gd name="connsiteY2247" fmla="*/ 2306093 h 6099980"/>
              <a:gd name="connsiteX2248" fmla="*/ 6083618 w 6703452"/>
              <a:gd name="connsiteY2248" fmla="*/ 2242276 h 6099980"/>
              <a:gd name="connsiteX2249" fmla="*/ 5890260 w 6703452"/>
              <a:gd name="connsiteY2249" fmla="*/ 2371816 h 6099980"/>
              <a:gd name="connsiteX2250" fmla="*/ 5858828 w 6703452"/>
              <a:gd name="connsiteY2250" fmla="*/ 2380388 h 6099980"/>
              <a:gd name="connsiteX2251" fmla="*/ 5835968 w 6703452"/>
              <a:gd name="connsiteY2251" fmla="*/ 2389913 h 6099980"/>
              <a:gd name="connsiteX2252" fmla="*/ 5812156 w 6703452"/>
              <a:gd name="connsiteY2252" fmla="*/ 2398486 h 6099980"/>
              <a:gd name="connsiteX2253" fmla="*/ 5762624 w 6703452"/>
              <a:gd name="connsiteY2253" fmla="*/ 2413726 h 6099980"/>
              <a:gd name="connsiteX2254" fmla="*/ 5797868 w 6703452"/>
              <a:gd name="connsiteY2254" fmla="*/ 2399438 h 6099980"/>
              <a:gd name="connsiteX2255" fmla="*/ 5875972 w 6703452"/>
              <a:gd name="connsiteY2255" fmla="*/ 2368006 h 6099980"/>
              <a:gd name="connsiteX2256" fmla="*/ 5815012 w 6703452"/>
              <a:gd name="connsiteY2256" fmla="*/ 2388961 h 6099980"/>
              <a:gd name="connsiteX2257" fmla="*/ 5764530 w 6703452"/>
              <a:gd name="connsiteY2257" fmla="*/ 2405153 h 6099980"/>
              <a:gd name="connsiteX2258" fmla="*/ 5713096 w 6703452"/>
              <a:gd name="connsiteY2258" fmla="*/ 2418488 h 6099980"/>
              <a:gd name="connsiteX2259" fmla="*/ 5680712 w 6703452"/>
              <a:gd name="connsiteY2259" fmla="*/ 2430871 h 6099980"/>
              <a:gd name="connsiteX2260" fmla="*/ 5633086 w 6703452"/>
              <a:gd name="connsiteY2260" fmla="*/ 2437538 h 6099980"/>
              <a:gd name="connsiteX2261" fmla="*/ 5651184 w 6703452"/>
              <a:gd name="connsiteY2261" fmla="*/ 2429918 h 6099980"/>
              <a:gd name="connsiteX2262" fmla="*/ 5809298 w 6703452"/>
              <a:gd name="connsiteY2262" fmla="*/ 2385151 h 6099980"/>
              <a:gd name="connsiteX2263" fmla="*/ 5765484 w 6703452"/>
              <a:gd name="connsiteY2263" fmla="*/ 2394676 h 6099980"/>
              <a:gd name="connsiteX2264" fmla="*/ 5829300 w 6703452"/>
              <a:gd name="connsiteY2264" fmla="*/ 2374673 h 6099980"/>
              <a:gd name="connsiteX2265" fmla="*/ 5889308 w 6703452"/>
              <a:gd name="connsiteY2265" fmla="*/ 2349908 h 6099980"/>
              <a:gd name="connsiteX2266" fmla="*/ 5861686 w 6703452"/>
              <a:gd name="connsiteY2266" fmla="*/ 2364196 h 6099980"/>
              <a:gd name="connsiteX2267" fmla="*/ 5953124 w 6703452"/>
              <a:gd name="connsiteY2267" fmla="*/ 2319428 h 6099980"/>
              <a:gd name="connsiteX2268" fmla="*/ 5984558 w 6703452"/>
              <a:gd name="connsiteY2268" fmla="*/ 2304188 h 6099980"/>
              <a:gd name="connsiteX2269" fmla="*/ 6015038 w 6703452"/>
              <a:gd name="connsiteY2269" fmla="*/ 2287043 h 6099980"/>
              <a:gd name="connsiteX2270" fmla="*/ 6092192 w 6703452"/>
              <a:gd name="connsiteY2270" fmla="*/ 2220368 h 6099980"/>
              <a:gd name="connsiteX2271" fmla="*/ 6119502 w 6703452"/>
              <a:gd name="connsiteY2271" fmla="*/ 2185075 h 6099980"/>
              <a:gd name="connsiteX2272" fmla="*/ 6076952 w 6703452"/>
              <a:gd name="connsiteY2272" fmla="*/ 2233703 h 6099980"/>
              <a:gd name="connsiteX2273" fmla="*/ 6071236 w 6703452"/>
              <a:gd name="connsiteY2273" fmla="*/ 2238465 h 6099980"/>
              <a:gd name="connsiteX2274" fmla="*/ 6121304 w 6703452"/>
              <a:gd name="connsiteY2274" fmla="*/ 2182746 h 6099980"/>
              <a:gd name="connsiteX2275" fmla="*/ 6123148 w 6703452"/>
              <a:gd name="connsiteY2275" fmla="*/ 2180363 h 6099980"/>
              <a:gd name="connsiteX2276" fmla="*/ 6154104 w 6703452"/>
              <a:gd name="connsiteY2276" fmla="*/ 2134643 h 6099980"/>
              <a:gd name="connsiteX2277" fmla="*/ 6204586 w 6703452"/>
              <a:gd name="connsiteY2277" fmla="*/ 2003198 h 6099980"/>
              <a:gd name="connsiteX2278" fmla="*/ 6198872 w 6703452"/>
              <a:gd name="connsiteY2278" fmla="*/ 2039393 h 6099980"/>
              <a:gd name="connsiteX2279" fmla="*/ 6199824 w 6703452"/>
              <a:gd name="connsiteY2279" fmla="*/ 2042251 h 6099980"/>
              <a:gd name="connsiteX2280" fmla="*/ 6204586 w 6703452"/>
              <a:gd name="connsiteY2280" fmla="*/ 2044156 h 6099980"/>
              <a:gd name="connsiteX2281" fmla="*/ 6214112 w 6703452"/>
              <a:gd name="connsiteY2281" fmla="*/ 1949858 h 6099980"/>
              <a:gd name="connsiteX2282" fmla="*/ 6208396 w 6703452"/>
              <a:gd name="connsiteY2282" fmla="*/ 1918426 h 6099980"/>
              <a:gd name="connsiteX2283" fmla="*/ 6203632 w 6703452"/>
              <a:gd name="connsiteY2283" fmla="*/ 1903186 h 6099980"/>
              <a:gd name="connsiteX2284" fmla="*/ 6198872 w 6703452"/>
              <a:gd name="connsiteY2284" fmla="*/ 1887946 h 6099980"/>
              <a:gd name="connsiteX2285" fmla="*/ 6197918 w 6703452"/>
              <a:gd name="connsiteY2285" fmla="*/ 1869848 h 6099980"/>
              <a:gd name="connsiteX2286" fmla="*/ 6203632 w 6703452"/>
              <a:gd name="connsiteY2286" fmla="*/ 1884136 h 6099980"/>
              <a:gd name="connsiteX2287" fmla="*/ 6208396 w 6703452"/>
              <a:gd name="connsiteY2287" fmla="*/ 1901281 h 6099980"/>
              <a:gd name="connsiteX2288" fmla="*/ 6211252 w 6703452"/>
              <a:gd name="connsiteY2288" fmla="*/ 1912711 h 6099980"/>
              <a:gd name="connsiteX2289" fmla="*/ 6212204 w 6703452"/>
              <a:gd name="connsiteY2289" fmla="*/ 1919378 h 6099980"/>
              <a:gd name="connsiteX2290" fmla="*/ 6213158 w 6703452"/>
              <a:gd name="connsiteY2290" fmla="*/ 1926046 h 6099980"/>
              <a:gd name="connsiteX2291" fmla="*/ 6204586 w 6703452"/>
              <a:gd name="connsiteY2291" fmla="*/ 1877468 h 6099980"/>
              <a:gd name="connsiteX2292" fmla="*/ 6201728 w 6703452"/>
              <a:gd name="connsiteY2292" fmla="*/ 1866990 h 6099980"/>
              <a:gd name="connsiteX2293" fmla="*/ 6197918 w 6703452"/>
              <a:gd name="connsiteY2293" fmla="*/ 1856513 h 6099980"/>
              <a:gd name="connsiteX2294" fmla="*/ 6191250 w 6703452"/>
              <a:gd name="connsiteY2294" fmla="*/ 1837463 h 6099980"/>
              <a:gd name="connsiteX2295" fmla="*/ 6184584 w 6703452"/>
              <a:gd name="connsiteY2295" fmla="*/ 1814603 h 6099980"/>
              <a:gd name="connsiteX2296" fmla="*/ 6139816 w 6703452"/>
              <a:gd name="connsiteY2296" fmla="*/ 1727926 h 6099980"/>
              <a:gd name="connsiteX2297" fmla="*/ 6119812 w 6703452"/>
              <a:gd name="connsiteY2297" fmla="*/ 1691731 h 6099980"/>
              <a:gd name="connsiteX2298" fmla="*/ 6102668 w 6703452"/>
              <a:gd name="connsiteY2298" fmla="*/ 1659346 h 6099980"/>
              <a:gd name="connsiteX2299" fmla="*/ 6082556 w 6703452"/>
              <a:gd name="connsiteY2299" fmla="*/ 1617687 h 6099980"/>
              <a:gd name="connsiteX2300" fmla="*/ 6084572 w 6703452"/>
              <a:gd name="connsiteY2300" fmla="*/ 1619340 h 6099980"/>
              <a:gd name="connsiteX2301" fmla="*/ 6053138 w 6703452"/>
              <a:gd name="connsiteY2301" fmla="*/ 1494563 h 6099980"/>
              <a:gd name="connsiteX2302" fmla="*/ 6053138 w 6703452"/>
              <a:gd name="connsiteY2302" fmla="*/ 1416458 h 6099980"/>
              <a:gd name="connsiteX2303" fmla="*/ 6074092 w 6703452"/>
              <a:gd name="connsiteY2303" fmla="*/ 1333590 h 6099980"/>
              <a:gd name="connsiteX2304" fmla="*/ 6153150 w 6703452"/>
              <a:gd name="connsiteY2304" fmla="*/ 1208813 h 6099980"/>
              <a:gd name="connsiteX2305" fmla="*/ 6090286 w 6703452"/>
              <a:gd name="connsiteY2305" fmla="*/ 1310731 h 6099980"/>
              <a:gd name="connsiteX2306" fmla="*/ 6067424 w 6703452"/>
              <a:gd name="connsiteY2306" fmla="*/ 1407886 h 6099980"/>
              <a:gd name="connsiteX2307" fmla="*/ 6064568 w 6703452"/>
              <a:gd name="connsiteY2307" fmla="*/ 1422173 h 6099980"/>
              <a:gd name="connsiteX2308" fmla="*/ 6079808 w 6703452"/>
              <a:gd name="connsiteY2308" fmla="*/ 1424078 h 6099980"/>
              <a:gd name="connsiteX2309" fmla="*/ 6132196 w 6703452"/>
              <a:gd name="connsiteY2309" fmla="*/ 1274536 h 6099980"/>
              <a:gd name="connsiteX2310" fmla="*/ 6243638 w 6703452"/>
              <a:gd name="connsiteY2310" fmla="*/ 1149758 h 6099980"/>
              <a:gd name="connsiteX2311" fmla="*/ 6213158 w 6703452"/>
              <a:gd name="connsiteY2311" fmla="*/ 1170713 h 6099980"/>
              <a:gd name="connsiteX2312" fmla="*/ 6189152 w 6703452"/>
              <a:gd name="connsiteY2312" fmla="*/ 1194257 h 6099980"/>
              <a:gd name="connsiteX2313" fmla="*/ 6218872 w 6703452"/>
              <a:gd name="connsiteY2313" fmla="*/ 1161188 h 6099980"/>
              <a:gd name="connsiteX2314" fmla="*/ 6203632 w 6703452"/>
              <a:gd name="connsiteY2314" fmla="*/ 1178333 h 6099980"/>
              <a:gd name="connsiteX2315" fmla="*/ 6423660 w 6703452"/>
              <a:gd name="connsiteY2315" fmla="*/ 999263 h 6099980"/>
              <a:gd name="connsiteX2316" fmla="*/ 6350318 w 6703452"/>
              <a:gd name="connsiteY2316" fmla="*/ 1064033 h 6099980"/>
              <a:gd name="connsiteX2317" fmla="*/ 6436996 w 6703452"/>
              <a:gd name="connsiteY2317" fmla="*/ 998310 h 6099980"/>
              <a:gd name="connsiteX2318" fmla="*/ 6456046 w 6703452"/>
              <a:gd name="connsiteY2318" fmla="*/ 971641 h 6099980"/>
              <a:gd name="connsiteX2319" fmla="*/ 6587492 w 6703452"/>
              <a:gd name="connsiteY2319" fmla="*/ 819241 h 6099980"/>
              <a:gd name="connsiteX2320" fmla="*/ 6616066 w 6703452"/>
              <a:gd name="connsiteY2320" fmla="*/ 757328 h 6099980"/>
              <a:gd name="connsiteX2321" fmla="*/ 6631304 w 6703452"/>
              <a:gd name="connsiteY2321" fmla="*/ 706846 h 6099980"/>
              <a:gd name="connsiteX2322" fmla="*/ 6634164 w 6703452"/>
              <a:gd name="connsiteY2322" fmla="*/ 686843 h 6099980"/>
              <a:gd name="connsiteX2323" fmla="*/ 6631304 w 6703452"/>
              <a:gd name="connsiteY2323" fmla="*/ 679223 h 6099980"/>
              <a:gd name="connsiteX2324" fmla="*/ 6630352 w 6703452"/>
              <a:gd name="connsiteY2324" fmla="*/ 631598 h 6099980"/>
              <a:gd name="connsiteX2325" fmla="*/ 6622732 w 6703452"/>
              <a:gd name="connsiteY2325" fmla="*/ 569686 h 6099980"/>
              <a:gd name="connsiteX2326" fmla="*/ 6609398 w 6703452"/>
              <a:gd name="connsiteY2326" fmla="*/ 519203 h 6099980"/>
              <a:gd name="connsiteX2327" fmla="*/ 6608446 w 6703452"/>
              <a:gd name="connsiteY2327" fmla="*/ 505868 h 6099980"/>
              <a:gd name="connsiteX2328" fmla="*/ 6598920 w 6703452"/>
              <a:gd name="connsiteY2328" fmla="*/ 471578 h 6099980"/>
              <a:gd name="connsiteX2329" fmla="*/ 6566536 w 6703452"/>
              <a:gd name="connsiteY2329" fmla="*/ 390616 h 6099980"/>
              <a:gd name="connsiteX2330" fmla="*/ 6557964 w 6703452"/>
              <a:gd name="connsiteY2330" fmla="*/ 386806 h 6099980"/>
              <a:gd name="connsiteX2331" fmla="*/ 6393180 w 6703452"/>
              <a:gd name="connsiteY2331" fmla="*/ 199163 h 6099980"/>
              <a:gd name="connsiteX2332" fmla="*/ 6165532 w 6703452"/>
              <a:gd name="connsiteY2332" fmla="*/ 105818 h 6099980"/>
              <a:gd name="connsiteX2333" fmla="*/ 6035040 w 6703452"/>
              <a:gd name="connsiteY2333" fmla="*/ 117248 h 6099980"/>
              <a:gd name="connsiteX2334" fmla="*/ 5857876 w 6703452"/>
              <a:gd name="connsiteY2334" fmla="*/ 132488 h 6099980"/>
              <a:gd name="connsiteX2335" fmla="*/ 5694046 w 6703452"/>
              <a:gd name="connsiteY2335" fmla="*/ 174398 h 6099980"/>
              <a:gd name="connsiteX2336" fmla="*/ 5701666 w 6703452"/>
              <a:gd name="connsiteY2336" fmla="*/ 169636 h 6099980"/>
              <a:gd name="connsiteX2337" fmla="*/ 5670232 w 6703452"/>
              <a:gd name="connsiteY2337" fmla="*/ 181065 h 6099980"/>
              <a:gd name="connsiteX2338" fmla="*/ 5640704 w 6703452"/>
              <a:gd name="connsiteY2338" fmla="*/ 193448 h 6099980"/>
              <a:gd name="connsiteX2339" fmla="*/ 5613084 w 6703452"/>
              <a:gd name="connsiteY2339" fmla="*/ 206783 h 6099980"/>
              <a:gd name="connsiteX2340" fmla="*/ 5599748 w 6703452"/>
              <a:gd name="connsiteY2340" fmla="*/ 213450 h 6099980"/>
              <a:gd name="connsiteX2341" fmla="*/ 5587366 w 6703452"/>
              <a:gd name="connsiteY2341" fmla="*/ 220118 h 6099980"/>
              <a:gd name="connsiteX2342" fmla="*/ 5583556 w 6703452"/>
              <a:gd name="connsiteY2342" fmla="*/ 214403 h 6099980"/>
              <a:gd name="connsiteX2343" fmla="*/ 5447348 w 6703452"/>
              <a:gd name="connsiteY2343" fmla="*/ 296318 h 6099980"/>
              <a:gd name="connsiteX2344" fmla="*/ 5469256 w 6703452"/>
              <a:gd name="connsiteY2344" fmla="*/ 279173 h 6099980"/>
              <a:gd name="connsiteX2345" fmla="*/ 5516880 w 6703452"/>
              <a:gd name="connsiteY2345" fmla="*/ 249646 h 6099980"/>
              <a:gd name="connsiteX2346" fmla="*/ 5574984 w 6703452"/>
              <a:gd name="connsiteY2346" fmla="*/ 218213 h 6099980"/>
              <a:gd name="connsiteX2347" fmla="*/ 5626418 w 6703452"/>
              <a:gd name="connsiteY2347" fmla="*/ 193448 h 6099980"/>
              <a:gd name="connsiteX2348" fmla="*/ 5601652 w 6703452"/>
              <a:gd name="connsiteY2348" fmla="*/ 206783 h 6099980"/>
              <a:gd name="connsiteX2349" fmla="*/ 5727384 w 6703452"/>
              <a:gd name="connsiteY2349" fmla="*/ 155348 h 6099980"/>
              <a:gd name="connsiteX2350" fmla="*/ 5759768 w 6703452"/>
              <a:gd name="connsiteY2350" fmla="*/ 144871 h 6099980"/>
              <a:gd name="connsiteX2351" fmla="*/ 5788344 w 6703452"/>
              <a:gd name="connsiteY2351" fmla="*/ 137251 h 6099980"/>
              <a:gd name="connsiteX2352" fmla="*/ 5828348 w 6703452"/>
              <a:gd name="connsiteY2352" fmla="*/ 130583 h 6099980"/>
              <a:gd name="connsiteX2353" fmla="*/ 5821680 w 6703452"/>
              <a:gd name="connsiteY2353" fmla="*/ 134393 h 6099980"/>
              <a:gd name="connsiteX2354" fmla="*/ 5876924 w 6703452"/>
              <a:gd name="connsiteY2354" fmla="*/ 126773 h 6099980"/>
              <a:gd name="connsiteX2355" fmla="*/ 5926456 w 6703452"/>
              <a:gd name="connsiteY2355" fmla="*/ 121058 h 6099980"/>
              <a:gd name="connsiteX2356" fmla="*/ 5959792 w 6703452"/>
              <a:gd name="connsiteY2356" fmla="*/ 117248 h 6099980"/>
              <a:gd name="connsiteX2357" fmla="*/ 5989320 w 6703452"/>
              <a:gd name="connsiteY2357" fmla="*/ 111533 h 6099980"/>
              <a:gd name="connsiteX2358" fmla="*/ 5971224 w 6703452"/>
              <a:gd name="connsiteY2358" fmla="*/ 110580 h 6099980"/>
              <a:gd name="connsiteX2359" fmla="*/ 5933124 w 6703452"/>
              <a:gd name="connsiteY2359" fmla="*/ 111533 h 6099980"/>
              <a:gd name="connsiteX2360" fmla="*/ 5908358 w 6703452"/>
              <a:gd name="connsiteY2360" fmla="*/ 110580 h 6099980"/>
              <a:gd name="connsiteX2361" fmla="*/ 5832158 w 6703452"/>
              <a:gd name="connsiteY2361" fmla="*/ 123915 h 6099980"/>
              <a:gd name="connsiteX2362" fmla="*/ 5744528 w 6703452"/>
              <a:gd name="connsiteY2362" fmla="*/ 145823 h 6099980"/>
              <a:gd name="connsiteX2363" fmla="*/ 5841684 w 6703452"/>
              <a:gd name="connsiteY2363" fmla="*/ 119153 h 6099980"/>
              <a:gd name="connsiteX2364" fmla="*/ 5919788 w 6703452"/>
              <a:gd name="connsiteY2364" fmla="*/ 107723 h 6099980"/>
              <a:gd name="connsiteX2365" fmla="*/ 6010276 w 6703452"/>
              <a:gd name="connsiteY2365" fmla="*/ 92483 h 6099980"/>
              <a:gd name="connsiteX2366" fmla="*/ 5965508 w 6703452"/>
              <a:gd name="connsiteY2366" fmla="*/ 86768 h 6099980"/>
              <a:gd name="connsiteX2367" fmla="*/ 5938838 w 6703452"/>
              <a:gd name="connsiteY2367" fmla="*/ 91530 h 6099980"/>
              <a:gd name="connsiteX2368" fmla="*/ 5924550 w 6703452"/>
              <a:gd name="connsiteY2368" fmla="*/ 93435 h 6099980"/>
              <a:gd name="connsiteX2369" fmla="*/ 5909312 w 6703452"/>
              <a:gd name="connsiteY2369" fmla="*/ 96293 h 6099980"/>
              <a:gd name="connsiteX2370" fmla="*/ 5878830 w 6703452"/>
              <a:gd name="connsiteY2370" fmla="*/ 101055 h 6099980"/>
              <a:gd name="connsiteX2371" fmla="*/ 5846446 w 6703452"/>
              <a:gd name="connsiteY2371" fmla="*/ 108676 h 6099980"/>
              <a:gd name="connsiteX2372" fmla="*/ 5859780 w 6703452"/>
              <a:gd name="connsiteY2372" fmla="*/ 107723 h 6099980"/>
              <a:gd name="connsiteX2373" fmla="*/ 5876924 w 6703452"/>
              <a:gd name="connsiteY2373" fmla="*/ 105818 h 6099980"/>
              <a:gd name="connsiteX2374" fmla="*/ 5902644 w 6703452"/>
              <a:gd name="connsiteY2374" fmla="*/ 102960 h 6099980"/>
              <a:gd name="connsiteX2375" fmla="*/ 5764530 w 6703452"/>
              <a:gd name="connsiteY2375" fmla="*/ 135346 h 6099980"/>
              <a:gd name="connsiteX2376" fmla="*/ 5725478 w 6703452"/>
              <a:gd name="connsiteY2376" fmla="*/ 147728 h 6099980"/>
              <a:gd name="connsiteX2377" fmla="*/ 5687378 w 6703452"/>
              <a:gd name="connsiteY2377" fmla="*/ 162015 h 6099980"/>
              <a:gd name="connsiteX2378" fmla="*/ 5616892 w 6703452"/>
              <a:gd name="connsiteY2378" fmla="*/ 193448 h 6099980"/>
              <a:gd name="connsiteX2379" fmla="*/ 5620704 w 6703452"/>
              <a:gd name="connsiteY2379" fmla="*/ 190590 h 6099980"/>
              <a:gd name="connsiteX2380" fmla="*/ 5594032 w 6703452"/>
              <a:gd name="connsiteY2380" fmla="*/ 202973 h 6099980"/>
              <a:gd name="connsiteX2381" fmla="*/ 5567364 w 6703452"/>
              <a:gd name="connsiteY2381" fmla="*/ 216308 h 6099980"/>
              <a:gd name="connsiteX2382" fmla="*/ 5514976 w 6703452"/>
              <a:gd name="connsiteY2382" fmla="*/ 244883 h 6099980"/>
              <a:gd name="connsiteX2383" fmla="*/ 5560696 w 6703452"/>
              <a:gd name="connsiteY2383" fmla="*/ 214403 h 6099980"/>
              <a:gd name="connsiteX2384" fmla="*/ 5421630 w 6703452"/>
              <a:gd name="connsiteY2384" fmla="*/ 304891 h 6099980"/>
              <a:gd name="connsiteX2385" fmla="*/ 5420678 w 6703452"/>
              <a:gd name="connsiteY2385" fmla="*/ 301081 h 6099980"/>
              <a:gd name="connsiteX2386" fmla="*/ 5374958 w 6703452"/>
              <a:gd name="connsiteY2386" fmla="*/ 331561 h 6099980"/>
              <a:gd name="connsiteX2387" fmla="*/ 5336858 w 6703452"/>
              <a:gd name="connsiteY2387" fmla="*/ 359183 h 6099980"/>
              <a:gd name="connsiteX2388" fmla="*/ 5326380 w 6703452"/>
              <a:gd name="connsiteY2388" fmla="*/ 379186 h 6099980"/>
              <a:gd name="connsiteX2389" fmla="*/ 5370196 w 6703452"/>
              <a:gd name="connsiteY2389" fmla="*/ 345848 h 6099980"/>
              <a:gd name="connsiteX2390" fmla="*/ 5409248 w 6703452"/>
              <a:gd name="connsiteY2390" fmla="*/ 315368 h 6099980"/>
              <a:gd name="connsiteX2391" fmla="*/ 5339716 w 6703452"/>
              <a:gd name="connsiteY2391" fmla="*/ 373470 h 6099980"/>
              <a:gd name="connsiteX2392" fmla="*/ 5333048 w 6703452"/>
              <a:gd name="connsiteY2392" fmla="*/ 378233 h 6099980"/>
              <a:gd name="connsiteX2393" fmla="*/ 5293044 w 6703452"/>
              <a:gd name="connsiteY2393" fmla="*/ 416333 h 6099980"/>
              <a:gd name="connsiteX2394" fmla="*/ 5259704 w 6703452"/>
              <a:gd name="connsiteY2394" fmla="*/ 437288 h 6099980"/>
              <a:gd name="connsiteX2395" fmla="*/ 5209224 w 6703452"/>
              <a:gd name="connsiteY2395" fmla="*/ 479198 h 6099980"/>
              <a:gd name="connsiteX2396" fmla="*/ 5229224 w 6703452"/>
              <a:gd name="connsiteY2396" fmla="*/ 470626 h 6099980"/>
              <a:gd name="connsiteX2397" fmla="*/ 5120640 w 6703452"/>
              <a:gd name="connsiteY2397" fmla="*/ 567781 h 6099980"/>
              <a:gd name="connsiteX2398" fmla="*/ 5010150 w 6703452"/>
              <a:gd name="connsiteY2398" fmla="*/ 672556 h 6099980"/>
              <a:gd name="connsiteX2399" fmla="*/ 4892992 w 6703452"/>
              <a:gd name="connsiteY2399" fmla="*/ 773521 h 6099980"/>
              <a:gd name="connsiteX2400" fmla="*/ 4826318 w 6703452"/>
              <a:gd name="connsiteY2400" fmla="*/ 809716 h 6099980"/>
              <a:gd name="connsiteX2401" fmla="*/ 4758692 w 6703452"/>
              <a:gd name="connsiteY2401" fmla="*/ 828766 h 6099980"/>
              <a:gd name="connsiteX2402" fmla="*/ 4799648 w 6703452"/>
              <a:gd name="connsiteY2402" fmla="*/ 812573 h 6099980"/>
              <a:gd name="connsiteX2403" fmla="*/ 4792028 w 6703452"/>
              <a:gd name="connsiteY2403" fmla="*/ 810668 h 6099980"/>
              <a:gd name="connsiteX2404" fmla="*/ 4759644 w 6703452"/>
              <a:gd name="connsiteY2404" fmla="*/ 814478 h 6099980"/>
              <a:gd name="connsiteX2405" fmla="*/ 4821556 w 6703452"/>
              <a:gd name="connsiteY2405" fmla="*/ 798285 h 6099980"/>
              <a:gd name="connsiteX2406" fmla="*/ 4888230 w 6703452"/>
              <a:gd name="connsiteY2406" fmla="*/ 761138 h 6099980"/>
              <a:gd name="connsiteX2407" fmla="*/ 4996816 w 6703452"/>
              <a:gd name="connsiteY2407" fmla="*/ 663983 h 6099980"/>
              <a:gd name="connsiteX2408" fmla="*/ 4957764 w 6703452"/>
              <a:gd name="connsiteY2408" fmla="*/ 707798 h 6099980"/>
              <a:gd name="connsiteX2409" fmla="*/ 4904424 w 6703452"/>
              <a:gd name="connsiteY2409" fmla="*/ 755423 h 6099980"/>
              <a:gd name="connsiteX2410" fmla="*/ 4834892 w 6703452"/>
              <a:gd name="connsiteY2410" fmla="*/ 798285 h 6099980"/>
              <a:gd name="connsiteX2411" fmla="*/ 4892040 w 6703452"/>
              <a:gd name="connsiteY2411" fmla="*/ 769710 h 6099980"/>
              <a:gd name="connsiteX2412" fmla="*/ 4956812 w 6703452"/>
              <a:gd name="connsiteY2412" fmla="*/ 714466 h 6099980"/>
              <a:gd name="connsiteX2413" fmla="*/ 5007292 w 6703452"/>
              <a:gd name="connsiteY2413" fmla="*/ 662078 h 6099980"/>
              <a:gd name="connsiteX2414" fmla="*/ 5034916 w 6703452"/>
              <a:gd name="connsiteY2414" fmla="*/ 640171 h 6099980"/>
              <a:gd name="connsiteX2415" fmla="*/ 5171124 w 6703452"/>
              <a:gd name="connsiteY2415" fmla="*/ 504916 h 6099980"/>
              <a:gd name="connsiteX2416" fmla="*/ 5214938 w 6703452"/>
              <a:gd name="connsiteY2416" fmla="*/ 462053 h 6099980"/>
              <a:gd name="connsiteX2417" fmla="*/ 5295900 w 6703452"/>
              <a:gd name="connsiteY2417" fmla="*/ 396331 h 6099980"/>
              <a:gd name="connsiteX2418" fmla="*/ 5341620 w 6703452"/>
              <a:gd name="connsiteY2418" fmla="*/ 351563 h 6099980"/>
              <a:gd name="connsiteX2419" fmla="*/ 5213032 w 6703452"/>
              <a:gd name="connsiteY2419" fmla="*/ 452528 h 6099980"/>
              <a:gd name="connsiteX2420" fmla="*/ 5131238 w 6703452"/>
              <a:gd name="connsiteY2420" fmla="*/ 528490 h 6099980"/>
              <a:gd name="connsiteX2421" fmla="*/ 5100184 w 6703452"/>
              <a:gd name="connsiteY2421" fmla="*/ 558023 h 6099980"/>
              <a:gd name="connsiteX2422" fmla="*/ 5062538 w 6703452"/>
              <a:gd name="connsiteY2422" fmla="*/ 596355 h 6099980"/>
              <a:gd name="connsiteX2423" fmla="*/ 5056824 w 6703452"/>
              <a:gd name="connsiteY2423" fmla="*/ 601117 h 6099980"/>
              <a:gd name="connsiteX2424" fmla="*/ 5084486 w 6703452"/>
              <a:gd name="connsiteY2424" fmla="*/ 572953 h 6099980"/>
              <a:gd name="connsiteX2425" fmla="*/ 5055872 w 6703452"/>
              <a:gd name="connsiteY2425" fmla="*/ 600166 h 6099980"/>
              <a:gd name="connsiteX2426" fmla="*/ 5084446 w 6703452"/>
              <a:gd name="connsiteY2426" fmla="*/ 569686 h 6099980"/>
              <a:gd name="connsiteX2427" fmla="*/ 5010150 w 6703452"/>
              <a:gd name="connsiteY2427" fmla="*/ 642076 h 6099980"/>
              <a:gd name="connsiteX2428" fmla="*/ 4950144 w 6703452"/>
              <a:gd name="connsiteY2428" fmla="*/ 703988 h 6099980"/>
              <a:gd name="connsiteX2429" fmla="*/ 4956812 w 6703452"/>
              <a:gd name="connsiteY2429" fmla="*/ 698273 h 6099980"/>
              <a:gd name="connsiteX2430" fmla="*/ 4888230 w 6703452"/>
              <a:gd name="connsiteY2430" fmla="*/ 755423 h 6099980"/>
              <a:gd name="connsiteX2431" fmla="*/ 4871086 w 6703452"/>
              <a:gd name="connsiteY2431" fmla="*/ 763043 h 6099980"/>
              <a:gd name="connsiteX2432" fmla="*/ 4837748 w 6703452"/>
              <a:gd name="connsiteY2432" fmla="*/ 779235 h 6099980"/>
              <a:gd name="connsiteX2433" fmla="*/ 4807268 w 6703452"/>
              <a:gd name="connsiteY2433" fmla="*/ 792571 h 6099980"/>
              <a:gd name="connsiteX2434" fmla="*/ 4765358 w 6703452"/>
              <a:gd name="connsiteY2434" fmla="*/ 804001 h 6099980"/>
              <a:gd name="connsiteX2435" fmla="*/ 4723448 w 6703452"/>
              <a:gd name="connsiteY2435" fmla="*/ 809716 h 6099980"/>
              <a:gd name="connsiteX2436" fmla="*/ 4656772 w 6703452"/>
              <a:gd name="connsiteY2436" fmla="*/ 798285 h 6099980"/>
              <a:gd name="connsiteX2437" fmla="*/ 4596766 w 6703452"/>
              <a:gd name="connsiteY2437" fmla="*/ 776378 h 6099980"/>
              <a:gd name="connsiteX2438" fmla="*/ 4600576 w 6703452"/>
              <a:gd name="connsiteY2438" fmla="*/ 783998 h 6099980"/>
              <a:gd name="connsiteX2439" fmla="*/ 4531996 w 6703452"/>
              <a:gd name="connsiteY2439" fmla="*/ 752566 h 6099980"/>
              <a:gd name="connsiteX2440" fmla="*/ 4471036 w 6703452"/>
              <a:gd name="connsiteY2440" fmla="*/ 725896 h 6099980"/>
              <a:gd name="connsiteX2441" fmla="*/ 4466272 w 6703452"/>
              <a:gd name="connsiteY2441" fmla="*/ 729706 h 6099980"/>
              <a:gd name="connsiteX2442" fmla="*/ 4618672 w 6703452"/>
              <a:gd name="connsiteY2442" fmla="*/ 798285 h 6099980"/>
              <a:gd name="connsiteX2443" fmla="*/ 4563428 w 6703452"/>
              <a:gd name="connsiteY2443" fmla="*/ 779235 h 6099980"/>
              <a:gd name="connsiteX2444" fmla="*/ 4506278 w 6703452"/>
              <a:gd name="connsiteY2444" fmla="*/ 755423 h 6099980"/>
              <a:gd name="connsiteX2445" fmla="*/ 4535804 w 6703452"/>
              <a:gd name="connsiteY2445" fmla="*/ 765901 h 6099980"/>
              <a:gd name="connsiteX2446" fmla="*/ 4508184 w 6703452"/>
              <a:gd name="connsiteY2446" fmla="*/ 751613 h 6099980"/>
              <a:gd name="connsiteX2447" fmla="*/ 4463416 w 6703452"/>
              <a:gd name="connsiteY2447" fmla="*/ 730658 h 6099980"/>
              <a:gd name="connsiteX2448" fmla="*/ 4437698 w 6703452"/>
              <a:gd name="connsiteY2448" fmla="*/ 718276 h 6099980"/>
              <a:gd name="connsiteX2449" fmla="*/ 4377692 w 6703452"/>
              <a:gd name="connsiteY2449" fmla="*/ 703035 h 6099980"/>
              <a:gd name="connsiteX2450" fmla="*/ 4392930 w 6703452"/>
              <a:gd name="connsiteY2450" fmla="*/ 705893 h 6099980"/>
              <a:gd name="connsiteX2451" fmla="*/ 4363404 w 6703452"/>
              <a:gd name="connsiteY2451" fmla="*/ 697321 h 6099980"/>
              <a:gd name="connsiteX2452" fmla="*/ 4339592 w 6703452"/>
              <a:gd name="connsiteY2452" fmla="*/ 693510 h 6099980"/>
              <a:gd name="connsiteX2453" fmla="*/ 4314826 w 6703452"/>
              <a:gd name="connsiteY2453" fmla="*/ 690653 h 6099980"/>
              <a:gd name="connsiteX2454" fmla="*/ 4279584 w 6703452"/>
              <a:gd name="connsiteY2454" fmla="*/ 687796 h 6099980"/>
              <a:gd name="connsiteX2455" fmla="*/ 4325304 w 6703452"/>
              <a:gd name="connsiteY2455" fmla="*/ 694463 h 6099980"/>
              <a:gd name="connsiteX2456" fmla="*/ 4368166 w 6703452"/>
              <a:gd name="connsiteY2456" fmla="*/ 703988 h 6099980"/>
              <a:gd name="connsiteX2457" fmla="*/ 4413886 w 6703452"/>
              <a:gd name="connsiteY2457" fmla="*/ 716371 h 6099980"/>
              <a:gd name="connsiteX2458" fmla="*/ 4451986 w 6703452"/>
              <a:gd name="connsiteY2458" fmla="*/ 729706 h 6099980"/>
              <a:gd name="connsiteX2459" fmla="*/ 4415792 w 6703452"/>
              <a:gd name="connsiteY2459" fmla="*/ 717323 h 6099980"/>
              <a:gd name="connsiteX2460" fmla="*/ 4385312 w 6703452"/>
              <a:gd name="connsiteY2460" fmla="*/ 709703 h 6099980"/>
              <a:gd name="connsiteX2461" fmla="*/ 4370070 w 6703452"/>
              <a:gd name="connsiteY2461" fmla="*/ 705893 h 6099980"/>
              <a:gd name="connsiteX2462" fmla="*/ 4354830 w 6703452"/>
              <a:gd name="connsiteY2462" fmla="*/ 703035 h 6099980"/>
              <a:gd name="connsiteX2463" fmla="*/ 4325304 w 6703452"/>
              <a:gd name="connsiteY2463" fmla="*/ 698273 h 6099980"/>
              <a:gd name="connsiteX2464" fmla="*/ 4298632 w 6703452"/>
              <a:gd name="connsiteY2464" fmla="*/ 696368 h 6099980"/>
              <a:gd name="connsiteX2465" fmla="*/ 4261486 w 6703452"/>
              <a:gd name="connsiteY2465" fmla="*/ 694463 h 6099980"/>
              <a:gd name="connsiteX2466" fmla="*/ 4092892 w 6703452"/>
              <a:gd name="connsiteY2466" fmla="*/ 709703 h 6099980"/>
              <a:gd name="connsiteX2467" fmla="*/ 4124324 w 6703452"/>
              <a:gd name="connsiteY2467" fmla="*/ 701131 h 6099980"/>
              <a:gd name="connsiteX2468" fmla="*/ 4137660 w 6703452"/>
              <a:gd name="connsiteY2468" fmla="*/ 697321 h 6099980"/>
              <a:gd name="connsiteX2469" fmla="*/ 4143376 w 6703452"/>
              <a:gd name="connsiteY2469" fmla="*/ 691606 h 6099980"/>
              <a:gd name="connsiteX2470" fmla="*/ 4170998 w 6703452"/>
              <a:gd name="connsiteY2470" fmla="*/ 683985 h 6099980"/>
              <a:gd name="connsiteX2471" fmla="*/ 4212908 w 6703452"/>
              <a:gd name="connsiteY2471" fmla="*/ 680176 h 6099980"/>
              <a:gd name="connsiteX2472" fmla="*/ 4244340 w 6703452"/>
              <a:gd name="connsiteY2472" fmla="*/ 680176 h 6099980"/>
              <a:gd name="connsiteX2473" fmla="*/ 4253866 w 6703452"/>
              <a:gd name="connsiteY2473" fmla="*/ 680176 h 6099980"/>
              <a:gd name="connsiteX2474" fmla="*/ 4290060 w 6703452"/>
              <a:gd name="connsiteY2474" fmla="*/ 684938 h 6099980"/>
              <a:gd name="connsiteX2475" fmla="*/ 4342448 w 6703452"/>
              <a:gd name="connsiteY2475" fmla="*/ 690653 h 6099980"/>
              <a:gd name="connsiteX2476" fmla="*/ 4371024 w 6703452"/>
              <a:gd name="connsiteY2476" fmla="*/ 694463 h 6099980"/>
              <a:gd name="connsiteX2477" fmla="*/ 4397692 w 6703452"/>
              <a:gd name="connsiteY2477" fmla="*/ 700178 h 6099980"/>
              <a:gd name="connsiteX2478" fmla="*/ 4422458 w 6703452"/>
              <a:gd name="connsiteY2478" fmla="*/ 705893 h 6099980"/>
              <a:gd name="connsiteX2479" fmla="*/ 4443412 w 6703452"/>
              <a:gd name="connsiteY2479" fmla="*/ 712560 h 6099980"/>
              <a:gd name="connsiteX2480" fmla="*/ 4448176 w 6703452"/>
              <a:gd name="connsiteY2480" fmla="*/ 710656 h 6099980"/>
              <a:gd name="connsiteX2481" fmla="*/ 4439604 w 6703452"/>
              <a:gd name="connsiteY2481" fmla="*/ 705893 h 6099980"/>
              <a:gd name="connsiteX2482" fmla="*/ 4424364 w 6703452"/>
              <a:gd name="connsiteY2482" fmla="*/ 699226 h 6099980"/>
              <a:gd name="connsiteX2483" fmla="*/ 4397692 w 6703452"/>
              <a:gd name="connsiteY2483" fmla="*/ 691606 h 6099980"/>
              <a:gd name="connsiteX2484" fmla="*/ 4396740 w 6703452"/>
              <a:gd name="connsiteY2484" fmla="*/ 693510 h 6099980"/>
              <a:gd name="connsiteX2485" fmla="*/ 4359592 w 6703452"/>
              <a:gd name="connsiteY2485" fmla="*/ 687796 h 6099980"/>
              <a:gd name="connsiteX2486" fmla="*/ 4331970 w 6703452"/>
              <a:gd name="connsiteY2486" fmla="*/ 683985 h 6099980"/>
              <a:gd name="connsiteX2487" fmla="*/ 4324352 w 6703452"/>
              <a:gd name="connsiteY2487" fmla="*/ 683033 h 6099980"/>
              <a:gd name="connsiteX2488" fmla="*/ 4316730 w 6703452"/>
              <a:gd name="connsiteY2488" fmla="*/ 682081 h 6099980"/>
              <a:gd name="connsiteX2489" fmla="*/ 4300538 w 6703452"/>
              <a:gd name="connsiteY2489" fmla="*/ 681128 h 6099980"/>
              <a:gd name="connsiteX2490" fmla="*/ 4284344 w 6703452"/>
              <a:gd name="connsiteY2490" fmla="*/ 679223 h 6099980"/>
              <a:gd name="connsiteX2491" fmla="*/ 4267200 w 6703452"/>
              <a:gd name="connsiteY2491" fmla="*/ 678271 h 6099980"/>
              <a:gd name="connsiteX2492" fmla="*/ 4233864 w 6703452"/>
              <a:gd name="connsiteY2492" fmla="*/ 677318 h 6099980"/>
              <a:gd name="connsiteX2493" fmla="*/ 4249104 w 6703452"/>
              <a:gd name="connsiteY2493" fmla="*/ 669698 h 6099980"/>
              <a:gd name="connsiteX2494" fmla="*/ 4121468 w 6703452"/>
              <a:gd name="connsiteY2494" fmla="*/ 679223 h 6099980"/>
              <a:gd name="connsiteX2495" fmla="*/ 4132898 w 6703452"/>
              <a:gd name="connsiteY2495" fmla="*/ 677318 h 6099980"/>
              <a:gd name="connsiteX2496" fmla="*/ 4037292 w 6703452"/>
              <a:gd name="connsiteY2496" fmla="*/ 698868 h 6099980"/>
              <a:gd name="connsiteX2497" fmla="*/ 4029036 w 6703452"/>
              <a:gd name="connsiteY2497" fmla="*/ 702432 h 6099980"/>
              <a:gd name="connsiteX2498" fmla="*/ 4077652 w 6703452"/>
              <a:gd name="connsiteY2498" fmla="*/ 692557 h 6099980"/>
              <a:gd name="connsiteX2499" fmla="*/ 4022766 w 6703452"/>
              <a:gd name="connsiteY2499" fmla="*/ 706487 h 6099980"/>
              <a:gd name="connsiteX2500" fmla="*/ 4000150 w 6703452"/>
              <a:gd name="connsiteY2500" fmla="*/ 714904 h 6099980"/>
              <a:gd name="connsiteX2501" fmla="*/ 3954504 w 6703452"/>
              <a:gd name="connsiteY2501" fmla="*/ 734611 h 6099980"/>
              <a:gd name="connsiteX2502" fmla="*/ 3934778 w 6703452"/>
              <a:gd name="connsiteY2502" fmla="*/ 744945 h 6099980"/>
              <a:gd name="connsiteX2503" fmla="*/ 3896678 w 6703452"/>
              <a:gd name="connsiteY2503" fmla="*/ 767805 h 6099980"/>
              <a:gd name="connsiteX2504" fmla="*/ 3877628 w 6703452"/>
              <a:gd name="connsiteY2504" fmla="*/ 780187 h 6099980"/>
              <a:gd name="connsiteX2505" fmla="*/ 3858578 w 6703452"/>
              <a:gd name="connsiteY2505" fmla="*/ 794475 h 6099980"/>
              <a:gd name="connsiteX2506" fmla="*/ 3838576 w 6703452"/>
              <a:gd name="connsiteY2506" fmla="*/ 808762 h 6099980"/>
              <a:gd name="connsiteX2507" fmla="*/ 3819526 w 6703452"/>
              <a:gd name="connsiteY2507" fmla="*/ 825907 h 6099980"/>
              <a:gd name="connsiteX2508" fmla="*/ 3798570 w 6703452"/>
              <a:gd name="connsiteY2508" fmla="*/ 844005 h 6099980"/>
              <a:gd name="connsiteX2509" fmla="*/ 3777616 w 6703452"/>
              <a:gd name="connsiteY2509" fmla="*/ 864959 h 6099980"/>
              <a:gd name="connsiteX2510" fmla="*/ 3766186 w 6703452"/>
              <a:gd name="connsiteY2510" fmla="*/ 875437 h 6099980"/>
              <a:gd name="connsiteX2511" fmla="*/ 3755708 w 6703452"/>
              <a:gd name="connsiteY2511" fmla="*/ 887820 h 6099980"/>
              <a:gd name="connsiteX2512" fmla="*/ 3751276 w 6703452"/>
              <a:gd name="connsiteY2512" fmla="*/ 892807 h 6099980"/>
              <a:gd name="connsiteX2513" fmla="*/ 3749992 w 6703452"/>
              <a:gd name="connsiteY2513" fmla="*/ 894488 h 6099980"/>
              <a:gd name="connsiteX2514" fmla="*/ 3767138 w 6703452"/>
              <a:gd name="connsiteY2514" fmla="*/ 881153 h 6099980"/>
              <a:gd name="connsiteX2515" fmla="*/ 3729992 w 6703452"/>
              <a:gd name="connsiteY2515" fmla="*/ 924968 h 6099980"/>
              <a:gd name="connsiteX2516" fmla="*/ 3713798 w 6703452"/>
              <a:gd name="connsiteY2516" fmla="*/ 947828 h 6099980"/>
              <a:gd name="connsiteX2517" fmla="*/ 3699510 w 6703452"/>
              <a:gd name="connsiteY2517" fmla="*/ 972593 h 6099980"/>
              <a:gd name="connsiteX2518" fmla="*/ 3647124 w 6703452"/>
              <a:gd name="connsiteY2518" fmla="*/ 1082131 h 6099980"/>
              <a:gd name="connsiteX2519" fmla="*/ 3658552 w 6703452"/>
              <a:gd name="connsiteY2519" fmla="*/ 1057366 h 6099980"/>
              <a:gd name="connsiteX2520" fmla="*/ 3670936 w 6703452"/>
              <a:gd name="connsiteY2520" fmla="*/ 1033553 h 6099980"/>
              <a:gd name="connsiteX2521" fmla="*/ 3697604 w 6703452"/>
              <a:gd name="connsiteY2521" fmla="*/ 986881 h 6099980"/>
              <a:gd name="connsiteX2522" fmla="*/ 3679508 w 6703452"/>
              <a:gd name="connsiteY2522" fmla="*/ 1023076 h 6099980"/>
              <a:gd name="connsiteX2523" fmla="*/ 3668078 w 6703452"/>
              <a:gd name="connsiteY2523" fmla="*/ 1049746 h 6099980"/>
              <a:gd name="connsiteX2524" fmla="*/ 3653792 w 6703452"/>
              <a:gd name="connsiteY2524" fmla="*/ 1084036 h 6099980"/>
              <a:gd name="connsiteX2525" fmla="*/ 3643312 w 6703452"/>
              <a:gd name="connsiteY2525" fmla="*/ 1114516 h 6099980"/>
              <a:gd name="connsiteX2526" fmla="*/ 3628072 w 6703452"/>
              <a:gd name="connsiteY2526" fmla="*/ 1168808 h 6099980"/>
              <a:gd name="connsiteX2527" fmla="*/ 3617596 w 6703452"/>
              <a:gd name="connsiteY2527" fmla="*/ 1178333 h 6099980"/>
              <a:gd name="connsiteX2528" fmla="*/ 3576638 w 6703452"/>
              <a:gd name="connsiteY2528" fmla="*/ 1315493 h 6099980"/>
              <a:gd name="connsiteX2529" fmla="*/ 3540444 w 6703452"/>
              <a:gd name="connsiteY2529" fmla="*/ 1464083 h 6099980"/>
              <a:gd name="connsiteX2530" fmla="*/ 3509010 w 6703452"/>
              <a:gd name="connsiteY2530" fmla="*/ 1601243 h 6099980"/>
              <a:gd name="connsiteX2531" fmla="*/ 3485198 w 6703452"/>
              <a:gd name="connsiteY2531" fmla="*/ 1705065 h 6099980"/>
              <a:gd name="connsiteX2532" fmla="*/ 3432810 w 6703452"/>
              <a:gd name="connsiteY2532" fmla="*/ 1845083 h 6099980"/>
              <a:gd name="connsiteX2533" fmla="*/ 3426144 w 6703452"/>
              <a:gd name="connsiteY2533" fmla="*/ 1861276 h 6099980"/>
              <a:gd name="connsiteX2534" fmla="*/ 3417570 w 6703452"/>
              <a:gd name="connsiteY2534" fmla="*/ 1877468 h 6099980"/>
              <a:gd name="connsiteX2535" fmla="*/ 3399472 w 6703452"/>
              <a:gd name="connsiteY2535" fmla="*/ 1914615 h 6099980"/>
              <a:gd name="connsiteX2536" fmla="*/ 3374708 w 6703452"/>
              <a:gd name="connsiteY2536" fmla="*/ 1959383 h 6099980"/>
              <a:gd name="connsiteX2537" fmla="*/ 3359468 w 6703452"/>
              <a:gd name="connsiteY2537" fmla="*/ 1985101 h 6099980"/>
              <a:gd name="connsiteX2538" fmla="*/ 3340418 w 6703452"/>
              <a:gd name="connsiteY2538" fmla="*/ 2013676 h 6099980"/>
              <a:gd name="connsiteX2539" fmla="*/ 3333750 w 6703452"/>
              <a:gd name="connsiteY2539" fmla="*/ 2027963 h 6099980"/>
              <a:gd name="connsiteX2540" fmla="*/ 3324224 w 6703452"/>
              <a:gd name="connsiteY2540" fmla="*/ 2043203 h 6099980"/>
              <a:gd name="connsiteX2541" fmla="*/ 3281364 w 6703452"/>
              <a:gd name="connsiteY2541" fmla="*/ 2090828 h 6099980"/>
              <a:gd name="connsiteX2542" fmla="*/ 3307080 w 6703452"/>
              <a:gd name="connsiteY2542" fmla="*/ 2058443 h 6099980"/>
              <a:gd name="connsiteX2543" fmla="*/ 3307080 w 6703452"/>
              <a:gd name="connsiteY2543" fmla="*/ 2055586 h 6099980"/>
              <a:gd name="connsiteX2544" fmla="*/ 3292792 w 6703452"/>
              <a:gd name="connsiteY2544" fmla="*/ 2070826 h 6099980"/>
              <a:gd name="connsiteX2545" fmla="*/ 3280410 w 6703452"/>
              <a:gd name="connsiteY2545" fmla="*/ 2084161 h 6099980"/>
              <a:gd name="connsiteX2546" fmla="*/ 3263266 w 6703452"/>
              <a:gd name="connsiteY2546" fmla="*/ 2100353 h 6099980"/>
              <a:gd name="connsiteX2547" fmla="*/ 3198972 w 6703452"/>
              <a:gd name="connsiteY2547" fmla="*/ 2153693 h 6099980"/>
              <a:gd name="connsiteX2548" fmla="*/ 3167080 w 6703452"/>
              <a:gd name="connsiteY2548" fmla="*/ 2171224 h 6099980"/>
              <a:gd name="connsiteX2549" fmla="*/ 3170872 w 6703452"/>
              <a:gd name="connsiteY2549" fmla="*/ 2168933 h 6099980"/>
              <a:gd name="connsiteX2550" fmla="*/ 3206116 w 6703452"/>
              <a:gd name="connsiteY2550" fmla="*/ 2144168 h 6099980"/>
              <a:gd name="connsiteX2551" fmla="*/ 3231832 w 6703452"/>
              <a:gd name="connsiteY2551" fmla="*/ 2124166 h 6099980"/>
              <a:gd name="connsiteX2552" fmla="*/ 3248978 w 6703452"/>
              <a:gd name="connsiteY2552" fmla="*/ 2110831 h 6099980"/>
              <a:gd name="connsiteX2553" fmla="*/ 3268028 w 6703452"/>
              <a:gd name="connsiteY2553" fmla="*/ 2093686 h 6099980"/>
              <a:gd name="connsiteX2554" fmla="*/ 3261360 w 6703452"/>
              <a:gd name="connsiteY2554" fmla="*/ 2098448 h 6099980"/>
              <a:gd name="connsiteX2555" fmla="*/ 3250884 w 6703452"/>
              <a:gd name="connsiteY2555" fmla="*/ 2107021 h 6099980"/>
              <a:gd name="connsiteX2556" fmla="*/ 3237548 w 6703452"/>
              <a:gd name="connsiteY2556" fmla="*/ 2117498 h 6099980"/>
              <a:gd name="connsiteX2557" fmla="*/ 3207068 w 6703452"/>
              <a:gd name="connsiteY2557" fmla="*/ 2140358 h 6099980"/>
              <a:gd name="connsiteX2558" fmla="*/ 3180398 w 6703452"/>
              <a:gd name="connsiteY2558" fmla="*/ 2158456 h 6099980"/>
              <a:gd name="connsiteX2559" fmla="*/ 3189924 w 6703452"/>
              <a:gd name="connsiteY2559" fmla="*/ 2149883 h 6099980"/>
              <a:gd name="connsiteX2560" fmla="*/ 3214688 w 6703452"/>
              <a:gd name="connsiteY2560" fmla="*/ 2130833 h 6099980"/>
              <a:gd name="connsiteX2561" fmla="*/ 3229928 w 6703452"/>
              <a:gd name="connsiteY2561" fmla="*/ 2117498 h 6099980"/>
              <a:gd name="connsiteX2562" fmla="*/ 3246120 w 6703452"/>
              <a:gd name="connsiteY2562" fmla="*/ 2103211 h 6099980"/>
              <a:gd name="connsiteX2563" fmla="*/ 3262312 w 6703452"/>
              <a:gd name="connsiteY2563" fmla="*/ 2087971 h 6099980"/>
              <a:gd name="connsiteX2564" fmla="*/ 3277552 w 6703452"/>
              <a:gd name="connsiteY2564" fmla="*/ 2072731 h 6099980"/>
              <a:gd name="connsiteX2565" fmla="*/ 3302318 w 6703452"/>
              <a:gd name="connsiteY2565" fmla="*/ 2044156 h 6099980"/>
              <a:gd name="connsiteX2566" fmla="*/ 3315652 w 6703452"/>
              <a:gd name="connsiteY2566" fmla="*/ 2025106 h 6099980"/>
              <a:gd name="connsiteX2567" fmla="*/ 3293744 w 6703452"/>
              <a:gd name="connsiteY2567" fmla="*/ 2046061 h 6099980"/>
              <a:gd name="connsiteX2568" fmla="*/ 3256598 w 6703452"/>
              <a:gd name="connsiteY2568" fmla="*/ 2085113 h 6099980"/>
              <a:gd name="connsiteX2569" fmla="*/ 3239452 w 6703452"/>
              <a:gd name="connsiteY2569" fmla="*/ 2102258 h 6099980"/>
              <a:gd name="connsiteX2570" fmla="*/ 3222308 w 6703452"/>
              <a:gd name="connsiteY2570" fmla="*/ 2116546 h 6099980"/>
              <a:gd name="connsiteX2571" fmla="*/ 3190876 w 6703452"/>
              <a:gd name="connsiteY2571" fmla="*/ 2142263 h 6099980"/>
              <a:gd name="connsiteX2572" fmla="*/ 3160396 w 6703452"/>
              <a:gd name="connsiteY2572" fmla="*/ 2164171 h 6099980"/>
              <a:gd name="connsiteX2573" fmla="*/ 3008948 w 6703452"/>
              <a:gd name="connsiteY2573" fmla="*/ 2225131 h 6099980"/>
              <a:gd name="connsiteX2574" fmla="*/ 3052764 w 6703452"/>
              <a:gd name="connsiteY2574" fmla="*/ 2210843 h 6099980"/>
              <a:gd name="connsiteX2575" fmla="*/ 3077528 w 6703452"/>
              <a:gd name="connsiteY2575" fmla="*/ 2201318 h 6099980"/>
              <a:gd name="connsiteX2576" fmla="*/ 3089910 w 6703452"/>
              <a:gd name="connsiteY2576" fmla="*/ 2196556 h 6099980"/>
              <a:gd name="connsiteX2577" fmla="*/ 3102292 w 6703452"/>
              <a:gd name="connsiteY2577" fmla="*/ 2190841 h 6099980"/>
              <a:gd name="connsiteX2578" fmla="*/ 3195638 w 6703452"/>
              <a:gd name="connsiteY2578" fmla="*/ 2132738 h 6099980"/>
              <a:gd name="connsiteX2579" fmla="*/ 3171824 w 6703452"/>
              <a:gd name="connsiteY2579" fmla="*/ 2147978 h 6099980"/>
              <a:gd name="connsiteX2580" fmla="*/ 3160396 w 6703452"/>
              <a:gd name="connsiteY2580" fmla="*/ 2155598 h 6099980"/>
              <a:gd name="connsiteX2581" fmla="*/ 3148012 w 6703452"/>
              <a:gd name="connsiteY2581" fmla="*/ 2162266 h 6099980"/>
              <a:gd name="connsiteX2582" fmla="*/ 3123248 w 6703452"/>
              <a:gd name="connsiteY2582" fmla="*/ 2174648 h 6099980"/>
              <a:gd name="connsiteX2583" fmla="*/ 3097530 w 6703452"/>
              <a:gd name="connsiteY2583" fmla="*/ 2186078 h 6099980"/>
              <a:gd name="connsiteX2584" fmla="*/ 3027762 w 6703452"/>
              <a:gd name="connsiteY2584" fmla="*/ 2214702 h 6099980"/>
              <a:gd name="connsiteX2585" fmla="*/ 2965252 w 6703452"/>
              <a:gd name="connsiteY2585" fmla="*/ 2227512 h 6099980"/>
              <a:gd name="connsiteX2586" fmla="*/ 2917508 w 6703452"/>
              <a:gd name="connsiteY2586" fmla="*/ 2234656 h 6099980"/>
              <a:gd name="connsiteX2587" fmla="*/ 2847976 w 6703452"/>
              <a:gd name="connsiteY2587" fmla="*/ 2244181 h 6099980"/>
              <a:gd name="connsiteX2588" fmla="*/ 2685098 w 6703452"/>
              <a:gd name="connsiteY2588" fmla="*/ 2258468 h 6099980"/>
              <a:gd name="connsiteX2589" fmla="*/ 2735580 w 6703452"/>
              <a:gd name="connsiteY2589" fmla="*/ 2270851 h 6099980"/>
              <a:gd name="connsiteX2590" fmla="*/ 2599372 w 6703452"/>
              <a:gd name="connsiteY2590" fmla="*/ 2275613 h 6099980"/>
              <a:gd name="connsiteX2591" fmla="*/ 2546032 w 6703452"/>
              <a:gd name="connsiteY2591" fmla="*/ 2274661 h 6099980"/>
              <a:gd name="connsiteX2592" fmla="*/ 2634616 w 6703452"/>
              <a:gd name="connsiteY2592" fmla="*/ 2264183 h 6099980"/>
              <a:gd name="connsiteX2593" fmla="*/ 2649856 w 6703452"/>
              <a:gd name="connsiteY2593" fmla="*/ 2260373 h 6099980"/>
              <a:gd name="connsiteX2594" fmla="*/ 2745104 w 6703452"/>
              <a:gd name="connsiteY2594" fmla="*/ 2249896 h 6099980"/>
              <a:gd name="connsiteX2595" fmla="*/ 2676524 w 6703452"/>
              <a:gd name="connsiteY2595" fmla="*/ 2241323 h 6099980"/>
              <a:gd name="connsiteX2596" fmla="*/ 2631758 w 6703452"/>
              <a:gd name="connsiteY2596" fmla="*/ 2247991 h 6099980"/>
              <a:gd name="connsiteX2597" fmla="*/ 2587944 w 6703452"/>
              <a:gd name="connsiteY2597" fmla="*/ 2253706 h 6099980"/>
              <a:gd name="connsiteX2598" fmla="*/ 2577466 w 6703452"/>
              <a:gd name="connsiteY2598" fmla="*/ 2252753 h 6099980"/>
              <a:gd name="connsiteX2599" fmla="*/ 2513648 w 6703452"/>
              <a:gd name="connsiteY2599" fmla="*/ 2261326 h 6099980"/>
              <a:gd name="connsiteX2600" fmla="*/ 2442210 w 6703452"/>
              <a:gd name="connsiteY2600" fmla="*/ 2275613 h 6099980"/>
              <a:gd name="connsiteX2601" fmla="*/ 2458404 w 6703452"/>
              <a:gd name="connsiteY2601" fmla="*/ 2270851 h 6099980"/>
              <a:gd name="connsiteX2602" fmla="*/ 2406968 w 6703452"/>
              <a:gd name="connsiteY2602" fmla="*/ 2281328 h 6099980"/>
              <a:gd name="connsiteX2603" fmla="*/ 2371724 w 6703452"/>
              <a:gd name="connsiteY2603" fmla="*/ 2291806 h 6099980"/>
              <a:gd name="connsiteX2604" fmla="*/ 2339340 w 6703452"/>
              <a:gd name="connsiteY2604" fmla="*/ 2303236 h 6099980"/>
              <a:gd name="connsiteX2605" fmla="*/ 2295524 w 6703452"/>
              <a:gd name="connsiteY2605" fmla="*/ 2316571 h 6099980"/>
              <a:gd name="connsiteX2606" fmla="*/ 2278380 w 6703452"/>
              <a:gd name="connsiteY2606" fmla="*/ 2327048 h 6099980"/>
              <a:gd name="connsiteX2607" fmla="*/ 2244090 w 6703452"/>
              <a:gd name="connsiteY2607" fmla="*/ 2341336 h 6099980"/>
              <a:gd name="connsiteX2608" fmla="*/ 2209800 w 6703452"/>
              <a:gd name="connsiteY2608" fmla="*/ 2358481 h 6099980"/>
              <a:gd name="connsiteX2609" fmla="*/ 2258378 w 6703452"/>
              <a:gd name="connsiteY2609" fmla="*/ 2339431 h 6099980"/>
              <a:gd name="connsiteX2610" fmla="*/ 2307908 w 6703452"/>
              <a:gd name="connsiteY2610" fmla="*/ 2324191 h 6099980"/>
              <a:gd name="connsiteX2611" fmla="*/ 2370772 w 6703452"/>
              <a:gd name="connsiteY2611" fmla="*/ 2307046 h 6099980"/>
              <a:gd name="connsiteX2612" fmla="*/ 2411730 w 6703452"/>
              <a:gd name="connsiteY2612" fmla="*/ 2297521 h 6099980"/>
              <a:gd name="connsiteX2613" fmla="*/ 2460308 w 6703452"/>
              <a:gd name="connsiteY2613" fmla="*/ 2287043 h 6099980"/>
              <a:gd name="connsiteX2614" fmla="*/ 2476500 w 6703452"/>
              <a:gd name="connsiteY2614" fmla="*/ 2279423 h 6099980"/>
              <a:gd name="connsiteX2615" fmla="*/ 2491740 w 6703452"/>
              <a:gd name="connsiteY2615" fmla="*/ 2274661 h 6099980"/>
              <a:gd name="connsiteX2616" fmla="*/ 2505076 w 6703452"/>
              <a:gd name="connsiteY2616" fmla="*/ 2271803 h 6099980"/>
              <a:gd name="connsiteX2617" fmla="*/ 2524124 w 6703452"/>
              <a:gd name="connsiteY2617" fmla="*/ 2268946 h 6099980"/>
              <a:gd name="connsiteX2618" fmla="*/ 2500312 w 6703452"/>
              <a:gd name="connsiteY2618" fmla="*/ 2271803 h 6099980"/>
              <a:gd name="connsiteX2619" fmla="*/ 2476500 w 6703452"/>
              <a:gd name="connsiteY2619" fmla="*/ 2276566 h 6099980"/>
              <a:gd name="connsiteX2620" fmla="*/ 2429828 w 6703452"/>
              <a:gd name="connsiteY2620" fmla="*/ 2286091 h 6099980"/>
              <a:gd name="connsiteX2621" fmla="*/ 2483168 w 6703452"/>
              <a:gd name="connsiteY2621" fmla="*/ 2272756 h 6099980"/>
              <a:gd name="connsiteX2622" fmla="*/ 2506028 w 6703452"/>
              <a:gd name="connsiteY2622" fmla="*/ 2268946 h 6099980"/>
              <a:gd name="connsiteX2623" fmla="*/ 2528888 w 6703452"/>
              <a:gd name="connsiteY2623" fmla="*/ 2267041 h 6099980"/>
              <a:gd name="connsiteX2624" fmla="*/ 2574608 w 6703452"/>
              <a:gd name="connsiteY2624" fmla="*/ 2262278 h 6099980"/>
              <a:gd name="connsiteX2625" fmla="*/ 2494598 w 6703452"/>
              <a:gd name="connsiteY2625" fmla="*/ 2277518 h 6099980"/>
              <a:gd name="connsiteX2626" fmla="*/ 2465070 w 6703452"/>
              <a:gd name="connsiteY2626" fmla="*/ 2288948 h 6099980"/>
              <a:gd name="connsiteX2627" fmla="*/ 2406968 w 6703452"/>
              <a:gd name="connsiteY2627" fmla="*/ 2301331 h 6099980"/>
              <a:gd name="connsiteX2628" fmla="*/ 2375536 w 6703452"/>
              <a:gd name="connsiteY2628" fmla="*/ 2308951 h 6099980"/>
              <a:gd name="connsiteX2629" fmla="*/ 2316480 w 6703452"/>
              <a:gd name="connsiteY2629" fmla="*/ 2328001 h 6099980"/>
              <a:gd name="connsiteX2630" fmla="*/ 2286000 w 6703452"/>
              <a:gd name="connsiteY2630" fmla="*/ 2334668 h 6099980"/>
              <a:gd name="connsiteX2631" fmla="*/ 2250758 w 6703452"/>
              <a:gd name="connsiteY2631" fmla="*/ 2346098 h 6099980"/>
              <a:gd name="connsiteX2632" fmla="*/ 2206944 w 6703452"/>
              <a:gd name="connsiteY2632" fmla="*/ 2363243 h 6099980"/>
              <a:gd name="connsiteX2633" fmla="*/ 2019300 w 6703452"/>
              <a:gd name="connsiteY2633" fmla="*/ 2464208 h 6099980"/>
              <a:gd name="connsiteX2634" fmla="*/ 2066924 w 6703452"/>
              <a:gd name="connsiteY2634" fmla="*/ 2432776 h 6099980"/>
              <a:gd name="connsiteX2635" fmla="*/ 2066924 w 6703452"/>
              <a:gd name="connsiteY2635" fmla="*/ 2428013 h 6099980"/>
              <a:gd name="connsiteX2636" fmla="*/ 2009776 w 6703452"/>
              <a:gd name="connsiteY2636" fmla="*/ 2463256 h 6099980"/>
              <a:gd name="connsiteX2637" fmla="*/ 1965008 w 6703452"/>
              <a:gd name="connsiteY2637" fmla="*/ 2500403 h 6099980"/>
              <a:gd name="connsiteX2638" fmla="*/ 1959292 w 6703452"/>
              <a:gd name="connsiteY2638" fmla="*/ 2502308 h 6099980"/>
              <a:gd name="connsiteX2639" fmla="*/ 1920240 w 6703452"/>
              <a:gd name="connsiteY2639" fmla="*/ 2536598 h 6099980"/>
              <a:gd name="connsiteX2640" fmla="*/ 1906904 w 6703452"/>
              <a:gd name="connsiteY2640" fmla="*/ 2548981 h 6099980"/>
              <a:gd name="connsiteX2641" fmla="*/ 1896428 w 6703452"/>
              <a:gd name="connsiteY2641" fmla="*/ 2561363 h 6099980"/>
              <a:gd name="connsiteX2642" fmla="*/ 1873568 w 6703452"/>
              <a:gd name="connsiteY2642" fmla="*/ 2586128 h 6099980"/>
              <a:gd name="connsiteX2643" fmla="*/ 1858328 w 6703452"/>
              <a:gd name="connsiteY2643" fmla="*/ 2602321 h 6099980"/>
              <a:gd name="connsiteX2644" fmla="*/ 1839278 w 6703452"/>
              <a:gd name="connsiteY2644" fmla="*/ 2624228 h 6099980"/>
              <a:gd name="connsiteX2645" fmla="*/ 1841184 w 6703452"/>
              <a:gd name="connsiteY2645" fmla="*/ 2608036 h 6099980"/>
              <a:gd name="connsiteX2646" fmla="*/ 1824038 w 6703452"/>
              <a:gd name="connsiteY2646" fmla="*/ 2622323 h 6099980"/>
              <a:gd name="connsiteX2647" fmla="*/ 1795464 w 6703452"/>
              <a:gd name="connsiteY2647" fmla="*/ 2649946 h 6099980"/>
              <a:gd name="connsiteX2648" fmla="*/ 1757364 w 6703452"/>
              <a:gd name="connsiteY2648" fmla="*/ 2693761 h 6099980"/>
              <a:gd name="connsiteX2649" fmla="*/ 1735456 w 6703452"/>
              <a:gd name="connsiteY2649" fmla="*/ 2723288 h 6099980"/>
              <a:gd name="connsiteX2650" fmla="*/ 1712596 w 6703452"/>
              <a:gd name="connsiteY2650" fmla="*/ 2757578 h 6099980"/>
              <a:gd name="connsiteX2651" fmla="*/ 1699260 w 6703452"/>
              <a:gd name="connsiteY2651" fmla="*/ 2781391 h 6099980"/>
              <a:gd name="connsiteX2652" fmla="*/ 1687830 w 6703452"/>
              <a:gd name="connsiteY2652" fmla="*/ 2800441 h 6099980"/>
              <a:gd name="connsiteX2653" fmla="*/ 1675448 w 6703452"/>
              <a:gd name="connsiteY2653" fmla="*/ 2823301 h 6099980"/>
              <a:gd name="connsiteX2654" fmla="*/ 1681164 w 6703452"/>
              <a:gd name="connsiteY2654" fmla="*/ 2810918 h 6099980"/>
              <a:gd name="connsiteX2655" fmla="*/ 1660208 w 6703452"/>
              <a:gd name="connsiteY2655" fmla="*/ 2844256 h 6099980"/>
              <a:gd name="connsiteX2656" fmla="*/ 1640204 w 6703452"/>
              <a:gd name="connsiteY2656" fmla="*/ 2878546 h 6099980"/>
              <a:gd name="connsiteX2657" fmla="*/ 1644968 w 6703452"/>
              <a:gd name="connsiteY2657" fmla="*/ 2867116 h 6099980"/>
              <a:gd name="connsiteX2658" fmla="*/ 1650684 w 6703452"/>
              <a:gd name="connsiteY2658" fmla="*/ 2855686 h 6099980"/>
              <a:gd name="connsiteX2659" fmla="*/ 1662112 w 6703452"/>
              <a:gd name="connsiteY2659" fmla="*/ 2832826 h 6099980"/>
              <a:gd name="connsiteX2660" fmla="*/ 1674496 w 6703452"/>
              <a:gd name="connsiteY2660" fmla="*/ 2810918 h 6099980"/>
              <a:gd name="connsiteX2661" fmla="*/ 1681164 w 6703452"/>
              <a:gd name="connsiteY2661" fmla="*/ 2799488 h 6099980"/>
              <a:gd name="connsiteX2662" fmla="*/ 1687830 w 6703452"/>
              <a:gd name="connsiteY2662" fmla="*/ 2789011 h 6099980"/>
              <a:gd name="connsiteX2663" fmla="*/ 1715452 w 6703452"/>
              <a:gd name="connsiteY2663" fmla="*/ 2746148 h 6099980"/>
              <a:gd name="connsiteX2664" fmla="*/ 1743076 w 6703452"/>
              <a:gd name="connsiteY2664" fmla="*/ 2704238 h 6099980"/>
              <a:gd name="connsiteX2665" fmla="*/ 1742124 w 6703452"/>
              <a:gd name="connsiteY2665" fmla="*/ 2696618 h 6099980"/>
              <a:gd name="connsiteX2666" fmla="*/ 1767840 w 6703452"/>
              <a:gd name="connsiteY2666" fmla="*/ 2663281 h 6099980"/>
              <a:gd name="connsiteX2667" fmla="*/ 1795464 w 6703452"/>
              <a:gd name="connsiteY2667" fmla="*/ 2628991 h 6099980"/>
              <a:gd name="connsiteX2668" fmla="*/ 1842136 w 6703452"/>
              <a:gd name="connsiteY2668" fmla="*/ 2574698 h 6099980"/>
              <a:gd name="connsiteX2669" fmla="*/ 1806892 w 6703452"/>
              <a:gd name="connsiteY2669" fmla="*/ 2611846 h 6099980"/>
              <a:gd name="connsiteX2670" fmla="*/ 1792604 w 6703452"/>
              <a:gd name="connsiteY2670" fmla="*/ 2627086 h 6099980"/>
              <a:gd name="connsiteX2671" fmla="*/ 1780224 w 6703452"/>
              <a:gd name="connsiteY2671" fmla="*/ 2642326 h 6099980"/>
              <a:gd name="connsiteX2672" fmla="*/ 1754504 w 6703452"/>
              <a:gd name="connsiteY2672" fmla="*/ 2674711 h 6099980"/>
              <a:gd name="connsiteX2673" fmla="*/ 1739264 w 6703452"/>
              <a:gd name="connsiteY2673" fmla="*/ 2694713 h 6099980"/>
              <a:gd name="connsiteX2674" fmla="*/ 1721168 w 6703452"/>
              <a:gd name="connsiteY2674" fmla="*/ 2719478 h 6099980"/>
              <a:gd name="connsiteX2675" fmla="*/ 1730692 w 6703452"/>
              <a:gd name="connsiteY2675" fmla="*/ 2699476 h 6099980"/>
              <a:gd name="connsiteX2676" fmla="*/ 1743076 w 6703452"/>
              <a:gd name="connsiteY2676" fmla="*/ 2679473 h 6099980"/>
              <a:gd name="connsiteX2677" fmla="*/ 1752600 w 6703452"/>
              <a:gd name="connsiteY2677" fmla="*/ 2667091 h 6099980"/>
              <a:gd name="connsiteX2678" fmla="*/ 1745932 w 6703452"/>
              <a:gd name="connsiteY2678" fmla="*/ 2679473 h 6099980"/>
              <a:gd name="connsiteX2679" fmla="*/ 1793558 w 6703452"/>
              <a:gd name="connsiteY2679" fmla="*/ 2624228 h 6099980"/>
              <a:gd name="connsiteX2680" fmla="*/ 1836420 w 6703452"/>
              <a:gd name="connsiteY2680" fmla="*/ 2575651 h 6099980"/>
              <a:gd name="connsiteX2681" fmla="*/ 1885950 w 6703452"/>
              <a:gd name="connsiteY2681" fmla="*/ 2525168 h 6099980"/>
              <a:gd name="connsiteX2682" fmla="*/ 1916430 w 6703452"/>
              <a:gd name="connsiteY2682" fmla="*/ 2498498 h 6099980"/>
              <a:gd name="connsiteX2683" fmla="*/ 1933576 w 6703452"/>
              <a:gd name="connsiteY2683" fmla="*/ 2483258 h 6099980"/>
              <a:gd name="connsiteX2684" fmla="*/ 1952624 w 6703452"/>
              <a:gd name="connsiteY2684" fmla="*/ 2468971 h 6099980"/>
              <a:gd name="connsiteX2685" fmla="*/ 1956436 w 6703452"/>
              <a:gd name="connsiteY2685" fmla="*/ 2468018 h 6099980"/>
              <a:gd name="connsiteX2686" fmla="*/ 1987868 w 6703452"/>
              <a:gd name="connsiteY2686" fmla="*/ 2442301 h 6099980"/>
              <a:gd name="connsiteX2687" fmla="*/ 2021204 w 6703452"/>
              <a:gd name="connsiteY2687" fmla="*/ 2419441 h 6099980"/>
              <a:gd name="connsiteX2688" fmla="*/ 2089784 w 6703452"/>
              <a:gd name="connsiteY2688" fmla="*/ 2376578 h 6099980"/>
              <a:gd name="connsiteX2689" fmla="*/ 2106930 w 6703452"/>
              <a:gd name="connsiteY2689" fmla="*/ 2366101 h 6099980"/>
              <a:gd name="connsiteX2690" fmla="*/ 2125028 w 6703452"/>
              <a:gd name="connsiteY2690" fmla="*/ 2356576 h 6099980"/>
              <a:gd name="connsiteX2691" fmla="*/ 2160270 w 6703452"/>
              <a:gd name="connsiteY2691" fmla="*/ 2337526 h 6099980"/>
              <a:gd name="connsiteX2692" fmla="*/ 2196464 w 6703452"/>
              <a:gd name="connsiteY2692" fmla="*/ 2320381 h 6099980"/>
              <a:gd name="connsiteX2693" fmla="*/ 2232660 w 6703452"/>
              <a:gd name="connsiteY2693" fmla="*/ 2302283 h 6099980"/>
              <a:gd name="connsiteX2694" fmla="*/ 2202180 w 6703452"/>
              <a:gd name="connsiteY2694" fmla="*/ 2318476 h 6099980"/>
              <a:gd name="connsiteX2695" fmla="*/ 2229804 w 6703452"/>
              <a:gd name="connsiteY2695" fmla="*/ 2305141 h 6099980"/>
              <a:gd name="connsiteX2696" fmla="*/ 2263140 w 6703452"/>
              <a:gd name="connsiteY2696" fmla="*/ 2291806 h 6099980"/>
              <a:gd name="connsiteX2697" fmla="*/ 2301240 w 6703452"/>
              <a:gd name="connsiteY2697" fmla="*/ 2276566 h 6099980"/>
              <a:gd name="connsiteX2698" fmla="*/ 2344104 w 6703452"/>
              <a:gd name="connsiteY2698" fmla="*/ 2261326 h 6099980"/>
              <a:gd name="connsiteX2699" fmla="*/ 2543176 w 6703452"/>
              <a:gd name="connsiteY2699" fmla="*/ 2214653 h 6099980"/>
              <a:gd name="connsiteX2700" fmla="*/ 2544128 w 6703452"/>
              <a:gd name="connsiteY2700" fmla="*/ 2212748 h 6099980"/>
              <a:gd name="connsiteX2701" fmla="*/ 2560320 w 6703452"/>
              <a:gd name="connsiteY2701" fmla="*/ 2209891 h 6099980"/>
              <a:gd name="connsiteX2702" fmla="*/ 2609850 w 6703452"/>
              <a:gd name="connsiteY2702" fmla="*/ 2207033 h 6099980"/>
              <a:gd name="connsiteX2703" fmla="*/ 2804160 w 6703452"/>
              <a:gd name="connsiteY2703" fmla="*/ 2193698 h 6099980"/>
              <a:gd name="connsiteX2704" fmla="*/ 2737484 w 6703452"/>
              <a:gd name="connsiteY2704" fmla="*/ 2193698 h 6099980"/>
              <a:gd name="connsiteX2705" fmla="*/ 2655570 w 6703452"/>
              <a:gd name="connsiteY2705" fmla="*/ 2197508 h 6099980"/>
              <a:gd name="connsiteX2706" fmla="*/ 2603184 w 6703452"/>
              <a:gd name="connsiteY2706" fmla="*/ 2204176 h 6099980"/>
              <a:gd name="connsiteX2707" fmla="*/ 2551748 w 6703452"/>
              <a:gd name="connsiteY2707" fmla="*/ 2207033 h 6099980"/>
              <a:gd name="connsiteX2708" fmla="*/ 2495550 w 6703452"/>
              <a:gd name="connsiteY2708" fmla="*/ 2214653 h 6099980"/>
              <a:gd name="connsiteX2709" fmla="*/ 2443164 w 6703452"/>
              <a:gd name="connsiteY2709" fmla="*/ 2225131 h 6099980"/>
              <a:gd name="connsiteX2710" fmla="*/ 2420304 w 6703452"/>
              <a:gd name="connsiteY2710" fmla="*/ 2229893 h 6099980"/>
              <a:gd name="connsiteX2711" fmla="*/ 2401252 w 6703452"/>
              <a:gd name="connsiteY2711" fmla="*/ 2233703 h 6099980"/>
              <a:gd name="connsiteX2712" fmla="*/ 2334578 w 6703452"/>
              <a:gd name="connsiteY2712" fmla="*/ 2259421 h 6099980"/>
              <a:gd name="connsiteX2713" fmla="*/ 2305050 w 6703452"/>
              <a:gd name="connsiteY2713" fmla="*/ 2267041 h 6099980"/>
              <a:gd name="connsiteX2714" fmla="*/ 2286952 w 6703452"/>
              <a:gd name="connsiteY2714" fmla="*/ 2272756 h 6099980"/>
              <a:gd name="connsiteX2715" fmla="*/ 2268856 w 6703452"/>
              <a:gd name="connsiteY2715" fmla="*/ 2279423 h 6099980"/>
              <a:gd name="connsiteX2716" fmla="*/ 2230950 w 6703452"/>
              <a:gd name="connsiteY2716" fmla="*/ 2292818 h 6099980"/>
              <a:gd name="connsiteX2717" fmla="*/ 2230092 w 6703452"/>
              <a:gd name="connsiteY2717" fmla="*/ 2292061 h 6099980"/>
              <a:gd name="connsiteX2718" fmla="*/ 2246948 w 6703452"/>
              <a:gd name="connsiteY2718" fmla="*/ 2286091 h 6099980"/>
              <a:gd name="connsiteX2719" fmla="*/ 2272664 w 6703452"/>
              <a:gd name="connsiteY2719" fmla="*/ 2276566 h 6099980"/>
              <a:gd name="connsiteX2720" fmla="*/ 2299336 w 6703452"/>
              <a:gd name="connsiteY2720" fmla="*/ 2266088 h 6099980"/>
              <a:gd name="connsiteX2721" fmla="*/ 2310764 w 6703452"/>
              <a:gd name="connsiteY2721" fmla="*/ 2259421 h 6099980"/>
              <a:gd name="connsiteX2722" fmla="*/ 2266950 w 6703452"/>
              <a:gd name="connsiteY2722" fmla="*/ 2272756 h 6099980"/>
              <a:gd name="connsiteX2723" fmla="*/ 2226946 w 6703452"/>
              <a:gd name="connsiteY2723" fmla="*/ 2286686 h 6099980"/>
              <a:gd name="connsiteX2724" fmla="*/ 2226786 w 6703452"/>
              <a:gd name="connsiteY2724" fmla="*/ 2285850 h 6099980"/>
              <a:gd name="connsiteX2725" fmla="*/ 2249804 w 6703452"/>
              <a:gd name="connsiteY2725" fmla="*/ 2275613 h 6099980"/>
              <a:gd name="connsiteX2726" fmla="*/ 2226766 w 6703452"/>
              <a:gd name="connsiteY2726" fmla="*/ 2285748 h 6099980"/>
              <a:gd name="connsiteX2727" fmla="*/ 2226786 w 6703452"/>
              <a:gd name="connsiteY2727" fmla="*/ 2285850 h 6099980"/>
              <a:gd name="connsiteX2728" fmla="*/ 2150746 w 6703452"/>
              <a:gd name="connsiteY2728" fmla="*/ 2319666 h 6099980"/>
              <a:gd name="connsiteX2729" fmla="*/ 2048828 w 6703452"/>
              <a:gd name="connsiteY2729" fmla="*/ 2376578 h 6099980"/>
              <a:gd name="connsiteX2730" fmla="*/ 1868804 w 6703452"/>
              <a:gd name="connsiteY2730" fmla="*/ 2515643 h 6099980"/>
              <a:gd name="connsiteX2731" fmla="*/ 1919288 w 6703452"/>
              <a:gd name="connsiteY2731" fmla="*/ 2474686 h 6099980"/>
              <a:gd name="connsiteX2732" fmla="*/ 1884044 w 6703452"/>
              <a:gd name="connsiteY2732" fmla="*/ 2504213 h 6099980"/>
              <a:gd name="connsiteX2733" fmla="*/ 1870710 w 6703452"/>
              <a:gd name="connsiteY2733" fmla="*/ 2515643 h 6099980"/>
              <a:gd name="connsiteX2734" fmla="*/ 1858328 w 6703452"/>
              <a:gd name="connsiteY2734" fmla="*/ 2528026 h 6099980"/>
              <a:gd name="connsiteX2735" fmla="*/ 1832610 w 6703452"/>
              <a:gd name="connsiteY2735" fmla="*/ 2551838 h 6099980"/>
              <a:gd name="connsiteX2736" fmla="*/ 1820228 w 6703452"/>
              <a:gd name="connsiteY2736" fmla="*/ 2563268 h 6099980"/>
              <a:gd name="connsiteX2737" fmla="*/ 1809750 w 6703452"/>
              <a:gd name="connsiteY2737" fmla="*/ 2574698 h 6099980"/>
              <a:gd name="connsiteX2738" fmla="*/ 1790700 w 6703452"/>
              <a:gd name="connsiteY2738" fmla="*/ 2594701 h 6099980"/>
              <a:gd name="connsiteX2739" fmla="*/ 1769744 w 6703452"/>
              <a:gd name="connsiteY2739" fmla="*/ 2616608 h 6099980"/>
              <a:gd name="connsiteX2740" fmla="*/ 1820228 w 6703452"/>
              <a:gd name="connsiteY2740" fmla="*/ 2561363 h 6099980"/>
              <a:gd name="connsiteX2741" fmla="*/ 1849756 w 6703452"/>
              <a:gd name="connsiteY2741" fmla="*/ 2532788 h 6099980"/>
              <a:gd name="connsiteX2742" fmla="*/ 1881188 w 6703452"/>
              <a:gd name="connsiteY2742" fmla="*/ 2503261 h 6099980"/>
              <a:gd name="connsiteX2743" fmla="*/ 1864044 w 6703452"/>
              <a:gd name="connsiteY2743" fmla="*/ 2515643 h 6099980"/>
              <a:gd name="connsiteX2744" fmla="*/ 1827848 w 6703452"/>
              <a:gd name="connsiteY2744" fmla="*/ 2549933 h 6099980"/>
              <a:gd name="connsiteX2745" fmla="*/ 1818324 w 6703452"/>
              <a:gd name="connsiteY2745" fmla="*/ 2559458 h 6099980"/>
              <a:gd name="connsiteX2746" fmla="*/ 1808798 w 6703452"/>
              <a:gd name="connsiteY2746" fmla="*/ 2568983 h 6099980"/>
              <a:gd name="connsiteX2747" fmla="*/ 1792604 w 6703452"/>
              <a:gd name="connsiteY2747" fmla="*/ 2587081 h 6099980"/>
              <a:gd name="connsiteX2748" fmla="*/ 1773556 w 6703452"/>
              <a:gd name="connsiteY2748" fmla="*/ 2606131 h 6099980"/>
              <a:gd name="connsiteX2749" fmla="*/ 1747838 w 6703452"/>
              <a:gd name="connsiteY2749" fmla="*/ 2640421 h 6099980"/>
              <a:gd name="connsiteX2750" fmla="*/ 1723072 w 6703452"/>
              <a:gd name="connsiteY2750" fmla="*/ 2674711 h 6099980"/>
              <a:gd name="connsiteX2751" fmla="*/ 1677352 w 6703452"/>
              <a:gd name="connsiteY2751" fmla="*/ 2747101 h 6099980"/>
              <a:gd name="connsiteX2752" fmla="*/ 1720216 w 6703452"/>
              <a:gd name="connsiteY2752" fmla="*/ 2686141 h 6099980"/>
              <a:gd name="connsiteX2753" fmla="*/ 1689736 w 6703452"/>
              <a:gd name="connsiteY2753" fmla="*/ 2729956 h 6099980"/>
              <a:gd name="connsiteX2754" fmla="*/ 1669732 w 6703452"/>
              <a:gd name="connsiteY2754" fmla="*/ 2761388 h 6099980"/>
              <a:gd name="connsiteX2755" fmla="*/ 1646872 w 6703452"/>
              <a:gd name="connsiteY2755" fmla="*/ 2797583 h 6099980"/>
              <a:gd name="connsiteX2756" fmla="*/ 1602104 w 6703452"/>
              <a:gd name="connsiteY2756" fmla="*/ 2879498 h 6099980"/>
              <a:gd name="connsiteX2757" fmla="*/ 1581150 w 6703452"/>
              <a:gd name="connsiteY2757" fmla="*/ 2921408 h 6099980"/>
              <a:gd name="connsiteX2758" fmla="*/ 1563052 w 6703452"/>
              <a:gd name="connsiteY2758" fmla="*/ 2962366 h 6099980"/>
              <a:gd name="connsiteX2759" fmla="*/ 1702118 w 6703452"/>
              <a:gd name="connsiteY2759" fmla="*/ 2701381 h 6099980"/>
              <a:gd name="connsiteX2760" fmla="*/ 1712596 w 6703452"/>
              <a:gd name="connsiteY2760" fmla="*/ 2672806 h 6099980"/>
              <a:gd name="connsiteX2761" fmla="*/ 1682116 w 6703452"/>
              <a:gd name="connsiteY2761" fmla="*/ 2712811 h 6099980"/>
              <a:gd name="connsiteX2762" fmla="*/ 1666042 w 6703452"/>
              <a:gd name="connsiteY2762" fmla="*/ 2738290 h 6099980"/>
              <a:gd name="connsiteX2763" fmla="*/ 1655978 w 6703452"/>
              <a:gd name="connsiteY2763" fmla="*/ 2755351 h 6099980"/>
              <a:gd name="connsiteX2764" fmla="*/ 1656398 w 6703452"/>
              <a:gd name="connsiteY2764" fmla="*/ 2754720 h 6099980"/>
              <a:gd name="connsiteX2765" fmla="*/ 1655734 w 6703452"/>
              <a:gd name="connsiteY2765" fmla="*/ 2755764 h 6099980"/>
              <a:gd name="connsiteX2766" fmla="*/ 1653540 w 6703452"/>
              <a:gd name="connsiteY2766" fmla="*/ 2759483 h 6099980"/>
              <a:gd name="connsiteX2767" fmla="*/ 1635444 w 6703452"/>
              <a:gd name="connsiteY2767" fmla="*/ 2787106 h 6099980"/>
              <a:gd name="connsiteX2768" fmla="*/ 1650684 w 6703452"/>
              <a:gd name="connsiteY2768" fmla="*/ 2758531 h 6099980"/>
              <a:gd name="connsiteX2769" fmla="*/ 1670684 w 6703452"/>
              <a:gd name="connsiteY2769" fmla="*/ 2724241 h 6099980"/>
              <a:gd name="connsiteX2770" fmla="*/ 1695450 w 6703452"/>
              <a:gd name="connsiteY2770" fmla="*/ 2687093 h 6099980"/>
              <a:gd name="connsiteX2771" fmla="*/ 1724024 w 6703452"/>
              <a:gd name="connsiteY2771" fmla="*/ 2648041 h 6099980"/>
              <a:gd name="connsiteX2772" fmla="*/ 1755458 w 6703452"/>
              <a:gd name="connsiteY2772" fmla="*/ 2608988 h 6099980"/>
              <a:gd name="connsiteX2773" fmla="*/ 1788796 w 6703452"/>
              <a:gd name="connsiteY2773" fmla="*/ 2570888 h 6099980"/>
              <a:gd name="connsiteX2774" fmla="*/ 1804988 w 6703452"/>
              <a:gd name="connsiteY2774" fmla="*/ 2552791 h 6099980"/>
              <a:gd name="connsiteX2775" fmla="*/ 1821180 w 6703452"/>
              <a:gd name="connsiteY2775" fmla="*/ 2535646 h 6099980"/>
              <a:gd name="connsiteX2776" fmla="*/ 1852612 w 6703452"/>
              <a:gd name="connsiteY2776" fmla="*/ 2503261 h 6099980"/>
              <a:gd name="connsiteX2777" fmla="*/ 1838324 w 6703452"/>
              <a:gd name="connsiteY2777" fmla="*/ 2519453 h 6099980"/>
              <a:gd name="connsiteX2778" fmla="*/ 2045970 w 6703452"/>
              <a:gd name="connsiteY2778" fmla="*/ 2362291 h 6099980"/>
              <a:gd name="connsiteX2779" fmla="*/ 2002156 w 6703452"/>
              <a:gd name="connsiteY2779" fmla="*/ 2388961 h 6099980"/>
              <a:gd name="connsiteX2780" fmla="*/ 1971676 w 6703452"/>
              <a:gd name="connsiteY2780" fmla="*/ 2410868 h 6099980"/>
              <a:gd name="connsiteX2781" fmla="*/ 2060258 w 6703452"/>
              <a:gd name="connsiteY2781" fmla="*/ 2349908 h 6099980"/>
              <a:gd name="connsiteX2782" fmla="*/ 2027872 w 6703452"/>
              <a:gd name="connsiteY2782" fmla="*/ 2367053 h 6099980"/>
              <a:gd name="connsiteX2783" fmla="*/ 2021204 w 6703452"/>
              <a:gd name="connsiteY2783" fmla="*/ 2369911 h 6099980"/>
              <a:gd name="connsiteX2784" fmla="*/ 2002156 w 6703452"/>
              <a:gd name="connsiteY2784" fmla="*/ 2380388 h 6099980"/>
              <a:gd name="connsiteX2785" fmla="*/ 2065020 w 6703452"/>
              <a:gd name="connsiteY2785" fmla="*/ 2340383 h 6099980"/>
              <a:gd name="connsiteX2786" fmla="*/ 2081212 w 6703452"/>
              <a:gd name="connsiteY2786" fmla="*/ 2330858 h 6099980"/>
              <a:gd name="connsiteX2787" fmla="*/ 2099310 w 6703452"/>
              <a:gd name="connsiteY2787" fmla="*/ 2321333 h 6099980"/>
              <a:gd name="connsiteX2788" fmla="*/ 2138364 w 6703452"/>
              <a:gd name="connsiteY2788" fmla="*/ 2301331 h 6099980"/>
              <a:gd name="connsiteX2789" fmla="*/ 2123124 w 6703452"/>
              <a:gd name="connsiteY2789" fmla="*/ 2316571 h 6099980"/>
              <a:gd name="connsiteX2790" fmla="*/ 2199324 w 6703452"/>
              <a:gd name="connsiteY2790" fmla="*/ 2282281 h 6099980"/>
              <a:gd name="connsiteX2791" fmla="*/ 2242184 w 6703452"/>
              <a:gd name="connsiteY2791" fmla="*/ 2266088 h 6099980"/>
              <a:gd name="connsiteX2792" fmla="*/ 2267904 w 6703452"/>
              <a:gd name="connsiteY2792" fmla="*/ 2256563 h 6099980"/>
              <a:gd name="connsiteX2793" fmla="*/ 2282190 w 6703452"/>
              <a:gd name="connsiteY2793" fmla="*/ 2250848 h 6099980"/>
              <a:gd name="connsiteX2794" fmla="*/ 2298384 w 6703452"/>
              <a:gd name="connsiteY2794" fmla="*/ 2245133 h 6099980"/>
              <a:gd name="connsiteX2795" fmla="*/ 2279332 w 6703452"/>
              <a:gd name="connsiteY2795" fmla="*/ 2250848 h 6099980"/>
              <a:gd name="connsiteX2796" fmla="*/ 2265998 w 6703452"/>
              <a:gd name="connsiteY2796" fmla="*/ 2255611 h 6099980"/>
              <a:gd name="connsiteX2797" fmla="*/ 2253616 w 6703452"/>
              <a:gd name="connsiteY2797" fmla="*/ 2259421 h 6099980"/>
              <a:gd name="connsiteX2798" fmla="*/ 2273618 w 6703452"/>
              <a:gd name="connsiteY2798" fmla="*/ 2248943 h 6099980"/>
              <a:gd name="connsiteX2799" fmla="*/ 2324100 w 6703452"/>
              <a:gd name="connsiteY2799" fmla="*/ 2229893 h 6099980"/>
              <a:gd name="connsiteX2800" fmla="*/ 2349818 w 6703452"/>
              <a:gd name="connsiteY2800" fmla="*/ 2221321 h 6099980"/>
              <a:gd name="connsiteX2801" fmla="*/ 2369820 w 6703452"/>
              <a:gd name="connsiteY2801" fmla="*/ 2215606 h 6099980"/>
              <a:gd name="connsiteX2802" fmla="*/ 2348864 w 6703452"/>
              <a:gd name="connsiteY2802" fmla="*/ 2220368 h 6099980"/>
              <a:gd name="connsiteX2803" fmla="*/ 2402204 w 6703452"/>
              <a:gd name="connsiteY2803" fmla="*/ 2204176 h 6099980"/>
              <a:gd name="connsiteX2804" fmla="*/ 2414588 w 6703452"/>
              <a:gd name="connsiteY2804" fmla="*/ 2201318 h 6099980"/>
              <a:gd name="connsiteX2805" fmla="*/ 2426018 w 6703452"/>
              <a:gd name="connsiteY2805" fmla="*/ 2199413 h 6099980"/>
              <a:gd name="connsiteX2806" fmla="*/ 2447924 w 6703452"/>
              <a:gd name="connsiteY2806" fmla="*/ 2197508 h 6099980"/>
              <a:gd name="connsiteX2807" fmla="*/ 2410778 w 6703452"/>
              <a:gd name="connsiteY2807" fmla="*/ 2205128 h 6099980"/>
              <a:gd name="connsiteX2808" fmla="*/ 2380298 w 6703452"/>
              <a:gd name="connsiteY2808" fmla="*/ 2212748 h 6099980"/>
              <a:gd name="connsiteX2809" fmla="*/ 2363152 w 6703452"/>
              <a:gd name="connsiteY2809" fmla="*/ 2220368 h 6099980"/>
              <a:gd name="connsiteX2810" fmla="*/ 2413636 w 6703452"/>
              <a:gd name="connsiteY2810" fmla="*/ 2207986 h 6099980"/>
              <a:gd name="connsiteX2811" fmla="*/ 2467928 w 6703452"/>
              <a:gd name="connsiteY2811" fmla="*/ 2196556 h 6099980"/>
              <a:gd name="connsiteX2812" fmla="*/ 2433638 w 6703452"/>
              <a:gd name="connsiteY2812" fmla="*/ 2205128 h 6099980"/>
              <a:gd name="connsiteX2813" fmla="*/ 2475548 w 6703452"/>
              <a:gd name="connsiteY2813" fmla="*/ 2197508 h 6099980"/>
              <a:gd name="connsiteX2814" fmla="*/ 2496504 w 6703452"/>
              <a:gd name="connsiteY2814" fmla="*/ 2194651 h 6099980"/>
              <a:gd name="connsiteX2815" fmla="*/ 2517458 w 6703452"/>
              <a:gd name="connsiteY2815" fmla="*/ 2191793 h 6099980"/>
              <a:gd name="connsiteX2816" fmla="*/ 2559368 w 6703452"/>
              <a:gd name="connsiteY2816" fmla="*/ 2187031 h 6099980"/>
              <a:gd name="connsiteX2817" fmla="*/ 2601278 w 6703452"/>
              <a:gd name="connsiteY2817" fmla="*/ 2184173 h 6099980"/>
              <a:gd name="connsiteX2818" fmla="*/ 2694624 w 6703452"/>
              <a:gd name="connsiteY2818" fmla="*/ 2167981 h 6099980"/>
              <a:gd name="connsiteX2819" fmla="*/ 2825116 w 6703452"/>
              <a:gd name="connsiteY2819" fmla="*/ 2162266 h 6099980"/>
              <a:gd name="connsiteX2820" fmla="*/ 2807970 w 6703452"/>
              <a:gd name="connsiteY2820" fmla="*/ 2164171 h 6099980"/>
              <a:gd name="connsiteX2821" fmla="*/ 2947036 w 6703452"/>
              <a:gd name="connsiteY2821" fmla="*/ 2149883 h 6099980"/>
              <a:gd name="connsiteX2822" fmla="*/ 3036570 w 6703452"/>
              <a:gd name="connsiteY2822" fmla="*/ 2122261 h 6099980"/>
              <a:gd name="connsiteX2823" fmla="*/ 3011804 w 6703452"/>
              <a:gd name="connsiteY2823" fmla="*/ 2134643 h 6099980"/>
              <a:gd name="connsiteX2824" fmla="*/ 2932748 w 6703452"/>
              <a:gd name="connsiteY2824" fmla="*/ 2159408 h 6099980"/>
              <a:gd name="connsiteX2825" fmla="*/ 2906078 w 6703452"/>
              <a:gd name="connsiteY2825" fmla="*/ 2167981 h 6099980"/>
              <a:gd name="connsiteX2826" fmla="*/ 2947988 w 6703452"/>
              <a:gd name="connsiteY2826" fmla="*/ 2162266 h 6099980"/>
              <a:gd name="connsiteX2827" fmla="*/ 3042284 w 6703452"/>
              <a:gd name="connsiteY2827" fmla="*/ 2136548 h 6099980"/>
              <a:gd name="connsiteX2828" fmla="*/ 3053716 w 6703452"/>
              <a:gd name="connsiteY2828" fmla="*/ 2132738 h 6099980"/>
              <a:gd name="connsiteX2829" fmla="*/ 3063240 w 6703452"/>
              <a:gd name="connsiteY2829" fmla="*/ 2127976 h 6099980"/>
              <a:gd name="connsiteX2830" fmla="*/ 3080384 w 6703452"/>
              <a:gd name="connsiteY2830" fmla="*/ 2120356 h 6099980"/>
              <a:gd name="connsiteX2831" fmla="*/ 3104198 w 6703452"/>
              <a:gd name="connsiteY2831" fmla="*/ 2106068 h 6099980"/>
              <a:gd name="connsiteX2832" fmla="*/ 3119438 w 6703452"/>
              <a:gd name="connsiteY2832" fmla="*/ 2096543 h 6099980"/>
              <a:gd name="connsiteX2833" fmla="*/ 3128010 w 6703452"/>
              <a:gd name="connsiteY2833" fmla="*/ 2088923 h 6099980"/>
              <a:gd name="connsiteX2834" fmla="*/ 3168968 w 6703452"/>
              <a:gd name="connsiteY2834" fmla="*/ 2050823 h 6099980"/>
              <a:gd name="connsiteX2835" fmla="*/ 3172778 w 6703452"/>
              <a:gd name="connsiteY2835" fmla="*/ 2049871 h 6099980"/>
              <a:gd name="connsiteX2836" fmla="*/ 3212784 w 6703452"/>
              <a:gd name="connsiteY2836" fmla="*/ 2008913 h 6099980"/>
              <a:gd name="connsiteX2837" fmla="*/ 3226118 w 6703452"/>
              <a:gd name="connsiteY2837" fmla="*/ 1991768 h 6099980"/>
              <a:gd name="connsiteX2838" fmla="*/ 3242310 w 6703452"/>
              <a:gd name="connsiteY2838" fmla="*/ 1968908 h 6099980"/>
              <a:gd name="connsiteX2839" fmla="*/ 3176588 w 6703452"/>
              <a:gd name="connsiteY2839" fmla="*/ 2040346 h 6099980"/>
              <a:gd name="connsiteX2840" fmla="*/ 3193732 w 6703452"/>
              <a:gd name="connsiteY2840" fmla="*/ 2021296 h 6099980"/>
              <a:gd name="connsiteX2841" fmla="*/ 3208020 w 6703452"/>
              <a:gd name="connsiteY2841" fmla="*/ 2007008 h 6099980"/>
              <a:gd name="connsiteX2842" fmla="*/ 3223260 w 6703452"/>
              <a:gd name="connsiteY2842" fmla="*/ 1989863 h 6099980"/>
              <a:gd name="connsiteX2843" fmla="*/ 3273744 w 6703452"/>
              <a:gd name="connsiteY2843" fmla="*/ 1916521 h 6099980"/>
              <a:gd name="connsiteX2844" fmla="*/ 3290888 w 6703452"/>
              <a:gd name="connsiteY2844" fmla="*/ 1893661 h 6099980"/>
              <a:gd name="connsiteX2845" fmla="*/ 3308032 w 6703452"/>
              <a:gd name="connsiteY2845" fmla="*/ 1859371 h 6099980"/>
              <a:gd name="connsiteX2846" fmla="*/ 3308984 w 6703452"/>
              <a:gd name="connsiteY2846" fmla="*/ 1860323 h 6099980"/>
              <a:gd name="connsiteX2847" fmla="*/ 3398520 w 6703452"/>
              <a:gd name="connsiteY2847" fmla="*/ 1568858 h 6099980"/>
              <a:gd name="connsiteX2848" fmla="*/ 3428048 w 6703452"/>
              <a:gd name="connsiteY2848" fmla="*/ 1453606 h 6099980"/>
              <a:gd name="connsiteX2849" fmla="*/ 3465196 w 6703452"/>
              <a:gd name="connsiteY2849" fmla="*/ 1298348 h 6099980"/>
              <a:gd name="connsiteX2850" fmla="*/ 3444240 w 6703452"/>
              <a:gd name="connsiteY2850" fmla="*/ 1383121 h 6099980"/>
              <a:gd name="connsiteX2851" fmla="*/ 3453766 w 6703452"/>
              <a:gd name="connsiteY2851" fmla="*/ 1358356 h 6099980"/>
              <a:gd name="connsiteX2852" fmla="*/ 3455670 w 6703452"/>
              <a:gd name="connsiteY2852" fmla="*/ 1364071 h 6099980"/>
              <a:gd name="connsiteX2853" fmla="*/ 3448050 w 6703452"/>
              <a:gd name="connsiteY2853" fmla="*/ 1386931 h 6099980"/>
              <a:gd name="connsiteX2854" fmla="*/ 3435668 w 6703452"/>
              <a:gd name="connsiteY2854" fmla="*/ 1462178 h 6099980"/>
              <a:gd name="connsiteX2855" fmla="*/ 3465196 w 6703452"/>
              <a:gd name="connsiteY2855" fmla="*/ 1356451 h 6099980"/>
              <a:gd name="connsiteX2856" fmla="*/ 3457576 w 6703452"/>
              <a:gd name="connsiteY2856" fmla="*/ 1393598 h 6099980"/>
              <a:gd name="connsiteX2857" fmla="*/ 3505200 w 6703452"/>
              <a:gd name="connsiteY2857" fmla="*/ 1233578 h 6099980"/>
              <a:gd name="connsiteX2858" fmla="*/ 3497580 w 6703452"/>
              <a:gd name="connsiteY2858" fmla="*/ 1251676 h 6099980"/>
              <a:gd name="connsiteX2859" fmla="*/ 3609024 w 6703452"/>
              <a:gd name="connsiteY2859" fmla="*/ 967831 h 6099980"/>
              <a:gd name="connsiteX2860" fmla="*/ 3798570 w 6703452"/>
              <a:gd name="connsiteY2860" fmla="*/ 745898 h 6099980"/>
              <a:gd name="connsiteX2861" fmla="*/ 3819524 w 6703452"/>
              <a:gd name="connsiteY2861" fmla="*/ 725896 h 6099980"/>
              <a:gd name="connsiteX2862" fmla="*/ 3839528 w 6703452"/>
              <a:gd name="connsiteY2862" fmla="*/ 710656 h 6099980"/>
              <a:gd name="connsiteX2863" fmla="*/ 3865244 w 6703452"/>
              <a:gd name="connsiteY2863" fmla="*/ 694463 h 6099980"/>
              <a:gd name="connsiteX2864" fmla="*/ 3880484 w 6703452"/>
              <a:gd name="connsiteY2864" fmla="*/ 684938 h 6099980"/>
              <a:gd name="connsiteX2865" fmla="*/ 3896678 w 6703452"/>
              <a:gd name="connsiteY2865" fmla="*/ 676366 h 6099980"/>
              <a:gd name="connsiteX2866" fmla="*/ 3932872 w 6703452"/>
              <a:gd name="connsiteY2866" fmla="*/ 658268 h 6099980"/>
              <a:gd name="connsiteX2867" fmla="*/ 4015740 w 6703452"/>
              <a:gd name="connsiteY2867" fmla="*/ 627788 h 6099980"/>
              <a:gd name="connsiteX2868" fmla="*/ 4197668 w 6703452"/>
              <a:gd name="connsiteY2868" fmla="*/ 595403 h 6099980"/>
              <a:gd name="connsiteX2869" fmla="*/ 4345304 w 6703452"/>
              <a:gd name="connsiteY2869" fmla="*/ 601118 h 6099980"/>
              <a:gd name="connsiteX2870" fmla="*/ 4319588 w 6703452"/>
              <a:gd name="connsiteY2870" fmla="*/ 600166 h 6099980"/>
              <a:gd name="connsiteX2871" fmla="*/ 4303396 w 6703452"/>
              <a:gd name="connsiteY2871" fmla="*/ 602071 h 6099980"/>
              <a:gd name="connsiteX2872" fmla="*/ 4308158 w 6703452"/>
              <a:gd name="connsiteY2872" fmla="*/ 608738 h 6099980"/>
              <a:gd name="connsiteX2873" fmla="*/ 4140518 w 6703452"/>
              <a:gd name="connsiteY2873" fmla="*/ 613501 h 6099980"/>
              <a:gd name="connsiteX2874" fmla="*/ 4093844 w 6703452"/>
              <a:gd name="connsiteY2874" fmla="*/ 617310 h 6099980"/>
              <a:gd name="connsiteX2875" fmla="*/ 4097656 w 6703452"/>
              <a:gd name="connsiteY2875" fmla="*/ 612548 h 6099980"/>
              <a:gd name="connsiteX2876" fmla="*/ 4043364 w 6703452"/>
              <a:gd name="connsiteY2876" fmla="*/ 624931 h 6099980"/>
              <a:gd name="connsiteX2877" fmla="*/ 4020504 w 6703452"/>
              <a:gd name="connsiteY2877" fmla="*/ 632551 h 6099980"/>
              <a:gd name="connsiteX2878" fmla="*/ 4032884 w 6703452"/>
              <a:gd name="connsiteY2878" fmla="*/ 631598 h 6099980"/>
              <a:gd name="connsiteX2879" fmla="*/ 4070984 w 6703452"/>
              <a:gd name="connsiteY2879" fmla="*/ 625883 h 6099980"/>
              <a:gd name="connsiteX2880" fmla="*/ 4073906 w 6703452"/>
              <a:gd name="connsiteY2880" fmla="*/ 625801 h 6099980"/>
              <a:gd name="connsiteX2881" fmla="*/ 4059080 w 6703452"/>
              <a:gd name="connsiteY2881" fmla="*/ 628740 h 6099980"/>
              <a:gd name="connsiteX2882" fmla="*/ 3970972 w 6703452"/>
              <a:gd name="connsiteY2882" fmla="*/ 653506 h 6099980"/>
              <a:gd name="connsiteX2883" fmla="*/ 3943350 w 6703452"/>
              <a:gd name="connsiteY2883" fmla="*/ 665888 h 6099980"/>
              <a:gd name="connsiteX2884" fmla="*/ 3916680 w 6703452"/>
              <a:gd name="connsiteY2884" fmla="*/ 680176 h 6099980"/>
              <a:gd name="connsiteX2885" fmla="*/ 3885248 w 6703452"/>
              <a:gd name="connsiteY2885" fmla="*/ 697321 h 6099980"/>
              <a:gd name="connsiteX2886" fmla="*/ 3824288 w 6703452"/>
              <a:gd name="connsiteY2886" fmla="*/ 739231 h 6099980"/>
              <a:gd name="connsiteX2887" fmla="*/ 3799524 w 6703452"/>
              <a:gd name="connsiteY2887" fmla="*/ 758281 h 6099980"/>
              <a:gd name="connsiteX2888" fmla="*/ 3782378 w 6703452"/>
              <a:gd name="connsiteY2888" fmla="*/ 774473 h 6099980"/>
              <a:gd name="connsiteX2889" fmla="*/ 3822072 w 6703452"/>
              <a:gd name="connsiteY2889" fmla="*/ 748981 h 6099980"/>
              <a:gd name="connsiteX2890" fmla="*/ 3805238 w 6703452"/>
              <a:gd name="connsiteY2890" fmla="*/ 761138 h 6099980"/>
              <a:gd name="connsiteX2891" fmla="*/ 3788092 w 6703452"/>
              <a:gd name="connsiteY2891" fmla="*/ 775426 h 6099980"/>
              <a:gd name="connsiteX2892" fmla="*/ 3770948 w 6703452"/>
              <a:gd name="connsiteY2892" fmla="*/ 789713 h 6099980"/>
              <a:gd name="connsiteX2893" fmla="*/ 3762376 w 6703452"/>
              <a:gd name="connsiteY2893" fmla="*/ 797333 h 6099980"/>
              <a:gd name="connsiteX2894" fmla="*/ 3754756 w 6703452"/>
              <a:gd name="connsiteY2894" fmla="*/ 804953 h 6099980"/>
              <a:gd name="connsiteX2895" fmla="*/ 3724276 w 6703452"/>
              <a:gd name="connsiteY2895" fmla="*/ 835433 h 6099980"/>
              <a:gd name="connsiteX2896" fmla="*/ 3699510 w 6703452"/>
              <a:gd name="connsiteY2896" fmla="*/ 864960 h 6099980"/>
              <a:gd name="connsiteX2897" fmla="*/ 3689032 w 6703452"/>
              <a:gd name="connsiteY2897" fmla="*/ 878296 h 6099980"/>
              <a:gd name="connsiteX2898" fmla="*/ 3680460 w 6703452"/>
              <a:gd name="connsiteY2898" fmla="*/ 890678 h 6099980"/>
              <a:gd name="connsiteX2899" fmla="*/ 3692844 w 6703452"/>
              <a:gd name="connsiteY2899" fmla="*/ 877343 h 6099980"/>
              <a:gd name="connsiteX2900" fmla="*/ 3722370 w 6703452"/>
              <a:gd name="connsiteY2900" fmla="*/ 844958 h 6099980"/>
              <a:gd name="connsiteX2901" fmla="*/ 3739516 w 6703452"/>
              <a:gd name="connsiteY2901" fmla="*/ 827813 h 6099980"/>
              <a:gd name="connsiteX2902" fmla="*/ 3755708 w 6703452"/>
              <a:gd name="connsiteY2902" fmla="*/ 811621 h 6099980"/>
              <a:gd name="connsiteX2903" fmla="*/ 3774758 w 6703452"/>
              <a:gd name="connsiteY2903" fmla="*/ 790666 h 6099980"/>
              <a:gd name="connsiteX2904" fmla="*/ 3767138 w 6703452"/>
              <a:gd name="connsiteY2904" fmla="*/ 800191 h 6099980"/>
              <a:gd name="connsiteX2905" fmla="*/ 3743324 w 6703452"/>
              <a:gd name="connsiteY2905" fmla="*/ 825908 h 6099980"/>
              <a:gd name="connsiteX2906" fmla="*/ 3752850 w 6703452"/>
              <a:gd name="connsiteY2906" fmla="*/ 822098 h 6099980"/>
              <a:gd name="connsiteX2907" fmla="*/ 3695700 w 6703452"/>
              <a:gd name="connsiteY2907" fmla="*/ 888773 h 6099980"/>
              <a:gd name="connsiteX2908" fmla="*/ 3668078 w 6703452"/>
              <a:gd name="connsiteY2908" fmla="*/ 927826 h 6099980"/>
              <a:gd name="connsiteX2909" fmla="*/ 3654744 w 6703452"/>
              <a:gd name="connsiteY2909" fmla="*/ 948781 h 6099980"/>
              <a:gd name="connsiteX2910" fmla="*/ 3642360 w 6703452"/>
              <a:gd name="connsiteY2910" fmla="*/ 969735 h 6099980"/>
              <a:gd name="connsiteX2911" fmla="*/ 3570924 w 6703452"/>
              <a:gd name="connsiteY2911" fmla="*/ 1117373 h 6099980"/>
              <a:gd name="connsiteX2912" fmla="*/ 3560444 w 6703452"/>
              <a:gd name="connsiteY2912" fmla="*/ 1127851 h 6099980"/>
              <a:gd name="connsiteX2913" fmla="*/ 3539492 w 6703452"/>
              <a:gd name="connsiteY2913" fmla="*/ 1198336 h 6099980"/>
              <a:gd name="connsiteX2914" fmla="*/ 3532824 w 6703452"/>
              <a:gd name="connsiteY2914" fmla="*/ 1227863 h 6099980"/>
              <a:gd name="connsiteX2915" fmla="*/ 3517584 w 6703452"/>
              <a:gd name="connsiteY2915" fmla="*/ 1281203 h 6099980"/>
              <a:gd name="connsiteX2916" fmla="*/ 3527108 w 6703452"/>
              <a:gd name="connsiteY2916" fmla="*/ 1233578 h 6099980"/>
              <a:gd name="connsiteX2917" fmla="*/ 3531870 w 6703452"/>
              <a:gd name="connsiteY2917" fmla="*/ 1204051 h 6099980"/>
              <a:gd name="connsiteX2918" fmla="*/ 3520440 w 6703452"/>
              <a:gd name="connsiteY2918" fmla="*/ 1226911 h 6099980"/>
              <a:gd name="connsiteX2919" fmla="*/ 3498532 w 6703452"/>
              <a:gd name="connsiteY2919" fmla="*/ 1299301 h 6099980"/>
              <a:gd name="connsiteX2920" fmla="*/ 3457576 w 6703452"/>
              <a:gd name="connsiteY2920" fmla="*/ 1477418 h 6099980"/>
              <a:gd name="connsiteX2921" fmla="*/ 3441384 w 6703452"/>
              <a:gd name="connsiteY2921" fmla="*/ 1521233 h 6099980"/>
              <a:gd name="connsiteX2922" fmla="*/ 3426144 w 6703452"/>
              <a:gd name="connsiteY2922" fmla="*/ 1638390 h 6099980"/>
              <a:gd name="connsiteX2923" fmla="*/ 3450908 w 6703452"/>
              <a:gd name="connsiteY2923" fmla="*/ 1526948 h 6099980"/>
              <a:gd name="connsiteX2924" fmla="*/ 3469958 w 6703452"/>
              <a:gd name="connsiteY2924" fmla="*/ 1429793 h 6099980"/>
              <a:gd name="connsiteX2925" fmla="*/ 3438524 w 6703452"/>
              <a:gd name="connsiteY2925" fmla="*/ 1606006 h 6099980"/>
              <a:gd name="connsiteX2926" fmla="*/ 3457576 w 6703452"/>
              <a:gd name="connsiteY2926" fmla="*/ 1530758 h 6099980"/>
              <a:gd name="connsiteX2927" fmla="*/ 3439478 w 6703452"/>
              <a:gd name="connsiteY2927" fmla="*/ 1621246 h 6099980"/>
              <a:gd name="connsiteX2928" fmla="*/ 3431858 w 6703452"/>
              <a:gd name="connsiteY2928" fmla="*/ 1662203 h 6099980"/>
              <a:gd name="connsiteX2929" fmla="*/ 3483292 w 6703452"/>
              <a:gd name="connsiteY2929" fmla="*/ 1462178 h 6099980"/>
              <a:gd name="connsiteX2930" fmla="*/ 3483292 w 6703452"/>
              <a:gd name="connsiteY2930" fmla="*/ 1476465 h 6099980"/>
              <a:gd name="connsiteX2931" fmla="*/ 3509010 w 6703452"/>
              <a:gd name="connsiteY2931" fmla="*/ 1358356 h 6099980"/>
              <a:gd name="connsiteX2932" fmla="*/ 3539492 w 6703452"/>
              <a:gd name="connsiteY2932" fmla="*/ 1235483 h 6099980"/>
              <a:gd name="connsiteX2933" fmla="*/ 3552824 w 6703452"/>
              <a:gd name="connsiteY2933" fmla="*/ 1190716 h 6099980"/>
              <a:gd name="connsiteX2934" fmla="*/ 3562350 w 6703452"/>
              <a:gd name="connsiteY2934" fmla="*/ 1165951 h 6099980"/>
              <a:gd name="connsiteX2935" fmla="*/ 3554730 w 6703452"/>
              <a:gd name="connsiteY2935" fmla="*/ 1199288 h 6099980"/>
              <a:gd name="connsiteX2936" fmla="*/ 3594736 w 6703452"/>
              <a:gd name="connsiteY2936" fmla="*/ 1085941 h 6099980"/>
              <a:gd name="connsiteX2937" fmla="*/ 3605212 w 6703452"/>
              <a:gd name="connsiteY2937" fmla="*/ 1061176 h 6099980"/>
              <a:gd name="connsiteX2938" fmla="*/ 3617596 w 6703452"/>
              <a:gd name="connsiteY2938" fmla="*/ 1033553 h 6099980"/>
              <a:gd name="connsiteX2939" fmla="*/ 3633788 w 6703452"/>
              <a:gd name="connsiteY2939" fmla="*/ 1000216 h 6099980"/>
              <a:gd name="connsiteX2940" fmla="*/ 3656648 w 6703452"/>
              <a:gd name="connsiteY2940" fmla="*/ 959258 h 6099980"/>
              <a:gd name="connsiteX2941" fmla="*/ 3650932 w 6703452"/>
              <a:gd name="connsiteY2941" fmla="*/ 970688 h 6099980"/>
              <a:gd name="connsiteX2942" fmla="*/ 3649980 w 6703452"/>
              <a:gd name="connsiteY2942" fmla="*/ 974498 h 6099980"/>
              <a:gd name="connsiteX2943" fmla="*/ 3764280 w 6703452"/>
              <a:gd name="connsiteY2943" fmla="*/ 817335 h 6099980"/>
              <a:gd name="connsiteX2944" fmla="*/ 3904298 w 6703452"/>
              <a:gd name="connsiteY2944" fmla="*/ 712560 h 6099980"/>
              <a:gd name="connsiteX2945" fmla="*/ 3940492 w 6703452"/>
              <a:gd name="connsiteY2945" fmla="*/ 694463 h 6099980"/>
              <a:gd name="connsiteX2946" fmla="*/ 3958592 w 6703452"/>
              <a:gd name="connsiteY2946" fmla="*/ 686843 h 6099980"/>
              <a:gd name="connsiteX2947" fmla="*/ 3976688 w 6703452"/>
              <a:gd name="connsiteY2947" fmla="*/ 679223 h 6099980"/>
              <a:gd name="connsiteX2948" fmla="*/ 4046220 w 6703452"/>
              <a:gd name="connsiteY2948" fmla="*/ 655410 h 6099980"/>
              <a:gd name="connsiteX2949" fmla="*/ 4079558 w 6703452"/>
              <a:gd name="connsiteY2949" fmla="*/ 647791 h 6099980"/>
              <a:gd name="connsiteX2950" fmla="*/ 4110992 w 6703452"/>
              <a:gd name="connsiteY2950" fmla="*/ 641123 h 6099980"/>
              <a:gd name="connsiteX2951" fmla="*/ 4141470 w 6703452"/>
              <a:gd name="connsiteY2951" fmla="*/ 636360 h 6099980"/>
              <a:gd name="connsiteX2952" fmla="*/ 4155758 w 6703452"/>
              <a:gd name="connsiteY2952" fmla="*/ 634456 h 6099980"/>
              <a:gd name="connsiteX2953" fmla="*/ 4168140 w 6703452"/>
              <a:gd name="connsiteY2953" fmla="*/ 627788 h 6099980"/>
              <a:gd name="connsiteX2954" fmla="*/ 4152900 w 6703452"/>
              <a:gd name="connsiteY2954" fmla="*/ 627788 h 6099980"/>
              <a:gd name="connsiteX2955" fmla="*/ 4130040 w 6703452"/>
              <a:gd name="connsiteY2955" fmla="*/ 629693 h 6099980"/>
              <a:gd name="connsiteX2956" fmla="*/ 4101466 w 6703452"/>
              <a:gd name="connsiteY2956" fmla="*/ 632551 h 6099980"/>
              <a:gd name="connsiteX2957" fmla="*/ 4069080 w 6703452"/>
              <a:gd name="connsiteY2957" fmla="*/ 638266 h 6099980"/>
              <a:gd name="connsiteX2958" fmla="*/ 4002404 w 6703452"/>
              <a:gd name="connsiteY2958" fmla="*/ 654458 h 6099980"/>
              <a:gd name="connsiteX2959" fmla="*/ 3987166 w 6703452"/>
              <a:gd name="connsiteY2959" fmla="*/ 659221 h 6099980"/>
              <a:gd name="connsiteX2960" fmla="*/ 3972878 w 6703452"/>
              <a:gd name="connsiteY2960" fmla="*/ 663983 h 6099980"/>
              <a:gd name="connsiteX2961" fmla="*/ 3947160 w 6703452"/>
              <a:gd name="connsiteY2961" fmla="*/ 673508 h 6099980"/>
              <a:gd name="connsiteX2962" fmla="*/ 3998596 w 6703452"/>
              <a:gd name="connsiteY2962" fmla="*/ 648743 h 6099980"/>
              <a:gd name="connsiteX2963" fmla="*/ 4033838 w 6703452"/>
              <a:gd name="connsiteY2963" fmla="*/ 642076 h 6099980"/>
              <a:gd name="connsiteX2964" fmla="*/ 4045268 w 6703452"/>
              <a:gd name="connsiteY2964" fmla="*/ 638266 h 6099980"/>
              <a:gd name="connsiteX2965" fmla="*/ 4057650 w 6703452"/>
              <a:gd name="connsiteY2965" fmla="*/ 635408 h 6099980"/>
              <a:gd name="connsiteX2966" fmla="*/ 4081464 w 6703452"/>
              <a:gd name="connsiteY2966" fmla="*/ 628741 h 6099980"/>
              <a:gd name="connsiteX2967" fmla="*/ 4117922 w 6703452"/>
              <a:gd name="connsiteY2967" fmla="*/ 620877 h 6099980"/>
              <a:gd name="connsiteX2968" fmla="*/ 4146188 w 6703452"/>
              <a:gd name="connsiteY2968" fmla="*/ 615673 h 6099980"/>
              <a:gd name="connsiteX2969" fmla="*/ 4340544 w 6703452"/>
              <a:gd name="connsiteY2969" fmla="*/ 615406 h 6099980"/>
              <a:gd name="connsiteX2970" fmla="*/ 4395788 w 6703452"/>
              <a:gd name="connsiteY2970" fmla="*/ 624931 h 6099980"/>
              <a:gd name="connsiteX2971" fmla="*/ 4448176 w 6703452"/>
              <a:gd name="connsiteY2971" fmla="*/ 638266 h 6099980"/>
              <a:gd name="connsiteX2972" fmla="*/ 4497704 w 6703452"/>
              <a:gd name="connsiteY2972" fmla="*/ 655410 h 6099980"/>
              <a:gd name="connsiteX2973" fmla="*/ 4544378 w 6703452"/>
              <a:gd name="connsiteY2973" fmla="*/ 675413 h 6099980"/>
              <a:gd name="connsiteX2974" fmla="*/ 4546284 w 6703452"/>
              <a:gd name="connsiteY2974" fmla="*/ 678271 h 6099980"/>
              <a:gd name="connsiteX2975" fmla="*/ 4635818 w 6703452"/>
              <a:gd name="connsiteY2975" fmla="*/ 713513 h 6099980"/>
              <a:gd name="connsiteX2976" fmla="*/ 4588192 w 6703452"/>
              <a:gd name="connsiteY2976" fmla="*/ 689701 h 6099980"/>
              <a:gd name="connsiteX2977" fmla="*/ 4610100 w 6703452"/>
              <a:gd name="connsiteY2977" fmla="*/ 696368 h 6099980"/>
              <a:gd name="connsiteX2978" fmla="*/ 4657206 w 6703452"/>
              <a:gd name="connsiteY2978" fmla="*/ 712942 h 6099980"/>
              <a:gd name="connsiteX2979" fmla="*/ 4651058 w 6703452"/>
              <a:gd name="connsiteY2979" fmla="*/ 711608 h 6099980"/>
              <a:gd name="connsiteX2980" fmla="*/ 4661536 w 6703452"/>
              <a:gd name="connsiteY2980" fmla="*/ 714466 h 6099980"/>
              <a:gd name="connsiteX2981" fmla="*/ 4657206 w 6703452"/>
              <a:gd name="connsiteY2981" fmla="*/ 712942 h 6099980"/>
              <a:gd name="connsiteX2982" fmla="*/ 4697136 w 6703452"/>
              <a:gd name="connsiteY2982" fmla="*/ 721609 h 6099980"/>
              <a:gd name="connsiteX2983" fmla="*/ 4753928 w 6703452"/>
              <a:gd name="connsiteY2983" fmla="*/ 717323 h 6099980"/>
              <a:gd name="connsiteX2984" fmla="*/ 4866324 w 6703452"/>
              <a:gd name="connsiteY2984" fmla="*/ 649696 h 6099980"/>
              <a:gd name="connsiteX2985" fmla="*/ 4907280 w 6703452"/>
              <a:gd name="connsiteY2985" fmla="*/ 603976 h 6099980"/>
              <a:gd name="connsiteX2986" fmla="*/ 5008246 w 6703452"/>
              <a:gd name="connsiteY2986" fmla="*/ 522061 h 6099980"/>
              <a:gd name="connsiteX2987" fmla="*/ 5142548 w 6703452"/>
              <a:gd name="connsiteY2987" fmla="*/ 392520 h 6099980"/>
              <a:gd name="connsiteX2988" fmla="*/ 5257800 w 6703452"/>
              <a:gd name="connsiteY2988" fmla="*/ 288698 h 6099980"/>
              <a:gd name="connsiteX2989" fmla="*/ 5374958 w 6703452"/>
              <a:gd name="connsiteY2989" fmla="*/ 210593 h 6099980"/>
              <a:gd name="connsiteX2990" fmla="*/ 5415916 w 6703452"/>
              <a:gd name="connsiteY2990" fmla="*/ 186781 h 6099980"/>
              <a:gd name="connsiteX2991" fmla="*/ 5389246 w 6703452"/>
              <a:gd name="connsiteY2991" fmla="*/ 206783 h 6099980"/>
              <a:gd name="connsiteX2992" fmla="*/ 5425440 w 6703452"/>
              <a:gd name="connsiteY2992" fmla="*/ 182018 h 6099980"/>
              <a:gd name="connsiteX2993" fmla="*/ 5453064 w 6703452"/>
              <a:gd name="connsiteY2993" fmla="*/ 162015 h 6099980"/>
              <a:gd name="connsiteX2994" fmla="*/ 5499736 w 6703452"/>
              <a:gd name="connsiteY2994" fmla="*/ 128678 h 6099980"/>
              <a:gd name="connsiteX2995" fmla="*/ 5566412 w 6703452"/>
              <a:gd name="connsiteY2995" fmla="*/ 92483 h 6099980"/>
              <a:gd name="connsiteX2996" fmla="*/ 5591176 w 6703452"/>
              <a:gd name="connsiteY2996" fmla="*/ 82005 h 6099980"/>
              <a:gd name="connsiteX2997" fmla="*/ 5620704 w 6703452"/>
              <a:gd name="connsiteY2997" fmla="*/ 70576 h 6099980"/>
              <a:gd name="connsiteX2998" fmla="*/ 5636896 w 6703452"/>
              <a:gd name="connsiteY2998" fmla="*/ 64860 h 6099980"/>
              <a:gd name="connsiteX2999" fmla="*/ 5654992 w 6703452"/>
              <a:gd name="connsiteY2999" fmla="*/ 59145 h 6099980"/>
              <a:gd name="connsiteX3000" fmla="*/ 5694998 w 6703452"/>
              <a:gd name="connsiteY3000" fmla="*/ 47715 h 6099980"/>
              <a:gd name="connsiteX3001" fmla="*/ 5637848 w 6703452"/>
              <a:gd name="connsiteY3001" fmla="*/ 70576 h 6099980"/>
              <a:gd name="connsiteX3002" fmla="*/ 5814060 w 6703452"/>
              <a:gd name="connsiteY3002" fmla="*/ 20093 h 6099980"/>
              <a:gd name="connsiteX3003" fmla="*/ 6004560 w 6703452"/>
              <a:gd name="connsiteY3003" fmla="*/ 90 h 609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Lst>
            <a:rect l="l" t="t" r="r" b="b"/>
            <a:pathLst>
              <a:path w="6703452" h="6099980">
                <a:moveTo>
                  <a:pt x="641984" y="6061800"/>
                </a:moveTo>
                <a:cubicBezTo>
                  <a:pt x="677228" y="6062753"/>
                  <a:pt x="643890" y="6063705"/>
                  <a:pt x="635318" y="6063705"/>
                </a:cubicBezTo>
                <a:close/>
                <a:moveTo>
                  <a:pt x="527686" y="6027510"/>
                </a:moveTo>
                <a:cubicBezTo>
                  <a:pt x="556260" y="6028462"/>
                  <a:pt x="561024" y="6029415"/>
                  <a:pt x="568644" y="6031320"/>
                </a:cubicBezTo>
                <a:cubicBezTo>
                  <a:pt x="572454" y="6032273"/>
                  <a:pt x="577216" y="6033225"/>
                  <a:pt x="585788" y="6034178"/>
                </a:cubicBezTo>
                <a:cubicBezTo>
                  <a:pt x="590552" y="6035130"/>
                  <a:pt x="596266" y="6035130"/>
                  <a:pt x="602934" y="6036082"/>
                </a:cubicBezTo>
                <a:cubicBezTo>
                  <a:pt x="610554" y="6036082"/>
                  <a:pt x="619126" y="6037035"/>
                  <a:pt x="629604" y="6037035"/>
                </a:cubicBezTo>
                <a:cubicBezTo>
                  <a:pt x="616268" y="6036082"/>
                  <a:pt x="606744" y="6034178"/>
                  <a:pt x="601028" y="6033225"/>
                </a:cubicBezTo>
                <a:cubicBezTo>
                  <a:pt x="594360" y="6031320"/>
                  <a:pt x="592456" y="6030367"/>
                  <a:pt x="594360" y="6029415"/>
                </a:cubicBezTo>
                <a:cubicBezTo>
                  <a:pt x="596266" y="6028462"/>
                  <a:pt x="602934" y="6027510"/>
                  <a:pt x="614364" y="6027510"/>
                </a:cubicBezTo>
                <a:cubicBezTo>
                  <a:pt x="625794" y="6027510"/>
                  <a:pt x="642938" y="6027510"/>
                  <a:pt x="665800" y="6027510"/>
                </a:cubicBezTo>
                <a:lnTo>
                  <a:pt x="656274" y="6037987"/>
                </a:lnTo>
                <a:cubicBezTo>
                  <a:pt x="649606" y="6037987"/>
                  <a:pt x="639128" y="6037987"/>
                  <a:pt x="625794" y="6037035"/>
                </a:cubicBezTo>
                <a:cubicBezTo>
                  <a:pt x="612460" y="6036082"/>
                  <a:pt x="597218" y="6036082"/>
                  <a:pt x="583884" y="6036082"/>
                </a:cubicBezTo>
                <a:cubicBezTo>
                  <a:pt x="554356" y="6034178"/>
                  <a:pt x="528638" y="6029415"/>
                  <a:pt x="527686" y="6027510"/>
                </a:cubicBezTo>
                <a:close/>
                <a:moveTo>
                  <a:pt x="822202" y="6024563"/>
                </a:moveTo>
                <a:cubicBezTo>
                  <a:pt x="827008" y="6024593"/>
                  <a:pt x="829866" y="6024891"/>
                  <a:pt x="829628" y="6025605"/>
                </a:cubicBezTo>
                <a:cubicBezTo>
                  <a:pt x="804864" y="6027510"/>
                  <a:pt x="777240" y="6027510"/>
                  <a:pt x="757238" y="6027510"/>
                </a:cubicBezTo>
                <a:cubicBezTo>
                  <a:pt x="775812" y="6026796"/>
                  <a:pt x="807780" y="6024474"/>
                  <a:pt x="822202" y="6024563"/>
                </a:cubicBezTo>
                <a:close/>
                <a:moveTo>
                  <a:pt x="1108394" y="5987823"/>
                </a:moveTo>
                <a:lnTo>
                  <a:pt x="1102996" y="5989410"/>
                </a:lnTo>
                <a:cubicBezTo>
                  <a:pt x="1097280" y="5991315"/>
                  <a:pt x="1091564" y="5992268"/>
                  <a:pt x="1085850" y="5994173"/>
                </a:cubicBezTo>
                <a:lnTo>
                  <a:pt x="1102044" y="5989410"/>
                </a:lnTo>
                <a:close/>
                <a:moveTo>
                  <a:pt x="1126810" y="5982028"/>
                </a:moveTo>
                <a:lnTo>
                  <a:pt x="1117284" y="5985600"/>
                </a:lnTo>
                <a:lnTo>
                  <a:pt x="1108394" y="5987823"/>
                </a:lnTo>
                <a:lnTo>
                  <a:pt x="1119188" y="5984648"/>
                </a:lnTo>
                <a:close/>
                <a:moveTo>
                  <a:pt x="353378" y="5981790"/>
                </a:moveTo>
                <a:lnTo>
                  <a:pt x="366712" y="5981790"/>
                </a:lnTo>
                <a:cubicBezTo>
                  <a:pt x="420052" y="6001792"/>
                  <a:pt x="476250" y="6013222"/>
                  <a:pt x="534352" y="6020842"/>
                </a:cubicBezTo>
                <a:cubicBezTo>
                  <a:pt x="515304" y="6019890"/>
                  <a:pt x="497204" y="6017032"/>
                  <a:pt x="478156" y="6015128"/>
                </a:cubicBezTo>
                <a:cubicBezTo>
                  <a:pt x="468630" y="6014175"/>
                  <a:pt x="460058" y="6012270"/>
                  <a:pt x="450532" y="6011317"/>
                </a:cubicBezTo>
                <a:cubicBezTo>
                  <a:pt x="441960" y="6010365"/>
                  <a:pt x="432436" y="6009412"/>
                  <a:pt x="423864" y="6005603"/>
                </a:cubicBezTo>
                <a:cubicBezTo>
                  <a:pt x="431484" y="6007507"/>
                  <a:pt x="440056" y="6007507"/>
                  <a:pt x="448628" y="6008460"/>
                </a:cubicBezTo>
                <a:cubicBezTo>
                  <a:pt x="442912" y="6006555"/>
                  <a:pt x="434340" y="6005603"/>
                  <a:pt x="425768" y="6002745"/>
                </a:cubicBezTo>
                <a:cubicBezTo>
                  <a:pt x="416244" y="5999887"/>
                  <a:pt x="406718" y="5997982"/>
                  <a:pt x="397192" y="5995125"/>
                </a:cubicBezTo>
                <a:cubicBezTo>
                  <a:pt x="378144" y="5989410"/>
                  <a:pt x="360998" y="5983695"/>
                  <a:pt x="353378" y="5981790"/>
                </a:cubicBezTo>
                <a:close/>
                <a:moveTo>
                  <a:pt x="1147764" y="5974170"/>
                </a:moveTo>
                <a:lnTo>
                  <a:pt x="1149668" y="5974170"/>
                </a:lnTo>
                <a:lnTo>
                  <a:pt x="1126810" y="5982028"/>
                </a:lnTo>
                <a:close/>
                <a:moveTo>
                  <a:pt x="1224916" y="5931307"/>
                </a:moveTo>
                <a:cubicBezTo>
                  <a:pt x="1201104" y="5947500"/>
                  <a:pt x="1175384" y="5960835"/>
                  <a:pt x="1147764" y="5972265"/>
                </a:cubicBezTo>
                <a:lnTo>
                  <a:pt x="1129664" y="5973217"/>
                </a:lnTo>
                <a:cubicBezTo>
                  <a:pt x="1168718" y="5957977"/>
                  <a:pt x="1189672" y="5946547"/>
                  <a:pt x="1202056" y="5940832"/>
                </a:cubicBezTo>
                <a:cubicBezTo>
                  <a:pt x="1215390" y="5934165"/>
                  <a:pt x="1220152" y="5933212"/>
                  <a:pt x="1224916" y="5931307"/>
                </a:cubicBezTo>
                <a:close/>
                <a:moveTo>
                  <a:pt x="222306" y="5900734"/>
                </a:moveTo>
                <a:lnTo>
                  <a:pt x="320992" y="5962741"/>
                </a:lnTo>
                <a:cubicBezTo>
                  <a:pt x="294798" y="5951311"/>
                  <a:pt x="271224" y="5937976"/>
                  <a:pt x="250032" y="5923450"/>
                </a:cubicBezTo>
                <a:close/>
                <a:moveTo>
                  <a:pt x="1269682" y="5897018"/>
                </a:moveTo>
                <a:cubicBezTo>
                  <a:pt x="1261110" y="5906543"/>
                  <a:pt x="1251584" y="5916068"/>
                  <a:pt x="1242060" y="5925593"/>
                </a:cubicBezTo>
                <a:cubicBezTo>
                  <a:pt x="1233488" y="5930356"/>
                  <a:pt x="1228724" y="5931308"/>
                  <a:pt x="1224916" y="5932261"/>
                </a:cubicBezTo>
                <a:cubicBezTo>
                  <a:pt x="1241108" y="5921783"/>
                  <a:pt x="1255396" y="5909400"/>
                  <a:pt x="1269682" y="5897018"/>
                </a:cubicBezTo>
                <a:close/>
                <a:moveTo>
                  <a:pt x="202434" y="5884453"/>
                </a:moveTo>
                <a:lnTo>
                  <a:pt x="222306" y="5900734"/>
                </a:lnTo>
                <a:lnTo>
                  <a:pt x="213360" y="5895113"/>
                </a:lnTo>
                <a:close/>
                <a:moveTo>
                  <a:pt x="183400" y="5865879"/>
                </a:moveTo>
                <a:lnTo>
                  <a:pt x="202434" y="5884453"/>
                </a:lnTo>
                <a:lnTo>
                  <a:pt x="193358" y="5877016"/>
                </a:lnTo>
                <a:close/>
                <a:moveTo>
                  <a:pt x="1309688" y="5854155"/>
                </a:moveTo>
                <a:cubicBezTo>
                  <a:pt x="1303020" y="5860823"/>
                  <a:pt x="1297306" y="5869395"/>
                  <a:pt x="1290638" y="5876062"/>
                </a:cubicBezTo>
                <a:lnTo>
                  <a:pt x="1269684" y="5897018"/>
                </a:lnTo>
                <a:lnTo>
                  <a:pt x="1284924" y="5878920"/>
                </a:lnTo>
                <a:lnTo>
                  <a:pt x="1291592" y="5873205"/>
                </a:lnTo>
                <a:lnTo>
                  <a:pt x="1297306" y="5866537"/>
                </a:lnTo>
                <a:close/>
                <a:moveTo>
                  <a:pt x="159672" y="5839346"/>
                </a:moveTo>
                <a:lnTo>
                  <a:pt x="183400" y="5865879"/>
                </a:lnTo>
                <a:lnTo>
                  <a:pt x="169188" y="5852012"/>
                </a:lnTo>
                <a:close/>
                <a:moveTo>
                  <a:pt x="66832" y="5831867"/>
                </a:moveTo>
                <a:lnTo>
                  <a:pt x="90592" y="5866401"/>
                </a:lnTo>
                <a:lnTo>
                  <a:pt x="84772" y="5858918"/>
                </a:lnTo>
                <a:cubicBezTo>
                  <a:pt x="78104" y="5849393"/>
                  <a:pt x="71438" y="5839868"/>
                  <a:pt x="67628" y="5833201"/>
                </a:cubicBezTo>
                <a:close/>
                <a:moveTo>
                  <a:pt x="63580" y="5826414"/>
                </a:moveTo>
                <a:lnTo>
                  <a:pt x="66832" y="5831867"/>
                </a:lnTo>
                <a:lnTo>
                  <a:pt x="63818" y="5827486"/>
                </a:lnTo>
                <a:cubicBezTo>
                  <a:pt x="62866" y="5825581"/>
                  <a:pt x="62866" y="5825343"/>
                  <a:pt x="63580" y="5826414"/>
                </a:cubicBezTo>
                <a:close/>
                <a:moveTo>
                  <a:pt x="140478" y="5813794"/>
                </a:moveTo>
                <a:lnTo>
                  <a:pt x="159672" y="5839346"/>
                </a:lnTo>
                <a:lnTo>
                  <a:pt x="149066" y="5827486"/>
                </a:lnTo>
                <a:close/>
                <a:moveTo>
                  <a:pt x="127666" y="5793370"/>
                </a:moveTo>
                <a:lnTo>
                  <a:pt x="140478" y="5813794"/>
                </a:lnTo>
                <a:lnTo>
                  <a:pt x="131444" y="5801768"/>
                </a:lnTo>
                <a:close/>
                <a:moveTo>
                  <a:pt x="95004" y="5720765"/>
                </a:moveTo>
                <a:lnTo>
                  <a:pt x="127666" y="5793370"/>
                </a:lnTo>
                <a:lnTo>
                  <a:pt x="116204" y="5775098"/>
                </a:lnTo>
                <a:close/>
                <a:moveTo>
                  <a:pt x="85588" y="5696637"/>
                </a:moveTo>
                <a:lnTo>
                  <a:pt x="95004" y="5720765"/>
                </a:lnTo>
                <a:lnTo>
                  <a:pt x="86558" y="5701994"/>
                </a:lnTo>
                <a:close/>
                <a:moveTo>
                  <a:pt x="66676" y="5592218"/>
                </a:moveTo>
                <a:lnTo>
                  <a:pt x="85588" y="5696637"/>
                </a:lnTo>
                <a:lnTo>
                  <a:pt x="81082" y="5685087"/>
                </a:lnTo>
                <a:cubicBezTo>
                  <a:pt x="73104" y="5654607"/>
                  <a:pt x="68580" y="5623650"/>
                  <a:pt x="66676" y="5592218"/>
                </a:cubicBezTo>
                <a:close/>
                <a:moveTo>
                  <a:pt x="51912" y="5572573"/>
                </a:moveTo>
                <a:cubicBezTo>
                  <a:pt x="52388" y="5571978"/>
                  <a:pt x="52864" y="5573644"/>
                  <a:pt x="53340" y="5578883"/>
                </a:cubicBezTo>
                <a:lnTo>
                  <a:pt x="55244" y="5610316"/>
                </a:lnTo>
                <a:lnTo>
                  <a:pt x="50484" y="5585590"/>
                </a:lnTo>
                <a:lnTo>
                  <a:pt x="50484" y="5579836"/>
                </a:lnTo>
                <a:cubicBezTo>
                  <a:pt x="50960" y="5576026"/>
                  <a:pt x="51436" y="5573169"/>
                  <a:pt x="51912" y="5572573"/>
                </a:cubicBezTo>
                <a:close/>
                <a:moveTo>
                  <a:pt x="0" y="5513161"/>
                </a:moveTo>
                <a:lnTo>
                  <a:pt x="244" y="5527023"/>
                </a:lnTo>
                <a:lnTo>
                  <a:pt x="0" y="5524591"/>
                </a:lnTo>
                <a:cubicBezTo>
                  <a:pt x="0" y="5521733"/>
                  <a:pt x="0" y="5517923"/>
                  <a:pt x="0" y="5513161"/>
                </a:cubicBezTo>
                <a:close/>
                <a:moveTo>
                  <a:pt x="3126104" y="5096918"/>
                </a:moveTo>
                <a:cubicBezTo>
                  <a:pt x="3102292" y="5098823"/>
                  <a:pt x="3091100" y="5099299"/>
                  <a:pt x="3088600" y="5098823"/>
                </a:cubicBezTo>
                <a:lnTo>
                  <a:pt x="3088816" y="5098693"/>
                </a:lnTo>
                <a:close/>
                <a:moveTo>
                  <a:pt x="1752600" y="5096918"/>
                </a:moveTo>
                <a:lnTo>
                  <a:pt x="1740656" y="5108008"/>
                </a:lnTo>
                <a:lnTo>
                  <a:pt x="1740218" y="5108348"/>
                </a:lnTo>
                <a:close/>
                <a:moveTo>
                  <a:pt x="2876552" y="5091203"/>
                </a:moveTo>
                <a:cubicBezTo>
                  <a:pt x="2885124" y="5092155"/>
                  <a:pt x="2894648" y="5093108"/>
                  <a:pt x="2903220" y="5094060"/>
                </a:cubicBezTo>
                <a:cubicBezTo>
                  <a:pt x="2911792" y="5094060"/>
                  <a:pt x="2920366" y="5095013"/>
                  <a:pt x="2928940" y="5096918"/>
                </a:cubicBezTo>
                <a:cubicBezTo>
                  <a:pt x="2944180" y="5097870"/>
                  <a:pt x="2956560" y="5098823"/>
                  <a:pt x="2960372" y="5100728"/>
                </a:cubicBezTo>
                <a:cubicBezTo>
                  <a:pt x="2946084" y="5099775"/>
                  <a:pt x="2936558" y="5098823"/>
                  <a:pt x="2924176" y="5097870"/>
                </a:cubicBezTo>
                <a:cubicBezTo>
                  <a:pt x="2911792" y="5096918"/>
                  <a:pt x="2897506" y="5095013"/>
                  <a:pt x="2876552" y="5091203"/>
                </a:cubicBezTo>
                <a:close/>
                <a:moveTo>
                  <a:pt x="2063116" y="5004525"/>
                </a:moveTo>
                <a:cubicBezTo>
                  <a:pt x="2043112" y="5014050"/>
                  <a:pt x="2029778" y="5019765"/>
                  <a:pt x="2018348" y="5024528"/>
                </a:cubicBezTo>
                <a:close/>
                <a:moveTo>
                  <a:pt x="2547384" y="4996683"/>
                </a:moveTo>
                <a:cubicBezTo>
                  <a:pt x="2553012" y="4996771"/>
                  <a:pt x="2560082" y="4997143"/>
                  <a:pt x="2568892" y="4997857"/>
                </a:cubicBezTo>
                <a:cubicBezTo>
                  <a:pt x="2633664" y="5005478"/>
                  <a:pt x="2718436" y="5025480"/>
                  <a:pt x="2802256" y="5042625"/>
                </a:cubicBezTo>
                <a:cubicBezTo>
                  <a:pt x="2864408" y="5056198"/>
                  <a:pt x="2927630" y="5064949"/>
                  <a:pt x="2978662" y="5068075"/>
                </a:cubicBezTo>
                <a:lnTo>
                  <a:pt x="3024598" y="5069281"/>
                </a:lnTo>
                <a:lnTo>
                  <a:pt x="3046334" y="5068580"/>
                </a:lnTo>
                <a:cubicBezTo>
                  <a:pt x="3054192" y="5068104"/>
                  <a:pt x="3062766" y="5067390"/>
                  <a:pt x="3072766" y="5066437"/>
                </a:cubicBezTo>
                <a:cubicBezTo>
                  <a:pt x="3068004" y="5067390"/>
                  <a:pt x="3061336" y="5067390"/>
                  <a:pt x="3052764" y="5068342"/>
                </a:cubicBezTo>
                <a:cubicBezTo>
                  <a:pt x="3048952" y="5068342"/>
                  <a:pt x="3044192" y="5069294"/>
                  <a:pt x="3038476" y="5069294"/>
                </a:cubicBezTo>
                <a:lnTo>
                  <a:pt x="3025102" y="5069294"/>
                </a:lnTo>
                <a:lnTo>
                  <a:pt x="3025140" y="5069295"/>
                </a:lnTo>
                <a:cubicBezTo>
                  <a:pt x="2994660" y="5071200"/>
                  <a:pt x="2976564" y="5071200"/>
                  <a:pt x="2954656" y="5071200"/>
                </a:cubicBezTo>
                <a:cubicBezTo>
                  <a:pt x="2932748" y="5070248"/>
                  <a:pt x="2907984" y="5070248"/>
                  <a:pt x="2863216" y="5064532"/>
                </a:cubicBezTo>
                <a:cubicBezTo>
                  <a:pt x="2880360" y="5072153"/>
                  <a:pt x="2860358" y="5067390"/>
                  <a:pt x="2807018" y="5061675"/>
                </a:cubicBezTo>
                <a:cubicBezTo>
                  <a:pt x="2760344" y="5048340"/>
                  <a:pt x="2829878" y="5063580"/>
                  <a:pt x="2836544" y="5060722"/>
                </a:cubicBezTo>
                <a:cubicBezTo>
                  <a:pt x="2758440" y="5044530"/>
                  <a:pt x="2683192" y="5032147"/>
                  <a:pt x="2696528" y="5038815"/>
                </a:cubicBezTo>
                <a:cubicBezTo>
                  <a:pt x="2858452" y="5075962"/>
                  <a:pt x="2649856" y="5032147"/>
                  <a:pt x="2736532" y="5055007"/>
                </a:cubicBezTo>
                <a:cubicBezTo>
                  <a:pt x="2732724" y="5057865"/>
                  <a:pt x="2684144" y="5048340"/>
                  <a:pt x="2636520" y="5037862"/>
                </a:cubicBezTo>
                <a:cubicBezTo>
                  <a:pt x="2588896" y="5027385"/>
                  <a:pt x="2542224" y="5018812"/>
                  <a:pt x="2537460" y="5016907"/>
                </a:cubicBezTo>
                <a:cubicBezTo>
                  <a:pt x="2539128" y="5009406"/>
                  <a:pt x="2507978" y="4996071"/>
                  <a:pt x="2547384" y="4996683"/>
                </a:cubicBezTo>
                <a:close/>
                <a:moveTo>
                  <a:pt x="3335656" y="4972141"/>
                </a:moveTo>
                <a:cubicBezTo>
                  <a:pt x="3326130" y="4975951"/>
                  <a:pt x="3318510" y="4979761"/>
                  <a:pt x="3312796" y="4982618"/>
                </a:cubicBezTo>
                <a:lnTo>
                  <a:pt x="3311500" y="4983050"/>
                </a:lnTo>
                <a:close/>
                <a:moveTo>
                  <a:pt x="3502344" y="4899750"/>
                </a:moveTo>
                <a:cubicBezTo>
                  <a:pt x="3481388" y="4914990"/>
                  <a:pt x="3460432" y="4931182"/>
                  <a:pt x="3439478" y="4947375"/>
                </a:cubicBezTo>
                <a:lnTo>
                  <a:pt x="3431858" y="4951185"/>
                </a:lnTo>
                <a:cubicBezTo>
                  <a:pt x="3442336" y="4943565"/>
                  <a:pt x="3453766" y="4935945"/>
                  <a:pt x="3464244" y="4928325"/>
                </a:cubicBezTo>
                <a:lnTo>
                  <a:pt x="3495676" y="4904513"/>
                </a:lnTo>
                <a:cubicBezTo>
                  <a:pt x="3497580" y="4902607"/>
                  <a:pt x="3500438" y="4901655"/>
                  <a:pt x="3502344" y="4899750"/>
                </a:cubicBezTo>
                <a:close/>
                <a:moveTo>
                  <a:pt x="2399220" y="4890390"/>
                </a:moveTo>
                <a:lnTo>
                  <a:pt x="2389908" y="4891039"/>
                </a:lnTo>
                <a:lnTo>
                  <a:pt x="2392450" y="4890637"/>
                </a:lnTo>
                <a:close/>
                <a:moveTo>
                  <a:pt x="2428876" y="4888321"/>
                </a:moveTo>
                <a:cubicBezTo>
                  <a:pt x="2460784" y="4889273"/>
                  <a:pt x="2429828" y="4889511"/>
                  <a:pt x="2406968" y="4890107"/>
                </a:cubicBezTo>
                <a:lnTo>
                  <a:pt x="2399220" y="4890390"/>
                </a:lnTo>
                <a:close/>
                <a:moveTo>
                  <a:pt x="395288" y="4887368"/>
                </a:moveTo>
                <a:lnTo>
                  <a:pt x="362904" y="4915943"/>
                </a:lnTo>
                <a:cubicBezTo>
                  <a:pt x="377192" y="4901656"/>
                  <a:pt x="383858" y="4896893"/>
                  <a:pt x="395288" y="4887368"/>
                </a:cubicBezTo>
                <a:close/>
                <a:moveTo>
                  <a:pt x="2230756" y="4873080"/>
                </a:moveTo>
                <a:lnTo>
                  <a:pt x="2185036" y="4882605"/>
                </a:lnTo>
                <a:cubicBezTo>
                  <a:pt x="2177416" y="4884510"/>
                  <a:pt x="2169796" y="4885462"/>
                  <a:pt x="2162176" y="4887368"/>
                </a:cubicBezTo>
                <a:lnTo>
                  <a:pt x="2140268" y="4893082"/>
                </a:lnTo>
                <a:cubicBezTo>
                  <a:pt x="2148840" y="4891178"/>
                  <a:pt x="2156460" y="4888320"/>
                  <a:pt x="2164080" y="4886415"/>
                </a:cubicBezTo>
                <a:cubicBezTo>
                  <a:pt x="2171700" y="4885462"/>
                  <a:pt x="2179320" y="4883557"/>
                  <a:pt x="2186940" y="4881653"/>
                </a:cubicBezTo>
                <a:cubicBezTo>
                  <a:pt x="2202180" y="4878795"/>
                  <a:pt x="2216468" y="4875937"/>
                  <a:pt x="2230756" y="4873080"/>
                </a:cubicBezTo>
                <a:close/>
                <a:moveTo>
                  <a:pt x="2292668" y="4870223"/>
                </a:moveTo>
                <a:cubicBezTo>
                  <a:pt x="2309812" y="4870223"/>
                  <a:pt x="2300288" y="4872128"/>
                  <a:pt x="2280284" y="4875938"/>
                </a:cubicBezTo>
                <a:cubicBezTo>
                  <a:pt x="2260284" y="4879748"/>
                  <a:pt x="2229804" y="4883558"/>
                  <a:pt x="2204084" y="4890225"/>
                </a:cubicBezTo>
                <a:cubicBezTo>
                  <a:pt x="2191704" y="4893083"/>
                  <a:pt x="2179320" y="4895941"/>
                  <a:pt x="2170748" y="4897845"/>
                </a:cubicBezTo>
                <a:cubicBezTo>
                  <a:pt x="2162176" y="4899750"/>
                  <a:pt x="2156460" y="4901655"/>
                  <a:pt x="2155508" y="4902608"/>
                </a:cubicBezTo>
                <a:cubicBezTo>
                  <a:pt x="2154556" y="4903561"/>
                  <a:pt x="2158364" y="4902608"/>
                  <a:pt x="2168844" y="4900703"/>
                </a:cubicBezTo>
                <a:cubicBezTo>
                  <a:pt x="2179320" y="4899750"/>
                  <a:pt x="2197418" y="4896893"/>
                  <a:pt x="2223136" y="4892130"/>
                </a:cubicBezTo>
                <a:cubicBezTo>
                  <a:pt x="2206944" y="4894988"/>
                  <a:pt x="2190750" y="4898798"/>
                  <a:pt x="2174558" y="4902608"/>
                </a:cubicBezTo>
                <a:cubicBezTo>
                  <a:pt x="2159318" y="4906418"/>
                  <a:pt x="2143124" y="4911180"/>
                  <a:pt x="2127884" y="4915943"/>
                </a:cubicBezTo>
                <a:cubicBezTo>
                  <a:pt x="2120264" y="4917848"/>
                  <a:pt x="2112644" y="4920705"/>
                  <a:pt x="2105024" y="4922611"/>
                </a:cubicBezTo>
                <a:cubicBezTo>
                  <a:pt x="2097404" y="4924516"/>
                  <a:pt x="2089784" y="4927373"/>
                  <a:pt x="2082164" y="4930230"/>
                </a:cubicBezTo>
                <a:cubicBezTo>
                  <a:pt x="2066924" y="4935945"/>
                  <a:pt x="2052638" y="4940708"/>
                  <a:pt x="2037398" y="4946423"/>
                </a:cubicBezTo>
                <a:cubicBezTo>
                  <a:pt x="2023110" y="4953091"/>
                  <a:pt x="2008824" y="4958805"/>
                  <a:pt x="1994536" y="4965473"/>
                </a:cubicBezTo>
                <a:cubicBezTo>
                  <a:pt x="1987868" y="4968330"/>
                  <a:pt x="1980248" y="4971188"/>
                  <a:pt x="1973580" y="4974998"/>
                </a:cubicBezTo>
                <a:lnTo>
                  <a:pt x="1952624" y="4985475"/>
                </a:lnTo>
                <a:cubicBezTo>
                  <a:pt x="1939290" y="4993095"/>
                  <a:pt x="1925004" y="4999763"/>
                  <a:pt x="1911668" y="5007383"/>
                </a:cubicBezTo>
                <a:cubicBezTo>
                  <a:pt x="1899284" y="5015003"/>
                  <a:pt x="1885950" y="5023575"/>
                  <a:pt x="1872616" y="5031195"/>
                </a:cubicBezTo>
                <a:cubicBezTo>
                  <a:pt x="1859280" y="5038816"/>
                  <a:pt x="1846898" y="5048341"/>
                  <a:pt x="1834516" y="5056913"/>
                </a:cubicBezTo>
                <a:cubicBezTo>
                  <a:pt x="1822132" y="5065486"/>
                  <a:pt x="1808798" y="5074058"/>
                  <a:pt x="1797368" y="5083583"/>
                </a:cubicBezTo>
                <a:cubicBezTo>
                  <a:pt x="1773556" y="5102633"/>
                  <a:pt x="1748790" y="5121683"/>
                  <a:pt x="1726884" y="5143591"/>
                </a:cubicBezTo>
                <a:lnTo>
                  <a:pt x="1709738" y="5159783"/>
                </a:lnTo>
                <a:lnTo>
                  <a:pt x="1701164" y="5167403"/>
                </a:lnTo>
                <a:lnTo>
                  <a:pt x="1693544" y="5175975"/>
                </a:lnTo>
                <a:cubicBezTo>
                  <a:pt x="1683068" y="5187405"/>
                  <a:pt x="1672590" y="5198836"/>
                  <a:pt x="1662112" y="5210266"/>
                </a:cubicBezTo>
                <a:cubicBezTo>
                  <a:pt x="1656398" y="5215980"/>
                  <a:pt x="1651636" y="5222648"/>
                  <a:pt x="1646872" y="5228363"/>
                </a:cubicBezTo>
                <a:cubicBezTo>
                  <a:pt x="1641158" y="5235030"/>
                  <a:pt x="1636396" y="5240745"/>
                  <a:pt x="1631632" y="5247413"/>
                </a:cubicBezTo>
                <a:cubicBezTo>
                  <a:pt x="1625918" y="5254080"/>
                  <a:pt x="1621156" y="5259795"/>
                  <a:pt x="1616392" y="5266463"/>
                </a:cubicBezTo>
                <a:cubicBezTo>
                  <a:pt x="1610678" y="5273130"/>
                  <a:pt x="1606868" y="5279798"/>
                  <a:pt x="1602104" y="5286466"/>
                </a:cubicBezTo>
                <a:cubicBezTo>
                  <a:pt x="1630680" y="5245508"/>
                  <a:pt x="1604010" y="5275988"/>
                  <a:pt x="1597344" y="5283608"/>
                </a:cubicBezTo>
                <a:cubicBezTo>
                  <a:pt x="1601152" y="5277893"/>
                  <a:pt x="1604964" y="5272178"/>
                  <a:pt x="1608772" y="5267416"/>
                </a:cubicBezTo>
                <a:cubicBezTo>
                  <a:pt x="1612584" y="5262653"/>
                  <a:pt x="1616392" y="5257891"/>
                  <a:pt x="1620204" y="5253128"/>
                </a:cubicBezTo>
                <a:cubicBezTo>
                  <a:pt x="1627824" y="5243603"/>
                  <a:pt x="1634490" y="5235983"/>
                  <a:pt x="1640204" y="5228363"/>
                </a:cubicBezTo>
                <a:cubicBezTo>
                  <a:pt x="1651636" y="5213123"/>
                  <a:pt x="1663064" y="5201693"/>
                  <a:pt x="1671638" y="5192168"/>
                </a:cubicBezTo>
                <a:cubicBezTo>
                  <a:pt x="1680210" y="5182643"/>
                  <a:pt x="1687830" y="5175023"/>
                  <a:pt x="1693544" y="5168355"/>
                </a:cubicBezTo>
                <a:cubicBezTo>
                  <a:pt x="1699260" y="5160736"/>
                  <a:pt x="1704976" y="5155973"/>
                  <a:pt x="1709738" y="5151211"/>
                </a:cubicBezTo>
                <a:cubicBezTo>
                  <a:pt x="1719264" y="5141686"/>
                  <a:pt x="1727836" y="5133113"/>
                  <a:pt x="1740218" y="5119778"/>
                </a:cubicBezTo>
                <a:cubicBezTo>
                  <a:pt x="1745932" y="5113111"/>
                  <a:pt x="1754504" y="5106443"/>
                  <a:pt x="1764984" y="5097870"/>
                </a:cubicBezTo>
                <a:cubicBezTo>
                  <a:pt x="1775460" y="5089298"/>
                  <a:pt x="1786890" y="5077868"/>
                  <a:pt x="1803084" y="5066438"/>
                </a:cubicBezTo>
                <a:cubicBezTo>
                  <a:pt x="1792604" y="5073105"/>
                  <a:pt x="1771650" y="5090250"/>
                  <a:pt x="1744028" y="5111205"/>
                </a:cubicBezTo>
                <a:cubicBezTo>
                  <a:pt x="1731644" y="5122636"/>
                  <a:pt x="1717358" y="5135018"/>
                  <a:pt x="1702118" y="5149305"/>
                </a:cubicBezTo>
                <a:cubicBezTo>
                  <a:pt x="1698308" y="5152163"/>
                  <a:pt x="1694498" y="5155973"/>
                  <a:pt x="1690688" y="5159783"/>
                </a:cubicBezTo>
                <a:cubicBezTo>
                  <a:pt x="1687830" y="5163593"/>
                  <a:pt x="1684020" y="5167403"/>
                  <a:pt x="1680210" y="5171213"/>
                </a:cubicBezTo>
                <a:cubicBezTo>
                  <a:pt x="1673544" y="5178833"/>
                  <a:pt x="1665924" y="5187405"/>
                  <a:pt x="1658304" y="5195025"/>
                </a:cubicBezTo>
                <a:lnTo>
                  <a:pt x="1646872" y="5207408"/>
                </a:lnTo>
                <a:cubicBezTo>
                  <a:pt x="1643064" y="5211218"/>
                  <a:pt x="1640204" y="5215980"/>
                  <a:pt x="1636396" y="5219791"/>
                </a:cubicBezTo>
                <a:cubicBezTo>
                  <a:pt x="1629728" y="5228363"/>
                  <a:pt x="1623060" y="5236936"/>
                  <a:pt x="1616392" y="5245508"/>
                </a:cubicBezTo>
                <a:cubicBezTo>
                  <a:pt x="1602104" y="5262653"/>
                  <a:pt x="1591628" y="5280750"/>
                  <a:pt x="1580198" y="5296943"/>
                </a:cubicBezTo>
                <a:cubicBezTo>
                  <a:pt x="1575436" y="5305516"/>
                  <a:pt x="1569720" y="5313136"/>
                  <a:pt x="1564958" y="5320755"/>
                </a:cubicBezTo>
                <a:cubicBezTo>
                  <a:pt x="1560196" y="5329328"/>
                  <a:pt x="1556384" y="5336948"/>
                  <a:pt x="1552576" y="5343616"/>
                </a:cubicBezTo>
                <a:cubicBezTo>
                  <a:pt x="1544956" y="5357903"/>
                  <a:pt x="1538288" y="5370286"/>
                  <a:pt x="1533524" y="5379811"/>
                </a:cubicBezTo>
                <a:lnTo>
                  <a:pt x="1555432" y="5344568"/>
                </a:lnTo>
                <a:cubicBezTo>
                  <a:pt x="1563052" y="5333138"/>
                  <a:pt x="1569720" y="5320755"/>
                  <a:pt x="1578292" y="5310278"/>
                </a:cubicBezTo>
                <a:cubicBezTo>
                  <a:pt x="1570672" y="5322661"/>
                  <a:pt x="1564958" y="5335043"/>
                  <a:pt x="1558290" y="5348378"/>
                </a:cubicBezTo>
                <a:cubicBezTo>
                  <a:pt x="1551624" y="5361713"/>
                  <a:pt x="1544956" y="5374095"/>
                  <a:pt x="1539240" y="5387430"/>
                </a:cubicBezTo>
                <a:cubicBezTo>
                  <a:pt x="1528764" y="5405528"/>
                  <a:pt x="1527810" y="5406480"/>
                  <a:pt x="1527810" y="5403623"/>
                </a:cubicBezTo>
                <a:cubicBezTo>
                  <a:pt x="1523048" y="5418863"/>
                  <a:pt x="1501140" y="5466488"/>
                  <a:pt x="1477328" y="5524591"/>
                </a:cubicBezTo>
                <a:cubicBezTo>
                  <a:pt x="1449704" y="5592218"/>
                  <a:pt x="1419224" y="5671275"/>
                  <a:pt x="1389698" y="5731283"/>
                </a:cubicBezTo>
                <a:cubicBezTo>
                  <a:pt x="1398270" y="5712233"/>
                  <a:pt x="1398270" y="5706518"/>
                  <a:pt x="1396364" y="5709375"/>
                </a:cubicBezTo>
                <a:cubicBezTo>
                  <a:pt x="1394460" y="5711280"/>
                  <a:pt x="1389698" y="5720805"/>
                  <a:pt x="1383984" y="5729378"/>
                </a:cubicBezTo>
                <a:cubicBezTo>
                  <a:pt x="1373504" y="5745570"/>
                  <a:pt x="1364932" y="5759858"/>
                  <a:pt x="1388744" y="5707470"/>
                </a:cubicBezTo>
                <a:cubicBezTo>
                  <a:pt x="1432560" y="5612220"/>
                  <a:pt x="1466850" y="5505541"/>
                  <a:pt x="1518284" y="5400766"/>
                </a:cubicBezTo>
                <a:lnTo>
                  <a:pt x="1527810" y="5380763"/>
                </a:lnTo>
                <a:cubicBezTo>
                  <a:pt x="1531620" y="5375048"/>
                  <a:pt x="1535430" y="5368380"/>
                  <a:pt x="1539240" y="5361713"/>
                </a:cubicBezTo>
                <a:lnTo>
                  <a:pt x="1561148" y="5322661"/>
                </a:lnTo>
                <a:cubicBezTo>
                  <a:pt x="1568768" y="5310278"/>
                  <a:pt x="1577340" y="5297895"/>
                  <a:pt x="1585912" y="5285513"/>
                </a:cubicBezTo>
                <a:cubicBezTo>
                  <a:pt x="1594484" y="5273130"/>
                  <a:pt x="1602104" y="5260748"/>
                  <a:pt x="1611630" y="5249318"/>
                </a:cubicBezTo>
                <a:lnTo>
                  <a:pt x="1639252" y="5214075"/>
                </a:lnTo>
                <a:cubicBezTo>
                  <a:pt x="1643064" y="5207408"/>
                  <a:pt x="1648778" y="5202645"/>
                  <a:pt x="1653540" y="5196930"/>
                </a:cubicBezTo>
                <a:lnTo>
                  <a:pt x="1668780" y="5180738"/>
                </a:lnTo>
                <a:lnTo>
                  <a:pt x="1684020" y="5164545"/>
                </a:lnTo>
                <a:lnTo>
                  <a:pt x="1691640" y="5155973"/>
                </a:lnTo>
                <a:lnTo>
                  <a:pt x="1699260" y="5148353"/>
                </a:lnTo>
                <a:lnTo>
                  <a:pt x="1731644" y="5117873"/>
                </a:lnTo>
                <a:cubicBezTo>
                  <a:pt x="1733550" y="5115016"/>
                  <a:pt x="1735456" y="5113111"/>
                  <a:pt x="1739264" y="5109300"/>
                </a:cubicBezTo>
                <a:lnTo>
                  <a:pt x="1740656" y="5108008"/>
                </a:lnTo>
                <a:lnTo>
                  <a:pt x="1823562" y="5043578"/>
                </a:lnTo>
                <a:cubicBezTo>
                  <a:pt x="1852374" y="5023337"/>
                  <a:pt x="1882140" y="5004525"/>
                  <a:pt x="1912620" y="4987380"/>
                </a:cubicBezTo>
                <a:cubicBezTo>
                  <a:pt x="1944052" y="4973093"/>
                  <a:pt x="1960244" y="4965473"/>
                  <a:pt x="1969770" y="4961663"/>
                </a:cubicBezTo>
                <a:cubicBezTo>
                  <a:pt x="1980248" y="4957853"/>
                  <a:pt x="1983104" y="4957853"/>
                  <a:pt x="1986916" y="4956900"/>
                </a:cubicBezTo>
                <a:cubicBezTo>
                  <a:pt x="1990724" y="4955948"/>
                  <a:pt x="1996440" y="4954043"/>
                  <a:pt x="2011680" y="4948328"/>
                </a:cubicBezTo>
                <a:cubicBezTo>
                  <a:pt x="2015490" y="4946423"/>
                  <a:pt x="2020252" y="4944518"/>
                  <a:pt x="2025016" y="4942613"/>
                </a:cubicBezTo>
                <a:cubicBezTo>
                  <a:pt x="2029778" y="4940708"/>
                  <a:pt x="2036444" y="4937850"/>
                  <a:pt x="2043112" y="4935945"/>
                </a:cubicBezTo>
                <a:cubicBezTo>
                  <a:pt x="2056448" y="4931183"/>
                  <a:pt x="2074544" y="4925468"/>
                  <a:pt x="2096452" y="4917848"/>
                </a:cubicBezTo>
                <a:cubicBezTo>
                  <a:pt x="2101216" y="4913086"/>
                  <a:pt x="2081212" y="4919753"/>
                  <a:pt x="2052638" y="4926420"/>
                </a:cubicBezTo>
                <a:cubicBezTo>
                  <a:pt x="2074544" y="4918800"/>
                  <a:pt x="2096452" y="4910228"/>
                  <a:pt x="2119312" y="4904513"/>
                </a:cubicBezTo>
                <a:cubicBezTo>
                  <a:pt x="2142172" y="4898798"/>
                  <a:pt x="2165032" y="4891178"/>
                  <a:pt x="2187892" y="4887368"/>
                </a:cubicBezTo>
                <a:lnTo>
                  <a:pt x="2178368" y="4891178"/>
                </a:lnTo>
                <a:cubicBezTo>
                  <a:pt x="2197418" y="4887368"/>
                  <a:pt x="2216468" y="4882605"/>
                  <a:pt x="2235518" y="4878795"/>
                </a:cubicBezTo>
                <a:close/>
                <a:moveTo>
                  <a:pt x="3543430" y="4736219"/>
                </a:moveTo>
                <a:lnTo>
                  <a:pt x="3542676" y="4737289"/>
                </a:lnTo>
                <a:cubicBezTo>
                  <a:pt x="3540504" y="4739790"/>
                  <a:pt x="3537110" y="4743302"/>
                  <a:pt x="3531872" y="4748303"/>
                </a:cubicBezTo>
                <a:close/>
                <a:moveTo>
                  <a:pt x="3938588" y="4474935"/>
                </a:moveTo>
                <a:cubicBezTo>
                  <a:pt x="3923348" y="4495890"/>
                  <a:pt x="3906204" y="4516845"/>
                  <a:pt x="3890010" y="4536848"/>
                </a:cubicBezTo>
                <a:lnTo>
                  <a:pt x="3884296" y="4542562"/>
                </a:lnTo>
                <a:cubicBezTo>
                  <a:pt x="3902392" y="4520655"/>
                  <a:pt x="3921442" y="4497795"/>
                  <a:pt x="3938588" y="4474935"/>
                </a:cubicBezTo>
                <a:close/>
                <a:moveTo>
                  <a:pt x="3933826" y="4428262"/>
                </a:moveTo>
                <a:cubicBezTo>
                  <a:pt x="3927158" y="4438740"/>
                  <a:pt x="3911918" y="4459695"/>
                  <a:pt x="3893820" y="4481602"/>
                </a:cubicBezTo>
                <a:cubicBezTo>
                  <a:pt x="3876676" y="4502557"/>
                  <a:pt x="3856674" y="4524465"/>
                  <a:pt x="3842386" y="4537800"/>
                </a:cubicBezTo>
                <a:cubicBezTo>
                  <a:pt x="3872866" y="4503510"/>
                  <a:pt x="3881440" y="4493032"/>
                  <a:pt x="3890012" y="4483507"/>
                </a:cubicBezTo>
                <a:cubicBezTo>
                  <a:pt x="3894774" y="4477792"/>
                  <a:pt x="3898584" y="4473030"/>
                  <a:pt x="3905252" y="4465410"/>
                </a:cubicBezTo>
                <a:cubicBezTo>
                  <a:pt x="3911918" y="4456837"/>
                  <a:pt x="3920492" y="4446360"/>
                  <a:pt x="3933826" y="4428262"/>
                </a:cubicBezTo>
                <a:close/>
                <a:moveTo>
                  <a:pt x="4039908" y="4261932"/>
                </a:moveTo>
                <a:cubicBezTo>
                  <a:pt x="4040504" y="4260861"/>
                  <a:pt x="4040504" y="4261575"/>
                  <a:pt x="4040504" y="4263480"/>
                </a:cubicBezTo>
                <a:cubicBezTo>
                  <a:pt x="4040504" y="4271100"/>
                  <a:pt x="4032884" y="4294913"/>
                  <a:pt x="4039552" y="4281578"/>
                </a:cubicBezTo>
                <a:cubicBezTo>
                  <a:pt x="4026216" y="4313011"/>
                  <a:pt x="4010024" y="4347300"/>
                  <a:pt x="3991928" y="4377780"/>
                </a:cubicBezTo>
                <a:cubicBezTo>
                  <a:pt x="3973830" y="4408261"/>
                  <a:pt x="3954780" y="4435883"/>
                  <a:pt x="3938588" y="4455886"/>
                </a:cubicBezTo>
                <a:cubicBezTo>
                  <a:pt x="3927158" y="4473983"/>
                  <a:pt x="3908108" y="4499700"/>
                  <a:pt x="3883342" y="4531133"/>
                </a:cubicBezTo>
                <a:cubicBezTo>
                  <a:pt x="3860484" y="4559708"/>
                  <a:pt x="3831908" y="4590188"/>
                  <a:pt x="3804284" y="4619715"/>
                </a:cubicBezTo>
                <a:lnTo>
                  <a:pt x="3802686" y="4620362"/>
                </a:lnTo>
                <a:lnTo>
                  <a:pt x="3788092" y="4634955"/>
                </a:lnTo>
                <a:lnTo>
                  <a:pt x="3801440" y="4620867"/>
                </a:lnTo>
                <a:lnTo>
                  <a:pt x="3798882" y="4621903"/>
                </a:lnTo>
                <a:cubicBezTo>
                  <a:pt x="3785174" y="4633289"/>
                  <a:pt x="3752848" y="4665436"/>
                  <a:pt x="3758564" y="4656863"/>
                </a:cubicBezTo>
                <a:cubicBezTo>
                  <a:pt x="3716656" y="4699725"/>
                  <a:pt x="3664268" y="4753065"/>
                  <a:pt x="3609976" y="4801643"/>
                </a:cubicBezTo>
                <a:cubicBezTo>
                  <a:pt x="3556636" y="4850220"/>
                  <a:pt x="3500438" y="4894988"/>
                  <a:pt x="3458528" y="4925468"/>
                </a:cubicBezTo>
                <a:lnTo>
                  <a:pt x="3493770" y="4901655"/>
                </a:lnTo>
                <a:cubicBezTo>
                  <a:pt x="3478530" y="4912133"/>
                  <a:pt x="3467100" y="4920705"/>
                  <a:pt x="3457576" y="4927373"/>
                </a:cubicBezTo>
                <a:cubicBezTo>
                  <a:pt x="3449004" y="4934041"/>
                  <a:pt x="3441382" y="4938803"/>
                  <a:pt x="3435668" y="4942613"/>
                </a:cubicBezTo>
                <a:cubicBezTo>
                  <a:pt x="3425190" y="4950233"/>
                  <a:pt x="3420428" y="4954043"/>
                  <a:pt x="3417570" y="4956900"/>
                </a:cubicBezTo>
                <a:cubicBezTo>
                  <a:pt x="3413760" y="4959758"/>
                  <a:pt x="3411856" y="4961663"/>
                  <a:pt x="3405188" y="4966425"/>
                </a:cubicBezTo>
                <a:cubicBezTo>
                  <a:pt x="3398520" y="4971188"/>
                  <a:pt x="3387090" y="4978808"/>
                  <a:pt x="3364230" y="4991191"/>
                </a:cubicBezTo>
                <a:lnTo>
                  <a:pt x="3360420" y="4982618"/>
                </a:lnTo>
                <a:cubicBezTo>
                  <a:pt x="3329940" y="4999763"/>
                  <a:pt x="3296604" y="5015955"/>
                  <a:pt x="3264216" y="5027386"/>
                </a:cubicBezTo>
                <a:cubicBezTo>
                  <a:pt x="3231832" y="5039768"/>
                  <a:pt x="3201352" y="5047388"/>
                  <a:pt x="3177540" y="5053103"/>
                </a:cubicBezTo>
                <a:cubicBezTo>
                  <a:pt x="3176588" y="5050245"/>
                  <a:pt x="3197542" y="5042625"/>
                  <a:pt x="3231832" y="5033100"/>
                </a:cubicBezTo>
                <a:cubicBezTo>
                  <a:pt x="3264216" y="5020718"/>
                  <a:pt x="3310890" y="5005478"/>
                  <a:pt x="3356610" y="4980713"/>
                </a:cubicBezTo>
                <a:cubicBezTo>
                  <a:pt x="3403282" y="4956900"/>
                  <a:pt x="3449956" y="4927373"/>
                  <a:pt x="3490912" y="4896893"/>
                </a:cubicBezTo>
                <a:cubicBezTo>
                  <a:pt x="3530916" y="4866413"/>
                  <a:pt x="3565208" y="4835933"/>
                  <a:pt x="3587116" y="4813073"/>
                </a:cubicBezTo>
                <a:cubicBezTo>
                  <a:pt x="3596640" y="4805453"/>
                  <a:pt x="3603308" y="4800690"/>
                  <a:pt x="3615690" y="4790213"/>
                </a:cubicBezTo>
                <a:cubicBezTo>
                  <a:pt x="3627120" y="4779736"/>
                  <a:pt x="3644264" y="4764495"/>
                  <a:pt x="3672840" y="4736873"/>
                </a:cubicBezTo>
                <a:cubicBezTo>
                  <a:pt x="3667124" y="4735920"/>
                  <a:pt x="3707130" y="4695915"/>
                  <a:pt x="3755708" y="4644480"/>
                </a:cubicBezTo>
                <a:cubicBezTo>
                  <a:pt x="3804284" y="4593998"/>
                  <a:pt x="3864292" y="4532086"/>
                  <a:pt x="3898584" y="4488270"/>
                </a:cubicBezTo>
                <a:cubicBezTo>
                  <a:pt x="3914776" y="4469220"/>
                  <a:pt x="3900488" y="4487318"/>
                  <a:pt x="3887152" y="4504463"/>
                </a:cubicBezTo>
                <a:cubicBezTo>
                  <a:pt x="3873816" y="4521608"/>
                  <a:pt x="3860484" y="4538753"/>
                  <a:pt x="3878580" y="4519703"/>
                </a:cubicBezTo>
                <a:cubicBezTo>
                  <a:pt x="3907156" y="4486365"/>
                  <a:pt x="3927158" y="4459695"/>
                  <a:pt x="3946208" y="4431120"/>
                </a:cubicBezTo>
                <a:cubicBezTo>
                  <a:pt x="3965258" y="4402545"/>
                  <a:pt x="3985260" y="4372065"/>
                  <a:pt x="4010978" y="4325393"/>
                </a:cubicBezTo>
                <a:cubicBezTo>
                  <a:pt x="4005264" y="4336823"/>
                  <a:pt x="4010024" y="4329203"/>
                  <a:pt x="4004310" y="4341586"/>
                </a:cubicBezTo>
                <a:cubicBezTo>
                  <a:pt x="4013836" y="4323488"/>
                  <a:pt x="4020504" y="4308248"/>
                  <a:pt x="4025264" y="4296818"/>
                </a:cubicBezTo>
                <a:cubicBezTo>
                  <a:pt x="4030028" y="4284436"/>
                  <a:pt x="4033838" y="4276815"/>
                  <a:pt x="4035742" y="4271100"/>
                </a:cubicBezTo>
                <a:cubicBezTo>
                  <a:pt x="4038124" y="4265862"/>
                  <a:pt x="4039314" y="4263004"/>
                  <a:pt x="4039908" y="4261932"/>
                </a:cubicBezTo>
                <a:close/>
                <a:moveTo>
                  <a:pt x="982980" y="4261575"/>
                </a:moveTo>
                <a:lnTo>
                  <a:pt x="943928" y="4309200"/>
                </a:lnTo>
                <a:lnTo>
                  <a:pt x="945832" y="4305390"/>
                </a:lnTo>
                <a:cubicBezTo>
                  <a:pt x="936308" y="4318725"/>
                  <a:pt x="914400" y="4341585"/>
                  <a:pt x="892492" y="4363493"/>
                </a:cubicBezTo>
                <a:cubicBezTo>
                  <a:pt x="870586" y="4384448"/>
                  <a:pt x="847724" y="4405403"/>
                  <a:pt x="837248" y="4416833"/>
                </a:cubicBezTo>
                <a:lnTo>
                  <a:pt x="837270" y="4416811"/>
                </a:lnTo>
                <a:lnTo>
                  <a:pt x="864872" y="4388258"/>
                </a:lnTo>
                <a:cubicBezTo>
                  <a:pt x="877252" y="4376828"/>
                  <a:pt x="891540" y="4362540"/>
                  <a:pt x="905828" y="4347300"/>
                </a:cubicBezTo>
                <a:cubicBezTo>
                  <a:pt x="913448" y="4339680"/>
                  <a:pt x="920116" y="4332060"/>
                  <a:pt x="927736" y="4324440"/>
                </a:cubicBezTo>
                <a:cubicBezTo>
                  <a:pt x="935356" y="4316820"/>
                  <a:pt x="942024" y="4309200"/>
                  <a:pt x="948690" y="4301580"/>
                </a:cubicBezTo>
                <a:cubicBezTo>
                  <a:pt x="961072" y="4286340"/>
                  <a:pt x="973456" y="4272053"/>
                  <a:pt x="982980" y="4261575"/>
                </a:cubicBezTo>
                <a:close/>
                <a:moveTo>
                  <a:pt x="3967164" y="4118700"/>
                </a:moveTo>
                <a:cubicBezTo>
                  <a:pt x="3966212" y="4123463"/>
                  <a:pt x="3966212" y="4128225"/>
                  <a:pt x="3965258" y="4132988"/>
                </a:cubicBezTo>
                <a:cubicBezTo>
                  <a:pt x="3964304" y="4136798"/>
                  <a:pt x="3964304" y="4141560"/>
                  <a:pt x="3962400" y="4149180"/>
                </a:cubicBezTo>
                <a:cubicBezTo>
                  <a:pt x="3959544" y="4170135"/>
                  <a:pt x="3955732" y="4188233"/>
                  <a:pt x="3954780" y="4194900"/>
                </a:cubicBezTo>
                <a:cubicBezTo>
                  <a:pt x="3953828" y="4200615"/>
                  <a:pt x="3956686" y="4195853"/>
                  <a:pt x="3965258" y="4168230"/>
                </a:cubicBezTo>
                <a:cubicBezTo>
                  <a:pt x="3959544" y="4190138"/>
                  <a:pt x="3952876" y="4213950"/>
                  <a:pt x="3944304" y="4235858"/>
                </a:cubicBezTo>
                <a:cubicBezTo>
                  <a:pt x="3935730" y="4257765"/>
                  <a:pt x="3925252" y="4279673"/>
                  <a:pt x="3915728" y="4297770"/>
                </a:cubicBezTo>
                <a:cubicBezTo>
                  <a:pt x="3895726" y="4333965"/>
                  <a:pt x="3877628" y="4359683"/>
                  <a:pt x="3881438" y="4359683"/>
                </a:cubicBezTo>
                <a:cubicBezTo>
                  <a:pt x="3894772" y="4342538"/>
                  <a:pt x="3910966" y="4322535"/>
                  <a:pt x="3930016" y="4287293"/>
                </a:cubicBezTo>
                <a:cubicBezTo>
                  <a:pt x="3898584" y="4347300"/>
                  <a:pt x="3871912" y="4383495"/>
                  <a:pt x="3845244" y="4418738"/>
                </a:cubicBezTo>
                <a:cubicBezTo>
                  <a:pt x="3817620" y="4453980"/>
                  <a:pt x="3789046" y="4487318"/>
                  <a:pt x="3741420" y="4536848"/>
                </a:cubicBezTo>
                <a:cubicBezTo>
                  <a:pt x="3752852" y="4524465"/>
                  <a:pt x="3770948" y="4503510"/>
                  <a:pt x="3789998" y="4481603"/>
                </a:cubicBezTo>
                <a:cubicBezTo>
                  <a:pt x="3809048" y="4458743"/>
                  <a:pt x="3828098" y="4434930"/>
                  <a:pt x="3842386" y="4414928"/>
                </a:cubicBezTo>
                <a:cubicBezTo>
                  <a:pt x="3850004" y="4404450"/>
                  <a:pt x="3855720" y="4395878"/>
                  <a:pt x="3860484" y="4389210"/>
                </a:cubicBezTo>
                <a:cubicBezTo>
                  <a:pt x="3864292" y="4382543"/>
                  <a:pt x="3867152" y="4377780"/>
                  <a:pt x="3868104" y="4375875"/>
                </a:cubicBezTo>
                <a:cubicBezTo>
                  <a:pt x="3870008" y="4371113"/>
                  <a:pt x="3863340" y="4378733"/>
                  <a:pt x="3842386" y="4403498"/>
                </a:cubicBezTo>
                <a:cubicBezTo>
                  <a:pt x="3824288" y="4430168"/>
                  <a:pt x="3805238" y="4456838"/>
                  <a:pt x="3784284" y="4483508"/>
                </a:cubicBezTo>
                <a:cubicBezTo>
                  <a:pt x="3753804" y="4513988"/>
                  <a:pt x="3799524" y="4462553"/>
                  <a:pt x="3809048" y="4449218"/>
                </a:cubicBezTo>
                <a:cubicBezTo>
                  <a:pt x="3806192" y="4451123"/>
                  <a:pt x="3783330" y="4474935"/>
                  <a:pt x="3758566" y="4500653"/>
                </a:cubicBezTo>
                <a:cubicBezTo>
                  <a:pt x="3733800" y="4526370"/>
                  <a:pt x="3706178" y="4554945"/>
                  <a:pt x="3698558" y="4565423"/>
                </a:cubicBezTo>
                <a:cubicBezTo>
                  <a:pt x="3708084" y="4558755"/>
                  <a:pt x="3767138" y="4496843"/>
                  <a:pt x="3720466" y="4551135"/>
                </a:cubicBezTo>
                <a:lnTo>
                  <a:pt x="3543430" y="4736219"/>
                </a:lnTo>
                <a:lnTo>
                  <a:pt x="3546158" y="4732348"/>
                </a:lnTo>
                <a:cubicBezTo>
                  <a:pt x="3546872" y="4730443"/>
                  <a:pt x="3545204" y="4730682"/>
                  <a:pt x="3546158" y="4729253"/>
                </a:cubicBezTo>
                <a:cubicBezTo>
                  <a:pt x="3524252" y="4748303"/>
                  <a:pt x="3509964" y="4762590"/>
                  <a:pt x="3493772" y="4777830"/>
                </a:cubicBezTo>
                <a:cubicBezTo>
                  <a:pt x="3485198" y="4785450"/>
                  <a:pt x="3476626" y="4794023"/>
                  <a:pt x="3465196" y="4802595"/>
                </a:cubicBezTo>
                <a:cubicBezTo>
                  <a:pt x="3454718" y="4811168"/>
                  <a:pt x="3441384" y="4821645"/>
                  <a:pt x="3424238" y="4833075"/>
                </a:cubicBezTo>
                <a:cubicBezTo>
                  <a:pt x="3452812" y="4810215"/>
                  <a:pt x="3480436" y="4785450"/>
                  <a:pt x="3507104" y="4760685"/>
                </a:cubicBezTo>
                <a:cubicBezTo>
                  <a:pt x="3462338" y="4800690"/>
                  <a:pt x="3430904" y="4822598"/>
                  <a:pt x="3408046" y="4838790"/>
                </a:cubicBezTo>
                <a:cubicBezTo>
                  <a:pt x="3397568" y="4847363"/>
                  <a:pt x="3388044" y="4852125"/>
                  <a:pt x="3379472" y="4857840"/>
                </a:cubicBezTo>
                <a:cubicBezTo>
                  <a:pt x="3371852" y="4863555"/>
                  <a:pt x="3364230" y="4868318"/>
                  <a:pt x="3357564" y="4872128"/>
                </a:cubicBezTo>
                <a:cubicBezTo>
                  <a:pt x="3349944" y="4875938"/>
                  <a:pt x="3343276" y="4879748"/>
                  <a:pt x="3335656" y="4884510"/>
                </a:cubicBezTo>
                <a:cubicBezTo>
                  <a:pt x="3331846" y="4887368"/>
                  <a:pt x="3328036" y="4889273"/>
                  <a:pt x="3323272" y="4892130"/>
                </a:cubicBezTo>
                <a:cubicBezTo>
                  <a:pt x="3319464" y="4894035"/>
                  <a:pt x="3314700" y="4896893"/>
                  <a:pt x="3308986" y="4899750"/>
                </a:cubicBezTo>
                <a:cubicBezTo>
                  <a:pt x="3298508" y="4905465"/>
                  <a:pt x="3286126" y="4913085"/>
                  <a:pt x="3269932" y="4919753"/>
                </a:cubicBezTo>
                <a:cubicBezTo>
                  <a:pt x="3261360" y="4923563"/>
                  <a:pt x="3252788" y="4927373"/>
                  <a:pt x="3243264" y="4932135"/>
                </a:cubicBezTo>
                <a:cubicBezTo>
                  <a:pt x="3233738" y="4935945"/>
                  <a:pt x="3222308" y="4939755"/>
                  <a:pt x="3210878" y="4944518"/>
                </a:cubicBezTo>
                <a:lnTo>
                  <a:pt x="3214688" y="4942613"/>
                </a:lnTo>
                <a:cubicBezTo>
                  <a:pt x="3179446" y="4954043"/>
                  <a:pt x="3131820" y="4967378"/>
                  <a:pt x="3082292" y="4971188"/>
                </a:cubicBezTo>
                <a:cubicBezTo>
                  <a:pt x="3032760" y="4975950"/>
                  <a:pt x="2983230" y="4973093"/>
                  <a:pt x="2948940" y="4972140"/>
                </a:cubicBezTo>
                <a:lnTo>
                  <a:pt x="2951798" y="4967378"/>
                </a:lnTo>
                <a:cubicBezTo>
                  <a:pt x="2927986" y="4967378"/>
                  <a:pt x="2911792" y="4966425"/>
                  <a:pt x="2899412" y="4964520"/>
                </a:cubicBezTo>
                <a:cubicBezTo>
                  <a:pt x="2887028" y="4963568"/>
                  <a:pt x="2877504" y="4961663"/>
                  <a:pt x="2866072" y="4958805"/>
                </a:cubicBezTo>
                <a:cubicBezTo>
                  <a:pt x="2843212" y="4953090"/>
                  <a:pt x="2814638" y="4946423"/>
                  <a:pt x="2737486" y="4931182"/>
                </a:cubicBezTo>
                <a:lnTo>
                  <a:pt x="2762252" y="4935945"/>
                </a:lnTo>
                <a:cubicBezTo>
                  <a:pt x="2666048" y="4915943"/>
                  <a:pt x="2711768" y="4922610"/>
                  <a:pt x="2718436" y="4920705"/>
                </a:cubicBezTo>
                <a:cubicBezTo>
                  <a:pt x="2645092" y="4903560"/>
                  <a:pt x="2600326" y="4897845"/>
                  <a:pt x="2554604" y="4893082"/>
                </a:cubicBezTo>
                <a:cubicBezTo>
                  <a:pt x="2531744" y="4890225"/>
                  <a:pt x="2508886" y="4889273"/>
                  <a:pt x="2481264" y="4886415"/>
                </a:cubicBezTo>
                <a:cubicBezTo>
                  <a:pt x="2467928" y="4886415"/>
                  <a:pt x="2452688" y="4884510"/>
                  <a:pt x="2436496" y="4883557"/>
                </a:cubicBezTo>
                <a:cubicBezTo>
                  <a:pt x="2420304" y="4883557"/>
                  <a:pt x="2401252" y="4882605"/>
                  <a:pt x="2381252" y="4881653"/>
                </a:cubicBezTo>
                <a:cubicBezTo>
                  <a:pt x="2385060" y="4879748"/>
                  <a:pt x="2372678" y="4877843"/>
                  <a:pt x="2361248" y="4876890"/>
                </a:cubicBezTo>
                <a:cubicBezTo>
                  <a:pt x="2349818" y="4875938"/>
                  <a:pt x="2339340" y="4874985"/>
                  <a:pt x="2346960" y="4873080"/>
                </a:cubicBezTo>
                <a:cubicBezTo>
                  <a:pt x="2386966" y="4873080"/>
                  <a:pt x="2452688" y="4875938"/>
                  <a:pt x="2496504" y="4879748"/>
                </a:cubicBezTo>
                <a:cubicBezTo>
                  <a:pt x="2504124" y="4878795"/>
                  <a:pt x="2496504" y="4876890"/>
                  <a:pt x="2483168" y="4874985"/>
                </a:cubicBezTo>
                <a:cubicBezTo>
                  <a:pt x="2469832" y="4873080"/>
                  <a:pt x="2449830" y="4871175"/>
                  <a:pt x="2431732" y="4870223"/>
                </a:cubicBezTo>
                <a:cubicBezTo>
                  <a:pt x="2395538" y="4869270"/>
                  <a:pt x="2367916" y="4868318"/>
                  <a:pt x="2418398" y="4866413"/>
                </a:cubicBezTo>
                <a:cubicBezTo>
                  <a:pt x="2402206" y="4865460"/>
                  <a:pt x="2386012" y="4865460"/>
                  <a:pt x="2369820" y="4864508"/>
                </a:cubicBezTo>
                <a:cubicBezTo>
                  <a:pt x="2353628" y="4864508"/>
                  <a:pt x="2338388" y="4865460"/>
                  <a:pt x="2323148" y="4865460"/>
                </a:cubicBezTo>
                <a:lnTo>
                  <a:pt x="2300288" y="4866413"/>
                </a:lnTo>
                <a:cubicBezTo>
                  <a:pt x="2292668" y="4866413"/>
                  <a:pt x="2285048" y="4867365"/>
                  <a:pt x="2277428" y="4868318"/>
                </a:cubicBezTo>
                <a:cubicBezTo>
                  <a:pt x="2261236" y="4870223"/>
                  <a:pt x="2245996" y="4872128"/>
                  <a:pt x="2229804" y="4874033"/>
                </a:cubicBezTo>
                <a:cubicBezTo>
                  <a:pt x="2243138" y="4872128"/>
                  <a:pt x="2257426" y="4870223"/>
                  <a:pt x="2270760" y="4868318"/>
                </a:cubicBezTo>
                <a:cubicBezTo>
                  <a:pt x="2284096" y="4866413"/>
                  <a:pt x="2297432" y="4863555"/>
                  <a:pt x="2311718" y="4863555"/>
                </a:cubicBezTo>
                <a:cubicBezTo>
                  <a:pt x="2339340" y="4861650"/>
                  <a:pt x="2366964" y="4858793"/>
                  <a:pt x="2394586" y="4860698"/>
                </a:cubicBezTo>
                <a:lnTo>
                  <a:pt x="2436496" y="4861650"/>
                </a:lnTo>
                <a:cubicBezTo>
                  <a:pt x="2449830" y="4862603"/>
                  <a:pt x="2464118" y="4864508"/>
                  <a:pt x="2477452" y="4865460"/>
                </a:cubicBezTo>
                <a:cubicBezTo>
                  <a:pt x="2504124" y="4868318"/>
                  <a:pt x="2530792" y="4871175"/>
                  <a:pt x="2557464" y="4875938"/>
                </a:cubicBezTo>
                <a:cubicBezTo>
                  <a:pt x="2663192" y="4893082"/>
                  <a:pt x="2762252" y="4919753"/>
                  <a:pt x="2858452" y="4936898"/>
                </a:cubicBezTo>
                <a:cubicBezTo>
                  <a:pt x="2907030" y="4945470"/>
                  <a:pt x="2954656" y="4952138"/>
                  <a:pt x="2999424" y="4952138"/>
                </a:cubicBezTo>
                <a:cubicBezTo>
                  <a:pt x="3046096" y="4954043"/>
                  <a:pt x="3091816" y="4951185"/>
                  <a:pt x="3135630" y="4942613"/>
                </a:cubicBezTo>
                <a:cubicBezTo>
                  <a:pt x="3224212" y="4926420"/>
                  <a:pt x="3308986" y="4885463"/>
                  <a:pt x="3388044" y="4833075"/>
                </a:cubicBezTo>
                <a:cubicBezTo>
                  <a:pt x="3386138" y="4833075"/>
                  <a:pt x="3388044" y="4832123"/>
                  <a:pt x="3394712" y="4826408"/>
                </a:cubicBezTo>
                <a:cubicBezTo>
                  <a:pt x="3399472" y="4823550"/>
                  <a:pt x="3407092" y="4819740"/>
                  <a:pt x="3413760" y="4814978"/>
                </a:cubicBezTo>
                <a:cubicBezTo>
                  <a:pt x="3449004" y="4789260"/>
                  <a:pt x="3484246" y="4761638"/>
                  <a:pt x="3517584" y="4731158"/>
                </a:cubicBezTo>
                <a:cubicBezTo>
                  <a:pt x="3550920" y="4701630"/>
                  <a:pt x="3584258" y="4670198"/>
                  <a:pt x="3616644" y="4637813"/>
                </a:cubicBezTo>
                <a:cubicBezTo>
                  <a:pt x="3611880" y="4640670"/>
                  <a:pt x="3630930" y="4621620"/>
                  <a:pt x="3653792" y="4596855"/>
                </a:cubicBezTo>
                <a:cubicBezTo>
                  <a:pt x="3677604" y="4573043"/>
                  <a:pt x="3704272" y="4544468"/>
                  <a:pt x="3716656" y="4530180"/>
                </a:cubicBezTo>
                <a:cubicBezTo>
                  <a:pt x="3687128" y="4563518"/>
                  <a:pt x="3682366" y="4570185"/>
                  <a:pt x="3687128" y="4566375"/>
                </a:cubicBezTo>
                <a:lnTo>
                  <a:pt x="3707130" y="4545420"/>
                </a:lnTo>
                <a:cubicBezTo>
                  <a:pt x="3724276" y="4526370"/>
                  <a:pt x="3741420" y="4508273"/>
                  <a:pt x="3758566" y="4489223"/>
                </a:cubicBezTo>
                <a:cubicBezTo>
                  <a:pt x="3769044" y="4476840"/>
                  <a:pt x="3787140" y="4456838"/>
                  <a:pt x="3806192" y="4434930"/>
                </a:cubicBezTo>
                <a:cubicBezTo>
                  <a:pt x="3825240" y="4413023"/>
                  <a:pt x="3845244" y="4388258"/>
                  <a:pt x="3861436" y="4365398"/>
                </a:cubicBezTo>
                <a:cubicBezTo>
                  <a:pt x="3894772" y="4320630"/>
                  <a:pt x="3911918" y="4284435"/>
                  <a:pt x="3896678" y="4302533"/>
                </a:cubicBezTo>
                <a:cubicBezTo>
                  <a:pt x="3921444" y="4260623"/>
                  <a:pt x="3946208" y="4214903"/>
                  <a:pt x="3960496" y="4138703"/>
                </a:cubicBezTo>
                <a:cubicBezTo>
                  <a:pt x="3963352" y="4131083"/>
                  <a:pt x="3965258" y="4129178"/>
                  <a:pt x="3965258" y="4130130"/>
                </a:cubicBezTo>
                <a:close/>
                <a:moveTo>
                  <a:pt x="4078604" y="4072027"/>
                </a:moveTo>
                <a:lnTo>
                  <a:pt x="4073844" y="4105365"/>
                </a:lnTo>
                <a:cubicBezTo>
                  <a:pt x="4070986" y="4122510"/>
                  <a:pt x="4069080" y="4138702"/>
                  <a:pt x="4066224" y="4155847"/>
                </a:cubicBezTo>
                <a:cubicBezTo>
                  <a:pt x="4070986" y="4128224"/>
                  <a:pt x="4074796" y="4099649"/>
                  <a:pt x="4078604" y="4072027"/>
                </a:cubicBezTo>
                <a:close/>
                <a:moveTo>
                  <a:pt x="3986212" y="4023450"/>
                </a:moveTo>
                <a:cubicBezTo>
                  <a:pt x="3980498" y="4057740"/>
                  <a:pt x="3975736" y="4091078"/>
                  <a:pt x="3970020" y="4122510"/>
                </a:cubicBezTo>
                <a:cubicBezTo>
                  <a:pt x="3971924" y="4101555"/>
                  <a:pt x="3973830" y="4082505"/>
                  <a:pt x="3973830" y="4075838"/>
                </a:cubicBezTo>
                <a:cubicBezTo>
                  <a:pt x="3980498" y="4034880"/>
                  <a:pt x="3983356" y="4023450"/>
                  <a:pt x="3986212" y="4023450"/>
                </a:cubicBezTo>
                <a:close/>
                <a:moveTo>
                  <a:pt x="4027170" y="3831045"/>
                </a:moveTo>
                <a:cubicBezTo>
                  <a:pt x="4024312" y="3839617"/>
                  <a:pt x="4003358" y="3934867"/>
                  <a:pt x="4018598" y="3881527"/>
                </a:cubicBezTo>
                <a:cubicBezTo>
                  <a:pt x="4004310" y="3933915"/>
                  <a:pt x="3996692" y="3987255"/>
                  <a:pt x="3989070" y="4037737"/>
                </a:cubicBezTo>
                <a:cubicBezTo>
                  <a:pt x="3986212" y="4041548"/>
                  <a:pt x="3987166" y="4022498"/>
                  <a:pt x="3986212" y="4022498"/>
                </a:cubicBezTo>
                <a:cubicBezTo>
                  <a:pt x="3990976" y="3992017"/>
                  <a:pt x="3995738" y="3959633"/>
                  <a:pt x="4002404" y="3927248"/>
                </a:cubicBezTo>
                <a:lnTo>
                  <a:pt x="4013836" y="3878670"/>
                </a:lnTo>
                <a:cubicBezTo>
                  <a:pt x="4015740" y="3871050"/>
                  <a:pt x="4017644" y="3862477"/>
                  <a:pt x="4019552" y="3854858"/>
                </a:cubicBezTo>
                <a:close/>
                <a:moveTo>
                  <a:pt x="4194376" y="3649423"/>
                </a:moveTo>
                <a:lnTo>
                  <a:pt x="4184452" y="3670907"/>
                </a:lnTo>
                <a:cubicBezTo>
                  <a:pt x="4179808" y="3680551"/>
                  <a:pt x="4174806" y="3690552"/>
                  <a:pt x="4170044" y="3699601"/>
                </a:cubicBezTo>
                <a:cubicBezTo>
                  <a:pt x="4174808" y="3689123"/>
                  <a:pt x="4180524" y="3677693"/>
                  <a:pt x="4186238" y="3665311"/>
                </a:cubicBezTo>
                <a:close/>
                <a:moveTo>
                  <a:pt x="4249104" y="3593873"/>
                </a:moveTo>
                <a:cubicBezTo>
                  <a:pt x="4212908" y="3669120"/>
                  <a:pt x="4183380" y="3746273"/>
                  <a:pt x="4162424" y="3824378"/>
                </a:cubicBezTo>
                <a:cubicBezTo>
                  <a:pt x="4156710" y="3844380"/>
                  <a:pt x="4152900" y="3863430"/>
                  <a:pt x="4148138" y="3883433"/>
                </a:cubicBezTo>
                <a:cubicBezTo>
                  <a:pt x="4143376" y="3902483"/>
                  <a:pt x="4141470" y="3922486"/>
                  <a:pt x="4137660" y="3942488"/>
                </a:cubicBezTo>
                <a:cubicBezTo>
                  <a:pt x="4130992" y="3981540"/>
                  <a:pt x="4128136" y="4022498"/>
                  <a:pt x="4124324" y="4065361"/>
                </a:cubicBezTo>
                <a:cubicBezTo>
                  <a:pt x="4121468" y="4092983"/>
                  <a:pt x="4116704" y="4129178"/>
                  <a:pt x="4109084" y="4169183"/>
                </a:cubicBezTo>
                <a:cubicBezTo>
                  <a:pt x="4100512" y="4209188"/>
                  <a:pt x="4089084" y="4253955"/>
                  <a:pt x="4070984" y="4296818"/>
                </a:cubicBezTo>
                <a:cubicBezTo>
                  <a:pt x="4052888" y="4339680"/>
                  <a:pt x="4030980" y="4377780"/>
                  <a:pt x="4010978" y="4410165"/>
                </a:cubicBezTo>
                <a:cubicBezTo>
                  <a:pt x="3990976" y="4442550"/>
                  <a:pt x="3971924" y="4468268"/>
                  <a:pt x="3959544" y="4486365"/>
                </a:cubicBezTo>
                <a:cubicBezTo>
                  <a:pt x="3981450" y="4451123"/>
                  <a:pt x="3938588" y="4503511"/>
                  <a:pt x="3881438" y="4568280"/>
                </a:cubicBezTo>
                <a:cubicBezTo>
                  <a:pt x="3870008" y="4581615"/>
                  <a:pt x="3890964" y="4560661"/>
                  <a:pt x="3902392" y="4549230"/>
                </a:cubicBezTo>
                <a:cubicBezTo>
                  <a:pt x="3877628" y="4575900"/>
                  <a:pt x="3849052" y="4605428"/>
                  <a:pt x="3820478" y="4634003"/>
                </a:cubicBezTo>
                <a:cubicBezTo>
                  <a:pt x="3791904" y="4662578"/>
                  <a:pt x="3762376" y="4693058"/>
                  <a:pt x="3733800" y="4721633"/>
                </a:cubicBezTo>
                <a:cubicBezTo>
                  <a:pt x="3675698" y="4779736"/>
                  <a:pt x="3620452" y="4832123"/>
                  <a:pt x="3587116" y="4865461"/>
                </a:cubicBezTo>
                <a:cubicBezTo>
                  <a:pt x="3603308" y="4848315"/>
                  <a:pt x="3618548" y="4832123"/>
                  <a:pt x="3633788" y="4814978"/>
                </a:cubicBezTo>
                <a:cubicBezTo>
                  <a:pt x="3590924" y="4855936"/>
                  <a:pt x="3554730" y="4887368"/>
                  <a:pt x="3519488" y="4914991"/>
                </a:cubicBezTo>
                <a:cubicBezTo>
                  <a:pt x="3501392" y="4929278"/>
                  <a:pt x="3484244" y="4941661"/>
                  <a:pt x="3468052" y="4954043"/>
                </a:cubicBezTo>
                <a:cubicBezTo>
                  <a:pt x="3459480" y="4960711"/>
                  <a:pt x="3450908" y="4966425"/>
                  <a:pt x="3442336" y="4972141"/>
                </a:cubicBezTo>
                <a:cubicBezTo>
                  <a:pt x="3433764" y="4977855"/>
                  <a:pt x="3425192" y="4983570"/>
                  <a:pt x="3416618" y="4989286"/>
                </a:cubicBezTo>
                <a:cubicBezTo>
                  <a:pt x="3418524" y="4988333"/>
                  <a:pt x="3425192" y="4983570"/>
                  <a:pt x="3430904" y="4979761"/>
                </a:cubicBezTo>
                <a:cubicBezTo>
                  <a:pt x="3436620" y="4974998"/>
                  <a:pt x="3441384" y="4972141"/>
                  <a:pt x="3439478" y="4972141"/>
                </a:cubicBezTo>
                <a:cubicBezTo>
                  <a:pt x="3423284" y="4981666"/>
                  <a:pt x="3406140" y="4990238"/>
                  <a:pt x="3389948" y="4999763"/>
                </a:cubicBezTo>
                <a:cubicBezTo>
                  <a:pt x="3373756" y="5009288"/>
                  <a:pt x="3355658" y="5017861"/>
                  <a:pt x="3338512" y="5027386"/>
                </a:cubicBezTo>
                <a:cubicBezTo>
                  <a:pt x="3320416" y="5035005"/>
                  <a:pt x="3303270" y="5043578"/>
                  <a:pt x="3285172" y="5051198"/>
                </a:cubicBezTo>
                <a:cubicBezTo>
                  <a:pt x="3267076" y="5057866"/>
                  <a:pt x="3248978" y="5065486"/>
                  <a:pt x="3231832" y="5069295"/>
                </a:cubicBezTo>
                <a:cubicBezTo>
                  <a:pt x="3249930" y="5063580"/>
                  <a:pt x="3267076" y="5056913"/>
                  <a:pt x="3284220" y="5050245"/>
                </a:cubicBezTo>
                <a:cubicBezTo>
                  <a:pt x="3288984" y="5048341"/>
                  <a:pt x="3273744" y="5053103"/>
                  <a:pt x="3253740" y="5059770"/>
                </a:cubicBezTo>
                <a:cubicBezTo>
                  <a:pt x="3248978" y="5061675"/>
                  <a:pt x="3243264" y="5063580"/>
                  <a:pt x="3237548" y="5065486"/>
                </a:cubicBezTo>
                <a:cubicBezTo>
                  <a:pt x="3231832" y="5067391"/>
                  <a:pt x="3226118" y="5068343"/>
                  <a:pt x="3220404" y="5070248"/>
                </a:cubicBezTo>
                <a:cubicBezTo>
                  <a:pt x="3208972" y="5073105"/>
                  <a:pt x="3197544" y="5075963"/>
                  <a:pt x="3188970" y="5078820"/>
                </a:cubicBezTo>
                <a:cubicBezTo>
                  <a:pt x="3176588" y="5081678"/>
                  <a:pt x="3160396" y="5085488"/>
                  <a:pt x="3145156" y="5088345"/>
                </a:cubicBezTo>
                <a:cubicBezTo>
                  <a:pt x="3136584" y="5090250"/>
                  <a:pt x="3128964" y="5091203"/>
                  <a:pt x="3122296" y="5092155"/>
                </a:cubicBezTo>
                <a:cubicBezTo>
                  <a:pt x="3114676" y="5093108"/>
                  <a:pt x="3108960" y="5094061"/>
                  <a:pt x="3103244" y="5095013"/>
                </a:cubicBezTo>
                <a:cubicBezTo>
                  <a:pt x="3097768" y="5095966"/>
                  <a:pt x="3093482" y="5096799"/>
                  <a:pt x="3090878" y="5097454"/>
                </a:cubicBezTo>
                <a:lnTo>
                  <a:pt x="3088816" y="5098693"/>
                </a:lnTo>
                <a:lnTo>
                  <a:pt x="3026092" y="5101680"/>
                </a:lnTo>
                <a:cubicBezTo>
                  <a:pt x="3024188" y="5101680"/>
                  <a:pt x="3026092" y="5101680"/>
                  <a:pt x="3029904" y="5102633"/>
                </a:cubicBezTo>
                <a:cubicBezTo>
                  <a:pt x="3020378" y="5101680"/>
                  <a:pt x="3007996" y="5101680"/>
                  <a:pt x="2994660" y="5100728"/>
                </a:cubicBezTo>
                <a:cubicBezTo>
                  <a:pt x="2971800" y="5097870"/>
                  <a:pt x="2946084" y="5096918"/>
                  <a:pt x="2922270" y="5093108"/>
                </a:cubicBezTo>
                <a:cubicBezTo>
                  <a:pt x="2874644" y="5086441"/>
                  <a:pt x="2835592" y="5077868"/>
                  <a:pt x="2842260" y="5075963"/>
                </a:cubicBezTo>
                <a:cubicBezTo>
                  <a:pt x="2857500" y="5078820"/>
                  <a:pt x="2868930" y="5078820"/>
                  <a:pt x="2878456" y="5079773"/>
                </a:cubicBezTo>
                <a:cubicBezTo>
                  <a:pt x="2887980" y="5080725"/>
                  <a:pt x="2896552" y="5081678"/>
                  <a:pt x="2906078" y="5081678"/>
                </a:cubicBezTo>
                <a:cubicBezTo>
                  <a:pt x="2916556" y="5081678"/>
                  <a:pt x="2927984" y="5082630"/>
                  <a:pt x="2943224" y="5083583"/>
                </a:cubicBezTo>
                <a:cubicBezTo>
                  <a:pt x="2950844" y="5083583"/>
                  <a:pt x="2960370" y="5083583"/>
                  <a:pt x="2970848" y="5084536"/>
                </a:cubicBezTo>
                <a:cubicBezTo>
                  <a:pt x="2981324" y="5084536"/>
                  <a:pt x="2992756" y="5085488"/>
                  <a:pt x="3007044" y="5085488"/>
                </a:cubicBezTo>
                <a:cubicBezTo>
                  <a:pt x="3018472" y="5086441"/>
                  <a:pt x="3030856" y="5088345"/>
                  <a:pt x="3045144" y="5088345"/>
                </a:cubicBezTo>
                <a:cubicBezTo>
                  <a:pt x="3059430" y="5088345"/>
                  <a:pt x="3074670" y="5088345"/>
                  <a:pt x="3089910" y="5087393"/>
                </a:cubicBezTo>
                <a:cubicBezTo>
                  <a:pt x="3106104" y="5085488"/>
                  <a:pt x="3122296" y="5084536"/>
                  <a:pt x="3139440" y="5081678"/>
                </a:cubicBezTo>
                <a:cubicBezTo>
                  <a:pt x="3156584" y="5078820"/>
                  <a:pt x="3173730" y="5075963"/>
                  <a:pt x="3191828" y="5071200"/>
                </a:cubicBezTo>
                <a:cubicBezTo>
                  <a:pt x="3264218" y="5053103"/>
                  <a:pt x="3337560" y="5019766"/>
                  <a:pt x="3404236" y="4981666"/>
                </a:cubicBezTo>
                <a:cubicBezTo>
                  <a:pt x="3421380" y="4970236"/>
                  <a:pt x="3425192" y="4965473"/>
                  <a:pt x="3435668" y="4957853"/>
                </a:cubicBezTo>
                <a:cubicBezTo>
                  <a:pt x="3440430" y="4954043"/>
                  <a:pt x="3447098" y="4949280"/>
                  <a:pt x="3457576" y="4942613"/>
                </a:cubicBezTo>
                <a:cubicBezTo>
                  <a:pt x="3467100" y="4934993"/>
                  <a:pt x="3481388" y="4925468"/>
                  <a:pt x="3500438" y="4911180"/>
                </a:cubicBezTo>
                <a:cubicBezTo>
                  <a:pt x="3496628" y="4915943"/>
                  <a:pt x="3486150" y="4925468"/>
                  <a:pt x="3471864" y="4935945"/>
                </a:cubicBezTo>
                <a:cubicBezTo>
                  <a:pt x="3457576" y="4947375"/>
                  <a:pt x="3440430" y="4958805"/>
                  <a:pt x="3426144" y="4968330"/>
                </a:cubicBezTo>
                <a:cubicBezTo>
                  <a:pt x="3397568" y="4987380"/>
                  <a:pt x="3379470" y="4998811"/>
                  <a:pt x="3422332" y="4977855"/>
                </a:cubicBezTo>
                <a:cubicBezTo>
                  <a:pt x="3457576" y="4956900"/>
                  <a:pt x="3504248" y="4926420"/>
                  <a:pt x="3541396" y="4894988"/>
                </a:cubicBezTo>
                <a:cubicBezTo>
                  <a:pt x="3560444" y="4879748"/>
                  <a:pt x="3577592" y="4864508"/>
                  <a:pt x="3590924" y="4851173"/>
                </a:cubicBezTo>
                <a:cubicBezTo>
                  <a:pt x="3604260" y="4837838"/>
                  <a:pt x="3614738" y="4827361"/>
                  <a:pt x="3619500" y="4820693"/>
                </a:cubicBezTo>
                <a:cubicBezTo>
                  <a:pt x="3576638" y="4859746"/>
                  <a:pt x="3553778" y="4876890"/>
                  <a:pt x="3544252" y="4883558"/>
                </a:cubicBezTo>
                <a:cubicBezTo>
                  <a:pt x="3534728" y="4890225"/>
                  <a:pt x="3536632" y="4886416"/>
                  <a:pt x="3538538" y="4882605"/>
                </a:cubicBezTo>
                <a:cubicBezTo>
                  <a:pt x="3540444" y="4878795"/>
                  <a:pt x="3542348" y="4874986"/>
                  <a:pt x="3532824" y="4881653"/>
                </a:cubicBezTo>
                <a:cubicBezTo>
                  <a:pt x="3523298" y="4887368"/>
                  <a:pt x="3502344" y="4904513"/>
                  <a:pt x="3453766" y="4938803"/>
                </a:cubicBezTo>
                <a:cubicBezTo>
                  <a:pt x="3464244" y="4931183"/>
                  <a:pt x="3473768" y="4923563"/>
                  <a:pt x="3482340" y="4916895"/>
                </a:cubicBezTo>
                <a:cubicBezTo>
                  <a:pt x="3491866" y="4909275"/>
                  <a:pt x="3500438" y="4902608"/>
                  <a:pt x="3509010" y="4894988"/>
                </a:cubicBezTo>
                <a:cubicBezTo>
                  <a:pt x="3518536" y="4887368"/>
                  <a:pt x="3528060" y="4878795"/>
                  <a:pt x="3539492" y="4869271"/>
                </a:cubicBezTo>
                <a:cubicBezTo>
                  <a:pt x="3549968" y="4859746"/>
                  <a:pt x="3563304" y="4848315"/>
                  <a:pt x="3578544" y="4834980"/>
                </a:cubicBezTo>
                <a:cubicBezTo>
                  <a:pt x="3604260" y="4813073"/>
                  <a:pt x="3607118" y="4812121"/>
                  <a:pt x="3599498" y="4819740"/>
                </a:cubicBezTo>
                <a:cubicBezTo>
                  <a:pt x="3591878" y="4827361"/>
                  <a:pt x="3575684" y="4844505"/>
                  <a:pt x="3561398" y="4856888"/>
                </a:cubicBezTo>
                <a:cubicBezTo>
                  <a:pt x="3548064" y="4869271"/>
                  <a:pt x="3537584" y="4879748"/>
                  <a:pt x="3545204" y="4874033"/>
                </a:cubicBezTo>
                <a:cubicBezTo>
                  <a:pt x="3551872" y="4868318"/>
                  <a:pt x="3578544" y="4849268"/>
                  <a:pt x="3631884" y="4799738"/>
                </a:cubicBezTo>
                <a:lnTo>
                  <a:pt x="3644266" y="4774973"/>
                </a:lnTo>
                <a:cubicBezTo>
                  <a:pt x="3691892" y="4731158"/>
                  <a:pt x="3751898" y="4669246"/>
                  <a:pt x="3786188" y="4634003"/>
                </a:cubicBezTo>
                <a:cubicBezTo>
                  <a:pt x="3731896" y="4691153"/>
                  <a:pt x="3678556" y="4746398"/>
                  <a:pt x="3652838" y="4777830"/>
                </a:cubicBezTo>
                <a:cubicBezTo>
                  <a:pt x="3691892" y="4742588"/>
                  <a:pt x="3747136" y="4685438"/>
                  <a:pt x="3793808" y="4637813"/>
                </a:cubicBezTo>
                <a:cubicBezTo>
                  <a:pt x="3840480" y="4590188"/>
                  <a:pt x="3879532" y="4549230"/>
                  <a:pt x="3884296" y="4546373"/>
                </a:cubicBezTo>
                <a:cubicBezTo>
                  <a:pt x="3929064" y="4493033"/>
                  <a:pt x="3968116" y="4439693"/>
                  <a:pt x="3998596" y="4383495"/>
                </a:cubicBezTo>
                <a:cubicBezTo>
                  <a:pt x="4013836" y="4355873"/>
                  <a:pt x="4027170" y="4326345"/>
                  <a:pt x="4038600" y="4296818"/>
                </a:cubicBezTo>
                <a:cubicBezTo>
                  <a:pt x="4050030" y="4267290"/>
                  <a:pt x="4058604" y="4236811"/>
                  <a:pt x="4064318" y="4206330"/>
                </a:cubicBezTo>
                <a:cubicBezTo>
                  <a:pt x="4076700" y="4146323"/>
                  <a:pt x="4082416" y="4086315"/>
                  <a:pt x="4089084" y="4024403"/>
                </a:cubicBezTo>
                <a:cubicBezTo>
                  <a:pt x="4092892" y="3993923"/>
                  <a:pt x="4096704" y="3962490"/>
                  <a:pt x="4103370" y="3931058"/>
                </a:cubicBezTo>
                <a:cubicBezTo>
                  <a:pt x="4107180" y="3914865"/>
                  <a:pt x="4110038" y="3898673"/>
                  <a:pt x="4113848" y="3882480"/>
                </a:cubicBezTo>
                <a:cubicBezTo>
                  <a:pt x="4118610" y="3866288"/>
                  <a:pt x="4123372" y="3850095"/>
                  <a:pt x="4128136" y="3832950"/>
                </a:cubicBezTo>
                <a:cubicBezTo>
                  <a:pt x="4131944" y="3819615"/>
                  <a:pt x="4136708" y="3808186"/>
                  <a:pt x="4140518" y="3798661"/>
                </a:cubicBezTo>
                <a:cubicBezTo>
                  <a:pt x="4144328" y="3789136"/>
                  <a:pt x="4147184" y="3781515"/>
                  <a:pt x="4150044" y="3774848"/>
                </a:cubicBezTo>
                <a:cubicBezTo>
                  <a:pt x="4155758" y="3761513"/>
                  <a:pt x="4159568" y="3754845"/>
                  <a:pt x="4161472" y="3752940"/>
                </a:cubicBezTo>
                <a:cubicBezTo>
                  <a:pt x="4165284" y="3749130"/>
                  <a:pt x="4161472" y="3763418"/>
                  <a:pt x="4155758" y="3785325"/>
                </a:cubicBezTo>
                <a:cubicBezTo>
                  <a:pt x="4164330" y="3758655"/>
                  <a:pt x="4173856" y="3740558"/>
                  <a:pt x="4178618" y="3726270"/>
                </a:cubicBezTo>
                <a:cubicBezTo>
                  <a:pt x="4183380" y="3712936"/>
                  <a:pt x="4187192" y="3703411"/>
                  <a:pt x="4190048" y="3695790"/>
                </a:cubicBezTo>
                <a:cubicBezTo>
                  <a:pt x="4195764" y="3680550"/>
                  <a:pt x="4198620" y="3668168"/>
                  <a:pt x="4215766" y="3632925"/>
                </a:cubicBezTo>
                <a:cubicBezTo>
                  <a:pt x="4200524" y="3669120"/>
                  <a:pt x="4195764" y="3682455"/>
                  <a:pt x="4197668" y="3681503"/>
                </a:cubicBezTo>
                <a:cubicBezTo>
                  <a:pt x="4200524" y="3680550"/>
                  <a:pt x="4209098" y="3665311"/>
                  <a:pt x="4222432" y="3646261"/>
                </a:cubicBezTo>
                <a:cubicBezTo>
                  <a:pt x="4231958" y="3628163"/>
                  <a:pt x="4240530" y="3611018"/>
                  <a:pt x="4249104" y="3593873"/>
                </a:cubicBezTo>
                <a:close/>
                <a:moveTo>
                  <a:pt x="4281488" y="3530055"/>
                </a:moveTo>
                <a:cubicBezTo>
                  <a:pt x="4270058" y="3551010"/>
                  <a:pt x="4259580" y="3572918"/>
                  <a:pt x="4249104" y="3593873"/>
                </a:cubicBezTo>
                <a:cubicBezTo>
                  <a:pt x="4261484" y="3568155"/>
                  <a:pt x="4273868" y="3546248"/>
                  <a:pt x="4281488" y="3530055"/>
                </a:cubicBezTo>
                <a:close/>
                <a:moveTo>
                  <a:pt x="4270058" y="3514815"/>
                </a:moveTo>
                <a:cubicBezTo>
                  <a:pt x="4261484" y="3530055"/>
                  <a:pt x="4255770" y="3540533"/>
                  <a:pt x="4248152" y="3555773"/>
                </a:cubicBezTo>
                <a:cubicBezTo>
                  <a:pt x="4243388" y="3562440"/>
                  <a:pt x="4246244" y="3556725"/>
                  <a:pt x="4251960" y="3546248"/>
                </a:cubicBezTo>
                <a:cubicBezTo>
                  <a:pt x="4258628" y="3534818"/>
                  <a:pt x="4264344" y="3523387"/>
                  <a:pt x="4270058" y="3514815"/>
                </a:cubicBezTo>
                <a:close/>
                <a:moveTo>
                  <a:pt x="4290298" y="3505053"/>
                </a:moveTo>
                <a:cubicBezTo>
                  <a:pt x="4291490" y="3504100"/>
                  <a:pt x="4291966" y="3504338"/>
                  <a:pt x="4291966" y="3505290"/>
                </a:cubicBezTo>
                <a:cubicBezTo>
                  <a:pt x="4288156" y="3510053"/>
                  <a:pt x="4285298" y="3514815"/>
                  <a:pt x="4281488" y="3520530"/>
                </a:cubicBezTo>
                <a:lnTo>
                  <a:pt x="4284344" y="3511958"/>
                </a:lnTo>
                <a:cubicBezTo>
                  <a:pt x="4287202" y="3508148"/>
                  <a:pt x="4289108" y="3506005"/>
                  <a:pt x="4290298" y="3505053"/>
                </a:cubicBezTo>
                <a:close/>
                <a:moveTo>
                  <a:pt x="4308158" y="3483383"/>
                </a:moveTo>
                <a:lnTo>
                  <a:pt x="4281488" y="3530055"/>
                </a:lnTo>
                <a:cubicBezTo>
                  <a:pt x="4288156" y="3516721"/>
                  <a:pt x="4291966" y="3508148"/>
                  <a:pt x="4292918" y="3506243"/>
                </a:cubicBezTo>
                <a:cubicBezTo>
                  <a:pt x="4298632" y="3497671"/>
                  <a:pt x="4303396" y="3490050"/>
                  <a:pt x="4308158" y="3483383"/>
                </a:cubicBezTo>
                <a:close/>
                <a:moveTo>
                  <a:pt x="1436372" y="3453855"/>
                </a:moveTo>
                <a:cubicBezTo>
                  <a:pt x="1407796" y="3542437"/>
                  <a:pt x="1408748" y="3549105"/>
                  <a:pt x="1407796" y="3559583"/>
                </a:cubicBezTo>
                <a:cubicBezTo>
                  <a:pt x="1406844" y="3569108"/>
                  <a:pt x="1405892" y="3584348"/>
                  <a:pt x="1369696" y="3673883"/>
                </a:cubicBezTo>
                <a:cubicBezTo>
                  <a:pt x="1371600" y="3669120"/>
                  <a:pt x="1371600" y="3666262"/>
                  <a:pt x="1372552" y="3664358"/>
                </a:cubicBezTo>
                <a:cubicBezTo>
                  <a:pt x="1373506" y="3660548"/>
                  <a:pt x="1373506" y="3659595"/>
                  <a:pt x="1373506" y="3657690"/>
                </a:cubicBezTo>
                <a:cubicBezTo>
                  <a:pt x="1362076" y="3684360"/>
                  <a:pt x="1327786" y="3760560"/>
                  <a:pt x="1308736" y="3799612"/>
                </a:cubicBezTo>
                <a:lnTo>
                  <a:pt x="1311594" y="3790087"/>
                </a:lnTo>
                <a:cubicBezTo>
                  <a:pt x="1298258" y="3818662"/>
                  <a:pt x="1281114" y="3845333"/>
                  <a:pt x="1265872" y="3872955"/>
                </a:cubicBezTo>
                <a:cubicBezTo>
                  <a:pt x="1258252" y="3887243"/>
                  <a:pt x="1248728" y="3899625"/>
                  <a:pt x="1238252" y="3914865"/>
                </a:cubicBezTo>
                <a:lnTo>
                  <a:pt x="1211580" y="3953918"/>
                </a:lnTo>
                <a:cubicBezTo>
                  <a:pt x="1214438" y="3945345"/>
                  <a:pt x="1223012" y="3932962"/>
                  <a:pt x="1232536" y="3917723"/>
                </a:cubicBezTo>
                <a:cubicBezTo>
                  <a:pt x="1243014" y="3902483"/>
                  <a:pt x="1255396" y="3884385"/>
                  <a:pt x="1265872" y="3866287"/>
                </a:cubicBezTo>
                <a:cubicBezTo>
                  <a:pt x="1277304" y="3848190"/>
                  <a:pt x="1287780" y="3830093"/>
                  <a:pt x="1296352" y="3814852"/>
                </a:cubicBezTo>
                <a:cubicBezTo>
                  <a:pt x="1303972" y="3799612"/>
                  <a:pt x="1309688" y="3786277"/>
                  <a:pt x="1311594" y="3779610"/>
                </a:cubicBezTo>
                <a:lnTo>
                  <a:pt x="1299212" y="3802470"/>
                </a:lnTo>
                <a:cubicBezTo>
                  <a:pt x="1295400" y="3810090"/>
                  <a:pt x="1291592" y="3817710"/>
                  <a:pt x="1286828" y="3825330"/>
                </a:cubicBezTo>
                <a:lnTo>
                  <a:pt x="1260158" y="3870098"/>
                </a:lnTo>
                <a:lnTo>
                  <a:pt x="1281114" y="3831998"/>
                </a:lnTo>
                <a:cubicBezTo>
                  <a:pt x="1284924" y="3825330"/>
                  <a:pt x="1288732" y="3819615"/>
                  <a:pt x="1291592" y="3812948"/>
                </a:cubicBezTo>
                <a:lnTo>
                  <a:pt x="1301116" y="3792945"/>
                </a:lnTo>
                <a:lnTo>
                  <a:pt x="1320166" y="3753893"/>
                </a:lnTo>
                <a:cubicBezTo>
                  <a:pt x="1326832" y="3740558"/>
                  <a:pt x="1331596" y="3727223"/>
                  <a:pt x="1337312" y="3713887"/>
                </a:cubicBezTo>
                <a:cubicBezTo>
                  <a:pt x="1311594" y="3777705"/>
                  <a:pt x="1343026" y="3721508"/>
                  <a:pt x="1363028" y="3664358"/>
                </a:cubicBezTo>
                <a:cubicBezTo>
                  <a:pt x="1362076" y="3656737"/>
                  <a:pt x="1363028" y="3652927"/>
                  <a:pt x="1367792" y="3640545"/>
                </a:cubicBezTo>
                <a:cubicBezTo>
                  <a:pt x="1372552" y="3628162"/>
                  <a:pt x="1382078" y="3606255"/>
                  <a:pt x="1395414" y="3561487"/>
                </a:cubicBezTo>
                <a:cubicBezTo>
                  <a:pt x="1392556" y="3569108"/>
                  <a:pt x="1395414" y="3564345"/>
                  <a:pt x="1401128" y="3551962"/>
                </a:cubicBezTo>
                <a:cubicBezTo>
                  <a:pt x="1406844" y="3539580"/>
                  <a:pt x="1414464" y="3519577"/>
                  <a:pt x="1421132" y="3497670"/>
                </a:cubicBezTo>
                <a:cubicBezTo>
                  <a:pt x="1428752" y="3478620"/>
                  <a:pt x="1432560" y="3465285"/>
                  <a:pt x="1436372" y="3453855"/>
                </a:cubicBezTo>
                <a:close/>
                <a:moveTo>
                  <a:pt x="4462464" y="3246210"/>
                </a:moveTo>
                <a:lnTo>
                  <a:pt x="4432936" y="3287167"/>
                </a:lnTo>
                <a:cubicBezTo>
                  <a:pt x="4404360" y="3322410"/>
                  <a:pt x="4376738" y="3358605"/>
                  <a:pt x="4351020" y="3395752"/>
                </a:cubicBezTo>
                <a:cubicBezTo>
                  <a:pt x="4391978" y="3335745"/>
                  <a:pt x="4430078" y="3287167"/>
                  <a:pt x="4462464" y="3246210"/>
                </a:cubicBezTo>
                <a:close/>
                <a:moveTo>
                  <a:pt x="4481166" y="3107607"/>
                </a:moveTo>
                <a:lnTo>
                  <a:pt x="4476752" y="3112861"/>
                </a:lnTo>
                <a:cubicBezTo>
                  <a:pt x="4474728" y="3115242"/>
                  <a:pt x="4474386" y="3115629"/>
                  <a:pt x="4475320" y="3114515"/>
                </a:cubicBezTo>
                <a:close/>
                <a:moveTo>
                  <a:pt x="4608196" y="3102383"/>
                </a:moveTo>
                <a:cubicBezTo>
                  <a:pt x="4527232" y="3193823"/>
                  <a:pt x="4448176" y="3285263"/>
                  <a:pt x="4375784" y="3382418"/>
                </a:cubicBezTo>
                <a:cubicBezTo>
                  <a:pt x="4377690" y="3378608"/>
                  <a:pt x="4380548" y="3372893"/>
                  <a:pt x="4391024" y="3357653"/>
                </a:cubicBezTo>
                <a:cubicBezTo>
                  <a:pt x="4341496" y="3424328"/>
                  <a:pt x="4352924" y="3417661"/>
                  <a:pt x="4307204" y="3482430"/>
                </a:cubicBezTo>
                <a:cubicBezTo>
                  <a:pt x="4346258" y="3415755"/>
                  <a:pt x="4388168" y="3350986"/>
                  <a:pt x="4432936" y="3287168"/>
                </a:cubicBezTo>
                <a:lnTo>
                  <a:pt x="4437698" y="3281453"/>
                </a:lnTo>
                <a:cubicBezTo>
                  <a:pt x="4421504" y="3303361"/>
                  <a:pt x="4424364" y="3304313"/>
                  <a:pt x="4436744" y="3291930"/>
                </a:cubicBezTo>
                <a:cubicBezTo>
                  <a:pt x="4449128" y="3278596"/>
                  <a:pt x="4471988" y="3251925"/>
                  <a:pt x="4497704" y="3218588"/>
                </a:cubicBezTo>
                <a:lnTo>
                  <a:pt x="4488180" y="3233828"/>
                </a:lnTo>
                <a:cubicBezTo>
                  <a:pt x="4504372" y="3210968"/>
                  <a:pt x="4552950" y="3151913"/>
                  <a:pt x="4572952" y="3132863"/>
                </a:cubicBezTo>
                <a:cubicBezTo>
                  <a:pt x="4527232" y="3187155"/>
                  <a:pt x="4598670" y="3110003"/>
                  <a:pt x="4608196" y="3102383"/>
                </a:cubicBezTo>
                <a:close/>
                <a:moveTo>
                  <a:pt x="4530092" y="3083332"/>
                </a:moveTo>
                <a:cubicBezTo>
                  <a:pt x="4531044" y="3082380"/>
                  <a:pt x="4531044" y="3083332"/>
                  <a:pt x="4531044" y="3083332"/>
                </a:cubicBezTo>
                <a:cubicBezTo>
                  <a:pt x="4525328" y="3090952"/>
                  <a:pt x="4518660" y="3099525"/>
                  <a:pt x="4511040" y="3109050"/>
                </a:cubicBezTo>
                <a:cubicBezTo>
                  <a:pt x="4510088" y="3109050"/>
                  <a:pt x="4510088" y="3110002"/>
                  <a:pt x="4510088" y="3110002"/>
                </a:cubicBezTo>
                <a:close/>
                <a:moveTo>
                  <a:pt x="1576806" y="3008889"/>
                </a:moveTo>
                <a:cubicBezTo>
                  <a:pt x="1577162" y="3011300"/>
                  <a:pt x="1569482" y="3033803"/>
                  <a:pt x="1560196" y="3059520"/>
                </a:cubicBezTo>
                <a:cubicBezTo>
                  <a:pt x="1553528" y="3076665"/>
                  <a:pt x="1547812" y="3095715"/>
                  <a:pt x="1543052" y="3110955"/>
                </a:cubicBezTo>
                <a:cubicBezTo>
                  <a:pt x="1538288" y="3126195"/>
                  <a:pt x="1535432" y="3138577"/>
                  <a:pt x="1535432" y="3142387"/>
                </a:cubicBezTo>
                <a:cubicBezTo>
                  <a:pt x="1542098" y="3123337"/>
                  <a:pt x="1549718" y="3100477"/>
                  <a:pt x="1553528" y="3088095"/>
                </a:cubicBezTo>
                <a:cubicBezTo>
                  <a:pt x="1564958" y="3058567"/>
                  <a:pt x="1564006" y="3066187"/>
                  <a:pt x="1559244" y="3081427"/>
                </a:cubicBezTo>
                <a:cubicBezTo>
                  <a:pt x="1555432" y="3096667"/>
                  <a:pt x="1548764" y="3119527"/>
                  <a:pt x="1549718" y="3120480"/>
                </a:cubicBezTo>
                <a:cubicBezTo>
                  <a:pt x="1543052" y="3140482"/>
                  <a:pt x="1535432" y="3160485"/>
                  <a:pt x="1528764" y="3181440"/>
                </a:cubicBezTo>
                <a:cubicBezTo>
                  <a:pt x="1521144" y="3202395"/>
                  <a:pt x="1514476" y="3222397"/>
                  <a:pt x="1507808" y="3243352"/>
                </a:cubicBezTo>
                <a:lnTo>
                  <a:pt x="1491616" y="3319552"/>
                </a:lnTo>
                <a:cubicBezTo>
                  <a:pt x="1539240" y="3183345"/>
                  <a:pt x="1496378" y="3309075"/>
                  <a:pt x="1524952" y="3240495"/>
                </a:cubicBezTo>
                <a:cubicBezTo>
                  <a:pt x="1503998" y="3296692"/>
                  <a:pt x="1464944" y="3442425"/>
                  <a:pt x="1442086" y="3487192"/>
                </a:cubicBezTo>
                <a:cubicBezTo>
                  <a:pt x="1448752" y="3461475"/>
                  <a:pt x="1455420" y="3436710"/>
                  <a:pt x="1461136" y="3411945"/>
                </a:cubicBezTo>
                <a:lnTo>
                  <a:pt x="1479232" y="3337650"/>
                </a:lnTo>
                <a:cubicBezTo>
                  <a:pt x="1469708" y="3369082"/>
                  <a:pt x="1461136" y="3395752"/>
                  <a:pt x="1453516" y="3425280"/>
                </a:cubicBezTo>
                <a:lnTo>
                  <a:pt x="1443990" y="3428137"/>
                </a:lnTo>
                <a:cubicBezTo>
                  <a:pt x="1442086" y="3436710"/>
                  <a:pt x="1439228" y="3443377"/>
                  <a:pt x="1437324" y="3450997"/>
                </a:cubicBezTo>
                <a:cubicBezTo>
                  <a:pt x="1446848" y="3416707"/>
                  <a:pt x="1444944" y="3411945"/>
                  <a:pt x="1452564" y="3384322"/>
                </a:cubicBezTo>
                <a:cubicBezTo>
                  <a:pt x="1467804" y="3342412"/>
                  <a:pt x="1487806" y="3276690"/>
                  <a:pt x="1517332" y="3187155"/>
                </a:cubicBezTo>
                <a:cubicBezTo>
                  <a:pt x="1524952" y="3155722"/>
                  <a:pt x="1530668" y="3137625"/>
                  <a:pt x="1538288" y="3113812"/>
                </a:cubicBezTo>
                <a:cubicBezTo>
                  <a:pt x="1542098" y="3101430"/>
                  <a:pt x="1545908" y="3089047"/>
                  <a:pt x="1551624" y="3072855"/>
                </a:cubicBezTo>
                <a:cubicBezTo>
                  <a:pt x="1558290" y="3056662"/>
                  <a:pt x="1564958" y="3037612"/>
                  <a:pt x="1573532" y="3013800"/>
                </a:cubicBezTo>
                <a:cubicBezTo>
                  <a:pt x="1575674" y="3009514"/>
                  <a:pt x="1576686" y="3008085"/>
                  <a:pt x="1576806" y="3008889"/>
                </a:cubicBezTo>
                <a:close/>
                <a:moveTo>
                  <a:pt x="1614488" y="2945220"/>
                </a:moveTo>
                <a:lnTo>
                  <a:pt x="1614464" y="2945360"/>
                </a:lnTo>
                <a:lnTo>
                  <a:pt x="1614226" y="2945827"/>
                </a:lnTo>
                <a:close/>
                <a:moveTo>
                  <a:pt x="1581150" y="2880450"/>
                </a:moveTo>
                <a:cubicBezTo>
                  <a:pt x="1579244" y="2889975"/>
                  <a:pt x="1573530" y="2904263"/>
                  <a:pt x="1566864" y="2921408"/>
                </a:cubicBezTo>
                <a:cubicBezTo>
                  <a:pt x="1560196" y="2938553"/>
                  <a:pt x="1552576" y="2957603"/>
                  <a:pt x="1544956" y="2975700"/>
                </a:cubicBezTo>
                <a:cubicBezTo>
                  <a:pt x="1530668" y="3011895"/>
                  <a:pt x="1521144" y="3040470"/>
                  <a:pt x="1530668" y="3029040"/>
                </a:cubicBezTo>
                <a:cubicBezTo>
                  <a:pt x="1537336" y="3011895"/>
                  <a:pt x="1542098" y="2997608"/>
                  <a:pt x="1547812" y="2984273"/>
                </a:cubicBezTo>
                <a:cubicBezTo>
                  <a:pt x="1553528" y="2970938"/>
                  <a:pt x="1558290" y="2959508"/>
                  <a:pt x="1562100" y="2949030"/>
                </a:cubicBezTo>
                <a:cubicBezTo>
                  <a:pt x="1565910" y="2938553"/>
                  <a:pt x="1569720" y="2929028"/>
                  <a:pt x="1573530" y="2918550"/>
                </a:cubicBezTo>
                <a:cubicBezTo>
                  <a:pt x="1577340" y="2909025"/>
                  <a:pt x="1581150" y="2899500"/>
                  <a:pt x="1585912" y="2888070"/>
                </a:cubicBezTo>
                <a:cubicBezTo>
                  <a:pt x="1586864" y="2889975"/>
                  <a:pt x="1581150" y="2904263"/>
                  <a:pt x="1572578" y="2925218"/>
                </a:cubicBezTo>
                <a:cubicBezTo>
                  <a:pt x="1564958" y="2947125"/>
                  <a:pt x="1552576" y="2974748"/>
                  <a:pt x="1542098" y="3002370"/>
                </a:cubicBezTo>
                <a:cubicBezTo>
                  <a:pt x="1518284" y="3062378"/>
                  <a:pt x="1494472" y="3128100"/>
                  <a:pt x="1483996" y="3153818"/>
                </a:cubicBezTo>
                <a:cubicBezTo>
                  <a:pt x="1492568" y="3127148"/>
                  <a:pt x="1500188" y="3105240"/>
                  <a:pt x="1505904" y="3084285"/>
                </a:cubicBezTo>
                <a:cubicBezTo>
                  <a:pt x="1511618" y="3063330"/>
                  <a:pt x="1517332" y="3044280"/>
                  <a:pt x="1524000" y="3024278"/>
                </a:cubicBezTo>
                <a:cubicBezTo>
                  <a:pt x="1529716" y="3004275"/>
                  <a:pt x="1536384" y="2983320"/>
                  <a:pt x="1545908" y="2960460"/>
                </a:cubicBezTo>
                <a:cubicBezTo>
                  <a:pt x="1555432" y="2937600"/>
                  <a:pt x="1565910" y="2910930"/>
                  <a:pt x="1581150" y="2880450"/>
                </a:cubicBezTo>
                <a:close/>
                <a:moveTo>
                  <a:pt x="1584198" y="2868221"/>
                </a:moveTo>
                <a:lnTo>
                  <a:pt x="1574484" y="2892833"/>
                </a:lnTo>
                <a:lnTo>
                  <a:pt x="1570672" y="2899500"/>
                </a:lnTo>
                <a:close/>
                <a:moveTo>
                  <a:pt x="1646872" y="2868068"/>
                </a:moveTo>
                <a:cubicBezTo>
                  <a:pt x="1638300" y="2886165"/>
                  <a:pt x="1630680" y="2902358"/>
                  <a:pt x="1624012" y="2916645"/>
                </a:cubicBezTo>
                <a:cubicBezTo>
                  <a:pt x="1617344" y="2929980"/>
                  <a:pt x="1612584" y="2941410"/>
                  <a:pt x="1610678" y="2948078"/>
                </a:cubicBezTo>
                <a:cubicBezTo>
                  <a:pt x="1608772" y="2954745"/>
                  <a:pt x="1608772" y="2956650"/>
                  <a:pt x="1611630" y="2950935"/>
                </a:cubicBezTo>
                <a:lnTo>
                  <a:pt x="1614226" y="2945827"/>
                </a:lnTo>
                <a:lnTo>
                  <a:pt x="1602506" y="2973051"/>
                </a:lnTo>
                <a:cubicBezTo>
                  <a:pt x="1592104" y="2996715"/>
                  <a:pt x="1586388" y="3008324"/>
                  <a:pt x="1584960" y="3011895"/>
                </a:cubicBezTo>
                <a:cubicBezTo>
                  <a:pt x="1583056" y="3016658"/>
                  <a:pt x="1585912" y="3006180"/>
                  <a:pt x="1591628" y="2990940"/>
                </a:cubicBezTo>
                <a:cubicBezTo>
                  <a:pt x="1597344" y="2975700"/>
                  <a:pt x="1605916" y="2954745"/>
                  <a:pt x="1612584" y="2936648"/>
                </a:cubicBezTo>
                <a:cubicBezTo>
                  <a:pt x="1620204" y="2918550"/>
                  <a:pt x="1626870" y="2904263"/>
                  <a:pt x="1627824" y="2904263"/>
                </a:cubicBezTo>
                <a:cubicBezTo>
                  <a:pt x="1630680" y="2900453"/>
                  <a:pt x="1638300" y="2885213"/>
                  <a:pt x="1646872" y="2868068"/>
                </a:cubicBezTo>
                <a:close/>
                <a:moveTo>
                  <a:pt x="4707740" y="2865653"/>
                </a:moveTo>
                <a:lnTo>
                  <a:pt x="4695350" y="2877831"/>
                </a:lnTo>
                <a:cubicBezTo>
                  <a:pt x="4672014" y="2901406"/>
                  <a:pt x="4646296" y="2928552"/>
                  <a:pt x="4619626" y="2957603"/>
                </a:cubicBezTo>
                <a:cubicBezTo>
                  <a:pt x="4566286" y="3015706"/>
                  <a:pt x="4508184" y="3082381"/>
                  <a:pt x="4453892" y="3146198"/>
                </a:cubicBezTo>
                <a:lnTo>
                  <a:pt x="4503420" y="3091906"/>
                </a:lnTo>
                <a:cubicBezTo>
                  <a:pt x="4485324" y="3114766"/>
                  <a:pt x="4466272" y="3135721"/>
                  <a:pt x="4447224" y="3158581"/>
                </a:cubicBezTo>
                <a:cubicBezTo>
                  <a:pt x="4467226" y="3137626"/>
                  <a:pt x="4487228" y="3117623"/>
                  <a:pt x="4506278" y="3097621"/>
                </a:cubicBezTo>
                <a:cubicBezTo>
                  <a:pt x="4451032" y="3158581"/>
                  <a:pt x="4406266" y="3214778"/>
                  <a:pt x="4359592" y="3273833"/>
                </a:cubicBezTo>
                <a:cubicBezTo>
                  <a:pt x="4414838" y="3204301"/>
                  <a:pt x="4441508" y="3182393"/>
                  <a:pt x="4409124" y="3220493"/>
                </a:cubicBezTo>
                <a:cubicBezTo>
                  <a:pt x="4375786" y="3256688"/>
                  <a:pt x="4361498" y="3277643"/>
                  <a:pt x="4348164" y="3296693"/>
                </a:cubicBezTo>
                <a:cubicBezTo>
                  <a:pt x="4334828" y="3314791"/>
                  <a:pt x="4325304" y="3332888"/>
                  <a:pt x="4302444" y="3362416"/>
                </a:cubicBezTo>
                <a:cubicBezTo>
                  <a:pt x="4314826" y="3345271"/>
                  <a:pt x="4330066" y="3326221"/>
                  <a:pt x="4338638" y="3314791"/>
                </a:cubicBezTo>
                <a:cubicBezTo>
                  <a:pt x="4347212" y="3303361"/>
                  <a:pt x="4351020" y="3300503"/>
                  <a:pt x="4341496" y="3314791"/>
                </a:cubicBezTo>
                <a:cubicBezTo>
                  <a:pt x="4317684" y="3343366"/>
                  <a:pt x="4298632" y="3367178"/>
                  <a:pt x="4283392" y="3389086"/>
                </a:cubicBezTo>
                <a:cubicBezTo>
                  <a:pt x="4275772" y="3399563"/>
                  <a:pt x="4268152" y="3410041"/>
                  <a:pt x="4261486" y="3419566"/>
                </a:cubicBezTo>
                <a:cubicBezTo>
                  <a:pt x="4253866" y="3429091"/>
                  <a:pt x="4248152" y="3438616"/>
                  <a:pt x="4241484" y="3448141"/>
                </a:cubicBezTo>
                <a:cubicBezTo>
                  <a:pt x="4234816" y="3457666"/>
                  <a:pt x="4229100" y="3467191"/>
                  <a:pt x="4222432" y="3476716"/>
                </a:cubicBezTo>
                <a:cubicBezTo>
                  <a:pt x="4216718" y="3486241"/>
                  <a:pt x="4210052" y="3496718"/>
                  <a:pt x="4203384" y="3507196"/>
                </a:cubicBezTo>
                <a:cubicBezTo>
                  <a:pt x="4196716" y="3517673"/>
                  <a:pt x="4189096" y="3529103"/>
                  <a:pt x="4181476" y="3541486"/>
                </a:cubicBezTo>
                <a:cubicBezTo>
                  <a:pt x="4173856" y="3554821"/>
                  <a:pt x="4165284" y="3568156"/>
                  <a:pt x="4156710" y="3582443"/>
                </a:cubicBezTo>
                <a:cubicBezTo>
                  <a:pt x="4160520" y="3579586"/>
                  <a:pt x="4156710" y="3587206"/>
                  <a:pt x="4150044" y="3601493"/>
                </a:cubicBezTo>
                <a:cubicBezTo>
                  <a:pt x="4143376" y="3615781"/>
                  <a:pt x="4133850" y="3636736"/>
                  <a:pt x="4123372" y="3657691"/>
                </a:cubicBezTo>
                <a:cubicBezTo>
                  <a:pt x="4112896" y="3679598"/>
                  <a:pt x="4103370" y="3702458"/>
                  <a:pt x="4095750" y="3721508"/>
                </a:cubicBezTo>
                <a:cubicBezTo>
                  <a:pt x="4088130" y="3740558"/>
                  <a:pt x="4083368" y="3755798"/>
                  <a:pt x="4083368" y="3761513"/>
                </a:cubicBezTo>
                <a:lnTo>
                  <a:pt x="4094798" y="3731986"/>
                </a:lnTo>
                <a:cubicBezTo>
                  <a:pt x="4098608" y="3721508"/>
                  <a:pt x="4103370" y="3711983"/>
                  <a:pt x="4107180" y="3702458"/>
                </a:cubicBezTo>
                <a:cubicBezTo>
                  <a:pt x="4102418" y="3712936"/>
                  <a:pt x="4098608" y="3723413"/>
                  <a:pt x="4094798" y="3733891"/>
                </a:cubicBezTo>
                <a:lnTo>
                  <a:pt x="4084320" y="3766276"/>
                </a:lnTo>
                <a:cubicBezTo>
                  <a:pt x="4080510" y="3776753"/>
                  <a:pt x="4076700" y="3788183"/>
                  <a:pt x="4073844" y="3798661"/>
                </a:cubicBezTo>
                <a:lnTo>
                  <a:pt x="4065270" y="3831046"/>
                </a:lnTo>
                <a:cubicBezTo>
                  <a:pt x="4059556" y="3845333"/>
                  <a:pt x="4055744" y="3854858"/>
                  <a:pt x="4053840" y="3860573"/>
                </a:cubicBezTo>
                <a:cubicBezTo>
                  <a:pt x="4051936" y="3866288"/>
                  <a:pt x="4050984" y="3868193"/>
                  <a:pt x="4050984" y="3867241"/>
                </a:cubicBezTo>
                <a:cubicBezTo>
                  <a:pt x="4050984" y="3866288"/>
                  <a:pt x="4050984" y="3863431"/>
                  <a:pt x="4051936" y="3858668"/>
                </a:cubicBezTo>
                <a:cubicBezTo>
                  <a:pt x="4052888" y="3854858"/>
                  <a:pt x="4053840" y="3849143"/>
                  <a:pt x="4054792" y="3844381"/>
                </a:cubicBezTo>
                <a:cubicBezTo>
                  <a:pt x="4056698" y="3834856"/>
                  <a:pt x="4058604" y="3827236"/>
                  <a:pt x="4055744" y="3832951"/>
                </a:cubicBezTo>
                <a:cubicBezTo>
                  <a:pt x="4054792" y="3835808"/>
                  <a:pt x="4051936" y="3842476"/>
                  <a:pt x="4048124" y="3853906"/>
                </a:cubicBezTo>
                <a:cubicBezTo>
                  <a:pt x="4044316" y="3865336"/>
                  <a:pt x="4040504" y="3882481"/>
                  <a:pt x="4033838" y="3905341"/>
                </a:cubicBezTo>
                <a:cubicBezTo>
                  <a:pt x="4023360" y="3948203"/>
                  <a:pt x="4019550" y="3980588"/>
                  <a:pt x="4015740" y="4006306"/>
                </a:cubicBezTo>
                <a:cubicBezTo>
                  <a:pt x="4012884" y="4032023"/>
                  <a:pt x="4010978" y="4051073"/>
                  <a:pt x="4009072" y="4069171"/>
                </a:cubicBezTo>
                <a:cubicBezTo>
                  <a:pt x="4007168" y="4087268"/>
                  <a:pt x="4005264" y="4103461"/>
                  <a:pt x="4002404" y="4123463"/>
                </a:cubicBezTo>
                <a:cubicBezTo>
                  <a:pt x="3999548" y="4143466"/>
                  <a:pt x="3995738" y="4166326"/>
                  <a:pt x="3987166" y="4195853"/>
                </a:cubicBezTo>
                <a:cubicBezTo>
                  <a:pt x="3990976" y="4175851"/>
                  <a:pt x="3996692" y="4141561"/>
                  <a:pt x="4002404" y="4098698"/>
                </a:cubicBezTo>
                <a:cubicBezTo>
                  <a:pt x="4008120" y="4055836"/>
                  <a:pt x="4013836" y="4003448"/>
                  <a:pt x="4024312" y="3948203"/>
                </a:cubicBezTo>
                <a:cubicBezTo>
                  <a:pt x="4019550" y="3970111"/>
                  <a:pt x="4014788" y="3991066"/>
                  <a:pt x="4010978" y="4012973"/>
                </a:cubicBezTo>
                <a:cubicBezTo>
                  <a:pt x="4011930" y="4004401"/>
                  <a:pt x="4013836" y="3988208"/>
                  <a:pt x="4016692" y="3968206"/>
                </a:cubicBezTo>
                <a:cubicBezTo>
                  <a:pt x="4019550" y="3947251"/>
                  <a:pt x="4024312" y="3922486"/>
                  <a:pt x="4030980" y="3896768"/>
                </a:cubicBezTo>
                <a:cubicBezTo>
                  <a:pt x="4033838" y="3884386"/>
                  <a:pt x="4037648" y="3871051"/>
                  <a:pt x="4040504" y="3857716"/>
                </a:cubicBezTo>
                <a:cubicBezTo>
                  <a:pt x="4044316" y="3845333"/>
                  <a:pt x="4048124" y="3831998"/>
                  <a:pt x="4051936" y="3819616"/>
                </a:cubicBezTo>
                <a:cubicBezTo>
                  <a:pt x="4055744" y="3807233"/>
                  <a:pt x="4059556" y="3795803"/>
                  <a:pt x="4063366" y="3784373"/>
                </a:cubicBezTo>
                <a:cubicBezTo>
                  <a:pt x="4067176" y="3772943"/>
                  <a:pt x="4070984" y="3763418"/>
                  <a:pt x="4074796" y="3753893"/>
                </a:cubicBezTo>
                <a:cubicBezTo>
                  <a:pt x="4070032" y="3769133"/>
                  <a:pt x="4066224" y="3779611"/>
                  <a:pt x="4064318" y="3786278"/>
                </a:cubicBezTo>
                <a:cubicBezTo>
                  <a:pt x="4062412" y="3792946"/>
                  <a:pt x="4062412" y="3795803"/>
                  <a:pt x="4062412" y="3795803"/>
                </a:cubicBezTo>
                <a:cubicBezTo>
                  <a:pt x="4063366" y="3795803"/>
                  <a:pt x="4064318" y="3792946"/>
                  <a:pt x="4066224" y="3787231"/>
                </a:cubicBezTo>
                <a:cubicBezTo>
                  <a:pt x="4068128" y="3781516"/>
                  <a:pt x="4070984" y="3773896"/>
                  <a:pt x="4074796" y="3765323"/>
                </a:cubicBezTo>
                <a:cubicBezTo>
                  <a:pt x="4082416" y="3747226"/>
                  <a:pt x="4090036" y="3723413"/>
                  <a:pt x="4100512" y="3702458"/>
                </a:cubicBezTo>
                <a:cubicBezTo>
                  <a:pt x="4110038" y="3681503"/>
                  <a:pt x="4119564" y="3660548"/>
                  <a:pt x="4127184" y="3648166"/>
                </a:cubicBezTo>
                <a:cubicBezTo>
                  <a:pt x="4128136" y="3636736"/>
                  <a:pt x="4092892" y="3711031"/>
                  <a:pt x="4131944" y="3622448"/>
                </a:cubicBezTo>
                <a:cubicBezTo>
                  <a:pt x="4110992" y="3662453"/>
                  <a:pt x="4101466" y="3687218"/>
                  <a:pt x="4090036" y="3713888"/>
                </a:cubicBezTo>
                <a:cubicBezTo>
                  <a:pt x="4083368" y="3727223"/>
                  <a:pt x="4078604" y="3741511"/>
                  <a:pt x="4071938" y="3759608"/>
                </a:cubicBezTo>
                <a:cubicBezTo>
                  <a:pt x="4068128" y="3768181"/>
                  <a:pt x="4064318" y="3778658"/>
                  <a:pt x="4060508" y="3789136"/>
                </a:cubicBezTo>
                <a:cubicBezTo>
                  <a:pt x="4056698" y="3800566"/>
                  <a:pt x="4052888" y="3811996"/>
                  <a:pt x="4048124" y="3826283"/>
                </a:cubicBezTo>
                <a:cubicBezTo>
                  <a:pt x="4052888" y="3811043"/>
                  <a:pt x="4056698" y="3796756"/>
                  <a:pt x="4061460" y="3784373"/>
                </a:cubicBezTo>
                <a:cubicBezTo>
                  <a:pt x="4066224" y="3771038"/>
                  <a:pt x="4070984" y="3759608"/>
                  <a:pt x="4074796" y="3748178"/>
                </a:cubicBezTo>
                <a:cubicBezTo>
                  <a:pt x="4082416" y="3725318"/>
                  <a:pt x="4090036" y="3707221"/>
                  <a:pt x="4096704" y="3690076"/>
                </a:cubicBezTo>
                <a:cubicBezTo>
                  <a:pt x="4109084" y="3655786"/>
                  <a:pt x="4120516" y="3631973"/>
                  <a:pt x="4130040" y="3607208"/>
                </a:cubicBezTo>
                <a:cubicBezTo>
                  <a:pt x="4134804" y="3594826"/>
                  <a:pt x="4140518" y="3583396"/>
                  <a:pt x="4146232" y="3571013"/>
                </a:cubicBezTo>
                <a:cubicBezTo>
                  <a:pt x="4151948" y="3559583"/>
                  <a:pt x="4157664" y="3546248"/>
                  <a:pt x="4165284" y="3531961"/>
                </a:cubicBezTo>
                <a:cubicBezTo>
                  <a:pt x="4173856" y="3518626"/>
                  <a:pt x="4182428" y="3503386"/>
                  <a:pt x="4192904" y="3485288"/>
                </a:cubicBezTo>
                <a:cubicBezTo>
                  <a:pt x="4203384" y="3467191"/>
                  <a:pt x="4216718" y="3449093"/>
                  <a:pt x="4231958" y="3426233"/>
                </a:cubicBezTo>
                <a:cubicBezTo>
                  <a:pt x="4179570" y="3511006"/>
                  <a:pt x="4255770" y="3400516"/>
                  <a:pt x="4265296" y="3392896"/>
                </a:cubicBezTo>
                <a:cubicBezTo>
                  <a:pt x="4271964" y="3383371"/>
                  <a:pt x="4279584" y="3371941"/>
                  <a:pt x="4289108" y="3358606"/>
                </a:cubicBezTo>
                <a:cubicBezTo>
                  <a:pt x="4298632" y="3345271"/>
                  <a:pt x="4309112" y="3330983"/>
                  <a:pt x="4318636" y="3317648"/>
                </a:cubicBezTo>
                <a:cubicBezTo>
                  <a:pt x="4338638" y="3290978"/>
                  <a:pt x="4358640" y="3264308"/>
                  <a:pt x="4370070" y="3249068"/>
                </a:cubicBezTo>
                <a:lnTo>
                  <a:pt x="4343400" y="3272881"/>
                </a:lnTo>
                <a:cubicBezTo>
                  <a:pt x="4380548" y="3222398"/>
                  <a:pt x="4409124" y="3192871"/>
                  <a:pt x="4438652" y="3160486"/>
                </a:cubicBezTo>
                <a:cubicBezTo>
                  <a:pt x="4468178" y="3128101"/>
                  <a:pt x="4499612" y="3094763"/>
                  <a:pt x="4543426" y="3039518"/>
                </a:cubicBezTo>
                <a:cubicBezTo>
                  <a:pt x="4549856" y="3027374"/>
                  <a:pt x="4500028" y="3085417"/>
                  <a:pt x="4481544" y="3107161"/>
                </a:cubicBezTo>
                <a:lnTo>
                  <a:pt x="4481166" y="3107607"/>
                </a:lnTo>
                <a:lnTo>
                  <a:pt x="4519674" y="3061768"/>
                </a:lnTo>
                <a:cubicBezTo>
                  <a:pt x="4560036" y="3014932"/>
                  <a:pt x="4593432" y="2979749"/>
                  <a:pt x="4626292" y="2946173"/>
                </a:cubicBezTo>
                <a:cubicBezTo>
                  <a:pt x="4648676" y="2923313"/>
                  <a:pt x="4670584" y="2901406"/>
                  <a:pt x="4694992" y="2877712"/>
                </a:cubicBezTo>
                <a:close/>
                <a:moveTo>
                  <a:pt x="4884420" y="2855686"/>
                </a:moveTo>
                <a:cubicBezTo>
                  <a:pt x="4866324" y="2871878"/>
                  <a:pt x="4848226" y="2888071"/>
                  <a:pt x="4831080" y="2905216"/>
                </a:cubicBezTo>
                <a:cubicBezTo>
                  <a:pt x="4844416" y="2893786"/>
                  <a:pt x="4864418" y="2874736"/>
                  <a:pt x="4884420" y="2855686"/>
                </a:cubicBezTo>
                <a:close/>
                <a:moveTo>
                  <a:pt x="1596706" y="2840767"/>
                </a:moveTo>
                <a:lnTo>
                  <a:pt x="1585912" y="2864258"/>
                </a:lnTo>
                <a:lnTo>
                  <a:pt x="1584198" y="2868221"/>
                </a:lnTo>
                <a:lnTo>
                  <a:pt x="1588770" y="2856638"/>
                </a:lnTo>
                <a:close/>
                <a:moveTo>
                  <a:pt x="4750140" y="2825544"/>
                </a:moveTo>
                <a:lnTo>
                  <a:pt x="4707740" y="2865653"/>
                </a:lnTo>
                <a:lnTo>
                  <a:pt x="4728390" y="2845357"/>
                </a:lnTo>
                <a:close/>
                <a:moveTo>
                  <a:pt x="1605916" y="2822348"/>
                </a:moveTo>
                <a:lnTo>
                  <a:pt x="1596706" y="2840767"/>
                </a:lnTo>
                <a:lnTo>
                  <a:pt x="1602106" y="2829015"/>
                </a:lnTo>
                <a:close/>
                <a:moveTo>
                  <a:pt x="1683068" y="2771865"/>
                </a:moveTo>
                <a:lnTo>
                  <a:pt x="1670684" y="2790915"/>
                </a:lnTo>
                <a:cubicBezTo>
                  <a:pt x="1666876" y="2797583"/>
                  <a:pt x="1664018" y="2804250"/>
                  <a:pt x="1660208" y="2810918"/>
                </a:cubicBezTo>
                <a:lnTo>
                  <a:pt x="1644016" y="2840445"/>
                </a:lnTo>
                <a:cubicBezTo>
                  <a:pt x="1653540" y="2822348"/>
                  <a:pt x="1651636" y="2824253"/>
                  <a:pt x="1652588" y="2819490"/>
                </a:cubicBezTo>
                <a:lnTo>
                  <a:pt x="1667828" y="2794725"/>
                </a:lnTo>
                <a:cubicBezTo>
                  <a:pt x="1672590" y="2787105"/>
                  <a:pt x="1678304" y="2779485"/>
                  <a:pt x="1683068" y="2771865"/>
                </a:cubicBezTo>
                <a:close/>
                <a:moveTo>
                  <a:pt x="1724026" y="2753768"/>
                </a:moveTo>
                <a:lnTo>
                  <a:pt x="1697526" y="2795161"/>
                </a:lnTo>
                <a:lnTo>
                  <a:pt x="1703070" y="2786153"/>
                </a:lnTo>
                <a:cubicBezTo>
                  <a:pt x="1709738" y="2775675"/>
                  <a:pt x="1716404" y="2764245"/>
                  <a:pt x="1724026" y="2753768"/>
                </a:cubicBezTo>
                <a:close/>
                <a:moveTo>
                  <a:pt x="1706850" y="2740120"/>
                </a:moveTo>
                <a:cubicBezTo>
                  <a:pt x="1708546" y="2739718"/>
                  <a:pt x="1699260" y="2754720"/>
                  <a:pt x="1687830" y="2771865"/>
                </a:cubicBezTo>
                <a:cubicBezTo>
                  <a:pt x="1672590" y="2794725"/>
                  <a:pt x="1658304" y="2824252"/>
                  <a:pt x="1660208" y="2824252"/>
                </a:cubicBezTo>
                <a:cubicBezTo>
                  <a:pt x="1655444" y="2829967"/>
                  <a:pt x="1661160" y="2816632"/>
                  <a:pt x="1670684" y="2798535"/>
                </a:cubicBezTo>
                <a:cubicBezTo>
                  <a:pt x="1680210" y="2780437"/>
                  <a:pt x="1694498" y="2759482"/>
                  <a:pt x="1701164" y="2746148"/>
                </a:cubicBezTo>
                <a:cubicBezTo>
                  <a:pt x="1704498" y="2742100"/>
                  <a:pt x="1706284" y="2740254"/>
                  <a:pt x="1706850" y="2740120"/>
                </a:cubicBezTo>
                <a:close/>
                <a:moveTo>
                  <a:pt x="1751648" y="2718525"/>
                </a:moveTo>
                <a:cubicBezTo>
                  <a:pt x="1684972" y="2822348"/>
                  <a:pt x="1631632" y="2934743"/>
                  <a:pt x="1573530" y="3103335"/>
                </a:cubicBezTo>
                <a:cubicBezTo>
                  <a:pt x="1544004" y="3181440"/>
                  <a:pt x="1585912" y="3053805"/>
                  <a:pt x="1564004" y="3109050"/>
                </a:cubicBezTo>
                <a:cubicBezTo>
                  <a:pt x="1571626" y="3086190"/>
                  <a:pt x="1582104" y="3060473"/>
                  <a:pt x="1587818" y="3042375"/>
                </a:cubicBezTo>
                <a:cubicBezTo>
                  <a:pt x="1593532" y="3024278"/>
                  <a:pt x="1596390" y="3013800"/>
                  <a:pt x="1591628" y="3022373"/>
                </a:cubicBezTo>
                <a:cubicBezTo>
                  <a:pt x="1577340" y="3060473"/>
                  <a:pt x="1567816" y="3088095"/>
                  <a:pt x="1561148" y="3111908"/>
                </a:cubicBezTo>
                <a:cubicBezTo>
                  <a:pt x="1555432" y="3121433"/>
                  <a:pt x="1570672" y="3069998"/>
                  <a:pt x="1557338" y="3103335"/>
                </a:cubicBezTo>
                <a:cubicBezTo>
                  <a:pt x="1564004" y="3079523"/>
                  <a:pt x="1579244" y="3042375"/>
                  <a:pt x="1591628" y="3009038"/>
                </a:cubicBezTo>
                <a:cubicBezTo>
                  <a:pt x="1601630" y="2985463"/>
                  <a:pt x="1610024" y="2964032"/>
                  <a:pt x="1613194" y="2952781"/>
                </a:cubicBezTo>
                <a:lnTo>
                  <a:pt x="1614464" y="2945360"/>
                </a:lnTo>
                <a:lnTo>
                  <a:pt x="1618894" y="2936648"/>
                </a:lnTo>
                <a:cubicBezTo>
                  <a:pt x="1622346" y="2929980"/>
                  <a:pt x="1626870" y="2921408"/>
                  <a:pt x="1632584" y="2910930"/>
                </a:cubicBezTo>
                <a:cubicBezTo>
                  <a:pt x="1645444" y="2883308"/>
                  <a:pt x="1659732" y="2856400"/>
                  <a:pt x="1675092" y="2830206"/>
                </a:cubicBezTo>
                <a:lnTo>
                  <a:pt x="1697526" y="2795161"/>
                </a:lnTo>
                <a:lnTo>
                  <a:pt x="1687830" y="2810918"/>
                </a:lnTo>
                <a:cubicBezTo>
                  <a:pt x="1683068" y="2819490"/>
                  <a:pt x="1679258" y="2827110"/>
                  <a:pt x="1674496" y="2835683"/>
                </a:cubicBezTo>
                <a:cubicBezTo>
                  <a:pt x="1670684" y="2844255"/>
                  <a:pt x="1665924" y="2851875"/>
                  <a:pt x="1661160" y="2860448"/>
                </a:cubicBezTo>
                <a:cubicBezTo>
                  <a:pt x="1659256" y="2864258"/>
                  <a:pt x="1657352" y="2869020"/>
                  <a:pt x="1654492" y="2872830"/>
                </a:cubicBezTo>
                <a:cubicBezTo>
                  <a:pt x="1652588" y="2877593"/>
                  <a:pt x="1649730" y="2881403"/>
                  <a:pt x="1647826" y="2886165"/>
                </a:cubicBezTo>
                <a:cubicBezTo>
                  <a:pt x="1639252" y="2903310"/>
                  <a:pt x="1628776" y="2922360"/>
                  <a:pt x="1618298" y="2943315"/>
                </a:cubicBezTo>
                <a:lnTo>
                  <a:pt x="1609726" y="2977605"/>
                </a:lnTo>
                <a:cubicBezTo>
                  <a:pt x="1614488" y="2968080"/>
                  <a:pt x="1618298" y="2958555"/>
                  <a:pt x="1623060" y="2948078"/>
                </a:cubicBezTo>
                <a:cubicBezTo>
                  <a:pt x="1627824" y="2937600"/>
                  <a:pt x="1633538" y="2927123"/>
                  <a:pt x="1638300" y="2916645"/>
                </a:cubicBezTo>
                <a:cubicBezTo>
                  <a:pt x="1648778" y="2894738"/>
                  <a:pt x="1659256" y="2871878"/>
                  <a:pt x="1671638" y="2849970"/>
                </a:cubicBezTo>
                <a:cubicBezTo>
                  <a:pt x="1677352" y="2838540"/>
                  <a:pt x="1684020" y="2827110"/>
                  <a:pt x="1689736" y="2815680"/>
                </a:cubicBezTo>
                <a:lnTo>
                  <a:pt x="1694498" y="2807108"/>
                </a:lnTo>
                <a:lnTo>
                  <a:pt x="1699260" y="2798535"/>
                </a:lnTo>
                <a:lnTo>
                  <a:pt x="1709738" y="2782343"/>
                </a:lnTo>
                <a:cubicBezTo>
                  <a:pt x="1716404" y="2771865"/>
                  <a:pt x="1723072" y="2760435"/>
                  <a:pt x="1729740" y="2749958"/>
                </a:cubicBezTo>
                <a:cubicBezTo>
                  <a:pt x="1737360" y="2739480"/>
                  <a:pt x="1744028" y="2729003"/>
                  <a:pt x="1751648" y="2718525"/>
                </a:cubicBezTo>
                <a:close/>
                <a:moveTo>
                  <a:pt x="4980842" y="2703256"/>
                </a:moveTo>
                <a:lnTo>
                  <a:pt x="4978320" y="2704955"/>
                </a:lnTo>
                <a:lnTo>
                  <a:pt x="4979434" y="2704119"/>
                </a:lnTo>
                <a:close/>
                <a:moveTo>
                  <a:pt x="5173980" y="2606131"/>
                </a:moveTo>
                <a:cubicBezTo>
                  <a:pt x="5165408" y="2608988"/>
                  <a:pt x="5155884" y="2612798"/>
                  <a:pt x="5147312" y="2616608"/>
                </a:cubicBezTo>
                <a:cubicBezTo>
                  <a:pt x="5137786" y="2619466"/>
                  <a:pt x="5129212" y="2623276"/>
                  <a:pt x="5119688" y="2627086"/>
                </a:cubicBezTo>
                <a:cubicBezTo>
                  <a:pt x="5127308" y="2627086"/>
                  <a:pt x="5133976" y="2626133"/>
                  <a:pt x="5156836" y="2617561"/>
                </a:cubicBezTo>
                <a:cubicBezTo>
                  <a:pt x="5162550" y="2613751"/>
                  <a:pt x="5168266" y="2609941"/>
                  <a:pt x="5173980" y="2606131"/>
                </a:cubicBezTo>
                <a:close/>
                <a:moveTo>
                  <a:pt x="5787392" y="2514690"/>
                </a:moveTo>
                <a:cubicBezTo>
                  <a:pt x="5789296" y="2514690"/>
                  <a:pt x="5784532" y="2516595"/>
                  <a:pt x="5769292" y="2521358"/>
                </a:cubicBezTo>
                <a:cubicBezTo>
                  <a:pt x="5775960" y="2519453"/>
                  <a:pt x="5781676" y="2517548"/>
                  <a:pt x="5787392" y="2514690"/>
                </a:cubicBezTo>
                <a:close/>
                <a:moveTo>
                  <a:pt x="5341620" y="2483258"/>
                </a:moveTo>
                <a:cubicBezTo>
                  <a:pt x="5331144" y="2487068"/>
                  <a:pt x="5320666" y="2490878"/>
                  <a:pt x="5312092" y="2494688"/>
                </a:cubicBezTo>
                <a:cubicBezTo>
                  <a:pt x="5267324" y="2508023"/>
                  <a:pt x="5222558" y="2524215"/>
                  <a:pt x="5178744" y="2542313"/>
                </a:cubicBezTo>
                <a:cubicBezTo>
                  <a:pt x="5165408" y="2547075"/>
                  <a:pt x="5152072" y="2551838"/>
                  <a:pt x="5136832" y="2558505"/>
                </a:cubicBezTo>
                <a:cubicBezTo>
                  <a:pt x="5125404" y="2564221"/>
                  <a:pt x="5114924" y="2568983"/>
                  <a:pt x="5103496" y="2574698"/>
                </a:cubicBezTo>
                <a:cubicBezTo>
                  <a:pt x="5092066" y="2580413"/>
                  <a:pt x="5080636" y="2586128"/>
                  <a:pt x="5068252" y="2592796"/>
                </a:cubicBezTo>
                <a:cubicBezTo>
                  <a:pt x="5061584" y="2596605"/>
                  <a:pt x="5054918" y="2599463"/>
                  <a:pt x="5048250" y="2603273"/>
                </a:cubicBezTo>
                <a:cubicBezTo>
                  <a:pt x="5041584" y="2607083"/>
                  <a:pt x="5033964" y="2611846"/>
                  <a:pt x="5026344" y="2615655"/>
                </a:cubicBezTo>
                <a:cubicBezTo>
                  <a:pt x="5018724" y="2619465"/>
                  <a:pt x="5010150" y="2624228"/>
                  <a:pt x="5001578" y="2628990"/>
                </a:cubicBezTo>
                <a:cubicBezTo>
                  <a:pt x="4993004" y="2633753"/>
                  <a:pt x="4982528" y="2639468"/>
                  <a:pt x="4973004" y="2645183"/>
                </a:cubicBezTo>
                <a:cubicBezTo>
                  <a:pt x="4988244" y="2633753"/>
                  <a:pt x="5002530" y="2626133"/>
                  <a:pt x="5013008" y="2618513"/>
                </a:cubicBezTo>
                <a:cubicBezTo>
                  <a:pt x="5023484" y="2611846"/>
                  <a:pt x="5033010" y="2606130"/>
                  <a:pt x="5040630" y="2601368"/>
                </a:cubicBezTo>
                <a:cubicBezTo>
                  <a:pt x="5055872" y="2591843"/>
                  <a:pt x="5065396" y="2587080"/>
                  <a:pt x="5072064" y="2582318"/>
                </a:cubicBezTo>
                <a:cubicBezTo>
                  <a:pt x="5078730" y="2578508"/>
                  <a:pt x="5084446" y="2574698"/>
                  <a:pt x="5093018" y="2568983"/>
                </a:cubicBezTo>
                <a:cubicBezTo>
                  <a:pt x="5101592" y="2564221"/>
                  <a:pt x="5113972" y="2557553"/>
                  <a:pt x="5134928" y="2547075"/>
                </a:cubicBezTo>
                <a:lnTo>
                  <a:pt x="5101592" y="2560411"/>
                </a:lnTo>
                <a:cubicBezTo>
                  <a:pt x="5085398" y="2566125"/>
                  <a:pt x="5142548" y="2540408"/>
                  <a:pt x="5154930" y="2536598"/>
                </a:cubicBezTo>
                <a:cubicBezTo>
                  <a:pt x="5120640" y="2551838"/>
                  <a:pt x="5199698" y="2523263"/>
                  <a:pt x="5178744" y="2532788"/>
                </a:cubicBezTo>
                <a:cubicBezTo>
                  <a:pt x="5233036" y="2512786"/>
                  <a:pt x="5287328" y="2496593"/>
                  <a:pt x="5341620" y="2483258"/>
                </a:cubicBezTo>
                <a:close/>
                <a:moveTo>
                  <a:pt x="1901608" y="2454802"/>
                </a:moveTo>
                <a:cubicBezTo>
                  <a:pt x="1899644" y="2457123"/>
                  <a:pt x="1888570" y="2468017"/>
                  <a:pt x="1876426" y="2479447"/>
                </a:cubicBezTo>
                <a:cubicBezTo>
                  <a:pt x="1884998" y="2470875"/>
                  <a:pt x="1893572" y="2462302"/>
                  <a:pt x="1900240" y="2455635"/>
                </a:cubicBezTo>
                <a:cubicBezTo>
                  <a:pt x="1901906" y="2454206"/>
                  <a:pt x="1902264" y="2454028"/>
                  <a:pt x="1901608" y="2454802"/>
                </a:cubicBezTo>
                <a:close/>
                <a:moveTo>
                  <a:pt x="5862324" y="2445947"/>
                </a:moveTo>
                <a:cubicBezTo>
                  <a:pt x="5857100" y="2447064"/>
                  <a:pt x="5838348" y="2454207"/>
                  <a:pt x="5816918" y="2461351"/>
                </a:cubicBezTo>
                <a:cubicBezTo>
                  <a:pt x="5801678" y="2465161"/>
                  <a:pt x="5786438" y="2469923"/>
                  <a:pt x="5770246" y="2474686"/>
                </a:cubicBezTo>
                <a:cubicBezTo>
                  <a:pt x="5754052" y="2478496"/>
                  <a:pt x="5736908" y="2483258"/>
                  <a:pt x="5719764" y="2487068"/>
                </a:cubicBezTo>
                <a:cubicBezTo>
                  <a:pt x="5718812" y="2488021"/>
                  <a:pt x="5712144" y="2489926"/>
                  <a:pt x="5700712" y="2493736"/>
                </a:cubicBezTo>
                <a:cubicBezTo>
                  <a:pt x="5735004" y="2487068"/>
                  <a:pt x="5758816" y="2481353"/>
                  <a:pt x="5745480" y="2488973"/>
                </a:cubicBezTo>
                <a:cubicBezTo>
                  <a:pt x="5723572" y="2492783"/>
                  <a:pt x="5707380" y="2495641"/>
                  <a:pt x="5694046" y="2498498"/>
                </a:cubicBezTo>
                <a:cubicBezTo>
                  <a:pt x="5680712" y="2501356"/>
                  <a:pt x="5671186" y="2505166"/>
                  <a:pt x="5660708" y="2508023"/>
                </a:cubicBezTo>
                <a:cubicBezTo>
                  <a:pt x="5640704" y="2514691"/>
                  <a:pt x="5619750" y="2522311"/>
                  <a:pt x="5571172" y="2529931"/>
                </a:cubicBezTo>
                <a:cubicBezTo>
                  <a:pt x="5556886" y="2534693"/>
                  <a:pt x="5583556" y="2530883"/>
                  <a:pt x="5617846" y="2524216"/>
                </a:cubicBezTo>
                <a:cubicBezTo>
                  <a:pt x="5652136" y="2518501"/>
                  <a:pt x="5694046" y="2508976"/>
                  <a:pt x="5708332" y="2504213"/>
                </a:cubicBezTo>
                <a:cubicBezTo>
                  <a:pt x="5716904" y="2501356"/>
                  <a:pt x="5731192" y="2496593"/>
                  <a:pt x="5746432" y="2491831"/>
                </a:cubicBezTo>
                <a:cubicBezTo>
                  <a:pt x="5762624" y="2487068"/>
                  <a:pt x="5779772" y="2481353"/>
                  <a:pt x="5796916" y="2475638"/>
                </a:cubicBezTo>
                <a:cubicBezTo>
                  <a:pt x="5830252" y="2464208"/>
                  <a:pt x="5860732" y="2450873"/>
                  <a:pt x="5862638" y="2447063"/>
                </a:cubicBezTo>
                <a:cubicBezTo>
                  <a:pt x="5864304" y="2445873"/>
                  <a:pt x="5864066" y="2445575"/>
                  <a:pt x="5862324" y="2445947"/>
                </a:cubicBezTo>
                <a:close/>
                <a:moveTo>
                  <a:pt x="5748338" y="2415630"/>
                </a:moveTo>
                <a:cubicBezTo>
                  <a:pt x="5736908" y="2419440"/>
                  <a:pt x="5721668" y="2425155"/>
                  <a:pt x="5694046" y="2430870"/>
                </a:cubicBezTo>
                <a:cubicBezTo>
                  <a:pt x="5712144" y="2426108"/>
                  <a:pt x="5730240" y="2420393"/>
                  <a:pt x="5748338" y="2415630"/>
                </a:cubicBezTo>
                <a:close/>
                <a:moveTo>
                  <a:pt x="5732146" y="2404200"/>
                </a:moveTo>
                <a:cubicBezTo>
                  <a:pt x="5709286" y="2410867"/>
                  <a:pt x="5685472" y="2416583"/>
                  <a:pt x="5662612" y="2423250"/>
                </a:cubicBezTo>
                <a:lnTo>
                  <a:pt x="5647372" y="2425155"/>
                </a:lnTo>
                <a:cubicBezTo>
                  <a:pt x="5658804" y="2423250"/>
                  <a:pt x="5671186" y="2419440"/>
                  <a:pt x="5682616" y="2416583"/>
                </a:cubicBezTo>
                <a:cubicBezTo>
                  <a:pt x="5694998" y="2413725"/>
                  <a:pt x="5706428" y="2410867"/>
                  <a:pt x="5717858" y="2407058"/>
                </a:cubicBezTo>
                <a:close/>
                <a:moveTo>
                  <a:pt x="2229804" y="2291806"/>
                </a:moveTo>
                <a:lnTo>
                  <a:pt x="2230092" y="2292061"/>
                </a:lnTo>
                <a:lnTo>
                  <a:pt x="2229804" y="2292163"/>
                </a:lnTo>
                <a:cubicBezTo>
                  <a:pt x="2226470" y="2293235"/>
                  <a:pt x="2225994" y="2293235"/>
                  <a:pt x="2229804" y="2291806"/>
                </a:cubicBezTo>
                <a:close/>
                <a:moveTo>
                  <a:pt x="2486978" y="2268945"/>
                </a:moveTo>
                <a:cubicBezTo>
                  <a:pt x="2483168" y="2269897"/>
                  <a:pt x="2481264" y="2269897"/>
                  <a:pt x="2477452" y="2270850"/>
                </a:cubicBezTo>
                <a:lnTo>
                  <a:pt x="2475548" y="2270850"/>
                </a:lnTo>
                <a:close/>
                <a:moveTo>
                  <a:pt x="3027998" y="2214653"/>
                </a:moveTo>
                <a:lnTo>
                  <a:pt x="3023236" y="2216558"/>
                </a:lnTo>
                <a:lnTo>
                  <a:pt x="3027762" y="2214702"/>
                </a:lnTo>
                <a:close/>
                <a:moveTo>
                  <a:pt x="3076368" y="2211539"/>
                </a:moveTo>
                <a:cubicBezTo>
                  <a:pt x="3080074" y="2210680"/>
                  <a:pt x="3074672" y="2212867"/>
                  <a:pt x="3046096" y="2223226"/>
                </a:cubicBezTo>
                <a:cubicBezTo>
                  <a:pt x="3050858" y="2222273"/>
                  <a:pt x="3055620" y="2220368"/>
                  <a:pt x="3060384" y="2219416"/>
                </a:cubicBezTo>
                <a:lnTo>
                  <a:pt x="3048952" y="2223226"/>
                </a:lnTo>
                <a:cubicBezTo>
                  <a:pt x="3041332" y="2225131"/>
                  <a:pt x="3032760" y="2227988"/>
                  <a:pt x="3025140" y="2229893"/>
                </a:cubicBezTo>
                <a:cubicBezTo>
                  <a:pt x="2992756" y="2237513"/>
                  <a:pt x="2960370" y="2245133"/>
                  <a:pt x="2928938" y="2249896"/>
                </a:cubicBezTo>
                <a:cubicBezTo>
                  <a:pt x="2894648" y="2253706"/>
                  <a:pt x="2848928" y="2256563"/>
                  <a:pt x="2815592" y="2257516"/>
                </a:cubicBezTo>
                <a:cubicBezTo>
                  <a:pt x="2781300" y="2258468"/>
                  <a:pt x="2759392" y="2258468"/>
                  <a:pt x="2770824" y="2255611"/>
                </a:cubicBezTo>
                <a:cubicBezTo>
                  <a:pt x="2822258" y="2254658"/>
                  <a:pt x="2886076" y="2251801"/>
                  <a:pt x="2939416" y="2243228"/>
                </a:cubicBezTo>
                <a:cubicBezTo>
                  <a:pt x="2992756" y="2235608"/>
                  <a:pt x="3036570" y="2222273"/>
                  <a:pt x="3047048" y="2217511"/>
                </a:cubicBezTo>
                <a:cubicBezTo>
                  <a:pt x="3038714" y="2222869"/>
                  <a:pt x="3070190" y="2212971"/>
                  <a:pt x="3076368" y="2211539"/>
                </a:cubicBezTo>
                <a:close/>
                <a:moveTo>
                  <a:pt x="3114676" y="2200365"/>
                </a:moveTo>
                <a:cubicBezTo>
                  <a:pt x="3089910" y="2213700"/>
                  <a:pt x="3041332" y="2233703"/>
                  <a:pt x="3033712" y="2231798"/>
                </a:cubicBezTo>
                <a:cubicBezTo>
                  <a:pt x="3065144" y="2221320"/>
                  <a:pt x="3094672" y="2209890"/>
                  <a:pt x="3114676" y="2200365"/>
                </a:cubicBezTo>
                <a:close/>
                <a:moveTo>
                  <a:pt x="3124570" y="2194592"/>
                </a:moveTo>
                <a:lnTo>
                  <a:pt x="3117532" y="2198461"/>
                </a:lnTo>
                <a:cubicBezTo>
                  <a:pt x="3109912" y="2201318"/>
                  <a:pt x="3102292" y="2205128"/>
                  <a:pt x="3094672" y="2207986"/>
                </a:cubicBezTo>
                <a:cubicBezTo>
                  <a:pt x="3087052" y="2209891"/>
                  <a:pt x="3079432" y="2212748"/>
                  <a:pt x="3071812" y="2215606"/>
                </a:cubicBezTo>
                <a:lnTo>
                  <a:pt x="3060384" y="2219416"/>
                </a:lnTo>
                <a:cubicBezTo>
                  <a:pt x="3065144" y="2217511"/>
                  <a:pt x="3069908" y="2215606"/>
                  <a:pt x="3073718" y="2214653"/>
                </a:cubicBezTo>
                <a:cubicBezTo>
                  <a:pt x="3082292" y="2211796"/>
                  <a:pt x="3089910" y="2209891"/>
                  <a:pt x="3096578" y="2207033"/>
                </a:cubicBezTo>
                <a:close/>
                <a:moveTo>
                  <a:pt x="3167080" y="2171224"/>
                </a:moveTo>
                <a:lnTo>
                  <a:pt x="3153728" y="2179292"/>
                </a:lnTo>
                <a:cubicBezTo>
                  <a:pt x="3147300" y="2182983"/>
                  <a:pt x="3139918" y="2187031"/>
                  <a:pt x="3130868" y="2191793"/>
                </a:cubicBezTo>
                <a:lnTo>
                  <a:pt x="3124570" y="2194592"/>
                </a:lnTo>
                <a:close/>
                <a:moveTo>
                  <a:pt x="6288168" y="2109758"/>
                </a:moveTo>
                <a:cubicBezTo>
                  <a:pt x="6287454" y="2113211"/>
                  <a:pt x="6285548" y="2119879"/>
                  <a:pt x="6282692" y="2128927"/>
                </a:cubicBezTo>
                <a:cubicBezTo>
                  <a:pt x="6276976" y="2147977"/>
                  <a:pt x="6264592" y="2175600"/>
                  <a:pt x="6245544" y="2204175"/>
                </a:cubicBezTo>
                <a:cubicBezTo>
                  <a:pt x="6258878" y="2180362"/>
                  <a:pt x="6271260" y="2154645"/>
                  <a:pt x="6280786" y="2127975"/>
                </a:cubicBezTo>
                <a:cubicBezTo>
                  <a:pt x="6265546" y="2163217"/>
                  <a:pt x="6255068" y="2180362"/>
                  <a:pt x="6248400" y="2192745"/>
                </a:cubicBezTo>
                <a:cubicBezTo>
                  <a:pt x="6244592" y="2199412"/>
                  <a:pt x="6241732" y="2204175"/>
                  <a:pt x="6237924" y="2208937"/>
                </a:cubicBezTo>
                <a:cubicBezTo>
                  <a:pt x="6234112" y="2214652"/>
                  <a:pt x="6230304" y="2219415"/>
                  <a:pt x="6224588" y="2225130"/>
                </a:cubicBezTo>
                <a:cubicBezTo>
                  <a:pt x="6249352" y="2189887"/>
                  <a:pt x="6271260" y="2150835"/>
                  <a:pt x="6286500" y="2109877"/>
                </a:cubicBezTo>
                <a:cubicBezTo>
                  <a:pt x="6288406" y="2106067"/>
                  <a:pt x="6288882" y="2106305"/>
                  <a:pt x="6288168" y="2109758"/>
                </a:cubicBezTo>
                <a:close/>
                <a:moveTo>
                  <a:pt x="6252212" y="1935571"/>
                </a:moveTo>
                <a:cubicBezTo>
                  <a:pt x="6251258" y="1961288"/>
                  <a:pt x="6255068" y="1999388"/>
                  <a:pt x="6243638" y="2045108"/>
                </a:cubicBezTo>
                <a:cubicBezTo>
                  <a:pt x="6246496" y="2039393"/>
                  <a:pt x="6248400" y="2033678"/>
                  <a:pt x="6250304" y="2027963"/>
                </a:cubicBezTo>
                <a:cubicBezTo>
                  <a:pt x="6236972" y="2101306"/>
                  <a:pt x="6198872" y="2167981"/>
                  <a:pt x="6150292" y="2224178"/>
                </a:cubicBezTo>
                <a:cubicBezTo>
                  <a:pt x="6101716" y="2280376"/>
                  <a:pt x="6042660" y="2326096"/>
                  <a:pt x="5980748" y="2363243"/>
                </a:cubicBezTo>
                <a:cubicBezTo>
                  <a:pt x="6037898" y="2332763"/>
                  <a:pt x="6086476" y="2295616"/>
                  <a:pt x="6121718" y="2264183"/>
                </a:cubicBezTo>
                <a:cubicBezTo>
                  <a:pt x="6156960" y="2232751"/>
                  <a:pt x="6178868" y="2206081"/>
                  <a:pt x="6187440" y="2197508"/>
                </a:cubicBezTo>
                <a:cubicBezTo>
                  <a:pt x="6192204" y="2192746"/>
                  <a:pt x="6193156" y="2192746"/>
                  <a:pt x="6190298" y="2198461"/>
                </a:cubicBezTo>
                <a:cubicBezTo>
                  <a:pt x="6187440" y="2204176"/>
                  <a:pt x="6180772" y="2214653"/>
                  <a:pt x="6168392" y="2230846"/>
                </a:cubicBezTo>
                <a:cubicBezTo>
                  <a:pt x="6156008" y="2247038"/>
                  <a:pt x="6137912" y="2268946"/>
                  <a:pt x="6110288" y="2293711"/>
                </a:cubicBezTo>
                <a:cubicBezTo>
                  <a:pt x="6082666" y="2319428"/>
                  <a:pt x="6047424" y="2348003"/>
                  <a:pt x="5999798" y="2377531"/>
                </a:cubicBezTo>
                <a:cubicBezTo>
                  <a:pt x="5991224" y="2382293"/>
                  <a:pt x="5983604" y="2388008"/>
                  <a:pt x="5975032" y="2392771"/>
                </a:cubicBezTo>
                <a:cubicBezTo>
                  <a:pt x="6000750" y="2379436"/>
                  <a:pt x="6034088" y="2358481"/>
                  <a:pt x="6069330" y="2330858"/>
                </a:cubicBezTo>
                <a:cubicBezTo>
                  <a:pt x="6104572" y="2303236"/>
                  <a:pt x="6139816" y="2269898"/>
                  <a:pt x="6170296" y="2232751"/>
                </a:cubicBezTo>
                <a:cubicBezTo>
                  <a:pt x="6181724" y="2217511"/>
                  <a:pt x="6198872" y="2192746"/>
                  <a:pt x="6214112" y="2162266"/>
                </a:cubicBezTo>
                <a:cubicBezTo>
                  <a:pt x="6229350" y="2131786"/>
                  <a:pt x="6243638" y="2096543"/>
                  <a:pt x="6250304" y="2062253"/>
                </a:cubicBezTo>
                <a:cubicBezTo>
                  <a:pt x="6257924" y="2027963"/>
                  <a:pt x="6258878" y="1995578"/>
                  <a:pt x="6256972" y="1971765"/>
                </a:cubicBezTo>
                <a:cubicBezTo>
                  <a:pt x="6256972" y="1966051"/>
                  <a:pt x="6256020" y="1961288"/>
                  <a:pt x="6256020" y="1956526"/>
                </a:cubicBezTo>
                <a:cubicBezTo>
                  <a:pt x="6255068" y="1951763"/>
                  <a:pt x="6254116" y="1947953"/>
                  <a:pt x="6254116" y="1945096"/>
                </a:cubicBezTo>
                <a:cubicBezTo>
                  <a:pt x="6253164" y="1938428"/>
                  <a:pt x="6252212" y="1935571"/>
                  <a:pt x="6252212" y="1935571"/>
                </a:cubicBezTo>
                <a:close/>
                <a:moveTo>
                  <a:pt x="6187440" y="1898422"/>
                </a:moveTo>
                <a:lnTo>
                  <a:pt x="6193156" y="1919377"/>
                </a:lnTo>
                <a:cubicBezTo>
                  <a:pt x="6194108" y="1926997"/>
                  <a:pt x="6196012" y="1933664"/>
                  <a:pt x="6196966" y="1941285"/>
                </a:cubicBezTo>
                <a:cubicBezTo>
                  <a:pt x="6200776" y="1964145"/>
                  <a:pt x="6194108" y="1936522"/>
                  <a:pt x="6195060" y="1952714"/>
                </a:cubicBezTo>
                <a:cubicBezTo>
                  <a:pt x="6195060" y="1934617"/>
                  <a:pt x="6191252" y="1916520"/>
                  <a:pt x="6187440" y="1898422"/>
                </a:cubicBezTo>
                <a:close/>
                <a:moveTo>
                  <a:pt x="6250304" y="1843178"/>
                </a:moveTo>
                <a:cubicBezTo>
                  <a:pt x="6260784" y="1872706"/>
                  <a:pt x="6269356" y="1902233"/>
                  <a:pt x="6272212" y="1932713"/>
                </a:cubicBezTo>
                <a:cubicBezTo>
                  <a:pt x="6271260" y="1920331"/>
                  <a:pt x="6271260" y="1914615"/>
                  <a:pt x="6273166" y="1921283"/>
                </a:cubicBezTo>
                <a:cubicBezTo>
                  <a:pt x="6272212" y="1915568"/>
                  <a:pt x="6272212" y="1910806"/>
                  <a:pt x="6271260" y="1906043"/>
                </a:cubicBezTo>
                <a:cubicBezTo>
                  <a:pt x="6270308" y="1901281"/>
                  <a:pt x="6269356" y="1896518"/>
                  <a:pt x="6268404" y="1893661"/>
                </a:cubicBezTo>
                <a:cubicBezTo>
                  <a:pt x="6266498" y="1886040"/>
                  <a:pt x="6265546" y="1879373"/>
                  <a:pt x="6263640" y="1874611"/>
                </a:cubicBezTo>
                <a:cubicBezTo>
                  <a:pt x="6260784" y="1864133"/>
                  <a:pt x="6258878" y="1858418"/>
                  <a:pt x="6256972" y="1854608"/>
                </a:cubicBezTo>
                <a:cubicBezTo>
                  <a:pt x="6254116" y="1846988"/>
                  <a:pt x="6254116" y="1848893"/>
                  <a:pt x="6250304" y="1843178"/>
                </a:cubicBezTo>
                <a:close/>
                <a:moveTo>
                  <a:pt x="6075676" y="1603433"/>
                </a:moveTo>
                <a:lnTo>
                  <a:pt x="6082556" y="1617687"/>
                </a:lnTo>
                <a:lnTo>
                  <a:pt x="6081922" y="1617167"/>
                </a:lnTo>
                <a:close/>
                <a:moveTo>
                  <a:pt x="6073968" y="1599678"/>
                </a:moveTo>
                <a:lnTo>
                  <a:pt x="6075676" y="1603433"/>
                </a:lnTo>
                <a:lnTo>
                  <a:pt x="6074330" y="1600648"/>
                </a:lnTo>
                <a:close/>
                <a:moveTo>
                  <a:pt x="6069266" y="1587131"/>
                </a:moveTo>
                <a:lnTo>
                  <a:pt x="6073968" y="1599678"/>
                </a:lnTo>
                <a:lnTo>
                  <a:pt x="6073380" y="1598385"/>
                </a:lnTo>
                <a:close/>
                <a:moveTo>
                  <a:pt x="3489008" y="1400265"/>
                </a:moveTo>
                <a:cubicBezTo>
                  <a:pt x="3475672" y="1449795"/>
                  <a:pt x="3465196" y="1491705"/>
                  <a:pt x="3457576" y="1528853"/>
                </a:cubicBezTo>
                <a:cubicBezTo>
                  <a:pt x="3465196" y="1496468"/>
                  <a:pt x="3468054" y="1472655"/>
                  <a:pt x="3474720" y="1441223"/>
                </a:cubicBezTo>
                <a:cubicBezTo>
                  <a:pt x="3477580" y="1438365"/>
                  <a:pt x="3484246" y="1415505"/>
                  <a:pt x="3489008" y="1400265"/>
                </a:cubicBezTo>
                <a:close/>
                <a:moveTo>
                  <a:pt x="3509964" y="1350735"/>
                </a:moveTo>
                <a:cubicBezTo>
                  <a:pt x="3509964" y="1352640"/>
                  <a:pt x="3509010" y="1355498"/>
                  <a:pt x="3509010" y="1358355"/>
                </a:cubicBezTo>
                <a:cubicBezTo>
                  <a:pt x="3506152" y="1370738"/>
                  <a:pt x="3503296" y="1383120"/>
                  <a:pt x="3500438" y="1395502"/>
                </a:cubicBezTo>
                <a:cubicBezTo>
                  <a:pt x="3503296" y="1383120"/>
                  <a:pt x="3508058" y="1358355"/>
                  <a:pt x="3509964" y="1350735"/>
                </a:cubicBezTo>
                <a:close/>
                <a:moveTo>
                  <a:pt x="6167438" y="1333590"/>
                </a:moveTo>
                <a:lnTo>
                  <a:pt x="6148298" y="1384385"/>
                </a:lnTo>
                <a:lnTo>
                  <a:pt x="6150004" y="1377161"/>
                </a:lnTo>
                <a:lnTo>
                  <a:pt x="6155640" y="1360136"/>
                </a:lnTo>
                <a:close/>
                <a:moveTo>
                  <a:pt x="6074092" y="1295490"/>
                </a:moveTo>
                <a:cubicBezTo>
                  <a:pt x="6071236" y="1300253"/>
                  <a:pt x="6069330" y="1305015"/>
                  <a:pt x="6067424" y="1310730"/>
                </a:cubicBezTo>
                <a:cubicBezTo>
                  <a:pt x="6064568" y="1314540"/>
                  <a:pt x="6062664" y="1320255"/>
                  <a:pt x="6060758" y="1325970"/>
                </a:cubicBezTo>
                <a:cubicBezTo>
                  <a:pt x="6066472" y="1310730"/>
                  <a:pt x="6070284" y="1302158"/>
                  <a:pt x="6074092" y="1295490"/>
                </a:cubicBezTo>
                <a:close/>
                <a:moveTo>
                  <a:pt x="6189152" y="1194257"/>
                </a:moveTo>
                <a:lnTo>
                  <a:pt x="6151246" y="1236436"/>
                </a:lnTo>
                <a:cubicBezTo>
                  <a:pt x="6160770" y="1224529"/>
                  <a:pt x="6171486" y="1212385"/>
                  <a:pt x="6182202" y="1201074"/>
                </a:cubicBezTo>
                <a:close/>
                <a:moveTo>
                  <a:pt x="3515678" y="1163093"/>
                </a:moveTo>
                <a:cubicBezTo>
                  <a:pt x="3511868" y="1179285"/>
                  <a:pt x="3508058" y="1194526"/>
                  <a:pt x="3504248" y="1209766"/>
                </a:cubicBezTo>
                <a:cubicBezTo>
                  <a:pt x="3504248" y="1206908"/>
                  <a:pt x="3504248" y="1203098"/>
                  <a:pt x="3505200" y="1200241"/>
                </a:cubicBezTo>
                <a:close/>
                <a:moveTo>
                  <a:pt x="3510916" y="1146900"/>
                </a:moveTo>
                <a:cubicBezTo>
                  <a:pt x="3505200" y="1164045"/>
                  <a:pt x="3500440" y="1181190"/>
                  <a:pt x="3494724" y="1197382"/>
                </a:cubicBezTo>
                <a:lnTo>
                  <a:pt x="3480436" y="1248817"/>
                </a:lnTo>
                <a:lnTo>
                  <a:pt x="3488056" y="1214527"/>
                </a:lnTo>
                <a:cubicBezTo>
                  <a:pt x="3491866" y="1203097"/>
                  <a:pt x="3495676" y="1191667"/>
                  <a:pt x="3499486" y="1180238"/>
                </a:cubicBezTo>
                <a:cubicBezTo>
                  <a:pt x="3503296" y="1169760"/>
                  <a:pt x="3507106" y="1158330"/>
                  <a:pt x="3510916" y="1146900"/>
                </a:cubicBezTo>
                <a:close/>
                <a:moveTo>
                  <a:pt x="6429376" y="1047840"/>
                </a:moveTo>
                <a:cubicBezTo>
                  <a:pt x="6400800" y="1072605"/>
                  <a:pt x="6375084" y="1092607"/>
                  <a:pt x="6342698" y="1117372"/>
                </a:cubicBezTo>
                <a:cubicBezTo>
                  <a:pt x="6335078" y="1118325"/>
                  <a:pt x="6416992" y="1056413"/>
                  <a:pt x="6429376" y="1047840"/>
                </a:cubicBezTo>
                <a:close/>
                <a:moveTo>
                  <a:pt x="6587492" y="880201"/>
                </a:moveTo>
                <a:cubicBezTo>
                  <a:pt x="6586538" y="880201"/>
                  <a:pt x="6584632" y="883058"/>
                  <a:pt x="6579872" y="888773"/>
                </a:cubicBezTo>
                <a:cubicBezTo>
                  <a:pt x="6564630" y="910681"/>
                  <a:pt x="6544628" y="935446"/>
                  <a:pt x="6523672" y="957353"/>
                </a:cubicBezTo>
                <a:cubicBezTo>
                  <a:pt x="6502718" y="979260"/>
                  <a:pt x="6481764" y="998310"/>
                  <a:pt x="6463666" y="1010693"/>
                </a:cubicBezTo>
                <a:cubicBezTo>
                  <a:pt x="6490336" y="987833"/>
                  <a:pt x="6515100" y="963068"/>
                  <a:pt x="6537960" y="937351"/>
                </a:cubicBezTo>
                <a:cubicBezTo>
                  <a:pt x="6521768" y="953543"/>
                  <a:pt x="6504624" y="968783"/>
                  <a:pt x="6487478" y="983071"/>
                </a:cubicBezTo>
                <a:cubicBezTo>
                  <a:pt x="6500812" y="971641"/>
                  <a:pt x="6506528" y="964973"/>
                  <a:pt x="6506528" y="963068"/>
                </a:cubicBezTo>
                <a:cubicBezTo>
                  <a:pt x="6506528" y="960210"/>
                  <a:pt x="6501766" y="962116"/>
                  <a:pt x="6494146" y="965926"/>
                </a:cubicBezTo>
                <a:cubicBezTo>
                  <a:pt x="6464618" y="995453"/>
                  <a:pt x="6432232" y="1023076"/>
                  <a:pt x="6398896" y="1049746"/>
                </a:cubicBezTo>
                <a:cubicBezTo>
                  <a:pt x="6401752" y="1046888"/>
                  <a:pt x="6404612" y="1044983"/>
                  <a:pt x="6408420" y="1042126"/>
                </a:cubicBezTo>
                <a:lnTo>
                  <a:pt x="6312218" y="1122136"/>
                </a:lnTo>
                <a:cubicBezTo>
                  <a:pt x="6374130" y="1076416"/>
                  <a:pt x="6417946" y="1048793"/>
                  <a:pt x="6334124" y="1117373"/>
                </a:cubicBezTo>
                <a:cubicBezTo>
                  <a:pt x="6339840" y="1110706"/>
                  <a:pt x="6314124" y="1127851"/>
                  <a:pt x="6342698" y="1104038"/>
                </a:cubicBezTo>
                <a:cubicBezTo>
                  <a:pt x="6313172" y="1124993"/>
                  <a:pt x="6267450" y="1160236"/>
                  <a:pt x="6235066" y="1189763"/>
                </a:cubicBezTo>
                <a:cubicBezTo>
                  <a:pt x="6202680" y="1219291"/>
                  <a:pt x="6184584" y="1243103"/>
                  <a:pt x="6200776" y="1229768"/>
                </a:cubicBezTo>
                <a:cubicBezTo>
                  <a:pt x="6223636" y="1203098"/>
                  <a:pt x="6237924" y="1190716"/>
                  <a:pt x="6246496" y="1183096"/>
                </a:cubicBezTo>
                <a:cubicBezTo>
                  <a:pt x="6255068" y="1176428"/>
                  <a:pt x="6257924" y="1175476"/>
                  <a:pt x="6260784" y="1174523"/>
                </a:cubicBezTo>
                <a:cubicBezTo>
                  <a:pt x="6266498" y="1173571"/>
                  <a:pt x="6267450" y="1174523"/>
                  <a:pt x="6308408" y="1138328"/>
                </a:cubicBezTo>
                <a:cubicBezTo>
                  <a:pt x="6265546" y="1178333"/>
                  <a:pt x="6220778" y="1214528"/>
                  <a:pt x="6187440" y="1257390"/>
                </a:cubicBezTo>
                <a:cubicBezTo>
                  <a:pt x="6196012" y="1245961"/>
                  <a:pt x="6199824" y="1241198"/>
                  <a:pt x="6198872" y="1240246"/>
                </a:cubicBezTo>
                <a:cubicBezTo>
                  <a:pt x="6197918" y="1239293"/>
                  <a:pt x="6193156" y="1243103"/>
                  <a:pt x="6185536" y="1250723"/>
                </a:cubicBezTo>
                <a:cubicBezTo>
                  <a:pt x="6170296" y="1265963"/>
                  <a:pt x="6144578" y="1295490"/>
                  <a:pt x="6125528" y="1334543"/>
                </a:cubicBezTo>
                <a:cubicBezTo>
                  <a:pt x="6117908" y="1351688"/>
                  <a:pt x="6105524" y="1384073"/>
                  <a:pt x="6100764" y="1422173"/>
                </a:cubicBezTo>
                <a:cubicBezTo>
                  <a:pt x="6099812" y="1431698"/>
                  <a:pt x="6098858" y="1441223"/>
                  <a:pt x="6098858" y="1450748"/>
                </a:cubicBezTo>
                <a:cubicBezTo>
                  <a:pt x="6098858" y="1460273"/>
                  <a:pt x="6098858" y="1469798"/>
                  <a:pt x="6099812" y="1479323"/>
                </a:cubicBezTo>
                <a:cubicBezTo>
                  <a:pt x="6100764" y="1488848"/>
                  <a:pt x="6102668" y="1498373"/>
                  <a:pt x="6103620" y="1506946"/>
                </a:cubicBezTo>
                <a:cubicBezTo>
                  <a:pt x="6105524" y="1514565"/>
                  <a:pt x="6107430" y="1523138"/>
                  <a:pt x="6109336" y="1530758"/>
                </a:cubicBezTo>
                <a:cubicBezTo>
                  <a:pt x="6109336" y="1519328"/>
                  <a:pt x="6112192" y="1526948"/>
                  <a:pt x="6113146" y="1525043"/>
                </a:cubicBezTo>
                <a:cubicBezTo>
                  <a:pt x="6114098" y="1524090"/>
                  <a:pt x="6114098" y="1521233"/>
                  <a:pt x="6112192" y="1511708"/>
                </a:cubicBezTo>
                <a:cubicBezTo>
                  <a:pt x="6111240" y="1506946"/>
                  <a:pt x="6111240" y="1500278"/>
                  <a:pt x="6110288" y="1492658"/>
                </a:cubicBezTo>
                <a:cubicBezTo>
                  <a:pt x="6109336" y="1484086"/>
                  <a:pt x="6108384" y="1474561"/>
                  <a:pt x="6108384" y="1462178"/>
                </a:cubicBezTo>
                <a:cubicBezTo>
                  <a:pt x="6108384" y="1466940"/>
                  <a:pt x="6108384" y="1471703"/>
                  <a:pt x="6109336" y="1476465"/>
                </a:cubicBezTo>
                <a:cubicBezTo>
                  <a:pt x="6109336" y="1482181"/>
                  <a:pt x="6110288" y="1486943"/>
                  <a:pt x="6111240" y="1492658"/>
                </a:cubicBezTo>
                <a:cubicBezTo>
                  <a:pt x="6112192" y="1504088"/>
                  <a:pt x="6115050" y="1515518"/>
                  <a:pt x="6117908" y="1528853"/>
                </a:cubicBezTo>
                <a:cubicBezTo>
                  <a:pt x="6124576" y="1554571"/>
                  <a:pt x="6134100" y="1583146"/>
                  <a:pt x="6146484" y="1612673"/>
                </a:cubicBezTo>
                <a:cubicBezTo>
                  <a:pt x="6134100" y="1589813"/>
                  <a:pt x="6119812" y="1548856"/>
                  <a:pt x="6119812" y="1551713"/>
                </a:cubicBezTo>
                <a:cubicBezTo>
                  <a:pt x="6128386" y="1591718"/>
                  <a:pt x="6150292" y="1636486"/>
                  <a:pt x="6160772" y="1661251"/>
                </a:cubicBezTo>
                <a:cubicBezTo>
                  <a:pt x="6171248" y="1680301"/>
                  <a:pt x="6181724" y="1699351"/>
                  <a:pt x="6191250" y="1718401"/>
                </a:cubicBezTo>
                <a:cubicBezTo>
                  <a:pt x="6189346" y="1712686"/>
                  <a:pt x="6186488" y="1707923"/>
                  <a:pt x="6185536" y="1704113"/>
                </a:cubicBezTo>
                <a:cubicBezTo>
                  <a:pt x="6197918" y="1725068"/>
                  <a:pt x="6210300" y="1746023"/>
                  <a:pt x="6221730" y="1766978"/>
                </a:cubicBezTo>
                <a:cubicBezTo>
                  <a:pt x="6199824" y="1724115"/>
                  <a:pt x="6194108" y="1714590"/>
                  <a:pt x="6196012" y="1714590"/>
                </a:cubicBezTo>
                <a:cubicBezTo>
                  <a:pt x="6197918" y="1715543"/>
                  <a:pt x="6205538" y="1726021"/>
                  <a:pt x="6206492" y="1726021"/>
                </a:cubicBezTo>
                <a:cubicBezTo>
                  <a:pt x="6200776" y="1726021"/>
                  <a:pt x="6234112" y="1781265"/>
                  <a:pt x="6246496" y="1812698"/>
                </a:cubicBezTo>
                <a:cubicBezTo>
                  <a:pt x="6238876" y="1789838"/>
                  <a:pt x="6230304" y="1766978"/>
                  <a:pt x="6220778" y="1745071"/>
                </a:cubicBezTo>
                <a:cubicBezTo>
                  <a:pt x="6230304" y="1759358"/>
                  <a:pt x="6242686" y="1787933"/>
                  <a:pt x="6251258" y="1810793"/>
                </a:cubicBezTo>
                <a:cubicBezTo>
                  <a:pt x="6259830" y="1833653"/>
                  <a:pt x="6265546" y="1850798"/>
                  <a:pt x="6264592" y="1841273"/>
                </a:cubicBezTo>
                <a:cubicBezTo>
                  <a:pt x="6252212" y="1804126"/>
                  <a:pt x="6237924" y="1774598"/>
                  <a:pt x="6225540" y="1747928"/>
                </a:cubicBezTo>
                <a:cubicBezTo>
                  <a:pt x="6213158" y="1721258"/>
                  <a:pt x="6200776" y="1698398"/>
                  <a:pt x="6189346" y="1676490"/>
                </a:cubicBezTo>
                <a:cubicBezTo>
                  <a:pt x="6177916" y="1654583"/>
                  <a:pt x="6167438" y="1632676"/>
                  <a:pt x="6156008" y="1608863"/>
                </a:cubicBezTo>
                <a:cubicBezTo>
                  <a:pt x="6144578" y="1585051"/>
                  <a:pt x="6134100" y="1559333"/>
                  <a:pt x="6125528" y="1527901"/>
                </a:cubicBezTo>
                <a:cubicBezTo>
                  <a:pt x="6128386" y="1545998"/>
                  <a:pt x="6132196" y="1563143"/>
                  <a:pt x="6137912" y="1580288"/>
                </a:cubicBezTo>
                <a:cubicBezTo>
                  <a:pt x="6130292" y="1563143"/>
                  <a:pt x="6126480" y="1547903"/>
                  <a:pt x="6122672" y="1535521"/>
                </a:cubicBezTo>
                <a:cubicBezTo>
                  <a:pt x="6119812" y="1523138"/>
                  <a:pt x="6117908" y="1512661"/>
                  <a:pt x="6116004" y="1504088"/>
                </a:cubicBezTo>
                <a:cubicBezTo>
                  <a:pt x="6115050" y="1495515"/>
                  <a:pt x="6114098" y="1487896"/>
                  <a:pt x="6114098" y="1481228"/>
                </a:cubicBezTo>
                <a:cubicBezTo>
                  <a:pt x="6114098" y="1474561"/>
                  <a:pt x="6115050" y="1467893"/>
                  <a:pt x="6115050" y="1462178"/>
                </a:cubicBezTo>
                <a:cubicBezTo>
                  <a:pt x="6116004" y="1449796"/>
                  <a:pt x="6116956" y="1436461"/>
                  <a:pt x="6120766" y="1417411"/>
                </a:cubicBezTo>
                <a:cubicBezTo>
                  <a:pt x="6124576" y="1397408"/>
                  <a:pt x="6130292" y="1371690"/>
                  <a:pt x="6148388" y="1335496"/>
                </a:cubicBezTo>
                <a:cubicBezTo>
                  <a:pt x="6155056" y="1320256"/>
                  <a:pt x="6166486" y="1299301"/>
                  <a:pt x="6182678" y="1278346"/>
                </a:cubicBezTo>
                <a:cubicBezTo>
                  <a:pt x="6197918" y="1257390"/>
                  <a:pt x="6217920" y="1235483"/>
                  <a:pt x="6237924" y="1216433"/>
                </a:cubicBezTo>
                <a:cubicBezTo>
                  <a:pt x="6274118" y="1181191"/>
                  <a:pt x="6308408" y="1153568"/>
                  <a:pt x="6313172" y="1145948"/>
                </a:cubicBezTo>
                <a:cubicBezTo>
                  <a:pt x="6317932" y="1144043"/>
                  <a:pt x="6336030" y="1130708"/>
                  <a:pt x="6357938" y="1114516"/>
                </a:cubicBezTo>
                <a:cubicBezTo>
                  <a:pt x="6388418" y="1092608"/>
                  <a:pt x="6425566" y="1063081"/>
                  <a:pt x="6447472" y="1043078"/>
                </a:cubicBezTo>
                <a:cubicBezTo>
                  <a:pt x="6471286" y="1019266"/>
                  <a:pt x="6519864" y="974498"/>
                  <a:pt x="6552248" y="934493"/>
                </a:cubicBezTo>
                <a:cubicBezTo>
                  <a:pt x="6568440" y="915443"/>
                  <a:pt x="6580824" y="897346"/>
                  <a:pt x="6586538" y="887821"/>
                </a:cubicBezTo>
                <a:cubicBezTo>
                  <a:pt x="6589396" y="883058"/>
                  <a:pt x="6591300" y="880201"/>
                  <a:pt x="6587492" y="880201"/>
                </a:cubicBezTo>
                <a:close/>
                <a:moveTo>
                  <a:pt x="6619160" y="878982"/>
                </a:moveTo>
                <a:lnTo>
                  <a:pt x="6617972" y="881153"/>
                </a:lnTo>
                <a:lnTo>
                  <a:pt x="6616368" y="883553"/>
                </a:lnTo>
                <a:close/>
                <a:moveTo>
                  <a:pt x="4703444" y="812572"/>
                </a:moveTo>
                <a:cubicBezTo>
                  <a:pt x="4721542" y="813525"/>
                  <a:pt x="4734878" y="812572"/>
                  <a:pt x="4747260" y="812572"/>
                </a:cubicBezTo>
                <a:cubicBezTo>
                  <a:pt x="4721542" y="815430"/>
                  <a:pt x="4705350" y="813525"/>
                  <a:pt x="4703444" y="812572"/>
                </a:cubicBezTo>
                <a:close/>
                <a:moveTo>
                  <a:pt x="4594860" y="798285"/>
                </a:moveTo>
                <a:cubicBezTo>
                  <a:pt x="4600576" y="800190"/>
                  <a:pt x="4606292" y="801143"/>
                  <a:pt x="4612958" y="803048"/>
                </a:cubicBezTo>
                <a:cubicBezTo>
                  <a:pt x="4633914" y="810668"/>
                  <a:pt x="4656774" y="817335"/>
                  <a:pt x="4681540" y="822098"/>
                </a:cubicBezTo>
                <a:cubicBezTo>
                  <a:pt x="4650106" y="817335"/>
                  <a:pt x="4621532" y="808763"/>
                  <a:pt x="4594860" y="798285"/>
                </a:cubicBezTo>
                <a:close/>
                <a:moveTo>
                  <a:pt x="6658928" y="794476"/>
                </a:moveTo>
                <a:cubicBezTo>
                  <a:pt x="6656072" y="805906"/>
                  <a:pt x="6648450" y="825908"/>
                  <a:pt x="6637020" y="849721"/>
                </a:cubicBezTo>
                <a:lnTo>
                  <a:pt x="6619160" y="878982"/>
                </a:lnTo>
                <a:lnTo>
                  <a:pt x="6639520" y="841744"/>
                </a:lnTo>
                <a:cubicBezTo>
                  <a:pt x="6646546" y="827337"/>
                  <a:pt x="6653214" y="811621"/>
                  <a:pt x="6658928" y="794476"/>
                </a:cubicBezTo>
                <a:close/>
                <a:moveTo>
                  <a:pt x="3875712" y="777339"/>
                </a:moveTo>
                <a:lnTo>
                  <a:pt x="3857624" y="789713"/>
                </a:lnTo>
                <a:cubicBezTo>
                  <a:pt x="3845244" y="798285"/>
                  <a:pt x="3833812" y="808763"/>
                  <a:pt x="3821430" y="819241"/>
                </a:cubicBezTo>
                <a:cubicBezTo>
                  <a:pt x="3815716" y="824956"/>
                  <a:pt x="3810000" y="829718"/>
                  <a:pt x="3804284" y="834481"/>
                </a:cubicBezTo>
                <a:cubicBezTo>
                  <a:pt x="3799524" y="839243"/>
                  <a:pt x="3793808" y="844958"/>
                  <a:pt x="3789044" y="849721"/>
                </a:cubicBezTo>
                <a:cubicBezTo>
                  <a:pt x="3778568" y="859246"/>
                  <a:pt x="3770234" y="868533"/>
                  <a:pt x="3763804" y="876391"/>
                </a:cubicBezTo>
                <a:lnTo>
                  <a:pt x="3761396" y="879547"/>
                </a:lnTo>
                <a:lnTo>
                  <a:pt x="3765634" y="874499"/>
                </a:lnTo>
                <a:cubicBezTo>
                  <a:pt x="3797738" y="839004"/>
                  <a:pt x="3828098" y="813287"/>
                  <a:pt x="3859530" y="789712"/>
                </a:cubicBezTo>
                <a:close/>
                <a:moveTo>
                  <a:pt x="3908838" y="756204"/>
                </a:moveTo>
                <a:lnTo>
                  <a:pt x="3892868" y="765901"/>
                </a:lnTo>
                <a:lnTo>
                  <a:pt x="3875742" y="777319"/>
                </a:lnTo>
                <a:lnTo>
                  <a:pt x="3892868" y="766852"/>
                </a:lnTo>
                <a:close/>
                <a:moveTo>
                  <a:pt x="6607442" y="715471"/>
                </a:moveTo>
                <a:lnTo>
                  <a:pt x="6606540" y="724942"/>
                </a:lnTo>
                <a:cubicBezTo>
                  <a:pt x="6606540" y="731610"/>
                  <a:pt x="6604636" y="738277"/>
                  <a:pt x="6603684" y="744945"/>
                </a:cubicBezTo>
                <a:close/>
                <a:moveTo>
                  <a:pt x="3886200" y="707798"/>
                </a:moveTo>
                <a:lnTo>
                  <a:pt x="3822072" y="748981"/>
                </a:lnTo>
                <a:lnTo>
                  <a:pt x="3822384" y="748756"/>
                </a:lnTo>
                <a:cubicBezTo>
                  <a:pt x="3833812" y="741135"/>
                  <a:pt x="3844292" y="733516"/>
                  <a:pt x="3853816" y="726848"/>
                </a:cubicBezTo>
                <a:cubicBezTo>
                  <a:pt x="3867150" y="719228"/>
                  <a:pt x="3877628" y="712560"/>
                  <a:pt x="3886200" y="707798"/>
                </a:cubicBezTo>
                <a:close/>
                <a:moveTo>
                  <a:pt x="4059556" y="705893"/>
                </a:moveTo>
                <a:cubicBezTo>
                  <a:pt x="4070032" y="704940"/>
                  <a:pt x="4042410" y="714465"/>
                  <a:pt x="4016692" y="723990"/>
                </a:cubicBezTo>
                <a:cubicBezTo>
                  <a:pt x="3990976" y="735420"/>
                  <a:pt x="3966210" y="746850"/>
                  <a:pt x="3979544" y="745898"/>
                </a:cubicBezTo>
                <a:cubicBezTo>
                  <a:pt x="3965258" y="748755"/>
                  <a:pt x="3951924" y="754470"/>
                  <a:pt x="3938588" y="758280"/>
                </a:cubicBezTo>
                <a:cubicBezTo>
                  <a:pt x="3977640" y="739230"/>
                  <a:pt x="3986212" y="736373"/>
                  <a:pt x="3994784" y="731610"/>
                </a:cubicBezTo>
                <a:cubicBezTo>
                  <a:pt x="3998596" y="728753"/>
                  <a:pt x="4003358" y="725895"/>
                  <a:pt x="4012884" y="722085"/>
                </a:cubicBezTo>
                <a:cubicBezTo>
                  <a:pt x="4022408" y="718275"/>
                  <a:pt x="4036696" y="713513"/>
                  <a:pt x="4059556" y="705893"/>
                </a:cubicBezTo>
                <a:close/>
                <a:moveTo>
                  <a:pt x="6601778" y="700177"/>
                </a:moveTo>
                <a:lnTo>
                  <a:pt x="6594406" y="726898"/>
                </a:lnTo>
                <a:lnTo>
                  <a:pt x="6592252" y="740183"/>
                </a:lnTo>
                <a:cubicBezTo>
                  <a:pt x="6591538" y="745422"/>
                  <a:pt x="6590824" y="750065"/>
                  <a:pt x="6590288" y="753786"/>
                </a:cubicBezTo>
                <a:lnTo>
                  <a:pt x="6589926" y="757052"/>
                </a:lnTo>
                <a:lnTo>
                  <a:pt x="6595466" y="738515"/>
                </a:lnTo>
                <a:cubicBezTo>
                  <a:pt x="6598682" y="724704"/>
                  <a:pt x="6600824" y="711607"/>
                  <a:pt x="6601778" y="700177"/>
                </a:cubicBezTo>
                <a:close/>
                <a:moveTo>
                  <a:pt x="6691012" y="688904"/>
                </a:moveTo>
                <a:lnTo>
                  <a:pt x="6690360" y="730657"/>
                </a:lnTo>
                <a:cubicBezTo>
                  <a:pt x="6693218" y="721132"/>
                  <a:pt x="6694172" y="710655"/>
                  <a:pt x="6696076" y="700177"/>
                </a:cubicBezTo>
                <a:cubicBezTo>
                  <a:pt x="6695124" y="719227"/>
                  <a:pt x="6690360" y="750659"/>
                  <a:pt x="6679884" y="786855"/>
                </a:cubicBezTo>
                <a:cubicBezTo>
                  <a:pt x="6668452" y="822097"/>
                  <a:pt x="6651308" y="861150"/>
                  <a:pt x="6629400" y="893534"/>
                </a:cubicBezTo>
                <a:cubicBezTo>
                  <a:pt x="6627496" y="894487"/>
                  <a:pt x="6628448" y="892582"/>
                  <a:pt x="6630352" y="887820"/>
                </a:cubicBezTo>
                <a:cubicBezTo>
                  <a:pt x="6632258" y="883057"/>
                  <a:pt x="6636068" y="875437"/>
                  <a:pt x="6640830" y="865912"/>
                </a:cubicBezTo>
                <a:cubicBezTo>
                  <a:pt x="6650356" y="846862"/>
                  <a:pt x="6663690" y="818287"/>
                  <a:pt x="6673216" y="785902"/>
                </a:cubicBezTo>
                <a:close/>
                <a:moveTo>
                  <a:pt x="3932278" y="683196"/>
                </a:moveTo>
                <a:cubicBezTo>
                  <a:pt x="3928528" y="686187"/>
                  <a:pt x="3894774" y="701368"/>
                  <a:pt x="3877628" y="710655"/>
                </a:cubicBezTo>
                <a:cubicBezTo>
                  <a:pt x="3883344" y="706845"/>
                  <a:pt x="3890010" y="703035"/>
                  <a:pt x="3895724" y="699225"/>
                </a:cubicBezTo>
                <a:lnTo>
                  <a:pt x="3924300" y="684937"/>
                </a:lnTo>
                <a:cubicBezTo>
                  <a:pt x="3931444" y="682556"/>
                  <a:pt x="3933528" y="682198"/>
                  <a:pt x="3932278" y="683196"/>
                </a:cubicBezTo>
                <a:close/>
                <a:moveTo>
                  <a:pt x="4253866" y="680176"/>
                </a:moveTo>
                <a:lnTo>
                  <a:pt x="4263392" y="680176"/>
                </a:lnTo>
                <a:cubicBezTo>
                  <a:pt x="4267200" y="680176"/>
                  <a:pt x="4270058" y="680176"/>
                  <a:pt x="4273868" y="680176"/>
                </a:cubicBezTo>
                <a:cubicBezTo>
                  <a:pt x="4276726" y="680176"/>
                  <a:pt x="4280536" y="681128"/>
                  <a:pt x="4284344" y="681128"/>
                </a:cubicBezTo>
                <a:cubicBezTo>
                  <a:pt x="4282440" y="682081"/>
                  <a:pt x="4276726" y="681128"/>
                  <a:pt x="4270058" y="681128"/>
                </a:cubicBezTo>
                <a:cubicBezTo>
                  <a:pt x="4264344" y="681128"/>
                  <a:pt x="4257676" y="680176"/>
                  <a:pt x="4253866" y="680176"/>
                </a:cubicBezTo>
                <a:close/>
                <a:moveTo>
                  <a:pt x="4401504" y="619215"/>
                </a:moveTo>
                <a:cubicBezTo>
                  <a:pt x="4401504" y="619215"/>
                  <a:pt x="4404360" y="619215"/>
                  <a:pt x="4412932" y="621120"/>
                </a:cubicBezTo>
                <a:cubicBezTo>
                  <a:pt x="4416744" y="622072"/>
                  <a:pt x="4422458" y="623025"/>
                  <a:pt x="4429126" y="624930"/>
                </a:cubicBezTo>
                <a:cubicBezTo>
                  <a:pt x="4435792" y="626835"/>
                  <a:pt x="4444366" y="629692"/>
                  <a:pt x="4453892" y="633503"/>
                </a:cubicBezTo>
                <a:cubicBezTo>
                  <a:pt x="4496752" y="651600"/>
                  <a:pt x="4477704" y="643980"/>
                  <a:pt x="4451986" y="635407"/>
                </a:cubicBezTo>
                <a:cubicBezTo>
                  <a:pt x="4445318" y="633503"/>
                  <a:pt x="4438652" y="630645"/>
                  <a:pt x="4432936" y="628740"/>
                </a:cubicBezTo>
                <a:cubicBezTo>
                  <a:pt x="4427220" y="626835"/>
                  <a:pt x="4420552" y="625882"/>
                  <a:pt x="4416744" y="624930"/>
                </a:cubicBezTo>
                <a:cubicBezTo>
                  <a:pt x="4411028" y="623978"/>
                  <a:pt x="4408170" y="623025"/>
                  <a:pt x="4409124" y="623978"/>
                </a:cubicBezTo>
                <a:cubicBezTo>
                  <a:pt x="4404360" y="622072"/>
                  <a:pt x="4399598" y="620167"/>
                  <a:pt x="4401504" y="619215"/>
                </a:cubicBezTo>
                <a:close/>
                <a:moveTo>
                  <a:pt x="4130040" y="618263"/>
                </a:moveTo>
                <a:lnTo>
                  <a:pt x="4117922" y="620877"/>
                </a:lnTo>
                <a:lnTo>
                  <a:pt x="4070032" y="629693"/>
                </a:lnTo>
                <a:cubicBezTo>
                  <a:pt x="4077176" y="627312"/>
                  <a:pt x="4079796" y="626121"/>
                  <a:pt x="4079438" y="625645"/>
                </a:cubicBezTo>
                <a:lnTo>
                  <a:pt x="4073906" y="625801"/>
                </a:lnTo>
                <a:lnTo>
                  <a:pt x="4100364" y="620555"/>
                </a:lnTo>
                <a:cubicBezTo>
                  <a:pt x="4112598" y="618680"/>
                  <a:pt x="4122896" y="617787"/>
                  <a:pt x="4130040" y="618263"/>
                </a:cubicBezTo>
                <a:close/>
                <a:moveTo>
                  <a:pt x="6692264" y="608737"/>
                </a:moveTo>
                <a:cubicBezTo>
                  <a:pt x="6694172" y="629692"/>
                  <a:pt x="6694172" y="654457"/>
                  <a:pt x="6692264" y="682080"/>
                </a:cubicBezTo>
                <a:lnTo>
                  <a:pt x="6691012" y="688904"/>
                </a:lnTo>
                <a:close/>
                <a:moveTo>
                  <a:pt x="4309112" y="608737"/>
                </a:moveTo>
                <a:cubicBezTo>
                  <a:pt x="4318636" y="609690"/>
                  <a:pt x="4326256" y="610642"/>
                  <a:pt x="4327208" y="612547"/>
                </a:cubicBezTo>
                <a:cubicBezTo>
                  <a:pt x="4319588" y="610642"/>
                  <a:pt x="4312920" y="609690"/>
                  <a:pt x="4309112" y="608737"/>
                </a:cubicBezTo>
                <a:close/>
                <a:moveTo>
                  <a:pt x="6583680" y="596355"/>
                </a:moveTo>
                <a:cubicBezTo>
                  <a:pt x="6583680" y="609690"/>
                  <a:pt x="6585584" y="638265"/>
                  <a:pt x="6583680" y="655410"/>
                </a:cubicBezTo>
                <a:lnTo>
                  <a:pt x="6583680" y="652553"/>
                </a:lnTo>
                <a:cubicBezTo>
                  <a:pt x="6583680" y="647790"/>
                  <a:pt x="6583680" y="639218"/>
                  <a:pt x="6583680" y="630645"/>
                </a:cubicBezTo>
                <a:cubicBezTo>
                  <a:pt x="6583680" y="622073"/>
                  <a:pt x="6582728" y="612548"/>
                  <a:pt x="6582728" y="605880"/>
                </a:cubicBezTo>
                <a:cubicBezTo>
                  <a:pt x="6582728" y="599213"/>
                  <a:pt x="6583680" y="594450"/>
                  <a:pt x="6583680" y="596355"/>
                </a:cubicBezTo>
                <a:close/>
                <a:moveTo>
                  <a:pt x="5093970" y="464910"/>
                </a:moveTo>
                <a:cubicBezTo>
                  <a:pt x="5084444" y="473482"/>
                  <a:pt x="5073968" y="484912"/>
                  <a:pt x="5069204" y="488723"/>
                </a:cubicBezTo>
                <a:cubicBezTo>
                  <a:pt x="5078730" y="479198"/>
                  <a:pt x="5086350" y="471578"/>
                  <a:pt x="5093970" y="464910"/>
                </a:cubicBezTo>
                <a:close/>
                <a:moveTo>
                  <a:pt x="5165408" y="417285"/>
                </a:moveTo>
                <a:cubicBezTo>
                  <a:pt x="5141596" y="439192"/>
                  <a:pt x="5131118" y="449670"/>
                  <a:pt x="5099686" y="476340"/>
                </a:cubicBezTo>
                <a:cubicBezTo>
                  <a:pt x="5114926" y="460148"/>
                  <a:pt x="5140644" y="439192"/>
                  <a:pt x="5165408" y="417285"/>
                </a:cubicBezTo>
                <a:close/>
                <a:moveTo>
                  <a:pt x="5140644" y="380137"/>
                </a:moveTo>
                <a:cubicBezTo>
                  <a:pt x="5124452" y="397282"/>
                  <a:pt x="5108260" y="413475"/>
                  <a:pt x="5092066" y="430619"/>
                </a:cubicBezTo>
                <a:cubicBezTo>
                  <a:pt x="5101592" y="420142"/>
                  <a:pt x="5111116" y="408712"/>
                  <a:pt x="5121592" y="398235"/>
                </a:cubicBezTo>
                <a:close/>
                <a:moveTo>
                  <a:pt x="6577966" y="360135"/>
                </a:moveTo>
                <a:cubicBezTo>
                  <a:pt x="6590348" y="381090"/>
                  <a:pt x="6601780" y="402998"/>
                  <a:pt x="6612256" y="426810"/>
                </a:cubicBezTo>
                <a:lnTo>
                  <a:pt x="6617018" y="442050"/>
                </a:lnTo>
                <a:cubicBezTo>
                  <a:pt x="6606540" y="413475"/>
                  <a:pt x="6593206" y="385853"/>
                  <a:pt x="6577966" y="360135"/>
                </a:cubicBezTo>
                <a:close/>
                <a:moveTo>
                  <a:pt x="6586538" y="307748"/>
                </a:moveTo>
                <a:cubicBezTo>
                  <a:pt x="6596064" y="323941"/>
                  <a:pt x="6597016" y="327750"/>
                  <a:pt x="6595112" y="324893"/>
                </a:cubicBezTo>
                <a:cubicBezTo>
                  <a:pt x="6589396" y="314416"/>
                  <a:pt x="6586538" y="307748"/>
                  <a:pt x="6586538" y="307748"/>
                </a:cubicBezTo>
                <a:close/>
                <a:moveTo>
                  <a:pt x="6452236" y="296318"/>
                </a:moveTo>
                <a:cubicBezTo>
                  <a:pt x="6461760" y="306795"/>
                  <a:pt x="6468428" y="313463"/>
                  <a:pt x="6474144" y="319178"/>
                </a:cubicBezTo>
                <a:cubicBezTo>
                  <a:pt x="6479860" y="324893"/>
                  <a:pt x="6484620" y="329656"/>
                  <a:pt x="6489384" y="335370"/>
                </a:cubicBezTo>
                <a:cubicBezTo>
                  <a:pt x="6498908" y="346800"/>
                  <a:pt x="6512244" y="361088"/>
                  <a:pt x="6534152" y="402998"/>
                </a:cubicBezTo>
                <a:cubicBezTo>
                  <a:pt x="6531292" y="401093"/>
                  <a:pt x="6532246" y="406808"/>
                  <a:pt x="6539866" y="423000"/>
                </a:cubicBezTo>
                <a:cubicBezTo>
                  <a:pt x="6545580" y="440145"/>
                  <a:pt x="6558916" y="468720"/>
                  <a:pt x="6570346" y="515393"/>
                </a:cubicBezTo>
                <a:cubicBezTo>
                  <a:pt x="6554154" y="455386"/>
                  <a:pt x="6537008" y="422048"/>
                  <a:pt x="6520816" y="392520"/>
                </a:cubicBezTo>
                <a:cubicBezTo>
                  <a:pt x="6512244" y="377281"/>
                  <a:pt x="6503672" y="362993"/>
                  <a:pt x="6493192" y="347753"/>
                </a:cubicBezTo>
                <a:cubicBezTo>
                  <a:pt x="6481764" y="332513"/>
                  <a:pt x="6469380" y="315368"/>
                  <a:pt x="6452236" y="296318"/>
                </a:cubicBezTo>
                <a:close/>
                <a:moveTo>
                  <a:pt x="6427472" y="270600"/>
                </a:moveTo>
                <a:cubicBezTo>
                  <a:pt x="6433186" y="275363"/>
                  <a:pt x="6436996" y="280125"/>
                  <a:pt x="6441760" y="284888"/>
                </a:cubicBezTo>
                <a:cubicBezTo>
                  <a:pt x="6445568" y="288698"/>
                  <a:pt x="6449378" y="292508"/>
                  <a:pt x="6453188" y="296318"/>
                </a:cubicBezTo>
                <a:cubicBezTo>
                  <a:pt x="6449378" y="291555"/>
                  <a:pt x="6445568" y="287745"/>
                  <a:pt x="6440806" y="283935"/>
                </a:cubicBezTo>
                <a:cubicBezTo>
                  <a:pt x="6436996" y="279173"/>
                  <a:pt x="6432234" y="275363"/>
                  <a:pt x="6427472" y="270600"/>
                </a:cubicBezTo>
                <a:close/>
                <a:moveTo>
                  <a:pt x="6398896" y="242025"/>
                </a:moveTo>
                <a:cubicBezTo>
                  <a:pt x="6400800" y="242978"/>
                  <a:pt x="6402706" y="244883"/>
                  <a:pt x="6404612" y="245835"/>
                </a:cubicBezTo>
                <a:cubicBezTo>
                  <a:pt x="6405564" y="245835"/>
                  <a:pt x="6406516" y="246788"/>
                  <a:pt x="6407468" y="247740"/>
                </a:cubicBezTo>
                <a:cubicBezTo>
                  <a:pt x="6404612" y="244883"/>
                  <a:pt x="6401752" y="242978"/>
                  <a:pt x="6398896" y="242025"/>
                </a:cubicBezTo>
                <a:close/>
                <a:moveTo>
                  <a:pt x="6353176" y="210593"/>
                </a:moveTo>
                <a:cubicBezTo>
                  <a:pt x="6372224" y="222023"/>
                  <a:pt x="6385560" y="231548"/>
                  <a:pt x="6399848" y="241073"/>
                </a:cubicBezTo>
                <a:cubicBezTo>
                  <a:pt x="6384608" y="230596"/>
                  <a:pt x="6370320" y="220118"/>
                  <a:pt x="6353176" y="210593"/>
                </a:cubicBezTo>
                <a:close/>
                <a:moveTo>
                  <a:pt x="5469256" y="193448"/>
                </a:moveTo>
                <a:cubicBezTo>
                  <a:pt x="5479732" y="190590"/>
                  <a:pt x="5454016" y="204878"/>
                  <a:pt x="5412104" y="231548"/>
                </a:cubicBezTo>
                <a:cubicBezTo>
                  <a:pt x="5406390" y="235358"/>
                  <a:pt x="5398770" y="241073"/>
                  <a:pt x="5391150" y="246788"/>
                </a:cubicBezTo>
                <a:cubicBezTo>
                  <a:pt x="5396864" y="242025"/>
                  <a:pt x="5401628" y="238215"/>
                  <a:pt x="5406390" y="234405"/>
                </a:cubicBezTo>
                <a:cubicBezTo>
                  <a:pt x="5409248" y="231548"/>
                  <a:pt x="5407344" y="230595"/>
                  <a:pt x="5434012" y="214403"/>
                </a:cubicBezTo>
                <a:cubicBezTo>
                  <a:pt x="5455920" y="199163"/>
                  <a:pt x="5468304" y="190590"/>
                  <a:pt x="5443538" y="208688"/>
                </a:cubicBezTo>
                <a:close/>
                <a:moveTo>
                  <a:pt x="6439852" y="190590"/>
                </a:moveTo>
                <a:cubicBezTo>
                  <a:pt x="6445568" y="195353"/>
                  <a:pt x="6452236" y="202020"/>
                  <a:pt x="6460808" y="208687"/>
                </a:cubicBezTo>
                <a:cubicBezTo>
                  <a:pt x="6469380" y="216308"/>
                  <a:pt x="6477952" y="223928"/>
                  <a:pt x="6485572" y="232500"/>
                </a:cubicBezTo>
                <a:cubicBezTo>
                  <a:pt x="6493192" y="240120"/>
                  <a:pt x="6500812" y="247740"/>
                  <a:pt x="6506528" y="254408"/>
                </a:cubicBezTo>
                <a:cubicBezTo>
                  <a:pt x="6511292" y="261075"/>
                  <a:pt x="6516052" y="265838"/>
                  <a:pt x="6517004" y="268695"/>
                </a:cubicBezTo>
                <a:cubicBezTo>
                  <a:pt x="6490336" y="244883"/>
                  <a:pt x="6471284" y="217260"/>
                  <a:pt x="6439852" y="190590"/>
                </a:cubicBezTo>
                <a:close/>
                <a:moveTo>
                  <a:pt x="6491406" y="171212"/>
                </a:moveTo>
                <a:cubicBezTo>
                  <a:pt x="6493668" y="172611"/>
                  <a:pt x="6498668" y="176540"/>
                  <a:pt x="6507480" y="183922"/>
                </a:cubicBezTo>
                <a:cubicBezTo>
                  <a:pt x="6502718" y="181065"/>
                  <a:pt x="6508432" y="187732"/>
                  <a:pt x="6521768" y="203925"/>
                </a:cubicBezTo>
                <a:cubicBezTo>
                  <a:pt x="6535104" y="219165"/>
                  <a:pt x="6556058" y="244882"/>
                  <a:pt x="6580824" y="280125"/>
                </a:cubicBezTo>
                <a:cubicBezTo>
                  <a:pt x="6569392" y="264885"/>
                  <a:pt x="6561772" y="255360"/>
                  <a:pt x="6556058" y="248692"/>
                </a:cubicBezTo>
                <a:cubicBezTo>
                  <a:pt x="6550344" y="242025"/>
                  <a:pt x="6547484" y="238215"/>
                  <a:pt x="6545580" y="237262"/>
                </a:cubicBezTo>
                <a:cubicBezTo>
                  <a:pt x="6542724" y="235357"/>
                  <a:pt x="6545580" y="241072"/>
                  <a:pt x="6548436" y="245835"/>
                </a:cubicBezTo>
                <a:cubicBezTo>
                  <a:pt x="6550344" y="250597"/>
                  <a:pt x="6552248" y="253455"/>
                  <a:pt x="6545580" y="245835"/>
                </a:cubicBezTo>
                <a:cubicBezTo>
                  <a:pt x="6538912" y="239167"/>
                  <a:pt x="6524624" y="220117"/>
                  <a:pt x="6488430" y="184875"/>
                </a:cubicBezTo>
                <a:cubicBezTo>
                  <a:pt x="6495098" y="191542"/>
                  <a:pt x="6501764" y="196305"/>
                  <a:pt x="6506528" y="201067"/>
                </a:cubicBezTo>
                <a:cubicBezTo>
                  <a:pt x="6511290" y="205830"/>
                  <a:pt x="6516052" y="209640"/>
                  <a:pt x="6518910" y="212497"/>
                </a:cubicBezTo>
                <a:cubicBezTo>
                  <a:pt x="6524624" y="218212"/>
                  <a:pt x="6528436" y="221070"/>
                  <a:pt x="6530340" y="222022"/>
                </a:cubicBezTo>
                <a:cubicBezTo>
                  <a:pt x="6532244" y="222022"/>
                  <a:pt x="6524624" y="212497"/>
                  <a:pt x="6516052" y="202020"/>
                </a:cubicBezTo>
                <a:cubicBezTo>
                  <a:pt x="6502480" y="185589"/>
                  <a:pt x="6484620" y="167015"/>
                  <a:pt x="6491406" y="171212"/>
                </a:cubicBezTo>
                <a:close/>
                <a:moveTo>
                  <a:pt x="6246662" y="154171"/>
                </a:moveTo>
                <a:lnTo>
                  <a:pt x="6247448" y="154395"/>
                </a:lnTo>
                <a:lnTo>
                  <a:pt x="6247354" y="154489"/>
                </a:lnTo>
                <a:close/>
                <a:moveTo>
                  <a:pt x="6167438" y="131535"/>
                </a:moveTo>
                <a:cubicBezTo>
                  <a:pt x="6187440" y="133440"/>
                  <a:pt x="6211016" y="139869"/>
                  <a:pt x="6237328" y="149870"/>
                </a:cubicBezTo>
                <a:lnTo>
                  <a:pt x="6246662" y="154171"/>
                </a:lnTo>
                <a:close/>
                <a:moveTo>
                  <a:pt x="6156960" y="116295"/>
                </a:moveTo>
                <a:cubicBezTo>
                  <a:pt x="6164580" y="117247"/>
                  <a:pt x="6176964" y="119152"/>
                  <a:pt x="6192204" y="122010"/>
                </a:cubicBezTo>
                <a:cubicBezTo>
                  <a:pt x="6199824" y="123915"/>
                  <a:pt x="6208396" y="125820"/>
                  <a:pt x="6216968" y="128677"/>
                </a:cubicBezTo>
                <a:cubicBezTo>
                  <a:pt x="6225540" y="131535"/>
                  <a:pt x="6235066" y="134392"/>
                  <a:pt x="6245544" y="137250"/>
                </a:cubicBezTo>
                <a:cubicBezTo>
                  <a:pt x="6258878" y="142965"/>
                  <a:pt x="6265546" y="146775"/>
                  <a:pt x="6260784" y="145822"/>
                </a:cubicBezTo>
                <a:cubicBezTo>
                  <a:pt x="6270308" y="148680"/>
                  <a:pt x="6279832" y="152490"/>
                  <a:pt x="6289358" y="155347"/>
                </a:cubicBezTo>
                <a:cubicBezTo>
                  <a:pt x="6298884" y="159157"/>
                  <a:pt x="6309360" y="163920"/>
                  <a:pt x="6320792" y="168682"/>
                </a:cubicBezTo>
                <a:cubicBezTo>
                  <a:pt x="6332220" y="173445"/>
                  <a:pt x="6344604" y="181065"/>
                  <a:pt x="6359844" y="189637"/>
                </a:cubicBezTo>
                <a:cubicBezTo>
                  <a:pt x="6367464" y="194400"/>
                  <a:pt x="6376036" y="199162"/>
                  <a:pt x="6383656" y="204877"/>
                </a:cubicBezTo>
                <a:cubicBezTo>
                  <a:pt x="6392228" y="209640"/>
                  <a:pt x="6399848" y="216307"/>
                  <a:pt x="6409372" y="223927"/>
                </a:cubicBezTo>
                <a:cubicBezTo>
                  <a:pt x="6396038" y="214402"/>
                  <a:pt x="6381750" y="204877"/>
                  <a:pt x="6367464" y="197257"/>
                </a:cubicBezTo>
                <a:cubicBezTo>
                  <a:pt x="6416992" y="228690"/>
                  <a:pt x="6456998" y="266790"/>
                  <a:pt x="6487478" y="303937"/>
                </a:cubicBezTo>
                <a:cubicBezTo>
                  <a:pt x="6517004" y="339180"/>
                  <a:pt x="6537008" y="369660"/>
                  <a:pt x="6548438" y="386805"/>
                </a:cubicBezTo>
                <a:cubicBezTo>
                  <a:pt x="6547484" y="394425"/>
                  <a:pt x="6556058" y="422047"/>
                  <a:pt x="6567488" y="459195"/>
                </a:cubicBezTo>
                <a:cubicBezTo>
                  <a:pt x="6577966" y="484912"/>
                  <a:pt x="6583680" y="501105"/>
                  <a:pt x="6587492" y="512535"/>
                </a:cubicBezTo>
                <a:cubicBezTo>
                  <a:pt x="6591300" y="523965"/>
                  <a:pt x="6593204" y="529680"/>
                  <a:pt x="6595110" y="533490"/>
                </a:cubicBezTo>
                <a:cubicBezTo>
                  <a:pt x="6597968" y="541110"/>
                  <a:pt x="6600824" y="541110"/>
                  <a:pt x="6608446" y="566827"/>
                </a:cubicBezTo>
                <a:cubicBezTo>
                  <a:pt x="6613210" y="596354"/>
                  <a:pt x="6615590" y="626358"/>
                  <a:pt x="6614996" y="656243"/>
                </a:cubicBezTo>
                <a:lnTo>
                  <a:pt x="6607442" y="715471"/>
                </a:lnTo>
                <a:lnTo>
                  <a:pt x="6608446" y="704940"/>
                </a:lnTo>
                <a:cubicBezTo>
                  <a:pt x="6599872" y="748755"/>
                  <a:pt x="6585584" y="789712"/>
                  <a:pt x="6572250" y="817335"/>
                </a:cubicBezTo>
                <a:cubicBezTo>
                  <a:pt x="6569392" y="824002"/>
                  <a:pt x="6565584" y="829717"/>
                  <a:pt x="6562724" y="835432"/>
                </a:cubicBezTo>
                <a:cubicBezTo>
                  <a:pt x="6559868" y="841147"/>
                  <a:pt x="6556058" y="844957"/>
                  <a:pt x="6554152" y="848767"/>
                </a:cubicBezTo>
                <a:cubicBezTo>
                  <a:pt x="6549392" y="855435"/>
                  <a:pt x="6546532" y="858292"/>
                  <a:pt x="6546532" y="856387"/>
                </a:cubicBezTo>
                <a:cubicBezTo>
                  <a:pt x="6557964" y="836385"/>
                  <a:pt x="6572250" y="809715"/>
                  <a:pt x="6582728" y="781140"/>
                </a:cubicBezTo>
                <a:lnTo>
                  <a:pt x="6584006" y="776861"/>
                </a:lnTo>
                <a:lnTo>
                  <a:pt x="6571774" y="802572"/>
                </a:lnTo>
                <a:cubicBezTo>
                  <a:pt x="6563202" y="818526"/>
                  <a:pt x="6553676" y="834004"/>
                  <a:pt x="6542724" y="848768"/>
                </a:cubicBezTo>
                <a:lnTo>
                  <a:pt x="6523808" y="871282"/>
                </a:lnTo>
                <a:lnTo>
                  <a:pt x="6517960" y="882105"/>
                </a:lnTo>
                <a:cubicBezTo>
                  <a:pt x="6519388" y="879247"/>
                  <a:pt x="6519150" y="878295"/>
                  <a:pt x="6517840" y="878771"/>
                </a:cubicBezTo>
                <a:lnTo>
                  <a:pt x="6516856" y="879558"/>
                </a:lnTo>
                <a:lnTo>
                  <a:pt x="6505814" y="892702"/>
                </a:lnTo>
                <a:cubicBezTo>
                  <a:pt x="6492240" y="907109"/>
                  <a:pt x="6477476" y="921158"/>
                  <a:pt x="6461760" y="934493"/>
                </a:cubicBezTo>
                <a:cubicBezTo>
                  <a:pt x="6458904" y="938303"/>
                  <a:pt x="6463666" y="934493"/>
                  <a:pt x="6471286" y="928778"/>
                </a:cubicBezTo>
                <a:cubicBezTo>
                  <a:pt x="6477952" y="923063"/>
                  <a:pt x="6486524" y="915443"/>
                  <a:pt x="6492240" y="910681"/>
                </a:cubicBezTo>
                <a:cubicBezTo>
                  <a:pt x="6475096" y="927826"/>
                  <a:pt x="6460808" y="940208"/>
                  <a:pt x="6444616" y="953543"/>
                </a:cubicBezTo>
                <a:cubicBezTo>
                  <a:pt x="6428424" y="967831"/>
                  <a:pt x="6410324" y="982118"/>
                  <a:pt x="6383656" y="1004026"/>
                </a:cubicBezTo>
                <a:cubicBezTo>
                  <a:pt x="6387466" y="1003073"/>
                  <a:pt x="6446520" y="957353"/>
                  <a:pt x="6403658" y="993548"/>
                </a:cubicBezTo>
                <a:cubicBezTo>
                  <a:pt x="6378892" y="1012598"/>
                  <a:pt x="6353176" y="1030696"/>
                  <a:pt x="6326504" y="1048793"/>
                </a:cubicBezTo>
                <a:cubicBezTo>
                  <a:pt x="6276024" y="1089751"/>
                  <a:pt x="6264592" y="1102133"/>
                  <a:pt x="6251258" y="1116421"/>
                </a:cubicBezTo>
                <a:cubicBezTo>
                  <a:pt x="6244592" y="1123088"/>
                  <a:pt x="6237924" y="1130708"/>
                  <a:pt x="6224588" y="1143091"/>
                </a:cubicBezTo>
                <a:cubicBezTo>
                  <a:pt x="6212204" y="1155473"/>
                  <a:pt x="6193156" y="1172618"/>
                  <a:pt x="6164580" y="1203098"/>
                </a:cubicBezTo>
                <a:cubicBezTo>
                  <a:pt x="6173152" y="1189763"/>
                  <a:pt x="6187440" y="1171666"/>
                  <a:pt x="6205538" y="1151663"/>
                </a:cubicBezTo>
                <a:cubicBezTo>
                  <a:pt x="6223636" y="1132613"/>
                  <a:pt x="6246496" y="1110706"/>
                  <a:pt x="6269356" y="1091656"/>
                </a:cubicBezTo>
                <a:cubicBezTo>
                  <a:pt x="6241732" y="1113563"/>
                  <a:pt x="6259830" y="1098323"/>
                  <a:pt x="6277928" y="1082131"/>
                </a:cubicBezTo>
                <a:cubicBezTo>
                  <a:pt x="6296024" y="1065938"/>
                  <a:pt x="6315076" y="1049746"/>
                  <a:pt x="6289358" y="1068796"/>
                </a:cubicBezTo>
                <a:cubicBezTo>
                  <a:pt x="6251258" y="1102133"/>
                  <a:pt x="6221730" y="1127851"/>
                  <a:pt x="6189346" y="1158331"/>
                </a:cubicBezTo>
                <a:cubicBezTo>
                  <a:pt x="6173152" y="1174523"/>
                  <a:pt x="6156960" y="1190716"/>
                  <a:pt x="6138864" y="1212623"/>
                </a:cubicBezTo>
                <a:cubicBezTo>
                  <a:pt x="6120766" y="1234531"/>
                  <a:pt x="6101716" y="1261201"/>
                  <a:pt x="6084572" y="1296443"/>
                </a:cubicBezTo>
                <a:cubicBezTo>
                  <a:pt x="6088380" y="1287871"/>
                  <a:pt x="6091238" y="1283108"/>
                  <a:pt x="6095048" y="1275488"/>
                </a:cubicBezTo>
                <a:lnTo>
                  <a:pt x="6101290" y="1264686"/>
                </a:lnTo>
                <a:lnTo>
                  <a:pt x="6115050" y="1243103"/>
                </a:lnTo>
                <a:cubicBezTo>
                  <a:pt x="6109810" y="1251199"/>
                  <a:pt x="6105764" y="1257391"/>
                  <a:pt x="6102548" y="1262510"/>
                </a:cubicBezTo>
                <a:lnTo>
                  <a:pt x="6101290" y="1264686"/>
                </a:lnTo>
                <a:lnTo>
                  <a:pt x="6084690" y="1290728"/>
                </a:lnTo>
                <a:cubicBezTo>
                  <a:pt x="6075522" y="1307635"/>
                  <a:pt x="6067426" y="1325494"/>
                  <a:pt x="6060758" y="1344068"/>
                </a:cubicBezTo>
                <a:cubicBezTo>
                  <a:pt x="6054092" y="1362641"/>
                  <a:pt x="6049090" y="1381930"/>
                  <a:pt x="6045756" y="1401456"/>
                </a:cubicBezTo>
                <a:lnTo>
                  <a:pt x="6041406" y="1452636"/>
                </a:lnTo>
                <a:lnTo>
                  <a:pt x="6041352" y="1452058"/>
                </a:lnTo>
                <a:cubicBezTo>
                  <a:pt x="6040994" y="1450748"/>
                  <a:pt x="6040756" y="1453129"/>
                  <a:pt x="6040756" y="1460273"/>
                </a:cubicBezTo>
                <a:lnTo>
                  <a:pt x="6041406" y="1452636"/>
                </a:lnTo>
                <a:lnTo>
                  <a:pt x="6042660" y="1465988"/>
                </a:lnTo>
                <a:cubicBezTo>
                  <a:pt x="6043612" y="1473608"/>
                  <a:pt x="6043612" y="1484086"/>
                  <a:pt x="6045518" y="1495515"/>
                </a:cubicBezTo>
                <a:cubicBezTo>
                  <a:pt x="6047424" y="1506946"/>
                  <a:pt x="6048376" y="1519328"/>
                  <a:pt x="6052186" y="1531711"/>
                </a:cubicBezTo>
                <a:cubicBezTo>
                  <a:pt x="6055044" y="1544331"/>
                  <a:pt x="6058616" y="1556773"/>
                  <a:pt x="6062336" y="1568173"/>
                </a:cubicBezTo>
                <a:lnTo>
                  <a:pt x="6069266" y="1587131"/>
                </a:lnTo>
                <a:lnTo>
                  <a:pt x="6053138" y="1544093"/>
                </a:lnTo>
                <a:cubicBezTo>
                  <a:pt x="6051232" y="1534568"/>
                  <a:pt x="6047424" y="1524090"/>
                  <a:pt x="6045518" y="1513613"/>
                </a:cubicBezTo>
                <a:cubicBezTo>
                  <a:pt x="6043612" y="1503136"/>
                  <a:pt x="6040756" y="1491706"/>
                  <a:pt x="6039804" y="1479323"/>
                </a:cubicBezTo>
                <a:cubicBezTo>
                  <a:pt x="6038850" y="1466940"/>
                  <a:pt x="6037898" y="1454558"/>
                  <a:pt x="6037898" y="1440271"/>
                </a:cubicBezTo>
                <a:cubicBezTo>
                  <a:pt x="6037898" y="1426936"/>
                  <a:pt x="6038850" y="1412648"/>
                  <a:pt x="6041708" y="1396456"/>
                </a:cubicBezTo>
                <a:cubicBezTo>
                  <a:pt x="6046472" y="1365023"/>
                  <a:pt x="6056948" y="1329781"/>
                  <a:pt x="6075998" y="1292633"/>
                </a:cubicBezTo>
                <a:cubicBezTo>
                  <a:pt x="6085524" y="1273583"/>
                  <a:pt x="6097904" y="1255486"/>
                  <a:pt x="6111240" y="1236436"/>
                </a:cubicBezTo>
                <a:cubicBezTo>
                  <a:pt x="6125528" y="1218338"/>
                  <a:pt x="6140768" y="1199288"/>
                  <a:pt x="6158866" y="1181191"/>
                </a:cubicBezTo>
                <a:lnTo>
                  <a:pt x="6150292" y="1194526"/>
                </a:lnTo>
                <a:cubicBezTo>
                  <a:pt x="6193156" y="1144996"/>
                  <a:pt x="6235066" y="1109753"/>
                  <a:pt x="6274118" y="1078321"/>
                </a:cubicBezTo>
                <a:cubicBezTo>
                  <a:pt x="6313172" y="1046888"/>
                  <a:pt x="6349366" y="1019266"/>
                  <a:pt x="6382704" y="992596"/>
                </a:cubicBezTo>
                <a:cubicBezTo>
                  <a:pt x="6416992" y="965926"/>
                  <a:pt x="6448424" y="938303"/>
                  <a:pt x="6477952" y="908776"/>
                </a:cubicBezTo>
                <a:cubicBezTo>
                  <a:pt x="6507480" y="878296"/>
                  <a:pt x="6534150" y="845910"/>
                  <a:pt x="6554152" y="806858"/>
                </a:cubicBezTo>
                <a:cubicBezTo>
                  <a:pt x="6577966" y="766853"/>
                  <a:pt x="6594158" y="722085"/>
                  <a:pt x="6600824" y="673508"/>
                </a:cubicBezTo>
                <a:lnTo>
                  <a:pt x="6598774" y="696078"/>
                </a:lnTo>
                <a:lnTo>
                  <a:pt x="6602730" y="678270"/>
                </a:lnTo>
                <a:cubicBezTo>
                  <a:pt x="6603684" y="674460"/>
                  <a:pt x="6604636" y="670650"/>
                  <a:pt x="6605588" y="665887"/>
                </a:cubicBezTo>
                <a:cubicBezTo>
                  <a:pt x="6606540" y="661125"/>
                  <a:pt x="6606540" y="655410"/>
                  <a:pt x="6607492" y="647790"/>
                </a:cubicBezTo>
                <a:cubicBezTo>
                  <a:pt x="6607492" y="633502"/>
                  <a:pt x="6608446" y="612547"/>
                  <a:pt x="6603684" y="582067"/>
                </a:cubicBezTo>
                <a:cubicBezTo>
                  <a:pt x="6603684" y="593497"/>
                  <a:pt x="6602730" y="599212"/>
                  <a:pt x="6602730" y="599212"/>
                </a:cubicBezTo>
                <a:cubicBezTo>
                  <a:pt x="6602730" y="600165"/>
                  <a:pt x="6602730" y="595402"/>
                  <a:pt x="6601778" y="587782"/>
                </a:cubicBezTo>
                <a:cubicBezTo>
                  <a:pt x="6600824" y="572542"/>
                  <a:pt x="6596064" y="544920"/>
                  <a:pt x="6588444" y="519202"/>
                </a:cubicBezTo>
                <a:cubicBezTo>
                  <a:pt x="6589396" y="523965"/>
                  <a:pt x="6591300" y="531585"/>
                  <a:pt x="6592252" y="540157"/>
                </a:cubicBezTo>
                <a:cubicBezTo>
                  <a:pt x="6594158" y="548730"/>
                  <a:pt x="6595110" y="559207"/>
                  <a:pt x="6597016" y="569685"/>
                </a:cubicBezTo>
                <a:cubicBezTo>
                  <a:pt x="6598920" y="591592"/>
                  <a:pt x="6601778" y="616357"/>
                  <a:pt x="6600824" y="638265"/>
                </a:cubicBezTo>
                <a:cubicBezTo>
                  <a:pt x="6599872" y="682080"/>
                  <a:pt x="6591300" y="714465"/>
                  <a:pt x="6590348" y="696367"/>
                </a:cubicBezTo>
                <a:cubicBezTo>
                  <a:pt x="6593204" y="664935"/>
                  <a:pt x="6598920" y="612547"/>
                  <a:pt x="6591300" y="556350"/>
                </a:cubicBezTo>
                <a:cubicBezTo>
                  <a:pt x="6584632" y="501105"/>
                  <a:pt x="6564630" y="443002"/>
                  <a:pt x="6540818" y="406807"/>
                </a:cubicBezTo>
                <a:lnTo>
                  <a:pt x="6543676" y="409665"/>
                </a:lnTo>
                <a:cubicBezTo>
                  <a:pt x="6516052" y="353467"/>
                  <a:pt x="6487478" y="320130"/>
                  <a:pt x="6465572" y="296317"/>
                </a:cubicBezTo>
                <a:cubicBezTo>
                  <a:pt x="6442710" y="273457"/>
                  <a:pt x="6425566" y="259170"/>
                  <a:pt x="6406516" y="245835"/>
                </a:cubicBezTo>
                <a:cubicBezTo>
                  <a:pt x="6396992" y="236310"/>
                  <a:pt x="6385560" y="227737"/>
                  <a:pt x="6373178" y="219165"/>
                </a:cubicBezTo>
                <a:cubicBezTo>
                  <a:pt x="6367464" y="214402"/>
                  <a:pt x="6359844" y="210592"/>
                  <a:pt x="6353176" y="206782"/>
                </a:cubicBezTo>
                <a:cubicBezTo>
                  <a:pt x="6346508" y="202020"/>
                  <a:pt x="6338888" y="198210"/>
                  <a:pt x="6332220" y="194400"/>
                </a:cubicBezTo>
                <a:cubicBezTo>
                  <a:pt x="6325552" y="190590"/>
                  <a:pt x="6317932" y="187732"/>
                  <a:pt x="6310312" y="183922"/>
                </a:cubicBezTo>
                <a:cubicBezTo>
                  <a:pt x="6302692" y="180112"/>
                  <a:pt x="6296024" y="177255"/>
                  <a:pt x="6288404" y="173445"/>
                </a:cubicBezTo>
                <a:cubicBezTo>
                  <a:pt x="6274118" y="166777"/>
                  <a:pt x="6258878" y="162015"/>
                  <a:pt x="6245544" y="156300"/>
                </a:cubicBezTo>
                <a:lnTo>
                  <a:pt x="6247354" y="154489"/>
                </a:lnTo>
                <a:lnTo>
                  <a:pt x="6323648" y="189637"/>
                </a:lnTo>
                <a:lnTo>
                  <a:pt x="6317932" y="182017"/>
                </a:lnTo>
                <a:cubicBezTo>
                  <a:pt x="6326504" y="186780"/>
                  <a:pt x="6335078" y="192495"/>
                  <a:pt x="6342698" y="197257"/>
                </a:cubicBezTo>
                <a:cubicBezTo>
                  <a:pt x="6350318" y="202020"/>
                  <a:pt x="6357938" y="206782"/>
                  <a:pt x="6365558" y="211545"/>
                </a:cubicBezTo>
                <a:cubicBezTo>
                  <a:pt x="6373178" y="216307"/>
                  <a:pt x="6379846" y="221070"/>
                  <a:pt x="6386512" y="225832"/>
                </a:cubicBezTo>
                <a:cubicBezTo>
                  <a:pt x="6393180" y="230595"/>
                  <a:pt x="6398896" y="234405"/>
                  <a:pt x="6405564" y="239167"/>
                </a:cubicBezTo>
                <a:cubicBezTo>
                  <a:pt x="6431280" y="258217"/>
                  <a:pt x="6454140" y="276315"/>
                  <a:pt x="6476048" y="299175"/>
                </a:cubicBezTo>
                <a:cubicBezTo>
                  <a:pt x="6459856" y="282030"/>
                  <a:pt x="6440804" y="262980"/>
                  <a:pt x="6418898" y="243930"/>
                </a:cubicBezTo>
                <a:cubicBezTo>
                  <a:pt x="6396992" y="225832"/>
                  <a:pt x="6373178" y="208687"/>
                  <a:pt x="6348412" y="194400"/>
                </a:cubicBezTo>
                <a:cubicBezTo>
                  <a:pt x="6341746" y="190590"/>
                  <a:pt x="6336030" y="187732"/>
                  <a:pt x="6330316" y="183922"/>
                </a:cubicBezTo>
                <a:cubicBezTo>
                  <a:pt x="6323648" y="181065"/>
                  <a:pt x="6317932" y="178207"/>
                  <a:pt x="6312218" y="175350"/>
                </a:cubicBezTo>
                <a:cubicBezTo>
                  <a:pt x="6300788" y="169635"/>
                  <a:pt x="6290310" y="163920"/>
                  <a:pt x="6280784" y="161062"/>
                </a:cubicBezTo>
                <a:cubicBezTo>
                  <a:pt x="6261736" y="154395"/>
                  <a:pt x="6247448" y="150585"/>
                  <a:pt x="6241732" y="150585"/>
                </a:cubicBezTo>
                <a:lnTo>
                  <a:pt x="6215064" y="139155"/>
                </a:lnTo>
                <a:cubicBezTo>
                  <a:pt x="6206492" y="135345"/>
                  <a:pt x="6197918" y="131535"/>
                  <a:pt x="6188392" y="128677"/>
                </a:cubicBezTo>
                <a:lnTo>
                  <a:pt x="6160772" y="123915"/>
                </a:lnTo>
                <a:cubicBezTo>
                  <a:pt x="6150292" y="120105"/>
                  <a:pt x="6144578" y="118200"/>
                  <a:pt x="6144578" y="117247"/>
                </a:cubicBezTo>
                <a:cubicBezTo>
                  <a:pt x="6144578" y="116295"/>
                  <a:pt x="6148388" y="115342"/>
                  <a:pt x="6156960" y="116295"/>
                </a:cubicBezTo>
                <a:close/>
                <a:moveTo>
                  <a:pt x="5682616" y="104865"/>
                </a:moveTo>
                <a:cubicBezTo>
                  <a:pt x="5677852" y="107723"/>
                  <a:pt x="5669280" y="110580"/>
                  <a:pt x="5650230" y="118200"/>
                </a:cubicBezTo>
                <a:cubicBezTo>
                  <a:pt x="5658804" y="113438"/>
                  <a:pt x="5670232" y="109628"/>
                  <a:pt x="5682616" y="104865"/>
                </a:cubicBezTo>
                <a:close/>
                <a:moveTo>
                  <a:pt x="6061712" y="64860"/>
                </a:moveTo>
                <a:cubicBezTo>
                  <a:pt x="6070284" y="64860"/>
                  <a:pt x="6083618" y="65813"/>
                  <a:pt x="6104572" y="67718"/>
                </a:cubicBezTo>
                <a:lnTo>
                  <a:pt x="6052466" y="65195"/>
                </a:lnTo>
                <a:lnTo>
                  <a:pt x="6052900" y="64979"/>
                </a:lnTo>
                <a:cubicBezTo>
                  <a:pt x="6054566" y="64860"/>
                  <a:pt x="6057424" y="64860"/>
                  <a:pt x="6061712" y="64860"/>
                </a:cubicBezTo>
                <a:close/>
                <a:moveTo>
                  <a:pt x="5808346" y="57240"/>
                </a:moveTo>
                <a:cubicBezTo>
                  <a:pt x="5799772" y="60097"/>
                  <a:pt x="5789296" y="62955"/>
                  <a:pt x="5777866" y="65813"/>
                </a:cubicBezTo>
                <a:cubicBezTo>
                  <a:pt x="5782628" y="63907"/>
                  <a:pt x="5790248" y="61050"/>
                  <a:pt x="5808346" y="57240"/>
                </a:cubicBezTo>
                <a:close/>
                <a:moveTo>
                  <a:pt x="5896848" y="50889"/>
                </a:moveTo>
                <a:lnTo>
                  <a:pt x="5851208" y="58193"/>
                </a:lnTo>
                <a:cubicBezTo>
                  <a:pt x="5835968" y="61050"/>
                  <a:pt x="5823584" y="63908"/>
                  <a:pt x="5815012" y="65813"/>
                </a:cubicBezTo>
                <a:cubicBezTo>
                  <a:pt x="5798820" y="69622"/>
                  <a:pt x="5801678" y="70575"/>
                  <a:pt x="5847398" y="63908"/>
                </a:cubicBezTo>
                <a:cubicBezTo>
                  <a:pt x="5832158" y="66765"/>
                  <a:pt x="5803584" y="70575"/>
                  <a:pt x="5773104" y="78195"/>
                </a:cubicBezTo>
                <a:cubicBezTo>
                  <a:pt x="5756910" y="81052"/>
                  <a:pt x="5740718" y="84863"/>
                  <a:pt x="5725478" y="89625"/>
                </a:cubicBezTo>
                <a:cubicBezTo>
                  <a:pt x="5717858" y="91530"/>
                  <a:pt x="5710236" y="93435"/>
                  <a:pt x="5702618" y="96293"/>
                </a:cubicBezTo>
                <a:cubicBezTo>
                  <a:pt x="5694998" y="99150"/>
                  <a:pt x="5688330" y="101055"/>
                  <a:pt x="5681662" y="103913"/>
                </a:cubicBezTo>
                <a:cubicBezTo>
                  <a:pt x="5687378" y="102008"/>
                  <a:pt x="5683568" y="102008"/>
                  <a:pt x="5673090" y="104865"/>
                </a:cubicBezTo>
                <a:cubicBezTo>
                  <a:pt x="5668328" y="106770"/>
                  <a:pt x="5661660" y="108675"/>
                  <a:pt x="5654040" y="110580"/>
                </a:cubicBezTo>
                <a:cubicBezTo>
                  <a:pt x="5646420" y="113438"/>
                  <a:pt x="5638800" y="116295"/>
                  <a:pt x="5630228" y="119153"/>
                </a:cubicBezTo>
                <a:cubicBezTo>
                  <a:pt x="5621656" y="122010"/>
                  <a:pt x="5613084" y="124868"/>
                  <a:pt x="5604510" y="128678"/>
                </a:cubicBezTo>
                <a:cubicBezTo>
                  <a:pt x="5595936" y="132488"/>
                  <a:pt x="5587364" y="136298"/>
                  <a:pt x="5579744" y="139155"/>
                </a:cubicBezTo>
                <a:cubicBezTo>
                  <a:pt x="5572124" y="142965"/>
                  <a:pt x="5564504" y="145823"/>
                  <a:pt x="5558790" y="148680"/>
                </a:cubicBezTo>
                <a:cubicBezTo>
                  <a:pt x="5553076" y="151538"/>
                  <a:pt x="5548312" y="153443"/>
                  <a:pt x="5545456" y="155348"/>
                </a:cubicBezTo>
                <a:cubicBezTo>
                  <a:pt x="5549264" y="152490"/>
                  <a:pt x="5559744" y="145823"/>
                  <a:pt x="5575936" y="138203"/>
                </a:cubicBezTo>
                <a:cubicBezTo>
                  <a:pt x="5584508" y="134393"/>
                  <a:pt x="5594032" y="129630"/>
                  <a:pt x="5603558" y="124868"/>
                </a:cubicBezTo>
                <a:cubicBezTo>
                  <a:pt x="5613084" y="121058"/>
                  <a:pt x="5624512" y="116295"/>
                  <a:pt x="5635944" y="111533"/>
                </a:cubicBezTo>
                <a:cubicBezTo>
                  <a:pt x="5642610" y="108675"/>
                  <a:pt x="5648324" y="106770"/>
                  <a:pt x="5654040" y="103913"/>
                </a:cubicBezTo>
                <a:cubicBezTo>
                  <a:pt x="5659756" y="102008"/>
                  <a:pt x="5666424" y="99150"/>
                  <a:pt x="5672136" y="97245"/>
                </a:cubicBezTo>
                <a:cubicBezTo>
                  <a:pt x="5684520" y="93435"/>
                  <a:pt x="5696904" y="88673"/>
                  <a:pt x="5709284" y="84863"/>
                </a:cubicBezTo>
                <a:cubicBezTo>
                  <a:pt x="5734050" y="78195"/>
                  <a:pt x="5757862" y="70575"/>
                  <a:pt x="5777864" y="65813"/>
                </a:cubicBezTo>
                <a:cubicBezTo>
                  <a:pt x="5773104" y="67718"/>
                  <a:pt x="5770244" y="69622"/>
                  <a:pt x="5762624" y="71528"/>
                </a:cubicBezTo>
                <a:cubicBezTo>
                  <a:pt x="5810250" y="58193"/>
                  <a:pt x="5836920" y="55335"/>
                  <a:pt x="5851208" y="52478"/>
                </a:cubicBezTo>
                <a:cubicBezTo>
                  <a:pt x="5865496" y="50572"/>
                  <a:pt x="5867400" y="50572"/>
                  <a:pt x="5870258" y="51525"/>
                </a:cubicBezTo>
                <a:cubicBezTo>
                  <a:pt x="5873116" y="52478"/>
                  <a:pt x="5875972" y="52478"/>
                  <a:pt x="5889308" y="51525"/>
                </a:cubicBezTo>
                <a:close/>
                <a:moveTo>
                  <a:pt x="5904086" y="50279"/>
                </a:moveTo>
                <a:lnTo>
                  <a:pt x="5896848" y="50889"/>
                </a:lnTo>
                <a:lnTo>
                  <a:pt x="5898832" y="50572"/>
                </a:lnTo>
                <a:close/>
                <a:moveTo>
                  <a:pt x="5995036" y="43905"/>
                </a:moveTo>
                <a:cubicBezTo>
                  <a:pt x="5996940" y="43905"/>
                  <a:pt x="5999798" y="43905"/>
                  <a:pt x="6002656" y="43905"/>
                </a:cubicBezTo>
                <a:cubicBezTo>
                  <a:pt x="5997892" y="43905"/>
                  <a:pt x="5994084" y="44857"/>
                  <a:pt x="5989320" y="44857"/>
                </a:cubicBezTo>
                <a:close/>
                <a:moveTo>
                  <a:pt x="5989320" y="43905"/>
                </a:moveTo>
                <a:cubicBezTo>
                  <a:pt x="5977890" y="46763"/>
                  <a:pt x="5966460" y="47715"/>
                  <a:pt x="5955030" y="50572"/>
                </a:cubicBezTo>
                <a:cubicBezTo>
                  <a:pt x="5974080" y="49620"/>
                  <a:pt x="5993130" y="49620"/>
                  <a:pt x="6012180" y="49620"/>
                </a:cubicBezTo>
                <a:cubicBezTo>
                  <a:pt x="6031230" y="50572"/>
                  <a:pt x="6050280" y="50572"/>
                  <a:pt x="6069330" y="52478"/>
                </a:cubicBezTo>
                <a:cubicBezTo>
                  <a:pt x="6025516" y="49620"/>
                  <a:pt x="5981700" y="48668"/>
                  <a:pt x="5937884" y="52478"/>
                </a:cubicBezTo>
                <a:cubicBezTo>
                  <a:pt x="5894546" y="54978"/>
                  <a:pt x="5940908" y="48727"/>
                  <a:pt x="5914888" y="49677"/>
                </a:cubicBezTo>
                <a:lnTo>
                  <a:pt x="5904086" y="50279"/>
                </a:lnTo>
                <a:lnTo>
                  <a:pt x="5920384" y="48905"/>
                </a:lnTo>
                <a:cubicBezTo>
                  <a:pt x="5934552" y="47715"/>
                  <a:pt x="5953126" y="46286"/>
                  <a:pt x="5977890" y="44857"/>
                </a:cubicBezTo>
                <a:cubicBezTo>
                  <a:pt x="5981700" y="43905"/>
                  <a:pt x="5985510" y="43905"/>
                  <a:pt x="5989320" y="43905"/>
                </a:cubicBezTo>
                <a:close/>
                <a:moveTo>
                  <a:pt x="5997730" y="6148"/>
                </a:moveTo>
                <a:cubicBezTo>
                  <a:pt x="5967412" y="6281"/>
                  <a:pt x="5945266" y="8424"/>
                  <a:pt x="5944552" y="10568"/>
                </a:cubicBezTo>
                <a:lnTo>
                  <a:pt x="5940744" y="9615"/>
                </a:lnTo>
                <a:cubicBezTo>
                  <a:pt x="5928360" y="9615"/>
                  <a:pt x="5916930" y="10568"/>
                  <a:pt x="5908358" y="11520"/>
                </a:cubicBezTo>
                <a:cubicBezTo>
                  <a:pt x="5899786" y="12473"/>
                  <a:pt x="5893118" y="13425"/>
                  <a:pt x="5887404" y="14378"/>
                </a:cubicBezTo>
                <a:cubicBezTo>
                  <a:pt x="5875972" y="16283"/>
                  <a:pt x="5870258" y="18188"/>
                  <a:pt x="5862638" y="20093"/>
                </a:cubicBezTo>
                <a:cubicBezTo>
                  <a:pt x="5855018" y="21998"/>
                  <a:pt x="5847398" y="23903"/>
                  <a:pt x="5833112" y="26760"/>
                </a:cubicBezTo>
                <a:cubicBezTo>
                  <a:pt x="5818824" y="29618"/>
                  <a:pt x="5797868" y="32475"/>
                  <a:pt x="5766436" y="40095"/>
                </a:cubicBezTo>
                <a:cubicBezTo>
                  <a:pt x="5766436" y="41048"/>
                  <a:pt x="5772150" y="41048"/>
                  <a:pt x="5783580" y="39143"/>
                </a:cubicBezTo>
                <a:cubicBezTo>
                  <a:pt x="5795964" y="37238"/>
                  <a:pt x="5813108" y="33428"/>
                  <a:pt x="5835968" y="29618"/>
                </a:cubicBezTo>
                <a:cubicBezTo>
                  <a:pt x="5855018" y="25808"/>
                  <a:pt x="5866448" y="22950"/>
                  <a:pt x="5882640" y="20093"/>
                </a:cubicBezTo>
                <a:cubicBezTo>
                  <a:pt x="5891212" y="19140"/>
                  <a:pt x="5900738" y="16283"/>
                  <a:pt x="5913120" y="15330"/>
                </a:cubicBezTo>
                <a:cubicBezTo>
                  <a:pt x="5925504" y="13425"/>
                  <a:pt x="5941696" y="11520"/>
                  <a:pt x="5961698" y="10568"/>
                </a:cubicBezTo>
                <a:cubicBezTo>
                  <a:pt x="5971224" y="11520"/>
                  <a:pt x="5969318" y="12473"/>
                  <a:pt x="5962650" y="12473"/>
                </a:cubicBezTo>
                <a:cubicBezTo>
                  <a:pt x="5955984" y="12473"/>
                  <a:pt x="5944552" y="13425"/>
                  <a:pt x="5933124" y="14378"/>
                </a:cubicBezTo>
                <a:cubicBezTo>
                  <a:pt x="5911216" y="16283"/>
                  <a:pt x="5891212" y="18188"/>
                  <a:pt x="5919788" y="19140"/>
                </a:cubicBezTo>
                <a:cubicBezTo>
                  <a:pt x="5926456" y="19140"/>
                  <a:pt x="5943600" y="18188"/>
                  <a:pt x="5963604" y="17235"/>
                </a:cubicBezTo>
                <a:cubicBezTo>
                  <a:pt x="5974080" y="16283"/>
                  <a:pt x="5984558" y="16283"/>
                  <a:pt x="5995988" y="16283"/>
                </a:cubicBezTo>
                <a:cubicBezTo>
                  <a:pt x="6001704" y="16283"/>
                  <a:pt x="6007418" y="16283"/>
                  <a:pt x="6013132" y="16283"/>
                </a:cubicBezTo>
                <a:cubicBezTo>
                  <a:pt x="6018848" y="17235"/>
                  <a:pt x="6023612" y="17235"/>
                  <a:pt x="6029324" y="17235"/>
                </a:cubicBezTo>
                <a:cubicBezTo>
                  <a:pt x="6072188" y="18188"/>
                  <a:pt x="6103620" y="23903"/>
                  <a:pt x="6074092" y="23903"/>
                </a:cubicBezTo>
                <a:cubicBezTo>
                  <a:pt x="6056948" y="21045"/>
                  <a:pt x="6038850" y="21045"/>
                  <a:pt x="6021704" y="20093"/>
                </a:cubicBezTo>
                <a:cubicBezTo>
                  <a:pt x="6004560" y="19140"/>
                  <a:pt x="5986464" y="20093"/>
                  <a:pt x="5969318" y="20093"/>
                </a:cubicBezTo>
                <a:cubicBezTo>
                  <a:pt x="5966460" y="24855"/>
                  <a:pt x="5891212" y="29618"/>
                  <a:pt x="5896928" y="31523"/>
                </a:cubicBezTo>
                <a:cubicBezTo>
                  <a:pt x="5834064" y="40095"/>
                  <a:pt x="5773104" y="46763"/>
                  <a:pt x="5712144" y="70576"/>
                </a:cubicBezTo>
                <a:cubicBezTo>
                  <a:pt x="5699760" y="76290"/>
                  <a:pt x="5704524" y="77243"/>
                  <a:pt x="5700712" y="80101"/>
                </a:cubicBezTo>
                <a:cubicBezTo>
                  <a:pt x="5698808" y="82005"/>
                  <a:pt x="5694046" y="83910"/>
                  <a:pt x="5683568" y="87721"/>
                </a:cubicBezTo>
                <a:cubicBezTo>
                  <a:pt x="5673092" y="91530"/>
                  <a:pt x="5656898" y="96293"/>
                  <a:pt x="5632132" y="105818"/>
                </a:cubicBezTo>
                <a:cubicBezTo>
                  <a:pt x="5612130" y="111533"/>
                  <a:pt x="5583556" y="122010"/>
                  <a:pt x="5550218" y="137251"/>
                </a:cubicBezTo>
                <a:cubicBezTo>
                  <a:pt x="5516880" y="152490"/>
                  <a:pt x="5480686" y="170588"/>
                  <a:pt x="5444492" y="192496"/>
                </a:cubicBezTo>
                <a:cubicBezTo>
                  <a:pt x="5372100" y="235358"/>
                  <a:pt x="5304472" y="285841"/>
                  <a:pt x="5269230" y="314416"/>
                </a:cubicBezTo>
                <a:cubicBezTo>
                  <a:pt x="5249228" y="330608"/>
                  <a:pt x="5229224" y="348706"/>
                  <a:pt x="5209224" y="366803"/>
                </a:cubicBezTo>
                <a:cubicBezTo>
                  <a:pt x="5213032" y="365851"/>
                  <a:pt x="5241608" y="341086"/>
                  <a:pt x="5266372" y="322036"/>
                </a:cubicBezTo>
                <a:cubicBezTo>
                  <a:pt x="5290186" y="302986"/>
                  <a:pt x="5309236" y="288698"/>
                  <a:pt x="5290186" y="305843"/>
                </a:cubicBezTo>
                <a:cubicBezTo>
                  <a:pt x="5257800" y="331561"/>
                  <a:pt x="5225416" y="357278"/>
                  <a:pt x="5193984" y="384901"/>
                </a:cubicBezTo>
                <a:lnTo>
                  <a:pt x="5199698" y="377281"/>
                </a:lnTo>
                <a:cubicBezTo>
                  <a:pt x="5183504" y="390616"/>
                  <a:pt x="5168266" y="403951"/>
                  <a:pt x="5153024" y="418238"/>
                </a:cubicBezTo>
                <a:cubicBezTo>
                  <a:pt x="5137786" y="431573"/>
                  <a:pt x="5123498" y="445861"/>
                  <a:pt x="5110164" y="459195"/>
                </a:cubicBezTo>
                <a:cubicBezTo>
                  <a:pt x="5135880" y="429668"/>
                  <a:pt x="5205412" y="372518"/>
                  <a:pt x="5188268" y="380138"/>
                </a:cubicBezTo>
                <a:cubicBezTo>
                  <a:pt x="5142548" y="417286"/>
                  <a:pt x="5134928" y="422048"/>
                  <a:pt x="5095876" y="459195"/>
                </a:cubicBezTo>
                <a:cubicBezTo>
                  <a:pt x="5104448" y="450623"/>
                  <a:pt x="5112068" y="443956"/>
                  <a:pt x="5110164" y="443956"/>
                </a:cubicBezTo>
                <a:cubicBezTo>
                  <a:pt x="5065396" y="483961"/>
                  <a:pt x="5046346" y="504916"/>
                  <a:pt x="5034916" y="518251"/>
                </a:cubicBezTo>
                <a:cubicBezTo>
                  <a:pt x="5024438" y="531586"/>
                  <a:pt x="5020628" y="537301"/>
                  <a:pt x="5011104" y="548731"/>
                </a:cubicBezTo>
                <a:cubicBezTo>
                  <a:pt x="4971098" y="593498"/>
                  <a:pt x="4993958" y="573496"/>
                  <a:pt x="5025392" y="543968"/>
                </a:cubicBezTo>
                <a:cubicBezTo>
                  <a:pt x="5056824" y="515393"/>
                  <a:pt x="5098732" y="477293"/>
                  <a:pt x="5094924" y="484913"/>
                </a:cubicBezTo>
                <a:cubicBezTo>
                  <a:pt x="5053012" y="524918"/>
                  <a:pt x="5012056" y="565876"/>
                  <a:pt x="4972050" y="606833"/>
                </a:cubicBezTo>
                <a:cubicBezTo>
                  <a:pt x="4932046" y="647791"/>
                  <a:pt x="4892040" y="690653"/>
                  <a:pt x="4843464" y="723038"/>
                </a:cubicBezTo>
                <a:cubicBezTo>
                  <a:pt x="4867276" y="704941"/>
                  <a:pt x="4888230" y="683985"/>
                  <a:pt x="4878704" y="689701"/>
                </a:cubicBezTo>
                <a:cubicBezTo>
                  <a:pt x="4861560" y="703035"/>
                  <a:pt x="4852036" y="708751"/>
                  <a:pt x="4847272" y="711608"/>
                </a:cubicBezTo>
                <a:cubicBezTo>
                  <a:pt x="4842512" y="715418"/>
                  <a:pt x="4840604" y="715418"/>
                  <a:pt x="4838700" y="716371"/>
                </a:cubicBezTo>
                <a:cubicBezTo>
                  <a:pt x="4835844" y="717323"/>
                  <a:pt x="4832986" y="719228"/>
                  <a:pt x="4824412" y="723991"/>
                </a:cubicBezTo>
                <a:cubicBezTo>
                  <a:pt x="4814888" y="728753"/>
                  <a:pt x="4800600" y="738278"/>
                  <a:pt x="4772978" y="746851"/>
                </a:cubicBezTo>
                <a:cubicBezTo>
                  <a:pt x="4774884" y="747803"/>
                  <a:pt x="4772978" y="748756"/>
                  <a:pt x="4770120" y="750660"/>
                </a:cubicBezTo>
                <a:cubicBezTo>
                  <a:pt x="4766312" y="752566"/>
                  <a:pt x="4761548" y="754471"/>
                  <a:pt x="4753928" y="756376"/>
                </a:cubicBezTo>
                <a:cubicBezTo>
                  <a:pt x="4739640" y="760185"/>
                  <a:pt x="4718686" y="763043"/>
                  <a:pt x="4693920" y="761138"/>
                </a:cubicBezTo>
                <a:cubicBezTo>
                  <a:pt x="4670108" y="759233"/>
                  <a:pt x="4642486" y="752566"/>
                  <a:pt x="4617720" y="743993"/>
                </a:cubicBezTo>
                <a:cubicBezTo>
                  <a:pt x="4592004" y="735421"/>
                  <a:pt x="4569144" y="724943"/>
                  <a:pt x="4549140" y="717323"/>
                </a:cubicBezTo>
                <a:cubicBezTo>
                  <a:pt x="4531996" y="707798"/>
                  <a:pt x="4521518" y="702083"/>
                  <a:pt x="4525328" y="703035"/>
                </a:cubicBezTo>
                <a:cubicBezTo>
                  <a:pt x="4529138" y="703988"/>
                  <a:pt x="4547236" y="712560"/>
                  <a:pt x="4586288" y="729706"/>
                </a:cubicBezTo>
                <a:cubicBezTo>
                  <a:pt x="4582478" y="725896"/>
                  <a:pt x="4553904" y="712560"/>
                  <a:pt x="4522470" y="697321"/>
                </a:cubicBezTo>
                <a:cubicBezTo>
                  <a:pt x="4506278" y="689701"/>
                  <a:pt x="4489132" y="682081"/>
                  <a:pt x="4473892" y="675413"/>
                </a:cubicBezTo>
                <a:cubicBezTo>
                  <a:pt x="4457700" y="669698"/>
                  <a:pt x="4443412" y="664935"/>
                  <a:pt x="4433888" y="661126"/>
                </a:cubicBezTo>
                <a:cubicBezTo>
                  <a:pt x="4431030" y="660173"/>
                  <a:pt x="4427220" y="659221"/>
                  <a:pt x="4424364" y="658268"/>
                </a:cubicBezTo>
                <a:cubicBezTo>
                  <a:pt x="4421504" y="657316"/>
                  <a:pt x="4417696" y="656363"/>
                  <a:pt x="4413886" y="655410"/>
                </a:cubicBezTo>
                <a:cubicBezTo>
                  <a:pt x="4406266" y="653506"/>
                  <a:pt x="4397692" y="651601"/>
                  <a:pt x="4390072" y="649696"/>
                </a:cubicBezTo>
                <a:cubicBezTo>
                  <a:pt x="4381500" y="648743"/>
                  <a:pt x="4373880" y="645885"/>
                  <a:pt x="4366260" y="644933"/>
                </a:cubicBezTo>
                <a:cubicBezTo>
                  <a:pt x="4357688" y="643981"/>
                  <a:pt x="4351020" y="643028"/>
                  <a:pt x="4344352" y="642076"/>
                </a:cubicBezTo>
                <a:cubicBezTo>
                  <a:pt x="4360544" y="645885"/>
                  <a:pt x="4365308" y="647791"/>
                  <a:pt x="4356736" y="647791"/>
                </a:cubicBezTo>
                <a:cubicBezTo>
                  <a:pt x="4352926" y="647791"/>
                  <a:pt x="4345304" y="646838"/>
                  <a:pt x="4333876" y="645885"/>
                </a:cubicBezTo>
                <a:cubicBezTo>
                  <a:pt x="4329112" y="645885"/>
                  <a:pt x="4322444" y="644933"/>
                  <a:pt x="4314826" y="643981"/>
                </a:cubicBezTo>
                <a:cubicBezTo>
                  <a:pt x="4307204" y="643028"/>
                  <a:pt x="4299586" y="643028"/>
                  <a:pt x="4290060" y="642076"/>
                </a:cubicBezTo>
                <a:lnTo>
                  <a:pt x="4285298" y="643028"/>
                </a:lnTo>
                <a:cubicBezTo>
                  <a:pt x="4300538" y="644933"/>
                  <a:pt x="4316730" y="645885"/>
                  <a:pt x="4332924" y="649696"/>
                </a:cubicBezTo>
                <a:cubicBezTo>
                  <a:pt x="4341496" y="651601"/>
                  <a:pt x="4350068" y="652553"/>
                  <a:pt x="4358640" y="654458"/>
                </a:cubicBezTo>
                <a:cubicBezTo>
                  <a:pt x="4363404" y="655410"/>
                  <a:pt x="4368166" y="656363"/>
                  <a:pt x="4371976" y="657316"/>
                </a:cubicBezTo>
                <a:cubicBezTo>
                  <a:pt x="4375786" y="658268"/>
                  <a:pt x="4379596" y="660173"/>
                  <a:pt x="4384358" y="661126"/>
                </a:cubicBezTo>
                <a:cubicBezTo>
                  <a:pt x="4401504" y="665888"/>
                  <a:pt x="4418648" y="669698"/>
                  <a:pt x="4435792" y="677318"/>
                </a:cubicBezTo>
                <a:cubicBezTo>
                  <a:pt x="4452938" y="683985"/>
                  <a:pt x="4470084" y="689701"/>
                  <a:pt x="4486276" y="697321"/>
                </a:cubicBezTo>
                <a:cubicBezTo>
                  <a:pt x="4518660" y="712560"/>
                  <a:pt x="4550092" y="727801"/>
                  <a:pt x="4578668" y="740183"/>
                </a:cubicBezTo>
                <a:cubicBezTo>
                  <a:pt x="4606292" y="752566"/>
                  <a:pt x="4632960" y="760185"/>
                  <a:pt x="4652012" y="763996"/>
                </a:cubicBezTo>
                <a:cubicBezTo>
                  <a:pt x="4644392" y="763043"/>
                  <a:pt x="4637724" y="762091"/>
                  <a:pt x="4630104" y="760185"/>
                </a:cubicBezTo>
                <a:cubicBezTo>
                  <a:pt x="4647248" y="765901"/>
                  <a:pt x="4665344" y="770663"/>
                  <a:pt x="4684396" y="773521"/>
                </a:cubicBezTo>
                <a:cubicBezTo>
                  <a:pt x="4702492" y="775426"/>
                  <a:pt x="4722496" y="776378"/>
                  <a:pt x="4741544" y="773521"/>
                </a:cubicBezTo>
                <a:cubicBezTo>
                  <a:pt x="4779644" y="768758"/>
                  <a:pt x="4814888" y="751613"/>
                  <a:pt x="4843464" y="732563"/>
                </a:cubicBezTo>
                <a:cubicBezTo>
                  <a:pt x="4872038" y="713513"/>
                  <a:pt x="4895850" y="691606"/>
                  <a:pt x="4915852" y="673508"/>
                </a:cubicBezTo>
                <a:cubicBezTo>
                  <a:pt x="4935856" y="655410"/>
                  <a:pt x="4952048" y="640171"/>
                  <a:pt x="4965384" y="629693"/>
                </a:cubicBezTo>
                <a:cubicBezTo>
                  <a:pt x="4964430" y="636360"/>
                  <a:pt x="4986338" y="609691"/>
                  <a:pt x="4988244" y="615406"/>
                </a:cubicBezTo>
                <a:cubicBezTo>
                  <a:pt x="5012056" y="589688"/>
                  <a:pt x="5035868" y="563971"/>
                  <a:pt x="5059680" y="539206"/>
                </a:cubicBezTo>
                <a:lnTo>
                  <a:pt x="5045392" y="556351"/>
                </a:lnTo>
                <a:cubicBezTo>
                  <a:pt x="5087304" y="515393"/>
                  <a:pt x="5130166" y="474436"/>
                  <a:pt x="5173980" y="435383"/>
                </a:cubicBezTo>
                <a:lnTo>
                  <a:pt x="5171124" y="439193"/>
                </a:lnTo>
                <a:cubicBezTo>
                  <a:pt x="5230178" y="380138"/>
                  <a:pt x="5279708" y="336323"/>
                  <a:pt x="5320666" y="302986"/>
                </a:cubicBezTo>
                <a:cubicBezTo>
                  <a:pt x="5319712" y="301081"/>
                  <a:pt x="5314950" y="303938"/>
                  <a:pt x="5336858" y="285841"/>
                </a:cubicBezTo>
                <a:cubicBezTo>
                  <a:pt x="5359718" y="268696"/>
                  <a:pt x="5376864" y="256313"/>
                  <a:pt x="5393056" y="245836"/>
                </a:cubicBezTo>
                <a:cubicBezTo>
                  <a:pt x="5411152" y="234406"/>
                  <a:pt x="5427346" y="224881"/>
                  <a:pt x="5444492" y="216308"/>
                </a:cubicBezTo>
                <a:cubicBezTo>
                  <a:pt x="5453064" y="211546"/>
                  <a:pt x="5461636" y="206783"/>
                  <a:pt x="5471160" y="202021"/>
                </a:cubicBezTo>
                <a:cubicBezTo>
                  <a:pt x="5480686" y="197258"/>
                  <a:pt x="5491164" y="191543"/>
                  <a:pt x="5503546" y="185828"/>
                </a:cubicBezTo>
                <a:cubicBezTo>
                  <a:pt x="5454968" y="212498"/>
                  <a:pt x="5408296" y="242025"/>
                  <a:pt x="5363528" y="273458"/>
                </a:cubicBezTo>
                <a:cubicBezTo>
                  <a:pt x="5358766" y="279173"/>
                  <a:pt x="5360672" y="281078"/>
                  <a:pt x="5371148" y="275363"/>
                </a:cubicBezTo>
                <a:cubicBezTo>
                  <a:pt x="5381624" y="269648"/>
                  <a:pt x="5402580" y="257265"/>
                  <a:pt x="5436872" y="237263"/>
                </a:cubicBezTo>
                <a:cubicBezTo>
                  <a:pt x="5409248" y="254408"/>
                  <a:pt x="5399724" y="264886"/>
                  <a:pt x="5434012" y="242978"/>
                </a:cubicBezTo>
                <a:cubicBezTo>
                  <a:pt x="5434966" y="241073"/>
                  <a:pt x="5457824" y="226786"/>
                  <a:pt x="5475924" y="215356"/>
                </a:cubicBezTo>
                <a:cubicBezTo>
                  <a:pt x="5494020" y="203925"/>
                  <a:pt x="5507356" y="195353"/>
                  <a:pt x="5489258" y="203925"/>
                </a:cubicBezTo>
                <a:cubicBezTo>
                  <a:pt x="5506404" y="194400"/>
                  <a:pt x="5524500" y="183923"/>
                  <a:pt x="5544504" y="174398"/>
                </a:cubicBezTo>
                <a:cubicBezTo>
                  <a:pt x="5564504" y="163921"/>
                  <a:pt x="5585460" y="154396"/>
                  <a:pt x="5608320" y="144871"/>
                </a:cubicBezTo>
                <a:cubicBezTo>
                  <a:pt x="5654040" y="126773"/>
                  <a:pt x="5703572" y="108676"/>
                  <a:pt x="5757864" y="95340"/>
                </a:cubicBezTo>
                <a:cubicBezTo>
                  <a:pt x="5839302" y="75337"/>
                  <a:pt x="5928242" y="63372"/>
                  <a:pt x="6016644" y="63461"/>
                </a:cubicBezTo>
                <a:lnTo>
                  <a:pt x="6052466" y="65195"/>
                </a:lnTo>
                <a:lnTo>
                  <a:pt x="6051232" y="65813"/>
                </a:lnTo>
                <a:cubicBezTo>
                  <a:pt x="6052186" y="66765"/>
                  <a:pt x="6055996" y="66765"/>
                  <a:pt x="6062664" y="67718"/>
                </a:cubicBezTo>
                <a:cubicBezTo>
                  <a:pt x="6069330" y="68670"/>
                  <a:pt x="6076950" y="69623"/>
                  <a:pt x="6084572" y="70576"/>
                </a:cubicBezTo>
                <a:cubicBezTo>
                  <a:pt x="6099812" y="73433"/>
                  <a:pt x="6115050" y="75338"/>
                  <a:pt x="6114098" y="75338"/>
                </a:cubicBezTo>
                <a:cubicBezTo>
                  <a:pt x="6114098" y="75338"/>
                  <a:pt x="6112192" y="75338"/>
                  <a:pt x="6110288" y="75338"/>
                </a:cubicBezTo>
                <a:cubicBezTo>
                  <a:pt x="6108384" y="75338"/>
                  <a:pt x="6104572" y="74385"/>
                  <a:pt x="6099812" y="74385"/>
                </a:cubicBezTo>
                <a:cubicBezTo>
                  <a:pt x="6095048" y="73433"/>
                  <a:pt x="6088380" y="73433"/>
                  <a:pt x="6080760" y="72480"/>
                </a:cubicBezTo>
                <a:cubicBezTo>
                  <a:pt x="6072188" y="71528"/>
                  <a:pt x="6062664" y="70576"/>
                  <a:pt x="6051232" y="70576"/>
                </a:cubicBezTo>
                <a:cubicBezTo>
                  <a:pt x="6115050" y="77243"/>
                  <a:pt x="6142672" y="82005"/>
                  <a:pt x="6170296" y="85815"/>
                </a:cubicBezTo>
                <a:cubicBezTo>
                  <a:pt x="6197918" y="90578"/>
                  <a:pt x="6227446" y="92483"/>
                  <a:pt x="6288404" y="118201"/>
                </a:cubicBezTo>
                <a:cubicBezTo>
                  <a:pt x="6293168" y="121058"/>
                  <a:pt x="6276976" y="113438"/>
                  <a:pt x="6255068" y="105818"/>
                </a:cubicBezTo>
                <a:cubicBezTo>
                  <a:pt x="6243638" y="102008"/>
                  <a:pt x="6231256" y="98198"/>
                  <a:pt x="6219824" y="95340"/>
                </a:cubicBezTo>
                <a:cubicBezTo>
                  <a:pt x="6208396" y="91530"/>
                  <a:pt x="6197918" y="90578"/>
                  <a:pt x="6190298" y="89626"/>
                </a:cubicBezTo>
                <a:cubicBezTo>
                  <a:pt x="6242686" y="102960"/>
                  <a:pt x="6290312" y="120105"/>
                  <a:pt x="6333172" y="142013"/>
                </a:cubicBezTo>
                <a:cubicBezTo>
                  <a:pt x="6338888" y="144871"/>
                  <a:pt x="6343650" y="146776"/>
                  <a:pt x="6349366" y="149633"/>
                </a:cubicBezTo>
                <a:cubicBezTo>
                  <a:pt x="6354128" y="152490"/>
                  <a:pt x="6359844" y="155348"/>
                  <a:pt x="6364604" y="158206"/>
                </a:cubicBezTo>
                <a:cubicBezTo>
                  <a:pt x="6375084" y="163921"/>
                  <a:pt x="6385560" y="168683"/>
                  <a:pt x="6395086" y="175350"/>
                </a:cubicBezTo>
                <a:cubicBezTo>
                  <a:pt x="6414136" y="187733"/>
                  <a:pt x="6433186" y="202021"/>
                  <a:pt x="6450330" y="216308"/>
                </a:cubicBezTo>
                <a:cubicBezTo>
                  <a:pt x="6484620" y="245836"/>
                  <a:pt x="6516052" y="279173"/>
                  <a:pt x="6543676" y="318226"/>
                </a:cubicBezTo>
                <a:cubicBezTo>
                  <a:pt x="6571298" y="357278"/>
                  <a:pt x="6595112" y="401093"/>
                  <a:pt x="6612256" y="451576"/>
                </a:cubicBezTo>
                <a:lnTo>
                  <a:pt x="6611304" y="462053"/>
                </a:lnTo>
                <a:cubicBezTo>
                  <a:pt x="6624638" y="500153"/>
                  <a:pt x="6635116" y="543968"/>
                  <a:pt x="6639878" y="589688"/>
                </a:cubicBezTo>
                <a:cubicBezTo>
                  <a:pt x="6641784" y="572543"/>
                  <a:pt x="6641784" y="555398"/>
                  <a:pt x="6645592" y="535396"/>
                </a:cubicBezTo>
                <a:cubicBezTo>
                  <a:pt x="6644640" y="514441"/>
                  <a:pt x="6639878" y="489676"/>
                  <a:pt x="6631304" y="457291"/>
                </a:cubicBezTo>
                <a:cubicBezTo>
                  <a:pt x="6622732" y="425858"/>
                  <a:pt x="6608446" y="386806"/>
                  <a:pt x="6581776" y="341086"/>
                </a:cubicBezTo>
                <a:cubicBezTo>
                  <a:pt x="6568916" y="318702"/>
                  <a:pt x="6552724" y="294175"/>
                  <a:pt x="6532126" y="268934"/>
                </a:cubicBezTo>
                <a:lnTo>
                  <a:pt x="6463852" y="200338"/>
                </a:lnTo>
                <a:lnTo>
                  <a:pt x="6475096" y="208688"/>
                </a:lnTo>
                <a:cubicBezTo>
                  <a:pt x="6469380" y="202973"/>
                  <a:pt x="6461760" y="198211"/>
                  <a:pt x="6456046" y="192496"/>
                </a:cubicBezTo>
                <a:lnTo>
                  <a:pt x="6463852" y="200338"/>
                </a:lnTo>
                <a:lnTo>
                  <a:pt x="6378892" y="137251"/>
                </a:lnTo>
                <a:lnTo>
                  <a:pt x="6365558" y="129630"/>
                </a:lnTo>
                <a:cubicBezTo>
                  <a:pt x="6361748" y="126773"/>
                  <a:pt x="6356986" y="124868"/>
                  <a:pt x="6352224" y="122963"/>
                </a:cubicBezTo>
                <a:cubicBezTo>
                  <a:pt x="6342698" y="119153"/>
                  <a:pt x="6334124" y="115343"/>
                  <a:pt x="6324600" y="110580"/>
                </a:cubicBezTo>
                <a:cubicBezTo>
                  <a:pt x="6315076" y="105818"/>
                  <a:pt x="6305550" y="102960"/>
                  <a:pt x="6296024" y="99151"/>
                </a:cubicBezTo>
                <a:cubicBezTo>
                  <a:pt x="6286500" y="95340"/>
                  <a:pt x="6276976" y="91530"/>
                  <a:pt x="6267450" y="88673"/>
                </a:cubicBezTo>
                <a:cubicBezTo>
                  <a:pt x="6227446" y="76290"/>
                  <a:pt x="6187440" y="65813"/>
                  <a:pt x="6143624" y="59145"/>
                </a:cubicBezTo>
                <a:cubicBezTo>
                  <a:pt x="6100764" y="51525"/>
                  <a:pt x="6055044" y="47715"/>
                  <a:pt x="6006466" y="45810"/>
                </a:cubicBezTo>
                <a:cubicBezTo>
                  <a:pt x="6018848" y="44858"/>
                  <a:pt x="6028372" y="44858"/>
                  <a:pt x="6037898" y="44858"/>
                </a:cubicBezTo>
                <a:cubicBezTo>
                  <a:pt x="6046472" y="44858"/>
                  <a:pt x="6054092" y="44858"/>
                  <a:pt x="6061712" y="44858"/>
                </a:cubicBezTo>
                <a:cubicBezTo>
                  <a:pt x="6076950" y="44858"/>
                  <a:pt x="6088380" y="46763"/>
                  <a:pt x="6099812" y="46763"/>
                </a:cubicBezTo>
                <a:cubicBezTo>
                  <a:pt x="6105524" y="47715"/>
                  <a:pt x="6111240" y="47715"/>
                  <a:pt x="6117908" y="47715"/>
                </a:cubicBezTo>
                <a:cubicBezTo>
                  <a:pt x="6123624" y="47715"/>
                  <a:pt x="6131244" y="48668"/>
                  <a:pt x="6138864" y="49620"/>
                </a:cubicBezTo>
                <a:cubicBezTo>
                  <a:pt x="6146484" y="49620"/>
                  <a:pt x="6155056" y="50573"/>
                  <a:pt x="6165532" y="51525"/>
                </a:cubicBezTo>
                <a:cubicBezTo>
                  <a:pt x="6175058" y="52478"/>
                  <a:pt x="6186488" y="54383"/>
                  <a:pt x="6199824" y="56288"/>
                </a:cubicBezTo>
                <a:lnTo>
                  <a:pt x="6175058" y="50573"/>
                </a:lnTo>
                <a:cubicBezTo>
                  <a:pt x="6166486" y="48668"/>
                  <a:pt x="6157912" y="47715"/>
                  <a:pt x="6149340" y="46763"/>
                </a:cubicBezTo>
                <a:lnTo>
                  <a:pt x="6123624" y="42953"/>
                </a:lnTo>
                <a:cubicBezTo>
                  <a:pt x="6115050" y="42000"/>
                  <a:pt x="6106478" y="42000"/>
                  <a:pt x="6097904" y="41048"/>
                </a:cubicBezTo>
                <a:cubicBezTo>
                  <a:pt x="6112192" y="40095"/>
                  <a:pt x="6094096" y="37238"/>
                  <a:pt x="6062664" y="34380"/>
                </a:cubicBezTo>
                <a:cubicBezTo>
                  <a:pt x="6047424" y="33428"/>
                  <a:pt x="6028372" y="32475"/>
                  <a:pt x="6008372" y="32475"/>
                </a:cubicBezTo>
                <a:cubicBezTo>
                  <a:pt x="5998846" y="33428"/>
                  <a:pt x="5988368" y="33428"/>
                  <a:pt x="5978844" y="33428"/>
                </a:cubicBezTo>
                <a:cubicBezTo>
                  <a:pt x="5974080" y="33428"/>
                  <a:pt x="5969318" y="33428"/>
                  <a:pt x="5964556" y="33428"/>
                </a:cubicBezTo>
                <a:cubicBezTo>
                  <a:pt x="5959792" y="33428"/>
                  <a:pt x="5955030" y="34380"/>
                  <a:pt x="5950268" y="34380"/>
                </a:cubicBezTo>
                <a:cubicBezTo>
                  <a:pt x="5961698" y="32475"/>
                  <a:pt x="5972176" y="30570"/>
                  <a:pt x="5983604" y="29618"/>
                </a:cubicBezTo>
                <a:lnTo>
                  <a:pt x="6016944" y="25808"/>
                </a:lnTo>
                <a:cubicBezTo>
                  <a:pt x="6028372" y="26760"/>
                  <a:pt x="6044566" y="27713"/>
                  <a:pt x="6061712" y="28665"/>
                </a:cubicBezTo>
                <a:cubicBezTo>
                  <a:pt x="6078856" y="29618"/>
                  <a:pt x="6097904" y="32475"/>
                  <a:pt x="6115050" y="34380"/>
                </a:cubicBezTo>
                <a:cubicBezTo>
                  <a:pt x="6143624" y="39143"/>
                  <a:pt x="6167438" y="42953"/>
                  <a:pt x="6174104" y="43905"/>
                </a:cubicBezTo>
                <a:cubicBezTo>
                  <a:pt x="6176012" y="43905"/>
                  <a:pt x="6181724" y="45810"/>
                  <a:pt x="6190298" y="48668"/>
                </a:cubicBezTo>
                <a:cubicBezTo>
                  <a:pt x="6196966" y="50573"/>
                  <a:pt x="6206492" y="53430"/>
                  <a:pt x="6216968" y="56288"/>
                </a:cubicBezTo>
                <a:cubicBezTo>
                  <a:pt x="6227446" y="59145"/>
                  <a:pt x="6239828" y="63908"/>
                  <a:pt x="6252212" y="68670"/>
                </a:cubicBezTo>
                <a:cubicBezTo>
                  <a:pt x="6258878" y="70576"/>
                  <a:pt x="6265546" y="72480"/>
                  <a:pt x="6272212" y="75338"/>
                </a:cubicBezTo>
                <a:cubicBezTo>
                  <a:pt x="6278880" y="78196"/>
                  <a:pt x="6285548" y="81053"/>
                  <a:pt x="6292216" y="83910"/>
                </a:cubicBezTo>
                <a:cubicBezTo>
                  <a:pt x="6305550" y="90578"/>
                  <a:pt x="6319838" y="95340"/>
                  <a:pt x="6333172" y="102960"/>
                </a:cubicBezTo>
                <a:cubicBezTo>
                  <a:pt x="6346508" y="110580"/>
                  <a:pt x="6359844" y="116296"/>
                  <a:pt x="6372224" y="123915"/>
                </a:cubicBezTo>
                <a:cubicBezTo>
                  <a:pt x="6384608" y="130583"/>
                  <a:pt x="6396038" y="138203"/>
                  <a:pt x="6406516" y="143918"/>
                </a:cubicBezTo>
                <a:cubicBezTo>
                  <a:pt x="6404612" y="142013"/>
                  <a:pt x="6392228" y="133440"/>
                  <a:pt x="6376036" y="122963"/>
                </a:cubicBezTo>
                <a:cubicBezTo>
                  <a:pt x="6368416" y="117248"/>
                  <a:pt x="6357938" y="113438"/>
                  <a:pt x="6348412" y="107723"/>
                </a:cubicBezTo>
                <a:cubicBezTo>
                  <a:pt x="6337936" y="102008"/>
                  <a:pt x="6328412" y="97246"/>
                  <a:pt x="6318886" y="92483"/>
                </a:cubicBezTo>
                <a:cubicBezTo>
                  <a:pt x="6280786" y="75338"/>
                  <a:pt x="6254116" y="62955"/>
                  <a:pt x="6298884" y="77243"/>
                </a:cubicBezTo>
                <a:cubicBezTo>
                  <a:pt x="6288404" y="73433"/>
                  <a:pt x="6279832" y="70576"/>
                  <a:pt x="6272212" y="67718"/>
                </a:cubicBezTo>
                <a:cubicBezTo>
                  <a:pt x="6264592" y="64860"/>
                  <a:pt x="6256972" y="62955"/>
                  <a:pt x="6250304" y="61050"/>
                </a:cubicBezTo>
                <a:cubicBezTo>
                  <a:pt x="6236972" y="57240"/>
                  <a:pt x="6225540" y="52478"/>
                  <a:pt x="6214112" y="49620"/>
                </a:cubicBezTo>
                <a:cubicBezTo>
                  <a:pt x="6202680" y="46763"/>
                  <a:pt x="6191250" y="43905"/>
                  <a:pt x="6176964" y="40095"/>
                </a:cubicBezTo>
                <a:cubicBezTo>
                  <a:pt x="6163628" y="37238"/>
                  <a:pt x="6146484" y="35333"/>
                  <a:pt x="6125528" y="31523"/>
                </a:cubicBezTo>
                <a:cubicBezTo>
                  <a:pt x="6166486" y="37238"/>
                  <a:pt x="6172200" y="36285"/>
                  <a:pt x="6175058" y="35333"/>
                </a:cubicBezTo>
                <a:cubicBezTo>
                  <a:pt x="6177916" y="34380"/>
                  <a:pt x="6177916" y="32475"/>
                  <a:pt x="6208396" y="38190"/>
                </a:cubicBezTo>
                <a:lnTo>
                  <a:pt x="6173152" y="30570"/>
                </a:lnTo>
                <a:lnTo>
                  <a:pt x="6137912" y="24855"/>
                </a:lnTo>
                <a:lnTo>
                  <a:pt x="6120766" y="21998"/>
                </a:lnTo>
                <a:lnTo>
                  <a:pt x="6102668" y="20093"/>
                </a:lnTo>
                <a:lnTo>
                  <a:pt x="6067424" y="17235"/>
                </a:lnTo>
                <a:cubicBezTo>
                  <a:pt x="6066472" y="17235"/>
                  <a:pt x="6078856" y="18188"/>
                  <a:pt x="6096000" y="19140"/>
                </a:cubicBezTo>
                <a:cubicBezTo>
                  <a:pt x="6104572" y="20093"/>
                  <a:pt x="6114098" y="21045"/>
                  <a:pt x="6124576" y="21998"/>
                </a:cubicBezTo>
                <a:cubicBezTo>
                  <a:pt x="6134100" y="22950"/>
                  <a:pt x="6144578" y="24855"/>
                  <a:pt x="6154104" y="25808"/>
                </a:cubicBezTo>
                <a:cubicBezTo>
                  <a:pt x="6172200" y="27713"/>
                  <a:pt x="6187440" y="30570"/>
                  <a:pt x="6191250" y="30570"/>
                </a:cubicBezTo>
                <a:cubicBezTo>
                  <a:pt x="6193156" y="30570"/>
                  <a:pt x="6191250" y="29618"/>
                  <a:pt x="6186488" y="27713"/>
                </a:cubicBezTo>
                <a:cubicBezTo>
                  <a:pt x="6184584" y="26760"/>
                  <a:pt x="6180772" y="25808"/>
                  <a:pt x="6176012" y="23903"/>
                </a:cubicBezTo>
                <a:cubicBezTo>
                  <a:pt x="6171248" y="22950"/>
                  <a:pt x="6165532" y="21998"/>
                  <a:pt x="6157912" y="20093"/>
                </a:cubicBezTo>
                <a:cubicBezTo>
                  <a:pt x="6143624" y="18188"/>
                  <a:pt x="6123624" y="14378"/>
                  <a:pt x="6100764" y="12473"/>
                </a:cubicBezTo>
                <a:cubicBezTo>
                  <a:pt x="6089332" y="10568"/>
                  <a:pt x="6076950" y="9615"/>
                  <a:pt x="6065520" y="8663"/>
                </a:cubicBezTo>
                <a:cubicBezTo>
                  <a:pt x="6053138" y="7710"/>
                  <a:pt x="6041708" y="7710"/>
                  <a:pt x="6030278" y="6758"/>
                </a:cubicBezTo>
                <a:cubicBezTo>
                  <a:pt x="6018848" y="6282"/>
                  <a:pt x="6007834" y="6103"/>
                  <a:pt x="5997730" y="6148"/>
                </a:cubicBezTo>
                <a:close/>
                <a:moveTo>
                  <a:pt x="6004560" y="90"/>
                </a:moveTo>
                <a:cubicBezTo>
                  <a:pt x="6066472" y="-862"/>
                  <a:pt x="6125528" y="5805"/>
                  <a:pt x="6174104" y="15330"/>
                </a:cubicBezTo>
                <a:cubicBezTo>
                  <a:pt x="6185536" y="18188"/>
                  <a:pt x="6197918" y="21045"/>
                  <a:pt x="6208396" y="23903"/>
                </a:cubicBezTo>
                <a:cubicBezTo>
                  <a:pt x="6218872" y="26760"/>
                  <a:pt x="6229350" y="28665"/>
                  <a:pt x="6238876" y="32475"/>
                </a:cubicBezTo>
                <a:cubicBezTo>
                  <a:pt x="6257924" y="39143"/>
                  <a:pt x="6274118" y="43905"/>
                  <a:pt x="6286500" y="49620"/>
                </a:cubicBezTo>
                <a:cubicBezTo>
                  <a:pt x="6276024" y="47715"/>
                  <a:pt x="6272212" y="47715"/>
                  <a:pt x="6274118" y="49620"/>
                </a:cubicBezTo>
                <a:cubicBezTo>
                  <a:pt x="6276024" y="50573"/>
                  <a:pt x="6282692" y="54383"/>
                  <a:pt x="6293168" y="60098"/>
                </a:cubicBezTo>
                <a:cubicBezTo>
                  <a:pt x="6314124" y="70576"/>
                  <a:pt x="6350318" y="87721"/>
                  <a:pt x="6387466" y="111533"/>
                </a:cubicBezTo>
                <a:cubicBezTo>
                  <a:pt x="6396038" y="117248"/>
                  <a:pt x="6405564" y="123915"/>
                  <a:pt x="6415088" y="129630"/>
                </a:cubicBezTo>
                <a:cubicBezTo>
                  <a:pt x="6424612" y="135346"/>
                  <a:pt x="6434138" y="142965"/>
                  <a:pt x="6442712" y="149633"/>
                </a:cubicBezTo>
                <a:cubicBezTo>
                  <a:pt x="6460808" y="163921"/>
                  <a:pt x="6477000" y="178208"/>
                  <a:pt x="6490336" y="192496"/>
                </a:cubicBezTo>
                <a:cubicBezTo>
                  <a:pt x="6517958" y="220118"/>
                  <a:pt x="6536056" y="245836"/>
                  <a:pt x="6539866" y="255361"/>
                </a:cubicBezTo>
                <a:cubicBezTo>
                  <a:pt x="6537960" y="250598"/>
                  <a:pt x="6550344" y="263933"/>
                  <a:pt x="6563678" y="281078"/>
                </a:cubicBezTo>
                <a:cubicBezTo>
                  <a:pt x="6577012" y="298223"/>
                  <a:pt x="6590348" y="319178"/>
                  <a:pt x="6594158" y="323941"/>
                </a:cubicBezTo>
                <a:cubicBezTo>
                  <a:pt x="6602730" y="341086"/>
                  <a:pt x="6617018" y="368708"/>
                  <a:pt x="6632258" y="398236"/>
                </a:cubicBezTo>
                <a:cubicBezTo>
                  <a:pt x="6623686" y="378233"/>
                  <a:pt x="6620828" y="371566"/>
                  <a:pt x="6621780" y="369661"/>
                </a:cubicBezTo>
                <a:cubicBezTo>
                  <a:pt x="6622732" y="368708"/>
                  <a:pt x="6626544" y="372518"/>
                  <a:pt x="6628448" y="374423"/>
                </a:cubicBezTo>
                <a:cubicBezTo>
                  <a:pt x="6630352" y="376328"/>
                  <a:pt x="6631304" y="376328"/>
                  <a:pt x="6626544" y="365851"/>
                </a:cubicBezTo>
                <a:cubicBezTo>
                  <a:pt x="6624638" y="360136"/>
                  <a:pt x="6620828" y="352516"/>
                  <a:pt x="6614160" y="342038"/>
                </a:cubicBezTo>
                <a:cubicBezTo>
                  <a:pt x="6608446" y="330608"/>
                  <a:pt x="6599872" y="317273"/>
                  <a:pt x="6587492" y="299176"/>
                </a:cubicBezTo>
                <a:cubicBezTo>
                  <a:pt x="6595112" y="307748"/>
                  <a:pt x="6601778" y="317273"/>
                  <a:pt x="6608446" y="326798"/>
                </a:cubicBezTo>
                <a:cubicBezTo>
                  <a:pt x="6615112" y="336323"/>
                  <a:pt x="6621780" y="346801"/>
                  <a:pt x="6628448" y="358231"/>
                </a:cubicBezTo>
                <a:cubicBezTo>
                  <a:pt x="6641784" y="381091"/>
                  <a:pt x="6654166" y="406808"/>
                  <a:pt x="6666548" y="436336"/>
                </a:cubicBezTo>
                <a:cubicBezTo>
                  <a:pt x="6677978" y="465863"/>
                  <a:pt x="6688456" y="500153"/>
                  <a:pt x="6696076" y="539206"/>
                </a:cubicBezTo>
                <a:cubicBezTo>
                  <a:pt x="6703696" y="578258"/>
                  <a:pt x="6707504" y="623026"/>
                  <a:pt x="6697028" y="667793"/>
                </a:cubicBezTo>
                <a:lnTo>
                  <a:pt x="6692266" y="663983"/>
                </a:lnTo>
                <a:cubicBezTo>
                  <a:pt x="6696076" y="612548"/>
                  <a:pt x="6693218" y="560161"/>
                  <a:pt x="6682740" y="509678"/>
                </a:cubicBezTo>
                <a:cubicBezTo>
                  <a:pt x="6681788" y="517298"/>
                  <a:pt x="6677978" y="502058"/>
                  <a:pt x="6672264" y="481103"/>
                </a:cubicBezTo>
                <a:cubicBezTo>
                  <a:pt x="6669404" y="470626"/>
                  <a:pt x="6665596" y="459195"/>
                  <a:pt x="6661786" y="447766"/>
                </a:cubicBezTo>
                <a:cubicBezTo>
                  <a:pt x="6657024" y="437288"/>
                  <a:pt x="6653212" y="426811"/>
                  <a:pt x="6650356" y="419191"/>
                </a:cubicBezTo>
                <a:cubicBezTo>
                  <a:pt x="6673216" y="486818"/>
                  <a:pt x="6676072" y="520156"/>
                  <a:pt x="6677978" y="534443"/>
                </a:cubicBezTo>
                <a:cubicBezTo>
                  <a:pt x="6678930" y="549683"/>
                  <a:pt x="6677024" y="544921"/>
                  <a:pt x="6675120" y="541111"/>
                </a:cubicBezTo>
                <a:cubicBezTo>
                  <a:pt x="6673216" y="537301"/>
                  <a:pt x="6671312" y="533491"/>
                  <a:pt x="6673216" y="548731"/>
                </a:cubicBezTo>
                <a:cubicBezTo>
                  <a:pt x="6674168" y="556351"/>
                  <a:pt x="6675120" y="568733"/>
                  <a:pt x="6677024" y="587783"/>
                </a:cubicBezTo>
                <a:cubicBezTo>
                  <a:pt x="6677978" y="606833"/>
                  <a:pt x="6679884" y="633503"/>
                  <a:pt x="6677024" y="669698"/>
                </a:cubicBezTo>
                <a:cubicBezTo>
                  <a:pt x="6677024" y="683985"/>
                  <a:pt x="6677978" y="685891"/>
                  <a:pt x="6677024" y="694463"/>
                </a:cubicBezTo>
                <a:cubicBezTo>
                  <a:pt x="6675120" y="701131"/>
                  <a:pt x="6675120" y="712560"/>
                  <a:pt x="6669404" y="738278"/>
                </a:cubicBezTo>
                <a:cubicBezTo>
                  <a:pt x="6671312" y="730658"/>
                  <a:pt x="6671312" y="725896"/>
                  <a:pt x="6670358" y="726848"/>
                </a:cubicBezTo>
                <a:cubicBezTo>
                  <a:pt x="6669404" y="727801"/>
                  <a:pt x="6666548" y="740183"/>
                  <a:pt x="6658928" y="767806"/>
                </a:cubicBezTo>
                <a:cubicBezTo>
                  <a:pt x="6657024" y="776378"/>
                  <a:pt x="6654166" y="785903"/>
                  <a:pt x="6652260" y="794476"/>
                </a:cubicBezTo>
                <a:lnTo>
                  <a:pt x="6643688" y="821146"/>
                </a:lnTo>
                <a:cubicBezTo>
                  <a:pt x="6631304" y="843053"/>
                  <a:pt x="6629400" y="844958"/>
                  <a:pt x="6632258" y="835433"/>
                </a:cubicBezTo>
                <a:cubicBezTo>
                  <a:pt x="6635116" y="826860"/>
                  <a:pt x="6643688" y="806858"/>
                  <a:pt x="6650356" y="785903"/>
                </a:cubicBezTo>
                <a:cubicBezTo>
                  <a:pt x="6652260" y="781141"/>
                  <a:pt x="6653212" y="775426"/>
                  <a:pt x="6655118" y="770663"/>
                </a:cubicBezTo>
                <a:cubicBezTo>
                  <a:pt x="6657024" y="764948"/>
                  <a:pt x="6657976" y="760185"/>
                  <a:pt x="6658928" y="755423"/>
                </a:cubicBezTo>
                <a:cubicBezTo>
                  <a:pt x="6661786" y="746851"/>
                  <a:pt x="6662738" y="738278"/>
                  <a:pt x="6663692" y="732563"/>
                </a:cubicBezTo>
                <a:cubicBezTo>
                  <a:pt x="6665596" y="721133"/>
                  <a:pt x="6664644" y="721133"/>
                  <a:pt x="6658928" y="741135"/>
                </a:cubicBezTo>
                <a:cubicBezTo>
                  <a:pt x="6664644" y="714466"/>
                  <a:pt x="6668452" y="682081"/>
                  <a:pt x="6668452" y="649696"/>
                </a:cubicBezTo>
                <a:cubicBezTo>
                  <a:pt x="6669404" y="617310"/>
                  <a:pt x="6666548" y="584926"/>
                  <a:pt x="6661786" y="557303"/>
                </a:cubicBezTo>
                <a:cubicBezTo>
                  <a:pt x="6652260" y="502058"/>
                  <a:pt x="6637972" y="466816"/>
                  <a:pt x="6639878" y="483961"/>
                </a:cubicBezTo>
                <a:cubicBezTo>
                  <a:pt x="6650356" y="525871"/>
                  <a:pt x="6656072" y="557303"/>
                  <a:pt x="6658928" y="583021"/>
                </a:cubicBezTo>
                <a:cubicBezTo>
                  <a:pt x="6661786" y="608738"/>
                  <a:pt x="6663692" y="628741"/>
                  <a:pt x="6664644" y="648743"/>
                </a:cubicBezTo>
                <a:cubicBezTo>
                  <a:pt x="6664644" y="653506"/>
                  <a:pt x="6664644" y="659221"/>
                  <a:pt x="6664644" y="663983"/>
                </a:cubicBezTo>
                <a:cubicBezTo>
                  <a:pt x="6663692" y="669698"/>
                  <a:pt x="6663692" y="674460"/>
                  <a:pt x="6663692" y="680176"/>
                </a:cubicBezTo>
                <a:cubicBezTo>
                  <a:pt x="6663692" y="690653"/>
                  <a:pt x="6662738" y="703035"/>
                  <a:pt x="6660832" y="716371"/>
                </a:cubicBezTo>
                <a:cubicBezTo>
                  <a:pt x="6656072" y="743041"/>
                  <a:pt x="6649404" y="776378"/>
                  <a:pt x="6629400" y="819241"/>
                </a:cubicBezTo>
                <a:lnTo>
                  <a:pt x="6617972" y="836385"/>
                </a:lnTo>
                <a:cubicBezTo>
                  <a:pt x="6611304" y="851626"/>
                  <a:pt x="6605588" y="863056"/>
                  <a:pt x="6599872" y="872581"/>
                </a:cubicBezTo>
                <a:cubicBezTo>
                  <a:pt x="6597968" y="877343"/>
                  <a:pt x="6595112" y="882106"/>
                  <a:pt x="6593204" y="885916"/>
                </a:cubicBezTo>
                <a:cubicBezTo>
                  <a:pt x="6591300" y="889726"/>
                  <a:pt x="6589396" y="892583"/>
                  <a:pt x="6587492" y="896393"/>
                </a:cubicBezTo>
                <a:cubicBezTo>
                  <a:pt x="6579872" y="909728"/>
                  <a:pt x="6574156" y="920206"/>
                  <a:pt x="6563678" y="934493"/>
                </a:cubicBezTo>
                <a:cubicBezTo>
                  <a:pt x="6559868" y="935446"/>
                  <a:pt x="6548438" y="948781"/>
                  <a:pt x="6518912" y="977356"/>
                </a:cubicBezTo>
                <a:cubicBezTo>
                  <a:pt x="6481764" y="1018313"/>
                  <a:pt x="6448424" y="1047841"/>
                  <a:pt x="6415088" y="1076416"/>
                </a:cubicBezTo>
                <a:cubicBezTo>
                  <a:pt x="6381750" y="1104991"/>
                  <a:pt x="6349366" y="1131661"/>
                  <a:pt x="6314124" y="1164998"/>
                </a:cubicBezTo>
                <a:cubicBezTo>
                  <a:pt x="6363652" y="1124041"/>
                  <a:pt x="6400800" y="1095466"/>
                  <a:pt x="6430328" y="1071653"/>
                </a:cubicBezTo>
                <a:cubicBezTo>
                  <a:pt x="6459856" y="1047841"/>
                  <a:pt x="6482716" y="1029743"/>
                  <a:pt x="6504624" y="1010693"/>
                </a:cubicBezTo>
                <a:cubicBezTo>
                  <a:pt x="6527484" y="990691"/>
                  <a:pt x="6549392" y="970688"/>
                  <a:pt x="6576060" y="939256"/>
                </a:cubicBezTo>
                <a:cubicBezTo>
                  <a:pt x="6582728" y="931159"/>
                  <a:pt x="6589634" y="922587"/>
                  <a:pt x="6596660" y="913062"/>
                </a:cubicBezTo>
                <a:lnTo>
                  <a:pt x="6616368" y="883553"/>
                </a:lnTo>
                <a:lnTo>
                  <a:pt x="6592252" y="923063"/>
                </a:lnTo>
                <a:cubicBezTo>
                  <a:pt x="6557012" y="969735"/>
                  <a:pt x="6518912" y="1006883"/>
                  <a:pt x="6517004" y="1013551"/>
                </a:cubicBezTo>
                <a:lnTo>
                  <a:pt x="6515100" y="1007835"/>
                </a:lnTo>
                <a:cubicBezTo>
                  <a:pt x="6450330" y="1071653"/>
                  <a:pt x="6377940" y="1124993"/>
                  <a:pt x="6295072" y="1191668"/>
                </a:cubicBezTo>
                <a:cubicBezTo>
                  <a:pt x="6311266" y="1176428"/>
                  <a:pt x="6327458" y="1162141"/>
                  <a:pt x="6344604" y="1147853"/>
                </a:cubicBezTo>
                <a:cubicBezTo>
                  <a:pt x="6289358" y="1194526"/>
                  <a:pt x="6244592" y="1230721"/>
                  <a:pt x="6209348" y="1269773"/>
                </a:cubicBezTo>
                <a:cubicBezTo>
                  <a:pt x="6191726" y="1289299"/>
                  <a:pt x="6176724" y="1309540"/>
                  <a:pt x="6165294" y="1330971"/>
                </a:cubicBezTo>
                <a:lnTo>
                  <a:pt x="6155640" y="1360136"/>
                </a:lnTo>
                <a:lnTo>
                  <a:pt x="6152198" y="1367881"/>
                </a:lnTo>
                <a:lnTo>
                  <a:pt x="6150004" y="1377161"/>
                </a:lnTo>
                <a:lnTo>
                  <a:pt x="6142672" y="1399313"/>
                </a:lnTo>
                <a:lnTo>
                  <a:pt x="6148298" y="1384385"/>
                </a:lnTo>
                <a:lnTo>
                  <a:pt x="6139816" y="1420268"/>
                </a:lnTo>
                <a:cubicBezTo>
                  <a:pt x="6135052" y="1456463"/>
                  <a:pt x="6138864" y="1493611"/>
                  <a:pt x="6148388" y="1528853"/>
                </a:cubicBezTo>
                <a:lnTo>
                  <a:pt x="6155056" y="1546951"/>
                </a:lnTo>
                <a:lnTo>
                  <a:pt x="6162676" y="1565048"/>
                </a:lnTo>
                <a:cubicBezTo>
                  <a:pt x="6165532" y="1571715"/>
                  <a:pt x="6168392" y="1577431"/>
                  <a:pt x="6171248" y="1583146"/>
                </a:cubicBezTo>
                <a:lnTo>
                  <a:pt x="6179820" y="1601243"/>
                </a:lnTo>
                <a:cubicBezTo>
                  <a:pt x="6192204" y="1625056"/>
                  <a:pt x="6205538" y="1648868"/>
                  <a:pt x="6219824" y="1672681"/>
                </a:cubicBezTo>
                <a:cubicBezTo>
                  <a:pt x="6218872" y="1671728"/>
                  <a:pt x="6230304" y="1695540"/>
                  <a:pt x="6238876" y="1714590"/>
                </a:cubicBezTo>
                <a:cubicBezTo>
                  <a:pt x="6247448" y="1733640"/>
                  <a:pt x="6252212" y="1746976"/>
                  <a:pt x="6238876" y="1724115"/>
                </a:cubicBezTo>
                <a:cubicBezTo>
                  <a:pt x="6265546" y="1780313"/>
                  <a:pt x="6283644" y="1825081"/>
                  <a:pt x="6296024" y="1866038"/>
                </a:cubicBezTo>
                <a:cubicBezTo>
                  <a:pt x="6308408" y="1906996"/>
                  <a:pt x="6313172" y="1944143"/>
                  <a:pt x="6312218" y="1984148"/>
                </a:cubicBezTo>
                <a:cubicBezTo>
                  <a:pt x="6311266" y="2002246"/>
                  <a:pt x="6308408" y="2012723"/>
                  <a:pt x="6307456" y="2019390"/>
                </a:cubicBezTo>
                <a:cubicBezTo>
                  <a:pt x="6305550" y="2025106"/>
                  <a:pt x="6305550" y="2027011"/>
                  <a:pt x="6305550" y="2024153"/>
                </a:cubicBezTo>
                <a:cubicBezTo>
                  <a:pt x="6305550" y="2022248"/>
                  <a:pt x="6306504" y="2015581"/>
                  <a:pt x="6307456" y="2007008"/>
                </a:cubicBezTo>
                <a:cubicBezTo>
                  <a:pt x="6308408" y="1998436"/>
                  <a:pt x="6309360" y="1987006"/>
                  <a:pt x="6309360" y="1974623"/>
                </a:cubicBezTo>
                <a:cubicBezTo>
                  <a:pt x="6309360" y="1948906"/>
                  <a:pt x="6306504" y="1919378"/>
                  <a:pt x="6301740" y="1895565"/>
                </a:cubicBezTo>
                <a:cubicBezTo>
                  <a:pt x="6298884" y="1884136"/>
                  <a:pt x="6296024" y="1873658"/>
                  <a:pt x="6294120" y="1866038"/>
                </a:cubicBezTo>
                <a:cubicBezTo>
                  <a:pt x="6291264" y="1858418"/>
                  <a:pt x="6288404" y="1852703"/>
                  <a:pt x="6287452" y="1851751"/>
                </a:cubicBezTo>
                <a:cubicBezTo>
                  <a:pt x="6291264" y="1862228"/>
                  <a:pt x="6293168" y="1874611"/>
                  <a:pt x="6296024" y="1886040"/>
                </a:cubicBezTo>
                <a:cubicBezTo>
                  <a:pt x="6298884" y="1897471"/>
                  <a:pt x="6299836" y="1908901"/>
                  <a:pt x="6301740" y="1921283"/>
                </a:cubicBezTo>
                <a:cubicBezTo>
                  <a:pt x="6303646" y="1946048"/>
                  <a:pt x="6304598" y="1969861"/>
                  <a:pt x="6302692" y="1993673"/>
                </a:cubicBezTo>
                <a:cubicBezTo>
                  <a:pt x="6300788" y="2017486"/>
                  <a:pt x="6296978" y="2041298"/>
                  <a:pt x="6291264" y="2063206"/>
                </a:cubicBezTo>
                <a:cubicBezTo>
                  <a:pt x="6285548" y="2086065"/>
                  <a:pt x="6277928" y="2107021"/>
                  <a:pt x="6269356" y="2127023"/>
                </a:cubicBezTo>
                <a:cubicBezTo>
                  <a:pt x="6235066" y="2207033"/>
                  <a:pt x="6185536" y="2265136"/>
                  <a:pt x="6150292" y="2303236"/>
                </a:cubicBezTo>
                <a:cubicBezTo>
                  <a:pt x="6177916" y="2277518"/>
                  <a:pt x="6189346" y="2264183"/>
                  <a:pt x="6189346" y="2266088"/>
                </a:cubicBezTo>
                <a:cubicBezTo>
                  <a:pt x="6188392" y="2267041"/>
                  <a:pt x="6184584" y="2270851"/>
                  <a:pt x="6178868" y="2277518"/>
                </a:cubicBezTo>
                <a:cubicBezTo>
                  <a:pt x="6173152" y="2283233"/>
                  <a:pt x="6165532" y="2291806"/>
                  <a:pt x="6156960" y="2300378"/>
                </a:cubicBezTo>
                <a:cubicBezTo>
                  <a:pt x="6139816" y="2317523"/>
                  <a:pt x="6118860" y="2336573"/>
                  <a:pt x="6102668" y="2349908"/>
                </a:cubicBezTo>
                <a:cubicBezTo>
                  <a:pt x="6096000" y="2356576"/>
                  <a:pt x="6089332" y="2363243"/>
                  <a:pt x="6082666" y="2369911"/>
                </a:cubicBezTo>
                <a:cubicBezTo>
                  <a:pt x="6068378" y="2379436"/>
                  <a:pt x="6057900" y="2386103"/>
                  <a:pt x="6051232" y="2389913"/>
                </a:cubicBezTo>
                <a:cubicBezTo>
                  <a:pt x="6044566" y="2393723"/>
                  <a:pt x="6041708" y="2395628"/>
                  <a:pt x="6041708" y="2394676"/>
                </a:cubicBezTo>
                <a:cubicBezTo>
                  <a:pt x="6041708" y="2393723"/>
                  <a:pt x="6055996" y="2383246"/>
                  <a:pt x="6077904" y="2365148"/>
                </a:cubicBezTo>
                <a:cubicBezTo>
                  <a:pt x="6051232" y="2385151"/>
                  <a:pt x="6022658" y="2406106"/>
                  <a:pt x="5992178" y="2424203"/>
                </a:cubicBezTo>
                <a:cubicBezTo>
                  <a:pt x="5961698" y="2443253"/>
                  <a:pt x="5929312" y="2459446"/>
                  <a:pt x="5897880" y="2469923"/>
                </a:cubicBezTo>
                <a:cubicBezTo>
                  <a:pt x="5947412" y="2446111"/>
                  <a:pt x="6002656" y="2416583"/>
                  <a:pt x="6049328" y="2384198"/>
                </a:cubicBezTo>
                <a:lnTo>
                  <a:pt x="6081378" y="2359914"/>
                </a:lnTo>
                <a:lnTo>
                  <a:pt x="6095404" y="2349670"/>
                </a:lnTo>
                <a:lnTo>
                  <a:pt x="6098046" y="2347285"/>
                </a:lnTo>
                <a:lnTo>
                  <a:pt x="6111240" y="2337288"/>
                </a:lnTo>
                <a:cubicBezTo>
                  <a:pt x="6128862" y="2322286"/>
                  <a:pt x="6143148" y="2308475"/>
                  <a:pt x="6153150" y="2297521"/>
                </a:cubicBezTo>
                <a:lnTo>
                  <a:pt x="6098046" y="2347285"/>
                </a:lnTo>
                <a:lnTo>
                  <a:pt x="6081378" y="2359914"/>
                </a:lnTo>
                <a:lnTo>
                  <a:pt x="6045518" y="2386103"/>
                </a:lnTo>
                <a:cubicBezTo>
                  <a:pt x="6015038" y="2406106"/>
                  <a:pt x="5987416" y="2420393"/>
                  <a:pt x="5957888" y="2434681"/>
                </a:cubicBezTo>
                <a:cubicBezTo>
                  <a:pt x="5928360" y="2448016"/>
                  <a:pt x="5895976" y="2462303"/>
                  <a:pt x="5854066" y="2476591"/>
                </a:cubicBezTo>
                <a:cubicBezTo>
                  <a:pt x="5812156" y="2490878"/>
                  <a:pt x="5760720" y="2505166"/>
                  <a:pt x="5692140" y="2522311"/>
                </a:cubicBezTo>
                <a:cubicBezTo>
                  <a:pt x="5688330" y="2522311"/>
                  <a:pt x="5735004" y="2508023"/>
                  <a:pt x="5681664" y="2520406"/>
                </a:cubicBezTo>
                <a:cubicBezTo>
                  <a:pt x="5620704" y="2533741"/>
                  <a:pt x="5613084" y="2536598"/>
                  <a:pt x="5615940" y="2538503"/>
                </a:cubicBezTo>
                <a:cubicBezTo>
                  <a:pt x="5619750" y="2540408"/>
                  <a:pt x="5633086" y="2539456"/>
                  <a:pt x="5614036" y="2545171"/>
                </a:cubicBezTo>
                <a:cubicBezTo>
                  <a:pt x="5709286" y="2525168"/>
                  <a:pt x="5754052" y="2515643"/>
                  <a:pt x="5809298" y="2503261"/>
                </a:cubicBezTo>
                <a:lnTo>
                  <a:pt x="5784532" y="2513738"/>
                </a:lnTo>
                <a:cubicBezTo>
                  <a:pt x="5779772" y="2513738"/>
                  <a:pt x="5720716" y="2529931"/>
                  <a:pt x="5702618" y="2531836"/>
                </a:cubicBezTo>
                <a:lnTo>
                  <a:pt x="5688330" y="2540408"/>
                </a:lnTo>
                <a:cubicBezTo>
                  <a:pt x="5691188" y="2536598"/>
                  <a:pt x="5668328" y="2539456"/>
                  <a:pt x="5635944" y="2544218"/>
                </a:cubicBezTo>
                <a:cubicBezTo>
                  <a:pt x="5603558" y="2548981"/>
                  <a:pt x="5561648" y="2556601"/>
                  <a:pt x="5524500" y="2564221"/>
                </a:cubicBezTo>
                <a:cubicBezTo>
                  <a:pt x="5599748" y="2553743"/>
                  <a:pt x="5579746" y="2557553"/>
                  <a:pt x="5601652" y="2560411"/>
                </a:cubicBezTo>
                <a:cubicBezTo>
                  <a:pt x="5550218" y="2573746"/>
                  <a:pt x="5520692" y="2577556"/>
                  <a:pt x="5489258" y="2581366"/>
                </a:cubicBezTo>
                <a:cubicBezTo>
                  <a:pt x="5457824" y="2585176"/>
                  <a:pt x="5425440" y="2589938"/>
                  <a:pt x="5369244" y="2605178"/>
                </a:cubicBezTo>
                <a:cubicBezTo>
                  <a:pt x="5376864" y="2601368"/>
                  <a:pt x="5476876" y="2579461"/>
                  <a:pt x="5390198" y="2595653"/>
                </a:cubicBezTo>
                <a:cubicBezTo>
                  <a:pt x="5354004" y="2602321"/>
                  <a:pt x="5339716" y="2608036"/>
                  <a:pt x="5327332" y="2611846"/>
                </a:cubicBezTo>
                <a:cubicBezTo>
                  <a:pt x="5321618" y="2614703"/>
                  <a:pt x="5315904" y="2616608"/>
                  <a:pt x="5309236" y="2618513"/>
                </a:cubicBezTo>
                <a:cubicBezTo>
                  <a:pt x="5302568" y="2620418"/>
                  <a:pt x="5294948" y="2623276"/>
                  <a:pt x="5283518" y="2627086"/>
                </a:cubicBezTo>
                <a:cubicBezTo>
                  <a:pt x="5309236" y="2616608"/>
                  <a:pt x="5318760" y="2612798"/>
                  <a:pt x="5328286" y="2608036"/>
                </a:cubicBezTo>
                <a:cubicBezTo>
                  <a:pt x="5337812" y="2603273"/>
                  <a:pt x="5348288" y="2597558"/>
                  <a:pt x="5376864" y="2588986"/>
                </a:cubicBezTo>
                <a:cubicBezTo>
                  <a:pt x="5440680" y="2575651"/>
                  <a:pt x="5454016" y="2573746"/>
                  <a:pt x="5466398" y="2570888"/>
                </a:cubicBezTo>
                <a:cubicBezTo>
                  <a:pt x="5478780" y="2568031"/>
                  <a:pt x="5491164" y="2566126"/>
                  <a:pt x="5554028" y="2552791"/>
                </a:cubicBezTo>
                <a:lnTo>
                  <a:pt x="5446396" y="2568983"/>
                </a:lnTo>
                <a:cubicBezTo>
                  <a:pt x="5555932" y="2548028"/>
                  <a:pt x="5525452" y="2548981"/>
                  <a:pt x="5534024" y="2545171"/>
                </a:cubicBezTo>
                <a:cubicBezTo>
                  <a:pt x="5440680" y="2559458"/>
                  <a:pt x="5405438" y="2568983"/>
                  <a:pt x="5379720" y="2576603"/>
                </a:cubicBezTo>
                <a:cubicBezTo>
                  <a:pt x="5354004" y="2585176"/>
                  <a:pt x="5335904" y="2590891"/>
                  <a:pt x="5277804" y="2606131"/>
                </a:cubicBezTo>
                <a:cubicBezTo>
                  <a:pt x="5250180" y="2615656"/>
                  <a:pt x="5277804" y="2608036"/>
                  <a:pt x="5300664" y="2602321"/>
                </a:cubicBezTo>
                <a:cubicBezTo>
                  <a:pt x="5323524" y="2597558"/>
                  <a:pt x="5343524" y="2592796"/>
                  <a:pt x="5299712" y="2605178"/>
                </a:cubicBezTo>
                <a:cubicBezTo>
                  <a:pt x="5245418" y="2619466"/>
                  <a:pt x="5240656" y="2623276"/>
                  <a:pt x="5233036" y="2626133"/>
                </a:cubicBezTo>
                <a:cubicBezTo>
                  <a:pt x="5226368" y="2629943"/>
                  <a:pt x="5216844" y="2633753"/>
                  <a:pt x="5159692" y="2656613"/>
                </a:cubicBezTo>
                <a:cubicBezTo>
                  <a:pt x="5165408" y="2653756"/>
                  <a:pt x="5171124" y="2649946"/>
                  <a:pt x="5177792" y="2647088"/>
                </a:cubicBezTo>
                <a:cubicBezTo>
                  <a:pt x="5141596" y="2658518"/>
                  <a:pt x="5108258" y="2676616"/>
                  <a:pt x="5071112" y="2697571"/>
                </a:cubicBezTo>
                <a:cubicBezTo>
                  <a:pt x="5051108" y="2709001"/>
                  <a:pt x="5064444" y="2707096"/>
                  <a:pt x="5062538" y="2712811"/>
                </a:cubicBezTo>
                <a:cubicBezTo>
                  <a:pt x="5061586" y="2715668"/>
                  <a:pt x="5056824" y="2721383"/>
                  <a:pt x="5041584" y="2731861"/>
                </a:cubicBezTo>
                <a:cubicBezTo>
                  <a:pt x="5033964" y="2737576"/>
                  <a:pt x="5024438" y="2745196"/>
                  <a:pt x="5011104" y="2753768"/>
                </a:cubicBezTo>
                <a:cubicBezTo>
                  <a:pt x="4998720" y="2763293"/>
                  <a:pt x="4982528" y="2774723"/>
                  <a:pt x="4963478" y="2789963"/>
                </a:cubicBezTo>
                <a:cubicBezTo>
                  <a:pt x="4957764" y="2796631"/>
                  <a:pt x="4952048" y="2804251"/>
                  <a:pt x="4946332" y="2810918"/>
                </a:cubicBezTo>
                <a:cubicBezTo>
                  <a:pt x="4903472" y="2846161"/>
                  <a:pt x="4869180" y="2878546"/>
                  <a:pt x="4838700" y="2909026"/>
                </a:cubicBezTo>
                <a:cubicBezTo>
                  <a:pt x="4808220" y="2939506"/>
                  <a:pt x="4782504" y="2967128"/>
                  <a:pt x="4756786" y="2994751"/>
                </a:cubicBezTo>
                <a:cubicBezTo>
                  <a:pt x="4706304" y="3049996"/>
                  <a:pt x="4656772" y="3104288"/>
                  <a:pt x="4590098" y="3181441"/>
                </a:cubicBezTo>
                <a:cubicBezTo>
                  <a:pt x="4578668" y="3191918"/>
                  <a:pt x="4594860" y="3172868"/>
                  <a:pt x="4602480" y="3163343"/>
                </a:cubicBezTo>
                <a:cubicBezTo>
                  <a:pt x="4555808" y="3217636"/>
                  <a:pt x="4497704" y="3285263"/>
                  <a:pt x="4446270" y="3350986"/>
                </a:cubicBezTo>
                <a:cubicBezTo>
                  <a:pt x="4394836" y="3416708"/>
                  <a:pt x="4350068" y="3481478"/>
                  <a:pt x="4324352" y="3525293"/>
                </a:cubicBezTo>
                <a:cubicBezTo>
                  <a:pt x="4318636" y="3534818"/>
                  <a:pt x="4309112" y="3547201"/>
                  <a:pt x="4300538" y="3561488"/>
                </a:cubicBezTo>
                <a:cubicBezTo>
                  <a:pt x="4291966" y="3575776"/>
                  <a:pt x="4282440" y="3590063"/>
                  <a:pt x="4274820" y="3602446"/>
                </a:cubicBezTo>
                <a:cubicBezTo>
                  <a:pt x="4259580" y="3627211"/>
                  <a:pt x="4250056" y="3642451"/>
                  <a:pt x="4259580" y="3622448"/>
                </a:cubicBezTo>
                <a:cubicBezTo>
                  <a:pt x="4250056" y="3641498"/>
                  <a:pt x="4238626" y="3663406"/>
                  <a:pt x="4228148" y="3685313"/>
                </a:cubicBezTo>
                <a:cubicBezTo>
                  <a:pt x="4225292" y="3687218"/>
                  <a:pt x="4231004" y="3674836"/>
                  <a:pt x="4237672" y="3661501"/>
                </a:cubicBezTo>
                <a:cubicBezTo>
                  <a:pt x="4244340" y="3648166"/>
                  <a:pt x="4251960" y="3633878"/>
                  <a:pt x="4251008" y="3632926"/>
                </a:cubicBezTo>
                <a:cubicBezTo>
                  <a:pt x="4244340" y="3644356"/>
                  <a:pt x="4239578" y="3651023"/>
                  <a:pt x="4237672" y="3655786"/>
                </a:cubicBezTo>
                <a:cubicBezTo>
                  <a:pt x="4240530" y="3646261"/>
                  <a:pt x="4235768" y="3650071"/>
                  <a:pt x="4236720" y="3644356"/>
                </a:cubicBezTo>
                <a:cubicBezTo>
                  <a:pt x="4237672" y="3640546"/>
                  <a:pt x="4240530" y="3633878"/>
                  <a:pt x="4247198" y="3619591"/>
                </a:cubicBezTo>
                <a:cubicBezTo>
                  <a:pt x="4251008" y="3612923"/>
                  <a:pt x="4254818" y="3603398"/>
                  <a:pt x="4261486" y="3591968"/>
                </a:cubicBezTo>
                <a:cubicBezTo>
                  <a:pt x="4268152" y="3580538"/>
                  <a:pt x="4276726" y="3567203"/>
                  <a:pt x="4286252" y="3550058"/>
                </a:cubicBezTo>
                <a:cubicBezTo>
                  <a:pt x="4305300" y="3525293"/>
                  <a:pt x="4291012" y="3549106"/>
                  <a:pt x="4275772" y="3574823"/>
                </a:cubicBezTo>
                <a:cubicBezTo>
                  <a:pt x="4259580" y="3600541"/>
                  <a:pt x="4245292" y="3630068"/>
                  <a:pt x="4256724" y="3616733"/>
                </a:cubicBezTo>
                <a:cubicBezTo>
                  <a:pt x="4269104" y="3594826"/>
                  <a:pt x="4274820" y="3585301"/>
                  <a:pt x="4276726" y="3579586"/>
                </a:cubicBezTo>
                <a:cubicBezTo>
                  <a:pt x="4278630" y="3573871"/>
                  <a:pt x="4277678" y="3573871"/>
                  <a:pt x="4278630" y="3571966"/>
                </a:cubicBezTo>
                <a:cubicBezTo>
                  <a:pt x="4294824" y="3544343"/>
                  <a:pt x="4304348" y="3531008"/>
                  <a:pt x="4309112" y="3525293"/>
                </a:cubicBezTo>
                <a:cubicBezTo>
                  <a:pt x="4313872" y="3519578"/>
                  <a:pt x="4313872" y="3521483"/>
                  <a:pt x="4313872" y="3523388"/>
                </a:cubicBezTo>
                <a:cubicBezTo>
                  <a:pt x="4325304" y="3500528"/>
                  <a:pt x="4375786" y="3434806"/>
                  <a:pt x="4393884" y="3404326"/>
                </a:cubicBezTo>
                <a:cubicBezTo>
                  <a:pt x="4411980" y="3378608"/>
                  <a:pt x="4422458" y="3366226"/>
                  <a:pt x="4427220" y="3361463"/>
                </a:cubicBezTo>
                <a:cubicBezTo>
                  <a:pt x="4431984" y="3356701"/>
                  <a:pt x="4431030" y="3358606"/>
                  <a:pt x="4429126" y="3362416"/>
                </a:cubicBezTo>
                <a:cubicBezTo>
                  <a:pt x="4426268" y="3369083"/>
                  <a:pt x="4419600" y="3380513"/>
                  <a:pt x="4445318" y="3347176"/>
                </a:cubicBezTo>
                <a:cubicBezTo>
                  <a:pt x="4452938" y="3332888"/>
                  <a:pt x="4460558" y="3318601"/>
                  <a:pt x="4469130" y="3304313"/>
                </a:cubicBezTo>
                <a:cubicBezTo>
                  <a:pt x="4484370" y="3286216"/>
                  <a:pt x="4499612" y="3268118"/>
                  <a:pt x="4514852" y="3250021"/>
                </a:cubicBezTo>
                <a:cubicBezTo>
                  <a:pt x="4530092" y="3231923"/>
                  <a:pt x="4546284" y="3214778"/>
                  <a:pt x="4561524" y="3196681"/>
                </a:cubicBezTo>
                <a:cubicBezTo>
                  <a:pt x="4628198" y="3117623"/>
                  <a:pt x="4621530" y="3121433"/>
                  <a:pt x="4615816" y="3121433"/>
                </a:cubicBezTo>
                <a:cubicBezTo>
                  <a:pt x="4611052" y="3121433"/>
                  <a:pt x="4607244" y="3118576"/>
                  <a:pt x="4684396" y="3029041"/>
                </a:cubicBezTo>
                <a:cubicBezTo>
                  <a:pt x="4675824" y="3042376"/>
                  <a:pt x="4689158" y="3031898"/>
                  <a:pt x="4712970" y="3009038"/>
                </a:cubicBezTo>
                <a:cubicBezTo>
                  <a:pt x="4736784" y="2985226"/>
                  <a:pt x="4772978" y="2949983"/>
                  <a:pt x="4811078" y="2911883"/>
                </a:cubicBezTo>
                <a:cubicBezTo>
                  <a:pt x="4789170" y="2934743"/>
                  <a:pt x="4758692" y="2969033"/>
                  <a:pt x="4726304" y="3006181"/>
                </a:cubicBezTo>
                <a:cubicBezTo>
                  <a:pt x="4694872" y="3042376"/>
                  <a:pt x="4660584" y="3082381"/>
                  <a:pt x="4632008" y="3112861"/>
                </a:cubicBezTo>
                <a:cubicBezTo>
                  <a:pt x="4673918" y="3069998"/>
                  <a:pt x="4646296" y="3101431"/>
                  <a:pt x="4614864" y="3137626"/>
                </a:cubicBezTo>
                <a:cubicBezTo>
                  <a:pt x="4582478" y="3173821"/>
                  <a:pt x="4547236" y="3215731"/>
                  <a:pt x="4570096" y="3194776"/>
                </a:cubicBezTo>
                <a:cubicBezTo>
                  <a:pt x="4605338" y="3149056"/>
                  <a:pt x="4671060" y="3073808"/>
                  <a:pt x="4723448" y="3018563"/>
                </a:cubicBezTo>
                <a:lnTo>
                  <a:pt x="4707256" y="3037613"/>
                </a:lnTo>
                <a:cubicBezTo>
                  <a:pt x="4733926" y="3008086"/>
                  <a:pt x="4756786" y="2980463"/>
                  <a:pt x="4782504" y="2950936"/>
                </a:cubicBezTo>
                <a:cubicBezTo>
                  <a:pt x="4808220" y="2921408"/>
                  <a:pt x="4837748" y="2889976"/>
                  <a:pt x="4878704" y="2853781"/>
                </a:cubicBezTo>
                <a:cubicBezTo>
                  <a:pt x="4898708" y="2834731"/>
                  <a:pt x="4907280" y="2828063"/>
                  <a:pt x="4910138" y="2827111"/>
                </a:cubicBezTo>
                <a:cubicBezTo>
                  <a:pt x="4912996" y="2826158"/>
                  <a:pt x="4910138" y="2829968"/>
                  <a:pt x="4907280" y="2833778"/>
                </a:cubicBezTo>
                <a:cubicBezTo>
                  <a:pt x="4923472" y="2817586"/>
                  <a:pt x="4939666" y="2804251"/>
                  <a:pt x="4952048" y="2793773"/>
                </a:cubicBezTo>
                <a:cubicBezTo>
                  <a:pt x="4964430" y="2784248"/>
                  <a:pt x="4972050" y="2777581"/>
                  <a:pt x="4973004" y="2778533"/>
                </a:cubicBezTo>
                <a:cubicBezTo>
                  <a:pt x="4983480" y="2766151"/>
                  <a:pt x="4993958" y="2754721"/>
                  <a:pt x="5005388" y="2742338"/>
                </a:cubicBezTo>
                <a:cubicBezTo>
                  <a:pt x="5016818" y="2730908"/>
                  <a:pt x="5028248" y="2718526"/>
                  <a:pt x="5040630" y="2708048"/>
                </a:cubicBezTo>
                <a:cubicBezTo>
                  <a:pt x="5063492" y="2685188"/>
                  <a:pt x="5090160" y="2664233"/>
                  <a:pt x="5116830" y="2644231"/>
                </a:cubicBezTo>
                <a:cubicBezTo>
                  <a:pt x="5023486" y="2686141"/>
                  <a:pt x="4932046" y="2750911"/>
                  <a:pt x="4847272" y="2829016"/>
                </a:cubicBezTo>
                <a:cubicBezTo>
                  <a:pt x="4762500" y="2907121"/>
                  <a:pt x="4682492" y="2996656"/>
                  <a:pt x="4601528" y="3086191"/>
                </a:cubicBezTo>
                <a:lnTo>
                  <a:pt x="4599504" y="3090108"/>
                </a:lnTo>
                <a:cubicBezTo>
                  <a:pt x="4587420" y="3106803"/>
                  <a:pt x="4528662" y="3171081"/>
                  <a:pt x="4525328" y="3171915"/>
                </a:cubicBezTo>
                <a:lnTo>
                  <a:pt x="4533900" y="3161437"/>
                </a:lnTo>
                <a:lnTo>
                  <a:pt x="4601526" y="3086192"/>
                </a:lnTo>
                <a:lnTo>
                  <a:pt x="4593630" y="3091143"/>
                </a:lnTo>
                <a:cubicBezTo>
                  <a:pt x="4593460" y="3083512"/>
                  <a:pt x="4709518" y="2953913"/>
                  <a:pt x="4698684" y="2961413"/>
                </a:cubicBezTo>
                <a:cubicBezTo>
                  <a:pt x="4724400" y="2934743"/>
                  <a:pt x="4750118" y="2908073"/>
                  <a:pt x="4775836" y="2882356"/>
                </a:cubicBezTo>
                <a:cubicBezTo>
                  <a:pt x="4774884" y="2885213"/>
                  <a:pt x="4734878" y="2927123"/>
                  <a:pt x="4705352" y="2960461"/>
                </a:cubicBezTo>
                <a:cubicBezTo>
                  <a:pt x="4675824" y="2992846"/>
                  <a:pt x="4655820" y="3017611"/>
                  <a:pt x="4691064" y="2982368"/>
                </a:cubicBezTo>
                <a:cubicBezTo>
                  <a:pt x="4754880" y="2909978"/>
                  <a:pt x="4804412" y="2859496"/>
                  <a:pt x="4855844" y="2812823"/>
                </a:cubicBezTo>
                <a:cubicBezTo>
                  <a:pt x="4880612" y="2789963"/>
                  <a:pt x="4906328" y="2767103"/>
                  <a:pt x="4935856" y="2744243"/>
                </a:cubicBezTo>
                <a:cubicBezTo>
                  <a:pt x="4965384" y="2721383"/>
                  <a:pt x="4996816" y="2697571"/>
                  <a:pt x="5035868" y="2672806"/>
                </a:cubicBezTo>
                <a:cubicBezTo>
                  <a:pt x="5028962" y="2675425"/>
                  <a:pt x="5020568" y="2679473"/>
                  <a:pt x="5011044" y="2684757"/>
                </a:cubicBezTo>
                <a:lnTo>
                  <a:pt x="4980842" y="2703256"/>
                </a:lnTo>
                <a:lnTo>
                  <a:pt x="4997768" y="2691856"/>
                </a:lnTo>
                <a:cubicBezTo>
                  <a:pt x="5000624" y="2689951"/>
                  <a:pt x="5001578" y="2688998"/>
                  <a:pt x="5004436" y="2687093"/>
                </a:cubicBezTo>
                <a:cubicBezTo>
                  <a:pt x="4995864" y="2691856"/>
                  <a:pt x="4987292" y="2697571"/>
                  <a:pt x="4978718" y="2703286"/>
                </a:cubicBezTo>
                <a:cubicBezTo>
                  <a:pt x="4970146" y="2709001"/>
                  <a:pt x="4961572" y="2715668"/>
                  <a:pt x="4953000" y="2721383"/>
                </a:cubicBezTo>
                <a:cubicBezTo>
                  <a:pt x="4956810" y="2719478"/>
                  <a:pt x="4961810" y="2716144"/>
                  <a:pt x="4968956" y="2711263"/>
                </a:cubicBezTo>
                <a:lnTo>
                  <a:pt x="4978320" y="2704955"/>
                </a:lnTo>
                <a:lnTo>
                  <a:pt x="4904424" y="2760436"/>
                </a:lnTo>
                <a:cubicBezTo>
                  <a:pt x="4851084" y="2804251"/>
                  <a:pt x="4796792" y="2858543"/>
                  <a:pt x="4752976" y="2899501"/>
                </a:cubicBezTo>
                <a:cubicBezTo>
                  <a:pt x="4788218" y="2863306"/>
                  <a:pt x="4818698" y="2832826"/>
                  <a:pt x="4848226" y="2804251"/>
                </a:cubicBezTo>
                <a:cubicBezTo>
                  <a:pt x="4763452" y="2879498"/>
                  <a:pt x="4682492" y="2969033"/>
                  <a:pt x="4596766" y="3064283"/>
                </a:cubicBezTo>
                <a:lnTo>
                  <a:pt x="4578668" y="3087143"/>
                </a:lnTo>
                <a:cubicBezTo>
                  <a:pt x="4636770" y="3023326"/>
                  <a:pt x="4676776" y="2979511"/>
                  <a:pt x="4682492" y="2973796"/>
                </a:cubicBezTo>
                <a:cubicBezTo>
                  <a:pt x="4605338" y="3058568"/>
                  <a:pt x="4545330" y="3134768"/>
                  <a:pt x="4544378" y="3144293"/>
                </a:cubicBezTo>
                <a:lnTo>
                  <a:pt x="4557712" y="3129053"/>
                </a:lnTo>
                <a:lnTo>
                  <a:pt x="4531996" y="3161438"/>
                </a:lnTo>
                <a:cubicBezTo>
                  <a:pt x="4513898" y="3181441"/>
                  <a:pt x="4495800" y="3201443"/>
                  <a:pt x="4478656" y="3221446"/>
                </a:cubicBezTo>
                <a:cubicBezTo>
                  <a:pt x="4471988" y="3229066"/>
                  <a:pt x="4466272" y="3237638"/>
                  <a:pt x="4459604" y="3245258"/>
                </a:cubicBezTo>
                <a:lnTo>
                  <a:pt x="4469130" y="3232876"/>
                </a:lnTo>
                <a:cubicBezTo>
                  <a:pt x="4451986" y="3251926"/>
                  <a:pt x="4435792" y="3271928"/>
                  <a:pt x="4418648" y="3291931"/>
                </a:cubicBezTo>
                <a:cubicBezTo>
                  <a:pt x="4412932" y="3299551"/>
                  <a:pt x="4407218" y="3308123"/>
                  <a:pt x="4399598" y="3317648"/>
                </a:cubicBezTo>
                <a:cubicBezTo>
                  <a:pt x="4402456" y="3313838"/>
                  <a:pt x="4404360" y="3310028"/>
                  <a:pt x="4405312" y="3308123"/>
                </a:cubicBezTo>
                <a:cubicBezTo>
                  <a:pt x="4400552" y="3314791"/>
                  <a:pt x="4394836" y="3320506"/>
                  <a:pt x="4390072" y="3327173"/>
                </a:cubicBezTo>
                <a:cubicBezTo>
                  <a:pt x="4381500" y="3339556"/>
                  <a:pt x="4369118" y="3356701"/>
                  <a:pt x="4355784" y="3376703"/>
                </a:cubicBezTo>
                <a:cubicBezTo>
                  <a:pt x="4349116" y="3386228"/>
                  <a:pt x="4342448" y="3396706"/>
                  <a:pt x="4334828" y="3407183"/>
                </a:cubicBezTo>
                <a:cubicBezTo>
                  <a:pt x="4328160" y="3417661"/>
                  <a:pt x="4320540" y="3429091"/>
                  <a:pt x="4313872" y="3439568"/>
                </a:cubicBezTo>
                <a:cubicBezTo>
                  <a:pt x="4298632" y="3461476"/>
                  <a:pt x="4286252" y="3483383"/>
                  <a:pt x="4274820" y="3501481"/>
                </a:cubicBezTo>
                <a:cubicBezTo>
                  <a:pt x="4263392" y="3519578"/>
                  <a:pt x="4254818" y="3535771"/>
                  <a:pt x="4250056" y="3545296"/>
                </a:cubicBezTo>
                <a:cubicBezTo>
                  <a:pt x="4243388" y="3558631"/>
                  <a:pt x="4235768" y="3571966"/>
                  <a:pt x="4228148" y="3585301"/>
                </a:cubicBezTo>
                <a:cubicBezTo>
                  <a:pt x="4220528" y="3598636"/>
                  <a:pt x="4212908" y="3612923"/>
                  <a:pt x="4206240" y="3626258"/>
                </a:cubicBezTo>
                <a:lnTo>
                  <a:pt x="4194376" y="3649423"/>
                </a:lnTo>
                <a:lnTo>
                  <a:pt x="4196716" y="3644356"/>
                </a:lnTo>
                <a:cubicBezTo>
                  <a:pt x="4204336" y="3629116"/>
                  <a:pt x="4208144" y="3620543"/>
                  <a:pt x="4203384" y="3627211"/>
                </a:cubicBezTo>
                <a:cubicBezTo>
                  <a:pt x="4192904" y="3645308"/>
                  <a:pt x="4184332" y="3662453"/>
                  <a:pt x="4175760" y="3677693"/>
                </a:cubicBezTo>
                <a:cubicBezTo>
                  <a:pt x="4167188" y="3693886"/>
                  <a:pt x="4159568" y="3709126"/>
                  <a:pt x="4150996" y="3727223"/>
                </a:cubicBezTo>
                <a:cubicBezTo>
                  <a:pt x="4146232" y="3736748"/>
                  <a:pt x="4142424" y="3745321"/>
                  <a:pt x="4137660" y="3755798"/>
                </a:cubicBezTo>
                <a:cubicBezTo>
                  <a:pt x="4133850" y="3766276"/>
                  <a:pt x="4130040" y="3776753"/>
                  <a:pt x="4125278" y="3789136"/>
                </a:cubicBezTo>
                <a:cubicBezTo>
                  <a:pt x="4115752" y="3812948"/>
                  <a:pt x="4108132" y="3841523"/>
                  <a:pt x="4098608" y="3876766"/>
                </a:cubicBezTo>
                <a:lnTo>
                  <a:pt x="4110992" y="3835808"/>
                </a:lnTo>
                <a:lnTo>
                  <a:pt x="4117658" y="3815806"/>
                </a:lnTo>
                <a:lnTo>
                  <a:pt x="4125278" y="3795803"/>
                </a:lnTo>
                <a:cubicBezTo>
                  <a:pt x="4122420" y="3803423"/>
                  <a:pt x="4119564" y="3811043"/>
                  <a:pt x="4117658" y="3818663"/>
                </a:cubicBezTo>
                <a:lnTo>
                  <a:pt x="4111944" y="3841523"/>
                </a:lnTo>
                <a:cubicBezTo>
                  <a:pt x="4108132" y="3857716"/>
                  <a:pt x="4103370" y="3872956"/>
                  <a:pt x="4100512" y="3888196"/>
                </a:cubicBezTo>
                <a:cubicBezTo>
                  <a:pt x="4094798" y="3919628"/>
                  <a:pt x="4088130" y="3951061"/>
                  <a:pt x="4084320" y="3982493"/>
                </a:cubicBezTo>
                <a:cubicBezTo>
                  <a:pt x="4076700" y="4014878"/>
                  <a:pt x="4079558" y="3991066"/>
                  <a:pt x="4085272" y="3955823"/>
                </a:cubicBezTo>
                <a:cubicBezTo>
                  <a:pt x="4088130" y="3937726"/>
                  <a:pt x="4092892" y="3917723"/>
                  <a:pt x="4096704" y="3900578"/>
                </a:cubicBezTo>
                <a:cubicBezTo>
                  <a:pt x="4098608" y="3892006"/>
                  <a:pt x="4099560" y="3883433"/>
                  <a:pt x="4101466" y="3876766"/>
                </a:cubicBezTo>
                <a:cubicBezTo>
                  <a:pt x="4103370" y="3870098"/>
                  <a:pt x="4104324" y="3864383"/>
                  <a:pt x="4105276" y="3861526"/>
                </a:cubicBezTo>
                <a:cubicBezTo>
                  <a:pt x="4099560" y="3879623"/>
                  <a:pt x="4095750" y="3897721"/>
                  <a:pt x="4091940" y="3914866"/>
                </a:cubicBezTo>
                <a:cubicBezTo>
                  <a:pt x="4090036" y="3923438"/>
                  <a:pt x="4088130" y="3932011"/>
                  <a:pt x="4086224" y="3940583"/>
                </a:cubicBezTo>
                <a:cubicBezTo>
                  <a:pt x="4083368" y="3949156"/>
                  <a:pt x="4082416" y="3956776"/>
                  <a:pt x="4080510" y="3965348"/>
                </a:cubicBezTo>
                <a:cubicBezTo>
                  <a:pt x="4073844" y="3998686"/>
                  <a:pt x="4068128" y="4030118"/>
                  <a:pt x="4063366" y="4058693"/>
                </a:cubicBezTo>
                <a:cubicBezTo>
                  <a:pt x="4052888" y="4116796"/>
                  <a:pt x="4043364" y="4165373"/>
                  <a:pt x="4037648" y="4200616"/>
                </a:cubicBezTo>
                <a:cubicBezTo>
                  <a:pt x="4034792" y="4205378"/>
                  <a:pt x="4030028" y="4211093"/>
                  <a:pt x="4022408" y="4227286"/>
                </a:cubicBezTo>
                <a:cubicBezTo>
                  <a:pt x="4014788" y="4243478"/>
                  <a:pt x="4004310" y="4270148"/>
                  <a:pt x="3982404" y="4314916"/>
                </a:cubicBezTo>
                <a:cubicBezTo>
                  <a:pt x="4000500" y="4283483"/>
                  <a:pt x="3994784" y="4297771"/>
                  <a:pt x="3988118" y="4313011"/>
                </a:cubicBezTo>
                <a:cubicBezTo>
                  <a:pt x="3981450" y="4328251"/>
                  <a:pt x="3973830" y="4344443"/>
                  <a:pt x="3990024" y="4319678"/>
                </a:cubicBezTo>
                <a:cubicBezTo>
                  <a:pt x="3983356" y="4335871"/>
                  <a:pt x="3969068" y="4360636"/>
                  <a:pt x="3955732" y="4380638"/>
                </a:cubicBezTo>
                <a:cubicBezTo>
                  <a:pt x="3944304" y="4397783"/>
                  <a:pt x="3934778" y="4411118"/>
                  <a:pt x="3930968" y="4417786"/>
                </a:cubicBezTo>
                <a:lnTo>
                  <a:pt x="3932872" y="4412071"/>
                </a:lnTo>
                <a:cubicBezTo>
                  <a:pt x="3906204" y="4445408"/>
                  <a:pt x="3883344" y="4472078"/>
                  <a:pt x="3863340" y="4494938"/>
                </a:cubicBezTo>
                <a:cubicBezTo>
                  <a:pt x="3843338" y="4517798"/>
                  <a:pt x="3827144" y="4536848"/>
                  <a:pt x="3812858" y="4553993"/>
                </a:cubicBezTo>
                <a:cubicBezTo>
                  <a:pt x="3784284" y="4587331"/>
                  <a:pt x="3765232" y="4613048"/>
                  <a:pt x="3741420" y="4640671"/>
                </a:cubicBezTo>
                <a:cubicBezTo>
                  <a:pt x="3671888" y="4714013"/>
                  <a:pt x="3618548" y="4765448"/>
                  <a:pt x="3565208" y="4811168"/>
                </a:cubicBezTo>
                <a:cubicBezTo>
                  <a:pt x="3551872" y="4822598"/>
                  <a:pt x="3538538" y="4833076"/>
                  <a:pt x="3525204" y="4844506"/>
                </a:cubicBezTo>
                <a:cubicBezTo>
                  <a:pt x="3510916" y="4855936"/>
                  <a:pt x="3497580" y="4866413"/>
                  <a:pt x="3483292" y="4876891"/>
                </a:cubicBezTo>
                <a:cubicBezTo>
                  <a:pt x="3469004" y="4887368"/>
                  <a:pt x="3453766" y="4896893"/>
                  <a:pt x="3438524" y="4908323"/>
                </a:cubicBezTo>
                <a:cubicBezTo>
                  <a:pt x="3429952" y="4914038"/>
                  <a:pt x="3422332" y="4918801"/>
                  <a:pt x="3413760" y="4924516"/>
                </a:cubicBezTo>
                <a:cubicBezTo>
                  <a:pt x="3406140" y="4930231"/>
                  <a:pt x="3397568" y="4935946"/>
                  <a:pt x="3388044" y="4940708"/>
                </a:cubicBezTo>
                <a:cubicBezTo>
                  <a:pt x="3384232" y="4940708"/>
                  <a:pt x="3371850" y="4945471"/>
                  <a:pt x="3352800" y="4953091"/>
                </a:cubicBezTo>
                <a:cubicBezTo>
                  <a:pt x="3332798" y="4959758"/>
                  <a:pt x="3307080" y="4971188"/>
                  <a:pt x="3276600" y="4983571"/>
                </a:cubicBezTo>
                <a:cubicBezTo>
                  <a:pt x="3272792" y="4985476"/>
                  <a:pt x="3268028" y="4988333"/>
                  <a:pt x="3261360" y="4991191"/>
                </a:cubicBezTo>
                <a:cubicBezTo>
                  <a:pt x="3254692" y="4994048"/>
                  <a:pt x="3247072" y="4996906"/>
                  <a:pt x="3238500" y="5000716"/>
                </a:cubicBezTo>
                <a:cubicBezTo>
                  <a:pt x="3221356" y="5008336"/>
                  <a:pt x="3199448" y="5014051"/>
                  <a:pt x="3178492" y="5020718"/>
                </a:cubicBezTo>
                <a:cubicBezTo>
                  <a:pt x="3168016" y="5023576"/>
                  <a:pt x="3156584" y="5025481"/>
                  <a:pt x="3147060" y="5028338"/>
                </a:cubicBezTo>
                <a:cubicBezTo>
                  <a:pt x="3137536" y="5030243"/>
                  <a:pt x="3128010" y="5033101"/>
                  <a:pt x="3119438" y="5034053"/>
                </a:cubicBezTo>
                <a:cubicBezTo>
                  <a:pt x="3102292" y="5036911"/>
                  <a:pt x="3089910" y="5038816"/>
                  <a:pt x="3086100" y="5040721"/>
                </a:cubicBezTo>
                <a:cubicBezTo>
                  <a:pt x="3101340" y="5038816"/>
                  <a:pt x="3113724" y="5037863"/>
                  <a:pt x="3125152" y="5036911"/>
                </a:cubicBezTo>
                <a:cubicBezTo>
                  <a:pt x="3136584" y="5035006"/>
                  <a:pt x="3146108" y="5033101"/>
                  <a:pt x="3153728" y="5031196"/>
                </a:cubicBezTo>
                <a:cubicBezTo>
                  <a:pt x="3161348" y="5029291"/>
                  <a:pt x="3168016" y="5027386"/>
                  <a:pt x="3173730" y="5026433"/>
                </a:cubicBezTo>
                <a:cubicBezTo>
                  <a:pt x="3179444" y="5025481"/>
                  <a:pt x="3184208" y="5023576"/>
                  <a:pt x="3188970" y="5021671"/>
                </a:cubicBezTo>
                <a:cubicBezTo>
                  <a:pt x="3206116" y="5015003"/>
                  <a:pt x="3218498" y="5011193"/>
                  <a:pt x="3251836" y="4997858"/>
                </a:cubicBezTo>
                <a:cubicBezTo>
                  <a:pt x="3266124" y="4994048"/>
                  <a:pt x="3273744" y="4992143"/>
                  <a:pt x="3278504" y="4991191"/>
                </a:cubicBezTo>
                <a:cubicBezTo>
                  <a:pt x="3283268" y="4990238"/>
                  <a:pt x="3285172" y="4990238"/>
                  <a:pt x="3287078" y="4990238"/>
                </a:cubicBezTo>
                <a:cubicBezTo>
                  <a:pt x="3288984" y="4990238"/>
                  <a:pt x="3291840" y="4990238"/>
                  <a:pt x="3298508" y="4987381"/>
                </a:cubicBezTo>
                <a:lnTo>
                  <a:pt x="3311500" y="4983050"/>
                </a:lnTo>
                <a:lnTo>
                  <a:pt x="3306128" y="4985476"/>
                </a:lnTo>
                <a:cubicBezTo>
                  <a:pt x="3293744" y="4990238"/>
                  <a:pt x="3280410" y="4996906"/>
                  <a:pt x="3265170" y="5002621"/>
                </a:cubicBezTo>
                <a:cubicBezTo>
                  <a:pt x="3249930" y="5008336"/>
                  <a:pt x="3233738" y="5015003"/>
                  <a:pt x="3215640" y="5019766"/>
                </a:cubicBezTo>
                <a:cubicBezTo>
                  <a:pt x="3207068" y="5022623"/>
                  <a:pt x="3198496" y="5024528"/>
                  <a:pt x="3188970" y="5027386"/>
                </a:cubicBezTo>
                <a:cubicBezTo>
                  <a:pt x="3185160" y="5028338"/>
                  <a:pt x="3180398" y="5030243"/>
                  <a:pt x="3175636" y="5031196"/>
                </a:cubicBezTo>
                <a:lnTo>
                  <a:pt x="3161348" y="5034053"/>
                </a:lnTo>
                <a:cubicBezTo>
                  <a:pt x="3151824" y="5035958"/>
                  <a:pt x="3142298" y="5037863"/>
                  <a:pt x="3132772" y="5039768"/>
                </a:cubicBezTo>
                <a:cubicBezTo>
                  <a:pt x="3124200" y="5041673"/>
                  <a:pt x="3114676" y="5042626"/>
                  <a:pt x="3105150" y="5043578"/>
                </a:cubicBezTo>
                <a:cubicBezTo>
                  <a:pt x="3095624" y="5044531"/>
                  <a:pt x="3086100" y="5046436"/>
                  <a:pt x="3077528" y="5046436"/>
                </a:cubicBezTo>
                <a:cubicBezTo>
                  <a:pt x="3068956" y="5046436"/>
                  <a:pt x="3060384" y="5047388"/>
                  <a:pt x="3051810" y="5047388"/>
                </a:cubicBezTo>
                <a:cubicBezTo>
                  <a:pt x="3034666" y="5048341"/>
                  <a:pt x="3019424" y="5046436"/>
                  <a:pt x="3006092" y="5046436"/>
                </a:cubicBezTo>
                <a:cubicBezTo>
                  <a:pt x="2992756" y="5046436"/>
                  <a:pt x="2980372" y="5044531"/>
                  <a:pt x="2971800" y="5043578"/>
                </a:cubicBezTo>
                <a:cubicBezTo>
                  <a:pt x="2980372" y="5043578"/>
                  <a:pt x="2988944" y="5044531"/>
                  <a:pt x="2997518" y="5044531"/>
                </a:cubicBezTo>
                <a:cubicBezTo>
                  <a:pt x="2968944" y="5042626"/>
                  <a:pt x="2946084" y="5039768"/>
                  <a:pt x="2925128" y="5035006"/>
                </a:cubicBezTo>
                <a:cubicBezTo>
                  <a:pt x="2904172" y="5031196"/>
                  <a:pt x="2885124" y="5026433"/>
                  <a:pt x="2864168" y="5021671"/>
                </a:cubicBezTo>
                <a:cubicBezTo>
                  <a:pt x="2822258" y="5012146"/>
                  <a:pt x="2770824" y="4999763"/>
                  <a:pt x="2677478" y="4983571"/>
                </a:cubicBezTo>
                <a:cubicBezTo>
                  <a:pt x="2647950" y="4977856"/>
                  <a:pt x="2618424" y="4973093"/>
                  <a:pt x="2588896" y="4968331"/>
                </a:cubicBezTo>
                <a:cubicBezTo>
                  <a:pt x="2593658" y="4969283"/>
                  <a:pt x="2594610" y="4968331"/>
                  <a:pt x="2596516" y="4968331"/>
                </a:cubicBezTo>
                <a:lnTo>
                  <a:pt x="2583564" y="4965797"/>
                </a:lnTo>
                <a:lnTo>
                  <a:pt x="2581514" y="4965591"/>
                </a:lnTo>
                <a:cubicBezTo>
                  <a:pt x="2577228" y="4964996"/>
                  <a:pt x="2571274" y="4964043"/>
                  <a:pt x="2563178" y="4962615"/>
                </a:cubicBezTo>
                <a:lnTo>
                  <a:pt x="2578472" y="4964800"/>
                </a:lnTo>
                <a:lnTo>
                  <a:pt x="2550200" y="4959267"/>
                </a:lnTo>
                <a:cubicBezTo>
                  <a:pt x="2511088" y="4951721"/>
                  <a:pt x="2491264" y="4948328"/>
                  <a:pt x="2469832" y="4945471"/>
                </a:cubicBezTo>
                <a:cubicBezTo>
                  <a:pt x="2463166" y="4944518"/>
                  <a:pt x="2455544" y="4943566"/>
                  <a:pt x="2447924" y="4942613"/>
                </a:cubicBezTo>
                <a:cubicBezTo>
                  <a:pt x="2443164" y="4942613"/>
                  <a:pt x="2439352" y="4941661"/>
                  <a:pt x="2434590" y="4941661"/>
                </a:cubicBezTo>
                <a:cubicBezTo>
                  <a:pt x="2429828" y="4941661"/>
                  <a:pt x="2425064" y="4941661"/>
                  <a:pt x="2419350" y="4941661"/>
                </a:cubicBezTo>
                <a:cubicBezTo>
                  <a:pt x="2399348" y="4940708"/>
                  <a:pt x="2372678" y="4939756"/>
                  <a:pt x="2334578" y="4943566"/>
                </a:cubicBezTo>
                <a:cubicBezTo>
                  <a:pt x="2341244" y="4942613"/>
                  <a:pt x="2337436" y="4942613"/>
                  <a:pt x="2347912" y="4941661"/>
                </a:cubicBezTo>
                <a:cubicBezTo>
                  <a:pt x="2336484" y="4941661"/>
                  <a:pt x="2325052" y="4942613"/>
                  <a:pt x="2313624" y="4942613"/>
                </a:cubicBezTo>
                <a:cubicBezTo>
                  <a:pt x="2302192" y="4942613"/>
                  <a:pt x="2290764" y="4945471"/>
                  <a:pt x="2279332" y="4946423"/>
                </a:cubicBezTo>
                <a:cubicBezTo>
                  <a:pt x="2267904" y="4948328"/>
                  <a:pt x="2257424" y="4949281"/>
                  <a:pt x="2245996" y="4951186"/>
                </a:cubicBezTo>
                <a:cubicBezTo>
                  <a:pt x="2234564" y="4954043"/>
                  <a:pt x="2224088" y="4955948"/>
                  <a:pt x="2213610" y="4958806"/>
                </a:cubicBezTo>
                <a:cubicBezTo>
                  <a:pt x="2203132" y="4961663"/>
                  <a:pt x="2192656" y="4963568"/>
                  <a:pt x="2182178" y="4966426"/>
                </a:cubicBezTo>
                <a:cubicBezTo>
                  <a:pt x="2171700" y="4970236"/>
                  <a:pt x="2162176" y="4973093"/>
                  <a:pt x="2152650" y="4975951"/>
                </a:cubicBezTo>
                <a:cubicBezTo>
                  <a:pt x="2143124" y="4978808"/>
                  <a:pt x="2133600" y="4981666"/>
                  <a:pt x="2125028" y="4984523"/>
                </a:cubicBezTo>
                <a:cubicBezTo>
                  <a:pt x="2115504" y="4987381"/>
                  <a:pt x="2107884" y="4991191"/>
                  <a:pt x="2099310" y="4994048"/>
                </a:cubicBezTo>
                <a:cubicBezTo>
                  <a:pt x="2078356" y="4998811"/>
                  <a:pt x="2080260" y="4996906"/>
                  <a:pt x="2090738" y="4992143"/>
                </a:cubicBezTo>
                <a:cubicBezTo>
                  <a:pt x="2101216" y="4987381"/>
                  <a:pt x="2119312" y="4979761"/>
                  <a:pt x="2131696" y="4974998"/>
                </a:cubicBezTo>
                <a:cubicBezTo>
                  <a:pt x="2092644" y="4986428"/>
                  <a:pt x="2053828" y="5001430"/>
                  <a:pt x="2016800" y="5018813"/>
                </a:cubicBezTo>
                <a:lnTo>
                  <a:pt x="1976178" y="5041469"/>
                </a:lnTo>
                <a:lnTo>
                  <a:pt x="1991678" y="5036910"/>
                </a:lnTo>
                <a:cubicBezTo>
                  <a:pt x="1998344" y="5034053"/>
                  <a:pt x="2005964" y="5030243"/>
                  <a:pt x="2018348" y="5025480"/>
                </a:cubicBezTo>
                <a:lnTo>
                  <a:pt x="2005964" y="5031195"/>
                </a:lnTo>
                <a:lnTo>
                  <a:pt x="1993584" y="5037862"/>
                </a:lnTo>
                <a:lnTo>
                  <a:pt x="1968818" y="5051198"/>
                </a:lnTo>
                <a:cubicBezTo>
                  <a:pt x="1961198" y="5055960"/>
                  <a:pt x="1952624" y="5059770"/>
                  <a:pt x="1945004" y="5064532"/>
                </a:cubicBezTo>
                <a:lnTo>
                  <a:pt x="1921192" y="5078820"/>
                </a:lnTo>
                <a:cubicBezTo>
                  <a:pt x="1914524" y="5081678"/>
                  <a:pt x="1925956" y="5073105"/>
                  <a:pt x="1940244" y="5063580"/>
                </a:cubicBezTo>
                <a:cubicBezTo>
                  <a:pt x="1946910" y="5058818"/>
                  <a:pt x="1955484" y="5054055"/>
                  <a:pt x="1962150" y="5050245"/>
                </a:cubicBezTo>
                <a:lnTo>
                  <a:pt x="1973338" y="5043053"/>
                </a:lnTo>
                <a:lnTo>
                  <a:pt x="1912620" y="5076916"/>
                </a:lnTo>
                <a:cubicBezTo>
                  <a:pt x="1904048" y="5081678"/>
                  <a:pt x="1896428" y="5086441"/>
                  <a:pt x="1888808" y="5092156"/>
                </a:cubicBezTo>
                <a:cubicBezTo>
                  <a:pt x="1881188" y="5096918"/>
                  <a:pt x="1874520" y="5102633"/>
                  <a:pt x="1866900" y="5108348"/>
                </a:cubicBezTo>
                <a:cubicBezTo>
                  <a:pt x="1852612" y="5118826"/>
                  <a:pt x="1839278" y="5129303"/>
                  <a:pt x="1826896" y="5140733"/>
                </a:cubicBezTo>
                <a:cubicBezTo>
                  <a:pt x="1814512" y="5152163"/>
                  <a:pt x="1802130" y="5162641"/>
                  <a:pt x="1791652" y="5172166"/>
                </a:cubicBezTo>
                <a:cubicBezTo>
                  <a:pt x="1781176" y="5182643"/>
                  <a:pt x="1771650" y="5193121"/>
                  <a:pt x="1763078" y="5201693"/>
                </a:cubicBezTo>
                <a:cubicBezTo>
                  <a:pt x="1756410" y="5207408"/>
                  <a:pt x="1749744" y="5212171"/>
                  <a:pt x="1744028" y="5218838"/>
                </a:cubicBezTo>
                <a:lnTo>
                  <a:pt x="1725930" y="5236936"/>
                </a:lnTo>
                <a:lnTo>
                  <a:pt x="1707832" y="5255033"/>
                </a:lnTo>
                <a:cubicBezTo>
                  <a:pt x="1701164" y="5261701"/>
                  <a:pt x="1696404" y="5268368"/>
                  <a:pt x="1690688" y="5275036"/>
                </a:cubicBezTo>
                <a:cubicBezTo>
                  <a:pt x="1695450" y="5268368"/>
                  <a:pt x="1700212" y="5261701"/>
                  <a:pt x="1704976" y="5255986"/>
                </a:cubicBezTo>
                <a:cubicBezTo>
                  <a:pt x="1709738" y="5250271"/>
                  <a:pt x="1715452" y="5243603"/>
                  <a:pt x="1720216" y="5237888"/>
                </a:cubicBezTo>
                <a:cubicBezTo>
                  <a:pt x="1730692" y="5226458"/>
                  <a:pt x="1739264" y="5214076"/>
                  <a:pt x="1747838" y="5205503"/>
                </a:cubicBezTo>
                <a:cubicBezTo>
                  <a:pt x="1764984" y="5187406"/>
                  <a:pt x="1773556" y="5175976"/>
                  <a:pt x="1765936" y="5181691"/>
                </a:cubicBezTo>
                <a:cubicBezTo>
                  <a:pt x="1755458" y="5191216"/>
                  <a:pt x="1747838" y="5198836"/>
                  <a:pt x="1742124" y="5204551"/>
                </a:cubicBezTo>
                <a:cubicBezTo>
                  <a:pt x="1736408" y="5211218"/>
                  <a:pt x="1732598" y="5215981"/>
                  <a:pt x="1727836" y="5221696"/>
                </a:cubicBezTo>
                <a:cubicBezTo>
                  <a:pt x="1723072" y="5227411"/>
                  <a:pt x="1717358" y="5233126"/>
                  <a:pt x="1709738" y="5241698"/>
                </a:cubicBezTo>
                <a:cubicBezTo>
                  <a:pt x="1705928" y="5245508"/>
                  <a:pt x="1701164" y="5250271"/>
                  <a:pt x="1696404" y="5255986"/>
                </a:cubicBezTo>
                <a:cubicBezTo>
                  <a:pt x="1691640" y="5262653"/>
                  <a:pt x="1685924" y="5269321"/>
                  <a:pt x="1679258" y="5276941"/>
                </a:cubicBezTo>
                <a:cubicBezTo>
                  <a:pt x="1682116" y="5270273"/>
                  <a:pt x="1688784" y="5259796"/>
                  <a:pt x="1697356" y="5247413"/>
                </a:cubicBezTo>
                <a:cubicBezTo>
                  <a:pt x="1706880" y="5235031"/>
                  <a:pt x="1718310" y="5220743"/>
                  <a:pt x="1729740" y="5205503"/>
                </a:cubicBezTo>
                <a:cubicBezTo>
                  <a:pt x="1714500" y="5220743"/>
                  <a:pt x="1703070" y="5232173"/>
                  <a:pt x="1694498" y="5241698"/>
                </a:cubicBezTo>
                <a:cubicBezTo>
                  <a:pt x="1685924" y="5251223"/>
                  <a:pt x="1680210" y="5258843"/>
                  <a:pt x="1676400" y="5264558"/>
                </a:cubicBezTo>
                <a:cubicBezTo>
                  <a:pt x="1667828" y="5275988"/>
                  <a:pt x="1666876" y="5278846"/>
                  <a:pt x="1666876" y="5280751"/>
                </a:cubicBezTo>
                <a:cubicBezTo>
                  <a:pt x="1666876" y="5282656"/>
                  <a:pt x="1667828" y="5282656"/>
                  <a:pt x="1663064" y="5288371"/>
                </a:cubicBezTo>
                <a:cubicBezTo>
                  <a:pt x="1661160" y="5290276"/>
                  <a:pt x="1658304" y="5295038"/>
                  <a:pt x="1652588" y="5300753"/>
                </a:cubicBezTo>
                <a:cubicBezTo>
                  <a:pt x="1647824" y="5307421"/>
                  <a:pt x="1641158" y="5315993"/>
                  <a:pt x="1631632" y="5327423"/>
                </a:cubicBezTo>
                <a:cubicBezTo>
                  <a:pt x="1624012" y="5338853"/>
                  <a:pt x="1617344" y="5348378"/>
                  <a:pt x="1612584" y="5357903"/>
                </a:cubicBezTo>
                <a:cubicBezTo>
                  <a:pt x="1606868" y="5367428"/>
                  <a:pt x="1603058" y="5376001"/>
                  <a:pt x="1600200" y="5382668"/>
                </a:cubicBezTo>
                <a:cubicBezTo>
                  <a:pt x="1593532" y="5396003"/>
                  <a:pt x="1590676" y="5405528"/>
                  <a:pt x="1590676" y="5408386"/>
                </a:cubicBezTo>
                <a:cubicBezTo>
                  <a:pt x="1582104" y="5422673"/>
                  <a:pt x="1574484" y="5436008"/>
                  <a:pt x="1566864" y="5450296"/>
                </a:cubicBezTo>
                <a:cubicBezTo>
                  <a:pt x="1559244" y="5464583"/>
                  <a:pt x="1551624" y="5478871"/>
                  <a:pt x="1544956" y="5493158"/>
                </a:cubicBezTo>
                <a:cubicBezTo>
                  <a:pt x="1544956" y="5498873"/>
                  <a:pt x="1532572" y="5529353"/>
                  <a:pt x="1518284" y="5567453"/>
                </a:cubicBezTo>
                <a:cubicBezTo>
                  <a:pt x="1503044" y="5605553"/>
                  <a:pt x="1485900" y="5651273"/>
                  <a:pt x="1470660" y="5687468"/>
                </a:cubicBezTo>
                <a:cubicBezTo>
                  <a:pt x="1469708" y="5696993"/>
                  <a:pt x="1499236" y="5631271"/>
                  <a:pt x="1508760" y="5602696"/>
                </a:cubicBezTo>
                <a:cubicBezTo>
                  <a:pt x="1509712" y="5609363"/>
                  <a:pt x="1481138" y="5687468"/>
                  <a:pt x="1458278" y="5736998"/>
                </a:cubicBezTo>
                <a:cubicBezTo>
                  <a:pt x="1453516" y="5740808"/>
                  <a:pt x="1443038" y="5761763"/>
                  <a:pt x="1426844" y="5791291"/>
                </a:cubicBezTo>
                <a:cubicBezTo>
                  <a:pt x="1411604" y="5819866"/>
                  <a:pt x="1389698" y="5856061"/>
                  <a:pt x="1365884" y="5887493"/>
                </a:cubicBezTo>
                <a:cubicBezTo>
                  <a:pt x="1360170" y="5895113"/>
                  <a:pt x="1353504" y="5901781"/>
                  <a:pt x="1347788" y="5909401"/>
                </a:cubicBezTo>
                <a:cubicBezTo>
                  <a:pt x="1344930" y="5913211"/>
                  <a:pt x="1342072" y="5917021"/>
                  <a:pt x="1339216" y="5919878"/>
                </a:cubicBezTo>
                <a:cubicBezTo>
                  <a:pt x="1335404" y="5923688"/>
                  <a:pt x="1332548" y="5926546"/>
                  <a:pt x="1329690" y="5929403"/>
                </a:cubicBezTo>
                <a:cubicBezTo>
                  <a:pt x="1323024" y="5936071"/>
                  <a:pt x="1317308" y="5941786"/>
                  <a:pt x="1312544" y="5946548"/>
                </a:cubicBezTo>
                <a:cubicBezTo>
                  <a:pt x="1306830" y="5951311"/>
                  <a:pt x="1302068" y="5955121"/>
                  <a:pt x="1297304" y="5958931"/>
                </a:cubicBezTo>
                <a:cubicBezTo>
                  <a:pt x="1279208" y="5973218"/>
                  <a:pt x="1271588" y="5977981"/>
                  <a:pt x="1282064" y="5965598"/>
                </a:cubicBezTo>
                <a:cubicBezTo>
                  <a:pt x="1258252" y="5984648"/>
                  <a:pt x="1231584" y="6002746"/>
                  <a:pt x="1202056" y="6017986"/>
                </a:cubicBezTo>
                <a:cubicBezTo>
                  <a:pt x="1172528" y="6033226"/>
                  <a:pt x="1140144" y="6045608"/>
                  <a:pt x="1107758" y="6055133"/>
                </a:cubicBezTo>
                <a:cubicBezTo>
                  <a:pt x="1042036" y="6075136"/>
                  <a:pt x="971550" y="6084661"/>
                  <a:pt x="904876" y="6090376"/>
                </a:cubicBezTo>
                <a:cubicBezTo>
                  <a:pt x="770572" y="6100853"/>
                  <a:pt x="645796" y="6102758"/>
                  <a:pt x="565784" y="6096091"/>
                </a:cubicBezTo>
                <a:cubicBezTo>
                  <a:pt x="512444" y="6089423"/>
                  <a:pt x="407670" y="6068468"/>
                  <a:pt x="471488" y="6076088"/>
                </a:cubicBezTo>
                <a:cubicBezTo>
                  <a:pt x="423864" y="6067516"/>
                  <a:pt x="381952" y="6057991"/>
                  <a:pt x="343852" y="6044656"/>
                </a:cubicBezTo>
                <a:cubicBezTo>
                  <a:pt x="324804" y="6038941"/>
                  <a:pt x="307658" y="6030368"/>
                  <a:pt x="289560" y="6023701"/>
                </a:cubicBezTo>
                <a:cubicBezTo>
                  <a:pt x="280988" y="6019891"/>
                  <a:pt x="272416" y="6015128"/>
                  <a:pt x="263844" y="6011318"/>
                </a:cubicBezTo>
                <a:cubicBezTo>
                  <a:pt x="255270" y="6007508"/>
                  <a:pt x="246698" y="6003698"/>
                  <a:pt x="239078" y="5998936"/>
                </a:cubicBezTo>
                <a:cubicBezTo>
                  <a:pt x="222884" y="5989411"/>
                  <a:pt x="206692" y="5979886"/>
                  <a:pt x="191452" y="5968456"/>
                </a:cubicBezTo>
                <a:cubicBezTo>
                  <a:pt x="183832" y="5962741"/>
                  <a:pt x="176212" y="5957026"/>
                  <a:pt x="168592" y="5951311"/>
                </a:cubicBezTo>
                <a:cubicBezTo>
                  <a:pt x="161924" y="5944643"/>
                  <a:pt x="154304" y="5937976"/>
                  <a:pt x="146684" y="5931308"/>
                </a:cubicBezTo>
                <a:cubicBezTo>
                  <a:pt x="131922" y="5917497"/>
                  <a:pt x="117396" y="5902257"/>
                  <a:pt x="103466" y="5885112"/>
                </a:cubicBezTo>
                <a:lnTo>
                  <a:pt x="90592" y="5866401"/>
                </a:lnTo>
                <a:lnTo>
                  <a:pt x="104776" y="5884636"/>
                </a:lnTo>
                <a:cubicBezTo>
                  <a:pt x="110490" y="5891303"/>
                  <a:pt x="114300" y="5895113"/>
                  <a:pt x="113348" y="5893208"/>
                </a:cubicBezTo>
                <a:cubicBezTo>
                  <a:pt x="108584" y="5887493"/>
                  <a:pt x="102870" y="5880826"/>
                  <a:pt x="98108" y="5875111"/>
                </a:cubicBezTo>
                <a:cubicBezTo>
                  <a:pt x="95250" y="5871301"/>
                  <a:pt x="92392" y="5868443"/>
                  <a:pt x="90488" y="5865586"/>
                </a:cubicBezTo>
                <a:lnTo>
                  <a:pt x="83820" y="5856061"/>
                </a:lnTo>
                <a:cubicBezTo>
                  <a:pt x="79058" y="5849393"/>
                  <a:pt x="74296" y="5843678"/>
                  <a:pt x="70484" y="5837011"/>
                </a:cubicBezTo>
                <a:lnTo>
                  <a:pt x="59056" y="5817008"/>
                </a:lnTo>
                <a:cubicBezTo>
                  <a:pt x="55244" y="5810341"/>
                  <a:pt x="51436" y="5802721"/>
                  <a:pt x="48578" y="5796053"/>
                </a:cubicBezTo>
                <a:cubicBezTo>
                  <a:pt x="45720" y="5788433"/>
                  <a:pt x="41910" y="5781766"/>
                  <a:pt x="39052" y="5774146"/>
                </a:cubicBezTo>
                <a:cubicBezTo>
                  <a:pt x="33338" y="5759858"/>
                  <a:pt x="27624" y="5744618"/>
                  <a:pt x="22860" y="5728426"/>
                </a:cubicBezTo>
                <a:cubicBezTo>
                  <a:pt x="12384" y="5696041"/>
                  <a:pt x="5716" y="5660798"/>
                  <a:pt x="1904" y="5621746"/>
                </a:cubicBezTo>
                <a:lnTo>
                  <a:pt x="244" y="5527023"/>
                </a:lnTo>
                <a:lnTo>
                  <a:pt x="952" y="5534116"/>
                </a:lnTo>
                <a:cubicBezTo>
                  <a:pt x="952" y="5532211"/>
                  <a:pt x="952" y="5529353"/>
                  <a:pt x="952" y="5525543"/>
                </a:cubicBezTo>
                <a:cubicBezTo>
                  <a:pt x="952" y="5516971"/>
                  <a:pt x="952" y="5505541"/>
                  <a:pt x="1904" y="5492206"/>
                </a:cubicBezTo>
                <a:cubicBezTo>
                  <a:pt x="2858" y="5464583"/>
                  <a:pt x="8572" y="5431246"/>
                  <a:pt x="12384" y="5406481"/>
                </a:cubicBezTo>
                <a:cubicBezTo>
                  <a:pt x="19050" y="5378858"/>
                  <a:pt x="5716" y="5443628"/>
                  <a:pt x="10478" y="5428388"/>
                </a:cubicBezTo>
                <a:cubicBezTo>
                  <a:pt x="28576" y="5335043"/>
                  <a:pt x="60008" y="5251223"/>
                  <a:pt x="98108" y="5174071"/>
                </a:cubicBezTo>
                <a:cubicBezTo>
                  <a:pt x="117158" y="5135018"/>
                  <a:pt x="138112" y="5097871"/>
                  <a:pt x="160020" y="5062628"/>
                </a:cubicBezTo>
                <a:cubicBezTo>
                  <a:pt x="182880" y="5027386"/>
                  <a:pt x="206692" y="4993096"/>
                  <a:pt x="232410" y="4960711"/>
                </a:cubicBezTo>
                <a:cubicBezTo>
                  <a:pt x="258128" y="4928326"/>
                  <a:pt x="286704" y="4896893"/>
                  <a:pt x="316230" y="4867366"/>
                </a:cubicBezTo>
                <a:cubicBezTo>
                  <a:pt x="345758" y="4837838"/>
                  <a:pt x="376238" y="4808311"/>
                  <a:pt x="407670" y="4779736"/>
                </a:cubicBezTo>
                <a:cubicBezTo>
                  <a:pt x="470536" y="4722586"/>
                  <a:pt x="539116" y="4666388"/>
                  <a:pt x="611504" y="4607333"/>
                </a:cubicBezTo>
                <a:cubicBezTo>
                  <a:pt x="570548" y="4640671"/>
                  <a:pt x="542924" y="4665436"/>
                  <a:pt x="525780" y="4681628"/>
                </a:cubicBezTo>
                <a:cubicBezTo>
                  <a:pt x="508636" y="4697821"/>
                  <a:pt x="502920" y="4706393"/>
                  <a:pt x="502920" y="4707346"/>
                </a:cubicBezTo>
                <a:cubicBezTo>
                  <a:pt x="529590" y="4684486"/>
                  <a:pt x="557212" y="4662578"/>
                  <a:pt x="583884" y="4640671"/>
                </a:cubicBezTo>
                <a:cubicBezTo>
                  <a:pt x="613410" y="4613048"/>
                  <a:pt x="674370" y="4563518"/>
                  <a:pt x="722948" y="4519703"/>
                </a:cubicBezTo>
                <a:cubicBezTo>
                  <a:pt x="726758" y="4517322"/>
                  <a:pt x="734854" y="4511369"/>
                  <a:pt x="739022" y="4508750"/>
                </a:cubicBezTo>
                <a:lnTo>
                  <a:pt x="739138" y="4508720"/>
                </a:lnTo>
                <a:lnTo>
                  <a:pt x="741506" y="4506591"/>
                </a:lnTo>
                <a:cubicBezTo>
                  <a:pt x="746880" y="4501903"/>
                  <a:pt x="753904" y="4495890"/>
                  <a:pt x="762952" y="4488270"/>
                </a:cubicBezTo>
                <a:lnTo>
                  <a:pt x="741276" y="4508190"/>
                </a:lnTo>
                <a:lnTo>
                  <a:pt x="741298" y="4508184"/>
                </a:lnTo>
                <a:cubicBezTo>
                  <a:pt x="740390" y="4509404"/>
                  <a:pt x="737474" y="4512321"/>
                  <a:pt x="731520" y="4517798"/>
                </a:cubicBezTo>
                <a:cubicBezTo>
                  <a:pt x="812484" y="4453981"/>
                  <a:pt x="869632" y="4397783"/>
                  <a:pt x="926784" y="4333013"/>
                </a:cubicBezTo>
                <a:cubicBezTo>
                  <a:pt x="942024" y="4316821"/>
                  <a:pt x="955358" y="4299676"/>
                  <a:pt x="969644" y="4282531"/>
                </a:cubicBezTo>
                <a:cubicBezTo>
                  <a:pt x="983932" y="4265386"/>
                  <a:pt x="997268" y="4247288"/>
                  <a:pt x="1012508" y="4227286"/>
                </a:cubicBezTo>
                <a:cubicBezTo>
                  <a:pt x="1042988" y="4188233"/>
                  <a:pt x="1071564" y="4143466"/>
                  <a:pt x="1103948" y="4090126"/>
                </a:cubicBezTo>
                <a:cubicBezTo>
                  <a:pt x="1058228" y="4180613"/>
                  <a:pt x="999172" y="4263481"/>
                  <a:pt x="931544" y="4339681"/>
                </a:cubicBezTo>
                <a:cubicBezTo>
                  <a:pt x="950596" y="4322536"/>
                  <a:pt x="967740" y="4304438"/>
                  <a:pt x="985838" y="4286341"/>
                </a:cubicBezTo>
                <a:cubicBezTo>
                  <a:pt x="957264" y="4321583"/>
                  <a:pt x="927736" y="4354921"/>
                  <a:pt x="897256" y="4388258"/>
                </a:cubicBezTo>
                <a:cubicBezTo>
                  <a:pt x="957264" y="4333966"/>
                  <a:pt x="997268" y="4274911"/>
                  <a:pt x="1006792" y="4270148"/>
                </a:cubicBezTo>
                <a:cubicBezTo>
                  <a:pt x="997268" y="4284436"/>
                  <a:pt x="969644" y="4314916"/>
                  <a:pt x="970598" y="4317773"/>
                </a:cubicBezTo>
                <a:cubicBezTo>
                  <a:pt x="983932" y="4303486"/>
                  <a:pt x="993458" y="4292056"/>
                  <a:pt x="1002030" y="4282531"/>
                </a:cubicBezTo>
                <a:cubicBezTo>
                  <a:pt x="1009650" y="4273006"/>
                  <a:pt x="1015364" y="4265386"/>
                  <a:pt x="1021080" y="4257766"/>
                </a:cubicBezTo>
                <a:cubicBezTo>
                  <a:pt x="1026796" y="4250146"/>
                  <a:pt x="1031558" y="4243478"/>
                  <a:pt x="1037272" y="4234906"/>
                </a:cubicBezTo>
                <a:cubicBezTo>
                  <a:pt x="1040130" y="4231096"/>
                  <a:pt x="1042988" y="4226333"/>
                  <a:pt x="1046798" y="4221571"/>
                </a:cubicBezTo>
                <a:cubicBezTo>
                  <a:pt x="1050608" y="4216808"/>
                  <a:pt x="1054418" y="4211093"/>
                  <a:pt x="1058228" y="4205378"/>
                </a:cubicBezTo>
                <a:cubicBezTo>
                  <a:pt x="1048704" y="4222523"/>
                  <a:pt x="1035368" y="4239668"/>
                  <a:pt x="1022032" y="4258718"/>
                </a:cubicBezTo>
                <a:cubicBezTo>
                  <a:pt x="1008698" y="4277768"/>
                  <a:pt x="992504" y="4296818"/>
                  <a:pt x="975360" y="4316821"/>
                </a:cubicBezTo>
                <a:cubicBezTo>
                  <a:pt x="971550" y="4321583"/>
                  <a:pt x="967740" y="4327298"/>
                  <a:pt x="962978" y="4332061"/>
                </a:cubicBezTo>
                <a:cubicBezTo>
                  <a:pt x="959168" y="4337776"/>
                  <a:pt x="954404" y="4342538"/>
                  <a:pt x="949644" y="4347301"/>
                </a:cubicBezTo>
                <a:cubicBezTo>
                  <a:pt x="940118" y="4356826"/>
                  <a:pt x="930592" y="4367303"/>
                  <a:pt x="921068" y="4377781"/>
                </a:cubicBezTo>
                <a:cubicBezTo>
                  <a:pt x="901064" y="4397783"/>
                  <a:pt x="881064" y="4417786"/>
                  <a:pt x="860108" y="4437788"/>
                </a:cubicBezTo>
                <a:cubicBezTo>
                  <a:pt x="776288" y="4516846"/>
                  <a:pt x="686752" y="4589236"/>
                  <a:pt x="624840" y="4641623"/>
                </a:cubicBezTo>
                <a:cubicBezTo>
                  <a:pt x="605790" y="4657816"/>
                  <a:pt x="640080" y="4626383"/>
                  <a:pt x="642938" y="4622573"/>
                </a:cubicBezTo>
                <a:cubicBezTo>
                  <a:pt x="592456" y="4664483"/>
                  <a:pt x="559118" y="4687343"/>
                  <a:pt x="497204" y="4741636"/>
                </a:cubicBezTo>
                <a:cubicBezTo>
                  <a:pt x="461010" y="4777831"/>
                  <a:pt x="528638" y="4718776"/>
                  <a:pt x="561024" y="4693058"/>
                </a:cubicBezTo>
                <a:cubicBezTo>
                  <a:pt x="559118" y="4699726"/>
                  <a:pt x="542924" y="4712108"/>
                  <a:pt x="508636" y="4741636"/>
                </a:cubicBezTo>
                <a:cubicBezTo>
                  <a:pt x="503872" y="4743541"/>
                  <a:pt x="455296" y="4782593"/>
                  <a:pt x="404812" y="4828313"/>
                </a:cubicBezTo>
                <a:cubicBezTo>
                  <a:pt x="354330" y="4873081"/>
                  <a:pt x="301944" y="4925468"/>
                  <a:pt x="280988" y="4945471"/>
                </a:cubicBezTo>
                <a:cubicBezTo>
                  <a:pt x="271464" y="4956901"/>
                  <a:pt x="262890" y="4967378"/>
                  <a:pt x="256224" y="4975951"/>
                </a:cubicBezTo>
                <a:cubicBezTo>
                  <a:pt x="249556" y="4984523"/>
                  <a:pt x="243840" y="4992143"/>
                  <a:pt x="239078" y="4998811"/>
                </a:cubicBezTo>
                <a:cubicBezTo>
                  <a:pt x="230504" y="5011193"/>
                  <a:pt x="224790" y="5019766"/>
                  <a:pt x="221932" y="5024528"/>
                </a:cubicBezTo>
                <a:cubicBezTo>
                  <a:pt x="217170" y="5034053"/>
                  <a:pt x="220980" y="5031196"/>
                  <a:pt x="224790" y="5027386"/>
                </a:cubicBezTo>
                <a:cubicBezTo>
                  <a:pt x="229552" y="5023576"/>
                  <a:pt x="233364" y="5020718"/>
                  <a:pt x="227648" y="5029291"/>
                </a:cubicBezTo>
                <a:cubicBezTo>
                  <a:pt x="221932" y="5037863"/>
                  <a:pt x="205740" y="5058818"/>
                  <a:pt x="175260" y="5108348"/>
                </a:cubicBezTo>
                <a:cubicBezTo>
                  <a:pt x="161924" y="5127398"/>
                  <a:pt x="148590" y="5146448"/>
                  <a:pt x="136208" y="5166451"/>
                </a:cubicBezTo>
                <a:cubicBezTo>
                  <a:pt x="106680" y="5227411"/>
                  <a:pt x="79058" y="5299801"/>
                  <a:pt x="60008" y="5376953"/>
                </a:cubicBezTo>
                <a:cubicBezTo>
                  <a:pt x="46434" y="5434818"/>
                  <a:pt x="38220" y="5494825"/>
                  <a:pt x="44202" y="5552957"/>
                </a:cubicBezTo>
                <a:lnTo>
                  <a:pt x="50484" y="5585590"/>
                </a:lnTo>
                <a:lnTo>
                  <a:pt x="50484" y="5608411"/>
                </a:lnTo>
                <a:cubicBezTo>
                  <a:pt x="54292" y="5665561"/>
                  <a:pt x="69532" y="5717948"/>
                  <a:pt x="88584" y="5761763"/>
                </a:cubicBezTo>
                <a:cubicBezTo>
                  <a:pt x="107632" y="5805578"/>
                  <a:pt x="131444" y="5840821"/>
                  <a:pt x="151448" y="5868443"/>
                </a:cubicBezTo>
                <a:cubicBezTo>
                  <a:pt x="194310" y="5916068"/>
                  <a:pt x="262890" y="5970361"/>
                  <a:pt x="345758" y="6000841"/>
                </a:cubicBezTo>
                <a:cubicBezTo>
                  <a:pt x="428624" y="6034178"/>
                  <a:pt x="520064" y="6047513"/>
                  <a:pt x="594360" y="6052276"/>
                </a:cubicBezTo>
                <a:cubicBezTo>
                  <a:pt x="614364" y="6057038"/>
                  <a:pt x="564832" y="6056086"/>
                  <a:pt x="503872" y="6046561"/>
                </a:cubicBezTo>
                <a:cubicBezTo>
                  <a:pt x="496252" y="6045608"/>
                  <a:pt x="488632" y="6044656"/>
                  <a:pt x="481012" y="6042751"/>
                </a:cubicBezTo>
                <a:cubicBezTo>
                  <a:pt x="473392" y="6040846"/>
                  <a:pt x="464820" y="6039893"/>
                  <a:pt x="457200" y="6037988"/>
                </a:cubicBezTo>
                <a:cubicBezTo>
                  <a:pt x="441008" y="6035131"/>
                  <a:pt x="425768" y="6030368"/>
                  <a:pt x="411480" y="6026558"/>
                </a:cubicBezTo>
                <a:cubicBezTo>
                  <a:pt x="397192" y="6022748"/>
                  <a:pt x="383858" y="6017986"/>
                  <a:pt x="372428" y="6014176"/>
                </a:cubicBezTo>
                <a:cubicBezTo>
                  <a:pt x="360998" y="6011318"/>
                  <a:pt x="351472" y="6007508"/>
                  <a:pt x="343852" y="6004651"/>
                </a:cubicBezTo>
                <a:cubicBezTo>
                  <a:pt x="385764" y="6021796"/>
                  <a:pt x="428624" y="6036083"/>
                  <a:pt x="473392" y="6044656"/>
                </a:cubicBezTo>
                <a:cubicBezTo>
                  <a:pt x="462916" y="6041798"/>
                  <a:pt x="453390" y="6039893"/>
                  <a:pt x="444818" y="6037988"/>
                </a:cubicBezTo>
                <a:cubicBezTo>
                  <a:pt x="435292" y="6036083"/>
                  <a:pt x="427672" y="6033226"/>
                  <a:pt x="420052" y="6031321"/>
                </a:cubicBezTo>
                <a:cubicBezTo>
                  <a:pt x="412432" y="6029416"/>
                  <a:pt x="404812" y="6027511"/>
                  <a:pt x="398144" y="6025606"/>
                </a:cubicBezTo>
                <a:cubicBezTo>
                  <a:pt x="391478" y="6023701"/>
                  <a:pt x="384810" y="6021796"/>
                  <a:pt x="379096" y="6019891"/>
                </a:cubicBezTo>
                <a:cubicBezTo>
                  <a:pt x="366712" y="6016081"/>
                  <a:pt x="355284" y="6013223"/>
                  <a:pt x="344804" y="6009413"/>
                </a:cubicBezTo>
                <a:cubicBezTo>
                  <a:pt x="334328" y="6004651"/>
                  <a:pt x="322898" y="6001793"/>
                  <a:pt x="311468" y="5997031"/>
                </a:cubicBezTo>
                <a:cubicBezTo>
                  <a:pt x="324804" y="6003698"/>
                  <a:pt x="338138" y="6009413"/>
                  <a:pt x="349568" y="6014176"/>
                </a:cubicBezTo>
                <a:cubicBezTo>
                  <a:pt x="360998" y="6019891"/>
                  <a:pt x="372428" y="6022748"/>
                  <a:pt x="382904" y="6026558"/>
                </a:cubicBezTo>
                <a:cubicBezTo>
                  <a:pt x="387668" y="6028463"/>
                  <a:pt x="393384" y="6030368"/>
                  <a:pt x="398144" y="6031321"/>
                </a:cubicBezTo>
                <a:cubicBezTo>
                  <a:pt x="403860" y="6032273"/>
                  <a:pt x="408624" y="6034178"/>
                  <a:pt x="413384" y="6035131"/>
                </a:cubicBezTo>
                <a:cubicBezTo>
                  <a:pt x="422910" y="6037036"/>
                  <a:pt x="432436" y="6039893"/>
                  <a:pt x="441960" y="6041798"/>
                </a:cubicBezTo>
                <a:cubicBezTo>
                  <a:pt x="480060" y="6049418"/>
                  <a:pt x="518160" y="6055133"/>
                  <a:pt x="575310" y="6059896"/>
                </a:cubicBezTo>
                <a:cubicBezTo>
                  <a:pt x="571500" y="6060848"/>
                  <a:pt x="572452" y="6061801"/>
                  <a:pt x="581978" y="6062753"/>
                </a:cubicBezTo>
                <a:cubicBezTo>
                  <a:pt x="591504" y="6063706"/>
                  <a:pt x="607696" y="6066563"/>
                  <a:pt x="634364" y="6067516"/>
                </a:cubicBezTo>
                <a:lnTo>
                  <a:pt x="649604" y="6063706"/>
                </a:lnTo>
                <a:cubicBezTo>
                  <a:pt x="650558" y="6063706"/>
                  <a:pt x="656272" y="6064658"/>
                  <a:pt x="672464" y="6065611"/>
                </a:cubicBezTo>
                <a:cubicBezTo>
                  <a:pt x="741044" y="6066563"/>
                  <a:pt x="808672" y="6063706"/>
                  <a:pt x="877252" y="6058943"/>
                </a:cubicBezTo>
                <a:cubicBezTo>
                  <a:pt x="833438" y="6059896"/>
                  <a:pt x="830580" y="6056086"/>
                  <a:pt x="778192" y="6057038"/>
                </a:cubicBezTo>
                <a:cubicBezTo>
                  <a:pt x="796290" y="6058943"/>
                  <a:pt x="751524" y="6061801"/>
                  <a:pt x="699136" y="6060848"/>
                </a:cubicBezTo>
                <a:cubicBezTo>
                  <a:pt x="745808" y="6058943"/>
                  <a:pt x="648652" y="6057038"/>
                  <a:pt x="649604" y="6054181"/>
                </a:cubicBezTo>
                <a:cubicBezTo>
                  <a:pt x="754380" y="6058943"/>
                  <a:pt x="885824" y="6051323"/>
                  <a:pt x="953452" y="6043703"/>
                </a:cubicBezTo>
                <a:cubicBezTo>
                  <a:pt x="961072" y="6044656"/>
                  <a:pt x="968692" y="6044656"/>
                  <a:pt x="976312" y="6045608"/>
                </a:cubicBezTo>
                <a:cubicBezTo>
                  <a:pt x="1025844" y="6039893"/>
                  <a:pt x="1076324" y="6030368"/>
                  <a:pt x="1120140" y="6017033"/>
                </a:cubicBezTo>
                <a:cubicBezTo>
                  <a:pt x="1164908" y="6003698"/>
                  <a:pt x="1202056" y="5986553"/>
                  <a:pt x="1230630" y="5970361"/>
                </a:cubicBezTo>
                <a:cubicBezTo>
                  <a:pt x="1224916" y="5974171"/>
                  <a:pt x="1219200" y="5977981"/>
                  <a:pt x="1213484" y="5981791"/>
                </a:cubicBezTo>
                <a:cubicBezTo>
                  <a:pt x="1239204" y="5969408"/>
                  <a:pt x="1263016" y="5953216"/>
                  <a:pt x="1284924" y="5935118"/>
                </a:cubicBezTo>
                <a:lnTo>
                  <a:pt x="1301116" y="5921783"/>
                </a:lnTo>
                <a:cubicBezTo>
                  <a:pt x="1306830" y="5917021"/>
                  <a:pt x="1311592" y="5911306"/>
                  <a:pt x="1316356" y="5906543"/>
                </a:cubicBezTo>
                <a:cubicBezTo>
                  <a:pt x="1321118" y="5901781"/>
                  <a:pt x="1325880" y="5896066"/>
                  <a:pt x="1330644" y="5891303"/>
                </a:cubicBezTo>
                <a:cubicBezTo>
                  <a:pt x="1335404" y="5885588"/>
                  <a:pt x="1339216" y="5880826"/>
                  <a:pt x="1343978" y="5875111"/>
                </a:cubicBezTo>
                <a:cubicBezTo>
                  <a:pt x="1380172" y="5832248"/>
                  <a:pt x="1407796" y="5783671"/>
                  <a:pt x="1432560" y="5736998"/>
                </a:cubicBezTo>
                <a:cubicBezTo>
                  <a:pt x="1453516" y="5687468"/>
                  <a:pt x="1473518" y="5630318"/>
                  <a:pt x="1493520" y="5574121"/>
                </a:cubicBezTo>
                <a:cubicBezTo>
                  <a:pt x="1513524" y="5517923"/>
                  <a:pt x="1533524" y="5463631"/>
                  <a:pt x="1551624" y="5420768"/>
                </a:cubicBezTo>
                <a:cubicBezTo>
                  <a:pt x="1553528" y="5415053"/>
                  <a:pt x="1557338" y="5405528"/>
                  <a:pt x="1563052" y="5394098"/>
                </a:cubicBezTo>
                <a:cubicBezTo>
                  <a:pt x="1568768" y="5381716"/>
                  <a:pt x="1577340" y="5368381"/>
                  <a:pt x="1585912" y="5353141"/>
                </a:cubicBezTo>
                <a:cubicBezTo>
                  <a:pt x="1590676" y="5345521"/>
                  <a:pt x="1595438" y="5336948"/>
                  <a:pt x="1600200" y="5328376"/>
                </a:cubicBezTo>
                <a:cubicBezTo>
                  <a:pt x="1605916" y="5319803"/>
                  <a:pt x="1611630" y="5311231"/>
                  <a:pt x="1618298" y="5302658"/>
                </a:cubicBezTo>
                <a:cubicBezTo>
                  <a:pt x="1624012" y="5294086"/>
                  <a:pt x="1630680" y="5285513"/>
                  <a:pt x="1637348" y="5275988"/>
                </a:cubicBezTo>
                <a:cubicBezTo>
                  <a:pt x="1644016" y="5267416"/>
                  <a:pt x="1651636" y="5258843"/>
                  <a:pt x="1659256" y="5249318"/>
                </a:cubicBezTo>
                <a:cubicBezTo>
                  <a:pt x="1666876" y="5239793"/>
                  <a:pt x="1674496" y="5231221"/>
                  <a:pt x="1682116" y="5221696"/>
                </a:cubicBezTo>
                <a:cubicBezTo>
                  <a:pt x="1690688" y="5213123"/>
                  <a:pt x="1698308" y="5204551"/>
                  <a:pt x="1706880" y="5195978"/>
                </a:cubicBezTo>
                <a:cubicBezTo>
                  <a:pt x="1715452" y="5187406"/>
                  <a:pt x="1723072" y="5177881"/>
                  <a:pt x="1731644" y="5170261"/>
                </a:cubicBezTo>
                <a:cubicBezTo>
                  <a:pt x="1740218" y="5161688"/>
                  <a:pt x="1748790" y="5154068"/>
                  <a:pt x="1757364" y="5146448"/>
                </a:cubicBezTo>
                <a:cubicBezTo>
                  <a:pt x="1765936" y="5138828"/>
                  <a:pt x="1773556" y="5130256"/>
                  <a:pt x="1782128" y="5123588"/>
                </a:cubicBezTo>
                <a:cubicBezTo>
                  <a:pt x="1789748" y="5116921"/>
                  <a:pt x="1798320" y="5110253"/>
                  <a:pt x="1805940" y="5103586"/>
                </a:cubicBezTo>
                <a:cubicBezTo>
                  <a:pt x="1813560" y="5096918"/>
                  <a:pt x="1821180" y="5090251"/>
                  <a:pt x="1827848" y="5084536"/>
                </a:cubicBezTo>
                <a:cubicBezTo>
                  <a:pt x="1834516" y="5078821"/>
                  <a:pt x="1841184" y="5073106"/>
                  <a:pt x="1847850" y="5068343"/>
                </a:cubicBezTo>
                <a:cubicBezTo>
                  <a:pt x="1854518" y="5063581"/>
                  <a:pt x="1778318" y="5123588"/>
                  <a:pt x="1749744" y="5156926"/>
                </a:cubicBezTo>
                <a:cubicBezTo>
                  <a:pt x="1765936" y="5142638"/>
                  <a:pt x="1780224" y="5128351"/>
                  <a:pt x="1794510" y="5116921"/>
                </a:cubicBezTo>
                <a:cubicBezTo>
                  <a:pt x="1808798" y="5104538"/>
                  <a:pt x="1821180" y="5093108"/>
                  <a:pt x="1833564" y="5083583"/>
                </a:cubicBezTo>
                <a:cubicBezTo>
                  <a:pt x="1859280" y="5065486"/>
                  <a:pt x="1877378" y="5051198"/>
                  <a:pt x="1890712" y="5046436"/>
                </a:cubicBezTo>
                <a:cubicBezTo>
                  <a:pt x="1733550" y="5155021"/>
                  <a:pt x="1901190" y="5043578"/>
                  <a:pt x="1832610" y="5095013"/>
                </a:cubicBezTo>
                <a:cubicBezTo>
                  <a:pt x="1850708" y="5081678"/>
                  <a:pt x="1868804" y="5068343"/>
                  <a:pt x="1886904" y="5055961"/>
                </a:cubicBezTo>
                <a:cubicBezTo>
                  <a:pt x="1905000" y="5044531"/>
                  <a:pt x="1923098" y="5033101"/>
                  <a:pt x="1940244" y="5022623"/>
                </a:cubicBezTo>
                <a:cubicBezTo>
                  <a:pt x="1975484" y="5003573"/>
                  <a:pt x="2005012" y="4986428"/>
                  <a:pt x="2025016" y="4977856"/>
                </a:cubicBezTo>
                <a:cubicBezTo>
                  <a:pt x="2017396" y="4981666"/>
                  <a:pt x="2009776" y="4984523"/>
                  <a:pt x="2004060" y="4987381"/>
                </a:cubicBezTo>
                <a:cubicBezTo>
                  <a:pt x="1998344" y="4989286"/>
                  <a:pt x="1993584" y="4992143"/>
                  <a:pt x="1989772" y="4994048"/>
                </a:cubicBezTo>
                <a:cubicBezTo>
                  <a:pt x="1982152" y="4997858"/>
                  <a:pt x="1977390" y="4999763"/>
                  <a:pt x="1975484" y="5000716"/>
                </a:cubicBezTo>
                <a:cubicBezTo>
                  <a:pt x="1971676" y="5002621"/>
                  <a:pt x="1977390" y="4998811"/>
                  <a:pt x="1982152" y="4995001"/>
                </a:cubicBezTo>
                <a:cubicBezTo>
                  <a:pt x="1992630" y="4988333"/>
                  <a:pt x="2003108" y="4980713"/>
                  <a:pt x="1938338" y="5015956"/>
                </a:cubicBezTo>
                <a:cubicBezTo>
                  <a:pt x="1987868" y="4986428"/>
                  <a:pt x="2047876" y="4954996"/>
                  <a:pt x="2114550" y="4933088"/>
                </a:cubicBezTo>
                <a:cubicBezTo>
                  <a:pt x="2181224" y="4910228"/>
                  <a:pt x="2252664" y="4895941"/>
                  <a:pt x="2321244" y="4890226"/>
                </a:cubicBezTo>
                <a:cubicBezTo>
                  <a:pt x="2320290" y="4892131"/>
                  <a:pt x="2337436" y="4892131"/>
                  <a:pt x="2387918" y="4891178"/>
                </a:cubicBezTo>
                <a:lnTo>
                  <a:pt x="2389908" y="4891039"/>
                </a:lnTo>
                <a:lnTo>
                  <a:pt x="2387620" y="4891402"/>
                </a:lnTo>
                <a:cubicBezTo>
                  <a:pt x="2389108" y="4892012"/>
                  <a:pt x="2401492" y="4892845"/>
                  <a:pt x="2433638" y="4894036"/>
                </a:cubicBezTo>
                <a:cubicBezTo>
                  <a:pt x="2466976" y="4893083"/>
                  <a:pt x="2507932" y="4897846"/>
                  <a:pt x="2550796" y="4903561"/>
                </a:cubicBezTo>
                <a:cubicBezTo>
                  <a:pt x="2593658" y="4910228"/>
                  <a:pt x="2638424" y="4918801"/>
                  <a:pt x="2681288" y="4928326"/>
                </a:cubicBezTo>
                <a:cubicBezTo>
                  <a:pt x="2724150" y="4936898"/>
                  <a:pt x="2764156" y="4946423"/>
                  <a:pt x="2796540" y="4952138"/>
                </a:cubicBezTo>
                <a:cubicBezTo>
                  <a:pt x="2829878" y="4957853"/>
                  <a:pt x="2855596" y="4961663"/>
                  <a:pt x="2868930" y="4960711"/>
                </a:cubicBezTo>
                <a:cubicBezTo>
                  <a:pt x="2914650" y="4971188"/>
                  <a:pt x="2870836" y="4965473"/>
                  <a:pt x="2831784" y="4958806"/>
                </a:cubicBezTo>
                <a:cubicBezTo>
                  <a:pt x="2811780" y="4954996"/>
                  <a:pt x="2794636" y="4952138"/>
                  <a:pt x="2789872" y="4952138"/>
                </a:cubicBezTo>
                <a:cubicBezTo>
                  <a:pt x="2786064" y="4952138"/>
                  <a:pt x="2794636" y="4954996"/>
                  <a:pt x="2829878" y="4963568"/>
                </a:cubicBezTo>
                <a:cubicBezTo>
                  <a:pt x="2788920" y="4956901"/>
                  <a:pt x="2739392" y="4946423"/>
                  <a:pt x="2697480" y="4936898"/>
                </a:cubicBezTo>
                <a:cubicBezTo>
                  <a:pt x="2655570" y="4928326"/>
                  <a:pt x="2619376" y="4921658"/>
                  <a:pt x="2605088" y="4921658"/>
                </a:cubicBezTo>
                <a:cubicBezTo>
                  <a:pt x="2646998" y="4928326"/>
                  <a:pt x="2653666" y="4932136"/>
                  <a:pt x="2657476" y="4934041"/>
                </a:cubicBezTo>
                <a:cubicBezTo>
                  <a:pt x="2661284" y="4935946"/>
                  <a:pt x="2661284" y="4937851"/>
                  <a:pt x="2687004" y="4943566"/>
                </a:cubicBezTo>
                <a:lnTo>
                  <a:pt x="2777492" y="4959758"/>
                </a:lnTo>
                <a:lnTo>
                  <a:pt x="2757488" y="4954996"/>
                </a:lnTo>
                <a:cubicBezTo>
                  <a:pt x="2833688" y="4968331"/>
                  <a:pt x="2929892" y="4990238"/>
                  <a:pt x="3031808" y="4992143"/>
                </a:cubicBezTo>
                <a:cubicBezTo>
                  <a:pt x="3082292" y="4993096"/>
                  <a:pt x="3133724" y="4988333"/>
                  <a:pt x="3183256" y="4977856"/>
                </a:cubicBezTo>
                <a:cubicBezTo>
                  <a:pt x="3232784" y="4966426"/>
                  <a:pt x="3279458" y="4948328"/>
                  <a:pt x="3322320" y="4927373"/>
                </a:cubicBezTo>
                <a:cubicBezTo>
                  <a:pt x="3392804" y="4889273"/>
                  <a:pt x="3447098" y="4847363"/>
                  <a:pt x="3502344" y="4799738"/>
                </a:cubicBezTo>
                <a:cubicBezTo>
                  <a:pt x="3556636" y="4752113"/>
                  <a:pt x="3612832" y="4697821"/>
                  <a:pt x="3682366" y="4627336"/>
                </a:cubicBezTo>
                <a:cubicBezTo>
                  <a:pt x="3663316" y="4649243"/>
                  <a:pt x="3692844" y="4620668"/>
                  <a:pt x="3716656" y="4597808"/>
                </a:cubicBezTo>
                <a:cubicBezTo>
                  <a:pt x="3740468" y="4574948"/>
                  <a:pt x="3759518" y="4557803"/>
                  <a:pt x="3717608" y="4605428"/>
                </a:cubicBezTo>
                <a:cubicBezTo>
                  <a:pt x="3750944" y="4573043"/>
                  <a:pt x="3782378" y="4539706"/>
                  <a:pt x="3805238" y="4513988"/>
                </a:cubicBezTo>
                <a:cubicBezTo>
                  <a:pt x="3828098" y="4488271"/>
                  <a:pt x="3841432" y="4470173"/>
                  <a:pt x="3841432" y="4468268"/>
                </a:cubicBezTo>
                <a:cubicBezTo>
                  <a:pt x="3814764" y="4497796"/>
                  <a:pt x="3809048" y="4502558"/>
                  <a:pt x="3805238" y="4506368"/>
                </a:cubicBezTo>
                <a:cubicBezTo>
                  <a:pt x="3801428" y="4510178"/>
                  <a:pt x="3798570" y="4513036"/>
                  <a:pt x="3774758" y="4536848"/>
                </a:cubicBezTo>
                <a:cubicBezTo>
                  <a:pt x="3789998" y="4518751"/>
                  <a:pt x="3815716" y="4490176"/>
                  <a:pt x="3839528" y="4462553"/>
                </a:cubicBezTo>
                <a:cubicBezTo>
                  <a:pt x="3864292" y="4434931"/>
                  <a:pt x="3887152" y="4406356"/>
                  <a:pt x="3900488" y="4390163"/>
                </a:cubicBezTo>
                <a:cubicBezTo>
                  <a:pt x="3889058" y="4406356"/>
                  <a:pt x="3893820" y="4400641"/>
                  <a:pt x="3891916" y="4404451"/>
                </a:cubicBezTo>
                <a:cubicBezTo>
                  <a:pt x="3920492" y="4367303"/>
                  <a:pt x="3925252" y="4356826"/>
                  <a:pt x="3929064" y="4350158"/>
                </a:cubicBezTo>
                <a:cubicBezTo>
                  <a:pt x="3930968" y="4346348"/>
                  <a:pt x="3931920" y="4343491"/>
                  <a:pt x="3934778" y="4337776"/>
                </a:cubicBezTo>
                <a:cubicBezTo>
                  <a:pt x="3937636" y="4332061"/>
                  <a:pt x="3942398" y="4323488"/>
                  <a:pt x="3950018" y="4309201"/>
                </a:cubicBezTo>
                <a:cubicBezTo>
                  <a:pt x="3956684" y="4300628"/>
                  <a:pt x="3974784" y="4269196"/>
                  <a:pt x="3988118" y="4230143"/>
                </a:cubicBezTo>
                <a:cubicBezTo>
                  <a:pt x="4001452" y="4192043"/>
                  <a:pt x="4010978" y="4145371"/>
                  <a:pt x="4017644" y="4114891"/>
                </a:cubicBezTo>
                <a:cubicBezTo>
                  <a:pt x="4020504" y="4084411"/>
                  <a:pt x="4023360" y="4053931"/>
                  <a:pt x="4026218" y="4022498"/>
                </a:cubicBezTo>
                <a:cubicBezTo>
                  <a:pt x="4024312" y="4048216"/>
                  <a:pt x="4027170" y="4026308"/>
                  <a:pt x="4032884" y="3995828"/>
                </a:cubicBezTo>
                <a:cubicBezTo>
                  <a:pt x="4037648" y="3965348"/>
                  <a:pt x="4046220" y="3925343"/>
                  <a:pt x="4050030" y="3918676"/>
                </a:cubicBezTo>
                <a:cubicBezTo>
                  <a:pt x="4052888" y="3901531"/>
                  <a:pt x="4056698" y="3884386"/>
                  <a:pt x="4059556" y="3868193"/>
                </a:cubicBezTo>
                <a:cubicBezTo>
                  <a:pt x="4062412" y="3852001"/>
                  <a:pt x="4067176" y="3835808"/>
                  <a:pt x="4071938" y="3817711"/>
                </a:cubicBezTo>
                <a:cubicBezTo>
                  <a:pt x="4074796" y="3809138"/>
                  <a:pt x="4076700" y="3799613"/>
                  <a:pt x="4079558" y="3790088"/>
                </a:cubicBezTo>
                <a:cubicBezTo>
                  <a:pt x="4083368" y="3780563"/>
                  <a:pt x="4086224" y="3771038"/>
                  <a:pt x="4090036" y="3760561"/>
                </a:cubicBezTo>
                <a:cubicBezTo>
                  <a:pt x="4093844" y="3751036"/>
                  <a:pt x="4097656" y="3740558"/>
                  <a:pt x="4101466" y="3729128"/>
                </a:cubicBezTo>
                <a:cubicBezTo>
                  <a:pt x="4106228" y="3718651"/>
                  <a:pt x="4110992" y="3707221"/>
                  <a:pt x="4116704" y="3694838"/>
                </a:cubicBezTo>
                <a:cubicBezTo>
                  <a:pt x="4109084" y="3714841"/>
                  <a:pt x="4118610" y="3692933"/>
                  <a:pt x="4131944" y="3666263"/>
                </a:cubicBezTo>
                <a:cubicBezTo>
                  <a:pt x="4146232" y="3640546"/>
                  <a:pt x="4163378" y="3609113"/>
                  <a:pt x="4165284" y="3609113"/>
                </a:cubicBezTo>
                <a:cubicBezTo>
                  <a:pt x="4209098" y="3531008"/>
                  <a:pt x="4247198" y="3467191"/>
                  <a:pt x="4286252" y="3406231"/>
                </a:cubicBezTo>
                <a:cubicBezTo>
                  <a:pt x="4325304" y="3345271"/>
                  <a:pt x="4367212" y="3287168"/>
                  <a:pt x="4422458" y="3224303"/>
                </a:cubicBezTo>
                <a:cubicBezTo>
                  <a:pt x="4419600" y="3229066"/>
                  <a:pt x="4400552" y="3256688"/>
                  <a:pt x="4431984" y="3219541"/>
                </a:cubicBezTo>
                <a:cubicBezTo>
                  <a:pt x="4443412" y="3204301"/>
                  <a:pt x="4460558" y="3184298"/>
                  <a:pt x="4477704" y="3163343"/>
                </a:cubicBezTo>
                <a:cubicBezTo>
                  <a:pt x="4495800" y="3143341"/>
                  <a:pt x="4512944" y="3122386"/>
                  <a:pt x="4526280" y="3107146"/>
                </a:cubicBezTo>
                <a:lnTo>
                  <a:pt x="4525328" y="3108098"/>
                </a:lnTo>
                <a:cubicBezTo>
                  <a:pt x="4525328" y="3107146"/>
                  <a:pt x="4525328" y="3107146"/>
                  <a:pt x="4526280" y="3106193"/>
                </a:cubicBezTo>
                <a:cubicBezTo>
                  <a:pt x="4539616" y="3090953"/>
                  <a:pt x="4547236" y="3081428"/>
                  <a:pt x="4547236" y="3080476"/>
                </a:cubicBezTo>
                <a:cubicBezTo>
                  <a:pt x="4568192" y="3052853"/>
                  <a:pt x="4584384" y="3031898"/>
                  <a:pt x="4606292" y="3004276"/>
                </a:cubicBezTo>
                <a:cubicBezTo>
                  <a:pt x="4628198" y="2977606"/>
                  <a:pt x="4654868" y="2943316"/>
                  <a:pt x="4701540" y="2890928"/>
                </a:cubicBezTo>
                <a:cubicBezTo>
                  <a:pt x="4695826" y="2892833"/>
                  <a:pt x="4673918" y="2915693"/>
                  <a:pt x="4649152" y="2943316"/>
                </a:cubicBezTo>
                <a:cubicBezTo>
                  <a:pt x="4624388" y="2969986"/>
                  <a:pt x="4597718" y="3002371"/>
                  <a:pt x="4581526" y="3021421"/>
                </a:cubicBezTo>
                <a:lnTo>
                  <a:pt x="4555808" y="3056663"/>
                </a:lnTo>
                <a:cubicBezTo>
                  <a:pt x="4523424" y="3083333"/>
                  <a:pt x="4474844" y="3151913"/>
                  <a:pt x="4452938" y="3174773"/>
                </a:cubicBezTo>
                <a:cubicBezTo>
                  <a:pt x="4475798" y="3140483"/>
                  <a:pt x="4528186" y="3078571"/>
                  <a:pt x="4585336" y="3011896"/>
                </a:cubicBezTo>
                <a:cubicBezTo>
                  <a:pt x="4642486" y="2945221"/>
                  <a:pt x="4706304" y="2872831"/>
                  <a:pt x="4756786" y="2819491"/>
                </a:cubicBezTo>
                <a:lnTo>
                  <a:pt x="4750140" y="2825544"/>
                </a:lnTo>
                <a:lnTo>
                  <a:pt x="4778692" y="2798536"/>
                </a:lnTo>
                <a:cubicBezTo>
                  <a:pt x="4781552" y="2794726"/>
                  <a:pt x="4782504" y="2791868"/>
                  <a:pt x="4787266" y="2785201"/>
                </a:cubicBezTo>
                <a:cubicBezTo>
                  <a:pt x="4792028" y="2777581"/>
                  <a:pt x="4801552" y="2766151"/>
                  <a:pt x="4823460" y="2744243"/>
                </a:cubicBezTo>
                <a:cubicBezTo>
                  <a:pt x="4812030" y="2759483"/>
                  <a:pt x="4847272" y="2729956"/>
                  <a:pt x="4797744" y="2779486"/>
                </a:cubicBezTo>
                <a:cubicBezTo>
                  <a:pt x="4841558" y="2739481"/>
                  <a:pt x="4893946" y="2692808"/>
                  <a:pt x="4936808" y="2660423"/>
                </a:cubicBezTo>
                <a:cubicBezTo>
                  <a:pt x="4923472" y="2668996"/>
                  <a:pt x="4914900" y="2675663"/>
                  <a:pt x="4909186" y="2679473"/>
                </a:cubicBezTo>
                <a:cubicBezTo>
                  <a:pt x="4902518" y="2683283"/>
                  <a:pt x="4900612" y="2685188"/>
                  <a:pt x="4899660" y="2685188"/>
                </a:cubicBezTo>
                <a:cubicBezTo>
                  <a:pt x="4897756" y="2685188"/>
                  <a:pt x="4906328" y="2678521"/>
                  <a:pt x="4918712" y="2668043"/>
                </a:cubicBezTo>
                <a:cubicBezTo>
                  <a:pt x="4943476" y="2648993"/>
                  <a:pt x="4985386" y="2619466"/>
                  <a:pt x="4994912" y="2612798"/>
                </a:cubicBezTo>
                <a:cubicBezTo>
                  <a:pt x="5052060" y="2579461"/>
                  <a:pt x="4978718" y="2626133"/>
                  <a:pt x="4946332" y="2649946"/>
                </a:cubicBezTo>
                <a:cubicBezTo>
                  <a:pt x="4956812" y="2643278"/>
                  <a:pt x="4969192" y="2635658"/>
                  <a:pt x="4980624" y="2628991"/>
                </a:cubicBezTo>
                <a:cubicBezTo>
                  <a:pt x="4992052" y="2621371"/>
                  <a:pt x="5004436" y="2615656"/>
                  <a:pt x="5015866" y="2608988"/>
                </a:cubicBezTo>
                <a:cubicBezTo>
                  <a:pt x="5038724" y="2597558"/>
                  <a:pt x="5059680" y="2586128"/>
                  <a:pt x="5072064" y="2577556"/>
                </a:cubicBezTo>
                <a:cubicBezTo>
                  <a:pt x="5073016" y="2578508"/>
                  <a:pt x="5065396" y="2583271"/>
                  <a:pt x="5052060" y="2590891"/>
                </a:cubicBezTo>
                <a:cubicBezTo>
                  <a:pt x="5038724" y="2599463"/>
                  <a:pt x="5019676" y="2609941"/>
                  <a:pt x="4999672" y="2624228"/>
                </a:cubicBezTo>
                <a:cubicBezTo>
                  <a:pt x="4958716" y="2650898"/>
                  <a:pt x="4910138" y="2688998"/>
                  <a:pt x="4873944" y="2719478"/>
                </a:cubicBezTo>
                <a:cubicBezTo>
                  <a:pt x="4891088" y="2706143"/>
                  <a:pt x="4908232" y="2692808"/>
                  <a:pt x="4925378" y="2680426"/>
                </a:cubicBezTo>
                <a:cubicBezTo>
                  <a:pt x="4909186" y="2694713"/>
                  <a:pt x="4897756" y="2703286"/>
                  <a:pt x="4886324" y="2712811"/>
                </a:cubicBezTo>
                <a:cubicBezTo>
                  <a:pt x="4879658" y="2718526"/>
                  <a:pt x="4873944" y="2723288"/>
                  <a:pt x="4865370" y="2729956"/>
                </a:cubicBezTo>
                <a:cubicBezTo>
                  <a:pt x="4857752" y="2736623"/>
                  <a:pt x="4848226" y="2744243"/>
                  <a:pt x="4835844" y="2754721"/>
                </a:cubicBezTo>
                <a:cubicBezTo>
                  <a:pt x="4860608" y="2735671"/>
                  <a:pt x="4872038" y="2728051"/>
                  <a:pt x="4876800" y="2726146"/>
                </a:cubicBezTo>
                <a:cubicBezTo>
                  <a:pt x="4881564" y="2724241"/>
                  <a:pt x="4878704" y="2729003"/>
                  <a:pt x="4873944" y="2734718"/>
                </a:cubicBezTo>
                <a:cubicBezTo>
                  <a:pt x="4867276" y="2739481"/>
                  <a:pt x="4876800" y="2730908"/>
                  <a:pt x="4870132" y="2735671"/>
                </a:cubicBezTo>
                <a:cubicBezTo>
                  <a:pt x="4860608" y="2744243"/>
                  <a:pt x="4852036" y="2751863"/>
                  <a:pt x="4843464" y="2758531"/>
                </a:cubicBezTo>
                <a:cubicBezTo>
                  <a:pt x="4835844" y="2765198"/>
                  <a:pt x="4829176" y="2771866"/>
                  <a:pt x="4823460" y="2776628"/>
                </a:cubicBezTo>
                <a:cubicBezTo>
                  <a:pt x="4812984" y="2787106"/>
                  <a:pt x="4809172" y="2791868"/>
                  <a:pt x="4813936" y="2789011"/>
                </a:cubicBezTo>
                <a:cubicBezTo>
                  <a:pt x="4799648" y="2806156"/>
                  <a:pt x="4812030" y="2794726"/>
                  <a:pt x="4832986" y="2776628"/>
                </a:cubicBezTo>
                <a:cubicBezTo>
                  <a:pt x="4853940" y="2758531"/>
                  <a:pt x="4882516" y="2734718"/>
                  <a:pt x="4896804" y="2725193"/>
                </a:cubicBezTo>
                <a:cubicBezTo>
                  <a:pt x="4915852" y="2708048"/>
                  <a:pt x="4936808" y="2692808"/>
                  <a:pt x="4957764" y="2677568"/>
                </a:cubicBezTo>
                <a:cubicBezTo>
                  <a:pt x="4992052" y="2649946"/>
                  <a:pt x="5029200" y="2624228"/>
                  <a:pt x="5068252" y="2601368"/>
                </a:cubicBezTo>
                <a:cubicBezTo>
                  <a:pt x="5088256" y="2590891"/>
                  <a:pt x="5108258" y="2579461"/>
                  <a:pt x="5128260" y="2569936"/>
                </a:cubicBezTo>
                <a:cubicBezTo>
                  <a:pt x="5138738" y="2565173"/>
                  <a:pt x="5148264" y="2560411"/>
                  <a:pt x="5158740" y="2555648"/>
                </a:cubicBezTo>
                <a:lnTo>
                  <a:pt x="5189220" y="2542313"/>
                </a:lnTo>
                <a:cubicBezTo>
                  <a:pt x="5243512" y="2523263"/>
                  <a:pt x="5283518" y="2513738"/>
                  <a:pt x="5319712" y="2506118"/>
                </a:cubicBezTo>
                <a:cubicBezTo>
                  <a:pt x="5337812" y="2501356"/>
                  <a:pt x="5354956" y="2498498"/>
                  <a:pt x="5373052" y="2495641"/>
                </a:cubicBezTo>
                <a:cubicBezTo>
                  <a:pt x="5391150" y="2491831"/>
                  <a:pt x="5410200" y="2489926"/>
                  <a:pt x="5430204" y="2486116"/>
                </a:cubicBezTo>
                <a:lnTo>
                  <a:pt x="5451158" y="2477543"/>
                </a:lnTo>
                <a:cubicBezTo>
                  <a:pt x="5545456" y="2460398"/>
                  <a:pt x="5632132" y="2445158"/>
                  <a:pt x="5574030" y="2462303"/>
                </a:cubicBezTo>
                <a:cubicBezTo>
                  <a:pt x="5570220" y="2462303"/>
                  <a:pt x="5557838" y="2464208"/>
                  <a:pt x="5537836" y="2468018"/>
                </a:cubicBezTo>
                <a:cubicBezTo>
                  <a:pt x="5534978" y="2468971"/>
                  <a:pt x="5530216" y="2469923"/>
                  <a:pt x="5524500" y="2471828"/>
                </a:cubicBezTo>
                <a:cubicBezTo>
                  <a:pt x="5522596" y="2472781"/>
                  <a:pt x="5521644" y="2472781"/>
                  <a:pt x="5519738" y="2473733"/>
                </a:cubicBezTo>
                <a:cubicBezTo>
                  <a:pt x="5613084" y="2454683"/>
                  <a:pt x="5671186" y="2441348"/>
                  <a:pt x="5682616" y="2438491"/>
                </a:cubicBezTo>
                <a:cubicBezTo>
                  <a:pt x="5643564" y="2448968"/>
                  <a:pt x="5622608" y="2454683"/>
                  <a:pt x="5614036" y="2457541"/>
                </a:cubicBezTo>
                <a:cubicBezTo>
                  <a:pt x="5605464" y="2460398"/>
                  <a:pt x="5609272" y="2460398"/>
                  <a:pt x="5616892" y="2460398"/>
                </a:cubicBezTo>
                <a:cubicBezTo>
                  <a:pt x="5633086" y="2459446"/>
                  <a:pt x="5666424" y="2455636"/>
                  <a:pt x="5653088" y="2462303"/>
                </a:cubicBezTo>
                <a:cubicBezTo>
                  <a:pt x="5708332" y="2448968"/>
                  <a:pt x="5763578" y="2435633"/>
                  <a:pt x="5816918" y="2417536"/>
                </a:cubicBezTo>
                <a:cubicBezTo>
                  <a:pt x="5767388" y="2430871"/>
                  <a:pt x="5766436" y="2429918"/>
                  <a:pt x="5782628" y="2424203"/>
                </a:cubicBezTo>
                <a:cubicBezTo>
                  <a:pt x="5790248" y="2421346"/>
                  <a:pt x="5802630" y="2417536"/>
                  <a:pt x="5815012" y="2413726"/>
                </a:cubicBezTo>
                <a:cubicBezTo>
                  <a:pt x="5827396" y="2408963"/>
                  <a:pt x="5838824" y="2405153"/>
                  <a:pt x="5847398" y="2401343"/>
                </a:cubicBezTo>
                <a:cubicBezTo>
                  <a:pt x="5852160" y="2402296"/>
                  <a:pt x="5883592" y="2390866"/>
                  <a:pt x="5918836" y="2372768"/>
                </a:cubicBezTo>
                <a:cubicBezTo>
                  <a:pt x="5954078" y="2355623"/>
                  <a:pt x="5992178" y="2330858"/>
                  <a:pt x="6015992" y="2314666"/>
                </a:cubicBezTo>
                <a:lnTo>
                  <a:pt x="6013132" y="2317523"/>
                </a:lnTo>
                <a:cubicBezTo>
                  <a:pt x="6035992" y="2303236"/>
                  <a:pt x="6065520" y="2281328"/>
                  <a:pt x="6093144" y="2255611"/>
                </a:cubicBezTo>
                <a:cubicBezTo>
                  <a:pt x="6121718" y="2229893"/>
                  <a:pt x="6147436" y="2199413"/>
                  <a:pt x="6165532" y="2172743"/>
                </a:cubicBezTo>
                <a:cubicBezTo>
                  <a:pt x="6164580" y="2173696"/>
                  <a:pt x="6175058" y="2156551"/>
                  <a:pt x="6184584" y="2133691"/>
                </a:cubicBezTo>
                <a:cubicBezTo>
                  <a:pt x="6195060" y="2110831"/>
                  <a:pt x="6203632" y="2082256"/>
                  <a:pt x="6207444" y="2064158"/>
                </a:cubicBezTo>
                <a:cubicBezTo>
                  <a:pt x="6198872" y="2087971"/>
                  <a:pt x="6191250" y="2102258"/>
                  <a:pt x="6186488" y="2109878"/>
                </a:cubicBezTo>
                <a:cubicBezTo>
                  <a:pt x="6181724" y="2117498"/>
                  <a:pt x="6179820" y="2119403"/>
                  <a:pt x="6179820" y="2118451"/>
                </a:cubicBezTo>
                <a:cubicBezTo>
                  <a:pt x="6179820" y="2116546"/>
                  <a:pt x="6184584" y="2104163"/>
                  <a:pt x="6181724" y="2107021"/>
                </a:cubicBezTo>
                <a:cubicBezTo>
                  <a:pt x="6187440" y="2097496"/>
                  <a:pt x="6195060" y="2079398"/>
                  <a:pt x="6195060" y="2077493"/>
                </a:cubicBezTo>
                <a:cubicBezTo>
                  <a:pt x="6197918" y="2070826"/>
                  <a:pt x="6195060" y="2074636"/>
                  <a:pt x="6192204" y="2081303"/>
                </a:cubicBezTo>
                <a:cubicBezTo>
                  <a:pt x="6189346" y="2087018"/>
                  <a:pt x="6184584" y="2095590"/>
                  <a:pt x="6183630" y="2096543"/>
                </a:cubicBezTo>
                <a:cubicBezTo>
                  <a:pt x="6161724" y="2146073"/>
                  <a:pt x="6125528" y="2192746"/>
                  <a:pt x="6090286" y="2227988"/>
                </a:cubicBezTo>
                <a:cubicBezTo>
                  <a:pt x="6055996" y="2263231"/>
                  <a:pt x="6021704" y="2289901"/>
                  <a:pt x="6003608" y="2306093"/>
                </a:cubicBezTo>
                <a:cubicBezTo>
                  <a:pt x="6035992" y="2287996"/>
                  <a:pt x="6052186" y="2267993"/>
                  <a:pt x="6083618" y="2242276"/>
                </a:cubicBezTo>
                <a:cubicBezTo>
                  <a:pt x="6044566" y="2285138"/>
                  <a:pt x="5981700" y="2330858"/>
                  <a:pt x="5890260" y="2371816"/>
                </a:cubicBezTo>
                <a:cubicBezTo>
                  <a:pt x="5879784" y="2374673"/>
                  <a:pt x="5869304" y="2377531"/>
                  <a:pt x="5858828" y="2380388"/>
                </a:cubicBezTo>
                <a:lnTo>
                  <a:pt x="5835968" y="2389913"/>
                </a:lnTo>
                <a:lnTo>
                  <a:pt x="5812156" y="2398486"/>
                </a:lnTo>
                <a:cubicBezTo>
                  <a:pt x="5795012" y="2403248"/>
                  <a:pt x="5778818" y="2408963"/>
                  <a:pt x="5762624" y="2413726"/>
                </a:cubicBezTo>
                <a:cubicBezTo>
                  <a:pt x="5782628" y="2407058"/>
                  <a:pt x="5786438" y="2404201"/>
                  <a:pt x="5797868" y="2399438"/>
                </a:cubicBezTo>
                <a:cubicBezTo>
                  <a:pt x="5809298" y="2393723"/>
                  <a:pt x="5828348" y="2388008"/>
                  <a:pt x="5875972" y="2368006"/>
                </a:cubicBezTo>
                <a:cubicBezTo>
                  <a:pt x="5868352" y="2368006"/>
                  <a:pt x="5845492" y="2378483"/>
                  <a:pt x="5815012" y="2388961"/>
                </a:cubicBezTo>
                <a:cubicBezTo>
                  <a:pt x="5799772" y="2394676"/>
                  <a:pt x="5781676" y="2400391"/>
                  <a:pt x="5764530" y="2405153"/>
                </a:cubicBezTo>
                <a:cubicBezTo>
                  <a:pt x="5747386" y="2409916"/>
                  <a:pt x="5729288" y="2414678"/>
                  <a:pt x="5713096" y="2418488"/>
                </a:cubicBezTo>
                <a:lnTo>
                  <a:pt x="5680712" y="2430871"/>
                </a:lnTo>
                <a:cubicBezTo>
                  <a:pt x="5686424" y="2428013"/>
                  <a:pt x="5654040" y="2433728"/>
                  <a:pt x="5633086" y="2437538"/>
                </a:cubicBezTo>
                <a:cubicBezTo>
                  <a:pt x="5611178" y="2441348"/>
                  <a:pt x="5601652" y="2442301"/>
                  <a:pt x="5651184" y="2429918"/>
                </a:cubicBezTo>
                <a:cubicBezTo>
                  <a:pt x="5705476" y="2416583"/>
                  <a:pt x="5758816" y="2402296"/>
                  <a:pt x="5809298" y="2385151"/>
                </a:cubicBezTo>
                <a:lnTo>
                  <a:pt x="5765484" y="2394676"/>
                </a:lnTo>
                <a:cubicBezTo>
                  <a:pt x="5787392" y="2388008"/>
                  <a:pt x="5809298" y="2382293"/>
                  <a:pt x="5829300" y="2374673"/>
                </a:cubicBezTo>
                <a:cubicBezTo>
                  <a:pt x="5849304" y="2367053"/>
                  <a:pt x="5869304" y="2359433"/>
                  <a:pt x="5889308" y="2349908"/>
                </a:cubicBezTo>
                <a:cubicBezTo>
                  <a:pt x="5879784" y="2354671"/>
                  <a:pt x="5871212" y="2359433"/>
                  <a:pt x="5861686" y="2364196"/>
                </a:cubicBezTo>
                <a:cubicBezTo>
                  <a:pt x="5910264" y="2343241"/>
                  <a:pt x="5935980" y="2328001"/>
                  <a:pt x="5953124" y="2319428"/>
                </a:cubicBezTo>
                <a:cubicBezTo>
                  <a:pt x="5970272" y="2310856"/>
                  <a:pt x="5976938" y="2307998"/>
                  <a:pt x="5984558" y="2304188"/>
                </a:cubicBezTo>
                <a:cubicBezTo>
                  <a:pt x="5992178" y="2301331"/>
                  <a:pt x="5998846" y="2297521"/>
                  <a:pt x="6015038" y="2287043"/>
                </a:cubicBezTo>
                <a:cubicBezTo>
                  <a:pt x="6031230" y="2276566"/>
                  <a:pt x="6055996" y="2258468"/>
                  <a:pt x="6092192" y="2220368"/>
                </a:cubicBezTo>
                <a:lnTo>
                  <a:pt x="6119502" y="2185075"/>
                </a:lnTo>
                <a:lnTo>
                  <a:pt x="6076952" y="2233703"/>
                </a:lnTo>
                <a:cubicBezTo>
                  <a:pt x="6075046" y="2235608"/>
                  <a:pt x="6073140" y="2236560"/>
                  <a:pt x="6071236" y="2238465"/>
                </a:cubicBezTo>
                <a:lnTo>
                  <a:pt x="6121304" y="2182746"/>
                </a:lnTo>
                <a:lnTo>
                  <a:pt x="6123148" y="2180363"/>
                </a:lnTo>
                <a:cubicBezTo>
                  <a:pt x="6133386" y="2166314"/>
                  <a:pt x="6143626" y="2151312"/>
                  <a:pt x="6154104" y="2134643"/>
                </a:cubicBezTo>
                <a:cubicBezTo>
                  <a:pt x="6174104" y="2100353"/>
                  <a:pt x="6196012" y="2059396"/>
                  <a:pt x="6204586" y="2003198"/>
                </a:cubicBezTo>
                <a:cubicBezTo>
                  <a:pt x="6202680" y="2023201"/>
                  <a:pt x="6199824" y="2034631"/>
                  <a:pt x="6198872" y="2039393"/>
                </a:cubicBezTo>
                <a:cubicBezTo>
                  <a:pt x="6197918" y="2044156"/>
                  <a:pt x="6198872" y="2044156"/>
                  <a:pt x="6199824" y="2042251"/>
                </a:cubicBezTo>
                <a:cubicBezTo>
                  <a:pt x="6202680" y="2038440"/>
                  <a:pt x="6206492" y="2027963"/>
                  <a:pt x="6204586" y="2044156"/>
                </a:cubicBezTo>
                <a:cubicBezTo>
                  <a:pt x="6216968" y="2002246"/>
                  <a:pt x="6216968" y="1972718"/>
                  <a:pt x="6214112" y="1949858"/>
                </a:cubicBezTo>
                <a:cubicBezTo>
                  <a:pt x="6213158" y="1938428"/>
                  <a:pt x="6210300" y="1928903"/>
                  <a:pt x="6208396" y="1918426"/>
                </a:cubicBezTo>
                <a:cubicBezTo>
                  <a:pt x="6206492" y="1912711"/>
                  <a:pt x="6205538" y="1907948"/>
                  <a:pt x="6203632" y="1903186"/>
                </a:cubicBezTo>
                <a:cubicBezTo>
                  <a:pt x="6202680" y="1898423"/>
                  <a:pt x="6200776" y="1893661"/>
                  <a:pt x="6198872" y="1887946"/>
                </a:cubicBezTo>
                <a:cubicBezTo>
                  <a:pt x="6196966" y="1877468"/>
                  <a:pt x="6196012" y="1866990"/>
                  <a:pt x="6197918" y="1869848"/>
                </a:cubicBezTo>
                <a:cubicBezTo>
                  <a:pt x="6198872" y="1870801"/>
                  <a:pt x="6200776" y="1875563"/>
                  <a:pt x="6203632" y="1884136"/>
                </a:cubicBezTo>
                <a:cubicBezTo>
                  <a:pt x="6205538" y="1888898"/>
                  <a:pt x="6207444" y="1894613"/>
                  <a:pt x="6208396" y="1901281"/>
                </a:cubicBezTo>
                <a:cubicBezTo>
                  <a:pt x="6209348" y="1905090"/>
                  <a:pt x="6210300" y="1908901"/>
                  <a:pt x="6211252" y="1912711"/>
                </a:cubicBezTo>
                <a:cubicBezTo>
                  <a:pt x="6211252" y="1914615"/>
                  <a:pt x="6211252" y="1917473"/>
                  <a:pt x="6212204" y="1919378"/>
                </a:cubicBezTo>
                <a:cubicBezTo>
                  <a:pt x="6212204" y="1921283"/>
                  <a:pt x="6213158" y="1923188"/>
                  <a:pt x="6213158" y="1926046"/>
                </a:cubicBezTo>
                <a:cubicBezTo>
                  <a:pt x="6216968" y="1929856"/>
                  <a:pt x="6214112" y="1905090"/>
                  <a:pt x="6204586" y="1877468"/>
                </a:cubicBezTo>
                <a:lnTo>
                  <a:pt x="6201728" y="1866990"/>
                </a:lnTo>
                <a:cubicBezTo>
                  <a:pt x="6200776" y="1863181"/>
                  <a:pt x="6198872" y="1860323"/>
                  <a:pt x="6197918" y="1856513"/>
                </a:cubicBezTo>
                <a:cubicBezTo>
                  <a:pt x="6196012" y="1849846"/>
                  <a:pt x="6194108" y="1843178"/>
                  <a:pt x="6191250" y="1837463"/>
                </a:cubicBezTo>
                <a:cubicBezTo>
                  <a:pt x="6186488" y="1826033"/>
                  <a:pt x="6183630" y="1817461"/>
                  <a:pt x="6184584" y="1814603"/>
                </a:cubicBezTo>
                <a:cubicBezTo>
                  <a:pt x="6169344" y="1782218"/>
                  <a:pt x="6154104" y="1753643"/>
                  <a:pt x="6139816" y="1727926"/>
                </a:cubicBezTo>
                <a:cubicBezTo>
                  <a:pt x="6132196" y="1714590"/>
                  <a:pt x="6125528" y="1703161"/>
                  <a:pt x="6119812" y="1691731"/>
                </a:cubicBezTo>
                <a:cubicBezTo>
                  <a:pt x="6114098" y="1680301"/>
                  <a:pt x="6108384" y="1669823"/>
                  <a:pt x="6102668" y="1659346"/>
                </a:cubicBezTo>
                <a:lnTo>
                  <a:pt x="6082556" y="1617687"/>
                </a:lnTo>
                <a:lnTo>
                  <a:pt x="6084572" y="1619340"/>
                </a:lnTo>
                <a:cubicBezTo>
                  <a:pt x="6064568" y="1566953"/>
                  <a:pt x="6055996" y="1525996"/>
                  <a:pt x="6053138" y="1494563"/>
                </a:cubicBezTo>
                <a:cubicBezTo>
                  <a:pt x="6049328" y="1463131"/>
                  <a:pt x="6050280" y="1440271"/>
                  <a:pt x="6053138" y="1416458"/>
                </a:cubicBezTo>
                <a:cubicBezTo>
                  <a:pt x="6055996" y="1392646"/>
                  <a:pt x="6060758" y="1367881"/>
                  <a:pt x="6074092" y="1333590"/>
                </a:cubicBezTo>
                <a:cubicBezTo>
                  <a:pt x="6087428" y="1300253"/>
                  <a:pt x="6110288" y="1257390"/>
                  <a:pt x="6153150" y="1208813"/>
                </a:cubicBezTo>
                <a:cubicBezTo>
                  <a:pt x="6129338" y="1236436"/>
                  <a:pt x="6105524" y="1273583"/>
                  <a:pt x="6090286" y="1310731"/>
                </a:cubicBezTo>
                <a:cubicBezTo>
                  <a:pt x="6074092" y="1347878"/>
                  <a:pt x="6068378" y="1385026"/>
                  <a:pt x="6067424" y="1407886"/>
                </a:cubicBezTo>
                <a:cubicBezTo>
                  <a:pt x="6066472" y="1409790"/>
                  <a:pt x="6065520" y="1413601"/>
                  <a:pt x="6064568" y="1422173"/>
                </a:cubicBezTo>
                <a:cubicBezTo>
                  <a:pt x="6066472" y="1464083"/>
                  <a:pt x="6071236" y="1422173"/>
                  <a:pt x="6079808" y="1424078"/>
                </a:cubicBezTo>
                <a:cubicBezTo>
                  <a:pt x="6083618" y="1365023"/>
                  <a:pt x="6104572" y="1316446"/>
                  <a:pt x="6132196" y="1274536"/>
                </a:cubicBezTo>
                <a:cubicBezTo>
                  <a:pt x="6159818" y="1231673"/>
                  <a:pt x="6196012" y="1193573"/>
                  <a:pt x="6243638" y="1149758"/>
                </a:cubicBezTo>
                <a:cubicBezTo>
                  <a:pt x="6251258" y="1140233"/>
                  <a:pt x="6236018" y="1150711"/>
                  <a:pt x="6213158" y="1170713"/>
                </a:cubicBezTo>
                <a:lnTo>
                  <a:pt x="6189152" y="1194257"/>
                </a:lnTo>
                <a:lnTo>
                  <a:pt x="6218872" y="1161188"/>
                </a:lnTo>
                <a:cubicBezTo>
                  <a:pt x="6213158" y="1166903"/>
                  <a:pt x="6208396" y="1172618"/>
                  <a:pt x="6203632" y="1178333"/>
                </a:cubicBezTo>
                <a:cubicBezTo>
                  <a:pt x="6275072" y="1109753"/>
                  <a:pt x="6353176" y="1057366"/>
                  <a:pt x="6423660" y="999263"/>
                </a:cubicBezTo>
                <a:cubicBezTo>
                  <a:pt x="6383656" y="1032601"/>
                  <a:pt x="6370320" y="1044983"/>
                  <a:pt x="6350318" y="1064033"/>
                </a:cubicBezTo>
                <a:cubicBezTo>
                  <a:pt x="6378892" y="1042126"/>
                  <a:pt x="6406516" y="1021171"/>
                  <a:pt x="6436996" y="998310"/>
                </a:cubicBezTo>
                <a:cubicBezTo>
                  <a:pt x="6428424" y="999263"/>
                  <a:pt x="6430328" y="993548"/>
                  <a:pt x="6456046" y="971641"/>
                </a:cubicBezTo>
                <a:cubicBezTo>
                  <a:pt x="6521768" y="914491"/>
                  <a:pt x="6562724" y="864008"/>
                  <a:pt x="6587492" y="819241"/>
                </a:cubicBezTo>
                <a:cubicBezTo>
                  <a:pt x="6599872" y="796381"/>
                  <a:pt x="6608446" y="776378"/>
                  <a:pt x="6616066" y="757328"/>
                </a:cubicBezTo>
                <a:cubicBezTo>
                  <a:pt x="6622732" y="739231"/>
                  <a:pt x="6627496" y="722085"/>
                  <a:pt x="6631304" y="706846"/>
                </a:cubicBezTo>
                <a:cubicBezTo>
                  <a:pt x="6632258" y="700178"/>
                  <a:pt x="6633212" y="692558"/>
                  <a:pt x="6634164" y="686843"/>
                </a:cubicBezTo>
                <a:cubicBezTo>
                  <a:pt x="6632258" y="694463"/>
                  <a:pt x="6631304" y="689701"/>
                  <a:pt x="6631304" y="679223"/>
                </a:cubicBezTo>
                <a:cubicBezTo>
                  <a:pt x="6631304" y="668746"/>
                  <a:pt x="6631304" y="651601"/>
                  <a:pt x="6630352" y="631598"/>
                </a:cubicBezTo>
                <a:cubicBezTo>
                  <a:pt x="6629400" y="612548"/>
                  <a:pt x="6626544" y="589688"/>
                  <a:pt x="6622732" y="569686"/>
                </a:cubicBezTo>
                <a:cubicBezTo>
                  <a:pt x="6618924" y="549683"/>
                  <a:pt x="6614160" y="531586"/>
                  <a:pt x="6609398" y="519203"/>
                </a:cubicBezTo>
                <a:cubicBezTo>
                  <a:pt x="6610350" y="519203"/>
                  <a:pt x="6610350" y="514441"/>
                  <a:pt x="6608446" y="505868"/>
                </a:cubicBezTo>
                <a:cubicBezTo>
                  <a:pt x="6606540" y="497295"/>
                  <a:pt x="6603684" y="484913"/>
                  <a:pt x="6598920" y="471578"/>
                </a:cubicBezTo>
                <a:cubicBezTo>
                  <a:pt x="6590348" y="444908"/>
                  <a:pt x="6577012" y="412523"/>
                  <a:pt x="6566536" y="390616"/>
                </a:cubicBezTo>
                <a:cubicBezTo>
                  <a:pt x="6560820" y="383948"/>
                  <a:pt x="6557964" y="382995"/>
                  <a:pt x="6557964" y="386806"/>
                </a:cubicBezTo>
                <a:cubicBezTo>
                  <a:pt x="6517958" y="311558"/>
                  <a:pt x="6460808" y="245836"/>
                  <a:pt x="6393180" y="199163"/>
                </a:cubicBezTo>
                <a:cubicBezTo>
                  <a:pt x="6324600" y="152490"/>
                  <a:pt x="6245544" y="122010"/>
                  <a:pt x="6165532" y="105818"/>
                </a:cubicBezTo>
                <a:cubicBezTo>
                  <a:pt x="6116004" y="105818"/>
                  <a:pt x="6058852" y="107723"/>
                  <a:pt x="6035040" y="117248"/>
                </a:cubicBezTo>
                <a:cubicBezTo>
                  <a:pt x="5981700" y="116296"/>
                  <a:pt x="5918836" y="121058"/>
                  <a:pt x="5857876" y="132488"/>
                </a:cubicBezTo>
                <a:cubicBezTo>
                  <a:pt x="5796916" y="143918"/>
                  <a:pt x="5738812" y="160111"/>
                  <a:pt x="5694046" y="174398"/>
                </a:cubicBezTo>
                <a:lnTo>
                  <a:pt x="5701666" y="169636"/>
                </a:lnTo>
                <a:cubicBezTo>
                  <a:pt x="5691188" y="172493"/>
                  <a:pt x="5680712" y="177256"/>
                  <a:pt x="5670232" y="181065"/>
                </a:cubicBezTo>
                <a:cubicBezTo>
                  <a:pt x="5660708" y="185828"/>
                  <a:pt x="5650230" y="188686"/>
                  <a:pt x="5640704" y="193448"/>
                </a:cubicBezTo>
                <a:cubicBezTo>
                  <a:pt x="5631180" y="198211"/>
                  <a:pt x="5621656" y="202973"/>
                  <a:pt x="5613084" y="206783"/>
                </a:cubicBezTo>
                <a:cubicBezTo>
                  <a:pt x="5608320" y="209640"/>
                  <a:pt x="5603558" y="211546"/>
                  <a:pt x="5599748" y="213450"/>
                </a:cubicBezTo>
                <a:cubicBezTo>
                  <a:pt x="5594986" y="215356"/>
                  <a:pt x="5591176" y="218213"/>
                  <a:pt x="5587366" y="220118"/>
                </a:cubicBezTo>
                <a:cubicBezTo>
                  <a:pt x="5541646" y="240121"/>
                  <a:pt x="5614988" y="200115"/>
                  <a:pt x="5583556" y="214403"/>
                </a:cubicBezTo>
                <a:cubicBezTo>
                  <a:pt x="5536884" y="239168"/>
                  <a:pt x="5491164" y="266791"/>
                  <a:pt x="5447348" y="296318"/>
                </a:cubicBezTo>
                <a:cubicBezTo>
                  <a:pt x="5449252" y="294413"/>
                  <a:pt x="5456872" y="287746"/>
                  <a:pt x="5469256" y="279173"/>
                </a:cubicBezTo>
                <a:cubicBezTo>
                  <a:pt x="5481638" y="271553"/>
                  <a:pt x="5498784" y="260123"/>
                  <a:pt x="5516880" y="249646"/>
                </a:cubicBezTo>
                <a:cubicBezTo>
                  <a:pt x="5535930" y="239168"/>
                  <a:pt x="5555932" y="227738"/>
                  <a:pt x="5574984" y="218213"/>
                </a:cubicBezTo>
                <a:cubicBezTo>
                  <a:pt x="5594032" y="208688"/>
                  <a:pt x="5612130" y="200115"/>
                  <a:pt x="5626418" y="193448"/>
                </a:cubicBezTo>
                <a:cubicBezTo>
                  <a:pt x="5615940" y="199163"/>
                  <a:pt x="5594032" y="209640"/>
                  <a:pt x="5601652" y="206783"/>
                </a:cubicBezTo>
                <a:cubicBezTo>
                  <a:pt x="5635944" y="192496"/>
                  <a:pt x="5682616" y="170588"/>
                  <a:pt x="5727384" y="155348"/>
                </a:cubicBezTo>
                <a:cubicBezTo>
                  <a:pt x="5738812" y="150586"/>
                  <a:pt x="5749292" y="147728"/>
                  <a:pt x="5759768" y="144871"/>
                </a:cubicBezTo>
                <a:cubicBezTo>
                  <a:pt x="5769292" y="142013"/>
                  <a:pt x="5779772" y="139156"/>
                  <a:pt x="5788344" y="137251"/>
                </a:cubicBezTo>
                <a:cubicBezTo>
                  <a:pt x="5806440" y="133440"/>
                  <a:pt x="5820728" y="130583"/>
                  <a:pt x="5828348" y="130583"/>
                </a:cubicBezTo>
                <a:cubicBezTo>
                  <a:pt x="5846446" y="126773"/>
                  <a:pt x="5828348" y="130583"/>
                  <a:pt x="5821680" y="134393"/>
                </a:cubicBezTo>
                <a:cubicBezTo>
                  <a:pt x="5815012" y="137251"/>
                  <a:pt x="5818824" y="137251"/>
                  <a:pt x="5876924" y="126773"/>
                </a:cubicBezTo>
                <a:cubicBezTo>
                  <a:pt x="5896928" y="124868"/>
                  <a:pt x="5913120" y="122963"/>
                  <a:pt x="5926456" y="121058"/>
                </a:cubicBezTo>
                <a:cubicBezTo>
                  <a:pt x="5940744" y="120105"/>
                  <a:pt x="5951220" y="118201"/>
                  <a:pt x="5959792" y="117248"/>
                </a:cubicBezTo>
                <a:cubicBezTo>
                  <a:pt x="5976938" y="114390"/>
                  <a:pt x="5985512" y="112485"/>
                  <a:pt x="5989320" y="111533"/>
                </a:cubicBezTo>
                <a:cubicBezTo>
                  <a:pt x="5990272" y="111533"/>
                  <a:pt x="5982652" y="110580"/>
                  <a:pt x="5971224" y="110580"/>
                </a:cubicBezTo>
                <a:cubicBezTo>
                  <a:pt x="5960746" y="110580"/>
                  <a:pt x="5946458" y="111533"/>
                  <a:pt x="5933124" y="111533"/>
                </a:cubicBezTo>
                <a:cubicBezTo>
                  <a:pt x="5907404" y="112485"/>
                  <a:pt x="5886450" y="115343"/>
                  <a:pt x="5908358" y="110580"/>
                </a:cubicBezTo>
                <a:cubicBezTo>
                  <a:pt x="5876924" y="113438"/>
                  <a:pt x="5855972" y="119153"/>
                  <a:pt x="5832158" y="123915"/>
                </a:cubicBezTo>
                <a:cubicBezTo>
                  <a:pt x="5809298" y="129630"/>
                  <a:pt x="5783580" y="135346"/>
                  <a:pt x="5744528" y="145823"/>
                </a:cubicBezTo>
                <a:cubicBezTo>
                  <a:pt x="5774056" y="136298"/>
                  <a:pt x="5809298" y="125821"/>
                  <a:pt x="5841684" y="119153"/>
                </a:cubicBezTo>
                <a:cubicBezTo>
                  <a:pt x="5874068" y="111533"/>
                  <a:pt x="5903596" y="107723"/>
                  <a:pt x="5919788" y="107723"/>
                </a:cubicBezTo>
                <a:cubicBezTo>
                  <a:pt x="5979796" y="99151"/>
                  <a:pt x="6006466" y="96293"/>
                  <a:pt x="6010276" y="92483"/>
                </a:cubicBezTo>
                <a:cubicBezTo>
                  <a:pt x="6014086" y="89626"/>
                  <a:pt x="5995036" y="85815"/>
                  <a:pt x="5965508" y="86768"/>
                </a:cubicBezTo>
                <a:cubicBezTo>
                  <a:pt x="5969318" y="87721"/>
                  <a:pt x="5956936" y="89626"/>
                  <a:pt x="5938838" y="91530"/>
                </a:cubicBezTo>
                <a:cubicBezTo>
                  <a:pt x="5934076" y="92483"/>
                  <a:pt x="5929312" y="92483"/>
                  <a:pt x="5924550" y="93435"/>
                </a:cubicBezTo>
                <a:cubicBezTo>
                  <a:pt x="5919788" y="94388"/>
                  <a:pt x="5914072" y="95340"/>
                  <a:pt x="5909312" y="96293"/>
                </a:cubicBezTo>
                <a:cubicBezTo>
                  <a:pt x="5898832" y="98198"/>
                  <a:pt x="5888356" y="99151"/>
                  <a:pt x="5878830" y="101055"/>
                </a:cubicBezTo>
                <a:cubicBezTo>
                  <a:pt x="5859780" y="104865"/>
                  <a:pt x="5845492" y="107723"/>
                  <a:pt x="5846446" y="108676"/>
                </a:cubicBezTo>
                <a:cubicBezTo>
                  <a:pt x="5846446" y="108676"/>
                  <a:pt x="5851208" y="108676"/>
                  <a:pt x="5859780" y="107723"/>
                </a:cubicBezTo>
                <a:cubicBezTo>
                  <a:pt x="5864544" y="107723"/>
                  <a:pt x="5870258" y="106771"/>
                  <a:pt x="5876924" y="105818"/>
                </a:cubicBezTo>
                <a:cubicBezTo>
                  <a:pt x="5883592" y="104865"/>
                  <a:pt x="5892166" y="103913"/>
                  <a:pt x="5902644" y="102960"/>
                </a:cubicBezTo>
                <a:cubicBezTo>
                  <a:pt x="5867400" y="108676"/>
                  <a:pt x="5816918" y="120105"/>
                  <a:pt x="5764530" y="135346"/>
                </a:cubicBezTo>
                <a:cubicBezTo>
                  <a:pt x="5752148" y="139156"/>
                  <a:pt x="5738812" y="142965"/>
                  <a:pt x="5725478" y="147728"/>
                </a:cubicBezTo>
                <a:cubicBezTo>
                  <a:pt x="5713096" y="152490"/>
                  <a:pt x="5699760" y="157253"/>
                  <a:pt x="5687378" y="162015"/>
                </a:cubicBezTo>
                <a:cubicBezTo>
                  <a:pt x="5662612" y="172493"/>
                  <a:pt x="5637848" y="182018"/>
                  <a:pt x="5616892" y="193448"/>
                </a:cubicBezTo>
                <a:lnTo>
                  <a:pt x="5620704" y="190590"/>
                </a:lnTo>
                <a:lnTo>
                  <a:pt x="5594032" y="202973"/>
                </a:lnTo>
                <a:lnTo>
                  <a:pt x="5567364" y="216308"/>
                </a:lnTo>
                <a:cubicBezTo>
                  <a:pt x="5549266" y="224881"/>
                  <a:pt x="5532120" y="235358"/>
                  <a:pt x="5514976" y="244883"/>
                </a:cubicBezTo>
                <a:cubicBezTo>
                  <a:pt x="5529264" y="235358"/>
                  <a:pt x="5560696" y="217261"/>
                  <a:pt x="5560696" y="214403"/>
                </a:cubicBezTo>
                <a:cubicBezTo>
                  <a:pt x="5513072" y="242025"/>
                  <a:pt x="5466398" y="272506"/>
                  <a:pt x="5421630" y="304891"/>
                </a:cubicBezTo>
                <a:cubicBezTo>
                  <a:pt x="5459730" y="277268"/>
                  <a:pt x="5447348" y="283936"/>
                  <a:pt x="5420678" y="301081"/>
                </a:cubicBezTo>
                <a:cubicBezTo>
                  <a:pt x="5407344" y="309653"/>
                  <a:pt x="5390198" y="320131"/>
                  <a:pt x="5374958" y="331561"/>
                </a:cubicBezTo>
                <a:cubicBezTo>
                  <a:pt x="5359718" y="342991"/>
                  <a:pt x="5345430" y="352516"/>
                  <a:pt x="5336858" y="359183"/>
                </a:cubicBezTo>
                <a:cubicBezTo>
                  <a:pt x="5325428" y="373470"/>
                  <a:pt x="5275898" y="416333"/>
                  <a:pt x="5326380" y="379186"/>
                </a:cubicBezTo>
                <a:cubicBezTo>
                  <a:pt x="5354956" y="358231"/>
                  <a:pt x="5363528" y="352516"/>
                  <a:pt x="5370196" y="345848"/>
                </a:cubicBezTo>
                <a:cubicBezTo>
                  <a:pt x="5376864" y="340133"/>
                  <a:pt x="5382578" y="333466"/>
                  <a:pt x="5409248" y="315368"/>
                </a:cubicBezTo>
                <a:cubicBezTo>
                  <a:pt x="5385436" y="334418"/>
                  <a:pt x="5362576" y="353468"/>
                  <a:pt x="5339716" y="373470"/>
                </a:cubicBezTo>
                <a:lnTo>
                  <a:pt x="5333048" y="378233"/>
                </a:lnTo>
                <a:cubicBezTo>
                  <a:pt x="5319712" y="390616"/>
                  <a:pt x="5306378" y="402998"/>
                  <a:pt x="5293044" y="416333"/>
                </a:cubicBezTo>
                <a:cubicBezTo>
                  <a:pt x="5245418" y="455386"/>
                  <a:pt x="5253992" y="444908"/>
                  <a:pt x="5259704" y="437288"/>
                </a:cubicBezTo>
                <a:cubicBezTo>
                  <a:pt x="5265420" y="429668"/>
                  <a:pt x="5267324" y="424906"/>
                  <a:pt x="5209224" y="479198"/>
                </a:cubicBezTo>
                <a:lnTo>
                  <a:pt x="5229224" y="470626"/>
                </a:lnTo>
                <a:cubicBezTo>
                  <a:pt x="5194936" y="500153"/>
                  <a:pt x="5157788" y="533491"/>
                  <a:pt x="5120640" y="567781"/>
                </a:cubicBezTo>
                <a:cubicBezTo>
                  <a:pt x="5083492" y="602071"/>
                  <a:pt x="5046346" y="637313"/>
                  <a:pt x="5010150" y="672556"/>
                </a:cubicBezTo>
                <a:cubicBezTo>
                  <a:pt x="4973956" y="707798"/>
                  <a:pt x="4935856" y="744946"/>
                  <a:pt x="4892992" y="773521"/>
                </a:cubicBezTo>
                <a:cubicBezTo>
                  <a:pt x="4872038" y="787808"/>
                  <a:pt x="4849178" y="800191"/>
                  <a:pt x="4826318" y="809716"/>
                </a:cubicBezTo>
                <a:cubicBezTo>
                  <a:pt x="4803458" y="819241"/>
                  <a:pt x="4780598" y="825908"/>
                  <a:pt x="4758692" y="828766"/>
                </a:cubicBezTo>
                <a:cubicBezTo>
                  <a:pt x="4782504" y="823051"/>
                  <a:pt x="4797744" y="815431"/>
                  <a:pt x="4799648" y="812573"/>
                </a:cubicBezTo>
                <a:cubicBezTo>
                  <a:pt x="4800600" y="810668"/>
                  <a:pt x="4798696" y="810668"/>
                  <a:pt x="4792028" y="810668"/>
                </a:cubicBezTo>
                <a:cubicBezTo>
                  <a:pt x="4785360" y="811621"/>
                  <a:pt x="4774884" y="813526"/>
                  <a:pt x="4759644" y="814478"/>
                </a:cubicBezTo>
                <a:cubicBezTo>
                  <a:pt x="4776788" y="812573"/>
                  <a:pt x="4798696" y="806858"/>
                  <a:pt x="4821556" y="798285"/>
                </a:cubicBezTo>
                <a:cubicBezTo>
                  <a:pt x="4843464" y="788760"/>
                  <a:pt x="4867276" y="776378"/>
                  <a:pt x="4888230" y="761138"/>
                </a:cubicBezTo>
                <a:cubicBezTo>
                  <a:pt x="4931092" y="730658"/>
                  <a:pt x="4968240" y="693510"/>
                  <a:pt x="4996816" y="663983"/>
                </a:cubicBezTo>
                <a:cubicBezTo>
                  <a:pt x="5002530" y="658268"/>
                  <a:pt x="4986338" y="678271"/>
                  <a:pt x="4957764" y="707798"/>
                </a:cubicBezTo>
                <a:cubicBezTo>
                  <a:pt x="4943476" y="722085"/>
                  <a:pt x="4925378" y="739231"/>
                  <a:pt x="4904424" y="755423"/>
                </a:cubicBezTo>
                <a:cubicBezTo>
                  <a:pt x="4884420" y="771616"/>
                  <a:pt x="4859656" y="787808"/>
                  <a:pt x="4834892" y="798285"/>
                </a:cubicBezTo>
                <a:cubicBezTo>
                  <a:pt x="4848226" y="795428"/>
                  <a:pt x="4870132" y="784951"/>
                  <a:pt x="4892040" y="769710"/>
                </a:cubicBezTo>
                <a:cubicBezTo>
                  <a:pt x="4913948" y="754471"/>
                  <a:pt x="4936808" y="734468"/>
                  <a:pt x="4956812" y="714466"/>
                </a:cubicBezTo>
                <a:cubicBezTo>
                  <a:pt x="4975860" y="694463"/>
                  <a:pt x="4993958" y="675413"/>
                  <a:pt x="5007292" y="662078"/>
                </a:cubicBezTo>
                <a:cubicBezTo>
                  <a:pt x="5020628" y="648743"/>
                  <a:pt x="5031104" y="640171"/>
                  <a:pt x="5034916" y="640171"/>
                </a:cubicBezTo>
                <a:cubicBezTo>
                  <a:pt x="5115878" y="562066"/>
                  <a:pt x="5145404" y="532538"/>
                  <a:pt x="5171124" y="504916"/>
                </a:cubicBezTo>
                <a:cubicBezTo>
                  <a:pt x="5184458" y="491581"/>
                  <a:pt x="5196840" y="479198"/>
                  <a:pt x="5214938" y="462053"/>
                </a:cubicBezTo>
                <a:cubicBezTo>
                  <a:pt x="5233988" y="445861"/>
                  <a:pt x="5257800" y="424906"/>
                  <a:pt x="5295900" y="396331"/>
                </a:cubicBezTo>
                <a:cubicBezTo>
                  <a:pt x="5293996" y="390616"/>
                  <a:pt x="5336858" y="361088"/>
                  <a:pt x="5341620" y="351563"/>
                </a:cubicBezTo>
                <a:cubicBezTo>
                  <a:pt x="5316856" y="365851"/>
                  <a:pt x="5266372" y="403951"/>
                  <a:pt x="5213032" y="452528"/>
                </a:cubicBezTo>
                <a:cubicBezTo>
                  <a:pt x="5185886" y="476817"/>
                  <a:pt x="5158026" y="503011"/>
                  <a:pt x="5131238" y="528490"/>
                </a:cubicBezTo>
                <a:lnTo>
                  <a:pt x="5100184" y="558023"/>
                </a:lnTo>
                <a:lnTo>
                  <a:pt x="5062538" y="596355"/>
                </a:lnTo>
                <a:lnTo>
                  <a:pt x="5056824" y="601117"/>
                </a:lnTo>
                <a:lnTo>
                  <a:pt x="5084486" y="572953"/>
                </a:lnTo>
                <a:lnTo>
                  <a:pt x="5055872" y="600166"/>
                </a:lnTo>
                <a:cubicBezTo>
                  <a:pt x="5064444" y="591593"/>
                  <a:pt x="5081588" y="573496"/>
                  <a:pt x="5084446" y="569686"/>
                </a:cubicBezTo>
                <a:cubicBezTo>
                  <a:pt x="5052060" y="599213"/>
                  <a:pt x="5030152" y="622073"/>
                  <a:pt x="5010150" y="642076"/>
                </a:cubicBezTo>
                <a:cubicBezTo>
                  <a:pt x="4991100" y="662078"/>
                  <a:pt x="4973956" y="681128"/>
                  <a:pt x="4950144" y="703988"/>
                </a:cubicBezTo>
                <a:lnTo>
                  <a:pt x="4956812" y="698273"/>
                </a:lnTo>
                <a:cubicBezTo>
                  <a:pt x="4916804" y="739231"/>
                  <a:pt x="4899660" y="749708"/>
                  <a:pt x="4888230" y="755423"/>
                </a:cubicBezTo>
                <a:cubicBezTo>
                  <a:pt x="4882516" y="758281"/>
                  <a:pt x="4878704" y="760185"/>
                  <a:pt x="4871086" y="763043"/>
                </a:cubicBezTo>
                <a:cubicBezTo>
                  <a:pt x="4864418" y="766853"/>
                  <a:pt x="4854892" y="771616"/>
                  <a:pt x="4837748" y="779235"/>
                </a:cubicBezTo>
                <a:cubicBezTo>
                  <a:pt x="4831080" y="783046"/>
                  <a:pt x="4820604" y="787808"/>
                  <a:pt x="4807268" y="792571"/>
                </a:cubicBezTo>
                <a:cubicBezTo>
                  <a:pt x="4794886" y="797333"/>
                  <a:pt x="4779644" y="802096"/>
                  <a:pt x="4765358" y="804001"/>
                </a:cubicBezTo>
                <a:cubicBezTo>
                  <a:pt x="4737736" y="808763"/>
                  <a:pt x="4714876" y="807810"/>
                  <a:pt x="4723448" y="809716"/>
                </a:cubicBezTo>
                <a:cubicBezTo>
                  <a:pt x="4700588" y="808763"/>
                  <a:pt x="4677728" y="804001"/>
                  <a:pt x="4656772" y="798285"/>
                </a:cubicBezTo>
                <a:cubicBezTo>
                  <a:pt x="4635818" y="792571"/>
                  <a:pt x="4615816" y="784951"/>
                  <a:pt x="4596766" y="776378"/>
                </a:cubicBezTo>
                <a:cubicBezTo>
                  <a:pt x="4598670" y="779235"/>
                  <a:pt x="4599624" y="781141"/>
                  <a:pt x="4600576" y="783998"/>
                </a:cubicBezTo>
                <a:cubicBezTo>
                  <a:pt x="4567238" y="770663"/>
                  <a:pt x="4549140" y="761138"/>
                  <a:pt x="4531996" y="752566"/>
                </a:cubicBezTo>
                <a:cubicBezTo>
                  <a:pt x="4513898" y="743993"/>
                  <a:pt x="4497704" y="735421"/>
                  <a:pt x="4471036" y="725896"/>
                </a:cubicBezTo>
                <a:lnTo>
                  <a:pt x="4466272" y="729706"/>
                </a:lnTo>
                <a:cubicBezTo>
                  <a:pt x="4512944" y="749708"/>
                  <a:pt x="4561524" y="778283"/>
                  <a:pt x="4618672" y="798285"/>
                </a:cubicBezTo>
                <a:cubicBezTo>
                  <a:pt x="4575812" y="783046"/>
                  <a:pt x="4571048" y="781141"/>
                  <a:pt x="4563428" y="779235"/>
                </a:cubicBezTo>
                <a:cubicBezTo>
                  <a:pt x="4556760" y="777331"/>
                  <a:pt x="4547236" y="774473"/>
                  <a:pt x="4506278" y="755423"/>
                </a:cubicBezTo>
                <a:cubicBezTo>
                  <a:pt x="4529138" y="764948"/>
                  <a:pt x="4537712" y="767806"/>
                  <a:pt x="4535804" y="765901"/>
                </a:cubicBezTo>
                <a:cubicBezTo>
                  <a:pt x="4533900" y="763996"/>
                  <a:pt x="4522470" y="758281"/>
                  <a:pt x="4508184" y="751613"/>
                </a:cubicBezTo>
                <a:cubicBezTo>
                  <a:pt x="4493896" y="744946"/>
                  <a:pt x="4476752" y="737326"/>
                  <a:pt x="4463416" y="730658"/>
                </a:cubicBezTo>
                <a:cubicBezTo>
                  <a:pt x="4450080" y="724943"/>
                  <a:pt x="4439604" y="720181"/>
                  <a:pt x="4437698" y="718276"/>
                </a:cubicBezTo>
                <a:cubicBezTo>
                  <a:pt x="4417696" y="710656"/>
                  <a:pt x="4397692" y="707798"/>
                  <a:pt x="4377692" y="703035"/>
                </a:cubicBezTo>
                <a:lnTo>
                  <a:pt x="4392930" y="705893"/>
                </a:lnTo>
                <a:cubicBezTo>
                  <a:pt x="4380548" y="702083"/>
                  <a:pt x="4371976" y="698273"/>
                  <a:pt x="4363404" y="697321"/>
                </a:cubicBezTo>
                <a:cubicBezTo>
                  <a:pt x="4354830" y="695416"/>
                  <a:pt x="4347212" y="694463"/>
                  <a:pt x="4339592" y="693510"/>
                </a:cubicBezTo>
                <a:cubicBezTo>
                  <a:pt x="4331970" y="692558"/>
                  <a:pt x="4324352" y="690653"/>
                  <a:pt x="4314826" y="690653"/>
                </a:cubicBezTo>
                <a:cubicBezTo>
                  <a:pt x="4304348" y="690653"/>
                  <a:pt x="4293870" y="689701"/>
                  <a:pt x="4279584" y="687796"/>
                </a:cubicBezTo>
                <a:cubicBezTo>
                  <a:pt x="4295776" y="689701"/>
                  <a:pt x="4311016" y="691606"/>
                  <a:pt x="4325304" y="694463"/>
                </a:cubicBezTo>
                <a:cubicBezTo>
                  <a:pt x="4339592" y="697321"/>
                  <a:pt x="4353878" y="701131"/>
                  <a:pt x="4368166" y="703988"/>
                </a:cubicBezTo>
                <a:cubicBezTo>
                  <a:pt x="4382452" y="707798"/>
                  <a:pt x="4397692" y="712560"/>
                  <a:pt x="4413886" y="716371"/>
                </a:cubicBezTo>
                <a:cubicBezTo>
                  <a:pt x="4426268" y="721133"/>
                  <a:pt x="4438652" y="724943"/>
                  <a:pt x="4451986" y="729706"/>
                </a:cubicBezTo>
                <a:cubicBezTo>
                  <a:pt x="4441508" y="725896"/>
                  <a:pt x="4429126" y="722085"/>
                  <a:pt x="4415792" y="717323"/>
                </a:cubicBezTo>
                <a:cubicBezTo>
                  <a:pt x="4406266" y="714466"/>
                  <a:pt x="4395788" y="712560"/>
                  <a:pt x="4385312" y="709703"/>
                </a:cubicBezTo>
                <a:lnTo>
                  <a:pt x="4370070" y="705893"/>
                </a:lnTo>
                <a:cubicBezTo>
                  <a:pt x="4365308" y="703988"/>
                  <a:pt x="4359592" y="703988"/>
                  <a:pt x="4354830" y="703035"/>
                </a:cubicBezTo>
                <a:cubicBezTo>
                  <a:pt x="4345304" y="701131"/>
                  <a:pt x="4334828" y="700178"/>
                  <a:pt x="4325304" y="698273"/>
                </a:cubicBezTo>
                <a:cubicBezTo>
                  <a:pt x="4315778" y="697321"/>
                  <a:pt x="4307204" y="697321"/>
                  <a:pt x="4298632" y="696368"/>
                </a:cubicBezTo>
                <a:cubicBezTo>
                  <a:pt x="4282440" y="695416"/>
                  <a:pt x="4269104" y="694463"/>
                  <a:pt x="4261486" y="694463"/>
                </a:cubicBezTo>
                <a:cubicBezTo>
                  <a:pt x="4197668" y="695416"/>
                  <a:pt x="4151948" y="696368"/>
                  <a:pt x="4092892" y="709703"/>
                </a:cubicBezTo>
                <a:cubicBezTo>
                  <a:pt x="4107180" y="705893"/>
                  <a:pt x="4117658" y="703035"/>
                  <a:pt x="4124324" y="701131"/>
                </a:cubicBezTo>
                <a:cubicBezTo>
                  <a:pt x="4130992" y="699226"/>
                  <a:pt x="4134804" y="698273"/>
                  <a:pt x="4137660" y="697321"/>
                </a:cubicBezTo>
                <a:cubicBezTo>
                  <a:pt x="4143376" y="695416"/>
                  <a:pt x="4141470" y="693510"/>
                  <a:pt x="4143376" y="691606"/>
                </a:cubicBezTo>
                <a:cubicBezTo>
                  <a:pt x="4145280" y="689701"/>
                  <a:pt x="4150996" y="687796"/>
                  <a:pt x="4170998" y="683985"/>
                </a:cubicBezTo>
                <a:cubicBezTo>
                  <a:pt x="4180524" y="682081"/>
                  <a:pt x="4194812" y="681128"/>
                  <a:pt x="4212908" y="680176"/>
                </a:cubicBezTo>
                <a:cubicBezTo>
                  <a:pt x="4222432" y="679223"/>
                  <a:pt x="4232912" y="680176"/>
                  <a:pt x="4244340" y="680176"/>
                </a:cubicBezTo>
                <a:lnTo>
                  <a:pt x="4253866" y="680176"/>
                </a:lnTo>
                <a:cubicBezTo>
                  <a:pt x="4262438" y="682081"/>
                  <a:pt x="4274820" y="683033"/>
                  <a:pt x="4290060" y="684938"/>
                </a:cubicBezTo>
                <a:cubicBezTo>
                  <a:pt x="4305300" y="686843"/>
                  <a:pt x="4324352" y="686843"/>
                  <a:pt x="4342448" y="690653"/>
                </a:cubicBezTo>
                <a:cubicBezTo>
                  <a:pt x="4351972" y="691606"/>
                  <a:pt x="4361498" y="693510"/>
                  <a:pt x="4371024" y="694463"/>
                </a:cubicBezTo>
                <a:cubicBezTo>
                  <a:pt x="4379596" y="696368"/>
                  <a:pt x="4389120" y="698273"/>
                  <a:pt x="4397692" y="700178"/>
                </a:cubicBezTo>
                <a:cubicBezTo>
                  <a:pt x="4406266" y="702083"/>
                  <a:pt x="4414838" y="703988"/>
                  <a:pt x="4422458" y="705893"/>
                </a:cubicBezTo>
                <a:cubicBezTo>
                  <a:pt x="4430078" y="708751"/>
                  <a:pt x="4437698" y="710656"/>
                  <a:pt x="4443412" y="712560"/>
                </a:cubicBezTo>
                <a:cubicBezTo>
                  <a:pt x="4437698" y="708751"/>
                  <a:pt x="4447224" y="711608"/>
                  <a:pt x="4448176" y="710656"/>
                </a:cubicBezTo>
                <a:cubicBezTo>
                  <a:pt x="4449128" y="710656"/>
                  <a:pt x="4447224" y="708751"/>
                  <a:pt x="4439604" y="705893"/>
                </a:cubicBezTo>
                <a:cubicBezTo>
                  <a:pt x="4435792" y="703988"/>
                  <a:pt x="4431030" y="702083"/>
                  <a:pt x="4424364" y="699226"/>
                </a:cubicBezTo>
                <a:cubicBezTo>
                  <a:pt x="4417696" y="697321"/>
                  <a:pt x="4409124" y="694463"/>
                  <a:pt x="4397692" y="691606"/>
                </a:cubicBezTo>
                <a:cubicBezTo>
                  <a:pt x="4405312" y="694463"/>
                  <a:pt x="4403408" y="694463"/>
                  <a:pt x="4396740" y="693510"/>
                </a:cubicBezTo>
                <a:cubicBezTo>
                  <a:pt x="4389120" y="693510"/>
                  <a:pt x="4376738" y="689701"/>
                  <a:pt x="4359592" y="687796"/>
                </a:cubicBezTo>
                <a:cubicBezTo>
                  <a:pt x="4351020" y="686843"/>
                  <a:pt x="4341496" y="685891"/>
                  <a:pt x="4331970" y="683985"/>
                </a:cubicBezTo>
                <a:cubicBezTo>
                  <a:pt x="4329112" y="683985"/>
                  <a:pt x="4327208" y="683033"/>
                  <a:pt x="4324352" y="683033"/>
                </a:cubicBezTo>
                <a:cubicBezTo>
                  <a:pt x="4321492" y="682081"/>
                  <a:pt x="4319588" y="682081"/>
                  <a:pt x="4316730" y="682081"/>
                </a:cubicBezTo>
                <a:cubicBezTo>
                  <a:pt x="4311016" y="682081"/>
                  <a:pt x="4306252" y="681128"/>
                  <a:pt x="4300538" y="681128"/>
                </a:cubicBezTo>
                <a:cubicBezTo>
                  <a:pt x="4295776" y="680176"/>
                  <a:pt x="4290060" y="680176"/>
                  <a:pt x="4284344" y="679223"/>
                </a:cubicBezTo>
                <a:cubicBezTo>
                  <a:pt x="4278630" y="678271"/>
                  <a:pt x="4272916" y="678271"/>
                  <a:pt x="4267200" y="678271"/>
                </a:cubicBezTo>
                <a:cubicBezTo>
                  <a:pt x="4255770" y="678271"/>
                  <a:pt x="4244340" y="678271"/>
                  <a:pt x="4233864" y="677318"/>
                </a:cubicBezTo>
                <a:lnTo>
                  <a:pt x="4249104" y="669698"/>
                </a:lnTo>
                <a:cubicBezTo>
                  <a:pt x="4206240" y="667793"/>
                  <a:pt x="4164330" y="672556"/>
                  <a:pt x="4121468" y="679223"/>
                </a:cubicBezTo>
                <a:cubicBezTo>
                  <a:pt x="4125278" y="678271"/>
                  <a:pt x="4129088" y="678271"/>
                  <a:pt x="4132898" y="677318"/>
                </a:cubicBezTo>
                <a:cubicBezTo>
                  <a:pt x="4108608" y="678747"/>
                  <a:pt x="4074796" y="686367"/>
                  <a:pt x="4037292" y="698868"/>
                </a:cubicBezTo>
                <a:lnTo>
                  <a:pt x="4029036" y="702432"/>
                </a:lnTo>
                <a:lnTo>
                  <a:pt x="4077652" y="692557"/>
                </a:lnTo>
                <a:cubicBezTo>
                  <a:pt x="4057650" y="696367"/>
                  <a:pt x="4039554" y="701129"/>
                  <a:pt x="4022766" y="706487"/>
                </a:cubicBezTo>
                <a:lnTo>
                  <a:pt x="4000150" y="714904"/>
                </a:lnTo>
                <a:lnTo>
                  <a:pt x="3954504" y="734611"/>
                </a:lnTo>
                <a:lnTo>
                  <a:pt x="3934778" y="744945"/>
                </a:lnTo>
                <a:cubicBezTo>
                  <a:pt x="3921444" y="751612"/>
                  <a:pt x="3909060" y="760184"/>
                  <a:pt x="3896678" y="767805"/>
                </a:cubicBezTo>
                <a:cubicBezTo>
                  <a:pt x="3890012" y="771615"/>
                  <a:pt x="3884296" y="776377"/>
                  <a:pt x="3877628" y="780187"/>
                </a:cubicBezTo>
                <a:cubicBezTo>
                  <a:pt x="3870960" y="784950"/>
                  <a:pt x="3865244" y="789712"/>
                  <a:pt x="3858578" y="794475"/>
                </a:cubicBezTo>
                <a:cubicBezTo>
                  <a:pt x="3851912" y="799237"/>
                  <a:pt x="3845244" y="804000"/>
                  <a:pt x="3838576" y="808762"/>
                </a:cubicBezTo>
                <a:cubicBezTo>
                  <a:pt x="3832860" y="814477"/>
                  <a:pt x="3826192" y="820192"/>
                  <a:pt x="3819526" y="825907"/>
                </a:cubicBezTo>
                <a:cubicBezTo>
                  <a:pt x="3812858" y="831622"/>
                  <a:pt x="3805238" y="837337"/>
                  <a:pt x="3798570" y="844005"/>
                </a:cubicBezTo>
                <a:cubicBezTo>
                  <a:pt x="3791904" y="850672"/>
                  <a:pt x="3785236" y="858292"/>
                  <a:pt x="3777616" y="864959"/>
                </a:cubicBezTo>
                <a:cubicBezTo>
                  <a:pt x="3773804" y="867817"/>
                  <a:pt x="3769996" y="871627"/>
                  <a:pt x="3766186" y="875437"/>
                </a:cubicBezTo>
                <a:cubicBezTo>
                  <a:pt x="3762376" y="879247"/>
                  <a:pt x="3759518" y="884009"/>
                  <a:pt x="3755708" y="887820"/>
                </a:cubicBezTo>
                <a:lnTo>
                  <a:pt x="3751276" y="892807"/>
                </a:lnTo>
                <a:lnTo>
                  <a:pt x="3749992" y="894488"/>
                </a:lnTo>
                <a:cubicBezTo>
                  <a:pt x="3745230" y="902108"/>
                  <a:pt x="3749040" y="899251"/>
                  <a:pt x="3767138" y="881153"/>
                </a:cubicBezTo>
                <a:cubicBezTo>
                  <a:pt x="3753804" y="895441"/>
                  <a:pt x="3740468" y="908776"/>
                  <a:pt x="3729992" y="924968"/>
                </a:cubicBezTo>
                <a:cubicBezTo>
                  <a:pt x="3724276" y="932588"/>
                  <a:pt x="3718560" y="939256"/>
                  <a:pt x="3713798" y="947828"/>
                </a:cubicBezTo>
                <a:cubicBezTo>
                  <a:pt x="3709036" y="956401"/>
                  <a:pt x="3704272" y="964021"/>
                  <a:pt x="3699510" y="972593"/>
                </a:cubicBezTo>
                <a:cubicBezTo>
                  <a:pt x="3680460" y="1005931"/>
                  <a:pt x="3663316" y="1041173"/>
                  <a:pt x="3647124" y="1082131"/>
                </a:cubicBezTo>
                <a:lnTo>
                  <a:pt x="3658552" y="1057366"/>
                </a:lnTo>
                <a:lnTo>
                  <a:pt x="3670936" y="1033553"/>
                </a:lnTo>
                <a:cubicBezTo>
                  <a:pt x="3678556" y="1017360"/>
                  <a:pt x="3689032" y="1002121"/>
                  <a:pt x="3697604" y="986881"/>
                </a:cubicBezTo>
                <a:cubicBezTo>
                  <a:pt x="3690938" y="1001168"/>
                  <a:pt x="3684270" y="1012598"/>
                  <a:pt x="3679508" y="1023076"/>
                </a:cubicBezTo>
                <a:cubicBezTo>
                  <a:pt x="3674744" y="1033553"/>
                  <a:pt x="3670936" y="1042126"/>
                  <a:pt x="3668078" y="1049746"/>
                </a:cubicBezTo>
                <a:cubicBezTo>
                  <a:pt x="3660458" y="1064986"/>
                  <a:pt x="3657600" y="1074511"/>
                  <a:pt x="3653792" y="1084036"/>
                </a:cubicBezTo>
                <a:cubicBezTo>
                  <a:pt x="3649980" y="1093561"/>
                  <a:pt x="3647124" y="1102133"/>
                  <a:pt x="3643312" y="1114516"/>
                </a:cubicBezTo>
                <a:cubicBezTo>
                  <a:pt x="3639504" y="1126898"/>
                  <a:pt x="3633788" y="1143091"/>
                  <a:pt x="3628072" y="1168808"/>
                </a:cubicBezTo>
                <a:cubicBezTo>
                  <a:pt x="3622358" y="1177381"/>
                  <a:pt x="3612832" y="1199288"/>
                  <a:pt x="3617596" y="1178333"/>
                </a:cubicBezTo>
                <a:cubicBezTo>
                  <a:pt x="3603308" y="1220243"/>
                  <a:pt x="3589020" y="1266915"/>
                  <a:pt x="3576638" y="1315493"/>
                </a:cubicBezTo>
                <a:cubicBezTo>
                  <a:pt x="3563304" y="1365023"/>
                  <a:pt x="3551872" y="1415506"/>
                  <a:pt x="3540444" y="1464083"/>
                </a:cubicBezTo>
                <a:cubicBezTo>
                  <a:pt x="3529012" y="1513613"/>
                  <a:pt x="3518536" y="1560286"/>
                  <a:pt x="3509010" y="1601243"/>
                </a:cubicBezTo>
                <a:cubicBezTo>
                  <a:pt x="3499484" y="1643153"/>
                  <a:pt x="3490912" y="1678396"/>
                  <a:pt x="3485198" y="1705065"/>
                </a:cubicBezTo>
                <a:cubicBezTo>
                  <a:pt x="3466148" y="1767931"/>
                  <a:pt x="3451860" y="1804126"/>
                  <a:pt x="3432810" y="1845083"/>
                </a:cubicBezTo>
                <a:cubicBezTo>
                  <a:pt x="3430904" y="1850798"/>
                  <a:pt x="3429000" y="1855561"/>
                  <a:pt x="3426144" y="1861276"/>
                </a:cubicBezTo>
                <a:cubicBezTo>
                  <a:pt x="3423284" y="1866038"/>
                  <a:pt x="3420428" y="1871753"/>
                  <a:pt x="3417570" y="1877468"/>
                </a:cubicBezTo>
                <a:cubicBezTo>
                  <a:pt x="3412808" y="1888898"/>
                  <a:pt x="3407092" y="1901281"/>
                  <a:pt x="3399472" y="1914615"/>
                </a:cubicBezTo>
                <a:cubicBezTo>
                  <a:pt x="3391852" y="1927951"/>
                  <a:pt x="3384232" y="1943190"/>
                  <a:pt x="3374708" y="1959383"/>
                </a:cubicBezTo>
                <a:cubicBezTo>
                  <a:pt x="3369944" y="1967003"/>
                  <a:pt x="3365184" y="1976528"/>
                  <a:pt x="3359468" y="1985101"/>
                </a:cubicBezTo>
                <a:cubicBezTo>
                  <a:pt x="3352800" y="1993673"/>
                  <a:pt x="3347084" y="2003198"/>
                  <a:pt x="3340418" y="2013676"/>
                </a:cubicBezTo>
                <a:cubicBezTo>
                  <a:pt x="3328036" y="2029868"/>
                  <a:pt x="3334704" y="2025106"/>
                  <a:pt x="3333750" y="2027963"/>
                </a:cubicBezTo>
                <a:cubicBezTo>
                  <a:pt x="3333750" y="2029868"/>
                  <a:pt x="3330892" y="2033678"/>
                  <a:pt x="3324224" y="2043203"/>
                </a:cubicBezTo>
                <a:cubicBezTo>
                  <a:pt x="3317558" y="2052728"/>
                  <a:pt x="3304224" y="2067968"/>
                  <a:pt x="3281364" y="2090828"/>
                </a:cubicBezTo>
                <a:cubicBezTo>
                  <a:pt x="3278504" y="2093686"/>
                  <a:pt x="3298508" y="2069873"/>
                  <a:pt x="3307080" y="2058443"/>
                </a:cubicBezTo>
                <a:cubicBezTo>
                  <a:pt x="3310892" y="2052728"/>
                  <a:pt x="3312796" y="2049871"/>
                  <a:pt x="3307080" y="2055586"/>
                </a:cubicBezTo>
                <a:cubicBezTo>
                  <a:pt x="3304224" y="2058443"/>
                  <a:pt x="3299460" y="2063206"/>
                  <a:pt x="3292792" y="2070826"/>
                </a:cubicBezTo>
                <a:cubicBezTo>
                  <a:pt x="3288984" y="2074636"/>
                  <a:pt x="3285172" y="2079398"/>
                  <a:pt x="3280410" y="2084161"/>
                </a:cubicBezTo>
                <a:cubicBezTo>
                  <a:pt x="3275648" y="2088923"/>
                  <a:pt x="3269932" y="2093686"/>
                  <a:pt x="3263266" y="2100353"/>
                </a:cubicBezTo>
                <a:cubicBezTo>
                  <a:pt x="3245168" y="2118927"/>
                  <a:pt x="3223498" y="2137025"/>
                  <a:pt x="3198972" y="2153693"/>
                </a:cubicBezTo>
                <a:lnTo>
                  <a:pt x="3167080" y="2171224"/>
                </a:lnTo>
                <a:lnTo>
                  <a:pt x="3170872" y="2168933"/>
                </a:lnTo>
                <a:cubicBezTo>
                  <a:pt x="3181350" y="2161313"/>
                  <a:pt x="3190876" y="2154646"/>
                  <a:pt x="3206116" y="2144168"/>
                </a:cubicBezTo>
                <a:cubicBezTo>
                  <a:pt x="3212784" y="2139406"/>
                  <a:pt x="3221356" y="2131786"/>
                  <a:pt x="3231832" y="2124166"/>
                </a:cubicBezTo>
                <a:cubicBezTo>
                  <a:pt x="3237548" y="2120356"/>
                  <a:pt x="3243264" y="2116546"/>
                  <a:pt x="3248978" y="2110831"/>
                </a:cubicBezTo>
                <a:cubicBezTo>
                  <a:pt x="3254692" y="2106068"/>
                  <a:pt x="3261360" y="2100353"/>
                  <a:pt x="3268028" y="2093686"/>
                </a:cubicBezTo>
                <a:cubicBezTo>
                  <a:pt x="3269932" y="2091781"/>
                  <a:pt x="3267076" y="2093686"/>
                  <a:pt x="3261360" y="2098448"/>
                </a:cubicBezTo>
                <a:cubicBezTo>
                  <a:pt x="3258504" y="2100353"/>
                  <a:pt x="3254692" y="2104163"/>
                  <a:pt x="3250884" y="2107021"/>
                </a:cubicBezTo>
                <a:cubicBezTo>
                  <a:pt x="3247072" y="2109878"/>
                  <a:pt x="3242310" y="2113688"/>
                  <a:pt x="3237548" y="2117498"/>
                </a:cubicBezTo>
                <a:cubicBezTo>
                  <a:pt x="3228024" y="2124166"/>
                  <a:pt x="3217544" y="2132738"/>
                  <a:pt x="3207068" y="2140358"/>
                </a:cubicBezTo>
                <a:cubicBezTo>
                  <a:pt x="3196592" y="2147026"/>
                  <a:pt x="3187066" y="2153693"/>
                  <a:pt x="3180398" y="2158456"/>
                </a:cubicBezTo>
                <a:cubicBezTo>
                  <a:pt x="3180398" y="2157503"/>
                  <a:pt x="3184208" y="2154646"/>
                  <a:pt x="3189924" y="2149883"/>
                </a:cubicBezTo>
                <a:cubicBezTo>
                  <a:pt x="3195638" y="2145121"/>
                  <a:pt x="3205164" y="2139406"/>
                  <a:pt x="3214688" y="2130833"/>
                </a:cubicBezTo>
                <a:cubicBezTo>
                  <a:pt x="3219450" y="2126071"/>
                  <a:pt x="3224212" y="2122261"/>
                  <a:pt x="3229928" y="2117498"/>
                </a:cubicBezTo>
                <a:cubicBezTo>
                  <a:pt x="3234692" y="2112736"/>
                  <a:pt x="3241358" y="2108926"/>
                  <a:pt x="3246120" y="2103211"/>
                </a:cubicBezTo>
                <a:cubicBezTo>
                  <a:pt x="3251836" y="2098448"/>
                  <a:pt x="3256598" y="2092733"/>
                  <a:pt x="3262312" y="2087971"/>
                </a:cubicBezTo>
                <a:cubicBezTo>
                  <a:pt x="3268028" y="2083208"/>
                  <a:pt x="3272792" y="2078446"/>
                  <a:pt x="3277552" y="2072731"/>
                </a:cubicBezTo>
                <a:cubicBezTo>
                  <a:pt x="3287078" y="2062253"/>
                  <a:pt x="3295650" y="2052728"/>
                  <a:pt x="3302318" y="2044156"/>
                </a:cubicBezTo>
                <a:cubicBezTo>
                  <a:pt x="3308984" y="2035583"/>
                  <a:pt x="3313748" y="2028915"/>
                  <a:pt x="3315652" y="2025106"/>
                </a:cubicBezTo>
                <a:cubicBezTo>
                  <a:pt x="3320416" y="2017486"/>
                  <a:pt x="3315652" y="2022248"/>
                  <a:pt x="3293744" y="2046061"/>
                </a:cubicBezTo>
                <a:cubicBezTo>
                  <a:pt x="3280410" y="2060348"/>
                  <a:pt x="3268980" y="2073683"/>
                  <a:pt x="3256598" y="2085113"/>
                </a:cubicBezTo>
                <a:cubicBezTo>
                  <a:pt x="3250884" y="2090828"/>
                  <a:pt x="3245168" y="2096543"/>
                  <a:pt x="3239452" y="2102258"/>
                </a:cubicBezTo>
                <a:cubicBezTo>
                  <a:pt x="3233738" y="2107021"/>
                  <a:pt x="3228024" y="2111783"/>
                  <a:pt x="3222308" y="2116546"/>
                </a:cubicBezTo>
                <a:cubicBezTo>
                  <a:pt x="3211830" y="2126071"/>
                  <a:pt x="3201352" y="2134643"/>
                  <a:pt x="3190876" y="2142263"/>
                </a:cubicBezTo>
                <a:cubicBezTo>
                  <a:pt x="3180398" y="2149883"/>
                  <a:pt x="3170872" y="2157503"/>
                  <a:pt x="3160396" y="2164171"/>
                </a:cubicBezTo>
                <a:cubicBezTo>
                  <a:pt x="3119438" y="2190841"/>
                  <a:pt x="3075624" y="2212748"/>
                  <a:pt x="3008948" y="2225131"/>
                </a:cubicBezTo>
                <a:cubicBezTo>
                  <a:pt x="3022284" y="2221321"/>
                  <a:pt x="3036570" y="2215606"/>
                  <a:pt x="3052764" y="2210843"/>
                </a:cubicBezTo>
                <a:cubicBezTo>
                  <a:pt x="3061336" y="2207986"/>
                  <a:pt x="3068956" y="2204176"/>
                  <a:pt x="3077528" y="2201318"/>
                </a:cubicBezTo>
                <a:cubicBezTo>
                  <a:pt x="3081338" y="2199413"/>
                  <a:pt x="3086100" y="2198461"/>
                  <a:pt x="3089910" y="2196556"/>
                </a:cubicBezTo>
                <a:cubicBezTo>
                  <a:pt x="3093720" y="2194651"/>
                  <a:pt x="3098484" y="2192746"/>
                  <a:pt x="3102292" y="2190841"/>
                </a:cubicBezTo>
                <a:cubicBezTo>
                  <a:pt x="3135630" y="2175601"/>
                  <a:pt x="3168968" y="2154646"/>
                  <a:pt x="3195638" y="2132738"/>
                </a:cubicBezTo>
                <a:lnTo>
                  <a:pt x="3171824" y="2147978"/>
                </a:lnTo>
                <a:lnTo>
                  <a:pt x="3160396" y="2155598"/>
                </a:lnTo>
                <a:lnTo>
                  <a:pt x="3148012" y="2162266"/>
                </a:lnTo>
                <a:lnTo>
                  <a:pt x="3123248" y="2174648"/>
                </a:lnTo>
                <a:cubicBezTo>
                  <a:pt x="3114676" y="2179411"/>
                  <a:pt x="3106104" y="2182268"/>
                  <a:pt x="3097530" y="2186078"/>
                </a:cubicBezTo>
                <a:lnTo>
                  <a:pt x="3027762" y="2214702"/>
                </a:lnTo>
                <a:lnTo>
                  <a:pt x="2965252" y="2227512"/>
                </a:lnTo>
                <a:cubicBezTo>
                  <a:pt x="2947036" y="2230608"/>
                  <a:pt x="2931320" y="2232751"/>
                  <a:pt x="2917508" y="2234656"/>
                </a:cubicBezTo>
                <a:cubicBezTo>
                  <a:pt x="2889884" y="2238466"/>
                  <a:pt x="2868930" y="2241323"/>
                  <a:pt x="2847976" y="2244181"/>
                </a:cubicBezTo>
                <a:cubicBezTo>
                  <a:pt x="2807018" y="2249896"/>
                  <a:pt x="2767966" y="2254658"/>
                  <a:pt x="2685098" y="2258468"/>
                </a:cubicBezTo>
                <a:cubicBezTo>
                  <a:pt x="2781300" y="2260373"/>
                  <a:pt x="2663192" y="2269898"/>
                  <a:pt x="2735580" y="2270851"/>
                </a:cubicBezTo>
                <a:cubicBezTo>
                  <a:pt x="2679384" y="2272756"/>
                  <a:pt x="2632710" y="2273708"/>
                  <a:pt x="2599372" y="2275613"/>
                </a:cubicBezTo>
                <a:cubicBezTo>
                  <a:pt x="2566036" y="2276566"/>
                  <a:pt x="2546984" y="2278471"/>
                  <a:pt x="2546032" y="2274661"/>
                </a:cubicBezTo>
                <a:cubicBezTo>
                  <a:pt x="2594610" y="2267041"/>
                  <a:pt x="2621280" y="2266088"/>
                  <a:pt x="2634616" y="2264183"/>
                </a:cubicBezTo>
                <a:cubicBezTo>
                  <a:pt x="2648904" y="2262278"/>
                  <a:pt x="2649856" y="2261326"/>
                  <a:pt x="2649856" y="2260373"/>
                </a:cubicBezTo>
                <a:cubicBezTo>
                  <a:pt x="2650808" y="2258468"/>
                  <a:pt x="2648904" y="2255611"/>
                  <a:pt x="2745104" y="2249896"/>
                </a:cubicBezTo>
                <a:cubicBezTo>
                  <a:pt x="2713672" y="2247991"/>
                  <a:pt x="2790824" y="2238466"/>
                  <a:pt x="2676524" y="2241323"/>
                </a:cubicBezTo>
                <a:cubicBezTo>
                  <a:pt x="2612708" y="2246086"/>
                  <a:pt x="2622232" y="2247991"/>
                  <a:pt x="2631758" y="2247991"/>
                </a:cubicBezTo>
                <a:cubicBezTo>
                  <a:pt x="2641284" y="2248943"/>
                  <a:pt x="2650808" y="2247991"/>
                  <a:pt x="2587944" y="2253706"/>
                </a:cubicBezTo>
                <a:cubicBezTo>
                  <a:pt x="2581276" y="2253706"/>
                  <a:pt x="2572704" y="2253706"/>
                  <a:pt x="2577466" y="2252753"/>
                </a:cubicBezTo>
                <a:cubicBezTo>
                  <a:pt x="2548892" y="2257516"/>
                  <a:pt x="2531744" y="2259421"/>
                  <a:pt x="2513648" y="2261326"/>
                </a:cubicBezTo>
                <a:cubicBezTo>
                  <a:pt x="2495550" y="2263231"/>
                  <a:pt x="2476500" y="2267993"/>
                  <a:pt x="2442210" y="2275613"/>
                </a:cubicBezTo>
                <a:lnTo>
                  <a:pt x="2458404" y="2270851"/>
                </a:lnTo>
                <a:cubicBezTo>
                  <a:pt x="2436496" y="2273708"/>
                  <a:pt x="2420304" y="2277518"/>
                  <a:pt x="2406968" y="2281328"/>
                </a:cubicBezTo>
                <a:cubicBezTo>
                  <a:pt x="2393632" y="2285138"/>
                  <a:pt x="2382204" y="2287996"/>
                  <a:pt x="2371724" y="2291806"/>
                </a:cubicBezTo>
                <a:cubicBezTo>
                  <a:pt x="2361248" y="2295616"/>
                  <a:pt x="2350770" y="2299426"/>
                  <a:pt x="2339340" y="2303236"/>
                </a:cubicBezTo>
                <a:cubicBezTo>
                  <a:pt x="2326958" y="2307046"/>
                  <a:pt x="2312670" y="2310856"/>
                  <a:pt x="2295524" y="2316571"/>
                </a:cubicBezTo>
                <a:cubicBezTo>
                  <a:pt x="2309812" y="2313713"/>
                  <a:pt x="2298384" y="2318476"/>
                  <a:pt x="2278380" y="2327048"/>
                </a:cubicBezTo>
                <a:cubicBezTo>
                  <a:pt x="2268856" y="2330858"/>
                  <a:pt x="2256472" y="2335621"/>
                  <a:pt x="2244090" y="2341336"/>
                </a:cubicBezTo>
                <a:cubicBezTo>
                  <a:pt x="2231708" y="2347051"/>
                  <a:pt x="2220278" y="2352766"/>
                  <a:pt x="2209800" y="2358481"/>
                </a:cubicBezTo>
                <a:cubicBezTo>
                  <a:pt x="2227898" y="2350861"/>
                  <a:pt x="2242184" y="2344193"/>
                  <a:pt x="2258378" y="2339431"/>
                </a:cubicBezTo>
                <a:cubicBezTo>
                  <a:pt x="2273618" y="2334668"/>
                  <a:pt x="2289810" y="2329906"/>
                  <a:pt x="2307908" y="2324191"/>
                </a:cubicBezTo>
                <a:cubicBezTo>
                  <a:pt x="2326004" y="2319428"/>
                  <a:pt x="2346008" y="2314666"/>
                  <a:pt x="2370772" y="2307046"/>
                </a:cubicBezTo>
                <a:cubicBezTo>
                  <a:pt x="2383156" y="2304188"/>
                  <a:pt x="2397444" y="2301331"/>
                  <a:pt x="2411730" y="2297521"/>
                </a:cubicBezTo>
                <a:cubicBezTo>
                  <a:pt x="2426018" y="2294663"/>
                  <a:pt x="2442210" y="2289901"/>
                  <a:pt x="2460308" y="2287043"/>
                </a:cubicBezTo>
                <a:cubicBezTo>
                  <a:pt x="2467928" y="2284186"/>
                  <a:pt x="2469832" y="2282281"/>
                  <a:pt x="2476500" y="2279423"/>
                </a:cubicBezTo>
                <a:cubicBezTo>
                  <a:pt x="2479358" y="2278471"/>
                  <a:pt x="2484120" y="2276566"/>
                  <a:pt x="2491740" y="2274661"/>
                </a:cubicBezTo>
                <a:cubicBezTo>
                  <a:pt x="2495550" y="2273708"/>
                  <a:pt x="2499360" y="2272756"/>
                  <a:pt x="2505076" y="2271803"/>
                </a:cubicBezTo>
                <a:cubicBezTo>
                  <a:pt x="2510792" y="2270851"/>
                  <a:pt x="2516504" y="2269898"/>
                  <a:pt x="2524124" y="2268946"/>
                </a:cubicBezTo>
                <a:cubicBezTo>
                  <a:pt x="2516504" y="2269898"/>
                  <a:pt x="2507932" y="2269898"/>
                  <a:pt x="2500312" y="2271803"/>
                </a:cubicBezTo>
                <a:lnTo>
                  <a:pt x="2476500" y="2276566"/>
                </a:lnTo>
                <a:cubicBezTo>
                  <a:pt x="2461260" y="2279423"/>
                  <a:pt x="2445068" y="2282281"/>
                  <a:pt x="2429828" y="2286091"/>
                </a:cubicBezTo>
                <a:cubicBezTo>
                  <a:pt x="2448878" y="2280376"/>
                  <a:pt x="2465070" y="2277518"/>
                  <a:pt x="2483168" y="2272756"/>
                </a:cubicBezTo>
                <a:cubicBezTo>
                  <a:pt x="2490788" y="2270851"/>
                  <a:pt x="2498408" y="2269898"/>
                  <a:pt x="2506028" y="2268946"/>
                </a:cubicBezTo>
                <a:lnTo>
                  <a:pt x="2528888" y="2267041"/>
                </a:lnTo>
                <a:cubicBezTo>
                  <a:pt x="2544128" y="2265136"/>
                  <a:pt x="2559368" y="2263231"/>
                  <a:pt x="2574608" y="2262278"/>
                </a:cubicBezTo>
                <a:cubicBezTo>
                  <a:pt x="2516504" y="2270851"/>
                  <a:pt x="2501266" y="2273708"/>
                  <a:pt x="2494598" y="2277518"/>
                </a:cubicBezTo>
                <a:cubicBezTo>
                  <a:pt x="2487930" y="2280376"/>
                  <a:pt x="2488884" y="2282281"/>
                  <a:pt x="2465070" y="2288948"/>
                </a:cubicBezTo>
                <a:cubicBezTo>
                  <a:pt x="2438400" y="2292758"/>
                  <a:pt x="2420304" y="2298473"/>
                  <a:pt x="2406968" y="2301331"/>
                </a:cubicBezTo>
                <a:cubicBezTo>
                  <a:pt x="2392680" y="2304188"/>
                  <a:pt x="2384108" y="2307046"/>
                  <a:pt x="2375536" y="2308951"/>
                </a:cubicBezTo>
                <a:cubicBezTo>
                  <a:pt x="2359344" y="2314666"/>
                  <a:pt x="2347912" y="2318476"/>
                  <a:pt x="2316480" y="2328001"/>
                </a:cubicBezTo>
                <a:cubicBezTo>
                  <a:pt x="2317432" y="2325143"/>
                  <a:pt x="2306004" y="2328001"/>
                  <a:pt x="2286000" y="2334668"/>
                </a:cubicBezTo>
                <a:cubicBezTo>
                  <a:pt x="2276476" y="2337526"/>
                  <a:pt x="2264092" y="2341336"/>
                  <a:pt x="2250758" y="2346098"/>
                </a:cubicBezTo>
                <a:cubicBezTo>
                  <a:pt x="2237424" y="2350861"/>
                  <a:pt x="2222184" y="2356576"/>
                  <a:pt x="2206944" y="2363243"/>
                </a:cubicBezTo>
                <a:cubicBezTo>
                  <a:pt x="2144078" y="2389913"/>
                  <a:pt x="2070736" y="2429918"/>
                  <a:pt x="2019300" y="2464208"/>
                </a:cubicBezTo>
                <a:cubicBezTo>
                  <a:pt x="2035492" y="2453731"/>
                  <a:pt x="2055496" y="2440396"/>
                  <a:pt x="2066924" y="2432776"/>
                </a:cubicBezTo>
                <a:cubicBezTo>
                  <a:pt x="2104072" y="2408011"/>
                  <a:pt x="2090738" y="2414678"/>
                  <a:pt x="2066924" y="2428013"/>
                </a:cubicBezTo>
                <a:cubicBezTo>
                  <a:pt x="2044064" y="2442301"/>
                  <a:pt x="2011680" y="2463256"/>
                  <a:pt x="2009776" y="2463256"/>
                </a:cubicBezTo>
                <a:lnTo>
                  <a:pt x="1965008" y="2500403"/>
                </a:lnTo>
                <a:cubicBezTo>
                  <a:pt x="1972628" y="2493736"/>
                  <a:pt x="1977390" y="2488973"/>
                  <a:pt x="1959292" y="2502308"/>
                </a:cubicBezTo>
                <a:cubicBezTo>
                  <a:pt x="1942148" y="2516596"/>
                  <a:pt x="1929764" y="2527073"/>
                  <a:pt x="1920240" y="2536598"/>
                </a:cubicBezTo>
                <a:cubicBezTo>
                  <a:pt x="1915478" y="2541361"/>
                  <a:pt x="1910716" y="2545171"/>
                  <a:pt x="1906904" y="2548981"/>
                </a:cubicBezTo>
                <a:cubicBezTo>
                  <a:pt x="1903096" y="2553743"/>
                  <a:pt x="1900238" y="2557553"/>
                  <a:pt x="1896428" y="2561363"/>
                </a:cubicBezTo>
                <a:cubicBezTo>
                  <a:pt x="1889760" y="2568983"/>
                  <a:pt x="1883092" y="2576603"/>
                  <a:pt x="1873568" y="2586128"/>
                </a:cubicBezTo>
                <a:cubicBezTo>
                  <a:pt x="1868804" y="2590891"/>
                  <a:pt x="1864044" y="2595653"/>
                  <a:pt x="1858328" y="2602321"/>
                </a:cubicBezTo>
                <a:cubicBezTo>
                  <a:pt x="1852612" y="2608988"/>
                  <a:pt x="1846898" y="2615656"/>
                  <a:pt x="1839278" y="2624228"/>
                </a:cubicBezTo>
                <a:cubicBezTo>
                  <a:pt x="1832610" y="2627086"/>
                  <a:pt x="1880236" y="2568983"/>
                  <a:pt x="1841184" y="2608036"/>
                </a:cubicBezTo>
                <a:cubicBezTo>
                  <a:pt x="1837372" y="2610893"/>
                  <a:pt x="1831658" y="2615656"/>
                  <a:pt x="1824038" y="2622323"/>
                </a:cubicBezTo>
                <a:cubicBezTo>
                  <a:pt x="1816418" y="2628991"/>
                  <a:pt x="1805940" y="2637563"/>
                  <a:pt x="1795464" y="2649946"/>
                </a:cubicBezTo>
                <a:cubicBezTo>
                  <a:pt x="1784984" y="2662328"/>
                  <a:pt x="1771650" y="2675663"/>
                  <a:pt x="1757364" y="2693761"/>
                </a:cubicBezTo>
                <a:cubicBezTo>
                  <a:pt x="1750696" y="2703286"/>
                  <a:pt x="1743076" y="2712811"/>
                  <a:pt x="1735456" y="2723288"/>
                </a:cubicBezTo>
                <a:cubicBezTo>
                  <a:pt x="1727836" y="2733766"/>
                  <a:pt x="1720216" y="2744243"/>
                  <a:pt x="1712596" y="2757578"/>
                </a:cubicBezTo>
                <a:cubicBezTo>
                  <a:pt x="1710690" y="2761388"/>
                  <a:pt x="1705928" y="2769961"/>
                  <a:pt x="1699260" y="2781391"/>
                </a:cubicBezTo>
                <a:cubicBezTo>
                  <a:pt x="1695450" y="2787106"/>
                  <a:pt x="1691640" y="2793773"/>
                  <a:pt x="1687830" y="2800441"/>
                </a:cubicBezTo>
                <a:cubicBezTo>
                  <a:pt x="1684020" y="2808061"/>
                  <a:pt x="1679258" y="2815681"/>
                  <a:pt x="1675448" y="2823301"/>
                </a:cubicBezTo>
                <a:cubicBezTo>
                  <a:pt x="1677352" y="2818538"/>
                  <a:pt x="1680210" y="2812823"/>
                  <a:pt x="1681164" y="2810918"/>
                </a:cubicBezTo>
                <a:lnTo>
                  <a:pt x="1660208" y="2844256"/>
                </a:lnTo>
                <a:cubicBezTo>
                  <a:pt x="1653540" y="2855686"/>
                  <a:pt x="1645920" y="2867116"/>
                  <a:pt x="1640204" y="2878546"/>
                </a:cubicBezTo>
                <a:lnTo>
                  <a:pt x="1644968" y="2867116"/>
                </a:lnTo>
                <a:cubicBezTo>
                  <a:pt x="1646872" y="2863306"/>
                  <a:pt x="1648778" y="2859496"/>
                  <a:pt x="1650684" y="2855686"/>
                </a:cubicBezTo>
                <a:cubicBezTo>
                  <a:pt x="1654492" y="2848066"/>
                  <a:pt x="1658304" y="2840446"/>
                  <a:pt x="1662112" y="2832826"/>
                </a:cubicBezTo>
                <a:lnTo>
                  <a:pt x="1674496" y="2810918"/>
                </a:lnTo>
                <a:lnTo>
                  <a:pt x="1681164" y="2799488"/>
                </a:lnTo>
                <a:lnTo>
                  <a:pt x="1687830" y="2789011"/>
                </a:lnTo>
                <a:cubicBezTo>
                  <a:pt x="1697356" y="2774723"/>
                  <a:pt x="1706880" y="2760436"/>
                  <a:pt x="1715452" y="2746148"/>
                </a:cubicBezTo>
                <a:cubicBezTo>
                  <a:pt x="1724024" y="2732813"/>
                  <a:pt x="1734504" y="2718526"/>
                  <a:pt x="1743076" y="2704238"/>
                </a:cubicBezTo>
                <a:lnTo>
                  <a:pt x="1742124" y="2696618"/>
                </a:lnTo>
                <a:cubicBezTo>
                  <a:pt x="1749744" y="2686141"/>
                  <a:pt x="1758316" y="2674711"/>
                  <a:pt x="1767840" y="2663281"/>
                </a:cubicBezTo>
                <a:cubicBezTo>
                  <a:pt x="1777364" y="2651851"/>
                  <a:pt x="1786890" y="2640421"/>
                  <a:pt x="1795464" y="2628991"/>
                </a:cubicBezTo>
                <a:cubicBezTo>
                  <a:pt x="1814512" y="2608036"/>
                  <a:pt x="1831658" y="2587081"/>
                  <a:pt x="1842136" y="2574698"/>
                </a:cubicBezTo>
                <a:cubicBezTo>
                  <a:pt x="1827848" y="2588986"/>
                  <a:pt x="1816418" y="2601368"/>
                  <a:pt x="1806892" y="2611846"/>
                </a:cubicBezTo>
                <a:cubicBezTo>
                  <a:pt x="1801178" y="2617561"/>
                  <a:pt x="1797368" y="2622323"/>
                  <a:pt x="1792604" y="2627086"/>
                </a:cubicBezTo>
                <a:cubicBezTo>
                  <a:pt x="1787844" y="2631848"/>
                  <a:pt x="1784032" y="2637563"/>
                  <a:pt x="1780224" y="2642326"/>
                </a:cubicBezTo>
                <a:cubicBezTo>
                  <a:pt x="1772604" y="2651851"/>
                  <a:pt x="1764030" y="2662328"/>
                  <a:pt x="1754504" y="2674711"/>
                </a:cubicBezTo>
                <a:cubicBezTo>
                  <a:pt x="1749744" y="2680426"/>
                  <a:pt x="1744980" y="2687093"/>
                  <a:pt x="1739264" y="2694713"/>
                </a:cubicBezTo>
                <a:cubicBezTo>
                  <a:pt x="1733550" y="2702333"/>
                  <a:pt x="1727836" y="2709953"/>
                  <a:pt x="1721168" y="2719478"/>
                </a:cubicBezTo>
                <a:cubicBezTo>
                  <a:pt x="1716404" y="2723288"/>
                  <a:pt x="1722120" y="2712811"/>
                  <a:pt x="1730692" y="2699476"/>
                </a:cubicBezTo>
                <a:cubicBezTo>
                  <a:pt x="1734504" y="2692808"/>
                  <a:pt x="1739264" y="2685188"/>
                  <a:pt x="1743076" y="2679473"/>
                </a:cubicBezTo>
                <a:cubicBezTo>
                  <a:pt x="1747838" y="2673758"/>
                  <a:pt x="1751648" y="2668996"/>
                  <a:pt x="1752600" y="2667091"/>
                </a:cubicBezTo>
                <a:lnTo>
                  <a:pt x="1745932" y="2679473"/>
                </a:lnTo>
                <a:cubicBezTo>
                  <a:pt x="1764030" y="2659471"/>
                  <a:pt x="1779270" y="2641373"/>
                  <a:pt x="1793558" y="2624228"/>
                </a:cubicBezTo>
                <a:cubicBezTo>
                  <a:pt x="1807844" y="2608036"/>
                  <a:pt x="1822132" y="2591843"/>
                  <a:pt x="1836420" y="2575651"/>
                </a:cubicBezTo>
                <a:cubicBezTo>
                  <a:pt x="1851660" y="2559458"/>
                  <a:pt x="1867852" y="2543266"/>
                  <a:pt x="1885950" y="2525168"/>
                </a:cubicBezTo>
                <a:cubicBezTo>
                  <a:pt x="1895476" y="2517548"/>
                  <a:pt x="1905952" y="2508023"/>
                  <a:pt x="1916430" y="2498498"/>
                </a:cubicBezTo>
                <a:cubicBezTo>
                  <a:pt x="1922144" y="2493736"/>
                  <a:pt x="1927860" y="2488021"/>
                  <a:pt x="1933576" y="2483258"/>
                </a:cubicBezTo>
                <a:cubicBezTo>
                  <a:pt x="1939290" y="2478496"/>
                  <a:pt x="1945958" y="2473733"/>
                  <a:pt x="1952624" y="2468971"/>
                </a:cubicBezTo>
                <a:cubicBezTo>
                  <a:pt x="1968818" y="2456588"/>
                  <a:pt x="1959292" y="2464208"/>
                  <a:pt x="1956436" y="2468018"/>
                </a:cubicBezTo>
                <a:cubicBezTo>
                  <a:pt x="1966912" y="2459446"/>
                  <a:pt x="1977390" y="2450873"/>
                  <a:pt x="1987868" y="2442301"/>
                </a:cubicBezTo>
                <a:cubicBezTo>
                  <a:pt x="1998344" y="2434681"/>
                  <a:pt x="2009776" y="2427061"/>
                  <a:pt x="2021204" y="2419441"/>
                </a:cubicBezTo>
                <a:cubicBezTo>
                  <a:pt x="2043112" y="2403248"/>
                  <a:pt x="2066924" y="2389913"/>
                  <a:pt x="2089784" y="2376578"/>
                </a:cubicBezTo>
                <a:cubicBezTo>
                  <a:pt x="2095500" y="2372768"/>
                  <a:pt x="2101216" y="2368958"/>
                  <a:pt x="2106930" y="2366101"/>
                </a:cubicBezTo>
                <a:lnTo>
                  <a:pt x="2125028" y="2356576"/>
                </a:lnTo>
                <a:cubicBezTo>
                  <a:pt x="2136458" y="2349908"/>
                  <a:pt x="2148840" y="2344193"/>
                  <a:pt x="2160270" y="2337526"/>
                </a:cubicBezTo>
                <a:cubicBezTo>
                  <a:pt x="2172652" y="2331811"/>
                  <a:pt x="2184084" y="2326096"/>
                  <a:pt x="2196464" y="2320381"/>
                </a:cubicBezTo>
                <a:cubicBezTo>
                  <a:pt x="2208848" y="2314666"/>
                  <a:pt x="2220278" y="2307998"/>
                  <a:pt x="2232660" y="2302283"/>
                </a:cubicBezTo>
                <a:cubicBezTo>
                  <a:pt x="2222184" y="2307046"/>
                  <a:pt x="2212658" y="2312761"/>
                  <a:pt x="2202180" y="2318476"/>
                </a:cubicBezTo>
                <a:cubicBezTo>
                  <a:pt x="2210752" y="2314666"/>
                  <a:pt x="2220278" y="2309903"/>
                  <a:pt x="2229804" y="2305141"/>
                </a:cubicBezTo>
                <a:cubicBezTo>
                  <a:pt x="2240280" y="2301331"/>
                  <a:pt x="2251710" y="2296568"/>
                  <a:pt x="2263140" y="2291806"/>
                </a:cubicBezTo>
                <a:cubicBezTo>
                  <a:pt x="2275524" y="2287043"/>
                  <a:pt x="2287904" y="2281328"/>
                  <a:pt x="2301240" y="2276566"/>
                </a:cubicBezTo>
                <a:cubicBezTo>
                  <a:pt x="2315528" y="2271803"/>
                  <a:pt x="2329816" y="2266088"/>
                  <a:pt x="2344104" y="2261326"/>
                </a:cubicBezTo>
                <a:cubicBezTo>
                  <a:pt x="2403158" y="2242276"/>
                  <a:pt x="2471738" y="2223226"/>
                  <a:pt x="2543176" y="2214653"/>
                </a:cubicBezTo>
                <a:lnTo>
                  <a:pt x="2544128" y="2212748"/>
                </a:lnTo>
                <a:cubicBezTo>
                  <a:pt x="2535556" y="2212748"/>
                  <a:pt x="2545080" y="2211796"/>
                  <a:pt x="2560320" y="2209891"/>
                </a:cubicBezTo>
                <a:cubicBezTo>
                  <a:pt x="2574608" y="2208938"/>
                  <a:pt x="2595564" y="2207033"/>
                  <a:pt x="2609850" y="2207033"/>
                </a:cubicBezTo>
                <a:cubicBezTo>
                  <a:pt x="2680336" y="2200366"/>
                  <a:pt x="2748916" y="2198461"/>
                  <a:pt x="2804160" y="2193698"/>
                </a:cubicBezTo>
                <a:cubicBezTo>
                  <a:pt x="2786064" y="2193698"/>
                  <a:pt x="2763204" y="2193698"/>
                  <a:pt x="2737484" y="2193698"/>
                </a:cubicBezTo>
                <a:cubicBezTo>
                  <a:pt x="2727008" y="2194651"/>
                  <a:pt x="2688908" y="2195603"/>
                  <a:pt x="2655570" y="2197508"/>
                </a:cubicBezTo>
                <a:cubicBezTo>
                  <a:pt x="2622232" y="2199413"/>
                  <a:pt x="2593658" y="2202271"/>
                  <a:pt x="2603184" y="2204176"/>
                </a:cubicBezTo>
                <a:cubicBezTo>
                  <a:pt x="2587944" y="2204176"/>
                  <a:pt x="2569844" y="2205128"/>
                  <a:pt x="2551748" y="2207033"/>
                </a:cubicBezTo>
                <a:cubicBezTo>
                  <a:pt x="2533650" y="2209891"/>
                  <a:pt x="2514600" y="2211796"/>
                  <a:pt x="2495550" y="2214653"/>
                </a:cubicBezTo>
                <a:cubicBezTo>
                  <a:pt x="2477452" y="2218463"/>
                  <a:pt x="2459356" y="2222273"/>
                  <a:pt x="2443164" y="2225131"/>
                </a:cubicBezTo>
                <a:cubicBezTo>
                  <a:pt x="2434590" y="2227036"/>
                  <a:pt x="2426970" y="2228941"/>
                  <a:pt x="2420304" y="2229893"/>
                </a:cubicBezTo>
                <a:cubicBezTo>
                  <a:pt x="2412684" y="2230846"/>
                  <a:pt x="2406968" y="2232751"/>
                  <a:pt x="2401252" y="2233703"/>
                </a:cubicBezTo>
                <a:cubicBezTo>
                  <a:pt x="2481264" y="2218463"/>
                  <a:pt x="2346960" y="2250848"/>
                  <a:pt x="2334578" y="2259421"/>
                </a:cubicBezTo>
                <a:cubicBezTo>
                  <a:pt x="2327910" y="2260373"/>
                  <a:pt x="2316480" y="2263231"/>
                  <a:pt x="2305050" y="2267041"/>
                </a:cubicBezTo>
                <a:cubicBezTo>
                  <a:pt x="2299336" y="2268946"/>
                  <a:pt x="2293620" y="2270851"/>
                  <a:pt x="2286952" y="2272756"/>
                </a:cubicBezTo>
                <a:cubicBezTo>
                  <a:pt x="2281238" y="2274661"/>
                  <a:pt x="2274570" y="2277518"/>
                  <a:pt x="2268856" y="2279423"/>
                </a:cubicBezTo>
                <a:cubicBezTo>
                  <a:pt x="2250998" y="2286567"/>
                  <a:pt x="2235816" y="2292104"/>
                  <a:pt x="2230950" y="2292818"/>
                </a:cubicBezTo>
                <a:lnTo>
                  <a:pt x="2230092" y="2292061"/>
                </a:lnTo>
                <a:lnTo>
                  <a:pt x="2246948" y="2286091"/>
                </a:lnTo>
                <a:cubicBezTo>
                  <a:pt x="2254568" y="2283233"/>
                  <a:pt x="2263140" y="2280376"/>
                  <a:pt x="2272664" y="2276566"/>
                </a:cubicBezTo>
                <a:cubicBezTo>
                  <a:pt x="2282190" y="2272756"/>
                  <a:pt x="2290764" y="2268946"/>
                  <a:pt x="2299336" y="2266088"/>
                </a:cubicBezTo>
                <a:cubicBezTo>
                  <a:pt x="2319338" y="2258468"/>
                  <a:pt x="2319338" y="2257516"/>
                  <a:pt x="2310764" y="2259421"/>
                </a:cubicBezTo>
                <a:cubicBezTo>
                  <a:pt x="2302192" y="2261326"/>
                  <a:pt x="2284096" y="2266088"/>
                  <a:pt x="2266950" y="2272756"/>
                </a:cubicBezTo>
                <a:cubicBezTo>
                  <a:pt x="2249806" y="2278947"/>
                  <a:pt x="2233136" y="2284900"/>
                  <a:pt x="2226946" y="2286686"/>
                </a:cubicBezTo>
                <a:lnTo>
                  <a:pt x="2226786" y="2285850"/>
                </a:lnTo>
                <a:lnTo>
                  <a:pt x="2249804" y="2275613"/>
                </a:lnTo>
                <a:cubicBezTo>
                  <a:pt x="2237422" y="2280852"/>
                  <a:pt x="2230160" y="2284067"/>
                  <a:pt x="2226766" y="2285748"/>
                </a:cubicBezTo>
                <a:lnTo>
                  <a:pt x="2226786" y="2285850"/>
                </a:lnTo>
                <a:lnTo>
                  <a:pt x="2150746" y="2319666"/>
                </a:lnTo>
                <a:cubicBezTo>
                  <a:pt x="2116694" y="2336573"/>
                  <a:pt x="2082166" y="2355623"/>
                  <a:pt x="2048828" y="2376578"/>
                </a:cubicBezTo>
                <a:cubicBezTo>
                  <a:pt x="1982152" y="2418488"/>
                  <a:pt x="1919288" y="2468018"/>
                  <a:pt x="1868804" y="2515643"/>
                </a:cubicBezTo>
                <a:cubicBezTo>
                  <a:pt x="1884998" y="2502308"/>
                  <a:pt x="1902144" y="2488021"/>
                  <a:pt x="1919288" y="2474686"/>
                </a:cubicBezTo>
                <a:cubicBezTo>
                  <a:pt x="1908810" y="2483258"/>
                  <a:pt x="1897380" y="2493736"/>
                  <a:pt x="1884044" y="2504213"/>
                </a:cubicBezTo>
                <a:cubicBezTo>
                  <a:pt x="1879284" y="2508023"/>
                  <a:pt x="1875472" y="2511833"/>
                  <a:pt x="1870710" y="2515643"/>
                </a:cubicBezTo>
                <a:cubicBezTo>
                  <a:pt x="1866900" y="2519453"/>
                  <a:pt x="1862138" y="2524216"/>
                  <a:pt x="1858328" y="2528026"/>
                </a:cubicBezTo>
                <a:cubicBezTo>
                  <a:pt x="1849756" y="2535646"/>
                  <a:pt x="1841184" y="2544218"/>
                  <a:pt x="1832610" y="2551838"/>
                </a:cubicBezTo>
                <a:cubicBezTo>
                  <a:pt x="1827848" y="2555648"/>
                  <a:pt x="1824038" y="2559458"/>
                  <a:pt x="1820228" y="2563268"/>
                </a:cubicBezTo>
                <a:cubicBezTo>
                  <a:pt x="1816418" y="2567078"/>
                  <a:pt x="1813560" y="2570888"/>
                  <a:pt x="1809750" y="2574698"/>
                </a:cubicBezTo>
                <a:cubicBezTo>
                  <a:pt x="1803084" y="2582318"/>
                  <a:pt x="1796416" y="2588986"/>
                  <a:pt x="1790700" y="2594701"/>
                </a:cubicBezTo>
                <a:cubicBezTo>
                  <a:pt x="1779270" y="2607083"/>
                  <a:pt x="1771650" y="2614703"/>
                  <a:pt x="1769744" y="2616608"/>
                </a:cubicBezTo>
                <a:cubicBezTo>
                  <a:pt x="1784984" y="2599463"/>
                  <a:pt x="1802130" y="2581366"/>
                  <a:pt x="1820228" y="2561363"/>
                </a:cubicBezTo>
                <a:cubicBezTo>
                  <a:pt x="1829752" y="2551838"/>
                  <a:pt x="1839278" y="2542313"/>
                  <a:pt x="1849756" y="2532788"/>
                </a:cubicBezTo>
                <a:cubicBezTo>
                  <a:pt x="1860232" y="2523263"/>
                  <a:pt x="1869758" y="2512786"/>
                  <a:pt x="1881188" y="2503261"/>
                </a:cubicBezTo>
                <a:cubicBezTo>
                  <a:pt x="1881188" y="2502308"/>
                  <a:pt x="1873568" y="2507071"/>
                  <a:pt x="1864044" y="2515643"/>
                </a:cubicBezTo>
                <a:cubicBezTo>
                  <a:pt x="1853564" y="2524216"/>
                  <a:pt x="1841184" y="2537551"/>
                  <a:pt x="1827848" y="2549933"/>
                </a:cubicBezTo>
                <a:cubicBezTo>
                  <a:pt x="1824990" y="2552791"/>
                  <a:pt x="1821180" y="2556601"/>
                  <a:pt x="1818324" y="2559458"/>
                </a:cubicBezTo>
                <a:cubicBezTo>
                  <a:pt x="1814512" y="2562316"/>
                  <a:pt x="1811656" y="2566126"/>
                  <a:pt x="1808798" y="2568983"/>
                </a:cubicBezTo>
                <a:cubicBezTo>
                  <a:pt x="1803084" y="2575651"/>
                  <a:pt x="1797368" y="2581366"/>
                  <a:pt x="1792604" y="2587081"/>
                </a:cubicBezTo>
                <a:cubicBezTo>
                  <a:pt x="1782128" y="2598511"/>
                  <a:pt x="1775460" y="2605178"/>
                  <a:pt x="1773556" y="2606131"/>
                </a:cubicBezTo>
                <a:cubicBezTo>
                  <a:pt x="1764984" y="2617561"/>
                  <a:pt x="1756410" y="2628991"/>
                  <a:pt x="1747838" y="2640421"/>
                </a:cubicBezTo>
                <a:cubicBezTo>
                  <a:pt x="1740218" y="2651851"/>
                  <a:pt x="1730692" y="2662328"/>
                  <a:pt x="1723072" y="2674711"/>
                </a:cubicBezTo>
                <a:cubicBezTo>
                  <a:pt x="1707832" y="2698523"/>
                  <a:pt x="1690688" y="2722336"/>
                  <a:pt x="1677352" y="2747101"/>
                </a:cubicBezTo>
                <a:cubicBezTo>
                  <a:pt x="1690688" y="2726146"/>
                  <a:pt x="1705928" y="2706143"/>
                  <a:pt x="1720216" y="2686141"/>
                </a:cubicBezTo>
                <a:cubicBezTo>
                  <a:pt x="1713548" y="2695666"/>
                  <a:pt x="1703070" y="2710906"/>
                  <a:pt x="1689736" y="2729956"/>
                </a:cubicBezTo>
                <a:cubicBezTo>
                  <a:pt x="1684020" y="2739481"/>
                  <a:pt x="1677352" y="2749958"/>
                  <a:pt x="1669732" y="2761388"/>
                </a:cubicBezTo>
                <a:cubicBezTo>
                  <a:pt x="1662112" y="2772818"/>
                  <a:pt x="1653540" y="2784248"/>
                  <a:pt x="1646872" y="2797583"/>
                </a:cubicBezTo>
                <a:cubicBezTo>
                  <a:pt x="1632584" y="2823301"/>
                  <a:pt x="1615440" y="2850923"/>
                  <a:pt x="1602104" y="2879498"/>
                </a:cubicBezTo>
                <a:cubicBezTo>
                  <a:pt x="1594484" y="2893786"/>
                  <a:pt x="1587818" y="2908073"/>
                  <a:pt x="1581150" y="2921408"/>
                </a:cubicBezTo>
                <a:cubicBezTo>
                  <a:pt x="1574484" y="2935696"/>
                  <a:pt x="1568768" y="2949031"/>
                  <a:pt x="1563052" y="2962366"/>
                </a:cubicBezTo>
                <a:cubicBezTo>
                  <a:pt x="1582104" y="2898548"/>
                  <a:pt x="1632584" y="2801393"/>
                  <a:pt x="1702118" y="2701381"/>
                </a:cubicBezTo>
                <a:cubicBezTo>
                  <a:pt x="1752600" y="2628038"/>
                  <a:pt x="1664018" y="2742338"/>
                  <a:pt x="1712596" y="2672806"/>
                </a:cubicBezTo>
                <a:cubicBezTo>
                  <a:pt x="1705928" y="2681378"/>
                  <a:pt x="1693544" y="2696618"/>
                  <a:pt x="1682116" y="2712811"/>
                </a:cubicBezTo>
                <a:cubicBezTo>
                  <a:pt x="1676400" y="2721384"/>
                  <a:pt x="1670924" y="2730194"/>
                  <a:pt x="1666042" y="2738290"/>
                </a:cubicBezTo>
                <a:lnTo>
                  <a:pt x="1655978" y="2755351"/>
                </a:lnTo>
                <a:lnTo>
                  <a:pt x="1656398" y="2754720"/>
                </a:lnTo>
                <a:lnTo>
                  <a:pt x="1655734" y="2755764"/>
                </a:lnTo>
                <a:lnTo>
                  <a:pt x="1653540" y="2759483"/>
                </a:lnTo>
                <a:cubicBezTo>
                  <a:pt x="1647824" y="2768056"/>
                  <a:pt x="1641158" y="2777581"/>
                  <a:pt x="1635444" y="2787106"/>
                </a:cubicBezTo>
                <a:cubicBezTo>
                  <a:pt x="1639252" y="2778533"/>
                  <a:pt x="1644968" y="2769008"/>
                  <a:pt x="1650684" y="2758531"/>
                </a:cubicBezTo>
                <a:cubicBezTo>
                  <a:pt x="1656398" y="2748053"/>
                  <a:pt x="1663064" y="2736623"/>
                  <a:pt x="1670684" y="2724241"/>
                </a:cubicBezTo>
                <a:cubicBezTo>
                  <a:pt x="1677352" y="2711858"/>
                  <a:pt x="1686878" y="2700428"/>
                  <a:pt x="1695450" y="2687093"/>
                </a:cubicBezTo>
                <a:cubicBezTo>
                  <a:pt x="1704976" y="2674711"/>
                  <a:pt x="1713548" y="2660423"/>
                  <a:pt x="1724024" y="2648041"/>
                </a:cubicBezTo>
                <a:cubicBezTo>
                  <a:pt x="1734504" y="2635658"/>
                  <a:pt x="1744980" y="2622323"/>
                  <a:pt x="1755458" y="2608988"/>
                </a:cubicBezTo>
                <a:cubicBezTo>
                  <a:pt x="1765936" y="2595653"/>
                  <a:pt x="1778318" y="2583271"/>
                  <a:pt x="1788796" y="2570888"/>
                </a:cubicBezTo>
                <a:cubicBezTo>
                  <a:pt x="1794510" y="2565173"/>
                  <a:pt x="1799272" y="2558506"/>
                  <a:pt x="1804988" y="2552791"/>
                </a:cubicBezTo>
                <a:cubicBezTo>
                  <a:pt x="1809750" y="2547076"/>
                  <a:pt x="1815464" y="2541361"/>
                  <a:pt x="1821180" y="2535646"/>
                </a:cubicBezTo>
                <a:cubicBezTo>
                  <a:pt x="1832610" y="2524216"/>
                  <a:pt x="1843088" y="2513738"/>
                  <a:pt x="1852612" y="2503261"/>
                </a:cubicBezTo>
                <a:cubicBezTo>
                  <a:pt x="1845944" y="2509928"/>
                  <a:pt x="1840230" y="2516596"/>
                  <a:pt x="1838324" y="2519453"/>
                </a:cubicBezTo>
                <a:cubicBezTo>
                  <a:pt x="1903096" y="2461351"/>
                  <a:pt x="1974532" y="2408011"/>
                  <a:pt x="2045970" y="2362291"/>
                </a:cubicBezTo>
                <a:cubicBezTo>
                  <a:pt x="2025968" y="2372768"/>
                  <a:pt x="2013584" y="2381341"/>
                  <a:pt x="2002156" y="2388961"/>
                </a:cubicBezTo>
                <a:cubicBezTo>
                  <a:pt x="1990724" y="2396581"/>
                  <a:pt x="1982152" y="2403248"/>
                  <a:pt x="1971676" y="2410868"/>
                </a:cubicBezTo>
                <a:cubicBezTo>
                  <a:pt x="1968818" y="2411821"/>
                  <a:pt x="2034540" y="2365148"/>
                  <a:pt x="2060258" y="2349908"/>
                </a:cubicBezTo>
                <a:cubicBezTo>
                  <a:pt x="2043112" y="2359433"/>
                  <a:pt x="2033588" y="2364196"/>
                  <a:pt x="2027872" y="2367053"/>
                </a:cubicBezTo>
                <a:cubicBezTo>
                  <a:pt x="2022158" y="2369911"/>
                  <a:pt x="2021204" y="2369911"/>
                  <a:pt x="2021204" y="2369911"/>
                </a:cubicBezTo>
                <a:cubicBezTo>
                  <a:pt x="2021204" y="2368958"/>
                  <a:pt x="2023110" y="2367053"/>
                  <a:pt x="2002156" y="2380388"/>
                </a:cubicBezTo>
                <a:cubicBezTo>
                  <a:pt x="2023110" y="2364196"/>
                  <a:pt x="2044064" y="2352766"/>
                  <a:pt x="2065020" y="2340383"/>
                </a:cubicBezTo>
                <a:cubicBezTo>
                  <a:pt x="2069784" y="2337526"/>
                  <a:pt x="2075498" y="2333716"/>
                  <a:pt x="2081212" y="2330858"/>
                </a:cubicBezTo>
                <a:cubicBezTo>
                  <a:pt x="2086928" y="2327048"/>
                  <a:pt x="2093596" y="2324191"/>
                  <a:pt x="2099310" y="2321333"/>
                </a:cubicBezTo>
                <a:cubicBezTo>
                  <a:pt x="2111692" y="2314666"/>
                  <a:pt x="2124076" y="2307998"/>
                  <a:pt x="2138364" y="2301331"/>
                </a:cubicBezTo>
                <a:cubicBezTo>
                  <a:pt x="2168844" y="2288948"/>
                  <a:pt x="2115504" y="2316571"/>
                  <a:pt x="2123124" y="2316571"/>
                </a:cubicBezTo>
                <a:cubicBezTo>
                  <a:pt x="2151698" y="2300378"/>
                  <a:pt x="2173604" y="2292758"/>
                  <a:pt x="2199324" y="2282281"/>
                </a:cubicBezTo>
                <a:cubicBezTo>
                  <a:pt x="2212658" y="2276566"/>
                  <a:pt x="2225992" y="2271803"/>
                  <a:pt x="2242184" y="2266088"/>
                </a:cubicBezTo>
                <a:cubicBezTo>
                  <a:pt x="2249804" y="2263231"/>
                  <a:pt x="2258378" y="2260373"/>
                  <a:pt x="2267904" y="2256563"/>
                </a:cubicBezTo>
                <a:cubicBezTo>
                  <a:pt x="2272664" y="2254658"/>
                  <a:pt x="2277428" y="2252753"/>
                  <a:pt x="2282190" y="2250848"/>
                </a:cubicBezTo>
                <a:cubicBezTo>
                  <a:pt x="2287904" y="2248943"/>
                  <a:pt x="2292668" y="2247038"/>
                  <a:pt x="2298384" y="2245133"/>
                </a:cubicBezTo>
                <a:cubicBezTo>
                  <a:pt x="2291716" y="2247038"/>
                  <a:pt x="2285048" y="2248943"/>
                  <a:pt x="2279332" y="2250848"/>
                </a:cubicBezTo>
                <a:cubicBezTo>
                  <a:pt x="2273618" y="2252753"/>
                  <a:pt x="2269808" y="2254658"/>
                  <a:pt x="2265998" y="2255611"/>
                </a:cubicBezTo>
                <a:cubicBezTo>
                  <a:pt x="2258378" y="2258468"/>
                  <a:pt x="2254568" y="2259421"/>
                  <a:pt x="2253616" y="2259421"/>
                </a:cubicBezTo>
                <a:cubicBezTo>
                  <a:pt x="2251710" y="2259421"/>
                  <a:pt x="2260284" y="2254658"/>
                  <a:pt x="2273618" y="2248943"/>
                </a:cubicBezTo>
                <a:cubicBezTo>
                  <a:pt x="2286952" y="2243228"/>
                  <a:pt x="2306004" y="2236561"/>
                  <a:pt x="2324100" y="2229893"/>
                </a:cubicBezTo>
                <a:cubicBezTo>
                  <a:pt x="2332672" y="2227036"/>
                  <a:pt x="2342198" y="2224178"/>
                  <a:pt x="2349818" y="2221321"/>
                </a:cubicBezTo>
                <a:cubicBezTo>
                  <a:pt x="2357438" y="2219416"/>
                  <a:pt x="2364104" y="2217511"/>
                  <a:pt x="2369820" y="2215606"/>
                </a:cubicBezTo>
                <a:lnTo>
                  <a:pt x="2348864" y="2220368"/>
                </a:lnTo>
                <a:cubicBezTo>
                  <a:pt x="2367916" y="2213701"/>
                  <a:pt x="2386012" y="2207986"/>
                  <a:pt x="2402204" y="2204176"/>
                </a:cubicBezTo>
                <a:cubicBezTo>
                  <a:pt x="2406968" y="2203223"/>
                  <a:pt x="2410778" y="2202271"/>
                  <a:pt x="2414588" y="2201318"/>
                </a:cubicBezTo>
                <a:cubicBezTo>
                  <a:pt x="2418398" y="2200366"/>
                  <a:pt x="2422208" y="2200366"/>
                  <a:pt x="2426018" y="2199413"/>
                </a:cubicBezTo>
                <a:cubicBezTo>
                  <a:pt x="2433638" y="2198461"/>
                  <a:pt x="2441258" y="2197508"/>
                  <a:pt x="2447924" y="2197508"/>
                </a:cubicBezTo>
                <a:cubicBezTo>
                  <a:pt x="2434590" y="2200366"/>
                  <a:pt x="2422208" y="2202271"/>
                  <a:pt x="2410778" y="2205128"/>
                </a:cubicBezTo>
                <a:cubicBezTo>
                  <a:pt x="2399348" y="2207986"/>
                  <a:pt x="2388870" y="2210843"/>
                  <a:pt x="2380298" y="2212748"/>
                </a:cubicBezTo>
                <a:cubicBezTo>
                  <a:pt x="2364104" y="2217511"/>
                  <a:pt x="2355532" y="2220368"/>
                  <a:pt x="2363152" y="2220368"/>
                </a:cubicBezTo>
                <a:cubicBezTo>
                  <a:pt x="2380298" y="2216558"/>
                  <a:pt x="2396490" y="2212748"/>
                  <a:pt x="2413636" y="2207986"/>
                </a:cubicBezTo>
                <a:cubicBezTo>
                  <a:pt x="2430780" y="2204176"/>
                  <a:pt x="2448878" y="2200366"/>
                  <a:pt x="2467928" y="2196556"/>
                </a:cubicBezTo>
                <a:lnTo>
                  <a:pt x="2433638" y="2205128"/>
                </a:lnTo>
                <a:lnTo>
                  <a:pt x="2475548" y="2197508"/>
                </a:lnTo>
                <a:cubicBezTo>
                  <a:pt x="2482216" y="2196556"/>
                  <a:pt x="2489836" y="2195603"/>
                  <a:pt x="2496504" y="2194651"/>
                </a:cubicBezTo>
                <a:lnTo>
                  <a:pt x="2517458" y="2191793"/>
                </a:lnTo>
                <a:cubicBezTo>
                  <a:pt x="2530792" y="2190841"/>
                  <a:pt x="2545080" y="2187983"/>
                  <a:pt x="2559368" y="2187031"/>
                </a:cubicBezTo>
                <a:cubicBezTo>
                  <a:pt x="2573656" y="2186078"/>
                  <a:pt x="2586992" y="2185126"/>
                  <a:pt x="2601278" y="2184173"/>
                </a:cubicBezTo>
                <a:cubicBezTo>
                  <a:pt x="2627948" y="2179411"/>
                  <a:pt x="2671764" y="2173696"/>
                  <a:pt x="2694624" y="2167981"/>
                </a:cubicBezTo>
                <a:cubicBezTo>
                  <a:pt x="2734628" y="2169886"/>
                  <a:pt x="2788920" y="2166076"/>
                  <a:pt x="2825116" y="2162266"/>
                </a:cubicBezTo>
                <a:lnTo>
                  <a:pt x="2807970" y="2164171"/>
                </a:lnTo>
                <a:cubicBezTo>
                  <a:pt x="2843212" y="2164171"/>
                  <a:pt x="2900364" y="2159408"/>
                  <a:pt x="2947036" y="2149883"/>
                </a:cubicBezTo>
                <a:cubicBezTo>
                  <a:pt x="2994660" y="2140358"/>
                  <a:pt x="3031808" y="2126071"/>
                  <a:pt x="3036570" y="2122261"/>
                </a:cubicBezTo>
                <a:cubicBezTo>
                  <a:pt x="3047048" y="2118451"/>
                  <a:pt x="3034666" y="2126071"/>
                  <a:pt x="3011804" y="2134643"/>
                </a:cubicBezTo>
                <a:cubicBezTo>
                  <a:pt x="2989898" y="2144168"/>
                  <a:pt x="2956560" y="2153693"/>
                  <a:pt x="2932748" y="2159408"/>
                </a:cubicBezTo>
                <a:cubicBezTo>
                  <a:pt x="2908936" y="2165123"/>
                  <a:pt x="2893696" y="2168933"/>
                  <a:pt x="2906078" y="2167981"/>
                </a:cubicBezTo>
                <a:cubicBezTo>
                  <a:pt x="2911792" y="2167028"/>
                  <a:pt x="2926080" y="2166076"/>
                  <a:pt x="2947988" y="2162266"/>
                </a:cubicBezTo>
                <a:cubicBezTo>
                  <a:pt x="2970848" y="2158456"/>
                  <a:pt x="3002280" y="2151788"/>
                  <a:pt x="3042284" y="2136548"/>
                </a:cubicBezTo>
                <a:cubicBezTo>
                  <a:pt x="3046096" y="2135596"/>
                  <a:pt x="3049904" y="2133691"/>
                  <a:pt x="3053716" y="2132738"/>
                </a:cubicBezTo>
                <a:cubicBezTo>
                  <a:pt x="3056572" y="2130833"/>
                  <a:pt x="3060384" y="2128928"/>
                  <a:pt x="3063240" y="2127976"/>
                </a:cubicBezTo>
                <a:cubicBezTo>
                  <a:pt x="3069908" y="2125118"/>
                  <a:pt x="3075624" y="2122261"/>
                  <a:pt x="3080384" y="2120356"/>
                </a:cubicBezTo>
                <a:cubicBezTo>
                  <a:pt x="3089910" y="2114641"/>
                  <a:pt x="3097530" y="2109878"/>
                  <a:pt x="3104198" y="2106068"/>
                </a:cubicBezTo>
                <a:cubicBezTo>
                  <a:pt x="3110866" y="2102258"/>
                  <a:pt x="3115628" y="2099401"/>
                  <a:pt x="3119438" y="2096543"/>
                </a:cubicBezTo>
                <a:cubicBezTo>
                  <a:pt x="3123248" y="2093686"/>
                  <a:pt x="3126104" y="2090828"/>
                  <a:pt x="3128010" y="2088923"/>
                </a:cubicBezTo>
                <a:cubicBezTo>
                  <a:pt x="3137536" y="2079398"/>
                  <a:pt x="3142298" y="2074636"/>
                  <a:pt x="3168968" y="2050823"/>
                </a:cubicBezTo>
                <a:cubicBezTo>
                  <a:pt x="3168968" y="2050823"/>
                  <a:pt x="3167064" y="2053681"/>
                  <a:pt x="3172778" y="2049871"/>
                </a:cubicBezTo>
                <a:cubicBezTo>
                  <a:pt x="3193732" y="2030821"/>
                  <a:pt x="3204210" y="2020343"/>
                  <a:pt x="3212784" y="2008913"/>
                </a:cubicBezTo>
                <a:cubicBezTo>
                  <a:pt x="3217544" y="2003198"/>
                  <a:pt x="3221356" y="1997483"/>
                  <a:pt x="3226118" y="1991768"/>
                </a:cubicBezTo>
                <a:cubicBezTo>
                  <a:pt x="3230880" y="1986053"/>
                  <a:pt x="3235644" y="1978433"/>
                  <a:pt x="3242310" y="1968908"/>
                </a:cubicBezTo>
                <a:cubicBezTo>
                  <a:pt x="3222308" y="1996531"/>
                  <a:pt x="3187066" y="2028915"/>
                  <a:pt x="3176588" y="2040346"/>
                </a:cubicBezTo>
                <a:cubicBezTo>
                  <a:pt x="3178492" y="2036536"/>
                  <a:pt x="3185160" y="2029868"/>
                  <a:pt x="3193732" y="2021296"/>
                </a:cubicBezTo>
                <a:cubicBezTo>
                  <a:pt x="3198496" y="2017486"/>
                  <a:pt x="3203258" y="2012723"/>
                  <a:pt x="3208020" y="2007008"/>
                </a:cubicBezTo>
                <a:cubicBezTo>
                  <a:pt x="3212784" y="2001293"/>
                  <a:pt x="3217544" y="1995578"/>
                  <a:pt x="3223260" y="1989863"/>
                </a:cubicBezTo>
                <a:cubicBezTo>
                  <a:pt x="3243264" y="1965098"/>
                  <a:pt x="3264218" y="1936523"/>
                  <a:pt x="3273744" y="1916521"/>
                </a:cubicBezTo>
                <a:cubicBezTo>
                  <a:pt x="3262312" y="1942238"/>
                  <a:pt x="3276600" y="1918426"/>
                  <a:pt x="3290888" y="1893661"/>
                </a:cubicBezTo>
                <a:cubicBezTo>
                  <a:pt x="3297556" y="1880326"/>
                  <a:pt x="3304224" y="1866990"/>
                  <a:pt x="3308032" y="1859371"/>
                </a:cubicBezTo>
                <a:cubicBezTo>
                  <a:pt x="3311844" y="1851751"/>
                  <a:pt x="3312796" y="1849846"/>
                  <a:pt x="3308984" y="1860323"/>
                </a:cubicBezTo>
                <a:cubicBezTo>
                  <a:pt x="3361372" y="1757453"/>
                  <a:pt x="3387092" y="1630771"/>
                  <a:pt x="3398520" y="1568858"/>
                </a:cubicBezTo>
                <a:cubicBezTo>
                  <a:pt x="3410904" y="1530758"/>
                  <a:pt x="3419476" y="1495515"/>
                  <a:pt x="3428048" y="1453606"/>
                </a:cubicBezTo>
                <a:cubicBezTo>
                  <a:pt x="3437572" y="1411696"/>
                  <a:pt x="3446144" y="1364071"/>
                  <a:pt x="3465196" y="1298348"/>
                </a:cubicBezTo>
                <a:cubicBezTo>
                  <a:pt x="3459480" y="1318351"/>
                  <a:pt x="3451860" y="1355498"/>
                  <a:pt x="3444240" y="1383121"/>
                </a:cubicBezTo>
                <a:cubicBezTo>
                  <a:pt x="3437572" y="1421221"/>
                  <a:pt x="3446144" y="1386931"/>
                  <a:pt x="3453766" y="1358356"/>
                </a:cubicBezTo>
                <a:cubicBezTo>
                  <a:pt x="3461384" y="1329781"/>
                  <a:pt x="3468052" y="1305968"/>
                  <a:pt x="3455670" y="1364071"/>
                </a:cubicBezTo>
                <a:cubicBezTo>
                  <a:pt x="3460432" y="1339306"/>
                  <a:pt x="3453766" y="1361213"/>
                  <a:pt x="3448050" y="1386931"/>
                </a:cubicBezTo>
                <a:cubicBezTo>
                  <a:pt x="3438524" y="1430746"/>
                  <a:pt x="3430904" y="1472656"/>
                  <a:pt x="3435668" y="1462178"/>
                </a:cubicBezTo>
                <a:lnTo>
                  <a:pt x="3465196" y="1356451"/>
                </a:lnTo>
                <a:lnTo>
                  <a:pt x="3457576" y="1393598"/>
                </a:lnTo>
                <a:cubicBezTo>
                  <a:pt x="3472816" y="1340258"/>
                  <a:pt x="3488056" y="1286918"/>
                  <a:pt x="3505200" y="1233578"/>
                </a:cubicBezTo>
                <a:cubicBezTo>
                  <a:pt x="3506152" y="1228815"/>
                  <a:pt x="3500438" y="1244056"/>
                  <a:pt x="3497580" y="1251676"/>
                </a:cubicBezTo>
                <a:cubicBezTo>
                  <a:pt x="3525204" y="1159283"/>
                  <a:pt x="3558540" y="1058318"/>
                  <a:pt x="3609024" y="967831"/>
                </a:cubicBezTo>
                <a:cubicBezTo>
                  <a:pt x="3657600" y="876391"/>
                  <a:pt x="3727132" y="797333"/>
                  <a:pt x="3798570" y="745898"/>
                </a:cubicBezTo>
                <a:cubicBezTo>
                  <a:pt x="3800476" y="742088"/>
                  <a:pt x="3808096" y="735421"/>
                  <a:pt x="3819524" y="725896"/>
                </a:cubicBezTo>
                <a:cubicBezTo>
                  <a:pt x="3825240" y="721133"/>
                  <a:pt x="3831908" y="715418"/>
                  <a:pt x="3839528" y="710656"/>
                </a:cubicBezTo>
                <a:cubicBezTo>
                  <a:pt x="3847148" y="705893"/>
                  <a:pt x="3855720" y="700178"/>
                  <a:pt x="3865244" y="694463"/>
                </a:cubicBezTo>
                <a:cubicBezTo>
                  <a:pt x="3870008" y="691606"/>
                  <a:pt x="3875724" y="687796"/>
                  <a:pt x="3880484" y="684938"/>
                </a:cubicBezTo>
                <a:cubicBezTo>
                  <a:pt x="3885248" y="682081"/>
                  <a:pt x="3890964" y="679223"/>
                  <a:pt x="3896678" y="676366"/>
                </a:cubicBezTo>
                <a:cubicBezTo>
                  <a:pt x="3908108" y="670651"/>
                  <a:pt x="3920492" y="664935"/>
                  <a:pt x="3932872" y="658268"/>
                </a:cubicBezTo>
                <a:cubicBezTo>
                  <a:pt x="3958592" y="647791"/>
                  <a:pt x="3986212" y="636360"/>
                  <a:pt x="4015740" y="627788"/>
                </a:cubicBezTo>
                <a:cubicBezTo>
                  <a:pt x="4073844" y="609691"/>
                  <a:pt x="4138612" y="597308"/>
                  <a:pt x="4197668" y="595403"/>
                </a:cubicBezTo>
                <a:cubicBezTo>
                  <a:pt x="4256724" y="592546"/>
                  <a:pt x="4309112" y="595403"/>
                  <a:pt x="4345304" y="601118"/>
                </a:cubicBezTo>
                <a:cubicBezTo>
                  <a:pt x="4335780" y="600166"/>
                  <a:pt x="4327208" y="600166"/>
                  <a:pt x="4319588" y="600166"/>
                </a:cubicBezTo>
                <a:cubicBezTo>
                  <a:pt x="4312920" y="600166"/>
                  <a:pt x="4307204" y="601118"/>
                  <a:pt x="4303396" y="602071"/>
                </a:cubicBezTo>
                <a:cubicBezTo>
                  <a:pt x="4295776" y="603976"/>
                  <a:pt x="4296728" y="605881"/>
                  <a:pt x="4308158" y="608738"/>
                </a:cubicBezTo>
                <a:cubicBezTo>
                  <a:pt x="4276726" y="604928"/>
                  <a:pt x="4211004" y="605881"/>
                  <a:pt x="4140518" y="613501"/>
                </a:cubicBezTo>
                <a:cubicBezTo>
                  <a:pt x="4134804" y="613501"/>
                  <a:pt x="4110038" y="615406"/>
                  <a:pt x="4093844" y="617310"/>
                </a:cubicBezTo>
                <a:cubicBezTo>
                  <a:pt x="4077652" y="619216"/>
                  <a:pt x="4070032" y="620168"/>
                  <a:pt x="4097656" y="612548"/>
                </a:cubicBezTo>
                <a:cubicBezTo>
                  <a:pt x="4073844" y="617310"/>
                  <a:pt x="4055744" y="622073"/>
                  <a:pt x="4043364" y="624931"/>
                </a:cubicBezTo>
                <a:cubicBezTo>
                  <a:pt x="4030980" y="628741"/>
                  <a:pt x="4024312" y="631598"/>
                  <a:pt x="4020504" y="632551"/>
                </a:cubicBezTo>
                <a:cubicBezTo>
                  <a:pt x="4013836" y="635408"/>
                  <a:pt x="4021456" y="634456"/>
                  <a:pt x="4032884" y="631598"/>
                </a:cubicBezTo>
                <a:cubicBezTo>
                  <a:pt x="4045268" y="628741"/>
                  <a:pt x="4061460" y="626835"/>
                  <a:pt x="4070984" y="625883"/>
                </a:cubicBezTo>
                <a:lnTo>
                  <a:pt x="4073906" y="625801"/>
                </a:lnTo>
                <a:lnTo>
                  <a:pt x="4059080" y="628740"/>
                </a:lnTo>
                <a:cubicBezTo>
                  <a:pt x="4029314" y="635646"/>
                  <a:pt x="3996690" y="644933"/>
                  <a:pt x="3970972" y="653506"/>
                </a:cubicBezTo>
                <a:cubicBezTo>
                  <a:pt x="3970020" y="654458"/>
                  <a:pt x="3959544" y="659221"/>
                  <a:pt x="3943350" y="665888"/>
                </a:cubicBezTo>
                <a:cubicBezTo>
                  <a:pt x="3935730" y="669698"/>
                  <a:pt x="3926204" y="675413"/>
                  <a:pt x="3916680" y="680176"/>
                </a:cubicBezTo>
                <a:cubicBezTo>
                  <a:pt x="3907156" y="685891"/>
                  <a:pt x="3895724" y="690653"/>
                  <a:pt x="3885248" y="697321"/>
                </a:cubicBezTo>
                <a:cubicBezTo>
                  <a:pt x="3864292" y="710656"/>
                  <a:pt x="3842384" y="724943"/>
                  <a:pt x="3824288" y="739231"/>
                </a:cubicBezTo>
                <a:cubicBezTo>
                  <a:pt x="3815716" y="745898"/>
                  <a:pt x="3807144" y="752566"/>
                  <a:pt x="3799524" y="758281"/>
                </a:cubicBezTo>
                <a:cubicBezTo>
                  <a:pt x="3792856" y="764948"/>
                  <a:pt x="3787140" y="770663"/>
                  <a:pt x="3782378" y="774473"/>
                </a:cubicBezTo>
                <a:lnTo>
                  <a:pt x="3822072" y="748981"/>
                </a:lnTo>
                <a:lnTo>
                  <a:pt x="3805238" y="761138"/>
                </a:lnTo>
                <a:cubicBezTo>
                  <a:pt x="3799524" y="765901"/>
                  <a:pt x="3793808" y="770663"/>
                  <a:pt x="3788092" y="775426"/>
                </a:cubicBezTo>
                <a:cubicBezTo>
                  <a:pt x="3782378" y="780188"/>
                  <a:pt x="3776664" y="784951"/>
                  <a:pt x="3770948" y="789713"/>
                </a:cubicBezTo>
                <a:lnTo>
                  <a:pt x="3762376" y="797333"/>
                </a:lnTo>
                <a:lnTo>
                  <a:pt x="3754756" y="804953"/>
                </a:lnTo>
                <a:cubicBezTo>
                  <a:pt x="3744278" y="815431"/>
                  <a:pt x="3733800" y="825908"/>
                  <a:pt x="3724276" y="835433"/>
                </a:cubicBezTo>
                <a:cubicBezTo>
                  <a:pt x="3715704" y="845910"/>
                  <a:pt x="3707130" y="855435"/>
                  <a:pt x="3699510" y="864960"/>
                </a:cubicBezTo>
                <a:cubicBezTo>
                  <a:pt x="3695700" y="869723"/>
                  <a:pt x="3692844" y="874485"/>
                  <a:pt x="3689032" y="878296"/>
                </a:cubicBezTo>
                <a:cubicBezTo>
                  <a:pt x="3686176" y="883058"/>
                  <a:pt x="3683318" y="886868"/>
                  <a:pt x="3680460" y="890678"/>
                </a:cubicBezTo>
                <a:cubicBezTo>
                  <a:pt x="3680460" y="891631"/>
                  <a:pt x="3685224" y="885916"/>
                  <a:pt x="3692844" y="877343"/>
                </a:cubicBezTo>
                <a:cubicBezTo>
                  <a:pt x="3701416" y="868771"/>
                  <a:pt x="3711892" y="857341"/>
                  <a:pt x="3722370" y="844958"/>
                </a:cubicBezTo>
                <a:cubicBezTo>
                  <a:pt x="3728084" y="839243"/>
                  <a:pt x="3733800" y="833528"/>
                  <a:pt x="3739516" y="827813"/>
                </a:cubicBezTo>
                <a:cubicBezTo>
                  <a:pt x="3745230" y="822098"/>
                  <a:pt x="3750944" y="816383"/>
                  <a:pt x="3755708" y="811621"/>
                </a:cubicBezTo>
                <a:cubicBezTo>
                  <a:pt x="3765232" y="801143"/>
                  <a:pt x="3772852" y="794476"/>
                  <a:pt x="3774758" y="790666"/>
                </a:cubicBezTo>
                <a:cubicBezTo>
                  <a:pt x="3778568" y="788760"/>
                  <a:pt x="3774758" y="793523"/>
                  <a:pt x="3767138" y="800191"/>
                </a:cubicBezTo>
                <a:cubicBezTo>
                  <a:pt x="3760470" y="807810"/>
                  <a:pt x="3750944" y="817335"/>
                  <a:pt x="3743324" y="825908"/>
                </a:cubicBezTo>
                <a:cubicBezTo>
                  <a:pt x="3728084" y="842101"/>
                  <a:pt x="3719512" y="851626"/>
                  <a:pt x="3752850" y="822098"/>
                </a:cubicBezTo>
                <a:cubicBezTo>
                  <a:pt x="3734752" y="840196"/>
                  <a:pt x="3715704" y="864008"/>
                  <a:pt x="3695700" y="888773"/>
                </a:cubicBezTo>
                <a:cubicBezTo>
                  <a:pt x="3687128" y="901156"/>
                  <a:pt x="3676650" y="914491"/>
                  <a:pt x="3668078" y="927826"/>
                </a:cubicBezTo>
                <a:lnTo>
                  <a:pt x="3654744" y="948781"/>
                </a:lnTo>
                <a:cubicBezTo>
                  <a:pt x="3650932" y="955448"/>
                  <a:pt x="3646170" y="963068"/>
                  <a:pt x="3642360" y="969735"/>
                </a:cubicBezTo>
                <a:cubicBezTo>
                  <a:pt x="3609976" y="1024981"/>
                  <a:pt x="3585210" y="1081178"/>
                  <a:pt x="3570924" y="1117373"/>
                </a:cubicBezTo>
                <a:cubicBezTo>
                  <a:pt x="3567112" y="1121183"/>
                  <a:pt x="3564256" y="1124041"/>
                  <a:pt x="3560444" y="1127851"/>
                </a:cubicBezTo>
                <a:cubicBezTo>
                  <a:pt x="3545204" y="1167856"/>
                  <a:pt x="3542348" y="1182143"/>
                  <a:pt x="3539492" y="1198336"/>
                </a:cubicBezTo>
                <a:cubicBezTo>
                  <a:pt x="3537584" y="1206908"/>
                  <a:pt x="3535680" y="1215481"/>
                  <a:pt x="3532824" y="1227863"/>
                </a:cubicBezTo>
                <a:cubicBezTo>
                  <a:pt x="3529966" y="1240246"/>
                  <a:pt x="3525204" y="1257390"/>
                  <a:pt x="3517584" y="1281203"/>
                </a:cubicBezTo>
                <a:cubicBezTo>
                  <a:pt x="3533776" y="1221196"/>
                  <a:pt x="3530918" y="1225958"/>
                  <a:pt x="3527108" y="1233578"/>
                </a:cubicBezTo>
                <a:cubicBezTo>
                  <a:pt x="3523298" y="1241198"/>
                  <a:pt x="3517584" y="1251676"/>
                  <a:pt x="3531870" y="1204051"/>
                </a:cubicBezTo>
                <a:cubicBezTo>
                  <a:pt x="3525204" y="1219291"/>
                  <a:pt x="3524250" y="1219291"/>
                  <a:pt x="3520440" y="1226911"/>
                </a:cubicBezTo>
                <a:cubicBezTo>
                  <a:pt x="3516630" y="1234531"/>
                  <a:pt x="3510916" y="1250723"/>
                  <a:pt x="3498532" y="1299301"/>
                </a:cubicBezTo>
                <a:cubicBezTo>
                  <a:pt x="3485198" y="1381215"/>
                  <a:pt x="3468052" y="1400265"/>
                  <a:pt x="3457576" y="1477418"/>
                </a:cubicBezTo>
                <a:cubicBezTo>
                  <a:pt x="3443288" y="1527901"/>
                  <a:pt x="3465196" y="1422173"/>
                  <a:pt x="3441384" y="1521233"/>
                </a:cubicBezTo>
                <a:cubicBezTo>
                  <a:pt x="3418524" y="1635533"/>
                  <a:pt x="3422332" y="1629818"/>
                  <a:pt x="3426144" y="1638390"/>
                </a:cubicBezTo>
                <a:cubicBezTo>
                  <a:pt x="3441384" y="1585051"/>
                  <a:pt x="3446144" y="1554571"/>
                  <a:pt x="3450908" y="1526948"/>
                </a:cubicBezTo>
                <a:cubicBezTo>
                  <a:pt x="3455670" y="1499326"/>
                  <a:pt x="3459480" y="1473608"/>
                  <a:pt x="3469958" y="1429793"/>
                </a:cubicBezTo>
                <a:cubicBezTo>
                  <a:pt x="3459480" y="1488848"/>
                  <a:pt x="3449956" y="1547903"/>
                  <a:pt x="3438524" y="1606006"/>
                </a:cubicBezTo>
                <a:cubicBezTo>
                  <a:pt x="3448050" y="1574573"/>
                  <a:pt x="3452812" y="1550761"/>
                  <a:pt x="3457576" y="1530758"/>
                </a:cubicBezTo>
                <a:cubicBezTo>
                  <a:pt x="3449956" y="1566001"/>
                  <a:pt x="3444240" y="1595528"/>
                  <a:pt x="3439478" y="1621246"/>
                </a:cubicBezTo>
                <a:cubicBezTo>
                  <a:pt x="3436620" y="1636486"/>
                  <a:pt x="3434716" y="1649821"/>
                  <a:pt x="3431858" y="1662203"/>
                </a:cubicBezTo>
                <a:cubicBezTo>
                  <a:pt x="3457576" y="1565048"/>
                  <a:pt x="3476624" y="1477418"/>
                  <a:pt x="3483292" y="1462178"/>
                </a:cubicBezTo>
                <a:lnTo>
                  <a:pt x="3483292" y="1476465"/>
                </a:lnTo>
                <a:cubicBezTo>
                  <a:pt x="3493770" y="1442176"/>
                  <a:pt x="3504248" y="1385026"/>
                  <a:pt x="3509010" y="1358356"/>
                </a:cubicBezTo>
                <a:cubicBezTo>
                  <a:pt x="3519488" y="1314540"/>
                  <a:pt x="3529966" y="1270726"/>
                  <a:pt x="3539492" y="1235483"/>
                </a:cubicBezTo>
                <a:cubicBezTo>
                  <a:pt x="3544252" y="1218338"/>
                  <a:pt x="3549016" y="1203098"/>
                  <a:pt x="3552824" y="1190716"/>
                </a:cubicBezTo>
                <a:cubicBezTo>
                  <a:pt x="3556636" y="1179286"/>
                  <a:pt x="3559492" y="1170713"/>
                  <a:pt x="3562350" y="1165951"/>
                </a:cubicBezTo>
                <a:cubicBezTo>
                  <a:pt x="3559492" y="1177381"/>
                  <a:pt x="3557588" y="1187858"/>
                  <a:pt x="3554730" y="1199288"/>
                </a:cubicBezTo>
                <a:cubicBezTo>
                  <a:pt x="3570924" y="1146901"/>
                  <a:pt x="3582352" y="1118326"/>
                  <a:pt x="3594736" y="1085941"/>
                </a:cubicBezTo>
                <a:cubicBezTo>
                  <a:pt x="3597592" y="1078321"/>
                  <a:pt x="3601404" y="1069748"/>
                  <a:pt x="3605212" y="1061176"/>
                </a:cubicBezTo>
                <a:cubicBezTo>
                  <a:pt x="3608070" y="1052603"/>
                  <a:pt x="3612832" y="1043078"/>
                  <a:pt x="3617596" y="1033553"/>
                </a:cubicBezTo>
                <a:cubicBezTo>
                  <a:pt x="3622358" y="1024028"/>
                  <a:pt x="3627120" y="1012598"/>
                  <a:pt x="3633788" y="1000216"/>
                </a:cubicBezTo>
                <a:cubicBezTo>
                  <a:pt x="3640456" y="987833"/>
                  <a:pt x="3647124" y="973546"/>
                  <a:pt x="3656648" y="959258"/>
                </a:cubicBezTo>
                <a:cubicBezTo>
                  <a:pt x="3653792" y="964021"/>
                  <a:pt x="3651884" y="967831"/>
                  <a:pt x="3650932" y="970688"/>
                </a:cubicBezTo>
                <a:cubicBezTo>
                  <a:pt x="3649980" y="973546"/>
                  <a:pt x="3649980" y="974498"/>
                  <a:pt x="3649980" y="974498"/>
                </a:cubicBezTo>
                <a:cubicBezTo>
                  <a:pt x="3681412" y="914491"/>
                  <a:pt x="3719512" y="860198"/>
                  <a:pt x="3764280" y="817335"/>
                </a:cubicBezTo>
                <a:cubicBezTo>
                  <a:pt x="3808096" y="773521"/>
                  <a:pt x="3856672" y="739231"/>
                  <a:pt x="3904298" y="712560"/>
                </a:cubicBezTo>
                <a:cubicBezTo>
                  <a:pt x="3916680" y="706846"/>
                  <a:pt x="3929064" y="700178"/>
                  <a:pt x="3940492" y="694463"/>
                </a:cubicBezTo>
                <a:cubicBezTo>
                  <a:pt x="3946208" y="691606"/>
                  <a:pt x="3952876" y="689701"/>
                  <a:pt x="3958592" y="686843"/>
                </a:cubicBezTo>
                <a:cubicBezTo>
                  <a:pt x="3965258" y="683985"/>
                  <a:pt x="3970972" y="682081"/>
                  <a:pt x="3976688" y="679223"/>
                </a:cubicBezTo>
                <a:cubicBezTo>
                  <a:pt x="4000500" y="668746"/>
                  <a:pt x="4024312" y="663031"/>
                  <a:pt x="4046220" y="655410"/>
                </a:cubicBezTo>
                <a:cubicBezTo>
                  <a:pt x="4057650" y="652553"/>
                  <a:pt x="4069080" y="650648"/>
                  <a:pt x="4079558" y="647791"/>
                </a:cubicBezTo>
                <a:cubicBezTo>
                  <a:pt x="4090036" y="645885"/>
                  <a:pt x="4100512" y="642076"/>
                  <a:pt x="4110992" y="641123"/>
                </a:cubicBezTo>
                <a:cubicBezTo>
                  <a:pt x="4121468" y="639218"/>
                  <a:pt x="4131944" y="638266"/>
                  <a:pt x="4141470" y="636360"/>
                </a:cubicBezTo>
                <a:cubicBezTo>
                  <a:pt x="4146232" y="635408"/>
                  <a:pt x="4150996" y="635408"/>
                  <a:pt x="4155758" y="634456"/>
                </a:cubicBezTo>
                <a:cubicBezTo>
                  <a:pt x="4160520" y="633503"/>
                  <a:pt x="4165284" y="633503"/>
                  <a:pt x="4168140" y="627788"/>
                </a:cubicBezTo>
                <a:cubicBezTo>
                  <a:pt x="4164330" y="627788"/>
                  <a:pt x="4159568" y="627788"/>
                  <a:pt x="4152900" y="627788"/>
                </a:cubicBezTo>
                <a:cubicBezTo>
                  <a:pt x="4146232" y="628741"/>
                  <a:pt x="4138612" y="628741"/>
                  <a:pt x="4130040" y="629693"/>
                </a:cubicBezTo>
                <a:cubicBezTo>
                  <a:pt x="4121468" y="630646"/>
                  <a:pt x="4111944" y="631598"/>
                  <a:pt x="4101466" y="632551"/>
                </a:cubicBezTo>
                <a:cubicBezTo>
                  <a:pt x="4090988" y="634456"/>
                  <a:pt x="4080510" y="636360"/>
                  <a:pt x="4069080" y="638266"/>
                </a:cubicBezTo>
                <a:cubicBezTo>
                  <a:pt x="4046220" y="641123"/>
                  <a:pt x="4024312" y="648743"/>
                  <a:pt x="4002404" y="654458"/>
                </a:cubicBezTo>
                <a:cubicBezTo>
                  <a:pt x="3997644" y="655410"/>
                  <a:pt x="3991928" y="657316"/>
                  <a:pt x="3987166" y="659221"/>
                </a:cubicBezTo>
                <a:cubicBezTo>
                  <a:pt x="3982404" y="660173"/>
                  <a:pt x="3977640" y="662078"/>
                  <a:pt x="3972878" y="663983"/>
                </a:cubicBezTo>
                <a:cubicBezTo>
                  <a:pt x="3963352" y="667793"/>
                  <a:pt x="3954780" y="670651"/>
                  <a:pt x="3947160" y="673508"/>
                </a:cubicBezTo>
                <a:cubicBezTo>
                  <a:pt x="3964304" y="665888"/>
                  <a:pt x="3981450" y="656363"/>
                  <a:pt x="3998596" y="648743"/>
                </a:cubicBezTo>
                <a:lnTo>
                  <a:pt x="4033838" y="642076"/>
                </a:lnTo>
                <a:lnTo>
                  <a:pt x="4045268" y="638266"/>
                </a:lnTo>
                <a:lnTo>
                  <a:pt x="4057650" y="635408"/>
                </a:lnTo>
                <a:lnTo>
                  <a:pt x="4081464" y="628741"/>
                </a:lnTo>
                <a:lnTo>
                  <a:pt x="4117922" y="620877"/>
                </a:lnTo>
                <a:lnTo>
                  <a:pt x="4146188" y="615673"/>
                </a:lnTo>
                <a:cubicBezTo>
                  <a:pt x="4219278" y="605940"/>
                  <a:pt x="4283394" y="608262"/>
                  <a:pt x="4340544" y="615406"/>
                </a:cubicBezTo>
                <a:cubicBezTo>
                  <a:pt x="4359592" y="618263"/>
                  <a:pt x="4377692" y="620168"/>
                  <a:pt x="4395788" y="624931"/>
                </a:cubicBezTo>
                <a:cubicBezTo>
                  <a:pt x="4413886" y="628741"/>
                  <a:pt x="4431984" y="632551"/>
                  <a:pt x="4448176" y="638266"/>
                </a:cubicBezTo>
                <a:cubicBezTo>
                  <a:pt x="4465320" y="643981"/>
                  <a:pt x="4482466" y="648743"/>
                  <a:pt x="4497704" y="655410"/>
                </a:cubicBezTo>
                <a:cubicBezTo>
                  <a:pt x="4513898" y="662078"/>
                  <a:pt x="4529138" y="668746"/>
                  <a:pt x="4544378" y="675413"/>
                </a:cubicBezTo>
                <a:lnTo>
                  <a:pt x="4546284" y="678271"/>
                </a:lnTo>
                <a:cubicBezTo>
                  <a:pt x="4576764" y="691606"/>
                  <a:pt x="4606292" y="704941"/>
                  <a:pt x="4635818" y="713513"/>
                </a:cubicBezTo>
                <a:cubicBezTo>
                  <a:pt x="4600576" y="700178"/>
                  <a:pt x="4584384" y="689701"/>
                  <a:pt x="4588192" y="689701"/>
                </a:cubicBezTo>
                <a:cubicBezTo>
                  <a:pt x="4591052" y="688748"/>
                  <a:pt x="4597718" y="691606"/>
                  <a:pt x="4610100" y="696368"/>
                </a:cubicBezTo>
                <a:lnTo>
                  <a:pt x="4657206" y="712942"/>
                </a:lnTo>
                <a:lnTo>
                  <a:pt x="4651058" y="711608"/>
                </a:lnTo>
                <a:lnTo>
                  <a:pt x="4661536" y="714466"/>
                </a:lnTo>
                <a:lnTo>
                  <a:pt x="4657206" y="712942"/>
                </a:lnTo>
                <a:lnTo>
                  <a:pt x="4697136" y="721609"/>
                </a:lnTo>
                <a:cubicBezTo>
                  <a:pt x="4714876" y="723276"/>
                  <a:pt x="4734402" y="722562"/>
                  <a:pt x="4753928" y="717323"/>
                </a:cubicBezTo>
                <a:cubicBezTo>
                  <a:pt x="4792980" y="707798"/>
                  <a:pt x="4832986" y="678271"/>
                  <a:pt x="4866324" y="649696"/>
                </a:cubicBezTo>
                <a:cubicBezTo>
                  <a:pt x="4879658" y="635408"/>
                  <a:pt x="4893946" y="620168"/>
                  <a:pt x="4907280" y="603976"/>
                </a:cubicBezTo>
                <a:cubicBezTo>
                  <a:pt x="4973956" y="537301"/>
                  <a:pt x="4982528" y="540158"/>
                  <a:pt x="5008246" y="522061"/>
                </a:cubicBezTo>
                <a:cubicBezTo>
                  <a:pt x="5061586" y="470626"/>
                  <a:pt x="5103496" y="429668"/>
                  <a:pt x="5142548" y="392520"/>
                </a:cubicBezTo>
                <a:cubicBezTo>
                  <a:pt x="5181600" y="356326"/>
                  <a:pt x="5216844" y="322988"/>
                  <a:pt x="5257800" y="288698"/>
                </a:cubicBezTo>
                <a:cubicBezTo>
                  <a:pt x="5277804" y="275363"/>
                  <a:pt x="5334000" y="235358"/>
                  <a:pt x="5374958" y="210593"/>
                </a:cubicBezTo>
                <a:cubicBezTo>
                  <a:pt x="5394960" y="198211"/>
                  <a:pt x="5411152" y="188686"/>
                  <a:pt x="5415916" y="186781"/>
                </a:cubicBezTo>
                <a:cubicBezTo>
                  <a:pt x="5420678" y="184875"/>
                  <a:pt x="5414012" y="189638"/>
                  <a:pt x="5389246" y="206783"/>
                </a:cubicBezTo>
                <a:cubicBezTo>
                  <a:pt x="5402580" y="197258"/>
                  <a:pt x="5414964" y="189638"/>
                  <a:pt x="5425440" y="182018"/>
                </a:cubicBezTo>
                <a:cubicBezTo>
                  <a:pt x="5435918" y="174398"/>
                  <a:pt x="5444492" y="167731"/>
                  <a:pt x="5453064" y="162015"/>
                </a:cubicBezTo>
                <a:cubicBezTo>
                  <a:pt x="5469256" y="149633"/>
                  <a:pt x="5482592" y="139156"/>
                  <a:pt x="5499736" y="128678"/>
                </a:cubicBezTo>
                <a:cubicBezTo>
                  <a:pt x="5516880" y="118201"/>
                  <a:pt x="5535930" y="105818"/>
                  <a:pt x="5566412" y="92483"/>
                </a:cubicBezTo>
                <a:cubicBezTo>
                  <a:pt x="5574030" y="89626"/>
                  <a:pt x="5582604" y="85815"/>
                  <a:pt x="5591176" y="82005"/>
                </a:cubicBezTo>
                <a:cubicBezTo>
                  <a:pt x="5600700" y="78196"/>
                  <a:pt x="5610224" y="74385"/>
                  <a:pt x="5620704" y="70576"/>
                </a:cubicBezTo>
                <a:cubicBezTo>
                  <a:pt x="5625466" y="68670"/>
                  <a:pt x="5631180" y="66765"/>
                  <a:pt x="5636896" y="64860"/>
                </a:cubicBezTo>
                <a:cubicBezTo>
                  <a:pt x="5642612" y="62955"/>
                  <a:pt x="5649278" y="61050"/>
                  <a:pt x="5654992" y="59145"/>
                </a:cubicBezTo>
                <a:cubicBezTo>
                  <a:pt x="5667376" y="56288"/>
                  <a:pt x="5680712" y="51525"/>
                  <a:pt x="5694998" y="47715"/>
                </a:cubicBezTo>
                <a:cubicBezTo>
                  <a:pt x="5675948" y="54383"/>
                  <a:pt x="5656898" y="62955"/>
                  <a:pt x="5637848" y="70576"/>
                </a:cubicBezTo>
                <a:cubicBezTo>
                  <a:pt x="5690236" y="51525"/>
                  <a:pt x="5751196" y="32475"/>
                  <a:pt x="5814060" y="20093"/>
                </a:cubicBezTo>
                <a:cubicBezTo>
                  <a:pt x="5876924" y="7710"/>
                  <a:pt x="5942648" y="90"/>
                  <a:pt x="6004560" y="90"/>
                </a:cubicBezTo>
                <a:close/>
              </a:path>
            </a:pathLst>
          </a:custGeom>
          <a:solidFill>
            <a:schemeClr val="accent5"/>
          </a:solidFill>
          <a:ln w="9525" cap="flat">
            <a:noFill/>
            <a:prstDash val="solid"/>
            <a:miter/>
          </a:ln>
        </p:spPr>
        <p:txBody>
          <a:bodyPr rtlCol="0" anchor="ctr"/>
          <a:lstStyle/>
          <a:p>
            <a:endParaRPr lang="en-US" dirty="0">
              <a:latin typeface="Bellota Text Light" pitchFamily="2" charset="77"/>
            </a:endParaRPr>
          </a:p>
        </p:txBody>
      </p:sp>
      <p:sp>
        <p:nvSpPr>
          <p:cNvPr id="48" name="TextBox 47">
            <a:extLst>
              <a:ext uri="{FF2B5EF4-FFF2-40B4-BE49-F238E27FC236}">
                <a16:creationId xmlns:a16="http://schemas.microsoft.com/office/drawing/2014/main" id="{DCEE0F35-2AED-1EDE-0FF5-87C6763992F2}"/>
              </a:ext>
            </a:extLst>
          </p:cNvPr>
          <p:cNvSpPr txBox="1"/>
          <p:nvPr/>
        </p:nvSpPr>
        <p:spPr>
          <a:xfrm>
            <a:off x="8478982" y="3269672"/>
            <a:ext cx="12675114" cy="7750555"/>
          </a:xfrm>
          <a:prstGeom prst="rect">
            <a:avLst/>
          </a:prstGeom>
          <a:noFill/>
        </p:spPr>
        <p:txBody>
          <a:bodyPr wrap="square" rtlCol="0" anchor="b">
            <a:spAutoFit/>
          </a:bodyPr>
          <a:lstStyle>
            <a:defPPr>
              <a:defRPr lang="en-US"/>
            </a:defPPr>
            <a:lvl1pPr algn="r">
              <a:defRPr sz="7200">
                <a:solidFill>
                  <a:schemeClr val="tx2"/>
                </a:solidFill>
                <a:latin typeface="Heebo Medium" pitchFamily="2" charset="-79"/>
                <a:ea typeface="Arimo" panose="020B0604020202020204" pitchFamily="34" charset="0"/>
                <a:cs typeface="Arimo" panose="020B0604020202020204" pitchFamily="34" charset="0"/>
              </a:defRPr>
            </a:lvl1pPr>
          </a:lstStyle>
          <a:p>
            <a:pPr algn="r" rtl="1"/>
            <a:r>
              <a:rPr lang="ar-DZ" sz="4800" dirty="0">
                <a:latin typeface="Andalus" pitchFamily="18" charset="-78"/>
                <a:cs typeface="Andalus" pitchFamily="18" charset="-78"/>
              </a:rPr>
              <a:t>المقدمة :</a:t>
            </a:r>
          </a:p>
          <a:p>
            <a:pPr algn="r" rtl="1"/>
            <a:r>
              <a:rPr lang="ar-DZ" sz="4800" dirty="0">
                <a:latin typeface="Andalus" pitchFamily="18" charset="-78"/>
                <a:cs typeface="Andalus" pitchFamily="18" charset="-78"/>
              </a:rPr>
              <a:t>يعتبر العصر الذي نحن فيه حسب اعتقادنا </a:t>
            </a:r>
            <a:r>
              <a:rPr lang="ar-DZ" sz="4800" dirty="0" err="1">
                <a:latin typeface="Andalus" pitchFamily="18" charset="-78"/>
                <a:cs typeface="Andalus" pitchFamily="18" charset="-78"/>
              </a:rPr>
              <a:t>هوعصر</a:t>
            </a:r>
            <a:r>
              <a:rPr lang="ar-DZ" sz="4800" dirty="0">
                <a:latin typeface="Andalus" pitchFamily="18" charset="-78"/>
                <a:cs typeface="Andalus" pitchFamily="18" charset="-78"/>
              </a:rPr>
              <a:t> المعلومة بلا منازع عصر التطور والسرعة التي شملت كل مناحي الحياة من ابسطها ...الى ارقها </a:t>
            </a:r>
            <a:r>
              <a:rPr lang="ar-DZ" sz="4800" dirty="0" err="1">
                <a:latin typeface="Andalus" pitchFamily="18" charset="-78"/>
                <a:cs typeface="Andalus" pitchFamily="18" charset="-78"/>
              </a:rPr>
              <a:t>واعلها</a:t>
            </a:r>
            <a:r>
              <a:rPr lang="ar-DZ" sz="4800" dirty="0">
                <a:latin typeface="Andalus" pitchFamily="18" charset="-78"/>
                <a:cs typeface="Andalus" pitchFamily="18" charset="-78"/>
              </a:rPr>
              <a:t> </a:t>
            </a:r>
            <a:r>
              <a:rPr lang="ar-DZ" sz="4800" dirty="0" err="1">
                <a:latin typeface="Andalus" pitchFamily="18" charset="-78"/>
                <a:cs typeface="Andalus" pitchFamily="18" charset="-78"/>
              </a:rPr>
              <a:t>واذا</a:t>
            </a:r>
            <a:r>
              <a:rPr lang="ar-DZ" sz="4800" dirty="0">
                <a:latin typeface="Andalus" pitchFamily="18" charset="-78"/>
                <a:cs typeface="Andalus" pitchFamily="18" charset="-78"/>
              </a:rPr>
              <a:t> </a:t>
            </a:r>
            <a:r>
              <a:rPr lang="ar-DZ" sz="4800" dirty="0" err="1">
                <a:latin typeface="Andalus" pitchFamily="18" charset="-78"/>
                <a:cs typeface="Andalus" pitchFamily="18" charset="-78"/>
              </a:rPr>
              <a:t>اردنا</a:t>
            </a:r>
            <a:r>
              <a:rPr lang="ar-DZ" sz="4800" dirty="0">
                <a:latin typeface="Andalus" pitchFamily="18" charset="-78"/>
                <a:cs typeface="Andalus" pitchFamily="18" charset="-78"/>
              </a:rPr>
              <a:t> الحديث  عن </a:t>
            </a:r>
            <a:r>
              <a:rPr lang="ar-DZ" sz="4800" dirty="0" err="1">
                <a:latin typeface="Andalus" pitchFamily="18" charset="-78"/>
                <a:cs typeface="Andalus" pitchFamily="18" charset="-78"/>
              </a:rPr>
              <a:t>اعلى</a:t>
            </a:r>
            <a:r>
              <a:rPr lang="ar-DZ" sz="4800" dirty="0">
                <a:latin typeface="Andalus" pitchFamily="18" charset="-78"/>
                <a:cs typeface="Andalus" pitchFamily="18" charset="-78"/>
              </a:rPr>
              <a:t> المناحي الحياتية فلا يوجد </a:t>
            </a:r>
            <a:r>
              <a:rPr lang="ar-DZ" sz="4800" dirty="0" err="1">
                <a:latin typeface="Andalus" pitchFamily="18" charset="-78"/>
                <a:cs typeface="Andalus" pitchFamily="18" charset="-78"/>
              </a:rPr>
              <a:t>افضل</a:t>
            </a:r>
            <a:r>
              <a:rPr lang="ar-DZ" sz="4800" dirty="0">
                <a:latin typeface="Andalus" pitchFamily="18" charset="-78"/>
                <a:cs typeface="Andalus" pitchFamily="18" charset="-78"/>
              </a:rPr>
              <a:t> من كتاب ومكتبة ..وللكتب </a:t>
            </a:r>
            <a:r>
              <a:rPr lang="ar-DZ" sz="4800" dirty="0" err="1">
                <a:latin typeface="Andalus" pitchFamily="18" charset="-78"/>
                <a:cs typeface="Andalus" pitchFamily="18" charset="-78"/>
              </a:rPr>
              <a:t>انواع</a:t>
            </a:r>
            <a:r>
              <a:rPr lang="ar-DZ" sz="4800" dirty="0">
                <a:latin typeface="Andalus" pitchFamily="18" charset="-78"/>
                <a:cs typeface="Andalus" pitchFamily="18" charset="-78"/>
              </a:rPr>
              <a:t> منها </a:t>
            </a:r>
            <a:r>
              <a:rPr lang="ar-DZ" sz="4800" dirty="0" err="1">
                <a:latin typeface="Andalus" pitchFamily="18" charset="-78"/>
                <a:cs typeface="Andalus" pitchFamily="18" charset="-78"/>
              </a:rPr>
              <a:t>ماخط</a:t>
            </a:r>
            <a:r>
              <a:rPr lang="ar-DZ" sz="4800" dirty="0">
                <a:latin typeface="Andalus" pitchFamily="18" charset="-78"/>
                <a:cs typeface="Andalus" pitchFamily="18" charset="-78"/>
              </a:rPr>
              <a:t> قديما على وسائل مختلفة وسمي المخطوط ومنها </a:t>
            </a:r>
            <a:r>
              <a:rPr lang="ar-DZ" sz="4800" dirty="0" err="1">
                <a:latin typeface="Andalus" pitchFamily="18" charset="-78"/>
                <a:cs typeface="Andalus" pitchFamily="18" charset="-78"/>
              </a:rPr>
              <a:t>مايكتب</a:t>
            </a:r>
            <a:r>
              <a:rPr lang="ar-DZ" sz="4800" dirty="0">
                <a:latin typeface="Andalus" pitchFamily="18" charset="-78"/>
                <a:cs typeface="Andalus" pitchFamily="18" charset="-78"/>
              </a:rPr>
              <a:t> </a:t>
            </a:r>
            <a:r>
              <a:rPr lang="ar-DZ" sz="4800" dirty="0" err="1">
                <a:latin typeface="Andalus" pitchFamily="18" charset="-78"/>
                <a:cs typeface="Andalus" pitchFamily="18" charset="-78"/>
              </a:rPr>
              <a:t>الان</a:t>
            </a:r>
            <a:r>
              <a:rPr lang="ar-DZ" sz="4800" dirty="0">
                <a:latin typeface="Andalus" pitchFamily="18" charset="-78"/>
                <a:cs typeface="Andalus" pitchFamily="18" charset="-78"/>
              </a:rPr>
              <a:t> ويطبع وينشر </a:t>
            </a:r>
            <a:r>
              <a:rPr lang="ar-DZ" sz="4800" dirty="0" err="1">
                <a:latin typeface="Andalus" pitchFamily="18" charset="-78"/>
                <a:cs typeface="Andalus" pitchFamily="18" charset="-78"/>
              </a:rPr>
              <a:t>بلألات</a:t>
            </a:r>
            <a:r>
              <a:rPr lang="ar-DZ" sz="4800" dirty="0">
                <a:latin typeface="Andalus" pitchFamily="18" charset="-78"/>
                <a:cs typeface="Andalus" pitchFamily="18" charset="-78"/>
              </a:rPr>
              <a:t> </a:t>
            </a:r>
            <a:r>
              <a:rPr lang="ar-DZ" sz="4800" dirty="0" err="1">
                <a:latin typeface="Andalus" pitchFamily="18" charset="-78"/>
                <a:cs typeface="Andalus" pitchFamily="18" charset="-78"/>
              </a:rPr>
              <a:t>الحيثة</a:t>
            </a:r>
            <a:r>
              <a:rPr lang="ar-DZ" sz="4800" dirty="0">
                <a:latin typeface="Andalus" pitchFamily="18" charset="-78"/>
                <a:cs typeface="Andalus" pitchFamily="18" charset="-78"/>
              </a:rPr>
              <a:t>...التي </a:t>
            </a:r>
            <a:r>
              <a:rPr lang="ar-DZ" sz="4800" dirty="0" err="1">
                <a:latin typeface="Andalus" pitchFamily="18" charset="-78"/>
                <a:cs typeface="Andalus" pitchFamily="18" charset="-78"/>
              </a:rPr>
              <a:t>اصبحة</a:t>
            </a:r>
            <a:r>
              <a:rPr lang="ar-DZ" sz="4800" dirty="0">
                <a:latin typeface="Andalus" pitchFamily="18" charset="-78"/>
                <a:cs typeface="Andalus" pitchFamily="18" charset="-78"/>
              </a:rPr>
              <a:t> تنشر لنا في شكل كتب الكترونية .لكن المشكل ظل دوما في الكتب القديمة </a:t>
            </a:r>
            <a:r>
              <a:rPr lang="ar-DZ" sz="4800" dirty="0" err="1">
                <a:latin typeface="Andalus" pitchFamily="18" charset="-78"/>
                <a:cs typeface="Andalus" pitchFamily="18" charset="-78"/>
              </a:rPr>
              <a:t>او</a:t>
            </a:r>
            <a:r>
              <a:rPr lang="ar-DZ" sz="4800" dirty="0">
                <a:latin typeface="Andalus" pitchFamily="18" charset="-78"/>
                <a:cs typeface="Andalus" pitchFamily="18" charset="-78"/>
              </a:rPr>
              <a:t> كما سميناها المخطوطات .فكيف تعاملت المكتبات مع فهرسة المخطوطات؟وهل يمكن </a:t>
            </a:r>
            <a:r>
              <a:rPr lang="ar-DZ" sz="4800" dirty="0" err="1">
                <a:latin typeface="Andalus" pitchFamily="18" charset="-78"/>
                <a:cs typeface="Andalus" pitchFamily="18" charset="-78"/>
              </a:rPr>
              <a:t>ان</a:t>
            </a:r>
            <a:r>
              <a:rPr lang="ar-DZ" sz="4800" dirty="0">
                <a:latin typeface="Andalus" pitchFamily="18" charset="-78"/>
                <a:cs typeface="Andalus" pitchFamily="18" charset="-78"/>
              </a:rPr>
              <a:t> تكون في شكل الكتروني ؟وكيف تتم فهرستها.؟</a:t>
            </a:r>
          </a:p>
        </p:txBody>
      </p:sp>
    </p:spTree>
    <p:extLst>
      <p:ext uri="{BB962C8B-B14F-4D97-AF65-F5344CB8AC3E}">
        <p14:creationId xmlns:p14="http://schemas.microsoft.com/office/powerpoint/2010/main" val="248324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black typewriter with a white paper&#10;&#10;Description automatically generated with low confidence">
            <a:extLst>
              <a:ext uri="{FF2B5EF4-FFF2-40B4-BE49-F238E27FC236}">
                <a16:creationId xmlns:a16="http://schemas.microsoft.com/office/drawing/2014/main" id="{72F35096-B742-EF42-D55D-726C236A2344}"/>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p:pic>
      <p:sp>
        <p:nvSpPr>
          <p:cNvPr id="2" name="Graphic 5">
            <a:extLst>
              <a:ext uri="{FF2B5EF4-FFF2-40B4-BE49-F238E27FC236}">
                <a16:creationId xmlns:a16="http://schemas.microsoft.com/office/drawing/2014/main" id="{999CD98B-6089-3E28-F342-CCA1C78F37F1}"/>
              </a:ext>
            </a:extLst>
          </p:cNvPr>
          <p:cNvSpPr/>
          <p:nvPr/>
        </p:nvSpPr>
        <p:spPr>
          <a:xfrm>
            <a:off x="-127" y="0"/>
            <a:ext cx="24377904" cy="1282239"/>
          </a:xfrm>
          <a:custGeom>
            <a:avLst/>
            <a:gdLst>
              <a:gd name="connsiteX0" fmla="*/ 7772400 w 7772400"/>
              <a:gd name="connsiteY0" fmla="*/ 390376 h 406591"/>
              <a:gd name="connsiteX1" fmla="*/ 7535338 w 7772400"/>
              <a:gd name="connsiteY1" fmla="*/ 390782 h 406591"/>
              <a:gd name="connsiteX2" fmla="*/ 7535338 w 7772400"/>
              <a:gd name="connsiteY2" fmla="*/ 0 h 406591"/>
              <a:gd name="connsiteX3" fmla="*/ 7523181 w 7772400"/>
              <a:gd name="connsiteY3" fmla="*/ 0 h 406591"/>
              <a:gd name="connsiteX4" fmla="*/ 7523181 w 7772400"/>
              <a:gd name="connsiteY4" fmla="*/ 390782 h 406591"/>
              <a:gd name="connsiteX5" fmla="*/ 7194941 w 7772400"/>
              <a:gd name="connsiteY5" fmla="*/ 390782 h 406591"/>
              <a:gd name="connsiteX6" fmla="*/ 7194941 w 7772400"/>
              <a:gd name="connsiteY6" fmla="*/ 0 h 406591"/>
              <a:gd name="connsiteX7" fmla="*/ 7182784 w 7772400"/>
              <a:gd name="connsiteY7" fmla="*/ 0 h 406591"/>
              <a:gd name="connsiteX8" fmla="*/ 7182784 w 7772400"/>
              <a:gd name="connsiteY8" fmla="*/ 390782 h 406591"/>
              <a:gd name="connsiteX9" fmla="*/ 6854544 w 7772400"/>
              <a:gd name="connsiteY9" fmla="*/ 391187 h 406591"/>
              <a:gd name="connsiteX10" fmla="*/ 6854544 w 7772400"/>
              <a:gd name="connsiteY10" fmla="*/ 0 h 406591"/>
              <a:gd name="connsiteX11" fmla="*/ 6842387 w 7772400"/>
              <a:gd name="connsiteY11" fmla="*/ 0 h 406591"/>
              <a:gd name="connsiteX12" fmla="*/ 6842387 w 7772400"/>
              <a:gd name="connsiteY12" fmla="*/ 391187 h 406591"/>
              <a:gd name="connsiteX13" fmla="*/ 6514147 w 7772400"/>
              <a:gd name="connsiteY13" fmla="*/ 391187 h 406591"/>
              <a:gd name="connsiteX14" fmla="*/ 6514147 w 7772400"/>
              <a:gd name="connsiteY14" fmla="*/ 0 h 406591"/>
              <a:gd name="connsiteX15" fmla="*/ 6501990 w 7772400"/>
              <a:gd name="connsiteY15" fmla="*/ 0 h 406591"/>
              <a:gd name="connsiteX16" fmla="*/ 6501990 w 7772400"/>
              <a:gd name="connsiteY16" fmla="*/ 391187 h 406591"/>
              <a:gd name="connsiteX17" fmla="*/ 6173750 w 7772400"/>
              <a:gd name="connsiteY17" fmla="*/ 391187 h 406591"/>
              <a:gd name="connsiteX18" fmla="*/ 6173750 w 7772400"/>
              <a:gd name="connsiteY18" fmla="*/ 0 h 406591"/>
              <a:gd name="connsiteX19" fmla="*/ 6161593 w 7772400"/>
              <a:gd name="connsiteY19" fmla="*/ 0 h 406591"/>
              <a:gd name="connsiteX20" fmla="*/ 6161593 w 7772400"/>
              <a:gd name="connsiteY20" fmla="*/ 391187 h 406591"/>
              <a:gd name="connsiteX21" fmla="*/ 5833353 w 7772400"/>
              <a:gd name="connsiteY21" fmla="*/ 391592 h 406591"/>
              <a:gd name="connsiteX22" fmla="*/ 5833353 w 7772400"/>
              <a:gd name="connsiteY22" fmla="*/ 0 h 406591"/>
              <a:gd name="connsiteX23" fmla="*/ 5821196 w 7772400"/>
              <a:gd name="connsiteY23" fmla="*/ 0 h 406591"/>
              <a:gd name="connsiteX24" fmla="*/ 5821196 w 7772400"/>
              <a:gd name="connsiteY24" fmla="*/ 391592 h 406591"/>
              <a:gd name="connsiteX25" fmla="*/ 5492956 w 7772400"/>
              <a:gd name="connsiteY25" fmla="*/ 391592 h 406591"/>
              <a:gd name="connsiteX26" fmla="*/ 5492956 w 7772400"/>
              <a:gd name="connsiteY26" fmla="*/ 0 h 406591"/>
              <a:gd name="connsiteX27" fmla="*/ 5480798 w 7772400"/>
              <a:gd name="connsiteY27" fmla="*/ 0 h 406591"/>
              <a:gd name="connsiteX28" fmla="*/ 5480798 w 7772400"/>
              <a:gd name="connsiteY28" fmla="*/ 391592 h 406591"/>
              <a:gd name="connsiteX29" fmla="*/ 5152558 w 7772400"/>
              <a:gd name="connsiteY29" fmla="*/ 391998 h 406591"/>
              <a:gd name="connsiteX30" fmla="*/ 5152558 w 7772400"/>
              <a:gd name="connsiteY30" fmla="*/ 0 h 406591"/>
              <a:gd name="connsiteX31" fmla="*/ 5140401 w 7772400"/>
              <a:gd name="connsiteY31" fmla="*/ 0 h 406591"/>
              <a:gd name="connsiteX32" fmla="*/ 5140401 w 7772400"/>
              <a:gd name="connsiteY32" fmla="*/ 391998 h 406591"/>
              <a:gd name="connsiteX33" fmla="*/ 4812161 w 7772400"/>
              <a:gd name="connsiteY33" fmla="*/ 391998 h 406591"/>
              <a:gd name="connsiteX34" fmla="*/ 4812161 w 7772400"/>
              <a:gd name="connsiteY34" fmla="*/ 0 h 406591"/>
              <a:gd name="connsiteX35" fmla="*/ 4800004 w 7772400"/>
              <a:gd name="connsiteY35" fmla="*/ 0 h 406591"/>
              <a:gd name="connsiteX36" fmla="*/ 4800004 w 7772400"/>
              <a:gd name="connsiteY36" fmla="*/ 391998 h 406591"/>
              <a:gd name="connsiteX37" fmla="*/ 4471764 w 7772400"/>
              <a:gd name="connsiteY37" fmla="*/ 392403 h 406591"/>
              <a:gd name="connsiteX38" fmla="*/ 4471764 w 7772400"/>
              <a:gd name="connsiteY38" fmla="*/ 0 h 406591"/>
              <a:gd name="connsiteX39" fmla="*/ 4459607 w 7772400"/>
              <a:gd name="connsiteY39" fmla="*/ 0 h 406591"/>
              <a:gd name="connsiteX40" fmla="*/ 4459607 w 7772400"/>
              <a:gd name="connsiteY40" fmla="*/ 392403 h 406591"/>
              <a:gd name="connsiteX41" fmla="*/ 4131367 w 7772400"/>
              <a:gd name="connsiteY41" fmla="*/ 392403 h 406591"/>
              <a:gd name="connsiteX42" fmla="*/ 4131367 w 7772400"/>
              <a:gd name="connsiteY42" fmla="*/ 0 h 406591"/>
              <a:gd name="connsiteX43" fmla="*/ 4119210 w 7772400"/>
              <a:gd name="connsiteY43" fmla="*/ 0 h 406591"/>
              <a:gd name="connsiteX44" fmla="*/ 4119210 w 7772400"/>
              <a:gd name="connsiteY44" fmla="*/ 392403 h 406591"/>
              <a:gd name="connsiteX45" fmla="*/ 3790970 w 7772400"/>
              <a:gd name="connsiteY45" fmla="*/ 392403 h 406591"/>
              <a:gd name="connsiteX46" fmla="*/ 3790970 w 7772400"/>
              <a:gd name="connsiteY46" fmla="*/ 0 h 406591"/>
              <a:gd name="connsiteX47" fmla="*/ 3778813 w 7772400"/>
              <a:gd name="connsiteY47" fmla="*/ 0 h 406591"/>
              <a:gd name="connsiteX48" fmla="*/ 3778813 w 7772400"/>
              <a:gd name="connsiteY48" fmla="*/ 392808 h 406591"/>
              <a:gd name="connsiteX49" fmla="*/ 3450573 w 7772400"/>
              <a:gd name="connsiteY49" fmla="*/ 392808 h 406591"/>
              <a:gd name="connsiteX50" fmla="*/ 3450573 w 7772400"/>
              <a:gd name="connsiteY50" fmla="*/ 0 h 406591"/>
              <a:gd name="connsiteX51" fmla="*/ 3438416 w 7772400"/>
              <a:gd name="connsiteY51" fmla="*/ 0 h 406591"/>
              <a:gd name="connsiteX52" fmla="*/ 3438416 w 7772400"/>
              <a:gd name="connsiteY52" fmla="*/ 392808 h 406591"/>
              <a:gd name="connsiteX53" fmla="*/ 3110176 w 7772400"/>
              <a:gd name="connsiteY53" fmla="*/ 392808 h 406591"/>
              <a:gd name="connsiteX54" fmla="*/ 3110176 w 7772400"/>
              <a:gd name="connsiteY54" fmla="*/ 0 h 406591"/>
              <a:gd name="connsiteX55" fmla="*/ 3098019 w 7772400"/>
              <a:gd name="connsiteY55" fmla="*/ 0 h 406591"/>
              <a:gd name="connsiteX56" fmla="*/ 3098019 w 7772400"/>
              <a:gd name="connsiteY56" fmla="*/ 392808 h 406591"/>
              <a:gd name="connsiteX57" fmla="*/ 2769779 w 7772400"/>
              <a:gd name="connsiteY57" fmla="*/ 393214 h 406591"/>
              <a:gd name="connsiteX58" fmla="*/ 2769779 w 7772400"/>
              <a:gd name="connsiteY58" fmla="*/ 0 h 406591"/>
              <a:gd name="connsiteX59" fmla="*/ 2757622 w 7772400"/>
              <a:gd name="connsiteY59" fmla="*/ 0 h 406591"/>
              <a:gd name="connsiteX60" fmla="*/ 2757622 w 7772400"/>
              <a:gd name="connsiteY60" fmla="*/ 393214 h 406591"/>
              <a:gd name="connsiteX61" fmla="*/ 2429382 w 7772400"/>
              <a:gd name="connsiteY61" fmla="*/ 393214 h 406591"/>
              <a:gd name="connsiteX62" fmla="*/ 2429382 w 7772400"/>
              <a:gd name="connsiteY62" fmla="*/ 0 h 406591"/>
              <a:gd name="connsiteX63" fmla="*/ 2417225 w 7772400"/>
              <a:gd name="connsiteY63" fmla="*/ 0 h 406591"/>
              <a:gd name="connsiteX64" fmla="*/ 2417225 w 7772400"/>
              <a:gd name="connsiteY64" fmla="*/ 393214 h 406591"/>
              <a:gd name="connsiteX65" fmla="*/ 2088985 w 7772400"/>
              <a:gd name="connsiteY65" fmla="*/ 393619 h 406591"/>
              <a:gd name="connsiteX66" fmla="*/ 2088985 w 7772400"/>
              <a:gd name="connsiteY66" fmla="*/ 0 h 406591"/>
              <a:gd name="connsiteX67" fmla="*/ 2076827 w 7772400"/>
              <a:gd name="connsiteY67" fmla="*/ 0 h 406591"/>
              <a:gd name="connsiteX68" fmla="*/ 2076827 w 7772400"/>
              <a:gd name="connsiteY68" fmla="*/ 393619 h 406591"/>
              <a:gd name="connsiteX69" fmla="*/ 1748587 w 7772400"/>
              <a:gd name="connsiteY69" fmla="*/ 393619 h 406591"/>
              <a:gd name="connsiteX70" fmla="*/ 1748587 w 7772400"/>
              <a:gd name="connsiteY70" fmla="*/ 0 h 406591"/>
              <a:gd name="connsiteX71" fmla="*/ 1736430 w 7772400"/>
              <a:gd name="connsiteY71" fmla="*/ 0 h 406591"/>
              <a:gd name="connsiteX72" fmla="*/ 1736430 w 7772400"/>
              <a:gd name="connsiteY72" fmla="*/ 393619 h 406591"/>
              <a:gd name="connsiteX73" fmla="*/ 1408190 w 7772400"/>
              <a:gd name="connsiteY73" fmla="*/ 394025 h 406591"/>
              <a:gd name="connsiteX74" fmla="*/ 1408190 w 7772400"/>
              <a:gd name="connsiteY74" fmla="*/ 0 h 406591"/>
              <a:gd name="connsiteX75" fmla="*/ 1396033 w 7772400"/>
              <a:gd name="connsiteY75" fmla="*/ 0 h 406591"/>
              <a:gd name="connsiteX76" fmla="*/ 1396033 w 7772400"/>
              <a:gd name="connsiteY76" fmla="*/ 394025 h 406591"/>
              <a:gd name="connsiteX77" fmla="*/ 1067793 w 7772400"/>
              <a:gd name="connsiteY77" fmla="*/ 394025 h 406591"/>
              <a:gd name="connsiteX78" fmla="*/ 1067793 w 7772400"/>
              <a:gd name="connsiteY78" fmla="*/ 0 h 406591"/>
              <a:gd name="connsiteX79" fmla="*/ 1055636 w 7772400"/>
              <a:gd name="connsiteY79" fmla="*/ 0 h 406591"/>
              <a:gd name="connsiteX80" fmla="*/ 1055636 w 7772400"/>
              <a:gd name="connsiteY80" fmla="*/ 394025 h 406591"/>
              <a:gd name="connsiteX81" fmla="*/ 727396 w 7772400"/>
              <a:gd name="connsiteY81" fmla="*/ 394025 h 406591"/>
              <a:gd name="connsiteX82" fmla="*/ 727396 w 7772400"/>
              <a:gd name="connsiteY82" fmla="*/ 0 h 406591"/>
              <a:gd name="connsiteX83" fmla="*/ 715239 w 7772400"/>
              <a:gd name="connsiteY83" fmla="*/ 0 h 406591"/>
              <a:gd name="connsiteX84" fmla="*/ 715239 w 7772400"/>
              <a:gd name="connsiteY84" fmla="*/ 394025 h 406591"/>
              <a:gd name="connsiteX85" fmla="*/ 386999 w 7772400"/>
              <a:gd name="connsiteY85" fmla="*/ 394430 h 406591"/>
              <a:gd name="connsiteX86" fmla="*/ 386999 w 7772400"/>
              <a:gd name="connsiteY86" fmla="*/ 0 h 406591"/>
              <a:gd name="connsiteX87" fmla="*/ 374842 w 7772400"/>
              <a:gd name="connsiteY87" fmla="*/ 0 h 406591"/>
              <a:gd name="connsiteX88" fmla="*/ 374842 w 7772400"/>
              <a:gd name="connsiteY88" fmla="*/ 394430 h 406591"/>
              <a:gd name="connsiteX89" fmla="*/ 0 w 7772400"/>
              <a:gd name="connsiteY89" fmla="*/ 394430 h 406591"/>
              <a:gd name="connsiteX90" fmla="*/ 0 w 7772400"/>
              <a:gd name="connsiteY90" fmla="*/ 406591 h 406591"/>
              <a:gd name="connsiteX91" fmla="*/ 7772400 w 7772400"/>
              <a:gd name="connsiteY91" fmla="*/ 402537 h 40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772400" h="406591">
                <a:moveTo>
                  <a:pt x="7772400" y="390376"/>
                </a:moveTo>
                <a:lnTo>
                  <a:pt x="7535338" y="390782"/>
                </a:lnTo>
                <a:lnTo>
                  <a:pt x="7535338" y="0"/>
                </a:lnTo>
                <a:lnTo>
                  <a:pt x="7523181" y="0"/>
                </a:lnTo>
                <a:lnTo>
                  <a:pt x="7523181" y="390782"/>
                </a:lnTo>
                <a:lnTo>
                  <a:pt x="7194941" y="390782"/>
                </a:lnTo>
                <a:lnTo>
                  <a:pt x="7194941" y="0"/>
                </a:lnTo>
                <a:lnTo>
                  <a:pt x="7182784" y="0"/>
                </a:lnTo>
                <a:lnTo>
                  <a:pt x="7182784" y="390782"/>
                </a:lnTo>
                <a:lnTo>
                  <a:pt x="6854544" y="391187"/>
                </a:lnTo>
                <a:lnTo>
                  <a:pt x="6854544" y="0"/>
                </a:lnTo>
                <a:lnTo>
                  <a:pt x="6842387" y="0"/>
                </a:lnTo>
                <a:lnTo>
                  <a:pt x="6842387" y="391187"/>
                </a:lnTo>
                <a:lnTo>
                  <a:pt x="6514147" y="391187"/>
                </a:lnTo>
                <a:lnTo>
                  <a:pt x="6514147" y="0"/>
                </a:lnTo>
                <a:lnTo>
                  <a:pt x="6501990" y="0"/>
                </a:lnTo>
                <a:lnTo>
                  <a:pt x="6501990" y="391187"/>
                </a:lnTo>
                <a:lnTo>
                  <a:pt x="6173750" y="391187"/>
                </a:lnTo>
                <a:lnTo>
                  <a:pt x="6173750" y="0"/>
                </a:lnTo>
                <a:lnTo>
                  <a:pt x="6161593" y="0"/>
                </a:lnTo>
                <a:lnTo>
                  <a:pt x="6161593" y="391187"/>
                </a:lnTo>
                <a:lnTo>
                  <a:pt x="5833353" y="391592"/>
                </a:lnTo>
                <a:lnTo>
                  <a:pt x="5833353" y="0"/>
                </a:lnTo>
                <a:lnTo>
                  <a:pt x="5821196" y="0"/>
                </a:lnTo>
                <a:lnTo>
                  <a:pt x="5821196" y="391592"/>
                </a:lnTo>
                <a:lnTo>
                  <a:pt x="5492956" y="391592"/>
                </a:lnTo>
                <a:lnTo>
                  <a:pt x="5492956" y="0"/>
                </a:lnTo>
                <a:lnTo>
                  <a:pt x="5480798" y="0"/>
                </a:lnTo>
                <a:lnTo>
                  <a:pt x="5480798" y="391592"/>
                </a:lnTo>
                <a:lnTo>
                  <a:pt x="5152558" y="391998"/>
                </a:lnTo>
                <a:lnTo>
                  <a:pt x="5152558" y="0"/>
                </a:lnTo>
                <a:lnTo>
                  <a:pt x="5140401" y="0"/>
                </a:lnTo>
                <a:lnTo>
                  <a:pt x="5140401" y="391998"/>
                </a:lnTo>
                <a:lnTo>
                  <a:pt x="4812161" y="391998"/>
                </a:lnTo>
                <a:lnTo>
                  <a:pt x="4812161" y="0"/>
                </a:lnTo>
                <a:lnTo>
                  <a:pt x="4800004" y="0"/>
                </a:lnTo>
                <a:lnTo>
                  <a:pt x="4800004" y="391998"/>
                </a:lnTo>
                <a:lnTo>
                  <a:pt x="4471764" y="392403"/>
                </a:lnTo>
                <a:lnTo>
                  <a:pt x="4471764" y="0"/>
                </a:lnTo>
                <a:lnTo>
                  <a:pt x="4459607" y="0"/>
                </a:lnTo>
                <a:lnTo>
                  <a:pt x="4459607" y="392403"/>
                </a:lnTo>
                <a:lnTo>
                  <a:pt x="4131367" y="392403"/>
                </a:lnTo>
                <a:lnTo>
                  <a:pt x="4131367" y="0"/>
                </a:lnTo>
                <a:lnTo>
                  <a:pt x="4119210" y="0"/>
                </a:lnTo>
                <a:lnTo>
                  <a:pt x="4119210" y="392403"/>
                </a:lnTo>
                <a:lnTo>
                  <a:pt x="3790970" y="392403"/>
                </a:lnTo>
                <a:lnTo>
                  <a:pt x="3790970" y="0"/>
                </a:lnTo>
                <a:lnTo>
                  <a:pt x="3778813" y="0"/>
                </a:lnTo>
                <a:lnTo>
                  <a:pt x="3778813" y="392808"/>
                </a:lnTo>
                <a:lnTo>
                  <a:pt x="3450573" y="392808"/>
                </a:lnTo>
                <a:lnTo>
                  <a:pt x="3450573" y="0"/>
                </a:lnTo>
                <a:lnTo>
                  <a:pt x="3438416" y="0"/>
                </a:lnTo>
                <a:lnTo>
                  <a:pt x="3438416" y="392808"/>
                </a:lnTo>
                <a:lnTo>
                  <a:pt x="3110176" y="392808"/>
                </a:lnTo>
                <a:lnTo>
                  <a:pt x="3110176" y="0"/>
                </a:lnTo>
                <a:lnTo>
                  <a:pt x="3098019" y="0"/>
                </a:lnTo>
                <a:lnTo>
                  <a:pt x="3098019" y="392808"/>
                </a:lnTo>
                <a:lnTo>
                  <a:pt x="2769779" y="393214"/>
                </a:lnTo>
                <a:lnTo>
                  <a:pt x="2769779" y="0"/>
                </a:lnTo>
                <a:lnTo>
                  <a:pt x="2757622" y="0"/>
                </a:lnTo>
                <a:lnTo>
                  <a:pt x="2757622" y="393214"/>
                </a:lnTo>
                <a:lnTo>
                  <a:pt x="2429382" y="393214"/>
                </a:lnTo>
                <a:lnTo>
                  <a:pt x="2429382" y="0"/>
                </a:lnTo>
                <a:lnTo>
                  <a:pt x="2417225" y="0"/>
                </a:lnTo>
                <a:lnTo>
                  <a:pt x="2417225" y="393214"/>
                </a:lnTo>
                <a:lnTo>
                  <a:pt x="2088985" y="393619"/>
                </a:lnTo>
                <a:lnTo>
                  <a:pt x="2088985" y="0"/>
                </a:lnTo>
                <a:lnTo>
                  <a:pt x="2076827" y="0"/>
                </a:lnTo>
                <a:lnTo>
                  <a:pt x="2076827" y="393619"/>
                </a:lnTo>
                <a:lnTo>
                  <a:pt x="1748587" y="393619"/>
                </a:lnTo>
                <a:lnTo>
                  <a:pt x="1748587" y="0"/>
                </a:lnTo>
                <a:lnTo>
                  <a:pt x="1736430" y="0"/>
                </a:lnTo>
                <a:lnTo>
                  <a:pt x="1736430" y="393619"/>
                </a:lnTo>
                <a:lnTo>
                  <a:pt x="1408190" y="394025"/>
                </a:lnTo>
                <a:lnTo>
                  <a:pt x="1408190" y="0"/>
                </a:lnTo>
                <a:lnTo>
                  <a:pt x="1396033" y="0"/>
                </a:lnTo>
                <a:lnTo>
                  <a:pt x="1396033" y="394025"/>
                </a:lnTo>
                <a:lnTo>
                  <a:pt x="1067793" y="394025"/>
                </a:lnTo>
                <a:lnTo>
                  <a:pt x="1067793" y="0"/>
                </a:lnTo>
                <a:lnTo>
                  <a:pt x="1055636" y="0"/>
                </a:lnTo>
                <a:lnTo>
                  <a:pt x="1055636" y="394025"/>
                </a:lnTo>
                <a:lnTo>
                  <a:pt x="727396" y="394025"/>
                </a:lnTo>
                <a:lnTo>
                  <a:pt x="727396" y="0"/>
                </a:lnTo>
                <a:lnTo>
                  <a:pt x="715239" y="0"/>
                </a:lnTo>
                <a:lnTo>
                  <a:pt x="715239" y="394025"/>
                </a:lnTo>
                <a:lnTo>
                  <a:pt x="386999" y="394430"/>
                </a:lnTo>
                <a:lnTo>
                  <a:pt x="386999" y="0"/>
                </a:lnTo>
                <a:lnTo>
                  <a:pt x="374842" y="0"/>
                </a:lnTo>
                <a:lnTo>
                  <a:pt x="374842" y="394430"/>
                </a:lnTo>
                <a:lnTo>
                  <a:pt x="0" y="394430"/>
                </a:lnTo>
                <a:lnTo>
                  <a:pt x="0" y="406591"/>
                </a:lnTo>
                <a:lnTo>
                  <a:pt x="7772400" y="402537"/>
                </a:lnTo>
                <a:close/>
              </a:path>
            </a:pathLst>
          </a:custGeom>
          <a:solidFill>
            <a:schemeClr val="tx2"/>
          </a:solidFill>
          <a:ln w="4052" cap="flat">
            <a:noFill/>
            <a:prstDash val="solid"/>
            <a:miter/>
          </a:ln>
        </p:spPr>
        <p:txBody>
          <a:bodyPr rtlCol="0" anchor="ctr"/>
          <a:lstStyle/>
          <a:p>
            <a:endParaRPr lang="en-US" dirty="0">
              <a:latin typeface="Bellota Text Light" pitchFamily="2" charset="77"/>
            </a:endParaRPr>
          </a:p>
        </p:txBody>
      </p:sp>
      <p:sp>
        <p:nvSpPr>
          <p:cNvPr id="4" name="Graphic 7">
            <a:extLst>
              <a:ext uri="{FF2B5EF4-FFF2-40B4-BE49-F238E27FC236}">
                <a16:creationId xmlns:a16="http://schemas.microsoft.com/office/drawing/2014/main" id="{89EE3671-2F66-7570-15FE-184C0DF69E52}"/>
              </a:ext>
            </a:extLst>
          </p:cNvPr>
          <p:cNvSpPr/>
          <p:nvPr/>
        </p:nvSpPr>
        <p:spPr>
          <a:xfrm>
            <a:off x="-127" y="12433761"/>
            <a:ext cx="24377904" cy="1282239"/>
          </a:xfrm>
          <a:custGeom>
            <a:avLst/>
            <a:gdLst>
              <a:gd name="connsiteX0" fmla="*/ 7772400 w 7772400"/>
              <a:gd name="connsiteY0" fmla="*/ 0 h 406591"/>
              <a:gd name="connsiteX1" fmla="*/ 0 w 7772400"/>
              <a:gd name="connsiteY1" fmla="*/ 4054 h 406591"/>
              <a:gd name="connsiteX2" fmla="*/ 0 w 7772400"/>
              <a:gd name="connsiteY2" fmla="*/ 16215 h 406591"/>
              <a:gd name="connsiteX3" fmla="*/ 237062 w 7772400"/>
              <a:gd name="connsiteY3" fmla="*/ 16215 h 406591"/>
              <a:gd name="connsiteX4" fmla="*/ 237062 w 7772400"/>
              <a:gd name="connsiteY4" fmla="*/ 406591 h 406591"/>
              <a:gd name="connsiteX5" fmla="*/ 249219 w 7772400"/>
              <a:gd name="connsiteY5" fmla="*/ 406591 h 406591"/>
              <a:gd name="connsiteX6" fmla="*/ 249219 w 7772400"/>
              <a:gd name="connsiteY6" fmla="*/ 16215 h 406591"/>
              <a:gd name="connsiteX7" fmla="*/ 577459 w 7772400"/>
              <a:gd name="connsiteY7" fmla="*/ 15810 h 406591"/>
              <a:gd name="connsiteX8" fmla="*/ 577459 w 7772400"/>
              <a:gd name="connsiteY8" fmla="*/ 406591 h 406591"/>
              <a:gd name="connsiteX9" fmla="*/ 589616 w 7772400"/>
              <a:gd name="connsiteY9" fmla="*/ 406591 h 406591"/>
              <a:gd name="connsiteX10" fmla="*/ 589616 w 7772400"/>
              <a:gd name="connsiteY10" fmla="*/ 15810 h 406591"/>
              <a:gd name="connsiteX11" fmla="*/ 917856 w 7772400"/>
              <a:gd name="connsiteY11" fmla="*/ 15810 h 406591"/>
              <a:gd name="connsiteX12" fmla="*/ 917856 w 7772400"/>
              <a:gd name="connsiteY12" fmla="*/ 406591 h 406591"/>
              <a:gd name="connsiteX13" fmla="*/ 930013 w 7772400"/>
              <a:gd name="connsiteY13" fmla="*/ 406591 h 406591"/>
              <a:gd name="connsiteX14" fmla="*/ 930013 w 7772400"/>
              <a:gd name="connsiteY14" fmla="*/ 15810 h 406591"/>
              <a:gd name="connsiteX15" fmla="*/ 1258254 w 7772400"/>
              <a:gd name="connsiteY15" fmla="*/ 15404 h 406591"/>
              <a:gd name="connsiteX16" fmla="*/ 1258254 w 7772400"/>
              <a:gd name="connsiteY16" fmla="*/ 406591 h 406591"/>
              <a:gd name="connsiteX17" fmla="*/ 1270411 w 7772400"/>
              <a:gd name="connsiteY17" fmla="*/ 406591 h 406591"/>
              <a:gd name="connsiteX18" fmla="*/ 1270411 w 7772400"/>
              <a:gd name="connsiteY18" fmla="*/ 15404 h 406591"/>
              <a:gd name="connsiteX19" fmla="*/ 1598651 w 7772400"/>
              <a:gd name="connsiteY19" fmla="*/ 15404 h 406591"/>
              <a:gd name="connsiteX20" fmla="*/ 1598651 w 7772400"/>
              <a:gd name="connsiteY20" fmla="*/ 406591 h 406591"/>
              <a:gd name="connsiteX21" fmla="*/ 1610808 w 7772400"/>
              <a:gd name="connsiteY21" fmla="*/ 406591 h 406591"/>
              <a:gd name="connsiteX22" fmla="*/ 1610808 w 7772400"/>
              <a:gd name="connsiteY22" fmla="*/ 15404 h 406591"/>
              <a:gd name="connsiteX23" fmla="*/ 1939048 w 7772400"/>
              <a:gd name="connsiteY23" fmla="*/ 15404 h 406591"/>
              <a:gd name="connsiteX24" fmla="*/ 1939048 w 7772400"/>
              <a:gd name="connsiteY24" fmla="*/ 406591 h 406591"/>
              <a:gd name="connsiteX25" fmla="*/ 1951205 w 7772400"/>
              <a:gd name="connsiteY25" fmla="*/ 406591 h 406591"/>
              <a:gd name="connsiteX26" fmla="*/ 1951205 w 7772400"/>
              <a:gd name="connsiteY26" fmla="*/ 14999 h 406591"/>
              <a:gd name="connsiteX27" fmla="*/ 2279445 w 7772400"/>
              <a:gd name="connsiteY27" fmla="*/ 14999 h 406591"/>
              <a:gd name="connsiteX28" fmla="*/ 2279445 w 7772400"/>
              <a:gd name="connsiteY28" fmla="*/ 406591 h 406591"/>
              <a:gd name="connsiteX29" fmla="*/ 2291602 w 7772400"/>
              <a:gd name="connsiteY29" fmla="*/ 406591 h 406591"/>
              <a:gd name="connsiteX30" fmla="*/ 2291602 w 7772400"/>
              <a:gd name="connsiteY30" fmla="*/ 14999 h 406591"/>
              <a:gd name="connsiteX31" fmla="*/ 2619842 w 7772400"/>
              <a:gd name="connsiteY31" fmla="*/ 14999 h 406591"/>
              <a:gd name="connsiteX32" fmla="*/ 2619842 w 7772400"/>
              <a:gd name="connsiteY32" fmla="*/ 406591 h 406591"/>
              <a:gd name="connsiteX33" fmla="*/ 2631999 w 7772400"/>
              <a:gd name="connsiteY33" fmla="*/ 406591 h 406591"/>
              <a:gd name="connsiteX34" fmla="*/ 2631999 w 7772400"/>
              <a:gd name="connsiteY34" fmla="*/ 14999 h 406591"/>
              <a:gd name="connsiteX35" fmla="*/ 2960239 w 7772400"/>
              <a:gd name="connsiteY35" fmla="*/ 14594 h 406591"/>
              <a:gd name="connsiteX36" fmla="*/ 2960239 w 7772400"/>
              <a:gd name="connsiteY36" fmla="*/ 406591 h 406591"/>
              <a:gd name="connsiteX37" fmla="*/ 2972396 w 7772400"/>
              <a:gd name="connsiteY37" fmla="*/ 406591 h 406591"/>
              <a:gd name="connsiteX38" fmla="*/ 2972396 w 7772400"/>
              <a:gd name="connsiteY38" fmla="*/ 14594 h 406591"/>
              <a:gd name="connsiteX39" fmla="*/ 3300636 w 7772400"/>
              <a:gd name="connsiteY39" fmla="*/ 14594 h 406591"/>
              <a:gd name="connsiteX40" fmla="*/ 3300636 w 7772400"/>
              <a:gd name="connsiteY40" fmla="*/ 406591 h 406591"/>
              <a:gd name="connsiteX41" fmla="*/ 3312793 w 7772400"/>
              <a:gd name="connsiteY41" fmla="*/ 406591 h 406591"/>
              <a:gd name="connsiteX42" fmla="*/ 3312793 w 7772400"/>
              <a:gd name="connsiteY42" fmla="*/ 14594 h 406591"/>
              <a:gd name="connsiteX43" fmla="*/ 3641033 w 7772400"/>
              <a:gd name="connsiteY43" fmla="*/ 14188 h 406591"/>
              <a:gd name="connsiteX44" fmla="*/ 3641033 w 7772400"/>
              <a:gd name="connsiteY44" fmla="*/ 406591 h 406591"/>
              <a:gd name="connsiteX45" fmla="*/ 3653190 w 7772400"/>
              <a:gd name="connsiteY45" fmla="*/ 406591 h 406591"/>
              <a:gd name="connsiteX46" fmla="*/ 3653190 w 7772400"/>
              <a:gd name="connsiteY46" fmla="*/ 14188 h 406591"/>
              <a:gd name="connsiteX47" fmla="*/ 3981430 w 7772400"/>
              <a:gd name="connsiteY47" fmla="*/ 14188 h 406591"/>
              <a:gd name="connsiteX48" fmla="*/ 3981430 w 7772400"/>
              <a:gd name="connsiteY48" fmla="*/ 406591 h 406591"/>
              <a:gd name="connsiteX49" fmla="*/ 3993587 w 7772400"/>
              <a:gd name="connsiteY49" fmla="*/ 406591 h 406591"/>
              <a:gd name="connsiteX50" fmla="*/ 3993587 w 7772400"/>
              <a:gd name="connsiteY50" fmla="*/ 14188 h 406591"/>
              <a:gd name="connsiteX51" fmla="*/ 4321827 w 7772400"/>
              <a:gd name="connsiteY51" fmla="*/ 13783 h 406591"/>
              <a:gd name="connsiteX52" fmla="*/ 4321827 w 7772400"/>
              <a:gd name="connsiteY52" fmla="*/ 406591 h 406591"/>
              <a:gd name="connsiteX53" fmla="*/ 4333985 w 7772400"/>
              <a:gd name="connsiteY53" fmla="*/ 406591 h 406591"/>
              <a:gd name="connsiteX54" fmla="*/ 4333985 w 7772400"/>
              <a:gd name="connsiteY54" fmla="*/ 13783 h 406591"/>
              <a:gd name="connsiteX55" fmla="*/ 4662225 w 7772400"/>
              <a:gd name="connsiteY55" fmla="*/ 13783 h 406591"/>
              <a:gd name="connsiteX56" fmla="*/ 4662225 w 7772400"/>
              <a:gd name="connsiteY56" fmla="*/ 406591 h 406591"/>
              <a:gd name="connsiteX57" fmla="*/ 4674382 w 7772400"/>
              <a:gd name="connsiteY57" fmla="*/ 406591 h 406591"/>
              <a:gd name="connsiteX58" fmla="*/ 4674382 w 7772400"/>
              <a:gd name="connsiteY58" fmla="*/ 13783 h 406591"/>
              <a:gd name="connsiteX59" fmla="*/ 5002622 w 7772400"/>
              <a:gd name="connsiteY59" fmla="*/ 13783 h 406591"/>
              <a:gd name="connsiteX60" fmla="*/ 5002622 w 7772400"/>
              <a:gd name="connsiteY60" fmla="*/ 406591 h 406591"/>
              <a:gd name="connsiteX61" fmla="*/ 5014779 w 7772400"/>
              <a:gd name="connsiteY61" fmla="*/ 406591 h 406591"/>
              <a:gd name="connsiteX62" fmla="*/ 5014779 w 7772400"/>
              <a:gd name="connsiteY62" fmla="*/ 13783 h 406591"/>
              <a:gd name="connsiteX63" fmla="*/ 5343019 w 7772400"/>
              <a:gd name="connsiteY63" fmla="*/ 13377 h 406591"/>
              <a:gd name="connsiteX64" fmla="*/ 5343019 w 7772400"/>
              <a:gd name="connsiteY64" fmla="*/ 406591 h 406591"/>
              <a:gd name="connsiteX65" fmla="*/ 5355176 w 7772400"/>
              <a:gd name="connsiteY65" fmla="*/ 406591 h 406591"/>
              <a:gd name="connsiteX66" fmla="*/ 5355176 w 7772400"/>
              <a:gd name="connsiteY66" fmla="*/ 13377 h 406591"/>
              <a:gd name="connsiteX67" fmla="*/ 5683416 w 7772400"/>
              <a:gd name="connsiteY67" fmla="*/ 13377 h 406591"/>
              <a:gd name="connsiteX68" fmla="*/ 5683416 w 7772400"/>
              <a:gd name="connsiteY68" fmla="*/ 406591 h 406591"/>
              <a:gd name="connsiteX69" fmla="*/ 5695573 w 7772400"/>
              <a:gd name="connsiteY69" fmla="*/ 406591 h 406591"/>
              <a:gd name="connsiteX70" fmla="*/ 5695573 w 7772400"/>
              <a:gd name="connsiteY70" fmla="*/ 13377 h 406591"/>
              <a:gd name="connsiteX71" fmla="*/ 6023813 w 7772400"/>
              <a:gd name="connsiteY71" fmla="*/ 12972 h 406591"/>
              <a:gd name="connsiteX72" fmla="*/ 6023813 w 7772400"/>
              <a:gd name="connsiteY72" fmla="*/ 406591 h 406591"/>
              <a:gd name="connsiteX73" fmla="*/ 6035970 w 7772400"/>
              <a:gd name="connsiteY73" fmla="*/ 406591 h 406591"/>
              <a:gd name="connsiteX74" fmla="*/ 6035970 w 7772400"/>
              <a:gd name="connsiteY74" fmla="*/ 12972 h 406591"/>
              <a:gd name="connsiteX75" fmla="*/ 6364210 w 7772400"/>
              <a:gd name="connsiteY75" fmla="*/ 12972 h 406591"/>
              <a:gd name="connsiteX76" fmla="*/ 6364210 w 7772400"/>
              <a:gd name="connsiteY76" fmla="*/ 406591 h 406591"/>
              <a:gd name="connsiteX77" fmla="*/ 6376367 w 7772400"/>
              <a:gd name="connsiteY77" fmla="*/ 406591 h 406591"/>
              <a:gd name="connsiteX78" fmla="*/ 6376367 w 7772400"/>
              <a:gd name="connsiteY78" fmla="*/ 12972 h 406591"/>
              <a:gd name="connsiteX79" fmla="*/ 6704607 w 7772400"/>
              <a:gd name="connsiteY79" fmla="*/ 12567 h 406591"/>
              <a:gd name="connsiteX80" fmla="*/ 6704607 w 7772400"/>
              <a:gd name="connsiteY80" fmla="*/ 406591 h 406591"/>
              <a:gd name="connsiteX81" fmla="*/ 6716764 w 7772400"/>
              <a:gd name="connsiteY81" fmla="*/ 406591 h 406591"/>
              <a:gd name="connsiteX82" fmla="*/ 6716764 w 7772400"/>
              <a:gd name="connsiteY82" fmla="*/ 12567 h 406591"/>
              <a:gd name="connsiteX83" fmla="*/ 7045004 w 7772400"/>
              <a:gd name="connsiteY83" fmla="*/ 12567 h 406591"/>
              <a:gd name="connsiteX84" fmla="*/ 7045004 w 7772400"/>
              <a:gd name="connsiteY84" fmla="*/ 406591 h 406591"/>
              <a:gd name="connsiteX85" fmla="*/ 7057161 w 7772400"/>
              <a:gd name="connsiteY85" fmla="*/ 406591 h 406591"/>
              <a:gd name="connsiteX86" fmla="*/ 7057161 w 7772400"/>
              <a:gd name="connsiteY86" fmla="*/ 12567 h 406591"/>
              <a:gd name="connsiteX87" fmla="*/ 7385401 w 7772400"/>
              <a:gd name="connsiteY87" fmla="*/ 12161 h 406591"/>
              <a:gd name="connsiteX88" fmla="*/ 7385401 w 7772400"/>
              <a:gd name="connsiteY88" fmla="*/ 406591 h 406591"/>
              <a:gd name="connsiteX89" fmla="*/ 7397558 w 7772400"/>
              <a:gd name="connsiteY89" fmla="*/ 406591 h 406591"/>
              <a:gd name="connsiteX90" fmla="*/ 7397558 w 7772400"/>
              <a:gd name="connsiteY90" fmla="*/ 12161 h 406591"/>
              <a:gd name="connsiteX91" fmla="*/ 7772400 w 7772400"/>
              <a:gd name="connsiteY91" fmla="*/ 12161 h 40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772400" h="406591">
                <a:moveTo>
                  <a:pt x="7772400" y="0"/>
                </a:moveTo>
                <a:lnTo>
                  <a:pt x="0" y="4054"/>
                </a:lnTo>
                <a:lnTo>
                  <a:pt x="0" y="16215"/>
                </a:lnTo>
                <a:lnTo>
                  <a:pt x="237062" y="16215"/>
                </a:lnTo>
                <a:lnTo>
                  <a:pt x="237062" y="406591"/>
                </a:lnTo>
                <a:lnTo>
                  <a:pt x="249219" y="406591"/>
                </a:lnTo>
                <a:lnTo>
                  <a:pt x="249219" y="16215"/>
                </a:lnTo>
                <a:lnTo>
                  <a:pt x="577459" y="15810"/>
                </a:lnTo>
                <a:lnTo>
                  <a:pt x="577459" y="406591"/>
                </a:lnTo>
                <a:lnTo>
                  <a:pt x="589616" y="406591"/>
                </a:lnTo>
                <a:lnTo>
                  <a:pt x="589616" y="15810"/>
                </a:lnTo>
                <a:lnTo>
                  <a:pt x="917856" y="15810"/>
                </a:lnTo>
                <a:lnTo>
                  <a:pt x="917856" y="406591"/>
                </a:lnTo>
                <a:lnTo>
                  <a:pt x="930013" y="406591"/>
                </a:lnTo>
                <a:lnTo>
                  <a:pt x="930013" y="15810"/>
                </a:lnTo>
                <a:lnTo>
                  <a:pt x="1258254" y="15404"/>
                </a:lnTo>
                <a:lnTo>
                  <a:pt x="1258254" y="406591"/>
                </a:lnTo>
                <a:lnTo>
                  <a:pt x="1270411" y="406591"/>
                </a:lnTo>
                <a:lnTo>
                  <a:pt x="1270411" y="15404"/>
                </a:lnTo>
                <a:lnTo>
                  <a:pt x="1598651" y="15404"/>
                </a:lnTo>
                <a:lnTo>
                  <a:pt x="1598651" y="406591"/>
                </a:lnTo>
                <a:lnTo>
                  <a:pt x="1610808" y="406591"/>
                </a:lnTo>
                <a:lnTo>
                  <a:pt x="1610808" y="15404"/>
                </a:lnTo>
                <a:lnTo>
                  <a:pt x="1939048" y="15404"/>
                </a:lnTo>
                <a:lnTo>
                  <a:pt x="1939048" y="406591"/>
                </a:lnTo>
                <a:lnTo>
                  <a:pt x="1951205" y="406591"/>
                </a:lnTo>
                <a:lnTo>
                  <a:pt x="1951205" y="14999"/>
                </a:lnTo>
                <a:lnTo>
                  <a:pt x="2279445" y="14999"/>
                </a:lnTo>
                <a:lnTo>
                  <a:pt x="2279445" y="406591"/>
                </a:lnTo>
                <a:lnTo>
                  <a:pt x="2291602" y="406591"/>
                </a:lnTo>
                <a:lnTo>
                  <a:pt x="2291602" y="14999"/>
                </a:lnTo>
                <a:lnTo>
                  <a:pt x="2619842" y="14999"/>
                </a:lnTo>
                <a:lnTo>
                  <a:pt x="2619842" y="406591"/>
                </a:lnTo>
                <a:lnTo>
                  <a:pt x="2631999" y="406591"/>
                </a:lnTo>
                <a:lnTo>
                  <a:pt x="2631999" y="14999"/>
                </a:lnTo>
                <a:lnTo>
                  <a:pt x="2960239" y="14594"/>
                </a:lnTo>
                <a:lnTo>
                  <a:pt x="2960239" y="406591"/>
                </a:lnTo>
                <a:lnTo>
                  <a:pt x="2972396" y="406591"/>
                </a:lnTo>
                <a:lnTo>
                  <a:pt x="2972396" y="14594"/>
                </a:lnTo>
                <a:lnTo>
                  <a:pt x="3300636" y="14594"/>
                </a:lnTo>
                <a:lnTo>
                  <a:pt x="3300636" y="406591"/>
                </a:lnTo>
                <a:lnTo>
                  <a:pt x="3312793" y="406591"/>
                </a:lnTo>
                <a:lnTo>
                  <a:pt x="3312793" y="14594"/>
                </a:lnTo>
                <a:lnTo>
                  <a:pt x="3641033" y="14188"/>
                </a:lnTo>
                <a:lnTo>
                  <a:pt x="3641033" y="406591"/>
                </a:lnTo>
                <a:lnTo>
                  <a:pt x="3653190" y="406591"/>
                </a:lnTo>
                <a:lnTo>
                  <a:pt x="3653190" y="14188"/>
                </a:lnTo>
                <a:lnTo>
                  <a:pt x="3981430" y="14188"/>
                </a:lnTo>
                <a:lnTo>
                  <a:pt x="3981430" y="406591"/>
                </a:lnTo>
                <a:lnTo>
                  <a:pt x="3993587" y="406591"/>
                </a:lnTo>
                <a:lnTo>
                  <a:pt x="3993587" y="14188"/>
                </a:lnTo>
                <a:lnTo>
                  <a:pt x="4321827" y="13783"/>
                </a:lnTo>
                <a:lnTo>
                  <a:pt x="4321827" y="406591"/>
                </a:lnTo>
                <a:lnTo>
                  <a:pt x="4333985" y="406591"/>
                </a:lnTo>
                <a:lnTo>
                  <a:pt x="4333985" y="13783"/>
                </a:lnTo>
                <a:lnTo>
                  <a:pt x="4662225" y="13783"/>
                </a:lnTo>
                <a:lnTo>
                  <a:pt x="4662225" y="406591"/>
                </a:lnTo>
                <a:lnTo>
                  <a:pt x="4674382" y="406591"/>
                </a:lnTo>
                <a:lnTo>
                  <a:pt x="4674382" y="13783"/>
                </a:lnTo>
                <a:lnTo>
                  <a:pt x="5002622" y="13783"/>
                </a:lnTo>
                <a:lnTo>
                  <a:pt x="5002622" y="406591"/>
                </a:lnTo>
                <a:lnTo>
                  <a:pt x="5014779" y="406591"/>
                </a:lnTo>
                <a:lnTo>
                  <a:pt x="5014779" y="13783"/>
                </a:lnTo>
                <a:lnTo>
                  <a:pt x="5343019" y="13377"/>
                </a:lnTo>
                <a:lnTo>
                  <a:pt x="5343019" y="406591"/>
                </a:lnTo>
                <a:lnTo>
                  <a:pt x="5355176" y="406591"/>
                </a:lnTo>
                <a:lnTo>
                  <a:pt x="5355176" y="13377"/>
                </a:lnTo>
                <a:lnTo>
                  <a:pt x="5683416" y="13377"/>
                </a:lnTo>
                <a:lnTo>
                  <a:pt x="5683416" y="406591"/>
                </a:lnTo>
                <a:lnTo>
                  <a:pt x="5695573" y="406591"/>
                </a:lnTo>
                <a:lnTo>
                  <a:pt x="5695573" y="13377"/>
                </a:lnTo>
                <a:lnTo>
                  <a:pt x="6023813" y="12972"/>
                </a:lnTo>
                <a:lnTo>
                  <a:pt x="6023813" y="406591"/>
                </a:lnTo>
                <a:lnTo>
                  <a:pt x="6035970" y="406591"/>
                </a:lnTo>
                <a:lnTo>
                  <a:pt x="6035970" y="12972"/>
                </a:lnTo>
                <a:lnTo>
                  <a:pt x="6364210" y="12972"/>
                </a:lnTo>
                <a:lnTo>
                  <a:pt x="6364210" y="406591"/>
                </a:lnTo>
                <a:lnTo>
                  <a:pt x="6376367" y="406591"/>
                </a:lnTo>
                <a:lnTo>
                  <a:pt x="6376367" y="12972"/>
                </a:lnTo>
                <a:lnTo>
                  <a:pt x="6704607" y="12567"/>
                </a:lnTo>
                <a:lnTo>
                  <a:pt x="6704607" y="406591"/>
                </a:lnTo>
                <a:lnTo>
                  <a:pt x="6716764" y="406591"/>
                </a:lnTo>
                <a:lnTo>
                  <a:pt x="6716764" y="12567"/>
                </a:lnTo>
                <a:lnTo>
                  <a:pt x="7045004" y="12567"/>
                </a:lnTo>
                <a:lnTo>
                  <a:pt x="7045004" y="406591"/>
                </a:lnTo>
                <a:lnTo>
                  <a:pt x="7057161" y="406591"/>
                </a:lnTo>
                <a:lnTo>
                  <a:pt x="7057161" y="12567"/>
                </a:lnTo>
                <a:lnTo>
                  <a:pt x="7385401" y="12161"/>
                </a:lnTo>
                <a:lnTo>
                  <a:pt x="7385401" y="406591"/>
                </a:lnTo>
                <a:lnTo>
                  <a:pt x="7397558" y="406591"/>
                </a:lnTo>
                <a:lnTo>
                  <a:pt x="7397558" y="12161"/>
                </a:lnTo>
                <a:lnTo>
                  <a:pt x="7772400" y="12161"/>
                </a:lnTo>
                <a:close/>
              </a:path>
            </a:pathLst>
          </a:custGeom>
          <a:solidFill>
            <a:schemeClr val="tx2"/>
          </a:solidFill>
          <a:ln w="4052" cap="flat">
            <a:noFill/>
            <a:prstDash val="solid"/>
            <a:miter/>
          </a:ln>
        </p:spPr>
        <p:txBody>
          <a:bodyPr rtlCol="0" anchor="ctr"/>
          <a:lstStyle/>
          <a:p>
            <a:endParaRPr lang="en-US" dirty="0">
              <a:latin typeface="Bellota Text Light" pitchFamily="2" charset="77"/>
            </a:endParaRPr>
          </a:p>
        </p:txBody>
      </p:sp>
      <p:sp>
        <p:nvSpPr>
          <p:cNvPr id="8" name="Freeform 7">
            <a:extLst>
              <a:ext uri="{FF2B5EF4-FFF2-40B4-BE49-F238E27FC236}">
                <a16:creationId xmlns:a16="http://schemas.microsoft.com/office/drawing/2014/main" id="{94B45D5D-E983-60F0-F74E-7851FAB51D4E}"/>
              </a:ext>
            </a:extLst>
          </p:cNvPr>
          <p:cNvSpPr/>
          <p:nvPr/>
        </p:nvSpPr>
        <p:spPr>
          <a:xfrm>
            <a:off x="1521506" y="3338336"/>
            <a:ext cx="4200140" cy="7043138"/>
          </a:xfrm>
          <a:custGeom>
            <a:avLst/>
            <a:gdLst>
              <a:gd name="connsiteX0" fmla="*/ 4108926 w 4200140"/>
              <a:gd name="connsiteY0" fmla="*/ 5000104 h 7043138"/>
              <a:gd name="connsiteX1" fmla="*/ 4196720 w 4200140"/>
              <a:gd name="connsiteY1" fmla="*/ 4724965 h 7043138"/>
              <a:gd name="connsiteX2" fmla="*/ 4107532 w 4200140"/>
              <a:gd name="connsiteY2" fmla="*/ 4604854 h 7043138"/>
              <a:gd name="connsiteX3" fmla="*/ 3529205 w 4200140"/>
              <a:gd name="connsiteY3" fmla="*/ 3993124 h 7043138"/>
              <a:gd name="connsiteX4" fmla="*/ 3279758 w 4200140"/>
              <a:gd name="connsiteY4" fmla="*/ 3202625 h 7043138"/>
              <a:gd name="connsiteX5" fmla="*/ 3157125 w 4200140"/>
              <a:gd name="connsiteY5" fmla="*/ 3220781 h 7043138"/>
              <a:gd name="connsiteX6" fmla="*/ 3168273 w 4200140"/>
              <a:gd name="connsiteY6" fmla="*/ 3143966 h 7043138"/>
              <a:gd name="connsiteX7" fmla="*/ 3176634 w 4200140"/>
              <a:gd name="connsiteY7" fmla="*/ 3061564 h 7043138"/>
              <a:gd name="connsiteX8" fmla="*/ 3388455 w 4200140"/>
              <a:gd name="connsiteY8" fmla="*/ 2987542 h 7043138"/>
              <a:gd name="connsiteX9" fmla="*/ 3506908 w 4200140"/>
              <a:gd name="connsiteY9" fmla="*/ 2800392 h 7043138"/>
              <a:gd name="connsiteX10" fmla="*/ 3575192 w 4200140"/>
              <a:gd name="connsiteY10" fmla="*/ 2217992 h 7043138"/>
              <a:gd name="connsiteX11" fmla="*/ 3644870 w 4200140"/>
              <a:gd name="connsiteY11" fmla="*/ 2134193 h 7043138"/>
              <a:gd name="connsiteX12" fmla="*/ 3646264 w 4200140"/>
              <a:gd name="connsiteY12" fmla="*/ 1803189 h 7043138"/>
              <a:gd name="connsiteX13" fmla="*/ 3742420 w 4200140"/>
              <a:gd name="connsiteY13" fmla="*/ 1731960 h 7043138"/>
              <a:gd name="connsiteX14" fmla="*/ 3996047 w 4200140"/>
              <a:gd name="connsiteY14" fmla="*/ 1481961 h 7043138"/>
              <a:gd name="connsiteX15" fmla="*/ 3891530 w 4200140"/>
              <a:gd name="connsiteY15" fmla="*/ 1029449 h 7043138"/>
              <a:gd name="connsiteX16" fmla="*/ 3835788 w 4200140"/>
              <a:gd name="connsiteY16" fmla="*/ 771070 h 7043138"/>
              <a:gd name="connsiteX17" fmla="*/ 3686677 w 4200140"/>
              <a:gd name="connsiteY17" fmla="*/ 599283 h 7043138"/>
              <a:gd name="connsiteX18" fmla="*/ 3023343 w 4200140"/>
              <a:gd name="connsiteY18" fmla="*/ 145374 h 7043138"/>
              <a:gd name="connsiteX19" fmla="*/ 2241556 w 4200140"/>
              <a:gd name="connsiteY19" fmla="*/ 14089 h 7043138"/>
              <a:gd name="connsiteX20" fmla="*/ 1656261 w 4200140"/>
              <a:gd name="connsiteY20" fmla="*/ 128614 h 7043138"/>
              <a:gd name="connsiteX21" fmla="*/ 1182450 w 4200140"/>
              <a:gd name="connsiteY21" fmla="*/ 120234 h 7043138"/>
              <a:gd name="connsiteX22" fmla="*/ 913493 w 4200140"/>
              <a:gd name="connsiteY22" fmla="*/ 310178 h 7043138"/>
              <a:gd name="connsiteX23" fmla="*/ 489851 w 4200140"/>
              <a:gd name="connsiteY23" fmla="*/ 550400 h 7043138"/>
              <a:gd name="connsiteX24" fmla="*/ 418780 w 4200140"/>
              <a:gd name="connsiteY24" fmla="*/ 723584 h 7043138"/>
              <a:gd name="connsiteX25" fmla="*/ 147036 w 4200140"/>
              <a:gd name="connsiteY25" fmla="*/ 1008499 h 7043138"/>
              <a:gd name="connsiteX26" fmla="*/ 4893 w 4200140"/>
              <a:gd name="connsiteY26" fmla="*/ 1259895 h 7043138"/>
              <a:gd name="connsiteX27" fmla="*/ 186055 w 4200140"/>
              <a:gd name="connsiteY27" fmla="*/ 1750116 h 7043138"/>
              <a:gd name="connsiteX28" fmla="*/ 308689 w 4200140"/>
              <a:gd name="connsiteY28" fmla="*/ 1926093 h 7043138"/>
              <a:gd name="connsiteX29" fmla="*/ 386728 w 4200140"/>
              <a:gd name="connsiteY29" fmla="*/ 2067154 h 7043138"/>
              <a:gd name="connsiteX30" fmla="*/ 400663 w 4200140"/>
              <a:gd name="connsiteY30" fmla="*/ 2319947 h 7043138"/>
              <a:gd name="connsiteX31" fmla="*/ 546987 w 4200140"/>
              <a:gd name="connsiteY31" fmla="*/ 2498717 h 7043138"/>
              <a:gd name="connsiteX32" fmla="*/ 737905 w 4200140"/>
              <a:gd name="connsiteY32" fmla="*/ 2850671 h 7043138"/>
              <a:gd name="connsiteX33" fmla="*/ 846603 w 4200140"/>
              <a:gd name="connsiteY33" fmla="*/ 2794805 h 7043138"/>
              <a:gd name="connsiteX34" fmla="*/ 861932 w 4200140"/>
              <a:gd name="connsiteY34" fmla="*/ 2893967 h 7043138"/>
              <a:gd name="connsiteX35" fmla="*/ 972023 w 4200140"/>
              <a:gd name="connsiteY35" fmla="*/ 3037821 h 7043138"/>
              <a:gd name="connsiteX36" fmla="*/ 1140644 w 4200140"/>
              <a:gd name="connsiteY36" fmla="*/ 3001508 h 7043138"/>
              <a:gd name="connsiteX37" fmla="*/ 1376155 w 4200140"/>
              <a:gd name="connsiteY37" fmla="*/ 3824131 h 7043138"/>
              <a:gd name="connsiteX38" fmla="*/ 1458375 w 4200140"/>
              <a:gd name="connsiteY38" fmla="*/ 4062957 h 7043138"/>
              <a:gd name="connsiteX39" fmla="*/ 1505756 w 4200140"/>
              <a:gd name="connsiteY39" fmla="*/ 4181671 h 7043138"/>
              <a:gd name="connsiteX40" fmla="*/ 1500182 w 4200140"/>
              <a:gd name="connsiteY40" fmla="*/ 4331112 h 7043138"/>
              <a:gd name="connsiteX41" fmla="*/ 889803 w 4200140"/>
              <a:gd name="connsiteY41" fmla="*/ 5285019 h 7043138"/>
              <a:gd name="connsiteX42" fmla="*/ 764383 w 4200140"/>
              <a:gd name="connsiteY42" fmla="*/ 5501499 h 7043138"/>
              <a:gd name="connsiteX43" fmla="*/ 860538 w 4200140"/>
              <a:gd name="connsiteY43" fmla="*/ 5712392 h 7043138"/>
              <a:gd name="connsiteX44" fmla="*/ 1070966 w 4200140"/>
              <a:gd name="connsiteY44" fmla="*/ 5780827 h 7043138"/>
              <a:gd name="connsiteX45" fmla="*/ 1082114 w 4200140"/>
              <a:gd name="connsiteY45" fmla="*/ 5853453 h 7043138"/>
              <a:gd name="connsiteX46" fmla="*/ 1076540 w 4200140"/>
              <a:gd name="connsiteY46" fmla="*/ 7033616 h 7043138"/>
              <a:gd name="connsiteX47" fmla="*/ 2588552 w 4200140"/>
              <a:gd name="connsiteY47" fmla="*/ 7029426 h 7043138"/>
              <a:gd name="connsiteX48" fmla="*/ 3161305 w 4200140"/>
              <a:gd name="connsiteY48" fmla="*/ 6935851 h 7043138"/>
              <a:gd name="connsiteX49" fmla="*/ 3171060 w 4200140"/>
              <a:gd name="connsiteY49" fmla="*/ 6745907 h 7043138"/>
              <a:gd name="connsiteX50" fmla="*/ 3179421 w 4200140"/>
              <a:gd name="connsiteY50" fmla="*/ 6737527 h 7043138"/>
              <a:gd name="connsiteX51" fmla="*/ 3483217 w 4200140"/>
              <a:gd name="connsiteY51" fmla="*/ 5970771 h 7043138"/>
              <a:gd name="connsiteX52" fmla="*/ 3548715 w 4200140"/>
              <a:gd name="connsiteY52" fmla="*/ 5854849 h 7043138"/>
              <a:gd name="connsiteX53" fmla="*/ 3672742 w 4200140"/>
              <a:gd name="connsiteY53" fmla="*/ 5771051 h 7043138"/>
              <a:gd name="connsiteX54" fmla="*/ 3943092 w 4200140"/>
              <a:gd name="connsiteY54" fmla="*/ 5632783 h 7043138"/>
              <a:gd name="connsiteX55" fmla="*/ 4188359 w 4200140"/>
              <a:gd name="connsiteY55" fmla="*/ 5384181 h 7043138"/>
              <a:gd name="connsiteX56" fmla="*/ 4108926 w 4200140"/>
              <a:gd name="connsiteY56" fmla="*/ 5000104 h 70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200140" h="7043138">
                <a:moveTo>
                  <a:pt x="4108926" y="5000104"/>
                </a:moveTo>
                <a:cubicBezTo>
                  <a:pt x="4125648" y="4903736"/>
                  <a:pt x="4219017" y="4821334"/>
                  <a:pt x="4196720" y="4724965"/>
                </a:cubicBezTo>
                <a:cubicBezTo>
                  <a:pt x="4185571" y="4674686"/>
                  <a:pt x="4145158" y="4638374"/>
                  <a:pt x="4107532" y="4604854"/>
                </a:cubicBezTo>
                <a:cubicBezTo>
                  <a:pt x="3897105" y="4417704"/>
                  <a:pt x="3688071" y="4224967"/>
                  <a:pt x="3529205" y="3993124"/>
                </a:cubicBezTo>
                <a:cubicBezTo>
                  <a:pt x="3370339" y="3761282"/>
                  <a:pt x="3263035" y="3483350"/>
                  <a:pt x="3279758" y="3202625"/>
                </a:cubicBezTo>
                <a:lnTo>
                  <a:pt x="3157125" y="3220781"/>
                </a:lnTo>
                <a:cubicBezTo>
                  <a:pt x="3164092" y="3195642"/>
                  <a:pt x="3168273" y="3170502"/>
                  <a:pt x="3168273" y="3143966"/>
                </a:cubicBezTo>
                <a:cubicBezTo>
                  <a:pt x="3168273" y="3116033"/>
                  <a:pt x="3165486" y="3086703"/>
                  <a:pt x="3176634" y="3061564"/>
                </a:cubicBezTo>
                <a:cubicBezTo>
                  <a:pt x="3210080" y="2990335"/>
                  <a:pt x="3315990" y="3015475"/>
                  <a:pt x="3388455" y="2987542"/>
                </a:cubicBezTo>
                <a:cubicBezTo>
                  <a:pt x="3460920" y="2959609"/>
                  <a:pt x="3497153" y="2877207"/>
                  <a:pt x="3506908" y="2800392"/>
                </a:cubicBezTo>
                <a:cubicBezTo>
                  <a:pt x="3533386" y="2602068"/>
                  <a:pt x="3445591" y="2370226"/>
                  <a:pt x="3575192" y="2217992"/>
                </a:cubicBezTo>
                <a:cubicBezTo>
                  <a:pt x="3598883" y="2190059"/>
                  <a:pt x="3629541" y="2167713"/>
                  <a:pt x="3644870" y="2134193"/>
                </a:cubicBezTo>
                <a:cubicBezTo>
                  <a:pt x="3695039" y="2032238"/>
                  <a:pt x="3586341" y="1898160"/>
                  <a:pt x="3646264" y="1803189"/>
                </a:cubicBezTo>
                <a:cubicBezTo>
                  <a:pt x="3668561" y="1769669"/>
                  <a:pt x="3706187" y="1750116"/>
                  <a:pt x="3742420" y="1731960"/>
                </a:cubicBezTo>
                <a:cubicBezTo>
                  <a:pt x="3851117" y="1676094"/>
                  <a:pt x="3963995" y="1600676"/>
                  <a:pt x="3996047" y="1481961"/>
                </a:cubicBezTo>
                <a:cubicBezTo>
                  <a:pt x="4036461" y="1329727"/>
                  <a:pt x="3927763" y="1183079"/>
                  <a:pt x="3891530" y="1029449"/>
                </a:cubicBezTo>
                <a:cubicBezTo>
                  <a:pt x="3870627" y="942857"/>
                  <a:pt x="3873414" y="850678"/>
                  <a:pt x="3835788" y="771070"/>
                </a:cubicBezTo>
                <a:cubicBezTo>
                  <a:pt x="3803736" y="701238"/>
                  <a:pt x="3745206" y="648165"/>
                  <a:pt x="3686677" y="599283"/>
                </a:cubicBezTo>
                <a:cubicBezTo>
                  <a:pt x="3483217" y="423306"/>
                  <a:pt x="3267216" y="258502"/>
                  <a:pt x="3023343" y="145374"/>
                </a:cubicBezTo>
                <a:cubicBezTo>
                  <a:pt x="2780863" y="30849"/>
                  <a:pt x="2506332" y="-29206"/>
                  <a:pt x="2241556" y="14089"/>
                </a:cubicBezTo>
                <a:cubicBezTo>
                  <a:pt x="2045064" y="46212"/>
                  <a:pt x="1855540" y="134201"/>
                  <a:pt x="1656261" y="128614"/>
                </a:cubicBezTo>
                <a:cubicBezTo>
                  <a:pt x="1496001" y="124424"/>
                  <a:pt x="1330168" y="61575"/>
                  <a:pt x="1182450" y="120234"/>
                </a:cubicBezTo>
                <a:cubicBezTo>
                  <a:pt x="1080721" y="160737"/>
                  <a:pt x="1008256" y="252915"/>
                  <a:pt x="913493" y="310178"/>
                </a:cubicBezTo>
                <a:cubicBezTo>
                  <a:pt x="772744" y="395373"/>
                  <a:pt x="576252" y="410736"/>
                  <a:pt x="489851" y="550400"/>
                </a:cubicBezTo>
                <a:cubicBezTo>
                  <a:pt x="456406" y="603473"/>
                  <a:pt x="446651" y="667718"/>
                  <a:pt x="418780" y="723584"/>
                </a:cubicBezTo>
                <a:cubicBezTo>
                  <a:pt x="361644" y="843695"/>
                  <a:pt x="240404" y="914924"/>
                  <a:pt x="147036" y="1008499"/>
                </a:cubicBezTo>
                <a:cubicBezTo>
                  <a:pt x="77358" y="1076935"/>
                  <a:pt x="20222" y="1163526"/>
                  <a:pt x="4893" y="1259895"/>
                </a:cubicBezTo>
                <a:cubicBezTo>
                  <a:pt x="-24372" y="1435872"/>
                  <a:pt x="82932" y="1603469"/>
                  <a:pt x="186055" y="1750116"/>
                </a:cubicBezTo>
                <a:cubicBezTo>
                  <a:pt x="226469" y="1808775"/>
                  <a:pt x="268275" y="1867434"/>
                  <a:pt x="308689" y="1926093"/>
                </a:cubicBezTo>
                <a:cubicBezTo>
                  <a:pt x="339347" y="1969389"/>
                  <a:pt x="371399" y="2015478"/>
                  <a:pt x="386728" y="2067154"/>
                </a:cubicBezTo>
                <a:cubicBezTo>
                  <a:pt x="410418" y="2148160"/>
                  <a:pt x="392302" y="2236148"/>
                  <a:pt x="400663" y="2319947"/>
                </a:cubicBezTo>
                <a:cubicBezTo>
                  <a:pt x="409025" y="2403745"/>
                  <a:pt x="463374" y="2498717"/>
                  <a:pt x="546987" y="2498717"/>
                </a:cubicBezTo>
                <a:cubicBezTo>
                  <a:pt x="478703" y="2638381"/>
                  <a:pt x="583220" y="2832514"/>
                  <a:pt x="737905" y="2850671"/>
                </a:cubicBezTo>
                <a:lnTo>
                  <a:pt x="846603" y="2794805"/>
                </a:lnTo>
                <a:cubicBezTo>
                  <a:pt x="847996" y="2828325"/>
                  <a:pt x="853570" y="2861844"/>
                  <a:pt x="861932" y="2893967"/>
                </a:cubicBezTo>
                <a:cubicBezTo>
                  <a:pt x="878654" y="2954022"/>
                  <a:pt x="916281" y="3011285"/>
                  <a:pt x="972023" y="3037821"/>
                </a:cubicBezTo>
                <a:cubicBezTo>
                  <a:pt x="1027765" y="3064357"/>
                  <a:pt x="1104411" y="3053184"/>
                  <a:pt x="1140644" y="3001508"/>
                </a:cubicBezTo>
                <a:cubicBezTo>
                  <a:pt x="1140644" y="3001508"/>
                  <a:pt x="1116953" y="3395362"/>
                  <a:pt x="1376155" y="3824131"/>
                </a:cubicBezTo>
                <a:cubicBezTo>
                  <a:pt x="1394272" y="3906533"/>
                  <a:pt x="1422143" y="3987538"/>
                  <a:pt x="1458375" y="4062957"/>
                </a:cubicBezTo>
                <a:cubicBezTo>
                  <a:pt x="1476492" y="4102063"/>
                  <a:pt x="1497395" y="4139772"/>
                  <a:pt x="1505756" y="4181671"/>
                </a:cubicBezTo>
                <a:cubicBezTo>
                  <a:pt x="1516905" y="4230554"/>
                  <a:pt x="1509937" y="4282230"/>
                  <a:pt x="1500182" y="4331112"/>
                </a:cubicBezTo>
                <a:cubicBezTo>
                  <a:pt x="1423536" y="4705412"/>
                  <a:pt x="1136463" y="4993121"/>
                  <a:pt x="889803" y="5285019"/>
                </a:cubicBezTo>
                <a:cubicBezTo>
                  <a:pt x="835454" y="5349265"/>
                  <a:pt x="781105" y="5417700"/>
                  <a:pt x="764383" y="5501499"/>
                </a:cubicBezTo>
                <a:cubicBezTo>
                  <a:pt x="747660" y="5583900"/>
                  <a:pt x="781105" y="5683062"/>
                  <a:pt x="860538" y="5712392"/>
                </a:cubicBezTo>
                <a:cubicBezTo>
                  <a:pt x="931610" y="5738928"/>
                  <a:pt x="1034733" y="5712392"/>
                  <a:pt x="1070966" y="5780827"/>
                </a:cubicBezTo>
                <a:cubicBezTo>
                  <a:pt x="1082114" y="5803174"/>
                  <a:pt x="1083508" y="5828313"/>
                  <a:pt x="1082114" y="5853453"/>
                </a:cubicBezTo>
                <a:cubicBezTo>
                  <a:pt x="1080721" y="6247306"/>
                  <a:pt x="1077934" y="6639762"/>
                  <a:pt x="1076540" y="7033616"/>
                </a:cubicBezTo>
                <a:cubicBezTo>
                  <a:pt x="1581009" y="7047582"/>
                  <a:pt x="2085477" y="7046185"/>
                  <a:pt x="2588552" y="7029426"/>
                </a:cubicBezTo>
                <a:cubicBezTo>
                  <a:pt x="2783651" y="7022442"/>
                  <a:pt x="2982930" y="7012666"/>
                  <a:pt x="3161305" y="6935851"/>
                </a:cubicBezTo>
                <a:cubicBezTo>
                  <a:pt x="3164092" y="6873002"/>
                  <a:pt x="3168273" y="6808756"/>
                  <a:pt x="3171060" y="6745907"/>
                </a:cubicBezTo>
                <a:cubicBezTo>
                  <a:pt x="3171060" y="6731941"/>
                  <a:pt x="3184996" y="6750097"/>
                  <a:pt x="3179421" y="6737527"/>
                </a:cubicBezTo>
                <a:cubicBezTo>
                  <a:pt x="3274183" y="6479148"/>
                  <a:pt x="3375913" y="6223563"/>
                  <a:pt x="3483217" y="5970771"/>
                </a:cubicBezTo>
                <a:cubicBezTo>
                  <a:pt x="3501334" y="5930268"/>
                  <a:pt x="3519450" y="5886972"/>
                  <a:pt x="3548715" y="5854849"/>
                </a:cubicBezTo>
                <a:cubicBezTo>
                  <a:pt x="3582160" y="5817140"/>
                  <a:pt x="3628148" y="5794794"/>
                  <a:pt x="3672742" y="5771051"/>
                </a:cubicBezTo>
                <a:cubicBezTo>
                  <a:pt x="3763323" y="5724961"/>
                  <a:pt x="3852511" y="5678872"/>
                  <a:pt x="3943092" y="5632783"/>
                </a:cubicBezTo>
                <a:cubicBezTo>
                  <a:pt x="4051790" y="5578314"/>
                  <a:pt x="4173029" y="5504292"/>
                  <a:pt x="4188359" y="5384181"/>
                </a:cubicBezTo>
                <a:cubicBezTo>
                  <a:pt x="4206475" y="5252896"/>
                  <a:pt x="4086629" y="5129992"/>
                  <a:pt x="4108926" y="5000104"/>
                </a:cubicBezTo>
                <a:close/>
              </a:path>
            </a:pathLst>
          </a:custGeom>
          <a:solidFill>
            <a:schemeClr val="tx2"/>
          </a:solidFill>
          <a:ln w="13909" cap="flat">
            <a:noFill/>
            <a:prstDash val="solid"/>
            <a:miter/>
          </a:ln>
        </p:spPr>
        <p:txBody>
          <a:bodyPr rtlCol="0" anchor="ctr"/>
          <a:lstStyle/>
          <a:p>
            <a:endParaRPr lang="en-US" dirty="0">
              <a:latin typeface="Bellota Text Light" pitchFamily="2" charset="77"/>
            </a:endParaRPr>
          </a:p>
        </p:txBody>
      </p:sp>
      <p:grpSp>
        <p:nvGrpSpPr>
          <p:cNvPr id="9" name="Graphic 4">
            <a:extLst>
              <a:ext uri="{FF2B5EF4-FFF2-40B4-BE49-F238E27FC236}">
                <a16:creationId xmlns:a16="http://schemas.microsoft.com/office/drawing/2014/main" id="{B5D11F9B-6159-B777-4365-FAA5554E8433}"/>
              </a:ext>
            </a:extLst>
          </p:cNvPr>
          <p:cNvGrpSpPr/>
          <p:nvPr/>
        </p:nvGrpSpPr>
        <p:grpSpPr>
          <a:xfrm>
            <a:off x="2203669" y="4157237"/>
            <a:ext cx="3379382" cy="5854380"/>
            <a:chOff x="2203669" y="4157237"/>
            <a:chExt cx="3379382" cy="5854380"/>
          </a:xfrm>
        </p:grpSpPr>
        <p:sp>
          <p:nvSpPr>
            <p:cNvPr id="10" name="Freeform 9">
              <a:extLst>
                <a:ext uri="{FF2B5EF4-FFF2-40B4-BE49-F238E27FC236}">
                  <a16:creationId xmlns:a16="http://schemas.microsoft.com/office/drawing/2014/main" id="{81303A6D-8F7B-167D-2552-2D924E5FC8D6}"/>
                </a:ext>
              </a:extLst>
            </p:cNvPr>
            <p:cNvSpPr/>
            <p:nvPr/>
          </p:nvSpPr>
          <p:spPr>
            <a:xfrm>
              <a:off x="2203669" y="4157237"/>
              <a:ext cx="1967706" cy="1526185"/>
            </a:xfrm>
            <a:custGeom>
              <a:avLst/>
              <a:gdLst>
                <a:gd name="connsiteX0" fmla="*/ 514224 w 1967706"/>
                <a:gd name="connsiteY0" fmla="*/ 977305 h 1526185"/>
                <a:gd name="connsiteX1" fmla="*/ 540701 w 1967706"/>
                <a:gd name="connsiteY1" fmla="*/ 869763 h 1526185"/>
                <a:gd name="connsiteX2" fmla="*/ 903027 w 1967706"/>
                <a:gd name="connsiteY2" fmla="*/ 728702 h 1526185"/>
                <a:gd name="connsiteX3" fmla="*/ 1298798 w 1967706"/>
                <a:gd name="connsiteY3" fmla="*/ 654680 h 1526185"/>
                <a:gd name="connsiteX4" fmla="*/ 1410282 w 1967706"/>
                <a:gd name="connsiteY4" fmla="*/ 515016 h 1526185"/>
                <a:gd name="connsiteX5" fmla="*/ 1967706 w 1967706"/>
                <a:gd name="connsiteY5" fmla="*/ 371162 h 1526185"/>
                <a:gd name="connsiteX6" fmla="*/ 1447908 w 1967706"/>
                <a:gd name="connsiteY6" fmla="*/ 284570 h 1526185"/>
                <a:gd name="connsiteX7" fmla="*/ 1298798 w 1967706"/>
                <a:gd name="connsiteY7" fmla="*/ 93230 h 1526185"/>
                <a:gd name="connsiteX8" fmla="*/ 894665 w 1967706"/>
                <a:gd name="connsiteY8" fmla="*/ 147699 h 1526185"/>
                <a:gd name="connsiteX9" fmla="*/ 801297 w 1967706"/>
                <a:gd name="connsiteY9" fmla="*/ 55520 h 1526185"/>
                <a:gd name="connsiteX10" fmla="*/ 468236 w 1967706"/>
                <a:gd name="connsiteY10" fmla="*/ 93230 h 1526185"/>
                <a:gd name="connsiteX11" fmla="*/ 296828 w 1967706"/>
                <a:gd name="connsiteY11" fmla="*/ 429821 h 1526185"/>
                <a:gd name="connsiteX12" fmla="*/ 58530 w 1967706"/>
                <a:gd name="connsiteY12" fmla="*/ 478703 h 1526185"/>
                <a:gd name="connsiteX13" fmla="*/ 1394 w 1967706"/>
                <a:gd name="connsiteY13" fmla="*/ 660267 h 1526185"/>
                <a:gd name="connsiteX14" fmla="*/ 0 w 1967706"/>
                <a:gd name="connsiteY14" fmla="*/ 1228700 h 1526185"/>
                <a:gd name="connsiteX15" fmla="*/ 64104 w 1967706"/>
                <a:gd name="connsiteY15" fmla="*/ 1526185 h 1526185"/>
                <a:gd name="connsiteX16" fmla="*/ 243873 w 1967706"/>
                <a:gd name="connsiteY16" fmla="*/ 1393504 h 1526185"/>
                <a:gd name="connsiteX17" fmla="*/ 514224 w 1967706"/>
                <a:gd name="connsiteY17" fmla="*/ 977305 h 152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67706" h="1526185">
                  <a:moveTo>
                    <a:pt x="514224" y="977305"/>
                  </a:moveTo>
                  <a:cubicBezTo>
                    <a:pt x="521191" y="940992"/>
                    <a:pt x="526766" y="903283"/>
                    <a:pt x="540701" y="869763"/>
                  </a:cubicBezTo>
                  <a:cubicBezTo>
                    <a:pt x="596444" y="742669"/>
                    <a:pt x="765064" y="720322"/>
                    <a:pt x="903027" y="728702"/>
                  </a:cubicBezTo>
                  <a:cubicBezTo>
                    <a:pt x="1040989" y="737082"/>
                    <a:pt x="1199855" y="752445"/>
                    <a:pt x="1298798" y="654680"/>
                  </a:cubicBezTo>
                  <a:cubicBezTo>
                    <a:pt x="1340604" y="612781"/>
                    <a:pt x="1365688" y="555519"/>
                    <a:pt x="1410282" y="515016"/>
                  </a:cubicBezTo>
                  <a:cubicBezTo>
                    <a:pt x="1555213" y="382335"/>
                    <a:pt x="1815808" y="496860"/>
                    <a:pt x="1967706" y="371162"/>
                  </a:cubicBezTo>
                  <a:cubicBezTo>
                    <a:pt x="1801873" y="473117"/>
                    <a:pt x="1556606" y="446580"/>
                    <a:pt x="1447908" y="284570"/>
                  </a:cubicBezTo>
                  <a:cubicBezTo>
                    <a:pt x="1401921" y="216134"/>
                    <a:pt x="1375443" y="123956"/>
                    <a:pt x="1298798" y="93230"/>
                  </a:cubicBezTo>
                  <a:cubicBezTo>
                    <a:pt x="1169196" y="40157"/>
                    <a:pt x="1018692" y="216134"/>
                    <a:pt x="894665" y="147699"/>
                  </a:cubicBezTo>
                  <a:cubicBezTo>
                    <a:pt x="855646" y="126749"/>
                    <a:pt x="831955" y="86247"/>
                    <a:pt x="801297" y="55520"/>
                  </a:cubicBezTo>
                  <a:cubicBezTo>
                    <a:pt x="709322" y="-32468"/>
                    <a:pt x="539308" y="-12915"/>
                    <a:pt x="468236" y="93230"/>
                  </a:cubicBezTo>
                  <a:cubicBezTo>
                    <a:pt x="397165" y="200771"/>
                    <a:pt x="413887" y="375352"/>
                    <a:pt x="296828" y="429821"/>
                  </a:cubicBezTo>
                  <a:cubicBezTo>
                    <a:pt x="221576" y="464737"/>
                    <a:pt x="122633" y="428424"/>
                    <a:pt x="58530" y="478703"/>
                  </a:cubicBezTo>
                  <a:cubicBezTo>
                    <a:pt x="6968" y="519206"/>
                    <a:pt x="1394" y="594625"/>
                    <a:pt x="1394" y="660267"/>
                  </a:cubicBezTo>
                  <a:cubicBezTo>
                    <a:pt x="1394" y="850210"/>
                    <a:pt x="0" y="1038757"/>
                    <a:pt x="0" y="1228700"/>
                  </a:cubicBezTo>
                  <a:cubicBezTo>
                    <a:pt x="0" y="1332052"/>
                    <a:pt x="2787" y="1443783"/>
                    <a:pt x="64104" y="1526185"/>
                  </a:cubicBezTo>
                  <a:lnTo>
                    <a:pt x="243873" y="1393504"/>
                  </a:lnTo>
                  <a:cubicBezTo>
                    <a:pt x="381835" y="1295739"/>
                    <a:pt x="479385" y="1143505"/>
                    <a:pt x="514224" y="977305"/>
                  </a:cubicBezTo>
                  <a:close/>
                </a:path>
              </a:pathLst>
            </a:custGeom>
            <a:solidFill>
              <a:schemeClr val="accent6"/>
            </a:solidFill>
            <a:ln w="13909" cap="flat">
              <a:noFill/>
              <a:prstDash val="solid"/>
              <a:miter/>
            </a:ln>
          </p:spPr>
          <p:txBody>
            <a:bodyPr rtlCol="0" anchor="ctr"/>
            <a:lstStyle/>
            <a:p>
              <a:endParaRPr lang="en-US" dirty="0">
                <a:latin typeface="Bellota Text Light" pitchFamily="2" charset="77"/>
              </a:endParaRPr>
            </a:p>
          </p:txBody>
        </p:sp>
        <p:sp>
          <p:nvSpPr>
            <p:cNvPr id="11" name="Freeform 10">
              <a:extLst>
                <a:ext uri="{FF2B5EF4-FFF2-40B4-BE49-F238E27FC236}">
                  <a16:creationId xmlns:a16="http://schemas.microsoft.com/office/drawing/2014/main" id="{46E06C73-779D-AA8E-CA4B-B63D4CDD60D2}"/>
                </a:ext>
              </a:extLst>
            </p:cNvPr>
            <p:cNvSpPr/>
            <p:nvPr/>
          </p:nvSpPr>
          <p:spPr>
            <a:xfrm>
              <a:off x="4082187" y="5104903"/>
              <a:ext cx="823539" cy="330848"/>
            </a:xfrm>
            <a:custGeom>
              <a:avLst/>
              <a:gdLst>
                <a:gd name="connsiteX0" fmla="*/ 11149 w 823539"/>
                <a:gd name="connsiteY0" fmla="*/ 271258 h 330848"/>
                <a:gd name="connsiteX1" fmla="*/ 0 w 823539"/>
                <a:gd name="connsiteY1" fmla="*/ 315951 h 330848"/>
                <a:gd name="connsiteX2" fmla="*/ 82220 w 823539"/>
                <a:gd name="connsiteY2" fmla="*/ 299191 h 330848"/>
                <a:gd name="connsiteX3" fmla="*/ 429216 w 823539"/>
                <a:gd name="connsiteY3" fmla="*/ 248912 h 330848"/>
                <a:gd name="connsiteX4" fmla="*/ 784574 w 823539"/>
                <a:gd name="connsiteY4" fmla="*/ 232152 h 330848"/>
                <a:gd name="connsiteX5" fmla="*/ 819413 w 823539"/>
                <a:gd name="connsiteY5" fmla="*/ 195839 h 330848"/>
                <a:gd name="connsiteX6" fmla="*/ 783180 w 823539"/>
                <a:gd name="connsiteY6" fmla="*/ 103661 h 330848"/>
                <a:gd name="connsiteX7" fmla="*/ 366506 w 823539"/>
                <a:gd name="connsiteY7" fmla="*/ 18466 h 330848"/>
                <a:gd name="connsiteX8" fmla="*/ 11149 w 823539"/>
                <a:gd name="connsiteY8" fmla="*/ 271258 h 3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539" h="330848">
                  <a:moveTo>
                    <a:pt x="11149" y="271258"/>
                  </a:moveTo>
                  <a:lnTo>
                    <a:pt x="0" y="315951"/>
                  </a:lnTo>
                  <a:cubicBezTo>
                    <a:pt x="12542" y="348073"/>
                    <a:pt x="58529" y="321537"/>
                    <a:pt x="82220" y="299191"/>
                  </a:cubicBezTo>
                  <a:cubicBezTo>
                    <a:pt x="171408" y="216789"/>
                    <a:pt x="310764" y="226565"/>
                    <a:pt x="429216" y="248912"/>
                  </a:cubicBezTo>
                  <a:cubicBezTo>
                    <a:pt x="549062" y="271258"/>
                    <a:pt x="681451" y="296397"/>
                    <a:pt x="784574" y="232152"/>
                  </a:cubicBezTo>
                  <a:cubicBezTo>
                    <a:pt x="798510" y="223772"/>
                    <a:pt x="812445" y="212599"/>
                    <a:pt x="819413" y="195839"/>
                  </a:cubicBezTo>
                  <a:cubicBezTo>
                    <a:pt x="833349" y="163716"/>
                    <a:pt x="809658" y="127404"/>
                    <a:pt x="783180" y="103661"/>
                  </a:cubicBezTo>
                  <a:cubicBezTo>
                    <a:pt x="674483" y="3103"/>
                    <a:pt x="508649" y="-22037"/>
                    <a:pt x="366506" y="18466"/>
                  </a:cubicBezTo>
                  <a:cubicBezTo>
                    <a:pt x="224363" y="56175"/>
                    <a:pt x="103123" y="155337"/>
                    <a:pt x="11149" y="271258"/>
                  </a:cubicBezTo>
                  <a:close/>
                </a:path>
              </a:pathLst>
            </a:custGeom>
            <a:solidFill>
              <a:schemeClr val="accent6"/>
            </a:solidFill>
            <a:ln w="13909" cap="flat">
              <a:noFill/>
              <a:prstDash val="solid"/>
              <a:miter/>
            </a:ln>
          </p:spPr>
          <p:txBody>
            <a:bodyPr rtlCol="0" anchor="ctr"/>
            <a:lstStyle/>
            <a:p>
              <a:endParaRPr lang="en-US" dirty="0">
                <a:latin typeface="Bellota Text Light" pitchFamily="2" charset="77"/>
              </a:endParaRPr>
            </a:p>
          </p:txBody>
        </p:sp>
        <p:sp>
          <p:nvSpPr>
            <p:cNvPr id="12" name="Freeform 11">
              <a:extLst>
                <a:ext uri="{FF2B5EF4-FFF2-40B4-BE49-F238E27FC236}">
                  <a16:creationId xmlns:a16="http://schemas.microsoft.com/office/drawing/2014/main" id="{B9057EFD-6085-1B20-32C9-591149EA5BD3}"/>
                </a:ext>
              </a:extLst>
            </p:cNvPr>
            <p:cNvSpPr/>
            <p:nvPr/>
          </p:nvSpPr>
          <p:spPr>
            <a:xfrm>
              <a:off x="2894928" y="5103507"/>
              <a:ext cx="823539" cy="331162"/>
            </a:xfrm>
            <a:custGeom>
              <a:avLst/>
              <a:gdLst>
                <a:gd name="connsiteX0" fmla="*/ 457034 w 823539"/>
                <a:gd name="connsiteY0" fmla="*/ 18466 h 331162"/>
                <a:gd name="connsiteX1" fmla="*/ 40359 w 823539"/>
                <a:gd name="connsiteY1" fmla="*/ 103661 h 331162"/>
                <a:gd name="connsiteX2" fmla="*/ 4127 w 823539"/>
                <a:gd name="connsiteY2" fmla="*/ 195839 h 331162"/>
                <a:gd name="connsiteX3" fmla="*/ 38966 w 823539"/>
                <a:gd name="connsiteY3" fmla="*/ 232152 h 331162"/>
                <a:gd name="connsiteX4" fmla="*/ 394324 w 823539"/>
                <a:gd name="connsiteY4" fmla="*/ 248912 h 331162"/>
                <a:gd name="connsiteX5" fmla="*/ 741320 w 823539"/>
                <a:gd name="connsiteY5" fmla="*/ 299191 h 331162"/>
                <a:gd name="connsiteX6" fmla="*/ 823540 w 823539"/>
                <a:gd name="connsiteY6" fmla="*/ 315951 h 331162"/>
                <a:gd name="connsiteX7" fmla="*/ 812391 w 823539"/>
                <a:gd name="connsiteY7" fmla="*/ 271258 h 331162"/>
                <a:gd name="connsiteX8" fmla="*/ 457034 w 823539"/>
                <a:gd name="connsiteY8" fmla="*/ 18466 h 33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539" h="331162">
                  <a:moveTo>
                    <a:pt x="457034" y="18466"/>
                  </a:moveTo>
                  <a:cubicBezTo>
                    <a:pt x="314891" y="-22037"/>
                    <a:pt x="149057" y="3103"/>
                    <a:pt x="40359" y="103661"/>
                  </a:cubicBezTo>
                  <a:cubicBezTo>
                    <a:pt x="13882" y="127404"/>
                    <a:pt x="-9809" y="163717"/>
                    <a:pt x="4127" y="195839"/>
                  </a:cubicBezTo>
                  <a:cubicBezTo>
                    <a:pt x="11095" y="211202"/>
                    <a:pt x="25030" y="222376"/>
                    <a:pt x="38966" y="232152"/>
                  </a:cubicBezTo>
                  <a:cubicBezTo>
                    <a:pt x="142089" y="296398"/>
                    <a:pt x="274477" y="271258"/>
                    <a:pt x="394324" y="248912"/>
                  </a:cubicBezTo>
                  <a:cubicBezTo>
                    <a:pt x="514170" y="226565"/>
                    <a:pt x="653526" y="216789"/>
                    <a:pt x="741320" y="299191"/>
                  </a:cubicBezTo>
                  <a:cubicBezTo>
                    <a:pt x="766404" y="322934"/>
                    <a:pt x="812391" y="348073"/>
                    <a:pt x="823540" y="315951"/>
                  </a:cubicBezTo>
                  <a:lnTo>
                    <a:pt x="812391" y="271258"/>
                  </a:lnTo>
                  <a:cubicBezTo>
                    <a:pt x="720417" y="156733"/>
                    <a:pt x="599177" y="58968"/>
                    <a:pt x="457034" y="18466"/>
                  </a:cubicBezTo>
                  <a:close/>
                </a:path>
              </a:pathLst>
            </a:custGeom>
            <a:solidFill>
              <a:schemeClr val="accent6"/>
            </a:solidFill>
            <a:ln w="13909" cap="flat">
              <a:noFill/>
              <a:prstDash val="solid"/>
              <a:miter/>
            </a:ln>
          </p:spPr>
          <p:txBody>
            <a:bodyPr rtlCol="0" anchor="ctr"/>
            <a:lstStyle/>
            <a:p>
              <a:endParaRPr lang="en-US" dirty="0">
                <a:latin typeface="Bellota Text Light" pitchFamily="2" charset="77"/>
              </a:endParaRPr>
            </a:p>
          </p:txBody>
        </p:sp>
        <p:sp>
          <p:nvSpPr>
            <p:cNvPr id="13" name="Freeform 12">
              <a:extLst>
                <a:ext uri="{FF2B5EF4-FFF2-40B4-BE49-F238E27FC236}">
                  <a16:creationId xmlns:a16="http://schemas.microsoft.com/office/drawing/2014/main" id="{C8EC47F3-5E65-3D05-BE5E-8172203BABD7}"/>
                </a:ext>
              </a:extLst>
            </p:cNvPr>
            <p:cNvSpPr/>
            <p:nvPr/>
          </p:nvSpPr>
          <p:spPr>
            <a:xfrm>
              <a:off x="2975025" y="5526534"/>
              <a:ext cx="654062" cy="248888"/>
            </a:xfrm>
            <a:custGeom>
              <a:avLst/>
              <a:gdLst>
                <a:gd name="connsiteX0" fmla="*/ 277994 w 654062"/>
                <a:gd name="connsiteY0" fmla="*/ 246273 h 248888"/>
                <a:gd name="connsiteX1" fmla="*/ 618022 w 654062"/>
                <a:gd name="connsiteY1" fmla="*/ 180631 h 248888"/>
                <a:gd name="connsiteX2" fmla="*/ 633352 w 654062"/>
                <a:gd name="connsiteY2" fmla="*/ 77279 h 248888"/>
                <a:gd name="connsiteX3" fmla="*/ 566461 w 654062"/>
                <a:gd name="connsiteY3" fmla="*/ 11637 h 248888"/>
                <a:gd name="connsiteX4" fmla="*/ 257091 w 654062"/>
                <a:gd name="connsiteY4" fmla="*/ 1861 h 248888"/>
                <a:gd name="connsiteX5" fmla="*/ 20185 w 654062"/>
                <a:gd name="connsiteY5" fmla="*/ 47950 h 248888"/>
                <a:gd name="connsiteX6" fmla="*/ 2069 w 654062"/>
                <a:gd name="connsiteY6" fmla="*/ 116386 h 248888"/>
                <a:gd name="connsiteX7" fmla="*/ 277994 w 654062"/>
                <a:gd name="connsiteY7" fmla="*/ 246273 h 24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4062" h="248888">
                  <a:moveTo>
                    <a:pt x="277994" y="246273"/>
                  </a:moveTo>
                  <a:cubicBezTo>
                    <a:pt x="396446" y="257447"/>
                    <a:pt x="510718" y="232307"/>
                    <a:pt x="618022" y="180631"/>
                  </a:cubicBezTo>
                  <a:cubicBezTo>
                    <a:pt x="665404" y="158285"/>
                    <a:pt x="661223" y="108006"/>
                    <a:pt x="633352" y="77279"/>
                  </a:cubicBezTo>
                  <a:cubicBezTo>
                    <a:pt x="630565" y="45157"/>
                    <a:pt x="608268" y="13034"/>
                    <a:pt x="566461" y="11637"/>
                  </a:cubicBezTo>
                  <a:cubicBezTo>
                    <a:pt x="463337" y="8844"/>
                    <a:pt x="360214" y="4654"/>
                    <a:pt x="257091" y="1861"/>
                  </a:cubicBezTo>
                  <a:cubicBezTo>
                    <a:pt x="176264" y="-932"/>
                    <a:pt x="85683" y="-7916"/>
                    <a:pt x="20185" y="47950"/>
                  </a:cubicBezTo>
                  <a:cubicBezTo>
                    <a:pt x="2069" y="64710"/>
                    <a:pt x="-3505" y="92643"/>
                    <a:pt x="2069" y="116386"/>
                  </a:cubicBezTo>
                  <a:cubicBezTo>
                    <a:pt x="25760" y="216944"/>
                    <a:pt x="192987" y="239290"/>
                    <a:pt x="277994" y="246273"/>
                  </a:cubicBezTo>
                  <a:close/>
                </a:path>
              </a:pathLst>
            </a:custGeom>
            <a:solidFill>
              <a:schemeClr val="accent6">
                <a:lumMod val="40000"/>
                <a:lumOff val="60000"/>
              </a:schemeClr>
            </a:solidFill>
            <a:ln w="13909" cap="flat">
              <a:noFill/>
              <a:prstDash val="solid"/>
              <a:miter/>
            </a:ln>
          </p:spPr>
          <p:txBody>
            <a:bodyPr rtlCol="0" anchor="ctr"/>
            <a:lstStyle/>
            <a:p>
              <a:endParaRPr lang="en-US" dirty="0">
                <a:latin typeface="Bellota Text Light" pitchFamily="2" charset="77"/>
              </a:endParaRPr>
            </a:p>
          </p:txBody>
        </p:sp>
        <p:sp>
          <p:nvSpPr>
            <p:cNvPr id="14" name="Freeform 13">
              <a:extLst>
                <a:ext uri="{FF2B5EF4-FFF2-40B4-BE49-F238E27FC236}">
                  <a16:creationId xmlns:a16="http://schemas.microsoft.com/office/drawing/2014/main" id="{628E9DB7-E00E-A2DD-794E-98ACF82DEC55}"/>
                </a:ext>
              </a:extLst>
            </p:cNvPr>
            <p:cNvSpPr/>
            <p:nvPr/>
          </p:nvSpPr>
          <p:spPr>
            <a:xfrm>
              <a:off x="4173436" y="5515127"/>
              <a:ext cx="556510" cy="246464"/>
            </a:xfrm>
            <a:custGeom>
              <a:avLst/>
              <a:gdLst>
                <a:gd name="connsiteX0" fmla="*/ 388136 w 556510"/>
                <a:gd name="connsiteY0" fmla="*/ 245111 h 246464"/>
                <a:gd name="connsiteX1" fmla="*/ 555363 w 556510"/>
                <a:gd name="connsiteY1" fmla="*/ 92877 h 246464"/>
                <a:gd name="connsiteX2" fmla="*/ 488472 w 556510"/>
                <a:gd name="connsiteY2" fmla="*/ 4888 h 246464"/>
                <a:gd name="connsiteX3" fmla="*/ 252961 w 556510"/>
                <a:gd name="connsiteY3" fmla="*/ 4888 h 246464"/>
                <a:gd name="connsiteX4" fmla="*/ 56469 w 556510"/>
                <a:gd name="connsiteY4" fmla="*/ 24441 h 246464"/>
                <a:gd name="connsiteX5" fmla="*/ 27204 w 556510"/>
                <a:gd name="connsiteY5" fmla="*/ 70530 h 246464"/>
                <a:gd name="connsiteX6" fmla="*/ 87127 w 556510"/>
                <a:gd name="connsiteY6" fmla="*/ 197625 h 246464"/>
                <a:gd name="connsiteX7" fmla="*/ 388136 w 556510"/>
                <a:gd name="connsiteY7" fmla="*/ 245111 h 24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510" h="246464">
                  <a:moveTo>
                    <a:pt x="388136" y="245111"/>
                  </a:moveTo>
                  <a:cubicBezTo>
                    <a:pt x="471749" y="235334"/>
                    <a:pt x="542821" y="179469"/>
                    <a:pt x="555363" y="92877"/>
                  </a:cubicBezTo>
                  <a:cubicBezTo>
                    <a:pt x="562331" y="48184"/>
                    <a:pt x="537247" y="4888"/>
                    <a:pt x="488472" y="4888"/>
                  </a:cubicBezTo>
                  <a:cubicBezTo>
                    <a:pt x="410433" y="4888"/>
                    <a:pt x="331000" y="4888"/>
                    <a:pt x="252961" y="4888"/>
                  </a:cubicBezTo>
                  <a:cubicBezTo>
                    <a:pt x="195825" y="4888"/>
                    <a:pt x="105243" y="-14665"/>
                    <a:pt x="56469" y="24441"/>
                  </a:cubicBezTo>
                  <a:cubicBezTo>
                    <a:pt x="41140" y="37011"/>
                    <a:pt x="31385" y="52374"/>
                    <a:pt x="27204" y="70530"/>
                  </a:cubicBezTo>
                  <a:cubicBezTo>
                    <a:pt x="-29932" y="104050"/>
                    <a:pt x="9088" y="210195"/>
                    <a:pt x="87127" y="197625"/>
                  </a:cubicBezTo>
                  <a:cubicBezTo>
                    <a:pt x="188857" y="178072"/>
                    <a:pt x="283619" y="257681"/>
                    <a:pt x="388136" y="245111"/>
                  </a:cubicBezTo>
                  <a:close/>
                </a:path>
              </a:pathLst>
            </a:custGeom>
            <a:solidFill>
              <a:schemeClr val="accent6">
                <a:lumMod val="40000"/>
                <a:lumOff val="60000"/>
              </a:schemeClr>
            </a:solidFill>
            <a:ln w="13909" cap="flat">
              <a:noFill/>
              <a:prstDash val="solid"/>
              <a:miter/>
            </a:ln>
          </p:spPr>
          <p:txBody>
            <a:bodyPr rtlCol="0" anchor="ctr"/>
            <a:lstStyle/>
            <a:p>
              <a:endParaRPr lang="en-US" dirty="0">
                <a:latin typeface="Bellota Text Light" pitchFamily="2" charset="77"/>
              </a:endParaRPr>
            </a:p>
          </p:txBody>
        </p:sp>
        <p:sp>
          <p:nvSpPr>
            <p:cNvPr id="15" name="Freeform 14">
              <a:extLst>
                <a:ext uri="{FF2B5EF4-FFF2-40B4-BE49-F238E27FC236}">
                  <a16:creationId xmlns:a16="http://schemas.microsoft.com/office/drawing/2014/main" id="{6C458A95-B14E-96C9-8AE2-7380930B189C}"/>
                </a:ext>
              </a:extLst>
            </p:cNvPr>
            <p:cNvSpPr/>
            <p:nvPr/>
          </p:nvSpPr>
          <p:spPr>
            <a:xfrm>
              <a:off x="3633158" y="6183287"/>
              <a:ext cx="645547" cy="133497"/>
            </a:xfrm>
            <a:custGeom>
              <a:avLst/>
              <a:gdLst>
                <a:gd name="connsiteX0" fmla="*/ 411403 w 645547"/>
                <a:gd name="connsiteY0" fmla="*/ 29463 h 133497"/>
                <a:gd name="connsiteX1" fmla="*/ 305492 w 645547"/>
                <a:gd name="connsiteY1" fmla="*/ 78346 h 133497"/>
                <a:gd name="connsiteX2" fmla="*/ 256718 w 645547"/>
                <a:gd name="connsiteY2" fmla="*/ 64379 h 133497"/>
                <a:gd name="connsiteX3" fmla="*/ 198188 w 645547"/>
                <a:gd name="connsiteY3" fmla="*/ 43430 h 133497"/>
                <a:gd name="connsiteX4" fmla="*/ 129904 w 645547"/>
                <a:gd name="connsiteY4" fmla="*/ 79742 h 133497"/>
                <a:gd name="connsiteX5" fmla="*/ 57439 w 645547"/>
                <a:gd name="connsiteY5" fmla="*/ 88122 h 133497"/>
                <a:gd name="connsiteX6" fmla="*/ 40716 w 645547"/>
                <a:gd name="connsiteY6" fmla="*/ 32256 h 133497"/>
                <a:gd name="connsiteX7" fmla="*/ 303 w 645547"/>
                <a:gd name="connsiteY7" fmla="*/ 43430 h 133497"/>
                <a:gd name="connsiteX8" fmla="*/ 42110 w 645547"/>
                <a:gd name="connsiteY8" fmla="*/ 128625 h 133497"/>
                <a:gd name="connsiteX9" fmla="*/ 138265 w 645547"/>
                <a:gd name="connsiteY9" fmla="*/ 123038 h 133497"/>
                <a:gd name="connsiteX10" fmla="*/ 177285 w 645547"/>
                <a:gd name="connsiteY10" fmla="*/ 102089 h 133497"/>
                <a:gd name="connsiteX11" fmla="*/ 217698 w 645547"/>
                <a:gd name="connsiteY11" fmla="*/ 89519 h 133497"/>
                <a:gd name="connsiteX12" fmla="*/ 249750 w 645547"/>
                <a:gd name="connsiteY12" fmla="*/ 111865 h 133497"/>
                <a:gd name="connsiteX13" fmla="*/ 288770 w 645547"/>
                <a:gd name="connsiteY13" fmla="*/ 124435 h 133497"/>
                <a:gd name="connsiteX14" fmla="*/ 426732 w 645547"/>
                <a:gd name="connsiteY14" fmla="*/ 71362 h 133497"/>
                <a:gd name="connsiteX15" fmla="*/ 517313 w 645547"/>
                <a:gd name="connsiteY15" fmla="*/ 104882 h 133497"/>
                <a:gd name="connsiteX16" fmla="*/ 607895 w 645547"/>
                <a:gd name="connsiteY16" fmla="*/ 113262 h 133497"/>
                <a:gd name="connsiteX17" fmla="*/ 599534 w 645547"/>
                <a:gd name="connsiteY17" fmla="*/ 134 h 133497"/>
                <a:gd name="connsiteX18" fmla="*/ 599534 w 645547"/>
                <a:gd name="connsiteY18" fmla="*/ 42033 h 133497"/>
                <a:gd name="connsiteX19" fmla="*/ 602321 w 645547"/>
                <a:gd name="connsiteY19" fmla="*/ 65776 h 133497"/>
                <a:gd name="connsiteX20" fmla="*/ 549365 w 645547"/>
                <a:gd name="connsiteY20" fmla="*/ 74156 h 133497"/>
                <a:gd name="connsiteX21" fmla="*/ 411403 w 645547"/>
                <a:gd name="connsiteY21" fmla="*/ 29463 h 13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547" h="133497">
                  <a:moveTo>
                    <a:pt x="411403" y="29463"/>
                  </a:moveTo>
                  <a:cubicBezTo>
                    <a:pt x="372383" y="37843"/>
                    <a:pt x="343118" y="67173"/>
                    <a:pt x="305492" y="78346"/>
                  </a:cubicBezTo>
                  <a:cubicBezTo>
                    <a:pt x="285983" y="83932"/>
                    <a:pt x="272047" y="76949"/>
                    <a:pt x="256718" y="64379"/>
                  </a:cubicBezTo>
                  <a:cubicBezTo>
                    <a:pt x="238601" y="50413"/>
                    <a:pt x="221879" y="40636"/>
                    <a:pt x="198188" y="43430"/>
                  </a:cubicBezTo>
                  <a:cubicBezTo>
                    <a:pt x="171711" y="47620"/>
                    <a:pt x="153594" y="68569"/>
                    <a:pt x="129904" y="79742"/>
                  </a:cubicBezTo>
                  <a:cubicBezTo>
                    <a:pt x="107607" y="90915"/>
                    <a:pt x="81129" y="92312"/>
                    <a:pt x="57439" y="88122"/>
                  </a:cubicBezTo>
                  <a:cubicBezTo>
                    <a:pt x="49077" y="69966"/>
                    <a:pt x="43503" y="51809"/>
                    <a:pt x="40716" y="32256"/>
                  </a:cubicBezTo>
                  <a:cubicBezTo>
                    <a:pt x="36535" y="5720"/>
                    <a:pt x="-3878" y="16893"/>
                    <a:pt x="303" y="43430"/>
                  </a:cubicBezTo>
                  <a:cubicBezTo>
                    <a:pt x="4483" y="69966"/>
                    <a:pt x="11451" y="120245"/>
                    <a:pt x="42110" y="128625"/>
                  </a:cubicBezTo>
                  <a:cubicBezTo>
                    <a:pt x="72768" y="137005"/>
                    <a:pt x="109000" y="134211"/>
                    <a:pt x="138265" y="123038"/>
                  </a:cubicBezTo>
                  <a:cubicBezTo>
                    <a:pt x="152201" y="117452"/>
                    <a:pt x="164743" y="110469"/>
                    <a:pt x="177285" y="102089"/>
                  </a:cubicBezTo>
                  <a:cubicBezTo>
                    <a:pt x="188433" y="93709"/>
                    <a:pt x="202369" y="82536"/>
                    <a:pt x="217698" y="89519"/>
                  </a:cubicBezTo>
                  <a:cubicBezTo>
                    <a:pt x="230240" y="95105"/>
                    <a:pt x="238601" y="106279"/>
                    <a:pt x="249750" y="111865"/>
                  </a:cubicBezTo>
                  <a:cubicBezTo>
                    <a:pt x="260898" y="118848"/>
                    <a:pt x="274834" y="123038"/>
                    <a:pt x="288770" y="124435"/>
                  </a:cubicBezTo>
                  <a:cubicBezTo>
                    <a:pt x="341725" y="127228"/>
                    <a:pt x="377957" y="78346"/>
                    <a:pt x="426732" y="71362"/>
                  </a:cubicBezTo>
                  <a:cubicBezTo>
                    <a:pt x="460178" y="67173"/>
                    <a:pt x="489442" y="92312"/>
                    <a:pt x="517313" y="104882"/>
                  </a:cubicBezTo>
                  <a:cubicBezTo>
                    <a:pt x="545185" y="117452"/>
                    <a:pt x="578630" y="125831"/>
                    <a:pt x="607895" y="113262"/>
                  </a:cubicBezTo>
                  <a:cubicBezTo>
                    <a:pt x="658063" y="92312"/>
                    <a:pt x="660850" y="5720"/>
                    <a:pt x="599534" y="134"/>
                  </a:cubicBezTo>
                  <a:cubicBezTo>
                    <a:pt x="573056" y="-2660"/>
                    <a:pt x="573056" y="39240"/>
                    <a:pt x="599534" y="42033"/>
                  </a:cubicBezTo>
                  <a:cubicBezTo>
                    <a:pt x="606501" y="43430"/>
                    <a:pt x="603714" y="61586"/>
                    <a:pt x="602321" y="65776"/>
                  </a:cubicBezTo>
                  <a:cubicBezTo>
                    <a:pt x="593959" y="85329"/>
                    <a:pt x="564695" y="78346"/>
                    <a:pt x="549365" y="74156"/>
                  </a:cubicBezTo>
                  <a:cubicBezTo>
                    <a:pt x="501984" y="54603"/>
                    <a:pt x="465752" y="18290"/>
                    <a:pt x="411403" y="29463"/>
                  </a:cubicBezTo>
                  <a:close/>
                </a:path>
              </a:pathLst>
            </a:custGeom>
            <a:solidFill>
              <a:schemeClr val="accent6"/>
            </a:solidFill>
            <a:ln w="13909" cap="flat">
              <a:noFill/>
              <a:prstDash val="solid"/>
              <a:miter/>
            </a:ln>
          </p:spPr>
          <p:txBody>
            <a:bodyPr rtlCol="0" anchor="ctr"/>
            <a:lstStyle/>
            <a:p>
              <a:endParaRPr lang="en-US" dirty="0">
                <a:latin typeface="Bellota Text Light" pitchFamily="2" charset="77"/>
              </a:endParaRPr>
            </a:p>
          </p:txBody>
        </p:sp>
        <p:sp>
          <p:nvSpPr>
            <p:cNvPr id="16" name="Freeform 15">
              <a:extLst>
                <a:ext uri="{FF2B5EF4-FFF2-40B4-BE49-F238E27FC236}">
                  <a16:creationId xmlns:a16="http://schemas.microsoft.com/office/drawing/2014/main" id="{064BFEE2-9E0B-7D9D-B31F-2BAB4FC92096}"/>
                </a:ext>
              </a:extLst>
            </p:cNvPr>
            <p:cNvSpPr/>
            <p:nvPr/>
          </p:nvSpPr>
          <p:spPr>
            <a:xfrm>
              <a:off x="3501248" y="6490517"/>
              <a:ext cx="822885" cy="353214"/>
            </a:xfrm>
            <a:custGeom>
              <a:avLst/>
              <a:gdLst>
                <a:gd name="connsiteX0" fmla="*/ 808090 w 822885"/>
                <a:gd name="connsiteY0" fmla="*/ 86757 h 353214"/>
                <a:gd name="connsiteX1" fmla="*/ 796941 w 822885"/>
                <a:gd name="connsiteY1" fmla="*/ 47651 h 353214"/>
                <a:gd name="connsiteX2" fmla="*/ 463880 w 822885"/>
                <a:gd name="connsiteY2" fmla="*/ 14132 h 353214"/>
                <a:gd name="connsiteX3" fmla="*/ 431829 w 822885"/>
                <a:gd name="connsiteY3" fmla="*/ 32288 h 353214"/>
                <a:gd name="connsiteX4" fmla="*/ 402564 w 822885"/>
                <a:gd name="connsiteY4" fmla="*/ 57428 h 353214"/>
                <a:gd name="connsiteX5" fmla="*/ 349609 w 822885"/>
                <a:gd name="connsiteY5" fmla="*/ 40668 h 353214"/>
                <a:gd name="connsiteX6" fmla="*/ 284111 w 822885"/>
                <a:gd name="connsiteY6" fmla="*/ 14132 h 353214"/>
                <a:gd name="connsiteX7" fmla="*/ 208859 w 822885"/>
                <a:gd name="connsiteY7" fmla="*/ 43461 h 353214"/>
                <a:gd name="connsiteX8" fmla="*/ 130820 w 822885"/>
                <a:gd name="connsiteY8" fmla="*/ 95137 h 353214"/>
                <a:gd name="connsiteX9" fmla="*/ 33271 w 822885"/>
                <a:gd name="connsiteY9" fmla="*/ 124467 h 353214"/>
                <a:gd name="connsiteX10" fmla="*/ 20729 w 822885"/>
                <a:gd name="connsiteY10" fmla="*/ 134243 h 353214"/>
                <a:gd name="connsiteX11" fmla="*/ 20729 w 822885"/>
                <a:gd name="connsiteY11" fmla="*/ 134243 h 353214"/>
                <a:gd name="connsiteX12" fmla="*/ 9580 w 822885"/>
                <a:gd name="connsiteY12" fmla="*/ 173349 h 353214"/>
                <a:gd name="connsiteX13" fmla="*/ 168446 w 822885"/>
                <a:gd name="connsiteY13" fmla="*/ 275304 h 353214"/>
                <a:gd name="connsiteX14" fmla="*/ 324524 w 822885"/>
                <a:gd name="connsiteY14" fmla="*/ 345136 h 353214"/>
                <a:gd name="connsiteX15" fmla="*/ 656192 w 822885"/>
                <a:gd name="connsiteY15" fmla="*/ 264131 h 353214"/>
                <a:gd name="connsiteX16" fmla="*/ 816451 w 822885"/>
                <a:gd name="connsiteY16" fmla="*/ 134243 h 353214"/>
                <a:gd name="connsiteX17" fmla="*/ 787186 w 822885"/>
                <a:gd name="connsiteY17" fmla="*/ 104914 h 353214"/>
                <a:gd name="connsiteX18" fmla="*/ 507081 w 822885"/>
                <a:gd name="connsiteY18" fmla="*/ 292064 h 353214"/>
                <a:gd name="connsiteX19" fmla="*/ 346821 w 822885"/>
                <a:gd name="connsiteY19" fmla="*/ 306030 h 353214"/>
                <a:gd name="connsiteX20" fmla="*/ 196317 w 822885"/>
                <a:gd name="connsiteY20" fmla="*/ 243181 h 353214"/>
                <a:gd name="connsiteX21" fmla="*/ 82045 w 822885"/>
                <a:gd name="connsiteY21" fmla="*/ 170556 h 353214"/>
                <a:gd name="connsiteX22" fmla="*/ 808090 w 822885"/>
                <a:gd name="connsiteY22" fmla="*/ 86757 h 353214"/>
                <a:gd name="connsiteX23" fmla="*/ 158691 w 822885"/>
                <a:gd name="connsiteY23" fmla="*/ 125863 h 353214"/>
                <a:gd name="connsiteX24" fmla="*/ 203285 w 822885"/>
                <a:gd name="connsiteY24" fmla="*/ 97930 h 353214"/>
                <a:gd name="connsiteX25" fmla="*/ 271569 w 822885"/>
                <a:gd name="connsiteY25" fmla="*/ 56031 h 353214"/>
                <a:gd name="connsiteX26" fmla="*/ 334280 w 822885"/>
                <a:gd name="connsiteY26" fmla="*/ 76981 h 353214"/>
                <a:gd name="connsiteX27" fmla="*/ 394202 w 822885"/>
                <a:gd name="connsiteY27" fmla="*/ 102120 h 353214"/>
                <a:gd name="connsiteX28" fmla="*/ 456913 w 822885"/>
                <a:gd name="connsiteY28" fmla="*/ 65808 h 353214"/>
                <a:gd name="connsiteX29" fmla="*/ 599056 w 822885"/>
                <a:gd name="connsiteY29" fmla="*/ 47651 h 353214"/>
                <a:gd name="connsiteX30" fmla="*/ 723083 w 822885"/>
                <a:gd name="connsiteY30" fmla="*/ 81171 h 353214"/>
                <a:gd name="connsiteX31" fmla="*/ 158691 w 822885"/>
                <a:gd name="connsiteY31" fmla="*/ 125863 h 35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2885" h="353214">
                  <a:moveTo>
                    <a:pt x="808090" y="86757"/>
                  </a:moveTo>
                  <a:cubicBezTo>
                    <a:pt x="824812" y="76981"/>
                    <a:pt x="819238" y="46255"/>
                    <a:pt x="796941" y="47651"/>
                  </a:cubicBezTo>
                  <a:cubicBezTo>
                    <a:pt x="684063" y="54635"/>
                    <a:pt x="576759" y="-33354"/>
                    <a:pt x="463880" y="14132"/>
                  </a:cubicBezTo>
                  <a:cubicBezTo>
                    <a:pt x="452732" y="18322"/>
                    <a:pt x="441584" y="23908"/>
                    <a:pt x="431829" y="32288"/>
                  </a:cubicBezTo>
                  <a:cubicBezTo>
                    <a:pt x="422074" y="39271"/>
                    <a:pt x="413712" y="50445"/>
                    <a:pt x="402564" y="57428"/>
                  </a:cubicBezTo>
                  <a:cubicBezTo>
                    <a:pt x="383054" y="69998"/>
                    <a:pt x="364938" y="53238"/>
                    <a:pt x="349609" y="40668"/>
                  </a:cubicBezTo>
                  <a:cubicBezTo>
                    <a:pt x="330099" y="25305"/>
                    <a:pt x="309195" y="14132"/>
                    <a:pt x="284111" y="14132"/>
                  </a:cubicBezTo>
                  <a:cubicBezTo>
                    <a:pt x="256240" y="14132"/>
                    <a:pt x="231156" y="28098"/>
                    <a:pt x="208859" y="43461"/>
                  </a:cubicBezTo>
                  <a:cubicBezTo>
                    <a:pt x="182381" y="61618"/>
                    <a:pt x="158691" y="81171"/>
                    <a:pt x="130820" y="95137"/>
                  </a:cubicBezTo>
                  <a:cubicBezTo>
                    <a:pt x="100161" y="110500"/>
                    <a:pt x="66716" y="120277"/>
                    <a:pt x="33271" y="124467"/>
                  </a:cubicBezTo>
                  <a:cubicBezTo>
                    <a:pt x="27696" y="125863"/>
                    <a:pt x="23516" y="128656"/>
                    <a:pt x="20729" y="134243"/>
                  </a:cubicBezTo>
                  <a:cubicBezTo>
                    <a:pt x="20729" y="134243"/>
                    <a:pt x="20729" y="134243"/>
                    <a:pt x="20729" y="134243"/>
                  </a:cubicBezTo>
                  <a:cubicBezTo>
                    <a:pt x="1219" y="137036"/>
                    <a:pt x="-8536" y="160779"/>
                    <a:pt x="9580" y="173349"/>
                  </a:cubicBezTo>
                  <a:cubicBezTo>
                    <a:pt x="62535" y="206869"/>
                    <a:pt x="115490" y="241785"/>
                    <a:pt x="168446" y="275304"/>
                  </a:cubicBezTo>
                  <a:cubicBezTo>
                    <a:pt x="217220" y="304634"/>
                    <a:pt x="268782" y="332566"/>
                    <a:pt x="324524" y="345136"/>
                  </a:cubicBezTo>
                  <a:cubicBezTo>
                    <a:pt x="441584" y="371672"/>
                    <a:pt x="560036" y="329773"/>
                    <a:pt x="656192" y="264131"/>
                  </a:cubicBezTo>
                  <a:cubicBezTo>
                    <a:pt x="713328" y="226421"/>
                    <a:pt x="764889" y="180332"/>
                    <a:pt x="816451" y="134243"/>
                  </a:cubicBezTo>
                  <a:cubicBezTo>
                    <a:pt x="835961" y="116087"/>
                    <a:pt x="806696" y="86757"/>
                    <a:pt x="787186" y="104914"/>
                  </a:cubicBezTo>
                  <a:cubicBezTo>
                    <a:pt x="703573" y="178936"/>
                    <a:pt x="615779" y="257148"/>
                    <a:pt x="507081" y="292064"/>
                  </a:cubicBezTo>
                  <a:cubicBezTo>
                    <a:pt x="455519" y="308823"/>
                    <a:pt x="399777" y="317203"/>
                    <a:pt x="346821" y="306030"/>
                  </a:cubicBezTo>
                  <a:cubicBezTo>
                    <a:pt x="292473" y="296254"/>
                    <a:pt x="243698" y="271114"/>
                    <a:pt x="196317" y="243181"/>
                  </a:cubicBezTo>
                  <a:cubicBezTo>
                    <a:pt x="157297" y="219438"/>
                    <a:pt x="119671" y="195695"/>
                    <a:pt x="82045" y="170556"/>
                  </a:cubicBezTo>
                  <a:cubicBezTo>
                    <a:pt x="328705" y="156589"/>
                    <a:pt x="587907" y="215248"/>
                    <a:pt x="808090" y="86757"/>
                  </a:cubicBezTo>
                  <a:close/>
                  <a:moveTo>
                    <a:pt x="158691" y="125863"/>
                  </a:moveTo>
                  <a:cubicBezTo>
                    <a:pt x="174020" y="117483"/>
                    <a:pt x="187956" y="107707"/>
                    <a:pt x="203285" y="97930"/>
                  </a:cubicBezTo>
                  <a:cubicBezTo>
                    <a:pt x="224188" y="82567"/>
                    <a:pt x="246485" y="63014"/>
                    <a:pt x="271569" y="56031"/>
                  </a:cubicBezTo>
                  <a:cubicBezTo>
                    <a:pt x="296653" y="49048"/>
                    <a:pt x="314770" y="63014"/>
                    <a:pt x="334280" y="76981"/>
                  </a:cubicBezTo>
                  <a:cubicBezTo>
                    <a:pt x="352396" y="90947"/>
                    <a:pt x="370512" y="103517"/>
                    <a:pt x="394202" y="102120"/>
                  </a:cubicBezTo>
                  <a:cubicBezTo>
                    <a:pt x="420680" y="100724"/>
                    <a:pt x="437403" y="82567"/>
                    <a:pt x="456913" y="65808"/>
                  </a:cubicBezTo>
                  <a:cubicBezTo>
                    <a:pt x="495932" y="33685"/>
                    <a:pt x="553068" y="36478"/>
                    <a:pt x="599056" y="47651"/>
                  </a:cubicBezTo>
                  <a:cubicBezTo>
                    <a:pt x="640863" y="57428"/>
                    <a:pt x="681276" y="72791"/>
                    <a:pt x="723083" y="81171"/>
                  </a:cubicBezTo>
                  <a:cubicBezTo>
                    <a:pt x="546101" y="153796"/>
                    <a:pt x="348215" y="125863"/>
                    <a:pt x="158691" y="125863"/>
                  </a:cubicBezTo>
                  <a:close/>
                </a:path>
              </a:pathLst>
            </a:custGeom>
            <a:solidFill>
              <a:schemeClr val="accent6"/>
            </a:solidFill>
            <a:ln w="13909" cap="flat">
              <a:noFill/>
              <a:prstDash val="solid"/>
              <a:miter/>
            </a:ln>
          </p:spPr>
          <p:txBody>
            <a:bodyPr rtlCol="0" anchor="ctr"/>
            <a:lstStyle/>
            <a:p>
              <a:endParaRPr lang="en-US" dirty="0">
                <a:latin typeface="Bellota Text Light" pitchFamily="2" charset="77"/>
              </a:endParaRPr>
            </a:p>
          </p:txBody>
        </p:sp>
        <p:sp>
          <p:nvSpPr>
            <p:cNvPr id="17" name="Freeform 16">
              <a:extLst>
                <a:ext uri="{FF2B5EF4-FFF2-40B4-BE49-F238E27FC236}">
                  <a16:creationId xmlns:a16="http://schemas.microsoft.com/office/drawing/2014/main" id="{978C0973-6E9C-5944-5E1A-9A678E361549}"/>
                </a:ext>
              </a:extLst>
            </p:cNvPr>
            <p:cNvSpPr/>
            <p:nvPr/>
          </p:nvSpPr>
          <p:spPr>
            <a:xfrm>
              <a:off x="3218180" y="6561911"/>
              <a:ext cx="1807841" cy="1505808"/>
            </a:xfrm>
            <a:custGeom>
              <a:avLst/>
              <a:gdLst>
                <a:gd name="connsiteX0" fmla="*/ 1471599 w 1807841"/>
                <a:gd name="connsiteY0" fmla="*/ 0 h 1505808"/>
                <a:gd name="connsiteX1" fmla="*/ 1155261 w 1807841"/>
                <a:gd name="connsiteY1" fmla="*/ 458099 h 1505808"/>
                <a:gd name="connsiteX2" fmla="*/ 965737 w 1807841"/>
                <a:gd name="connsiteY2" fmla="*/ 641059 h 1505808"/>
                <a:gd name="connsiteX3" fmla="*/ 395771 w 1807841"/>
                <a:gd name="connsiteY3" fmla="*/ 674578 h 1505808"/>
                <a:gd name="connsiteX4" fmla="*/ 57136 w 1807841"/>
                <a:gd name="connsiteY4" fmla="*/ 505585 h 1505808"/>
                <a:gd name="connsiteX5" fmla="*/ 0 w 1807841"/>
                <a:gd name="connsiteY5" fmla="*/ 498601 h 1505808"/>
                <a:gd name="connsiteX6" fmla="*/ 210427 w 1807841"/>
                <a:gd name="connsiteY6" fmla="*/ 807260 h 1505808"/>
                <a:gd name="connsiteX7" fmla="*/ 567179 w 1807841"/>
                <a:gd name="connsiteY7" fmla="*/ 1072622 h 1505808"/>
                <a:gd name="connsiteX8" fmla="*/ 1056318 w 1807841"/>
                <a:gd name="connsiteY8" fmla="*/ 1410609 h 1505808"/>
                <a:gd name="connsiteX9" fmla="*/ 1178951 w 1807841"/>
                <a:gd name="connsiteY9" fmla="*/ 1505581 h 1505808"/>
                <a:gd name="connsiteX10" fmla="*/ 1261172 w 1807841"/>
                <a:gd name="connsiteY10" fmla="*/ 1459491 h 1505808"/>
                <a:gd name="connsiteX11" fmla="*/ 1518980 w 1807841"/>
                <a:gd name="connsiteY11" fmla="*/ 1356140 h 1505808"/>
                <a:gd name="connsiteX12" fmla="*/ 1700143 w 1807841"/>
                <a:gd name="connsiteY12" fmla="*/ 1337984 h 1505808"/>
                <a:gd name="connsiteX13" fmla="*/ 1807447 w 1807841"/>
                <a:gd name="connsiteY13" fmla="*/ 1208096 h 1505808"/>
                <a:gd name="connsiteX14" fmla="*/ 1701536 w 1807841"/>
                <a:gd name="connsiteY14" fmla="*/ 1061448 h 1505808"/>
                <a:gd name="connsiteX15" fmla="*/ 1584477 w 1807841"/>
                <a:gd name="connsiteY15" fmla="*/ 511171 h 1505808"/>
                <a:gd name="connsiteX16" fmla="*/ 1471599 w 1807841"/>
                <a:gd name="connsiteY16" fmla="*/ 0 h 150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7841" h="1505808">
                  <a:moveTo>
                    <a:pt x="1471599" y="0"/>
                  </a:moveTo>
                  <a:cubicBezTo>
                    <a:pt x="1401921" y="173184"/>
                    <a:pt x="1277894" y="317038"/>
                    <a:pt x="1155261" y="458099"/>
                  </a:cubicBezTo>
                  <a:cubicBezTo>
                    <a:pt x="1098125" y="525138"/>
                    <a:pt x="1039595" y="592177"/>
                    <a:pt x="965737" y="641059"/>
                  </a:cubicBezTo>
                  <a:cubicBezTo>
                    <a:pt x="801297" y="752791"/>
                    <a:pt x="576934" y="756980"/>
                    <a:pt x="395771" y="674578"/>
                  </a:cubicBezTo>
                  <a:cubicBezTo>
                    <a:pt x="280105" y="622903"/>
                    <a:pt x="178376" y="537707"/>
                    <a:pt x="57136" y="505585"/>
                  </a:cubicBezTo>
                  <a:lnTo>
                    <a:pt x="0" y="498601"/>
                  </a:lnTo>
                  <a:cubicBezTo>
                    <a:pt x="112878" y="555864"/>
                    <a:pt x="142143" y="701115"/>
                    <a:pt x="210427" y="807260"/>
                  </a:cubicBezTo>
                  <a:cubicBezTo>
                    <a:pt x="291254" y="934354"/>
                    <a:pt x="432003" y="1006979"/>
                    <a:pt x="567179" y="1072622"/>
                  </a:cubicBezTo>
                  <a:cubicBezTo>
                    <a:pt x="748341" y="1159213"/>
                    <a:pt x="939259" y="1248599"/>
                    <a:pt x="1056318" y="1410609"/>
                  </a:cubicBezTo>
                  <a:cubicBezTo>
                    <a:pt x="1088370" y="1455302"/>
                    <a:pt x="1124603" y="1509771"/>
                    <a:pt x="1178951" y="1505581"/>
                  </a:cubicBezTo>
                  <a:cubicBezTo>
                    <a:pt x="1211003" y="1502787"/>
                    <a:pt x="1236087" y="1479045"/>
                    <a:pt x="1261172" y="1459491"/>
                  </a:cubicBezTo>
                  <a:cubicBezTo>
                    <a:pt x="1335030" y="1400833"/>
                    <a:pt x="1425612" y="1364520"/>
                    <a:pt x="1518980" y="1356140"/>
                  </a:cubicBezTo>
                  <a:cubicBezTo>
                    <a:pt x="1578903" y="1350553"/>
                    <a:pt x="1641613" y="1354743"/>
                    <a:pt x="1700143" y="1337984"/>
                  </a:cubicBezTo>
                  <a:cubicBezTo>
                    <a:pt x="1758672" y="1319827"/>
                    <a:pt x="1813021" y="1268152"/>
                    <a:pt x="1807447" y="1208096"/>
                  </a:cubicBezTo>
                  <a:cubicBezTo>
                    <a:pt x="1803266" y="1146644"/>
                    <a:pt x="1743343" y="1107538"/>
                    <a:pt x="1701536" y="1061448"/>
                  </a:cubicBezTo>
                  <a:cubicBezTo>
                    <a:pt x="1574722" y="918991"/>
                    <a:pt x="1619316" y="699718"/>
                    <a:pt x="1584477" y="511171"/>
                  </a:cubicBezTo>
                  <a:cubicBezTo>
                    <a:pt x="1555212" y="337987"/>
                    <a:pt x="1452089" y="174580"/>
                    <a:pt x="1471599" y="0"/>
                  </a:cubicBezTo>
                  <a:close/>
                </a:path>
              </a:pathLst>
            </a:custGeom>
            <a:solidFill>
              <a:schemeClr val="accent6">
                <a:lumMod val="40000"/>
                <a:lumOff val="60000"/>
                <a:alpha val="50000"/>
              </a:schemeClr>
            </a:solidFill>
            <a:ln w="13909" cap="flat">
              <a:noFill/>
              <a:prstDash val="solid"/>
              <a:miter/>
            </a:ln>
          </p:spPr>
          <p:txBody>
            <a:bodyPr rtlCol="0" anchor="ctr"/>
            <a:lstStyle/>
            <a:p>
              <a:endParaRPr lang="en-US" dirty="0">
                <a:latin typeface="Bellota Text Light" pitchFamily="2" charset="77"/>
              </a:endParaRPr>
            </a:p>
          </p:txBody>
        </p:sp>
        <p:sp>
          <p:nvSpPr>
            <p:cNvPr id="18" name="Freeform 17">
              <a:extLst>
                <a:ext uri="{FF2B5EF4-FFF2-40B4-BE49-F238E27FC236}">
                  <a16:creationId xmlns:a16="http://schemas.microsoft.com/office/drawing/2014/main" id="{49C7C039-1C73-D2B6-DCA3-2623BA802862}"/>
                </a:ext>
              </a:extLst>
            </p:cNvPr>
            <p:cNvSpPr/>
            <p:nvPr/>
          </p:nvSpPr>
          <p:spPr>
            <a:xfrm>
              <a:off x="2451722" y="6802133"/>
              <a:ext cx="1703588" cy="2036509"/>
            </a:xfrm>
            <a:custGeom>
              <a:avLst/>
              <a:gdLst>
                <a:gd name="connsiteX0" fmla="*/ 993608 w 1703588"/>
                <a:gd name="connsiteY0" fmla="*/ 1610329 h 2036509"/>
                <a:gd name="connsiteX1" fmla="*/ 1427005 w 1703588"/>
                <a:gd name="connsiteY1" fmla="*/ 1459492 h 2036509"/>
                <a:gd name="connsiteX2" fmla="*/ 1542671 w 1703588"/>
                <a:gd name="connsiteY2" fmla="*/ 1364520 h 2036509"/>
                <a:gd name="connsiteX3" fmla="*/ 1700143 w 1703588"/>
                <a:gd name="connsiteY3" fmla="*/ 1300274 h 2036509"/>
                <a:gd name="connsiteX4" fmla="*/ 1627678 w 1703588"/>
                <a:gd name="connsiteY4" fmla="*/ 1184353 h 2036509"/>
                <a:gd name="connsiteX5" fmla="*/ 1106486 w 1703588"/>
                <a:gd name="connsiteY5" fmla="*/ 854746 h 2036509"/>
                <a:gd name="connsiteX6" fmla="*/ 915569 w 1703588"/>
                <a:gd name="connsiteY6" fmla="*/ 691338 h 2036509"/>
                <a:gd name="connsiteX7" fmla="*/ 815232 w 1703588"/>
                <a:gd name="connsiteY7" fmla="*/ 437149 h 2036509"/>
                <a:gd name="connsiteX8" fmla="*/ 388803 w 1703588"/>
                <a:gd name="connsiteY8" fmla="*/ 0 h 2036509"/>
                <a:gd name="connsiteX9" fmla="*/ 391590 w 1703588"/>
                <a:gd name="connsiteY9" fmla="*/ 43296 h 2036509"/>
                <a:gd name="connsiteX10" fmla="*/ 703748 w 1703588"/>
                <a:gd name="connsiteY10" fmla="*/ 797483 h 2036509"/>
                <a:gd name="connsiteX11" fmla="*/ 705141 w 1703588"/>
                <a:gd name="connsiteY11" fmla="*/ 1009773 h 2036509"/>
                <a:gd name="connsiteX12" fmla="*/ 596443 w 1703588"/>
                <a:gd name="connsiteY12" fmla="*/ 1203906 h 2036509"/>
                <a:gd name="connsiteX13" fmla="*/ 0 w 1703588"/>
                <a:gd name="connsiteY13" fmla="*/ 1997199 h 2036509"/>
                <a:gd name="connsiteX14" fmla="*/ 119846 w 1703588"/>
                <a:gd name="connsiteY14" fmla="*/ 2032115 h 2036509"/>
                <a:gd name="connsiteX15" fmla="*/ 688418 w 1703588"/>
                <a:gd name="connsiteY15" fmla="*/ 1923177 h 2036509"/>
                <a:gd name="connsiteX16" fmla="*/ 993608 w 1703588"/>
                <a:gd name="connsiteY16" fmla="*/ 1610329 h 203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3588" h="2036509">
                  <a:moveTo>
                    <a:pt x="993608" y="1610329"/>
                  </a:moveTo>
                  <a:cubicBezTo>
                    <a:pt x="1127390" y="1534910"/>
                    <a:pt x="1308552" y="1560050"/>
                    <a:pt x="1427005" y="1459492"/>
                  </a:cubicBezTo>
                  <a:cubicBezTo>
                    <a:pt x="1466025" y="1427369"/>
                    <a:pt x="1495290" y="1382676"/>
                    <a:pt x="1542671" y="1364520"/>
                  </a:cubicBezTo>
                  <a:cubicBezTo>
                    <a:pt x="1598413" y="1343570"/>
                    <a:pt x="1679239" y="1356140"/>
                    <a:pt x="1700143" y="1300274"/>
                  </a:cubicBezTo>
                  <a:cubicBezTo>
                    <a:pt x="1716865" y="1254185"/>
                    <a:pt x="1669485" y="1210889"/>
                    <a:pt x="1627678" y="1184353"/>
                  </a:cubicBezTo>
                  <a:cubicBezTo>
                    <a:pt x="1453483" y="1074018"/>
                    <a:pt x="1280681" y="965080"/>
                    <a:pt x="1106486" y="854746"/>
                  </a:cubicBezTo>
                  <a:cubicBezTo>
                    <a:pt x="1035415" y="810053"/>
                    <a:pt x="961556" y="762567"/>
                    <a:pt x="915569" y="691338"/>
                  </a:cubicBezTo>
                  <a:cubicBezTo>
                    <a:pt x="866794" y="614523"/>
                    <a:pt x="855646" y="519551"/>
                    <a:pt x="815232" y="437149"/>
                  </a:cubicBezTo>
                  <a:cubicBezTo>
                    <a:pt x="724651" y="252792"/>
                    <a:pt x="505862" y="168994"/>
                    <a:pt x="388803" y="0"/>
                  </a:cubicBezTo>
                  <a:lnTo>
                    <a:pt x="391590" y="43296"/>
                  </a:lnTo>
                  <a:cubicBezTo>
                    <a:pt x="613166" y="213686"/>
                    <a:pt x="666121" y="519551"/>
                    <a:pt x="703748" y="797483"/>
                  </a:cubicBezTo>
                  <a:cubicBezTo>
                    <a:pt x="713503" y="868712"/>
                    <a:pt x="723257" y="941337"/>
                    <a:pt x="705141" y="1009773"/>
                  </a:cubicBezTo>
                  <a:cubicBezTo>
                    <a:pt x="687025" y="1082398"/>
                    <a:pt x="641037" y="1143850"/>
                    <a:pt x="596443" y="1203906"/>
                  </a:cubicBezTo>
                  <a:cubicBezTo>
                    <a:pt x="397165" y="1467872"/>
                    <a:pt x="199279" y="1733234"/>
                    <a:pt x="0" y="1997199"/>
                  </a:cubicBezTo>
                  <a:cubicBezTo>
                    <a:pt x="30658" y="2026529"/>
                    <a:pt x="78039" y="2030718"/>
                    <a:pt x="119846" y="2032115"/>
                  </a:cubicBezTo>
                  <a:cubicBezTo>
                    <a:pt x="316338" y="2041892"/>
                    <a:pt x="533733" y="2046082"/>
                    <a:pt x="688418" y="1923177"/>
                  </a:cubicBezTo>
                  <a:cubicBezTo>
                    <a:pt x="801297" y="1833792"/>
                    <a:pt x="865400" y="1682954"/>
                    <a:pt x="993608" y="1610329"/>
                  </a:cubicBezTo>
                  <a:close/>
                </a:path>
              </a:pathLst>
            </a:custGeom>
            <a:solidFill>
              <a:schemeClr val="accent6"/>
            </a:solidFill>
            <a:ln w="13909" cap="flat">
              <a:noFill/>
              <a:prstDash val="solid"/>
              <a:miter/>
            </a:ln>
          </p:spPr>
          <p:txBody>
            <a:bodyPr rtlCol="0" anchor="ctr"/>
            <a:lstStyle/>
            <a:p>
              <a:endParaRPr lang="en-US" dirty="0">
                <a:latin typeface="Bellota Text Light" pitchFamily="2" charset="77"/>
              </a:endParaRPr>
            </a:p>
          </p:txBody>
        </p:sp>
        <p:sp>
          <p:nvSpPr>
            <p:cNvPr id="19" name="Freeform 18">
              <a:extLst>
                <a:ext uri="{FF2B5EF4-FFF2-40B4-BE49-F238E27FC236}">
                  <a16:creationId xmlns:a16="http://schemas.microsoft.com/office/drawing/2014/main" id="{5E7B718E-F29B-A8B6-BAD2-00003FA077F5}"/>
                </a:ext>
              </a:extLst>
            </p:cNvPr>
            <p:cNvSpPr/>
            <p:nvPr/>
          </p:nvSpPr>
          <p:spPr>
            <a:xfrm>
              <a:off x="3678055" y="8297938"/>
              <a:ext cx="792935" cy="483238"/>
            </a:xfrm>
            <a:custGeom>
              <a:avLst/>
              <a:gdLst>
                <a:gd name="connsiteX0" fmla="*/ 0 w 792935"/>
                <a:gd name="connsiteY0" fmla="*/ 448322 h 483238"/>
                <a:gd name="connsiteX1" fmla="*/ 13936 w 792935"/>
                <a:gd name="connsiteY1" fmla="*/ 483238 h 483238"/>
                <a:gd name="connsiteX2" fmla="*/ 45988 w 792935"/>
                <a:gd name="connsiteY2" fmla="*/ 467875 h 483238"/>
                <a:gd name="connsiteX3" fmla="*/ 526766 w 792935"/>
                <a:gd name="connsiteY3" fmla="*/ 241619 h 483238"/>
                <a:gd name="connsiteX4" fmla="*/ 625708 w 792935"/>
                <a:gd name="connsiteY4" fmla="*/ 178770 h 483238"/>
                <a:gd name="connsiteX5" fmla="*/ 677270 w 792935"/>
                <a:gd name="connsiteY5" fmla="*/ 107541 h 483238"/>
                <a:gd name="connsiteX6" fmla="*/ 792935 w 792935"/>
                <a:gd name="connsiteY6" fmla="*/ 0 h 483238"/>
                <a:gd name="connsiteX7" fmla="*/ 239692 w 792935"/>
                <a:gd name="connsiteY7" fmla="*/ 237429 h 483238"/>
                <a:gd name="connsiteX8" fmla="*/ 0 w 792935"/>
                <a:gd name="connsiteY8" fmla="*/ 448322 h 48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935" h="483238">
                  <a:moveTo>
                    <a:pt x="0" y="448322"/>
                  </a:moveTo>
                  <a:lnTo>
                    <a:pt x="13936" y="483238"/>
                  </a:lnTo>
                  <a:cubicBezTo>
                    <a:pt x="25084" y="477652"/>
                    <a:pt x="34839" y="473462"/>
                    <a:pt x="45988" y="467875"/>
                  </a:cubicBezTo>
                  <a:cubicBezTo>
                    <a:pt x="206247" y="392457"/>
                    <a:pt x="366506" y="317038"/>
                    <a:pt x="526766" y="241619"/>
                  </a:cubicBezTo>
                  <a:cubicBezTo>
                    <a:pt x="561605" y="224860"/>
                    <a:pt x="597837" y="208100"/>
                    <a:pt x="625708" y="178770"/>
                  </a:cubicBezTo>
                  <a:cubicBezTo>
                    <a:pt x="646612" y="157820"/>
                    <a:pt x="660547" y="131284"/>
                    <a:pt x="677270" y="107541"/>
                  </a:cubicBezTo>
                  <a:cubicBezTo>
                    <a:pt x="707928" y="64246"/>
                    <a:pt x="748341" y="30726"/>
                    <a:pt x="792935" y="0"/>
                  </a:cubicBezTo>
                  <a:cubicBezTo>
                    <a:pt x="617347" y="94972"/>
                    <a:pt x="398558" y="114524"/>
                    <a:pt x="239692" y="237429"/>
                  </a:cubicBezTo>
                  <a:cubicBezTo>
                    <a:pt x="156079" y="303071"/>
                    <a:pt x="91975" y="395250"/>
                    <a:pt x="0" y="448322"/>
                  </a:cubicBezTo>
                  <a:close/>
                </a:path>
              </a:pathLst>
            </a:custGeom>
            <a:solidFill>
              <a:schemeClr val="accent6">
                <a:alpha val="50000"/>
              </a:schemeClr>
            </a:solidFill>
            <a:ln w="13909" cap="flat">
              <a:noFill/>
              <a:prstDash val="solid"/>
              <a:miter/>
            </a:ln>
          </p:spPr>
          <p:txBody>
            <a:bodyPr rtlCol="0" anchor="ctr"/>
            <a:lstStyle/>
            <a:p>
              <a:endParaRPr lang="en-US" dirty="0">
                <a:latin typeface="Bellota Text Light" pitchFamily="2" charset="77"/>
              </a:endParaRPr>
            </a:p>
          </p:txBody>
        </p:sp>
        <p:sp>
          <p:nvSpPr>
            <p:cNvPr id="20" name="Freeform 19">
              <a:extLst>
                <a:ext uri="{FF2B5EF4-FFF2-40B4-BE49-F238E27FC236}">
                  <a16:creationId xmlns:a16="http://schemas.microsoft.com/office/drawing/2014/main" id="{81DABB81-16AB-1F54-69DE-C97C5B0B09A2}"/>
                </a:ext>
              </a:extLst>
            </p:cNvPr>
            <p:cNvSpPr/>
            <p:nvPr/>
          </p:nvSpPr>
          <p:spPr>
            <a:xfrm>
              <a:off x="3395422" y="8524194"/>
              <a:ext cx="186477" cy="252792"/>
            </a:xfrm>
            <a:custGeom>
              <a:avLst/>
              <a:gdLst>
                <a:gd name="connsiteX0" fmla="*/ 3921 w 186477"/>
                <a:gd name="connsiteY0" fmla="*/ 0 h 252792"/>
                <a:gd name="connsiteX1" fmla="*/ 24824 w 186477"/>
                <a:gd name="connsiteY1" fmla="*/ 138268 h 252792"/>
                <a:gd name="connsiteX2" fmla="*/ 171148 w 186477"/>
                <a:gd name="connsiteY2" fmla="*/ 252792 h 252792"/>
                <a:gd name="connsiteX3" fmla="*/ 186477 w 186477"/>
                <a:gd name="connsiteY3" fmla="*/ 195530 h 252792"/>
                <a:gd name="connsiteX4" fmla="*/ 125161 w 186477"/>
                <a:gd name="connsiteY4" fmla="*/ 72626 h 252792"/>
                <a:gd name="connsiteX5" fmla="*/ 3921 w 186477"/>
                <a:gd name="connsiteY5" fmla="*/ 0 h 25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477" h="252792">
                  <a:moveTo>
                    <a:pt x="3921" y="0"/>
                  </a:moveTo>
                  <a:cubicBezTo>
                    <a:pt x="-1653" y="47486"/>
                    <a:pt x="-5834" y="100558"/>
                    <a:pt x="24824" y="138268"/>
                  </a:cubicBezTo>
                  <a:cubicBezTo>
                    <a:pt x="65238" y="187150"/>
                    <a:pt x="155819" y="191340"/>
                    <a:pt x="171148" y="252792"/>
                  </a:cubicBezTo>
                  <a:lnTo>
                    <a:pt x="186477" y="195530"/>
                  </a:lnTo>
                  <a:cubicBezTo>
                    <a:pt x="186477" y="148044"/>
                    <a:pt x="160000" y="103352"/>
                    <a:pt x="125161" y="72626"/>
                  </a:cubicBezTo>
                  <a:cubicBezTo>
                    <a:pt x="90322" y="41899"/>
                    <a:pt x="47121" y="20950"/>
                    <a:pt x="3921" y="0"/>
                  </a:cubicBezTo>
                  <a:close/>
                </a:path>
              </a:pathLst>
            </a:custGeom>
            <a:solidFill>
              <a:schemeClr val="accent6">
                <a:alpha val="50000"/>
              </a:schemeClr>
            </a:solidFill>
            <a:ln w="13909" cap="flat">
              <a:noFill/>
              <a:prstDash val="solid"/>
              <a:miter/>
            </a:ln>
          </p:spPr>
          <p:txBody>
            <a:bodyPr rtlCol="0" anchor="ctr"/>
            <a:lstStyle/>
            <a:p>
              <a:endParaRPr lang="en-US" dirty="0">
                <a:latin typeface="Bellota Text Light" pitchFamily="2" charset="77"/>
              </a:endParaRPr>
            </a:p>
          </p:txBody>
        </p:sp>
        <p:sp>
          <p:nvSpPr>
            <p:cNvPr id="21" name="Freeform 20">
              <a:extLst>
                <a:ext uri="{FF2B5EF4-FFF2-40B4-BE49-F238E27FC236}">
                  <a16:creationId xmlns:a16="http://schemas.microsoft.com/office/drawing/2014/main" id="{E8953236-93B9-8FF2-7734-08FF93A586C3}"/>
                </a:ext>
              </a:extLst>
            </p:cNvPr>
            <p:cNvSpPr/>
            <p:nvPr/>
          </p:nvSpPr>
          <p:spPr>
            <a:xfrm>
              <a:off x="2809867" y="8020876"/>
              <a:ext cx="2773183" cy="1990741"/>
            </a:xfrm>
            <a:custGeom>
              <a:avLst/>
              <a:gdLst>
                <a:gd name="connsiteX0" fmla="*/ 2750887 w 2773183"/>
                <a:gd name="connsiteY0" fmla="*/ 11699 h 1990741"/>
                <a:gd name="connsiteX1" fmla="*/ 2300767 w 2773183"/>
                <a:gd name="connsiteY1" fmla="*/ 75945 h 1990741"/>
                <a:gd name="connsiteX2" fmla="*/ 1617923 w 2773183"/>
                <a:gd name="connsiteY2" fmla="*/ 682088 h 1990741"/>
                <a:gd name="connsiteX3" fmla="*/ 1348966 w 2773183"/>
                <a:gd name="connsiteY3" fmla="*/ 839908 h 1990741"/>
                <a:gd name="connsiteX4" fmla="*/ 989427 w 2773183"/>
                <a:gd name="connsiteY4" fmla="*/ 1066165 h 1990741"/>
                <a:gd name="connsiteX5" fmla="*/ 0 w 2773183"/>
                <a:gd name="connsiteY5" fmla="*/ 1173706 h 1990741"/>
                <a:gd name="connsiteX6" fmla="*/ 13936 w 2773183"/>
                <a:gd name="connsiteY6" fmla="*/ 1359459 h 1990741"/>
                <a:gd name="connsiteX7" fmla="*/ 1262565 w 2773183"/>
                <a:gd name="connsiteY7" fmla="*/ 1249125 h 1990741"/>
                <a:gd name="connsiteX8" fmla="*/ 1362901 w 2773183"/>
                <a:gd name="connsiteY8" fmla="*/ 1225382 h 1990741"/>
                <a:gd name="connsiteX9" fmla="*/ 1390773 w 2773183"/>
                <a:gd name="connsiteY9" fmla="*/ 1279851 h 1990741"/>
                <a:gd name="connsiteX10" fmla="*/ 1411676 w 2773183"/>
                <a:gd name="connsiteY10" fmla="*/ 1345493 h 1990741"/>
                <a:gd name="connsiteX11" fmla="*/ 1518980 w 2773183"/>
                <a:gd name="connsiteY11" fmla="*/ 1990742 h 1990741"/>
                <a:gd name="connsiteX12" fmla="*/ 1538490 w 2773183"/>
                <a:gd name="connsiteY12" fmla="*/ 1405549 h 1990741"/>
                <a:gd name="connsiteX13" fmla="*/ 1573329 w 2773183"/>
                <a:gd name="connsiteY13" fmla="*/ 1169516 h 1990741"/>
                <a:gd name="connsiteX14" fmla="*/ 1598413 w 2773183"/>
                <a:gd name="connsiteY14" fmla="*/ 1115047 h 1990741"/>
                <a:gd name="connsiteX15" fmla="*/ 1966313 w 2773183"/>
                <a:gd name="connsiteY15" fmla="*/ 757506 h 1990741"/>
                <a:gd name="connsiteX16" fmla="*/ 2201824 w 2773183"/>
                <a:gd name="connsiteY16" fmla="*/ 603876 h 1990741"/>
                <a:gd name="connsiteX17" fmla="*/ 2557182 w 2773183"/>
                <a:gd name="connsiteY17" fmla="*/ 271475 h 1990741"/>
                <a:gd name="connsiteX18" fmla="*/ 2773184 w 2773183"/>
                <a:gd name="connsiteY18" fmla="*/ 28459 h 1990741"/>
                <a:gd name="connsiteX19" fmla="*/ 2750887 w 2773183"/>
                <a:gd name="connsiteY19" fmla="*/ 11699 h 199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73183" h="1990741">
                  <a:moveTo>
                    <a:pt x="2750887" y="11699"/>
                  </a:moveTo>
                  <a:cubicBezTo>
                    <a:pt x="2598989" y="-16234"/>
                    <a:pt x="2438729" y="6113"/>
                    <a:pt x="2300767" y="75945"/>
                  </a:cubicBezTo>
                  <a:cubicBezTo>
                    <a:pt x="2027629" y="214212"/>
                    <a:pt x="1870157" y="508904"/>
                    <a:pt x="1617923" y="682088"/>
                  </a:cubicBezTo>
                  <a:cubicBezTo>
                    <a:pt x="1531522" y="740746"/>
                    <a:pt x="1436760" y="784042"/>
                    <a:pt x="1348966" y="839908"/>
                  </a:cubicBezTo>
                  <a:cubicBezTo>
                    <a:pt x="1229120" y="915327"/>
                    <a:pt x="1120422" y="1011696"/>
                    <a:pt x="989427" y="1066165"/>
                  </a:cubicBezTo>
                  <a:cubicBezTo>
                    <a:pt x="680057" y="1193259"/>
                    <a:pt x="313551" y="1057785"/>
                    <a:pt x="0" y="1173706"/>
                  </a:cubicBezTo>
                  <a:cubicBezTo>
                    <a:pt x="4181" y="1235158"/>
                    <a:pt x="9755" y="1298007"/>
                    <a:pt x="13936" y="1359459"/>
                  </a:cubicBezTo>
                  <a:cubicBezTo>
                    <a:pt x="432003" y="1370632"/>
                    <a:pt x="852858" y="1334320"/>
                    <a:pt x="1262565" y="1249125"/>
                  </a:cubicBezTo>
                  <a:cubicBezTo>
                    <a:pt x="1296010" y="1242142"/>
                    <a:pt x="1329456" y="1235158"/>
                    <a:pt x="1362901" y="1225382"/>
                  </a:cubicBezTo>
                  <a:cubicBezTo>
                    <a:pt x="1374050" y="1243538"/>
                    <a:pt x="1382411" y="1261694"/>
                    <a:pt x="1390773" y="1279851"/>
                  </a:cubicBezTo>
                  <a:lnTo>
                    <a:pt x="1411676" y="1345493"/>
                  </a:lnTo>
                  <a:cubicBezTo>
                    <a:pt x="1461844" y="1557782"/>
                    <a:pt x="1512012" y="1774262"/>
                    <a:pt x="1518980" y="1990742"/>
                  </a:cubicBezTo>
                  <a:cubicBezTo>
                    <a:pt x="1525948" y="1795212"/>
                    <a:pt x="1531522" y="1599682"/>
                    <a:pt x="1538490" y="1405549"/>
                  </a:cubicBezTo>
                  <a:cubicBezTo>
                    <a:pt x="1541277" y="1325940"/>
                    <a:pt x="1544064" y="1243538"/>
                    <a:pt x="1573329" y="1169516"/>
                  </a:cubicBezTo>
                  <a:cubicBezTo>
                    <a:pt x="1580297" y="1151360"/>
                    <a:pt x="1588658" y="1133203"/>
                    <a:pt x="1598413" y="1115047"/>
                  </a:cubicBezTo>
                  <a:cubicBezTo>
                    <a:pt x="1732195" y="1011696"/>
                    <a:pt x="1831137" y="862255"/>
                    <a:pt x="1966313" y="757506"/>
                  </a:cubicBezTo>
                  <a:cubicBezTo>
                    <a:pt x="2040171" y="700244"/>
                    <a:pt x="2125179" y="656948"/>
                    <a:pt x="2201824" y="603876"/>
                  </a:cubicBezTo>
                  <a:cubicBezTo>
                    <a:pt x="2335606" y="511697"/>
                    <a:pt x="2447091" y="391586"/>
                    <a:pt x="2557182" y="271475"/>
                  </a:cubicBezTo>
                  <a:cubicBezTo>
                    <a:pt x="2631040" y="191866"/>
                    <a:pt x="2704899" y="112257"/>
                    <a:pt x="2773184" y="28459"/>
                  </a:cubicBezTo>
                  <a:lnTo>
                    <a:pt x="2750887" y="11699"/>
                  </a:lnTo>
                  <a:close/>
                </a:path>
              </a:pathLst>
            </a:custGeom>
            <a:solidFill>
              <a:schemeClr val="accent6">
                <a:lumMod val="75000"/>
              </a:schemeClr>
            </a:solidFill>
            <a:ln w="13909" cap="flat">
              <a:noFill/>
              <a:prstDash val="solid"/>
              <a:miter/>
            </a:ln>
          </p:spPr>
          <p:txBody>
            <a:bodyPr rtlCol="0" anchor="ctr"/>
            <a:lstStyle/>
            <a:p>
              <a:endParaRPr lang="en-US" dirty="0">
                <a:latin typeface="Bellota Text Light" pitchFamily="2" charset="77"/>
              </a:endParaRPr>
            </a:p>
          </p:txBody>
        </p:sp>
        <p:sp>
          <p:nvSpPr>
            <p:cNvPr id="22" name="Freeform 21">
              <a:extLst>
                <a:ext uri="{FF2B5EF4-FFF2-40B4-BE49-F238E27FC236}">
                  <a16:creationId xmlns:a16="http://schemas.microsoft.com/office/drawing/2014/main" id="{956E59FB-3333-CD33-ADAC-ABBF4B890DBE}"/>
                </a:ext>
              </a:extLst>
            </p:cNvPr>
            <p:cNvSpPr/>
            <p:nvPr/>
          </p:nvSpPr>
          <p:spPr>
            <a:xfrm>
              <a:off x="3450905" y="5401074"/>
              <a:ext cx="391771" cy="652459"/>
            </a:xfrm>
            <a:custGeom>
              <a:avLst/>
              <a:gdLst>
                <a:gd name="connsiteX0" fmla="*/ 372080 w 391771"/>
                <a:gd name="connsiteY0" fmla="*/ 26763 h 652459"/>
                <a:gd name="connsiteX1" fmla="*/ 239692 w 391771"/>
                <a:gd name="connsiteY1" fmla="*/ 100785 h 652459"/>
                <a:gd name="connsiteX2" fmla="*/ 193705 w 391771"/>
                <a:gd name="connsiteY2" fmla="*/ 77042 h 652459"/>
                <a:gd name="connsiteX3" fmla="*/ 104517 w 391771"/>
                <a:gd name="connsiteY3" fmla="*/ 15590 h 652459"/>
                <a:gd name="connsiteX4" fmla="*/ 0 w 391771"/>
                <a:gd name="connsiteY4" fmla="*/ 8607 h 652459"/>
                <a:gd name="connsiteX5" fmla="*/ 86401 w 391771"/>
                <a:gd name="connsiteY5" fmla="*/ 47713 h 652459"/>
                <a:gd name="connsiteX6" fmla="*/ 253628 w 391771"/>
                <a:gd name="connsiteY6" fmla="*/ 321455 h 652459"/>
                <a:gd name="connsiteX7" fmla="*/ 225757 w 391771"/>
                <a:gd name="connsiteY7" fmla="*/ 652459 h 652459"/>
                <a:gd name="connsiteX8" fmla="*/ 379048 w 391771"/>
                <a:gd name="connsiteY8" fmla="*/ 363354 h 652459"/>
                <a:gd name="connsiteX9" fmla="*/ 384623 w 391771"/>
                <a:gd name="connsiteY9" fmla="*/ 30953 h 652459"/>
                <a:gd name="connsiteX10" fmla="*/ 372080 w 391771"/>
                <a:gd name="connsiteY10" fmla="*/ 26763 h 65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771" h="652459">
                  <a:moveTo>
                    <a:pt x="372080" y="26763"/>
                  </a:moveTo>
                  <a:cubicBezTo>
                    <a:pt x="337241" y="67266"/>
                    <a:pt x="291254" y="111958"/>
                    <a:pt x="239692" y="100785"/>
                  </a:cubicBezTo>
                  <a:cubicBezTo>
                    <a:pt x="222970" y="96595"/>
                    <a:pt x="207640" y="86819"/>
                    <a:pt x="193705" y="77042"/>
                  </a:cubicBezTo>
                  <a:cubicBezTo>
                    <a:pt x="164440" y="56093"/>
                    <a:pt x="136569" y="32350"/>
                    <a:pt x="104517" y="15590"/>
                  </a:cubicBezTo>
                  <a:cubicBezTo>
                    <a:pt x="72465" y="227"/>
                    <a:pt x="32052" y="-6756"/>
                    <a:pt x="0" y="8607"/>
                  </a:cubicBezTo>
                  <a:cubicBezTo>
                    <a:pt x="27871" y="22573"/>
                    <a:pt x="58529" y="32350"/>
                    <a:pt x="86401" y="47713"/>
                  </a:cubicBezTo>
                  <a:cubicBezTo>
                    <a:pt x="183950" y="100785"/>
                    <a:pt x="239692" y="211120"/>
                    <a:pt x="253628" y="321455"/>
                  </a:cubicBezTo>
                  <a:cubicBezTo>
                    <a:pt x="267563" y="431790"/>
                    <a:pt x="246660" y="543521"/>
                    <a:pt x="225757" y="652459"/>
                  </a:cubicBezTo>
                  <a:cubicBezTo>
                    <a:pt x="310764" y="581230"/>
                    <a:pt x="359538" y="473689"/>
                    <a:pt x="379048" y="363354"/>
                  </a:cubicBezTo>
                  <a:cubicBezTo>
                    <a:pt x="398558" y="254416"/>
                    <a:pt x="391590" y="141288"/>
                    <a:pt x="384623" y="30953"/>
                  </a:cubicBezTo>
                  <a:lnTo>
                    <a:pt x="372080" y="26763"/>
                  </a:lnTo>
                  <a:close/>
                </a:path>
              </a:pathLst>
            </a:custGeom>
            <a:solidFill>
              <a:schemeClr val="accent6">
                <a:lumMod val="75000"/>
                <a:alpha val="50000"/>
              </a:schemeClr>
            </a:solidFill>
            <a:ln w="13909" cap="flat">
              <a:noFill/>
              <a:prstDash val="solid"/>
              <a:miter/>
            </a:ln>
          </p:spPr>
          <p:txBody>
            <a:bodyPr rtlCol="0" anchor="ctr"/>
            <a:lstStyle/>
            <a:p>
              <a:endParaRPr lang="en-US" dirty="0">
                <a:latin typeface="Bellota Text Light" pitchFamily="2" charset="77"/>
              </a:endParaRPr>
            </a:p>
          </p:txBody>
        </p:sp>
      </p:grpSp>
      <p:sp>
        <p:nvSpPr>
          <p:cNvPr id="23" name="TextBox 22">
            <a:extLst>
              <a:ext uri="{FF2B5EF4-FFF2-40B4-BE49-F238E27FC236}">
                <a16:creationId xmlns:a16="http://schemas.microsoft.com/office/drawing/2014/main" id="{76730164-8AB6-E7E1-4B24-DEBE6A5F3D34}"/>
              </a:ext>
            </a:extLst>
          </p:cNvPr>
          <p:cNvSpPr txBox="1"/>
          <p:nvPr/>
        </p:nvSpPr>
        <p:spPr>
          <a:xfrm>
            <a:off x="6674425" y="2512229"/>
            <a:ext cx="8229600" cy="1631216"/>
          </a:xfrm>
          <a:prstGeom prst="rect">
            <a:avLst/>
          </a:prstGeom>
          <a:noFill/>
        </p:spPr>
        <p:txBody>
          <a:bodyPr wrap="square" rtlCol="0" anchor="b">
            <a:spAutoFit/>
          </a:bodyPr>
          <a:lstStyle>
            <a:defPPr>
              <a:defRPr lang="en-US"/>
            </a:defPPr>
            <a:lvl1pPr algn="r">
              <a:defRPr sz="7200">
                <a:solidFill>
                  <a:schemeClr val="tx2"/>
                </a:solidFill>
                <a:latin typeface="Heebo Medium" pitchFamily="2" charset="-79"/>
                <a:ea typeface="Arimo" panose="020B0604020202020204" pitchFamily="34" charset="0"/>
                <a:cs typeface="Arimo" panose="020B0604020202020204" pitchFamily="34" charset="0"/>
              </a:defRPr>
            </a:lvl1pPr>
          </a:lstStyle>
          <a:p>
            <a:pPr algn="l"/>
            <a:r>
              <a:rPr lang="ar-DZ" sz="10000" dirty="0">
                <a:latin typeface="Andalus" pitchFamily="18" charset="-78"/>
                <a:cs typeface="Andalus" pitchFamily="18" charset="-78"/>
              </a:rPr>
              <a:t>التعريف بالمخطوط</a:t>
            </a:r>
            <a:endParaRPr lang="en-US" sz="10000" dirty="0">
              <a:latin typeface="Andalus" pitchFamily="18" charset="-78"/>
              <a:cs typeface="Andalus" pitchFamily="18" charset="-78"/>
            </a:endParaRPr>
          </a:p>
        </p:txBody>
      </p:sp>
      <p:sp>
        <p:nvSpPr>
          <p:cNvPr id="24" name="TextBox 23">
            <a:extLst>
              <a:ext uri="{FF2B5EF4-FFF2-40B4-BE49-F238E27FC236}">
                <a16:creationId xmlns:a16="http://schemas.microsoft.com/office/drawing/2014/main" id="{4F5D2010-58C8-B97D-0E98-1EBF548FF989}"/>
              </a:ext>
            </a:extLst>
          </p:cNvPr>
          <p:cNvSpPr txBox="1"/>
          <p:nvPr/>
        </p:nvSpPr>
        <p:spPr>
          <a:xfrm>
            <a:off x="5721646" y="5104902"/>
            <a:ext cx="9182379" cy="6050887"/>
          </a:xfrm>
          <a:prstGeom prst="rect">
            <a:avLst/>
          </a:prstGeom>
          <a:noFill/>
        </p:spPr>
        <p:txBody>
          <a:bodyPr wrap="square" rtlCol="0" anchor="t">
            <a:spAutoFit/>
          </a:bodyPr>
          <a:lstStyle>
            <a:defPPr>
              <a:defRPr lang="en-US"/>
            </a:defPPr>
            <a:lvl1pPr algn="ctr">
              <a:lnSpc>
                <a:spcPct val="110000"/>
              </a:lnSpc>
              <a:spcBef>
                <a:spcPts val="1200"/>
              </a:spcBef>
              <a:spcAft>
                <a:spcPts val="600"/>
              </a:spcAft>
              <a:defRPr sz="3800">
                <a:latin typeface="Josefin Sans Light" pitchFamily="2" charset="77"/>
              </a:defRPr>
            </a:lvl1pPr>
          </a:lstStyle>
          <a:p>
            <a:pPr algn="l"/>
            <a:r>
              <a:rPr lang="ar-DZ" sz="4400" dirty="0">
                <a:latin typeface="Andalus" pitchFamily="18" charset="-78"/>
                <a:cs typeface="Andalus" pitchFamily="18" charset="-78"/>
              </a:rPr>
              <a:t>لمخطوطة هي كتاب مكتوب بخط اليد بدلاً من طباعته. تأتي كلمة "مخطوطة" من الكلمة اللاتينية "</a:t>
            </a:r>
            <a:r>
              <a:rPr lang="fr-FR" sz="4400" dirty="0" err="1">
                <a:latin typeface="Andalus" pitchFamily="18" charset="-78"/>
                <a:cs typeface="Andalus" pitchFamily="18" charset="-78"/>
              </a:rPr>
              <a:t>manus</a:t>
            </a:r>
            <a:r>
              <a:rPr lang="fr-FR" sz="4400" dirty="0">
                <a:latin typeface="Andalus" pitchFamily="18" charset="-78"/>
                <a:cs typeface="Andalus" pitchFamily="18" charset="-78"/>
              </a:rPr>
              <a:t>" </a:t>
            </a:r>
            <a:r>
              <a:rPr lang="ar-DZ" sz="4400" dirty="0">
                <a:latin typeface="Andalus" pitchFamily="18" charset="-78"/>
                <a:cs typeface="Andalus" pitchFamily="18" charset="-78"/>
              </a:rPr>
              <a:t>التي تعني "اليد" </a:t>
            </a:r>
            <a:r>
              <a:rPr lang="ar-DZ" sz="4400" dirty="0" err="1">
                <a:latin typeface="Andalus" pitchFamily="18" charset="-78"/>
                <a:cs typeface="Andalus" pitchFamily="18" charset="-78"/>
              </a:rPr>
              <a:t>و</a:t>
            </a:r>
            <a:r>
              <a:rPr lang="ar-DZ" sz="4400" dirty="0">
                <a:latin typeface="Andalus" pitchFamily="18" charset="-78"/>
                <a:cs typeface="Andalus" pitchFamily="18" charset="-78"/>
              </a:rPr>
              <a:t> "</a:t>
            </a:r>
            <a:r>
              <a:rPr lang="fr-FR" sz="4400" dirty="0" err="1">
                <a:latin typeface="Andalus" pitchFamily="18" charset="-78"/>
                <a:cs typeface="Andalus" pitchFamily="18" charset="-78"/>
              </a:rPr>
              <a:t>scribere</a:t>
            </a:r>
            <a:r>
              <a:rPr lang="fr-FR" sz="4400" dirty="0">
                <a:latin typeface="Andalus" pitchFamily="18" charset="-78"/>
                <a:cs typeface="Andalus" pitchFamily="18" charset="-78"/>
              </a:rPr>
              <a:t>" </a:t>
            </a:r>
            <a:r>
              <a:rPr lang="ar-DZ" sz="4400" dirty="0">
                <a:latin typeface="Andalus" pitchFamily="18" charset="-78"/>
                <a:cs typeface="Andalus" pitchFamily="18" charset="-78"/>
              </a:rPr>
              <a:t>التي تعني "الكتابة” عرّف الدكتور محمد فؤاد </a:t>
            </a:r>
            <a:r>
              <a:rPr lang="ar-DZ" sz="4400" dirty="0" err="1">
                <a:latin typeface="Andalus" pitchFamily="18" charset="-78"/>
                <a:cs typeface="Andalus" pitchFamily="18" charset="-78"/>
              </a:rPr>
              <a:t>سزكين</a:t>
            </a:r>
            <a:r>
              <a:rPr lang="ar-DZ" sz="4400" dirty="0">
                <a:latin typeface="Andalus" pitchFamily="18" charset="-78"/>
                <a:cs typeface="Andalus" pitchFamily="18" charset="-78"/>
              </a:rPr>
              <a:t> في كتابه "المخطوطات العربية في خزائن العالم" المخطوطة بأنها: "كل أثر مكتوب بخط اليد، سواء كان ذلك على ورق أو رق أو جلد أو أي مادة أخرى قابلة للكتابة".</a:t>
            </a:r>
            <a:endParaRPr lang="en-US" sz="4400" dirty="0">
              <a:latin typeface="Andalus" pitchFamily="18" charset="-78"/>
              <a:ea typeface="Bellota Text Light" pitchFamily="2" charset="77"/>
              <a:cs typeface="Andalus" pitchFamily="18" charset="-78"/>
            </a:endParaRPr>
          </a:p>
        </p:txBody>
      </p:sp>
    </p:spTree>
    <p:extLst>
      <p:ext uri="{BB962C8B-B14F-4D97-AF65-F5344CB8AC3E}">
        <p14:creationId xmlns:p14="http://schemas.microsoft.com/office/powerpoint/2010/main" val="298747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black typewriter with a white paper&#10;&#10;Description automatically generated with low confidence">
            <a:extLst>
              <a:ext uri="{FF2B5EF4-FFF2-40B4-BE49-F238E27FC236}">
                <a16:creationId xmlns:a16="http://schemas.microsoft.com/office/drawing/2014/main" id="{72F35096-B742-EF42-D55D-726C236A2344}"/>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p:pic>
      <p:sp>
        <p:nvSpPr>
          <p:cNvPr id="2" name="Graphic 5">
            <a:extLst>
              <a:ext uri="{FF2B5EF4-FFF2-40B4-BE49-F238E27FC236}">
                <a16:creationId xmlns:a16="http://schemas.microsoft.com/office/drawing/2014/main" id="{999CD98B-6089-3E28-F342-CCA1C78F37F1}"/>
              </a:ext>
            </a:extLst>
          </p:cNvPr>
          <p:cNvSpPr/>
          <p:nvPr/>
        </p:nvSpPr>
        <p:spPr>
          <a:xfrm>
            <a:off x="-127" y="0"/>
            <a:ext cx="24377904" cy="1282239"/>
          </a:xfrm>
          <a:custGeom>
            <a:avLst/>
            <a:gdLst>
              <a:gd name="connsiteX0" fmla="*/ 7772400 w 7772400"/>
              <a:gd name="connsiteY0" fmla="*/ 390376 h 406591"/>
              <a:gd name="connsiteX1" fmla="*/ 7535338 w 7772400"/>
              <a:gd name="connsiteY1" fmla="*/ 390782 h 406591"/>
              <a:gd name="connsiteX2" fmla="*/ 7535338 w 7772400"/>
              <a:gd name="connsiteY2" fmla="*/ 0 h 406591"/>
              <a:gd name="connsiteX3" fmla="*/ 7523181 w 7772400"/>
              <a:gd name="connsiteY3" fmla="*/ 0 h 406591"/>
              <a:gd name="connsiteX4" fmla="*/ 7523181 w 7772400"/>
              <a:gd name="connsiteY4" fmla="*/ 390782 h 406591"/>
              <a:gd name="connsiteX5" fmla="*/ 7194941 w 7772400"/>
              <a:gd name="connsiteY5" fmla="*/ 390782 h 406591"/>
              <a:gd name="connsiteX6" fmla="*/ 7194941 w 7772400"/>
              <a:gd name="connsiteY6" fmla="*/ 0 h 406591"/>
              <a:gd name="connsiteX7" fmla="*/ 7182784 w 7772400"/>
              <a:gd name="connsiteY7" fmla="*/ 0 h 406591"/>
              <a:gd name="connsiteX8" fmla="*/ 7182784 w 7772400"/>
              <a:gd name="connsiteY8" fmla="*/ 390782 h 406591"/>
              <a:gd name="connsiteX9" fmla="*/ 6854544 w 7772400"/>
              <a:gd name="connsiteY9" fmla="*/ 391187 h 406591"/>
              <a:gd name="connsiteX10" fmla="*/ 6854544 w 7772400"/>
              <a:gd name="connsiteY10" fmla="*/ 0 h 406591"/>
              <a:gd name="connsiteX11" fmla="*/ 6842387 w 7772400"/>
              <a:gd name="connsiteY11" fmla="*/ 0 h 406591"/>
              <a:gd name="connsiteX12" fmla="*/ 6842387 w 7772400"/>
              <a:gd name="connsiteY12" fmla="*/ 391187 h 406591"/>
              <a:gd name="connsiteX13" fmla="*/ 6514147 w 7772400"/>
              <a:gd name="connsiteY13" fmla="*/ 391187 h 406591"/>
              <a:gd name="connsiteX14" fmla="*/ 6514147 w 7772400"/>
              <a:gd name="connsiteY14" fmla="*/ 0 h 406591"/>
              <a:gd name="connsiteX15" fmla="*/ 6501990 w 7772400"/>
              <a:gd name="connsiteY15" fmla="*/ 0 h 406591"/>
              <a:gd name="connsiteX16" fmla="*/ 6501990 w 7772400"/>
              <a:gd name="connsiteY16" fmla="*/ 391187 h 406591"/>
              <a:gd name="connsiteX17" fmla="*/ 6173750 w 7772400"/>
              <a:gd name="connsiteY17" fmla="*/ 391187 h 406591"/>
              <a:gd name="connsiteX18" fmla="*/ 6173750 w 7772400"/>
              <a:gd name="connsiteY18" fmla="*/ 0 h 406591"/>
              <a:gd name="connsiteX19" fmla="*/ 6161593 w 7772400"/>
              <a:gd name="connsiteY19" fmla="*/ 0 h 406591"/>
              <a:gd name="connsiteX20" fmla="*/ 6161593 w 7772400"/>
              <a:gd name="connsiteY20" fmla="*/ 391187 h 406591"/>
              <a:gd name="connsiteX21" fmla="*/ 5833353 w 7772400"/>
              <a:gd name="connsiteY21" fmla="*/ 391592 h 406591"/>
              <a:gd name="connsiteX22" fmla="*/ 5833353 w 7772400"/>
              <a:gd name="connsiteY22" fmla="*/ 0 h 406591"/>
              <a:gd name="connsiteX23" fmla="*/ 5821196 w 7772400"/>
              <a:gd name="connsiteY23" fmla="*/ 0 h 406591"/>
              <a:gd name="connsiteX24" fmla="*/ 5821196 w 7772400"/>
              <a:gd name="connsiteY24" fmla="*/ 391592 h 406591"/>
              <a:gd name="connsiteX25" fmla="*/ 5492956 w 7772400"/>
              <a:gd name="connsiteY25" fmla="*/ 391592 h 406591"/>
              <a:gd name="connsiteX26" fmla="*/ 5492956 w 7772400"/>
              <a:gd name="connsiteY26" fmla="*/ 0 h 406591"/>
              <a:gd name="connsiteX27" fmla="*/ 5480798 w 7772400"/>
              <a:gd name="connsiteY27" fmla="*/ 0 h 406591"/>
              <a:gd name="connsiteX28" fmla="*/ 5480798 w 7772400"/>
              <a:gd name="connsiteY28" fmla="*/ 391592 h 406591"/>
              <a:gd name="connsiteX29" fmla="*/ 5152558 w 7772400"/>
              <a:gd name="connsiteY29" fmla="*/ 391998 h 406591"/>
              <a:gd name="connsiteX30" fmla="*/ 5152558 w 7772400"/>
              <a:gd name="connsiteY30" fmla="*/ 0 h 406591"/>
              <a:gd name="connsiteX31" fmla="*/ 5140401 w 7772400"/>
              <a:gd name="connsiteY31" fmla="*/ 0 h 406591"/>
              <a:gd name="connsiteX32" fmla="*/ 5140401 w 7772400"/>
              <a:gd name="connsiteY32" fmla="*/ 391998 h 406591"/>
              <a:gd name="connsiteX33" fmla="*/ 4812161 w 7772400"/>
              <a:gd name="connsiteY33" fmla="*/ 391998 h 406591"/>
              <a:gd name="connsiteX34" fmla="*/ 4812161 w 7772400"/>
              <a:gd name="connsiteY34" fmla="*/ 0 h 406591"/>
              <a:gd name="connsiteX35" fmla="*/ 4800004 w 7772400"/>
              <a:gd name="connsiteY35" fmla="*/ 0 h 406591"/>
              <a:gd name="connsiteX36" fmla="*/ 4800004 w 7772400"/>
              <a:gd name="connsiteY36" fmla="*/ 391998 h 406591"/>
              <a:gd name="connsiteX37" fmla="*/ 4471764 w 7772400"/>
              <a:gd name="connsiteY37" fmla="*/ 392403 h 406591"/>
              <a:gd name="connsiteX38" fmla="*/ 4471764 w 7772400"/>
              <a:gd name="connsiteY38" fmla="*/ 0 h 406591"/>
              <a:gd name="connsiteX39" fmla="*/ 4459607 w 7772400"/>
              <a:gd name="connsiteY39" fmla="*/ 0 h 406591"/>
              <a:gd name="connsiteX40" fmla="*/ 4459607 w 7772400"/>
              <a:gd name="connsiteY40" fmla="*/ 392403 h 406591"/>
              <a:gd name="connsiteX41" fmla="*/ 4131367 w 7772400"/>
              <a:gd name="connsiteY41" fmla="*/ 392403 h 406591"/>
              <a:gd name="connsiteX42" fmla="*/ 4131367 w 7772400"/>
              <a:gd name="connsiteY42" fmla="*/ 0 h 406591"/>
              <a:gd name="connsiteX43" fmla="*/ 4119210 w 7772400"/>
              <a:gd name="connsiteY43" fmla="*/ 0 h 406591"/>
              <a:gd name="connsiteX44" fmla="*/ 4119210 w 7772400"/>
              <a:gd name="connsiteY44" fmla="*/ 392403 h 406591"/>
              <a:gd name="connsiteX45" fmla="*/ 3790970 w 7772400"/>
              <a:gd name="connsiteY45" fmla="*/ 392403 h 406591"/>
              <a:gd name="connsiteX46" fmla="*/ 3790970 w 7772400"/>
              <a:gd name="connsiteY46" fmla="*/ 0 h 406591"/>
              <a:gd name="connsiteX47" fmla="*/ 3778813 w 7772400"/>
              <a:gd name="connsiteY47" fmla="*/ 0 h 406591"/>
              <a:gd name="connsiteX48" fmla="*/ 3778813 w 7772400"/>
              <a:gd name="connsiteY48" fmla="*/ 392808 h 406591"/>
              <a:gd name="connsiteX49" fmla="*/ 3450573 w 7772400"/>
              <a:gd name="connsiteY49" fmla="*/ 392808 h 406591"/>
              <a:gd name="connsiteX50" fmla="*/ 3450573 w 7772400"/>
              <a:gd name="connsiteY50" fmla="*/ 0 h 406591"/>
              <a:gd name="connsiteX51" fmla="*/ 3438416 w 7772400"/>
              <a:gd name="connsiteY51" fmla="*/ 0 h 406591"/>
              <a:gd name="connsiteX52" fmla="*/ 3438416 w 7772400"/>
              <a:gd name="connsiteY52" fmla="*/ 392808 h 406591"/>
              <a:gd name="connsiteX53" fmla="*/ 3110176 w 7772400"/>
              <a:gd name="connsiteY53" fmla="*/ 392808 h 406591"/>
              <a:gd name="connsiteX54" fmla="*/ 3110176 w 7772400"/>
              <a:gd name="connsiteY54" fmla="*/ 0 h 406591"/>
              <a:gd name="connsiteX55" fmla="*/ 3098019 w 7772400"/>
              <a:gd name="connsiteY55" fmla="*/ 0 h 406591"/>
              <a:gd name="connsiteX56" fmla="*/ 3098019 w 7772400"/>
              <a:gd name="connsiteY56" fmla="*/ 392808 h 406591"/>
              <a:gd name="connsiteX57" fmla="*/ 2769779 w 7772400"/>
              <a:gd name="connsiteY57" fmla="*/ 393214 h 406591"/>
              <a:gd name="connsiteX58" fmla="*/ 2769779 w 7772400"/>
              <a:gd name="connsiteY58" fmla="*/ 0 h 406591"/>
              <a:gd name="connsiteX59" fmla="*/ 2757622 w 7772400"/>
              <a:gd name="connsiteY59" fmla="*/ 0 h 406591"/>
              <a:gd name="connsiteX60" fmla="*/ 2757622 w 7772400"/>
              <a:gd name="connsiteY60" fmla="*/ 393214 h 406591"/>
              <a:gd name="connsiteX61" fmla="*/ 2429382 w 7772400"/>
              <a:gd name="connsiteY61" fmla="*/ 393214 h 406591"/>
              <a:gd name="connsiteX62" fmla="*/ 2429382 w 7772400"/>
              <a:gd name="connsiteY62" fmla="*/ 0 h 406591"/>
              <a:gd name="connsiteX63" fmla="*/ 2417225 w 7772400"/>
              <a:gd name="connsiteY63" fmla="*/ 0 h 406591"/>
              <a:gd name="connsiteX64" fmla="*/ 2417225 w 7772400"/>
              <a:gd name="connsiteY64" fmla="*/ 393214 h 406591"/>
              <a:gd name="connsiteX65" fmla="*/ 2088985 w 7772400"/>
              <a:gd name="connsiteY65" fmla="*/ 393619 h 406591"/>
              <a:gd name="connsiteX66" fmla="*/ 2088985 w 7772400"/>
              <a:gd name="connsiteY66" fmla="*/ 0 h 406591"/>
              <a:gd name="connsiteX67" fmla="*/ 2076827 w 7772400"/>
              <a:gd name="connsiteY67" fmla="*/ 0 h 406591"/>
              <a:gd name="connsiteX68" fmla="*/ 2076827 w 7772400"/>
              <a:gd name="connsiteY68" fmla="*/ 393619 h 406591"/>
              <a:gd name="connsiteX69" fmla="*/ 1748587 w 7772400"/>
              <a:gd name="connsiteY69" fmla="*/ 393619 h 406591"/>
              <a:gd name="connsiteX70" fmla="*/ 1748587 w 7772400"/>
              <a:gd name="connsiteY70" fmla="*/ 0 h 406591"/>
              <a:gd name="connsiteX71" fmla="*/ 1736430 w 7772400"/>
              <a:gd name="connsiteY71" fmla="*/ 0 h 406591"/>
              <a:gd name="connsiteX72" fmla="*/ 1736430 w 7772400"/>
              <a:gd name="connsiteY72" fmla="*/ 393619 h 406591"/>
              <a:gd name="connsiteX73" fmla="*/ 1408190 w 7772400"/>
              <a:gd name="connsiteY73" fmla="*/ 394025 h 406591"/>
              <a:gd name="connsiteX74" fmla="*/ 1408190 w 7772400"/>
              <a:gd name="connsiteY74" fmla="*/ 0 h 406591"/>
              <a:gd name="connsiteX75" fmla="*/ 1396033 w 7772400"/>
              <a:gd name="connsiteY75" fmla="*/ 0 h 406591"/>
              <a:gd name="connsiteX76" fmla="*/ 1396033 w 7772400"/>
              <a:gd name="connsiteY76" fmla="*/ 394025 h 406591"/>
              <a:gd name="connsiteX77" fmla="*/ 1067793 w 7772400"/>
              <a:gd name="connsiteY77" fmla="*/ 394025 h 406591"/>
              <a:gd name="connsiteX78" fmla="*/ 1067793 w 7772400"/>
              <a:gd name="connsiteY78" fmla="*/ 0 h 406591"/>
              <a:gd name="connsiteX79" fmla="*/ 1055636 w 7772400"/>
              <a:gd name="connsiteY79" fmla="*/ 0 h 406591"/>
              <a:gd name="connsiteX80" fmla="*/ 1055636 w 7772400"/>
              <a:gd name="connsiteY80" fmla="*/ 394025 h 406591"/>
              <a:gd name="connsiteX81" fmla="*/ 727396 w 7772400"/>
              <a:gd name="connsiteY81" fmla="*/ 394025 h 406591"/>
              <a:gd name="connsiteX82" fmla="*/ 727396 w 7772400"/>
              <a:gd name="connsiteY82" fmla="*/ 0 h 406591"/>
              <a:gd name="connsiteX83" fmla="*/ 715239 w 7772400"/>
              <a:gd name="connsiteY83" fmla="*/ 0 h 406591"/>
              <a:gd name="connsiteX84" fmla="*/ 715239 w 7772400"/>
              <a:gd name="connsiteY84" fmla="*/ 394025 h 406591"/>
              <a:gd name="connsiteX85" fmla="*/ 386999 w 7772400"/>
              <a:gd name="connsiteY85" fmla="*/ 394430 h 406591"/>
              <a:gd name="connsiteX86" fmla="*/ 386999 w 7772400"/>
              <a:gd name="connsiteY86" fmla="*/ 0 h 406591"/>
              <a:gd name="connsiteX87" fmla="*/ 374842 w 7772400"/>
              <a:gd name="connsiteY87" fmla="*/ 0 h 406591"/>
              <a:gd name="connsiteX88" fmla="*/ 374842 w 7772400"/>
              <a:gd name="connsiteY88" fmla="*/ 394430 h 406591"/>
              <a:gd name="connsiteX89" fmla="*/ 0 w 7772400"/>
              <a:gd name="connsiteY89" fmla="*/ 394430 h 406591"/>
              <a:gd name="connsiteX90" fmla="*/ 0 w 7772400"/>
              <a:gd name="connsiteY90" fmla="*/ 406591 h 406591"/>
              <a:gd name="connsiteX91" fmla="*/ 7772400 w 7772400"/>
              <a:gd name="connsiteY91" fmla="*/ 402537 h 40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772400" h="406591">
                <a:moveTo>
                  <a:pt x="7772400" y="390376"/>
                </a:moveTo>
                <a:lnTo>
                  <a:pt x="7535338" y="390782"/>
                </a:lnTo>
                <a:lnTo>
                  <a:pt x="7535338" y="0"/>
                </a:lnTo>
                <a:lnTo>
                  <a:pt x="7523181" y="0"/>
                </a:lnTo>
                <a:lnTo>
                  <a:pt x="7523181" y="390782"/>
                </a:lnTo>
                <a:lnTo>
                  <a:pt x="7194941" y="390782"/>
                </a:lnTo>
                <a:lnTo>
                  <a:pt x="7194941" y="0"/>
                </a:lnTo>
                <a:lnTo>
                  <a:pt x="7182784" y="0"/>
                </a:lnTo>
                <a:lnTo>
                  <a:pt x="7182784" y="390782"/>
                </a:lnTo>
                <a:lnTo>
                  <a:pt x="6854544" y="391187"/>
                </a:lnTo>
                <a:lnTo>
                  <a:pt x="6854544" y="0"/>
                </a:lnTo>
                <a:lnTo>
                  <a:pt x="6842387" y="0"/>
                </a:lnTo>
                <a:lnTo>
                  <a:pt x="6842387" y="391187"/>
                </a:lnTo>
                <a:lnTo>
                  <a:pt x="6514147" y="391187"/>
                </a:lnTo>
                <a:lnTo>
                  <a:pt x="6514147" y="0"/>
                </a:lnTo>
                <a:lnTo>
                  <a:pt x="6501990" y="0"/>
                </a:lnTo>
                <a:lnTo>
                  <a:pt x="6501990" y="391187"/>
                </a:lnTo>
                <a:lnTo>
                  <a:pt x="6173750" y="391187"/>
                </a:lnTo>
                <a:lnTo>
                  <a:pt x="6173750" y="0"/>
                </a:lnTo>
                <a:lnTo>
                  <a:pt x="6161593" y="0"/>
                </a:lnTo>
                <a:lnTo>
                  <a:pt x="6161593" y="391187"/>
                </a:lnTo>
                <a:lnTo>
                  <a:pt x="5833353" y="391592"/>
                </a:lnTo>
                <a:lnTo>
                  <a:pt x="5833353" y="0"/>
                </a:lnTo>
                <a:lnTo>
                  <a:pt x="5821196" y="0"/>
                </a:lnTo>
                <a:lnTo>
                  <a:pt x="5821196" y="391592"/>
                </a:lnTo>
                <a:lnTo>
                  <a:pt x="5492956" y="391592"/>
                </a:lnTo>
                <a:lnTo>
                  <a:pt x="5492956" y="0"/>
                </a:lnTo>
                <a:lnTo>
                  <a:pt x="5480798" y="0"/>
                </a:lnTo>
                <a:lnTo>
                  <a:pt x="5480798" y="391592"/>
                </a:lnTo>
                <a:lnTo>
                  <a:pt x="5152558" y="391998"/>
                </a:lnTo>
                <a:lnTo>
                  <a:pt x="5152558" y="0"/>
                </a:lnTo>
                <a:lnTo>
                  <a:pt x="5140401" y="0"/>
                </a:lnTo>
                <a:lnTo>
                  <a:pt x="5140401" y="391998"/>
                </a:lnTo>
                <a:lnTo>
                  <a:pt x="4812161" y="391998"/>
                </a:lnTo>
                <a:lnTo>
                  <a:pt x="4812161" y="0"/>
                </a:lnTo>
                <a:lnTo>
                  <a:pt x="4800004" y="0"/>
                </a:lnTo>
                <a:lnTo>
                  <a:pt x="4800004" y="391998"/>
                </a:lnTo>
                <a:lnTo>
                  <a:pt x="4471764" y="392403"/>
                </a:lnTo>
                <a:lnTo>
                  <a:pt x="4471764" y="0"/>
                </a:lnTo>
                <a:lnTo>
                  <a:pt x="4459607" y="0"/>
                </a:lnTo>
                <a:lnTo>
                  <a:pt x="4459607" y="392403"/>
                </a:lnTo>
                <a:lnTo>
                  <a:pt x="4131367" y="392403"/>
                </a:lnTo>
                <a:lnTo>
                  <a:pt x="4131367" y="0"/>
                </a:lnTo>
                <a:lnTo>
                  <a:pt x="4119210" y="0"/>
                </a:lnTo>
                <a:lnTo>
                  <a:pt x="4119210" y="392403"/>
                </a:lnTo>
                <a:lnTo>
                  <a:pt x="3790970" y="392403"/>
                </a:lnTo>
                <a:lnTo>
                  <a:pt x="3790970" y="0"/>
                </a:lnTo>
                <a:lnTo>
                  <a:pt x="3778813" y="0"/>
                </a:lnTo>
                <a:lnTo>
                  <a:pt x="3778813" y="392808"/>
                </a:lnTo>
                <a:lnTo>
                  <a:pt x="3450573" y="392808"/>
                </a:lnTo>
                <a:lnTo>
                  <a:pt x="3450573" y="0"/>
                </a:lnTo>
                <a:lnTo>
                  <a:pt x="3438416" y="0"/>
                </a:lnTo>
                <a:lnTo>
                  <a:pt x="3438416" y="392808"/>
                </a:lnTo>
                <a:lnTo>
                  <a:pt x="3110176" y="392808"/>
                </a:lnTo>
                <a:lnTo>
                  <a:pt x="3110176" y="0"/>
                </a:lnTo>
                <a:lnTo>
                  <a:pt x="3098019" y="0"/>
                </a:lnTo>
                <a:lnTo>
                  <a:pt x="3098019" y="392808"/>
                </a:lnTo>
                <a:lnTo>
                  <a:pt x="2769779" y="393214"/>
                </a:lnTo>
                <a:lnTo>
                  <a:pt x="2769779" y="0"/>
                </a:lnTo>
                <a:lnTo>
                  <a:pt x="2757622" y="0"/>
                </a:lnTo>
                <a:lnTo>
                  <a:pt x="2757622" y="393214"/>
                </a:lnTo>
                <a:lnTo>
                  <a:pt x="2429382" y="393214"/>
                </a:lnTo>
                <a:lnTo>
                  <a:pt x="2429382" y="0"/>
                </a:lnTo>
                <a:lnTo>
                  <a:pt x="2417225" y="0"/>
                </a:lnTo>
                <a:lnTo>
                  <a:pt x="2417225" y="393214"/>
                </a:lnTo>
                <a:lnTo>
                  <a:pt x="2088985" y="393619"/>
                </a:lnTo>
                <a:lnTo>
                  <a:pt x="2088985" y="0"/>
                </a:lnTo>
                <a:lnTo>
                  <a:pt x="2076827" y="0"/>
                </a:lnTo>
                <a:lnTo>
                  <a:pt x="2076827" y="393619"/>
                </a:lnTo>
                <a:lnTo>
                  <a:pt x="1748587" y="393619"/>
                </a:lnTo>
                <a:lnTo>
                  <a:pt x="1748587" y="0"/>
                </a:lnTo>
                <a:lnTo>
                  <a:pt x="1736430" y="0"/>
                </a:lnTo>
                <a:lnTo>
                  <a:pt x="1736430" y="393619"/>
                </a:lnTo>
                <a:lnTo>
                  <a:pt x="1408190" y="394025"/>
                </a:lnTo>
                <a:lnTo>
                  <a:pt x="1408190" y="0"/>
                </a:lnTo>
                <a:lnTo>
                  <a:pt x="1396033" y="0"/>
                </a:lnTo>
                <a:lnTo>
                  <a:pt x="1396033" y="394025"/>
                </a:lnTo>
                <a:lnTo>
                  <a:pt x="1067793" y="394025"/>
                </a:lnTo>
                <a:lnTo>
                  <a:pt x="1067793" y="0"/>
                </a:lnTo>
                <a:lnTo>
                  <a:pt x="1055636" y="0"/>
                </a:lnTo>
                <a:lnTo>
                  <a:pt x="1055636" y="394025"/>
                </a:lnTo>
                <a:lnTo>
                  <a:pt x="727396" y="394025"/>
                </a:lnTo>
                <a:lnTo>
                  <a:pt x="727396" y="0"/>
                </a:lnTo>
                <a:lnTo>
                  <a:pt x="715239" y="0"/>
                </a:lnTo>
                <a:lnTo>
                  <a:pt x="715239" y="394025"/>
                </a:lnTo>
                <a:lnTo>
                  <a:pt x="386999" y="394430"/>
                </a:lnTo>
                <a:lnTo>
                  <a:pt x="386999" y="0"/>
                </a:lnTo>
                <a:lnTo>
                  <a:pt x="374842" y="0"/>
                </a:lnTo>
                <a:lnTo>
                  <a:pt x="374842" y="394430"/>
                </a:lnTo>
                <a:lnTo>
                  <a:pt x="0" y="394430"/>
                </a:lnTo>
                <a:lnTo>
                  <a:pt x="0" y="406591"/>
                </a:lnTo>
                <a:lnTo>
                  <a:pt x="7772400" y="402537"/>
                </a:lnTo>
                <a:close/>
              </a:path>
            </a:pathLst>
          </a:custGeom>
          <a:solidFill>
            <a:schemeClr val="tx2"/>
          </a:solidFill>
          <a:ln w="4052" cap="flat">
            <a:noFill/>
            <a:prstDash val="solid"/>
            <a:miter/>
          </a:ln>
        </p:spPr>
        <p:txBody>
          <a:bodyPr rtlCol="0" anchor="ctr"/>
          <a:lstStyle/>
          <a:p>
            <a:endParaRPr lang="en-US" dirty="0">
              <a:latin typeface="Bellota Text Light" pitchFamily="2" charset="77"/>
            </a:endParaRPr>
          </a:p>
        </p:txBody>
      </p:sp>
      <p:sp>
        <p:nvSpPr>
          <p:cNvPr id="4" name="Graphic 7">
            <a:extLst>
              <a:ext uri="{FF2B5EF4-FFF2-40B4-BE49-F238E27FC236}">
                <a16:creationId xmlns:a16="http://schemas.microsoft.com/office/drawing/2014/main" id="{89EE3671-2F66-7570-15FE-184C0DF69E52}"/>
              </a:ext>
            </a:extLst>
          </p:cNvPr>
          <p:cNvSpPr/>
          <p:nvPr/>
        </p:nvSpPr>
        <p:spPr>
          <a:xfrm>
            <a:off x="-127" y="12433761"/>
            <a:ext cx="24377904" cy="1282239"/>
          </a:xfrm>
          <a:custGeom>
            <a:avLst/>
            <a:gdLst>
              <a:gd name="connsiteX0" fmla="*/ 7772400 w 7772400"/>
              <a:gd name="connsiteY0" fmla="*/ 0 h 406591"/>
              <a:gd name="connsiteX1" fmla="*/ 0 w 7772400"/>
              <a:gd name="connsiteY1" fmla="*/ 4054 h 406591"/>
              <a:gd name="connsiteX2" fmla="*/ 0 w 7772400"/>
              <a:gd name="connsiteY2" fmla="*/ 16215 h 406591"/>
              <a:gd name="connsiteX3" fmla="*/ 237062 w 7772400"/>
              <a:gd name="connsiteY3" fmla="*/ 16215 h 406591"/>
              <a:gd name="connsiteX4" fmla="*/ 237062 w 7772400"/>
              <a:gd name="connsiteY4" fmla="*/ 406591 h 406591"/>
              <a:gd name="connsiteX5" fmla="*/ 249219 w 7772400"/>
              <a:gd name="connsiteY5" fmla="*/ 406591 h 406591"/>
              <a:gd name="connsiteX6" fmla="*/ 249219 w 7772400"/>
              <a:gd name="connsiteY6" fmla="*/ 16215 h 406591"/>
              <a:gd name="connsiteX7" fmla="*/ 577459 w 7772400"/>
              <a:gd name="connsiteY7" fmla="*/ 15810 h 406591"/>
              <a:gd name="connsiteX8" fmla="*/ 577459 w 7772400"/>
              <a:gd name="connsiteY8" fmla="*/ 406591 h 406591"/>
              <a:gd name="connsiteX9" fmla="*/ 589616 w 7772400"/>
              <a:gd name="connsiteY9" fmla="*/ 406591 h 406591"/>
              <a:gd name="connsiteX10" fmla="*/ 589616 w 7772400"/>
              <a:gd name="connsiteY10" fmla="*/ 15810 h 406591"/>
              <a:gd name="connsiteX11" fmla="*/ 917856 w 7772400"/>
              <a:gd name="connsiteY11" fmla="*/ 15810 h 406591"/>
              <a:gd name="connsiteX12" fmla="*/ 917856 w 7772400"/>
              <a:gd name="connsiteY12" fmla="*/ 406591 h 406591"/>
              <a:gd name="connsiteX13" fmla="*/ 930013 w 7772400"/>
              <a:gd name="connsiteY13" fmla="*/ 406591 h 406591"/>
              <a:gd name="connsiteX14" fmla="*/ 930013 w 7772400"/>
              <a:gd name="connsiteY14" fmla="*/ 15810 h 406591"/>
              <a:gd name="connsiteX15" fmla="*/ 1258254 w 7772400"/>
              <a:gd name="connsiteY15" fmla="*/ 15404 h 406591"/>
              <a:gd name="connsiteX16" fmla="*/ 1258254 w 7772400"/>
              <a:gd name="connsiteY16" fmla="*/ 406591 h 406591"/>
              <a:gd name="connsiteX17" fmla="*/ 1270411 w 7772400"/>
              <a:gd name="connsiteY17" fmla="*/ 406591 h 406591"/>
              <a:gd name="connsiteX18" fmla="*/ 1270411 w 7772400"/>
              <a:gd name="connsiteY18" fmla="*/ 15404 h 406591"/>
              <a:gd name="connsiteX19" fmla="*/ 1598651 w 7772400"/>
              <a:gd name="connsiteY19" fmla="*/ 15404 h 406591"/>
              <a:gd name="connsiteX20" fmla="*/ 1598651 w 7772400"/>
              <a:gd name="connsiteY20" fmla="*/ 406591 h 406591"/>
              <a:gd name="connsiteX21" fmla="*/ 1610808 w 7772400"/>
              <a:gd name="connsiteY21" fmla="*/ 406591 h 406591"/>
              <a:gd name="connsiteX22" fmla="*/ 1610808 w 7772400"/>
              <a:gd name="connsiteY22" fmla="*/ 15404 h 406591"/>
              <a:gd name="connsiteX23" fmla="*/ 1939048 w 7772400"/>
              <a:gd name="connsiteY23" fmla="*/ 15404 h 406591"/>
              <a:gd name="connsiteX24" fmla="*/ 1939048 w 7772400"/>
              <a:gd name="connsiteY24" fmla="*/ 406591 h 406591"/>
              <a:gd name="connsiteX25" fmla="*/ 1951205 w 7772400"/>
              <a:gd name="connsiteY25" fmla="*/ 406591 h 406591"/>
              <a:gd name="connsiteX26" fmla="*/ 1951205 w 7772400"/>
              <a:gd name="connsiteY26" fmla="*/ 14999 h 406591"/>
              <a:gd name="connsiteX27" fmla="*/ 2279445 w 7772400"/>
              <a:gd name="connsiteY27" fmla="*/ 14999 h 406591"/>
              <a:gd name="connsiteX28" fmla="*/ 2279445 w 7772400"/>
              <a:gd name="connsiteY28" fmla="*/ 406591 h 406591"/>
              <a:gd name="connsiteX29" fmla="*/ 2291602 w 7772400"/>
              <a:gd name="connsiteY29" fmla="*/ 406591 h 406591"/>
              <a:gd name="connsiteX30" fmla="*/ 2291602 w 7772400"/>
              <a:gd name="connsiteY30" fmla="*/ 14999 h 406591"/>
              <a:gd name="connsiteX31" fmla="*/ 2619842 w 7772400"/>
              <a:gd name="connsiteY31" fmla="*/ 14999 h 406591"/>
              <a:gd name="connsiteX32" fmla="*/ 2619842 w 7772400"/>
              <a:gd name="connsiteY32" fmla="*/ 406591 h 406591"/>
              <a:gd name="connsiteX33" fmla="*/ 2631999 w 7772400"/>
              <a:gd name="connsiteY33" fmla="*/ 406591 h 406591"/>
              <a:gd name="connsiteX34" fmla="*/ 2631999 w 7772400"/>
              <a:gd name="connsiteY34" fmla="*/ 14999 h 406591"/>
              <a:gd name="connsiteX35" fmla="*/ 2960239 w 7772400"/>
              <a:gd name="connsiteY35" fmla="*/ 14594 h 406591"/>
              <a:gd name="connsiteX36" fmla="*/ 2960239 w 7772400"/>
              <a:gd name="connsiteY36" fmla="*/ 406591 h 406591"/>
              <a:gd name="connsiteX37" fmla="*/ 2972396 w 7772400"/>
              <a:gd name="connsiteY37" fmla="*/ 406591 h 406591"/>
              <a:gd name="connsiteX38" fmla="*/ 2972396 w 7772400"/>
              <a:gd name="connsiteY38" fmla="*/ 14594 h 406591"/>
              <a:gd name="connsiteX39" fmla="*/ 3300636 w 7772400"/>
              <a:gd name="connsiteY39" fmla="*/ 14594 h 406591"/>
              <a:gd name="connsiteX40" fmla="*/ 3300636 w 7772400"/>
              <a:gd name="connsiteY40" fmla="*/ 406591 h 406591"/>
              <a:gd name="connsiteX41" fmla="*/ 3312793 w 7772400"/>
              <a:gd name="connsiteY41" fmla="*/ 406591 h 406591"/>
              <a:gd name="connsiteX42" fmla="*/ 3312793 w 7772400"/>
              <a:gd name="connsiteY42" fmla="*/ 14594 h 406591"/>
              <a:gd name="connsiteX43" fmla="*/ 3641033 w 7772400"/>
              <a:gd name="connsiteY43" fmla="*/ 14188 h 406591"/>
              <a:gd name="connsiteX44" fmla="*/ 3641033 w 7772400"/>
              <a:gd name="connsiteY44" fmla="*/ 406591 h 406591"/>
              <a:gd name="connsiteX45" fmla="*/ 3653190 w 7772400"/>
              <a:gd name="connsiteY45" fmla="*/ 406591 h 406591"/>
              <a:gd name="connsiteX46" fmla="*/ 3653190 w 7772400"/>
              <a:gd name="connsiteY46" fmla="*/ 14188 h 406591"/>
              <a:gd name="connsiteX47" fmla="*/ 3981430 w 7772400"/>
              <a:gd name="connsiteY47" fmla="*/ 14188 h 406591"/>
              <a:gd name="connsiteX48" fmla="*/ 3981430 w 7772400"/>
              <a:gd name="connsiteY48" fmla="*/ 406591 h 406591"/>
              <a:gd name="connsiteX49" fmla="*/ 3993587 w 7772400"/>
              <a:gd name="connsiteY49" fmla="*/ 406591 h 406591"/>
              <a:gd name="connsiteX50" fmla="*/ 3993587 w 7772400"/>
              <a:gd name="connsiteY50" fmla="*/ 14188 h 406591"/>
              <a:gd name="connsiteX51" fmla="*/ 4321827 w 7772400"/>
              <a:gd name="connsiteY51" fmla="*/ 13783 h 406591"/>
              <a:gd name="connsiteX52" fmla="*/ 4321827 w 7772400"/>
              <a:gd name="connsiteY52" fmla="*/ 406591 h 406591"/>
              <a:gd name="connsiteX53" fmla="*/ 4333985 w 7772400"/>
              <a:gd name="connsiteY53" fmla="*/ 406591 h 406591"/>
              <a:gd name="connsiteX54" fmla="*/ 4333985 w 7772400"/>
              <a:gd name="connsiteY54" fmla="*/ 13783 h 406591"/>
              <a:gd name="connsiteX55" fmla="*/ 4662225 w 7772400"/>
              <a:gd name="connsiteY55" fmla="*/ 13783 h 406591"/>
              <a:gd name="connsiteX56" fmla="*/ 4662225 w 7772400"/>
              <a:gd name="connsiteY56" fmla="*/ 406591 h 406591"/>
              <a:gd name="connsiteX57" fmla="*/ 4674382 w 7772400"/>
              <a:gd name="connsiteY57" fmla="*/ 406591 h 406591"/>
              <a:gd name="connsiteX58" fmla="*/ 4674382 w 7772400"/>
              <a:gd name="connsiteY58" fmla="*/ 13783 h 406591"/>
              <a:gd name="connsiteX59" fmla="*/ 5002622 w 7772400"/>
              <a:gd name="connsiteY59" fmla="*/ 13783 h 406591"/>
              <a:gd name="connsiteX60" fmla="*/ 5002622 w 7772400"/>
              <a:gd name="connsiteY60" fmla="*/ 406591 h 406591"/>
              <a:gd name="connsiteX61" fmla="*/ 5014779 w 7772400"/>
              <a:gd name="connsiteY61" fmla="*/ 406591 h 406591"/>
              <a:gd name="connsiteX62" fmla="*/ 5014779 w 7772400"/>
              <a:gd name="connsiteY62" fmla="*/ 13783 h 406591"/>
              <a:gd name="connsiteX63" fmla="*/ 5343019 w 7772400"/>
              <a:gd name="connsiteY63" fmla="*/ 13377 h 406591"/>
              <a:gd name="connsiteX64" fmla="*/ 5343019 w 7772400"/>
              <a:gd name="connsiteY64" fmla="*/ 406591 h 406591"/>
              <a:gd name="connsiteX65" fmla="*/ 5355176 w 7772400"/>
              <a:gd name="connsiteY65" fmla="*/ 406591 h 406591"/>
              <a:gd name="connsiteX66" fmla="*/ 5355176 w 7772400"/>
              <a:gd name="connsiteY66" fmla="*/ 13377 h 406591"/>
              <a:gd name="connsiteX67" fmla="*/ 5683416 w 7772400"/>
              <a:gd name="connsiteY67" fmla="*/ 13377 h 406591"/>
              <a:gd name="connsiteX68" fmla="*/ 5683416 w 7772400"/>
              <a:gd name="connsiteY68" fmla="*/ 406591 h 406591"/>
              <a:gd name="connsiteX69" fmla="*/ 5695573 w 7772400"/>
              <a:gd name="connsiteY69" fmla="*/ 406591 h 406591"/>
              <a:gd name="connsiteX70" fmla="*/ 5695573 w 7772400"/>
              <a:gd name="connsiteY70" fmla="*/ 13377 h 406591"/>
              <a:gd name="connsiteX71" fmla="*/ 6023813 w 7772400"/>
              <a:gd name="connsiteY71" fmla="*/ 12972 h 406591"/>
              <a:gd name="connsiteX72" fmla="*/ 6023813 w 7772400"/>
              <a:gd name="connsiteY72" fmla="*/ 406591 h 406591"/>
              <a:gd name="connsiteX73" fmla="*/ 6035970 w 7772400"/>
              <a:gd name="connsiteY73" fmla="*/ 406591 h 406591"/>
              <a:gd name="connsiteX74" fmla="*/ 6035970 w 7772400"/>
              <a:gd name="connsiteY74" fmla="*/ 12972 h 406591"/>
              <a:gd name="connsiteX75" fmla="*/ 6364210 w 7772400"/>
              <a:gd name="connsiteY75" fmla="*/ 12972 h 406591"/>
              <a:gd name="connsiteX76" fmla="*/ 6364210 w 7772400"/>
              <a:gd name="connsiteY76" fmla="*/ 406591 h 406591"/>
              <a:gd name="connsiteX77" fmla="*/ 6376367 w 7772400"/>
              <a:gd name="connsiteY77" fmla="*/ 406591 h 406591"/>
              <a:gd name="connsiteX78" fmla="*/ 6376367 w 7772400"/>
              <a:gd name="connsiteY78" fmla="*/ 12972 h 406591"/>
              <a:gd name="connsiteX79" fmla="*/ 6704607 w 7772400"/>
              <a:gd name="connsiteY79" fmla="*/ 12567 h 406591"/>
              <a:gd name="connsiteX80" fmla="*/ 6704607 w 7772400"/>
              <a:gd name="connsiteY80" fmla="*/ 406591 h 406591"/>
              <a:gd name="connsiteX81" fmla="*/ 6716764 w 7772400"/>
              <a:gd name="connsiteY81" fmla="*/ 406591 h 406591"/>
              <a:gd name="connsiteX82" fmla="*/ 6716764 w 7772400"/>
              <a:gd name="connsiteY82" fmla="*/ 12567 h 406591"/>
              <a:gd name="connsiteX83" fmla="*/ 7045004 w 7772400"/>
              <a:gd name="connsiteY83" fmla="*/ 12567 h 406591"/>
              <a:gd name="connsiteX84" fmla="*/ 7045004 w 7772400"/>
              <a:gd name="connsiteY84" fmla="*/ 406591 h 406591"/>
              <a:gd name="connsiteX85" fmla="*/ 7057161 w 7772400"/>
              <a:gd name="connsiteY85" fmla="*/ 406591 h 406591"/>
              <a:gd name="connsiteX86" fmla="*/ 7057161 w 7772400"/>
              <a:gd name="connsiteY86" fmla="*/ 12567 h 406591"/>
              <a:gd name="connsiteX87" fmla="*/ 7385401 w 7772400"/>
              <a:gd name="connsiteY87" fmla="*/ 12161 h 406591"/>
              <a:gd name="connsiteX88" fmla="*/ 7385401 w 7772400"/>
              <a:gd name="connsiteY88" fmla="*/ 406591 h 406591"/>
              <a:gd name="connsiteX89" fmla="*/ 7397558 w 7772400"/>
              <a:gd name="connsiteY89" fmla="*/ 406591 h 406591"/>
              <a:gd name="connsiteX90" fmla="*/ 7397558 w 7772400"/>
              <a:gd name="connsiteY90" fmla="*/ 12161 h 406591"/>
              <a:gd name="connsiteX91" fmla="*/ 7772400 w 7772400"/>
              <a:gd name="connsiteY91" fmla="*/ 12161 h 40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772400" h="406591">
                <a:moveTo>
                  <a:pt x="7772400" y="0"/>
                </a:moveTo>
                <a:lnTo>
                  <a:pt x="0" y="4054"/>
                </a:lnTo>
                <a:lnTo>
                  <a:pt x="0" y="16215"/>
                </a:lnTo>
                <a:lnTo>
                  <a:pt x="237062" y="16215"/>
                </a:lnTo>
                <a:lnTo>
                  <a:pt x="237062" y="406591"/>
                </a:lnTo>
                <a:lnTo>
                  <a:pt x="249219" y="406591"/>
                </a:lnTo>
                <a:lnTo>
                  <a:pt x="249219" y="16215"/>
                </a:lnTo>
                <a:lnTo>
                  <a:pt x="577459" y="15810"/>
                </a:lnTo>
                <a:lnTo>
                  <a:pt x="577459" y="406591"/>
                </a:lnTo>
                <a:lnTo>
                  <a:pt x="589616" y="406591"/>
                </a:lnTo>
                <a:lnTo>
                  <a:pt x="589616" y="15810"/>
                </a:lnTo>
                <a:lnTo>
                  <a:pt x="917856" y="15810"/>
                </a:lnTo>
                <a:lnTo>
                  <a:pt x="917856" y="406591"/>
                </a:lnTo>
                <a:lnTo>
                  <a:pt x="930013" y="406591"/>
                </a:lnTo>
                <a:lnTo>
                  <a:pt x="930013" y="15810"/>
                </a:lnTo>
                <a:lnTo>
                  <a:pt x="1258254" y="15404"/>
                </a:lnTo>
                <a:lnTo>
                  <a:pt x="1258254" y="406591"/>
                </a:lnTo>
                <a:lnTo>
                  <a:pt x="1270411" y="406591"/>
                </a:lnTo>
                <a:lnTo>
                  <a:pt x="1270411" y="15404"/>
                </a:lnTo>
                <a:lnTo>
                  <a:pt x="1598651" y="15404"/>
                </a:lnTo>
                <a:lnTo>
                  <a:pt x="1598651" y="406591"/>
                </a:lnTo>
                <a:lnTo>
                  <a:pt x="1610808" y="406591"/>
                </a:lnTo>
                <a:lnTo>
                  <a:pt x="1610808" y="15404"/>
                </a:lnTo>
                <a:lnTo>
                  <a:pt x="1939048" y="15404"/>
                </a:lnTo>
                <a:lnTo>
                  <a:pt x="1939048" y="406591"/>
                </a:lnTo>
                <a:lnTo>
                  <a:pt x="1951205" y="406591"/>
                </a:lnTo>
                <a:lnTo>
                  <a:pt x="1951205" y="14999"/>
                </a:lnTo>
                <a:lnTo>
                  <a:pt x="2279445" y="14999"/>
                </a:lnTo>
                <a:lnTo>
                  <a:pt x="2279445" y="406591"/>
                </a:lnTo>
                <a:lnTo>
                  <a:pt x="2291602" y="406591"/>
                </a:lnTo>
                <a:lnTo>
                  <a:pt x="2291602" y="14999"/>
                </a:lnTo>
                <a:lnTo>
                  <a:pt x="2619842" y="14999"/>
                </a:lnTo>
                <a:lnTo>
                  <a:pt x="2619842" y="406591"/>
                </a:lnTo>
                <a:lnTo>
                  <a:pt x="2631999" y="406591"/>
                </a:lnTo>
                <a:lnTo>
                  <a:pt x="2631999" y="14999"/>
                </a:lnTo>
                <a:lnTo>
                  <a:pt x="2960239" y="14594"/>
                </a:lnTo>
                <a:lnTo>
                  <a:pt x="2960239" y="406591"/>
                </a:lnTo>
                <a:lnTo>
                  <a:pt x="2972396" y="406591"/>
                </a:lnTo>
                <a:lnTo>
                  <a:pt x="2972396" y="14594"/>
                </a:lnTo>
                <a:lnTo>
                  <a:pt x="3300636" y="14594"/>
                </a:lnTo>
                <a:lnTo>
                  <a:pt x="3300636" y="406591"/>
                </a:lnTo>
                <a:lnTo>
                  <a:pt x="3312793" y="406591"/>
                </a:lnTo>
                <a:lnTo>
                  <a:pt x="3312793" y="14594"/>
                </a:lnTo>
                <a:lnTo>
                  <a:pt x="3641033" y="14188"/>
                </a:lnTo>
                <a:lnTo>
                  <a:pt x="3641033" y="406591"/>
                </a:lnTo>
                <a:lnTo>
                  <a:pt x="3653190" y="406591"/>
                </a:lnTo>
                <a:lnTo>
                  <a:pt x="3653190" y="14188"/>
                </a:lnTo>
                <a:lnTo>
                  <a:pt x="3981430" y="14188"/>
                </a:lnTo>
                <a:lnTo>
                  <a:pt x="3981430" y="406591"/>
                </a:lnTo>
                <a:lnTo>
                  <a:pt x="3993587" y="406591"/>
                </a:lnTo>
                <a:lnTo>
                  <a:pt x="3993587" y="14188"/>
                </a:lnTo>
                <a:lnTo>
                  <a:pt x="4321827" y="13783"/>
                </a:lnTo>
                <a:lnTo>
                  <a:pt x="4321827" y="406591"/>
                </a:lnTo>
                <a:lnTo>
                  <a:pt x="4333985" y="406591"/>
                </a:lnTo>
                <a:lnTo>
                  <a:pt x="4333985" y="13783"/>
                </a:lnTo>
                <a:lnTo>
                  <a:pt x="4662225" y="13783"/>
                </a:lnTo>
                <a:lnTo>
                  <a:pt x="4662225" y="406591"/>
                </a:lnTo>
                <a:lnTo>
                  <a:pt x="4674382" y="406591"/>
                </a:lnTo>
                <a:lnTo>
                  <a:pt x="4674382" y="13783"/>
                </a:lnTo>
                <a:lnTo>
                  <a:pt x="5002622" y="13783"/>
                </a:lnTo>
                <a:lnTo>
                  <a:pt x="5002622" y="406591"/>
                </a:lnTo>
                <a:lnTo>
                  <a:pt x="5014779" y="406591"/>
                </a:lnTo>
                <a:lnTo>
                  <a:pt x="5014779" y="13783"/>
                </a:lnTo>
                <a:lnTo>
                  <a:pt x="5343019" y="13377"/>
                </a:lnTo>
                <a:lnTo>
                  <a:pt x="5343019" y="406591"/>
                </a:lnTo>
                <a:lnTo>
                  <a:pt x="5355176" y="406591"/>
                </a:lnTo>
                <a:lnTo>
                  <a:pt x="5355176" y="13377"/>
                </a:lnTo>
                <a:lnTo>
                  <a:pt x="5683416" y="13377"/>
                </a:lnTo>
                <a:lnTo>
                  <a:pt x="5683416" y="406591"/>
                </a:lnTo>
                <a:lnTo>
                  <a:pt x="5695573" y="406591"/>
                </a:lnTo>
                <a:lnTo>
                  <a:pt x="5695573" y="13377"/>
                </a:lnTo>
                <a:lnTo>
                  <a:pt x="6023813" y="12972"/>
                </a:lnTo>
                <a:lnTo>
                  <a:pt x="6023813" y="406591"/>
                </a:lnTo>
                <a:lnTo>
                  <a:pt x="6035970" y="406591"/>
                </a:lnTo>
                <a:lnTo>
                  <a:pt x="6035970" y="12972"/>
                </a:lnTo>
                <a:lnTo>
                  <a:pt x="6364210" y="12972"/>
                </a:lnTo>
                <a:lnTo>
                  <a:pt x="6364210" y="406591"/>
                </a:lnTo>
                <a:lnTo>
                  <a:pt x="6376367" y="406591"/>
                </a:lnTo>
                <a:lnTo>
                  <a:pt x="6376367" y="12972"/>
                </a:lnTo>
                <a:lnTo>
                  <a:pt x="6704607" y="12567"/>
                </a:lnTo>
                <a:lnTo>
                  <a:pt x="6704607" y="406591"/>
                </a:lnTo>
                <a:lnTo>
                  <a:pt x="6716764" y="406591"/>
                </a:lnTo>
                <a:lnTo>
                  <a:pt x="6716764" y="12567"/>
                </a:lnTo>
                <a:lnTo>
                  <a:pt x="7045004" y="12567"/>
                </a:lnTo>
                <a:lnTo>
                  <a:pt x="7045004" y="406591"/>
                </a:lnTo>
                <a:lnTo>
                  <a:pt x="7057161" y="406591"/>
                </a:lnTo>
                <a:lnTo>
                  <a:pt x="7057161" y="12567"/>
                </a:lnTo>
                <a:lnTo>
                  <a:pt x="7385401" y="12161"/>
                </a:lnTo>
                <a:lnTo>
                  <a:pt x="7385401" y="406591"/>
                </a:lnTo>
                <a:lnTo>
                  <a:pt x="7397558" y="406591"/>
                </a:lnTo>
                <a:lnTo>
                  <a:pt x="7397558" y="12161"/>
                </a:lnTo>
                <a:lnTo>
                  <a:pt x="7772400" y="12161"/>
                </a:lnTo>
                <a:close/>
              </a:path>
            </a:pathLst>
          </a:custGeom>
          <a:solidFill>
            <a:schemeClr val="tx2"/>
          </a:solidFill>
          <a:ln w="4052" cap="flat">
            <a:noFill/>
            <a:prstDash val="solid"/>
            <a:miter/>
          </a:ln>
        </p:spPr>
        <p:txBody>
          <a:bodyPr rtlCol="0" anchor="ctr"/>
          <a:lstStyle/>
          <a:p>
            <a:endParaRPr lang="en-US" dirty="0">
              <a:latin typeface="Bellota Text Light" pitchFamily="2" charset="77"/>
            </a:endParaRPr>
          </a:p>
        </p:txBody>
      </p:sp>
      <p:sp>
        <p:nvSpPr>
          <p:cNvPr id="24" name="TextBox 23">
            <a:extLst>
              <a:ext uri="{FF2B5EF4-FFF2-40B4-BE49-F238E27FC236}">
                <a16:creationId xmlns:a16="http://schemas.microsoft.com/office/drawing/2014/main" id="{4F5D2010-58C8-B97D-0E98-1EBF548FF989}"/>
              </a:ext>
            </a:extLst>
          </p:cNvPr>
          <p:cNvSpPr txBox="1"/>
          <p:nvPr/>
        </p:nvSpPr>
        <p:spPr>
          <a:xfrm>
            <a:off x="5721646" y="2550404"/>
            <a:ext cx="9182379" cy="9208675"/>
          </a:xfrm>
          <a:prstGeom prst="rect">
            <a:avLst/>
          </a:prstGeom>
          <a:noFill/>
        </p:spPr>
        <p:txBody>
          <a:bodyPr wrap="square" rtlCol="0" anchor="t">
            <a:spAutoFit/>
          </a:bodyPr>
          <a:lstStyle>
            <a:defPPr>
              <a:defRPr lang="en-US"/>
            </a:defPPr>
            <a:lvl1pPr algn="ctr">
              <a:lnSpc>
                <a:spcPct val="110000"/>
              </a:lnSpc>
              <a:spcBef>
                <a:spcPts val="1200"/>
              </a:spcBef>
              <a:spcAft>
                <a:spcPts val="600"/>
              </a:spcAft>
              <a:defRPr sz="3800">
                <a:latin typeface="Josefin Sans Light" pitchFamily="2" charset="77"/>
              </a:defRPr>
            </a:lvl1pPr>
          </a:lstStyle>
          <a:p>
            <a:r>
              <a:rPr lang="ar-DZ" sz="4400" b="1" dirty="0">
                <a:latin typeface="Andalus" pitchFamily="18" charset="-78"/>
                <a:cs typeface="Andalus" pitchFamily="18" charset="-78"/>
              </a:rPr>
              <a:t>تعريف دائرة المعارف الإسلامية:</a:t>
            </a:r>
            <a:endParaRPr lang="ar-DZ" sz="4400" dirty="0">
              <a:latin typeface="Andalus" pitchFamily="18" charset="-78"/>
              <a:cs typeface="Andalus" pitchFamily="18" charset="-78"/>
            </a:endParaRPr>
          </a:p>
          <a:p>
            <a:r>
              <a:rPr lang="ar-DZ" sz="4400" dirty="0">
                <a:latin typeface="Andalus" pitchFamily="18" charset="-78"/>
                <a:cs typeface="Andalus" pitchFamily="18" charset="-78"/>
              </a:rPr>
              <a:t>"المخطوطة: كل أثر مكتوب بخط اليد، سواء كان ذلك على ورق أو رق أو جلد أو أي مادة أخرى قابلة </a:t>
            </a:r>
            <a:r>
              <a:rPr lang="ar-DZ" sz="4400" b="1" dirty="0">
                <a:latin typeface="Andalus" pitchFamily="18" charset="-78"/>
                <a:cs typeface="Andalus" pitchFamily="18" charset="-78"/>
              </a:rPr>
              <a:t>تعريف عبد السلام هارون في كتابه "تاريخ المخطوط العربية":</a:t>
            </a:r>
            <a:endParaRPr lang="ar-DZ" sz="4400" dirty="0">
              <a:latin typeface="Andalus" pitchFamily="18" charset="-78"/>
              <a:cs typeface="Andalus" pitchFamily="18" charset="-78"/>
            </a:endParaRPr>
          </a:p>
          <a:p>
            <a:r>
              <a:rPr lang="ar-DZ" sz="4400" dirty="0">
                <a:latin typeface="Andalus" pitchFamily="18" charset="-78"/>
                <a:cs typeface="Andalus" pitchFamily="18" charset="-78"/>
              </a:rPr>
              <a:t>"المخطوطة: الكتاب المكتوب بخط اليد، سواء كان ذلك على ورق أو رق أو جلد أو أي مادة أخرى قابلة للكتابة، ويُطلق هذا المصطلح أيضًا على الرسائل والوثائق والمراسلات والخرائط والرسومات".</a:t>
            </a:r>
          </a:p>
          <a:p>
            <a:r>
              <a:rPr lang="ar-DZ" sz="4400" dirty="0">
                <a:latin typeface="Andalus" pitchFamily="18" charset="-78"/>
                <a:cs typeface="Andalus" pitchFamily="18" charset="-78"/>
              </a:rPr>
              <a:t>للكتابة".</a:t>
            </a:r>
          </a:p>
          <a:p>
            <a:pPr algn="l"/>
            <a:endParaRPr lang="en-US" sz="4400" dirty="0">
              <a:latin typeface="Andalus" pitchFamily="18" charset="-78"/>
              <a:ea typeface="Bellota Text Light" pitchFamily="2" charset="77"/>
              <a:cs typeface="Andalus" pitchFamily="18" charset="-78"/>
            </a:endParaRPr>
          </a:p>
        </p:txBody>
      </p:sp>
      <p:sp>
        <p:nvSpPr>
          <p:cNvPr id="26" name="Freeform 213">
            <a:extLst>
              <a:ext uri="{FF2B5EF4-FFF2-40B4-BE49-F238E27FC236}">
                <a16:creationId xmlns:a16="http://schemas.microsoft.com/office/drawing/2014/main" id="{3E6BE37C-2D34-BA5E-0A75-9E49574751A1}"/>
              </a:ext>
            </a:extLst>
          </p:cNvPr>
          <p:cNvSpPr>
            <a:spLocks noChangeArrowheads="1"/>
          </p:cNvSpPr>
          <p:nvPr/>
        </p:nvSpPr>
        <p:spPr bwMode="auto">
          <a:xfrm>
            <a:off x="1730733" y="4249271"/>
            <a:ext cx="3298468" cy="6916325"/>
          </a:xfrm>
          <a:custGeom>
            <a:avLst/>
            <a:gdLst>
              <a:gd name="T0" fmla="*/ 67 w 865"/>
              <a:gd name="T1" fmla="*/ 867 h 1264"/>
              <a:gd name="T2" fmla="*/ 120 w 865"/>
              <a:gd name="T3" fmla="*/ 880 h 1264"/>
              <a:gd name="T4" fmla="*/ 174 w 865"/>
              <a:gd name="T5" fmla="*/ 929 h 1264"/>
              <a:gd name="T6" fmla="*/ 235 w 865"/>
              <a:gd name="T7" fmla="*/ 944 h 1264"/>
              <a:gd name="T8" fmla="*/ 308 w 865"/>
              <a:gd name="T9" fmla="*/ 1002 h 1264"/>
              <a:gd name="T10" fmla="*/ 350 w 865"/>
              <a:gd name="T11" fmla="*/ 1013 h 1264"/>
              <a:gd name="T12" fmla="*/ 373 w 865"/>
              <a:gd name="T13" fmla="*/ 1046 h 1264"/>
              <a:gd name="T14" fmla="*/ 235 w 865"/>
              <a:gd name="T15" fmla="*/ 1149 h 1264"/>
              <a:gd name="T16" fmla="*/ 39 w 865"/>
              <a:gd name="T17" fmla="*/ 994 h 1264"/>
              <a:gd name="T18" fmla="*/ 418 w 865"/>
              <a:gd name="T19" fmla="*/ 177 h 1264"/>
              <a:gd name="T20" fmla="*/ 792 w 865"/>
              <a:gd name="T21" fmla="*/ 392 h 1264"/>
              <a:gd name="T22" fmla="*/ 756 w 865"/>
              <a:gd name="T23" fmla="*/ 455 h 1264"/>
              <a:gd name="T24" fmla="*/ 383 w 865"/>
              <a:gd name="T25" fmla="*/ 241 h 1264"/>
              <a:gd name="T26" fmla="*/ 418 w 865"/>
              <a:gd name="T27" fmla="*/ 177 h 1264"/>
              <a:gd name="T28" fmla="*/ 595 w 865"/>
              <a:gd name="T29" fmla="*/ 49 h 1264"/>
              <a:gd name="T30" fmla="*/ 731 w 865"/>
              <a:gd name="T31" fmla="*/ 67 h 1264"/>
              <a:gd name="T32" fmla="*/ 798 w 865"/>
              <a:gd name="T33" fmla="*/ 313 h 1264"/>
              <a:gd name="T34" fmla="*/ 467 w 865"/>
              <a:gd name="T35" fmla="*/ 165 h 1264"/>
              <a:gd name="T36" fmla="*/ 551 w 865"/>
              <a:gd name="T37" fmla="*/ 378 h 1264"/>
              <a:gd name="T38" fmla="*/ 336 w 865"/>
              <a:gd name="T39" fmla="*/ 969 h 1264"/>
              <a:gd name="T40" fmla="*/ 308 w 865"/>
              <a:gd name="T41" fmla="*/ 968 h 1264"/>
              <a:gd name="T42" fmla="*/ 262 w 865"/>
              <a:gd name="T43" fmla="*/ 922 h 1264"/>
              <a:gd name="T44" fmla="*/ 179 w 865"/>
              <a:gd name="T45" fmla="*/ 895 h 1264"/>
              <a:gd name="T46" fmla="*/ 150 w 865"/>
              <a:gd name="T47" fmla="*/ 862 h 1264"/>
              <a:gd name="T48" fmla="*/ 120 w 865"/>
              <a:gd name="T49" fmla="*/ 838 h 1264"/>
              <a:gd name="T50" fmla="*/ 81 w 865"/>
              <a:gd name="T51" fmla="*/ 833 h 1264"/>
              <a:gd name="T52" fmla="*/ 120 w 865"/>
              <a:gd name="T53" fmla="*/ 838 h 1264"/>
              <a:gd name="T54" fmla="*/ 379 w 865"/>
              <a:gd name="T55" fmla="*/ 994 h 1264"/>
              <a:gd name="T56" fmla="*/ 708 w 865"/>
              <a:gd name="T57" fmla="*/ 468 h 1264"/>
              <a:gd name="T58" fmla="*/ 45 w 865"/>
              <a:gd name="T59" fmla="*/ 1078 h 1264"/>
              <a:gd name="T60" fmla="*/ 69 w 865"/>
              <a:gd name="T61" fmla="*/ 1228 h 1264"/>
              <a:gd name="T62" fmla="*/ 58 w 865"/>
              <a:gd name="T63" fmla="*/ 1222 h 1264"/>
              <a:gd name="T64" fmla="*/ 148 w 865"/>
              <a:gd name="T65" fmla="*/ 1228 h 1264"/>
              <a:gd name="T66" fmla="*/ 409 w 865"/>
              <a:gd name="T67" fmla="*/ 1055 h 1264"/>
              <a:gd name="T68" fmla="*/ 738 w 865"/>
              <a:gd name="T69" fmla="*/ 485 h 1264"/>
              <a:gd name="T70" fmla="*/ 738 w 865"/>
              <a:gd name="T71" fmla="*/ 485 h 1264"/>
              <a:gd name="T72" fmla="*/ 786 w 865"/>
              <a:gd name="T73" fmla="*/ 472 h 1264"/>
              <a:gd name="T74" fmla="*/ 809 w 865"/>
              <a:gd name="T75" fmla="*/ 362 h 1264"/>
              <a:gd name="T76" fmla="*/ 827 w 865"/>
              <a:gd name="T77" fmla="*/ 331 h 1264"/>
              <a:gd name="T78" fmla="*/ 749 w 865"/>
              <a:gd name="T79" fmla="*/ 37 h 1264"/>
              <a:gd name="T80" fmla="*/ 585 w 865"/>
              <a:gd name="T81" fmla="*/ 15 h 1264"/>
              <a:gd name="T82" fmla="*/ 437 w 865"/>
              <a:gd name="T83" fmla="*/ 147 h 1264"/>
              <a:gd name="T84" fmla="*/ 409 w 865"/>
              <a:gd name="T85" fmla="*/ 143 h 1264"/>
              <a:gd name="T86" fmla="*/ 353 w 865"/>
              <a:gd name="T87" fmla="*/ 221 h 1264"/>
              <a:gd name="T88" fmla="*/ 366 w 865"/>
              <a:gd name="T89" fmla="*/ 270 h 1264"/>
              <a:gd name="T90" fmla="*/ 39 w 865"/>
              <a:gd name="T91" fmla="*/ 836 h 1264"/>
              <a:gd name="T92" fmla="*/ 5 w 865"/>
              <a:gd name="T93" fmla="*/ 997 h 1264"/>
              <a:gd name="T94" fmla="*/ 44 w 865"/>
              <a:gd name="T95" fmla="*/ 1257 h 1264"/>
              <a:gd name="T96" fmla="*/ 62 w 865"/>
              <a:gd name="T97" fmla="*/ 1263 h 1264"/>
              <a:gd name="T98" fmla="*/ 845 w 865"/>
              <a:gd name="T99" fmla="*/ 1263 h 1264"/>
              <a:gd name="T100" fmla="*/ 845 w 865"/>
              <a:gd name="T101" fmla="*/ 1228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5" h="1264">
                <a:moveTo>
                  <a:pt x="63" y="865"/>
                </a:moveTo>
                <a:lnTo>
                  <a:pt x="63" y="865"/>
                </a:lnTo>
                <a:cubicBezTo>
                  <a:pt x="64" y="866"/>
                  <a:pt x="65" y="866"/>
                  <a:pt x="67" y="867"/>
                </a:cubicBezTo>
                <a:lnTo>
                  <a:pt x="102" y="869"/>
                </a:lnTo>
                <a:lnTo>
                  <a:pt x="102" y="869"/>
                </a:lnTo>
                <a:cubicBezTo>
                  <a:pt x="109" y="870"/>
                  <a:pt x="116" y="874"/>
                  <a:pt x="120" y="880"/>
                </a:cubicBezTo>
                <a:lnTo>
                  <a:pt x="132" y="901"/>
                </a:lnTo>
                <a:lnTo>
                  <a:pt x="132" y="901"/>
                </a:lnTo>
                <a:cubicBezTo>
                  <a:pt x="141" y="916"/>
                  <a:pt x="157" y="927"/>
                  <a:pt x="174" y="929"/>
                </a:cubicBezTo>
                <a:lnTo>
                  <a:pt x="220" y="935"/>
                </a:lnTo>
                <a:lnTo>
                  <a:pt x="220" y="935"/>
                </a:lnTo>
                <a:cubicBezTo>
                  <a:pt x="226" y="935"/>
                  <a:pt x="231" y="938"/>
                  <a:pt x="235" y="944"/>
                </a:cubicBezTo>
                <a:lnTo>
                  <a:pt x="263" y="980"/>
                </a:lnTo>
                <a:lnTo>
                  <a:pt x="263" y="980"/>
                </a:lnTo>
                <a:cubicBezTo>
                  <a:pt x="274" y="994"/>
                  <a:pt x="291" y="1002"/>
                  <a:pt x="308" y="1002"/>
                </a:cubicBezTo>
                <a:lnTo>
                  <a:pt x="332" y="1003"/>
                </a:lnTo>
                <a:lnTo>
                  <a:pt x="332" y="1003"/>
                </a:lnTo>
                <a:cubicBezTo>
                  <a:pt x="339" y="1003"/>
                  <a:pt x="347" y="1007"/>
                  <a:pt x="350" y="1013"/>
                </a:cubicBezTo>
                <a:lnTo>
                  <a:pt x="370" y="1042"/>
                </a:lnTo>
                <a:lnTo>
                  <a:pt x="370" y="1042"/>
                </a:lnTo>
                <a:cubicBezTo>
                  <a:pt x="372" y="1044"/>
                  <a:pt x="372" y="1044"/>
                  <a:pt x="373" y="1046"/>
                </a:cubicBezTo>
                <a:lnTo>
                  <a:pt x="373" y="1046"/>
                </a:lnTo>
                <a:cubicBezTo>
                  <a:pt x="350" y="1082"/>
                  <a:pt x="315" y="1111"/>
                  <a:pt x="274" y="1130"/>
                </a:cubicBezTo>
                <a:lnTo>
                  <a:pt x="235" y="1149"/>
                </a:lnTo>
                <a:lnTo>
                  <a:pt x="235" y="1149"/>
                </a:lnTo>
                <a:cubicBezTo>
                  <a:pt x="170" y="1106"/>
                  <a:pt x="106" y="1070"/>
                  <a:pt x="42" y="1038"/>
                </a:cubicBezTo>
                <a:lnTo>
                  <a:pt x="39" y="994"/>
                </a:lnTo>
                <a:lnTo>
                  <a:pt x="39" y="994"/>
                </a:lnTo>
                <a:cubicBezTo>
                  <a:pt x="35" y="949"/>
                  <a:pt x="44" y="905"/>
                  <a:pt x="63" y="865"/>
                </a:cubicBezTo>
                <a:close/>
                <a:moveTo>
                  <a:pt x="418" y="177"/>
                </a:moveTo>
                <a:lnTo>
                  <a:pt x="418" y="177"/>
                </a:lnTo>
                <a:cubicBezTo>
                  <a:pt x="418" y="177"/>
                  <a:pt x="419" y="177"/>
                  <a:pt x="420" y="177"/>
                </a:cubicBezTo>
                <a:lnTo>
                  <a:pt x="792" y="392"/>
                </a:lnTo>
                <a:lnTo>
                  <a:pt x="792" y="392"/>
                </a:lnTo>
                <a:cubicBezTo>
                  <a:pt x="792" y="392"/>
                  <a:pt x="792" y="393"/>
                  <a:pt x="792" y="393"/>
                </a:cubicBezTo>
                <a:lnTo>
                  <a:pt x="756" y="455"/>
                </a:lnTo>
                <a:lnTo>
                  <a:pt x="756" y="455"/>
                </a:lnTo>
                <a:cubicBezTo>
                  <a:pt x="756" y="456"/>
                  <a:pt x="756" y="456"/>
                  <a:pt x="756" y="455"/>
                </a:cubicBezTo>
                <a:lnTo>
                  <a:pt x="383" y="241"/>
                </a:lnTo>
                <a:lnTo>
                  <a:pt x="383" y="241"/>
                </a:lnTo>
                <a:cubicBezTo>
                  <a:pt x="383" y="240"/>
                  <a:pt x="382" y="239"/>
                  <a:pt x="383" y="239"/>
                </a:cubicBezTo>
                <a:lnTo>
                  <a:pt x="418" y="177"/>
                </a:lnTo>
                <a:close/>
                <a:moveTo>
                  <a:pt x="485" y="133"/>
                </a:moveTo>
                <a:lnTo>
                  <a:pt x="485" y="133"/>
                </a:lnTo>
                <a:cubicBezTo>
                  <a:pt x="509" y="91"/>
                  <a:pt x="548" y="62"/>
                  <a:pt x="595" y="49"/>
                </a:cubicBezTo>
                <a:lnTo>
                  <a:pt x="595" y="49"/>
                </a:lnTo>
                <a:cubicBezTo>
                  <a:pt x="641" y="37"/>
                  <a:pt x="690" y="43"/>
                  <a:pt x="731" y="67"/>
                </a:cubicBezTo>
                <a:lnTo>
                  <a:pt x="731" y="67"/>
                </a:lnTo>
                <a:cubicBezTo>
                  <a:pt x="772" y="91"/>
                  <a:pt x="803" y="130"/>
                  <a:pt x="815" y="176"/>
                </a:cubicBezTo>
                <a:lnTo>
                  <a:pt x="815" y="176"/>
                </a:lnTo>
                <a:cubicBezTo>
                  <a:pt x="828" y="223"/>
                  <a:pt x="821" y="272"/>
                  <a:pt x="798" y="313"/>
                </a:cubicBezTo>
                <a:lnTo>
                  <a:pt x="779" y="345"/>
                </a:lnTo>
                <a:lnTo>
                  <a:pt x="685" y="290"/>
                </a:lnTo>
                <a:lnTo>
                  <a:pt x="467" y="165"/>
                </a:lnTo>
                <a:lnTo>
                  <a:pt x="485" y="133"/>
                </a:lnTo>
                <a:close/>
                <a:moveTo>
                  <a:pt x="458" y="324"/>
                </a:moveTo>
                <a:lnTo>
                  <a:pt x="551" y="378"/>
                </a:lnTo>
                <a:lnTo>
                  <a:pt x="646" y="432"/>
                </a:lnTo>
                <a:lnTo>
                  <a:pt x="336" y="969"/>
                </a:lnTo>
                <a:lnTo>
                  <a:pt x="336" y="969"/>
                </a:lnTo>
                <a:cubicBezTo>
                  <a:pt x="335" y="968"/>
                  <a:pt x="333" y="968"/>
                  <a:pt x="332" y="968"/>
                </a:cubicBezTo>
                <a:lnTo>
                  <a:pt x="308" y="968"/>
                </a:lnTo>
                <a:lnTo>
                  <a:pt x="308" y="968"/>
                </a:lnTo>
                <a:cubicBezTo>
                  <a:pt x="302" y="968"/>
                  <a:pt x="295" y="965"/>
                  <a:pt x="291" y="959"/>
                </a:cubicBezTo>
                <a:lnTo>
                  <a:pt x="262" y="922"/>
                </a:lnTo>
                <a:lnTo>
                  <a:pt x="262" y="922"/>
                </a:lnTo>
                <a:cubicBezTo>
                  <a:pt x="253" y="910"/>
                  <a:pt x="239" y="902"/>
                  <a:pt x="224" y="900"/>
                </a:cubicBezTo>
                <a:lnTo>
                  <a:pt x="179" y="895"/>
                </a:lnTo>
                <a:lnTo>
                  <a:pt x="179" y="895"/>
                </a:lnTo>
                <a:cubicBezTo>
                  <a:pt x="172" y="893"/>
                  <a:pt x="165" y="890"/>
                  <a:pt x="162" y="883"/>
                </a:cubicBezTo>
                <a:lnTo>
                  <a:pt x="150" y="862"/>
                </a:lnTo>
                <a:lnTo>
                  <a:pt x="150" y="862"/>
                </a:lnTo>
                <a:cubicBezTo>
                  <a:pt x="149" y="862"/>
                  <a:pt x="148" y="861"/>
                  <a:pt x="148" y="860"/>
                </a:cubicBezTo>
                <a:lnTo>
                  <a:pt x="458" y="324"/>
                </a:lnTo>
                <a:close/>
                <a:moveTo>
                  <a:pt x="120" y="838"/>
                </a:moveTo>
                <a:lnTo>
                  <a:pt x="120" y="838"/>
                </a:lnTo>
                <a:cubicBezTo>
                  <a:pt x="115" y="837"/>
                  <a:pt x="110" y="835"/>
                  <a:pt x="105" y="834"/>
                </a:cubicBezTo>
                <a:lnTo>
                  <a:pt x="81" y="833"/>
                </a:lnTo>
                <a:lnTo>
                  <a:pt x="396" y="288"/>
                </a:lnTo>
                <a:lnTo>
                  <a:pt x="428" y="306"/>
                </a:lnTo>
                <a:lnTo>
                  <a:pt x="120" y="838"/>
                </a:lnTo>
                <a:close/>
                <a:moveTo>
                  <a:pt x="393" y="1014"/>
                </a:moveTo>
                <a:lnTo>
                  <a:pt x="379" y="994"/>
                </a:lnTo>
                <a:lnTo>
                  <a:pt x="379" y="994"/>
                </a:lnTo>
                <a:cubicBezTo>
                  <a:pt x="376" y="988"/>
                  <a:pt x="372" y="985"/>
                  <a:pt x="369" y="981"/>
                </a:cubicBezTo>
                <a:lnTo>
                  <a:pt x="676" y="449"/>
                </a:lnTo>
                <a:lnTo>
                  <a:pt x="708" y="468"/>
                </a:lnTo>
                <a:lnTo>
                  <a:pt x="393" y="1014"/>
                </a:lnTo>
                <a:close/>
                <a:moveTo>
                  <a:pt x="45" y="1078"/>
                </a:moveTo>
                <a:lnTo>
                  <a:pt x="45" y="1078"/>
                </a:lnTo>
                <a:cubicBezTo>
                  <a:pt x="96" y="1104"/>
                  <a:pt x="147" y="1133"/>
                  <a:pt x="198" y="1166"/>
                </a:cubicBezTo>
                <a:lnTo>
                  <a:pt x="69" y="1228"/>
                </a:lnTo>
                <a:lnTo>
                  <a:pt x="69" y="1228"/>
                </a:lnTo>
                <a:cubicBezTo>
                  <a:pt x="65" y="1229"/>
                  <a:pt x="62" y="1228"/>
                  <a:pt x="62" y="1227"/>
                </a:cubicBezTo>
                <a:lnTo>
                  <a:pt x="62" y="1227"/>
                </a:lnTo>
                <a:cubicBezTo>
                  <a:pt x="60" y="1226"/>
                  <a:pt x="58" y="1224"/>
                  <a:pt x="58" y="1222"/>
                </a:cubicBezTo>
                <a:lnTo>
                  <a:pt x="45" y="1078"/>
                </a:lnTo>
                <a:close/>
                <a:moveTo>
                  <a:pt x="845" y="1228"/>
                </a:moveTo>
                <a:lnTo>
                  <a:pt x="148" y="1228"/>
                </a:lnTo>
                <a:lnTo>
                  <a:pt x="289" y="1162"/>
                </a:lnTo>
                <a:lnTo>
                  <a:pt x="289" y="1162"/>
                </a:lnTo>
                <a:cubicBezTo>
                  <a:pt x="339" y="1137"/>
                  <a:pt x="381" y="1101"/>
                  <a:pt x="409" y="1055"/>
                </a:cubicBezTo>
                <a:lnTo>
                  <a:pt x="409" y="1055"/>
                </a:lnTo>
                <a:cubicBezTo>
                  <a:pt x="410" y="1053"/>
                  <a:pt x="411" y="1052"/>
                  <a:pt x="411" y="1051"/>
                </a:cubicBezTo>
                <a:lnTo>
                  <a:pt x="738" y="485"/>
                </a:lnTo>
                <a:lnTo>
                  <a:pt x="738" y="485"/>
                </a:lnTo>
                <a:lnTo>
                  <a:pt x="738" y="485"/>
                </a:lnTo>
                <a:lnTo>
                  <a:pt x="738" y="485"/>
                </a:lnTo>
                <a:cubicBezTo>
                  <a:pt x="744" y="488"/>
                  <a:pt x="750" y="490"/>
                  <a:pt x="756" y="490"/>
                </a:cubicBezTo>
                <a:lnTo>
                  <a:pt x="756" y="490"/>
                </a:lnTo>
                <a:cubicBezTo>
                  <a:pt x="768" y="490"/>
                  <a:pt x="781" y="484"/>
                  <a:pt x="786" y="472"/>
                </a:cubicBezTo>
                <a:lnTo>
                  <a:pt x="823" y="411"/>
                </a:lnTo>
                <a:lnTo>
                  <a:pt x="823" y="411"/>
                </a:lnTo>
                <a:cubicBezTo>
                  <a:pt x="832" y="394"/>
                  <a:pt x="826" y="372"/>
                  <a:pt x="809" y="362"/>
                </a:cubicBezTo>
                <a:lnTo>
                  <a:pt x="809" y="362"/>
                </a:lnTo>
                <a:lnTo>
                  <a:pt x="827" y="331"/>
                </a:lnTo>
                <a:lnTo>
                  <a:pt x="827" y="331"/>
                </a:lnTo>
                <a:cubicBezTo>
                  <a:pt x="856" y="280"/>
                  <a:pt x="864" y="223"/>
                  <a:pt x="848" y="167"/>
                </a:cubicBezTo>
                <a:lnTo>
                  <a:pt x="848" y="167"/>
                </a:lnTo>
                <a:cubicBezTo>
                  <a:pt x="834" y="112"/>
                  <a:pt x="798" y="65"/>
                  <a:pt x="749" y="37"/>
                </a:cubicBezTo>
                <a:lnTo>
                  <a:pt x="749" y="37"/>
                </a:lnTo>
                <a:cubicBezTo>
                  <a:pt x="699" y="9"/>
                  <a:pt x="641" y="0"/>
                  <a:pt x="585" y="15"/>
                </a:cubicBezTo>
                <a:lnTo>
                  <a:pt x="585" y="15"/>
                </a:lnTo>
                <a:cubicBezTo>
                  <a:pt x="530" y="31"/>
                  <a:pt x="484" y="66"/>
                  <a:pt x="455" y="115"/>
                </a:cubicBezTo>
                <a:lnTo>
                  <a:pt x="437" y="147"/>
                </a:lnTo>
                <a:lnTo>
                  <a:pt x="437" y="147"/>
                </a:lnTo>
                <a:lnTo>
                  <a:pt x="437" y="147"/>
                </a:lnTo>
                <a:cubicBezTo>
                  <a:pt x="428" y="142"/>
                  <a:pt x="419" y="141"/>
                  <a:pt x="409" y="143"/>
                </a:cubicBezTo>
                <a:lnTo>
                  <a:pt x="409" y="143"/>
                </a:lnTo>
                <a:cubicBezTo>
                  <a:pt x="400" y="146"/>
                  <a:pt x="393" y="151"/>
                  <a:pt x="388" y="160"/>
                </a:cubicBezTo>
                <a:lnTo>
                  <a:pt x="353" y="221"/>
                </a:lnTo>
                <a:lnTo>
                  <a:pt x="353" y="221"/>
                </a:lnTo>
                <a:cubicBezTo>
                  <a:pt x="347" y="230"/>
                  <a:pt x="347" y="239"/>
                  <a:pt x="349" y="249"/>
                </a:cubicBezTo>
                <a:lnTo>
                  <a:pt x="349" y="249"/>
                </a:lnTo>
                <a:cubicBezTo>
                  <a:pt x="351" y="258"/>
                  <a:pt x="357" y="266"/>
                  <a:pt x="366" y="270"/>
                </a:cubicBezTo>
                <a:lnTo>
                  <a:pt x="366" y="270"/>
                </a:lnTo>
                <a:lnTo>
                  <a:pt x="39" y="836"/>
                </a:lnTo>
                <a:lnTo>
                  <a:pt x="39" y="836"/>
                </a:lnTo>
                <a:cubicBezTo>
                  <a:pt x="39" y="837"/>
                  <a:pt x="37" y="839"/>
                  <a:pt x="36" y="840"/>
                </a:cubicBezTo>
                <a:lnTo>
                  <a:pt x="36" y="840"/>
                </a:lnTo>
                <a:cubicBezTo>
                  <a:pt x="11" y="888"/>
                  <a:pt x="0" y="942"/>
                  <a:pt x="5" y="997"/>
                </a:cubicBezTo>
                <a:lnTo>
                  <a:pt x="23" y="1226"/>
                </a:lnTo>
                <a:lnTo>
                  <a:pt x="23" y="1226"/>
                </a:lnTo>
                <a:cubicBezTo>
                  <a:pt x="25" y="1239"/>
                  <a:pt x="33" y="1251"/>
                  <a:pt x="44" y="1257"/>
                </a:cubicBezTo>
                <a:lnTo>
                  <a:pt x="44" y="1257"/>
                </a:lnTo>
                <a:cubicBezTo>
                  <a:pt x="49" y="1260"/>
                  <a:pt x="56" y="1263"/>
                  <a:pt x="62" y="1263"/>
                </a:cubicBezTo>
                <a:lnTo>
                  <a:pt x="62" y="1263"/>
                </a:lnTo>
                <a:cubicBezTo>
                  <a:pt x="62" y="1263"/>
                  <a:pt x="64" y="1263"/>
                  <a:pt x="65" y="1263"/>
                </a:cubicBezTo>
                <a:lnTo>
                  <a:pt x="845" y="1263"/>
                </a:lnTo>
                <a:lnTo>
                  <a:pt x="845" y="1263"/>
                </a:lnTo>
                <a:cubicBezTo>
                  <a:pt x="855" y="1263"/>
                  <a:pt x="863" y="1255"/>
                  <a:pt x="863" y="1246"/>
                </a:cubicBezTo>
                <a:lnTo>
                  <a:pt x="863" y="1246"/>
                </a:lnTo>
                <a:cubicBezTo>
                  <a:pt x="863" y="1236"/>
                  <a:pt x="855" y="1228"/>
                  <a:pt x="845" y="1228"/>
                </a:cubicBezTo>
                <a:close/>
              </a:path>
            </a:pathLst>
          </a:custGeom>
          <a:solidFill>
            <a:schemeClr val="tx2"/>
          </a:solidFill>
          <a:ln>
            <a:noFill/>
          </a:ln>
          <a:effectLst/>
        </p:spPr>
        <p:txBody>
          <a:bodyPr wrap="none" anchor="ctr"/>
          <a:lstStyle/>
          <a:p>
            <a:endParaRPr lang="en-US" dirty="0">
              <a:latin typeface="Bellota Text Light" pitchFamily="2" charset="77"/>
            </a:endParaRPr>
          </a:p>
        </p:txBody>
      </p:sp>
    </p:spTree>
    <p:extLst>
      <p:ext uri="{BB962C8B-B14F-4D97-AF65-F5344CB8AC3E}">
        <p14:creationId xmlns:p14="http://schemas.microsoft.com/office/powerpoint/2010/main" val="29874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phic 5">
            <a:extLst>
              <a:ext uri="{FF2B5EF4-FFF2-40B4-BE49-F238E27FC236}">
                <a16:creationId xmlns:a16="http://schemas.microsoft.com/office/drawing/2014/main" id="{3C8B823E-4725-31DE-69EC-67D44E5279C6}"/>
              </a:ext>
            </a:extLst>
          </p:cNvPr>
          <p:cNvSpPr/>
          <p:nvPr/>
        </p:nvSpPr>
        <p:spPr>
          <a:xfrm>
            <a:off x="-127" y="0"/>
            <a:ext cx="24377904" cy="1282239"/>
          </a:xfrm>
          <a:custGeom>
            <a:avLst/>
            <a:gdLst>
              <a:gd name="connsiteX0" fmla="*/ 7772400 w 7772400"/>
              <a:gd name="connsiteY0" fmla="*/ 390376 h 406591"/>
              <a:gd name="connsiteX1" fmla="*/ 7535338 w 7772400"/>
              <a:gd name="connsiteY1" fmla="*/ 390782 h 406591"/>
              <a:gd name="connsiteX2" fmla="*/ 7535338 w 7772400"/>
              <a:gd name="connsiteY2" fmla="*/ 0 h 406591"/>
              <a:gd name="connsiteX3" fmla="*/ 7523181 w 7772400"/>
              <a:gd name="connsiteY3" fmla="*/ 0 h 406591"/>
              <a:gd name="connsiteX4" fmla="*/ 7523181 w 7772400"/>
              <a:gd name="connsiteY4" fmla="*/ 390782 h 406591"/>
              <a:gd name="connsiteX5" fmla="*/ 7194941 w 7772400"/>
              <a:gd name="connsiteY5" fmla="*/ 390782 h 406591"/>
              <a:gd name="connsiteX6" fmla="*/ 7194941 w 7772400"/>
              <a:gd name="connsiteY6" fmla="*/ 0 h 406591"/>
              <a:gd name="connsiteX7" fmla="*/ 7182784 w 7772400"/>
              <a:gd name="connsiteY7" fmla="*/ 0 h 406591"/>
              <a:gd name="connsiteX8" fmla="*/ 7182784 w 7772400"/>
              <a:gd name="connsiteY8" fmla="*/ 390782 h 406591"/>
              <a:gd name="connsiteX9" fmla="*/ 6854544 w 7772400"/>
              <a:gd name="connsiteY9" fmla="*/ 391187 h 406591"/>
              <a:gd name="connsiteX10" fmla="*/ 6854544 w 7772400"/>
              <a:gd name="connsiteY10" fmla="*/ 0 h 406591"/>
              <a:gd name="connsiteX11" fmla="*/ 6842387 w 7772400"/>
              <a:gd name="connsiteY11" fmla="*/ 0 h 406591"/>
              <a:gd name="connsiteX12" fmla="*/ 6842387 w 7772400"/>
              <a:gd name="connsiteY12" fmla="*/ 391187 h 406591"/>
              <a:gd name="connsiteX13" fmla="*/ 6514147 w 7772400"/>
              <a:gd name="connsiteY13" fmla="*/ 391187 h 406591"/>
              <a:gd name="connsiteX14" fmla="*/ 6514147 w 7772400"/>
              <a:gd name="connsiteY14" fmla="*/ 0 h 406591"/>
              <a:gd name="connsiteX15" fmla="*/ 6501990 w 7772400"/>
              <a:gd name="connsiteY15" fmla="*/ 0 h 406591"/>
              <a:gd name="connsiteX16" fmla="*/ 6501990 w 7772400"/>
              <a:gd name="connsiteY16" fmla="*/ 391187 h 406591"/>
              <a:gd name="connsiteX17" fmla="*/ 6173750 w 7772400"/>
              <a:gd name="connsiteY17" fmla="*/ 391187 h 406591"/>
              <a:gd name="connsiteX18" fmla="*/ 6173750 w 7772400"/>
              <a:gd name="connsiteY18" fmla="*/ 0 h 406591"/>
              <a:gd name="connsiteX19" fmla="*/ 6161593 w 7772400"/>
              <a:gd name="connsiteY19" fmla="*/ 0 h 406591"/>
              <a:gd name="connsiteX20" fmla="*/ 6161593 w 7772400"/>
              <a:gd name="connsiteY20" fmla="*/ 391187 h 406591"/>
              <a:gd name="connsiteX21" fmla="*/ 5833353 w 7772400"/>
              <a:gd name="connsiteY21" fmla="*/ 391592 h 406591"/>
              <a:gd name="connsiteX22" fmla="*/ 5833353 w 7772400"/>
              <a:gd name="connsiteY22" fmla="*/ 0 h 406591"/>
              <a:gd name="connsiteX23" fmla="*/ 5821196 w 7772400"/>
              <a:gd name="connsiteY23" fmla="*/ 0 h 406591"/>
              <a:gd name="connsiteX24" fmla="*/ 5821196 w 7772400"/>
              <a:gd name="connsiteY24" fmla="*/ 391592 h 406591"/>
              <a:gd name="connsiteX25" fmla="*/ 5492956 w 7772400"/>
              <a:gd name="connsiteY25" fmla="*/ 391592 h 406591"/>
              <a:gd name="connsiteX26" fmla="*/ 5492956 w 7772400"/>
              <a:gd name="connsiteY26" fmla="*/ 0 h 406591"/>
              <a:gd name="connsiteX27" fmla="*/ 5480798 w 7772400"/>
              <a:gd name="connsiteY27" fmla="*/ 0 h 406591"/>
              <a:gd name="connsiteX28" fmla="*/ 5480798 w 7772400"/>
              <a:gd name="connsiteY28" fmla="*/ 391592 h 406591"/>
              <a:gd name="connsiteX29" fmla="*/ 5152558 w 7772400"/>
              <a:gd name="connsiteY29" fmla="*/ 391998 h 406591"/>
              <a:gd name="connsiteX30" fmla="*/ 5152558 w 7772400"/>
              <a:gd name="connsiteY30" fmla="*/ 0 h 406591"/>
              <a:gd name="connsiteX31" fmla="*/ 5140401 w 7772400"/>
              <a:gd name="connsiteY31" fmla="*/ 0 h 406591"/>
              <a:gd name="connsiteX32" fmla="*/ 5140401 w 7772400"/>
              <a:gd name="connsiteY32" fmla="*/ 391998 h 406591"/>
              <a:gd name="connsiteX33" fmla="*/ 4812161 w 7772400"/>
              <a:gd name="connsiteY33" fmla="*/ 391998 h 406591"/>
              <a:gd name="connsiteX34" fmla="*/ 4812161 w 7772400"/>
              <a:gd name="connsiteY34" fmla="*/ 0 h 406591"/>
              <a:gd name="connsiteX35" fmla="*/ 4800004 w 7772400"/>
              <a:gd name="connsiteY35" fmla="*/ 0 h 406591"/>
              <a:gd name="connsiteX36" fmla="*/ 4800004 w 7772400"/>
              <a:gd name="connsiteY36" fmla="*/ 391998 h 406591"/>
              <a:gd name="connsiteX37" fmla="*/ 4471764 w 7772400"/>
              <a:gd name="connsiteY37" fmla="*/ 392403 h 406591"/>
              <a:gd name="connsiteX38" fmla="*/ 4471764 w 7772400"/>
              <a:gd name="connsiteY38" fmla="*/ 0 h 406591"/>
              <a:gd name="connsiteX39" fmla="*/ 4459607 w 7772400"/>
              <a:gd name="connsiteY39" fmla="*/ 0 h 406591"/>
              <a:gd name="connsiteX40" fmla="*/ 4459607 w 7772400"/>
              <a:gd name="connsiteY40" fmla="*/ 392403 h 406591"/>
              <a:gd name="connsiteX41" fmla="*/ 4131367 w 7772400"/>
              <a:gd name="connsiteY41" fmla="*/ 392403 h 406591"/>
              <a:gd name="connsiteX42" fmla="*/ 4131367 w 7772400"/>
              <a:gd name="connsiteY42" fmla="*/ 0 h 406591"/>
              <a:gd name="connsiteX43" fmla="*/ 4119210 w 7772400"/>
              <a:gd name="connsiteY43" fmla="*/ 0 h 406591"/>
              <a:gd name="connsiteX44" fmla="*/ 4119210 w 7772400"/>
              <a:gd name="connsiteY44" fmla="*/ 392403 h 406591"/>
              <a:gd name="connsiteX45" fmla="*/ 3790970 w 7772400"/>
              <a:gd name="connsiteY45" fmla="*/ 392403 h 406591"/>
              <a:gd name="connsiteX46" fmla="*/ 3790970 w 7772400"/>
              <a:gd name="connsiteY46" fmla="*/ 0 h 406591"/>
              <a:gd name="connsiteX47" fmla="*/ 3778813 w 7772400"/>
              <a:gd name="connsiteY47" fmla="*/ 0 h 406591"/>
              <a:gd name="connsiteX48" fmla="*/ 3778813 w 7772400"/>
              <a:gd name="connsiteY48" fmla="*/ 392808 h 406591"/>
              <a:gd name="connsiteX49" fmla="*/ 3450573 w 7772400"/>
              <a:gd name="connsiteY49" fmla="*/ 392808 h 406591"/>
              <a:gd name="connsiteX50" fmla="*/ 3450573 w 7772400"/>
              <a:gd name="connsiteY50" fmla="*/ 0 h 406591"/>
              <a:gd name="connsiteX51" fmla="*/ 3438416 w 7772400"/>
              <a:gd name="connsiteY51" fmla="*/ 0 h 406591"/>
              <a:gd name="connsiteX52" fmla="*/ 3438416 w 7772400"/>
              <a:gd name="connsiteY52" fmla="*/ 392808 h 406591"/>
              <a:gd name="connsiteX53" fmla="*/ 3110176 w 7772400"/>
              <a:gd name="connsiteY53" fmla="*/ 392808 h 406591"/>
              <a:gd name="connsiteX54" fmla="*/ 3110176 w 7772400"/>
              <a:gd name="connsiteY54" fmla="*/ 0 h 406591"/>
              <a:gd name="connsiteX55" fmla="*/ 3098019 w 7772400"/>
              <a:gd name="connsiteY55" fmla="*/ 0 h 406591"/>
              <a:gd name="connsiteX56" fmla="*/ 3098019 w 7772400"/>
              <a:gd name="connsiteY56" fmla="*/ 392808 h 406591"/>
              <a:gd name="connsiteX57" fmla="*/ 2769779 w 7772400"/>
              <a:gd name="connsiteY57" fmla="*/ 393214 h 406591"/>
              <a:gd name="connsiteX58" fmla="*/ 2769779 w 7772400"/>
              <a:gd name="connsiteY58" fmla="*/ 0 h 406591"/>
              <a:gd name="connsiteX59" fmla="*/ 2757622 w 7772400"/>
              <a:gd name="connsiteY59" fmla="*/ 0 h 406591"/>
              <a:gd name="connsiteX60" fmla="*/ 2757622 w 7772400"/>
              <a:gd name="connsiteY60" fmla="*/ 393214 h 406591"/>
              <a:gd name="connsiteX61" fmla="*/ 2429382 w 7772400"/>
              <a:gd name="connsiteY61" fmla="*/ 393214 h 406591"/>
              <a:gd name="connsiteX62" fmla="*/ 2429382 w 7772400"/>
              <a:gd name="connsiteY62" fmla="*/ 0 h 406591"/>
              <a:gd name="connsiteX63" fmla="*/ 2417225 w 7772400"/>
              <a:gd name="connsiteY63" fmla="*/ 0 h 406591"/>
              <a:gd name="connsiteX64" fmla="*/ 2417225 w 7772400"/>
              <a:gd name="connsiteY64" fmla="*/ 393214 h 406591"/>
              <a:gd name="connsiteX65" fmla="*/ 2088985 w 7772400"/>
              <a:gd name="connsiteY65" fmla="*/ 393619 h 406591"/>
              <a:gd name="connsiteX66" fmla="*/ 2088985 w 7772400"/>
              <a:gd name="connsiteY66" fmla="*/ 0 h 406591"/>
              <a:gd name="connsiteX67" fmla="*/ 2076827 w 7772400"/>
              <a:gd name="connsiteY67" fmla="*/ 0 h 406591"/>
              <a:gd name="connsiteX68" fmla="*/ 2076827 w 7772400"/>
              <a:gd name="connsiteY68" fmla="*/ 393619 h 406591"/>
              <a:gd name="connsiteX69" fmla="*/ 1748587 w 7772400"/>
              <a:gd name="connsiteY69" fmla="*/ 393619 h 406591"/>
              <a:gd name="connsiteX70" fmla="*/ 1748587 w 7772400"/>
              <a:gd name="connsiteY70" fmla="*/ 0 h 406591"/>
              <a:gd name="connsiteX71" fmla="*/ 1736430 w 7772400"/>
              <a:gd name="connsiteY71" fmla="*/ 0 h 406591"/>
              <a:gd name="connsiteX72" fmla="*/ 1736430 w 7772400"/>
              <a:gd name="connsiteY72" fmla="*/ 393619 h 406591"/>
              <a:gd name="connsiteX73" fmla="*/ 1408190 w 7772400"/>
              <a:gd name="connsiteY73" fmla="*/ 394025 h 406591"/>
              <a:gd name="connsiteX74" fmla="*/ 1408190 w 7772400"/>
              <a:gd name="connsiteY74" fmla="*/ 0 h 406591"/>
              <a:gd name="connsiteX75" fmla="*/ 1396033 w 7772400"/>
              <a:gd name="connsiteY75" fmla="*/ 0 h 406591"/>
              <a:gd name="connsiteX76" fmla="*/ 1396033 w 7772400"/>
              <a:gd name="connsiteY76" fmla="*/ 394025 h 406591"/>
              <a:gd name="connsiteX77" fmla="*/ 1067793 w 7772400"/>
              <a:gd name="connsiteY77" fmla="*/ 394025 h 406591"/>
              <a:gd name="connsiteX78" fmla="*/ 1067793 w 7772400"/>
              <a:gd name="connsiteY78" fmla="*/ 0 h 406591"/>
              <a:gd name="connsiteX79" fmla="*/ 1055636 w 7772400"/>
              <a:gd name="connsiteY79" fmla="*/ 0 h 406591"/>
              <a:gd name="connsiteX80" fmla="*/ 1055636 w 7772400"/>
              <a:gd name="connsiteY80" fmla="*/ 394025 h 406591"/>
              <a:gd name="connsiteX81" fmla="*/ 727396 w 7772400"/>
              <a:gd name="connsiteY81" fmla="*/ 394025 h 406591"/>
              <a:gd name="connsiteX82" fmla="*/ 727396 w 7772400"/>
              <a:gd name="connsiteY82" fmla="*/ 0 h 406591"/>
              <a:gd name="connsiteX83" fmla="*/ 715239 w 7772400"/>
              <a:gd name="connsiteY83" fmla="*/ 0 h 406591"/>
              <a:gd name="connsiteX84" fmla="*/ 715239 w 7772400"/>
              <a:gd name="connsiteY84" fmla="*/ 394025 h 406591"/>
              <a:gd name="connsiteX85" fmla="*/ 386999 w 7772400"/>
              <a:gd name="connsiteY85" fmla="*/ 394430 h 406591"/>
              <a:gd name="connsiteX86" fmla="*/ 386999 w 7772400"/>
              <a:gd name="connsiteY86" fmla="*/ 0 h 406591"/>
              <a:gd name="connsiteX87" fmla="*/ 374842 w 7772400"/>
              <a:gd name="connsiteY87" fmla="*/ 0 h 406591"/>
              <a:gd name="connsiteX88" fmla="*/ 374842 w 7772400"/>
              <a:gd name="connsiteY88" fmla="*/ 394430 h 406591"/>
              <a:gd name="connsiteX89" fmla="*/ 0 w 7772400"/>
              <a:gd name="connsiteY89" fmla="*/ 394430 h 406591"/>
              <a:gd name="connsiteX90" fmla="*/ 0 w 7772400"/>
              <a:gd name="connsiteY90" fmla="*/ 406591 h 406591"/>
              <a:gd name="connsiteX91" fmla="*/ 7772400 w 7772400"/>
              <a:gd name="connsiteY91" fmla="*/ 402537 h 40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772400" h="406591">
                <a:moveTo>
                  <a:pt x="7772400" y="390376"/>
                </a:moveTo>
                <a:lnTo>
                  <a:pt x="7535338" y="390782"/>
                </a:lnTo>
                <a:lnTo>
                  <a:pt x="7535338" y="0"/>
                </a:lnTo>
                <a:lnTo>
                  <a:pt x="7523181" y="0"/>
                </a:lnTo>
                <a:lnTo>
                  <a:pt x="7523181" y="390782"/>
                </a:lnTo>
                <a:lnTo>
                  <a:pt x="7194941" y="390782"/>
                </a:lnTo>
                <a:lnTo>
                  <a:pt x="7194941" y="0"/>
                </a:lnTo>
                <a:lnTo>
                  <a:pt x="7182784" y="0"/>
                </a:lnTo>
                <a:lnTo>
                  <a:pt x="7182784" y="390782"/>
                </a:lnTo>
                <a:lnTo>
                  <a:pt x="6854544" y="391187"/>
                </a:lnTo>
                <a:lnTo>
                  <a:pt x="6854544" y="0"/>
                </a:lnTo>
                <a:lnTo>
                  <a:pt x="6842387" y="0"/>
                </a:lnTo>
                <a:lnTo>
                  <a:pt x="6842387" y="391187"/>
                </a:lnTo>
                <a:lnTo>
                  <a:pt x="6514147" y="391187"/>
                </a:lnTo>
                <a:lnTo>
                  <a:pt x="6514147" y="0"/>
                </a:lnTo>
                <a:lnTo>
                  <a:pt x="6501990" y="0"/>
                </a:lnTo>
                <a:lnTo>
                  <a:pt x="6501990" y="391187"/>
                </a:lnTo>
                <a:lnTo>
                  <a:pt x="6173750" y="391187"/>
                </a:lnTo>
                <a:lnTo>
                  <a:pt x="6173750" y="0"/>
                </a:lnTo>
                <a:lnTo>
                  <a:pt x="6161593" y="0"/>
                </a:lnTo>
                <a:lnTo>
                  <a:pt x="6161593" y="391187"/>
                </a:lnTo>
                <a:lnTo>
                  <a:pt x="5833353" y="391592"/>
                </a:lnTo>
                <a:lnTo>
                  <a:pt x="5833353" y="0"/>
                </a:lnTo>
                <a:lnTo>
                  <a:pt x="5821196" y="0"/>
                </a:lnTo>
                <a:lnTo>
                  <a:pt x="5821196" y="391592"/>
                </a:lnTo>
                <a:lnTo>
                  <a:pt x="5492956" y="391592"/>
                </a:lnTo>
                <a:lnTo>
                  <a:pt x="5492956" y="0"/>
                </a:lnTo>
                <a:lnTo>
                  <a:pt x="5480798" y="0"/>
                </a:lnTo>
                <a:lnTo>
                  <a:pt x="5480798" y="391592"/>
                </a:lnTo>
                <a:lnTo>
                  <a:pt x="5152558" y="391998"/>
                </a:lnTo>
                <a:lnTo>
                  <a:pt x="5152558" y="0"/>
                </a:lnTo>
                <a:lnTo>
                  <a:pt x="5140401" y="0"/>
                </a:lnTo>
                <a:lnTo>
                  <a:pt x="5140401" y="391998"/>
                </a:lnTo>
                <a:lnTo>
                  <a:pt x="4812161" y="391998"/>
                </a:lnTo>
                <a:lnTo>
                  <a:pt x="4812161" y="0"/>
                </a:lnTo>
                <a:lnTo>
                  <a:pt x="4800004" y="0"/>
                </a:lnTo>
                <a:lnTo>
                  <a:pt x="4800004" y="391998"/>
                </a:lnTo>
                <a:lnTo>
                  <a:pt x="4471764" y="392403"/>
                </a:lnTo>
                <a:lnTo>
                  <a:pt x="4471764" y="0"/>
                </a:lnTo>
                <a:lnTo>
                  <a:pt x="4459607" y="0"/>
                </a:lnTo>
                <a:lnTo>
                  <a:pt x="4459607" y="392403"/>
                </a:lnTo>
                <a:lnTo>
                  <a:pt x="4131367" y="392403"/>
                </a:lnTo>
                <a:lnTo>
                  <a:pt x="4131367" y="0"/>
                </a:lnTo>
                <a:lnTo>
                  <a:pt x="4119210" y="0"/>
                </a:lnTo>
                <a:lnTo>
                  <a:pt x="4119210" y="392403"/>
                </a:lnTo>
                <a:lnTo>
                  <a:pt x="3790970" y="392403"/>
                </a:lnTo>
                <a:lnTo>
                  <a:pt x="3790970" y="0"/>
                </a:lnTo>
                <a:lnTo>
                  <a:pt x="3778813" y="0"/>
                </a:lnTo>
                <a:lnTo>
                  <a:pt x="3778813" y="392808"/>
                </a:lnTo>
                <a:lnTo>
                  <a:pt x="3450573" y="392808"/>
                </a:lnTo>
                <a:lnTo>
                  <a:pt x="3450573" y="0"/>
                </a:lnTo>
                <a:lnTo>
                  <a:pt x="3438416" y="0"/>
                </a:lnTo>
                <a:lnTo>
                  <a:pt x="3438416" y="392808"/>
                </a:lnTo>
                <a:lnTo>
                  <a:pt x="3110176" y="392808"/>
                </a:lnTo>
                <a:lnTo>
                  <a:pt x="3110176" y="0"/>
                </a:lnTo>
                <a:lnTo>
                  <a:pt x="3098019" y="0"/>
                </a:lnTo>
                <a:lnTo>
                  <a:pt x="3098019" y="392808"/>
                </a:lnTo>
                <a:lnTo>
                  <a:pt x="2769779" y="393214"/>
                </a:lnTo>
                <a:lnTo>
                  <a:pt x="2769779" y="0"/>
                </a:lnTo>
                <a:lnTo>
                  <a:pt x="2757622" y="0"/>
                </a:lnTo>
                <a:lnTo>
                  <a:pt x="2757622" y="393214"/>
                </a:lnTo>
                <a:lnTo>
                  <a:pt x="2429382" y="393214"/>
                </a:lnTo>
                <a:lnTo>
                  <a:pt x="2429382" y="0"/>
                </a:lnTo>
                <a:lnTo>
                  <a:pt x="2417225" y="0"/>
                </a:lnTo>
                <a:lnTo>
                  <a:pt x="2417225" y="393214"/>
                </a:lnTo>
                <a:lnTo>
                  <a:pt x="2088985" y="393619"/>
                </a:lnTo>
                <a:lnTo>
                  <a:pt x="2088985" y="0"/>
                </a:lnTo>
                <a:lnTo>
                  <a:pt x="2076827" y="0"/>
                </a:lnTo>
                <a:lnTo>
                  <a:pt x="2076827" y="393619"/>
                </a:lnTo>
                <a:lnTo>
                  <a:pt x="1748587" y="393619"/>
                </a:lnTo>
                <a:lnTo>
                  <a:pt x="1748587" y="0"/>
                </a:lnTo>
                <a:lnTo>
                  <a:pt x="1736430" y="0"/>
                </a:lnTo>
                <a:lnTo>
                  <a:pt x="1736430" y="393619"/>
                </a:lnTo>
                <a:lnTo>
                  <a:pt x="1408190" y="394025"/>
                </a:lnTo>
                <a:lnTo>
                  <a:pt x="1408190" y="0"/>
                </a:lnTo>
                <a:lnTo>
                  <a:pt x="1396033" y="0"/>
                </a:lnTo>
                <a:lnTo>
                  <a:pt x="1396033" y="394025"/>
                </a:lnTo>
                <a:lnTo>
                  <a:pt x="1067793" y="394025"/>
                </a:lnTo>
                <a:lnTo>
                  <a:pt x="1067793" y="0"/>
                </a:lnTo>
                <a:lnTo>
                  <a:pt x="1055636" y="0"/>
                </a:lnTo>
                <a:lnTo>
                  <a:pt x="1055636" y="394025"/>
                </a:lnTo>
                <a:lnTo>
                  <a:pt x="727396" y="394025"/>
                </a:lnTo>
                <a:lnTo>
                  <a:pt x="727396" y="0"/>
                </a:lnTo>
                <a:lnTo>
                  <a:pt x="715239" y="0"/>
                </a:lnTo>
                <a:lnTo>
                  <a:pt x="715239" y="394025"/>
                </a:lnTo>
                <a:lnTo>
                  <a:pt x="386999" y="394430"/>
                </a:lnTo>
                <a:lnTo>
                  <a:pt x="386999" y="0"/>
                </a:lnTo>
                <a:lnTo>
                  <a:pt x="374842" y="0"/>
                </a:lnTo>
                <a:lnTo>
                  <a:pt x="374842" y="394430"/>
                </a:lnTo>
                <a:lnTo>
                  <a:pt x="0" y="394430"/>
                </a:lnTo>
                <a:lnTo>
                  <a:pt x="0" y="406591"/>
                </a:lnTo>
                <a:lnTo>
                  <a:pt x="7772400" y="402537"/>
                </a:lnTo>
                <a:close/>
              </a:path>
            </a:pathLst>
          </a:custGeom>
          <a:solidFill>
            <a:schemeClr val="tx2"/>
          </a:solidFill>
          <a:ln w="4052" cap="flat">
            <a:noFill/>
            <a:prstDash val="solid"/>
            <a:miter/>
          </a:ln>
        </p:spPr>
        <p:txBody>
          <a:bodyPr rtlCol="0" anchor="ctr"/>
          <a:lstStyle/>
          <a:p>
            <a:endParaRPr lang="en-US" dirty="0">
              <a:latin typeface="Bellota Text Light" pitchFamily="2" charset="77"/>
            </a:endParaRPr>
          </a:p>
        </p:txBody>
      </p:sp>
      <p:sp>
        <p:nvSpPr>
          <p:cNvPr id="3" name="Graphic 7">
            <a:extLst>
              <a:ext uri="{FF2B5EF4-FFF2-40B4-BE49-F238E27FC236}">
                <a16:creationId xmlns:a16="http://schemas.microsoft.com/office/drawing/2014/main" id="{F162E09E-2540-314F-6AA6-A17115046FD3}"/>
              </a:ext>
            </a:extLst>
          </p:cNvPr>
          <p:cNvSpPr/>
          <p:nvPr/>
        </p:nvSpPr>
        <p:spPr>
          <a:xfrm>
            <a:off x="-127" y="12433761"/>
            <a:ext cx="24377904" cy="1282239"/>
          </a:xfrm>
          <a:custGeom>
            <a:avLst/>
            <a:gdLst>
              <a:gd name="connsiteX0" fmla="*/ 7772400 w 7772400"/>
              <a:gd name="connsiteY0" fmla="*/ 0 h 406591"/>
              <a:gd name="connsiteX1" fmla="*/ 0 w 7772400"/>
              <a:gd name="connsiteY1" fmla="*/ 4054 h 406591"/>
              <a:gd name="connsiteX2" fmla="*/ 0 w 7772400"/>
              <a:gd name="connsiteY2" fmla="*/ 16215 h 406591"/>
              <a:gd name="connsiteX3" fmla="*/ 237062 w 7772400"/>
              <a:gd name="connsiteY3" fmla="*/ 16215 h 406591"/>
              <a:gd name="connsiteX4" fmla="*/ 237062 w 7772400"/>
              <a:gd name="connsiteY4" fmla="*/ 406591 h 406591"/>
              <a:gd name="connsiteX5" fmla="*/ 249219 w 7772400"/>
              <a:gd name="connsiteY5" fmla="*/ 406591 h 406591"/>
              <a:gd name="connsiteX6" fmla="*/ 249219 w 7772400"/>
              <a:gd name="connsiteY6" fmla="*/ 16215 h 406591"/>
              <a:gd name="connsiteX7" fmla="*/ 577459 w 7772400"/>
              <a:gd name="connsiteY7" fmla="*/ 15810 h 406591"/>
              <a:gd name="connsiteX8" fmla="*/ 577459 w 7772400"/>
              <a:gd name="connsiteY8" fmla="*/ 406591 h 406591"/>
              <a:gd name="connsiteX9" fmla="*/ 589616 w 7772400"/>
              <a:gd name="connsiteY9" fmla="*/ 406591 h 406591"/>
              <a:gd name="connsiteX10" fmla="*/ 589616 w 7772400"/>
              <a:gd name="connsiteY10" fmla="*/ 15810 h 406591"/>
              <a:gd name="connsiteX11" fmla="*/ 917856 w 7772400"/>
              <a:gd name="connsiteY11" fmla="*/ 15810 h 406591"/>
              <a:gd name="connsiteX12" fmla="*/ 917856 w 7772400"/>
              <a:gd name="connsiteY12" fmla="*/ 406591 h 406591"/>
              <a:gd name="connsiteX13" fmla="*/ 930013 w 7772400"/>
              <a:gd name="connsiteY13" fmla="*/ 406591 h 406591"/>
              <a:gd name="connsiteX14" fmla="*/ 930013 w 7772400"/>
              <a:gd name="connsiteY14" fmla="*/ 15810 h 406591"/>
              <a:gd name="connsiteX15" fmla="*/ 1258254 w 7772400"/>
              <a:gd name="connsiteY15" fmla="*/ 15404 h 406591"/>
              <a:gd name="connsiteX16" fmla="*/ 1258254 w 7772400"/>
              <a:gd name="connsiteY16" fmla="*/ 406591 h 406591"/>
              <a:gd name="connsiteX17" fmla="*/ 1270411 w 7772400"/>
              <a:gd name="connsiteY17" fmla="*/ 406591 h 406591"/>
              <a:gd name="connsiteX18" fmla="*/ 1270411 w 7772400"/>
              <a:gd name="connsiteY18" fmla="*/ 15404 h 406591"/>
              <a:gd name="connsiteX19" fmla="*/ 1598651 w 7772400"/>
              <a:gd name="connsiteY19" fmla="*/ 15404 h 406591"/>
              <a:gd name="connsiteX20" fmla="*/ 1598651 w 7772400"/>
              <a:gd name="connsiteY20" fmla="*/ 406591 h 406591"/>
              <a:gd name="connsiteX21" fmla="*/ 1610808 w 7772400"/>
              <a:gd name="connsiteY21" fmla="*/ 406591 h 406591"/>
              <a:gd name="connsiteX22" fmla="*/ 1610808 w 7772400"/>
              <a:gd name="connsiteY22" fmla="*/ 15404 h 406591"/>
              <a:gd name="connsiteX23" fmla="*/ 1939048 w 7772400"/>
              <a:gd name="connsiteY23" fmla="*/ 15404 h 406591"/>
              <a:gd name="connsiteX24" fmla="*/ 1939048 w 7772400"/>
              <a:gd name="connsiteY24" fmla="*/ 406591 h 406591"/>
              <a:gd name="connsiteX25" fmla="*/ 1951205 w 7772400"/>
              <a:gd name="connsiteY25" fmla="*/ 406591 h 406591"/>
              <a:gd name="connsiteX26" fmla="*/ 1951205 w 7772400"/>
              <a:gd name="connsiteY26" fmla="*/ 14999 h 406591"/>
              <a:gd name="connsiteX27" fmla="*/ 2279445 w 7772400"/>
              <a:gd name="connsiteY27" fmla="*/ 14999 h 406591"/>
              <a:gd name="connsiteX28" fmla="*/ 2279445 w 7772400"/>
              <a:gd name="connsiteY28" fmla="*/ 406591 h 406591"/>
              <a:gd name="connsiteX29" fmla="*/ 2291602 w 7772400"/>
              <a:gd name="connsiteY29" fmla="*/ 406591 h 406591"/>
              <a:gd name="connsiteX30" fmla="*/ 2291602 w 7772400"/>
              <a:gd name="connsiteY30" fmla="*/ 14999 h 406591"/>
              <a:gd name="connsiteX31" fmla="*/ 2619842 w 7772400"/>
              <a:gd name="connsiteY31" fmla="*/ 14999 h 406591"/>
              <a:gd name="connsiteX32" fmla="*/ 2619842 w 7772400"/>
              <a:gd name="connsiteY32" fmla="*/ 406591 h 406591"/>
              <a:gd name="connsiteX33" fmla="*/ 2631999 w 7772400"/>
              <a:gd name="connsiteY33" fmla="*/ 406591 h 406591"/>
              <a:gd name="connsiteX34" fmla="*/ 2631999 w 7772400"/>
              <a:gd name="connsiteY34" fmla="*/ 14999 h 406591"/>
              <a:gd name="connsiteX35" fmla="*/ 2960239 w 7772400"/>
              <a:gd name="connsiteY35" fmla="*/ 14594 h 406591"/>
              <a:gd name="connsiteX36" fmla="*/ 2960239 w 7772400"/>
              <a:gd name="connsiteY36" fmla="*/ 406591 h 406591"/>
              <a:gd name="connsiteX37" fmla="*/ 2972396 w 7772400"/>
              <a:gd name="connsiteY37" fmla="*/ 406591 h 406591"/>
              <a:gd name="connsiteX38" fmla="*/ 2972396 w 7772400"/>
              <a:gd name="connsiteY38" fmla="*/ 14594 h 406591"/>
              <a:gd name="connsiteX39" fmla="*/ 3300636 w 7772400"/>
              <a:gd name="connsiteY39" fmla="*/ 14594 h 406591"/>
              <a:gd name="connsiteX40" fmla="*/ 3300636 w 7772400"/>
              <a:gd name="connsiteY40" fmla="*/ 406591 h 406591"/>
              <a:gd name="connsiteX41" fmla="*/ 3312793 w 7772400"/>
              <a:gd name="connsiteY41" fmla="*/ 406591 h 406591"/>
              <a:gd name="connsiteX42" fmla="*/ 3312793 w 7772400"/>
              <a:gd name="connsiteY42" fmla="*/ 14594 h 406591"/>
              <a:gd name="connsiteX43" fmla="*/ 3641033 w 7772400"/>
              <a:gd name="connsiteY43" fmla="*/ 14188 h 406591"/>
              <a:gd name="connsiteX44" fmla="*/ 3641033 w 7772400"/>
              <a:gd name="connsiteY44" fmla="*/ 406591 h 406591"/>
              <a:gd name="connsiteX45" fmla="*/ 3653190 w 7772400"/>
              <a:gd name="connsiteY45" fmla="*/ 406591 h 406591"/>
              <a:gd name="connsiteX46" fmla="*/ 3653190 w 7772400"/>
              <a:gd name="connsiteY46" fmla="*/ 14188 h 406591"/>
              <a:gd name="connsiteX47" fmla="*/ 3981430 w 7772400"/>
              <a:gd name="connsiteY47" fmla="*/ 14188 h 406591"/>
              <a:gd name="connsiteX48" fmla="*/ 3981430 w 7772400"/>
              <a:gd name="connsiteY48" fmla="*/ 406591 h 406591"/>
              <a:gd name="connsiteX49" fmla="*/ 3993587 w 7772400"/>
              <a:gd name="connsiteY49" fmla="*/ 406591 h 406591"/>
              <a:gd name="connsiteX50" fmla="*/ 3993587 w 7772400"/>
              <a:gd name="connsiteY50" fmla="*/ 14188 h 406591"/>
              <a:gd name="connsiteX51" fmla="*/ 4321827 w 7772400"/>
              <a:gd name="connsiteY51" fmla="*/ 13783 h 406591"/>
              <a:gd name="connsiteX52" fmla="*/ 4321827 w 7772400"/>
              <a:gd name="connsiteY52" fmla="*/ 406591 h 406591"/>
              <a:gd name="connsiteX53" fmla="*/ 4333985 w 7772400"/>
              <a:gd name="connsiteY53" fmla="*/ 406591 h 406591"/>
              <a:gd name="connsiteX54" fmla="*/ 4333985 w 7772400"/>
              <a:gd name="connsiteY54" fmla="*/ 13783 h 406591"/>
              <a:gd name="connsiteX55" fmla="*/ 4662225 w 7772400"/>
              <a:gd name="connsiteY55" fmla="*/ 13783 h 406591"/>
              <a:gd name="connsiteX56" fmla="*/ 4662225 w 7772400"/>
              <a:gd name="connsiteY56" fmla="*/ 406591 h 406591"/>
              <a:gd name="connsiteX57" fmla="*/ 4674382 w 7772400"/>
              <a:gd name="connsiteY57" fmla="*/ 406591 h 406591"/>
              <a:gd name="connsiteX58" fmla="*/ 4674382 w 7772400"/>
              <a:gd name="connsiteY58" fmla="*/ 13783 h 406591"/>
              <a:gd name="connsiteX59" fmla="*/ 5002622 w 7772400"/>
              <a:gd name="connsiteY59" fmla="*/ 13783 h 406591"/>
              <a:gd name="connsiteX60" fmla="*/ 5002622 w 7772400"/>
              <a:gd name="connsiteY60" fmla="*/ 406591 h 406591"/>
              <a:gd name="connsiteX61" fmla="*/ 5014779 w 7772400"/>
              <a:gd name="connsiteY61" fmla="*/ 406591 h 406591"/>
              <a:gd name="connsiteX62" fmla="*/ 5014779 w 7772400"/>
              <a:gd name="connsiteY62" fmla="*/ 13783 h 406591"/>
              <a:gd name="connsiteX63" fmla="*/ 5343019 w 7772400"/>
              <a:gd name="connsiteY63" fmla="*/ 13377 h 406591"/>
              <a:gd name="connsiteX64" fmla="*/ 5343019 w 7772400"/>
              <a:gd name="connsiteY64" fmla="*/ 406591 h 406591"/>
              <a:gd name="connsiteX65" fmla="*/ 5355176 w 7772400"/>
              <a:gd name="connsiteY65" fmla="*/ 406591 h 406591"/>
              <a:gd name="connsiteX66" fmla="*/ 5355176 w 7772400"/>
              <a:gd name="connsiteY66" fmla="*/ 13377 h 406591"/>
              <a:gd name="connsiteX67" fmla="*/ 5683416 w 7772400"/>
              <a:gd name="connsiteY67" fmla="*/ 13377 h 406591"/>
              <a:gd name="connsiteX68" fmla="*/ 5683416 w 7772400"/>
              <a:gd name="connsiteY68" fmla="*/ 406591 h 406591"/>
              <a:gd name="connsiteX69" fmla="*/ 5695573 w 7772400"/>
              <a:gd name="connsiteY69" fmla="*/ 406591 h 406591"/>
              <a:gd name="connsiteX70" fmla="*/ 5695573 w 7772400"/>
              <a:gd name="connsiteY70" fmla="*/ 13377 h 406591"/>
              <a:gd name="connsiteX71" fmla="*/ 6023813 w 7772400"/>
              <a:gd name="connsiteY71" fmla="*/ 12972 h 406591"/>
              <a:gd name="connsiteX72" fmla="*/ 6023813 w 7772400"/>
              <a:gd name="connsiteY72" fmla="*/ 406591 h 406591"/>
              <a:gd name="connsiteX73" fmla="*/ 6035970 w 7772400"/>
              <a:gd name="connsiteY73" fmla="*/ 406591 h 406591"/>
              <a:gd name="connsiteX74" fmla="*/ 6035970 w 7772400"/>
              <a:gd name="connsiteY74" fmla="*/ 12972 h 406591"/>
              <a:gd name="connsiteX75" fmla="*/ 6364210 w 7772400"/>
              <a:gd name="connsiteY75" fmla="*/ 12972 h 406591"/>
              <a:gd name="connsiteX76" fmla="*/ 6364210 w 7772400"/>
              <a:gd name="connsiteY76" fmla="*/ 406591 h 406591"/>
              <a:gd name="connsiteX77" fmla="*/ 6376367 w 7772400"/>
              <a:gd name="connsiteY77" fmla="*/ 406591 h 406591"/>
              <a:gd name="connsiteX78" fmla="*/ 6376367 w 7772400"/>
              <a:gd name="connsiteY78" fmla="*/ 12972 h 406591"/>
              <a:gd name="connsiteX79" fmla="*/ 6704607 w 7772400"/>
              <a:gd name="connsiteY79" fmla="*/ 12567 h 406591"/>
              <a:gd name="connsiteX80" fmla="*/ 6704607 w 7772400"/>
              <a:gd name="connsiteY80" fmla="*/ 406591 h 406591"/>
              <a:gd name="connsiteX81" fmla="*/ 6716764 w 7772400"/>
              <a:gd name="connsiteY81" fmla="*/ 406591 h 406591"/>
              <a:gd name="connsiteX82" fmla="*/ 6716764 w 7772400"/>
              <a:gd name="connsiteY82" fmla="*/ 12567 h 406591"/>
              <a:gd name="connsiteX83" fmla="*/ 7045004 w 7772400"/>
              <a:gd name="connsiteY83" fmla="*/ 12567 h 406591"/>
              <a:gd name="connsiteX84" fmla="*/ 7045004 w 7772400"/>
              <a:gd name="connsiteY84" fmla="*/ 406591 h 406591"/>
              <a:gd name="connsiteX85" fmla="*/ 7057161 w 7772400"/>
              <a:gd name="connsiteY85" fmla="*/ 406591 h 406591"/>
              <a:gd name="connsiteX86" fmla="*/ 7057161 w 7772400"/>
              <a:gd name="connsiteY86" fmla="*/ 12567 h 406591"/>
              <a:gd name="connsiteX87" fmla="*/ 7385401 w 7772400"/>
              <a:gd name="connsiteY87" fmla="*/ 12161 h 406591"/>
              <a:gd name="connsiteX88" fmla="*/ 7385401 w 7772400"/>
              <a:gd name="connsiteY88" fmla="*/ 406591 h 406591"/>
              <a:gd name="connsiteX89" fmla="*/ 7397558 w 7772400"/>
              <a:gd name="connsiteY89" fmla="*/ 406591 h 406591"/>
              <a:gd name="connsiteX90" fmla="*/ 7397558 w 7772400"/>
              <a:gd name="connsiteY90" fmla="*/ 12161 h 406591"/>
              <a:gd name="connsiteX91" fmla="*/ 7772400 w 7772400"/>
              <a:gd name="connsiteY91" fmla="*/ 12161 h 40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772400" h="406591">
                <a:moveTo>
                  <a:pt x="7772400" y="0"/>
                </a:moveTo>
                <a:lnTo>
                  <a:pt x="0" y="4054"/>
                </a:lnTo>
                <a:lnTo>
                  <a:pt x="0" y="16215"/>
                </a:lnTo>
                <a:lnTo>
                  <a:pt x="237062" y="16215"/>
                </a:lnTo>
                <a:lnTo>
                  <a:pt x="237062" y="406591"/>
                </a:lnTo>
                <a:lnTo>
                  <a:pt x="249219" y="406591"/>
                </a:lnTo>
                <a:lnTo>
                  <a:pt x="249219" y="16215"/>
                </a:lnTo>
                <a:lnTo>
                  <a:pt x="577459" y="15810"/>
                </a:lnTo>
                <a:lnTo>
                  <a:pt x="577459" y="406591"/>
                </a:lnTo>
                <a:lnTo>
                  <a:pt x="589616" y="406591"/>
                </a:lnTo>
                <a:lnTo>
                  <a:pt x="589616" y="15810"/>
                </a:lnTo>
                <a:lnTo>
                  <a:pt x="917856" y="15810"/>
                </a:lnTo>
                <a:lnTo>
                  <a:pt x="917856" y="406591"/>
                </a:lnTo>
                <a:lnTo>
                  <a:pt x="930013" y="406591"/>
                </a:lnTo>
                <a:lnTo>
                  <a:pt x="930013" y="15810"/>
                </a:lnTo>
                <a:lnTo>
                  <a:pt x="1258254" y="15404"/>
                </a:lnTo>
                <a:lnTo>
                  <a:pt x="1258254" y="406591"/>
                </a:lnTo>
                <a:lnTo>
                  <a:pt x="1270411" y="406591"/>
                </a:lnTo>
                <a:lnTo>
                  <a:pt x="1270411" y="15404"/>
                </a:lnTo>
                <a:lnTo>
                  <a:pt x="1598651" y="15404"/>
                </a:lnTo>
                <a:lnTo>
                  <a:pt x="1598651" y="406591"/>
                </a:lnTo>
                <a:lnTo>
                  <a:pt x="1610808" y="406591"/>
                </a:lnTo>
                <a:lnTo>
                  <a:pt x="1610808" y="15404"/>
                </a:lnTo>
                <a:lnTo>
                  <a:pt x="1939048" y="15404"/>
                </a:lnTo>
                <a:lnTo>
                  <a:pt x="1939048" y="406591"/>
                </a:lnTo>
                <a:lnTo>
                  <a:pt x="1951205" y="406591"/>
                </a:lnTo>
                <a:lnTo>
                  <a:pt x="1951205" y="14999"/>
                </a:lnTo>
                <a:lnTo>
                  <a:pt x="2279445" y="14999"/>
                </a:lnTo>
                <a:lnTo>
                  <a:pt x="2279445" y="406591"/>
                </a:lnTo>
                <a:lnTo>
                  <a:pt x="2291602" y="406591"/>
                </a:lnTo>
                <a:lnTo>
                  <a:pt x="2291602" y="14999"/>
                </a:lnTo>
                <a:lnTo>
                  <a:pt x="2619842" y="14999"/>
                </a:lnTo>
                <a:lnTo>
                  <a:pt x="2619842" y="406591"/>
                </a:lnTo>
                <a:lnTo>
                  <a:pt x="2631999" y="406591"/>
                </a:lnTo>
                <a:lnTo>
                  <a:pt x="2631999" y="14999"/>
                </a:lnTo>
                <a:lnTo>
                  <a:pt x="2960239" y="14594"/>
                </a:lnTo>
                <a:lnTo>
                  <a:pt x="2960239" y="406591"/>
                </a:lnTo>
                <a:lnTo>
                  <a:pt x="2972396" y="406591"/>
                </a:lnTo>
                <a:lnTo>
                  <a:pt x="2972396" y="14594"/>
                </a:lnTo>
                <a:lnTo>
                  <a:pt x="3300636" y="14594"/>
                </a:lnTo>
                <a:lnTo>
                  <a:pt x="3300636" y="406591"/>
                </a:lnTo>
                <a:lnTo>
                  <a:pt x="3312793" y="406591"/>
                </a:lnTo>
                <a:lnTo>
                  <a:pt x="3312793" y="14594"/>
                </a:lnTo>
                <a:lnTo>
                  <a:pt x="3641033" y="14188"/>
                </a:lnTo>
                <a:lnTo>
                  <a:pt x="3641033" y="406591"/>
                </a:lnTo>
                <a:lnTo>
                  <a:pt x="3653190" y="406591"/>
                </a:lnTo>
                <a:lnTo>
                  <a:pt x="3653190" y="14188"/>
                </a:lnTo>
                <a:lnTo>
                  <a:pt x="3981430" y="14188"/>
                </a:lnTo>
                <a:lnTo>
                  <a:pt x="3981430" y="406591"/>
                </a:lnTo>
                <a:lnTo>
                  <a:pt x="3993587" y="406591"/>
                </a:lnTo>
                <a:lnTo>
                  <a:pt x="3993587" y="14188"/>
                </a:lnTo>
                <a:lnTo>
                  <a:pt x="4321827" y="13783"/>
                </a:lnTo>
                <a:lnTo>
                  <a:pt x="4321827" y="406591"/>
                </a:lnTo>
                <a:lnTo>
                  <a:pt x="4333985" y="406591"/>
                </a:lnTo>
                <a:lnTo>
                  <a:pt x="4333985" y="13783"/>
                </a:lnTo>
                <a:lnTo>
                  <a:pt x="4662225" y="13783"/>
                </a:lnTo>
                <a:lnTo>
                  <a:pt x="4662225" y="406591"/>
                </a:lnTo>
                <a:lnTo>
                  <a:pt x="4674382" y="406591"/>
                </a:lnTo>
                <a:lnTo>
                  <a:pt x="4674382" y="13783"/>
                </a:lnTo>
                <a:lnTo>
                  <a:pt x="5002622" y="13783"/>
                </a:lnTo>
                <a:lnTo>
                  <a:pt x="5002622" y="406591"/>
                </a:lnTo>
                <a:lnTo>
                  <a:pt x="5014779" y="406591"/>
                </a:lnTo>
                <a:lnTo>
                  <a:pt x="5014779" y="13783"/>
                </a:lnTo>
                <a:lnTo>
                  <a:pt x="5343019" y="13377"/>
                </a:lnTo>
                <a:lnTo>
                  <a:pt x="5343019" y="406591"/>
                </a:lnTo>
                <a:lnTo>
                  <a:pt x="5355176" y="406591"/>
                </a:lnTo>
                <a:lnTo>
                  <a:pt x="5355176" y="13377"/>
                </a:lnTo>
                <a:lnTo>
                  <a:pt x="5683416" y="13377"/>
                </a:lnTo>
                <a:lnTo>
                  <a:pt x="5683416" y="406591"/>
                </a:lnTo>
                <a:lnTo>
                  <a:pt x="5695573" y="406591"/>
                </a:lnTo>
                <a:lnTo>
                  <a:pt x="5695573" y="13377"/>
                </a:lnTo>
                <a:lnTo>
                  <a:pt x="6023813" y="12972"/>
                </a:lnTo>
                <a:lnTo>
                  <a:pt x="6023813" y="406591"/>
                </a:lnTo>
                <a:lnTo>
                  <a:pt x="6035970" y="406591"/>
                </a:lnTo>
                <a:lnTo>
                  <a:pt x="6035970" y="12972"/>
                </a:lnTo>
                <a:lnTo>
                  <a:pt x="6364210" y="12972"/>
                </a:lnTo>
                <a:lnTo>
                  <a:pt x="6364210" y="406591"/>
                </a:lnTo>
                <a:lnTo>
                  <a:pt x="6376367" y="406591"/>
                </a:lnTo>
                <a:lnTo>
                  <a:pt x="6376367" y="12972"/>
                </a:lnTo>
                <a:lnTo>
                  <a:pt x="6704607" y="12567"/>
                </a:lnTo>
                <a:lnTo>
                  <a:pt x="6704607" y="406591"/>
                </a:lnTo>
                <a:lnTo>
                  <a:pt x="6716764" y="406591"/>
                </a:lnTo>
                <a:lnTo>
                  <a:pt x="6716764" y="12567"/>
                </a:lnTo>
                <a:lnTo>
                  <a:pt x="7045004" y="12567"/>
                </a:lnTo>
                <a:lnTo>
                  <a:pt x="7045004" y="406591"/>
                </a:lnTo>
                <a:lnTo>
                  <a:pt x="7057161" y="406591"/>
                </a:lnTo>
                <a:lnTo>
                  <a:pt x="7057161" y="12567"/>
                </a:lnTo>
                <a:lnTo>
                  <a:pt x="7385401" y="12161"/>
                </a:lnTo>
                <a:lnTo>
                  <a:pt x="7385401" y="406591"/>
                </a:lnTo>
                <a:lnTo>
                  <a:pt x="7397558" y="406591"/>
                </a:lnTo>
                <a:lnTo>
                  <a:pt x="7397558" y="12161"/>
                </a:lnTo>
                <a:lnTo>
                  <a:pt x="7772400" y="12161"/>
                </a:lnTo>
                <a:close/>
              </a:path>
            </a:pathLst>
          </a:custGeom>
          <a:solidFill>
            <a:schemeClr val="tx2"/>
          </a:solidFill>
          <a:ln w="4052" cap="flat">
            <a:noFill/>
            <a:prstDash val="solid"/>
            <a:miter/>
          </a:ln>
        </p:spPr>
        <p:txBody>
          <a:bodyPr rtlCol="0" anchor="ctr"/>
          <a:lstStyle/>
          <a:p>
            <a:endParaRPr lang="en-US" dirty="0">
              <a:latin typeface="Bellota Text Light" pitchFamily="2" charset="77"/>
            </a:endParaRPr>
          </a:p>
        </p:txBody>
      </p:sp>
      <p:sp>
        <p:nvSpPr>
          <p:cNvPr id="4" name="Freeform 3">
            <a:extLst>
              <a:ext uri="{FF2B5EF4-FFF2-40B4-BE49-F238E27FC236}">
                <a16:creationId xmlns:a16="http://schemas.microsoft.com/office/drawing/2014/main" id="{17B95865-C1EF-E91F-22AF-4DBB873577E9}"/>
              </a:ext>
            </a:extLst>
          </p:cNvPr>
          <p:cNvSpPr/>
          <p:nvPr/>
        </p:nvSpPr>
        <p:spPr>
          <a:xfrm>
            <a:off x="-3351726" y="2667300"/>
            <a:ext cx="6703452" cy="6099980"/>
          </a:xfrm>
          <a:custGeom>
            <a:avLst/>
            <a:gdLst>
              <a:gd name="connsiteX0" fmla="*/ 641984 w 6703452"/>
              <a:gd name="connsiteY0" fmla="*/ 6061800 h 6099980"/>
              <a:gd name="connsiteX1" fmla="*/ 635318 w 6703452"/>
              <a:gd name="connsiteY1" fmla="*/ 6063705 h 6099980"/>
              <a:gd name="connsiteX2" fmla="*/ 527686 w 6703452"/>
              <a:gd name="connsiteY2" fmla="*/ 6027510 h 6099980"/>
              <a:gd name="connsiteX3" fmla="*/ 568644 w 6703452"/>
              <a:gd name="connsiteY3" fmla="*/ 6031320 h 6099980"/>
              <a:gd name="connsiteX4" fmla="*/ 585788 w 6703452"/>
              <a:gd name="connsiteY4" fmla="*/ 6034178 h 6099980"/>
              <a:gd name="connsiteX5" fmla="*/ 602934 w 6703452"/>
              <a:gd name="connsiteY5" fmla="*/ 6036082 h 6099980"/>
              <a:gd name="connsiteX6" fmla="*/ 629604 w 6703452"/>
              <a:gd name="connsiteY6" fmla="*/ 6037035 h 6099980"/>
              <a:gd name="connsiteX7" fmla="*/ 601028 w 6703452"/>
              <a:gd name="connsiteY7" fmla="*/ 6033225 h 6099980"/>
              <a:gd name="connsiteX8" fmla="*/ 594360 w 6703452"/>
              <a:gd name="connsiteY8" fmla="*/ 6029415 h 6099980"/>
              <a:gd name="connsiteX9" fmla="*/ 614364 w 6703452"/>
              <a:gd name="connsiteY9" fmla="*/ 6027510 h 6099980"/>
              <a:gd name="connsiteX10" fmla="*/ 665800 w 6703452"/>
              <a:gd name="connsiteY10" fmla="*/ 6027510 h 6099980"/>
              <a:gd name="connsiteX11" fmla="*/ 656274 w 6703452"/>
              <a:gd name="connsiteY11" fmla="*/ 6037987 h 6099980"/>
              <a:gd name="connsiteX12" fmla="*/ 625794 w 6703452"/>
              <a:gd name="connsiteY12" fmla="*/ 6037035 h 6099980"/>
              <a:gd name="connsiteX13" fmla="*/ 583884 w 6703452"/>
              <a:gd name="connsiteY13" fmla="*/ 6036082 h 6099980"/>
              <a:gd name="connsiteX14" fmla="*/ 527686 w 6703452"/>
              <a:gd name="connsiteY14" fmla="*/ 6027510 h 6099980"/>
              <a:gd name="connsiteX15" fmla="*/ 822202 w 6703452"/>
              <a:gd name="connsiteY15" fmla="*/ 6024563 h 6099980"/>
              <a:gd name="connsiteX16" fmla="*/ 829628 w 6703452"/>
              <a:gd name="connsiteY16" fmla="*/ 6025605 h 6099980"/>
              <a:gd name="connsiteX17" fmla="*/ 757238 w 6703452"/>
              <a:gd name="connsiteY17" fmla="*/ 6027510 h 6099980"/>
              <a:gd name="connsiteX18" fmla="*/ 822202 w 6703452"/>
              <a:gd name="connsiteY18" fmla="*/ 6024563 h 6099980"/>
              <a:gd name="connsiteX19" fmla="*/ 1108394 w 6703452"/>
              <a:gd name="connsiteY19" fmla="*/ 5987823 h 6099980"/>
              <a:gd name="connsiteX20" fmla="*/ 1102996 w 6703452"/>
              <a:gd name="connsiteY20" fmla="*/ 5989410 h 6099980"/>
              <a:gd name="connsiteX21" fmla="*/ 1085850 w 6703452"/>
              <a:gd name="connsiteY21" fmla="*/ 5994173 h 6099980"/>
              <a:gd name="connsiteX22" fmla="*/ 1102044 w 6703452"/>
              <a:gd name="connsiteY22" fmla="*/ 5989410 h 6099980"/>
              <a:gd name="connsiteX23" fmla="*/ 1126810 w 6703452"/>
              <a:gd name="connsiteY23" fmla="*/ 5982028 h 6099980"/>
              <a:gd name="connsiteX24" fmla="*/ 1117284 w 6703452"/>
              <a:gd name="connsiteY24" fmla="*/ 5985600 h 6099980"/>
              <a:gd name="connsiteX25" fmla="*/ 1108394 w 6703452"/>
              <a:gd name="connsiteY25" fmla="*/ 5987823 h 6099980"/>
              <a:gd name="connsiteX26" fmla="*/ 1119188 w 6703452"/>
              <a:gd name="connsiteY26" fmla="*/ 5984648 h 6099980"/>
              <a:gd name="connsiteX27" fmla="*/ 353378 w 6703452"/>
              <a:gd name="connsiteY27" fmla="*/ 5981790 h 6099980"/>
              <a:gd name="connsiteX28" fmla="*/ 366712 w 6703452"/>
              <a:gd name="connsiteY28" fmla="*/ 5981790 h 6099980"/>
              <a:gd name="connsiteX29" fmla="*/ 534352 w 6703452"/>
              <a:gd name="connsiteY29" fmla="*/ 6020842 h 6099980"/>
              <a:gd name="connsiteX30" fmla="*/ 478156 w 6703452"/>
              <a:gd name="connsiteY30" fmla="*/ 6015128 h 6099980"/>
              <a:gd name="connsiteX31" fmla="*/ 450532 w 6703452"/>
              <a:gd name="connsiteY31" fmla="*/ 6011317 h 6099980"/>
              <a:gd name="connsiteX32" fmla="*/ 423864 w 6703452"/>
              <a:gd name="connsiteY32" fmla="*/ 6005603 h 6099980"/>
              <a:gd name="connsiteX33" fmla="*/ 448628 w 6703452"/>
              <a:gd name="connsiteY33" fmla="*/ 6008460 h 6099980"/>
              <a:gd name="connsiteX34" fmla="*/ 425768 w 6703452"/>
              <a:gd name="connsiteY34" fmla="*/ 6002745 h 6099980"/>
              <a:gd name="connsiteX35" fmla="*/ 397192 w 6703452"/>
              <a:gd name="connsiteY35" fmla="*/ 5995125 h 6099980"/>
              <a:gd name="connsiteX36" fmla="*/ 353378 w 6703452"/>
              <a:gd name="connsiteY36" fmla="*/ 5981790 h 6099980"/>
              <a:gd name="connsiteX37" fmla="*/ 1147764 w 6703452"/>
              <a:gd name="connsiteY37" fmla="*/ 5974170 h 6099980"/>
              <a:gd name="connsiteX38" fmla="*/ 1149668 w 6703452"/>
              <a:gd name="connsiteY38" fmla="*/ 5974170 h 6099980"/>
              <a:gd name="connsiteX39" fmla="*/ 1126810 w 6703452"/>
              <a:gd name="connsiteY39" fmla="*/ 5982028 h 6099980"/>
              <a:gd name="connsiteX40" fmla="*/ 1224916 w 6703452"/>
              <a:gd name="connsiteY40" fmla="*/ 5931307 h 6099980"/>
              <a:gd name="connsiteX41" fmla="*/ 1147764 w 6703452"/>
              <a:gd name="connsiteY41" fmla="*/ 5972265 h 6099980"/>
              <a:gd name="connsiteX42" fmla="*/ 1129664 w 6703452"/>
              <a:gd name="connsiteY42" fmla="*/ 5973217 h 6099980"/>
              <a:gd name="connsiteX43" fmla="*/ 1202056 w 6703452"/>
              <a:gd name="connsiteY43" fmla="*/ 5940832 h 6099980"/>
              <a:gd name="connsiteX44" fmla="*/ 1224916 w 6703452"/>
              <a:gd name="connsiteY44" fmla="*/ 5931307 h 6099980"/>
              <a:gd name="connsiteX45" fmla="*/ 222306 w 6703452"/>
              <a:gd name="connsiteY45" fmla="*/ 5900734 h 6099980"/>
              <a:gd name="connsiteX46" fmla="*/ 320992 w 6703452"/>
              <a:gd name="connsiteY46" fmla="*/ 5962741 h 6099980"/>
              <a:gd name="connsiteX47" fmla="*/ 250032 w 6703452"/>
              <a:gd name="connsiteY47" fmla="*/ 5923450 h 6099980"/>
              <a:gd name="connsiteX48" fmla="*/ 1269682 w 6703452"/>
              <a:gd name="connsiteY48" fmla="*/ 5897018 h 6099980"/>
              <a:gd name="connsiteX49" fmla="*/ 1242060 w 6703452"/>
              <a:gd name="connsiteY49" fmla="*/ 5925593 h 6099980"/>
              <a:gd name="connsiteX50" fmla="*/ 1224916 w 6703452"/>
              <a:gd name="connsiteY50" fmla="*/ 5932261 h 6099980"/>
              <a:gd name="connsiteX51" fmla="*/ 1269682 w 6703452"/>
              <a:gd name="connsiteY51" fmla="*/ 5897018 h 6099980"/>
              <a:gd name="connsiteX52" fmla="*/ 202434 w 6703452"/>
              <a:gd name="connsiteY52" fmla="*/ 5884453 h 6099980"/>
              <a:gd name="connsiteX53" fmla="*/ 222306 w 6703452"/>
              <a:gd name="connsiteY53" fmla="*/ 5900734 h 6099980"/>
              <a:gd name="connsiteX54" fmla="*/ 213360 w 6703452"/>
              <a:gd name="connsiteY54" fmla="*/ 5895113 h 6099980"/>
              <a:gd name="connsiteX55" fmla="*/ 183400 w 6703452"/>
              <a:gd name="connsiteY55" fmla="*/ 5865879 h 6099980"/>
              <a:gd name="connsiteX56" fmla="*/ 202434 w 6703452"/>
              <a:gd name="connsiteY56" fmla="*/ 5884453 h 6099980"/>
              <a:gd name="connsiteX57" fmla="*/ 193358 w 6703452"/>
              <a:gd name="connsiteY57" fmla="*/ 5877016 h 6099980"/>
              <a:gd name="connsiteX58" fmla="*/ 1309688 w 6703452"/>
              <a:gd name="connsiteY58" fmla="*/ 5854155 h 6099980"/>
              <a:gd name="connsiteX59" fmla="*/ 1290638 w 6703452"/>
              <a:gd name="connsiteY59" fmla="*/ 5876062 h 6099980"/>
              <a:gd name="connsiteX60" fmla="*/ 1269684 w 6703452"/>
              <a:gd name="connsiteY60" fmla="*/ 5897018 h 6099980"/>
              <a:gd name="connsiteX61" fmla="*/ 1284924 w 6703452"/>
              <a:gd name="connsiteY61" fmla="*/ 5878920 h 6099980"/>
              <a:gd name="connsiteX62" fmla="*/ 1291592 w 6703452"/>
              <a:gd name="connsiteY62" fmla="*/ 5873205 h 6099980"/>
              <a:gd name="connsiteX63" fmla="*/ 1297306 w 6703452"/>
              <a:gd name="connsiteY63" fmla="*/ 5866537 h 6099980"/>
              <a:gd name="connsiteX64" fmla="*/ 159672 w 6703452"/>
              <a:gd name="connsiteY64" fmla="*/ 5839346 h 6099980"/>
              <a:gd name="connsiteX65" fmla="*/ 183400 w 6703452"/>
              <a:gd name="connsiteY65" fmla="*/ 5865879 h 6099980"/>
              <a:gd name="connsiteX66" fmla="*/ 169188 w 6703452"/>
              <a:gd name="connsiteY66" fmla="*/ 5852012 h 6099980"/>
              <a:gd name="connsiteX67" fmla="*/ 66832 w 6703452"/>
              <a:gd name="connsiteY67" fmla="*/ 5831867 h 6099980"/>
              <a:gd name="connsiteX68" fmla="*/ 90592 w 6703452"/>
              <a:gd name="connsiteY68" fmla="*/ 5866401 h 6099980"/>
              <a:gd name="connsiteX69" fmla="*/ 84772 w 6703452"/>
              <a:gd name="connsiteY69" fmla="*/ 5858918 h 6099980"/>
              <a:gd name="connsiteX70" fmla="*/ 67628 w 6703452"/>
              <a:gd name="connsiteY70" fmla="*/ 5833201 h 6099980"/>
              <a:gd name="connsiteX71" fmla="*/ 63580 w 6703452"/>
              <a:gd name="connsiteY71" fmla="*/ 5826414 h 6099980"/>
              <a:gd name="connsiteX72" fmla="*/ 66832 w 6703452"/>
              <a:gd name="connsiteY72" fmla="*/ 5831867 h 6099980"/>
              <a:gd name="connsiteX73" fmla="*/ 63818 w 6703452"/>
              <a:gd name="connsiteY73" fmla="*/ 5827486 h 6099980"/>
              <a:gd name="connsiteX74" fmla="*/ 63580 w 6703452"/>
              <a:gd name="connsiteY74" fmla="*/ 5826414 h 6099980"/>
              <a:gd name="connsiteX75" fmla="*/ 140478 w 6703452"/>
              <a:gd name="connsiteY75" fmla="*/ 5813794 h 6099980"/>
              <a:gd name="connsiteX76" fmla="*/ 159672 w 6703452"/>
              <a:gd name="connsiteY76" fmla="*/ 5839346 h 6099980"/>
              <a:gd name="connsiteX77" fmla="*/ 149066 w 6703452"/>
              <a:gd name="connsiteY77" fmla="*/ 5827486 h 6099980"/>
              <a:gd name="connsiteX78" fmla="*/ 127666 w 6703452"/>
              <a:gd name="connsiteY78" fmla="*/ 5793370 h 6099980"/>
              <a:gd name="connsiteX79" fmla="*/ 140478 w 6703452"/>
              <a:gd name="connsiteY79" fmla="*/ 5813794 h 6099980"/>
              <a:gd name="connsiteX80" fmla="*/ 131444 w 6703452"/>
              <a:gd name="connsiteY80" fmla="*/ 5801768 h 6099980"/>
              <a:gd name="connsiteX81" fmla="*/ 95004 w 6703452"/>
              <a:gd name="connsiteY81" fmla="*/ 5720765 h 6099980"/>
              <a:gd name="connsiteX82" fmla="*/ 127666 w 6703452"/>
              <a:gd name="connsiteY82" fmla="*/ 5793370 h 6099980"/>
              <a:gd name="connsiteX83" fmla="*/ 116204 w 6703452"/>
              <a:gd name="connsiteY83" fmla="*/ 5775098 h 6099980"/>
              <a:gd name="connsiteX84" fmla="*/ 85588 w 6703452"/>
              <a:gd name="connsiteY84" fmla="*/ 5696637 h 6099980"/>
              <a:gd name="connsiteX85" fmla="*/ 95004 w 6703452"/>
              <a:gd name="connsiteY85" fmla="*/ 5720765 h 6099980"/>
              <a:gd name="connsiteX86" fmla="*/ 86558 w 6703452"/>
              <a:gd name="connsiteY86" fmla="*/ 5701994 h 6099980"/>
              <a:gd name="connsiteX87" fmla="*/ 66676 w 6703452"/>
              <a:gd name="connsiteY87" fmla="*/ 5592218 h 6099980"/>
              <a:gd name="connsiteX88" fmla="*/ 85588 w 6703452"/>
              <a:gd name="connsiteY88" fmla="*/ 5696637 h 6099980"/>
              <a:gd name="connsiteX89" fmla="*/ 81082 w 6703452"/>
              <a:gd name="connsiteY89" fmla="*/ 5685087 h 6099980"/>
              <a:gd name="connsiteX90" fmla="*/ 66676 w 6703452"/>
              <a:gd name="connsiteY90" fmla="*/ 5592218 h 6099980"/>
              <a:gd name="connsiteX91" fmla="*/ 51912 w 6703452"/>
              <a:gd name="connsiteY91" fmla="*/ 5572573 h 6099980"/>
              <a:gd name="connsiteX92" fmla="*/ 53340 w 6703452"/>
              <a:gd name="connsiteY92" fmla="*/ 5578883 h 6099980"/>
              <a:gd name="connsiteX93" fmla="*/ 55244 w 6703452"/>
              <a:gd name="connsiteY93" fmla="*/ 5610316 h 6099980"/>
              <a:gd name="connsiteX94" fmla="*/ 50484 w 6703452"/>
              <a:gd name="connsiteY94" fmla="*/ 5585590 h 6099980"/>
              <a:gd name="connsiteX95" fmla="*/ 50484 w 6703452"/>
              <a:gd name="connsiteY95" fmla="*/ 5579836 h 6099980"/>
              <a:gd name="connsiteX96" fmla="*/ 51912 w 6703452"/>
              <a:gd name="connsiteY96" fmla="*/ 5572573 h 6099980"/>
              <a:gd name="connsiteX97" fmla="*/ 0 w 6703452"/>
              <a:gd name="connsiteY97" fmla="*/ 5513161 h 6099980"/>
              <a:gd name="connsiteX98" fmla="*/ 244 w 6703452"/>
              <a:gd name="connsiteY98" fmla="*/ 5527023 h 6099980"/>
              <a:gd name="connsiteX99" fmla="*/ 0 w 6703452"/>
              <a:gd name="connsiteY99" fmla="*/ 5524591 h 6099980"/>
              <a:gd name="connsiteX100" fmla="*/ 0 w 6703452"/>
              <a:gd name="connsiteY100" fmla="*/ 5513161 h 6099980"/>
              <a:gd name="connsiteX101" fmla="*/ 3126104 w 6703452"/>
              <a:gd name="connsiteY101" fmla="*/ 5096918 h 6099980"/>
              <a:gd name="connsiteX102" fmla="*/ 3088600 w 6703452"/>
              <a:gd name="connsiteY102" fmla="*/ 5098823 h 6099980"/>
              <a:gd name="connsiteX103" fmla="*/ 3088816 w 6703452"/>
              <a:gd name="connsiteY103" fmla="*/ 5098693 h 6099980"/>
              <a:gd name="connsiteX104" fmla="*/ 1752600 w 6703452"/>
              <a:gd name="connsiteY104" fmla="*/ 5096918 h 6099980"/>
              <a:gd name="connsiteX105" fmla="*/ 1740656 w 6703452"/>
              <a:gd name="connsiteY105" fmla="*/ 5108008 h 6099980"/>
              <a:gd name="connsiteX106" fmla="*/ 1740218 w 6703452"/>
              <a:gd name="connsiteY106" fmla="*/ 5108348 h 6099980"/>
              <a:gd name="connsiteX107" fmla="*/ 2876552 w 6703452"/>
              <a:gd name="connsiteY107" fmla="*/ 5091203 h 6099980"/>
              <a:gd name="connsiteX108" fmla="*/ 2903220 w 6703452"/>
              <a:gd name="connsiteY108" fmla="*/ 5094060 h 6099980"/>
              <a:gd name="connsiteX109" fmla="*/ 2928940 w 6703452"/>
              <a:gd name="connsiteY109" fmla="*/ 5096918 h 6099980"/>
              <a:gd name="connsiteX110" fmla="*/ 2960372 w 6703452"/>
              <a:gd name="connsiteY110" fmla="*/ 5100728 h 6099980"/>
              <a:gd name="connsiteX111" fmla="*/ 2924176 w 6703452"/>
              <a:gd name="connsiteY111" fmla="*/ 5097870 h 6099980"/>
              <a:gd name="connsiteX112" fmla="*/ 2876552 w 6703452"/>
              <a:gd name="connsiteY112" fmla="*/ 5091203 h 6099980"/>
              <a:gd name="connsiteX113" fmla="*/ 2063116 w 6703452"/>
              <a:gd name="connsiteY113" fmla="*/ 5004525 h 6099980"/>
              <a:gd name="connsiteX114" fmla="*/ 2018348 w 6703452"/>
              <a:gd name="connsiteY114" fmla="*/ 5024528 h 6099980"/>
              <a:gd name="connsiteX115" fmla="*/ 2547384 w 6703452"/>
              <a:gd name="connsiteY115" fmla="*/ 4996683 h 6099980"/>
              <a:gd name="connsiteX116" fmla="*/ 2568892 w 6703452"/>
              <a:gd name="connsiteY116" fmla="*/ 4997857 h 6099980"/>
              <a:gd name="connsiteX117" fmla="*/ 2802256 w 6703452"/>
              <a:gd name="connsiteY117" fmla="*/ 5042625 h 6099980"/>
              <a:gd name="connsiteX118" fmla="*/ 2978662 w 6703452"/>
              <a:gd name="connsiteY118" fmla="*/ 5068075 h 6099980"/>
              <a:gd name="connsiteX119" fmla="*/ 3024598 w 6703452"/>
              <a:gd name="connsiteY119" fmla="*/ 5069281 h 6099980"/>
              <a:gd name="connsiteX120" fmla="*/ 3046334 w 6703452"/>
              <a:gd name="connsiteY120" fmla="*/ 5068580 h 6099980"/>
              <a:gd name="connsiteX121" fmla="*/ 3072766 w 6703452"/>
              <a:gd name="connsiteY121" fmla="*/ 5066437 h 6099980"/>
              <a:gd name="connsiteX122" fmla="*/ 3052764 w 6703452"/>
              <a:gd name="connsiteY122" fmla="*/ 5068342 h 6099980"/>
              <a:gd name="connsiteX123" fmla="*/ 3038476 w 6703452"/>
              <a:gd name="connsiteY123" fmla="*/ 5069294 h 6099980"/>
              <a:gd name="connsiteX124" fmla="*/ 3025102 w 6703452"/>
              <a:gd name="connsiteY124" fmla="*/ 5069294 h 6099980"/>
              <a:gd name="connsiteX125" fmla="*/ 3025140 w 6703452"/>
              <a:gd name="connsiteY125" fmla="*/ 5069295 h 6099980"/>
              <a:gd name="connsiteX126" fmla="*/ 2954656 w 6703452"/>
              <a:gd name="connsiteY126" fmla="*/ 5071200 h 6099980"/>
              <a:gd name="connsiteX127" fmla="*/ 2863216 w 6703452"/>
              <a:gd name="connsiteY127" fmla="*/ 5064532 h 6099980"/>
              <a:gd name="connsiteX128" fmla="*/ 2807018 w 6703452"/>
              <a:gd name="connsiteY128" fmla="*/ 5061675 h 6099980"/>
              <a:gd name="connsiteX129" fmla="*/ 2836544 w 6703452"/>
              <a:gd name="connsiteY129" fmla="*/ 5060722 h 6099980"/>
              <a:gd name="connsiteX130" fmla="*/ 2696528 w 6703452"/>
              <a:gd name="connsiteY130" fmla="*/ 5038815 h 6099980"/>
              <a:gd name="connsiteX131" fmla="*/ 2736532 w 6703452"/>
              <a:gd name="connsiteY131" fmla="*/ 5055007 h 6099980"/>
              <a:gd name="connsiteX132" fmla="*/ 2636520 w 6703452"/>
              <a:gd name="connsiteY132" fmla="*/ 5037862 h 6099980"/>
              <a:gd name="connsiteX133" fmla="*/ 2537460 w 6703452"/>
              <a:gd name="connsiteY133" fmla="*/ 5016907 h 6099980"/>
              <a:gd name="connsiteX134" fmla="*/ 2547384 w 6703452"/>
              <a:gd name="connsiteY134" fmla="*/ 4996683 h 6099980"/>
              <a:gd name="connsiteX135" fmla="*/ 3335656 w 6703452"/>
              <a:gd name="connsiteY135" fmla="*/ 4972141 h 6099980"/>
              <a:gd name="connsiteX136" fmla="*/ 3312796 w 6703452"/>
              <a:gd name="connsiteY136" fmla="*/ 4982618 h 6099980"/>
              <a:gd name="connsiteX137" fmla="*/ 3311500 w 6703452"/>
              <a:gd name="connsiteY137" fmla="*/ 4983050 h 6099980"/>
              <a:gd name="connsiteX138" fmla="*/ 3502344 w 6703452"/>
              <a:gd name="connsiteY138" fmla="*/ 4899750 h 6099980"/>
              <a:gd name="connsiteX139" fmla="*/ 3439478 w 6703452"/>
              <a:gd name="connsiteY139" fmla="*/ 4947375 h 6099980"/>
              <a:gd name="connsiteX140" fmla="*/ 3431858 w 6703452"/>
              <a:gd name="connsiteY140" fmla="*/ 4951185 h 6099980"/>
              <a:gd name="connsiteX141" fmla="*/ 3464244 w 6703452"/>
              <a:gd name="connsiteY141" fmla="*/ 4928325 h 6099980"/>
              <a:gd name="connsiteX142" fmla="*/ 3495676 w 6703452"/>
              <a:gd name="connsiteY142" fmla="*/ 4904513 h 6099980"/>
              <a:gd name="connsiteX143" fmla="*/ 3502344 w 6703452"/>
              <a:gd name="connsiteY143" fmla="*/ 4899750 h 6099980"/>
              <a:gd name="connsiteX144" fmla="*/ 2399220 w 6703452"/>
              <a:gd name="connsiteY144" fmla="*/ 4890390 h 6099980"/>
              <a:gd name="connsiteX145" fmla="*/ 2389908 w 6703452"/>
              <a:gd name="connsiteY145" fmla="*/ 4891039 h 6099980"/>
              <a:gd name="connsiteX146" fmla="*/ 2392450 w 6703452"/>
              <a:gd name="connsiteY146" fmla="*/ 4890637 h 6099980"/>
              <a:gd name="connsiteX147" fmla="*/ 2428876 w 6703452"/>
              <a:gd name="connsiteY147" fmla="*/ 4888321 h 6099980"/>
              <a:gd name="connsiteX148" fmla="*/ 2406968 w 6703452"/>
              <a:gd name="connsiteY148" fmla="*/ 4890107 h 6099980"/>
              <a:gd name="connsiteX149" fmla="*/ 2399220 w 6703452"/>
              <a:gd name="connsiteY149" fmla="*/ 4890390 h 6099980"/>
              <a:gd name="connsiteX150" fmla="*/ 395288 w 6703452"/>
              <a:gd name="connsiteY150" fmla="*/ 4887368 h 6099980"/>
              <a:gd name="connsiteX151" fmla="*/ 362904 w 6703452"/>
              <a:gd name="connsiteY151" fmla="*/ 4915943 h 6099980"/>
              <a:gd name="connsiteX152" fmla="*/ 395288 w 6703452"/>
              <a:gd name="connsiteY152" fmla="*/ 4887368 h 6099980"/>
              <a:gd name="connsiteX153" fmla="*/ 2230756 w 6703452"/>
              <a:gd name="connsiteY153" fmla="*/ 4873080 h 6099980"/>
              <a:gd name="connsiteX154" fmla="*/ 2185036 w 6703452"/>
              <a:gd name="connsiteY154" fmla="*/ 4882605 h 6099980"/>
              <a:gd name="connsiteX155" fmla="*/ 2162176 w 6703452"/>
              <a:gd name="connsiteY155" fmla="*/ 4887368 h 6099980"/>
              <a:gd name="connsiteX156" fmla="*/ 2140268 w 6703452"/>
              <a:gd name="connsiteY156" fmla="*/ 4893082 h 6099980"/>
              <a:gd name="connsiteX157" fmla="*/ 2164080 w 6703452"/>
              <a:gd name="connsiteY157" fmla="*/ 4886415 h 6099980"/>
              <a:gd name="connsiteX158" fmla="*/ 2186940 w 6703452"/>
              <a:gd name="connsiteY158" fmla="*/ 4881653 h 6099980"/>
              <a:gd name="connsiteX159" fmla="*/ 2230756 w 6703452"/>
              <a:gd name="connsiteY159" fmla="*/ 4873080 h 6099980"/>
              <a:gd name="connsiteX160" fmla="*/ 2292668 w 6703452"/>
              <a:gd name="connsiteY160" fmla="*/ 4870223 h 6099980"/>
              <a:gd name="connsiteX161" fmla="*/ 2280284 w 6703452"/>
              <a:gd name="connsiteY161" fmla="*/ 4875938 h 6099980"/>
              <a:gd name="connsiteX162" fmla="*/ 2204084 w 6703452"/>
              <a:gd name="connsiteY162" fmla="*/ 4890225 h 6099980"/>
              <a:gd name="connsiteX163" fmla="*/ 2170748 w 6703452"/>
              <a:gd name="connsiteY163" fmla="*/ 4897845 h 6099980"/>
              <a:gd name="connsiteX164" fmla="*/ 2155508 w 6703452"/>
              <a:gd name="connsiteY164" fmla="*/ 4902608 h 6099980"/>
              <a:gd name="connsiteX165" fmla="*/ 2168844 w 6703452"/>
              <a:gd name="connsiteY165" fmla="*/ 4900703 h 6099980"/>
              <a:gd name="connsiteX166" fmla="*/ 2223136 w 6703452"/>
              <a:gd name="connsiteY166" fmla="*/ 4892130 h 6099980"/>
              <a:gd name="connsiteX167" fmla="*/ 2174558 w 6703452"/>
              <a:gd name="connsiteY167" fmla="*/ 4902608 h 6099980"/>
              <a:gd name="connsiteX168" fmla="*/ 2127884 w 6703452"/>
              <a:gd name="connsiteY168" fmla="*/ 4915943 h 6099980"/>
              <a:gd name="connsiteX169" fmla="*/ 2105024 w 6703452"/>
              <a:gd name="connsiteY169" fmla="*/ 4922611 h 6099980"/>
              <a:gd name="connsiteX170" fmla="*/ 2082164 w 6703452"/>
              <a:gd name="connsiteY170" fmla="*/ 4930230 h 6099980"/>
              <a:gd name="connsiteX171" fmla="*/ 2037398 w 6703452"/>
              <a:gd name="connsiteY171" fmla="*/ 4946423 h 6099980"/>
              <a:gd name="connsiteX172" fmla="*/ 1994536 w 6703452"/>
              <a:gd name="connsiteY172" fmla="*/ 4965473 h 6099980"/>
              <a:gd name="connsiteX173" fmla="*/ 1973580 w 6703452"/>
              <a:gd name="connsiteY173" fmla="*/ 4974998 h 6099980"/>
              <a:gd name="connsiteX174" fmla="*/ 1952624 w 6703452"/>
              <a:gd name="connsiteY174" fmla="*/ 4985475 h 6099980"/>
              <a:gd name="connsiteX175" fmla="*/ 1911668 w 6703452"/>
              <a:gd name="connsiteY175" fmla="*/ 5007383 h 6099980"/>
              <a:gd name="connsiteX176" fmla="*/ 1872616 w 6703452"/>
              <a:gd name="connsiteY176" fmla="*/ 5031195 h 6099980"/>
              <a:gd name="connsiteX177" fmla="*/ 1834516 w 6703452"/>
              <a:gd name="connsiteY177" fmla="*/ 5056913 h 6099980"/>
              <a:gd name="connsiteX178" fmla="*/ 1797368 w 6703452"/>
              <a:gd name="connsiteY178" fmla="*/ 5083583 h 6099980"/>
              <a:gd name="connsiteX179" fmla="*/ 1726884 w 6703452"/>
              <a:gd name="connsiteY179" fmla="*/ 5143591 h 6099980"/>
              <a:gd name="connsiteX180" fmla="*/ 1709738 w 6703452"/>
              <a:gd name="connsiteY180" fmla="*/ 5159783 h 6099980"/>
              <a:gd name="connsiteX181" fmla="*/ 1701164 w 6703452"/>
              <a:gd name="connsiteY181" fmla="*/ 5167403 h 6099980"/>
              <a:gd name="connsiteX182" fmla="*/ 1693544 w 6703452"/>
              <a:gd name="connsiteY182" fmla="*/ 5175975 h 6099980"/>
              <a:gd name="connsiteX183" fmla="*/ 1662112 w 6703452"/>
              <a:gd name="connsiteY183" fmla="*/ 5210266 h 6099980"/>
              <a:gd name="connsiteX184" fmla="*/ 1646872 w 6703452"/>
              <a:gd name="connsiteY184" fmla="*/ 5228363 h 6099980"/>
              <a:gd name="connsiteX185" fmla="*/ 1631632 w 6703452"/>
              <a:gd name="connsiteY185" fmla="*/ 5247413 h 6099980"/>
              <a:gd name="connsiteX186" fmla="*/ 1616392 w 6703452"/>
              <a:gd name="connsiteY186" fmla="*/ 5266463 h 6099980"/>
              <a:gd name="connsiteX187" fmla="*/ 1602104 w 6703452"/>
              <a:gd name="connsiteY187" fmla="*/ 5286466 h 6099980"/>
              <a:gd name="connsiteX188" fmla="*/ 1597344 w 6703452"/>
              <a:gd name="connsiteY188" fmla="*/ 5283608 h 6099980"/>
              <a:gd name="connsiteX189" fmla="*/ 1608772 w 6703452"/>
              <a:gd name="connsiteY189" fmla="*/ 5267416 h 6099980"/>
              <a:gd name="connsiteX190" fmla="*/ 1620204 w 6703452"/>
              <a:gd name="connsiteY190" fmla="*/ 5253128 h 6099980"/>
              <a:gd name="connsiteX191" fmla="*/ 1640204 w 6703452"/>
              <a:gd name="connsiteY191" fmla="*/ 5228363 h 6099980"/>
              <a:gd name="connsiteX192" fmla="*/ 1671638 w 6703452"/>
              <a:gd name="connsiteY192" fmla="*/ 5192168 h 6099980"/>
              <a:gd name="connsiteX193" fmla="*/ 1693544 w 6703452"/>
              <a:gd name="connsiteY193" fmla="*/ 5168355 h 6099980"/>
              <a:gd name="connsiteX194" fmla="*/ 1709738 w 6703452"/>
              <a:gd name="connsiteY194" fmla="*/ 5151211 h 6099980"/>
              <a:gd name="connsiteX195" fmla="*/ 1740218 w 6703452"/>
              <a:gd name="connsiteY195" fmla="*/ 5119778 h 6099980"/>
              <a:gd name="connsiteX196" fmla="*/ 1764984 w 6703452"/>
              <a:gd name="connsiteY196" fmla="*/ 5097870 h 6099980"/>
              <a:gd name="connsiteX197" fmla="*/ 1803084 w 6703452"/>
              <a:gd name="connsiteY197" fmla="*/ 5066438 h 6099980"/>
              <a:gd name="connsiteX198" fmla="*/ 1744028 w 6703452"/>
              <a:gd name="connsiteY198" fmla="*/ 5111205 h 6099980"/>
              <a:gd name="connsiteX199" fmla="*/ 1702118 w 6703452"/>
              <a:gd name="connsiteY199" fmla="*/ 5149305 h 6099980"/>
              <a:gd name="connsiteX200" fmla="*/ 1690688 w 6703452"/>
              <a:gd name="connsiteY200" fmla="*/ 5159783 h 6099980"/>
              <a:gd name="connsiteX201" fmla="*/ 1680210 w 6703452"/>
              <a:gd name="connsiteY201" fmla="*/ 5171213 h 6099980"/>
              <a:gd name="connsiteX202" fmla="*/ 1658304 w 6703452"/>
              <a:gd name="connsiteY202" fmla="*/ 5195025 h 6099980"/>
              <a:gd name="connsiteX203" fmla="*/ 1646872 w 6703452"/>
              <a:gd name="connsiteY203" fmla="*/ 5207408 h 6099980"/>
              <a:gd name="connsiteX204" fmla="*/ 1636396 w 6703452"/>
              <a:gd name="connsiteY204" fmla="*/ 5219791 h 6099980"/>
              <a:gd name="connsiteX205" fmla="*/ 1616392 w 6703452"/>
              <a:gd name="connsiteY205" fmla="*/ 5245508 h 6099980"/>
              <a:gd name="connsiteX206" fmla="*/ 1580198 w 6703452"/>
              <a:gd name="connsiteY206" fmla="*/ 5296943 h 6099980"/>
              <a:gd name="connsiteX207" fmla="*/ 1564958 w 6703452"/>
              <a:gd name="connsiteY207" fmla="*/ 5320755 h 6099980"/>
              <a:gd name="connsiteX208" fmla="*/ 1552576 w 6703452"/>
              <a:gd name="connsiteY208" fmla="*/ 5343616 h 6099980"/>
              <a:gd name="connsiteX209" fmla="*/ 1533524 w 6703452"/>
              <a:gd name="connsiteY209" fmla="*/ 5379811 h 6099980"/>
              <a:gd name="connsiteX210" fmla="*/ 1555432 w 6703452"/>
              <a:gd name="connsiteY210" fmla="*/ 5344568 h 6099980"/>
              <a:gd name="connsiteX211" fmla="*/ 1578292 w 6703452"/>
              <a:gd name="connsiteY211" fmla="*/ 5310278 h 6099980"/>
              <a:gd name="connsiteX212" fmla="*/ 1558290 w 6703452"/>
              <a:gd name="connsiteY212" fmla="*/ 5348378 h 6099980"/>
              <a:gd name="connsiteX213" fmla="*/ 1539240 w 6703452"/>
              <a:gd name="connsiteY213" fmla="*/ 5387430 h 6099980"/>
              <a:gd name="connsiteX214" fmla="*/ 1527810 w 6703452"/>
              <a:gd name="connsiteY214" fmla="*/ 5403623 h 6099980"/>
              <a:gd name="connsiteX215" fmla="*/ 1477328 w 6703452"/>
              <a:gd name="connsiteY215" fmla="*/ 5524591 h 6099980"/>
              <a:gd name="connsiteX216" fmla="*/ 1389698 w 6703452"/>
              <a:gd name="connsiteY216" fmla="*/ 5731283 h 6099980"/>
              <a:gd name="connsiteX217" fmla="*/ 1396364 w 6703452"/>
              <a:gd name="connsiteY217" fmla="*/ 5709375 h 6099980"/>
              <a:gd name="connsiteX218" fmla="*/ 1383984 w 6703452"/>
              <a:gd name="connsiteY218" fmla="*/ 5729378 h 6099980"/>
              <a:gd name="connsiteX219" fmla="*/ 1388744 w 6703452"/>
              <a:gd name="connsiteY219" fmla="*/ 5707470 h 6099980"/>
              <a:gd name="connsiteX220" fmla="*/ 1518284 w 6703452"/>
              <a:gd name="connsiteY220" fmla="*/ 5400766 h 6099980"/>
              <a:gd name="connsiteX221" fmla="*/ 1527810 w 6703452"/>
              <a:gd name="connsiteY221" fmla="*/ 5380763 h 6099980"/>
              <a:gd name="connsiteX222" fmla="*/ 1539240 w 6703452"/>
              <a:gd name="connsiteY222" fmla="*/ 5361713 h 6099980"/>
              <a:gd name="connsiteX223" fmla="*/ 1561148 w 6703452"/>
              <a:gd name="connsiteY223" fmla="*/ 5322661 h 6099980"/>
              <a:gd name="connsiteX224" fmla="*/ 1585912 w 6703452"/>
              <a:gd name="connsiteY224" fmla="*/ 5285513 h 6099980"/>
              <a:gd name="connsiteX225" fmla="*/ 1611630 w 6703452"/>
              <a:gd name="connsiteY225" fmla="*/ 5249318 h 6099980"/>
              <a:gd name="connsiteX226" fmla="*/ 1639252 w 6703452"/>
              <a:gd name="connsiteY226" fmla="*/ 5214075 h 6099980"/>
              <a:gd name="connsiteX227" fmla="*/ 1653540 w 6703452"/>
              <a:gd name="connsiteY227" fmla="*/ 5196930 h 6099980"/>
              <a:gd name="connsiteX228" fmla="*/ 1668780 w 6703452"/>
              <a:gd name="connsiteY228" fmla="*/ 5180738 h 6099980"/>
              <a:gd name="connsiteX229" fmla="*/ 1684020 w 6703452"/>
              <a:gd name="connsiteY229" fmla="*/ 5164545 h 6099980"/>
              <a:gd name="connsiteX230" fmla="*/ 1691640 w 6703452"/>
              <a:gd name="connsiteY230" fmla="*/ 5155973 h 6099980"/>
              <a:gd name="connsiteX231" fmla="*/ 1699260 w 6703452"/>
              <a:gd name="connsiteY231" fmla="*/ 5148353 h 6099980"/>
              <a:gd name="connsiteX232" fmla="*/ 1731644 w 6703452"/>
              <a:gd name="connsiteY232" fmla="*/ 5117873 h 6099980"/>
              <a:gd name="connsiteX233" fmla="*/ 1739264 w 6703452"/>
              <a:gd name="connsiteY233" fmla="*/ 5109300 h 6099980"/>
              <a:gd name="connsiteX234" fmla="*/ 1740656 w 6703452"/>
              <a:gd name="connsiteY234" fmla="*/ 5108008 h 6099980"/>
              <a:gd name="connsiteX235" fmla="*/ 1823562 w 6703452"/>
              <a:gd name="connsiteY235" fmla="*/ 5043578 h 6099980"/>
              <a:gd name="connsiteX236" fmla="*/ 1912620 w 6703452"/>
              <a:gd name="connsiteY236" fmla="*/ 4987380 h 6099980"/>
              <a:gd name="connsiteX237" fmla="*/ 1969770 w 6703452"/>
              <a:gd name="connsiteY237" fmla="*/ 4961663 h 6099980"/>
              <a:gd name="connsiteX238" fmla="*/ 1986916 w 6703452"/>
              <a:gd name="connsiteY238" fmla="*/ 4956900 h 6099980"/>
              <a:gd name="connsiteX239" fmla="*/ 2011680 w 6703452"/>
              <a:gd name="connsiteY239" fmla="*/ 4948328 h 6099980"/>
              <a:gd name="connsiteX240" fmla="*/ 2025016 w 6703452"/>
              <a:gd name="connsiteY240" fmla="*/ 4942613 h 6099980"/>
              <a:gd name="connsiteX241" fmla="*/ 2043112 w 6703452"/>
              <a:gd name="connsiteY241" fmla="*/ 4935945 h 6099980"/>
              <a:gd name="connsiteX242" fmla="*/ 2096452 w 6703452"/>
              <a:gd name="connsiteY242" fmla="*/ 4917848 h 6099980"/>
              <a:gd name="connsiteX243" fmla="*/ 2052638 w 6703452"/>
              <a:gd name="connsiteY243" fmla="*/ 4926420 h 6099980"/>
              <a:gd name="connsiteX244" fmla="*/ 2119312 w 6703452"/>
              <a:gd name="connsiteY244" fmla="*/ 4904513 h 6099980"/>
              <a:gd name="connsiteX245" fmla="*/ 2187892 w 6703452"/>
              <a:gd name="connsiteY245" fmla="*/ 4887368 h 6099980"/>
              <a:gd name="connsiteX246" fmla="*/ 2178368 w 6703452"/>
              <a:gd name="connsiteY246" fmla="*/ 4891178 h 6099980"/>
              <a:gd name="connsiteX247" fmla="*/ 2235518 w 6703452"/>
              <a:gd name="connsiteY247" fmla="*/ 4878795 h 6099980"/>
              <a:gd name="connsiteX248" fmla="*/ 3543430 w 6703452"/>
              <a:gd name="connsiteY248" fmla="*/ 4736219 h 6099980"/>
              <a:gd name="connsiteX249" fmla="*/ 3542676 w 6703452"/>
              <a:gd name="connsiteY249" fmla="*/ 4737289 h 6099980"/>
              <a:gd name="connsiteX250" fmla="*/ 3531872 w 6703452"/>
              <a:gd name="connsiteY250" fmla="*/ 4748303 h 6099980"/>
              <a:gd name="connsiteX251" fmla="*/ 3938588 w 6703452"/>
              <a:gd name="connsiteY251" fmla="*/ 4474935 h 6099980"/>
              <a:gd name="connsiteX252" fmla="*/ 3890010 w 6703452"/>
              <a:gd name="connsiteY252" fmla="*/ 4536848 h 6099980"/>
              <a:gd name="connsiteX253" fmla="*/ 3884296 w 6703452"/>
              <a:gd name="connsiteY253" fmla="*/ 4542562 h 6099980"/>
              <a:gd name="connsiteX254" fmla="*/ 3938588 w 6703452"/>
              <a:gd name="connsiteY254" fmla="*/ 4474935 h 6099980"/>
              <a:gd name="connsiteX255" fmla="*/ 3933826 w 6703452"/>
              <a:gd name="connsiteY255" fmla="*/ 4428262 h 6099980"/>
              <a:gd name="connsiteX256" fmla="*/ 3893820 w 6703452"/>
              <a:gd name="connsiteY256" fmla="*/ 4481602 h 6099980"/>
              <a:gd name="connsiteX257" fmla="*/ 3842386 w 6703452"/>
              <a:gd name="connsiteY257" fmla="*/ 4537800 h 6099980"/>
              <a:gd name="connsiteX258" fmla="*/ 3890012 w 6703452"/>
              <a:gd name="connsiteY258" fmla="*/ 4483507 h 6099980"/>
              <a:gd name="connsiteX259" fmla="*/ 3905252 w 6703452"/>
              <a:gd name="connsiteY259" fmla="*/ 4465410 h 6099980"/>
              <a:gd name="connsiteX260" fmla="*/ 3933826 w 6703452"/>
              <a:gd name="connsiteY260" fmla="*/ 4428262 h 6099980"/>
              <a:gd name="connsiteX261" fmla="*/ 4039908 w 6703452"/>
              <a:gd name="connsiteY261" fmla="*/ 4261932 h 6099980"/>
              <a:gd name="connsiteX262" fmla="*/ 4040504 w 6703452"/>
              <a:gd name="connsiteY262" fmla="*/ 4263480 h 6099980"/>
              <a:gd name="connsiteX263" fmla="*/ 4039552 w 6703452"/>
              <a:gd name="connsiteY263" fmla="*/ 4281578 h 6099980"/>
              <a:gd name="connsiteX264" fmla="*/ 3991928 w 6703452"/>
              <a:gd name="connsiteY264" fmla="*/ 4377780 h 6099980"/>
              <a:gd name="connsiteX265" fmla="*/ 3938588 w 6703452"/>
              <a:gd name="connsiteY265" fmla="*/ 4455886 h 6099980"/>
              <a:gd name="connsiteX266" fmla="*/ 3883342 w 6703452"/>
              <a:gd name="connsiteY266" fmla="*/ 4531133 h 6099980"/>
              <a:gd name="connsiteX267" fmla="*/ 3804284 w 6703452"/>
              <a:gd name="connsiteY267" fmla="*/ 4619715 h 6099980"/>
              <a:gd name="connsiteX268" fmla="*/ 3802686 w 6703452"/>
              <a:gd name="connsiteY268" fmla="*/ 4620362 h 6099980"/>
              <a:gd name="connsiteX269" fmla="*/ 3788092 w 6703452"/>
              <a:gd name="connsiteY269" fmla="*/ 4634955 h 6099980"/>
              <a:gd name="connsiteX270" fmla="*/ 3801440 w 6703452"/>
              <a:gd name="connsiteY270" fmla="*/ 4620867 h 6099980"/>
              <a:gd name="connsiteX271" fmla="*/ 3798882 w 6703452"/>
              <a:gd name="connsiteY271" fmla="*/ 4621903 h 6099980"/>
              <a:gd name="connsiteX272" fmla="*/ 3758564 w 6703452"/>
              <a:gd name="connsiteY272" fmla="*/ 4656863 h 6099980"/>
              <a:gd name="connsiteX273" fmla="*/ 3609976 w 6703452"/>
              <a:gd name="connsiteY273" fmla="*/ 4801643 h 6099980"/>
              <a:gd name="connsiteX274" fmla="*/ 3458528 w 6703452"/>
              <a:gd name="connsiteY274" fmla="*/ 4925468 h 6099980"/>
              <a:gd name="connsiteX275" fmla="*/ 3493770 w 6703452"/>
              <a:gd name="connsiteY275" fmla="*/ 4901655 h 6099980"/>
              <a:gd name="connsiteX276" fmla="*/ 3457576 w 6703452"/>
              <a:gd name="connsiteY276" fmla="*/ 4927373 h 6099980"/>
              <a:gd name="connsiteX277" fmla="*/ 3435668 w 6703452"/>
              <a:gd name="connsiteY277" fmla="*/ 4942613 h 6099980"/>
              <a:gd name="connsiteX278" fmla="*/ 3417570 w 6703452"/>
              <a:gd name="connsiteY278" fmla="*/ 4956900 h 6099980"/>
              <a:gd name="connsiteX279" fmla="*/ 3405188 w 6703452"/>
              <a:gd name="connsiteY279" fmla="*/ 4966425 h 6099980"/>
              <a:gd name="connsiteX280" fmla="*/ 3364230 w 6703452"/>
              <a:gd name="connsiteY280" fmla="*/ 4991191 h 6099980"/>
              <a:gd name="connsiteX281" fmla="*/ 3360420 w 6703452"/>
              <a:gd name="connsiteY281" fmla="*/ 4982618 h 6099980"/>
              <a:gd name="connsiteX282" fmla="*/ 3264216 w 6703452"/>
              <a:gd name="connsiteY282" fmla="*/ 5027386 h 6099980"/>
              <a:gd name="connsiteX283" fmla="*/ 3177540 w 6703452"/>
              <a:gd name="connsiteY283" fmla="*/ 5053103 h 6099980"/>
              <a:gd name="connsiteX284" fmla="*/ 3231832 w 6703452"/>
              <a:gd name="connsiteY284" fmla="*/ 5033100 h 6099980"/>
              <a:gd name="connsiteX285" fmla="*/ 3356610 w 6703452"/>
              <a:gd name="connsiteY285" fmla="*/ 4980713 h 6099980"/>
              <a:gd name="connsiteX286" fmla="*/ 3490912 w 6703452"/>
              <a:gd name="connsiteY286" fmla="*/ 4896893 h 6099980"/>
              <a:gd name="connsiteX287" fmla="*/ 3587116 w 6703452"/>
              <a:gd name="connsiteY287" fmla="*/ 4813073 h 6099980"/>
              <a:gd name="connsiteX288" fmla="*/ 3615690 w 6703452"/>
              <a:gd name="connsiteY288" fmla="*/ 4790213 h 6099980"/>
              <a:gd name="connsiteX289" fmla="*/ 3672840 w 6703452"/>
              <a:gd name="connsiteY289" fmla="*/ 4736873 h 6099980"/>
              <a:gd name="connsiteX290" fmla="*/ 3755708 w 6703452"/>
              <a:gd name="connsiteY290" fmla="*/ 4644480 h 6099980"/>
              <a:gd name="connsiteX291" fmla="*/ 3898584 w 6703452"/>
              <a:gd name="connsiteY291" fmla="*/ 4488270 h 6099980"/>
              <a:gd name="connsiteX292" fmla="*/ 3887152 w 6703452"/>
              <a:gd name="connsiteY292" fmla="*/ 4504463 h 6099980"/>
              <a:gd name="connsiteX293" fmla="*/ 3878580 w 6703452"/>
              <a:gd name="connsiteY293" fmla="*/ 4519703 h 6099980"/>
              <a:gd name="connsiteX294" fmla="*/ 3946208 w 6703452"/>
              <a:gd name="connsiteY294" fmla="*/ 4431120 h 6099980"/>
              <a:gd name="connsiteX295" fmla="*/ 4010978 w 6703452"/>
              <a:gd name="connsiteY295" fmla="*/ 4325393 h 6099980"/>
              <a:gd name="connsiteX296" fmla="*/ 4004310 w 6703452"/>
              <a:gd name="connsiteY296" fmla="*/ 4341586 h 6099980"/>
              <a:gd name="connsiteX297" fmla="*/ 4025264 w 6703452"/>
              <a:gd name="connsiteY297" fmla="*/ 4296818 h 6099980"/>
              <a:gd name="connsiteX298" fmla="*/ 4035742 w 6703452"/>
              <a:gd name="connsiteY298" fmla="*/ 4271100 h 6099980"/>
              <a:gd name="connsiteX299" fmla="*/ 4039908 w 6703452"/>
              <a:gd name="connsiteY299" fmla="*/ 4261932 h 6099980"/>
              <a:gd name="connsiteX300" fmla="*/ 982980 w 6703452"/>
              <a:gd name="connsiteY300" fmla="*/ 4261575 h 6099980"/>
              <a:gd name="connsiteX301" fmla="*/ 943928 w 6703452"/>
              <a:gd name="connsiteY301" fmla="*/ 4309200 h 6099980"/>
              <a:gd name="connsiteX302" fmla="*/ 945832 w 6703452"/>
              <a:gd name="connsiteY302" fmla="*/ 4305390 h 6099980"/>
              <a:gd name="connsiteX303" fmla="*/ 892492 w 6703452"/>
              <a:gd name="connsiteY303" fmla="*/ 4363493 h 6099980"/>
              <a:gd name="connsiteX304" fmla="*/ 837248 w 6703452"/>
              <a:gd name="connsiteY304" fmla="*/ 4416833 h 6099980"/>
              <a:gd name="connsiteX305" fmla="*/ 837270 w 6703452"/>
              <a:gd name="connsiteY305" fmla="*/ 4416811 h 6099980"/>
              <a:gd name="connsiteX306" fmla="*/ 864872 w 6703452"/>
              <a:gd name="connsiteY306" fmla="*/ 4388258 h 6099980"/>
              <a:gd name="connsiteX307" fmla="*/ 905828 w 6703452"/>
              <a:gd name="connsiteY307" fmla="*/ 4347300 h 6099980"/>
              <a:gd name="connsiteX308" fmla="*/ 927736 w 6703452"/>
              <a:gd name="connsiteY308" fmla="*/ 4324440 h 6099980"/>
              <a:gd name="connsiteX309" fmla="*/ 948690 w 6703452"/>
              <a:gd name="connsiteY309" fmla="*/ 4301580 h 6099980"/>
              <a:gd name="connsiteX310" fmla="*/ 982980 w 6703452"/>
              <a:gd name="connsiteY310" fmla="*/ 4261575 h 6099980"/>
              <a:gd name="connsiteX311" fmla="*/ 3967164 w 6703452"/>
              <a:gd name="connsiteY311" fmla="*/ 4118700 h 6099980"/>
              <a:gd name="connsiteX312" fmla="*/ 3965258 w 6703452"/>
              <a:gd name="connsiteY312" fmla="*/ 4132988 h 6099980"/>
              <a:gd name="connsiteX313" fmla="*/ 3962400 w 6703452"/>
              <a:gd name="connsiteY313" fmla="*/ 4149180 h 6099980"/>
              <a:gd name="connsiteX314" fmla="*/ 3954780 w 6703452"/>
              <a:gd name="connsiteY314" fmla="*/ 4194900 h 6099980"/>
              <a:gd name="connsiteX315" fmla="*/ 3965258 w 6703452"/>
              <a:gd name="connsiteY315" fmla="*/ 4168230 h 6099980"/>
              <a:gd name="connsiteX316" fmla="*/ 3944304 w 6703452"/>
              <a:gd name="connsiteY316" fmla="*/ 4235858 h 6099980"/>
              <a:gd name="connsiteX317" fmla="*/ 3915728 w 6703452"/>
              <a:gd name="connsiteY317" fmla="*/ 4297770 h 6099980"/>
              <a:gd name="connsiteX318" fmla="*/ 3881438 w 6703452"/>
              <a:gd name="connsiteY318" fmla="*/ 4359683 h 6099980"/>
              <a:gd name="connsiteX319" fmla="*/ 3930016 w 6703452"/>
              <a:gd name="connsiteY319" fmla="*/ 4287293 h 6099980"/>
              <a:gd name="connsiteX320" fmla="*/ 3845244 w 6703452"/>
              <a:gd name="connsiteY320" fmla="*/ 4418738 h 6099980"/>
              <a:gd name="connsiteX321" fmla="*/ 3741420 w 6703452"/>
              <a:gd name="connsiteY321" fmla="*/ 4536848 h 6099980"/>
              <a:gd name="connsiteX322" fmla="*/ 3789998 w 6703452"/>
              <a:gd name="connsiteY322" fmla="*/ 4481603 h 6099980"/>
              <a:gd name="connsiteX323" fmla="*/ 3842386 w 6703452"/>
              <a:gd name="connsiteY323" fmla="*/ 4414928 h 6099980"/>
              <a:gd name="connsiteX324" fmla="*/ 3860484 w 6703452"/>
              <a:gd name="connsiteY324" fmla="*/ 4389210 h 6099980"/>
              <a:gd name="connsiteX325" fmla="*/ 3868104 w 6703452"/>
              <a:gd name="connsiteY325" fmla="*/ 4375875 h 6099980"/>
              <a:gd name="connsiteX326" fmla="*/ 3842386 w 6703452"/>
              <a:gd name="connsiteY326" fmla="*/ 4403498 h 6099980"/>
              <a:gd name="connsiteX327" fmla="*/ 3784284 w 6703452"/>
              <a:gd name="connsiteY327" fmla="*/ 4483508 h 6099980"/>
              <a:gd name="connsiteX328" fmla="*/ 3809048 w 6703452"/>
              <a:gd name="connsiteY328" fmla="*/ 4449218 h 6099980"/>
              <a:gd name="connsiteX329" fmla="*/ 3758566 w 6703452"/>
              <a:gd name="connsiteY329" fmla="*/ 4500653 h 6099980"/>
              <a:gd name="connsiteX330" fmla="*/ 3698558 w 6703452"/>
              <a:gd name="connsiteY330" fmla="*/ 4565423 h 6099980"/>
              <a:gd name="connsiteX331" fmla="*/ 3720466 w 6703452"/>
              <a:gd name="connsiteY331" fmla="*/ 4551135 h 6099980"/>
              <a:gd name="connsiteX332" fmla="*/ 3543430 w 6703452"/>
              <a:gd name="connsiteY332" fmla="*/ 4736219 h 6099980"/>
              <a:gd name="connsiteX333" fmla="*/ 3546158 w 6703452"/>
              <a:gd name="connsiteY333" fmla="*/ 4732348 h 6099980"/>
              <a:gd name="connsiteX334" fmla="*/ 3546158 w 6703452"/>
              <a:gd name="connsiteY334" fmla="*/ 4729253 h 6099980"/>
              <a:gd name="connsiteX335" fmla="*/ 3493772 w 6703452"/>
              <a:gd name="connsiteY335" fmla="*/ 4777830 h 6099980"/>
              <a:gd name="connsiteX336" fmla="*/ 3465196 w 6703452"/>
              <a:gd name="connsiteY336" fmla="*/ 4802595 h 6099980"/>
              <a:gd name="connsiteX337" fmla="*/ 3424238 w 6703452"/>
              <a:gd name="connsiteY337" fmla="*/ 4833075 h 6099980"/>
              <a:gd name="connsiteX338" fmla="*/ 3507104 w 6703452"/>
              <a:gd name="connsiteY338" fmla="*/ 4760685 h 6099980"/>
              <a:gd name="connsiteX339" fmla="*/ 3408046 w 6703452"/>
              <a:gd name="connsiteY339" fmla="*/ 4838790 h 6099980"/>
              <a:gd name="connsiteX340" fmla="*/ 3379472 w 6703452"/>
              <a:gd name="connsiteY340" fmla="*/ 4857840 h 6099980"/>
              <a:gd name="connsiteX341" fmla="*/ 3357564 w 6703452"/>
              <a:gd name="connsiteY341" fmla="*/ 4872128 h 6099980"/>
              <a:gd name="connsiteX342" fmla="*/ 3335656 w 6703452"/>
              <a:gd name="connsiteY342" fmla="*/ 4884510 h 6099980"/>
              <a:gd name="connsiteX343" fmla="*/ 3323272 w 6703452"/>
              <a:gd name="connsiteY343" fmla="*/ 4892130 h 6099980"/>
              <a:gd name="connsiteX344" fmla="*/ 3308986 w 6703452"/>
              <a:gd name="connsiteY344" fmla="*/ 4899750 h 6099980"/>
              <a:gd name="connsiteX345" fmla="*/ 3269932 w 6703452"/>
              <a:gd name="connsiteY345" fmla="*/ 4919753 h 6099980"/>
              <a:gd name="connsiteX346" fmla="*/ 3243264 w 6703452"/>
              <a:gd name="connsiteY346" fmla="*/ 4932135 h 6099980"/>
              <a:gd name="connsiteX347" fmla="*/ 3210878 w 6703452"/>
              <a:gd name="connsiteY347" fmla="*/ 4944518 h 6099980"/>
              <a:gd name="connsiteX348" fmla="*/ 3214688 w 6703452"/>
              <a:gd name="connsiteY348" fmla="*/ 4942613 h 6099980"/>
              <a:gd name="connsiteX349" fmla="*/ 3082292 w 6703452"/>
              <a:gd name="connsiteY349" fmla="*/ 4971188 h 6099980"/>
              <a:gd name="connsiteX350" fmla="*/ 2948940 w 6703452"/>
              <a:gd name="connsiteY350" fmla="*/ 4972140 h 6099980"/>
              <a:gd name="connsiteX351" fmla="*/ 2951798 w 6703452"/>
              <a:gd name="connsiteY351" fmla="*/ 4967378 h 6099980"/>
              <a:gd name="connsiteX352" fmla="*/ 2899412 w 6703452"/>
              <a:gd name="connsiteY352" fmla="*/ 4964520 h 6099980"/>
              <a:gd name="connsiteX353" fmla="*/ 2866072 w 6703452"/>
              <a:gd name="connsiteY353" fmla="*/ 4958805 h 6099980"/>
              <a:gd name="connsiteX354" fmla="*/ 2737486 w 6703452"/>
              <a:gd name="connsiteY354" fmla="*/ 4931182 h 6099980"/>
              <a:gd name="connsiteX355" fmla="*/ 2762252 w 6703452"/>
              <a:gd name="connsiteY355" fmla="*/ 4935945 h 6099980"/>
              <a:gd name="connsiteX356" fmla="*/ 2718436 w 6703452"/>
              <a:gd name="connsiteY356" fmla="*/ 4920705 h 6099980"/>
              <a:gd name="connsiteX357" fmla="*/ 2554604 w 6703452"/>
              <a:gd name="connsiteY357" fmla="*/ 4893082 h 6099980"/>
              <a:gd name="connsiteX358" fmla="*/ 2481264 w 6703452"/>
              <a:gd name="connsiteY358" fmla="*/ 4886415 h 6099980"/>
              <a:gd name="connsiteX359" fmla="*/ 2436496 w 6703452"/>
              <a:gd name="connsiteY359" fmla="*/ 4883557 h 6099980"/>
              <a:gd name="connsiteX360" fmla="*/ 2381252 w 6703452"/>
              <a:gd name="connsiteY360" fmla="*/ 4881653 h 6099980"/>
              <a:gd name="connsiteX361" fmla="*/ 2361248 w 6703452"/>
              <a:gd name="connsiteY361" fmla="*/ 4876890 h 6099980"/>
              <a:gd name="connsiteX362" fmla="*/ 2346960 w 6703452"/>
              <a:gd name="connsiteY362" fmla="*/ 4873080 h 6099980"/>
              <a:gd name="connsiteX363" fmla="*/ 2496504 w 6703452"/>
              <a:gd name="connsiteY363" fmla="*/ 4879748 h 6099980"/>
              <a:gd name="connsiteX364" fmla="*/ 2483168 w 6703452"/>
              <a:gd name="connsiteY364" fmla="*/ 4874985 h 6099980"/>
              <a:gd name="connsiteX365" fmla="*/ 2431732 w 6703452"/>
              <a:gd name="connsiteY365" fmla="*/ 4870223 h 6099980"/>
              <a:gd name="connsiteX366" fmla="*/ 2418398 w 6703452"/>
              <a:gd name="connsiteY366" fmla="*/ 4866413 h 6099980"/>
              <a:gd name="connsiteX367" fmla="*/ 2369820 w 6703452"/>
              <a:gd name="connsiteY367" fmla="*/ 4864508 h 6099980"/>
              <a:gd name="connsiteX368" fmla="*/ 2323148 w 6703452"/>
              <a:gd name="connsiteY368" fmla="*/ 4865460 h 6099980"/>
              <a:gd name="connsiteX369" fmla="*/ 2300288 w 6703452"/>
              <a:gd name="connsiteY369" fmla="*/ 4866413 h 6099980"/>
              <a:gd name="connsiteX370" fmla="*/ 2277428 w 6703452"/>
              <a:gd name="connsiteY370" fmla="*/ 4868318 h 6099980"/>
              <a:gd name="connsiteX371" fmla="*/ 2229804 w 6703452"/>
              <a:gd name="connsiteY371" fmla="*/ 4874033 h 6099980"/>
              <a:gd name="connsiteX372" fmla="*/ 2270760 w 6703452"/>
              <a:gd name="connsiteY372" fmla="*/ 4868318 h 6099980"/>
              <a:gd name="connsiteX373" fmla="*/ 2311718 w 6703452"/>
              <a:gd name="connsiteY373" fmla="*/ 4863555 h 6099980"/>
              <a:gd name="connsiteX374" fmla="*/ 2394586 w 6703452"/>
              <a:gd name="connsiteY374" fmla="*/ 4860698 h 6099980"/>
              <a:gd name="connsiteX375" fmla="*/ 2436496 w 6703452"/>
              <a:gd name="connsiteY375" fmla="*/ 4861650 h 6099980"/>
              <a:gd name="connsiteX376" fmla="*/ 2477452 w 6703452"/>
              <a:gd name="connsiteY376" fmla="*/ 4865460 h 6099980"/>
              <a:gd name="connsiteX377" fmla="*/ 2557464 w 6703452"/>
              <a:gd name="connsiteY377" fmla="*/ 4875938 h 6099980"/>
              <a:gd name="connsiteX378" fmla="*/ 2858452 w 6703452"/>
              <a:gd name="connsiteY378" fmla="*/ 4936898 h 6099980"/>
              <a:gd name="connsiteX379" fmla="*/ 2999424 w 6703452"/>
              <a:gd name="connsiteY379" fmla="*/ 4952138 h 6099980"/>
              <a:gd name="connsiteX380" fmla="*/ 3135630 w 6703452"/>
              <a:gd name="connsiteY380" fmla="*/ 4942613 h 6099980"/>
              <a:gd name="connsiteX381" fmla="*/ 3388044 w 6703452"/>
              <a:gd name="connsiteY381" fmla="*/ 4833075 h 6099980"/>
              <a:gd name="connsiteX382" fmla="*/ 3394712 w 6703452"/>
              <a:gd name="connsiteY382" fmla="*/ 4826408 h 6099980"/>
              <a:gd name="connsiteX383" fmla="*/ 3413760 w 6703452"/>
              <a:gd name="connsiteY383" fmla="*/ 4814978 h 6099980"/>
              <a:gd name="connsiteX384" fmla="*/ 3517584 w 6703452"/>
              <a:gd name="connsiteY384" fmla="*/ 4731158 h 6099980"/>
              <a:gd name="connsiteX385" fmla="*/ 3616644 w 6703452"/>
              <a:gd name="connsiteY385" fmla="*/ 4637813 h 6099980"/>
              <a:gd name="connsiteX386" fmla="*/ 3653792 w 6703452"/>
              <a:gd name="connsiteY386" fmla="*/ 4596855 h 6099980"/>
              <a:gd name="connsiteX387" fmla="*/ 3716656 w 6703452"/>
              <a:gd name="connsiteY387" fmla="*/ 4530180 h 6099980"/>
              <a:gd name="connsiteX388" fmla="*/ 3687128 w 6703452"/>
              <a:gd name="connsiteY388" fmla="*/ 4566375 h 6099980"/>
              <a:gd name="connsiteX389" fmla="*/ 3707130 w 6703452"/>
              <a:gd name="connsiteY389" fmla="*/ 4545420 h 6099980"/>
              <a:gd name="connsiteX390" fmla="*/ 3758566 w 6703452"/>
              <a:gd name="connsiteY390" fmla="*/ 4489223 h 6099980"/>
              <a:gd name="connsiteX391" fmla="*/ 3806192 w 6703452"/>
              <a:gd name="connsiteY391" fmla="*/ 4434930 h 6099980"/>
              <a:gd name="connsiteX392" fmla="*/ 3861436 w 6703452"/>
              <a:gd name="connsiteY392" fmla="*/ 4365398 h 6099980"/>
              <a:gd name="connsiteX393" fmla="*/ 3896678 w 6703452"/>
              <a:gd name="connsiteY393" fmla="*/ 4302533 h 6099980"/>
              <a:gd name="connsiteX394" fmla="*/ 3960496 w 6703452"/>
              <a:gd name="connsiteY394" fmla="*/ 4138703 h 6099980"/>
              <a:gd name="connsiteX395" fmla="*/ 3965258 w 6703452"/>
              <a:gd name="connsiteY395" fmla="*/ 4130130 h 6099980"/>
              <a:gd name="connsiteX396" fmla="*/ 4078604 w 6703452"/>
              <a:gd name="connsiteY396" fmla="*/ 4072027 h 6099980"/>
              <a:gd name="connsiteX397" fmla="*/ 4073844 w 6703452"/>
              <a:gd name="connsiteY397" fmla="*/ 4105365 h 6099980"/>
              <a:gd name="connsiteX398" fmla="*/ 4066224 w 6703452"/>
              <a:gd name="connsiteY398" fmla="*/ 4155847 h 6099980"/>
              <a:gd name="connsiteX399" fmla="*/ 4078604 w 6703452"/>
              <a:gd name="connsiteY399" fmla="*/ 4072027 h 6099980"/>
              <a:gd name="connsiteX400" fmla="*/ 3986212 w 6703452"/>
              <a:gd name="connsiteY400" fmla="*/ 4023450 h 6099980"/>
              <a:gd name="connsiteX401" fmla="*/ 3970020 w 6703452"/>
              <a:gd name="connsiteY401" fmla="*/ 4122510 h 6099980"/>
              <a:gd name="connsiteX402" fmla="*/ 3973830 w 6703452"/>
              <a:gd name="connsiteY402" fmla="*/ 4075838 h 6099980"/>
              <a:gd name="connsiteX403" fmla="*/ 3986212 w 6703452"/>
              <a:gd name="connsiteY403" fmla="*/ 4023450 h 6099980"/>
              <a:gd name="connsiteX404" fmla="*/ 4027170 w 6703452"/>
              <a:gd name="connsiteY404" fmla="*/ 3831045 h 6099980"/>
              <a:gd name="connsiteX405" fmla="*/ 4018598 w 6703452"/>
              <a:gd name="connsiteY405" fmla="*/ 3881527 h 6099980"/>
              <a:gd name="connsiteX406" fmla="*/ 3989070 w 6703452"/>
              <a:gd name="connsiteY406" fmla="*/ 4037737 h 6099980"/>
              <a:gd name="connsiteX407" fmla="*/ 3986212 w 6703452"/>
              <a:gd name="connsiteY407" fmla="*/ 4022498 h 6099980"/>
              <a:gd name="connsiteX408" fmla="*/ 4002404 w 6703452"/>
              <a:gd name="connsiteY408" fmla="*/ 3927248 h 6099980"/>
              <a:gd name="connsiteX409" fmla="*/ 4013836 w 6703452"/>
              <a:gd name="connsiteY409" fmla="*/ 3878670 h 6099980"/>
              <a:gd name="connsiteX410" fmla="*/ 4019552 w 6703452"/>
              <a:gd name="connsiteY410" fmla="*/ 3854858 h 6099980"/>
              <a:gd name="connsiteX411" fmla="*/ 4194376 w 6703452"/>
              <a:gd name="connsiteY411" fmla="*/ 3649423 h 6099980"/>
              <a:gd name="connsiteX412" fmla="*/ 4184452 w 6703452"/>
              <a:gd name="connsiteY412" fmla="*/ 3670907 h 6099980"/>
              <a:gd name="connsiteX413" fmla="*/ 4170044 w 6703452"/>
              <a:gd name="connsiteY413" fmla="*/ 3699601 h 6099980"/>
              <a:gd name="connsiteX414" fmla="*/ 4186238 w 6703452"/>
              <a:gd name="connsiteY414" fmla="*/ 3665311 h 6099980"/>
              <a:gd name="connsiteX415" fmla="*/ 4249104 w 6703452"/>
              <a:gd name="connsiteY415" fmla="*/ 3593873 h 6099980"/>
              <a:gd name="connsiteX416" fmla="*/ 4162424 w 6703452"/>
              <a:gd name="connsiteY416" fmla="*/ 3824378 h 6099980"/>
              <a:gd name="connsiteX417" fmla="*/ 4148138 w 6703452"/>
              <a:gd name="connsiteY417" fmla="*/ 3883433 h 6099980"/>
              <a:gd name="connsiteX418" fmla="*/ 4137660 w 6703452"/>
              <a:gd name="connsiteY418" fmla="*/ 3942488 h 6099980"/>
              <a:gd name="connsiteX419" fmla="*/ 4124324 w 6703452"/>
              <a:gd name="connsiteY419" fmla="*/ 4065361 h 6099980"/>
              <a:gd name="connsiteX420" fmla="*/ 4109084 w 6703452"/>
              <a:gd name="connsiteY420" fmla="*/ 4169183 h 6099980"/>
              <a:gd name="connsiteX421" fmla="*/ 4070984 w 6703452"/>
              <a:gd name="connsiteY421" fmla="*/ 4296818 h 6099980"/>
              <a:gd name="connsiteX422" fmla="*/ 4010978 w 6703452"/>
              <a:gd name="connsiteY422" fmla="*/ 4410165 h 6099980"/>
              <a:gd name="connsiteX423" fmla="*/ 3959544 w 6703452"/>
              <a:gd name="connsiteY423" fmla="*/ 4486365 h 6099980"/>
              <a:gd name="connsiteX424" fmla="*/ 3881438 w 6703452"/>
              <a:gd name="connsiteY424" fmla="*/ 4568280 h 6099980"/>
              <a:gd name="connsiteX425" fmla="*/ 3902392 w 6703452"/>
              <a:gd name="connsiteY425" fmla="*/ 4549230 h 6099980"/>
              <a:gd name="connsiteX426" fmla="*/ 3820478 w 6703452"/>
              <a:gd name="connsiteY426" fmla="*/ 4634003 h 6099980"/>
              <a:gd name="connsiteX427" fmla="*/ 3733800 w 6703452"/>
              <a:gd name="connsiteY427" fmla="*/ 4721633 h 6099980"/>
              <a:gd name="connsiteX428" fmla="*/ 3587116 w 6703452"/>
              <a:gd name="connsiteY428" fmla="*/ 4865461 h 6099980"/>
              <a:gd name="connsiteX429" fmla="*/ 3633788 w 6703452"/>
              <a:gd name="connsiteY429" fmla="*/ 4814978 h 6099980"/>
              <a:gd name="connsiteX430" fmla="*/ 3519488 w 6703452"/>
              <a:gd name="connsiteY430" fmla="*/ 4914991 h 6099980"/>
              <a:gd name="connsiteX431" fmla="*/ 3468052 w 6703452"/>
              <a:gd name="connsiteY431" fmla="*/ 4954043 h 6099980"/>
              <a:gd name="connsiteX432" fmla="*/ 3442336 w 6703452"/>
              <a:gd name="connsiteY432" fmla="*/ 4972141 h 6099980"/>
              <a:gd name="connsiteX433" fmla="*/ 3416618 w 6703452"/>
              <a:gd name="connsiteY433" fmla="*/ 4989286 h 6099980"/>
              <a:gd name="connsiteX434" fmla="*/ 3430904 w 6703452"/>
              <a:gd name="connsiteY434" fmla="*/ 4979761 h 6099980"/>
              <a:gd name="connsiteX435" fmla="*/ 3439478 w 6703452"/>
              <a:gd name="connsiteY435" fmla="*/ 4972141 h 6099980"/>
              <a:gd name="connsiteX436" fmla="*/ 3389948 w 6703452"/>
              <a:gd name="connsiteY436" fmla="*/ 4999763 h 6099980"/>
              <a:gd name="connsiteX437" fmla="*/ 3338512 w 6703452"/>
              <a:gd name="connsiteY437" fmla="*/ 5027386 h 6099980"/>
              <a:gd name="connsiteX438" fmla="*/ 3285172 w 6703452"/>
              <a:gd name="connsiteY438" fmla="*/ 5051198 h 6099980"/>
              <a:gd name="connsiteX439" fmla="*/ 3231832 w 6703452"/>
              <a:gd name="connsiteY439" fmla="*/ 5069295 h 6099980"/>
              <a:gd name="connsiteX440" fmla="*/ 3284220 w 6703452"/>
              <a:gd name="connsiteY440" fmla="*/ 5050245 h 6099980"/>
              <a:gd name="connsiteX441" fmla="*/ 3253740 w 6703452"/>
              <a:gd name="connsiteY441" fmla="*/ 5059770 h 6099980"/>
              <a:gd name="connsiteX442" fmla="*/ 3237548 w 6703452"/>
              <a:gd name="connsiteY442" fmla="*/ 5065486 h 6099980"/>
              <a:gd name="connsiteX443" fmla="*/ 3220404 w 6703452"/>
              <a:gd name="connsiteY443" fmla="*/ 5070248 h 6099980"/>
              <a:gd name="connsiteX444" fmla="*/ 3188970 w 6703452"/>
              <a:gd name="connsiteY444" fmla="*/ 5078820 h 6099980"/>
              <a:gd name="connsiteX445" fmla="*/ 3145156 w 6703452"/>
              <a:gd name="connsiteY445" fmla="*/ 5088345 h 6099980"/>
              <a:gd name="connsiteX446" fmla="*/ 3122296 w 6703452"/>
              <a:gd name="connsiteY446" fmla="*/ 5092155 h 6099980"/>
              <a:gd name="connsiteX447" fmla="*/ 3103244 w 6703452"/>
              <a:gd name="connsiteY447" fmla="*/ 5095013 h 6099980"/>
              <a:gd name="connsiteX448" fmla="*/ 3090878 w 6703452"/>
              <a:gd name="connsiteY448" fmla="*/ 5097454 h 6099980"/>
              <a:gd name="connsiteX449" fmla="*/ 3088816 w 6703452"/>
              <a:gd name="connsiteY449" fmla="*/ 5098693 h 6099980"/>
              <a:gd name="connsiteX450" fmla="*/ 3026092 w 6703452"/>
              <a:gd name="connsiteY450" fmla="*/ 5101680 h 6099980"/>
              <a:gd name="connsiteX451" fmla="*/ 3029904 w 6703452"/>
              <a:gd name="connsiteY451" fmla="*/ 5102633 h 6099980"/>
              <a:gd name="connsiteX452" fmla="*/ 2994660 w 6703452"/>
              <a:gd name="connsiteY452" fmla="*/ 5100728 h 6099980"/>
              <a:gd name="connsiteX453" fmla="*/ 2922270 w 6703452"/>
              <a:gd name="connsiteY453" fmla="*/ 5093108 h 6099980"/>
              <a:gd name="connsiteX454" fmla="*/ 2842260 w 6703452"/>
              <a:gd name="connsiteY454" fmla="*/ 5075963 h 6099980"/>
              <a:gd name="connsiteX455" fmla="*/ 2878456 w 6703452"/>
              <a:gd name="connsiteY455" fmla="*/ 5079773 h 6099980"/>
              <a:gd name="connsiteX456" fmla="*/ 2906078 w 6703452"/>
              <a:gd name="connsiteY456" fmla="*/ 5081678 h 6099980"/>
              <a:gd name="connsiteX457" fmla="*/ 2943224 w 6703452"/>
              <a:gd name="connsiteY457" fmla="*/ 5083583 h 6099980"/>
              <a:gd name="connsiteX458" fmla="*/ 2970848 w 6703452"/>
              <a:gd name="connsiteY458" fmla="*/ 5084536 h 6099980"/>
              <a:gd name="connsiteX459" fmla="*/ 3007044 w 6703452"/>
              <a:gd name="connsiteY459" fmla="*/ 5085488 h 6099980"/>
              <a:gd name="connsiteX460" fmla="*/ 3045144 w 6703452"/>
              <a:gd name="connsiteY460" fmla="*/ 5088345 h 6099980"/>
              <a:gd name="connsiteX461" fmla="*/ 3089910 w 6703452"/>
              <a:gd name="connsiteY461" fmla="*/ 5087393 h 6099980"/>
              <a:gd name="connsiteX462" fmla="*/ 3139440 w 6703452"/>
              <a:gd name="connsiteY462" fmla="*/ 5081678 h 6099980"/>
              <a:gd name="connsiteX463" fmla="*/ 3191828 w 6703452"/>
              <a:gd name="connsiteY463" fmla="*/ 5071200 h 6099980"/>
              <a:gd name="connsiteX464" fmla="*/ 3404236 w 6703452"/>
              <a:gd name="connsiteY464" fmla="*/ 4981666 h 6099980"/>
              <a:gd name="connsiteX465" fmla="*/ 3435668 w 6703452"/>
              <a:gd name="connsiteY465" fmla="*/ 4957853 h 6099980"/>
              <a:gd name="connsiteX466" fmla="*/ 3457576 w 6703452"/>
              <a:gd name="connsiteY466" fmla="*/ 4942613 h 6099980"/>
              <a:gd name="connsiteX467" fmla="*/ 3500438 w 6703452"/>
              <a:gd name="connsiteY467" fmla="*/ 4911180 h 6099980"/>
              <a:gd name="connsiteX468" fmla="*/ 3471864 w 6703452"/>
              <a:gd name="connsiteY468" fmla="*/ 4935945 h 6099980"/>
              <a:gd name="connsiteX469" fmla="*/ 3426144 w 6703452"/>
              <a:gd name="connsiteY469" fmla="*/ 4968330 h 6099980"/>
              <a:gd name="connsiteX470" fmla="*/ 3422332 w 6703452"/>
              <a:gd name="connsiteY470" fmla="*/ 4977855 h 6099980"/>
              <a:gd name="connsiteX471" fmla="*/ 3541396 w 6703452"/>
              <a:gd name="connsiteY471" fmla="*/ 4894988 h 6099980"/>
              <a:gd name="connsiteX472" fmla="*/ 3590924 w 6703452"/>
              <a:gd name="connsiteY472" fmla="*/ 4851173 h 6099980"/>
              <a:gd name="connsiteX473" fmla="*/ 3619500 w 6703452"/>
              <a:gd name="connsiteY473" fmla="*/ 4820693 h 6099980"/>
              <a:gd name="connsiteX474" fmla="*/ 3544252 w 6703452"/>
              <a:gd name="connsiteY474" fmla="*/ 4883558 h 6099980"/>
              <a:gd name="connsiteX475" fmla="*/ 3538538 w 6703452"/>
              <a:gd name="connsiteY475" fmla="*/ 4882605 h 6099980"/>
              <a:gd name="connsiteX476" fmla="*/ 3532824 w 6703452"/>
              <a:gd name="connsiteY476" fmla="*/ 4881653 h 6099980"/>
              <a:gd name="connsiteX477" fmla="*/ 3453766 w 6703452"/>
              <a:gd name="connsiteY477" fmla="*/ 4938803 h 6099980"/>
              <a:gd name="connsiteX478" fmla="*/ 3482340 w 6703452"/>
              <a:gd name="connsiteY478" fmla="*/ 4916895 h 6099980"/>
              <a:gd name="connsiteX479" fmla="*/ 3509010 w 6703452"/>
              <a:gd name="connsiteY479" fmla="*/ 4894988 h 6099980"/>
              <a:gd name="connsiteX480" fmla="*/ 3539492 w 6703452"/>
              <a:gd name="connsiteY480" fmla="*/ 4869271 h 6099980"/>
              <a:gd name="connsiteX481" fmla="*/ 3578544 w 6703452"/>
              <a:gd name="connsiteY481" fmla="*/ 4834980 h 6099980"/>
              <a:gd name="connsiteX482" fmla="*/ 3599498 w 6703452"/>
              <a:gd name="connsiteY482" fmla="*/ 4819740 h 6099980"/>
              <a:gd name="connsiteX483" fmla="*/ 3561398 w 6703452"/>
              <a:gd name="connsiteY483" fmla="*/ 4856888 h 6099980"/>
              <a:gd name="connsiteX484" fmla="*/ 3545204 w 6703452"/>
              <a:gd name="connsiteY484" fmla="*/ 4874033 h 6099980"/>
              <a:gd name="connsiteX485" fmla="*/ 3631884 w 6703452"/>
              <a:gd name="connsiteY485" fmla="*/ 4799738 h 6099980"/>
              <a:gd name="connsiteX486" fmla="*/ 3644266 w 6703452"/>
              <a:gd name="connsiteY486" fmla="*/ 4774973 h 6099980"/>
              <a:gd name="connsiteX487" fmla="*/ 3786188 w 6703452"/>
              <a:gd name="connsiteY487" fmla="*/ 4634003 h 6099980"/>
              <a:gd name="connsiteX488" fmla="*/ 3652838 w 6703452"/>
              <a:gd name="connsiteY488" fmla="*/ 4777830 h 6099980"/>
              <a:gd name="connsiteX489" fmla="*/ 3793808 w 6703452"/>
              <a:gd name="connsiteY489" fmla="*/ 4637813 h 6099980"/>
              <a:gd name="connsiteX490" fmla="*/ 3884296 w 6703452"/>
              <a:gd name="connsiteY490" fmla="*/ 4546373 h 6099980"/>
              <a:gd name="connsiteX491" fmla="*/ 3998596 w 6703452"/>
              <a:gd name="connsiteY491" fmla="*/ 4383495 h 6099980"/>
              <a:gd name="connsiteX492" fmla="*/ 4038600 w 6703452"/>
              <a:gd name="connsiteY492" fmla="*/ 4296818 h 6099980"/>
              <a:gd name="connsiteX493" fmla="*/ 4064318 w 6703452"/>
              <a:gd name="connsiteY493" fmla="*/ 4206330 h 6099980"/>
              <a:gd name="connsiteX494" fmla="*/ 4089084 w 6703452"/>
              <a:gd name="connsiteY494" fmla="*/ 4024403 h 6099980"/>
              <a:gd name="connsiteX495" fmla="*/ 4103370 w 6703452"/>
              <a:gd name="connsiteY495" fmla="*/ 3931058 h 6099980"/>
              <a:gd name="connsiteX496" fmla="*/ 4113848 w 6703452"/>
              <a:gd name="connsiteY496" fmla="*/ 3882480 h 6099980"/>
              <a:gd name="connsiteX497" fmla="*/ 4128136 w 6703452"/>
              <a:gd name="connsiteY497" fmla="*/ 3832950 h 6099980"/>
              <a:gd name="connsiteX498" fmla="*/ 4140518 w 6703452"/>
              <a:gd name="connsiteY498" fmla="*/ 3798661 h 6099980"/>
              <a:gd name="connsiteX499" fmla="*/ 4150044 w 6703452"/>
              <a:gd name="connsiteY499" fmla="*/ 3774848 h 6099980"/>
              <a:gd name="connsiteX500" fmla="*/ 4161472 w 6703452"/>
              <a:gd name="connsiteY500" fmla="*/ 3752940 h 6099980"/>
              <a:gd name="connsiteX501" fmla="*/ 4155758 w 6703452"/>
              <a:gd name="connsiteY501" fmla="*/ 3785325 h 6099980"/>
              <a:gd name="connsiteX502" fmla="*/ 4178618 w 6703452"/>
              <a:gd name="connsiteY502" fmla="*/ 3726270 h 6099980"/>
              <a:gd name="connsiteX503" fmla="*/ 4190048 w 6703452"/>
              <a:gd name="connsiteY503" fmla="*/ 3695790 h 6099980"/>
              <a:gd name="connsiteX504" fmla="*/ 4215766 w 6703452"/>
              <a:gd name="connsiteY504" fmla="*/ 3632925 h 6099980"/>
              <a:gd name="connsiteX505" fmla="*/ 4197668 w 6703452"/>
              <a:gd name="connsiteY505" fmla="*/ 3681503 h 6099980"/>
              <a:gd name="connsiteX506" fmla="*/ 4222432 w 6703452"/>
              <a:gd name="connsiteY506" fmla="*/ 3646261 h 6099980"/>
              <a:gd name="connsiteX507" fmla="*/ 4249104 w 6703452"/>
              <a:gd name="connsiteY507" fmla="*/ 3593873 h 6099980"/>
              <a:gd name="connsiteX508" fmla="*/ 4281488 w 6703452"/>
              <a:gd name="connsiteY508" fmla="*/ 3530055 h 6099980"/>
              <a:gd name="connsiteX509" fmla="*/ 4249104 w 6703452"/>
              <a:gd name="connsiteY509" fmla="*/ 3593873 h 6099980"/>
              <a:gd name="connsiteX510" fmla="*/ 4281488 w 6703452"/>
              <a:gd name="connsiteY510" fmla="*/ 3530055 h 6099980"/>
              <a:gd name="connsiteX511" fmla="*/ 4270058 w 6703452"/>
              <a:gd name="connsiteY511" fmla="*/ 3514815 h 6099980"/>
              <a:gd name="connsiteX512" fmla="*/ 4248152 w 6703452"/>
              <a:gd name="connsiteY512" fmla="*/ 3555773 h 6099980"/>
              <a:gd name="connsiteX513" fmla="*/ 4251960 w 6703452"/>
              <a:gd name="connsiteY513" fmla="*/ 3546248 h 6099980"/>
              <a:gd name="connsiteX514" fmla="*/ 4270058 w 6703452"/>
              <a:gd name="connsiteY514" fmla="*/ 3514815 h 6099980"/>
              <a:gd name="connsiteX515" fmla="*/ 4290298 w 6703452"/>
              <a:gd name="connsiteY515" fmla="*/ 3505053 h 6099980"/>
              <a:gd name="connsiteX516" fmla="*/ 4291966 w 6703452"/>
              <a:gd name="connsiteY516" fmla="*/ 3505290 h 6099980"/>
              <a:gd name="connsiteX517" fmla="*/ 4281488 w 6703452"/>
              <a:gd name="connsiteY517" fmla="*/ 3520530 h 6099980"/>
              <a:gd name="connsiteX518" fmla="*/ 4284344 w 6703452"/>
              <a:gd name="connsiteY518" fmla="*/ 3511958 h 6099980"/>
              <a:gd name="connsiteX519" fmla="*/ 4290298 w 6703452"/>
              <a:gd name="connsiteY519" fmla="*/ 3505053 h 6099980"/>
              <a:gd name="connsiteX520" fmla="*/ 4308158 w 6703452"/>
              <a:gd name="connsiteY520" fmla="*/ 3483383 h 6099980"/>
              <a:gd name="connsiteX521" fmla="*/ 4281488 w 6703452"/>
              <a:gd name="connsiteY521" fmla="*/ 3530055 h 6099980"/>
              <a:gd name="connsiteX522" fmla="*/ 4292918 w 6703452"/>
              <a:gd name="connsiteY522" fmla="*/ 3506243 h 6099980"/>
              <a:gd name="connsiteX523" fmla="*/ 4308158 w 6703452"/>
              <a:gd name="connsiteY523" fmla="*/ 3483383 h 6099980"/>
              <a:gd name="connsiteX524" fmla="*/ 1436372 w 6703452"/>
              <a:gd name="connsiteY524" fmla="*/ 3453855 h 6099980"/>
              <a:gd name="connsiteX525" fmla="*/ 1407796 w 6703452"/>
              <a:gd name="connsiteY525" fmla="*/ 3559583 h 6099980"/>
              <a:gd name="connsiteX526" fmla="*/ 1369696 w 6703452"/>
              <a:gd name="connsiteY526" fmla="*/ 3673883 h 6099980"/>
              <a:gd name="connsiteX527" fmla="*/ 1372552 w 6703452"/>
              <a:gd name="connsiteY527" fmla="*/ 3664358 h 6099980"/>
              <a:gd name="connsiteX528" fmla="*/ 1373506 w 6703452"/>
              <a:gd name="connsiteY528" fmla="*/ 3657690 h 6099980"/>
              <a:gd name="connsiteX529" fmla="*/ 1308736 w 6703452"/>
              <a:gd name="connsiteY529" fmla="*/ 3799612 h 6099980"/>
              <a:gd name="connsiteX530" fmla="*/ 1311594 w 6703452"/>
              <a:gd name="connsiteY530" fmla="*/ 3790087 h 6099980"/>
              <a:gd name="connsiteX531" fmla="*/ 1265872 w 6703452"/>
              <a:gd name="connsiteY531" fmla="*/ 3872955 h 6099980"/>
              <a:gd name="connsiteX532" fmla="*/ 1238252 w 6703452"/>
              <a:gd name="connsiteY532" fmla="*/ 3914865 h 6099980"/>
              <a:gd name="connsiteX533" fmla="*/ 1211580 w 6703452"/>
              <a:gd name="connsiteY533" fmla="*/ 3953918 h 6099980"/>
              <a:gd name="connsiteX534" fmla="*/ 1232536 w 6703452"/>
              <a:gd name="connsiteY534" fmla="*/ 3917723 h 6099980"/>
              <a:gd name="connsiteX535" fmla="*/ 1265872 w 6703452"/>
              <a:gd name="connsiteY535" fmla="*/ 3866287 h 6099980"/>
              <a:gd name="connsiteX536" fmla="*/ 1296352 w 6703452"/>
              <a:gd name="connsiteY536" fmla="*/ 3814852 h 6099980"/>
              <a:gd name="connsiteX537" fmla="*/ 1311594 w 6703452"/>
              <a:gd name="connsiteY537" fmla="*/ 3779610 h 6099980"/>
              <a:gd name="connsiteX538" fmla="*/ 1299212 w 6703452"/>
              <a:gd name="connsiteY538" fmla="*/ 3802470 h 6099980"/>
              <a:gd name="connsiteX539" fmla="*/ 1286828 w 6703452"/>
              <a:gd name="connsiteY539" fmla="*/ 3825330 h 6099980"/>
              <a:gd name="connsiteX540" fmla="*/ 1260158 w 6703452"/>
              <a:gd name="connsiteY540" fmla="*/ 3870098 h 6099980"/>
              <a:gd name="connsiteX541" fmla="*/ 1281114 w 6703452"/>
              <a:gd name="connsiteY541" fmla="*/ 3831998 h 6099980"/>
              <a:gd name="connsiteX542" fmla="*/ 1291592 w 6703452"/>
              <a:gd name="connsiteY542" fmla="*/ 3812948 h 6099980"/>
              <a:gd name="connsiteX543" fmla="*/ 1301116 w 6703452"/>
              <a:gd name="connsiteY543" fmla="*/ 3792945 h 6099980"/>
              <a:gd name="connsiteX544" fmla="*/ 1320166 w 6703452"/>
              <a:gd name="connsiteY544" fmla="*/ 3753893 h 6099980"/>
              <a:gd name="connsiteX545" fmla="*/ 1337312 w 6703452"/>
              <a:gd name="connsiteY545" fmla="*/ 3713887 h 6099980"/>
              <a:gd name="connsiteX546" fmla="*/ 1363028 w 6703452"/>
              <a:gd name="connsiteY546" fmla="*/ 3664358 h 6099980"/>
              <a:gd name="connsiteX547" fmla="*/ 1367792 w 6703452"/>
              <a:gd name="connsiteY547" fmla="*/ 3640545 h 6099980"/>
              <a:gd name="connsiteX548" fmla="*/ 1395414 w 6703452"/>
              <a:gd name="connsiteY548" fmla="*/ 3561487 h 6099980"/>
              <a:gd name="connsiteX549" fmla="*/ 1401128 w 6703452"/>
              <a:gd name="connsiteY549" fmla="*/ 3551962 h 6099980"/>
              <a:gd name="connsiteX550" fmla="*/ 1421132 w 6703452"/>
              <a:gd name="connsiteY550" fmla="*/ 3497670 h 6099980"/>
              <a:gd name="connsiteX551" fmla="*/ 1436372 w 6703452"/>
              <a:gd name="connsiteY551" fmla="*/ 3453855 h 6099980"/>
              <a:gd name="connsiteX552" fmla="*/ 4462464 w 6703452"/>
              <a:gd name="connsiteY552" fmla="*/ 3246210 h 6099980"/>
              <a:gd name="connsiteX553" fmla="*/ 4432936 w 6703452"/>
              <a:gd name="connsiteY553" fmla="*/ 3287167 h 6099980"/>
              <a:gd name="connsiteX554" fmla="*/ 4351020 w 6703452"/>
              <a:gd name="connsiteY554" fmla="*/ 3395752 h 6099980"/>
              <a:gd name="connsiteX555" fmla="*/ 4462464 w 6703452"/>
              <a:gd name="connsiteY555" fmla="*/ 3246210 h 6099980"/>
              <a:gd name="connsiteX556" fmla="*/ 4481166 w 6703452"/>
              <a:gd name="connsiteY556" fmla="*/ 3107607 h 6099980"/>
              <a:gd name="connsiteX557" fmla="*/ 4476752 w 6703452"/>
              <a:gd name="connsiteY557" fmla="*/ 3112861 h 6099980"/>
              <a:gd name="connsiteX558" fmla="*/ 4475320 w 6703452"/>
              <a:gd name="connsiteY558" fmla="*/ 3114515 h 6099980"/>
              <a:gd name="connsiteX559" fmla="*/ 4608196 w 6703452"/>
              <a:gd name="connsiteY559" fmla="*/ 3102383 h 6099980"/>
              <a:gd name="connsiteX560" fmla="*/ 4375784 w 6703452"/>
              <a:gd name="connsiteY560" fmla="*/ 3382418 h 6099980"/>
              <a:gd name="connsiteX561" fmla="*/ 4391024 w 6703452"/>
              <a:gd name="connsiteY561" fmla="*/ 3357653 h 6099980"/>
              <a:gd name="connsiteX562" fmla="*/ 4307204 w 6703452"/>
              <a:gd name="connsiteY562" fmla="*/ 3482430 h 6099980"/>
              <a:gd name="connsiteX563" fmla="*/ 4432936 w 6703452"/>
              <a:gd name="connsiteY563" fmla="*/ 3287168 h 6099980"/>
              <a:gd name="connsiteX564" fmla="*/ 4437698 w 6703452"/>
              <a:gd name="connsiteY564" fmla="*/ 3281453 h 6099980"/>
              <a:gd name="connsiteX565" fmla="*/ 4436744 w 6703452"/>
              <a:gd name="connsiteY565" fmla="*/ 3291930 h 6099980"/>
              <a:gd name="connsiteX566" fmla="*/ 4497704 w 6703452"/>
              <a:gd name="connsiteY566" fmla="*/ 3218588 h 6099980"/>
              <a:gd name="connsiteX567" fmla="*/ 4488180 w 6703452"/>
              <a:gd name="connsiteY567" fmla="*/ 3233828 h 6099980"/>
              <a:gd name="connsiteX568" fmla="*/ 4572952 w 6703452"/>
              <a:gd name="connsiteY568" fmla="*/ 3132863 h 6099980"/>
              <a:gd name="connsiteX569" fmla="*/ 4608196 w 6703452"/>
              <a:gd name="connsiteY569" fmla="*/ 3102383 h 6099980"/>
              <a:gd name="connsiteX570" fmla="*/ 4530092 w 6703452"/>
              <a:gd name="connsiteY570" fmla="*/ 3083332 h 6099980"/>
              <a:gd name="connsiteX571" fmla="*/ 4531044 w 6703452"/>
              <a:gd name="connsiteY571" fmla="*/ 3083332 h 6099980"/>
              <a:gd name="connsiteX572" fmla="*/ 4511040 w 6703452"/>
              <a:gd name="connsiteY572" fmla="*/ 3109050 h 6099980"/>
              <a:gd name="connsiteX573" fmla="*/ 4510088 w 6703452"/>
              <a:gd name="connsiteY573" fmla="*/ 3110002 h 6099980"/>
              <a:gd name="connsiteX574" fmla="*/ 1576806 w 6703452"/>
              <a:gd name="connsiteY574" fmla="*/ 3008889 h 6099980"/>
              <a:gd name="connsiteX575" fmla="*/ 1560196 w 6703452"/>
              <a:gd name="connsiteY575" fmla="*/ 3059520 h 6099980"/>
              <a:gd name="connsiteX576" fmla="*/ 1543052 w 6703452"/>
              <a:gd name="connsiteY576" fmla="*/ 3110955 h 6099980"/>
              <a:gd name="connsiteX577" fmla="*/ 1535432 w 6703452"/>
              <a:gd name="connsiteY577" fmla="*/ 3142387 h 6099980"/>
              <a:gd name="connsiteX578" fmla="*/ 1553528 w 6703452"/>
              <a:gd name="connsiteY578" fmla="*/ 3088095 h 6099980"/>
              <a:gd name="connsiteX579" fmla="*/ 1559244 w 6703452"/>
              <a:gd name="connsiteY579" fmla="*/ 3081427 h 6099980"/>
              <a:gd name="connsiteX580" fmla="*/ 1549718 w 6703452"/>
              <a:gd name="connsiteY580" fmla="*/ 3120480 h 6099980"/>
              <a:gd name="connsiteX581" fmla="*/ 1528764 w 6703452"/>
              <a:gd name="connsiteY581" fmla="*/ 3181440 h 6099980"/>
              <a:gd name="connsiteX582" fmla="*/ 1507808 w 6703452"/>
              <a:gd name="connsiteY582" fmla="*/ 3243352 h 6099980"/>
              <a:gd name="connsiteX583" fmla="*/ 1491616 w 6703452"/>
              <a:gd name="connsiteY583" fmla="*/ 3319552 h 6099980"/>
              <a:gd name="connsiteX584" fmla="*/ 1524952 w 6703452"/>
              <a:gd name="connsiteY584" fmla="*/ 3240495 h 6099980"/>
              <a:gd name="connsiteX585" fmla="*/ 1442086 w 6703452"/>
              <a:gd name="connsiteY585" fmla="*/ 3487192 h 6099980"/>
              <a:gd name="connsiteX586" fmla="*/ 1461136 w 6703452"/>
              <a:gd name="connsiteY586" fmla="*/ 3411945 h 6099980"/>
              <a:gd name="connsiteX587" fmla="*/ 1479232 w 6703452"/>
              <a:gd name="connsiteY587" fmla="*/ 3337650 h 6099980"/>
              <a:gd name="connsiteX588" fmla="*/ 1453516 w 6703452"/>
              <a:gd name="connsiteY588" fmla="*/ 3425280 h 6099980"/>
              <a:gd name="connsiteX589" fmla="*/ 1443990 w 6703452"/>
              <a:gd name="connsiteY589" fmla="*/ 3428137 h 6099980"/>
              <a:gd name="connsiteX590" fmla="*/ 1437324 w 6703452"/>
              <a:gd name="connsiteY590" fmla="*/ 3450997 h 6099980"/>
              <a:gd name="connsiteX591" fmla="*/ 1452564 w 6703452"/>
              <a:gd name="connsiteY591" fmla="*/ 3384322 h 6099980"/>
              <a:gd name="connsiteX592" fmla="*/ 1517332 w 6703452"/>
              <a:gd name="connsiteY592" fmla="*/ 3187155 h 6099980"/>
              <a:gd name="connsiteX593" fmla="*/ 1538288 w 6703452"/>
              <a:gd name="connsiteY593" fmla="*/ 3113812 h 6099980"/>
              <a:gd name="connsiteX594" fmla="*/ 1551624 w 6703452"/>
              <a:gd name="connsiteY594" fmla="*/ 3072855 h 6099980"/>
              <a:gd name="connsiteX595" fmla="*/ 1573532 w 6703452"/>
              <a:gd name="connsiteY595" fmla="*/ 3013800 h 6099980"/>
              <a:gd name="connsiteX596" fmla="*/ 1576806 w 6703452"/>
              <a:gd name="connsiteY596" fmla="*/ 3008889 h 6099980"/>
              <a:gd name="connsiteX597" fmla="*/ 1614488 w 6703452"/>
              <a:gd name="connsiteY597" fmla="*/ 2945220 h 6099980"/>
              <a:gd name="connsiteX598" fmla="*/ 1614464 w 6703452"/>
              <a:gd name="connsiteY598" fmla="*/ 2945360 h 6099980"/>
              <a:gd name="connsiteX599" fmla="*/ 1614226 w 6703452"/>
              <a:gd name="connsiteY599" fmla="*/ 2945827 h 6099980"/>
              <a:gd name="connsiteX600" fmla="*/ 1581150 w 6703452"/>
              <a:gd name="connsiteY600" fmla="*/ 2880450 h 6099980"/>
              <a:gd name="connsiteX601" fmla="*/ 1566864 w 6703452"/>
              <a:gd name="connsiteY601" fmla="*/ 2921408 h 6099980"/>
              <a:gd name="connsiteX602" fmla="*/ 1544956 w 6703452"/>
              <a:gd name="connsiteY602" fmla="*/ 2975700 h 6099980"/>
              <a:gd name="connsiteX603" fmla="*/ 1530668 w 6703452"/>
              <a:gd name="connsiteY603" fmla="*/ 3029040 h 6099980"/>
              <a:gd name="connsiteX604" fmla="*/ 1547812 w 6703452"/>
              <a:gd name="connsiteY604" fmla="*/ 2984273 h 6099980"/>
              <a:gd name="connsiteX605" fmla="*/ 1562100 w 6703452"/>
              <a:gd name="connsiteY605" fmla="*/ 2949030 h 6099980"/>
              <a:gd name="connsiteX606" fmla="*/ 1573530 w 6703452"/>
              <a:gd name="connsiteY606" fmla="*/ 2918550 h 6099980"/>
              <a:gd name="connsiteX607" fmla="*/ 1585912 w 6703452"/>
              <a:gd name="connsiteY607" fmla="*/ 2888070 h 6099980"/>
              <a:gd name="connsiteX608" fmla="*/ 1572578 w 6703452"/>
              <a:gd name="connsiteY608" fmla="*/ 2925218 h 6099980"/>
              <a:gd name="connsiteX609" fmla="*/ 1542098 w 6703452"/>
              <a:gd name="connsiteY609" fmla="*/ 3002370 h 6099980"/>
              <a:gd name="connsiteX610" fmla="*/ 1483996 w 6703452"/>
              <a:gd name="connsiteY610" fmla="*/ 3153818 h 6099980"/>
              <a:gd name="connsiteX611" fmla="*/ 1505904 w 6703452"/>
              <a:gd name="connsiteY611" fmla="*/ 3084285 h 6099980"/>
              <a:gd name="connsiteX612" fmla="*/ 1524000 w 6703452"/>
              <a:gd name="connsiteY612" fmla="*/ 3024278 h 6099980"/>
              <a:gd name="connsiteX613" fmla="*/ 1545908 w 6703452"/>
              <a:gd name="connsiteY613" fmla="*/ 2960460 h 6099980"/>
              <a:gd name="connsiteX614" fmla="*/ 1581150 w 6703452"/>
              <a:gd name="connsiteY614" fmla="*/ 2880450 h 6099980"/>
              <a:gd name="connsiteX615" fmla="*/ 1584198 w 6703452"/>
              <a:gd name="connsiteY615" fmla="*/ 2868221 h 6099980"/>
              <a:gd name="connsiteX616" fmla="*/ 1574484 w 6703452"/>
              <a:gd name="connsiteY616" fmla="*/ 2892833 h 6099980"/>
              <a:gd name="connsiteX617" fmla="*/ 1570672 w 6703452"/>
              <a:gd name="connsiteY617" fmla="*/ 2899500 h 6099980"/>
              <a:gd name="connsiteX618" fmla="*/ 1646872 w 6703452"/>
              <a:gd name="connsiteY618" fmla="*/ 2868068 h 6099980"/>
              <a:gd name="connsiteX619" fmla="*/ 1624012 w 6703452"/>
              <a:gd name="connsiteY619" fmla="*/ 2916645 h 6099980"/>
              <a:gd name="connsiteX620" fmla="*/ 1610678 w 6703452"/>
              <a:gd name="connsiteY620" fmla="*/ 2948078 h 6099980"/>
              <a:gd name="connsiteX621" fmla="*/ 1611630 w 6703452"/>
              <a:gd name="connsiteY621" fmla="*/ 2950935 h 6099980"/>
              <a:gd name="connsiteX622" fmla="*/ 1614226 w 6703452"/>
              <a:gd name="connsiteY622" fmla="*/ 2945827 h 6099980"/>
              <a:gd name="connsiteX623" fmla="*/ 1602506 w 6703452"/>
              <a:gd name="connsiteY623" fmla="*/ 2973051 h 6099980"/>
              <a:gd name="connsiteX624" fmla="*/ 1584960 w 6703452"/>
              <a:gd name="connsiteY624" fmla="*/ 3011895 h 6099980"/>
              <a:gd name="connsiteX625" fmla="*/ 1591628 w 6703452"/>
              <a:gd name="connsiteY625" fmla="*/ 2990940 h 6099980"/>
              <a:gd name="connsiteX626" fmla="*/ 1612584 w 6703452"/>
              <a:gd name="connsiteY626" fmla="*/ 2936648 h 6099980"/>
              <a:gd name="connsiteX627" fmla="*/ 1627824 w 6703452"/>
              <a:gd name="connsiteY627" fmla="*/ 2904263 h 6099980"/>
              <a:gd name="connsiteX628" fmla="*/ 1646872 w 6703452"/>
              <a:gd name="connsiteY628" fmla="*/ 2868068 h 6099980"/>
              <a:gd name="connsiteX629" fmla="*/ 4707740 w 6703452"/>
              <a:gd name="connsiteY629" fmla="*/ 2865653 h 6099980"/>
              <a:gd name="connsiteX630" fmla="*/ 4695350 w 6703452"/>
              <a:gd name="connsiteY630" fmla="*/ 2877831 h 6099980"/>
              <a:gd name="connsiteX631" fmla="*/ 4619626 w 6703452"/>
              <a:gd name="connsiteY631" fmla="*/ 2957603 h 6099980"/>
              <a:gd name="connsiteX632" fmla="*/ 4453892 w 6703452"/>
              <a:gd name="connsiteY632" fmla="*/ 3146198 h 6099980"/>
              <a:gd name="connsiteX633" fmla="*/ 4503420 w 6703452"/>
              <a:gd name="connsiteY633" fmla="*/ 3091906 h 6099980"/>
              <a:gd name="connsiteX634" fmla="*/ 4447224 w 6703452"/>
              <a:gd name="connsiteY634" fmla="*/ 3158581 h 6099980"/>
              <a:gd name="connsiteX635" fmla="*/ 4506278 w 6703452"/>
              <a:gd name="connsiteY635" fmla="*/ 3097621 h 6099980"/>
              <a:gd name="connsiteX636" fmla="*/ 4359592 w 6703452"/>
              <a:gd name="connsiteY636" fmla="*/ 3273833 h 6099980"/>
              <a:gd name="connsiteX637" fmla="*/ 4409124 w 6703452"/>
              <a:gd name="connsiteY637" fmla="*/ 3220493 h 6099980"/>
              <a:gd name="connsiteX638" fmla="*/ 4348164 w 6703452"/>
              <a:gd name="connsiteY638" fmla="*/ 3296693 h 6099980"/>
              <a:gd name="connsiteX639" fmla="*/ 4302444 w 6703452"/>
              <a:gd name="connsiteY639" fmla="*/ 3362416 h 6099980"/>
              <a:gd name="connsiteX640" fmla="*/ 4338638 w 6703452"/>
              <a:gd name="connsiteY640" fmla="*/ 3314791 h 6099980"/>
              <a:gd name="connsiteX641" fmla="*/ 4341496 w 6703452"/>
              <a:gd name="connsiteY641" fmla="*/ 3314791 h 6099980"/>
              <a:gd name="connsiteX642" fmla="*/ 4283392 w 6703452"/>
              <a:gd name="connsiteY642" fmla="*/ 3389086 h 6099980"/>
              <a:gd name="connsiteX643" fmla="*/ 4261486 w 6703452"/>
              <a:gd name="connsiteY643" fmla="*/ 3419566 h 6099980"/>
              <a:gd name="connsiteX644" fmla="*/ 4241484 w 6703452"/>
              <a:gd name="connsiteY644" fmla="*/ 3448141 h 6099980"/>
              <a:gd name="connsiteX645" fmla="*/ 4222432 w 6703452"/>
              <a:gd name="connsiteY645" fmla="*/ 3476716 h 6099980"/>
              <a:gd name="connsiteX646" fmla="*/ 4203384 w 6703452"/>
              <a:gd name="connsiteY646" fmla="*/ 3507196 h 6099980"/>
              <a:gd name="connsiteX647" fmla="*/ 4181476 w 6703452"/>
              <a:gd name="connsiteY647" fmla="*/ 3541486 h 6099980"/>
              <a:gd name="connsiteX648" fmla="*/ 4156710 w 6703452"/>
              <a:gd name="connsiteY648" fmla="*/ 3582443 h 6099980"/>
              <a:gd name="connsiteX649" fmla="*/ 4150044 w 6703452"/>
              <a:gd name="connsiteY649" fmla="*/ 3601493 h 6099980"/>
              <a:gd name="connsiteX650" fmla="*/ 4123372 w 6703452"/>
              <a:gd name="connsiteY650" fmla="*/ 3657691 h 6099980"/>
              <a:gd name="connsiteX651" fmla="*/ 4095750 w 6703452"/>
              <a:gd name="connsiteY651" fmla="*/ 3721508 h 6099980"/>
              <a:gd name="connsiteX652" fmla="*/ 4083368 w 6703452"/>
              <a:gd name="connsiteY652" fmla="*/ 3761513 h 6099980"/>
              <a:gd name="connsiteX653" fmla="*/ 4094798 w 6703452"/>
              <a:gd name="connsiteY653" fmla="*/ 3731986 h 6099980"/>
              <a:gd name="connsiteX654" fmla="*/ 4107180 w 6703452"/>
              <a:gd name="connsiteY654" fmla="*/ 3702458 h 6099980"/>
              <a:gd name="connsiteX655" fmla="*/ 4094798 w 6703452"/>
              <a:gd name="connsiteY655" fmla="*/ 3733891 h 6099980"/>
              <a:gd name="connsiteX656" fmla="*/ 4084320 w 6703452"/>
              <a:gd name="connsiteY656" fmla="*/ 3766276 h 6099980"/>
              <a:gd name="connsiteX657" fmla="*/ 4073844 w 6703452"/>
              <a:gd name="connsiteY657" fmla="*/ 3798661 h 6099980"/>
              <a:gd name="connsiteX658" fmla="*/ 4065270 w 6703452"/>
              <a:gd name="connsiteY658" fmla="*/ 3831046 h 6099980"/>
              <a:gd name="connsiteX659" fmla="*/ 4053840 w 6703452"/>
              <a:gd name="connsiteY659" fmla="*/ 3860573 h 6099980"/>
              <a:gd name="connsiteX660" fmla="*/ 4050984 w 6703452"/>
              <a:gd name="connsiteY660" fmla="*/ 3867241 h 6099980"/>
              <a:gd name="connsiteX661" fmla="*/ 4051936 w 6703452"/>
              <a:gd name="connsiteY661" fmla="*/ 3858668 h 6099980"/>
              <a:gd name="connsiteX662" fmla="*/ 4054792 w 6703452"/>
              <a:gd name="connsiteY662" fmla="*/ 3844381 h 6099980"/>
              <a:gd name="connsiteX663" fmla="*/ 4055744 w 6703452"/>
              <a:gd name="connsiteY663" fmla="*/ 3832951 h 6099980"/>
              <a:gd name="connsiteX664" fmla="*/ 4048124 w 6703452"/>
              <a:gd name="connsiteY664" fmla="*/ 3853906 h 6099980"/>
              <a:gd name="connsiteX665" fmla="*/ 4033838 w 6703452"/>
              <a:gd name="connsiteY665" fmla="*/ 3905341 h 6099980"/>
              <a:gd name="connsiteX666" fmla="*/ 4015740 w 6703452"/>
              <a:gd name="connsiteY666" fmla="*/ 4006306 h 6099980"/>
              <a:gd name="connsiteX667" fmla="*/ 4009072 w 6703452"/>
              <a:gd name="connsiteY667" fmla="*/ 4069171 h 6099980"/>
              <a:gd name="connsiteX668" fmla="*/ 4002404 w 6703452"/>
              <a:gd name="connsiteY668" fmla="*/ 4123463 h 6099980"/>
              <a:gd name="connsiteX669" fmla="*/ 3987166 w 6703452"/>
              <a:gd name="connsiteY669" fmla="*/ 4195853 h 6099980"/>
              <a:gd name="connsiteX670" fmla="*/ 4002404 w 6703452"/>
              <a:gd name="connsiteY670" fmla="*/ 4098698 h 6099980"/>
              <a:gd name="connsiteX671" fmla="*/ 4024312 w 6703452"/>
              <a:gd name="connsiteY671" fmla="*/ 3948203 h 6099980"/>
              <a:gd name="connsiteX672" fmla="*/ 4010978 w 6703452"/>
              <a:gd name="connsiteY672" fmla="*/ 4012973 h 6099980"/>
              <a:gd name="connsiteX673" fmla="*/ 4016692 w 6703452"/>
              <a:gd name="connsiteY673" fmla="*/ 3968206 h 6099980"/>
              <a:gd name="connsiteX674" fmla="*/ 4030980 w 6703452"/>
              <a:gd name="connsiteY674" fmla="*/ 3896768 h 6099980"/>
              <a:gd name="connsiteX675" fmla="*/ 4040504 w 6703452"/>
              <a:gd name="connsiteY675" fmla="*/ 3857716 h 6099980"/>
              <a:gd name="connsiteX676" fmla="*/ 4051936 w 6703452"/>
              <a:gd name="connsiteY676" fmla="*/ 3819616 h 6099980"/>
              <a:gd name="connsiteX677" fmla="*/ 4063366 w 6703452"/>
              <a:gd name="connsiteY677" fmla="*/ 3784373 h 6099980"/>
              <a:gd name="connsiteX678" fmla="*/ 4074796 w 6703452"/>
              <a:gd name="connsiteY678" fmla="*/ 3753893 h 6099980"/>
              <a:gd name="connsiteX679" fmla="*/ 4064318 w 6703452"/>
              <a:gd name="connsiteY679" fmla="*/ 3786278 h 6099980"/>
              <a:gd name="connsiteX680" fmla="*/ 4062412 w 6703452"/>
              <a:gd name="connsiteY680" fmla="*/ 3795803 h 6099980"/>
              <a:gd name="connsiteX681" fmla="*/ 4066224 w 6703452"/>
              <a:gd name="connsiteY681" fmla="*/ 3787231 h 6099980"/>
              <a:gd name="connsiteX682" fmla="*/ 4074796 w 6703452"/>
              <a:gd name="connsiteY682" fmla="*/ 3765323 h 6099980"/>
              <a:gd name="connsiteX683" fmla="*/ 4100512 w 6703452"/>
              <a:gd name="connsiteY683" fmla="*/ 3702458 h 6099980"/>
              <a:gd name="connsiteX684" fmla="*/ 4127184 w 6703452"/>
              <a:gd name="connsiteY684" fmla="*/ 3648166 h 6099980"/>
              <a:gd name="connsiteX685" fmla="*/ 4131944 w 6703452"/>
              <a:gd name="connsiteY685" fmla="*/ 3622448 h 6099980"/>
              <a:gd name="connsiteX686" fmla="*/ 4090036 w 6703452"/>
              <a:gd name="connsiteY686" fmla="*/ 3713888 h 6099980"/>
              <a:gd name="connsiteX687" fmla="*/ 4071938 w 6703452"/>
              <a:gd name="connsiteY687" fmla="*/ 3759608 h 6099980"/>
              <a:gd name="connsiteX688" fmla="*/ 4060508 w 6703452"/>
              <a:gd name="connsiteY688" fmla="*/ 3789136 h 6099980"/>
              <a:gd name="connsiteX689" fmla="*/ 4048124 w 6703452"/>
              <a:gd name="connsiteY689" fmla="*/ 3826283 h 6099980"/>
              <a:gd name="connsiteX690" fmla="*/ 4061460 w 6703452"/>
              <a:gd name="connsiteY690" fmla="*/ 3784373 h 6099980"/>
              <a:gd name="connsiteX691" fmla="*/ 4074796 w 6703452"/>
              <a:gd name="connsiteY691" fmla="*/ 3748178 h 6099980"/>
              <a:gd name="connsiteX692" fmla="*/ 4096704 w 6703452"/>
              <a:gd name="connsiteY692" fmla="*/ 3690076 h 6099980"/>
              <a:gd name="connsiteX693" fmla="*/ 4130040 w 6703452"/>
              <a:gd name="connsiteY693" fmla="*/ 3607208 h 6099980"/>
              <a:gd name="connsiteX694" fmla="*/ 4146232 w 6703452"/>
              <a:gd name="connsiteY694" fmla="*/ 3571013 h 6099980"/>
              <a:gd name="connsiteX695" fmla="*/ 4165284 w 6703452"/>
              <a:gd name="connsiteY695" fmla="*/ 3531961 h 6099980"/>
              <a:gd name="connsiteX696" fmla="*/ 4192904 w 6703452"/>
              <a:gd name="connsiteY696" fmla="*/ 3485288 h 6099980"/>
              <a:gd name="connsiteX697" fmla="*/ 4231958 w 6703452"/>
              <a:gd name="connsiteY697" fmla="*/ 3426233 h 6099980"/>
              <a:gd name="connsiteX698" fmla="*/ 4265296 w 6703452"/>
              <a:gd name="connsiteY698" fmla="*/ 3392896 h 6099980"/>
              <a:gd name="connsiteX699" fmla="*/ 4289108 w 6703452"/>
              <a:gd name="connsiteY699" fmla="*/ 3358606 h 6099980"/>
              <a:gd name="connsiteX700" fmla="*/ 4318636 w 6703452"/>
              <a:gd name="connsiteY700" fmla="*/ 3317648 h 6099980"/>
              <a:gd name="connsiteX701" fmla="*/ 4370070 w 6703452"/>
              <a:gd name="connsiteY701" fmla="*/ 3249068 h 6099980"/>
              <a:gd name="connsiteX702" fmla="*/ 4343400 w 6703452"/>
              <a:gd name="connsiteY702" fmla="*/ 3272881 h 6099980"/>
              <a:gd name="connsiteX703" fmla="*/ 4438652 w 6703452"/>
              <a:gd name="connsiteY703" fmla="*/ 3160486 h 6099980"/>
              <a:gd name="connsiteX704" fmla="*/ 4543426 w 6703452"/>
              <a:gd name="connsiteY704" fmla="*/ 3039518 h 6099980"/>
              <a:gd name="connsiteX705" fmla="*/ 4481544 w 6703452"/>
              <a:gd name="connsiteY705" fmla="*/ 3107161 h 6099980"/>
              <a:gd name="connsiteX706" fmla="*/ 4481166 w 6703452"/>
              <a:gd name="connsiteY706" fmla="*/ 3107607 h 6099980"/>
              <a:gd name="connsiteX707" fmla="*/ 4519674 w 6703452"/>
              <a:gd name="connsiteY707" fmla="*/ 3061768 h 6099980"/>
              <a:gd name="connsiteX708" fmla="*/ 4626292 w 6703452"/>
              <a:gd name="connsiteY708" fmla="*/ 2946173 h 6099980"/>
              <a:gd name="connsiteX709" fmla="*/ 4694992 w 6703452"/>
              <a:gd name="connsiteY709" fmla="*/ 2877712 h 6099980"/>
              <a:gd name="connsiteX710" fmla="*/ 4884420 w 6703452"/>
              <a:gd name="connsiteY710" fmla="*/ 2855686 h 6099980"/>
              <a:gd name="connsiteX711" fmla="*/ 4831080 w 6703452"/>
              <a:gd name="connsiteY711" fmla="*/ 2905216 h 6099980"/>
              <a:gd name="connsiteX712" fmla="*/ 4884420 w 6703452"/>
              <a:gd name="connsiteY712" fmla="*/ 2855686 h 6099980"/>
              <a:gd name="connsiteX713" fmla="*/ 1596706 w 6703452"/>
              <a:gd name="connsiteY713" fmla="*/ 2840767 h 6099980"/>
              <a:gd name="connsiteX714" fmla="*/ 1585912 w 6703452"/>
              <a:gd name="connsiteY714" fmla="*/ 2864258 h 6099980"/>
              <a:gd name="connsiteX715" fmla="*/ 1584198 w 6703452"/>
              <a:gd name="connsiteY715" fmla="*/ 2868221 h 6099980"/>
              <a:gd name="connsiteX716" fmla="*/ 1588770 w 6703452"/>
              <a:gd name="connsiteY716" fmla="*/ 2856638 h 6099980"/>
              <a:gd name="connsiteX717" fmla="*/ 4750140 w 6703452"/>
              <a:gd name="connsiteY717" fmla="*/ 2825544 h 6099980"/>
              <a:gd name="connsiteX718" fmla="*/ 4707740 w 6703452"/>
              <a:gd name="connsiteY718" fmla="*/ 2865653 h 6099980"/>
              <a:gd name="connsiteX719" fmla="*/ 4728390 w 6703452"/>
              <a:gd name="connsiteY719" fmla="*/ 2845357 h 6099980"/>
              <a:gd name="connsiteX720" fmla="*/ 1605916 w 6703452"/>
              <a:gd name="connsiteY720" fmla="*/ 2822348 h 6099980"/>
              <a:gd name="connsiteX721" fmla="*/ 1596706 w 6703452"/>
              <a:gd name="connsiteY721" fmla="*/ 2840767 h 6099980"/>
              <a:gd name="connsiteX722" fmla="*/ 1602106 w 6703452"/>
              <a:gd name="connsiteY722" fmla="*/ 2829015 h 6099980"/>
              <a:gd name="connsiteX723" fmla="*/ 1683068 w 6703452"/>
              <a:gd name="connsiteY723" fmla="*/ 2771865 h 6099980"/>
              <a:gd name="connsiteX724" fmla="*/ 1670684 w 6703452"/>
              <a:gd name="connsiteY724" fmla="*/ 2790915 h 6099980"/>
              <a:gd name="connsiteX725" fmla="*/ 1660208 w 6703452"/>
              <a:gd name="connsiteY725" fmla="*/ 2810918 h 6099980"/>
              <a:gd name="connsiteX726" fmla="*/ 1644016 w 6703452"/>
              <a:gd name="connsiteY726" fmla="*/ 2840445 h 6099980"/>
              <a:gd name="connsiteX727" fmla="*/ 1652588 w 6703452"/>
              <a:gd name="connsiteY727" fmla="*/ 2819490 h 6099980"/>
              <a:gd name="connsiteX728" fmla="*/ 1667828 w 6703452"/>
              <a:gd name="connsiteY728" fmla="*/ 2794725 h 6099980"/>
              <a:gd name="connsiteX729" fmla="*/ 1683068 w 6703452"/>
              <a:gd name="connsiteY729" fmla="*/ 2771865 h 6099980"/>
              <a:gd name="connsiteX730" fmla="*/ 1724026 w 6703452"/>
              <a:gd name="connsiteY730" fmla="*/ 2753768 h 6099980"/>
              <a:gd name="connsiteX731" fmla="*/ 1697526 w 6703452"/>
              <a:gd name="connsiteY731" fmla="*/ 2795161 h 6099980"/>
              <a:gd name="connsiteX732" fmla="*/ 1703070 w 6703452"/>
              <a:gd name="connsiteY732" fmla="*/ 2786153 h 6099980"/>
              <a:gd name="connsiteX733" fmla="*/ 1724026 w 6703452"/>
              <a:gd name="connsiteY733" fmla="*/ 2753768 h 6099980"/>
              <a:gd name="connsiteX734" fmla="*/ 1706850 w 6703452"/>
              <a:gd name="connsiteY734" fmla="*/ 2740120 h 6099980"/>
              <a:gd name="connsiteX735" fmla="*/ 1687830 w 6703452"/>
              <a:gd name="connsiteY735" fmla="*/ 2771865 h 6099980"/>
              <a:gd name="connsiteX736" fmla="*/ 1660208 w 6703452"/>
              <a:gd name="connsiteY736" fmla="*/ 2824252 h 6099980"/>
              <a:gd name="connsiteX737" fmla="*/ 1670684 w 6703452"/>
              <a:gd name="connsiteY737" fmla="*/ 2798535 h 6099980"/>
              <a:gd name="connsiteX738" fmla="*/ 1701164 w 6703452"/>
              <a:gd name="connsiteY738" fmla="*/ 2746148 h 6099980"/>
              <a:gd name="connsiteX739" fmla="*/ 1706850 w 6703452"/>
              <a:gd name="connsiteY739" fmla="*/ 2740120 h 6099980"/>
              <a:gd name="connsiteX740" fmla="*/ 1751648 w 6703452"/>
              <a:gd name="connsiteY740" fmla="*/ 2718525 h 6099980"/>
              <a:gd name="connsiteX741" fmla="*/ 1573530 w 6703452"/>
              <a:gd name="connsiteY741" fmla="*/ 3103335 h 6099980"/>
              <a:gd name="connsiteX742" fmla="*/ 1564004 w 6703452"/>
              <a:gd name="connsiteY742" fmla="*/ 3109050 h 6099980"/>
              <a:gd name="connsiteX743" fmla="*/ 1587818 w 6703452"/>
              <a:gd name="connsiteY743" fmla="*/ 3042375 h 6099980"/>
              <a:gd name="connsiteX744" fmla="*/ 1591628 w 6703452"/>
              <a:gd name="connsiteY744" fmla="*/ 3022373 h 6099980"/>
              <a:gd name="connsiteX745" fmla="*/ 1561148 w 6703452"/>
              <a:gd name="connsiteY745" fmla="*/ 3111908 h 6099980"/>
              <a:gd name="connsiteX746" fmla="*/ 1557338 w 6703452"/>
              <a:gd name="connsiteY746" fmla="*/ 3103335 h 6099980"/>
              <a:gd name="connsiteX747" fmla="*/ 1591628 w 6703452"/>
              <a:gd name="connsiteY747" fmla="*/ 3009038 h 6099980"/>
              <a:gd name="connsiteX748" fmla="*/ 1613194 w 6703452"/>
              <a:gd name="connsiteY748" fmla="*/ 2952781 h 6099980"/>
              <a:gd name="connsiteX749" fmla="*/ 1614464 w 6703452"/>
              <a:gd name="connsiteY749" fmla="*/ 2945360 h 6099980"/>
              <a:gd name="connsiteX750" fmla="*/ 1618894 w 6703452"/>
              <a:gd name="connsiteY750" fmla="*/ 2936648 h 6099980"/>
              <a:gd name="connsiteX751" fmla="*/ 1632584 w 6703452"/>
              <a:gd name="connsiteY751" fmla="*/ 2910930 h 6099980"/>
              <a:gd name="connsiteX752" fmla="*/ 1675092 w 6703452"/>
              <a:gd name="connsiteY752" fmla="*/ 2830206 h 6099980"/>
              <a:gd name="connsiteX753" fmla="*/ 1697526 w 6703452"/>
              <a:gd name="connsiteY753" fmla="*/ 2795161 h 6099980"/>
              <a:gd name="connsiteX754" fmla="*/ 1687830 w 6703452"/>
              <a:gd name="connsiteY754" fmla="*/ 2810918 h 6099980"/>
              <a:gd name="connsiteX755" fmla="*/ 1674496 w 6703452"/>
              <a:gd name="connsiteY755" fmla="*/ 2835683 h 6099980"/>
              <a:gd name="connsiteX756" fmla="*/ 1661160 w 6703452"/>
              <a:gd name="connsiteY756" fmla="*/ 2860448 h 6099980"/>
              <a:gd name="connsiteX757" fmla="*/ 1654492 w 6703452"/>
              <a:gd name="connsiteY757" fmla="*/ 2872830 h 6099980"/>
              <a:gd name="connsiteX758" fmla="*/ 1647826 w 6703452"/>
              <a:gd name="connsiteY758" fmla="*/ 2886165 h 6099980"/>
              <a:gd name="connsiteX759" fmla="*/ 1618298 w 6703452"/>
              <a:gd name="connsiteY759" fmla="*/ 2943315 h 6099980"/>
              <a:gd name="connsiteX760" fmla="*/ 1609726 w 6703452"/>
              <a:gd name="connsiteY760" fmla="*/ 2977605 h 6099980"/>
              <a:gd name="connsiteX761" fmla="*/ 1623060 w 6703452"/>
              <a:gd name="connsiteY761" fmla="*/ 2948078 h 6099980"/>
              <a:gd name="connsiteX762" fmla="*/ 1638300 w 6703452"/>
              <a:gd name="connsiteY762" fmla="*/ 2916645 h 6099980"/>
              <a:gd name="connsiteX763" fmla="*/ 1671638 w 6703452"/>
              <a:gd name="connsiteY763" fmla="*/ 2849970 h 6099980"/>
              <a:gd name="connsiteX764" fmla="*/ 1689736 w 6703452"/>
              <a:gd name="connsiteY764" fmla="*/ 2815680 h 6099980"/>
              <a:gd name="connsiteX765" fmla="*/ 1694498 w 6703452"/>
              <a:gd name="connsiteY765" fmla="*/ 2807108 h 6099980"/>
              <a:gd name="connsiteX766" fmla="*/ 1699260 w 6703452"/>
              <a:gd name="connsiteY766" fmla="*/ 2798535 h 6099980"/>
              <a:gd name="connsiteX767" fmla="*/ 1709738 w 6703452"/>
              <a:gd name="connsiteY767" fmla="*/ 2782343 h 6099980"/>
              <a:gd name="connsiteX768" fmla="*/ 1729740 w 6703452"/>
              <a:gd name="connsiteY768" fmla="*/ 2749958 h 6099980"/>
              <a:gd name="connsiteX769" fmla="*/ 1751648 w 6703452"/>
              <a:gd name="connsiteY769" fmla="*/ 2718525 h 6099980"/>
              <a:gd name="connsiteX770" fmla="*/ 4980842 w 6703452"/>
              <a:gd name="connsiteY770" fmla="*/ 2703256 h 6099980"/>
              <a:gd name="connsiteX771" fmla="*/ 4978320 w 6703452"/>
              <a:gd name="connsiteY771" fmla="*/ 2704955 h 6099980"/>
              <a:gd name="connsiteX772" fmla="*/ 4979434 w 6703452"/>
              <a:gd name="connsiteY772" fmla="*/ 2704119 h 6099980"/>
              <a:gd name="connsiteX773" fmla="*/ 5173980 w 6703452"/>
              <a:gd name="connsiteY773" fmla="*/ 2606131 h 6099980"/>
              <a:gd name="connsiteX774" fmla="*/ 5147312 w 6703452"/>
              <a:gd name="connsiteY774" fmla="*/ 2616608 h 6099980"/>
              <a:gd name="connsiteX775" fmla="*/ 5119688 w 6703452"/>
              <a:gd name="connsiteY775" fmla="*/ 2627086 h 6099980"/>
              <a:gd name="connsiteX776" fmla="*/ 5156836 w 6703452"/>
              <a:gd name="connsiteY776" fmla="*/ 2617561 h 6099980"/>
              <a:gd name="connsiteX777" fmla="*/ 5173980 w 6703452"/>
              <a:gd name="connsiteY777" fmla="*/ 2606131 h 6099980"/>
              <a:gd name="connsiteX778" fmla="*/ 5787392 w 6703452"/>
              <a:gd name="connsiteY778" fmla="*/ 2514690 h 6099980"/>
              <a:gd name="connsiteX779" fmla="*/ 5769292 w 6703452"/>
              <a:gd name="connsiteY779" fmla="*/ 2521358 h 6099980"/>
              <a:gd name="connsiteX780" fmla="*/ 5787392 w 6703452"/>
              <a:gd name="connsiteY780" fmla="*/ 2514690 h 6099980"/>
              <a:gd name="connsiteX781" fmla="*/ 5341620 w 6703452"/>
              <a:gd name="connsiteY781" fmla="*/ 2483258 h 6099980"/>
              <a:gd name="connsiteX782" fmla="*/ 5312092 w 6703452"/>
              <a:gd name="connsiteY782" fmla="*/ 2494688 h 6099980"/>
              <a:gd name="connsiteX783" fmla="*/ 5178744 w 6703452"/>
              <a:gd name="connsiteY783" fmla="*/ 2542313 h 6099980"/>
              <a:gd name="connsiteX784" fmla="*/ 5136832 w 6703452"/>
              <a:gd name="connsiteY784" fmla="*/ 2558505 h 6099980"/>
              <a:gd name="connsiteX785" fmla="*/ 5103496 w 6703452"/>
              <a:gd name="connsiteY785" fmla="*/ 2574698 h 6099980"/>
              <a:gd name="connsiteX786" fmla="*/ 5068252 w 6703452"/>
              <a:gd name="connsiteY786" fmla="*/ 2592796 h 6099980"/>
              <a:gd name="connsiteX787" fmla="*/ 5048250 w 6703452"/>
              <a:gd name="connsiteY787" fmla="*/ 2603273 h 6099980"/>
              <a:gd name="connsiteX788" fmla="*/ 5026344 w 6703452"/>
              <a:gd name="connsiteY788" fmla="*/ 2615655 h 6099980"/>
              <a:gd name="connsiteX789" fmla="*/ 5001578 w 6703452"/>
              <a:gd name="connsiteY789" fmla="*/ 2628990 h 6099980"/>
              <a:gd name="connsiteX790" fmla="*/ 4973004 w 6703452"/>
              <a:gd name="connsiteY790" fmla="*/ 2645183 h 6099980"/>
              <a:gd name="connsiteX791" fmla="*/ 5013008 w 6703452"/>
              <a:gd name="connsiteY791" fmla="*/ 2618513 h 6099980"/>
              <a:gd name="connsiteX792" fmla="*/ 5040630 w 6703452"/>
              <a:gd name="connsiteY792" fmla="*/ 2601368 h 6099980"/>
              <a:gd name="connsiteX793" fmla="*/ 5072064 w 6703452"/>
              <a:gd name="connsiteY793" fmla="*/ 2582318 h 6099980"/>
              <a:gd name="connsiteX794" fmla="*/ 5093018 w 6703452"/>
              <a:gd name="connsiteY794" fmla="*/ 2568983 h 6099980"/>
              <a:gd name="connsiteX795" fmla="*/ 5134928 w 6703452"/>
              <a:gd name="connsiteY795" fmla="*/ 2547075 h 6099980"/>
              <a:gd name="connsiteX796" fmla="*/ 5101592 w 6703452"/>
              <a:gd name="connsiteY796" fmla="*/ 2560411 h 6099980"/>
              <a:gd name="connsiteX797" fmla="*/ 5154930 w 6703452"/>
              <a:gd name="connsiteY797" fmla="*/ 2536598 h 6099980"/>
              <a:gd name="connsiteX798" fmla="*/ 5178744 w 6703452"/>
              <a:gd name="connsiteY798" fmla="*/ 2532788 h 6099980"/>
              <a:gd name="connsiteX799" fmla="*/ 5341620 w 6703452"/>
              <a:gd name="connsiteY799" fmla="*/ 2483258 h 6099980"/>
              <a:gd name="connsiteX800" fmla="*/ 1901608 w 6703452"/>
              <a:gd name="connsiteY800" fmla="*/ 2454802 h 6099980"/>
              <a:gd name="connsiteX801" fmla="*/ 1876426 w 6703452"/>
              <a:gd name="connsiteY801" fmla="*/ 2479447 h 6099980"/>
              <a:gd name="connsiteX802" fmla="*/ 1900240 w 6703452"/>
              <a:gd name="connsiteY802" fmla="*/ 2455635 h 6099980"/>
              <a:gd name="connsiteX803" fmla="*/ 1901608 w 6703452"/>
              <a:gd name="connsiteY803" fmla="*/ 2454802 h 6099980"/>
              <a:gd name="connsiteX804" fmla="*/ 5862324 w 6703452"/>
              <a:gd name="connsiteY804" fmla="*/ 2445947 h 6099980"/>
              <a:gd name="connsiteX805" fmla="*/ 5816918 w 6703452"/>
              <a:gd name="connsiteY805" fmla="*/ 2461351 h 6099980"/>
              <a:gd name="connsiteX806" fmla="*/ 5770246 w 6703452"/>
              <a:gd name="connsiteY806" fmla="*/ 2474686 h 6099980"/>
              <a:gd name="connsiteX807" fmla="*/ 5719764 w 6703452"/>
              <a:gd name="connsiteY807" fmla="*/ 2487068 h 6099980"/>
              <a:gd name="connsiteX808" fmla="*/ 5700712 w 6703452"/>
              <a:gd name="connsiteY808" fmla="*/ 2493736 h 6099980"/>
              <a:gd name="connsiteX809" fmla="*/ 5745480 w 6703452"/>
              <a:gd name="connsiteY809" fmla="*/ 2488973 h 6099980"/>
              <a:gd name="connsiteX810" fmla="*/ 5694046 w 6703452"/>
              <a:gd name="connsiteY810" fmla="*/ 2498498 h 6099980"/>
              <a:gd name="connsiteX811" fmla="*/ 5660708 w 6703452"/>
              <a:gd name="connsiteY811" fmla="*/ 2508023 h 6099980"/>
              <a:gd name="connsiteX812" fmla="*/ 5571172 w 6703452"/>
              <a:gd name="connsiteY812" fmla="*/ 2529931 h 6099980"/>
              <a:gd name="connsiteX813" fmla="*/ 5617846 w 6703452"/>
              <a:gd name="connsiteY813" fmla="*/ 2524216 h 6099980"/>
              <a:gd name="connsiteX814" fmla="*/ 5708332 w 6703452"/>
              <a:gd name="connsiteY814" fmla="*/ 2504213 h 6099980"/>
              <a:gd name="connsiteX815" fmla="*/ 5746432 w 6703452"/>
              <a:gd name="connsiteY815" fmla="*/ 2491831 h 6099980"/>
              <a:gd name="connsiteX816" fmla="*/ 5796916 w 6703452"/>
              <a:gd name="connsiteY816" fmla="*/ 2475638 h 6099980"/>
              <a:gd name="connsiteX817" fmla="*/ 5862638 w 6703452"/>
              <a:gd name="connsiteY817" fmla="*/ 2447063 h 6099980"/>
              <a:gd name="connsiteX818" fmla="*/ 5862324 w 6703452"/>
              <a:gd name="connsiteY818" fmla="*/ 2445947 h 6099980"/>
              <a:gd name="connsiteX819" fmla="*/ 5748338 w 6703452"/>
              <a:gd name="connsiteY819" fmla="*/ 2415630 h 6099980"/>
              <a:gd name="connsiteX820" fmla="*/ 5694046 w 6703452"/>
              <a:gd name="connsiteY820" fmla="*/ 2430870 h 6099980"/>
              <a:gd name="connsiteX821" fmla="*/ 5748338 w 6703452"/>
              <a:gd name="connsiteY821" fmla="*/ 2415630 h 6099980"/>
              <a:gd name="connsiteX822" fmla="*/ 5732146 w 6703452"/>
              <a:gd name="connsiteY822" fmla="*/ 2404200 h 6099980"/>
              <a:gd name="connsiteX823" fmla="*/ 5662612 w 6703452"/>
              <a:gd name="connsiteY823" fmla="*/ 2423250 h 6099980"/>
              <a:gd name="connsiteX824" fmla="*/ 5647372 w 6703452"/>
              <a:gd name="connsiteY824" fmla="*/ 2425155 h 6099980"/>
              <a:gd name="connsiteX825" fmla="*/ 5682616 w 6703452"/>
              <a:gd name="connsiteY825" fmla="*/ 2416583 h 6099980"/>
              <a:gd name="connsiteX826" fmla="*/ 5717858 w 6703452"/>
              <a:gd name="connsiteY826" fmla="*/ 2407058 h 6099980"/>
              <a:gd name="connsiteX827" fmla="*/ 2229804 w 6703452"/>
              <a:gd name="connsiteY827" fmla="*/ 2291806 h 6099980"/>
              <a:gd name="connsiteX828" fmla="*/ 2230092 w 6703452"/>
              <a:gd name="connsiteY828" fmla="*/ 2292061 h 6099980"/>
              <a:gd name="connsiteX829" fmla="*/ 2229804 w 6703452"/>
              <a:gd name="connsiteY829" fmla="*/ 2292163 h 6099980"/>
              <a:gd name="connsiteX830" fmla="*/ 2229804 w 6703452"/>
              <a:gd name="connsiteY830" fmla="*/ 2291806 h 6099980"/>
              <a:gd name="connsiteX831" fmla="*/ 2486978 w 6703452"/>
              <a:gd name="connsiteY831" fmla="*/ 2268945 h 6099980"/>
              <a:gd name="connsiteX832" fmla="*/ 2477452 w 6703452"/>
              <a:gd name="connsiteY832" fmla="*/ 2270850 h 6099980"/>
              <a:gd name="connsiteX833" fmla="*/ 2475548 w 6703452"/>
              <a:gd name="connsiteY833" fmla="*/ 2270850 h 6099980"/>
              <a:gd name="connsiteX834" fmla="*/ 3027998 w 6703452"/>
              <a:gd name="connsiteY834" fmla="*/ 2214653 h 6099980"/>
              <a:gd name="connsiteX835" fmla="*/ 3023236 w 6703452"/>
              <a:gd name="connsiteY835" fmla="*/ 2216558 h 6099980"/>
              <a:gd name="connsiteX836" fmla="*/ 3027762 w 6703452"/>
              <a:gd name="connsiteY836" fmla="*/ 2214702 h 6099980"/>
              <a:gd name="connsiteX837" fmla="*/ 3076368 w 6703452"/>
              <a:gd name="connsiteY837" fmla="*/ 2211539 h 6099980"/>
              <a:gd name="connsiteX838" fmla="*/ 3046096 w 6703452"/>
              <a:gd name="connsiteY838" fmla="*/ 2223226 h 6099980"/>
              <a:gd name="connsiteX839" fmla="*/ 3060384 w 6703452"/>
              <a:gd name="connsiteY839" fmla="*/ 2219416 h 6099980"/>
              <a:gd name="connsiteX840" fmla="*/ 3048952 w 6703452"/>
              <a:gd name="connsiteY840" fmla="*/ 2223226 h 6099980"/>
              <a:gd name="connsiteX841" fmla="*/ 3025140 w 6703452"/>
              <a:gd name="connsiteY841" fmla="*/ 2229893 h 6099980"/>
              <a:gd name="connsiteX842" fmla="*/ 2928938 w 6703452"/>
              <a:gd name="connsiteY842" fmla="*/ 2249896 h 6099980"/>
              <a:gd name="connsiteX843" fmla="*/ 2815592 w 6703452"/>
              <a:gd name="connsiteY843" fmla="*/ 2257516 h 6099980"/>
              <a:gd name="connsiteX844" fmla="*/ 2770824 w 6703452"/>
              <a:gd name="connsiteY844" fmla="*/ 2255611 h 6099980"/>
              <a:gd name="connsiteX845" fmla="*/ 2939416 w 6703452"/>
              <a:gd name="connsiteY845" fmla="*/ 2243228 h 6099980"/>
              <a:gd name="connsiteX846" fmla="*/ 3047048 w 6703452"/>
              <a:gd name="connsiteY846" fmla="*/ 2217511 h 6099980"/>
              <a:gd name="connsiteX847" fmla="*/ 3076368 w 6703452"/>
              <a:gd name="connsiteY847" fmla="*/ 2211539 h 6099980"/>
              <a:gd name="connsiteX848" fmla="*/ 3114676 w 6703452"/>
              <a:gd name="connsiteY848" fmla="*/ 2200365 h 6099980"/>
              <a:gd name="connsiteX849" fmla="*/ 3033712 w 6703452"/>
              <a:gd name="connsiteY849" fmla="*/ 2231798 h 6099980"/>
              <a:gd name="connsiteX850" fmla="*/ 3114676 w 6703452"/>
              <a:gd name="connsiteY850" fmla="*/ 2200365 h 6099980"/>
              <a:gd name="connsiteX851" fmla="*/ 3124570 w 6703452"/>
              <a:gd name="connsiteY851" fmla="*/ 2194592 h 6099980"/>
              <a:gd name="connsiteX852" fmla="*/ 3117532 w 6703452"/>
              <a:gd name="connsiteY852" fmla="*/ 2198461 h 6099980"/>
              <a:gd name="connsiteX853" fmla="*/ 3094672 w 6703452"/>
              <a:gd name="connsiteY853" fmla="*/ 2207986 h 6099980"/>
              <a:gd name="connsiteX854" fmla="*/ 3071812 w 6703452"/>
              <a:gd name="connsiteY854" fmla="*/ 2215606 h 6099980"/>
              <a:gd name="connsiteX855" fmla="*/ 3060384 w 6703452"/>
              <a:gd name="connsiteY855" fmla="*/ 2219416 h 6099980"/>
              <a:gd name="connsiteX856" fmla="*/ 3073718 w 6703452"/>
              <a:gd name="connsiteY856" fmla="*/ 2214653 h 6099980"/>
              <a:gd name="connsiteX857" fmla="*/ 3096578 w 6703452"/>
              <a:gd name="connsiteY857" fmla="*/ 2207033 h 6099980"/>
              <a:gd name="connsiteX858" fmla="*/ 3167080 w 6703452"/>
              <a:gd name="connsiteY858" fmla="*/ 2171224 h 6099980"/>
              <a:gd name="connsiteX859" fmla="*/ 3153728 w 6703452"/>
              <a:gd name="connsiteY859" fmla="*/ 2179292 h 6099980"/>
              <a:gd name="connsiteX860" fmla="*/ 3130868 w 6703452"/>
              <a:gd name="connsiteY860" fmla="*/ 2191793 h 6099980"/>
              <a:gd name="connsiteX861" fmla="*/ 3124570 w 6703452"/>
              <a:gd name="connsiteY861" fmla="*/ 2194592 h 6099980"/>
              <a:gd name="connsiteX862" fmla="*/ 6288168 w 6703452"/>
              <a:gd name="connsiteY862" fmla="*/ 2109758 h 6099980"/>
              <a:gd name="connsiteX863" fmla="*/ 6282692 w 6703452"/>
              <a:gd name="connsiteY863" fmla="*/ 2128927 h 6099980"/>
              <a:gd name="connsiteX864" fmla="*/ 6245544 w 6703452"/>
              <a:gd name="connsiteY864" fmla="*/ 2204175 h 6099980"/>
              <a:gd name="connsiteX865" fmla="*/ 6280786 w 6703452"/>
              <a:gd name="connsiteY865" fmla="*/ 2127975 h 6099980"/>
              <a:gd name="connsiteX866" fmla="*/ 6248400 w 6703452"/>
              <a:gd name="connsiteY866" fmla="*/ 2192745 h 6099980"/>
              <a:gd name="connsiteX867" fmla="*/ 6237924 w 6703452"/>
              <a:gd name="connsiteY867" fmla="*/ 2208937 h 6099980"/>
              <a:gd name="connsiteX868" fmla="*/ 6224588 w 6703452"/>
              <a:gd name="connsiteY868" fmla="*/ 2225130 h 6099980"/>
              <a:gd name="connsiteX869" fmla="*/ 6286500 w 6703452"/>
              <a:gd name="connsiteY869" fmla="*/ 2109877 h 6099980"/>
              <a:gd name="connsiteX870" fmla="*/ 6288168 w 6703452"/>
              <a:gd name="connsiteY870" fmla="*/ 2109758 h 6099980"/>
              <a:gd name="connsiteX871" fmla="*/ 6252212 w 6703452"/>
              <a:gd name="connsiteY871" fmla="*/ 1935571 h 6099980"/>
              <a:gd name="connsiteX872" fmla="*/ 6243638 w 6703452"/>
              <a:gd name="connsiteY872" fmla="*/ 2045108 h 6099980"/>
              <a:gd name="connsiteX873" fmla="*/ 6250304 w 6703452"/>
              <a:gd name="connsiteY873" fmla="*/ 2027963 h 6099980"/>
              <a:gd name="connsiteX874" fmla="*/ 6150292 w 6703452"/>
              <a:gd name="connsiteY874" fmla="*/ 2224178 h 6099980"/>
              <a:gd name="connsiteX875" fmla="*/ 5980748 w 6703452"/>
              <a:gd name="connsiteY875" fmla="*/ 2363243 h 6099980"/>
              <a:gd name="connsiteX876" fmla="*/ 6121718 w 6703452"/>
              <a:gd name="connsiteY876" fmla="*/ 2264183 h 6099980"/>
              <a:gd name="connsiteX877" fmla="*/ 6187440 w 6703452"/>
              <a:gd name="connsiteY877" fmla="*/ 2197508 h 6099980"/>
              <a:gd name="connsiteX878" fmla="*/ 6190298 w 6703452"/>
              <a:gd name="connsiteY878" fmla="*/ 2198461 h 6099980"/>
              <a:gd name="connsiteX879" fmla="*/ 6168392 w 6703452"/>
              <a:gd name="connsiteY879" fmla="*/ 2230846 h 6099980"/>
              <a:gd name="connsiteX880" fmla="*/ 6110288 w 6703452"/>
              <a:gd name="connsiteY880" fmla="*/ 2293711 h 6099980"/>
              <a:gd name="connsiteX881" fmla="*/ 5999798 w 6703452"/>
              <a:gd name="connsiteY881" fmla="*/ 2377531 h 6099980"/>
              <a:gd name="connsiteX882" fmla="*/ 5975032 w 6703452"/>
              <a:gd name="connsiteY882" fmla="*/ 2392771 h 6099980"/>
              <a:gd name="connsiteX883" fmla="*/ 6069330 w 6703452"/>
              <a:gd name="connsiteY883" fmla="*/ 2330858 h 6099980"/>
              <a:gd name="connsiteX884" fmla="*/ 6170296 w 6703452"/>
              <a:gd name="connsiteY884" fmla="*/ 2232751 h 6099980"/>
              <a:gd name="connsiteX885" fmla="*/ 6214112 w 6703452"/>
              <a:gd name="connsiteY885" fmla="*/ 2162266 h 6099980"/>
              <a:gd name="connsiteX886" fmla="*/ 6250304 w 6703452"/>
              <a:gd name="connsiteY886" fmla="*/ 2062253 h 6099980"/>
              <a:gd name="connsiteX887" fmla="*/ 6256972 w 6703452"/>
              <a:gd name="connsiteY887" fmla="*/ 1971765 h 6099980"/>
              <a:gd name="connsiteX888" fmla="*/ 6256020 w 6703452"/>
              <a:gd name="connsiteY888" fmla="*/ 1956526 h 6099980"/>
              <a:gd name="connsiteX889" fmla="*/ 6254116 w 6703452"/>
              <a:gd name="connsiteY889" fmla="*/ 1945096 h 6099980"/>
              <a:gd name="connsiteX890" fmla="*/ 6252212 w 6703452"/>
              <a:gd name="connsiteY890" fmla="*/ 1935571 h 6099980"/>
              <a:gd name="connsiteX891" fmla="*/ 6187440 w 6703452"/>
              <a:gd name="connsiteY891" fmla="*/ 1898422 h 6099980"/>
              <a:gd name="connsiteX892" fmla="*/ 6193156 w 6703452"/>
              <a:gd name="connsiteY892" fmla="*/ 1919377 h 6099980"/>
              <a:gd name="connsiteX893" fmla="*/ 6196966 w 6703452"/>
              <a:gd name="connsiteY893" fmla="*/ 1941285 h 6099980"/>
              <a:gd name="connsiteX894" fmla="*/ 6195060 w 6703452"/>
              <a:gd name="connsiteY894" fmla="*/ 1952714 h 6099980"/>
              <a:gd name="connsiteX895" fmla="*/ 6187440 w 6703452"/>
              <a:gd name="connsiteY895" fmla="*/ 1898422 h 6099980"/>
              <a:gd name="connsiteX896" fmla="*/ 6250304 w 6703452"/>
              <a:gd name="connsiteY896" fmla="*/ 1843178 h 6099980"/>
              <a:gd name="connsiteX897" fmla="*/ 6272212 w 6703452"/>
              <a:gd name="connsiteY897" fmla="*/ 1932713 h 6099980"/>
              <a:gd name="connsiteX898" fmla="*/ 6273166 w 6703452"/>
              <a:gd name="connsiteY898" fmla="*/ 1921283 h 6099980"/>
              <a:gd name="connsiteX899" fmla="*/ 6271260 w 6703452"/>
              <a:gd name="connsiteY899" fmla="*/ 1906043 h 6099980"/>
              <a:gd name="connsiteX900" fmla="*/ 6268404 w 6703452"/>
              <a:gd name="connsiteY900" fmla="*/ 1893661 h 6099980"/>
              <a:gd name="connsiteX901" fmla="*/ 6263640 w 6703452"/>
              <a:gd name="connsiteY901" fmla="*/ 1874611 h 6099980"/>
              <a:gd name="connsiteX902" fmla="*/ 6256972 w 6703452"/>
              <a:gd name="connsiteY902" fmla="*/ 1854608 h 6099980"/>
              <a:gd name="connsiteX903" fmla="*/ 6250304 w 6703452"/>
              <a:gd name="connsiteY903" fmla="*/ 1843178 h 6099980"/>
              <a:gd name="connsiteX904" fmla="*/ 6075676 w 6703452"/>
              <a:gd name="connsiteY904" fmla="*/ 1603433 h 6099980"/>
              <a:gd name="connsiteX905" fmla="*/ 6082556 w 6703452"/>
              <a:gd name="connsiteY905" fmla="*/ 1617687 h 6099980"/>
              <a:gd name="connsiteX906" fmla="*/ 6081922 w 6703452"/>
              <a:gd name="connsiteY906" fmla="*/ 1617167 h 6099980"/>
              <a:gd name="connsiteX907" fmla="*/ 6073968 w 6703452"/>
              <a:gd name="connsiteY907" fmla="*/ 1599678 h 6099980"/>
              <a:gd name="connsiteX908" fmla="*/ 6075676 w 6703452"/>
              <a:gd name="connsiteY908" fmla="*/ 1603433 h 6099980"/>
              <a:gd name="connsiteX909" fmla="*/ 6074330 w 6703452"/>
              <a:gd name="connsiteY909" fmla="*/ 1600648 h 6099980"/>
              <a:gd name="connsiteX910" fmla="*/ 6069266 w 6703452"/>
              <a:gd name="connsiteY910" fmla="*/ 1587131 h 6099980"/>
              <a:gd name="connsiteX911" fmla="*/ 6073968 w 6703452"/>
              <a:gd name="connsiteY911" fmla="*/ 1599678 h 6099980"/>
              <a:gd name="connsiteX912" fmla="*/ 6073380 w 6703452"/>
              <a:gd name="connsiteY912" fmla="*/ 1598385 h 6099980"/>
              <a:gd name="connsiteX913" fmla="*/ 3489008 w 6703452"/>
              <a:gd name="connsiteY913" fmla="*/ 1400265 h 6099980"/>
              <a:gd name="connsiteX914" fmla="*/ 3457576 w 6703452"/>
              <a:gd name="connsiteY914" fmla="*/ 1528853 h 6099980"/>
              <a:gd name="connsiteX915" fmla="*/ 3474720 w 6703452"/>
              <a:gd name="connsiteY915" fmla="*/ 1441223 h 6099980"/>
              <a:gd name="connsiteX916" fmla="*/ 3489008 w 6703452"/>
              <a:gd name="connsiteY916" fmla="*/ 1400265 h 6099980"/>
              <a:gd name="connsiteX917" fmla="*/ 3509964 w 6703452"/>
              <a:gd name="connsiteY917" fmla="*/ 1350735 h 6099980"/>
              <a:gd name="connsiteX918" fmla="*/ 3509010 w 6703452"/>
              <a:gd name="connsiteY918" fmla="*/ 1358355 h 6099980"/>
              <a:gd name="connsiteX919" fmla="*/ 3500438 w 6703452"/>
              <a:gd name="connsiteY919" fmla="*/ 1395502 h 6099980"/>
              <a:gd name="connsiteX920" fmla="*/ 3509964 w 6703452"/>
              <a:gd name="connsiteY920" fmla="*/ 1350735 h 6099980"/>
              <a:gd name="connsiteX921" fmla="*/ 6167438 w 6703452"/>
              <a:gd name="connsiteY921" fmla="*/ 1333590 h 6099980"/>
              <a:gd name="connsiteX922" fmla="*/ 6148298 w 6703452"/>
              <a:gd name="connsiteY922" fmla="*/ 1384385 h 6099980"/>
              <a:gd name="connsiteX923" fmla="*/ 6150004 w 6703452"/>
              <a:gd name="connsiteY923" fmla="*/ 1377161 h 6099980"/>
              <a:gd name="connsiteX924" fmla="*/ 6155640 w 6703452"/>
              <a:gd name="connsiteY924" fmla="*/ 1360136 h 6099980"/>
              <a:gd name="connsiteX925" fmla="*/ 6074092 w 6703452"/>
              <a:gd name="connsiteY925" fmla="*/ 1295490 h 6099980"/>
              <a:gd name="connsiteX926" fmla="*/ 6067424 w 6703452"/>
              <a:gd name="connsiteY926" fmla="*/ 1310730 h 6099980"/>
              <a:gd name="connsiteX927" fmla="*/ 6060758 w 6703452"/>
              <a:gd name="connsiteY927" fmla="*/ 1325970 h 6099980"/>
              <a:gd name="connsiteX928" fmla="*/ 6074092 w 6703452"/>
              <a:gd name="connsiteY928" fmla="*/ 1295490 h 6099980"/>
              <a:gd name="connsiteX929" fmla="*/ 6189152 w 6703452"/>
              <a:gd name="connsiteY929" fmla="*/ 1194257 h 6099980"/>
              <a:gd name="connsiteX930" fmla="*/ 6151246 w 6703452"/>
              <a:gd name="connsiteY930" fmla="*/ 1236436 h 6099980"/>
              <a:gd name="connsiteX931" fmla="*/ 6182202 w 6703452"/>
              <a:gd name="connsiteY931" fmla="*/ 1201074 h 6099980"/>
              <a:gd name="connsiteX932" fmla="*/ 3515678 w 6703452"/>
              <a:gd name="connsiteY932" fmla="*/ 1163093 h 6099980"/>
              <a:gd name="connsiteX933" fmla="*/ 3504248 w 6703452"/>
              <a:gd name="connsiteY933" fmla="*/ 1209766 h 6099980"/>
              <a:gd name="connsiteX934" fmla="*/ 3505200 w 6703452"/>
              <a:gd name="connsiteY934" fmla="*/ 1200241 h 6099980"/>
              <a:gd name="connsiteX935" fmla="*/ 3510916 w 6703452"/>
              <a:gd name="connsiteY935" fmla="*/ 1146900 h 6099980"/>
              <a:gd name="connsiteX936" fmla="*/ 3494724 w 6703452"/>
              <a:gd name="connsiteY936" fmla="*/ 1197382 h 6099980"/>
              <a:gd name="connsiteX937" fmla="*/ 3480436 w 6703452"/>
              <a:gd name="connsiteY937" fmla="*/ 1248817 h 6099980"/>
              <a:gd name="connsiteX938" fmla="*/ 3488056 w 6703452"/>
              <a:gd name="connsiteY938" fmla="*/ 1214527 h 6099980"/>
              <a:gd name="connsiteX939" fmla="*/ 3499486 w 6703452"/>
              <a:gd name="connsiteY939" fmla="*/ 1180238 h 6099980"/>
              <a:gd name="connsiteX940" fmla="*/ 3510916 w 6703452"/>
              <a:gd name="connsiteY940" fmla="*/ 1146900 h 6099980"/>
              <a:gd name="connsiteX941" fmla="*/ 6429376 w 6703452"/>
              <a:gd name="connsiteY941" fmla="*/ 1047840 h 6099980"/>
              <a:gd name="connsiteX942" fmla="*/ 6342698 w 6703452"/>
              <a:gd name="connsiteY942" fmla="*/ 1117372 h 6099980"/>
              <a:gd name="connsiteX943" fmla="*/ 6429376 w 6703452"/>
              <a:gd name="connsiteY943" fmla="*/ 1047840 h 6099980"/>
              <a:gd name="connsiteX944" fmla="*/ 6587492 w 6703452"/>
              <a:gd name="connsiteY944" fmla="*/ 880201 h 6099980"/>
              <a:gd name="connsiteX945" fmla="*/ 6579872 w 6703452"/>
              <a:gd name="connsiteY945" fmla="*/ 888773 h 6099980"/>
              <a:gd name="connsiteX946" fmla="*/ 6523672 w 6703452"/>
              <a:gd name="connsiteY946" fmla="*/ 957353 h 6099980"/>
              <a:gd name="connsiteX947" fmla="*/ 6463666 w 6703452"/>
              <a:gd name="connsiteY947" fmla="*/ 1010693 h 6099980"/>
              <a:gd name="connsiteX948" fmla="*/ 6537960 w 6703452"/>
              <a:gd name="connsiteY948" fmla="*/ 937351 h 6099980"/>
              <a:gd name="connsiteX949" fmla="*/ 6487478 w 6703452"/>
              <a:gd name="connsiteY949" fmla="*/ 983071 h 6099980"/>
              <a:gd name="connsiteX950" fmla="*/ 6506528 w 6703452"/>
              <a:gd name="connsiteY950" fmla="*/ 963068 h 6099980"/>
              <a:gd name="connsiteX951" fmla="*/ 6494146 w 6703452"/>
              <a:gd name="connsiteY951" fmla="*/ 965926 h 6099980"/>
              <a:gd name="connsiteX952" fmla="*/ 6398896 w 6703452"/>
              <a:gd name="connsiteY952" fmla="*/ 1049746 h 6099980"/>
              <a:gd name="connsiteX953" fmla="*/ 6408420 w 6703452"/>
              <a:gd name="connsiteY953" fmla="*/ 1042126 h 6099980"/>
              <a:gd name="connsiteX954" fmla="*/ 6312218 w 6703452"/>
              <a:gd name="connsiteY954" fmla="*/ 1122136 h 6099980"/>
              <a:gd name="connsiteX955" fmla="*/ 6334124 w 6703452"/>
              <a:gd name="connsiteY955" fmla="*/ 1117373 h 6099980"/>
              <a:gd name="connsiteX956" fmla="*/ 6342698 w 6703452"/>
              <a:gd name="connsiteY956" fmla="*/ 1104038 h 6099980"/>
              <a:gd name="connsiteX957" fmla="*/ 6235066 w 6703452"/>
              <a:gd name="connsiteY957" fmla="*/ 1189763 h 6099980"/>
              <a:gd name="connsiteX958" fmla="*/ 6200776 w 6703452"/>
              <a:gd name="connsiteY958" fmla="*/ 1229768 h 6099980"/>
              <a:gd name="connsiteX959" fmla="*/ 6246496 w 6703452"/>
              <a:gd name="connsiteY959" fmla="*/ 1183096 h 6099980"/>
              <a:gd name="connsiteX960" fmla="*/ 6260784 w 6703452"/>
              <a:gd name="connsiteY960" fmla="*/ 1174523 h 6099980"/>
              <a:gd name="connsiteX961" fmla="*/ 6308408 w 6703452"/>
              <a:gd name="connsiteY961" fmla="*/ 1138328 h 6099980"/>
              <a:gd name="connsiteX962" fmla="*/ 6187440 w 6703452"/>
              <a:gd name="connsiteY962" fmla="*/ 1257390 h 6099980"/>
              <a:gd name="connsiteX963" fmla="*/ 6198872 w 6703452"/>
              <a:gd name="connsiteY963" fmla="*/ 1240246 h 6099980"/>
              <a:gd name="connsiteX964" fmla="*/ 6185536 w 6703452"/>
              <a:gd name="connsiteY964" fmla="*/ 1250723 h 6099980"/>
              <a:gd name="connsiteX965" fmla="*/ 6125528 w 6703452"/>
              <a:gd name="connsiteY965" fmla="*/ 1334543 h 6099980"/>
              <a:gd name="connsiteX966" fmla="*/ 6100764 w 6703452"/>
              <a:gd name="connsiteY966" fmla="*/ 1422173 h 6099980"/>
              <a:gd name="connsiteX967" fmla="*/ 6098858 w 6703452"/>
              <a:gd name="connsiteY967" fmla="*/ 1450748 h 6099980"/>
              <a:gd name="connsiteX968" fmla="*/ 6099812 w 6703452"/>
              <a:gd name="connsiteY968" fmla="*/ 1479323 h 6099980"/>
              <a:gd name="connsiteX969" fmla="*/ 6103620 w 6703452"/>
              <a:gd name="connsiteY969" fmla="*/ 1506946 h 6099980"/>
              <a:gd name="connsiteX970" fmla="*/ 6109336 w 6703452"/>
              <a:gd name="connsiteY970" fmla="*/ 1530758 h 6099980"/>
              <a:gd name="connsiteX971" fmla="*/ 6113146 w 6703452"/>
              <a:gd name="connsiteY971" fmla="*/ 1525043 h 6099980"/>
              <a:gd name="connsiteX972" fmla="*/ 6112192 w 6703452"/>
              <a:gd name="connsiteY972" fmla="*/ 1511708 h 6099980"/>
              <a:gd name="connsiteX973" fmla="*/ 6110288 w 6703452"/>
              <a:gd name="connsiteY973" fmla="*/ 1492658 h 6099980"/>
              <a:gd name="connsiteX974" fmla="*/ 6108384 w 6703452"/>
              <a:gd name="connsiteY974" fmla="*/ 1462178 h 6099980"/>
              <a:gd name="connsiteX975" fmla="*/ 6109336 w 6703452"/>
              <a:gd name="connsiteY975" fmla="*/ 1476465 h 6099980"/>
              <a:gd name="connsiteX976" fmla="*/ 6111240 w 6703452"/>
              <a:gd name="connsiteY976" fmla="*/ 1492658 h 6099980"/>
              <a:gd name="connsiteX977" fmla="*/ 6117908 w 6703452"/>
              <a:gd name="connsiteY977" fmla="*/ 1528853 h 6099980"/>
              <a:gd name="connsiteX978" fmla="*/ 6146484 w 6703452"/>
              <a:gd name="connsiteY978" fmla="*/ 1612673 h 6099980"/>
              <a:gd name="connsiteX979" fmla="*/ 6119812 w 6703452"/>
              <a:gd name="connsiteY979" fmla="*/ 1551713 h 6099980"/>
              <a:gd name="connsiteX980" fmla="*/ 6160772 w 6703452"/>
              <a:gd name="connsiteY980" fmla="*/ 1661251 h 6099980"/>
              <a:gd name="connsiteX981" fmla="*/ 6191250 w 6703452"/>
              <a:gd name="connsiteY981" fmla="*/ 1718401 h 6099980"/>
              <a:gd name="connsiteX982" fmla="*/ 6185536 w 6703452"/>
              <a:gd name="connsiteY982" fmla="*/ 1704113 h 6099980"/>
              <a:gd name="connsiteX983" fmla="*/ 6221730 w 6703452"/>
              <a:gd name="connsiteY983" fmla="*/ 1766978 h 6099980"/>
              <a:gd name="connsiteX984" fmla="*/ 6196012 w 6703452"/>
              <a:gd name="connsiteY984" fmla="*/ 1714590 h 6099980"/>
              <a:gd name="connsiteX985" fmla="*/ 6206492 w 6703452"/>
              <a:gd name="connsiteY985" fmla="*/ 1726021 h 6099980"/>
              <a:gd name="connsiteX986" fmla="*/ 6246496 w 6703452"/>
              <a:gd name="connsiteY986" fmla="*/ 1812698 h 6099980"/>
              <a:gd name="connsiteX987" fmla="*/ 6220778 w 6703452"/>
              <a:gd name="connsiteY987" fmla="*/ 1745071 h 6099980"/>
              <a:gd name="connsiteX988" fmla="*/ 6251258 w 6703452"/>
              <a:gd name="connsiteY988" fmla="*/ 1810793 h 6099980"/>
              <a:gd name="connsiteX989" fmla="*/ 6264592 w 6703452"/>
              <a:gd name="connsiteY989" fmla="*/ 1841273 h 6099980"/>
              <a:gd name="connsiteX990" fmla="*/ 6225540 w 6703452"/>
              <a:gd name="connsiteY990" fmla="*/ 1747928 h 6099980"/>
              <a:gd name="connsiteX991" fmla="*/ 6189346 w 6703452"/>
              <a:gd name="connsiteY991" fmla="*/ 1676490 h 6099980"/>
              <a:gd name="connsiteX992" fmla="*/ 6156008 w 6703452"/>
              <a:gd name="connsiteY992" fmla="*/ 1608863 h 6099980"/>
              <a:gd name="connsiteX993" fmla="*/ 6125528 w 6703452"/>
              <a:gd name="connsiteY993" fmla="*/ 1527901 h 6099980"/>
              <a:gd name="connsiteX994" fmla="*/ 6137912 w 6703452"/>
              <a:gd name="connsiteY994" fmla="*/ 1580288 h 6099980"/>
              <a:gd name="connsiteX995" fmla="*/ 6122672 w 6703452"/>
              <a:gd name="connsiteY995" fmla="*/ 1535521 h 6099980"/>
              <a:gd name="connsiteX996" fmla="*/ 6116004 w 6703452"/>
              <a:gd name="connsiteY996" fmla="*/ 1504088 h 6099980"/>
              <a:gd name="connsiteX997" fmla="*/ 6114098 w 6703452"/>
              <a:gd name="connsiteY997" fmla="*/ 1481228 h 6099980"/>
              <a:gd name="connsiteX998" fmla="*/ 6115050 w 6703452"/>
              <a:gd name="connsiteY998" fmla="*/ 1462178 h 6099980"/>
              <a:gd name="connsiteX999" fmla="*/ 6120766 w 6703452"/>
              <a:gd name="connsiteY999" fmla="*/ 1417411 h 6099980"/>
              <a:gd name="connsiteX1000" fmla="*/ 6148388 w 6703452"/>
              <a:gd name="connsiteY1000" fmla="*/ 1335496 h 6099980"/>
              <a:gd name="connsiteX1001" fmla="*/ 6182678 w 6703452"/>
              <a:gd name="connsiteY1001" fmla="*/ 1278346 h 6099980"/>
              <a:gd name="connsiteX1002" fmla="*/ 6237924 w 6703452"/>
              <a:gd name="connsiteY1002" fmla="*/ 1216433 h 6099980"/>
              <a:gd name="connsiteX1003" fmla="*/ 6313172 w 6703452"/>
              <a:gd name="connsiteY1003" fmla="*/ 1145948 h 6099980"/>
              <a:gd name="connsiteX1004" fmla="*/ 6357938 w 6703452"/>
              <a:gd name="connsiteY1004" fmla="*/ 1114516 h 6099980"/>
              <a:gd name="connsiteX1005" fmla="*/ 6447472 w 6703452"/>
              <a:gd name="connsiteY1005" fmla="*/ 1043078 h 6099980"/>
              <a:gd name="connsiteX1006" fmla="*/ 6552248 w 6703452"/>
              <a:gd name="connsiteY1006" fmla="*/ 934493 h 6099980"/>
              <a:gd name="connsiteX1007" fmla="*/ 6586538 w 6703452"/>
              <a:gd name="connsiteY1007" fmla="*/ 887821 h 6099980"/>
              <a:gd name="connsiteX1008" fmla="*/ 6587492 w 6703452"/>
              <a:gd name="connsiteY1008" fmla="*/ 880201 h 6099980"/>
              <a:gd name="connsiteX1009" fmla="*/ 6619160 w 6703452"/>
              <a:gd name="connsiteY1009" fmla="*/ 878982 h 6099980"/>
              <a:gd name="connsiteX1010" fmla="*/ 6617972 w 6703452"/>
              <a:gd name="connsiteY1010" fmla="*/ 881153 h 6099980"/>
              <a:gd name="connsiteX1011" fmla="*/ 6616368 w 6703452"/>
              <a:gd name="connsiteY1011" fmla="*/ 883553 h 6099980"/>
              <a:gd name="connsiteX1012" fmla="*/ 4703444 w 6703452"/>
              <a:gd name="connsiteY1012" fmla="*/ 812572 h 6099980"/>
              <a:gd name="connsiteX1013" fmla="*/ 4747260 w 6703452"/>
              <a:gd name="connsiteY1013" fmla="*/ 812572 h 6099980"/>
              <a:gd name="connsiteX1014" fmla="*/ 4703444 w 6703452"/>
              <a:gd name="connsiteY1014" fmla="*/ 812572 h 6099980"/>
              <a:gd name="connsiteX1015" fmla="*/ 4594860 w 6703452"/>
              <a:gd name="connsiteY1015" fmla="*/ 798285 h 6099980"/>
              <a:gd name="connsiteX1016" fmla="*/ 4612958 w 6703452"/>
              <a:gd name="connsiteY1016" fmla="*/ 803048 h 6099980"/>
              <a:gd name="connsiteX1017" fmla="*/ 4681540 w 6703452"/>
              <a:gd name="connsiteY1017" fmla="*/ 822098 h 6099980"/>
              <a:gd name="connsiteX1018" fmla="*/ 4594860 w 6703452"/>
              <a:gd name="connsiteY1018" fmla="*/ 798285 h 6099980"/>
              <a:gd name="connsiteX1019" fmla="*/ 6658928 w 6703452"/>
              <a:gd name="connsiteY1019" fmla="*/ 794476 h 6099980"/>
              <a:gd name="connsiteX1020" fmla="*/ 6637020 w 6703452"/>
              <a:gd name="connsiteY1020" fmla="*/ 849721 h 6099980"/>
              <a:gd name="connsiteX1021" fmla="*/ 6619160 w 6703452"/>
              <a:gd name="connsiteY1021" fmla="*/ 878982 h 6099980"/>
              <a:gd name="connsiteX1022" fmla="*/ 6639520 w 6703452"/>
              <a:gd name="connsiteY1022" fmla="*/ 841744 h 6099980"/>
              <a:gd name="connsiteX1023" fmla="*/ 6658928 w 6703452"/>
              <a:gd name="connsiteY1023" fmla="*/ 794476 h 6099980"/>
              <a:gd name="connsiteX1024" fmla="*/ 3875712 w 6703452"/>
              <a:gd name="connsiteY1024" fmla="*/ 777339 h 6099980"/>
              <a:gd name="connsiteX1025" fmla="*/ 3857624 w 6703452"/>
              <a:gd name="connsiteY1025" fmla="*/ 789713 h 6099980"/>
              <a:gd name="connsiteX1026" fmla="*/ 3821430 w 6703452"/>
              <a:gd name="connsiteY1026" fmla="*/ 819241 h 6099980"/>
              <a:gd name="connsiteX1027" fmla="*/ 3804284 w 6703452"/>
              <a:gd name="connsiteY1027" fmla="*/ 834481 h 6099980"/>
              <a:gd name="connsiteX1028" fmla="*/ 3789044 w 6703452"/>
              <a:gd name="connsiteY1028" fmla="*/ 849721 h 6099980"/>
              <a:gd name="connsiteX1029" fmla="*/ 3763804 w 6703452"/>
              <a:gd name="connsiteY1029" fmla="*/ 876391 h 6099980"/>
              <a:gd name="connsiteX1030" fmla="*/ 3761396 w 6703452"/>
              <a:gd name="connsiteY1030" fmla="*/ 879547 h 6099980"/>
              <a:gd name="connsiteX1031" fmla="*/ 3765634 w 6703452"/>
              <a:gd name="connsiteY1031" fmla="*/ 874499 h 6099980"/>
              <a:gd name="connsiteX1032" fmla="*/ 3859530 w 6703452"/>
              <a:gd name="connsiteY1032" fmla="*/ 789712 h 6099980"/>
              <a:gd name="connsiteX1033" fmla="*/ 3908838 w 6703452"/>
              <a:gd name="connsiteY1033" fmla="*/ 756204 h 6099980"/>
              <a:gd name="connsiteX1034" fmla="*/ 3892868 w 6703452"/>
              <a:gd name="connsiteY1034" fmla="*/ 765901 h 6099980"/>
              <a:gd name="connsiteX1035" fmla="*/ 3875742 w 6703452"/>
              <a:gd name="connsiteY1035" fmla="*/ 777319 h 6099980"/>
              <a:gd name="connsiteX1036" fmla="*/ 3892868 w 6703452"/>
              <a:gd name="connsiteY1036" fmla="*/ 766852 h 6099980"/>
              <a:gd name="connsiteX1037" fmla="*/ 6607442 w 6703452"/>
              <a:gd name="connsiteY1037" fmla="*/ 715471 h 6099980"/>
              <a:gd name="connsiteX1038" fmla="*/ 6606540 w 6703452"/>
              <a:gd name="connsiteY1038" fmla="*/ 724942 h 6099980"/>
              <a:gd name="connsiteX1039" fmla="*/ 6603684 w 6703452"/>
              <a:gd name="connsiteY1039" fmla="*/ 744945 h 6099980"/>
              <a:gd name="connsiteX1040" fmla="*/ 3886200 w 6703452"/>
              <a:gd name="connsiteY1040" fmla="*/ 707798 h 6099980"/>
              <a:gd name="connsiteX1041" fmla="*/ 3822072 w 6703452"/>
              <a:gd name="connsiteY1041" fmla="*/ 748981 h 6099980"/>
              <a:gd name="connsiteX1042" fmla="*/ 3822384 w 6703452"/>
              <a:gd name="connsiteY1042" fmla="*/ 748756 h 6099980"/>
              <a:gd name="connsiteX1043" fmla="*/ 3853816 w 6703452"/>
              <a:gd name="connsiteY1043" fmla="*/ 726848 h 6099980"/>
              <a:gd name="connsiteX1044" fmla="*/ 3886200 w 6703452"/>
              <a:gd name="connsiteY1044" fmla="*/ 707798 h 6099980"/>
              <a:gd name="connsiteX1045" fmla="*/ 4059556 w 6703452"/>
              <a:gd name="connsiteY1045" fmla="*/ 705893 h 6099980"/>
              <a:gd name="connsiteX1046" fmla="*/ 4016692 w 6703452"/>
              <a:gd name="connsiteY1046" fmla="*/ 723990 h 6099980"/>
              <a:gd name="connsiteX1047" fmla="*/ 3979544 w 6703452"/>
              <a:gd name="connsiteY1047" fmla="*/ 745898 h 6099980"/>
              <a:gd name="connsiteX1048" fmla="*/ 3938588 w 6703452"/>
              <a:gd name="connsiteY1048" fmla="*/ 758280 h 6099980"/>
              <a:gd name="connsiteX1049" fmla="*/ 3994784 w 6703452"/>
              <a:gd name="connsiteY1049" fmla="*/ 731610 h 6099980"/>
              <a:gd name="connsiteX1050" fmla="*/ 4012884 w 6703452"/>
              <a:gd name="connsiteY1050" fmla="*/ 722085 h 6099980"/>
              <a:gd name="connsiteX1051" fmla="*/ 4059556 w 6703452"/>
              <a:gd name="connsiteY1051" fmla="*/ 705893 h 6099980"/>
              <a:gd name="connsiteX1052" fmla="*/ 6601778 w 6703452"/>
              <a:gd name="connsiteY1052" fmla="*/ 700177 h 6099980"/>
              <a:gd name="connsiteX1053" fmla="*/ 6594406 w 6703452"/>
              <a:gd name="connsiteY1053" fmla="*/ 726898 h 6099980"/>
              <a:gd name="connsiteX1054" fmla="*/ 6592252 w 6703452"/>
              <a:gd name="connsiteY1054" fmla="*/ 740183 h 6099980"/>
              <a:gd name="connsiteX1055" fmla="*/ 6590288 w 6703452"/>
              <a:gd name="connsiteY1055" fmla="*/ 753786 h 6099980"/>
              <a:gd name="connsiteX1056" fmla="*/ 6589926 w 6703452"/>
              <a:gd name="connsiteY1056" fmla="*/ 757052 h 6099980"/>
              <a:gd name="connsiteX1057" fmla="*/ 6595466 w 6703452"/>
              <a:gd name="connsiteY1057" fmla="*/ 738515 h 6099980"/>
              <a:gd name="connsiteX1058" fmla="*/ 6601778 w 6703452"/>
              <a:gd name="connsiteY1058" fmla="*/ 700177 h 6099980"/>
              <a:gd name="connsiteX1059" fmla="*/ 6691012 w 6703452"/>
              <a:gd name="connsiteY1059" fmla="*/ 688904 h 6099980"/>
              <a:gd name="connsiteX1060" fmla="*/ 6690360 w 6703452"/>
              <a:gd name="connsiteY1060" fmla="*/ 730657 h 6099980"/>
              <a:gd name="connsiteX1061" fmla="*/ 6696076 w 6703452"/>
              <a:gd name="connsiteY1061" fmla="*/ 700177 h 6099980"/>
              <a:gd name="connsiteX1062" fmla="*/ 6679884 w 6703452"/>
              <a:gd name="connsiteY1062" fmla="*/ 786855 h 6099980"/>
              <a:gd name="connsiteX1063" fmla="*/ 6629400 w 6703452"/>
              <a:gd name="connsiteY1063" fmla="*/ 893534 h 6099980"/>
              <a:gd name="connsiteX1064" fmla="*/ 6630352 w 6703452"/>
              <a:gd name="connsiteY1064" fmla="*/ 887820 h 6099980"/>
              <a:gd name="connsiteX1065" fmla="*/ 6640830 w 6703452"/>
              <a:gd name="connsiteY1065" fmla="*/ 865912 h 6099980"/>
              <a:gd name="connsiteX1066" fmla="*/ 6673216 w 6703452"/>
              <a:gd name="connsiteY1066" fmla="*/ 785902 h 6099980"/>
              <a:gd name="connsiteX1067" fmla="*/ 3932278 w 6703452"/>
              <a:gd name="connsiteY1067" fmla="*/ 683196 h 6099980"/>
              <a:gd name="connsiteX1068" fmla="*/ 3877628 w 6703452"/>
              <a:gd name="connsiteY1068" fmla="*/ 710655 h 6099980"/>
              <a:gd name="connsiteX1069" fmla="*/ 3895724 w 6703452"/>
              <a:gd name="connsiteY1069" fmla="*/ 699225 h 6099980"/>
              <a:gd name="connsiteX1070" fmla="*/ 3924300 w 6703452"/>
              <a:gd name="connsiteY1070" fmla="*/ 684937 h 6099980"/>
              <a:gd name="connsiteX1071" fmla="*/ 3932278 w 6703452"/>
              <a:gd name="connsiteY1071" fmla="*/ 683196 h 6099980"/>
              <a:gd name="connsiteX1072" fmla="*/ 4253866 w 6703452"/>
              <a:gd name="connsiteY1072" fmla="*/ 680176 h 6099980"/>
              <a:gd name="connsiteX1073" fmla="*/ 4263392 w 6703452"/>
              <a:gd name="connsiteY1073" fmla="*/ 680176 h 6099980"/>
              <a:gd name="connsiteX1074" fmla="*/ 4273868 w 6703452"/>
              <a:gd name="connsiteY1074" fmla="*/ 680176 h 6099980"/>
              <a:gd name="connsiteX1075" fmla="*/ 4284344 w 6703452"/>
              <a:gd name="connsiteY1075" fmla="*/ 681128 h 6099980"/>
              <a:gd name="connsiteX1076" fmla="*/ 4270058 w 6703452"/>
              <a:gd name="connsiteY1076" fmla="*/ 681128 h 6099980"/>
              <a:gd name="connsiteX1077" fmla="*/ 4253866 w 6703452"/>
              <a:gd name="connsiteY1077" fmla="*/ 680176 h 6099980"/>
              <a:gd name="connsiteX1078" fmla="*/ 4401504 w 6703452"/>
              <a:gd name="connsiteY1078" fmla="*/ 619215 h 6099980"/>
              <a:gd name="connsiteX1079" fmla="*/ 4412932 w 6703452"/>
              <a:gd name="connsiteY1079" fmla="*/ 621120 h 6099980"/>
              <a:gd name="connsiteX1080" fmla="*/ 4429126 w 6703452"/>
              <a:gd name="connsiteY1080" fmla="*/ 624930 h 6099980"/>
              <a:gd name="connsiteX1081" fmla="*/ 4453892 w 6703452"/>
              <a:gd name="connsiteY1081" fmla="*/ 633503 h 6099980"/>
              <a:gd name="connsiteX1082" fmla="*/ 4451986 w 6703452"/>
              <a:gd name="connsiteY1082" fmla="*/ 635407 h 6099980"/>
              <a:gd name="connsiteX1083" fmla="*/ 4432936 w 6703452"/>
              <a:gd name="connsiteY1083" fmla="*/ 628740 h 6099980"/>
              <a:gd name="connsiteX1084" fmla="*/ 4416744 w 6703452"/>
              <a:gd name="connsiteY1084" fmla="*/ 624930 h 6099980"/>
              <a:gd name="connsiteX1085" fmla="*/ 4409124 w 6703452"/>
              <a:gd name="connsiteY1085" fmla="*/ 623978 h 6099980"/>
              <a:gd name="connsiteX1086" fmla="*/ 4401504 w 6703452"/>
              <a:gd name="connsiteY1086" fmla="*/ 619215 h 6099980"/>
              <a:gd name="connsiteX1087" fmla="*/ 4130040 w 6703452"/>
              <a:gd name="connsiteY1087" fmla="*/ 618263 h 6099980"/>
              <a:gd name="connsiteX1088" fmla="*/ 4117922 w 6703452"/>
              <a:gd name="connsiteY1088" fmla="*/ 620877 h 6099980"/>
              <a:gd name="connsiteX1089" fmla="*/ 4070032 w 6703452"/>
              <a:gd name="connsiteY1089" fmla="*/ 629693 h 6099980"/>
              <a:gd name="connsiteX1090" fmla="*/ 4079438 w 6703452"/>
              <a:gd name="connsiteY1090" fmla="*/ 625645 h 6099980"/>
              <a:gd name="connsiteX1091" fmla="*/ 4073906 w 6703452"/>
              <a:gd name="connsiteY1091" fmla="*/ 625801 h 6099980"/>
              <a:gd name="connsiteX1092" fmla="*/ 4100364 w 6703452"/>
              <a:gd name="connsiteY1092" fmla="*/ 620555 h 6099980"/>
              <a:gd name="connsiteX1093" fmla="*/ 4130040 w 6703452"/>
              <a:gd name="connsiteY1093" fmla="*/ 618263 h 6099980"/>
              <a:gd name="connsiteX1094" fmla="*/ 6692264 w 6703452"/>
              <a:gd name="connsiteY1094" fmla="*/ 608737 h 6099980"/>
              <a:gd name="connsiteX1095" fmla="*/ 6692264 w 6703452"/>
              <a:gd name="connsiteY1095" fmla="*/ 682080 h 6099980"/>
              <a:gd name="connsiteX1096" fmla="*/ 6691012 w 6703452"/>
              <a:gd name="connsiteY1096" fmla="*/ 688904 h 6099980"/>
              <a:gd name="connsiteX1097" fmla="*/ 4309112 w 6703452"/>
              <a:gd name="connsiteY1097" fmla="*/ 608737 h 6099980"/>
              <a:gd name="connsiteX1098" fmla="*/ 4327208 w 6703452"/>
              <a:gd name="connsiteY1098" fmla="*/ 612547 h 6099980"/>
              <a:gd name="connsiteX1099" fmla="*/ 4309112 w 6703452"/>
              <a:gd name="connsiteY1099" fmla="*/ 608737 h 6099980"/>
              <a:gd name="connsiteX1100" fmla="*/ 6583680 w 6703452"/>
              <a:gd name="connsiteY1100" fmla="*/ 596355 h 6099980"/>
              <a:gd name="connsiteX1101" fmla="*/ 6583680 w 6703452"/>
              <a:gd name="connsiteY1101" fmla="*/ 655410 h 6099980"/>
              <a:gd name="connsiteX1102" fmla="*/ 6583680 w 6703452"/>
              <a:gd name="connsiteY1102" fmla="*/ 652553 h 6099980"/>
              <a:gd name="connsiteX1103" fmla="*/ 6583680 w 6703452"/>
              <a:gd name="connsiteY1103" fmla="*/ 630645 h 6099980"/>
              <a:gd name="connsiteX1104" fmla="*/ 6582728 w 6703452"/>
              <a:gd name="connsiteY1104" fmla="*/ 605880 h 6099980"/>
              <a:gd name="connsiteX1105" fmla="*/ 6583680 w 6703452"/>
              <a:gd name="connsiteY1105" fmla="*/ 596355 h 6099980"/>
              <a:gd name="connsiteX1106" fmla="*/ 5093970 w 6703452"/>
              <a:gd name="connsiteY1106" fmla="*/ 464910 h 6099980"/>
              <a:gd name="connsiteX1107" fmla="*/ 5069204 w 6703452"/>
              <a:gd name="connsiteY1107" fmla="*/ 488723 h 6099980"/>
              <a:gd name="connsiteX1108" fmla="*/ 5093970 w 6703452"/>
              <a:gd name="connsiteY1108" fmla="*/ 464910 h 6099980"/>
              <a:gd name="connsiteX1109" fmla="*/ 5165408 w 6703452"/>
              <a:gd name="connsiteY1109" fmla="*/ 417285 h 6099980"/>
              <a:gd name="connsiteX1110" fmla="*/ 5099686 w 6703452"/>
              <a:gd name="connsiteY1110" fmla="*/ 476340 h 6099980"/>
              <a:gd name="connsiteX1111" fmla="*/ 5165408 w 6703452"/>
              <a:gd name="connsiteY1111" fmla="*/ 417285 h 6099980"/>
              <a:gd name="connsiteX1112" fmla="*/ 5140644 w 6703452"/>
              <a:gd name="connsiteY1112" fmla="*/ 380137 h 6099980"/>
              <a:gd name="connsiteX1113" fmla="*/ 5092066 w 6703452"/>
              <a:gd name="connsiteY1113" fmla="*/ 430619 h 6099980"/>
              <a:gd name="connsiteX1114" fmla="*/ 5121592 w 6703452"/>
              <a:gd name="connsiteY1114" fmla="*/ 398235 h 6099980"/>
              <a:gd name="connsiteX1115" fmla="*/ 6577966 w 6703452"/>
              <a:gd name="connsiteY1115" fmla="*/ 360135 h 6099980"/>
              <a:gd name="connsiteX1116" fmla="*/ 6612256 w 6703452"/>
              <a:gd name="connsiteY1116" fmla="*/ 426810 h 6099980"/>
              <a:gd name="connsiteX1117" fmla="*/ 6617018 w 6703452"/>
              <a:gd name="connsiteY1117" fmla="*/ 442050 h 6099980"/>
              <a:gd name="connsiteX1118" fmla="*/ 6577966 w 6703452"/>
              <a:gd name="connsiteY1118" fmla="*/ 360135 h 6099980"/>
              <a:gd name="connsiteX1119" fmla="*/ 6586538 w 6703452"/>
              <a:gd name="connsiteY1119" fmla="*/ 307748 h 6099980"/>
              <a:gd name="connsiteX1120" fmla="*/ 6595112 w 6703452"/>
              <a:gd name="connsiteY1120" fmla="*/ 324893 h 6099980"/>
              <a:gd name="connsiteX1121" fmla="*/ 6586538 w 6703452"/>
              <a:gd name="connsiteY1121" fmla="*/ 307748 h 6099980"/>
              <a:gd name="connsiteX1122" fmla="*/ 6452236 w 6703452"/>
              <a:gd name="connsiteY1122" fmla="*/ 296318 h 6099980"/>
              <a:gd name="connsiteX1123" fmla="*/ 6474144 w 6703452"/>
              <a:gd name="connsiteY1123" fmla="*/ 319178 h 6099980"/>
              <a:gd name="connsiteX1124" fmla="*/ 6489384 w 6703452"/>
              <a:gd name="connsiteY1124" fmla="*/ 335370 h 6099980"/>
              <a:gd name="connsiteX1125" fmla="*/ 6534152 w 6703452"/>
              <a:gd name="connsiteY1125" fmla="*/ 402998 h 6099980"/>
              <a:gd name="connsiteX1126" fmla="*/ 6539866 w 6703452"/>
              <a:gd name="connsiteY1126" fmla="*/ 423000 h 6099980"/>
              <a:gd name="connsiteX1127" fmla="*/ 6570346 w 6703452"/>
              <a:gd name="connsiteY1127" fmla="*/ 515393 h 6099980"/>
              <a:gd name="connsiteX1128" fmla="*/ 6520816 w 6703452"/>
              <a:gd name="connsiteY1128" fmla="*/ 392520 h 6099980"/>
              <a:gd name="connsiteX1129" fmla="*/ 6493192 w 6703452"/>
              <a:gd name="connsiteY1129" fmla="*/ 347753 h 6099980"/>
              <a:gd name="connsiteX1130" fmla="*/ 6452236 w 6703452"/>
              <a:gd name="connsiteY1130" fmla="*/ 296318 h 6099980"/>
              <a:gd name="connsiteX1131" fmla="*/ 6427472 w 6703452"/>
              <a:gd name="connsiteY1131" fmla="*/ 270600 h 6099980"/>
              <a:gd name="connsiteX1132" fmla="*/ 6441760 w 6703452"/>
              <a:gd name="connsiteY1132" fmla="*/ 284888 h 6099980"/>
              <a:gd name="connsiteX1133" fmla="*/ 6453188 w 6703452"/>
              <a:gd name="connsiteY1133" fmla="*/ 296318 h 6099980"/>
              <a:gd name="connsiteX1134" fmla="*/ 6440806 w 6703452"/>
              <a:gd name="connsiteY1134" fmla="*/ 283935 h 6099980"/>
              <a:gd name="connsiteX1135" fmla="*/ 6427472 w 6703452"/>
              <a:gd name="connsiteY1135" fmla="*/ 270600 h 6099980"/>
              <a:gd name="connsiteX1136" fmla="*/ 6398896 w 6703452"/>
              <a:gd name="connsiteY1136" fmla="*/ 242025 h 6099980"/>
              <a:gd name="connsiteX1137" fmla="*/ 6404612 w 6703452"/>
              <a:gd name="connsiteY1137" fmla="*/ 245835 h 6099980"/>
              <a:gd name="connsiteX1138" fmla="*/ 6407468 w 6703452"/>
              <a:gd name="connsiteY1138" fmla="*/ 247740 h 6099980"/>
              <a:gd name="connsiteX1139" fmla="*/ 6398896 w 6703452"/>
              <a:gd name="connsiteY1139" fmla="*/ 242025 h 6099980"/>
              <a:gd name="connsiteX1140" fmla="*/ 6353176 w 6703452"/>
              <a:gd name="connsiteY1140" fmla="*/ 210593 h 6099980"/>
              <a:gd name="connsiteX1141" fmla="*/ 6399848 w 6703452"/>
              <a:gd name="connsiteY1141" fmla="*/ 241073 h 6099980"/>
              <a:gd name="connsiteX1142" fmla="*/ 6353176 w 6703452"/>
              <a:gd name="connsiteY1142" fmla="*/ 210593 h 6099980"/>
              <a:gd name="connsiteX1143" fmla="*/ 5469256 w 6703452"/>
              <a:gd name="connsiteY1143" fmla="*/ 193448 h 6099980"/>
              <a:gd name="connsiteX1144" fmla="*/ 5412104 w 6703452"/>
              <a:gd name="connsiteY1144" fmla="*/ 231548 h 6099980"/>
              <a:gd name="connsiteX1145" fmla="*/ 5391150 w 6703452"/>
              <a:gd name="connsiteY1145" fmla="*/ 246788 h 6099980"/>
              <a:gd name="connsiteX1146" fmla="*/ 5406390 w 6703452"/>
              <a:gd name="connsiteY1146" fmla="*/ 234405 h 6099980"/>
              <a:gd name="connsiteX1147" fmla="*/ 5434012 w 6703452"/>
              <a:gd name="connsiteY1147" fmla="*/ 214403 h 6099980"/>
              <a:gd name="connsiteX1148" fmla="*/ 5443538 w 6703452"/>
              <a:gd name="connsiteY1148" fmla="*/ 208688 h 6099980"/>
              <a:gd name="connsiteX1149" fmla="*/ 6439852 w 6703452"/>
              <a:gd name="connsiteY1149" fmla="*/ 190590 h 6099980"/>
              <a:gd name="connsiteX1150" fmla="*/ 6460808 w 6703452"/>
              <a:gd name="connsiteY1150" fmla="*/ 208687 h 6099980"/>
              <a:gd name="connsiteX1151" fmla="*/ 6485572 w 6703452"/>
              <a:gd name="connsiteY1151" fmla="*/ 232500 h 6099980"/>
              <a:gd name="connsiteX1152" fmla="*/ 6506528 w 6703452"/>
              <a:gd name="connsiteY1152" fmla="*/ 254408 h 6099980"/>
              <a:gd name="connsiteX1153" fmla="*/ 6517004 w 6703452"/>
              <a:gd name="connsiteY1153" fmla="*/ 268695 h 6099980"/>
              <a:gd name="connsiteX1154" fmla="*/ 6439852 w 6703452"/>
              <a:gd name="connsiteY1154" fmla="*/ 190590 h 6099980"/>
              <a:gd name="connsiteX1155" fmla="*/ 6491406 w 6703452"/>
              <a:gd name="connsiteY1155" fmla="*/ 171212 h 6099980"/>
              <a:gd name="connsiteX1156" fmla="*/ 6507480 w 6703452"/>
              <a:gd name="connsiteY1156" fmla="*/ 183922 h 6099980"/>
              <a:gd name="connsiteX1157" fmla="*/ 6521768 w 6703452"/>
              <a:gd name="connsiteY1157" fmla="*/ 203925 h 6099980"/>
              <a:gd name="connsiteX1158" fmla="*/ 6580824 w 6703452"/>
              <a:gd name="connsiteY1158" fmla="*/ 280125 h 6099980"/>
              <a:gd name="connsiteX1159" fmla="*/ 6556058 w 6703452"/>
              <a:gd name="connsiteY1159" fmla="*/ 248692 h 6099980"/>
              <a:gd name="connsiteX1160" fmla="*/ 6545580 w 6703452"/>
              <a:gd name="connsiteY1160" fmla="*/ 237262 h 6099980"/>
              <a:gd name="connsiteX1161" fmla="*/ 6548436 w 6703452"/>
              <a:gd name="connsiteY1161" fmla="*/ 245835 h 6099980"/>
              <a:gd name="connsiteX1162" fmla="*/ 6545580 w 6703452"/>
              <a:gd name="connsiteY1162" fmla="*/ 245835 h 6099980"/>
              <a:gd name="connsiteX1163" fmla="*/ 6488430 w 6703452"/>
              <a:gd name="connsiteY1163" fmla="*/ 184875 h 6099980"/>
              <a:gd name="connsiteX1164" fmla="*/ 6506528 w 6703452"/>
              <a:gd name="connsiteY1164" fmla="*/ 201067 h 6099980"/>
              <a:gd name="connsiteX1165" fmla="*/ 6518910 w 6703452"/>
              <a:gd name="connsiteY1165" fmla="*/ 212497 h 6099980"/>
              <a:gd name="connsiteX1166" fmla="*/ 6530340 w 6703452"/>
              <a:gd name="connsiteY1166" fmla="*/ 222022 h 6099980"/>
              <a:gd name="connsiteX1167" fmla="*/ 6516052 w 6703452"/>
              <a:gd name="connsiteY1167" fmla="*/ 202020 h 6099980"/>
              <a:gd name="connsiteX1168" fmla="*/ 6491406 w 6703452"/>
              <a:gd name="connsiteY1168" fmla="*/ 171212 h 6099980"/>
              <a:gd name="connsiteX1169" fmla="*/ 6246662 w 6703452"/>
              <a:gd name="connsiteY1169" fmla="*/ 154171 h 6099980"/>
              <a:gd name="connsiteX1170" fmla="*/ 6247448 w 6703452"/>
              <a:gd name="connsiteY1170" fmla="*/ 154395 h 6099980"/>
              <a:gd name="connsiteX1171" fmla="*/ 6247354 w 6703452"/>
              <a:gd name="connsiteY1171" fmla="*/ 154489 h 6099980"/>
              <a:gd name="connsiteX1172" fmla="*/ 6167438 w 6703452"/>
              <a:gd name="connsiteY1172" fmla="*/ 131535 h 6099980"/>
              <a:gd name="connsiteX1173" fmla="*/ 6237328 w 6703452"/>
              <a:gd name="connsiteY1173" fmla="*/ 149870 h 6099980"/>
              <a:gd name="connsiteX1174" fmla="*/ 6246662 w 6703452"/>
              <a:gd name="connsiteY1174" fmla="*/ 154171 h 6099980"/>
              <a:gd name="connsiteX1175" fmla="*/ 6156960 w 6703452"/>
              <a:gd name="connsiteY1175" fmla="*/ 116295 h 6099980"/>
              <a:gd name="connsiteX1176" fmla="*/ 6192204 w 6703452"/>
              <a:gd name="connsiteY1176" fmla="*/ 122010 h 6099980"/>
              <a:gd name="connsiteX1177" fmla="*/ 6216968 w 6703452"/>
              <a:gd name="connsiteY1177" fmla="*/ 128677 h 6099980"/>
              <a:gd name="connsiteX1178" fmla="*/ 6245544 w 6703452"/>
              <a:gd name="connsiteY1178" fmla="*/ 137250 h 6099980"/>
              <a:gd name="connsiteX1179" fmla="*/ 6260784 w 6703452"/>
              <a:gd name="connsiteY1179" fmla="*/ 145822 h 6099980"/>
              <a:gd name="connsiteX1180" fmla="*/ 6289358 w 6703452"/>
              <a:gd name="connsiteY1180" fmla="*/ 155347 h 6099980"/>
              <a:gd name="connsiteX1181" fmla="*/ 6320792 w 6703452"/>
              <a:gd name="connsiteY1181" fmla="*/ 168682 h 6099980"/>
              <a:gd name="connsiteX1182" fmla="*/ 6359844 w 6703452"/>
              <a:gd name="connsiteY1182" fmla="*/ 189637 h 6099980"/>
              <a:gd name="connsiteX1183" fmla="*/ 6383656 w 6703452"/>
              <a:gd name="connsiteY1183" fmla="*/ 204877 h 6099980"/>
              <a:gd name="connsiteX1184" fmla="*/ 6409372 w 6703452"/>
              <a:gd name="connsiteY1184" fmla="*/ 223927 h 6099980"/>
              <a:gd name="connsiteX1185" fmla="*/ 6367464 w 6703452"/>
              <a:gd name="connsiteY1185" fmla="*/ 197257 h 6099980"/>
              <a:gd name="connsiteX1186" fmla="*/ 6487478 w 6703452"/>
              <a:gd name="connsiteY1186" fmla="*/ 303937 h 6099980"/>
              <a:gd name="connsiteX1187" fmla="*/ 6548438 w 6703452"/>
              <a:gd name="connsiteY1187" fmla="*/ 386805 h 6099980"/>
              <a:gd name="connsiteX1188" fmla="*/ 6567488 w 6703452"/>
              <a:gd name="connsiteY1188" fmla="*/ 459195 h 6099980"/>
              <a:gd name="connsiteX1189" fmla="*/ 6587492 w 6703452"/>
              <a:gd name="connsiteY1189" fmla="*/ 512535 h 6099980"/>
              <a:gd name="connsiteX1190" fmla="*/ 6595110 w 6703452"/>
              <a:gd name="connsiteY1190" fmla="*/ 533490 h 6099980"/>
              <a:gd name="connsiteX1191" fmla="*/ 6608446 w 6703452"/>
              <a:gd name="connsiteY1191" fmla="*/ 566827 h 6099980"/>
              <a:gd name="connsiteX1192" fmla="*/ 6614996 w 6703452"/>
              <a:gd name="connsiteY1192" fmla="*/ 656243 h 6099980"/>
              <a:gd name="connsiteX1193" fmla="*/ 6607442 w 6703452"/>
              <a:gd name="connsiteY1193" fmla="*/ 715471 h 6099980"/>
              <a:gd name="connsiteX1194" fmla="*/ 6608446 w 6703452"/>
              <a:gd name="connsiteY1194" fmla="*/ 704940 h 6099980"/>
              <a:gd name="connsiteX1195" fmla="*/ 6572250 w 6703452"/>
              <a:gd name="connsiteY1195" fmla="*/ 817335 h 6099980"/>
              <a:gd name="connsiteX1196" fmla="*/ 6562724 w 6703452"/>
              <a:gd name="connsiteY1196" fmla="*/ 835432 h 6099980"/>
              <a:gd name="connsiteX1197" fmla="*/ 6554152 w 6703452"/>
              <a:gd name="connsiteY1197" fmla="*/ 848767 h 6099980"/>
              <a:gd name="connsiteX1198" fmla="*/ 6546532 w 6703452"/>
              <a:gd name="connsiteY1198" fmla="*/ 856387 h 6099980"/>
              <a:gd name="connsiteX1199" fmla="*/ 6582728 w 6703452"/>
              <a:gd name="connsiteY1199" fmla="*/ 781140 h 6099980"/>
              <a:gd name="connsiteX1200" fmla="*/ 6584006 w 6703452"/>
              <a:gd name="connsiteY1200" fmla="*/ 776861 h 6099980"/>
              <a:gd name="connsiteX1201" fmla="*/ 6571774 w 6703452"/>
              <a:gd name="connsiteY1201" fmla="*/ 802572 h 6099980"/>
              <a:gd name="connsiteX1202" fmla="*/ 6542724 w 6703452"/>
              <a:gd name="connsiteY1202" fmla="*/ 848768 h 6099980"/>
              <a:gd name="connsiteX1203" fmla="*/ 6523808 w 6703452"/>
              <a:gd name="connsiteY1203" fmla="*/ 871282 h 6099980"/>
              <a:gd name="connsiteX1204" fmla="*/ 6517960 w 6703452"/>
              <a:gd name="connsiteY1204" fmla="*/ 882105 h 6099980"/>
              <a:gd name="connsiteX1205" fmla="*/ 6517840 w 6703452"/>
              <a:gd name="connsiteY1205" fmla="*/ 878771 h 6099980"/>
              <a:gd name="connsiteX1206" fmla="*/ 6516856 w 6703452"/>
              <a:gd name="connsiteY1206" fmla="*/ 879558 h 6099980"/>
              <a:gd name="connsiteX1207" fmla="*/ 6505814 w 6703452"/>
              <a:gd name="connsiteY1207" fmla="*/ 892702 h 6099980"/>
              <a:gd name="connsiteX1208" fmla="*/ 6461760 w 6703452"/>
              <a:gd name="connsiteY1208" fmla="*/ 934493 h 6099980"/>
              <a:gd name="connsiteX1209" fmla="*/ 6471286 w 6703452"/>
              <a:gd name="connsiteY1209" fmla="*/ 928778 h 6099980"/>
              <a:gd name="connsiteX1210" fmla="*/ 6492240 w 6703452"/>
              <a:gd name="connsiteY1210" fmla="*/ 910681 h 6099980"/>
              <a:gd name="connsiteX1211" fmla="*/ 6444616 w 6703452"/>
              <a:gd name="connsiteY1211" fmla="*/ 953543 h 6099980"/>
              <a:gd name="connsiteX1212" fmla="*/ 6383656 w 6703452"/>
              <a:gd name="connsiteY1212" fmla="*/ 1004026 h 6099980"/>
              <a:gd name="connsiteX1213" fmla="*/ 6403658 w 6703452"/>
              <a:gd name="connsiteY1213" fmla="*/ 993548 h 6099980"/>
              <a:gd name="connsiteX1214" fmla="*/ 6326504 w 6703452"/>
              <a:gd name="connsiteY1214" fmla="*/ 1048793 h 6099980"/>
              <a:gd name="connsiteX1215" fmla="*/ 6251258 w 6703452"/>
              <a:gd name="connsiteY1215" fmla="*/ 1116421 h 6099980"/>
              <a:gd name="connsiteX1216" fmla="*/ 6224588 w 6703452"/>
              <a:gd name="connsiteY1216" fmla="*/ 1143091 h 6099980"/>
              <a:gd name="connsiteX1217" fmla="*/ 6164580 w 6703452"/>
              <a:gd name="connsiteY1217" fmla="*/ 1203098 h 6099980"/>
              <a:gd name="connsiteX1218" fmla="*/ 6205538 w 6703452"/>
              <a:gd name="connsiteY1218" fmla="*/ 1151663 h 6099980"/>
              <a:gd name="connsiteX1219" fmla="*/ 6269356 w 6703452"/>
              <a:gd name="connsiteY1219" fmla="*/ 1091656 h 6099980"/>
              <a:gd name="connsiteX1220" fmla="*/ 6277928 w 6703452"/>
              <a:gd name="connsiteY1220" fmla="*/ 1082131 h 6099980"/>
              <a:gd name="connsiteX1221" fmla="*/ 6289358 w 6703452"/>
              <a:gd name="connsiteY1221" fmla="*/ 1068796 h 6099980"/>
              <a:gd name="connsiteX1222" fmla="*/ 6189346 w 6703452"/>
              <a:gd name="connsiteY1222" fmla="*/ 1158331 h 6099980"/>
              <a:gd name="connsiteX1223" fmla="*/ 6138864 w 6703452"/>
              <a:gd name="connsiteY1223" fmla="*/ 1212623 h 6099980"/>
              <a:gd name="connsiteX1224" fmla="*/ 6084572 w 6703452"/>
              <a:gd name="connsiteY1224" fmla="*/ 1296443 h 6099980"/>
              <a:gd name="connsiteX1225" fmla="*/ 6095048 w 6703452"/>
              <a:gd name="connsiteY1225" fmla="*/ 1275488 h 6099980"/>
              <a:gd name="connsiteX1226" fmla="*/ 6101290 w 6703452"/>
              <a:gd name="connsiteY1226" fmla="*/ 1264686 h 6099980"/>
              <a:gd name="connsiteX1227" fmla="*/ 6115050 w 6703452"/>
              <a:gd name="connsiteY1227" fmla="*/ 1243103 h 6099980"/>
              <a:gd name="connsiteX1228" fmla="*/ 6102548 w 6703452"/>
              <a:gd name="connsiteY1228" fmla="*/ 1262510 h 6099980"/>
              <a:gd name="connsiteX1229" fmla="*/ 6101290 w 6703452"/>
              <a:gd name="connsiteY1229" fmla="*/ 1264686 h 6099980"/>
              <a:gd name="connsiteX1230" fmla="*/ 6084690 w 6703452"/>
              <a:gd name="connsiteY1230" fmla="*/ 1290728 h 6099980"/>
              <a:gd name="connsiteX1231" fmla="*/ 6060758 w 6703452"/>
              <a:gd name="connsiteY1231" fmla="*/ 1344068 h 6099980"/>
              <a:gd name="connsiteX1232" fmla="*/ 6045756 w 6703452"/>
              <a:gd name="connsiteY1232" fmla="*/ 1401456 h 6099980"/>
              <a:gd name="connsiteX1233" fmla="*/ 6041406 w 6703452"/>
              <a:gd name="connsiteY1233" fmla="*/ 1452636 h 6099980"/>
              <a:gd name="connsiteX1234" fmla="*/ 6041352 w 6703452"/>
              <a:gd name="connsiteY1234" fmla="*/ 1452058 h 6099980"/>
              <a:gd name="connsiteX1235" fmla="*/ 6040756 w 6703452"/>
              <a:gd name="connsiteY1235" fmla="*/ 1460273 h 6099980"/>
              <a:gd name="connsiteX1236" fmla="*/ 6041406 w 6703452"/>
              <a:gd name="connsiteY1236" fmla="*/ 1452636 h 6099980"/>
              <a:gd name="connsiteX1237" fmla="*/ 6042660 w 6703452"/>
              <a:gd name="connsiteY1237" fmla="*/ 1465988 h 6099980"/>
              <a:gd name="connsiteX1238" fmla="*/ 6045518 w 6703452"/>
              <a:gd name="connsiteY1238" fmla="*/ 1495515 h 6099980"/>
              <a:gd name="connsiteX1239" fmla="*/ 6052186 w 6703452"/>
              <a:gd name="connsiteY1239" fmla="*/ 1531711 h 6099980"/>
              <a:gd name="connsiteX1240" fmla="*/ 6062336 w 6703452"/>
              <a:gd name="connsiteY1240" fmla="*/ 1568173 h 6099980"/>
              <a:gd name="connsiteX1241" fmla="*/ 6069266 w 6703452"/>
              <a:gd name="connsiteY1241" fmla="*/ 1587131 h 6099980"/>
              <a:gd name="connsiteX1242" fmla="*/ 6053138 w 6703452"/>
              <a:gd name="connsiteY1242" fmla="*/ 1544093 h 6099980"/>
              <a:gd name="connsiteX1243" fmla="*/ 6045518 w 6703452"/>
              <a:gd name="connsiteY1243" fmla="*/ 1513613 h 6099980"/>
              <a:gd name="connsiteX1244" fmla="*/ 6039804 w 6703452"/>
              <a:gd name="connsiteY1244" fmla="*/ 1479323 h 6099980"/>
              <a:gd name="connsiteX1245" fmla="*/ 6037898 w 6703452"/>
              <a:gd name="connsiteY1245" fmla="*/ 1440271 h 6099980"/>
              <a:gd name="connsiteX1246" fmla="*/ 6041708 w 6703452"/>
              <a:gd name="connsiteY1246" fmla="*/ 1396456 h 6099980"/>
              <a:gd name="connsiteX1247" fmla="*/ 6075998 w 6703452"/>
              <a:gd name="connsiteY1247" fmla="*/ 1292633 h 6099980"/>
              <a:gd name="connsiteX1248" fmla="*/ 6111240 w 6703452"/>
              <a:gd name="connsiteY1248" fmla="*/ 1236436 h 6099980"/>
              <a:gd name="connsiteX1249" fmla="*/ 6158866 w 6703452"/>
              <a:gd name="connsiteY1249" fmla="*/ 1181191 h 6099980"/>
              <a:gd name="connsiteX1250" fmla="*/ 6150292 w 6703452"/>
              <a:gd name="connsiteY1250" fmla="*/ 1194526 h 6099980"/>
              <a:gd name="connsiteX1251" fmla="*/ 6274118 w 6703452"/>
              <a:gd name="connsiteY1251" fmla="*/ 1078321 h 6099980"/>
              <a:gd name="connsiteX1252" fmla="*/ 6382704 w 6703452"/>
              <a:gd name="connsiteY1252" fmla="*/ 992596 h 6099980"/>
              <a:gd name="connsiteX1253" fmla="*/ 6477952 w 6703452"/>
              <a:gd name="connsiteY1253" fmla="*/ 908776 h 6099980"/>
              <a:gd name="connsiteX1254" fmla="*/ 6554152 w 6703452"/>
              <a:gd name="connsiteY1254" fmla="*/ 806858 h 6099980"/>
              <a:gd name="connsiteX1255" fmla="*/ 6600824 w 6703452"/>
              <a:gd name="connsiteY1255" fmla="*/ 673508 h 6099980"/>
              <a:gd name="connsiteX1256" fmla="*/ 6598774 w 6703452"/>
              <a:gd name="connsiteY1256" fmla="*/ 696078 h 6099980"/>
              <a:gd name="connsiteX1257" fmla="*/ 6602730 w 6703452"/>
              <a:gd name="connsiteY1257" fmla="*/ 678270 h 6099980"/>
              <a:gd name="connsiteX1258" fmla="*/ 6605588 w 6703452"/>
              <a:gd name="connsiteY1258" fmla="*/ 665887 h 6099980"/>
              <a:gd name="connsiteX1259" fmla="*/ 6607492 w 6703452"/>
              <a:gd name="connsiteY1259" fmla="*/ 647790 h 6099980"/>
              <a:gd name="connsiteX1260" fmla="*/ 6603684 w 6703452"/>
              <a:gd name="connsiteY1260" fmla="*/ 582067 h 6099980"/>
              <a:gd name="connsiteX1261" fmla="*/ 6602730 w 6703452"/>
              <a:gd name="connsiteY1261" fmla="*/ 599212 h 6099980"/>
              <a:gd name="connsiteX1262" fmla="*/ 6601778 w 6703452"/>
              <a:gd name="connsiteY1262" fmla="*/ 587782 h 6099980"/>
              <a:gd name="connsiteX1263" fmla="*/ 6588444 w 6703452"/>
              <a:gd name="connsiteY1263" fmla="*/ 519202 h 6099980"/>
              <a:gd name="connsiteX1264" fmla="*/ 6592252 w 6703452"/>
              <a:gd name="connsiteY1264" fmla="*/ 540157 h 6099980"/>
              <a:gd name="connsiteX1265" fmla="*/ 6597016 w 6703452"/>
              <a:gd name="connsiteY1265" fmla="*/ 569685 h 6099980"/>
              <a:gd name="connsiteX1266" fmla="*/ 6600824 w 6703452"/>
              <a:gd name="connsiteY1266" fmla="*/ 638265 h 6099980"/>
              <a:gd name="connsiteX1267" fmla="*/ 6590348 w 6703452"/>
              <a:gd name="connsiteY1267" fmla="*/ 696367 h 6099980"/>
              <a:gd name="connsiteX1268" fmla="*/ 6591300 w 6703452"/>
              <a:gd name="connsiteY1268" fmla="*/ 556350 h 6099980"/>
              <a:gd name="connsiteX1269" fmla="*/ 6540818 w 6703452"/>
              <a:gd name="connsiteY1269" fmla="*/ 406807 h 6099980"/>
              <a:gd name="connsiteX1270" fmla="*/ 6543676 w 6703452"/>
              <a:gd name="connsiteY1270" fmla="*/ 409665 h 6099980"/>
              <a:gd name="connsiteX1271" fmla="*/ 6465572 w 6703452"/>
              <a:gd name="connsiteY1271" fmla="*/ 296317 h 6099980"/>
              <a:gd name="connsiteX1272" fmla="*/ 6406516 w 6703452"/>
              <a:gd name="connsiteY1272" fmla="*/ 245835 h 6099980"/>
              <a:gd name="connsiteX1273" fmla="*/ 6373178 w 6703452"/>
              <a:gd name="connsiteY1273" fmla="*/ 219165 h 6099980"/>
              <a:gd name="connsiteX1274" fmla="*/ 6353176 w 6703452"/>
              <a:gd name="connsiteY1274" fmla="*/ 206782 h 6099980"/>
              <a:gd name="connsiteX1275" fmla="*/ 6332220 w 6703452"/>
              <a:gd name="connsiteY1275" fmla="*/ 194400 h 6099980"/>
              <a:gd name="connsiteX1276" fmla="*/ 6310312 w 6703452"/>
              <a:gd name="connsiteY1276" fmla="*/ 183922 h 6099980"/>
              <a:gd name="connsiteX1277" fmla="*/ 6288404 w 6703452"/>
              <a:gd name="connsiteY1277" fmla="*/ 173445 h 6099980"/>
              <a:gd name="connsiteX1278" fmla="*/ 6245544 w 6703452"/>
              <a:gd name="connsiteY1278" fmla="*/ 156300 h 6099980"/>
              <a:gd name="connsiteX1279" fmla="*/ 6247354 w 6703452"/>
              <a:gd name="connsiteY1279" fmla="*/ 154489 h 6099980"/>
              <a:gd name="connsiteX1280" fmla="*/ 6323648 w 6703452"/>
              <a:gd name="connsiteY1280" fmla="*/ 189637 h 6099980"/>
              <a:gd name="connsiteX1281" fmla="*/ 6317932 w 6703452"/>
              <a:gd name="connsiteY1281" fmla="*/ 182017 h 6099980"/>
              <a:gd name="connsiteX1282" fmla="*/ 6342698 w 6703452"/>
              <a:gd name="connsiteY1282" fmla="*/ 197257 h 6099980"/>
              <a:gd name="connsiteX1283" fmla="*/ 6365558 w 6703452"/>
              <a:gd name="connsiteY1283" fmla="*/ 211545 h 6099980"/>
              <a:gd name="connsiteX1284" fmla="*/ 6386512 w 6703452"/>
              <a:gd name="connsiteY1284" fmla="*/ 225832 h 6099980"/>
              <a:gd name="connsiteX1285" fmla="*/ 6405564 w 6703452"/>
              <a:gd name="connsiteY1285" fmla="*/ 239167 h 6099980"/>
              <a:gd name="connsiteX1286" fmla="*/ 6476048 w 6703452"/>
              <a:gd name="connsiteY1286" fmla="*/ 299175 h 6099980"/>
              <a:gd name="connsiteX1287" fmla="*/ 6418898 w 6703452"/>
              <a:gd name="connsiteY1287" fmla="*/ 243930 h 6099980"/>
              <a:gd name="connsiteX1288" fmla="*/ 6348412 w 6703452"/>
              <a:gd name="connsiteY1288" fmla="*/ 194400 h 6099980"/>
              <a:gd name="connsiteX1289" fmla="*/ 6330316 w 6703452"/>
              <a:gd name="connsiteY1289" fmla="*/ 183922 h 6099980"/>
              <a:gd name="connsiteX1290" fmla="*/ 6312218 w 6703452"/>
              <a:gd name="connsiteY1290" fmla="*/ 175350 h 6099980"/>
              <a:gd name="connsiteX1291" fmla="*/ 6280784 w 6703452"/>
              <a:gd name="connsiteY1291" fmla="*/ 161062 h 6099980"/>
              <a:gd name="connsiteX1292" fmla="*/ 6241732 w 6703452"/>
              <a:gd name="connsiteY1292" fmla="*/ 150585 h 6099980"/>
              <a:gd name="connsiteX1293" fmla="*/ 6215064 w 6703452"/>
              <a:gd name="connsiteY1293" fmla="*/ 139155 h 6099980"/>
              <a:gd name="connsiteX1294" fmla="*/ 6188392 w 6703452"/>
              <a:gd name="connsiteY1294" fmla="*/ 128677 h 6099980"/>
              <a:gd name="connsiteX1295" fmla="*/ 6160772 w 6703452"/>
              <a:gd name="connsiteY1295" fmla="*/ 123915 h 6099980"/>
              <a:gd name="connsiteX1296" fmla="*/ 6144578 w 6703452"/>
              <a:gd name="connsiteY1296" fmla="*/ 117247 h 6099980"/>
              <a:gd name="connsiteX1297" fmla="*/ 6156960 w 6703452"/>
              <a:gd name="connsiteY1297" fmla="*/ 116295 h 6099980"/>
              <a:gd name="connsiteX1298" fmla="*/ 5682616 w 6703452"/>
              <a:gd name="connsiteY1298" fmla="*/ 104865 h 6099980"/>
              <a:gd name="connsiteX1299" fmla="*/ 5650230 w 6703452"/>
              <a:gd name="connsiteY1299" fmla="*/ 118200 h 6099980"/>
              <a:gd name="connsiteX1300" fmla="*/ 5682616 w 6703452"/>
              <a:gd name="connsiteY1300" fmla="*/ 104865 h 6099980"/>
              <a:gd name="connsiteX1301" fmla="*/ 6061712 w 6703452"/>
              <a:gd name="connsiteY1301" fmla="*/ 64860 h 6099980"/>
              <a:gd name="connsiteX1302" fmla="*/ 6104572 w 6703452"/>
              <a:gd name="connsiteY1302" fmla="*/ 67718 h 6099980"/>
              <a:gd name="connsiteX1303" fmla="*/ 6052466 w 6703452"/>
              <a:gd name="connsiteY1303" fmla="*/ 65195 h 6099980"/>
              <a:gd name="connsiteX1304" fmla="*/ 6052900 w 6703452"/>
              <a:gd name="connsiteY1304" fmla="*/ 64979 h 6099980"/>
              <a:gd name="connsiteX1305" fmla="*/ 6061712 w 6703452"/>
              <a:gd name="connsiteY1305" fmla="*/ 64860 h 6099980"/>
              <a:gd name="connsiteX1306" fmla="*/ 5808346 w 6703452"/>
              <a:gd name="connsiteY1306" fmla="*/ 57240 h 6099980"/>
              <a:gd name="connsiteX1307" fmla="*/ 5777866 w 6703452"/>
              <a:gd name="connsiteY1307" fmla="*/ 65813 h 6099980"/>
              <a:gd name="connsiteX1308" fmla="*/ 5808346 w 6703452"/>
              <a:gd name="connsiteY1308" fmla="*/ 57240 h 6099980"/>
              <a:gd name="connsiteX1309" fmla="*/ 5896848 w 6703452"/>
              <a:gd name="connsiteY1309" fmla="*/ 50889 h 6099980"/>
              <a:gd name="connsiteX1310" fmla="*/ 5851208 w 6703452"/>
              <a:gd name="connsiteY1310" fmla="*/ 58193 h 6099980"/>
              <a:gd name="connsiteX1311" fmla="*/ 5815012 w 6703452"/>
              <a:gd name="connsiteY1311" fmla="*/ 65813 h 6099980"/>
              <a:gd name="connsiteX1312" fmla="*/ 5847398 w 6703452"/>
              <a:gd name="connsiteY1312" fmla="*/ 63908 h 6099980"/>
              <a:gd name="connsiteX1313" fmla="*/ 5773104 w 6703452"/>
              <a:gd name="connsiteY1313" fmla="*/ 78195 h 6099980"/>
              <a:gd name="connsiteX1314" fmla="*/ 5725478 w 6703452"/>
              <a:gd name="connsiteY1314" fmla="*/ 89625 h 6099980"/>
              <a:gd name="connsiteX1315" fmla="*/ 5702618 w 6703452"/>
              <a:gd name="connsiteY1315" fmla="*/ 96293 h 6099980"/>
              <a:gd name="connsiteX1316" fmla="*/ 5681662 w 6703452"/>
              <a:gd name="connsiteY1316" fmla="*/ 103913 h 6099980"/>
              <a:gd name="connsiteX1317" fmla="*/ 5673090 w 6703452"/>
              <a:gd name="connsiteY1317" fmla="*/ 104865 h 6099980"/>
              <a:gd name="connsiteX1318" fmla="*/ 5654040 w 6703452"/>
              <a:gd name="connsiteY1318" fmla="*/ 110580 h 6099980"/>
              <a:gd name="connsiteX1319" fmla="*/ 5630228 w 6703452"/>
              <a:gd name="connsiteY1319" fmla="*/ 119153 h 6099980"/>
              <a:gd name="connsiteX1320" fmla="*/ 5604510 w 6703452"/>
              <a:gd name="connsiteY1320" fmla="*/ 128678 h 6099980"/>
              <a:gd name="connsiteX1321" fmla="*/ 5579744 w 6703452"/>
              <a:gd name="connsiteY1321" fmla="*/ 139155 h 6099980"/>
              <a:gd name="connsiteX1322" fmla="*/ 5558790 w 6703452"/>
              <a:gd name="connsiteY1322" fmla="*/ 148680 h 6099980"/>
              <a:gd name="connsiteX1323" fmla="*/ 5545456 w 6703452"/>
              <a:gd name="connsiteY1323" fmla="*/ 155348 h 6099980"/>
              <a:gd name="connsiteX1324" fmla="*/ 5575936 w 6703452"/>
              <a:gd name="connsiteY1324" fmla="*/ 138203 h 6099980"/>
              <a:gd name="connsiteX1325" fmla="*/ 5603558 w 6703452"/>
              <a:gd name="connsiteY1325" fmla="*/ 124868 h 6099980"/>
              <a:gd name="connsiteX1326" fmla="*/ 5635944 w 6703452"/>
              <a:gd name="connsiteY1326" fmla="*/ 111533 h 6099980"/>
              <a:gd name="connsiteX1327" fmla="*/ 5654040 w 6703452"/>
              <a:gd name="connsiteY1327" fmla="*/ 103913 h 6099980"/>
              <a:gd name="connsiteX1328" fmla="*/ 5672136 w 6703452"/>
              <a:gd name="connsiteY1328" fmla="*/ 97245 h 6099980"/>
              <a:gd name="connsiteX1329" fmla="*/ 5709284 w 6703452"/>
              <a:gd name="connsiteY1329" fmla="*/ 84863 h 6099980"/>
              <a:gd name="connsiteX1330" fmla="*/ 5777864 w 6703452"/>
              <a:gd name="connsiteY1330" fmla="*/ 65813 h 6099980"/>
              <a:gd name="connsiteX1331" fmla="*/ 5762624 w 6703452"/>
              <a:gd name="connsiteY1331" fmla="*/ 71528 h 6099980"/>
              <a:gd name="connsiteX1332" fmla="*/ 5851208 w 6703452"/>
              <a:gd name="connsiteY1332" fmla="*/ 52478 h 6099980"/>
              <a:gd name="connsiteX1333" fmla="*/ 5870258 w 6703452"/>
              <a:gd name="connsiteY1333" fmla="*/ 51525 h 6099980"/>
              <a:gd name="connsiteX1334" fmla="*/ 5889308 w 6703452"/>
              <a:gd name="connsiteY1334" fmla="*/ 51525 h 6099980"/>
              <a:gd name="connsiteX1335" fmla="*/ 5904086 w 6703452"/>
              <a:gd name="connsiteY1335" fmla="*/ 50279 h 6099980"/>
              <a:gd name="connsiteX1336" fmla="*/ 5896848 w 6703452"/>
              <a:gd name="connsiteY1336" fmla="*/ 50889 h 6099980"/>
              <a:gd name="connsiteX1337" fmla="*/ 5898832 w 6703452"/>
              <a:gd name="connsiteY1337" fmla="*/ 50572 h 6099980"/>
              <a:gd name="connsiteX1338" fmla="*/ 5995036 w 6703452"/>
              <a:gd name="connsiteY1338" fmla="*/ 43905 h 6099980"/>
              <a:gd name="connsiteX1339" fmla="*/ 6002656 w 6703452"/>
              <a:gd name="connsiteY1339" fmla="*/ 43905 h 6099980"/>
              <a:gd name="connsiteX1340" fmla="*/ 5989320 w 6703452"/>
              <a:gd name="connsiteY1340" fmla="*/ 44857 h 6099980"/>
              <a:gd name="connsiteX1341" fmla="*/ 5989320 w 6703452"/>
              <a:gd name="connsiteY1341" fmla="*/ 43905 h 6099980"/>
              <a:gd name="connsiteX1342" fmla="*/ 5955030 w 6703452"/>
              <a:gd name="connsiteY1342" fmla="*/ 50572 h 6099980"/>
              <a:gd name="connsiteX1343" fmla="*/ 6012180 w 6703452"/>
              <a:gd name="connsiteY1343" fmla="*/ 49620 h 6099980"/>
              <a:gd name="connsiteX1344" fmla="*/ 6069330 w 6703452"/>
              <a:gd name="connsiteY1344" fmla="*/ 52478 h 6099980"/>
              <a:gd name="connsiteX1345" fmla="*/ 5937884 w 6703452"/>
              <a:gd name="connsiteY1345" fmla="*/ 52478 h 6099980"/>
              <a:gd name="connsiteX1346" fmla="*/ 5914888 w 6703452"/>
              <a:gd name="connsiteY1346" fmla="*/ 49677 h 6099980"/>
              <a:gd name="connsiteX1347" fmla="*/ 5904086 w 6703452"/>
              <a:gd name="connsiteY1347" fmla="*/ 50279 h 6099980"/>
              <a:gd name="connsiteX1348" fmla="*/ 5920384 w 6703452"/>
              <a:gd name="connsiteY1348" fmla="*/ 48905 h 6099980"/>
              <a:gd name="connsiteX1349" fmla="*/ 5977890 w 6703452"/>
              <a:gd name="connsiteY1349" fmla="*/ 44857 h 6099980"/>
              <a:gd name="connsiteX1350" fmla="*/ 5989320 w 6703452"/>
              <a:gd name="connsiteY1350" fmla="*/ 43905 h 6099980"/>
              <a:gd name="connsiteX1351" fmla="*/ 5997730 w 6703452"/>
              <a:gd name="connsiteY1351" fmla="*/ 6148 h 6099980"/>
              <a:gd name="connsiteX1352" fmla="*/ 5944552 w 6703452"/>
              <a:gd name="connsiteY1352" fmla="*/ 10568 h 6099980"/>
              <a:gd name="connsiteX1353" fmla="*/ 5940744 w 6703452"/>
              <a:gd name="connsiteY1353" fmla="*/ 9615 h 6099980"/>
              <a:gd name="connsiteX1354" fmla="*/ 5908358 w 6703452"/>
              <a:gd name="connsiteY1354" fmla="*/ 11520 h 6099980"/>
              <a:gd name="connsiteX1355" fmla="*/ 5887404 w 6703452"/>
              <a:gd name="connsiteY1355" fmla="*/ 14378 h 6099980"/>
              <a:gd name="connsiteX1356" fmla="*/ 5862638 w 6703452"/>
              <a:gd name="connsiteY1356" fmla="*/ 20093 h 6099980"/>
              <a:gd name="connsiteX1357" fmla="*/ 5833112 w 6703452"/>
              <a:gd name="connsiteY1357" fmla="*/ 26760 h 6099980"/>
              <a:gd name="connsiteX1358" fmla="*/ 5766436 w 6703452"/>
              <a:gd name="connsiteY1358" fmla="*/ 40095 h 6099980"/>
              <a:gd name="connsiteX1359" fmla="*/ 5783580 w 6703452"/>
              <a:gd name="connsiteY1359" fmla="*/ 39143 h 6099980"/>
              <a:gd name="connsiteX1360" fmla="*/ 5835968 w 6703452"/>
              <a:gd name="connsiteY1360" fmla="*/ 29618 h 6099980"/>
              <a:gd name="connsiteX1361" fmla="*/ 5882640 w 6703452"/>
              <a:gd name="connsiteY1361" fmla="*/ 20093 h 6099980"/>
              <a:gd name="connsiteX1362" fmla="*/ 5913120 w 6703452"/>
              <a:gd name="connsiteY1362" fmla="*/ 15330 h 6099980"/>
              <a:gd name="connsiteX1363" fmla="*/ 5961698 w 6703452"/>
              <a:gd name="connsiteY1363" fmla="*/ 10568 h 6099980"/>
              <a:gd name="connsiteX1364" fmla="*/ 5962650 w 6703452"/>
              <a:gd name="connsiteY1364" fmla="*/ 12473 h 6099980"/>
              <a:gd name="connsiteX1365" fmla="*/ 5933124 w 6703452"/>
              <a:gd name="connsiteY1365" fmla="*/ 14378 h 6099980"/>
              <a:gd name="connsiteX1366" fmla="*/ 5919788 w 6703452"/>
              <a:gd name="connsiteY1366" fmla="*/ 19140 h 6099980"/>
              <a:gd name="connsiteX1367" fmla="*/ 5963604 w 6703452"/>
              <a:gd name="connsiteY1367" fmla="*/ 17235 h 6099980"/>
              <a:gd name="connsiteX1368" fmla="*/ 5995988 w 6703452"/>
              <a:gd name="connsiteY1368" fmla="*/ 16283 h 6099980"/>
              <a:gd name="connsiteX1369" fmla="*/ 6013132 w 6703452"/>
              <a:gd name="connsiteY1369" fmla="*/ 16283 h 6099980"/>
              <a:gd name="connsiteX1370" fmla="*/ 6029324 w 6703452"/>
              <a:gd name="connsiteY1370" fmla="*/ 17235 h 6099980"/>
              <a:gd name="connsiteX1371" fmla="*/ 6074092 w 6703452"/>
              <a:gd name="connsiteY1371" fmla="*/ 23903 h 6099980"/>
              <a:gd name="connsiteX1372" fmla="*/ 6021704 w 6703452"/>
              <a:gd name="connsiteY1372" fmla="*/ 20093 h 6099980"/>
              <a:gd name="connsiteX1373" fmla="*/ 5969318 w 6703452"/>
              <a:gd name="connsiteY1373" fmla="*/ 20093 h 6099980"/>
              <a:gd name="connsiteX1374" fmla="*/ 5896928 w 6703452"/>
              <a:gd name="connsiteY1374" fmla="*/ 31523 h 6099980"/>
              <a:gd name="connsiteX1375" fmla="*/ 5712144 w 6703452"/>
              <a:gd name="connsiteY1375" fmla="*/ 70576 h 6099980"/>
              <a:gd name="connsiteX1376" fmla="*/ 5700712 w 6703452"/>
              <a:gd name="connsiteY1376" fmla="*/ 80101 h 6099980"/>
              <a:gd name="connsiteX1377" fmla="*/ 5683568 w 6703452"/>
              <a:gd name="connsiteY1377" fmla="*/ 87721 h 6099980"/>
              <a:gd name="connsiteX1378" fmla="*/ 5632132 w 6703452"/>
              <a:gd name="connsiteY1378" fmla="*/ 105818 h 6099980"/>
              <a:gd name="connsiteX1379" fmla="*/ 5550218 w 6703452"/>
              <a:gd name="connsiteY1379" fmla="*/ 137251 h 6099980"/>
              <a:gd name="connsiteX1380" fmla="*/ 5444492 w 6703452"/>
              <a:gd name="connsiteY1380" fmla="*/ 192496 h 6099980"/>
              <a:gd name="connsiteX1381" fmla="*/ 5269230 w 6703452"/>
              <a:gd name="connsiteY1381" fmla="*/ 314416 h 6099980"/>
              <a:gd name="connsiteX1382" fmla="*/ 5209224 w 6703452"/>
              <a:gd name="connsiteY1382" fmla="*/ 366803 h 6099980"/>
              <a:gd name="connsiteX1383" fmla="*/ 5266372 w 6703452"/>
              <a:gd name="connsiteY1383" fmla="*/ 322036 h 6099980"/>
              <a:gd name="connsiteX1384" fmla="*/ 5290186 w 6703452"/>
              <a:gd name="connsiteY1384" fmla="*/ 305843 h 6099980"/>
              <a:gd name="connsiteX1385" fmla="*/ 5193984 w 6703452"/>
              <a:gd name="connsiteY1385" fmla="*/ 384901 h 6099980"/>
              <a:gd name="connsiteX1386" fmla="*/ 5199698 w 6703452"/>
              <a:gd name="connsiteY1386" fmla="*/ 377281 h 6099980"/>
              <a:gd name="connsiteX1387" fmla="*/ 5153024 w 6703452"/>
              <a:gd name="connsiteY1387" fmla="*/ 418238 h 6099980"/>
              <a:gd name="connsiteX1388" fmla="*/ 5110164 w 6703452"/>
              <a:gd name="connsiteY1388" fmla="*/ 459195 h 6099980"/>
              <a:gd name="connsiteX1389" fmla="*/ 5188268 w 6703452"/>
              <a:gd name="connsiteY1389" fmla="*/ 380138 h 6099980"/>
              <a:gd name="connsiteX1390" fmla="*/ 5095876 w 6703452"/>
              <a:gd name="connsiteY1390" fmla="*/ 459195 h 6099980"/>
              <a:gd name="connsiteX1391" fmla="*/ 5110164 w 6703452"/>
              <a:gd name="connsiteY1391" fmla="*/ 443956 h 6099980"/>
              <a:gd name="connsiteX1392" fmla="*/ 5034916 w 6703452"/>
              <a:gd name="connsiteY1392" fmla="*/ 518251 h 6099980"/>
              <a:gd name="connsiteX1393" fmla="*/ 5011104 w 6703452"/>
              <a:gd name="connsiteY1393" fmla="*/ 548731 h 6099980"/>
              <a:gd name="connsiteX1394" fmla="*/ 5025392 w 6703452"/>
              <a:gd name="connsiteY1394" fmla="*/ 543968 h 6099980"/>
              <a:gd name="connsiteX1395" fmla="*/ 5094924 w 6703452"/>
              <a:gd name="connsiteY1395" fmla="*/ 484913 h 6099980"/>
              <a:gd name="connsiteX1396" fmla="*/ 4972050 w 6703452"/>
              <a:gd name="connsiteY1396" fmla="*/ 606833 h 6099980"/>
              <a:gd name="connsiteX1397" fmla="*/ 4843464 w 6703452"/>
              <a:gd name="connsiteY1397" fmla="*/ 723038 h 6099980"/>
              <a:gd name="connsiteX1398" fmla="*/ 4878704 w 6703452"/>
              <a:gd name="connsiteY1398" fmla="*/ 689701 h 6099980"/>
              <a:gd name="connsiteX1399" fmla="*/ 4847272 w 6703452"/>
              <a:gd name="connsiteY1399" fmla="*/ 711608 h 6099980"/>
              <a:gd name="connsiteX1400" fmla="*/ 4838700 w 6703452"/>
              <a:gd name="connsiteY1400" fmla="*/ 716371 h 6099980"/>
              <a:gd name="connsiteX1401" fmla="*/ 4824412 w 6703452"/>
              <a:gd name="connsiteY1401" fmla="*/ 723991 h 6099980"/>
              <a:gd name="connsiteX1402" fmla="*/ 4772978 w 6703452"/>
              <a:gd name="connsiteY1402" fmla="*/ 746851 h 6099980"/>
              <a:gd name="connsiteX1403" fmla="*/ 4770120 w 6703452"/>
              <a:gd name="connsiteY1403" fmla="*/ 750660 h 6099980"/>
              <a:gd name="connsiteX1404" fmla="*/ 4753928 w 6703452"/>
              <a:gd name="connsiteY1404" fmla="*/ 756376 h 6099980"/>
              <a:gd name="connsiteX1405" fmla="*/ 4693920 w 6703452"/>
              <a:gd name="connsiteY1405" fmla="*/ 761138 h 6099980"/>
              <a:gd name="connsiteX1406" fmla="*/ 4617720 w 6703452"/>
              <a:gd name="connsiteY1406" fmla="*/ 743993 h 6099980"/>
              <a:gd name="connsiteX1407" fmla="*/ 4549140 w 6703452"/>
              <a:gd name="connsiteY1407" fmla="*/ 717323 h 6099980"/>
              <a:gd name="connsiteX1408" fmla="*/ 4525328 w 6703452"/>
              <a:gd name="connsiteY1408" fmla="*/ 703035 h 6099980"/>
              <a:gd name="connsiteX1409" fmla="*/ 4586288 w 6703452"/>
              <a:gd name="connsiteY1409" fmla="*/ 729706 h 6099980"/>
              <a:gd name="connsiteX1410" fmla="*/ 4522470 w 6703452"/>
              <a:gd name="connsiteY1410" fmla="*/ 697321 h 6099980"/>
              <a:gd name="connsiteX1411" fmla="*/ 4473892 w 6703452"/>
              <a:gd name="connsiteY1411" fmla="*/ 675413 h 6099980"/>
              <a:gd name="connsiteX1412" fmla="*/ 4433888 w 6703452"/>
              <a:gd name="connsiteY1412" fmla="*/ 661126 h 6099980"/>
              <a:gd name="connsiteX1413" fmla="*/ 4424364 w 6703452"/>
              <a:gd name="connsiteY1413" fmla="*/ 658268 h 6099980"/>
              <a:gd name="connsiteX1414" fmla="*/ 4413886 w 6703452"/>
              <a:gd name="connsiteY1414" fmla="*/ 655410 h 6099980"/>
              <a:gd name="connsiteX1415" fmla="*/ 4390072 w 6703452"/>
              <a:gd name="connsiteY1415" fmla="*/ 649696 h 6099980"/>
              <a:gd name="connsiteX1416" fmla="*/ 4366260 w 6703452"/>
              <a:gd name="connsiteY1416" fmla="*/ 644933 h 6099980"/>
              <a:gd name="connsiteX1417" fmla="*/ 4344352 w 6703452"/>
              <a:gd name="connsiteY1417" fmla="*/ 642076 h 6099980"/>
              <a:gd name="connsiteX1418" fmla="*/ 4356736 w 6703452"/>
              <a:gd name="connsiteY1418" fmla="*/ 647791 h 6099980"/>
              <a:gd name="connsiteX1419" fmla="*/ 4333876 w 6703452"/>
              <a:gd name="connsiteY1419" fmla="*/ 645885 h 6099980"/>
              <a:gd name="connsiteX1420" fmla="*/ 4314826 w 6703452"/>
              <a:gd name="connsiteY1420" fmla="*/ 643981 h 6099980"/>
              <a:gd name="connsiteX1421" fmla="*/ 4290060 w 6703452"/>
              <a:gd name="connsiteY1421" fmla="*/ 642076 h 6099980"/>
              <a:gd name="connsiteX1422" fmla="*/ 4285298 w 6703452"/>
              <a:gd name="connsiteY1422" fmla="*/ 643028 h 6099980"/>
              <a:gd name="connsiteX1423" fmla="*/ 4332924 w 6703452"/>
              <a:gd name="connsiteY1423" fmla="*/ 649696 h 6099980"/>
              <a:gd name="connsiteX1424" fmla="*/ 4358640 w 6703452"/>
              <a:gd name="connsiteY1424" fmla="*/ 654458 h 6099980"/>
              <a:gd name="connsiteX1425" fmla="*/ 4371976 w 6703452"/>
              <a:gd name="connsiteY1425" fmla="*/ 657316 h 6099980"/>
              <a:gd name="connsiteX1426" fmla="*/ 4384358 w 6703452"/>
              <a:gd name="connsiteY1426" fmla="*/ 661126 h 6099980"/>
              <a:gd name="connsiteX1427" fmla="*/ 4435792 w 6703452"/>
              <a:gd name="connsiteY1427" fmla="*/ 677318 h 6099980"/>
              <a:gd name="connsiteX1428" fmla="*/ 4486276 w 6703452"/>
              <a:gd name="connsiteY1428" fmla="*/ 697321 h 6099980"/>
              <a:gd name="connsiteX1429" fmla="*/ 4578668 w 6703452"/>
              <a:gd name="connsiteY1429" fmla="*/ 740183 h 6099980"/>
              <a:gd name="connsiteX1430" fmla="*/ 4652012 w 6703452"/>
              <a:gd name="connsiteY1430" fmla="*/ 763996 h 6099980"/>
              <a:gd name="connsiteX1431" fmla="*/ 4630104 w 6703452"/>
              <a:gd name="connsiteY1431" fmla="*/ 760185 h 6099980"/>
              <a:gd name="connsiteX1432" fmla="*/ 4684396 w 6703452"/>
              <a:gd name="connsiteY1432" fmla="*/ 773521 h 6099980"/>
              <a:gd name="connsiteX1433" fmla="*/ 4741544 w 6703452"/>
              <a:gd name="connsiteY1433" fmla="*/ 773521 h 6099980"/>
              <a:gd name="connsiteX1434" fmla="*/ 4843464 w 6703452"/>
              <a:gd name="connsiteY1434" fmla="*/ 732563 h 6099980"/>
              <a:gd name="connsiteX1435" fmla="*/ 4915852 w 6703452"/>
              <a:gd name="connsiteY1435" fmla="*/ 673508 h 6099980"/>
              <a:gd name="connsiteX1436" fmla="*/ 4965384 w 6703452"/>
              <a:gd name="connsiteY1436" fmla="*/ 629693 h 6099980"/>
              <a:gd name="connsiteX1437" fmla="*/ 4988244 w 6703452"/>
              <a:gd name="connsiteY1437" fmla="*/ 615406 h 6099980"/>
              <a:gd name="connsiteX1438" fmla="*/ 5059680 w 6703452"/>
              <a:gd name="connsiteY1438" fmla="*/ 539206 h 6099980"/>
              <a:gd name="connsiteX1439" fmla="*/ 5045392 w 6703452"/>
              <a:gd name="connsiteY1439" fmla="*/ 556351 h 6099980"/>
              <a:gd name="connsiteX1440" fmla="*/ 5173980 w 6703452"/>
              <a:gd name="connsiteY1440" fmla="*/ 435383 h 6099980"/>
              <a:gd name="connsiteX1441" fmla="*/ 5171124 w 6703452"/>
              <a:gd name="connsiteY1441" fmla="*/ 439193 h 6099980"/>
              <a:gd name="connsiteX1442" fmla="*/ 5320666 w 6703452"/>
              <a:gd name="connsiteY1442" fmla="*/ 302986 h 6099980"/>
              <a:gd name="connsiteX1443" fmla="*/ 5336858 w 6703452"/>
              <a:gd name="connsiteY1443" fmla="*/ 285841 h 6099980"/>
              <a:gd name="connsiteX1444" fmla="*/ 5393056 w 6703452"/>
              <a:gd name="connsiteY1444" fmla="*/ 245836 h 6099980"/>
              <a:gd name="connsiteX1445" fmla="*/ 5444492 w 6703452"/>
              <a:gd name="connsiteY1445" fmla="*/ 216308 h 6099980"/>
              <a:gd name="connsiteX1446" fmla="*/ 5471160 w 6703452"/>
              <a:gd name="connsiteY1446" fmla="*/ 202021 h 6099980"/>
              <a:gd name="connsiteX1447" fmla="*/ 5503546 w 6703452"/>
              <a:gd name="connsiteY1447" fmla="*/ 185828 h 6099980"/>
              <a:gd name="connsiteX1448" fmla="*/ 5363528 w 6703452"/>
              <a:gd name="connsiteY1448" fmla="*/ 273458 h 6099980"/>
              <a:gd name="connsiteX1449" fmla="*/ 5371148 w 6703452"/>
              <a:gd name="connsiteY1449" fmla="*/ 275363 h 6099980"/>
              <a:gd name="connsiteX1450" fmla="*/ 5436872 w 6703452"/>
              <a:gd name="connsiteY1450" fmla="*/ 237263 h 6099980"/>
              <a:gd name="connsiteX1451" fmla="*/ 5434012 w 6703452"/>
              <a:gd name="connsiteY1451" fmla="*/ 242978 h 6099980"/>
              <a:gd name="connsiteX1452" fmla="*/ 5475924 w 6703452"/>
              <a:gd name="connsiteY1452" fmla="*/ 215356 h 6099980"/>
              <a:gd name="connsiteX1453" fmla="*/ 5489258 w 6703452"/>
              <a:gd name="connsiteY1453" fmla="*/ 203925 h 6099980"/>
              <a:gd name="connsiteX1454" fmla="*/ 5544504 w 6703452"/>
              <a:gd name="connsiteY1454" fmla="*/ 174398 h 6099980"/>
              <a:gd name="connsiteX1455" fmla="*/ 5608320 w 6703452"/>
              <a:gd name="connsiteY1455" fmla="*/ 144871 h 6099980"/>
              <a:gd name="connsiteX1456" fmla="*/ 5757864 w 6703452"/>
              <a:gd name="connsiteY1456" fmla="*/ 95340 h 6099980"/>
              <a:gd name="connsiteX1457" fmla="*/ 6016644 w 6703452"/>
              <a:gd name="connsiteY1457" fmla="*/ 63461 h 6099980"/>
              <a:gd name="connsiteX1458" fmla="*/ 6052466 w 6703452"/>
              <a:gd name="connsiteY1458" fmla="*/ 65195 h 6099980"/>
              <a:gd name="connsiteX1459" fmla="*/ 6051232 w 6703452"/>
              <a:gd name="connsiteY1459" fmla="*/ 65813 h 6099980"/>
              <a:gd name="connsiteX1460" fmla="*/ 6062664 w 6703452"/>
              <a:gd name="connsiteY1460" fmla="*/ 67718 h 6099980"/>
              <a:gd name="connsiteX1461" fmla="*/ 6084572 w 6703452"/>
              <a:gd name="connsiteY1461" fmla="*/ 70576 h 6099980"/>
              <a:gd name="connsiteX1462" fmla="*/ 6114098 w 6703452"/>
              <a:gd name="connsiteY1462" fmla="*/ 75338 h 6099980"/>
              <a:gd name="connsiteX1463" fmla="*/ 6110288 w 6703452"/>
              <a:gd name="connsiteY1463" fmla="*/ 75338 h 6099980"/>
              <a:gd name="connsiteX1464" fmla="*/ 6099812 w 6703452"/>
              <a:gd name="connsiteY1464" fmla="*/ 74385 h 6099980"/>
              <a:gd name="connsiteX1465" fmla="*/ 6080760 w 6703452"/>
              <a:gd name="connsiteY1465" fmla="*/ 72480 h 6099980"/>
              <a:gd name="connsiteX1466" fmla="*/ 6051232 w 6703452"/>
              <a:gd name="connsiteY1466" fmla="*/ 70576 h 6099980"/>
              <a:gd name="connsiteX1467" fmla="*/ 6170296 w 6703452"/>
              <a:gd name="connsiteY1467" fmla="*/ 85815 h 6099980"/>
              <a:gd name="connsiteX1468" fmla="*/ 6288404 w 6703452"/>
              <a:gd name="connsiteY1468" fmla="*/ 118201 h 6099980"/>
              <a:gd name="connsiteX1469" fmla="*/ 6255068 w 6703452"/>
              <a:gd name="connsiteY1469" fmla="*/ 105818 h 6099980"/>
              <a:gd name="connsiteX1470" fmla="*/ 6219824 w 6703452"/>
              <a:gd name="connsiteY1470" fmla="*/ 95340 h 6099980"/>
              <a:gd name="connsiteX1471" fmla="*/ 6190298 w 6703452"/>
              <a:gd name="connsiteY1471" fmla="*/ 89626 h 6099980"/>
              <a:gd name="connsiteX1472" fmla="*/ 6333172 w 6703452"/>
              <a:gd name="connsiteY1472" fmla="*/ 142013 h 6099980"/>
              <a:gd name="connsiteX1473" fmla="*/ 6349366 w 6703452"/>
              <a:gd name="connsiteY1473" fmla="*/ 149633 h 6099980"/>
              <a:gd name="connsiteX1474" fmla="*/ 6364604 w 6703452"/>
              <a:gd name="connsiteY1474" fmla="*/ 158206 h 6099980"/>
              <a:gd name="connsiteX1475" fmla="*/ 6395086 w 6703452"/>
              <a:gd name="connsiteY1475" fmla="*/ 175350 h 6099980"/>
              <a:gd name="connsiteX1476" fmla="*/ 6450330 w 6703452"/>
              <a:gd name="connsiteY1476" fmla="*/ 216308 h 6099980"/>
              <a:gd name="connsiteX1477" fmla="*/ 6543676 w 6703452"/>
              <a:gd name="connsiteY1477" fmla="*/ 318226 h 6099980"/>
              <a:gd name="connsiteX1478" fmla="*/ 6612256 w 6703452"/>
              <a:gd name="connsiteY1478" fmla="*/ 451576 h 6099980"/>
              <a:gd name="connsiteX1479" fmla="*/ 6611304 w 6703452"/>
              <a:gd name="connsiteY1479" fmla="*/ 462053 h 6099980"/>
              <a:gd name="connsiteX1480" fmla="*/ 6639878 w 6703452"/>
              <a:gd name="connsiteY1480" fmla="*/ 589688 h 6099980"/>
              <a:gd name="connsiteX1481" fmla="*/ 6645592 w 6703452"/>
              <a:gd name="connsiteY1481" fmla="*/ 535396 h 6099980"/>
              <a:gd name="connsiteX1482" fmla="*/ 6631304 w 6703452"/>
              <a:gd name="connsiteY1482" fmla="*/ 457291 h 6099980"/>
              <a:gd name="connsiteX1483" fmla="*/ 6581776 w 6703452"/>
              <a:gd name="connsiteY1483" fmla="*/ 341086 h 6099980"/>
              <a:gd name="connsiteX1484" fmla="*/ 6532126 w 6703452"/>
              <a:gd name="connsiteY1484" fmla="*/ 268934 h 6099980"/>
              <a:gd name="connsiteX1485" fmla="*/ 6463852 w 6703452"/>
              <a:gd name="connsiteY1485" fmla="*/ 200338 h 6099980"/>
              <a:gd name="connsiteX1486" fmla="*/ 6475096 w 6703452"/>
              <a:gd name="connsiteY1486" fmla="*/ 208688 h 6099980"/>
              <a:gd name="connsiteX1487" fmla="*/ 6456046 w 6703452"/>
              <a:gd name="connsiteY1487" fmla="*/ 192496 h 6099980"/>
              <a:gd name="connsiteX1488" fmla="*/ 6463852 w 6703452"/>
              <a:gd name="connsiteY1488" fmla="*/ 200338 h 6099980"/>
              <a:gd name="connsiteX1489" fmla="*/ 6378892 w 6703452"/>
              <a:gd name="connsiteY1489" fmla="*/ 137251 h 6099980"/>
              <a:gd name="connsiteX1490" fmla="*/ 6365558 w 6703452"/>
              <a:gd name="connsiteY1490" fmla="*/ 129630 h 6099980"/>
              <a:gd name="connsiteX1491" fmla="*/ 6352224 w 6703452"/>
              <a:gd name="connsiteY1491" fmla="*/ 122963 h 6099980"/>
              <a:gd name="connsiteX1492" fmla="*/ 6324600 w 6703452"/>
              <a:gd name="connsiteY1492" fmla="*/ 110580 h 6099980"/>
              <a:gd name="connsiteX1493" fmla="*/ 6296024 w 6703452"/>
              <a:gd name="connsiteY1493" fmla="*/ 99151 h 6099980"/>
              <a:gd name="connsiteX1494" fmla="*/ 6267450 w 6703452"/>
              <a:gd name="connsiteY1494" fmla="*/ 88673 h 6099980"/>
              <a:gd name="connsiteX1495" fmla="*/ 6143624 w 6703452"/>
              <a:gd name="connsiteY1495" fmla="*/ 59145 h 6099980"/>
              <a:gd name="connsiteX1496" fmla="*/ 6006466 w 6703452"/>
              <a:gd name="connsiteY1496" fmla="*/ 45810 h 6099980"/>
              <a:gd name="connsiteX1497" fmla="*/ 6037898 w 6703452"/>
              <a:gd name="connsiteY1497" fmla="*/ 44858 h 6099980"/>
              <a:gd name="connsiteX1498" fmla="*/ 6061712 w 6703452"/>
              <a:gd name="connsiteY1498" fmla="*/ 44858 h 6099980"/>
              <a:gd name="connsiteX1499" fmla="*/ 6099812 w 6703452"/>
              <a:gd name="connsiteY1499" fmla="*/ 46763 h 6099980"/>
              <a:gd name="connsiteX1500" fmla="*/ 6117908 w 6703452"/>
              <a:gd name="connsiteY1500" fmla="*/ 47715 h 6099980"/>
              <a:gd name="connsiteX1501" fmla="*/ 6138864 w 6703452"/>
              <a:gd name="connsiteY1501" fmla="*/ 49620 h 6099980"/>
              <a:gd name="connsiteX1502" fmla="*/ 6165532 w 6703452"/>
              <a:gd name="connsiteY1502" fmla="*/ 51525 h 6099980"/>
              <a:gd name="connsiteX1503" fmla="*/ 6199824 w 6703452"/>
              <a:gd name="connsiteY1503" fmla="*/ 56288 h 6099980"/>
              <a:gd name="connsiteX1504" fmla="*/ 6175058 w 6703452"/>
              <a:gd name="connsiteY1504" fmla="*/ 50573 h 6099980"/>
              <a:gd name="connsiteX1505" fmla="*/ 6149340 w 6703452"/>
              <a:gd name="connsiteY1505" fmla="*/ 46763 h 6099980"/>
              <a:gd name="connsiteX1506" fmla="*/ 6123624 w 6703452"/>
              <a:gd name="connsiteY1506" fmla="*/ 42953 h 6099980"/>
              <a:gd name="connsiteX1507" fmla="*/ 6097904 w 6703452"/>
              <a:gd name="connsiteY1507" fmla="*/ 41048 h 6099980"/>
              <a:gd name="connsiteX1508" fmla="*/ 6062664 w 6703452"/>
              <a:gd name="connsiteY1508" fmla="*/ 34380 h 6099980"/>
              <a:gd name="connsiteX1509" fmla="*/ 6008372 w 6703452"/>
              <a:gd name="connsiteY1509" fmla="*/ 32475 h 6099980"/>
              <a:gd name="connsiteX1510" fmla="*/ 5978844 w 6703452"/>
              <a:gd name="connsiteY1510" fmla="*/ 33428 h 6099980"/>
              <a:gd name="connsiteX1511" fmla="*/ 5964556 w 6703452"/>
              <a:gd name="connsiteY1511" fmla="*/ 33428 h 6099980"/>
              <a:gd name="connsiteX1512" fmla="*/ 5950268 w 6703452"/>
              <a:gd name="connsiteY1512" fmla="*/ 34380 h 6099980"/>
              <a:gd name="connsiteX1513" fmla="*/ 5983604 w 6703452"/>
              <a:gd name="connsiteY1513" fmla="*/ 29618 h 6099980"/>
              <a:gd name="connsiteX1514" fmla="*/ 6016944 w 6703452"/>
              <a:gd name="connsiteY1514" fmla="*/ 25808 h 6099980"/>
              <a:gd name="connsiteX1515" fmla="*/ 6061712 w 6703452"/>
              <a:gd name="connsiteY1515" fmla="*/ 28665 h 6099980"/>
              <a:gd name="connsiteX1516" fmla="*/ 6115050 w 6703452"/>
              <a:gd name="connsiteY1516" fmla="*/ 34380 h 6099980"/>
              <a:gd name="connsiteX1517" fmla="*/ 6174104 w 6703452"/>
              <a:gd name="connsiteY1517" fmla="*/ 43905 h 6099980"/>
              <a:gd name="connsiteX1518" fmla="*/ 6190298 w 6703452"/>
              <a:gd name="connsiteY1518" fmla="*/ 48668 h 6099980"/>
              <a:gd name="connsiteX1519" fmla="*/ 6216968 w 6703452"/>
              <a:gd name="connsiteY1519" fmla="*/ 56288 h 6099980"/>
              <a:gd name="connsiteX1520" fmla="*/ 6252212 w 6703452"/>
              <a:gd name="connsiteY1520" fmla="*/ 68670 h 6099980"/>
              <a:gd name="connsiteX1521" fmla="*/ 6272212 w 6703452"/>
              <a:gd name="connsiteY1521" fmla="*/ 75338 h 6099980"/>
              <a:gd name="connsiteX1522" fmla="*/ 6292216 w 6703452"/>
              <a:gd name="connsiteY1522" fmla="*/ 83910 h 6099980"/>
              <a:gd name="connsiteX1523" fmla="*/ 6333172 w 6703452"/>
              <a:gd name="connsiteY1523" fmla="*/ 102960 h 6099980"/>
              <a:gd name="connsiteX1524" fmla="*/ 6372224 w 6703452"/>
              <a:gd name="connsiteY1524" fmla="*/ 123915 h 6099980"/>
              <a:gd name="connsiteX1525" fmla="*/ 6406516 w 6703452"/>
              <a:gd name="connsiteY1525" fmla="*/ 143918 h 6099980"/>
              <a:gd name="connsiteX1526" fmla="*/ 6376036 w 6703452"/>
              <a:gd name="connsiteY1526" fmla="*/ 122963 h 6099980"/>
              <a:gd name="connsiteX1527" fmla="*/ 6348412 w 6703452"/>
              <a:gd name="connsiteY1527" fmla="*/ 107723 h 6099980"/>
              <a:gd name="connsiteX1528" fmla="*/ 6318886 w 6703452"/>
              <a:gd name="connsiteY1528" fmla="*/ 92483 h 6099980"/>
              <a:gd name="connsiteX1529" fmla="*/ 6298884 w 6703452"/>
              <a:gd name="connsiteY1529" fmla="*/ 77243 h 6099980"/>
              <a:gd name="connsiteX1530" fmla="*/ 6272212 w 6703452"/>
              <a:gd name="connsiteY1530" fmla="*/ 67718 h 6099980"/>
              <a:gd name="connsiteX1531" fmla="*/ 6250304 w 6703452"/>
              <a:gd name="connsiteY1531" fmla="*/ 61050 h 6099980"/>
              <a:gd name="connsiteX1532" fmla="*/ 6214112 w 6703452"/>
              <a:gd name="connsiteY1532" fmla="*/ 49620 h 6099980"/>
              <a:gd name="connsiteX1533" fmla="*/ 6176964 w 6703452"/>
              <a:gd name="connsiteY1533" fmla="*/ 40095 h 6099980"/>
              <a:gd name="connsiteX1534" fmla="*/ 6125528 w 6703452"/>
              <a:gd name="connsiteY1534" fmla="*/ 31523 h 6099980"/>
              <a:gd name="connsiteX1535" fmla="*/ 6175058 w 6703452"/>
              <a:gd name="connsiteY1535" fmla="*/ 35333 h 6099980"/>
              <a:gd name="connsiteX1536" fmla="*/ 6208396 w 6703452"/>
              <a:gd name="connsiteY1536" fmla="*/ 38190 h 6099980"/>
              <a:gd name="connsiteX1537" fmla="*/ 6173152 w 6703452"/>
              <a:gd name="connsiteY1537" fmla="*/ 30570 h 6099980"/>
              <a:gd name="connsiteX1538" fmla="*/ 6137912 w 6703452"/>
              <a:gd name="connsiteY1538" fmla="*/ 24855 h 6099980"/>
              <a:gd name="connsiteX1539" fmla="*/ 6120766 w 6703452"/>
              <a:gd name="connsiteY1539" fmla="*/ 21998 h 6099980"/>
              <a:gd name="connsiteX1540" fmla="*/ 6102668 w 6703452"/>
              <a:gd name="connsiteY1540" fmla="*/ 20093 h 6099980"/>
              <a:gd name="connsiteX1541" fmla="*/ 6067424 w 6703452"/>
              <a:gd name="connsiteY1541" fmla="*/ 17235 h 6099980"/>
              <a:gd name="connsiteX1542" fmla="*/ 6096000 w 6703452"/>
              <a:gd name="connsiteY1542" fmla="*/ 19140 h 6099980"/>
              <a:gd name="connsiteX1543" fmla="*/ 6124576 w 6703452"/>
              <a:gd name="connsiteY1543" fmla="*/ 21998 h 6099980"/>
              <a:gd name="connsiteX1544" fmla="*/ 6154104 w 6703452"/>
              <a:gd name="connsiteY1544" fmla="*/ 25808 h 6099980"/>
              <a:gd name="connsiteX1545" fmla="*/ 6191250 w 6703452"/>
              <a:gd name="connsiteY1545" fmla="*/ 30570 h 6099980"/>
              <a:gd name="connsiteX1546" fmla="*/ 6186488 w 6703452"/>
              <a:gd name="connsiteY1546" fmla="*/ 27713 h 6099980"/>
              <a:gd name="connsiteX1547" fmla="*/ 6176012 w 6703452"/>
              <a:gd name="connsiteY1547" fmla="*/ 23903 h 6099980"/>
              <a:gd name="connsiteX1548" fmla="*/ 6157912 w 6703452"/>
              <a:gd name="connsiteY1548" fmla="*/ 20093 h 6099980"/>
              <a:gd name="connsiteX1549" fmla="*/ 6100764 w 6703452"/>
              <a:gd name="connsiteY1549" fmla="*/ 12473 h 6099980"/>
              <a:gd name="connsiteX1550" fmla="*/ 6065520 w 6703452"/>
              <a:gd name="connsiteY1550" fmla="*/ 8663 h 6099980"/>
              <a:gd name="connsiteX1551" fmla="*/ 6030278 w 6703452"/>
              <a:gd name="connsiteY1551" fmla="*/ 6758 h 6099980"/>
              <a:gd name="connsiteX1552" fmla="*/ 5997730 w 6703452"/>
              <a:gd name="connsiteY1552" fmla="*/ 6148 h 6099980"/>
              <a:gd name="connsiteX1553" fmla="*/ 6004560 w 6703452"/>
              <a:gd name="connsiteY1553" fmla="*/ 90 h 6099980"/>
              <a:gd name="connsiteX1554" fmla="*/ 6174104 w 6703452"/>
              <a:gd name="connsiteY1554" fmla="*/ 15330 h 6099980"/>
              <a:gd name="connsiteX1555" fmla="*/ 6208396 w 6703452"/>
              <a:gd name="connsiteY1555" fmla="*/ 23903 h 6099980"/>
              <a:gd name="connsiteX1556" fmla="*/ 6238876 w 6703452"/>
              <a:gd name="connsiteY1556" fmla="*/ 32475 h 6099980"/>
              <a:gd name="connsiteX1557" fmla="*/ 6286500 w 6703452"/>
              <a:gd name="connsiteY1557" fmla="*/ 49620 h 6099980"/>
              <a:gd name="connsiteX1558" fmla="*/ 6274118 w 6703452"/>
              <a:gd name="connsiteY1558" fmla="*/ 49620 h 6099980"/>
              <a:gd name="connsiteX1559" fmla="*/ 6293168 w 6703452"/>
              <a:gd name="connsiteY1559" fmla="*/ 60098 h 6099980"/>
              <a:gd name="connsiteX1560" fmla="*/ 6387466 w 6703452"/>
              <a:gd name="connsiteY1560" fmla="*/ 111533 h 6099980"/>
              <a:gd name="connsiteX1561" fmla="*/ 6415088 w 6703452"/>
              <a:gd name="connsiteY1561" fmla="*/ 129630 h 6099980"/>
              <a:gd name="connsiteX1562" fmla="*/ 6442712 w 6703452"/>
              <a:gd name="connsiteY1562" fmla="*/ 149633 h 6099980"/>
              <a:gd name="connsiteX1563" fmla="*/ 6490336 w 6703452"/>
              <a:gd name="connsiteY1563" fmla="*/ 192496 h 6099980"/>
              <a:gd name="connsiteX1564" fmla="*/ 6539866 w 6703452"/>
              <a:gd name="connsiteY1564" fmla="*/ 255361 h 6099980"/>
              <a:gd name="connsiteX1565" fmla="*/ 6563678 w 6703452"/>
              <a:gd name="connsiteY1565" fmla="*/ 281078 h 6099980"/>
              <a:gd name="connsiteX1566" fmla="*/ 6594158 w 6703452"/>
              <a:gd name="connsiteY1566" fmla="*/ 323941 h 6099980"/>
              <a:gd name="connsiteX1567" fmla="*/ 6632258 w 6703452"/>
              <a:gd name="connsiteY1567" fmla="*/ 398236 h 6099980"/>
              <a:gd name="connsiteX1568" fmla="*/ 6621780 w 6703452"/>
              <a:gd name="connsiteY1568" fmla="*/ 369661 h 6099980"/>
              <a:gd name="connsiteX1569" fmla="*/ 6628448 w 6703452"/>
              <a:gd name="connsiteY1569" fmla="*/ 374423 h 6099980"/>
              <a:gd name="connsiteX1570" fmla="*/ 6626544 w 6703452"/>
              <a:gd name="connsiteY1570" fmla="*/ 365851 h 6099980"/>
              <a:gd name="connsiteX1571" fmla="*/ 6614160 w 6703452"/>
              <a:gd name="connsiteY1571" fmla="*/ 342038 h 6099980"/>
              <a:gd name="connsiteX1572" fmla="*/ 6587492 w 6703452"/>
              <a:gd name="connsiteY1572" fmla="*/ 299176 h 6099980"/>
              <a:gd name="connsiteX1573" fmla="*/ 6608446 w 6703452"/>
              <a:gd name="connsiteY1573" fmla="*/ 326798 h 6099980"/>
              <a:gd name="connsiteX1574" fmla="*/ 6628448 w 6703452"/>
              <a:gd name="connsiteY1574" fmla="*/ 358231 h 6099980"/>
              <a:gd name="connsiteX1575" fmla="*/ 6666548 w 6703452"/>
              <a:gd name="connsiteY1575" fmla="*/ 436336 h 6099980"/>
              <a:gd name="connsiteX1576" fmla="*/ 6696076 w 6703452"/>
              <a:gd name="connsiteY1576" fmla="*/ 539206 h 6099980"/>
              <a:gd name="connsiteX1577" fmla="*/ 6697028 w 6703452"/>
              <a:gd name="connsiteY1577" fmla="*/ 667793 h 6099980"/>
              <a:gd name="connsiteX1578" fmla="*/ 6692266 w 6703452"/>
              <a:gd name="connsiteY1578" fmla="*/ 663983 h 6099980"/>
              <a:gd name="connsiteX1579" fmla="*/ 6682740 w 6703452"/>
              <a:gd name="connsiteY1579" fmla="*/ 509678 h 6099980"/>
              <a:gd name="connsiteX1580" fmla="*/ 6672264 w 6703452"/>
              <a:gd name="connsiteY1580" fmla="*/ 481103 h 6099980"/>
              <a:gd name="connsiteX1581" fmla="*/ 6661786 w 6703452"/>
              <a:gd name="connsiteY1581" fmla="*/ 447766 h 6099980"/>
              <a:gd name="connsiteX1582" fmla="*/ 6650356 w 6703452"/>
              <a:gd name="connsiteY1582" fmla="*/ 419191 h 6099980"/>
              <a:gd name="connsiteX1583" fmla="*/ 6677978 w 6703452"/>
              <a:gd name="connsiteY1583" fmla="*/ 534443 h 6099980"/>
              <a:gd name="connsiteX1584" fmla="*/ 6675120 w 6703452"/>
              <a:gd name="connsiteY1584" fmla="*/ 541111 h 6099980"/>
              <a:gd name="connsiteX1585" fmla="*/ 6673216 w 6703452"/>
              <a:gd name="connsiteY1585" fmla="*/ 548731 h 6099980"/>
              <a:gd name="connsiteX1586" fmla="*/ 6677024 w 6703452"/>
              <a:gd name="connsiteY1586" fmla="*/ 587783 h 6099980"/>
              <a:gd name="connsiteX1587" fmla="*/ 6677024 w 6703452"/>
              <a:gd name="connsiteY1587" fmla="*/ 669698 h 6099980"/>
              <a:gd name="connsiteX1588" fmla="*/ 6677024 w 6703452"/>
              <a:gd name="connsiteY1588" fmla="*/ 694463 h 6099980"/>
              <a:gd name="connsiteX1589" fmla="*/ 6669404 w 6703452"/>
              <a:gd name="connsiteY1589" fmla="*/ 738278 h 6099980"/>
              <a:gd name="connsiteX1590" fmla="*/ 6670358 w 6703452"/>
              <a:gd name="connsiteY1590" fmla="*/ 726848 h 6099980"/>
              <a:gd name="connsiteX1591" fmla="*/ 6658928 w 6703452"/>
              <a:gd name="connsiteY1591" fmla="*/ 767806 h 6099980"/>
              <a:gd name="connsiteX1592" fmla="*/ 6652260 w 6703452"/>
              <a:gd name="connsiteY1592" fmla="*/ 794476 h 6099980"/>
              <a:gd name="connsiteX1593" fmla="*/ 6643688 w 6703452"/>
              <a:gd name="connsiteY1593" fmla="*/ 821146 h 6099980"/>
              <a:gd name="connsiteX1594" fmla="*/ 6632258 w 6703452"/>
              <a:gd name="connsiteY1594" fmla="*/ 835433 h 6099980"/>
              <a:gd name="connsiteX1595" fmla="*/ 6650356 w 6703452"/>
              <a:gd name="connsiteY1595" fmla="*/ 785903 h 6099980"/>
              <a:gd name="connsiteX1596" fmla="*/ 6655118 w 6703452"/>
              <a:gd name="connsiteY1596" fmla="*/ 770663 h 6099980"/>
              <a:gd name="connsiteX1597" fmla="*/ 6658928 w 6703452"/>
              <a:gd name="connsiteY1597" fmla="*/ 755423 h 6099980"/>
              <a:gd name="connsiteX1598" fmla="*/ 6663692 w 6703452"/>
              <a:gd name="connsiteY1598" fmla="*/ 732563 h 6099980"/>
              <a:gd name="connsiteX1599" fmla="*/ 6658928 w 6703452"/>
              <a:gd name="connsiteY1599" fmla="*/ 741135 h 6099980"/>
              <a:gd name="connsiteX1600" fmla="*/ 6668452 w 6703452"/>
              <a:gd name="connsiteY1600" fmla="*/ 649696 h 6099980"/>
              <a:gd name="connsiteX1601" fmla="*/ 6661786 w 6703452"/>
              <a:gd name="connsiteY1601" fmla="*/ 557303 h 6099980"/>
              <a:gd name="connsiteX1602" fmla="*/ 6639878 w 6703452"/>
              <a:gd name="connsiteY1602" fmla="*/ 483961 h 6099980"/>
              <a:gd name="connsiteX1603" fmla="*/ 6658928 w 6703452"/>
              <a:gd name="connsiteY1603" fmla="*/ 583021 h 6099980"/>
              <a:gd name="connsiteX1604" fmla="*/ 6664644 w 6703452"/>
              <a:gd name="connsiteY1604" fmla="*/ 648743 h 6099980"/>
              <a:gd name="connsiteX1605" fmla="*/ 6664644 w 6703452"/>
              <a:gd name="connsiteY1605" fmla="*/ 663983 h 6099980"/>
              <a:gd name="connsiteX1606" fmla="*/ 6663692 w 6703452"/>
              <a:gd name="connsiteY1606" fmla="*/ 680176 h 6099980"/>
              <a:gd name="connsiteX1607" fmla="*/ 6660832 w 6703452"/>
              <a:gd name="connsiteY1607" fmla="*/ 716371 h 6099980"/>
              <a:gd name="connsiteX1608" fmla="*/ 6629400 w 6703452"/>
              <a:gd name="connsiteY1608" fmla="*/ 819241 h 6099980"/>
              <a:gd name="connsiteX1609" fmla="*/ 6617972 w 6703452"/>
              <a:gd name="connsiteY1609" fmla="*/ 836385 h 6099980"/>
              <a:gd name="connsiteX1610" fmla="*/ 6599872 w 6703452"/>
              <a:gd name="connsiteY1610" fmla="*/ 872581 h 6099980"/>
              <a:gd name="connsiteX1611" fmla="*/ 6593204 w 6703452"/>
              <a:gd name="connsiteY1611" fmla="*/ 885916 h 6099980"/>
              <a:gd name="connsiteX1612" fmla="*/ 6587492 w 6703452"/>
              <a:gd name="connsiteY1612" fmla="*/ 896393 h 6099980"/>
              <a:gd name="connsiteX1613" fmla="*/ 6563678 w 6703452"/>
              <a:gd name="connsiteY1613" fmla="*/ 934493 h 6099980"/>
              <a:gd name="connsiteX1614" fmla="*/ 6518912 w 6703452"/>
              <a:gd name="connsiteY1614" fmla="*/ 977356 h 6099980"/>
              <a:gd name="connsiteX1615" fmla="*/ 6415088 w 6703452"/>
              <a:gd name="connsiteY1615" fmla="*/ 1076416 h 6099980"/>
              <a:gd name="connsiteX1616" fmla="*/ 6314124 w 6703452"/>
              <a:gd name="connsiteY1616" fmla="*/ 1164998 h 6099980"/>
              <a:gd name="connsiteX1617" fmla="*/ 6430328 w 6703452"/>
              <a:gd name="connsiteY1617" fmla="*/ 1071653 h 6099980"/>
              <a:gd name="connsiteX1618" fmla="*/ 6504624 w 6703452"/>
              <a:gd name="connsiteY1618" fmla="*/ 1010693 h 6099980"/>
              <a:gd name="connsiteX1619" fmla="*/ 6576060 w 6703452"/>
              <a:gd name="connsiteY1619" fmla="*/ 939256 h 6099980"/>
              <a:gd name="connsiteX1620" fmla="*/ 6596660 w 6703452"/>
              <a:gd name="connsiteY1620" fmla="*/ 913062 h 6099980"/>
              <a:gd name="connsiteX1621" fmla="*/ 6616368 w 6703452"/>
              <a:gd name="connsiteY1621" fmla="*/ 883553 h 6099980"/>
              <a:gd name="connsiteX1622" fmla="*/ 6592252 w 6703452"/>
              <a:gd name="connsiteY1622" fmla="*/ 923063 h 6099980"/>
              <a:gd name="connsiteX1623" fmla="*/ 6517004 w 6703452"/>
              <a:gd name="connsiteY1623" fmla="*/ 1013551 h 6099980"/>
              <a:gd name="connsiteX1624" fmla="*/ 6515100 w 6703452"/>
              <a:gd name="connsiteY1624" fmla="*/ 1007835 h 6099980"/>
              <a:gd name="connsiteX1625" fmla="*/ 6295072 w 6703452"/>
              <a:gd name="connsiteY1625" fmla="*/ 1191668 h 6099980"/>
              <a:gd name="connsiteX1626" fmla="*/ 6344604 w 6703452"/>
              <a:gd name="connsiteY1626" fmla="*/ 1147853 h 6099980"/>
              <a:gd name="connsiteX1627" fmla="*/ 6209348 w 6703452"/>
              <a:gd name="connsiteY1627" fmla="*/ 1269773 h 6099980"/>
              <a:gd name="connsiteX1628" fmla="*/ 6165294 w 6703452"/>
              <a:gd name="connsiteY1628" fmla="*/ 1330971 h 6099980"/>
              <a:gd name="connsiteX1629" fmla="*/ 6155640 w 6703452"/>
              <a:gd name="connsiteY1629" fmla="*/ 1360136 h 6099980"/>
              <a:gd name="connsiteX1630" fmla="*/ 6152198 w 6703452"/>
              <a:gd name="connsiteY1630" fmla="*/ 1367881 h 6099980"/>
              <a:gd name="connsiteX1631" fmla="*/ 6150004 w 6703452"/>
              <a:gd name="connsiteY1631" fmla="*/ 1377161 h 6099980"/>
              <a:gd name="connsiteX1632" fmla="*/ 6142672 w 6703452"/>
              <a:gd name="connsiteY1632" fmla="*/ 1399313 h 6099980"/>
              <a:gd name="connsiteX1633" fmla="*/ 6148298 w 6703452"/>
              <a:gd name="connsiteY1633" fmla="*/ 1384385 h 6099980"/>
              <a:gd name="connsiteX1634" fmla="*/ 6139816 w 6703452"/>
              <a:gd name="connsiteY1634" fmla="*/ 1420268 h 6099980"/>
              <a:gd name="connsiteX1635" fmla="*/ 6148388 w 6703452"/>
              <a:gd name="connsiteY1635" fmla="*/ 1528853 h 6099980"/>
              <a:gd name="connsiteX1636" fmla="*/ 6155056 w 6703452"/>
              <a:gd name="connsiteY1636" fmla="*/ 1546951 h 6099980"/>
              <a:gd name="connsiteX1637" fmla="*/ 6162676 w 6703452"/>
              <a:gd name="connsiteY1637" fmla="*/ 1565048 h 6099980"/>
              <a:gd name="connsiteX1638" fmla="*/ 6171248 w 6703452"/>
              <a:gd name="connsiteY1638" fmla="*/ 1583146 h 6099980"/>
              <a:gd name="connsiteX1639" fmla="*/ 6179820 w 6703452"/>
              <a:gd name="connsiteY1639" fmla="*/ 1601243 h 6099980"/>
              <a:gd name="connsiteX1640" fmla="*/ 6219824 w 6703452"/>
              <a:gd name="connsiteY1640" fmla="*/ 1672681 h 6099980"/>
              <a:gd name="connsiteX1641" fmla="*/ 6238876 w 6703452"/>
              <a:gd name="connsiteY1641" fmla="*/ 1714590 h 6099980"/>
              <a:gd name="connsiteX1642" fmla="*/ 6238876 w 6703452"/>
              <a:gd name="connsiteY1642" fmla="*/ 1724115 h 6099980"/>
              <a:gd name="connsiteX1643" fmla="*/ 6296024 w 6703452"/>
              <a:gd name="connsiteY1643" fmla="*/ 1866038 h 6099980"/>
              <a:gd name="connsiteX1644" fmla="*/ 6312218 w 6703452"/>
              <a:gd name="connsiteY1644" fmla="*/ 1984148 h 6099980"/>
              <a:gd name="connsiteX1645" fmla="*/ 6307456 w 6703452"/>
              <a:gd name="connsiteY1645" fmla="*/ 2019390 h 6099980"/>
              <a:gd name="connsiteX1646" fmla="*/ 6305550 w 6703452"/>
              <a:gd name="connsiteY1646" fmla="*/ 2024153 h 6099980"/>
              <a:gd name="connsiteX1647" fmla="*/ 6307456 w 6703452"/>
              <a:gd name="connsiteY1647" fmla="*/ 2007008 h 6099980"/>
              <a:gd name="connsiteX1648" fmla="*/ 6309360 w 6703452"/>
              <a:gd name="connsiteY1648" fmla="*/ 1974623 h 6099980"/>
              <a:gd name="connsiteX1649" fmla="*/ 6301740 w 6703452"/>
              <a:gd name="connsiteY1649" fmla="*/ 1895565 h 6099980"/>
              <a:gd name="connsiteX1650" fmla="*/ 6294120 w 6703452"/>
              <a:gd name="connsiteY1650" fmla="*/ 1866038 h 6099980"/>
              <a:gd name="connsiteX1651" fmla="*/ 6287452 w 6703452"/>
              <a:gd name="connsiteY1651" fmla="*/ 1851751 h 6099980"/>
              <a:gd name="connsiteX1652" fmla="*/ 6296024 w 6703452"/>
              <a:gd name="connsiteY1652" fmla="*/ 1886040 h 6099980"/>
              <a:gd name="connsiteX1653" fmla="*/ 6301740 w 6703452"/>
              <a:gd name="connsiteY1653" fmla="*/ 1921283 h 6099980"/>
              <a:gd name="connsiteX1654" fmla="*/ 6302692 w 6703452"/>
              <a:gd name="connsiteY1654" fmla="*/ 1993673 h 6099980"/>
              <a:gd name="connsiteX1655" fmla="*/ 6291264 w 6703452"/>
              <a:gd name="connsiteY1655" fmla="*/ 2063206 h 6099980"/>
              <a:gd name="connsiteX1656" fmla="*/ 6269356 w 6703452"/>
              <a:gd name="connsiteY1656" fmla="*/ 2127023 h 6099980"/>
              <a:gd name="connsiteX1657" fmla="*/ 6150292 w 6703452"/>
              <a:gd name="connsiteY1657" fmla="*/ 2303236 h 6099980"/>
              <a:gd name="connsiteX1658" fmla="*/ 6189346 w 6703452"/>
              <a:gd name="connsiteY1658" fmla="*/ 2266088 h 6099980"/>
              <a:gd name="connsiteX1659" fmla="*/ 6178868 w 6703452"/>
              <a:gd name="connsiteY1659" fmla="*/ 2277518 h 6099980"/>
              <a:gd name="connsiteX1660" fmla="*/ 6156960 w 6703452"/>
              <a:gd name="connsiteY1660" fmla="*/ 2300378 h 6099980"/>
              <a:gd name="connsiteX1661" fmla="*/ 6102668 w 6703452"/>
              <a:gd name="connsiteY1661" fmla="*/ 2349908 h 6099980"/>
              <a:gd name="connsiteX1662" fmla="*/ 6082666 w 6703452"/>
              <a:gd name="connsiteY1662" fmla="*/ 2369911 h 6099980"/>
              <a:gd name="connsiteX1663" fmla="*/ 6051232 w 6703452"/>
              <a:gd name="connsiteY1663" fmla="*/ 2389913 h 6099980"/>
              <a:gd name="connsiteX1664" fmla="*/ 6041708 w 6703452"/>
              <a:gd name="connsiteY1664" fmla="*/ 2394676 h 6099980"/>
              <a:gd name="connsiteX1665" fmla="*/ 6077904 w 6703452"/>
              <a:gd name="connsiteY1665" fmla="*/ 2365148 h 6099980"/>
              <a:gd name="connsiteX1666" fmla="*/ 5992178 w 6703452"/>
              <a:gd name="connsiteY1666" fmla="*/ 2424203 h 6099980"/>
              <a:gd name="connsiteX1667" fmla="*/ 5897880 w 6703452"/>
              <a:gd name="connsiteY1667" fmla="*/ 2469923 h 6099980"/>
              <a:gd name="connsiteX1668" fmla="*/ 6049328 w 6703452"/>
              <a:gd name="connsiteY1668" fmla="*/ 2384198 h 6099980"/>
              <a:gd name="connsiteX1669" fmla="*/ 6081378 w 6703452"/>
              <a:gd name="connsiteY1669" fmla="*/ 2359914 h 6099980"/>
              <a:gd name="connsiteX1670" fmla="*/ 6095404 w 6703452"/>
              <a:gd name="connsiteY1670" fmla="*/ 2349670 h 6099980"/>
              <a:gd name="connsiteX1671" fmla="*/ 6098046 w 6703452"/>
              <a:gd name="connsiteY1671" fmla="*/ 2347285 h 6099980"/>
              <a:gd name="connsiteX1672" fmla="*/ 6111240 w 6703452"/>
              <a:gd name="connsiteY1672" fmla="*/ 2337288 h 6099980"/>
              <a:gd name="connsiteX1673" fmla="*/ 6153150 w 6703452"/>
              <a:gd name="connsiteY1673" fmla="*/ 2297521 h 6099980"/>
              <a:gd name="connsiteX1674" fmla="*/ 6098046 w 6703452"/>
              <a:gd name="connsiteY1674" fmla="*/ 2347285 h 6099980"/>
              <a:gd name="connsiteX1675" fmla="*/ 6081378 w 6703452"/>
              <a:gd name="connsiteY1675" fmla="*/ 2359914 h 6099980"/>
              <a:gd name="connsiteX1676" fmla="*/ 6045518 w 6703452"/>
              <a:gd name="connsiteY1676" fmla="*/ 2386103 h 6099980"/>
              <a:gd name="connsiteX1677" fmla="*/ 5957888 w 6703452"/>
              <a:gd name="connsiteY1677" fmla="*/ 2434681 h 6099980"/>
              <a:gd name="connsiteX1678" fmla="*/ 5854066 w 6703452"/>
              <a:gd name="connsiteY1678" fmla="*/ 2476591 h 6099980"/>
              <a:gd name="connsiteX1679" fmla="*/ 5692140 w 6703452"/>
              <a:gd name="connsiteY1679" fmla="*/ 2522311 h 6099980"/>
              <a:gd name="connsiteX1680" fmla="*/ 5681664 w 6703452"/>
              <a:gd name="connsiteY1680" fmla="*/ 2520406 h 6099980"/>
              <a:gd name="connsiteX1681" fmla="*/ 5615940 w 6703452"/>
              <a:gd name="connsiteY1681" fmla="*/ 2538503 h 6099980"/>
              <a:gd name="connsiteX1682" fmla="*/ 5614036 w 6703452"/>
              <a:gd name="connsiteY1682" fmla="*/ 2545171 h 6099980"/>
              <a:gd name="connsiteX1683" fmla="*/ 5809298 w 6703452"/>
              <a:gd name="connsiteY1683" fmla="*/ 2503261 h 6099980"/>
              <a:gd name="connsiteX1684" fmla="*/ 5784532 w 6703452"/>
              <a:gd name="connsiteY1684" fmla="*/ 2513738 h 6099980"/>
              <a:gd name="connsiteX1685" fmla="*/ 5702618 w 6703452"/>
              <a:gd name="connsiteY1685" fmla="*/ 2531836 h 6099980"/>
              <a:gd name="connsiteX1686" fmla="*/ 5688330 w 6703452"/>
              <a:gd name="connsiteY1686" fmla="*/ 2540408 h 6099980"/>
              <a:gd name="connsiteX1687" fmla="*/ 5635944 w 6703452"/>
              <a:gd name="connsiteY1687" fmla="*/ 2544218 h 6099980"/>
              <a:gd name="connsiteX1688" fmla="*/ 5524500 w 6703452"/>
              <a:gd name="connsiteY1688" fmla="*/ 2564221 h 6099980"/>
              <a:gd name="connsiteX1689" fmla="*/ 5601652 w 6703452"/>
              <a:gd name="connsiteY1689" fmla="*/ 2560411 h 6099980"/>
              <a:gd name="connsiteX1690" fmla="*/ 5489258 w 6703452"/>
              <a:gd name="connsiteY1690" fmla="*/ 2581366 h 6099980"/>
              <a:gd name="connsiteX1691" fmla="*/ 5369244 w 6703452"/>
              <a:gd name="connsiteY1691" fmla="*/ 2605178 h 6099980"/>
              <a:gd name="connsiteX1692" fmla="*/ 5390198 w 6703452"/>
              <a:gd name="connsiteY1692" fmla="*/ 2595653 h 6099980"/>
              <a:gd name="connsiteX1693" fmla="*/ 5327332 w 6703452"/>
              <a:gd name="connsiteY1693" fmla="*/ 2611846 h 6099980"/>
              <a:gd name="connsiteX1694" fmla="*/ 5309236 w 6703452"/>
              <a:gd name="connsiteY1694" fmla="*/ 2618513 h 6099980"/>
              <a:gd name="connsiteX1695" fmla="*/ 5283518 w 6703452"/>
              <a:gd name="connsiteY1695" fmla="*/ 2627086 h 6099980"/>
              <a:gd name="connsiteX1696" fmla="*/ 5328286 w 6703452"/>
              <a:gd name="connsiteY1696" fmla="*/ 2608036 h 6099980"/>
              <a:gd name="connsiteX1697" fmla="*/ 5376864 w 6703452"/>
              <a:gd name="connsiteY1697" fmla="*/ 2588986 h 6099980"/>
              <a:gd name="connsiteX1698" fmla="*/ 5466398 w 6703452"/>
              <a:gd name="connsiteY1698" fmla="*/ 2570888 h 6099980"/>
              <a:gd name="connsiteX1699" fmla="*/ 5554028 w 6703452"/>
              <a:gd name="connsiteY1699" fmla="*/ 2552791 h 6099980"/>
              <a:gd name="connsiteX1700" fmla="*/ 5446396 w 6703452"/>
              <a:gd name="connsiteY1700" fmla="*/ 2568983 h 6099980"/>
              <a:gd name="connsiteX1701" fmla="*/ 5534024 w 6703452"/>
              <a:gd name="connsiteY1701" fmla="*/ 2545171 h 6099980"/>
              <a:gd name="connsiteX1702" fmla="*/ 5379720 w 6703452"/>
              <a:gd name="connsiteY1702" fmla="*/ 2576603 h 6099980"/>
              <a:gd name="connsiteX1703" fmla="*/ 5277804 w 6703452"/>
              <a:gd name="connsiteY1703" fmla="*/ 2606131 h 6099980"/>
              <a:gd name="connsiteX1704" fmla="*/ 5300664 w 6703452"/>
              <a:gd name="connsiteY1704" fmla="*/ 2602321 h 6099980"/>
              <a:gd name="connsiteX1705" fmla="*/ 5299712 w 6703452"/>
              <a:gd name="connsiteY1705" fmla="*/ 2605178 h 6099980"/>
              <a:gd name="connsiteX1706" fmla="*/ 5233036 w 6703452"/>
              <a:gd name="connsiteY1706" fmla="*/ 2626133 h 6099980"/>
              <a:gd name="connsiteX1707" fmla="*/ 5159692 w 6703452"/>
              <a:gd name="connsiteY1707" fmla="*/ 2656613 h 6099980"/>
              <a:gd name="connsiteX1708" fmla="*/ 5177792 w 6703452"/>
              <a:gd name="connsiteY1708" fmla="*/ 2647088 h 6099980"/>
              <a:gd name="connsiteX1709" fmla="*/ 5071112 w 6703452"/>
              <a:gd name="connsiteY1709" fmla="*/ 2697571 h 6099980"/>
              <a:gd name="connsiteX1710" fmla="*/ 5062538 w 6703452"/>
              <a:gd name="connsiteY1710" fmla="*/ 2712811 h 6099980"/>
              <a:gd name="connsiteX1711" fmla="*/ 5041584 w 6703452"/>
              <a:gd name="connsiteY1711" fmla="*/ 2731861 h 6099980"/>
              <a:gd name="connsiteX1712" fmla="*/ 5011104 w 6703452"/>
              <a:gd name="connsiteY1712" fmla="*/ 2753768 h 6099980"/>
              <a:gd name="connsiteX1713" fmla="*/ 4963478 w 6703452"/>
              <a:gd name="connsiteY1713" fmla="*/ 2789963 h 6099980"/>
              <a:gd name="connsiteX1714" fmla="*/ 4946332 w 6703452"/>
              <a:gd name="connsiteY1714" fmla="*/ 2810918 h 6099980"/>
              <a:gd name="connsiteX1715" fmla="*/ 4838700 w 6703452"/>
              <a:gd name="connsiteY1715" fmla="*/ 2909026 h 6099980"/>
              <a:gd name="connsiteX1716" fmla="*/ 4756786 w 6703452"/>
              <a:gd name="connsiteY1716" fmla="*/ 2994751 h 6099980"/>
              <a:gd name="connsiteX1717" fmla="*/ 4590098 w 6703452"/>
              <a:gd name="connsiteY1717" fmla="*/ 3181441 h 6099980"/>
              <a:gd name="connsiteX1718" fmla="*/ 4602480 w 6703452"/>
              <a:gd name="connsiteY1718" fmla="*/ 3163343 h 6099980"/>
              <a:gd name="connsiteX1719" fmla="*/ 4446270 w 6703452"/>
              <a:gd name="connsiteY1719" fmla="*/ 3350986 h 6099980"/>
              <a:gd name="connsiteX1720" fmla="*/ 4324352 w 6703452"/>
              <a:gd name="connsiteY1720" fmla="*/ 3525293 h 6099980"/>
              <a:gd name="connsiteX1721" fmla="*/ 4300538 w 6703452"/>
              <a:gd name="connsiteY1721" fmla="*/ 3561488 h 6099980"/>
              <a:gd name="connsiteX1722" fmla="*/ 4274820 w 6703452"/>
              <a:gd name="connsiteY1722" fmla="*/ 3602446 h 6099980"/>
              <a:gd name="connsiteX1723" fmla="*/ 4259580 w 6703452"/>
              <a:gd name="connsiteY1723" fmla="*/ 3622448 h 6099980"/>
              <a:gd name="connsiteX1724" fmla="*/ 4228148 w 6703452"/>
              <a:gd name="connsiteY1724" fmla="*/ 3685313 h 6099980"/>
              <a:gd name="connsiteX1725" fmla="*/ 4237672 w 6703452"/>
              <a:gd name="connsiteY1725" fmla="*/ 3661501 h 6099980"/>
              <a:gd name="connsiteX1726" fmla="*/ 4251008 w 6703452"/>
              <a:gd name="connsiteY1726" fmla="*/ 3632926 h 6099980"/>
              <a:gd name="connsiteX1727" fmla="*/ 4237672 w 6703452"/>
              <a:gd name="connsiteY1727" fmla="*/ 3655786 h 6099980"/>
              <a:gd name="connsiteX1728" fmla="*/ 4236720 w 6703452"/>
              <a:gd name="connsiteY1728" fmla="*/ 3644356 h 6099980"/>
              <a:gd name="connsiteX1729" fmla="*/ 4247198 w 6703452"/>
              <a:gd name="connsiteY1729" fmla="*/ 3619591 h 6099980"/>
              <a:gd name="connsiteX1730" fmla="*/ 4261486 w 6703452"/>
              <a:gd name="connsiteY1730" fmla="*/ 3591968 h 6099980"/>
              <a:gd name="connsiteX1731" fmla="*/ 4286252 w 6703452"/>
              <a:gd name="connsiteY1731" fmla="*/ 3550058 h 6099980"/>
              <a:gd name="connsiteX1732" fmla="*/ 4275772 w 6703452"/>
              <a:gd name="connsiteY1732" fmla="*/ 3574823 h 6099980"/>
              <a:gd name="connsiteX1733" fmla="*/ 4256724 w 6703452"/>
              <a:gd name="connsiteY1733" fmla="*/ 3616733 h 6099980"/>
              <a:gd name="connsiteX1734" fmla="*/ 4276726 w 6703452"/>
              <a:gd name="connsiteY1734" fmla="*/ 3579586 h 6099980"/>
              <a:gd name="connsiteX1735" fmla="*/ 4278630 w 6703452"/>
              <a:gd name="connsiteY1735" fmla="*/ 3571966 h 6099980"/>
              <a:gd name="connsiteX1736" fmla="*/ 4309112 w 6703452"/>
              <a:gd name="connsiteY1736" fmla="*/ 3525293 h 6099980"/>
              <a:gd name="connsiteX1737" fmla="*/ 4313872 w 6703452"/>
              <a:gd name="connsiteY1737" fmla="*/ 3523388 h 6099980"/>
              <a:gd name="connsiteX1738" fmla="*/ 4393884 w 6703452"/>
              <a:gd name="connsiteY1738" fmla="*/ 3404326 h 6099980"/>
              <a:gd name="connsiteX1739" fmla="*/ 4427220 w 6703452"/>
              <a:gd name="connsiteY1739" fmla="*/ 3361463 h 6099980"/>
              <a:gd name="connsiteX1740" fmla="*/ 4429126 w 6703452"/>
              <a:gd name="connsiteY1740" fmla="*/ 3362416 h 6099980"/>
              <a:gd name="connsiteX1741" fmla="*/ 4445318 w 6703452"/>
              <a:gd name="connsiteY1741" fmla="*/ 3347176 h 6099980"/>
              <a:gd name="connsiteX1742" fmla="*/ 4469130 w 6703452"/>
              <a:gd name="connsiteY1742" fmla="*/ 3304313 h 6099980"/>
              <a:gd name="connsiteX1743" fmla="*/ 4514852 w 6703452"/>
              <a:gd name="connsiteY1743" fmla="*/ 3250021 h 6099980"/>
              <a:gd name="connsiteX1744" fmla="*/ 4561524 w 6703452"/>
              <a:gd name="connsiteY1744" fmla="*/ 3196681 h 6099980"/>
              <a:gd name="connsiteX1745" fmla="*/ 4615816 w 6703452"/>
              <a:gd name="connsiteY1745" fmla="*/ 3121433 h 6099980"/>
              <a:gd name="connsiteX1746" fmla="*/ 4684396 w 6703452"/>
              <a:gd name="connsiteY1746" fmla="*/ 3029041 h 6099980"/>
              <a:gd name="connsiteX1747" fmla="*/ 4712970 w 6703452"/>
              <a:gd name="connsiteY1747" fmla="*/ 3009038 h 6099980"/>
              <a:gd name="connsiteX1748" fmla="*/ 4811078 w 6703452"/>
              <a:gd name="connsiteY1748" fmla="*/ 2911883 h 6099980"/>
              <a:gd name="connsiteX1749" fmla="*/ 4726304 w 6703452"/>
              <a:gd name="connsiteY1749" fmla="*/ 3006181 h 6099980"/>
              <a:gd name="connsiteX1750" fmla="*/ 4632008 w 6703452"/>
              <a:gd name="connsiteY1750" fmla="*/ 3112861 h 6099980"/>
              <a:gd name="connsiteX1751" fmla="*/ 4614864 w 6703452"/>
              <a:gd name="connsiteY1751" fmla="*/ 3137626 h 6099980"/>
              <a:gd name="connsiteX1752" fmla="*/ 4570096 w 6703452"/>
              <a:gd name="connsiteY1752" fmla="*/ 3194776 h 6099980"/>
              <a:gd name="connsiteX1753" fmla="*/ 4723448 w 6703452"/>
              <a:gd name="connsiteY1753" fmla="*/ 3018563 h 6099980"/>
              <a:gd name="connsiteX1754" fmla="*/ 4707256 w 6703452"/>
              <a:gd name="connsiteY1754" fmla="*/ 3037613 h 6099980"/>
              <a:gd name="connsiteX1755" fmla="*/ 4782504 w 6703452"/>
              <a:gd name="connsiteY1755" fmla="*/ 2950936 h 6099980"/>
              <a:gd name="connsiteX1756" fmla="*/ 4878704 w 6703452"/>
              <a:gd name="connsiteY1756" fmla="*/ 2853781 h 6099980"/>
              <a:gd name="connsiteX1757" fmla="*/ 4910138 w 6703452"/>
              <a:gd name="connsiteY1757" fmla="*/ 2827111 h 6099980"/>
              <a:gd name="connsiteX1758" fmla="*/ 4907280 w 6703452"/>
              <a:gd name="connsiteY1758" fmla="*/ 2833778 h 6099980"/>
              <a:gd name="connsiteX1759" fmla="*/ 4952048 w 6703452"/>
              <a:gd name="connsiteY1759" fmla="*/ 2793773 h 6099980"/>
              <a:gd name="connsiteX1760" fmla="*/ 4973004 w 6703452"/>
              <a:gd name="connsiteY1760" fmla="*/ 2778533 h 6099980"/>
              <a:gd name="connsiteX1761" fmla="*/ 5005388 w 6703452"/>
              <a:gd name="connsiteY1761" fmla="*/ 2742338 h 6099980"/>
              <a:gd name="connsiteX1762" fmla="*/ 5040630 w 6703452"/>
              <a:gd name="connsiteY1762" fmla="*/ 2708048 h 6099980"/>
              <a:gd name="connsiteX1763" fmla="*/ 5116830 w 6703452"/>
              <a:gd name="connsiteY1763" fmla="*/ 2644231 h 6099980"/>
              <a:gd name="connsiteX1764" fmla="*/ 4847272 w 6703452"/>
              <a:gd name="connsiteY1764" fmla="*/ 2829016 h 6099980"/>
              <a:gd name="connsiteX1765" fmla="*/ 4601528 w 6703452"/>
              <a:gd name="connsiteY1765" fmla="*/ 3086191 h 6099980"/>
              <a:gd name="connsiteX1766" fmla="*/ 4599504 w 6703452"/>
              <a:gd name="connsiteY1766" fmla="*/ 3090108 h 6099980"/>
              <a:gd name="connsiteX1767" fmla="*/ 4525328 w 6703452"/>
              <a:gd name="connsiteY1767" fmla="*/ 3171915 h 6099980"/>
              <a:gd name="connsiteX1768" fmla="*/ 4533900 w 6703452"/>
              <a:gd name="connsiteY1768" fmla="*/ 3161437 h 6099980"/>
              <a:gd name="connsiteX1769" fmla="*/ 4601526 w 6703452"/>
              <a:gd name="connsiteY1769" fmla="*/ 3086192 h 6099980"/>
              <a:gd name="connsiteX1770" fmla="*/ 4593630 w 6703452"/>
              <a:gd name="connsiteY1770" fmla="*/ 3091143 h 6099980"/>
              <a:gd name="connsiteX1771" fmla="*/ 4698684 w 6703452"/>
              <a:gd name="connsiteY1771" fmla="*/ 2961413 h 6099980"/>
              <a:gd name="connsiteX1772" fmla="*/ 4775836 w 6703452"/>
              <a:gd name="connsiteY1772" fmla="*/ 2882356 h 6099980"/>
              <a:gd name="connsiteX1773" fmla="*/ 4705352 w 6703452"/>
              <a:gd name="connsiteY1773" fmla="*/ 2960461 h 6099980"/>
              <a:gd name="connsiteX1774" fmla="*/ 4691064 w 6703452"/>
              <a:gd name="connsiteY1774" fmla="*/ 2982368 h 6099980"/>
              <a:gd name="connsiteX1775" fmla="*/ 4855844 w 6703452"/>
              <a:gd name="connsiteY1775" fmla="*/ 2812823 h 6099980"/>
              <a:gd name="connsiteX1776" fmla="*/ 4935856 w 6703452"/>
              <a:gd name="connsiteY1776" fmla="*/ 2744243 h 6099980"/>
              <a:gd name="connsiteX1777" fmla="*/ 5035868 w 6703452"/>
              <a:gd name="connsiteY1777" fmla="*/ 2672806 h 6099980"/>
              <a:gd name="connsiteX1778" fmla="*/ 5011044 w 6703452"/>
              <a:gd name="connsiteY1778" fmla="*/ 2684757 h 6099980"/>
              <a:gd name="connsiteX1779" fmla="*/ 4980842 w 6703452"/>
              <a:gd name="connsiteY1779" fmla="*/ 2703256 h 6099980"/>
              <a:gd name="connsiteX1780" fmla="*/ 4997768 w 6703452"/>
              <a:gd name="connsiteY1780" fmla="*/ 2691856 h 6099980"/>
              <a:gd name="connsiteX1781" fmla="*/ 5004436 w 6703452"/>
              <a:gd name="connsiteY1781" fmla="*/ 2687093 h 6099980"/>
              <a:gd name="connsiteX1782" fmla="*/ 4978718 w 6703452"/>
              <a:gd name="connsiteY1782" fmla="*/ 2703286 h 6099980"/>
              <a:gd name="connsiteX1783" fmla="*/ 4953000 w 6703452"/>
              <a:gd name="connsiteY1783" fmla="*/ 2721383 h 6099980"/>
              <a:gd name="connsiteX1784" fmla="*/ 4968956 w 6703452"/>
              <a:gd name="connsiteY1784" fmla="*/ 2711263 h 6099980"/>
              <a:gd name="connsiteX1785" fmla="*/ 4978320 w 6703452"/>
              <a:gd name="connsiteY1785" fmla="*/ 2704955 h 6099980"/>
              <a:gd name="connsiteX1786" fmla="*/ 4904424 w 6703452"/>
              <a:gd name="connsiteY1786" fmla="*/ 2760436 h 6099980"/>
              <a:gd name="connsiteX1787" fmla="*/ 4752976 w 6703452"/>
              <a:gd name="connsiteY1787" fmla="*/ 2899501 h 6099980"/>
              <a:gd name="connsiteX1788" fmla="*/ 4848226 w 6703452"/>
              <a:gd name="connsiteY1788" fmla="*/ 2804251 h 6099980"/>
              <a:gd name="connsiteX1789" fmla="*/ 4596766 w 6703452"/>
              <a:gd name="connsiteY1789" fmla="*/ 3064283 h 6099980"/>
              <a:gd name="connsiteX1790" fmla="*/ 4578668 w 6703452"/>
              <a:gd name="connsiteY1790" fmla="*/ 3087143 h 6099980"/>
              <a:gd name="connsiteX1791" fmla="*/ 4682492 w 6703452"/>
              <a:gd name="connsiteY1791" fmla="*/ 2973796 h 6099980"/>
              <a:gd name="connsiteX1792" fmla="*/ 4544378 w 6703452"/>
              <a:gd name="connsiteY1792" fmla="*/ 3144293 h 6099980"/>
              <a:gd name="connsiteX1793" fmla="*/ 4557712 w 6703452"/>
              <a:gd name="connsiteY1793" fmla="*/ 3129053 h 6099980"/>
              <a:gd name="connsiteX1794" fmla="*/ 4531996 w 6703452"/>
              <a:gd name="connsiteY1794" fmla="*/ 3161438 h 6099980"/>
              <a:gd name="connsiteX1795" fmla="*/ 4478656 w 6703452"/>
              <a:gd name="connsiteY1795" fmla="*/ 3221446 h 6099980"/>
              <a:gd name="connsiteX1796" fmla="*/ 4459604 w 6703452"/>
              <a:gd name="connsiteY1796" fmla="*/ 3245258 h 6099980"/>
              <a:gd name="connsiteX1797" fmla="*/ 4469130 w 6703452"/>
              <a:gd name="connsiteY1797" fmla="*/ 3232876 h 6099980"/>
              <a:gd name="connsiteX1798" fmla="*/ 4418648 w 6703452"/>
              <a:gd name="connsiteY1798" fmla="*/ 3291931 h 6099980"/>
              <a:gd name="connsiteX1799" fmla="*/ 4399598 w 6703452"/>
              <a:gd name="connsiteY1799" fmla="*/ 3317648 h 6099980"/>
              <a:gd name="connsiteX1800" fmla="*/ 4405312 w 6703452"/>
              <a:gd name="connsiteY1800" fmla="*/ 3308123 h 6099980"/>
              <a:gd name="connsiteX1801" fmla="*/ 4390072 w 6703452"/>
              <a:gd name="connsiteY1801" fmla="*/ 3327173 h 6099980"/>
              <a:gd name="connsiteX1802" fmla="*/ 4355784 w 6703452"/>
              <a:gd name="connsiteY1802" fmla="*/ 3376703 h 6099980"/>
              <a:gd name="connsiteX1803" fmla="*/ 4334828 w 6703452"/>
              <a:gd name="connsiteY1803" fmla="*/ 3407183 h 6099980"/>
              <a:gd name="connsiteX1804" fmla="*/ 4313872 w 6703452"/>
              <a:gd name="connsiteY1804" fmla="*/ 3439568 h 6099980"/>
              <a:gd name="connsiteX1805" fmla="*/ 4274820 w 6703452"/>
              <a:gd name="connsiteY1805" fmla="*/ 3501481 h 6099980"/>
              <a:gd name="connsiteX1806" fmla="*/ 4250056 w 6703452"/>
              <a:gd name="connsiteY1806" fmla="*/ 3545296 h 6099980"/>
              <a:gd name="connsiteX1807" fmla="*/ 4228148 w 6703452"/>
              <a:gd name="connsiteY1807" fmla="*/ 3585301 h 6099980"/>
              <a:gd name="connsiteX1808" fmla="*/ 4206240 w 6703452"/>
              <a:gd name="connsiteY1808" fmla="*/ 3626258 h 6099980"/>
              <a:gd name="connsiteX1809" fmla="*/ 4194376 w 6703452"/>
              <a:gd name="connsiteY1809" fmla="*/ 3649423 h 6099980"/>
              <a:gd name="connsiteX1810" fmla="*/ 4196716 w 6703452"/>
              <a:gd name="connsiteY1810" fmla="*/ 3644356 h 6099980"/>
              <a:gd name="connsiteX1811" fmla="*/ 4203384 w 6703452"/>
              <a:gd name="connsiteY1811" fmla="*/ 3627211 h 6099980"/>
              <a:gd name="connsiteX1812" fmla="*/ 4175760 w 6703452"/>
              <a:gd name="connsiteY1812" fmla="*/ 3677693 h 6099980"/>
              <a:gd name="connsiteX1813" fmla="*/ 4150996 w 6703452"/>
              <a:gd name="connsiteY1813" fmla="*/ 3727223 h 6099980"/>
              <a:gd name="connsiteX1814" fmla="*/ 4137660 w 6703452"/>
              <a:gd name="connsiteY1814" fmla="*/ 3755798 h 6099980"/>
              <a:gd name="connsiteX1815" fmla="*/ 4125278 w 6703452"/>
              <a:gd name="connsiteY1815" fmla="*/ 3789136 h 6099980"/>
              <a:gd name="connsiteX1816" fmla="*/ 4098608 w 6703452"/>
              <a:gd name="connsiteY1816" fmla="*/ 3876766 h 6099980"/>
              <a:gd name="connsiteX1817" fmla="*/ 4110992 w 6703452"/>
              <a:gd name="connsiteY1817" fmla="*/ 3835808 h 6099980"/>
              <a:gd name="connsiteX1818" fmla="*/ 4117658 w 6703452"/>
              <a:gd name="connsiteY1818" fmla="*/ 3815806 h 6099980"/>
              <a:gd name="connsiteX1819" fmla="*/ 4125278 w 6703452"/>
              <a:gd name="connsiteY1819" fmla="*/ 3795803 h 6099980"/>
              <a:gd name="connsiteX1820" fmla="*/ 4117658 w 6703452"/>
              <a:gd name="connsiteY1820" fmla="*/ 3818663 h 6099980"/>
              <a:gd name="connsiteX1821" fmla="*/ 4111944 w 6703452"/>
              <a:gd name="connsiteY1821" fmla="*/ 3841523 h 6099980"/>
              <a:gd name="connsiteX1822" fmla="*/ 4100512 w 6703452"/>
              <a:gd name="connsiteY1822" fmla="*/ 3888196 h 6099980"/>
              <a:gd name="connsiteX1823" fmla="*/ 4084320 w 6703452"/>
              <a:gd name="connsiteY1823" fmla="*/ 3982493 h 6099980"/>
              <a:gd name="connsiteX1824" fmla="*/ 4085272 w 6703452"/>
              <a:gd name="connsiteY1824" fmla="*/ 3955823 h 6099980"/>
              <a:gd name="connsiteX1825" fmla="*/ 4096704 w 6703452"/>
              <a:gd name="connsiteY1825" fmla="*/ 3900578 h 6099980"/>
              <a:gd name="connsiteX1826" fmla="*/ 4101466 w 6703452"/>
              <a:gd name="connsiteY1826" fmla="*/ 3876766 h 6099980"/>
              <a:gd name="connsiteX1827" fmla="*/ 4105276 w 6703452"/>
              <a:gd name="connsiteY1827" fmla="*/ 3861526 h 6099980"/>
              <a:gd name="connsiteX1828" fmla="*/ 4091940 w 6703452"/>
              <a:gd name="connsiteY1828" fmla="*/ 3914866 h 6099980"/>
              <a:gd name="connsiteX1829" fmla="*/ 4086224 w 6703452"/>
              <a:gd name="connsiteY1829" fmla="*/ 3940583 h 6099980"/>
              <a:gd name="connsiteX1830" fmla="*/ 4080510 w 6703452"/>
              <a:gd name="connsiteY1830" fmla="*/ 3965348 h 6099980"/>
              <a:gd name="connsiteX1831" fmla="*/ 4063366 w 6703452"/>
              <a:gd name="connsiteY1831" fmla="*/ 4058693 h 6099980"/>
              <a:gd name="connsiteX1832" fmla="*/ 4037648 w 6703452"/>
              <a:gd name="connsiteY1832" fmla="*/ 4200616 h 6099980"/>
              <a:gd name="connsiteX1833" fmla="*/ 4022408 w 6703452"/>
              <a:gd name="connsiteY1833" fmla="*/ 4227286 h 6099980"/>
              <a:gd name="connsiteX1834" fmla="*/ 3982404 w 6703452"/>
              <a:gd name="connsiteY1834" fmla="*/ 4314916 h 6099980"/>
              <a:gd name="connsiteX1835" fmla="*/ 3988118 w 6703452"/>
              <a:gd name="connsiteY1835" fmla="*/ 4313011 h 6099980"/>
              <a:gd name="connsiteX1836" fmla="*/ 3990024 w 6703452"/>
              <a:gd name="connsiteY1836" fmla="*/ 4319678 h 6099980"/>
              <a:gd name="connsiteX1837" fmla="*/ 3955732 w 6703452"/>
              <a:gd name="connsiteY1837" fmla="*/ 4380638 h 6099980"/>
              <a:gd name="connsiteX1838" fmla="*/ 3930968 w 6703452"/>
              <a:gd name="connsiteY1838" fmla="*/ 4417786 h 6099980"/>
              <a:gd name="connsiteX1839" fmla="*/ 3932872 w 6703452"/>
              <a:gd name="connsiteY1839" fmla="*/ 4412071 h 6099980"/>
              <a:gd name="connsiteX1840" fmla="*/ 3863340 w 6703452"/>
              <a:gd name="connsiteY1840" fmla="*/ 4494938 h 6099980"/>
              <a:gd name="connsiteX1841" fmla="*/ 3812858 w 6703452"/>
              <a:gd name="connsiteY1841" fmla="*/ 4553993 h 6099980"/>
              <a:gd name="connsiteX1842" fmla="*/ 3741420 w 6703452"/>
              <a:gd name="connsiteY1842" fmla="*/ 4640671 h 6099980"/>
              <a:gd name="connsiteX1843" fmla="*/ 3565208 w 6703452"/>
              <a:gd name="connsiteY1843" fmla="*/ 4811168 h 6099980"/>
              <a:gd name="connsiteX1844" fmla="*/ 3525204 w 6703452"/>
              <a:gd name="connsiteY1844" fmla="*/ 4844506 h 6099980"/>
              <a:gd name="connsiteX1845" fmla="*/ 3483292 w 6703452"/>
              <a:gd name="connsiteY1845" fmla="*/ 4876891 h 6099980"/>
              <a:gd name="connsiteX1846" fmla="*/ 3438524 w 6703452"/>
              <a:gd name="connsiteY1846" fmla="*/ 4908323 h 6099980"/>
              <a:gd name="connsiteX1847" fmla="*/ 3413760 w 6703452"/>
              <a:gd name="connsiteY1847" fmla="*/ 4924516 h 6099980"/>
              <a:gd name="connsiteX1848" fmla="*/ 3388044 w 6703452"/>
              <a:gd name="connsiteY1848" fmla="*/ 4940708 h 6099980"/>
              <a:gd name="connsiteX1849" fmla="*/ 3352800 w 6703452"/>
              <a:gd name="connsiteY1849" fmla="*/ 4953091 h 6099980"/>
              <a:gd name="connsiteX1850" fmla="*/ 3276600 w 6703452"/>
              <a:gd name="connsiteY1850" fmla="*/ 4983571 h 6099980"/>
              <a:gd name="connsiteX1851" fmla="*/ 3261360 w 6703452"/>
              <a:gd name="connsiteY1851" fmla="*/ 4991191 h 6099980"/>
              <a:gd name="connsiteX1852" fmla="*/ 3238500 w 6703452"/>
              <a:gd name="connsiteY1852" fmla="*/ 5000716 h 6099980"/>
              <a:gd name="connsiteX1853" fmla="*/ 3178492 w 6703452"/>
              <a:gd name="connsiteY1853" fmla="*/ 5020718 h 6099980"/>
              <a:gd name="connsiteX1854" fmla="*/ 3147060 w 6703452"/>
              <a:gd name="connsiteY1854" fmla="*/ 5028338 h 6099980"/>
              <a:gd name="connsiteX1855" fmla="*/ 3119438 w 6703452"/>
              <a:gd name="connsiteY1855" fmla="*/ 5034053 h 6099980"/>
              <a:gd name="connsiteX1856" fmla="*/ 3086100 w 6703452"/>
              <a:gd name="connsiteY1856" fmla="*/ 5040721 h 6099980"/>
              <a:gd name="connsiteX1857" fmla="*/ 3125152 w 6703452"/>
              <a:gd name="connsiteY1857" fmla="*/ 5036911 h 6099980"/>
              <a:gd name="connsiteX1858" fmla="*/ 3153728 w 6703452"/>
              <a:gd name="connsiteY1858" fmla="*/ 5031196 h 6099980"/>
              <a:gd name="connsiteX1859" fmla="*/ 3173730 w 6703452"/>
              <a:gd name="connsiteY1859" fmla="*/ 5026433 h 6099980"/>
              <a:gd name="connsiteX1860" fmla="*/ 3188970 w 6703452"/>
              <a:gd name="connsiteY1860" fmla="*/ 5021671 h 6099980"/>
              <a:gd name="connsiteX1861" fmla="*/ 3251836 w 6703452"/>
              <a:gd name="connsiteY1861" fmla="*/ 4997858 h 6099980"/>
              <a:gd name="connsiteX1862" fmla="*/ 3278504 w 6703452"/>
              <a:gd name="connsiteY1862" fmla="*/ 4991191 h 6099980"/>
              <a:gd name="connsiteX1863" fmla="*/ 3287078 w 6703452"/>
              <a:gd name="connsiteY1863" fmla="*/ 4990238 h 6099980"/>
              <a:gd name="connsiteX1864" fmla="*/ 3298508 w 6703452"/>
              <a:gd name="connsiteY1864" fmla="*/ 4987381 h 6099980"/>
              <a:gd name="connsiteX1865" fmla="*/ 3311500 w 6703452"/>
              <a:gd name="connsiteY1865" fmla="*/ 4983050 h 6099980"/>
              <a:gd name="connsiteX1866" fmla="*/ 3306128 w 6703452"/>
              <a:gd name="connsiteY1866" fmla="*/ 4985476 h 6099980"/>
              <a:gd name="connsiteX1867" fmla="*/ 3265170 w 6703452"/>
              <a:gd name="connsiteY1867" fmla="*/ 5002621 h 6099980"/>
              <a:gd name="connsiteX1868" fmla="*/ 3215640 w 6703452"/>
              <a:gd name="connsiteY1868" fmla="*/ 5019766 h 6099980"/>
              <a:gd name="connsiteX1869" fmla="*/ 3188970 w 6703452"/>
              <a:gd name="connsiteY1869" fmla="*/ 5027386 h 6099980"/>
              <a:gd name="connsiteX1870" fmla="*/ 3175636 w 6703452"/>
              <a:gd name="connsiteY1870" fmla="*/ 5031196 h 6099980"/>
              <a:gd name="connsiteX1871" fmla="*/ 3161348 w 6703452"/>
              <a:gd name="connsiteY1871" fmla="*/ 5034053 h 6099980"/>
              <a:gd name="connsiteX1872" fmla="*/ 3132772 w 6703452"/>
              <a:gd name="connsiteY1872" fmla="*/ 5039768 h 6099980"/>
              <a:gd name="connsiteX1873" fmla="*/ 3105150 w 6703452"/>
              <a:gd name="connsiteY1873" fmla="*/ 5043578 h 6099980"/>
              <a:gd name="connsiteX1874" fmla="*/ 3077528 w 6703452"/>
              <a:gd name="connsiteY1874" fmla="*/ 5046436 h 6099980"/>
              <a:gd name="connsiteX1875" fmla="*/ 3051810 w 6703452"/>
              <a:gd name="connsiteY1875" fmla="*/ 5047388 h 6099980"/>
              <a:gd name="connsiteX1876" fmla="*/ 3006092 w 6703452"/>
              <a:gd name="connsiteY1876" fmla="*/ 5046436 h 6099980"/>
              <a:gd name="connsiteX1877" fmla="*/ 2971800 w 6703452"/>
              <a:gd name="connsiteY1877" fmla="*/ 5043578 h 6099980"/>
              <a:gd name="connsiteX1878" fmla="*/ 2997518 w 6703452"/>
              <a:gd name="connsiteY1878" fmla="*/ 5044531 h 6099980"/>
              <a:gd name="connsiteX1879" fmla="*/ 2925128 w 6703452"/>
              <a:gd name="connsiteY1879" fmla="*/ 5035006 h 6099980"/>
              <a:gd name="connsiteX1880" fmla="*/ 2864168 w 6703452"/>
              <a:gd name="connsiteY1880" fmla="*/ 5021671 h 6099980"/>
              <a:gd name="connsiteX1881" fmla="*/ 2677478 w 6703452"/>
              <a:gd name="connsiteY1881" fmla="*/ 4983571 h 6099980"/>
              <a:gd name="connsiteX1882" fmla="*/ 2588896 w 6703452"/>
              <a:gd name="connsiteY1882" fmla="*/ 4968331 h 6099980"/>
              <a:gd name="connsiteX1883" fmla="*/ 2596516 w 6703452"/>
              <a:gd name="connsiteY1883" fmla="*/ 4968331 h 6099980"/>
              <a:gd name="connsiteX1884" fmla="*/ 2583564 w 6703452"/>
              <a:gd name="connsiteY1884" fmla="*/ 4965797 h 6099980"/>
              <a:gd name="connsiteX1885" fmla="*/ 2581514 w 6703452"/>
              <a:gd name="connsiteY1885" fmla="*/ 4965591 h 6099980"/>
              <a:gd name="connsiteX1886" fmla="*/ 2563178 w 6703452"/>
              <a:gd name="connsiteY1886" fmla="*/ 4962615 h 6099980"/>
              <a:gd name="connsiteX1887" fmla="*/ 2578472 w 6703452"/>
              <a:gd name="connsiteY1887" fmla="*/ 4964800 h 6099980"/>
              <a:gd name="connsiteX1888" fmla="*/ 2550200 w 6703452"/>
              <a:gd name="connsiteY1888" fmla="*/ 4959267 h 6099980"/>
              <a:gd name="connsiteX1889" fmla="*/ 2469832 w 6703452"/>
              <a:gd name="connsiteY1889" fmla="*/ 4945471 h 6099980"/>
              <a:gd name="connsiteX1890" fmla="*/ 2447924 w 6703452"/>
              <a:gd name="connsiteY1890" fmla="*/ 4942613 h 6099980"/>
              <a:gd name="connsiteX1891" fmla="*/ 2434590 w 6703452"/>
              <a:gd name="connsiteY1891" fmla="*/ 4941661 h 6099980"/>
              <a:gd name="connsiteX1892" fmla="*/ 2419350 w 6703452"/>
              <a:gd name="connsiteY1892" fmla="*/ 4941661 h 6099980"/>
              <a:gd name="connsiteX1893" fmla="*/ 2334578 w 6703452"/>
              <a:gd name="connsiteY1893" fmla="*/ 4943566 h 6099980"/>
              <a:gd name="connsiteX1894" fmla="*/ 2347912 w 6703452"/>
              <a:gd name="connsiteY1894" fmla="*/ 4941661 h 6099980"/>
              <a:gd name="connsiteX1895" fmla="*/ 2313624 w 6703452"/>
              <a:gd name="connsiteY1895" fmla="*/ 4942613 h 6099980"/>
              <a:gd name="connsiteX1896" fmla="*/ 2279332 w 6703452"/>
              <a:gd name="connsiteY1896" fmla="*/ 4946423 h 6099980"/>
              <a:gd name="connsiteX1897" fmla="*/ 2245996 w 6703452"/>
              <a:gd name="connsiteY1897" fmla="*/ 4951186 h 6099980"/>
              <a:gd name="connsiteX1898" fmla="*/ 2213610 w 6703452"/>
              <a:gd name="connsiteY1898" fmla="*/ 4958806 h 6099980"/>
              <a:gd name="connsiteX1899" fmla="*/ 2182178 w 6703452"/>
              <a:gd name="connsiteY1899" fmla="*/ 4966426 h 6099980"/>
              <a:gd name="connsiteX1900" fmla="*/ 2152650 w 6703452"/>
              <a:gd name="connsiteY1900" fmla="*/ 4975951 h 6099980"/>
              <a:gd name="connsiteX1901" fmla="*/ 2125028 w 6703452"/>
              <a:gd name="connsiteY1901" fmla="*/ 4984523 h 6099980"/>
              <a:gd name="connsiteX1902" fmla="*/ 2099310 w 6703452"/>
              <a:gd name="connsiteY1902" fmla="*/ 4994048 h 6099980"/>
              <a:gd name="connsiteX1903" fmla="*/ 2090738 w 6703452"/>
              <a:gd name="connsiteY1903" fmla="*/ 4992143 h 6099980"/>
              <a:gd name="connsiteX1904" fmla="*/ 2131696 w 6703452"/>
              <a:gd name="connsiteY1904" fmla="*/ 4974998 h 6099980"/>
              <a:gd name="connsiteX1905" fmla="*/ 2016800 w 6703452"/>
              <a:gd name="connsiteY1905" fmla="*/ 5018813 h 6099980"/>
              <a:gd name="connsiteX1906" fmla="*/ 1976178 w 6703452"/>
              <a:gd name="connsiteY1906" fmla="*/ 5041469 h 6099980"/>
              <a:gd name="connsiteX1907" fmla="*/ 1991678 w 6703452"/>
              <a:gd name="connsiteY1907" fmla="*/ 5036910 h 6099980"/>
              <a:gd name="connsiteX1908" fmla="*/ 2018348 w 6703452"/>
              <a:gd name="connsiteY1908" fmla="*/ 5025480 h 6099980"/>
              <a:gd name="connsiteX1909" fmla="*/ 2005964 w 6703452"/>
              <a:gd name="connsiteY1909" fmla="*/ 5031195 h 6099980"/>
              <a:gd name="connsiteX1910" fmla="*/ 1993584 w 6703452"/>
              <a:gd name="connsiteY1910" fmla="*/ 5037862 h 6099980"/>
              <a:gd name="connsiteX1911" fmla="*/ 1968818 w 6703452"/>
              <a:gd name="connsiteY1911" fmla="*/ 5051198 h 6099980"/>
              <a:gd name="connsiteX1912" fmla="*/ 1945004 w 6703452"/>
              <a:gd name="connsiteY1912" fmla="*/ 5064532 h 6099980"/>
              <a:gd name="connsiteX1913" fmla="*/ 1921192 w 6703452"/>
              <a:gd name="connsiteY1913" fmla="*/ 5078820 h 6099980"/>
              <a:gd name="connsiteX1914" fmla="*/ 1940244 w 6703452"/>
              <a:gd name="connsiteY1914" fmla="*/ 5063580 h 6099980"/>
              <a:gd name="connsiteX1915" fmla="*/ 1962150 w 6703452"/>
              <a:gd name="connsiteY1915" fmla="*/ 5050245 h 6099980"/>
              <a:gd name="connsiteX1916" fmla="*/ 1973338 w 6703452"/>
              <a:gd name="connsiteY1916" fmla="*/ 5043053 h 6099980"/>
              <a:gd name="connsiteX1917" fmla="*/ 1912620 w 6703452"/>
              <a:gd name="connsiteY1917" fmla="*/ 5076916 h 6099980"/>
              <a:gd name="connsiteX1918" fmla="*/ 1888808 w 6703452"/>
              <a:gd name="connsiteY1918" fmla="*/ 5092156 h 6099980"/>
              <a:gd name="connsiteX1919" fmla="*/ 1866900 w 6703452"/>
              <a:gd name="connsiteY1919" fmla="*/ 5108348 h 6099980"/>
              <a:gd name="connsiteX1920" fmla="*/ 1826896 w 6703452"/>
              <a:gd name="connsiteY1920" fmla="*/ 5140733 h 6099980"/>
              <a:gd name="connsiteX1921" fmla="*/ 1791652 w 6703452"/>
              <a:gd name="connsiteY1921" fmla="*/ 5172166 h 6099980"/>
              <a:gd name="connsiteX1922" fmla="*/ 1763078 w 6703452"/>
              <a:gd name="connsiteY1922" fmla="*/ 5201693 h 6099980"/>
              <a:gd name="connsiteX1923" fmla="*/ 1744028 w 6703452"/>
              <a:gd name="connsiteY1923" fmla="*/ 5218838 h 6099980"/>
              <a:gd name="connsiteX1924" fmla="*/ 1725930 w 6703452"/>
              <a:gd name="connsiteY1924" fmla="*/ 5236936 h 6099980"/>
              <a:gd name="connsiteX1925" fmla="*/ 1707832 w 6703452"/>
              <a:gd name="connsiteY1925" fmla="*/ 5255033 h 6099980"/>
              <a:gd name="connsiteX1926" fmla="*/ 1690688 w 6703452"/>
              <a:gd name="connsiteY1926" fmla="*/ 5275036 h 6099980"/>
              <a:gd name="connsiteX1927" fmla="*/ 1704976 w 6703452"/>
              <a:gd name="connsiteY1927" fmla="*/ 5255986 h 6099980"/>
              <a:gd name="connsiteX1928" fmla="*/ 1720216 w 6703452"/>
              <a:gd name="connsiteY1928" fmla="*/ 5237888 h 6099980"/>
              <a:gd name="connsiteX1929" fmla="*/ 1747838 w 6703452"/>
              <a:gd name="connsiteY1929" fmla="*/ 5205503 h 6099980"/>
              <a:gd name="connsiteX1930" fmla="*/ 1765936 w 6703452"/>
              <a:gd name="connsiteY1930" fmla="*/ 5181691 h 6099980"/>
              <a:gd name="connsiteX1931" fmla="*/ 1742124 w 6703452"/>
              <a:gd name="connsiteY1931" fmla="*/ 5204551 h 6099980"/>
              <a:gd name="connsiteX1932" fmla="*/ 1727836 w 6703452"/>
              <a:gd name="connsiteY1932" fmla="*/ 5221696 h 6099980"/>
              <a:gd name="connsiteX1933" fmla="*/ 1709738 w 6703452"/>
              <a:gd name="connsiteY1933" fmla="*/ 5241698 h 6099980"/>
              <a:gd name="connsiteX1934" fmla="*/ 1696404 w 6703452"/>
              <a:gd name="connsiteY1934" fmla="*/ 5255986 h 6099980"/>
              <a:gd name="connsiteX1935" fmla="*/ 1679258 w 6703452"/>
              <a:gd name="connsiteY1935" fmla="*/ 5276941 h 6099980"/>
              <a:gd name="connsiteX1936" fmla="*/ 1697356 w 6703452"/>
              <a:gd name="connsiteY1936" fmla="*/ 5247413 h 6099980"/>
              <a:gd name="connsiteX1937" fmla="*/ 1729740 w 6703452"/>
              <a:gd name="connsiteY1937" fmla="*/ 5205503 h 6099980"/>
              <a:gd name="connsiteX1938" fmla="*/ 1694498 w 6703452"/>
              <a:gd name="connsiteY1938" fmla="*/ 5241698 h 6099980"/>
              <a:gd name="connsiteX1939" fmla="*/ 1676400 w 6703452"/>
              <a:gd name="connsiteY1939" fmla="*/ 5264558 h 6099980"/>
              <a:gd name="connsiteX1940" fmla="*/ 1666876 w 6703452"/>
              <a:gd name="connsiteY1940" fmla="*/ 5280751 h 6099980"/>
              <a:gd name="connsiteX1941" fmla="*/ 1663064 w 6703452"/>
              <a:gd name="connsiteY1941" fmla="*/ 5288371 h 6099980"/>
              <a:gd name="connsiteX1942" fmla="*/ 1652588 w 6703452"/>
              <a:gd name="connsiteY1942" fmla="*/ 5300753 h 6099980"/>
              <a:gd name="connsiteX1943" fmla="*/ 1631632 w 6703452"/>
              <a:gd name="connsiteY1943" fmla="*/ 5327423 h 6099980"/>
              <a:gd name="connsiteX1944" fmla="*/ 1612584 w 6703452"/>
              <a:gd name="connsiteY1944" fmla="*/ 5357903 h 6099980"/>
              <a:gd name="connsiteX1945" fmla="*/ 1600200 w 6703452"/>
              <a:gd name="connsiteY1945" fmla="*/ 5382668 h 6099980"/>
              <a:gd name="connsiteX1946" fmla="*/ 1590676 w 6703452"/>
              <a:gd name="connsiteY1946" fmla="*/ 5408386 h 6099980"/>
              <a:gd name="connsiteX1947" fmla="*/ 1566864 w 6703452"/>
              <a:gd name="connsiteY1947" fmla="*/ 5450296 h 6099980"/>
              <a:gd name="connsiteX1948" fmla="*/ 1544956 w 6703452"/>
              <a:gd name="connsiteY1948" fmla="*/ 5493158 h 6099980"/>
              <a:gd name="connsiteX1949" fmla="*/ 1518284 w 6703452"/>
              <a:gd name="connsiteY1949" fmla="*/ 5567453 h 6099980"/>
              <a:gd name="connsiteX1950" fmla="*/ 1470660 w 6703452"/>
              <a:gd name="connsiteY1950" fmla="*/ 5687468 h 6099980"/>
              <a:gd name="connsiteX1951" fmla="*/ 1508760 w 6703452"/>
              <a:gd name="connsiteY1951" fmla="*/ 5602696 h 6099980"/>
              <a:gd name="connsiteX1952" fmla="*/ 1458278 w 6703452"/>
              <a:gd name="connsiteY1952" fmla="*/ 5736998 h 6099980"/>
              <a:gd name="connsiteX1953" fmla="*/ 1426844 w 6703452"/>
              <a:gd name="connsiteY1953" fmla="*/ 5791291 h 6099980"/>
              <a:gd name="connsiteX1954" fmla="*/ 1365884 w 6703452"/>
              <a:gd name="connsiteY1954" fmla="*/ 5887493 h 6099980"/>
              <a:gd name="connsiteX1955" fmla="*/ 1347788 w 6703452"/>
              <a:gd name="connsiteY1955" fmla="*/ 5909401 h 6099980"/>
              <a:gd name="connsiteX1956" fmla="*/ 1339216 w 6703452"/>
              <a:gd name="connsiteY1956" fmla="*/ 5919878 h 6099980"/>
              <a:gd name="connsiteX1957" fmla="*/ 1329690 w 6703452"/>
              <a:gd name="connsiteY1957" fmla="*/ 5929403 h 6099980"/>
              <a:gd name="connsiteX1958" fmla="*/ 1312544 w 6703452"/>
              <a:gd name="connsiteY1958" fmla="*/ 5946548 h 6099980"/>
              <a:gd name="connsiteX1959" fmla="*/ 1297304 w 6703452"/>
              <a:gd name="connsiteY1959" fmla="*/ 5958931 h 6099980"/>
              <a:gd name="connsiteX1960" fmla="*/ 1282064 w 6703452"/>
              <a:gd name="connsiteY1960" fmla="*/ 5965598 h 6099980"/>
              <a:gd name="connsiteX1961" fmla="*/ 1202056 w 6703452"/>
              <a:gd name="connsiteY1961" fmla="*/ 6017986 h 6099980"/>
              <a:gd name="connsiteX1962" fmla="*/ 1107758 w 6703452"/>
              <a:gd name="connsiteY1962" fmla="*/ 6055133 h 6099980"/>
              <a:gd name="connsiteX1963" fmla="*/ 904876 w 6703452"/>
              <a:gd name="connsiteY1963" fmla="*/ 6090376 h 6099980"/>
              <a:gd name="connsiteX1964" fmla="*/ 565784 w 6703452"/>
              <a:gd name="connsiteY1964" fmla="*/ 6096091 h 6099980"/>
              <a:gd name="connsiteX1965" fmla="*/ 471488 w 6703452"/>
              <a:gd name="connsiteY1965" fmla="*/ 6076088 h 6099980"/>
              <a:gd name="connsiteX1966" fmla="*/ 343852 w 6703452"/>
              <a:gd name="connsiteY1966" fmla="*/ 6044656 h 6099980"/>
              <a:gd name="connsiteX1967" fmla="*/ 289560 w 6703452"/>
              <a:gd name="connsiteY1967" fmla="*/ 6023701 h 6099980"/>
              <a:gd name="connsiteX1968" fmla="*/ 263844 w 6703452"/>
              <a:gd name="connsiteY1968" fmla="*/ 6011318 h 6099980"/>
              <a:gd name="connsiteX1969" fmla="*/ 239078 w 6703452"/>
              <a:gd name="connsiteY1969" fmla="*/ 5998936 h 6099980"/>
              <a:gd name="connsiteX1970" fmla="*/ 191452 w 6703452"/>
              <a:gd name="connsiteY1970" fmla="*/ 5968456 h 6099980"/>
              <a:gd name="connsiteX1971" fmla="*/ 168592 w 6703452"/>
              <a:gd name="connsiteY1971" fmla="*/ 5951311 h 6099980"/>
              <a:gd name="connsiteX1972" fmla="*/ 146684 w 6703452"/>
              <a:gd name="connsiteY1972" fmla="*/ 5931308 h 6099980"/>
              <a:gd name="connsiteX1973" fmla="*/ 103466 w 6703452"/>
              <a:gd name="connsiteY1973" fmla="*/ 5885112 h 6099980"/>
              <a:gd name="connsiteX1974" fmla="*/ 90592 w 6703452"/>
              <a:gd name="connsiteY1974" fmla="*/ 5866401 h 6099980"/>
              <a:gd name="connsiteX1975" fmla="*/ 104776 w 6703452"/>
              <a:gd name="connsiteY1975" fmla="*/ 5884636 h 6099980"/>
              <a:gd name="connsiteX1976" fmla="*/ 113348 w 6703452"/>
              <a:gd name="connsiteY1976" fmla="*/ 5893208 h 6099980"/>
              <a:gd name="connsiteX1977" fmla="*/ 98108 w 6703452"/>
              <a:gd name="connsiteY1977" fmla="*/ 5875111 h 6099980"/>
              <a:gd name="connsiteX1978" fmla="*/ 90488 w 6703452"/>
              <a:gd name="connsiteY1978" fmla="*/ 5865586 h 6099980"/>
              <a:gd name="connsiteX1979" fmla="*/ 83820 w 6703452"/>
              <a:gd name="connsiteY1979" fmla="*/ 5856061 h 6099980"/>
              <a:gd name="connsiteX1980" fmla="*/ 70484 w 6703452"/>
              <a:gd name="connsiteY1980" fmla="*/ 5837011 h 6099980"/>
              <a:gd name="connsiteX1981" fmla="*/ 59056 w 6703452"/>
              <a:gd name="connsiteY1981" fmla="*/ 5817008 h 6099980"/>
              <a:gd name="connsiteX1982" fmla="*/ 48578 w 6703452"/>
              <a:gd name="connsiteY1982" fmla="*/ 5796053 h 6099980"/>
              <a:gd name="connsiteX1983" fmla="*/ 39052 w 6703452"/>
              <a:gd name="connsiteY1983" fmla="*/ 5774146 h 6099980"/>
              <a:gd name="connsiteX1984" fmla="*/ 22860 w 6703452"/>
              <a:gd name="connsiteY1984" fmla="*/ 5728426 h 6099980"/>
              <a:gd name="connsiteX1985" fmla="*/ 1904 w 6703452"/>
              <a:gd name="connsiteY1985" fmla="*/ 5621746 h 6099980"/>
              <a:gd name="connsiteX1986" fmla="*/ 244 w 6703452"/>
              <a:gd name="connsiteY1986" fmla="*/ 5527023 h 6099980"/>
              <a:gd name="connsiteX1987" fmla="*/ 952 w 6703452"/>
              <a:gd name="connsiteY1987" fmla="*/ 5534116 h 6099980"/>
              <a:gd name="connsiteX1988" fmla="*/ 952 w 6703452"/>
              <a:gd name="connsiteY1988" fmla="*/ 5525543 h 6099980"/>
              <a:gd name="connsiteX1989" fmla="*/ 1904 w 6703452"/>
              <a:gd name="connsiteY1989" fmla="*/ 5492206 h 6099980"/>
              <a:gd name="connsiteX1990" fmla="*/ 12384 w 6703452"/>
              <a:gd name="connsiteY1990" fmla="*/ 5406481 h 6099980"/>
              <a:gd name="connsiteX1991" fmla="*/ 10478 w 6703452"/>
              <a:gd name="connsiteY1991" fmla="*/ 5428388 h 6099980"/>
              <a:gd name="connsiteX1992" fmla="*/ 98108 w 6703452"/>
              <a:gd name="connsiteY1992" fmla="*/ 5174071 h 6099980"/>
              <a:gd name="connsiteX1993" fmla="*/ 160020 w 6703452"/>
              <a:gd name="connsiteY1993" fmla="*/ 5062628 h 6099980"/>
              <a:gd name="connsiteX1994" fmla="*/ 232410 w 6703452"/>
              <a:gd name="connsiteY1994" fmla="*/ 4960711 h 6099980"/>
              <a:gd name="connsiteX1995" fmla="*/ 316230 w 6703452"/>
              <a:gd name="connsiteY1995" fmla="*/ 4867366 h 6099980"/>
              <a:gd name="connsiteX1996" fmla="*/ 407670 w 6703452"/>
              <a:gd name="connsiteY1996" fmla="*/ 4779736 h 6099980"/>
              <a:gd name="connsiteX1997" fmla="*/ 611504 w 6703452"/>
              <a:gd name="connsiteY1997" fmla="*/ 4607333 h 6099980"/>
              <a:gd name="connsiteX1998" fmla="*/ 525780 w 6703452"/>
              <a:gd name="connsiteY1998" fmla="*/ 4681628 h 6099980"/>
              <a:gd name="connsiteX1999" fmla="*/ 502920 w 6703452"/>
              <a:gd name="connsiteY1999" fmla="*/ 4707346 h 6099980"/>
              <a:gd name="connsiteX2000" fmla="*/ 583884 w 6703452"/>
              <a:gd name="connsiteY2000" fmla="*/ 4640671 h 6099980"/>
              <a:gd name="connsiteX2001" fmla="*/ 722948 w 6703452"/>
              <a:gd name="connsiteY2001" fmla="*/ 4519703 h 6099980"/>
              <a:gd name="connsiteX2002" fmla="*/ 739022 w 6703452"/>
              <a:gd name="connsiteY2002" fmla="*/ 4508750 h 6099980"/>
              <a:gd name="connsiteX2003" fmla="*/ 739138 w 6703452"/>
              <a:gd name="connsiteY2003" fmla="*/ 4508720 h 6099980"/>
              <a:gd name="connsiteX2004" fmla="*/ 741506 w 6703452"/>
              <a:gd name="connsiteY2004" fmla="*/ 4506591 h 6099980"/>
              <a:gd name="connsiteX2005" fmla="*/ 762952 w 6703452"/>
              <a:gd name="connsiteY2005" fmla="*/ 4488270 h 6099980"/>
              <a:gd name="connsiteX2006" fmla="*/ 741276 w 6703452"/>
              <a:gd name="connsiteY2006" fmla="*/ 4508190 h 6099980"/>
              <a:gd name="connsiteX2007" fmla="*/ 741298 w 6703452"/>
              <a:gd name="connsiteY2007" fmla="*/ 4508184 h 6099980"/>
              <a:gd name="connsiteX2008" fmla="*/ 731520 w 6703452"/>
              <a:gd name="connsiteY2008" fmla="*/ 4517798 h 6099980"/>
              <a:gd name="connsiteX2009" fmla="*/ 926784 w 6703452"/>
              <a:gd name="connsiteY2009" fmla="*/ 4333013 h 6099980"/>
              <a:gd name="connsiteX2010" fmla="*/ 969644 w 6703452"/>
              <a:gd name="connsiteY2010" fmla="*/ 4282531 h 6099980"/>
              <a:gd name="connsiteX2011" fmla="*/ 1012508 w 6703452"/>
              <a:gd name="connsiteY2011" fmla="*/ 4227286 h 6099980"/>
              <a:gd name="connsiteX2012" fmla="*/ 1103948 w 6703452"/>
              <a:gd name="connsiteY2012" fmla="*/ 4090126 h 6099980"/>
              <a:gd name="connsiteX2013" fmla="*/ 931544 w 6703452"/>
              <a:gd name="connsiteY2013" fmla="*/ 4339681 h 6099980"/>
              <a:gd name="connsiteX2014" fmla="*/ 985838 w 6703452"/>
              <a:gd name="connsiteY2014" fmla="*/ 4286341 h 6099980"/>
              <a:gd name="connsiteX2015" fmla="*/ 897256 w 6703452"/>
              <a:gd name="connsiteY2015" fmla="*/ 4388258 h 6099980"/>
              <a:gd name="connsiteX2016" fmla="*/ 1006792 w 6703452"/>
              <a:gd name="connsiteY2016" fmla="*/ 4270148 h 6099980"/>
              <a:gd name="connsiteX2017" fmla="*/ 970598 w 6703452"/>
              <a:gd name="connsiteY2017" fmla="*/ 4317773 h 6099980"/>
              <a:gd name="connsiteX2018" fmla="*/ 1002030 w 6703452"/>
              <a:gd name="connsiteY2018" fmla="*/ 4282531 h 6099980"/>
              <a:gd name="connsiteX2019" fmla="*/ 1021080 w 6703452"/>
              <a:gd name="connsiteY2019" fmla="*/ 4257766 h 6099980"/>
              <a:gd name="connsiteX2020" fmla="*/ 1037272 w 6703452"/>
              <a:gd name="connsiteY2020" fmla="*/ 4234906 h 6099980"/>
              <a:gd name="connsiteX2021" fmla="*/ 1046798 w 6703452"/>
              <a:gd name="connsiteY2021" fmla="*/ 4221571 h 6099980"/>
              <a:gd name="connsiteX2022" fmla="*/ 1058228 w 6703452"/>
              <a:gd name="connsiteY2022" fmla="*/ 4205378 h 6099980"/>
              <a:gd name="connsiteX2023" fmla="*/ 1022032 w 6703452"/>
              <a:gd name="connsiteY2023" fmla="*/ 4258718 h 6099980"/>
              <a:gd name="connsiteX2024" fmla="*/ 975360 w 6703452"/>
              <a:gd name="connsiteY2024" fmla="*/ 4316821 h 6099980"/>
              <a:gd name="connsiteX2025" fmla="*/ 962978 w 6703452"/>
              <a:gd name="connsiteY2025" fmla="*/ 4332061 h 6099980"/>
              <a:gd name="connsiteX2026" fmla="*/ 949644 w 6703452"/>
              <a:gd name="connsiteY2026" fmla="*/ 4347301 h 6099980"/>
              <a:gd name="connsiteX2027" fmla="*/ 921068 w 6703452"/>
              <a:gd name="connsiteY2027" fmla="*/ 4377781 h 6099980"/>
              <a:gd name="connsiteX2028" fmla="*/ 860108 w 6703452"/>
              <a:gd name="connsiteY2028" fmla="*/ 4437788 h 6099980"/>
              <a:gd name="connsiteX2029" fmla="*/ 624840 w 6703452"/>
              <a:gd name="connsiteY2029" fmla="*/ 4641623 h 6099980"/>
              <a:gd name="connsiteX2030" fmla="*/ 642938 w 6703452"/>
              <a:gd name="connsiteY2030" fmla="*/ 4622573 h 6099980"/>
              <a:gd name="connsiteX2031" fmla="*/ 497204 w 6703452"/>
              <a:gd name="connsiteY2031" fmla="*/ 4741636 h 6099980"/>
              <a:gd name="connsiteX2032" fmla="*/ 561024 w 6703452"/>
              <a:gd name="connsiteY2032" fmla="*/ 4693058 h 6099980"/>
              <a:gd name="connsiteX2033" fmla="*/ 508636 w 6703452"/>
              <a:gd name="connsiteY2033" fmla="*/ 4741636 h 6099980"/>
              <a:gd name="connsiteX2034" fmla="*/ 404812 w 6703452"/>
              <a:gd name="connsiteY2034" fmla="*/ 4828313 h 6099980"/>
              <a:gd name="connsiteX2035" fmla="*/ 280988 w 6703452"/>
              <a:gd name="connsiteY2035" fmla="*/ 4945471 h 6099980"/>
              <a:gd name="connsiteX2036" fmla="*/ 256224 w 6703452"/>
              <a:gd name="connsiteY2036" fmla="*/ 4975951 h 6099980"/>
              <a:gd name="connsiteX2037" fmla="*/ 239078 w 6703452"/>
              <a:gd name="connsiteY2037" fmla="*/ 4998811 h 6099980"/>
              <a:gd name="connsiteX2038" fmla="*/ 221932 w 6703452"/>
              <a:gd name="connsiteY2038" fmla="*/ 5024528 h 6099980"/>
              <a:gd name="connsiteX2039" fmla="*/ 224790 w 6703452"/>
              <a:gd name="connsiteY2039" fmla="*/ 5027386 h 6099980"/>
              <a:gd name="connsiteX2040" fmla="*/ 227648 w 6703452"/>
              <a:gd name="connsiteY2040" fmla="*/ 5029291 h 6099980"/>
              <a:gd name="connsiteX2041" fmla="*/ 175260 w 6703452"/>
              <a:gd name="connsiteY2041" fmla="*/ 5108348 h 6099980"/>
              <a:gd name="connsiteX2042" fmla="*/ 136208 w 6703452"/>
              <a:gd name="connsiteY2042" fmla="*/ 5166451 h 6099980"/>
              <a:gd name="connsiteX2043" fmla="*/ 60008 w 6703452"/>
              <a:gd name="connsiteY2043" fmla="*/ 5376953 h 6099980"/>
              <a:gd name="connsiteX2044" fmla="*/ 44202 w 6703452"/>
              <a:gd name="connsiteY2044" fmla="*/ 5552957 h 6099980"/>
              <a:gd name="connsiteX2045" fmla="*/ 50484 w 6703452"/>
              <a:gd name="connsiteY2045" fmla="*/ 5585590 h 6099980"/>
              <a:gd name="connsiteX2046" fmla="*/ 50484 w 6703452"/>
              <a:gd name="connsiteY2046" fmla="*/ 5608411 h 6099980"/>
              <a:gd name="connsiteX2047" fmla="*/ 88584 w 6703452"/>
              <a:gd name="connsiteY2047" fmla="*/ 5761763 h 6099980"/>
              <a:gd name="connsiteX2048" fmla="*/ 151448 w 6703452"/>
              <a:gd name="connsiteY2048" fmla="*/ 5868443 h 6099980"/>
              <a:gd name="connsiteX2049" fmla="*/ 345758 w 6703452"/>
              <a:gd name="connsiteY2049" fmla="*/ 6000841 h 6099980"/>
              <a:gd name="connsiteX2050" fmla="*/ 594360 w 6703452"/>
              <a:gd name="connsiteY2050" fmla="*/ 6052276 h 6099980"/>
              <a:gd name="connsiteX2051" fmla="*/ 503872 w 6703452"/>
              <a:gd name="connsiteY2051" fmla="*/ 6046561 h 6099980"/>
              <a:gd name="connsiteX2052" fmla="*/ 481012 w 6703452"/>
              <a:gd name="connsiteY2052" fmla="*/ 6042751 h 6099980"/>
              <a:gd name="connsiteX2053" fmla="*/ 457200 w 6703452"/>
              <a:gd name="connsiteY2053" fmla="*/ 6037988 h 6099980"/>
              <a:gd name="connsiteX2054" fmla="*/ 411480 w 6703452"/>
              <a:gd name="connsiteY2054" fmla="*/ 6026558 h 6099980"/>
              <a:gd name="connsiteX2055" fmla="*/ 372428 w 6703452"/>
              <a:gd name="connsiteY2055" fmla="*/ 6014176 h 6099980"/>
              <a:gd name="connsiteX2056" fmla="*/ 343852 w 6703452"/>
              <a:gd name="connsiteY2056" fmla="*/ 6004651 h 6099980"/>
              <a:gd name="connsiteX2057" fmla="*/ 473392 w 6703452"/>
              <a:gd name="connsiteY2057" fmla="*/ 6044656 h 6099980"/>
              <a:gd name="connsiteX2058" fmla="*/ 444818 w 6703452"/>
              <a:gd name="connsiteY2058" fmla="*/ 6037988 h 6099980"/>
              <a:gd name="connsiteX2059" fmla="*/ 420052 w 6703452"/>
              <a:gd name="connsiteY2059" fmla="*/ 6031321 h 6099980"/>
              <a:gd name="connsiteX2060" fmla="*/ 398144 w 6703452"/>
              <a:gd name="connsiteY2060" fmla="*/ 6025606 h 6099980"/>
              <a:gd name="connsiteX2061" fmla="*/ 379096 w 6703452"/>
              <a:gd name="connsiteY2061" fmla="*/ 6019891 h 6099980"/>
              <a:gd name="connsiteX2062" fmla="*/ 344804 w 6703452"/>
              <a:gd name="connsiteY2062" fmla="*/ 6009413 h 6099980"/>
              <a:gd name="connsiteX2063" fmla="*/ 311468 w 6703452"/>
              <a:gd name="connsiteY2063" fmla="*/ 5997031 h 6099980"/>
              <a:gd name="connsiteX2064" fmla="*/ 349568 w 6703452"/>
              <a:gd name="connsiteY2064" fmla="*/ 6014176 h 6099980"/>
              <a:gd name="connsiteX2065" fmla="*/ 382904 w 6703452"/>
              <a:gd name="connsiteY2065" fmla="*/ 6026558 h 6099980"/>
              <a:gd name="connsiteX2066" fmla="*/ 398144 w 6703452"/>
              <a:gd name="connsiteY2066" fmla="*/ 6031321 h 6099980"/>
              <a:gd name="connsiteX2067" fmla="*/ 413384 w 6703452"/>
              <a:gd name="connsiteY2067" fmla="*/ 6035131 h 6099980"/>
              <a:gd name="connsiteX2068" fmla="*/ 441960 w 6703452"/>
              <a:gd name="connsiteY2068" fmla="*/ 6041798 h 6099980"/>
              <a:gd name="connsiteX2069" fmla="*/ 575310 w 6703452"/>
              <a:gd name="connsiteY2069" fmla="*/ 6059896 h 6099980"/>
              <a:gd name="connsiteX2070" fmla="*/ 581978 w 6703452"/>
              <a:gd name="connsiteY2070" fmla="*/ 6062753 h 6099980"/>
              <a:gd name="connsiteX2071" fmla="*/ 634364 w 6703452"/>
              <a:gd name="connsiteY2071" fmla="*/ 6067516 h 6099980"/>
              <a:gd name="connsiteX2072" fmla="*/ 649604 w 6703452"/>
              <a:gd name="connsiteY2072" fmla="*/ 6063706 h 6099980"/>
              <a:gd name="connsiteX2073" fmla="*/ 672464 w 6703452"/>
              <a:gd name="connsiteY2073" fmla="*/ 6065611 h 6099980"/>
              <a:gd name="connsiteX2074" fmla="*/ 877252 w 6703452"/>
              <a:gd name="connsiteY2074" fmla="*/ 6058943 h 6099980"/>
              <a:gd name="connsiteX2075" fmla="*/ 778192 w 6703452"/>
              <a:gd name="connsiteY2075" fmla="*/ 6057038 h 6099980"/>
              <a:gd name="connsiteX2076" fmla="*/ 699136 w 6703452"/>
              <a:gd name="connsiteY2076" fmla="*/ 6060848 h 6099980"/>
              <a:gd name="connsiteX2077" fmla="*/ 649604 w 6703452"/>
              <a:gd name="connsiteY2077" fmla="*/ 6054181 h 6099980"/>
              <a:gd name="connsiteX2078" fmla="*/ 953452 w 6703452"/>
              <a:gd name="connsiteY2078" fmla="*/ 6043703 h 6099980"/>
              <a:gd name="connsiteX2079" fmla="*/ 976312 w 6703452"/>
              <a:gd name="connsiteY2079" fmla="*/ 6045608 h 6099980"/>
              <a:gd name="connsiteX2080" fmla="*/ 1120140 w 6703452"/>
              <a:gd name="connsiteY2080" fmla="*/ 6017033 h 6099980"/>
              <a:gd name="connsiteX2081" fmla="*/ 1230630 w 6703452"/>
              <a:gd name="connsiteY2081" fmla="*/ 5970361 h 6099980"/>
              <a:gd name="connsiteX2082" fmla="*/ 1213484 w 6703452"/>
              <a:gd name="connsiteY2082" fmla="*/ 5981791 h 6099980"/>
              <a:gd name="connsiteX2083" fmla="*/ 1284924 w 6703452"/>
              <a:gd name="connsiteY2083" fmla="*/ 5935118 h 6099980"/>
              <a:gd name="connsiteX2084" fmla="*/ 1301116 w 6703452"/>
              <a:gd name="connsiteY2084" fmla="*/ 5921783 h 6099980"/>
              <a:gd name="connsiteX2085" fmla="*/ 1316356 w 6703452"/>
              <a:gd name="connsiteY2085" fmla="*/ 5906543 h 6099980"/>
              <a:gd name="connsiteX2086" fmla="*/ 1330644 w 6703452"/>
              <a:gd name="connsiteY2086" fmla="*/ 5891303 h 6099980"/>
              <a:gd name="connsiteX2087" fmla="*/ 1343978 w 6703452"/>
              <a:gd name="connsiteY2087" fmla="*/ 5875111 h 6099980"/>
              <a:gd name="connsiteX2088" fmla="*/ 1432560 w 6703452"/>
              <a:gd name="connsiteY2088" fmla="*/ 5736998 h 6099980"/>
              <a:gd name="connsiteX2089" fmla="*/ 1493520 w 6703452"/>
              <a:gd name="connsiteY2089" fmla="*/ 5574121 h 6099980"/>
              <a:gd name="connsiteX2090" fmla="*/ 1551624 w 6703452"/>
              <a:gd name="connsiteY2090" fmla="*/ 5420768 h 6099980"/>
              <a:gd name="connsiteX2091" fmla="*/ 1563052 w 6703452"/>
              <a:gd name="connsiteY2091" fmla="*/ 5394098 h 6099980"/>
              <a:gd name="connsiteX2092" fmla="*/ 1585912 w 6703452"/>
              <a:gd name="connsiteY2092" fmla="*/ 5353141 h 6099980"/>
              <a:gd name="connsiteX2093" fmla="*/ 1600200 w 6703452"/>
              <a:gd name="connsiteY2093" fmla="*/ 5328376 h 6099980"/>
              <a:gd name="connsiteX2094" fmla="*/ 1618298 w 6703452"/>
              <a:gd name="connsiteY2094" fmla="*/ 5302658 h 6099980"/>
              <a:gd name="connsiteX2095" fmla="*/ 1637348 w 6703452"/>
              <a:gd name="connsiteY2095" fmla="*/ 5275988 h 6099980"/>
              <a:gd name="connsiteX2096" fmla="*/ 1659256 w 6703452"/>
              <a:gd name="connsiteY2096" fmla="*/ 5249318 h 6099980"/>
              <a:gd name="connsiteX2097" fmla="*/ 1682116 w 6703452"/>
              <a:gd name="connsiteY2097" fmla="*/ 5221696 h 6099980"/>
              <a:gd name="connsiteX2098" fmla="*/ 1706880 w 6703452"/>
              <a:gd name="connsiteY2098" fmla="*/ 5195978 h 6099980"/>
              <a:gd name="connsiteX2099" fmla="*/ 1731644 w 6703452"/>
              <a:gd name="connsiteY2099" fmla="*/ 5170261 h 6099980"/>
              <a:gd name="connsiteX2100" fmla="*/ 1757364 w 6703452"/>
              <a:gd name="connsiteY2100" fmla="*/ 5146448 h 6099980"/>
              <a:gd name="connsiteX2101" fmla="*/ 1782128 w 6703452"/>
              <a:gd name="connsiteY2101" fmla="*/ 5123588 h 6099980"/>
              <a:gd name="connsiteX2102" fmla="*/ 1805940 w 6703452"/>
              <a:gd name="connsiteY2102" fmla="*/ 5103586 h 6099980"/>
              <a:gd name="connsiteX2103" fmla="*/ 1827848 w 6703452"/>
              <a:gd name="connsiteY2103" fmla="*/ 5084536 h 6099980"/>
              <a:gd name="connsiteX2104" fmla="*/ 1847850 w 6703452"/>
              <a:gd name="connsiteY2104" fmla="*/ 5068343 h 6099980"/>
              <a:gd name="connsiteX2105" fmla="*/ 1749744 w 6703452"/>
              <a:gd name="connsiteY2105" fmla="*/ 5156926 h 6099980"/>
              <a:gd name="connsiteX2106" fmla="*/ 1794510 w 6703452"/>
              <a:gd name="connsiteY2106" fmla="*/ 5116921 h 6099980"/>
              <a:gd name="connsiteX2107" fmla="*/ 1833564 w 6703452"/>
              <a:gd name="connsiteY2107" fmla="*/ 5083583 h 6099980"/>
              <a:gd name="connsiteX2108" fmla="*/ 1890712 w 6703452"/>
              <a:gd name="connsiteY2108" fmla="*/ 5046436 h 6099980"/>
              <a:gd name="connsiteX2109" fmla="*/ 1832610 w 6703452"/>
              <a:gd name="connsiteY2109" fmla="*/ 5095013 h 6099980"/>
              <a:gd name="connsiteX2110" fmla="*/ 1886904 w 6703452"/>
              <a:gd name="connsiteY2110" fmla="*/ 5055961 h 6099980"/>
              <a:gd name="connsiteX2111" fmla="*/ 1940244 w 6703452"/>
              <a:gd name="connsiteY2111" fmla="*/ 5022623 h 6099980"/>
              <a:gd name="connsiteX2112" fmla="*/ 2025016 w 6703452"/>
              <a:gd name="connsiteY2112" fmla="*/ 4977856 h 6099980"/>
              <a:gd name="connsiteX2113" fmla="*/ 2004060 w 6703452"/>
              <a:gd name="connsiteY2113" fmla="*/ 4987381 h 6099980"/>
              <a:gd name="connsiteX2114" fmla="*/ 1989772 w 6703452"/>
              <a:gd name="connsiteY2114" fmla="*/ 4994048 h 6099980"/>
              <a:gd name="connsiteX2115" fmla="*/ 1975484 w 6703452"/>
              <a:gd name="connsiteY2115" fmla="*/ 5000716 h 6099980"/>
              <a:gd name="connsiteX2116" fmla="*/ 1982152 w 6703452"/>
              <a:gd name="connsiteY2116" fmla="*/ 4995001 h 6099980"/>
              <a:gd name="connsiteX2117" fmla="*/ 1938338 w 6703452"/>
              <a:gd name="connsiteY2117" fmla="*/ 5015956 h 6099980"/>
              <a:gd name="connsiteX2118" fmla="*/ 2114550 w 6703452"/>
              <a:gd name="connsiteY2118" fmla="*/ 4933088 h 6099980"/>
              <a:gd name="connsiteX2119" fmla="*/ 2321244 w 6703452"/>
              <a:gd name="connsiteY2119" fmla="*/ 4890226 h 6099980"/>
              <a:gd name="connsiteX2120" fmla="*/ 2387918 w 6703452"/>
              <a:gd name="connsiteY2120" fmla="*/ 4891178 h 6099980"/>
              <a:gd name="connsiteX2121" fmla="*/ 2389908 w 6703452"/>
              <a:gd name="connsiteY2121" fmla="*/ 4891039 h 6099980"/>
              <a:gd name="connsiteX2122" fmla="*/ 2387620 w 6703452"/>
              <a:gd name="connsiteY2122" fmla="*/ 4891402 h 6099980"/>
              <a:gd name="connsiteX2123" fmla="*/ 2433638 w 6703452"/>
              <a:gd name="connsiteY2123" fmla="*/ 4894036 h 6099980"/>
              <a:gd name="connsiteX2124" fmla="*/ 2550796 w 6703452"/>
              <a:gd name="connsiteY2124" fmla="*/ 4903561 h 6099980"/>
              <a:gd name="connsiteX2125" fmla="*/ 2681288 w 6703452"/>
              <a:gd name="connsiteY2125" fmla="*/ 4928326 h 6099980"/>
              <a:gd name="connsiteX2126" fmla="*/ 2796540 w 6703452"/>
              <a:gd name="connsiteY2126" fmla="*/ 4952138 h 6099980"/>
              <a:gd name="connsiteX2127" fmla="*/ 2868930 w 6703452"/>
              <a:gd name="connsiteY2127" fmla="*/ 4960711 h 6099980"/>
              <a:gd name="connsiteX2128" fmla="*/ 2831784 w 6703452"/>
              <a:gd name="connsiteY2128" fmla="*/ 4958806 h 6099980"/>
              <a:gd name="connsiteX2129" fmla="*/ 2789872 w 6703452"/>
              <a:gd name="connsiteY2129" fmla="*/ 4952138 h 6099980"/>
              <a:gd name="connsiteX2130" fmla="*/ 2829878 w 6703452"/>
              <a:gd name="connsiteY2130" fmla="*/ 4963568 h 6099980"/>
              <a:gd name="connsiteX2131" fmla="*/ 2697480 w 6703452"/>
              <a:gd name="connsiteY2131" fmla="*/ 4936898 h 6099980"/>
              <a:gd name="connsiteX2132" fmla="*/ 2605088 w 6703452"/>
              <a:gd name="connsiteY2132" fmla="*/ 4921658 h 6099980"/>
              <a:gd name="connsiteX2133" fmla="*/ 2657476 w 6703452"/>
              <a:gd name="connsiteY2133" fmla="*/ 4934041 h 6099980"/>
              <a:gd name="connsiteX2134" fmla="*/ 2687004 w 6703452"/>
              <a:gd name="connsiteY2134" fmla="*/ 4943566 h 6099980"/>
              <a:gd name="connsiteX2135" fmla="*/ 2777492 w 6703452"/>
              <a:gd name="connsiteY2135" fmla="*/ 4959758 h 6099980"/>
              <a:gd name="connsiteX2136" fmla="*/ 2757488 w 6703452"/>
              <a:gd name="connsiteY2136" fmla="*/ 4954996 h 6099980"/>
              <a:gd name="connsiteX2137" fmla="*/ 3031808 w 6703452"/>
              <a:gd name="connsiteY2137" fmla="*/ 4992143 h 6099980"/>
              <a:gd name="connsiteX2138" fmla="*/ 3183256 w 6703452"/>
              <a:gd name="connsiteY2138" fmla="*/ 4977856 h 6099980"/>
              <a:gd name="connsiteX2139" fmla="*/ 3322320 w 6703452"/>
              <a:gd name="connsiteY2139" fmla="*/ 4927373 h 6099980"/>
              <a:gd name="connsiteX2140" fmla="*/ 3502344 w 6703452"/>
              <a:gd name="connsiteY2140" fmla="*/ 4799738 h 6099980"/>
              <a:gd name="connsiteX2141" fmla="*/ 3682366 w 6703452"/>
              <a:gd name="connsiteY2141" fmla="*/ 4627336 h 6099980"/>
              <a:gd name="connsiteX2142" fmla="*/ 3716656 w 6703452"/>
              <a:gd name="connsiteY2142" fmla="*/ 4597808 h 6099980"/>
              <a:gd name="connsiteX2143" fmla="*/ 3717608 w 6703452"/>
              <a:gd name="connsiteY2143" fmla="*/ 4605428 h 6099980"/>
              <a:gd name="connsiteX2144" fmla="*/ 3805238 w 6703452"/>
              <a:gd name="connsiteY2144" fmla="*/ 4513988 h 6099980"/>
              <a:gd name="connsiteX2145" fmla="*/ 3841432 w 6703452"/>
              <a:gd name="connsiteY2145" fmla="*/ 4468268 h 6099980"/>
              <a:gd name="connsiteX2146" fmla="*/ 3805238 w 6703452"/>
              <a:gd name="connsiteY2146" fmla="*/ 4506368 h 6099980"/>
              <a:gd name="connsiteX2147" fmla="*/ 3774758 w 6703452"/>
              <a:gd name="connsiteY2147" fmla="*/ 4536848 h 6099980"/>
              <a:gd name="connsiteX2148" fmla="*/ 3839528 w 6703452"/>
              <a:gd name="connsiteY2148" fmla="*/ 4462553 h 6099980"/>
              <a:gd name="connsiteX2149" fmla="*/ 3900488 w 6703452"/>
              <a:gd name="connsiteY2149" fmla="*/ 4390163 h 6099980"/>
              <a:gd name="connsiteX2150" fmla="*/ 3891916 w 6703452"/>
              <a:gd name="connsiteY2150" fmla="*/ 4404451 h 6099980"/>
              <a:gd name="connsiteX2151" fmla="*/ 3929064 w 6703452"/>
              <a:gd name="connsiteY2151" fmla="*/ 4350158 h 6099980"/>
              <a:gd name="connsiteX2152" fmla="*/ 3934778 w 6703452"/>
              <a:gd name="connsiteY2152" fmla="*/ 4337776 h 6099980"/>
              <a:gd name="connsiteX2153" fmla="*/ 3950018 w 6703452"/>
              <a:gd name="connsiteY2153" fmla="*/ 4309201 h 6099980"/>
              <a:gd name="connsiteX2154" fmla="*/ 3988118 w 6703452"/>
              <a:gd name="connsiteY2154" fmla="*/ 4230143 h 6099980"/>
              <a:gd name="connsiteX2155" fmla="*/ 4017644 w 6703452"/>
              <a:gd name="connsiteY2155" fmla="*/ 4114891 h 6099980"/>
              <a:gd name="connsiteX2156" fmla="*/ 4026218 w 6703452"/>
              <a:gd name="connsiteY2156" fmla="*/ 4022498 h 6099980"/>
              <a:gd name="connsiteX2157" fmla="*/ 4032884 w 6703452"/>
              <a:gd name="connsiteY2157" fmla="*/ 3995828 h 6099980"/>
              <a:gd name="connsiteX2158" fmla="*/ 4050030 w 6703452"/>
              <a:gd name="connsiteY2158" fmla="*/ 3918676 h 6099980"/>
              <a:gd name="connsiteX2159" fmla="*/ 4059556 w 6703452"/>
              <a:gd name="connsiteY2159" fmla="*/ 3868193 h 6099980"/>
              <a:gd name="connsiteX2160" fmla="*/ 4071938 w 6703452"/>
              <a:gd name="connsiteY2160" fmla="*/ 3817711 h 6099980"/>
              <a:gd name="connsiteX2161" fmla="*/ 4079558 w 6703452"/>
              <a:gd name="connsiteY2161" fmla="*/ 3790088 h 6099980"/>
              <a:gd name="connsiteX2162" fmla="*/ 4090036 w 6703452"/>
              <a:gd name="connsiteY2162" fmla="*/ 3760561 h 6099980"/>
              <a:gd name="connsiteX2163" fmla="*/ 4101466 w 6703452"/>
              <a:gd name="connsiteY2163" fmla="*/ 3729128 h 6099980"/>
              <a:gd name="connsiteX2164" fmla="*/ 4116704 w 6703452"/>
              <a:gd name="connsiteY2164" fmla="*/ 3694838 h 6099980"/>
              <a:gd name="connsiteX2165" fmla="*/ 4131944 w 6703452"/>
              <a:gd name="connsiteY2165" fmla="*/ 3666263 h 6099980"/>
              <a:gd name="connsiteX2166" fmla="*/ 4165284 w 6703452"/>
              <a:gd name="connsiteY2166" fmla="*/ 3609113 h 6099980"/>
              <a:gd name="connsiteX2167" fmla="*/ 4286252 w 6703452"/>
              <a:gd name="connsiteY2167" fmla="*/ 3406231 h 6099980"/>
              <a:gd name="connsiteX2168" fmla="*/ 4422458 w 6703452"/>
              <a:gd name="connsiteY2168" fmla="*/ 3224303 h 6099980"/>
              <a:gd name="connsiteX2169" fmla="*/ 4431984 w 6703452"/>
              <a:gd name="connsiteY2169" fmla="*/ 3219541 h 6099980"/>
              <a:gd name="connsiteX2170" fmla="*/ 4477704 w 6703452"/>
              <a:gd name="connsiteY2170" fmla="*/ 3163343 h 6099980"/>
              <a:gd name="connsiteX2171" fmla="*/ 4526280 w 6703452"/>
              <a:gd name="connsiteY2171" fmla="*/ 3107146 h 6099980"/>
              <a:gd name="connsiteX2172" fmla="*/ 4525328 w 6703452"/>
              <a:gd name="connsiteY2172" fmla="*/ 3108098 h 6099980"/>
              <a:gd name="connsiteX2173" fmla="*/ 4526280 w 6703452"/>
              <a:gd name="connsiteY2173" fmla="*/ 3106193 h 6099980"/>
              <a:gd name="connsiteX2174" fmla="*/ 4547236 w 6703452"/>
              <a:gd name="connsiteY2174" fmla="*/ 3080476 h 6099980"/>
              <a:gd name="connsiteX2175" fmla="*/ 4606292 w 6703452"/>
              <a:gd name="connsiteY2175" fmla="*/ 3004276 h 6099980"/>
              <a:gd name="connsiteX2176" fmla="*/ 4701540 w 6703452"/>
              <a:gd name="connsiteY2176" fmla="*/ 2890928 h 6099980"/>
              <a:gd name="connsiteX2177" fmla="*/ 4649152 w 6703452"/>
              <a:gd name="connsiteY2177" fmla="*/ 2943316 h 6099980"/>
              <a:gd name="connsiteX2178" fmla="*/ 4581526 w 6703452"/>
              <a:gd name="connsiteY2178" fmla="*/ 3021421 h 6099980"/>
              <a:gd name="connsiteX2179" fmla="*/ 4555808 w 6703452"/>
              <a:gd name="connsiteY2179" fmla="*/ 3056663 h 6099980"/>
              <a:gd name="connsiteX2180" fmla="*/ 4452938 w 6703452"/>
              <a:gd name="connsiteY2180" fmla="*/ 3174773 h 6099980"/>
              <a:gd name="connsiteX2181" fmla="*/ 4585336 w 6703452"/>
              <a:gd name="connsiteY2181" fmla="*/ 3011896 h 6099980"/>
              <a:gd name="connsiteX2182" fmla="*/ 4756786 w 6703452"/>
              <a:gd name="connsiteY2182" fmla="*/ 2819491 h 6099980"/>
              <a:gd name="connsiteX2183" fmla="*/ 4750140 w 6703452"/>
              <a:gd name="connsiteY2183" fmla="*/ 2825544 h 6099980"/>
              <a:gd name="connsiteX2184" fmla="*/ 4778692 w 6703452"/>
              <a:gd name="connsiteY2184" fmla="*/ 2798536 h 6099980"/>
              <a:gd name="connsiteX2185" fmla="*/ 4787266 w 6703452"/>
              <a:gd name="connsiteY2185" fmla="*/ 2785201 h 6099980"/>
              <a:gd name="connsiteX2186" fmla="*/ 4823460 w 6703452"/>
              <a:gd name="connsiteY2186" fmla="*/ 2744243 h 6099980"/>
              <a:gd name="connsiteX2187" fmla="*/ 4797744 w 6703452"/>
              <a:gd name="connsiteY2187" fmla="*/ 2779486 h 6099980"/>
              <a:gd name="connsiteX2188" fmla="*/ 4936808 w 6703452"/>
              <a:gd name="connsiteY2188" fmla="*/ 2660423 h 6099980"/>
              <a:gd name="connsiteX2189" fmla="*/ 4909186 w 6703452"/>
              <a:gd name="connsiteY2189" fmla="*/ 2679473 h 6099980"/>
              <a:gd name="connsiteX2190" fmla="*/ 4899660 w 6703452"/>
              <a:gd name="connsiteY2190" fmla="*/ 2685188 h 6099980"/>
              <a:gd name="connsiteX2191" fmla="*/ 4918712 w 6703452"/>
              <a:gd name="connsiteY2191" fmla="*/ 2668043 h 6099980"/>
              <a:gd name="connsiteX2192" fmla="*/ 4994912 w 6703452"/>
              <a:gd name="connsiteY2192" fmla="*/ 2612798 h 6099980"/>
              <a:gd name="connsiteX2193" fmla="*/ 4946332 w 6703452"/>
              <a:gd name="connsiteY2193" fmla="*/ 2649946 h 6099980"/>
              <a:gd name="connsiteX2194" fmla="*/ 4980624 w 6703452"/>
              <a:gd name="connsiteY2194" fmla="*/ 2628991 h 6099980"/>
              <a:gd name="connsiteX2195" fmla="*/ 5015866 w 6703452"/>
              <a:gd name="connsiteY2195" fmla="*/ 2608988 h 6099980"/>
              <a:gd name="connsiteX2196" fmla="*/ 5072064 w 6703452"/>
              <a:gd name="connsiteY2196" fmla="*/ 2577556 h 6099980"/>
              <a:gd name="connsiteX2197" fmla="*/ 5052060 w 6703452"/>
              <a:gd name="connsiteY2197" fmla="*/ 2590891 h 6099980"/>
              <a:gd name="connsiteX2198" fmla="*/ 4999672 w 6703452"/>
              <a:gd name="connsiteY2198" fmla="*/ 2624228 h 6099980"/>
              <a:gd name="connsiteX2199" fmla="*/ 4873944 w 6703452"/>
              <a:gd name="connsiteY2199" fmla="*/ 2719478 h 6099980"/>
              <a:gd name="connsiteX2200" fmla="*/ 4925378 w 6703452"/>
              <a:gd name="connsiteY2200" fmla="*/ 2680426 h 6099980"/>
              <a:gd name="connsiteX2201" fmla="*/ 4886324 w 6703452"/>
              <a:gd name="connsiteY2201" fmla="*/ 2712811 h 6099980"/>
              <a:gd name="connsiteX2202" fmla="*/ 4865370 w 6703452"/>
              <a:gd name="connsiteY2202" fmla="*/ 2729956 h 6099980"/>
              <a:gd name="connsiteX2203" fmla="*/ 4835844 w 6703452"/>
              <a:gd name="connsiteY2203" fmla="*/ 2754721 h 6099980"/>
              <a:gd name="connsiteX2204" fmla="*/ 4876800 w 6703452"/>
              <a:gd name="connsiteY2204" fmla="*/ 2726146 h 6099980"/>
              <a:gd name="connsiteX2205" fmla="*/ 4873944 w 6703452"/>
              <a:gd name="connsiteY2205" fmla="*/ 2734718 h 6099980"/>
              <a:gd name="connsiteX2206" fmla="*/ 4870132 w 6703452"/>
              <a:gd name="connsiteY2206" fmla="*/ 2735671 h 6099980"/>
              <a:gd name="connsiteX2207" fmla="*/ 4843464 w 6703452"/>
              <a:gd name="connsiteY2207" fmla="*/ 2758531 h 6099980"/>
              <a:gd name="connsiteX2208" fmla="*/ 4823460 w 6703452"/>
              <a:gd name="connsiteY2208" fmla="*/ 2776628 h 6099980"/>
              <a:gd name="connsiteX2209" fmla="*/ 4813936 w 6703452"/>
              <a:gd name="connsiteY2209" fmla="*/ 2789011 h 6099980"/>
              <a:gd name="connsiteX2210" fmla="*/ 4832986 w 6703452"/>
              <a:gd name="connsiteY2210" fmla="*/ 2776628 h 6099980"/>
              <a:gd name="connsiteX2211" fmla="*/ 4896804 w 6703452"/>
              <a:gd name="connsiteY2211" fmla="*/ 2725193 h 6099980"/>
              <a:gd name="connsiteX2212" fmla="*/ 4957764 w 6703452"/>
              <a:gd name="connsiteY2212" fmla="*/ 2677568 h 6099980"/>
              <a:gd name="connsiteX2213" fmla="*/ 5068252 w 6703452"/>
              <a:gd name="connsiteY2213" fmla="*/ 2601368 h 6099980"/>
              <a:gd name="connsiteX2214" fmla="*/ 5128260 w 6703452"/>
              <a:gd name="connsiteY2214" fmla="*/ 2569936 h 6099980"/>
              <a:gd name="connsiteX2215" fmla="*/ 5158740 w 6703452"/>
              <a:gd name="connsiteY2215" fmla="*/ 2555648 h 6099980"/>
              <a:gd name="connsiteX2216" fmla="*/ 5189220 w 6703452"/>
              <a:gd name="connsiteY2216" fmla="*/ 2542313 h 6099980"/>
              <a:gd name="connsiteX2217" fmla="*/ 5319712 w 6703452"/>
              <a:gd name="connsiteY2217" fmla="*/ 2506118 h 6099980"/>
              <a:gd name="connsiteX2218" fmla="*/ 5373052 w 6703452"/>
              <a:gd name="connsiteY2218" fmla="*/ 2495641 h 6099980"/>
              <a:gd name="connsiteX2219" fmla="*/ 5430204 w 6703452"/>
              <a:gd name="connsiteY2219" fmla="*/ 2486116 h 6099980"/>
              <a:gd name="connsiteX2220" fmla="*/ 5451158 w 6703452"/>
              <a:gd name="connsiteY2220" fmla="*/ 2477543 h 6099980"/>
              <a:gd name="connsiteX2221" fmla="*/ 5574030 w 6703452"/>
              <a:gd name="connsiteY2221" fmla="*/ 2462303 h 6099980"/>
              <a:gd name="connsiteX2222" fmla="*/ 5537836 w 6703452"/>
              <a:gd name="connsiteY2222" fmla="*/ 2468018 h 6099980"/>
              <a:gd name="connsiteX2223" fmla="*/ 5524500 w 6703452"/>
              <a:gd name="connsiteY2223" fmla="*/ 2471828 h 6099980"/>
              <a:gd name="connsiteX2224" fmla="*/ 5519738 w 6703452"/>
              <a:gd name="connsiteY2224" fmla="*/ 2473733 h 6099980"/>
              <a:gd name="connsiteX2225" fmla="*/ 5682616 w 6703452"/>
              <a:gd name="connsiteY2225" fmla="*/ 2438491 h 6099980"/>
              <a:gd name="connsiteX2226" fmla="*/ 5614036 w 6703452"/>
              <a:gd name="connsiteY2226" fmla="*/ 2457541 h 6099980"/>
              <a:gd name="connsiteX2227" fmla="*/ 5616892 w 6703452"/>
              <a:gd name="connsiteY2227" fmla="*/ 2460398 h 6099980"/>
              <a:gd name="connsiteX2228" fmla="*/ 5653088 w 6703452"/>
              <a:gd name="connsiteY2228" fmla="*/ 2462303 h 6099980"/>
              <a:gd name="connsiteX2229" fmla="*/ 5816918 w 6703452"/>
              <a:gd name="connsiteY2229" fmla="*/ 2417536 h 6099980"/>
              <a:gd name="connsiteX2230" fmla="*/ 5782628 w 6703452"/>
              <a:gd name="connsiteY2230" fmla="*/ 2424203 h 6099980"/>
              <a:gd name="connsiteX2231" fmla="*/ 5815012 w 6703452"/>
              <a:gd name="connsiteY2231" fmla="*/ 2413726 h 6099980"/>
              <a:gd name="connsiteX2232" fmla="*/ 5847398 w 6703452"/>
              <a:gd name="connsiteY2232" fmla="*/ 2401343 h 6099980"/>
              <a:gd name="connsiteX2233" fmla="*/ 5918836 w 6703452"/>
              <a:gd name="connsiteY2233" fmla="*/ 2372768 h 6099980"/>
              <a:gd name="connsiteX2234" fmla="*/ 6015992 w 6703452"/>
              <a:gd name="connsiteY2234" fmla="*/ 2314666 h 6099980"/>
              <a:gd name="connsiteX2235" fmla="*/ 6013132 w 6703452"/>
              <a:gd name="connsiteY2235" fmla="*/ 2317523 h 6099980"/>
              <a:gd name="connsiteX2236" fmla="*/ 6093144 w 6703452"/>
              <a:gd name="connsiteY2236" fmla="*/ 2255611 h 6099980"/>
              <a:gd name="connsiteX2237" fmla="*/ 6165532 w 6703452"/>
              <a:gd name="connsiteY2237" fmla="*/ 2172743 h 6099980"/>
              <a:gd name="connsiteX2238" fmla="*/ 6184584 w 6703452"/>
              <a:gd name="connsiteY2238" fmla="*/ 2133691 h 6099980"/>
              <a:gd name="connsiteX2239" fmla="*/ 6207444 w 6703452"/>
              <a:gd name="connsiteY2239" fmla="*/ 2064158 h 6099980"/>
              <a:gd name="connsiteX2240" fmla="*/ 6186488 w 6703452"/>
              <a:gd name="connsiteY2240" fmla="*/ 2109878 h 6099980"/>
              <a:gd name="connsiteX2241" fmla="*/ 6179820 w 6703452"/>
              <a:gd name="connsiteY2241" fmla="*/ 2118451 h 6099980"/>
              <a:gd name="connsiteX2242" fmla="*/ 6181724 w 6703452"/>
              <a:gd name="connsiteY2242" fmla="*/ 2107021 h 6099980"/>
              <a:gd name="connsiteX2243" fmla="*/ 6195060 w 6703452"/>
              <a:gd name="connsiteY2243" fmla="*/ 2077493 h 6099980"/>
              <a:gd name="connsiteX2244" fmla="*/ 6192204 w 6703452"/>
              <a:gd name="connsiteY2244" fmla="*/ 2081303 h 6099980"/>
              <a:gd name="connsiteX2245" fmla="*/ 6183630 w 6703452"/>
              <a:gd name="connsiteY2245" fmla="*/ 2096543 h 6099980"/>
              <a:gd name="connsiteX2246" fmla="*/ 6090286 w 6703452"/>
              <a:gd name="connsiteY2246" fmla="*/ 2227988 h 6099980"/>
              <a:gd name="connsiteX2247" fmla="*/ 6003608 w 6703452"/>
              <a:gd name="connsiteY2247" fmla="*/ 2306093 h 6099980"/>
              <a:gd name="connsiteX2248" fmla="*/ 6083618 w 6703452"/>
              <a:gd name="connsiteY2248" fmla="*/ 2242276 h 6099980"/>
              <a:gd name="connsiteX2249" fmla="*/ 5890260 w 6703452"/>
              <a:gd name="connsiteY2249" fmla="*/ 2371816 h 6099980"/>
              <a:gd name="connsiteX2250" fmla="*/ 5858828 w 6703452"/>
              <a:gd name="connsiteY2250" fmla="*/ 2380388 h 6099980"/>
              <a:gd name="connsiteX2251" fmla="*/ 5835968 w 6703452"/>
              <a:gd name="connsiteY2251" fmla="*/ 2389913 h 6099980"/>
              <a:gd name="connsiteX2252" fmla="*/ 5812156 w 6703452"/>
              <a:gd name="connsiteY2252" fmla="*/ 2398486 h 6099980"/>
              <a:gd name="connsiteX2253" fmla="*/ 5762624 w 6703452"/>
              <a:gd name="connsiteY2253" fmla="*/ 2413726 h 6099980"/>
              <a:gd name="connsiteX2254" fmla="*/ 5797868 w 6703452"/>
              <a:gd name="connsiteY2254" fmla="*/ 2399438 h 6099980"/>
              <a:gd name="connsiteX2255" fmla="*/ 5875972 w 6703452"/>
              <a:gd name="connsiteY2255" fmla="*/ 2368006 h 6099980"/>
              <a:gd name="connsiteX2256" fmla="*/ 5815012 w 6703452"/>
              <a:gd name="connsiteY2256" fmla="*/ 2388961 h 6099980"/>
              <a:gd name="connsiteX2257" fmla="*/ 5764530 w 6703452"/>
              <a:gd name="connsiteY2257" fmla="*/ 2405153 h 6099980"/>
              <a:gd name="connsiteX2258" fmla="*/ 5713096 w 6703452"/>
              <a:gd name="connsiteY2258" fmla="*/ 2418488 h 6099980"/>
              <a:gd name="connsiteX2259" fmla="*/ 5680712 w 6703452"/>
              <a:gd name="connsiteY2259" fmla="*/ 2430871 h 6099980"/>
              <a:gd name="connsiteX2260" fmla="*/ 5633086 w 6703452"/>
              <a:gd name="connsiteY2260" fmla="*/ 2437538 h 6099980"/>
              <a:gd name="connsiteX2261" fmla="*/ 5651184 w 6703452"/>
              <a:gd name="connsiteY2261" fmla="*/ 2429918 h 6099980"/>
              <a:gd name="connsiteX2262" fmla="*/ 5809298 w 6703452"/>
              <a:gd name="connsiteY2262" fmla="*/ 2385151 h 6099980"/>
              <a:gd name="connsiteX2263" fmla="*/ 5765484 w 6703452"/>
              <a:gd name="connsiteY2263" fmla="*/ 2394676 h 6099980"/>
              <a:gd name="connsiteX2264" fmla="*/ 5829300 w 6703452"/>
              <a:gd name="connsiteY2264" fmla="*/ 2374673 h 6099980"/>
              <a:gd name="connsiteX2265" fmla="*/ 5889308 w 6703452"/>
              <a:gd name="connsiteY2265" fmla="*/ 2349908 h 6099980"/>
              <a:gd name="connsiteX2266" fmla="*/ 5861686 w 6703452"/>
              <a:gd name="connsiteY2266" fmla="*/ 2364196 h 6099980"/>
              <a:gd name="connsiteX2267" fmla="*/ 5953124 w 6703452"/>
              <a:gd name="connsiteY2267" fmla="*/ 2319428 h 6099980"/>
              <a:gd name="connsiteX2268" fmla="*/ 5984558 w 6703452"/>
              <a:gd name="connsiteY2268" fmla="*/ 2304188 h 6099980"/>
              <a:gd name="connsiteX2269" fmla="*/ 6015038 w 6703452"/>
              <a:gd name="connsiteY2269" fmla="*/ 2287043 h 6099980"/>
              <a:gd name="connsiteX2270" fmla="*/ 6092192 w 6703452"/>
              <a:gd name="connsiteY2270" fmla="*/ 2220368 h 6099980"/>
              <a:gd name="connsiteX2271" fmla="*/ 6119502 w 6703452"/>
              <a:gd name="connsiteY2271" fmla="*/ 2185075 h 6099980"/>
              <a:gd name="connsiteX2272" fmla="*/ 6076952 w 6703452"/>
              <a:gd name="connsiteY2272" fmla="*/ 2233703 h 6099980"/>
              <a:gd name="connsiteX2273" fmla="*/ 6071236 w 6703452"/>
              <a:gd name="connsiteY2273" fmla="*/ 2238465 h 6099980"/>
              <a:gd name="connsiteX2274" fmla="*/ 6121304 w 6703452"/>
              <a:gd name="connsiteY2274" fmla="*/ 2182746 h 6099980"/>
              <a:gd name="connsiteX2275" fmla="*/ 6123148 w 6703452"/>
              <a:gd name="connsiteY2275" fmla="*/ 2180363 h 6099980"/>
              <a:gd name="connsiteX2276" fmla="*/ 6154104 w 6703452"/>
              <a:gd name="connsiteY2276" fmla="*/ 2134643 h 6099980"/>
              <a:gd name="connsiteX2277" fmla="*/ 6204586 w 6703452"/>
              <a:gd name="connsiteY2277" fmla="*/ 2003198 h 6099980"/>
              <a:gd name="connsiteX2278" fmla="*/ 6198872 w 6703452"/>
              <a:gd name="connsiteY2278" fmla="*/ 2039393 h 6099980"/>
              <a:gd name="connsiteX2279" fmla="*/ 6199824 w 6703452"/>
              <a:gd name="connsiteY2279" fmla="*/ 2042251 h 6099980"/>
              <a:gd name="connsiteX2280" fmla="*/ 6204586 w 6703452"/>
              <a:gd name="connsiteY2280" fmla="*/ 2044156 h 6099980"/>
              <a:gd name="connsiteX2281" fmla="*/ 6214112 w 6703452"/>
              <a:gd name="connsiteY2281" fmla="*/ 1949858 h 6099980"/>
              <a:gd name="connsiteX2282" fmla="*/ 6208396 w 6703452"/>
              <a:gd name="connsiteY2282" fmla="*/ 1918426 h 6099980"/>
              <a:gd name="connsiteX2283" fmla="*/ 6203632 w 6703452"/>
              <a:gd name="connsiteY2283" fmla="*/ 1903186 h 6099980"/>
              <a:gd name="connsiteX2284" fmla="*/ 6198872 w 6703452"/>
              <a:gd name="connsiteY2284" fmla="*/ 1887946 h 6099980"/>
              <a:gd name="connsiteX2285" fmla="*/ 6197918 w 6703452"/>
              <a:gd name="connsiteY2285" fmla="*/ 1869848 h 6099980"/>
              <a:gd name="connsiteX2286" fmla="*/ 6203632 w 6703452"/>
              <a:gd name="connsiteY2286" fmla="*/ 1884136 h 6099980"/>
              <a:gd name="connsiteX2287" fmla="*/ 6208396 w 6703452"/>
              <a:gd name="connsiteY2287" fmla="*/ 1901281 h 6099980"/>
              <a:gd name="connsiteX2288" fmla="*/ 6211252 w 6703452"/>
              <a:gd name="connsiteY2288" fmla="*/ 1912711 h 6099980"/>
              <a:gd name="connsiteX2289" fmla="*/ 6212204 w 6703452"/>
              <a:gd name="connsiteY2289" fmla="*/ 1919378 h 6099980"/>
              <a:gd name="connsiteX2290" fmla="*/ 6213158 w 6703452"/>
              <a:gd name="connsiteY2290" fmla="*/ 1926046 h 6099980"/>
              <a:gd name="connsiteX2291" fmla="*/ 6204586 w 6703452"/>
              <a:gd name="connsiteY2291" fmla="*/ 1877468 h 6099980"/>
              <a:gd name="connsiteX2292" fmla="*/ 6201728 w 6703452"/>
              <a:gd name="connsiteY2292" fmla="*/ 1866990 h 6099980"/>
              <a:gd name="connsiteX2293" fmla="*/ 6197918 w 6703452"/>
              <a:gd name="connsiteY2293" fmla="*/ 1856513 h 6099980"/>
              <a:gd name="connsiteX2294" fmla="*/ 6191250 w 6703452"/>
              <a:gd name="connsiteY2294" fmla="*/ 1837463 h 6099980"/>
              <a:gd name="connsiteX2295" fmla="*/ 6184584 w 6703452"/>
              <a:gd name="connsiteY2295" fmla="*/ 1814603 h 6099980"/>
              <a:gd name="connsiteX2296" fmla="*/ 6139816 w 6703452"/>
              <a:gd name="connsiteY2296" fmla="*/ 1727926 h 6099980"/>
              <a:gd name="connsiteX2297" fmla="*/ 6119812 w 6703452"/>
              <a:gd name="connsiteY2297" fmla="*/ 1691731 h 6099980"/>
              <a:gd name="connsiteX2298" fmla="*/ 6102668 w 6703452"/>
              <a:gd name="connsiteY2298" fmla="*/ 1659346 h 6099980"/>
              <a:gd name="connsiteX2299" fmla="*/ 6082556 w 6703452"/>
              <a:gd name="connsiteY2299" fmla="*/ 1617687 h 6099980"/>
              <a:gd name="connsiteX2300" fmla="*/ 6084572 w 6703452"/>
              <a:gd name="connsiteY2300" fmla="*/ 1619340 h 6099980"/>
              <a:gd name="connsiteX2301" fmla="*/ 6053138 w 6703452"/>
              <a:gd name="connsiteY2301" fmla="*/ 1494563 h 6099980"/>
              <a:gd name="connsiteX2302" fmla="*/ 6053138 w 6703452"/>
              <a:gd name="connsiteY2302" fmla="*/ 1416458 h 6099980"/>
              <a:gd name="connsiteX2303" fmla="*/ 6074092 w 6703452"/>
              <a:gd name="connsiteY2303" fmla="*/ 1333590 h 6099980"/>
              <a:gd name="connsiteX2304" fmla="*/ 6153150 w 6703452"/>
              <a:gd name="connsiteY2304" fmla="*/ 1208813 h 6099980"/>
              <a:gd name="connsiteX2305" fmla="*/ 6090286 w 6703452"/>
              <a:gd name="connsiteY2305" fmla="*/ 1310731 h 6099980"/>
              <a:gd name="connsiteX2306" fmla="*/ 6067424 w 6703452"/>
              <a:gd name="connsiteY2306" fmla="*/ 1407886 h 6099980"/>
              <a:gd name="connsiteX2307" fmla="*/ 6064568 w 6703452"/>
              <a:gd name="connsiteY2307" fmla="*/ 1422173 h 6099980"/>
              <a:gd name="connsiteX2308" fmla="*/ 6079808 w 6703452"/>
              <a:gd name="connsiteY2308" fmla="*/ 1424078 h 6099980"/>
              <a:gd name="connsiteX2309" fmla="*/ 6132196 w 6703452"/>
              <a:gd name="connsiteY2309" fmla="*/ 1274536 h 6099980"/>
              <a:gd name="connsiteX2310" fmla="*/ 6243638 w 6703452"/>
              <a:gd name="connsiteY2310" fmla="*/ 1149758 h 6099980"/>
              <a:gd name="connsiteX2311" fmla="*/ 6213158 w 6703452"/>
              <a:gd name="connsiteY2311" fmla="*/ 1170713 h 6099980"/>
              <a:gd name="connsiteX2312" fmla="*/ 6189152 w 6703452"/>
              <a:gd name="connsiteY2312" fmla="*/ 1194257 h 6099980"/>
              <a:gd name="connsiteX2313" fmla="*/ 6218872 w 6703452"/>
              <a:gd name="connsiteY2313" fmla="*/ 1161188 h 6099980"/>
              <a:gd name="connsiteX2314" fmla="*/ 6203632 w 6703452"/>
              <a:gd name="connsiteY2314" fmla="*/ 1178333 h 6099980"/>
              <a:gd name="connsiteX2315" fmla="*/ 6423660 w 6703452"/>
              <a:gd name="connsiteY2315" fmla="*/ 999263 h 6099980"/>
              <a:gd name="connsiteX2316" fmla="*/ 6350318 w 6703452"/>
              <a:gd name="connsiteY2316" fmla="*/ 1064033 h 6099980"/>
              <a:gd name="connsiteX2317" fmla="*/ 6436996 w 6703452"/>
              <a:gd name="connsiteY2317" fmla="*/ 998310 h 6099980"/>
              <a:gd name="connsiteX2318" fmla="*/ 6456046 w 6703452"/>
              <a:gd name="connsiteY2318" fmla="*/ 971641 h 6099980"/>
              <a:gd name="connsiteX2319" fmla="*/ 6587492 w 6703452"/>
              <a:gd name="connsiteY2319" fmla="*/ 819241 h 6099980"/>
              <a:gd name="connsiteX2320" fmla="*/ 6616066 w 6703452"/>
              <a:gd name="connsiteY2320" fmla="*/ 757328 h 6099980"/>
              <a:gd name="connsiteX2321" fmla="*/ 6631304 w 6703452"/>
              <a:gd name="connsiteY2321" fmla="*/ 706846 h 6099980"/>
              <a:gd name="connsiteX2322" fmla="*/ 6634164 w 6703452"/>
              <a:gd name="connsiteY2322" fmla="*/ 686843 h 6099980"/>
              <a:gd name="connsiteX2323" fmla="*/ 6631304 w 6703452"/>
              <a:gd name="connsiteY2323" fmla="*/ 679223 h 6099980"/>
              <a:gd name="connsiteX2324" fmla="*/ 6630352 w 6703452"/>
              <a:gd name="connsiteY2324" fmla="*/ 631598 h 6099980"/>
              <a:gd name="connsiteX2325" fmla="*/ 6622732 w 6703452"/>
              <a:gd name="connsiteY2325" fmla="*/ 569686 h 6099980"/>
              <a:gd name="connsiteX2326" fmla="*/ 6609398 w 6703452"/>
              <a:gd name="connsiteY2326" fmla="*/ 519203 h 6099980"/>
              <a:gd name="connsiteX2327" fmla="*/ 6608446 w 6703452"/>
              <a:gd name="connsiteY2327" fmla="*/ 505868 h 6099980"/>
              <a:gd name="connsiteX2328" fmla="*/ 6598920 w 6703452"/>
              <a:gd name="connsiteY2328" fmla="*/ 471578 h 6099980"/>
              <a:gd name="connsiteX2329" fmla="*/ 6566536 w 6703452"/>
              <a:gd name="connsiteY2329" fmla="*/ 390616 h 6099980"/>
              <a:gd name="connsiteX2330" fmla="*/ 6557964 w 6703452"/>
              <a:gd name="connsiteY2330" fmla="*/ 386806 h 6099980"/>
              <a:gd name="connsiteX2331" fmla="*/ 6393180 w 6703452"/>
              <a:gd name="connsiteY2331" fmla="*/ 199163 h 6099980"/>
              <a:gd name="connsiteX2332" fmla="*/ 6165532 w 6703452"/>
              <a:gd name="connsiteY2332" fmla="*/ 105818 h 6099980"/>
              <a:gd name="connsiteX2333" fmla="*/ 6035040 w 6703452"/>
              <a:gd name="connsiteY2333" fmla="*/ 117248 h 6099980"/>
              <a:gd name="connsiteX2334" fmla="*/ 5857876 w 6703452"/>
              <a:gd name="connsiteY2334" fmla="*/ 132488 h 6099980"/>
              <a:gd name="connsiteX2335" fmla="*/ 5694046 w 6703452"/>
              <a:gd name="connsiteY2335" fmla="*/ 174398 h 6099980"/>
              <a:gd name="connsiteX2336" fmla="*/ 5701666 w 6703452"/>
              <a:gd name="connsiteY2336" fmla="*/ 169636 h 6099980"/>
              <a:gd name="connsiteX2337" fmla="*/ 5670232 w 6703452"/>
              <a:gd name="connsiteY2337" fmla="*/ 181065 h 6099980"/>
              <a:gd name="connsiteX2338" fmla="*/ 5640704 w 6703452"/>
              <a:gd name="connsiteY2338" fmla="*/ 193448 h 6099980"/>
              <a:gd name="connsiteX2339" fmla="*/ 5613084 w 6703452"/>
              <a:gd name="connsiteY2339" fmla="*/ 206783 h 6099980"/>
              <a:gd name="connsiteX2340" fmla="*/ 5599748 w 6703452"/>
              <a:gd name="connsiteY2340" fmla="*/ 213450 h 6099980"/>
              <a:gd name="connsiteX2341" fmla="*/ 5587366 w 6703452"/>
              <a:gd name="connsiteY2341" fmla="*/ 220118 h 6099980"/>
              <a:gd name="connsiteX2342" fmla="*/ 5583556 w 6703452"/>
              <a:gd name="connsiteY2342" fmla="*/ 214403 h 6099980"/>
              <a:gd name="connsiteX2343" fmla="*/ 5447348 w 6703452"/>
              <a:gd name="connsiteY2343" fmla="*/ 296318 h 6099980"/>
              <a:gd name="connsiteX2344" fmla="*/ 5469256 w 6703452"/>
              <a:gd name="connsiteY2344" fmla="*/ 279173 h 6099980"/>
              <a:gd name="connsiteX2345" fmla="*/ 5516880 w 6703452"/>
              <a:gd name="connsiteY2345" fmla="*/ 249646 h 6099980"/>
              <a:gd name="connsiteX2346" fmla="*/ 5574984 w 6703452"/>
              <a:gd name="connsiteY2346" fmla="*/ 218213 h 6099980"/>
              <a:gd name="connsiteX2347" fmla="*/ 5626418 w 6703452"/>
              <a:gd name="connsiteY2347" fmla="*/ 193448 h 6099980"/>
              <a:gd name="connsiteX2348" fmla="*/ 5601652 w 6703452"/>
              <a:gd name="connsiteY2348" fmla="*/ 206783 h 6099980"/>
              <a:gd name="connsiteX2349" fmla="*/ 5727384 w 6703452"/>
              <a:gd name="connsiteY2349" fmla="*/ 155348 h 6099980"/>
              <a:gd name="connsiteX2350" fmla="*/ 5759768 w 6703452"/>
              <a:gd name="connsiteY2350" fmla="*/ 144871 h 6099980"/>
              <a:gd name="connsiteX2351" fmla="*/ 5788344 w 6703452"/>
              <a:gd name="connsiteY2351" fmla="*/ 137251 h 6099980"/>
              <a:gd name="connsiteX2352" fmla="*/ 5828348 w 6703452"/>
              <a:gd name="connsiteY2352" fmla="*/ 130583 h 6099980"/>
              <a:gd name="connsiteX2353" fmla="*/ 5821680 w 6703452"/>
              <a:gd name="connsiteY2353" fmla="*/ 134393 h 6099980"/>
              <a:gd name="connsiteX2354" fmla="*/ 5876924 w 6703452"/>
              <a:gd name="connsiteY2354" fmla="*/ 126773 h 6099980"/>
              <a:gd name="connsiteX2355" fmla="*/ 5926456 w 6703452"/>
              <a:gd name="connsiteY2355" fmla="*/ 121058 h 6099980"/>
              <a:gd name="connsiteX2356" fmla="*/ 5959792 w 6703452"/>
              <a:gd name="connsiteY2356" fmla="*/ 117248 h 6099980"/>
              <a:gd name="connsiteX2357" fmla="*/ 5989320 w 6703452"/>
              <a:gd name="connsiteY2357" fmla="*/ 111533 h 6099980"/>
              <a:gd name="connsiteX2358" fmla="*/ 5971224 w 6703452"/>
              <a:gd name="connsiteY2358" fmla="*/ 110580 h 6099980"/>
              <a:gd name="connsiteX2359" fmla="*/ 5933124 w 6703452"/>
              <a:gd name="connsiteY2359" fmla="*/ 111533 h 6099980"/>
              <a:gd name="connsiteX2360" fmla="*/ 5908358 w 6703452"/>
              <a:gd name="connsiteY2360" fmla="*/ 110580 h 6099980"/>
              <a:gd name="connsiteX2361" fmla="*/ 5832158 w 6703452"/>
              <a:gd name="connsiteY2361" fmla="*/ 123915 h 6099980"/>
              <a:gd name="connsiteX2362" fmla="*/ 5744528 w 6703452"/>
              <a:gd name="connsiteY2362" fmla="*/ 145823 h 6099980"/>
              <a:gd name="connsiteX2363" fmla="*/ 5841684 w 6703452"/>
              <a:gd name="connsiteY2363" fmla="*/ 119153 h 6099980"/>
              <a:gd name="connsiteX2364" fmla="*/ 5919788 w 6703452"/>
              <a:gd name="connsiteY2364" fmla="*/ 107723 h 6099980"/>
              <a:gd name="connsiteX2365" fmla="*/ 6010276 w 6703452"/>
              <a:gd name="connsiteY2365" fmla="*/ 92483 h 6099980"/>
              <a:gd name="connsiteX2366" fmla="*/ 5965508 w 6703452"/>
              <a:gd name="connsiteY2366" fmla="*/ 86768 h 6099980"/>
              <a:gd name="connsiteX2367" fmla="*/ 5938838 w 6703452"/>
              <a:gd name="connsiteY2367" fmla="*/ 91530 h 6099980"/>
              <a:gd name="connsiteX2368" fmla="*/ 5924550 w 6703452"/>
              <a:gd name="connsiteY2368" fmla="*/ 93435 h 6099980"/>
              <a:gd name="connsiteX2369" fmla="*/ 5909312 w 6703452"/>
              <a:gd name="connsiteY2369" fmla="*/ 96293 h 6099980"/>
              <a:gd name="connsiteX2370" fmla="*/ 5878830 w 6703452"/>
              <a:gd name="connsiteY2370" fmla="*/ 101055 h 6099980"/>
              <a:gd name="connsiteX2371" fmla="*/ 5846446 w 6703452"/>
              <a:gd name="connsiteY2371" fmla="*/ 108676 h 6099980"/>
              <a:gd name="connsiteX2372" fmla="*/ 5859780 w 6703452"/>
              <a:gd name="connsiteY2372" fmla="*/ 107723 h 6099980"/>
              <a:gd name="connsiteX2373" fmla="*/ 5876924 w 6703452"/>
              <a:gd name="connsiteY2373" fmla="*/ 105818 h 6099980"/>
              <a:gd name="connsiteX2374" fmla="*/ 5902644 w 6703452"/>
              <a:gd name="connsiteY2374" fmla="*/ 102960 h 6099980"/>
              <a:gd name="connsiteX2375" fmla="*/ 5764530 w 6703452"/>
              <a:gd name="connsiteY2375" fmla="*/ 135346 h 6099980"/>
              <a:gd name="connsiteX2376" fmla="*/ 5725478 w 6703452"/>
              <a:gd name="connsiteY2376" fmla="*/ 147728 h 6099980"/>
              <a:gd name="connsiteX2377" fmla="*/ 5687378 w 6703452"/>
              <a:gd name="connsiteY2377" fmla="*/ 162015 h 6099980"/>
              <a:gd name="connsiteX2378" fmla="*/ 5616892 w 6703452"/>
              <a:gd name="connsiteY2378" fmla="*/ 193448 h 6099980"/>
              <a:gd name="connsiteX2379" fmla="*/ 5620704 w 6703452"/>
              <a:gd name="connsiteY2379" fmla="*/ 190590 h 6099980"/>
              <a:gd name="connsiteX2380" fmla="*/ 5594032 w 6703452"/>
              <a:gd name="connsiteY2380" fmla="*/ 202973 h 6099980"/>
              <a:gd name="connsiteX2381" fmla="*/ 5567364 w 6703452"/>
              <a:gd name="connsiteY2381" fmla="*/ 216308 h 6099980"/>
              <a:gd name="connsiteX2382" fmla="*/ 5514976 w 6703452"/>
              <a:gd name="connsiteY2382" fmla="*/ 244883 h 6099980"/>
              <a:gd name="connsiteX2383" fmla="*/ 5560696 w 6703452"/>
              <a:gd name="connsiteY2383" fmla="*/ 214403 h 6099980"/>
              <a:gd name="connsiteX2384" fmla="*/ 5421630 w 6703452"/>
              <a:gd name="connsiteY2384" fmla="*/ 304891 h 6099980"/>
              <a:gd name="connsiteX2385" fmla="*/ 5420678 w 6703452"/>
              <a:gd name="connsiteY2385" fmla="*/ 301081 h 6099980"/>
              <a:gd name="connsiteX2386" fmla="*/ 5374958 w 6703452"/>
              <a:gd name="connsiteY2386" fmla="*/ 331561 h 6099980"/>
              <a:gd name="connsiteX2387" fmla="*/ 5336858 w 6703452"/>
              <a:gd name="connsiteY2387" fmla="*/ 359183 h 6099980"/>
              <a:gd name="connsiteX2388" fmla="*/ 5326380 w 6703452"/>
              <a:gd name="connsiteY2388" fmla="*/ 379186 h 6099980"/>
              <a:gd name="connsiteX2389" fmla="*/ 5370196 w 6703452"/>
              <a:gd name="connsiteY2389" fmla="*/ 345848 h 6099980"/>
              <a:gd name="connsiteX2390" fmla="*/ 5409248 w 6703452"/>
              <a:gd name="connsiteY2390" fmla="*/ 315368 h 6099980"/>
              <a:gd name="connsiteX2391" fmla="*/ 5339716 w 6703452"/>
              <a:gd name="connsiteY2391" fmla="*/ 373470 h 6099980"/>
              <a:gd name="connsiteX2392" fmla="*/ 5333048 w 6703452"/>
              <a:gd name="connsiteY2392" fmla="*/ 378233 h 6099980"/>
              <a:gd name="connsiteX2393" fmla="*/ 5293044 w 6703452"/>
              <a:gd name="connsiteY2393" fmla="*/ 416333 h 6099980"/>
              <a:gd name="connsiteX2394" fmla="*/ 5259704 w 6703452"/>
              <a:gd name="connsiteY2394" fmla="*/ 437288 h 6099980"/>
              <a:gd name="connsiteX2395" fmla="*/ 5209224 w 6703452"/>
              <a:gd name="connsiteY2395" fmla="*/ 479198 h 6099980"/>
              <a:gd name="connsiteX2396" fmla="*/ 5229224 w 6703452"/>
              <a:gd name="connsiteY2396" fmla="*/ 470626 h 6099980"/>
              <a:gd name="connsiteX2397" fmla="*/ 5120640 w 6703452"/>
              <a:gd name="connsiteY2397" fmla="*/ 567781 h 6099980"/>
              <a:gd name="connsiteX2398" fmla="*/ 5010150 w 6703452"/>
              <a:gd name="connsiteY2398" fmla="*/ 672556 h 6099980"/>
              <a:gd name="connsiteX2399" fmla="*/ 4892992 w 6703452"/>
              <a:gd name="connsiteY2399" fmla="*/ 773521 h 6099980"/>
              <a:gd name="connsiteX2400" fmla="*/ 4826318 w 6703452"/>
              <a:gd name="connsiteY2400" fmla="*/ 809716 h 6099980"/>
              <a:gd name="connsiteX2401" fmla="*/ 4758692 w 6703452"/>
              <a:gd name="connsiteY2401" fmla="*/ 828766 h 6099980"/>
              <a:gd name="connsiteX2402" fmla="*/ 4799648 w 6703452"/>
              <a:gd name="connsiteY2402" fmla="*/ 812573 h 6099980"/>
              <a:gd name="connsiteX2403" fmla="*/ 4792028 w 6703452"/>
              <a:gd name="connsiteY2403" fmla="*/ 810668 h 6099980"/>
              <a:gd name="connsiteX2404" fmla="*/ 4759644 w 6703452"/>
              <a:gd name="connsiteY2404" fmla="*/ 814478 h 6099980"/>
              <a:gd name="connsiteX2405" fmla="*/ 4821556 w 6703452"/>
              <a:gd name="connsiteY2405" fmla="*/ 798285 h 6099980"/>
              <a:gd name="connsiteX2406" fmla="*/ 4888230 w 6703452"/>
              <a:gd name="connsiteY2406" fmla="*/ 761138 h 6099980"/>
              <a:gd name="connsiteX2407" fmla="*/ 4996816 w 6703452"/>
              <a:gd name="connsiteY2407" fmla="*/ 663983 h 6099980"/>
              <a:gd name="connsiteX2408" fmla="*/ 4957764 w 6703452"/>
              <a:gd name="connsiteY2408" fmla="*/ 707798 h 6099980"/>
              <a:gd name="connsiteX2409" fmla="*/ 4904424 w 6703452"/>
              <a:gd name="connsiteY2409" fmla="*/ 755423 h 6099980"/>
              <a:gd name="connsiteX2410" fmla="*/ 4834892 w 6703452"/>
              <a:gd name="connsiteY2410" fmla="*/ 798285 h 6099980"/>
              <a:gd name="connsiteX2411" fmla="*/ 4892040 w 6703452"/>
              <a:gd name="connsiteY2411" fmla="*/ 769710 h 6099980"/>
              <a:gd name="connsiteX2412" fmla="*/ 4956812 w 6703452"/>
              <a:gd name="connsiteY2412" fmla="*/ 714466 h 6099980"/>
              <a:gd name="connsiteX2413" fmla="*/ 5007292 w 6703452"/>
              <a:gd name="connsiteY2413" fmla="*/ 662078 h 6099980"/>
              <a:gd name="connsiteX2414" fmla="*/ 5034916 w 6703452"/>
              <a:gd name="connsiteY2414" fmla="*/ 640171 h 6099980"/>
              <a:gd name="connsiteX2415" fmla="*/ 5171124 w 6703452"/>
              <a:gd name="connsiteY2415" fmla="*/ 504916 h 6099980"/>
              <a:gd name="connsiteX2416" fmla="*/ 5214938 w 6703452"/>
              <a:gd name="connsiteY2416" fmla="*/ 462053 h 6099980"/>
              <a:gd name="connsiteX2417" fmla="*/ 5295900 w 6703452"/>
              <a:gd name="connsiteY2417" fmla="*/ 396331 h 6099980"/>
              <a:gd name="connsiteX2418" fmla="*/ 5341620 w 6703452"/>
              <a:gd name="connsiteY2418" fmla="*/ 351563 h 6099980"/>
              <a:gd name="connsiteX2419" fmla="*/ 5213032 w 6703452"/>
              <a:gd name="connsiteY2419" fmla="*/ 452528 h 6099980"/>
              <a:gd name="connsiteX2420" fmla="*/ 5131238 w 6703452"/>
              <a:gd name="connsiteY2420" fmla="*/ 528490 h 6099980"/>
              <a:gd name="connsiteX2421" fmla="*/ 5100184 w 6703452"/>
              <a:gd name="connsiteY2421" fmla="*/ 558023 h 6099980"/>
              <a:gd name="connsiteX2422" fmla="*/ 5062538 w 6703452"/>
              <a:gd name="connsiteY2422" fmla="*/ 596355 h 6099980"/>
              <a:gd name="connsiteX2423" fmla="*/ 5056824 w 6703452"/>
              <a:gd name="connsiteY2423" fmla="*/ 601117 h 6099980"/>
              <a:gd name="connsiteX2424" fmla="*/ 5084486 w 6703452"/>
              <a:gd name="connsiteY2424" fmla="*/ 572953 h 6099980"/>
              <a:gd name="connsiteX2425" fmla="*/ 5055872 w 6703452"/>
              <a:gd name="connsiteY2425" fmla="*/ 600166 h 6099980"/>
              <a:gd name="connsiteX2426" fmla="*/ 5084446 w 6703452"/>
              <a:gd name="connsiteY2426" fmla="*/ 569686 h 6099980"/>
              <a:gd name="connsiteX2427" fmla="*/ 5010150 w 6703452"/>
              <a:gd name="connsiteY2427" fmla="*/ 642076 h 6099980"/>
              <a:gd name="connsiteX2428" fmla="*/ 4950144 w 6703452"/>
              <a:gd name="connsiteY2428" fmla="*/ 703988 h 6099980"/>
              <a:gd name="connsiteX2429" fmla="*/ 4956812 w 6703452"/>
              <a:gd name="connsiteY2429" fmla="*/ 698273 h 6099980"/>
              <a:gd name="connsiteX2430" fmla="*/ 4888230 w 6703452"/>
              <a:gd name="connsiteY2430" fmla="*/ 755423 h 6099980"/>
              <a:gd name="connsiteX2431" fmla="*/ 4871086 w 6703452"/>
              <a:gd name="connsiteY2431" fmla="*/ 763043 h 6099980"/>
              <a:gd name="connsiteX2432" fmla="*/ 4837748 w 6703452"/>
              <a:gd name="connsiteY2432" fmla="*/ 779235 h 6099980"/>
              <a:gd name="connsiteX2433" fmla="*/ 4807268 w 6703452"/>
              <a:gd name="connsiteY2433" fmla="*/ 792571 h 6099980"/>
              <a:gd name="connsiteX2434" fmla="*/ 4765358 w 6703452"/>
              <a:gd name="connsiteY2434" fmla="*/ 804001 h 6099980"/>
              <a:gd name="connsiteX2435" fmla="*/ 4723448 w 6703452"/>
              <a:gd name="connsiteY2435" fmla="*/ 809716 h 6099980"/>
              <a:gd name="connsiteX2436" fmla="*/ 4656772 w 6703452"/>
              <a:gd name="connsiteY2436" fmla="*/ 798285 h 6099980"/>
              <a:gd name="connsiteX2437" fmla="*/ 4596766 w 6703452"/>
              <a:gd name="connsiteY2437" fmla="*/ 776378 h 6099980"/>
              <a:gd name="connsiteX2438" fmla="*/ 4600576 w 6703452"/>
              <a:gd name="connsiteY2438" fmla="*/ 783998 h 6099980"/>
              <a:gd name="connsiteX2439" fmla="*/ 4531996 w 6703452"/>
              <a:gd name="connsiteY2439" fmla="*/ 752566 h 6099980"/>
              <a:gd name="connsiteX2440" fmla="*/ 4471036 w 6703452"/>
              <a:gd name="connsiteY2440" fmla="*/ 725896 h 6099980"/>
              <a:gd name="connsiteX2441" fmla="*/ 4466272 w 6703452"/>
              <a:gd name="connsiteY2441" fmla="*/ 729706 h 6099980"/>
              <a:gd name="connsiteX2442" fmla="*/ 4618672 w 6703452"/>
              <a:gd name="connsiteY2442" fmla="*/ 798285 h 6099980"/>
              <a:gd name="connsiteX2443" fmla="*/ 4563428 w 6703452"/>
              <a:gd name="connsiteY2443" fmla="*/ 779235 h 6099980"/>
              <a:gd name="connsiteX2444" fmla="*/ 4506278 w 6703452"/>
              <a:gd name="connsiteY2444" fmla="*/ 755423 h 6099980"/>
              <a:gd name="connsiteX2445" fmla="*/ 4535804 w 6703452"/>
              <a:gd name="connsiteY2445" fmla="*/ 765901 h 6099980"/>
              <a:gd name="connsiteX2446" fmla="*/ 4508184 w 6703452"/>
              <a:gd name="connsiteY2446" fmla="*/ 751613 h 6099980"/>
              <a:gd name="connsiteX2447" fmla="*/ 4463416 w 6703452"/>
              <a:gd name="connsiteY2447" fmla="*/ 730658 h 6099980"/>
              <a:gd name="connsiteX2448" fmla="*/ 4437698 w 6703452"/>
              <a:gd name="connsiteY2448" fmla="*/ 718276 h 6099980"/>
              <a:gd name="connsiteX2449" fmla="*/ 4377692 w 6703452"/>
              <a:gd name="connsiteY2449" fmla="*/ 703035 h 6099980"/>
              <a:gd name="connsiteX2450" fmla="*/ 4392930 w 6703452"/>
              <a:gd name="connsiteY2450" fmla="*/ 705893 h 6099980"/>
              <a:gd name="connsiteX2451" fmla="*/ 4363404 w 6703452"/>
              <a:gd name="connsiteY2451" fmla="*/ 697321 h 6099980"/>
              <a:gd name="connsiteX2452" fmla="*/ 4339592 w 6703452"/>
              <a:gd name="connsiteY2452" fmla="*/ 693510 h 6099980"/>
              <a:gd name="connsiteX2453" fmla="*/ 4314826 w 6703452"/>
              <a:gd name="connsiteY2453" fmla="*/ 690653 h 6099980"/>
              <a:gd name="connsiteX2454" fmla="*/ 4279584 w 6703452"/>
              <a:gd name="connsiteY2454" fmla="*/ 687796 h 6099980"/>
              <a:gd name="connsiteX2455" fmla="*/ 4325304 w 6703452"/>
              <a:gd name="connsiteY2455" fmla="*/ 694463 h 6099980"/>
              <a:gd name="connsiteX2456" fmla="*/ 4368166 w 6703452"/>
              <a:gd name="connsiteY2456" fmla="*/ 703988 h 6099980"/>
              <a:gd name="connsiteX2457" fmla="*/ 4413886 w 6703452"/>
              <a:gd name="connsiteY2457" fmla="*/ 716371 h 6099980"/>
              <a:gd name="connsiteX2458" fmla="*/ 4451986 w 6703452"/>
              <a:gd name="connsiteY2458" fmla="*/ 729706 h 6099980"/>
              <a:gd name="connsiteX2459" fmla="*/ 4415792 w 6703452"/>
              <a:gd name="connsiteY2459" fmla="*/ 717323 h 6099980"/>
              <a:gd name="connsiteX2460" fmla="*/ 4385312 w 6703452"/>
              <a:gd name="connsiteY2460" fmla="*/ 709703 h 6099980"/>
              <a:gd name="connsiteX2461" fmla="*/ 4370070 w 6703452"/>
              <a:gd name="connsiteY2461" fmla="*/ 705893 h 6099980"/>
              <a:gd name="connsiteX2462" fmla="*/ 4354830 w 6703452"/>
              <a:gd name="connsiteY2462" fmla="*/ 703035 h 6099980"/>
              <a:gd name="connsiteX2463" fmla="*/ 4325304 w 6703452"/>
              <a:gd name="connsiteY2463" fmla="*/ 698273 h 6099980"/>
              <a:gd name="connsiteX2464" fmla="*/ 4298632 w 6703452"/>
              <a:gd name="connsiteY2464" fmla="*/ 696368 h 6099980"/>
              <a:gd name="connsiteX2465" fmla="*/ 4261486 w 6703452"/>
              <a:gd name="connsiteY2465" fmla="*/ 694463 h 6099980"/>
              <a:gd name="connsiteX2466" fmla="*/ 4092892 w 6703452"/>
              <a:gd name="connsiteY2466" fmla="*/ 709703 h 6099980"/>
              <a:gd name="connsiteX2467" fmla="*/ 4124324 w 6703452"/>
              <a:gd name="connsiteY2467" fmla="*/ 701131 h 6099980"/>
              <a:gd name="connsiteX2468" fmla="*/ 4137660 w 6703452"/>
              <a:gd name="connsiteY2468" fmla="*/ 697321 h 6099980"/>
              <a:gd name="connsiteX2469" fmla="*/ 4143376 w 6703452"/>
              <a:gd name="connsiteY2469" fmla="*/ 691606 h 6099980"/>
              <a:gd name="connsiteX2470" fmla="*/ 4170998 w 6703452"/>
              <a:gd name="connsiteY2470" fmla="*/ 683985 h 6099980"/>
              <a:gd name="connsiteX2471" fmla="*/ 4212908 w 6703452"/>
              <a:gd name="connsiteY2471" fmla="*/ 680176 h 6099980"/>
              <a:gd name="connsiteX2472" fmla="*/ 4244340 w 6703452"/>
              <a:gd name="connsiteY2472" fmla="*/ 680176 h 6099980"/>
              <a:gd name="connsiteX2473" fmla="*/ 4253866 w 6703452"/>
              <a:gd name="connsiteY2473" fmla="*/ 680176 h 6099980"/>
              <a:gd name="connsiteX2474" fmla="*/ 4290060 w 6703452"/>
              <a:gd name="connsiteY2474" fmla="*/ 684938 h 6099980"/>
              <a:gd name="connsiteX2475" fmla="*/ 4342448 w 6703452"/>
              <a:gd name="connsiteY2475" fmla="*/ 690653 h 6099980"/>
              <a:gd name="connsiteX2476" fmla="*/ 4371024 w 6703452"/>
              <a:gd name="connsiteY2476" fmla="*/ 694463 h 6099980"/>
              <a:gd name="connsiteX2477" fmla="*/ 4397692 w 6703452"/>
              <a:gd name="connsiteY2477" fmla="*/ 700178 h 6099980"/>
              <a:gd name="connsiteX2478" fmla="*/ 4422458 w 6703452"/>
              <a:gd name="connsiteY2478" fmla="*/ 705893 h 6099980"/>
              <a:gd name="connsiteX2479" fmla="*/ 4443412 w 6703452"/>
              <a:gd name="connsiteY2479" fmla="*/ 712560 h 6099980"/>
              <a:gd name="connsiteX2480" fmla="*/ 4448176 w 6703452"/>
              <a:gd name="connsiteY2480" fmla="*/ 710656 h 6099980"/>
              <a:gd name="connsiteX2481" fmla="*/ 4439604 w 6703452"/>
              <a:gd name="connsiteY2481" fmla="*/ 705893 h 6099980"/>
              <a:gd name="connsiteX2482" fmla="*/ 4424364 w 6703452"/>
              <a:gd name="connsiteY2482" fmla="*/ 699226 h 6099980"/>
              <a:gd name="connsiteX2483" fmla="*/ 4397692 w 6703452"/>
              <a:gd name="connsiteY2483" fmla="*/ 691606 h 6099980"/>
              <a:gd name="connsiteX2484" fmla="*/ 4396740 w 6703452"/>
              <a:gd name="connsiteY2484" fmla="*/ 693510 h 6099980"/>
              <a:gd name="connsiteX2485" fmla="*/ 4359592 w 6703452"/>
              <a:gd name="connsiteY2485" fmla="*/ 687796 h 6099980"/>
              <a:gd name="connsiteX2486" fmla="*/ 4331970 w 6703452"/>
              <a:gd name="connsiteY2486" fmla="*/ 683985 h 6099980"/>
              <a:gd name="connsiteX2487" fmla="*/ 4324352 w 6703452"/>
              <a:gd name="connsiteY2487" fmla="*/ 683033 h 6099980"/>
              <a:gd name="connsiteX2488" fmla="*/ 4316730 w 6703452"/>
              <a:gd name="connsiteY2488" fmla="*/ 682081 h 6099980"/>
              <a:gd name="connsiteX2489" fmla="*/ 4300538 w 6703452"/>
              <a:gd name="connsiteY2489" fmla="*/ 681128 h 6099980"/>
              <a:gd name="connsiteX2490" fmla="*/ 4284344 w 6703452"/>
              <a:gd name="connsiteY2490" fmla="*/ 679223 h 6099980"/>
              <a:gd name="connsiteX2491" fmla="*/ 4267200 w 6703452"/>
              <a:gd name="connsiteY2491" fmla="*/ 678271 h 6099980"/>
              <a:gd name="connsiteX2492" fmla="*/ 4233864 w 6703452"/>
              <a:gd name="connsiteY2492" fmla="*/ 677318 h 6099980"/>
              <a:gd name="connsiteX2493" fmla="*/ 4249104 w 6703452"/>
              <a:gd name="connsiteY2493" fmla="*/ 669698 h 6099980"/>
              <a:gd name="connsiteX2494" fmla="*/ 4121468 w 6703452"/>
              <a:gd name="connsiteY2494" fmla="*/ 679223 h 6099980"/>
              <a:gd name="connsiteX2495" fmla="*/ 4132898 w 6703452"/>
              <a:gd name="connsiteY2495" fmla="*/ 677318 h 6099980"/>
              <a:gd name="connsiteX2496" fmla="*/ 4037292 w 6703452"/>
              <a:gd name="connsiteY2496" fmla="*/ 698868 h 6099980"/>
              <a:gd name="connsiteX2497" fmla="*/ 4029036 w 6703452"/>
              <a:gd name="connsiteY2497" fmla="*/ 702432 h 6099980"/>
              <a:gd name="connsiteX2498" fmla="*/ 4077652 w 6703452"/>
              <a:gd name="connsiteY2498" fmla="*/ 692557 h 6099980"/>
              <a:gd name="connsiteX2499" fmla="*/ 4022766 w 6703452"/>
              <a:gd name="connsiteY2499" fmla="*/ 706487 h 6099980"/>
              <a:gd name="connsiteX2500" fmla="*/ 4000150 w 6703452"/>
              <a:gd name="connsiteY2500" fmla="*/ 714904 h 6099980"/>
              <a:gd name="connsiteX2501" fmla="*/ 3954504 w 6703452"/>
              <a:gd name="connsiteY2501" fmla="*/ 734611 h 6099980"/>
              <a:gd name="connsiteX2502" fmla="*/ 3934778 w 6703452"/>
              <a:gd name="connsiteY2502" fmla="*/ 744945 h 6099980"/>
              <a:gd name="connsiteX2503" fmla="*/ 3896678 w 6703452"/>
              <a:gd name="connsiteY2503" fmla="*/ 767805 h 6099980"/>
              <a:gd name="connsiteX2504" fmla="*/ 3877628 w 6703452"/>
              <a:gd name="connsiteY2504" fmla="*/ 780187 h 6099980"/>
              <a:gd name="connsiteX2505" fmla="*/ 3858578 w 6703452"/>
              <a:gd name="connsiteY2505" fmla="*/ 794475 h 6099980"/>
              <a:gd name="connsiteX2506" fmla="*/ 3838576 w 6703452"/>
              <a:gd name="connsiteY2506" fmla="*/ 808762 h 6099980"/>
              <a:gd name="connsiteX2507" fmla="*/ 3819526 w 6703452"/>
              <a:gd name="connsiteY2507" fmla="*/ 825907 h 6099980"/>
              <a:gd name="connsiteX2508" fmla="*/ 3798570 w 6703452"/>
              <a:gd name="connsiteY2508" fmla="*/ 844005 h 6099980"/>
              <a:gd name="connsiteX2509" fmla="*/ 3777616 w 6703452"/>
              <a:gd name="connsiteY2509" fmla="*/ 864959 h 6099980"/>
              <a:gd name="connsiteX2510" fmla="*/ 3766186 w 6703452"/>
              <a:gd name="connsiteY2510" fmla="*/ 875437 h 6099980"/>
              <a:gd name="connsiteX2511" fmla="*/ 3755708 w 6703452"/>
              <a:gd name="connsiteY2511" fmla="*/ 887820 h 6099980"/>
              <a:gd name="connsiteX2512" fmla="*/ 3751276 w 6703452"/>
              <a:gd name="connsiteY2512" fmla="*/ 892807 h 6099980"/>
              <a:gd name="connsiteX2513" fmla="*/ 3749992 w 6703452"/>
              <a:gd name="connsiteY2513" fmla="*/ 894488 h 6099980"/>
              <a:gd name="connsiteX2514" fmla="*/ 3767138 w 6703452"/>
              <a:gd name="connsiteY2514" fmla="*/ 881153 h 6099980"/>
              <a:gd name="connsiteX2515" fmla="*/ 3729992 w 6703452"/>
              <a:gd name="connsiteY2515" fmla="*/ 924968 h 6099980"/>
              <a:gd name="connsiteX2516" fmla="*/ 3713798 w 6703452"/>
              <a:gd name="connsiteY2516" fmla="*/ 947828 h 6099980"/>
              <a:gd name="connsiteX2517" fmla="*/ 3699510 w 6703452"/>
              <a:gd name="connsiteY2517" fmla="*/ 972593 h 6099980"/>
              <a:gd name="connsiteX2518" fmla="*/ 3647124 w 6703452"/>
              <a:gd name="connsiteY2518" fmla="*/ 1082131 h 6099980"/>
              <a:gd name="connsiteX2519" fmla="*/ 3658552 w 6703452"/>
              <a:gd name="connsiteY2519" fmla="*/ 1057366 h 6099980"/>
              <a:gd name="connsiteX2520" fmla="*/ 3670936 w 6703452"/>
              <a:gd name="connsiteY2520" fmla="*/ 1033553 h 6099980"/>
              <a:gd name="connsiteX2521" fmla="*/ 3697604 w 6703452"/>
              <a:gd name="connsiteY2521" fmla="*/ 986881 h 6099980"/>
              <a:gd name="connsiteX2522" fmla="*/ 3679508 w 6703452"/>
              <a:gd name="connsiteY2522" fmla="*/ 1023076 h 6099980"/>
              <a:gd name="connsiteX2523" fmla="*/ 3668078 w 6703452"/>
              <a:gd name="connsiteY2523" fmla="*/ 1049746 h 6099980"/>
              <a:gd name="connsiteX2524" fmla="*/ 3653792 w 6703452"/>
              <a:gd name="connsiteY2524" fmla="*/ 1084036 h 6099980"/>
              <a:gd name="connsiteX2525" fmla="*/ 3643312 w 6703452"/>
              <a:gd name="connsiteY2525" fmla="*/ 1114516 h 6099980"/>
              <a:gd name="connsiteX2526" fmla="*/ 3628072 w 6703452"/>
              <a:gd name="connsiteY2526" fmla="*/ 1168808 h 6099980"/>
              <a:gd name="connsiteX2527" fmla="*/ 3617596 w 6703452"/>
              <a:gd name="connsiteY2527" fmla="*/ 1178333 h 6099980"/>
              <a:gd name="connsiteX2528" fmla="*/ 3576638 w 6703452"/>
              <a:gd name="connsiteY2528" fmla="*/ 1315493 h 6099980"/>
              <a:gd name="connsiteX2529" fmla="*/ 3540444 w 6703452"/>
              <a:gd name="connsiteY2529" fmla="*/ 1464083 h 6099980"/>
              <a:gd name="connsiteX2530" fmla="*/ 3509010 w 6703452"/>
              <a:gd name="connsiteY2530" fmla="*/ 1601243 h 6099980"/>
              <a:gd name="connsiteX2531" fmla="*/ 3485198 w 6703452"/>
              <a:gd name="connsiteY2531" fmla="*/ 1705065 h 6099980"/>
              <a:gd name="connsiteX2532" fmla="*/ 3432810 w 6703452"/>
              <a:gd name="connsiteY2532" fmla="*/ 1845083 h 6099980"/>
              <a:gd name="connsiteX2533" fmla="*/ 3426144 w 6703452"/>
              <a:gd name="connsiteY2533" fmla="*/ 1861276 h 6099980"/>
              <a:gd name="connsiteX2534" fmla="*/ 3417570 w 6703452"/>
              <a:gd name="connsiteY2534" fmla="*/ 1877468 h 6099980"/>
              <a:gd name="connsiteX2535" fmla="*/ 3399472 w 6703452"/>
              <a:gd name="connsiteY2535" fmla="*/ 1914615 h 6099980"/>
              <a:gd name="connsiteX2536" fmla="*/ 3374708 w 6703452"/>
              <a:gd name="connsiteY2536" fmla="*/ 1959383 h 6099980"/>
              <a:gd name="connsiteX2537" fmla="*/ 3359468 w 6703452"/>
              <a:gd name="connsiteY2537" fmla="*/ 1985101 h 6099980"/>
              <a:gd name="connsiteX2538" fmla="*/ 3340418 w 6703452"/>
              <a:gd name="connsiteY2538" fmla="*/ 2013676 h 6099980"/>
              <a:gd name="connsiteX2539" fmla="*/ 3333750 w 6703452"/>
              <a:gd name="connsiteY2539" fmla="*/ 2027963 h 6099980"/>
              <a:gd name="connsiteX2540" fmla="*/ 3324224 w 6703452"/>
              <a:gd name="connsiteY2540" fmla="*/ 2043203 h 6099980"/>
              <a:gd name="connsiteX2541" fmla="*/ 3281364 w 6703452"/>
              <a:gd name="connsiteY2541" fmla="*/ 2090828 h 6099980"/>
              <a:gd name="connsiteX2542" fmla="*/ 3307080 w 6703452"/>
              <a:gd name="connsiteY2542" fmla="*/ 2058443 h 6099980"/>
              <a:gd name="connsiteX2543" fmla="*/ 3307080 w 6703452"/>
              <a:gd name="connsiteY2543" fmla="*/ 2055586 h 6099980"/>
              <a:gd name="connsiteX2544" fmla="*/ 3292792 w 6703452"/>
              <a:gd name="connsiteY2544" fmla="*/ 2070826 h 6099980"/>
              <a:gd name="connsiteX2545" fmla="*/ 3280410 w 6703452"/>
              <a:gd name="connsiteY2545" fmla="*/ 2084161 h 6099980"/>
              <a:gd name="connsiteX2546" fmla="*/ 3263266 w 6703452"/>
              <a:gd name="connsiteY2546" fmla="*/ 2100353 h 6099980"/>
              <a:gd name="connsiteX2547" fmla="*/ 3198972 w 6703452"/>
              <a:gd name="connsiteY2547" fmla="*/ 2153693 h 6099980"/>
              <a:gd name="connsiteX2548" fmla="*/ 3167080 w 6703452"/>
              <a:gd name="connsiteY2548" fmla="*/ 2171224 h 6099980"/>
              <a:gd name="connsiteX2549" fmla="*/ 3170872 w 6703452"/>
              <a:gd name="connsiteY2549" fmla="*/ 2168933 h 6099980"/>
              <a:gd name="connsiteX2550" fmla="*/ 3206116 w 6703452"/>
              <a:gd name="connsiteY2550" fmla="*/ 2144168 h 6099980"/>
              <a:gd name="connsiteX2551" fmla="*/ 3231832 w 6703452"/>
              <a:gd name="connsiteY2551" fmla="*/ 2124166 h 6099980"/>
              <a:gd name="connsiteX2552" fmla="*/ 3248978 w 6703452"/>
              <a:gd name="connsiteY2552" fmla="*/ 2110831 h 6099980"/>
              <a:gd name="connsiteX2553" fmla="*/ 3268028 w 6703452"/>
              <a:gd name="connsiteY2553" fmla="*/ 2093686 h 6099980"/>
              <a:gd name="connsiteX2554" fmla="*/ 3261360 w 6703452"/>
              <a:gd name="connsiteY2554" fmla="*/ 2098448 h 6099980"/>
              <a:gd name="connsiteX2555" fmla="*/ 3250884 w 6703452"/>
              <a:gd name="connsiteY2555" fmla="*/ 2107021 h 6099980"/>
              <a:gd name="connsiteX2556" fmla="*/ 3237548 w 6703452"/>
              <a:gd name="connsiteY2556" fmla="*/ 2117498 h 6099980"/>
              <a:gd name="connsiteX2557" fmla="*/ 3207068 w 6703452"/>
              <a:gd name="connsiteY2557" fmla="*/ 2140358 h 6099980"/>
              <a:gd name="connsiteX2558" fmla="*/ 3180398 w 6703452"/>
              <a:gd name="connsiteY2558" fmla="*/ 2158456 h 6099980"/>
              <a:gd name="connsiteX2559" fmla="*/ 3189924 w 6703452"/>
              <a:gd name="connsiteY2559" fmla="*/ 2149883 h 6099980"/>
              <a:gd name="connsiteX2560" fmla="*/ 3214688 w 6703452"/>
              <a:gd name="connsiteY2560" fmla="*/ 2130833 h 6099980"/>
              <a:gd name="connsiteX2561" fmla="*/ 3229928 w 6703452"/>
              <a:gd name="connsiteY2561" fmla="*/ 2117498 h 6099980"/>
              <a:gd name="connsiteX2562" fmla="*/ 3246120 w 6703452"/>
              <a:gd name="connsiteY2562" fmla="*/ 2103211 h 6099980"/>
              <a:gd name="connsiteX2563" fmla="*/ 3262312 w 6703452"/>
              <a:gd name="connsiteY2563" fmla="*/ 2087971 h 6099980"/>
              <a:gd name="connsiteX2564" fmla="*/ 3277552 w 6703452"/>
              <a:gd name="connsiteY2564" fmla="*/ 2072731 h 6099980"/>
              <a:gd name="connsiteX2565" fmla="*/ 3302318 w 6703452"/>
              <a:gd name="connsiteY2565" fmla="*/ 2044156 h 6099980"/>
              <a:gd name="connsiteX2566" fmla="*/ 3315652 w 6703452"/>
              <a:gd name="connsiteY2566" fmla="*/ 2025106 h 6099980"/>
              <a:gd name="connsiteX2567" fmla="*/ 3293744 w 6703452"/>
              <a:gd name="connsiteY2567" fmla="*/ 2046061 h 6099980"/>
              <a:gd name="connsiteX2568" fmla="*/ 3256598 w 6703452"/>
              <a:gd name="connsiteY2568" fmla="*/ 2085113 h 6099980"/>
              <a:gd name="connsiteX2569" fmla="*/ 3239452 w 6703452"/>
              <a:gd name="connsiteY2569" fmla="*/ 2102258 h 6099980"/>
              <a:gd name="connsiteX2570" fmla="*/ 3222308 w 6703452"/>
              <a:gd name="connsiteY2570" fmla="*/ 2116546 h 6099980"/>
              <a:gd name="connsiteX2571" fmla="*/ 3190876 w 6703452"/>
              <a:gd name="connsiteY2571" fmla="*/ 2142263 h 6099980"/>
              <a:gd name="connsiteX2572" fmla="*/ 3160396 w 6703452"/>
              <a:gd name="connsiteY2572" fmla="*/ 2164171 h 6099980"/>
              <a:gd name="connsiteX2573" fmla="*/ 3008948 w 6703452"/>
              <a:gd name="connsiteY2573" fmla="*/ 2225131 h 6099980"/>
              <a:gd name="connsiteX2574" fmla="*/ 3052764 w 6703452"/>
              <a:gd name="connsiteY2574" fmla="*/ 2210843 h 6099980"/>
              <a:gd name="connsiteX2575" fmla="*/ 3077528 w 6703452"/>
              <a:gd name="connsiteY2575" fmla="*/ 2201318 h 6099980"/>
              <a:gd name="connsiteX2576" fmla="*/ 3089910 w 6703452"/>
              <a:gd name="connsiteY2576" fmla="*/ 2196556 h 6099980"/>
              <a:gd name="connsiteX2577" fmla="*/ 3102292 w 6703452"/>
              <a:gd name="connsiteY2577" fmla="*/ 2190841 h 6099980"/>
              <a:gd name="connsiteX2578" fmla="*/ 3195638 w 6703452"/>
              <a:gd name="connsiteY2578" fmla="*/ 2132738 h 6099980"/>
              <a:gd name="connsiteX2579" fmla="*/ 3171824 w 6703452"/>
              <a:gd name="connsiteY2579" fmla="*/ 2147978 h 6099980"/>
              <a:gd name="connsiteX2580" fmla="*/ 3160396 w 6703452"/>
              <a:gd name="connsiteY2580" fmla="*/ 2155598 h 6099980"/>
              <a:gd name="connsiteX2581" fmla="*/ 3148012 w 6703452"/>
              <a:gd name="connsiteY2581" fmla="*/ 2162266 h 6099980"/>
              <a:gd name="connsiteX2582" fmla="*/ 3123248 w 6703452"/>
              <a:gd name="connsiteY2582" fmla="*/ 2174648 h 6099980"/>
              <a:gd name="connsiteX2583" fmla="*/ 3097530 w 6703452"/>
              <a:gd name="connsiteY2583" fmla="*/ 2186078 h 6099980"/>
              <a:gd name="connsiteX2584" fmla="*/ 3027762 w 6703452"/>
              <a:gd name="connsiteY2584" fmla="*/ 2214702 h 6099980"/>
              <a:gd name="connsiteX2585" fmla="*/ 2965252 w 6703452"/>
              <a:gd name="connsiteY2585" fmla="*/ 2227512 h 6099980"/>
              <a:gd name="connsiteX2586" fmla="*/ 2917508 w 6703452"/>
              <a:gd name="connsiteY2586" fmla="*/ 2234656 h 6099980"/>
              <a:gd name="connsiteX2587" fmla="*/ 2847976 w 6703452"/>
              <a:gd name="connsiteY2587" fmla="*/ 2244181 h 6099980"/>
              <a:gd name="connsiteX2588" fmla="*/ 2685098 w 6703452"/>
              <a:gd name="connsiteY2588" fmla="*/ 2258468 h 6099980"/>
              <a:gd name="connsiteX2589" fmla="*/ 2735580 w 6703452"/>
              <a:gd name="connsiteY2589" fmla="*/ 2270851 h 6099980"/>
              <a:gd name="connsiteX2590" fmla="*/ 2599372 w 6703452"/>
              <a:gd name="connsiteY2590" fmla="*/ 2275613 h 6099980"/>
              <a:gd name="connsiteX2591" fmla="*/ 2546032 w 6703452"/>
              <a:gd name="connsiteY2591" fmla="*/ 2274661 h 6099980"/>
              <a:gd name="connsiteX2592" fmla="*/ 2634616 w 6703452"/>
              <a:gd name="connsiteY2592" fmla="*/ 2264183 h 6099980"/>
              <a:gd name="connsiteX2593" fmla="*/ 2649856 w 6703452"/>
              <a:gd name="connsiteY2593" fmla="*/ 2260373 h 6099980"/>
              <a:gd name="connsiteX2594" fmla="*/ 2745104 w 6703452"/>
              <a:gd name="connsiteY2594" fmla="*/ 2249896 h 6099980"/>
              <a:gd name="connsiteX2595" fmla="*/ 2676524 w 6703452"/>
              <a:gd name="connsiteY2595" fmla="*/ 2241323 h 6099980"/>
              <a:gd name="connsiteX2596" fmla="*/ 2631758 w 6703452"/>
              <a:gd name="connsiteY2596" fmla="*/ 2247991 h 6099980"/>
              <a:gd name="connsiteX2597" fmla="*/ 2587944 w 6703452"/>
              <a:gd name="connsiteY2597" fmla="*/ 2253706 h 6099980"/>
              <a:gd name="connsiteX2598" fmla="*/ 2577466 w 6703452"/>
              <a:gd name="connsiteY2598" fmla="*/ 2252753 h 6099980"/>
              <a:gd name="connsiteX2599" fmla="*/ 2513648 w 6703452"/>
              <a:gd name="connsiteY2599" fmla="*/ 2261326 h 6099980"/>
              <a:gd name="connsiteX2600" fmla="*/ 2442210 w 6703452"/>
              <a:gd name="connsiteY2600" fmla="*/ 2275613 h 6099980"/>
              <a:gd name="connsiteX2601" fmla="*/ 2458404 w 6703452"/>
              <a:gd name="connsiteY2601" fmla="*/ 2270851 h 6099980"/>
              <a:gd name="connsiteX2602" fmla="*/ 2406968 w 6703452"/>
              <a:gd name="connsiteY2602" fmla="*/ 2281328 h 6099980"/>
              <a:gd name="connsiteX2603" fmla="*/ 2371724 w 6703452"/>
              <a:gd name="connsiteY2603" fmla="*/ 2291806 h 6099980"/>
              <a:gd name="connsiteX2604" fmla="*/ 2339340 w 6703452"/>
              <a:gd name="connsiteY2604" fmla="*/ 2303236 h 6099980"/>
              <a:gd name="connsiteX2605" fmla="*/ 2295524 w 6703452"/>
              <a:gd name="connsiteY2605" fmla="*/ 2316571 h 6099980"/>
              <a:gd name="connsiteX2606" fmla="*/ 2278380 w 6703452"/>
              <a:gd name="connsiteY2606" fmla="*/ 2327048 h 6099980"/>
              <a:gd name="connsiteX2607" fmla="*/ 2244090 w 6703452"/>
              <a:gd name="connsiteY2607" fmla="*/ 2341336 h 6099980"/>
              <a:gd name="connsiteX2608" fmla="*/ 2209800 w 6703452"/>
              <a:gd name="connsiteY2608" fmla="*/ 2358481 h 6099980"/>
              <a:gd name="connsiteX2609" fmla="*/ 2258378 w 6703452"/>
              <a:gd name="connsiteY2609" fmla="*/ 2339431 h 6099980"/>
              <a:gd name="connsiteX2610" fmla="*/ 2307908 w 6703452"/>
              <a:gd name="connsiteY2610" fmla="*/ 2324191 h 6099980"/>
              <a:gd name="connsiteX2611" fmla="*/ 2370772 w 6703452"/>
              <a:gd name="connsiteY2611" fmla="*/ 2307046 h 6099980"/>
              <a:gd name="connsiteX2612" fmla="*/ 2411730 w 6703452"/>
              <a:gd name="connsiteY2612" fmla="*/ 2297521 h 6099980"/>
              <a:gd name="connsiteX2613" fmla="*/ 2460308 w 6703452"/>
              <a:gd name="connsiteY2613" fmla="*/ 2287043 h 6099980"/>
              <a:gd name="connsiteX2614" fmla="*/ 2476500 w 6703452"/>
              <a:gd name="connsiteY2614" fmla="*/ 2279423 h 6099980"/>
              <a:gd name="connsiteX2615" fmla="*/ 2491740 w 6703452"/>
              <a:gd name="connsiteY2615" fmla="*/ 2274661 h 6099980"/>
              <a:gd name="connsiteX2616" fmla="*/ 2505076 w 6703452"/>
              <a:gd name="connsiteY2616" fmla="*/ 2271803 h 6099980"/>
              <a:gd name="connsiteX2617" fmla="*/ 2524124 w 6703452"/>
              <a:gd name="connsiteY2617" fmla="*/ 2268946 h 6099980"/>
              <a:gd name="connsiteX2618" fmla="*/ 2500312 w 6703452"/>
              <a:gd name="connsiteY2618" fmla="*/ 2271803 h 6099980"/>
              <a:gd name="connsiteX2619" fmla="*/ 2476500 w 6703452"/>
              <a:gd name="connsiteY2619" fmla="*/ 2276566 h 6099980"/>
              <a:gd name="connsiteX2620" fmla="*/ 2429828 w 6703452"/>
              <a:gd name="connsiteY2620" fmla="*/ 2286091 h 6099980"/>
              <a:gd name="connsiteX2621" fmla="*/ 2483168 w 6703452"/>
              <a:gd name="connsiteY2621" fmla="*/ 2272756 h 6099980"/>
              <a:gd name="connsiteX2622" fmla="*/ 2506028 w 6703452"/>
              <a:gd name="connsiteY2622" fmla="*/ 2268946 h 6099980"/>
              <a:gd name="connsiteX2623" fmla="*/ 2528888 w 6703452"/>
              <a:gd name="connsiteY2623" fmla="*/ 2267041 h 6099980"/>
              <a:gd name="connsiteX2624" fmla="*/ 2574608 w 6703452"/>
              <a:gd name="connsiteY2624" fmla="*/ 2262278 h 6099980"/>
              <a:gd name="connsiteX2625" fmla="*/ 2494598 w 6703452"/>
              <a:gd name="connsiteY2625" fmla="*/ 2277518 h 6099980"/>
              <a:gd name="connsiteX2626" fmla="*/ 2465070 w 6703452"/>
              <a:gd name="connsiteY2626" fmla="*/ 2288948 h 6099980"/>
              <a:gd name="connsiteX2627" fmla="*/ 2406968 w 6703452"/>
              <a:gd name="connsiteY2627" fmla="*/ 2301331 h 6099980"/>
              <a:gd name="connsiteX2628" fmla="*/ 2375536 w 6703452"/>
              <a:gd name="connsiteY2628" fmla="*/ 2308951 h 6099980"/>
              <a:gd name="connsiteX2629" fmla="*/ 2316480 w 6703452"/>
              <a:gd name="connsiteY2629" fmla="*/ 2328001 h 6099980"/>
              <a:gd name="connsiteX2630" fmla="*/ 2286000 w 6703452"/>
              <a:gd name="connsiteY2630" fmla="*/ 2334668 h 6099980"/>
              <a:gd name="connsiteX2631" fmla="*/ 2250758 w 6703452"/>
              <a:gd name="connsiteY2631" fmla="*/ 2346098 h 6099980"/>
              <a:gd name="connsiteX2632" fmla="*/ 2206944 w 6703452"/>
              <a:gd name="connsiteY2632" fmla="*/ 2363243 h 6099980"/>
              <a:gd name="connsiteX2633" fmla="*/ 2019300 w 6703452"/>
              <a:gd name="connsiteY2633" fmla="*/ 2464208 h 6099980"/>
              <a:gd name="connsiteX2634" fmla="*/ 2066924 w 6703452"/>
              <a:gd name="connsiteY2634" fmla="*/ 2432776 h 6099980"/>
              <a:gd name="connsiteX2635" fmla="*/ 2066924 w 6703452"/>
              <a:gd name="connsiteY2635" fmla="*/ 2428013 h 6099980"/>
              <a:gd name="connsiteX2636" fmla="*/ 2009776 w 6703452"/>
              <a:gd name="connsiteY2636" fmla="*/ 2463256 h 6099980"/>
              <a:gd name="connsiteX2637" fmla="*/ 1965008 w 6703452"/>
              <a:gd name="connsiteY2637" fmla="*/ 2500403 h 6099980"/>
              <a:gd name="connsiteX2638" fmla="*/ 1959292 w 6703452"/>
              <a:gd name="connsiteY2638" fmla="*/ 2502308 h 6099980"/>
              <a:gd name="connsiteX2639" fmla="*/ 1920240 w 6703452"/>
              <a:gd name="connsiteY2639" fmla="*/ 2536598 h 6099980"/>
              <a:gd name="connsiteX2640" fmla="*/ 1906904 w 6703452"/>
              <a:gd name="connsiteY2640" fmla="*/ 2548981 h 6099980"/>
              <a:gd name="connsiteX2641" fmla="*/ 1896428 w 6703452"/>
              <a:gd name="connsiteY2641" fmla="*/ 2561363 h 6099980"/>
              <a:gd name="connsiteX2642" fmla="*/ 1873568 w 6703452"/>
              <a:gd name="connsiteY2642" fmla="*/ 2586128 h 6099980"/>
              <a:gd name="connsiteX2643" fmla="*/ 1858328 w 6703452"/>
              <a:gd name="connsiteY2643" fmla="*/ 2602321 h 6099980"/>
              <a:gd name="connsiteX2644" fmla="*/ 1839278 w 6703452"/>
              <a:gd name="connsiteY2644" fmla="*/ 2624228 h 6099980"/>
              <a:gd name="connsiteX2645" fmla="*/ 1841184 w 6703452"/>
              <a:gd name="connsiteY2645" fmla="*/ 2608036 h 6099980"/>
              <a:gd name="connsiteX2646" fmla="*/ 1824038 w 6703452"/>
              <a:gd name="connsiteY2646" fmla="*/ 2622323 h 6099980"/>
              <a:gd name="connsiteX2647" fmla="*/ 1795464 w 6703452"/>
              <a:gd name="connsiteY2647" fmla="*/ 2649946 h 6099980"/>
              <a:gd name="connsiteX2648" fmla="*/ 1757364 w 6703452"/>
              <a:gd name="connsiteY2648" fmla="*/ 2693761 h 6099980"/>
              <a:gd name="connsiteX2649" fmla="*/ 1735456 w 6703452"/>
              <a:gd name="connsiteY2649" fmla="*/ 2723288 h 6099980"/>
              <a:gd name="connsiteX2650" fmla="*/ 1712596 w 6703452"/>
              <a:gd name="connsiteY2650" fmla="*/ 2757578 h 6099980"/>
              <a:gd name="connsiteX2651" fmla="*/ 1699260 w 6703452"/>
              <a:gd name="connsiteY2651" fmla="*/ 2781391 h 6099980"/>
              <a:gd name="connsiteX2652" fmla="*/ 1687830 w 6703452"/>
              <a:gd name="connsiteY2652" fmla="*/ 2800441 h 6099980"/>
              <a:gd name="connsiteX2653" fmla="*/ 1675448 w 6703452"/>
              <a:gd name="connsiteY2653" fmla="*/ 2823301 h 6099980"/>
              <a:gd name="connsiteX2654" fmla="*/ 1681164 w 6703452"/>
              <a:gd name="connsiteY2654" fmla="*/ 2810918 h 6099980"/>
              <a:gd name="connsiteX2655" fmla="*/ 1660208 w 6703452"/>
              <a:gd name="connsiteY2655" fmla="*/ 2844256 h 6099980"/>
              <a:gd name="connsiteX2656" fmla="*/ 1640204 w 6703452"/>
              <a:gd name="connsiteY2656" fmla="*/ 2878546 h 6099980"/>
              <a:gd name="connsiteX2657" fmla="*/ 1644968 w 6703452"/>
              <a:gd name="connsiteY2657" fmla="*/ 2867116 h 6099980"/>
              <a:gd name="connsiteX2658" fmla="*/ 1650684 w 6703452"/>
              <a:gd name="connsiteY2658" fmla="*/ 2855686 h 6099980"/>
              <a:gd name="connsiteX2659" fmla="*/ 1662112 w 6703452"/>
              <a:gd name="connsiteY2659" fmla="*/ 2832826 h 6099980"/>
              <a:gd name="connsiteX2660" fmla="*/ 1674496 w 6703452"/>
              <a:gd name="connsiteY2660" fmla="*/ 2810918 h 6099980"/>
              <a:gd name="connsiteX2661" fmla="*/ 1681164 w 6703452"/>
              <a:gd name="connsiteY2661" fmla="*/ 2799488 h 6099980"/>
              <a:gd name="connsiteX2662" fmla="*/ 1687830 w 6703452"/>
              <a:gd name="connsiteY2662" fmla="*/ 2789011 h 6099980"/>
              <a:gd name="connsiteX2663" fmla="*/ 1715452 w 6703452"/>
              <a:gd name="connsiteY2663" fmla="*/ 2746148 h 6099980"/>
              <a:gd name="connsiteX2664" fmla="*/ 1743076 w 6703452"/>
              <a:gd name="connsiteY2664" fmla="*/ 2704238 h 6099980"/>
              <a:gd name="connsiteX2665" fmla="*/ 1742124 w 6703452"/>
              <a:gd name="connsiteY2665" fmla="*/ 2696618 h 6099980"/>
              <a:gd name="connsiteX2666" fmla="*/ 1767840 w 6703452"/>
              <a:gd name="connsiteY2666" fmla="*/ 2663281 h 6099980"/>
              <a:gd name="connsiteX2667" fmla="*/ 1795464 w 6703452"/>
              <a:gd name="connsiteY2667" fmla="*/ 2628991 h 6099980"/>
              <a:gd name="connsiteX2668" fmla="*/ 1842136 w 6703452"/>
              <a:gd name="connsiteY2668" fmla="*/ 2574698 h 6099980"/>
              <a:gd name="connsiteX2669" fmla="*/ 1806892 w 6703452"/>
              <a:gd name="connsiteY2669" fmla="*/ 2611846 h 6099980"/>
              <a:gd name="connsiteX2670" fmla="*/ 1792604 w 6703452"/>
              <a:gd name="connsiteY2670" fmla="*/ 2627086 h 6099980"/>
              <a:gd name="connsiteX2671" fmla="*/ 1780224 w 6703452"/>
              <a:gd name="connsiteY2671" fmla="*/ 2642326 h 6099980"/>
              <a:gd name="connsiteX2672" fmla="*/ 1754504 w 6703452"/>
              <a:gd name="connsiteY2672" fmla="*/ 2674711 h 6099980"/>
              <a:gd name="connsiteX2673" fmla="*/ 1739264 w 6703452"/>
              <a:gd name="connsiteY2673" fmla="*/ 2694713 h 6099980"/>
              <a:gd name="connsiteX2674" fmla="*/ 1721168 w 6703452"/>
              <a:gd name="connsiteY2674" fmla="*/ 2719478 h 6099980"/>
              <a:gd name="connsiteX2675" fmla="*/ 1730692 w 6703452"/>
              <a:gd name="connsiteY2675" fmla="*/ 2699476 h 6099980"/>
              <a:gd name="connsiteX2676" fmla="*/ 1743076 w 6703452"/>
              <a:gd name="connsiteY2676" fmla="*/ 2679473 h 6099980"/>
              <a:gd name="connsiteX2677" fmla="*/ 1752600 w 6703452"/>
              <a:gd name="connsiteY2677" fmla="*/ 2667091 h 6099980"/>
              <a:gd name="connsiteX2678" fmla="*/ 1745932 w 6703452"/>
              <a:gd name="connsiteY2678" fmla="*/ 2679473 h 6099980"/>
              <a:gd name="connsiteX2679" fmla="*/ 1793558 w 6703452"/>
              <a:gd name="connsiteY2679" fmla="*/ 2624228 h 6099980"/>
              <a:gd name="connsiteX2680" fmla="*/ 1836420 w 6703452"/>
              <a:gd name="connsiteY2680" fmla="*/ 2575651 h 6099980"/>
              <a:gd name="connsiteX2681" fmla="*/ 1885950 w 6703452"/>
              <a:gd name="connsiteY2681" fmla="*/ 2525168 h 6099980"/>
              <a:gd name="connsiteX2682" fmla="*/ 1916430 w 6703452"/>
              <a:gd name="connsiteY2682" fmla="*/ 2498498 h 6099980"/>
              <a:gd name="connsiteX2683" fmla="*/ 1933576 w 6703452"/>
              <a:gd name="connsiteY2683" fmla="*/ 2483258 h 6099980"/>
              <a:gd name="connsiteX2684" fmla="*/ 1952624 w 6703452"/>
              <a:gd name="connsiteY2684" fmla="*/ 2468971 h 6099980"/>
              <a:gd name="connsiteX2685" fmla="*/ 1956436 w 6703452"/>
              <a:gd name="connsiteY2685" fmla="*/ 2468018 h 6099980"/>
              <a:gd name="connsiteX2686" fmla="*/ 1987868 w 6703452"/>
              <a:gd name="connsiteY2686" fmla="*/ 2442301 h 6099980"/>
              <a:gd name="connsiteX2687" fmla="*/ 2021204 w 6703452"/>
              <a:gd name="connsiteY2687" fmla="*/ 2419441 h 6099980"/>
              <a:gd name="connsiteX2688" fmla="*/ 2089784 w 6703452"/>
              <a:gd name="connsiteY2688" fmla="*/ 2376578 h 6099980"/>
              <a:gd name="connsiteX2689" fmla="*/ 2106930 w 6703452"/>
              <a:gd name="connsiteY2689" fmla="*/ 2366101 h 6099980"/>
              <a:gd name="connsiteX2690" fmla="*/ 2125028 w 6703452"/>
              <a:gd name="connsiteY2690" fmla="*/ 2356576 h 6099980"/>
              <a:gd name="connsiteX2691" fmla="*/ 2160270 w 6703452"/>
              <a:gd name="connsiteY2691" fmla="*/ 2337526 h 6099980"/>
              <a:gd name="connsiteX2692" fmla="*/ 2196464 w 6703452"/>
              <a:gd name="connsiteY2692" fmla="*/ 2320381 h 6099980"/>
              <a:gd name="connsiteX2693" fmla="*/ 2232660 w 6703452"/>
              <a:gd name="connsiteY2693" fmla="*/ 2302283 h 6099980"/>
              <a:gd name="connsiteX2694" fmla="*/ 2202180 w 6703452"/>
              <a:gd name="connsiteY2694" fmla="*/ 2318476 h 6099980"/>
              <a:gd name="connsiteX2695" fmla="*/ 2229804 w 6703452"/>
              <a:gd name="connsiteY2695" fmla="*/ 2305141 h 6099980"/>
              <a:gd name="connsiteX2696" fmla="*/ 2263140 w 6703452"/>
              <a:gd name="connsiteY2696" fmla="*/ 2291806 h 6099980"/>
              <a:gd name="connsiteX2697" fmla="*/ 2301240 w 6703452"/>
              <a:gd name="connsiteY2697" fmla="*/ 2276566 h 6099980"/>
              <a:gd name="connsiteX2698" fmla="*/ 2344104 w 6703452"/>
              <a:gd name="connsiteY2698" fmla="*/ 2261326 h 6099980"/>
              <a:gd name="connsiteX2699" fmla="*/ 2543176 w 6703452"/>
              <a:gd name="connsiteY2699" fmla="*/ 2214653 h 6099980"/>
              <a:gd name="connsiteX2700" fmla="*/ 2544128 w 6703452"/>
              <a:gd name="connsiteY2700" fmla="*/ 2212748 h 6099980"/>
              <a:gd name="connsiteX2701" fmla="*/ 2560320 w 6703452"/>
              <a:gd name="connsiteY2701" fmla="*/ 2209891 h 6099980"/>
              <a:gd name="connsiteX2702" fmla="*/ 2609850 w 6703452"/>
              <a:gd name="connsiteY2702" fmla="*/ 2207033 h 6099980"/>
              <a:gd name="connsiteX2703" fmla="*/ 2804160 w 6703452"/>
              <a:gd name="connsiteY2703" fmla="*/ 2193698 h 6099980"/>
              <a:gd name="connsiteX2704" fmla="*/ 2737484 w 6703452"/>
              <a:gd name="connsiteY2704" fmla="*/ 2193698 h 6099980"/>
              <a:gd name="connsiteX2705" fmla="*/ 2655570 w 6703452"/>
              <a:gd name="connsiteY2705" fmla="*/ 2197508 h 6099980"/>
              <a:gd name="connsiteX2706" fmla="*/ 2603184 w 6703452"/>
              <a:gd name="connsiteY2706" fmla="*/ 2204176 h 6099980"/>
              <a:gd name="connsiteX2707" fmla="*/ 2551748 w 6703452"/>
              <a:gd name="connsiteY2707" fmla="*/ 2207033 h 6099980"/>
              <a:gd name="connsiteX2708" fmla="*/ 2495550 w 6703452"/>
              <a:gd name="connsiteY2708" fmla="*/ 2214653 h 6099980"/>
              <a:gd name="connsiteX2709" fmla="*/ 2443164 w 6703452"/>
              <a:gd name="connsiteY2709" fmla="*/ 2225131 h 6099980"/>
              <a:gd name="connsiteX2710" fmla="*/ 2420304 w 6703452"/>
              <a:gd name="connsiteY2710" fmla="*/ 2229893 h 6099980"/>
              <a:gd name="connsiteX2711" fmla="*/ 2401252 w 6703452"/>
              <a:gd name="connsiteY2711" fmla="*/ 2233703 h 6099980"/>
              <a:gd name="connsiteX2712" fmla="*/ 2334578 w 6703452"/>
              <a:gd name="connsiteY2712" fmla="*/ 2259421 h 6099980"/>
              <a:gd name="connsiteX2713" fmla="*/ 2305050 w 6703452"/>
              <a:gd name="connsiteY2713" fmla="*/ 2267041 h 6099980"/>
              <a:gd name="connsiteX2714" fmla="*/ 2286952 w 6703452"/>
              <a:gd name="connsiteY2714" fmla="*/ 2272756 h 6099980"/>
              <a:gd name="connsiteX2715" fmla="*/ 2268856 w 6703452"/>
              <a:gd name="connsiteY2715" fmla="*/ 2279423 h 6099980"/>
              <a:gd name="connsiteX2716" fmla="*/ 2230950 w 6703452"/>
              <a:gd name="connsiteY2716" fmla="*/ 2292818 h 6099980"/>
              <a:gd name="connsiteX2717" fmla="*/ 2230092 w 6703452"/>
              <a:gd name="connsiteY2717" fmla="*/ 2292061 h 6099980"/>
              <a:gd name="connsiteX2718" fmla="*/ 2246948 w 6703452"/>
              <a:gd name="connsiteY2718" fmla="*/ 2286091 h 6099980"/>
              <a:gd name="connsiteX2719" fmla="*/ 2272664 w 6703452"/>
              <a:gd name="connsiteY2719" fmla="*/ 2276566 h 6099980"/>
              <a:gd name="connsiteX2720" fmla="*/ 2299336 w 6703452"/>
              <a:gd name="connsiteY2720" fmla="*/ 2266088 h 6099980"/>
              <a:gd name="connsiteX2721" fmla="*/ 2310764 w 6703452"/>
              <a:gd name="connsiteY2721" fmla="*/ 2259421 h 6099980"/>
              <a:gd name="connsiteX2722" fmla="*/ 2266950 w 6703452"/>
              <a:gd name="connsiteY2722" fmla="*/ 2272756 h 6099980"/>
              <a:gd name="connsiteX2723" fmla="*/ 2226946 w 6703452"/>
              <a:gd name="connsiteY2723" fmla="*/ 2286686 h 6099980"/>
              <a:gd name="connsiteX2724" fmla="*/ 2226786 w 6703452"/>
              <a:gd name="connsiteY2724" fmla="*/ 2285850 h 6099980"/>
              <a:gd name="connsiteX2725" fmla="*/ 2249804 w 6703452"/>
              <a:gd name="connsiteY2725" fmla="*/ 2275613 h 6099980"/>
              <a:gd name="connsiteX2726" fmla="*/ 2226766 w 6703452"/>
              <a:gd name="connsiteY2726" fmla="*/ 2285748 h 6099980"/>
              <a:gd name="connsiteX2727" fmla="*/ 2226786 w 6703452"/>
              <a:gd name="connsiteY2727" fmla="*/ 2285850 h 6099980"/>
              <a:gd name="connsiteX2728" fmla="*/ 2150746 w 6703452"/>
              <a:gd name="connsiteY2728" fmla="*/ 2319666 h 6099980"/>
              <a:gd name="connsiteX2729" fmla="*/ 2048828 w 6703452"/>
              <a:gd name="connsiteY2729" fmla="*/ 2376578 h 6099980"/>
              <a:gd name="connsiteX2730" fmla="*/ 1868804 w 6703452"/>
              <a:gd name="connsiteY2730" fmla="*/ 2515643 h 6099980"/>
              <a:gd name="connsiteX2731" fmla="*/ 1919288 w 6703452"/>
              <a:gd name="connsiteY2731" fmla="*/ 2474686 h 6099980"/>
              <a:gd name="connsiteX2732" fmla="*/ 1884044 w 6703452"/>
              <a:gd name="connsiteY2732" fmla="*/ 2504213 h 6099980"/>
              <a:gd name="connsiteX2733" fmla="*/ 1870710 w 6703452"/>
              <a:gd name="connsiteY2733" fmla="*/ 2515643 h 6099980"/>
              <a:gd name="connsiteX2734" fmla="*/ 1858328 w 6703452"/>
              <a:gd name="connsiteY2734" fmla="*/ 2528026 h 6099980"/>
              <a:gd name="connsiteX2735" fmla="*/ 1832610 w 6703452"/>
              <a:gd name="connsiteY2735" fmla="*/ 2551838 h 6099980"/>
              <a:gd name="connsiteX2736" fmla="*/ 1820228 w 6703452"/>
              <a:gd name="connsiteY2736" fmla="*/ 2563268 h 6099980"/>
              <a:gd name="connsiteX2737" fmla="*/ 1809750 w 6703452"/>
              <a:gd name="connsiteY2737" fmla="*/ 2574698 h 6099980"/>
              <a:gd name="connsiteX2738" fmla="*/ 1790700 w 6703452"/>
              <a:gd name="connsiteY2738" fmla="*/ 2594701 h 6099980"/>
              <a:gd name="connsiteX2739" fmla="*/ 1769744 w 6703452"/>
              <a:gd name="connsiteY2739" fmla="*/ 2616608 h 6099980"/>
              <a:gd name="connsiteX2740" fmla="*/ 1820228 w 6703452"/>
              <a:gd name="connsiteY2740" fmla="*/ 2561363 h 6099980"/>
              <a:gd name="connsiteX2741" fmla="*/ 1849756 w 6703452"/>
              <a:gd name="connsiteY2741" fmla="*/ 2532788 h 6099980"/>
              <a:gd name="connsiteX2742" fmla="*/ 1881188 w 6703452"/>
              <a:gd name="connsiteY2742" fmla="*/ 2503261 h 6099980"/>
              <a:gd name="connsiteX2743" fmla="*/ 1864044 w 6703452"/>
              <a:gd name="connsiteY2743" fmla="*/ 2515643 h 6099980"/>
              <a:gd name="connsiteX2744" fmla="*/ 1827848 w 6703452"/>
              <a:gd name="connsiteY2744" fmla="*/ 2549933 h 6099980"/>
              <a:gd name="connsiteX2745" fmla="*/ 1818324 w 6703452"/>
              <a:gd name="connsiteY2745" fmla="*/ 2559458 h 6099980"/>
              <a:gd name="connsiteX2746" fmla="*/ 1808798 w 6703452"/>
              <a:gd name="connsiteY2746" fmla="*/ 2568983 h 6099980"/>
              <a:gd name="connsiteX2747" fmla="*/ 1792604 w 6703452"/>
              <a:gd name="connsiteY2747" fmla="*/ 2587081 h 6099980"/>
              <a:gd name="connsiteX2748" fmla="*/ 1773556 w 6703452"/>
              <a:gd name="connsiteY2748" fmla="*/ 2606131 h 6099980"/>
              <a:gd name="connsiteX2749" fmla="*/ 1747838 w 6703452"/>
              <a:gd name="connsiteY2749" fmla="*/ 2640421 h 6099980"/>
              <a:gd name="connsiteX2750" fmla="*/ 1723072 w 6703452"/>
              <a:gd name="connsiteY2750" fmla="*/ 2674711 h 6099980"/>
              <a:gd name="connsiteX2751" fmla="*/ 1677352 w 6703452"/>
              <a:gd name="connsiteY2751" fmla="*/ 2747101 h 6099980"/>
              <a:gd name="connsiteX2752" fmla="*/ 1720216 w 6703452"/>
              <a:gd name="connsiteY2752" fmla="*/ 2686141 h 6099980"/>
              <a:gd name="connsiteX2753" fmla="*/ 1689736 w 6703452"/>
              <a:gd name="connsiteY2753" fmla="*/ 2729956 h 6099980"/>
              <a:gd name="connsiteX2754" fmla="*/ 1669732 w 6703452"/>
              <a:gd name="connsiteY2754" fmla="*/ 2761388 h 6099980"/>
              <a:gd name="connsiteX2755" fmla="*/ 1646872 w 6703452"/>
              <a:gd name="connsiteY2755" fmla="*/ 2797583 h 6099980"/>
              <a:gd name="connsiteX2756" fmla="*/ 1602104 w 6703452"/>
              <a:gd name="connsiteY2756" fmla="*/ 2879498 h 6099980"/>
              <a:gd name="connsiteX2757" fmla="*/ 1581150 w 6703452"/>
              <a:gd name="connsiteY2757" fmla="*/ 2921408 h 6099980"/>
              <a:gd name="connsiteX2758" fmla="*/ 1563052 w 6703452"/>
              <a:gd name="connsiteY2758" fmla="*/ 2962366 h 6099980"/>
              <a:gd name="connsiteX2759" fmla="*/ 1702118 w 6703452"/>
              <a:gd name="connsiteY2759" fmla="*/ 2701381 h 6099980"/>
              <a:gd name="connsiteX2760" fmla="*/ 1712596 w 6703452"/>
              <a:gd name="connsiteY2760" fmla="*/ 2672806 h 6099980"/>
              <a:gd name="connsiteX2761" fmla="*/ 1682116 w 6703452"/>
              <a:gd name="connsiteY2761" fmla="*/ 2712811 h 6099980"/>
              <a:gd name="connsiteX2762" fmla="*/ 1666042 w 6703452"/>
              <a:gd name="connsiteY2762" fmla="*/ 2738290 h 6099980"/>
              <a:gd name="connsiteX2763" fmla="*/ 1655978 w 6703452"/>
              <a:gd name="connsiteY2763" fmla="*/ 2755351 h 6099980"/>
              <a:gd name="connsiteX2764" fmla="*/ 1656398 w 6703452"/>
              <a:gd name="connsiteY2764" fmla="*/ 2754720 h 6099980"/>
              <a:gd name="connsiteX2765" fmla="*/ 1655734 w 6703452"/>
              <a:gd name="connsiteY2765" fmla="*/ 2755764 h 6099980"/>
              <a:gd name="connsiteX2766" fmla="*/ 1653540 w 6703452"/>
              <a:gd name="connsiteY2766" fmla="*/ 2759483 h 6099980"/>
              <a:gd name="connsiteX2767" fmla="*/ 1635444 w 6703452"/>
              <a:gd name="connsiteY2767" fmla="*/ 2787106 h 6099980"/>
              <a:gd name="connsiteX2768" fmla="*/ 1650684 w 6703452"/>
              <a:gd name="connsiteY2768" fmla="*/ 2758531 h 6099980"/>
              <a:gd name="connsiteX2769" fmla="*/ 1670684 w 6703452"/>
              <a:gd name="connsiteY2769" fmla="*/ 2724241 h 6099980"/>
              <a:gd name="connsiteX2770" fmla="*/ 1695450 w 6703452"/>
              <a:gd name="connsiteY2770" fmla="*/ 2687093 h 6099980"/>
              <a:gd name="connsiteX2771" fmla="*/ 1724024 w 6703452"/>
              <a:gd name="connsiteY2771" fmla="*/ 2648041 h 6099980"/>
              <a:gd name="connsiteX2772" fmla="*/ 1755458 w 6703452"/>
              <a:gd name="connsiteY2772" fmla="*/ 2608988 h 6099980"/>
              <a:gd name="connsiteX2773" fmla="*/ 1788796 w 6703452"/>
              <a:gd name="connsiteY2773" fmla="*/ 2570888 h 6099980"/>
              <a:gd name="connsiteX2774" fmla="*/ 1804988 w 6703452"/>
              <a:gd name="connsiteY2774" fmla="*/ 2552791 h 6099980"/>
              <a:gd name="connsiteX2775" fmla="*/ 1821180 w 6703452"/>
              <a:gd name="connsiteY2775" fmla="*/ 2535646 h 6099980"/>
              <a:gd name="connsiteX2776" fmla="*/ 1852612 w 6703452"/>
              <a:gd name="connsiteY2776" fmla="*/ 2503261 h 6099980"/>
              <a:gd name="connsiteX2777" fmla="*/ 1838324 w 6703452"/>
              <a:gd name="connsiteY2777" fmla="*/ 2519453 h 6099980"/>
              <a:gd name="connsiteX2778" fmla="*/ 2045970 w 6703452"/>
              <a:gd name="connsiteY2778" fmla="*/ 2362291 h 6099980"/>
              <a:gd name="connsiteX2779" fmla="*/ 2002156 w 6703452"/>
              <a:gd name="connsiteY2779" fmla="*/ 2388961 h 6099980"/>
              <a:gd name="connsiteX2780" fmla="*/ 1971676 w 6703452"/>
              <a:gd name="connsiteY2780" fmla="*/ 2410868 h 6099980"/>
              <a:gd name="connsiteX2781" fmla="*/ 2060258 w 6703452"/>
              <a:gd name="connsiteY2781" fmla="*/ 2349908 h 6099980"/>
              <a:gd name="connsiteX2782" fmla="*/ 2027872 w 6703452"/>
              <a:gd name="connsiteY2782" fmla="*/ 2367053 h 6099980"/>
              <a:gd name="connsiteX2783" fmla="*/ 2021204 w 6703452"/>
              <a:gd name="connsiteY2783" fmla="*/ 2369911 h 6099980"/>
              <a:gd name="connsiteX2784" fmla="*/ 2002156 w 6703452"/>
              <a:gd name="connsiteY2784" fmla="*/ 2380388 h 6099980"/>
              <a:gd name="connsiteX2785" fmla="*/ 2065020 w 6703452"/>
              <a:gd name="connsiteY2785" fmla="*/ 2340383 h 6099980"/>
              <a:gd name="connsiteX2786" fmla="*/ 2081212 w 6703452"/>
              <a:gd name="connsiteY2786" fmla="*/ 2330858 h 6099980"/>
              <a:gd name="connsiteX2787" fmla="*/ 2099310 w 6703452"/>
              <a:gd name="connsiteY2787" fmla="*/ 2321333 h 6099980"/>
              <a:gd name="connsiteX2788" fmla="*/ 2138364 w 6703452"/>
              <a:gd name="connsiteY2788" fmla="*/ 2301331 h 6099980"/>
              <a:gd name="connsiteX2789" fmla="*/ 2123124 w 6703452"/>
              <a:gd name="connsiteY2789" fmla="*/ 2316571 h 6099980"/>
              <a:gd name="connsiteX2790" fmla="*/ 2199324 w 6703452"/>
              <a:gd name="connsiteY2790" fmla="*/ 2282281 h 6099980"/>
              <a:gd name="connsiteX2791" fmla="*/ 2242184 w 6703452"/>
              <a:gd name="connsiteY2791" fmla="*/ 2266088 h 6099980"/>
              <a:gd name="connsiteX2792" fmla="*/ 2267904 w 6703452"/>
              <a:gd name="connsiteY2792" fmla="*/ 2256563 h 6099980"/>
              <a:gd name="connsiteX2793" fmla="*/ 2282190 w 6703452"/>
              <a:gd name="connsiteY2793" fmla="*/ 2250848 h 6099980"/>
              <a:gd name="connsiteX2794" fmla="*/ 2298384 w 6703452"/>
              <a:gd name="connsiteY2794" fmla="*/ 2245133 h 6099980"/>
              <a:gd name="connsiteX2795" fmla="*/ 2279332 w 6703452"/>
              <a:gd name="connsiteY2795" fmla="*/ 2250848 h 6099980"/>
              <a:gd name="connsiteX2796" fmla="*/ 2265998 w 6703452"/>
              <a:gd name="connsiteY2796" fmla="*/ 2255611 h 6099980"/>
              <a:gd name="connsiteX2797" fmla="*/ 2253616 w 6703452"/>
              <a:gd name="connsiteY2797" fmla="*/ 2259421 h 6099980"/>
              <a:gd name="connsiteX2798" fmla="*/ 2273618 w 6703452"/>
              <a:gd name="connsiteY2798" fmla="*/ 2248943 h 6099980"/>
              <a:gd name="connsiteX2799" fmla="*/ 2324100 w 6703452"/>
              <a:gd name="connsiteY2799" fmla="*/ 2229893 h 6099980"/>
              <a:gd name="connsiteX2800" fmla="*/ 2349818 w 6703452"/>
              <a:gd name="connsiteY2800" fmla="*/ 2221321 h 6099980"/>
              <a:gd name="connsiteX2801" fmla="*/ 2369820 w 6703452"/>
              <a:gd name="connsiteY2801" fmla="*/ 2215606 h 6099980"/>
              <a:gd name="connsiteX2802" fmla="*/ 2348864 w 6703452"/>
              <a:gd name="connsiteY2802" fmla="*/ 2220368 h 6099980"/>
              <a:gd name="connsiteX2803" fmla="*/ 2402204 w 6703452"/>
              <a:gd name="connsiteY2803" fmla="*/ 2204176 h 6099980"/>
              <a:gd name="connsiteX2804" fmla="*/ 2414588 w 6703452"/>
              <a:gd name="connsiteY2804" fmla="*/ 2201318 h 6099980"/>
              <a:gd name="connsiteX2805" fmla="*/ 2426018 w 6703452"/>
              <a:gd name="connsiteY2805" fmla="*/ 2199413 h 6099980"/>
              <a:gd name="connsiteX2806" fmla="*/ 2447924 w 6703452"/>
              <a:gd name="connsiteY2806" fmla="*/ 2197508 h 6099980"/>
              <a:gd name="connsiteX2807" fmla="*/ 2410778 w 6703452"/>
              <a:gd name="connsiteY2807" fmla="*/ 2205128 h 6099980"/>
              <a:gd name="connsiteX2808" fmla="*/ 2380298 w 6703452"/>
              <a:gd name="connsiteY2808" fmla="*/ 2212748 h 6099980"/>
              <a:gd name="connsiteX2809" fmla="*/ 2363152 w 6703452"/>
              <a:gd name="connsiteY2809" fmla="*/ 2220368 h 6099980"/>
              <a:gd name="connsiteX2810" fmla="*/ 2413636 w 6703452"/>
              <a:gd name="connsiteY2810" fmla="*/ 2207986 h 6099980"/>
              <a:gd name="connsiteX2811" fmla="*/ 2467928 w 6703452"/>
              <a:gd name="connsiteY2811" fmla="*/ 2196556 h 6099980"/>
              <a:gd name="connsiteX2812" fmla="*/ 2433638 w 6703452"/>
              <a:gd name="connsiteY2812" fmla="*/ 2205128 h 6099980"/>
              <a:gd name="connsiteX2813" fmla="*/ 2475548 w 6703452"/>
              <a:gd name="connsiteY2813" fmla="*/ 2197508 h 6099980"/>
              <a:gd name="connsiteX2814" fmla="*/ 2496504 w 6703452"/>
              <a:gd name="connsiteY2814" fmla="*/ 2194651 h 6099980"/>
              <a:gd name="connsiteX2815" fmla="*/ 2517458 w 6703452"/>
              <a:gd name="connsiteY2815" fmla="*/ 2191793 h 6099980"/>
              <a:gd name="connsiteX2816" fmla="*/ 2559368 w 6703452"/>
              <a:gd name="connsiteY2816" fmla="*/ 2187031 h 6099980"/>
              <a:gd name="connsiteX2817" fmla="*/ 2601278 w 6703452"/>
              <a:gd name="connsiteY2817" fmla="*/ 2184173 h 6099980"/>
              <a:gd name="connsiteX2818" fmla="*/ 2694624 w 6703452"/>
              <a:gd name="connsiteY2818" fmla="*/ 2167981 h 6099980"/>
              <a:gd name="connsiteX2819" fmla="*/ 2825116 w 6703452"/>
              <a:gd name="connsiteY2819" fmla="*/ 2162266 h 6099980"/>
              <a:gd name="connsiteX2820" fmla="*/ 2807970 w 6703452"/>
              <a:gd name="connsiteY2820" fmla="*/ 2164171 h 6099980"/>
              <a:gd name="connsiteX2821" fmla="*/ 2947036 w 6703452"/>
              <a:gd name="connsiteY2821" fmla="*/ 2149883 h 6099980"/>
              <a:gd name="connsiteX2822" fmla="*/ 3036570 w 6703452"/>
              <a:gd name="connsiteY2822" fmla="*/ 2122261 h 6099980"/>
              <a:gd name="connsiteX2823" fmla="*/ 3011804 w 6703452"/>
              <a:gd name="connsiteY2823" fmla="*/ 2134643 h 6099980"/>
              <a:gd name="connsiteX2824" fmla="*/ 2932748 w 6703452"/>
              <a:gd name="connsiteY2824" fmla="*/ 2159408 h 6099980"/>
              <a:gd name="connsiteX2825" fmla="*/ 2906078 w 6703452"/>
              <a:gd name="connsiteY2825" fmla="*/ 2167981 h 6099980"/>
              <a:gd name="connsiteX2826" fmla="*/ 2947988 w 6703452"/>
              <a:gd name="connsiteY2826" fmla="*/ 2162266 h 6099980"/>
              <a:gd name="connsiteX2827" fmla="*/ 3042284 w 6703452"/>
              <a:gd name="connsiteY2827" fmla="*/ 2136548 h 6099980"/>
              <a:gd name="connsiteX2828" fmla="*/ 3053716 w 6703452"/>
              <a:gd name="connsiteY2828" fmla="*/ 2132738 h 6099980"/>
              <a:gd name="connsiteX2829" fmla="*/ 3063240 w 6703452"/>
              <a:gd name="connsiteY2829" fmla="*/ 2127976 h 6099980"/>
              <a:gd name="connsiteX2830" fmla="*/ 3080384 w 6703452"/>
              <a:gd name="connsiteY2830" fmla="*/ 2120356 h 6099980"/>
              <a:gd name="connsiteX2831" fmla="*/ 3104198 w 6703452"/>
              <a:gd name="connsiteY2831" fmla="*/ 2106068 h 6099980"/>
              <a:gd name="connsiteX2832" fmla="*/ 3119438 w 6703452"/>
              <a:gd name="connsiteY2832" fmla="*/ 2096543 h 6099980"/>
              <a:gd name="connsiteX2833" fmla="*/ 3128010 w 6703452"/>
              <a:gd name="connsiteY2833" fmla="*/ 2088923 h 6099980"/>
              <a:gd name="connsiteX2834" fmla="*/ 3168968 w 6703452"/>
              <a:gd name="connsiteY2834" fmla="*/ 2050823 h 6099980"/>
              <a:gd name="connsiteX2835" fmla="*/ 3172778 w 6703452"/>
              <a:gd name="connsiteY2835" fmla="*/ 2049871 h 6099980"/>
              <a:gd name="connsiteX2836" fmla="*/ 3212784 w 6703452"/>
              <a:gd name="connsiteY2836" fmla="*/ 2008913 h 6099980"/>
              <a:gd name="connsiteX2837" fmla="*/ 3226118 w 6703452"/>
              <a:gd name="connsiteY2837" fmla="*/ 1991768 h 6099980"/>
              <a:gd name="connsiteX2838" fmla="*/ 3242310 w 6703452"/>
              <a:gd name="connsiteY2838" fmla="*/ 1968908 h 6099980"/>
              <a:gd name="connsiteX2839" fmla="*/ 3176588 w 6703452"/>
              <a:gd name="connsiteY2839" fmla="*/ 2040346 h 6099980"/>
              <a:gd name="connsiteX2840" fmla="*/ 3193732 w 6703452"/>
              <a:gd name="connsiteY2840" fmla="*/ 2021296 h 6099980"/>
              <a:gd name="connsiteX2841" fmla="*/ 3208020 w 6703452"/>
              <a:gd name="connsiteY2841" fmla="*/ 2007008 h 6099980"/>
              <a:gd name="connsiteX2842" fmla="*/ 3223260 w 6703452"/>
              <a:gd name="connsiteY2842" fmla="*/ 1989863 h 6099980"/>
              <a:gd name="connsiteX2843" fmla="*/ 3273744 w 6703452"/>
              <a:gd name="connsiteY2843" fmla="*/ 1916521 h 6099980"/>
              <a:gd name="connsiteX2844" fmla="*/ 3290888 w 6703452"/>
              <a:gd name="connsiteY2844" fmla="*/ 1893661 h 6099980"/>
              <a:gd name="connsiteX2845" fmla="*/ 3308032 w 6703452"/>
              <a:gd name="connsiteY2845" fmla="*/ 1859371 h 6099980"/>
              <a:gd name="connsiteX2846" fmla="*/ 3308984 w 6703452"/>
              <a:gd name="connsiteY2846" fmla="*/ 1860323 h 6099980"/>
              <a:gd name="connsiteX2847" fmla="*/ 3398520 w 6703452"/>
              <a:gd name="connsiteY2847" fmla="*/ 1568858 h 6099980"/>
              <a:gd name="connsiteX2848" fmla="*/ 3428048 w 6703452"/>
              <a:gd name="connsiteY2848" fmla="*/ 1453606 h 6099980"/>
              <a:gd name="connsiteX2849" fmla="*/ 3465196 w 6703452"/>
              <a:gd name="connsiteY2849" fmla="*/ 1298348 h 6099980"/>
              <a:gd name="connsiteX2850" fmla="*/ 3444240 w 6703452"/>
              <a:gd name="connsiteY2850" fmla="*/ 1383121 h 6099980"/>
              <a:gd name="connsiteX2851" fmla="*/ 3453766 w 6703452"/>
              <a:gd name="connsiteY2851" fmla="*/ 1358356 h 6099980"/>
              <a:gd name="connsiteX2852" fmla="*/ 3455670 w 6703452"/>
              <a:gd name="connsiteY2852" fmla="*/ 1364071 h 6099980"/>
              <a:gd name="connsiteX2853" fmla="*/ 3448050 w 6703452"/>
              <a:gd name="connsiteY2853" fmla="*/ 1386931 h 6099980"/>
              <a:gd name="connsiteX2854" fmla="*/ 3435668 w 6703452"/>
              <a:gd name="connsiteY2854" fmla="*/ 1462178 h 6099980"/>
              <a:gd name="connsiteX2855" fmla="*/ 3465196 w 6703452"/>
              <a:gd name="connsiteY2855" fmla="*/ 1356451 h 6099980"/>
              <a:gd name="connsiteX2856" fmla="*/ 3457576 w 6703452"/>
              <a:gd name="connsiteY2856" fmla="*/ 1393598 h 6099980"/>
              <a:gd name="connsiteX2857" fmla="*/ 3505200 w 6703452"/>
              <a:gd name="connsiteY2857" fmla="*/ 1233578 h 6099980"/>
              <a:gd name="connsiteX2858" fmla="*/ 3497580 w 6703452"/>
              <a:gd name="connsiteY2858" fmla="*/ 1251676 h 6099980"/>
              <a:gd name="connsiteX2859" fmla="*/ 3609024 w 6703452"/>
              <a:gd name="connsiteY2859" fmla="*/ 967831 h 6099980"/>
              <a:gd name="connsiteX2860" fmla="*/ 3798570 w 6703452"/>
              <a:gd name="connsiteY2860" fmla="*/ 745898 h 6099980"/>
              <a:gd name="connsiteX2861" fmla="*/ 3819524 w 6703452"/>
              <a:gd name="connsiteY2861" fmla="*/ 725896 h 6099980"/>
              <a:gd name="connsiteX2862" fmla="*/ 3839528 w 6703452"/>
              <a:gd name="connsiteY2862" fmla="*/ 710656 h 6099980"/>
              <a:gd name="connsiteX2863" fmla="*/ 3865244 w 6703452"/>
              <a:gd name="connsiteY2863" fmla="*/ 694463 h 6099980"/>
              <a:gd name="connsiteX2864" fmla="*/ 3880484 w 6703452"/>
              <a:gd name="connsiteY2864" fmla="*/ 684938 h 6099980"/>
              <a:gd name="connsiteX2865" fmla="*/ 3896678 w 6703452"/>
              <a:gd name="connsiteY2865" fmla="*/ 676366 h 6099980"/>
              <a:gd name="connsiteX2866" fmla="*/ 3932872 w 6703452"/>
              <a:gd name="connsiteY2866" fmla="*/ 658268 h 6099980"/>
              <a:gd name="connsiteX2867" fmla="*/ 4015740 w 6703452"/>
              <a:gd name="connsiteY2867" fmla="*/ 627788 h 6099980"/>
              <a:gd name="connsiteX2868" fmla="*/ 4197668 w 6703452"/>
              <a:gd name="connsiteY2868" fmla="*/ 595403 h 6099980"/>
              <a:gd name="connsiteX2869" fmla="*/ 4345304 w 6703452"/>
              <a:gd name="connsiteY2869" fmla="*/ 601118 h 6099980"/>
              <a:gd name="connsiteX2870" fmla="*/ 4319588 w 6703452"/>
              <a:gd name="connsiteY2870" fmla="*/ 600166 h 6099980"/>
              <a:gd name="connsiteX2871" fmla="*/ 4303396 w 6703452"/>
              <a:gd name="connsiteY2871" fmla="*/ 602071 h 6099980"/>
              <a:gd name="connsiteX2872" fmla="*/ 4308158 w 6703452"/>
              <a:gd name="connsiteY2872" fmla="*/ 608738 h 6099980"/>
              <a:gd name="connsiteX2873" fmla="*/ 4140518 w 6703452"/>
              <a:gd name="connsiteY2873" fmla="*/ 613501 h 6099980"/>
              <a:gd name="connsiteX2874" fmla="*/ 4093844 w 6703452"/>
              <a:gd name="connsiteY2874" fmla="*/ 617310 h 6099980"/>
              <a:gd name="connsiteX2875" fmla="*/ 4097656 w 6703452"/>
              <a:gd name="connsiteY2875" fmla="*/ 612548 h 6099980"/>
              <a:gd name="connsiteX2876" fmla="*/ 4043364 w 6703452"/>
              <a:gd name="connsiteY2876" fmla="*/ 624931 h 6099980"/>
              <a:gd name="connsiteX2877" fmla="*/ 4020504 w 6703452"/>
              <a:gd name="connsiteY2877" fmla="*/ 632551 h 6099980"/>
              <a:gd name="connsiteX2878" fmla="*/ 4032884 w 6703452"/>
              <a:gd name="connsiteY2878" fmla="*/ 631598 h 6099980"/>
              <a:gd name="connsiteX2879" fmla="*/ 4070984 w 6703452"/>
              <a:gd name="connsiteY2879" fmla="*/ 625883 h 6099980"/>
              <a:gd name="connsiteX2880" fmla="*/ 4073906 w 6703452"/>
              <a:gd name="connsiteY2880" fmla="*/ 625801 h 6099980"/>
              <a:gd name="connsiteX2881" fmla="*/ 4059080 w 6703452"/>
              <a:gd name="connsiteY2881" fmla="*/ 628740 h 6099980"/>
              <a:gd name="connsiteX2882" fmla="*/ 3970972 w 6703452"/>
              <a:gd name="connsiteY2882" fmla="*/ 653506 h 6099980"/>
              <a:gd name="connsiteX2883" fmla="*/ 3943350 w 6703452"/>
              <a:gd name="connsiteY2883" fmla="*/ 665888 h 6099980"/>
              <a:gd name="connsiteX2884" fmla="*/ 3916680 w 6703452"/>
              <a:gd name="connsiteY2884" fmla="*/ 680176 h 6099980"/>
              <a:gd name="connsiteX2885" fmla="*/ 3885248 w 6703452"/>
              <a:gd name="connsiteY2885" fmla="*/ 697321 h 6099980"/>
              <a:gd name="connsiteX2886" fmla="*/ 3824288 w 6703452"/>
              <a:gd name="connsiteY2886" fmla="*/ 739231 h 6099980"/>
              <a:gd name="connsiteX2887" fmla="*/ 3799524 w 6703452"/>
              <a:gd name="connsiteY2887" fmla="*/ 758281 h 6099980"/>
              <a:gd name="connsiteX2888" fmla="*/ 3782378 w 6703452"/>
              <a:gd name="connsiteY2888" fmla="*/ 774473 h 6099980"/>
              <a:gd name="connsiteX2889" fmla="*/ 3822072 w 6703452"/>
              <a:gd name="connsiteY2889" fmla="*/ 748981 h 6099980"/>
              <a:gd name="connsiteX2890" fmla="*/ 3805238 w 6703452"/>
              <a:gd name="connsiteY2890" fmla="*/ 761138 h 6099980"/>
              <a:gd name="connsiteX2891" fmla="*/ 3788092 w 6703452"/>
              <a:gd name="connsiteY2891" fmla="*/ 775426 h 6099980"/>
              <a:gd name="connsiteX2892" fmla="*/ 3770948 w 6703452"/>
              <a:gd name="connsiteY2892" fmla="*/ 789713 h 6099980"/>
              <a:gd name="connsiteX2893" fmla="*/ 3762376 w 6703452"/>
              <a:gd name="connsiteY2893" fmla="*/ 797333 h 6099980"/>
              <a:gd name="connsiteX2894" fmla="*/ 3754756 w 6703452"/>
              <a:gd name="connsiteY2894" fmla="*/ 804953 h 6099980"/>
              <a:gd name="connsiteX2895" fmla="*/ 3724276 w 6703452"/>
              <a:gd name="connsiteY2895" fmla="*/ 835433 h 6099980"/>
              <a:gd name="connsiteX2896" fmla="*/ 3699510 w 6703452"/>
              <a:gd name="connsiteY2896" fmla="*/ 864960 h 6099980"/>
              <a:gd name="connsiteX2897" fmla="*/ 3689032 w 6703452"/>
              <a:gd name="connsiteY2897" fmla="*/ 878296 h 6099980"/>
              <a:gd name="connsiteX2898" fmla="*/ 3680460 w 6703452"/>
              <a:gd name="connsiteY2898" fmla="*/ 890678 h 6099980"/>
              <a:gd name="connsiteX2899" fmla="*/ 3692844 w 6703452"/>
              <a:gd name="connsiteY2899" fmla="*/ 877343 h 6099980"/>
              <a:gd name="connsiteX2900" fmla="*/ 3722370 w 6703452"/>
              <a:gd name="connsiteY2900" fmla="*/ 844958 h 6099980"/>
              <a:gd name="connsiteX2901" fmla="*/ 3739516 w 6703452"/>
              <a:gd name="connsiteY2901" fmla="*/ 827813 h 6099980"/>
              <a:gd name="connsiteX2902" fmla="*/ 3755708 w 6703452"/>
              <a:gd name="connsiteY2902" fmla="*/ 811621 h 6099980"/>
              <a:gd name="connsiteX2903" fmla="*/ 3774758 w 6703452"/>
              <a:gd name="connsiteY2903" fmla="*/ 790666 h 6099980"/>
              <a:gd name="connsiteX2904" fmla="*/ 3767138 w 6703452"/>
              <a:gd name="connsiteY2904" fmla="*/ 800191 h 6099980"/>
              <a:gd name="connsiteX2905" fmla="*/ 3743324 w 6703452"/>
              <a:gd name="connsiteY2905" fmla="*/ 825908 h 6099980"/>
              <a:gd name="connsiteX2906" fmla="*/ 3752850 w 6703452"/>
              <a:gd name="connsiteY2906" fmla="*/ 822098 h 6099980"/>
              <a:gd name="connsiteX2907" fmla="*/ 3695700 w 6703452"/>
              <a:gd name="connsiteY2907" fmla="*/ 888773 h 6099980"/>
              <a:gd name="connsiteX2908" fmla="*/ 3668078 w 6703452"/>
              <a:gd name="connsiteY2908" fmla="*/ 927826 h 6099980"/>
              <a:gd name="connsiteX2909" fmla="*/ 3654744 w 6703452"/>
              <a:gd name="connsiteY2909" fmla="*/ 948781 h 6099980"/>
              <a:gd name="connsiteX2910" fmla="*/ 3642360 w 6703452"/>
              <a:gd name="connsiteY2910" fmla="*/ 969735 h 6099980"/>
              <a:gd name="connsiteX2911" fmla="*/ 3570924 w 6703452"/>
              <a:gd name="connsiteY2911" fmla="*/ 1117373 h 6099980"/>
              <a:gd name="connsiteX2912" fmla="*/ 3560444 w 6703452"/>
              <a:gd name="connsiteY2912" fmla="*/ 1127851 h 6099980"/>
              <a:gd name="connsiteX2913" fmla="*/ 3539492 w 6703452"/>
              <a:gd name="connsiteY2913" fmla="*/ 1198336 h 6099980"/>
              <a:gd name="connsiteX2914" fmla="*/ 3532824 w 6703452"/>
              <a:gd name="connsiteY2914" fmla="*/ 1227863 h 6099980"/>
              <a:gd name="connsiteX2915" fmla="*/ 3517584 w 6703452"/>
              <a:gd name="connsiteY2915" fmla="*/ 1281203 h 6099980"/>
              <a:gd name="connsiteX2916" fmla="*/ 3527108 w 6703452"/>
              <a:gd name="connsiteY2916" fmla="*/ 1233578 h 6099980"/>
              <a:gd name="connsiteX2917" fmla="*/ 3531870 w 6703452"/>
              <a:gd name="connsiteY2917" fmla="*/ 1204051 h 6099980"/>
              <a:gd name="connsiteX2918" fmla="*/ 3520440 w 6703452"/>
              <a:gd name="connsiteY2918" fmla="*/ 1226911 h 6099980"/>
              <a:gd name="connsiteX2919" fmla="*/ 3498532 w 6703452"/>
              <a:gd name="connsiteY2919" fmla="*/ 1299301 h 6099980"/>
              <a:gd name="connsiteX2920" fmla="*/ 3457576 w 6703452"/>
              <a:gd name="connsiteY2920" fmla="*/ 1477418 h 6099980"/>
              <a:gd name="connsiteX2921" fmla="*/ 3441384 w 6703452"/>
              <a:gd name="connsiteY2921" fmla="*/ 1521233 h 6099980"/>
              <a:gd name="connsiteX2922" fmla="*/ 3426144 w 6703452"/>
              <a:gd name="connsiteY2922" fmla="*/ 1638390 h 6099980"/>
              <a:gd name="connsiteX2923" fmla="*/ 3450908 w 6703452"/>
              <a:gd name="connsiteY2923" fmla="*/ 1526948 h 6099980"/>
              <a:gd name="connsiteX2924" fmla="*/ 3469958 w 6703452"/>
              <a:gd name="connsiteY2924" fmla="*/ 1429793 h 6099980"/>
              <a:gd name="connsiteX2925" fmla="*/ 3438524 w 6703452"/>
              <a:gd name="connsiteY2925" fmla="*/ 1606006 h 6099980"/>
              <a:gd name="connsiteX2926" fmla="*/ 3457576 w 6703452"/>
              <a:gd name="connsiteY2926" fmla="*/ 1530758 h 6099980"/>
              <a:gd name="connsiteX2927" fmla="*/ 3439478 w 6703452"/>
              <a:gd name="connsiteY2927" fmla="*/ 1621246 h 6099980"/>
              <a:gd name="connsiteX2928" fmla="*/ 3431858 w 6703452"/>
              <a:gd name="connsiteY2928" fmla="*/ 1662203 h 6099980"/>
              <a:gd name="connsiteX2929" fmla="*/ 3483292 w 6703452"/>
              <a:gd name="connsiteY2929" fmla="*/ 1462178 h 6099980"/>
              <a:gd name="connsiteX2930" fmla="*/ 3483292 w 6703452"/>
              <a:gd name="connsiteY2930" fmla="*/ 1476465 h 6099980"/>
              <a:gd name="connsiteX2931" fmla="*/ 3509010 w 6703452"/>
              <a:gd name="connsiteY2931" fmla="*/ 1358356 h 6099980"/>
              <a:gd name="connsiteX2932" fmla="*/ 3539492 w 6703452"/>
              <a:gd name="connsiteY2932" fmla="*/ 1235483 h 6099980"/>
              <a:gd name="connsiteX2933" fmla="*/ 3552824 w 6703452"/>
              <a:gd name="connsiteY2933" fmla="*/ 1190716 h 6099980"/>
              <a:gd name="connsiteX2934" fmla="*/ 3562350 w 6703452"/>
              <a:gd name="connsiteY2934" fmla="*/ 1165951 h 6099980"/>
              <a:gd name="connsiteX2935" fmla="*/ 3554730 w 6703452"/>
              <a:gd name="connsiteY2935" fmla="*/ 1199288 h 6099980"/>
              <a:gd name="connsiteX2936" fmla="*/ 3594736 w 6703452"/>
              <a:gd name="connsiteY2936" fmla="*/ 1085941 h 6099980"/>
              <a:gd name="connsiteX2937" fmla="*/ 3605212 w 6703452"/>
              <a:gd name="connsiteY2937" fmla="*/ 1061176 h 6099980"/>
              <a:gd name="connsiteX2938" fmla="*/ 3617596 w 6703452"/>
              <a:gd name="connsiteY2938" fmla="*/ 1033553 h 6099980"/>
              <a:gd name="connsiteX2939" fmla="*/ 3633788 w 6703452"/>
              <a:gd name="connsiteY2939" fmla="*/ 1000216 h 6099980"/>
              <a:gd name="connsiteX2940" fmla="*/ 3656648 w 6703452"/>
              <a:gd name="connsiteY2940" fmla="*/ 959258 h 6099980"/>
              <a:gd name="connsiteX2941" fmla="*/ 3650932 w 6703452"/>
              <a:gd name="connsiteY2941" fmla="*/ 970688 h 6099980"/>
              <a:gd name="connsiteX2942" fmla="*/ 3649980 w 6703452"/>
              <a:gd name="connsiteY2942" fmla="*/ 974498 h 6099980"/>
              <a:gd name="connsiteX2943" fmla="*/ 3764280 w 6703452"/>
              <a:gd name="connsiteY2943" fmla="*/ 817335 h 6099980"/>
              <a:gd name="connsiteX2944" fmla="*/ 3904298 w 6703452"/>
              <a:gd name="connsiteY2944" fmla="*/ 712560 h 6099980"/>
              <a:gd name="connsiteX2945" fmla="*/ 3940492 w 6703452"/>
              <a:gd name="connsiteY2945" fmla="*/ 694463 h 6099980"/>
              <a:gd name="connsiteX2946" fmla="*/ 3958592 w 6703452"/>
              <a:gd name="connsiteY2946" fmla="*/ 686843 h 6099980"/>
              <a:gd name="connsiteX2947" fmla="*/ 3976688 w 6703452"/>
              <a:gd name="connsiteY2947" fmla="*/ 679223 h 6099980"/>
              <a:gd name="connsiteX2948" fmla="*/ 4046220 w 6703452"/>
              <a:gd name="connsiteY2948" fmla="*/ 655410 h 6099980"/>
              <a:gd name="connsiteX2949" fmla="*/ 4079558 w 6703452"/>
              <a:gd name="connsiteY2949" fmla="*/ 647791 h 6099980"/>
              <a:gd name="connsiteX2950" fmla="*/ 4110992 w 6703452"/>
              <a:gd name="connsiteY2950" fmla="*/ 641123 h 6099980"/>
              <a:gd name="connsiteX2951" fmla="*/ 4141470 w 6703452"/>
              <a:gd name="connsiteY2951" fmla="*/ 636360 h 6099980"/>
              <a:gd name="connsiteX2952" fmla="*/ 4155758 w 6703452"/>
              <a:gd name="connsiteY2952" fmla="*/ 634456 h 6099980"/>
              <a:gd name="connsiteX2953" fmla="*/ 4168140 w 6703452"/>
              <a:gd name="connsiteY2953" fmla="*/ 627788 h 6099980"/>
              <a:gd name="connsiteX2954" fmla="*/ 4152900 w 6703452"/>
              <a:gd name="connsiteY2954" fmla="*/ 627788 h 6099980"/>
              <a:gd name="connsiteX2955" fmla="*/ 4130040 w 6703452"/>
              <a:gd name="connsiteY2955" fmla="*/ 629693 h 6099980"/>
              <a:gd name="connsiteX2956" fmla="*/ 4101466 w 6703452"/>
              <a:gd name="connsiteY2956" fmla="*/ 632551 h 6099980"/>
              <a:gd name="connsiteX2957" fmla="*/ 4069080 w 6703452"/>
              <a:gd name="connsiteY2957" fmla="*/ 638266 h 6099980"/>
              <a:gd name="connsiteX2958" fmla="*/ 4002404 w 6703452"/>
              <a:gd name="connsiteY2958" fmla="*/ 654458 h 6099980"/>
              <a:gd name="connsiteX2959" fmla="*/ 3987166 w 6703452"/>
              <a:gd name="connsiteY2959" fmla="*/ 659221 h 6099980"/>
              <a:gd name="connsiteX2960" fmla="*/ 3972878 w 6703452"/>
              <a:gd name="connsiteY2960" fmla="*/ 663983 h 6099980"/>
              <a:gd name="connsiteX2961" fmla="*/ 3947160 w 6703452"/>
              <a:gd name="connsiteY2961" fmla="*/ 673508 h 6099980"/>
              <a:gd name="connsiteX2962" fmla="*/ 3998596 w 6703452"/>
              <a:gd name="connsiteY2962" fmla="*/ 648743 h 6099980"/>
              <a:gd name="connsiteX2963" fmla="*/ 4033838 w 6703452"/>
              <a:gd name="connsiteY2963" fmla="*/ 642076 h 6099980"/>
              <a:gd name="connsiteX2964" fmla="*/ 4045268 w 6703452"/>
              <a:gd name="connsiteY2964" fmla="*/ 638266 h 6099980"/>
              <a:gd name="connsiteX2965" fmla="*/ 4057650 w 6703452"/>
              <a:gd name="connsiteY2965" fmla="*/ 635408 h 6099980"/>
              <a:gd name="connsiteX2966" fmla="*/ 4081464 w 6703452"/>
              <a:gd name="connsiteY2966" fmla="*/ 628741 h 6099980"/>
              <a:gd name="connsiteX2967" fmla="*/ 4117922 w 6703452"/>
              <a:gd name="connsiteY2967" fmla="*/ 620877 h 6099980"/>
              <a:gd name="connsiteX2968" fmla="*/ 4146188 w 6703452"/>
              <a:gd name="connsiteY2968" fmla="*/ 615673 h 6099980"/>
              <a:gd name="connsiteX2969" fmla="*/ 4340544 w 6703452"/>
              <a:gd name="connsiteY2969" fmla="*/ 615406 h 6099980"/>
              <a:gd name="connsiteX2970" fmla="*/ 4395788 w 6703452"/>
              <a:gd name="connsiteY2970" fmla="*/ 624931 h 6099980"/>
              <a:gd name="connsiteX2971" fmla="*/ 4448176 w 6703452"/>
              <a:gd name="connsiteY2971" fmla="*/ 638266 h 6099980"/>
              <a:gd name="connsiteX2972" fmla="*/ 4497704 w 6703452"/>
              <a:gd name="connsiteY2972" fmla="*/ 655410 h 6099980"/>
              <a:gd name="connsiteX2973" fmla="*/ 4544378 w 6703452"/>
              <a:gd name="connsiteY2973" fmla="*/ 675413 h 6099980"/>
              <a:gd name="connsiteX2974" fmla="*/ 4546284 w 6703452"/>
              <a:gd name="connsiteY2974" fmla="*/ 678271 h 6099980"/>
              <a:gd name="connsiteX2975" fmla="*/ 4635818 w 6703452"/>
              <a:gd name="connsiteY2975" fmla="*/ 713513 h 6099980"/>
              <a:gd name="connsiteX2976" fmla="*/ 4588192 w 6703452"/>
              <a:gd name="connsiteY2976" fmla="*/ 689701 h 6099980"/>
              <a:gd name="connsiteX2977" fmla="*/ 4610100 w 6703452"/>
              <a:gd name="connsiteY2977" fmla="*/ 696368 h 6099980"/>
              <a:gd name="connsiteX2978" fmla="*/ 4657206 w 6703452"/>
              <a:gd name="connsiteY2978" fmla="*/ 712942 h 6099980"/>
              <a:gd name="connsiteX2979" fmla="*/ 4651058 w 6703452"/>
              <a:gd name="connsiteY2979" fmla="*/ 711608 h 6099980"/>
              <a:gd name="connsiteX2980" fmla="*/ 4661536 w 6703452"/>
              <a:gd name="connsiteY2980" fmla="*/ 714466 h 6099980"/>
              <a:gd name="connsiteX2981" fmla="*/ 4657206 w 6703452"/>
              <a:gd name="connsiteY2981" fmla="*/ 712942 h 6099980"/>
              <a:gd name="connsiteX2982" fmla="*/ 4697136 w 6703452"/>
              <a:gd name="connsiteY2982" fmla="*/ 721609 h 6099980"/>
              <a:gd name="connsiteX2983" fmla="*/ 4753928 w 6703452"/>
              <a:gd name="connsiteY2983" fmla="*/ 717323 h 6099980"/>
              <a:gd name="connsiteX2984" fmla="*/ 4866324 w 6703452"/>
              <a:gd name="connsiteY2984" fmla="*/ 649696 h 6099980"/>
              <a:gd name="connsiteX2985" fmla="*/ 4907280 w 6703452"/>
              <a:gd name="connsiteY2985" fmla="*/ 603976 h 6099980"/>
              <a:gd name="connsiteX2986" fmla="*/ 5008246 w 6703452"/>
              <a:gd name="connsiteY2986" fmla="*/ 522061 h 6099980"/>
              <a:gd name="connsiteX2987" fmla="*/ 5142548 w 6703452"/>
              <a:gd name="connsiteY2987" fmla="*/ 392520 h 6099980"/>
              <a:gd name="connsiteX2988" fmla="*/ 5257800 w 6703452"/>
              <a:gd name="connsiteY2988" fmla="*/ 288698 h 6099980"/>
              <a:gd name="connsiteX2989" fmla="*/ 5374958 w 6703452"/>
              <a:gd name="connsiteY2989" fmla="*/ 210593 h 6099980"/>
              <a:gd name="connsiteX2990" fmla="*/ 5415916 w 6703452"/>
              <a:gd name="connsiteY2990" fmla="*/ 186781 h 6099980"/>
              <a:gd name="connsiteX2991" fmla="*/ 5389246 w 6703452"/>
              <a:gd name="connsiteY2991" fmla="*/ 206783 h 6099980"/>
              <a:gd name="connsiteX2992" fmla="*/ 5425440 w 6703452"/>
              <a:gd name="connsiteY2992" fmla="*/ 182018 h 6099980"/>
              <a:gd name="connsiteX2993" fmla="*/ 5453064 w 6703452"/>
              <a:gd name="connsiteY2993" fmla="*/ 162015 h 6099980"/>
              <a:gd name="connsiteX2994" fmla="*/ 5499736 w 6703452"/>
              <a:gd name="connsiteY2994" fmla="*/ 128678 h 6099980"/>
              <a:gd name="connsiteX2995" fmla="*/ 5566412 w 6703452"/>
              <a:gd name="connsiteY2995" fmla="*/ 92483 h 6099980"/>
              <a:gd name="connsiteX2996" fmla="*/ 5591176 w 6703452"/>
              <a:gd name="connsiteY2996" fmla="*/ 82005 h 6099980"/>
              <a:gd name="connsiteX2997" fmla="*/ 5620704 w 6703452"/>
              <a:gd name="connsiteY2997" fmla="*/ 70576 h 6099980"/>
              <a:gd name="connsiteX2998" fmla="*/ 5636896 w 6703452"/>
              <a:gd name="connsiteY2998" fmla="*/ 64860 h 6099980"/>
              <a:gd name="connsiteX2999" fmla="*/ 5654992 w 6703452"/>
              <a:gd name="connsiteY2999" fmla="*/ 59145 h 6099980"/>
              <a:gd name="connsiteX3000" fmla="*/ 5694998 w 6703452"/>
              <a:gd name="connsiteY3000" fmla="*/ 47715 h 6099980"/>
              <a:gd name="connsiteX3001" fmla="*/ 5637848 w 6703452"/>
              <a:gd name="connsiteY3001" fmla="*/ 70576 h 6099980"/>
              <a:gd name="connsiteX3002" fmla="*/ 5814060 w 6703452"/>
              <a:gd name="connsiteY3002" fmla="*/ 20093 h 6099980"/>
              <a:gd name="connsiteX3003" fmla="*/ 6004560 w 6703452"/>
              <a:gd name="connsiteY3003" fmla="*/ 90 h 609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Lst>
            <a:rect l="l" t="t" r="r" b="b"/>
            <a:pathLst>
              <a:path w="6703452" h="6099980">
                <a:moveTo>
                  <a:pt x="641984" y="6061800"/>
                </a:moveTo>
                <a:cubicBezTo>
                  <a:pt x="677228" y="6062753"/>
                  <a:pt x="643890" y="6063705"/>
                  <a:pt x="635318" y="6063705"/>
                </a:cubicBezTo>
                <a:close/>
                <a:moveTo>
                  <a:pt x="527686" y="6027510"/>
                </a:moveTo>
                <a:cubicBezTo>
                  <a:pt x="556260" y="6028462"/>
                  <a:pt x="561024" y="6029415"/>
                  <a:pt x="568644" y="6031320"/>
                </a:cubicBezTo>
                <a:cubicBezTo>
                  <a:pt x="572454" y="6032273"/>
                  <a:pt x="577216" y="6033225"/>
                  <a:pt x="585788" y="6034178"/>
                </a:cubicBezTo>
                <a:cubicBezTo>
                  <a:pt x="590552" y="6035130"/>
                  <a:pt x="596266" y="6035130"/>
                  <a:pt x="602934" y="6036082"/>
                </a:cubicBezTo>
                <a:cubicBezTo>
                  <a:pt x="610554" y="6036082"/>
                  <a:pt x="619126" y="6037035"/>
                  <a:pt x="629604" y="6037035"/>
                </a:cubicBezTo>
                <a:cubicBezTo>
                  <a:pt x="616268" y="6036082"/>
                  <a:pt x="606744" y="6034178"/>
                  <a:pt x="601028" y="6033225"/>
                </a:cubicBezTo>
                <a:cubicBezTo>
                  <a:pt x="594360" y="6031320"/>
                  <a:pt x="592456" y="6030367"/>
                  <a:pt x="594360" y="6029415"/>
                </a:cubicBezTo>
                <a:cubicBezTo>
                  <a:pt x="596266" y="6028462"/>
                  <a:pt x="602934" y="6027510"/>
                  <a:pt x="614364" y="6027510"/>
                </a:cubicBezTo>
                <a:cubicBezTo>
                  <a:pt x="625794" y="6027510"/>
                  <a:pt x="642938" y="6027510"/>
                  <a:pt x="665800" y="6027510"/>
                </a:cubicBezTo>
                <a:lnTo>
                  <a:pt x="656274" y="6037987"/>
                </a:lnTo>
                <a:cubicBezTo>
                  <a:pt x="649606" y="6037987"/>
                  <a:pt x="639128" y="6037987"/>
                  <a:pt x="625794" y="6037035"/>
                </a:cubicBezTo>
                <a:cubicBezTo>
                  <a:pt x="612460" y="6036082"/>
                  <a:pt x="597218" y="6036082"/>
                  <a:pt x="583884" y="6036082"/>
                </a:cubicBezTo>
                <a:cubicBezTo>
                  <a:pt x="554356" y="6034178"/>
                  <a:pt x="528638" y="6029415"/>
                  <a:pt x="527686" y="6027510"/>
                </a:cubicBezTo>
                <a:close/>
                <a:moveTo>
                  <a:pt x="822202" y="6024563"/>
                </a:moveTo>
                <a:cubicBezTo>
                  <a:pt x="827008" y="6024593"/>
                  <a:pt x="829866" y="6024891"/>
                  <a:pt x="829628" y="6025605"/>
                </a:cubicBezTo>
                <a:cubicBezTo>
                  <a:pt x="804864" y="6027510"/>
                  <a:pt x="777240" y="6027510"/>
                  <a:pt x="757238" y="6027510"/>
                </a:cubicBezTo>
                <a:cubicBezTo>
                  <a:pt x="775812" y="6026796"/>
                  <a:pt x="807780" y="6024474"/>
                  <a:pt x="822202" y="6024563"/>
                </a:cubicBezTo>
                <a:close/>
                <a:moveTo>
                  <a:pt x="1108394" y="5987823"/>
                </a:moveTo>
                <a:lnTo>
                  <a:pt x="1102996" y="5989410"/>
                </a:lnTo>
                <a:cubicBezTo>
                  <a:pt x="1097280" y="5991315"/>
                  <a:pt x="1091564" y="5992268"/>
                  <a:pt x="1085850" y="5994173"/>
                </a:cubicBezTo>
                <a:lnTo>
                  <a:pt x="1102044" y="5989410"/>
                </a:lnTo>
                <a:close/>
                <a:moveTo>
                  <a:pt x="1126810" y="5982028"/>
                </a:moveTo>
                <a:lnTo>
                  <a:pt x="1117284" y="5985600"/>
                </a:lnTo>
                <a:lnTo>
                  <a:pt x="1108394" y="5987823"/>
                </a:lnTo>
                <a:lnTo>
                  <a:pt x="1119188" y="5984648"/>
                </a:lnTo>
                <a:close/>
                <a:moveTo>
                  <a:pt x="353378" y="5981790"/>
                </a:moveTo>
                <a:lnTo>
                  <a:pt x="366712" y="5981790"/>
                </a:lnTo>
                <a:cubicBezTo>
                  <a:pt x="420052" y="6001792"/>
                  <a:pt x="476250" y="6013222"/>
                  <a:pt x="534352" y="6020842"/>
                </a:cubicBezTo>
                <a:cubicBezTo>
                  <a:pt x="515304" y="6019890"/>
                  <a:pt x="497204" y="6017032"/>
                  <a:pt x="478156" y="6015128"/>
                </a:cubicBezTo>
                <a:cubicBezTo>
                  <a:pt x="468630" y="6014175"/>
                  <a:pt x="460058" y="6012270"/>
                  <a:pt x="450532" y="6011317"/>
                </a:cubicBezTo>
                <a:cubicBezTo>
                  <a:pt x="441960" y="6010365"/>
                  <a:pt x="432436" y="6009412"/>
                  <a:pt x="423864" y="6005603"/>
                </a:cubicBezTo>
                <a:cubicBezTo>
                  <a:pt x="431484" y="6007507"/>
                  <a:pt x="440056" y="6007507"/>
                  <a:pt x="448628" y="6008460"/>
                </a:cubicBezTo>
                <a:cubicBezTo>
                  <a:pt x="442912" y="6006555"/>
                  <a:pt x="434340" y="6005603"/>
                  <a:pt x="425768" y="6002745"/>
                </a:cubicBezTo>
                <a:cubicBezTo>
                  <a:pt x="416244" y="5999887"/>
                  <a:pt x="406718" y="5997982"/>
                  <a:pt x="397192" y="5995125"/>
                </a:cubicBezTo>
                <a:cubicBezTo>
                  <a:pt x="378144" y="5989410"/>
                  <a:pt x="360998" y="5983695"/>
                  <a:pt x="353378" y="5981790"/>
                </a:cubicBezTo>
                <a:close/>
                <a:moveTo>
                  <a:pt x="1147764" y="5974170"/>
                </a:moveTo>
                <a:lnTo>
                  <a:pt x="1149668" y="5974170"/>
                </a:lnTo>
                <a:lnTo>
                  <a:pt x="1126810" y="5982028"/>
                </a:lnTo>
                <a:close/>
                <a:moveTo>
                  <a:pt x="1224916" y="5931307"/>
                </a:moveTo>
                <a:cubicBezTo>
                  <a:pt x="1201104" y="5947500"/>
                  <a:pt x="1175384" y="5960835"/>
                  <a:pt x="1147764" y="5972265"/>
                </a:cubicBezTo>
                <a:lnTo>
                  <a:pt x="1129664" y="5973217"/>
                </a:lnTo>
                <a:cubicBezTo>
                  <a:pt x="1168718" y="5957977"/>
                  <a:pt x="1189672" y="5946547"/>
                  <a:pt x="1202056" y="5940832"/>
                </a:cubicBezTo>
                <a:cubicBezTo>
                  <a:pt x="1215390" y="5934165"/>
                  <a:pt x="1220152" y="5933212"/>
                  <a:pt x="1224916" y="5931307"/>
                </a:cubicBezTo>
                <a:close/>
                <a:moveTo>
                  <a:pt x="222306" y="5900734"/>
                </a:moveTo>
                <a:lnTo>
                  <a:pt x="320992" y="5962741"/>
                </a:lnTo>
                <a:cubicBezTo>
                  <a:pt x="294798" y="5951311"/>
                  <a:pt x="271224" y="5937976"/>
                  <a:pt x="250032" y="5923450"/>
                </a:cubicBezTo>
                <a:close/>
                <a:moveTo>
                  <a:pt x="1269682" y="5897018"/>
                </a:moveTo>
                <a:cubicBezTo>
                  <a:pt x="1261110" y="5906543"/>
                  <a:pt x="1251584" y="5916068"/>
                  <a:pt x="1242060" y="5925593"/>
                </a:cubicBezTo>
                <a:cubicBezTo>
                  <a:pt x="1233488" y="5930356"/>
                  <a:pt x="1228724" y="5931308"/>
                  <a:pt x="1224916" y="5932261"/>
                </a:cubicBezTo>
                <a:cubicBezTo>
                  <a:pt x="1241108" y="5921783"/>
                  <a:pt x="1255396" y="5909400"/>
                  <a:pt x="1269682" y="5897018"/>
                </a:cubicBezTo>
                <a:close/>
                <a:moveTo>
                  <a:pt x="202434" y="5884453"/>
                </a:moveTo>
                <a:lnTo>
                  <a:pt x="222306" y="5900734"/>
                </a:lnTo>
                <a:lnTo>
                  <a:pt x="213360" y="5895113"/>
                </a:lnTo>
                <a:close/>
                <a:moveTo>
                  <a:pt x="183400" y="5865879"/>
                </a:moveTo>
                <a:lnTo>
                  <a:pt x="202434" y="5884453"/>
                </a:lnTo>
                <a:lnTo>
                  <a:pt x="193358" y="5877016"/>
                </a:lnTo>
                <a:close/>
                <a:moveTo>
                  <a:pt x="1309688" y="5854155"/>
                </a:moveTo>
                <a:cubicBezTo>
                  <a:pt x="1303020" y="5860823"/>
                  <a:pt x="1297306" y="5869395"/>
                  <a:pt x="1290638" y="5876062"/>
                </a:cubicBezTo>
                <a:lnTo>
                  <a:pt x="1269684" y="5897018"/>
                </a:lnTo>
                <a:lnTo>
                  <a:pt x="1284924" y="5878920"/>
                </a:lnTo>
                <a:lnTo>
                  <a:pt x="1291592" y="5873205"/>
                </a:lnTo>
                <a:lnTo>
                  <a:pt x="1297306" y="5866537"/>
                </a:lnTo>
                <a:close/>
                <a:moveTo>
                  <a:pt x="159672" y="5839346"/>
                </a:moveTo>
                <a:lnTo>
                  <a:pt x="183400" y="5865879"/>
                </a:lnTo>
                <a:lnTo>
                  <a:pt x="169188" y="5852012"/>
                </a:lnTo>
                <a:close/>
                <a:moveTo>
                  <a:pt x="66832" y="5831867"/>
                </a:moveTo>
                <a:lnTo>
                  <a:pt x="90592" y="5866401"/>
                </a:lnTo>
                <a:lnTo>
                  <a:pt x="84772" y="5858918"/>
                </a:lnTo>
                <a:cubicBezTo>
                  <a:pt x="78104" y="5849393"/>
                  <a:pt x="71438" y="5839868"/>
                  <a:pt x="67628" y="5833201"/>
                </a:cubicBezTo>
                <a:close/>
                <a:moveTo>
                  <a:pt x="63580" y="5826414"/>
                </a:moveTo>
                <a:lnTo>
                  <a:pt x="66832" y="5831867"/>
                </a:lnTo>
                <a:lnTo>
                  <a:pt x="63818" y="5827486"/>
                </a:lnTo>
                <a:cubicBezTo>
                  <a:pt x="62866" y="5825581"/>
                  <a:pt x="62866" y="5825343"/>
                  <a:pt x="63580" y="5826414"/>
                </a:cubicBezTo>
                <a:close/>
                <a:moveTo>
                  <a:pt x="140478" y="5813794"/>
                </a:moveTo>
                <a:lnTo>
                  <a:pt x="159672" y="5839346"/>
                </a:lnTo>
                <a:lnTo>
                  <a:pt x="149066" y="5827486"/>
                </a:lnTo>
                <a:close/>
                <a:moveTo>
                  <a:pt x="127666" y="5793370"/>
                </a:moveTo>
                <a:lnTo>
                  <a:pt x="140478" y="5813794"/>
                </a:lnTo>
                <a:lnTo>
                  <a:pt x="131444" y="5801768"/>
                </a:lnTo>
                <a:close/>
                <a:moveTo>
                  <a:pt x="95004" y="5720765"/>
                </a:moveTo>
                <a:lnTo>
                  <a:pt x="127666" y="5793370"/>
                </a:lnTo>
                <a:lnTo>
                  <a:pt x="116204" y="5775098"/>
                </a:lnTo>
                <a:close/>
                <a:moveTo>
                  <a:pt x="85588" y="5696637"/>
                </a:moveTo>
                <a:lnTo>
                  <a:pt x="95004" y="5720765"/>
                </a:lnTo>
                <a:lnTo>
                  <a:pt x="86558" y="5701994"/>
                </a:lnTo>
                <a:close/>
                <a:moveTo>
                  <a:pt x="66676" y="5592218"/>
                </a:moveTo>
                <a:lnTo>
                  <a:pt x="85588" y="5696637"/>
                </a:lnTo>
                <a:lnTo>
                  <a:pt x="81082" y="5685087"/>
                </a:lnTo>
                <a:cubicBezTo>
                  <a:pt x="73104" y="5654607"/>
                  <a:pt x="68580" y="5623650"/>
                  <a:pt x="66676" y="5592218"/>
                </a:cubicBezTo>
                <a:close/>
                <a:moveTo>
                  <a:pt x="51912" y="5572573"/>
                </a:moveTo>
                <a:cubicBezTo>
                  <a:pt x="52388" y="5571978"/>
                  <a:pt x="52864" y="5573644"/>
                  <a:pt x="53340" y="5578883"/>
                </a:cubicBezTo>
                <a:lnTo>
                  <a:pt x="55244" y="5610316"/>
                </a:lnTo>
                <a:lnTo>
                  <a:pt x="50484" y="5585590"/>
                </a:lnTo>
                <a:lnTo>
                  <a:pt x="50484" y="5579836"/>
                </a:lnTo>
                <a:cubicBezTo>
                  <a:pt x="50960" y="5576026"/>
                  <a:pt x="51436" y="5573169"/>
                  <a:pt x="51912" y="5572573"/>
                </a:cubicBezTo>
                <a:close/>
                <a:moveTo>
                  <a:pt x="0" y="5513161"/>
                </a:moveTo>
                <a:lnTo>
                  <a:pt x="244" y="5527023"/>
                </a:lnTo>
                <a:lnTo>
                  <a:pt x="0" y="5524591"/>
                </a:lnTo>
                <a:cubicBezTo>
                  <a:pt x="0" y="5521733"/>
                  <a:pt x="0" y="5517923"/>
                  <a:pt x="0" y="5513161"/>
                </a:cubicBezTo>
                <a:close/>
                <a:moveTo>
                  <a:pt x="3126104" y="5096918"/>
                </a:moveTo>
                <a:cubicBezTo>
                  <a:pt x="3102292" y="5098823"/>
                  <a:pt x="3091100" y="5099299"/>
                  <a:pt x="3088600" y="5098823"/>
                </a:cubicBezTo>
                <a:lnTo>
                  <a:pt x="3088816" y="5098693"/>
                </a:lnTo>
                <a:close/>
                <a:moveTo>
                  <a:pt x="1752600" y="5096918"/>
                </a:moveTo>
                <a:lnTo>
                  <a:pt x="1740656" y="5108008"/>
                </a:lnTo>
                <a:lnTo>
                  <a:pt x="1740218" y="5108348"/>
                </a:lnTo>
                <a:close/>
                <a:moveTo>
                  <a:pt x="2876552" y="5091203"/>
                </a:moveTo>
                <a:cubicBezTo>
                  <a:pt x="2885124" y="5092155"/>
                  <a:pt x="2894648" y="5093108"/>
                  <a:pt x="2903220" y="5094060"/>
                </a:cubicBezTo>
                <a:cubicBezTo>
                  <a:pt x="2911792" y="5094060"/>
                  <a:pt x="2920366" y="5095013"/>
                  <a:pt x="2928940" y="5096918"/>
                </a:cubicBezTo>
                <a:cubicBezTo>
                  <a:pt x="2944180" y="5097870"/>
                  <a:pt x="2956560" y="5098823"/>
                  <a:pt x="2960372" y="5100728"/>
                </a:cubicBezTo>
                <a:cubicBezTo>
                  <a:pt x="2946084" y="5099775"/>
                  <a:pt x="2936558" y="5098823"/>
                  <a:pt x="2924176" y="5097870"/>
                </a:cubicBezTo>
                <a:cubicBezTo>
                  <a:pt x="2911792" y="5096918"/>
                  <a:pt x="2897506" y="5095013"/>
                  <a:pt x="2876552" y="5091203"/>
                </a:cubicBezTo>
                <a:close/>
                <a:moveTo>
                  <a:pt x="2063116" y="5004525"/>
                </a:moveTo>
                <a:cubicBezTo>
                  <a:pt x="2043112" y="5014050"/>
                  <a:pt x="2029778" y="5019765"/>
                  <a:pt x="2018348" y="5024528"/>
                </a:cubicBezTo>
                <a:close/>
                <a:moveTo>
                  <a:pt x="2547384" y="4996683"/>
                </a:moveTo>
                <a:cubicBezTo>
                  <a:pt x="2553012" y="4996771"/>
                  <a:pt x="2560082" y="4997143"/>
                  <a:pt x="2568892" y="4997857"/>
                </a:cubicBezTo>
                <a:cubicBezTo>
                  <a:pt x="2633664" y="5005478"/>
                  <a:pt x="2718436" y="5025480"/>
                  <a:pt x="2802256" y="5042625"/>
                </a:cubicBezTo>
                <a:cubicBezTo>
                  <a:pt x="2864408" y="5056198"/>
                  <a:pt x="2927630" y="5064949"/>
                  <a:pt x="2978662" y="5068075"/>
                </a:cubicBezTo>
                <a:lnTo>
                  <a:pt x="3024598" y="5069281"/>
                </a:lnTo>
                <a:lnTo>
                  <a:pt x="3046334" y="5068580"/>
                </a:lnTo>
                <a:cubicBezTo>
                  <a:pt x="3054192" y="5068104"/>
                  <a:pt x="3062766" y="5067390"/>
                  <a:pt x="3072766" y="5066437"/>
                </a:cubicBezTo>
                <a:cubicBezTo>
                  <a:pt x="3068004" y="5067390"/>
                  <a:pt x="3061336" y="5067390"/>
                  <a:pt x="3052764" y="5068342"/>
                </a:cubicBezTo>
                <a:cubicBezTo>
                  <a:pt x="3048952" y="5068342"/>
                  <a:pt x="3044192" y="5069294"/>
                  <a:pt x="3038476" y="5069294"/>
                </a:cubicBezTo>
                <a:lnTo>
                  <a:pt x="3025102" y="5069294"/>
                </a:lnTo>
                <a:lnTo>
                  <a:pt x="3025140" y="5069295"/>
                </a:lnTo>
                <a:cubicBezTo>
                  <a:pt x="2994660" y="5071200"/>
                  <a:pt x="2976564" y="5071200"/>
                  <a:pt x="2954656" y="5071200"/>
                </a:cubicBezTo>
                <a:cubicBezTo>
                  <a:pt x="2932748" y="5070248"/>
                  <a:pt x="2907984" y="5070248"/>
                  <a:pt x="2863216" y="5064532"/>
                </a:cubicBezTo>
                <a:cubicBezTo>
                  <a:pt x="2880360" y="5072153"/>
                  <a:pt x="2860358" y="5067390"/>
                  <a:pt x="2807018" y="5061675"/>
                </a:cubicBezTo>
                <a:cubicBezTo>
                  <a:pt x="2760344" y="5048340"/>
                  <a:pt x="2829878" y="5063580"/>
                  <a:pt x="2836544" y="5060722"/>
                </a:cubicBezTo>
                <a:cubicBezTo>
                  <a:pt x="2758440" y="5044530"/>
                  <a:pt x="2683192" y="5032147"/>
                  <a:pt x="2696528" y="5038815"/>
                </a:cubicBezTo>
                <a:cubicBezTo>
                  <a:pt x="2858452" y="5075962"/>
                  <a:pt x="2649856" y="5032147"/>
                  <a:pt x="2736532" y="5055007"/>
                </a:cubicBezTo>
                <a:cubicBezTo>
                  <a:pt x="2732724" y="5057865"/>
                  <a:pt x="2684144" y="5048340"/>
                  <a:pt x="2636520" y="5037862"/>
                </a:cubicBezTo>
                <a:cubicBezTo>
                  <a:pt x="2588896" y="5027385"/>
                  <a:pt x="2542224" y="5018812"/>
                  <a:pt x="2537460" y="5016907"/>
                </a:cubicBezTo>
                <a:cubicBezTo>
                  <a:pt x="2539128" y="5009406"/>
                  <a:pt x="2507978" y="4996071"/>
                  <a:pt x="2547384" y="4996683"/>
                </a:cubicBezTo>
                <a:close/>
                <a:moveTo>
                  <a:pt x="3335656" y="4972141"/>
                </a:moveTo>
                <a:cubicBezTo>
                  <a:pt x="3326130" y="4975951"/>
                  <a:pt x="3318510" y="4979761"/>
                  <a:pt x="3312796" y="4982618"/>
                </a:cubicBezTo>
                <a:lnTo>
                  <a:pt x="3311500" y="4983050"/>
                </a:lnTo>
                <a:close/>
                <a:moveTo>
                  <a:pt x="3502344" y="4899750"/>
                </a:moveTo>
                <a:cubicBezTo>
                  <a:pt x="3481388" y="4914990"/>
                  <a:pt x="3460432" y="4931182"/>
                  <a:pt x="3439478" y="4947375"/>
                </a:cubicBezTo>
                <a:lnTo>
                  <a:pt x="3431858" y="4951185"/>
                </a:lnTo>
                <a:cubicBezTo>
                  <a:pt x="3442336" y="4943565"/>
                  <a:pt x="3453766" y="4935945"/>
                  <a:pt x="3464244" y="4928325"/>
                </a:cubicBezTo>
                <a:lnTo>
                  <a:pt x="3495676" y="4904513"/>
                </a:lnTo>
                <a:cubicBezTo>
                  <a:pt x="3497580" y="4902607"/>
                  <a:pt x="3500438" y="4901655"/>
                  <a:pt x="3502344" y="4899750"/>
                </a:cubicBezTo>
                <a:close/>
                <a:moveTo>
                  <a:pt x="2399220" y="4890390"/>
                </a:moveTo>
                <a:lnTo>
                  <a:pt x="2389908" y="4891039"/>
                </a:lnTo>
                <a:lnTo>
                  <a:pt x="2392450" y="4890637"/>
                </a:lnTo>
                <a:close/>
                <a:moveTo>
                  <a:pt x="2428876" y="4888321"/>
                </a:moveTo>
                <a:cubicBezTo>
                  <a:pt x="2460784" y="4889273"/>
                  <a:pt x="2429828" y="4889511"/>
                  <a:pt x="2406968" y="4890107"/>
                </a:cubicBezTo>
                <a:lnTo>
                  <a:pt x="2399220" y="4890390"/>
                </a:lnTo>
                <a:close/>
                <a:moveTo>
                  <a:pt x="395288" y="4887368"/>
                </a:moveTo>
                <a:lnTo>
                  <a:pt x="362904" y="4915943"/>
                </a:lnTo>
                <a:cubicBezTo>
                  <a:pt x="377192" y="4901656"/>
                  <a:pt x="383858" y="4896893"/>
                  <a:pt x="395288" y="4887368"/>
                </a:cubicBezTo>
                <a:close/>
                <a:moveTo>
                  <a:pt x="2230756" y="4873080"/>
                </a:moveTo>
                <a:lnTo>
                  <a:pt x="2185036" y="4882605"/>
                </a:lnTo>
                <a:cubicBezTo>
                  <a:pt x="2177416" y="4884510"/>
                  <a:pt x="2169796" y="4885462"/>
                  <a:pt x="2162176" y="4887368"/>
                </a:cubicBezTo>
                <a:lnTo>
                  <a:pt x="2140268" y="4893082"/>
                </a:lnTo>
                <a:cubicBezTo>
                  <a:pt x="2148840" y="4891178"/>
                  <a:pt x="2156460" y="4888320"/>
                  <a:pt x="2164080" y="4886415"/>
                </a:cubicBezTo>
                <a:cubicBezTo>
                  <a:pt x="2171700" y="4885462"/>
                  <a:pt x="2179320" y="4883557"/>
                  <a:pt x="2186940" y="4881653"/>
                </a:cubicBezTo>
                <a:cubicBezTo>
                  <a:pt x="2202180" y="4878795"/>
                  <a:pt x="2216468" y="4875937"/>
                  <a:pt x="2230756" y="4873080"/>
                </a:cubicBezTo>
                <a:close/>
                <a:moveTo>
                  <a:pt x="2292668" y="4870223"/>
                </a:moveTo>
                <a:cubicBezTo>
                  <a:pt x="2309812" y="4870223"/>
                  <a:pt x="2300288" y="4872128"/>
                  <a:pt x="2280284" y="4875938"/>
                </a:cubicBezTo>
                <a:cubicBezTo>
                  <a:pt x="2260284" y="4879748"/>
                  <a:pt x="2229804" y="4883558"/>
                  <a:pt x="2204084" y="4890225"/>
                </a:cubicBezTo>
                <a:cubicBezTo>
                  <a:pt x="2191704" y="4893083"/>
                  <a:pt x="2179320" y="4895941"/>
                  <a:pt x="2170748" y="4897845"/>
                </a:cubicBezTo>
                <a:cubicBezTo>
                  <a:pt x="2162176" y="4899750"/>
                  <a:pt x="2156460" y="4901655"/>
                  <a:pt x="2155508" y="4902608"/>
                </a:cubicBezTo>
                <a:cubicBezTo>
                  <a:pt x="2154556" y="4903561"/>
                  <a:pt x="2158364" y="4902608"/>
                  <a:pt x="2168844" y="4900703"/>
                </a:cubicBezTo>
                <a:cubicBezTo>
                  <a:pt x="2179320" y="4899750"/>
                  <a:pt x="2197418" y="4896893"/>
                  <a:pt x="2223136" y="4892130"/>
                </a:cubicBezTo>
                <a:cubicBezTo>
                  <a:pt x="2206944" y="4894988"/>
                  <a:pt x="2190750" y="4898798"/>
                  <a:pt x="2174558" y="4902608"/>
                </a:cubicBezTo>
                <a:cubicBezTo>
                  <a:pt x="2159318" y="4906418"/>
                  <a:pt x="2143124" y="4911180"/>
                  <a:pt x="2127884" y="4915943"/>
                </a:cubicBezTo>
                <a:cubicBezTo>
                  <a:pt x="2120264" y="4917848"/>
                  <a:pt x="2112644" y="4920705"/>
                  <a:pt x="2105024" y="4922611"/>
                </a:cubicBezTo>
                <a:cubicBezTo>
                  <a:pt x="2097404" y="4924516"/>
                  <a:pt x="2089784" y="4927373"/>
                  <a:pt x="2082164" y="4930230"/>
                </a:cubicBezTo>
                <a:cubicBezTo>
                  <a:pt x="2066924" y="4935945"/>
                  <a:pt x="2052638" y="4940708"/>
                  <a:pt x="2037398" y="4946423"/>
                </a:cubicBezTo>
                <a:cubicBezTo>
                  <a:pt x="2023110" y="4953091"/>
                  <a:pt x="2008824" y="4958805"/>
                  <a:pt x="1994536" y="4965473"/>
                </a:cubicBezTo>
                <a:cubicBezTo>
                  <a:pt x="1987868" y="4968330"/>
                  <a:pt x="1980248" y="4971188"/>
                  <a:pt x="1973580" y="4974998"/>
                </a:cubicBezTo>
                <a:lnTo>
                  <a:pt x="1952624" y="4985475"/>
                </a:lnTo>
                <a:cubicBezTo>
                  <a:pt x="1939290" y="4993095"/>
                  <a:pt x="1925004" y="4999763"/>
                  <a:pt x="1911668" y="5007383"/>
                </a:cubicBezTo>
                <a:cubicBezTo>
                  <a:pt x="1899284" y="5015003"/>
                  <a:pt x="1885950" y="5023575"/>
                  <a:pt x="1872616" y="5031195"/>
                </a:cubicBezTo>
                <a:cubicBezTo>
                  <a:pt x="1859280" y="5038816"/>
                  <a:pt x="1846898" y="5048341"/>
                  <a:pt x="1834516" y="5056913"/>
                </a:cubicBezTo>
                <a:cubicBezTo>
                  <a:pt x="1822132" y="5065486"/>
                  <a:pt x="1808798" y="5074058"/>
                  <a:pt x="1797368" y="5083583"/>
                </a:cubicBezTo>
                <a:cubicBezTo>
                  <a:pt x="1773556" y="5102633"/>
                  <a:pt x="1748790" y="5121683"/>
                  <a:pt x="1726884" y="5143591"/>
                </a:cubicBezTo>
                <a:lnTo>
                  <a:pt x="1709738" y="5159783"/>
                </a:lnTo>
                <a:lnTo>
                  <a:pt x="1701164" y="5167403"/>
                </a:lnTo>
                <a:lnTo>
                  <a:pt x="1693544" y="5175975"/>
                </a:lnTo>
                <a:cubicBezTo>
                  <a:pt x="1683068" y="5187405"/>
                  <a:pt x="1672590" y="5198836"/>
                  <a:pt x="1662112" y="5210266"/>
                </a:cubicBezTo>
                <a:cubicBezTo>
                  <a:pt x="1656398" y="5215980"/>
                  <a:pt x="1651636" y="5222648"/>
                  <a:pt x="1646872" y="5228363"/>
                </a:cubicBezTo>
                <a:cubicBezTo>
                  <a:pt x="1641158" y="5235030"/>
                  <a:pt x="1636396" y="5240745"/>
                  <a:pt x="1631632" y="5247413"/>
                </a:cubicBezTo>
                <a:cubicBezTo>
                  <a:pt x="1625918" y="5254080"/>
                  <a:pt x="1621156" y="5259795"/>
                  <a:pt x="1616392" y="5266463"/>
                </a:cubicBezTo>
                <a:cubicBezTo>
                  <a:pt x="1610678" y="5273130"/>
                  <a:pt x="1606868" y="5279798"/>
                  <a:pt x="1602104" y="5286466"/>
                </a:cubicBezTo>
                <a:cubicBezTo>
                  <a:pt x="1630680" y="5245508"/>
                  <a:pt x="1604010" y="5275988"/>
                  <a:pt x="1597344" y="5283608"/>
                </a:cubicBezTo>
                <a:cubicBezTo>
                  <a:pt x="1601152" y="5277893"/>
                  <a:pt x="1604964" y="5272178"/>
                  <a:pt x="1608772" y="5267416"/>
                </a:cubicBezTo>
                <a:cubicBezTo>
                  <a:pt x="1612584" y="5262653"/>
                  <a:pt x="1616392" y="5257891"/>
                  <a:pt x="1620204" y="5253128"/>
                </a:cubicBezTo>
                <a:cubicBezTo>
                  <a:pt x="1627824" y="5243603"/>
                  <a:pt x="1634490" y="5235983"/>
                  <a:pt x="1640204" y="5228363"/>
                </a:cubicBezTo>
                <a:cubicBezTo>
                  <a:pt x="1651636" y="5213123"/>
                  <a:pt x="1663064" y="5201693"/>
                  <a:pt x="1671638" y="5192168"/>
                </a:cubicBezTo>
                <a:cubicBezTo>
                  <a:pt x="1680210" y="5182643"/>
                  <a:pt x="1687830" y="5175023"/>
                  <a:pt x="1693544" y="5168355"/>
                </a:cubicBezTo>
                <a:cubicBezTo>
                  <a:pt x="1699260" y="5160736"/>
                  <a:pt x="1704976" y="5155973"/>
                  <a:pt x="1709738" y="5151211"/>
                </a:cubicBezTo>
                <a:cubicBezTo>
                  <a:pt x="1719264" y="5141686"/>
                  <a:pt x="1727836" y="5133113"/>
                  <a:pt x="1740218" y="5119778"/>
                </a:cubicBezTo>
                <a:cubicBezTo>
                  <a:pt x="1745932" y="5113111"/>
                  <a:pt x="1754504" y="5106443"/>
                  <a:pt x="1764984" y="5097870"/>
                </a:cubicBezTo>
                <a:cubicBezTo>
                  <a:pt x="1775460" y="5089298"/>
                  <a:pt x="1786890" y="5077868"/>
                  <a:pt x="1803084" y="5066438"/>
                </a:cubicBezTo>
                <a:cubicBezTo>
                  <a:pt x="1792604" y="5073105"/>
                  <a:pt x="1771650" y="5090250"/>
                  <a:pt x="1744028" y="5111205"/>
                </a:cubicBezTo>
                <a:cubicBezTo>
                  <a:pt x="1731644" y="5122636"/>
                  <a:pt x="1717358" y="5135018"/>
                  <a:pt x="1702118" y="5149305"/>
                </a:cubicBezTo>
                <a:cubicBezTo>
                  <a:pt x="1698308" y="5152163"/>
                  <a:pt x="1694498" y="5155973"/>
                  <a:pt x="1690688" y="5159783"/>
                </a:cubicBezTo>
                <a:cubicBezTo>
                  <a:pt x="1687830" y="5163593"/>
                  <a:pt x="1684020" y="5167403"/>
                  <a:pt x="1680210" y="5171213"/>
                </a:cubicBezTo>
                <a:cubicBezTo>
                  <a:pt x="1673544" y="5178833"/>
                  <a:pt x="1665924" y="5187405"/>
                  <a:pt x="1658304" y="5195025"/>
                </a:cubicBezTo>
                <a:lnTo>
                  <a:pt x="1646872" y="5207408"/>
                </a:lnTo>
                <a:cubicBezTo>
                  <a:pt x="1643064" y="5211218"/>
                  <a:pt x="1640204" y="5215980"/>
                  <a:pt x="1636396" y="5219791"/>
                </a:cubicBezTo>
                <a:cubicBezTo>
                  <a:pt x="1629728" y="5228363"/>
                  <a:pt x="1623060" y="5236936"/>
                  <a:pt x="1616392" y="5245508"/>
                </a:cubicBezTo>
                <a:cubicBezTo>
                  <a:pt x="1602104" y="5262653"/>
                  <a:pt x="1591628" y="5280750"/>
                  <a:pt x="1580198" y="5296943"/>
                </a:cubicBezTo>
                <a:cubicBezTo>
                  <a:pt x="1575436" y="5305516"/>
                  <a:pt x="1569720" y="5313136"/>
                  <a:pt x="1564958" y="5320755"/>
                </a:cubicBezTo>
                <a:cubicBezTo>
                  <a:pt x="1560196" y="5329328"/>
                  <a:pt x="1556384" y="5336948"/>
                  <a:pt x="1552576" y="5343616"/>
                </a:cubicBezTo>
                <a:cubicBezTo>
                  <a:pt x="1544956" y="5357903"/>
                  <a:pt x="1538288" y="5370286"/>
                  <a:pt x="1533524" y="5379811"/>
                </a:cubicBezTo>
                <a:lnTo>
                  <a:pt x="1555432" y="5344568"/>
                </a:lnTo>
                <a:cubicBezTo>
                  <a:pt x="1563052" y="5333138"/>
                  <a:pt x="1569720" y="5320755"/>
                  <a:pt x="1578292" y="5310278"/>
                </a:cubicBezTo>
                <a:cubicBezTo>
                  <a:pt x="1570672" y="5322661"/>
                  <a:pt x="1564958" y="5335043"/>
                  <a:pt x="1558290" y="5348378"/>
                </a:cubicBezTo>
                <a:cubicBezTo>
                  <a:pt x="1551624" y="5361713"/>
                  <a:pt x="1544956" y="5374095"/>
                  <a:pt x="1539240" y="5387430"/>
                </a:cubicBezTo>
                <a:cubicBezTo>
                  <a:pt x="1528764" y="5405528"/>
                  <a:pt x="1527810" y="5406480"/>
                  <a:pt x="1527810" y="5403623"/>
                </a:cubicBezTo>
                <a:cubicBezTo>
                  <a:pt x="1523048" y="5418863"/>
                  <a:pt x="1501140" y="5466488"/>
                  <a:pt x="1477328" y="5524591"/>
                </a:cubicBezTo>
                <a:cubicBezTo>
                  <a:pt x="1449704" y="5592218"/>
                  <a:pt x="1419224" y="5671275"/>
                  <a:pt x="1389698" y="5731283"/>
                </a:cubicBezTo>
                <a:cubicBezTo>
                  <a:pt x="1398270" y="5712233"/>
                  <a:pt x="1398270" y="5706518"/>
                  <a:pt x="1396364" y="5709375"/>
                </a:cubicBezTo>
                <a:cubicBezTo>
                  <a:pt x="1394460" y="5711280"/>
                  <a:pt x="1389698" y="5720805"/>
                  <a:pt x="1383984" y="5729378"/>
                </a:cubicBezTo>
                <a:cubicBezTo>
                  <a:pt x="1373504" y="5745570"/>
                  <a:pt x="1364932" y="5759858"/>
                  <a:pt x="1388744" y="5707470"/>
                </a:cubicBezTo>
                <a:cubicBezTo>
                  <a:pt x="1432560" y="5612220"/>
                  <a:pt x="1466850" y="5505541"/>
                  <a:pt x="1518284" y="5400766"/>
                </a:cubicBezTo>
                <a:lnTo>
                  <a:pt x="1527810" y="5380763"/>
                </a:lnTo>
                <a:cubicBezTo>
                  <a:pt x="1531620" y="5375048"/>
                  <a:pt x="1535430" y="5368380"/>
                  <a:pt x="1539240" y="5361713"/>
                </a:cubicBezTo>
                <a:lnTo>
                  <a:pt x="1561148" y="5322661"/>
                </a:lnTo>
                <a:cubicBezTo>
                  <a:pt x="1568768" y="5310278"/>
                  <a:pt x="1577340" y="5297895"/>
                  <a:pt x="1585912" y="5285513"/>
                </a:cubicBezTo>
                <a:cubicBezTo>
                  <a:pt x="1594484" y="5273130"/>
                  <a:pt x="1602104" y="5260748"/>
                  <a:pt x="1611630" y="5249318"/>
                </a:cubicBezTo>
                <a:lnTo>
                  <a:pt x="1639252" y="5214075"/>
                </a:lnTo>
                <a:cubicBezTo>
                  <a:pt x="1643064" y="5207408"/>
                  <a:pt x="1648778" y="5202645"/>
                  <a:pt x="1653540" y="5196930"/>
                </a:cubicBezTo>
                <a:lnTo>
                  <a:pt x="1668780" y="5180738"/>
                </a:lnTo>
                <a:lnTo>
                  <a:pt x="1684020" y="5164545"/>
                </a:lnTo>
                <a:lnTo>
                  <a:pt x="1691640" y="5155973"/>
                </a:lnTo>
                <a:lnTo>
                  <a:pt x="1699260" y="5148353"/>
                </a:lnTo>
                <a:lnTo>
                  <a:pt x="1731644" y="5117873"/>
                </a:lnTo>
                <a:cubicBezTo>
                  <a:pt x="1733550" y="5115016"/>
                  <a:pt x="1735456" y="5113111"/>
                  <a:pt x="1739264" y="5109300"/>
                </a:cubicBezTo>
                <a:lnTo>
                  <a:pt x="1740656" y="5108008"/>
                </a:lnTo>
                <a:lnTo>
                  <a:pt x="1823562" y="5043578"/>
                </a:lnTo>
                <a:cubicBezTo>
                  <a:pt x="1852374" y="5023337"/>
                  <a:pt x="1882140" y="5004525"/>
                  <a:pt x="1912620" y="4987380"/>
                </a:cubicBezTo>
                <a:cubicBezTo>
                  <a:pt x="1944052" y="4973093"/>
                  <a:pt x="1960244" y="4965473"/>
                  <a:pt x="1969770" y="4961663"/>
                </a:cubicBezTo>
                <a:cubicBezTo>
                  <a:pt x="1980248" y="4957853"/>
                  <a:pt x="1983104" y="4957853"/>
                  <a:pt x="1986916" y="4956900"/>
                </a:cubicBezTo>
                <a:cubicBezTo>
                  <a:pt x="1990724" y="4955948"/>
                  <a:pt x="1996440" y="4954043"/>
                  <a:pt x="2011680" y="4948328"/>
                </a:cubicBezTo>
                <a:cubicBezTo>
                  <a:pt x="2015490" y="4946423"/>
                  <a:pt x="2020252" y="4944518"/>
                  <a:pt x="2025016" y="4942613"/>
                </a:cubicBezTo>
                <a:cubicBezTo>
                  <a:pt x="2029778" y="4940708"/>
                  <a:pt x="2036444" y="4937850"/>
                  <a:pt x="2043112" y="4935945"/>
                </a:cubicBezTo>
                <a:cubicBezTo>
                  <a:pt x="2056448" y="4931183"/>
                  <a:pt x="2074544" y="4925468"/>
                  <a:pt x="2096452" y="4917848"/>
                </a:cubicBezTo>
                <a:cubicBezTo>
                  <a:pt x="2101216" y="4913086"/>
                  <a:pt x="2081212" y="4919753"/>
                  <a:pt x="2052638" y="4926420"/>
                </a:cubicBezTo>
                <a:cubicBezTo>
                  <a:pt x="2074544" y="4918800"/>
                  <a:pt x="2096452" y="4910228"/>
                  <a:pt x="2119312" y="4904513"/>
                </a:cubicBezTo>
                <a:cubicBezTo>
                  <a:pt x="2142172" y="4898798"/>
                  <a:pt x="2165032" y="4891178"/>
                  <a:pt x="2187892" y="4887368"/>
                </a:cubicBezTo>
                <a:lnTo>
                  <a:pt x="2178368" y="4891178"/>
                </a:lnTo>
                <a:cubicBezTo>
                  <a:pt x="2197418" y="4887368"/>
                  <a:pt x="2216468" y="4882605"/>
                  <a:pt x="2235518" y="4878795"/>
                </a:cubicBezTo>
                <a:close/>
                <a:moveTo>
                  <a:pt x="3543430" y="4736219"/>
                </a:moveTo>
                <a:lnTo>
                  <a:pt x="3542676" y="4737289"/>
                </a:lnTo>
                <a:cubicBezTo>
                  <a:pt x="3540504" y="4739790"/>
                  <a:pt x="3537110" y="4743302"/>
                  <a:pt x="3531872" y="4748303"/>
                </a:cubicBezTo>
                <a:close/>
                <a:moveTo>
                  <a:pt x="3938588" y="4474935"/>
                </a:moveTo>
                <a:cubicBezTo>
                  <a:pt x="3923348" y="4495890"/>
                  <a:pt x="3906204" y="4516845"/>
                  <a:pt x="3890010" y="4536848"/>
                </a:cubicBezTo>
                <a:lnTo>
                  <a:pt x="3884296" y="4542562"/>
                </a:lnTo>
                <a:cubicBezTo>
                  <a:pt x="3902392" y="4520655"/>
                  <a:pt x="3921442" y="4497795"/>
                  <a:pt x="3938588" y="4474935"/>
                </a:cubicBezTo>
                <a:close/>
                <a:moveTo>
                  <a:pt x="3933826" y="4428262"/>
                </a:moveTo>
                <a:cubicBezTo>
                  <a:pt x="3927158" y="4438740"/>
                  <a:pt x="3911918" y="4459695"/>
                  <a:pt x="3893820" y="4481602"/>
                </a:cubicBezTo>
                <a:cubicBezTo>
                  <a:pt x="3876676" y="4502557"/>
                  <a:pt x="3856674" y="4524465"/>
                  <a:pt x="3842386" y="4537800"/>
                </a:cubicBezTo>
                <a:cubicBezTo>
                  <a:pt x="3872866" y="4503510"/>
                  <a:pt x="3881440" y="4493032"/>
                  <a:pt x="3890012" y="4483507"/>
                </a:cubicBezTo>
                <a:cubicBezTo>
                  <a:pt x="3894774" y="4477792"/>
                  <a:pt x="3898584" y="4473030"/>
                  <a:pt x="3905252" y="4465410"/>
                </a:cubicBezTo>
                <a:cubicBezTo>
                  <a:pt x="3911918" y="4456837"/>
                  <a:pt x="3920492" y="4446360"/>
                  <a:pt x="3933826" y="4428262"/>
                </a:cubicBezTo>
                <a:close/>
                <a:moveTo>
                  <a:pt x="4039908" y="4261932"/>
                </a:moveTo>
                <a:cubicBezTo>
                  <a:pt x="4040504" y="4260861"/>
                  <a:pt x="4040504" y="4261575"/>
                  <a:pt x="4040504" y="4263480"/>
                </a:cubicBezTo>
                <a:cubicBezTo>
                  <a:pt x="4040504" y="4271100"/>
                  <a:pt x="4032884" y="4294913"/>
                  <a:pt x="4039552" y="4281578"/>
                </a:cubicBezTo>
                <a:cubicBezTo>
                  <a:pt x="4026216" y="4313011"/>
                  <a:pt x="4010024" y="4347300"/>
                  <a:pt x="3991928" y="4377780"/>
                </a:cubicBezTo>
                <a:cubicBezTo>
                  <a:pt x="3973830" y="4408261"/>
                  <a:pt x="3954780" y="4435883"/>
                  <a:pt x="3938588" y="4455886"/>
                </a:cubicBezTo>
                <a:cubicBezTo>
                  <a:pt x="3927158" y="4473983"/>
                  <a:pt x="3908108" y="4499700"/>
                  <a:pt x="3883342" y="4531133"/>
                </a:cubicBezTo>
                <a:cubicBezTo>
                  <a:pt x="3860484" y="4559708"/>
                  <a:pt x="3831908" y="4590188"/>
                  <a:pt x="3804284" y="4619715"/>
                </a:cubicBezTo>
                <a:lnTo>
                  <a:pt x="3802686" y="4620362"/>
                </a:lnTo>
                <a:lnTo>
                  <a:pt x="3788092" y="4634955"/>
                </a:lnTo>
                <a:lnTo>
                  <a:pt x="3801440" y="4620867"/>
                </a:lnTo>
                <a:lnTo>
                  <a:pt x="3798882" y="4621903"/>
                </a:lnTo>
                <a:cubicBezTo>
                  <a:pt x="3785174" y="4633289"/>
                  <a:pt x="3752848" y="4665436"/>
                  <a:pt x="3758564" y="4656863"/>
                </a:cubicBezTo>
                <a:cubicBezTo>
                  <a:pt x="3716656" y="4699725"/>
                  <a:pt x="3664268" y="4753065"/>
                  <a:pt x="3609976" y="4801643"/>
                </a:cubicBezTo>
                <a:cubicBezTo>
                  <a:pt x="3556636" y="4850220"/>
                  <a:pt x="3500438" y="4894988"/>
                  <a:pt x="3458528" y="4925468"/>
                </a:cubicBezTo>
                <a:lnTo>
                  <a:pt x="3493770" y="4901655"/>
                </a:lnTo>
                <a:cubicBezTo>
                  <a:pt x="3478530" y="4912133"/>
                  <a:pt x="3467100" y="4920705"/>
                  <a:pt x="3457576" y="4927373"/>
                </a:cubicBezTo>
                <a:cubicBezTo>
                  <a:pt x="3449004" y="4934041"/>
                  <a:pt x="3441382" y="4938803"/>
                  <a:pt x="3435668" y="4942613"/>
                </a:cubicBezTo>
                <a:cubicBezTo>
                  <a:pt x="3425190" y="4950233"/>
                  <a:pt x="3420428" y="4954043"/>
                  <a:pt x="3417570" y="4956900"/>
                </a:cubicBezTo>
                <a:cubicBezTo>
                  <a:pt x="3413760" y="4959758"/>
                  <a:pt x="3411856" y="4961663"/>
                  <a:pt x="3405188" y="4966425"/>
                </a:cubicBezTo>
                <a:cubicBezTo>
                  <a:pt x="3398520" y="4971188"/>
                  <a:pt x="3387090" y="4978808"/>
                  <a:pt x="3364230" y="4991191"/>
                </a:cubicBezTo>
                <a:lnTo>
                  <a:pt x="3360420" y="4982618"/>
                </a:lnTo>
                <a:cubicBezTo>
                  <a:pt x="3329940" y="4999763"/>
                  <a:pt x="3296604" y="5015955"/>
                  <a:pt x="3264216" y="5027386"/>
                </a:cubicBezTo>
                <a:cubicBezTo>
                  <a:pt x="3231832" y="5039768"/>
                  <a:pt x="3201352" y="5047388"/>
                  <a:pt x="3177540" y="5053103"/>
                </a:cubicBezTo>
                <a:cubicBezTo>
                  <a:pt x="3176588" y="5050245"/>
                  <a:pt x="3197542" y="5042625"/>
                  <a:pt x="3231832" y="5033100"/>
                </a:cubicBezTo>
                <a:cubicBezTo>
                  <a:pt x="3264216" y="5020718"/>
                  <a:pt x="3310890" y="5005478"/>
                  <a:pt x="3356610" y="4980713"/>
                </a:cubicBezTo>
                <a:cubicBezTo>
                  <a:pt x="3403282" y="4956900"/>
                  <a:pt x="3449956" y="4927373"/>
                  <a:pt x="3490912" y="4896893"/>
                </a:cubicBezTo>
                <a:cubicBezTo>
                  <a:pt x="3530916" y="4866413"/>
                  <a:pt x="3565208" y="4835933"/>
                  <a:pt x="3587116" y="4813073"/>
                </a:cubicBezTo>
                <a:cubicBezTo>
                  <a:pt x="3596640" y="4805453"/>
                  <a:pt x="3603308" y="4800690"/>
                  <a:pt x="3615690" y="4790213"/>
                </a:cubicBezTo>
                <a:cubicBezTo>
                  <a:pt x="3627120" y="4779736"/>
                  <a:pt x="3644264" y="4764495"/>
                  <a:pt x="3672840" y="4736873"/>
                </a:cubicBezTo>
                <a:cubicBezTo>
                  <a:pt x="3667124" y="4735920"/>
                  <a:pt x="3707130" y="4695915"/>
                  <a:pt x="3755708" y="4644480"/>
                </a:cubicBezTo>
                <a:cubicBezTo>
                  <a:pt x="3804284" y="4593998"/>
                  <a:pt x="3864292" y="4532086"/>
                  <a:pt x="3898584" y="4488270"/>
                </a:cubicBezTo>
                <a:cubicBezTo>
                  <a:pt x="3914776" y="4469220"/>
                  <a:pt x="3900488" y="4487318"/>
                  <a:pt x="3887152" y="4504463"/>
                </a:cubicBezTo>
                <a:cubicBezTo>
                  <a:pt x="3873816" y="4521608"/>
                  <a:pt x="3860484" y="4538753"/>
                  <a:pt x="3878580" y="4519703"/>
                </a:cubicBezTo>
                <a:cubicBezTo>
                  <a:pt x="3907156" y="4486365"/>
                  <a:pt x="3927158" y="4459695"/>
                  <a:pt x="3946208" y="4431120"/>
                </a:cubicBezTo>
                <a:cubicBezTo>
                  <a:pt x="3965258" y="4402545"/>
                  <a:pt x="3985260" y="4372065"/>
                  <a:pt x="4010978" y="4325393"/>
                </a:cubicBezTo>
                <a:cubicBezTo>
                  <a:pt x="4005264" y="4336823"/>
                  <a:pt x="4010024" y="4329203"/>
                  <a:pt x="4004310" y="4341586"/>
                </a:cubicBezTo>
                <a:cubicBezTo>
                  <a:pt x="4013836" y="4323488"/>
                  <a:pt x="4020504" y="4308248"/>
                  <a:pt x="4025264" y="4296818"/>
                </a:cubicBezTo>
                <a:cubicBezTo>
                  <a:pt x="4030028" y="4284436"/>
                  <a:pt x="4033838" y="4276815"/>
                  <a:pt x="4035742" y="4271100"/>
                </a:cubicBezTo>
                <a:cubicBezTo>
                  <a:pt x="4038124" y="4265862"/>
                  <a:pt x="4039314" y="4263004"/>
                  <a:pt x="4039908" y="4261932"/>
                </a:cubicBezTo>
                <a:close/>
                <a:moveTo>
                  <a:pt x="982980" y="4261575"/>
                </a:moveTo>
                <a:lnTo>
                  <a:pt x="943928" y="4309200"/>
                </a:lnTo>
                <a:lnTo>
                  <a:pt x="945832" y="4305390"/>
                </a:lnTo>
                <a:cubicBezTo>
                  <a:pt x="936308" y="4318725"/>
                  <a:pt x="914400" y="4341585"/>
                  <a:pt x="892492" y="4363493"/>
                </a:cubicBezTo>
                <a:cubicBezTo>
                  <a:pt x="870586" y="4384448"/>
                  <a:pt x="847724" y="4405403"/>
                  <a:pt x="837248" y="4416833"/>
                </a:cubicBezTo>
                <a:lnTo>
                  <a:pt x="837270" y="4416811"/>
                </a:lnTo>
                <a:lnTo>
                  <a:pt x="864872" y="4388258"/>
                </a:lnTo>
                <a:cubicBezTo>
                  <a:pt x="877252" y="4376828"/>
                  <a:pt x="891540" y="4362540"/>
                  <a:pt x="905828" y="4347300"/>
                </a:cubicBezTo>
                <a:cubicBezTo>
                  <a:pt x="913448" y="4339680"/>
                  <a:pt x="920116" y="4332060"/>
                  <a:pt x="927736" y="4324440"/>
                </a:cubicBezTo>
                <a:cubicBezTo>
                  <a:pt x="935356" y="4316820"/>
                  <a:pt x="942024" y="4309200"/>
                  <a:pt x="948690" y="4301580"/>
                </a:cubicBezTo>
                <a:cubicBezTo>
                  <a:pt x="961072" y="4286340"/>
                  <a:pt x="973456" y="4272053"/>
                  <a:pt x="982980" y="4261575"/>
                </a:cubicBezTo>
                <a:close/>
                <a:moveTo>
                  <a:pt x="3967164" y="4118700"/>
                </a:moveTo>
                <a:cubicBezTo>
                  <a:pt x="3966212" y="4123463"/>
                  <a:pt x="3966212" y="4128225"/>
                  <a:pt x="3965258" y="4132988"/>
                </a:cubicBezTo>
                <a:cubicBezTo>
                  <a:pt x="3964304" y="4136798"/>
                  <a:pt x="3964304" y="4141560"/>
                  <a:pt x="3962400" y="4149180"/>
                </a:cubicBezTo>
                <a:cubicBezTo>
                  <a:pt x="3959544" y="4170135"/>
                  <a:pt x="3955732" y="4188233"/>
                  <a:pt x="3954780" y="4194900"/>
                </a:cubicBezTo>
                <a:cubicBezTo>
                  <a:pt x="3953828" y="4200615"/>
                  <a:pt x="3956686" y="4195853"/>
                  <a:pt x="3965258" y="4168230"/>
                </a:cubicBezTo>
                <a:cubicBezTo>
                  <a:pt x="3959544" y="4190138"/>
                  <a:pt x="3952876" y="4213950"/>
                  <a:pt x="3944304" y="4235858"/>
                </a:cubicBezTo>
                <a:cubicBezTo>
                  <a:pt x="3935730" y="4257765"/>
                  <a:pt x="3925252" y="4279673"/>
                  <a:pt x="3915728" y="4297770"/>
                </a:cubicBezTo>
                <a:cubicBezTo>
                  <a:pt x="3895726" y="4333965"/>
                  <a:pt x="3877628" y="4359683"/>
                  <a:pt x="3881438" y="4359683"/>
                </a:cubicBezTo>
                <a:cubicBezTo>
                  <a:pt x="3894772" y="4342538"/>
                  <a:pt x="3910966" y="4322535"/>
                  <a:pt x="3930016" y="4287293"/>
                </a:cubicBezTo>
                <a:cubicBezTo>
                  <a:pt x="3898584" y="4347300"/>
                  <a:pt x="3871912" y="4383495"/>
                  <a:pt x="3845244" y="4418738"/>
                </a:cubicBezTo>
                <a:cubicBezTo>
                  <a:pt x="3817620" y="4453980"/>
                  <a:pt x="3789046" y="4487318"/>
                  <a:pt x="3741420" y="4536848"/>
                </a:cubicBezTo>
                <a:cubicBezTo>
                  <a:pt x="3752852" y="4524465"/>
                  <a:pt x="3770948" y="4503510"/>
                  <a:pt x="3789998" y="4481603"/>
                </a:cubicBezTo>
                <a:cubicBezTo>
                  <a:pt x="3809048" y="4458743"/>
                  <a:pt x="3828098" y="4434930"/>
                  <a:pt x="3842386" y="4414928"/>
                </a:cubicBezTo>
                <a:cubicBezTo>
                  <a:pt x="3850004" y="4404450"/>
                  <a:pt x="3855720" y="4395878"/>
                  <a:pt x="3860484" y="4389210"/>
                </a:cubicBezTo>
                <a:cubicBezTo>
                  <a:pt x="3864292" y="4382543"/>
                  <a:pt x="3867152" y="4377780"/>
                  <a:pt x="3868104" y="4375875"/>
                </a:cubicBezTo>
                <a:cubicBezTo>
                  <a:pt x="3870008" y="4371113"/>
                  <a:pt x="3863340" y="4378733"/>
                  <a:pt x="3842386" y="4403498"/>
                </a:cubicBezTo>
                <a:cubicBezTo>
                  <a:pt x="3824288" y="4430168"/>
                  <a:pt x="3805238" y="4456838"/>
                  <a:pt x="3784284" y="4483508"/>
                </a:cubicBezTo>
                <a:cubicBezTo>
                  <a:pt x="3753804" y="4513988"/>
                  <a:pt x="3799524" y="4462553"/>
                  <a:pt x="3809048" y="4449218"/>
                </a:cubicBezTo>
                <a:cubicBezTo>
                  <a:pt x="3806192" y="4451123"/>
                  <a:pt x="3783330" y="4474935"/>
                  <a:pt x="3758566" y="4500653"/>
                </a:cubicBezTo>
                <a:cubicBezTo>
                  <a:pt x="3733800" y="4526370"/>
                  <a:pt x="3706178" y="4554945"/>
                  <a:pt x="3698558" y="4565423"/>
                </a:cubicBezTo>
                <a:cubicBezTo>
                  <a:pt x="3708084" y="4558755"/>
                  <a:pt x="3767138" y="4496843"/>
                  <a:pt x="3720466" y="4551135"/>
                </a:cubicBezTo>
                <a:lnTo>
                  <a:pt x="3543430" y="4736219"/>
                </a:lnTo>
                <a:lnTo>
                  <a:pt x="3546158" y="4732348"/>
                </a:lnTo>
                <a:cubicBezTo>
                  <a:pt x="3546872" y="4730443"/>
                  <a:pt x="3545204" y="4730682"/>
                  <a:pt x="3546158" y="4729253"/>
                </a:cubicBezTo>
                <a:cubicBezTo>
                  <a:pt x="3524252" y="4748303"/>
                  <a:pt x="3509964" y="4762590"/>
                  <a:pt x="3493772" y="4777830"/>
                </a:cubicBezTo>
                <a:cubicBezTo>
                  <a:pt x="3485198" y="4785450"/>
                  <a:pt x="3476626" y="4794023"/>
                  <a:pt x="3465196" y="4802595"/>
                </a:cubicBezTo>
                <a:cubicBezTo>
                  <a:pt x="3454718" y="4811168"/>
                  <a:pt x="3441384" y="4821645"/>
                  <a:pt x="3424238" y="4833075"/>
                </a:cubicBezTo>
                <a:cubicBezTo>
                  <a:pt x="3452812" y="4810215"/>
                  <a:pt x="3480436" y="4785450"/>
                  <a:pt x="3507104" y="4760685"/>
                </a:cubicBezTo>
                <a:cubicBezTo>
                  <a:pt x="3462338" y="4800690"/>
                  <a:pt x="3430904" y="4822598"/>
                  <a:pt x="3408046" y="4838790"/>
                </a:cubicBezTo>
                <a:cubicBezTo>
                  <a:pt x="3397568" y="4847363"/>
                  <a:pt x="3388044" y="4852125"/>
                  <a:pt x="3379472" y="4857840"/>
                </a:cubicBezTo>
                <a:cubicBezTo>
                  <a:pt x="3371852" y="4863555"/>
                  <a:pt x="3364230" y="4868318"/>
                  <a:pt x="3357564" y="4872128"/>
                </a:cubicBezTo>
                <a:cubicBezTo>
                  <a:pt x="3349944" y="4875938"/>
                  <a:pt x="3343276" y="4879748"/>
                  <a:pt x="3335656" y="4884510"/>
                </a:cubicBezTo>
                <a:cubicBezTo>
                  <a:pt x="3331846" y="4887368"/>
                  <a:pt x="3328036" y="4889273"/>
                  <a:pt x="3323272" y="4892130"/>
                </a:cubicBezTo>
                <a:cubicBezTo>
                  <a:pt x="3319464" y="4894035"/>
                  <a:pt x="3314700" y="4896893"/>
                  <a:pt x="3308986" y="4899750"/>
                </a:cubicBezTo>
                <a:cubicBezTo>
                  <a:pt x="3298508" y="4905465"/>
                  <a:pt x="3286126" y="4913085"/>
                  <a:pt x="3269932" y="4919753"/>
                </a:cubicBezTo>
                <a:cubicBezTo>
                  <a:pt x="3261360" y="4923563"/>
                  <a:pt x="3252788" y="4927373"/>
                  <a:pt x="3243264" y="4932135"/>
                </a:cubicBezTo>
                <a:cubicBezTo>
                  <a:pt x="3233738" y="4935945"/>
                  <a:pt x="3222308" y="4939755"/>
                  <a:pt x="3210878" y="4944518"/>
                </a:cubicBezTo>
                <a:lnTo>
                  <a:pt x="3214688" y="4942613"/>
                </a:lnTo>
                <a:cubicBezTo>
                  <a:pt x="3179446" y="4954043"/>
                  <a:pt x="3131820" y="4967378"/>
                  <a:pt x="3082292" y="4971188"/>
                </a:cubicBezTo>
                <a:cubicBezTo>
                  <a:pt x="3032760" y="4975950"/>
                  <a:pt x="2983230" y="4973093"/>
                  <a:pt x="2948940" y="4972140"/>
                </a:cubicBezTo>
                <a:lnTo>
                  <a:pt x="2951798" y="4967378"/>
                </a:lnTo>
                <a:cubicBezTo>
                  <a:pt x="2927986" y="4967378"/>
                  <a:pt x="2911792" y="4966425"/>
                  <a:pt x="2899412" y="4964520"/>
                </a:cubicBezTo>
                <a:cubicBezTo>
                  <a:pt x="2887028" y="4963568"/>
                  <a:pt x="2877504" y="4961663"/>
                  <a:pt x="2866072" y="4958805"/>
                </a:cubicBezTo>
                <a:cubicBezTo>
                  <a:pt x="2843212" y="4953090"/>
                  <a:pt x="2814638" y="4946423"/>
                  <a:pt x="2737486" y="4931182"/>
                </a:cubicBezTo>
                <a:lnTo>
                  <a:pt x="2762252" y="4935945"/>
                </a:lnTo>
                <a:cubicBezTo>
                  <a:pt x="2666048" y="4915943"/>
                  <a:pt x="2711768" y="4922610"/>
                  <a:pt x="2718436" y="4920705"/>
                </a:cubicBezTo>
                <a:cubicBezTo>
                  <a:pt x="2645092" y="4903560"/>
                  <a:pt x="2600326" y="4897845"/>
                  <a:pt x="2554604" y="4893082"/>
                </a:cubicBezTo>
                <a:cubicBezTo>
                  <a:pt x="2531744" y="4890225"/>
                  <a:pt x="2508886" y="4889273"/>
                  <a:pt x="2481264" y="4886415"/>
                </a:cubicBezTo>
                <a:cubicBezTo>
                  <a:pt x="2467928" y="4886415"/>
                  <a:pt x="2452688" y="4884510"/>
                  <a:pt x="2436496" y="4883557"/>
                </a:cubicBezTo>
                <a:cubicBezTo>
                  <a:pt x="2420304" y="4883557"/>
                  <a:pt x="2401252" y="4882605"/>
                  <a:pt x="2381252" y="4881653"/>
                </a:cubicBezTo>
                <a:cubicBezTo>
                  <a:pt x="2385060" y="4879748"/>
                  <a:pt x="2372678" y="4877843"/>
                  <a:pt x="2361248" y="4876890"/>
                </a:cubicBezTo>
                <a:cubicBezTo>
                  <a:pt x="2349818" y="4875938"/>
                  <a:pt x="2339340" y="4874985"/>
                  <a:pt x="2346960" y="4873080"/>
                </a:cubicBezTo>
                <a:cubicBezTo>
                  <a:pt x="2386966" y="4873080"/>
                  <a:pt x="2452688" y="4875938"/>
                  <a:pt x="2496504" y="4879748"/>
                </a:cubicBezTo>
                <a:cubicBezTo>
                  <a:pt x="2504124" y="4878795"/>
                  <a:pt x="2496504" y="4876890"/>
                  <a:pt x="2483168" y="4874985"/>
                </a:cubicBezTo>
                <a:cubicBezTo>
                  <a:pt x="2469832" y="4873080"/>
                  <a:pt x="2449830" y="4871175"/>
                  <a:pt x="2431732" y="4870223"/>
                </a:cubicBezTo>
                <a:cubicBezTo>
                  <a:pt x="2395538" y="4869270"/>
                  <a:pt x="2367916" y="4868318"/>
                  <a:pt x="2418398" y="4866413"/>
                </a:cubicBezTo>
                <a:cubicBezTo>
                  <a:pt x="2402206" y="4865460"/>
                  <a:pt x="2386012" y="4865460"/>
                  <a:pt x="2369820" y="4864508"/>
                </a:cubicBezTo>
                <a:cubicBezTo>
                  <a:pt x="2353628" y="4864508"/>
                  <a:pt x="2338388" y="4865460"/>
                  <a:pt x="2323148" y="4865460"/>
                </a:cubicBezTo>
                <a:lnTo>
                  <a:pt x="2300288" y="4866413"/>
                </a:lnTo>
                <a:cubicBezTo>
                  <a:pt x="2292668" y="4866413"/>
                  <a:pt x="2285048" y="4867365"/>
                  <a:pt x="2277428" y="4868318"/>
                </a:cubicBezTo>
                <a:cubicBezTo>
                  <a:pt x="2261236" y="4870223"/>
                  <a:pt x="2245996" y="4872128"/>
                  <a:pt x="2229804" y="4874033"/>
                </a:cubicBezTo>
                <a:cubicBezTo>
                  <a:pt x="2243138" y="4872128"/>
                  <a:pt x="2257426" y="4870223"/>
                  <a:pt x="2270760" y="4868318"/>
                </a:cubicBezTo>
                <a:cubicBezTo>
                  <a:pt x="2284096" y="4866413"/>
                  <a:pt x="2297432" y="4863555"/>
                  <a:pt x="2311718" y="4863555"/>
                </a:cubicBezTo>
                <a:cubicBezTo>
                  <a:pt x="2339340" y="4861650"/>
                  <a:pt x="2366964" y="4858793"/>
                  <a:pt x="2394586" y="4860698"/>
                </a:cubicBezTo>
                <a:lnTo>
                  <a:pt x="2436496" y="4861650"/>
                </a:lnTo>
                <a:cubicBezTo>
                  <a:pt x="2449830" y="4862603"/>
                  <a:pt x="2464118" y="4864508"/>
                  <a:pt x="2477452" y="4865460"/>
                </a:cubicBezTo>
                <a:cubicBezTo>
                  <a:pt x="2504124" y="4868318"/>
                  <a:pt x="2530792" y="4871175"/>
                  <a:pt x="2557464" y="4875938"/>
                </a:cubicBezTo>
                <a:cubicBezTo>
                  <a:pt x="2663192" y="4893082"/>
                  <a:pt x="2762252" y="4919753"/>
                  <a:pt x="2858452" y="4936898"/>
                </a:cubicBezTo>
                <a:cubicBezTo>
                  <a:pt x="2907030" y="4945470"/>
                  <a:pt x="2954656" y="4952138"/>
                  <a:pt x="2999424" y="4952138"/>
                </a:cubicBezTo>
                <a:cubicBezTo>
                  <a:pt x="3046096" y="4954043"/>
                  <a:pt x="3091816" y="4951185"/>
                  <a:pt x="3135630" y="4942613"/>
                </a:cubicBezTo>
                <a:cubicBezTo>
                  <a:pt x="3224212" y="4926420"/>
                  <a:pt x="3308986" y="4885463"/>
                  <a:pt x="3388044" y="4833075"/>
                </a:cubicBezTo>
                <a:cubicBezTo>
                  <a:pt x="3386138" y="4833075"/>
                  <a:pt x="3388044" y="4832123"/>
                  <a:pt x="3394712" y="4826408"/>
                </a:cubicBezTo>
                <a:cubicBezTo>
                  <a:pt x="3399472" y="4823550"/>
                  <a:pt x="3407092" y="4819740"/>
                  <a:pt x="3413760" y="4814978"/>
                </a:cubicBezTo>
                <a:cubicBezTo>
                  <a:pt x="3449004" y="4789260"/>
                  <a:pt x="3484246" y="4761638"/>
                  <a:pt x="3517584" y="4731158"/>
                </a:cubicBezTo>
                <a:cubicBezTo>
                  <a:pt x="3550920" y="4701630"/>
                  <a:pt x="3584258" y="4670198"/>
                  <a:pt x="3616644" y="4637813"/>
                </a:cubicBezTo>
                <a:cubicBezTo>
                  <a:pt x="3611880" y="4640670"/>
                  <a:pt x="3630930" y="4621620"/>
                  <a:pt x="3653792" y="4596855"/>
                </a:cubicBezTo>
                <a:cubicBezTo>
                  <a:pt x="3677604" y="4573043"/>
                  <a:pt x="3704272" y="4544468"/>
                  <a:pt x="3716656" y="4530180"/>
                </a:cubicBezTo>
                <a:cubicBezTo>
                  <a:pt x="3687128" y="4563518"/>
                  <a:pt x="3682366" y="4570185"/>
                  <a:pt x="3687128" y="4566375"/>
                </a:cubicBezTo>
                <a:lnTo>
                  <a:pt x="3707130" y="4545420"/>
                </a:lnTo>
                <a:cubicBezTo>
                  <a:pt x="3724276" y="4526370"/>
                  <a:pt x="3741420" y="4508273"/>
                  <a:pt x="3758566" y="4489223"/>
                </a:cubicBezTo>
                <a:cubicBezTo>
                  <a:pt x="3769044" y="4476840"/>
                  <a:pt x="3787140" y="4456838"/>
                  <a:pt x="3806192" y="4434930"/>
                </a:cubicBezTo>
                <a:cubicBezTo>
                  <a:pt x="3825240" y="4413023"/>
                  <a:pt x="3845244" y="4388258"/>
                  <a:pt x="3861436" y="4365398"/>
                </a:cubicBezTo>
                <a:cubicBezTo>
                  <a:pt x="3894772" y="4320630"/>
                  <a:pt x="3911918" y="4284435"/>
                  <a:pt x="3896678" y="4302533"/>
                </a:cubicBezTo>
                <a:cubicBezTo>
                  <a:pt x="3921444" y="4260623"/>
                  <a:pt x="3946208" y="4214903"/>
                  <a:pt x="3960496" y="4138703"/>
                </a:cubicBezTo>
                <a:cubicBezTo>
                  <a:pt x="3963352" y="4131083"/>
                  <a:pt x="3965258" y="4129178"/>
                  <a:pt x="3965258" y="4130130"/>
                </a:cubicBezTo>
                <a:close/>
                <a:moveTo>
                  <a:pt x="4078604" y="4072027"/>
                </a:moveTo>
                <a:lnTo>
                  <a:pt x="4073844" y="4105365"/>
                </a:lnTo>
                <a:cubicBezTo>
                  <a:pt x="4070986" y="4122510"/>
                  <a:pt x="4069080" y="4138702"/>
                  <a:pt x="4066224" y="4155847"/>
                </a:cubicBezTo>
                <a:cubicBezTo>
                  <a:pt x="4070986" y="4128224"/>
                  <a:pt x="4074796" y="4099649"/>
                  <a:pt x="4078604" y="4072027"/>
                </a:cubicBezTo>
                <a:close/>
                <a:moveTo>
                  <a:pt x="3986212" y="4023450"/>
                </a:moveTo>
                <a:cubicBezTo>
                  <a:pt x="3980498" y="4057740"/>
                  <a:pt x="3975736" y="4091078"/>
                  <a:pt x="3970020" y="4122510"/>
                </a:cubicBezTo>
                <a:cubicBezTo>
                  <a:pt x="3971924" y="4101555"/>
                  <a:pt x="3973830" y="4082505"/>
                  <a:pt x="3973830" y="4075838"/>
                </a:cubicBezTo>
                <a:cubicBezTo>
                  <a:pt x="3980498" y="4034880"/>
                  <a:pt x="3983356" y="4023450"/>
                  <a:pt x="3986212" y="4023450"/>
                </a:cubicBezTo>
                <a:close/>
                <a:moveTo>
                  <a:pt x="4027170" y="3831045"/>
                </a:moveTo>
                <a:cubicBezTo>
                  <a:pt x="4024312" y="3839617"/>
                  <a:pt x="4003358" y="3934867"/>
                  <a:pt x="4018598" y="3881527"/>
                </a:cubicBezTo>
                <a:cubicBezTo>
                  <a:pt x="4004310" y="3933915"/>
                  <a:pt x="3996692" y="3987255"/>
                  <a:pt x="3989070" y="4037737"/>
                </a:cubicBezTo>
                <a:cubicBezTo>
                  <a:pt x="3986212" y="4041548"/>
                  <a:pt x="3987166" y="4022498"/>
                  <a:pt x="3986212" y="4022498"/>
                </a:cubicBezTo>
                <a:cubicBezTo>
                  <a:pt x="3990976" y="3992017"/>
                  <a:pt x="3995738" y="3959633"/>
                  <a:pt x="4002404" y="3927248"/>
                </a:cubicBezTo>
                <a:lnTo>
                  <a:pt x="4013836" y="3878670"/>
                </a:lnTo>
                <a:cubicBezTo>
                  <a:pt x="4015740" y="3871050"/>
                  <a:pt x="4017644" y="3862477"/>
                  <a:pt x="4019552" y="3854858"/>
                </a:cubicBezTo>
                <a:close/>
                <a:moveTo>
                  <a:pt x="4194376" y="3649423"/>
                </a:moveTo>
                <a:lnTo>
                  <a:pt x="4184452" y="3670907"/>
                </a:lnTo>
                <a:cubicBezTo>
                  <a:pt x="4179808" y="3680551"/>
                  <a:pt x="4174806" y="3690552"/>
                  <a:pt x="4170044" y="3699601"/>
                </a:cubicBezTo>
                <a:cubicBezTo>
                  <a:pt x="4174808" y="3689123"/>
                  <a:pt x="4180524" y="3677693"/>
                  <a:pt x="4186238" y="3665311"/>
                </a:cubicBezTo>
                <a:close/>
                <a:moveTo>
                  <a:pt x="4249104" y="3593873"/>
                </a:moveTo>
                <a:cubicBezTo>
                  <a:pt x="4212908" y="3669120"/>
                  <a:pt x="4183380" y="3746273"/>
                  <a:pt x="4162424" y="3824378"/>
                </a:cubicBezTo>
                <a:cubicBezTo>
                  <a:pt x="4156710" y="3844380"/>
                  <a:pt x="4152900" y="3863430"/>
                  <a:pt x="4148138" y="3883433"/>
                </a:cubicBezTo>
                <a:cubicBezTo>
                  <a:pt x="4143376" y="3902483"/>
                  <a:pt x="4141470" y="3922486"/>
                  <a:pt x="4137660" y="3942488"/>
                </a:cubicBezTo>
                <a:cubicBezTo>
                  <a:pt x="4130992" y="3981540"/>
                  <a:pt x="4128136" y="4022498"/>
                  <a:pt x="4124324" y="4065361"/>
                </a:cubicBezTo>
                <a:cubicBezTo>
                  <a:pt x="4121468" y="4092983"/>
                  <a:pt x="4116704" y="4129178"/>
                  <a:pt x="4109084" y="4169183"/>
                </a:cubicBezTo>
                <a:cubicBezTo>
                  <a:pt x="4100512" y="4209188"/>
                  <a:pt x="4089084" y="4253955"/>
                  <a:pt x="4070984" y="4296818"/>
                </a:cubicBezTo>
                <a:cubicBezTo>
                  <a:pt x="4052888" y="4339680"/>
                  <a:pt x="4030980" y="4377780"/>
                  <a:pt x="4010978" y="4410165"/>
                </a:cubicBezTo>
                <a:cubicBezTo>
                  <a:pt x="3990976" y="4442550"/>
                  <a:pt x="3971924" y="4468268"/>
                  <a:pt x="3959544" y="4486365"/>
                </a:cubicBezTo>
                <a:cubicBezTo>
                  <a:pt x="3981450" y="4451123"/>
                  <a:pt x="3938588" y="4503511"/>
                  <a:pt x="3881438" y="4568280"/>
                </a:cubicBezTo>
                <a:cubicBezTo>
                  <a:pt x="3870008" y="4581615"/>
                  <a:pt x="3890964" y="4560661"/>
                  <a:pt x="3902392" y="4549230"/>
                </a:cubicBezTo>
                <a:cubicBezTo>
                  <a:pt x="3877628" y="4575900"/>
                  <a:pt x="3849052" y="4605428"/>
                  <a:pt x="3820478" y="4634003"/>
                </a:cubicBezTo>
                <a:cubicBezTo>
                  <a:pt x="3791904" y="4662578"/>
                  <a:pt x="3762376" y="4693058"/>
                  <a:pt x="3733800" y="4721633"/>
                </a:cubicBezTo>
                <a:cubicBezTo>
                  <a:pt x="3675698" y="4779736"/>
                  <a:pt x="3620452" y="4832123"/>
                  <a:pt x="3587116" y="4865461"/>
                </a:cubicBezTo>
                <a:cubicBezTo>
                  <a:pt x="3603308" y="4848315"/>
                  <a:pt x="3618548" y="4832123"/>
                  <a:pt x="3633788" y="4814978"/>
                </a:cubicBezTo>
                <a:cubicBezTo>
                  <a:pt x="3590924" y="4855936"/>
                  <a:pt x="3554730" y="4887368"/>
                  <a:pt x="3519488" y="4914991"/>
                </a:cubicBezTo>
                <a:cubicBezTo>
                  <a:pt x="3501392" y="4929278"/>
                  <a:pt x="3484244" y="4941661"/>
                  <a:pt x="3468052" y="4954043"/>
                </a:cubicBezTo>
                <a:cubicBezTo>
                  <a:pt x="3459480" y="4960711"/>
                  <a:pt x="3450908" y="4966425"/>
                  <a:pt x="3442336" y="4972141"/>
                </a:cubicBezTo>
                <a:cubicBezTo>
                  <a:pt x="3433764" y="4977855"/>
                  <a:pt x="3425192" y="4983570"/>
                  <a:pt x="3416618" y="4989286"/>
                </a:cubicBezTo>
                <a:cubicBezTo>
                  <a:pt x="3418524" y="4988333"/>
                  <a:pt x="3425192" y="4983570"/>
                  <a:pt x="3430904" y="4979761"/>
                </a:cubicBezTo>
                <a:cubicBezTo>
                  <a:pt x="3436620" y="4974998"/>
                  <a:pt x="3441384" y="4972141"/>
                  <a:pt x="3439478" y="4972141"/>
                </a:cubicBezTo>
                <a:cubicBezTo>
                  <a:pt x="3423284" y="4981666"/>
                  <a:pt x="3406140" y="4990238"/>
                  <a:pt x="3389948" y="4999763"/>
                </a:cubicBezTo>
                <a:cubicBezTo>
                  <a:pt x="3373756" y="5009288"/>
                  <a:pt x="3355658" y="5017861"/>
                  <a:pt x="3338512" y="5027386"/>
                </a:cubicBezTo>
                <a:cubicBezTo>
                  <a:pt x="3320416" y="5035005"/>
                  <a:pt x="3303270" y="5043578"/>
                  <a:pt x="3285172" y="5051198"/>
                </a:cubicBezTo>
                <a:cubicBezTo>
                  <a:pt x="3267076" y="5057866"/>
                  <a:pt x="3248978" y="5065486"/>
                  <a:pt x="3231832" y="5069295"/>
                </a:cubicBezTo>
                <a:cubicBezTo>
                  <a:pt x="3249930" y="5063580"/>
                  <a:pt x="3267076" y="5056913"/>
                  <a:pt x="3284220" y="5050245"/>
                </a:cubicBezTo>
                <a:cubicBezTo>
                  <a:pt x="3288984" y="5048341"/>
                  <a:pt x="3273744" y="5053103"/>
                  <a:pt x="3253740" y="5059770"/>
                </a:cubicBezTo>
                <a:cubicBezTo>
                  <a:pt x="3248978" y="5061675"/>
                  <a:pt x="3243264" y="5063580"/>
                  <a:pt x="3237548" y="5065486"/>
                </a:cubicBezTo>
                <a:cubicBezTo>
                  <a:pt x="3231832" y="5067391"/>
                  <a:pt x="3226118" y="5068343"/>
                  <a:pt x="3220404" y="5070248"/>
                </a:cubicBezTo>
                <a:cubicBezTo>
                  <a:pt x="3208972" y="5073105"/>
                  <a:pt x="3197544" y="5075963"/>
                  <a:pt x="3188970" y="5078820"/>
                </a:cubicBezTo>
                <a:cubicBezTo>
                  <a:pt x="3176588" y="5081678"/>
                  <a:pt x="3160396" y="5085488"/>
                  <a:pt x="3145156" y="5088345"/>
                </a:cubicBezTo>
                <a:cubicBezTo>
                  <a:pt x="3136584" y="5090250"/>
                  <a:pt x="3128964" y="5091203"/>
                  <a:pt x="3122296" y="5092155"/>
                </a:cubicBezTo>
                <a:cubicBezTo>
                  <a:pt x="3114676" y="5093108"/>
                  <a:pt x="3108960" y="5094061"/>
                  <a:pt x="3103244" y="5095013"/>
                </a:cubicBezTo>
                <a:cubicBezTo>
                  <a:pt x="3097768" y="5095966"/>
                  <a:pt x="3093482" y="5096799"/>
                  <a:pt x="3090878" y="5097454"/>
                </a:cubicBezTo>
                <a:lnTo>
                  <a:pt x="3088816" y="5098693"/>
                </a:lnTo>
                <a:lnTo>
                  <a:pt x="3026092" y="5101680"/>
                </a:lnTo>
                <a:cubicBezTo>
                  <a:pt x="3024188" y="5101680"/>
                  <a:pt x="3026092" y="5101680"/>
                  <a:pt x="3029904" y="5102633"/>
                </a:cubicBezTo>
                <a:cubicBezTo>
                  <a:pt x="3020378" y="5101680"/>
                  <a:pt x="3007996" y="5101680"/>
                  <a:pt x="2994660" y="5100728"/>
                </a:cubicBezTo>
                <a:cubicBezTo>
                  <a:pt x="2971800" y="5097870"/>
                  <a:pt x="2946084" y="5096918"/>
                  <a:pt x="2922270" y="5093108"/>
                </a:cubicBezTo>
                <a:cubicBezTo>
                  <a:pt x="2874644" y="5086441"/>
                  <a:pt x="2835592" y="5077868"/>
                  <a:pt x="2842260" y="5075963"/>
                </a:cubicBezTo>
                <a:cubicBezTo>
                  <a:pt x="2857500" y="5078820"/>
                  <a:pt x="2868930" y="5078820"/>
                  <a:pt x="2878456" y="5079773"/>
                </a:cubicBezTo>
                <a:cubicBezTo>
                  <a:pt x="2887980" y="5080725"/>
                  <a:pt x="2896552" y="5081678"/>
                  <a:pt x="2906078" y="5081678"/>
                </a:cubicBezTo>
                <a:cubicBezTo>
                  <a:pt x="2916556" y="5081678"/>
                  <a:pt x="2927984" y="5082630"/>
                  <a:pt x="2943224" y="5083583"/>
                </a:cubicBezTo>
                <a:cubicBezTo>
                  <a:pt x="2950844" y="5083583"/>
                  <a:pt x="2960370" y="5083583"/>
                  <a:pt x="2970848" y="5084536"/>
                </a:cubicBezTo>
                <a:cubicBezTo>
                  <a:pt x="2981324" y="5084536"/>
                  <a:pt x="2992756" y="5085488"/>
                  <a:pt x="3007044" y="5085488"/>
                </a:cubicBezTo>
                <a:cubicBezTo>
                  <a:pt x="3018472" y="5086441"/>
                  <a:pt x="3030856" y="5088345"/>
                  <a:pt x="3045144" y="5088345"/>
                </a:cubicBezTo>
                <a:cubicBezTo>
                  <a:pt x="3059430" y="5088345"/>
                  <a:pt x="3074670" y="5088345"/>
                  <a:pt x="3089910" y="5087393"/>
                </a:cubicBezTo>
                <a:cubicBezTo>
                  <a:pt x="3106104" y="5085488"/>
                  <a:pt x="3122296" y="5084536"/>
                  <a:pt x="3139440" y="5081678"/>
                </a:cubicBezTo>
                <a:cubicBezTo>
                  <a:pt x="3156584" y="5078820"/>
                  <a:pt x="3173730" y="5075963"/>
                  <a:pt x="3191828" y="5071200"/>
                </a:cubicBezTo>
                <a:cubicBezTo>
                  <a:pt x="3264218" y="5053103"/>
                  <a:pt x="3337560" y="5019766"/>
                  <a:pt x="3404236" y="4981666"/>
                </a:cubicBezTo>
                <a:cubicBezTo>
                  <a:pt x="3421380" y="4970236"/>
                  <a:pt x="3425192" y="4965473"/>
                  <a:pt x="3435668" y="4957853"/>
                </a:cubicBezTo>
                <a:cubicBezTo>
                  <a:pt x="3440430" y="4954043"/>
                  <a:pt x="3447098" y="4949280"/>
                  <a:pt x="3457576" y="4942613"/>
                </a:cubicBezTo>
                <a:cubicBezTo>
                  <a:pt x="3467100" y="4934993"/>
                  <a:pt x="3481388" y="4925468"/>
                  <a:pt x="3500438" y="4911180"/>
                </a:cubicBezTo>
                <a:cubicBezTo>
                  <a:pt x="3496628" y="4915943"/>
                  <a:pt x="3486150" y="4925468"/>
                  <a:pt x="3471864" y="4935945"/>
                </a:cubicBezTo>
                <a:cubicBezTo>
                  <a:pt x="3457576" y="4947375"/>
                  <a:pt x="3440430" y="4958805"/>
                  <a:pt x="3426144" y="4968330"/>
                </a:cubicBezTo>
                <a:cubicBezTo>
                  <a:pt x="3397568" y="4987380"/>
                  <a:pt x="3379470" y="4998811"/>
                  <a:pt x="3422332" y="4977855"/>
                </a:cubicBezTo>
                <a:cubicBezTo>
                  <a:pt x="3457576" y="4956900"/>
                  <a:pt x="3504248" y="4926420"/>
                  <a:pt x="3541396" y="4894988"/>
                </a:cubicBezTo>
                <a:cubicBezTo>
                  <a:pt x="3560444" y="4879748"/>
                  <a:pt x="3577592" y="4864508"/>
                  <a:pt x="3590924" y="4851173"/>
                </a:cubicBezTo>
                <a:cubicBezTo>
                  <a:pt x="3604260" y="4837838"/>
                  <a:pt x="3614738" y="4827361"/>
                  <a:pt x="3619500" y="4820693"/>
                </a:cubicBezTo>
                <a:cubicBezTo>
                  <a:pt x="3576638" y="4859746"/>
                  <a:pt x="3553778" y="4876890"/>
                  <a:pt x="3544252" y="4883558"/>
                </a:cubicBezTo>
                <a:cubicBezTo>
                  <a:pt x="3534728" y="4890225"/>
                  <a:pt x="3536632" y="4886416"/>
                  <a:pt x="3538538" y="4882605"/>
                </a:cubicBezTo>
                <a:cubicBezTo>
                  <a:pt x="3540444" y="4878795"/>
                  <a:pt x="3542348" y="4874986"/>
                  <a:pt x="3532824" y="4881653"/>
                </a:cubicBezTo>
                <a:cubicBezTo>
                  <a:pt x="3523298" y="4887368"/>
                  <a:pt x="3502344" y="4904513"/>
                  <a:pt x="3453766" y="4938803"/>
                </a:cubicBezTo>
                <a:cubicBezTo>
                  <a:pt x="3464244" y="4931183"/>
                  <a:pt x="3473768" y="4923563"/>
                  <a:pt x="3482340" y="4916895"/>
                </a:cubicBezTo>
                <a:cubicBezTo>
                  <a:pt x="3491866" y="4909275"/>
                  <a:pt x="3500438" y="4902608"/>
                  <a:pt x="3509010" y="4894988"/>
                </a:cubicBezTo>
                <a:cubicBezTo>
                  <a:pt x="3518536" y="4887368"/>
                  <a:pt x="3528060" y="4878795"/>
                  <a:pt x="3539492" y="4869271"/>
                </a:cubicBezTo>
                <a:cubicBezTo>
                  <a:pt x="3549968" y="4859746"/>
                  <a:pt x="3563304" y="4848315"/>
                  <a:pt x="3578544" y="4834980"/>
                </a:cubicBezTo>
                <a:cubicBezTo>
                  <a:pt x="3604260" y="4813073"/>
                  <a:pt x="3607118" y="4812121"/>
                  <a:pt x="3599498" y="4819740"/>
                </a:cubicBezTo>
                <a:cubicBezTo>
                  <a:pt x="3591878" y="4827361"/>
                  <a:pt x="3575684" y="4844505"/>
                  <a:pt x="3561398" y="4856888"/>
                </a:cubicBezTo>
                <a:cubicBezTo>
                  <a:pt x="3548064" y="4869271"/>
                  <a:pt x="3537584" y="4879748"/>
                  <a:pt x="3545204" y="4874033"/>
                </a:cubicBezTo>
                <a:cubicBezTo>
                  <a:pt x="3551872" y="4868318"/>
                  <a:pt x="3578544" y="4849268"/>
                  <a:pt x="3631884" y="4799738"/>
                </a:cubicBezTo>
                <a:lnTo>
                  <a:pt x="3644266" y="4774973"/>
                </a:lnTo>
                <a:cubicBezTo>
                  <a:pt x="3691892" y="4731158"/>
                  <a:pt x="3751898" y="4669246"/>
                  <a:pt x="3786188" y="4634003"/>
                </a:cubicBezTo>
                <a:cubicBezTo>
                  <a:pt x="3731896" y="4691153"/>
                  <a:pt x="3678556" y="4746398"/>
                  <a:pt x="3652838" y="4777830"/>
                </a:cubicBezTo>
                <a:cubicBezTo>
                  <a:pt x="3691892" y="4742588"/>
                  <a:pt x="3747136" y="4685438"/>
                  <a:pt x="3793808" y="4637813"/>
                </a:cubicBezTo>
                <a:cubicBezTo>
                  <a:pt x="3840480" y="4590188"/>
                  <a:pt x="3879532" y="4549230"/>
                  <a:pt x="3884296" y="4546373"/>
                </a:cubicBezTo>
                <a:cubicBezTo>
                  <a:pt x="3929064" y="4493033"/>
                  <a:pt x="3968116" y="4439693"/>
                  <a:pt x="3998596" y="4383495"/>
                </a:cubicBezTo>
                <a:cubicBezTo>
                  <a:pt x="4013836" y="4355873"/>
                  <a:pt x="4027170" y="4326345"/>
                  <a:pt x="4038600" y="4296818"/>
                </a:cubicBezTo>
                <a:cubicBezTo>
                  <a:pt x="4050030" y="4267290"/>
                  <a:pt x="4058604" y="4236811"/>
                  <a:pt x="4064318" y="4206330"/>
                </a:cubicBezTo>
                <a:cubicBezTo>
                  <a:pt x="4076700" y="4146323"/>
                  <a:pt x="4082416" y="4086315"/>
                  <a:pt x="4089084" y="4024403"/>
                </a:cubicBezTo>
                <a:cubicBezTo>
                  <a:pt x="4092892" y="3993923"/>
                  <a:pt x="4096704" y="3962490"/>
                  <a:pt x="4103370" y="3931058"/>
                </a:cubicBezTo>
                <a:cubicBezTo>
                  <a:pt x="4107180" y="3914865"/>
                  <a:pt x="4110038" y="3898673"/>
                  <a:pt x="4113848" y="3882480"/>
                </a:cubicBezTo>
                <a:cubicBezTo>
                  <a:pt x="4118610" y="3866288"/>
                  <a:pt x="4123372" y="3850095"/>
                  <a:pt x="4128136" y="3832950"/>
                </a:cubicBezTo>
                <a:cubicBezTo>
                  <a:pt x="4131944" y="3819615"/>
                  <a:pt x="4136708" y="3808186"/>
                  <a:pt x="4140518" y="3798661"/>
                </a:cubicBezTo>
                <a:cubicBezTo>
                  <a:pt x="4144328" y="3789136"/>
                  <a:pt x="4147184" y="3781515"/>
                  <a:pt x="4150044" y="3774848"/>
                </a:cubicBezTo>
                <a:cubicBezTo>
                  <a:pt x="4155758" y="3761513"/>
                  <a:pt x="4159568" y="3754845"/>
                  <a:pt x="4161472" y="3752940"/>
                </a:cubicBezTo>
                <a:cubicBezTo>
                  <a:pt x="4165284" y="3749130"/>
                  <a:pt x="4161472" y="3763418"/>
                  <a:pt x="4155758" y="3785325"/>
                </a:cubicBezTo>
                <a:cubicBezTo>
                  <a:pt x="4164330" y="3758655"/>
                  <a:pt x="4173856" y="3740558"/>
                  <a:pt x="4178618" y="3726270"/>
                </a:cubicBezTo>
                <a:cubicBezTo>
                  <a:pt x="4183380" y="3712936"/>
                  <a:pt x="4187192" y="3703411"/>
                  <a:pt x="4190048" y="3695790"/>
                </a:cubicBezTo>
                <a:cubicBezTo>
                  <a:pt x="4195764" y="3680550"/>
                  <a:pt x="4198620" y="3668168"/>
                  <a:pt x="4215766" y="3632925"/>
                </a:cubicBezTo>
                <a:cubicBezTo>
                  <a:pt x="4200524" y="3669120"/>
                  <a:pt x="4195764" y="3682455"/>
                  <a:pt x="4197668" y="3681503"/>
                </a:cubicBezTo>
                <a:cubicBezTo>
                  <a:pt x="4200524" y="3680550"/>
                  <a:pt x="4209098" y="3665311"/>
                  <a:pt x="4222432" y="3646261"/>
                </a:cubicBezTo>
                <a:cubicBezTo>
                  <a:pt x="4231958" y="3628163"/>
                  <a:pt x="4240530" y="3611018"/>
                  <a:pt x="4249104" y="3593873"/>
                </a:cubicBezTo>
                <a:close/>
                <a:moveTo>
                  <a:pt x="4281488" y="3530055"/>
                </a:moveTo>
                <a:cubicBezTo>
                  <a:pt x="4270058" y="3551010"/>
                  <a:pt x="4259580" y="3572918"/>
                  <a:pt x="4249104" y="3593873"/>
                </a:cubicBezTo>
                <a:cubicBezTo>
                  <a:pt x="4261484" y="3568155"/>
                  <a:pt x="4273868" y="3546248"/>
                  <a:pt x="4281488" y="3530055"/>
                </a:cubicBezTo>
                <a:close/>
                <a:moveTo>
                  <a:pt x="4270058" y="3514815"/>
                </a:moveTo>
                <a:cubicBezTo>
                  <a:pt x="4261484" y="3530055"/>
                  <a:pt x="4255770" y="3540533"/>
                  <a:pt x="4248152" y="3555773"/>
                </a:cubicBezTo>
                <a:cubicBezTo>
                  <a:pt x="4243388" y="3562440"/>
                  <a:pt x="4246244" y="3556725"/>
                  <a:pt x="4251960" y="3546248"/>
                </a:cubicBezTo>
                <a:cubicBezTo>
                  <a:pt x="4258628" y="3534818"/>
                  <a:pt x="4264344" y="3523387"/>
                  <a:pt x="4270058" y="3514815"/>
                </a:cubicBezTo>
                <a:close/>
                <a:moveTo>
                  <a:pt x="4290298" y="3505053"/>
                </a:moveTo>
                <a:cubicBezTo>
                  <a:pt x="4291490" y="3504100"/>
                  <a:pt x="4291966" y="3504338"/>
                  <a:pt x="4291966" y="3505290"/>
                </a:cubicBezTo>
                <a:cubicBezTo>
                  <a:pt x="4288156" y="3510053"/>
                  <a:pt x="4285298" y="3514815"/>
                  <a:pt x="4281488" y="3520530"/>
                </a:cubicBezTo>
                <a:lnTo>
                  <a:pt x="4284344" y="3511958"/>
                </a:lnTo>
                <a:cubicBezTo>
                  <a:pt x="4287202" y="3508148"/>
                  <a:pt x="4289108" y="3506005"/>
                  <a:pt x="4290298" y="3505053"/>
                </a:cubicBezTo>
                <a:close/>
                <a:moveTo>
                  <a:pt x="4308158" y="3483383"/>
                </a:moveTo>
                <a:lnTo>
                  <a:pt x="4281488" y="3530055"/>
                </a:lnTo>
                <a:cubicBezTo>
                  <a:pt x="4288156" y="3516721"/>
                  <a:pt x="4291966" y="3508148"/>
                  <a:pt x="4292918" y="3506243"/>
                </a:cubicBezTo>
                <a:cubicBezTo>
                  <a:pt x="4298632" y="3497671"/>
                  <a:pt x="4303396" y="3490050"/>
                  <a:pt x="4308158" y="3483383"/>
                </a:cubicBezTo>
                <a:close/>
                <a:moveTo>
                  <a:pt x="1436372" y="3453855"/>
                </a:moveTo>
                <a:cubicBezTo>
                  <a:pt x="1407796" y="3542437"/>
                  <a:pt x="1408748" y="3549105"/>
                  <a:pt x="1407796" y="3559583"/>
                </a:cubicBezTo>
                <a:cubicBezTo>
                  <a:pt x="1406844" y="3569108"/>
                  <a:pt x="1405892" y="3584348"/>
                  <a:pt x="1369696" y="3673883"/>
                </a:cubicBezTo>
                <a:cubicBezTo>
                  <a:pt x="1371600" y="3669120"/>
                  <a:pt x="1371600" y="3666262"/>
                  <a:pt x="1372552" y="3664358"/>
                </a:cubicBezTo>
                <a:cubicBezTo>
                  <a:pt x="1373506" y="3660548"/>
                  <a:pt x="1373506" y="3659595"/>
                  <a:pt x="1373506" y="3657690"/>
                </a:cubicBezTo>
                <a:cubicBezTo>
                  <a:pt x="1362076" y="3684360"/>
                  <a:pt x="1327786" y="3760560"/>
                  <a:pt x="1308736" y="3799612"/>
                </a:cubicBezTo>
                <a:lnTo>
                  <a:pt x="1311594" y="3790087"/>
                </a:lnTo>
                <a:cubicBezTo>
                  <a:pt x="1298258" y="3818662"/>
                  <a:pt x="1281114" y="3845333"/>
                  <a:pt x="1265872" y="3872955"/>
                </a:cubicBezTo>
                <a:cubicBezTo>
                  <a:pt x="1258252" y="3887243"/>
                  <a:pt x="1248728" y="3899625"/>
                  <a:pt x="1238252" y="3914865"/>
                </a:cubicBezTo>
                <a:lnTo>
                  <a:pt x="1211580" y="3953918"/>
                </a:lnTo>
                <a:cubicBezTo>
                  <a:pt x="1214438" y="3945345"/>
                  <a:pt x="1223012" y="3932962"/>
                  <a:pt x="1232536" y="3917723"/>
                </a:cubicBezTo>
                <a:cubicBezTo>
                  <a:pt x="1243014" y="3902483"/>
                  <a:pt x="1255396" y="3884385"/>
                  <a:pt x="1265872" y="3866287"/>
                </a:cubicBezTo>
                <a:cubicBezTo>
                  <a:pt x="1277304" y="3848190"/>
                  <a:pt x="1287780" y="3830093"/>
                  <a:pt x="1296352" y="3814852"/>
                </a:cubicBezTo>
                <a:cubicBezTo>
                  <a:pt x="1303972" y="3799612"/>
                  <a:pt x="1309688" y="3786277"/>
                  <a:pt x="1311594" y="3779610"/>
                </a:cubicBezTo>
                <a:lnTo>
                  <a:pt x="1299212" y="3802470"/>
                </a:lnTo>
                <a:cubicBezTo>
                  <a:pt x="1295400" y="3810090"/>
                  <a:pt x="1291592" y="3817710"/>
                  <a:pt x="1286828" y="3825330"/>
                </a:cubicBezTo>
                <a:lnTo>
                  <a:pt x="1260158" y="3870098"/>
                </a:lnTo>
                <a:lnTo>
                  <a:pt x="1281114" y="3831998"/>
                </a:lnTo>
                <a:cubicBezTo>
                  <a:pt x="1284924" y="3825330"/>
                  <a:pt x="1288732" y="3819615"/>
                  <a:pt x="1291592" y="3812948"/>
                </a:cubicBezTo>
                <a:lnTo>
                  <a:pt x="1301116" y="3792945"/>
                </a:lnTo>
                <a:lnTo>
                  <a:pt x="1320166" y="3753893"/>
                </a:lnTo>
                <a:cubicBezTo>
                  <a:pt x="1326832" y="3740558"/>
                  <a:pt x="1331596" y="3727223"/>
                  <a:pt x="1337312" y="3713887"/>
                </a:cubicBezTo>
                <a:cubicBezTo>
                  <a:pt x="1311594" y="3777705"/>
                  <a:pt x="1343026" y="3721508"/>
                  <a:pt x="1363028" y="3664358"/>
                </a:cubicBezTo>
                <a:cubicBezTo>
                  <a:pt x="1362076" y="3656737"/>
                  <a:pt x="1363028" y="3652927"/>
                  <a:pt x="1367792" y="3640545"/>
                </a:cubicBezTo>
                <a:cubicBezTo>
                  <a:pt x="1372552" y="3628162"/>
                  <a:pt x="1382078" y="3606255"/>
                  <a:pt x="1395414" y="3561487"/>
                </a:cubicBezTo>
                <a:cubicBezTo>
                  <a:pt x="1392556" y="3569108"/>
                  <a:pt x="1395414" y="3564345"/>
                  <a:pt x="1401128" y="3551962"/>
                </a:cubicBezTo>
                <a:cubicBezTo>
                  <a:pt x="1406844" y="3539580"/>
                  <a:pt x="1414464" y="3519577"/>
                  <a:pt x="1421132" y="3497670"/>
                </a:cubicBezTo>
                <a:cubicBezTo>
                  <a:pt x="1428752" y="3478620"/>
                  <a:pt x="1432560" y="3465285"/>
                  <a:pt x="1436372" y="3453855"/>
                </a:cubicBezTo>
                <a:close/>
                <a:moveTo>
                  <a:pt x="4462464" y="3246210"/>
                </a:moveTo>
                <a:lnTo>
                  <a:pt x="4432936" y="3287167"/>
                </a:lnTo>
                <a:cubicBezTo>
                  <a:pt x="4404360" y="3322410"/>
                  <a:pt x="4376738" y="3358605"/>
                  <a:pt x="4351020" y="3395752"/>
                </a:cubicBezTo>
                <a:cubicBezTo>
                  <a:pt x="4391978" y="3335745"/>
                  <a:pt x="4430078" y="3287167"/>
                  <a:pt x="4462464" y="3246210"/>
                </a:cubicBezTo>
                <a:close/>
                <a:moveTo>
                  <a:pt x="4481166" y="3107607"/>
                </a:moveTo>
                <a:lnTo>
                  <a:pt x="4476752" y="3112861"/>
                </a:lnTo>
                <a:cubicBezTo>
                  <a:pt x="4474728" y="3115242"/>
                  <a:pt x="4474386" y="3115629"/>
                  <a:pt x="4475320" y="3114515"/>
                </a:cubicBezTo>
                <a:close/>
                <a:moveTo>
                  <a:pt x="4608196" y="3102383"/>
                </a:moveTo>
                <a:cubicBezTo>
                  <a:pt x="4527232" y="3193823"/>
                  <a:pt x="4448176" y="3285263"/>
                  <a:pt x="4375784" y="3382418"/>
                </a:cubicBezTo>
                <a:cubicBezTo>
                  <a:pt x="4377690" y="3378608"/>
                  <a:pt x="4380548" y="3372893"/>
                  <a:pt x="4391024" y="3357653"/>
                </a:cubicBezTo>
                <a:cubicBezTo>
                  <a:pt x="4341496" y="3424328"/>
                  <a:pt x="4352924" y="3417661"/>
                  <a:pt x="4307204" y="3482430"/>
                </a:cubicBezTo>
                <a:cubicBezTo>
                  <a:pt x="4346258" y="3415755"/>
                  <a:pt x="4388168" y="3350986"/>
                  <a:pt x="4432936" y="3287168"/>
                </a:cubicBezTo>
                <a:lnTo>
                  <a:pt x="4437698" y="3281453"/>
                </a:lnTo>
                <a:cubicBezTo>
                  <a:pt x="4421504" y="3303361"/>
                  <a:pt x="4424364" y="3304313"/>
                  <a:pt x="4436744" y="3291930"/>
                </a:cubicBezTo>
                <a:cubicBezTo>
                  <a:pt x="4449128" y="3278596"/>
                  <a:pt x="4471988" y="3251925"/>
                  <a:pt x="4497704" y="3218588"/>
                </a:cubicBezTo>
                <a:lnTo>
                  <a:pt x="4488180" y="3233828"/>
                </a:lnTo>
                <a:cubicBezTo>
                  <a:pt x="4504372" y="3210968"/>
                  <a:pt x="4552950" y="3151913"/>
                  <a:pt x="4572952" y="3132863"/>
                </a:cubicBezTo>
                <a:cubicBezTo>
                  <a:pt x="4527232" y="3187155"/>
                  <a:pt x="4598670" y="3110003"/>
                  <a:pt x="4608196" y="3102383"/>
                </a:cubicBezTo>
                <a:close/>
                <a:moveTo>
                  <a:pt x="4530092" y="3083332"/>
                </a:moveTo>
                <a:cubicBezTo>
                  <a:pt x="4531044" y="3082380"/>
                  <a:pt x="4531044" y="3083332"/>
                  <a:pt x="4531044" y="3083332"/>
                </a:cubicBezTo>
                <a:cubicBezTo>
                  <a:pt x="4525328" y="3090952"/>
                  <a:pt x="4518660" y="3099525"/>
                  <a:pt x="4511040" y="3109050"/>
                </a:cubicBezTo>
                <a:cubicBezTo>
                  <a:pt x="4510088" y="3109050"/>
                  <a:pt x="4510088" y="3110002"/>
                  <a:pt x="4510088" y="3110002"/>
                </a:cubicBezTo>
                <a:close/>
                <a:moveTo>
                  <a:pt x="1576806" y="3008889"/>
                </a:moveTo>
                <a:cubicBezTo>
                  <a:pt x="1577162" y="3011300"/>
                  <a:pt x="1569482" y="3033803"/>
                  <a:pt x="1560196" y="3059520"/>
                </a:cubicBezTo>
                <a:cubicBezTo>
                  <a:pt x="1553528" y="3076665"/>
                  <a:pt x="1547812" y="3095715"/>
                  <a:pt x="1543052" y="3110955"/>
                </a:cubicBezTo>
                <a:cubicBezTo>
                  <a:pt x="1538288" y="3126195"/>
                  <a:pt x="1535432" y="3138577"/>
                  <a:pt x="1535432" y="3142387"/>
                </a:cubicBezTo>
                <a:cubicBezTo>
                  <a:pt x="1542098" y="3123337"/>
                  <a:pt x="1549718" y="3100477"/>
                  <a:pt x="1553528" y="3088095"/>
                </a:cubicBezTo>
                <a:cubicBezTo>
                  <a:pt x="1564958" y="3058567"/>
                  <a:pt x="1564006" y="3066187"/>
                  <a:pt x="1559244" y="3081427"/>
                </a:cubicBezTo>
                <a:cubicBezTo>
                  <a:pt x="1555432" y="3096667"/>
                  <a:pt x="1548764" y="3119527"/>
                  <a:pt x="1549718" y="3120480"/>
                </a:cubicBezTo>
                <a:cubicBezTo>
                  <a:pt x="1543052" y="3140482"/>
                  <a:pt x="1535432" y="3160485"/>
                  <a:pt x="1528764" y="3181440"/>
                </a:cubicBezTo>
                <a:cubicBezTo>
                  <a:pt x="1521144" y="3202395"/>
                  <a:pt x="1514476" y="3222397"/>
                  <a:pt x="1507808" y="3243352"/>
                </a:cubicBezTo>
                <a:lnTo>
                  <a:pt x="1491616" y="3319552"/>
                </a:lnTo>
                <a:cubicBezTo>
                  <a:pt x="1539240" y="3183345"/>
                  <a:pt x="1496378" y="3309075"/>
                  <a:pt x="1524952" y="3240495"/>
                </a:cubicBezTo>
                <a:cubicBezTo>
                  <a:pt x="1503998" y="3296692"/>
                  <a:pt x="1464944" y="3442425"/>
                  <a:pt x="1442086" y="3487192"/>
                </a:cubicBezTo>
                <a:cubicBezTo>
                  <a:pt x="1448752" y="3461475"/>
                  <a:pt x="1455420" y="3436710"/>
                  <a:pt x="1461136" y="3411945"/>
                </a:cubicBezTo>
                <a:lnTo>
                  <a:pt x="1479232" y="3337650"/>
                </a:lnTo>
                <a:cubicBezTo>
                  <a:pt x="1469708" y="3369082"/>
                  <a:pt x="1461136" y="3395752"/>
                  <a:pt x="1453516" y="3425280"/>
                </a:cubicBezTo>
                <a:lnTo>
                  <a:pt x="1443990" y="3428137"/>
                </a:lnTo>
                <a:cubicBezTo>
                  <a:pt x="1442086" y="3436710"/>
                  <a:pt x="1439228" y="3443377"/>
                  <a:pt x="1437324" y="3450997"/>
                </a:cubicBezTo>
                <a:cubicBezTo>
                  <a:pt x="1446848" y="3416707"/>
                  <a:pt x="1444944" y="3411945"/>
                  <a:pt x="1452564" y="3384322"/>
                </a:cubicBezTo>
                <a:cubicBezTo>
                  <a:pt x="1467804" y="3342412"/>
                  <a:pt x="1487806" y="3276690"/>
                  <a:pt x="1517332" y="3187155"/>
                </a:cubicBezTo>
                <a:cubicBezTo>
                  <a:pt x="1524952" y="3155722"/>
                  <a:pt x="1530668" y="3137625"/>
                  <a:pt x="1538288" y="3113812"/>
                </a:cubicBezTo>
                <a:cubicBezTo>
                  <a:pt x="1542098" y="3101430"/>
                  <a:pt x="1545908" y="3089047"/>
                  <a:pt x="1551624" y="3072855"/>
                </a:cubicBezTo>
                <a:cubicBezTo>
                  <a:pt x="1558290" y="3056662"/>
                  <a:pt x="1564958" y="3037612"/>
                  <a:pt x="1573532" y="3013800"/>
                </a:cubicBezTo>
                <a:cubicBezTo>
                  <a:pt x="1575674" y="3009514"/>
                  <a:pt x="1576686" y="3008085"/>
                  <a:pt x="1576806" y="3008889"/>
                </a:cubicBezTo>
                <a:close/>
                <a:moveTo>
                  <a:pt x="1614488" y="2945220"/>
                </a:moveTo>
                <a:lnTo>
                  <a:pt x="1614464" y="2945360"/>
                </a:lnTo>
                <a:lnTo>
                  <a:pt x="1614226" y="2945827"/>
                </a:lnTo>
                <a:close/>
                <a:moveTo>
                  <a:pt x="1581150" y="2880450"/>
                </a:moveTo>
                <a:cubicBezTo>
                  <a:pt x="1579244" y="2889975"/>
                  <a:pt x="1573530" y="2904263"/>
                  <a:pt x="1566864" y="2921408"/>
                </a:cubicBezTo>
                <a:cubicBezTo>
                  <a:pt x="1560196" y="2938553"/>
                  <a:pt x="1552576" y="2957603"/>
                  <a:pt x="1544956" y="2975700"/>
                </a:cubicBezTo>
                <a:cubicBezTo>
                  <a:pt x="1530668" y="3011895"/>
                  <a:pt x="1521144" y="3040470"/>
                  <a:pt x="1530668" y="3029040"/>
                </a:cubicBezTo>
                <a:cubicBezTo>
                  <a:pt x="1537336" y="3011895"/>
                  <a:pt x="1542098" y="2997608"/>
                  <a:pt x="1547812" y="2984273"/>
                </a:cubicBezTo>
                <a:cubicBezTo>
                  <a:pt x="1553528" y="2970938"/>
                  <a:pt x="1558290" y="2959508"/>
                  <a:pt x="1562100" y="2949030"/>
                </a:cubicBezTo>
                <a:cubicBezTo>
                  <a:pt x="1565910" y="2938553"/>
                  <a:pt x="1569720" y="2929028"/>
                  <a:pt x="1573530" y="2918550"/>
                </a:cubicBezTo>
                <a:cubicBezTo>
                  <a:pt x="1577340" y="2909025"/>
                  <a:pt x="1581150" y="2899500"/>
                  <a:pt x="1585912" y="2888070"/>
                </a:cubicBezTo>
                <a:cubicBezTo>
                  <a:pt x="1586864" y="2889975"/>
                  <a:pt x="1581150" y="2904263"/>
                  <a:pt x="1572578" y="2925218"/>
                </a:cubicBezTo>
                <a:cubicBezTo>
                  <a:pt x="1564958" y="2947125"/>
                  <a:pt x="1552576" y="2974748"/>
                  <a:pt x="1542098" y="3002370"/>
                </a:cubicBezTo>
                <a:cubicBezTo>
                  <a:pt x="1518284" y="3062378"/>
                  <a:pt x="1494472" y="3128100"/>
                  <a:pt x="1483996" y="3153818"/>
                </a:cubicBezTo>
                <a:cubicBezTo>
                  <a:pt x="1492568" y="3127148"/>
                  <a:pt x="1500188" y="3105240"/>
                  <a:pt x="1505904" y="3084285"/>
                </a:cubicBezTo>
                <a:cubicBezTo>
                  <a:pt x="1511618" y="3063330"/>
                  <a:pt x="1517332" y="3044280"/>
                  <a:pt x="1524000" y="3024278"/>
                </a:cubicBezTo>
                <a:cubicBezTo>
                  <a:pt x="1529716" y="3004275"/>
                  <a:pt x="1536384" y="2983320"/>
                  <a:pt x="1545908" y="2960460"/>
                </a:cubicBezTo>
                <a:cubicBezTo>
                  <a:pt x="1555432" y="2937600"/>
                  <a:pt x="1565910" y="2910930"/>
                  <a:pt x="1581150" y="2880450"/>
                </a:cubicBezTo>
                <a:close/>
                <a:moveTo>
                  <a:pt x="1584198" y="2868221"/>
                </a:moveTo>
                <a:lnTo>
                  <a:pt x="1574484" y="2892833"/>
                </a:lnTo>
                <a:lnTo>
                  <a:pt x="1570672" y="2899500"/>
                </a:lnTo>
                <a:close/>
                <a:moveTo>
                  <a:pt x="1646872" y="2868068"/>
                </a:moveTo>
                <a:cubicBezTo>
                  <a:pt x="1638300" y="2886165"/>
                  <a:pt x="1630680" y="2902358"/>
                  <a:pt x="1624012" y="2916645"/>
                </a:cubicBezTo>
                <a:cubicBezTo>
                  <a:pt x="1617344" y="2929980"/>
                  <a:pt x="1612584" y="2941410"/>
                  <a:pt x="1610678" y="2948078"/>
                </a:cubicBezTo>
                <a:cubicBezTo>
                  <a:pt x="1608772" y="2954745"/>
                  <a:pt x="1608772" y="2956650"/>
                  <a:pt x="1611630" y="2950935"/>
                </a:cubicBezTo>
                <a:lnTo>
                  <a:pt x="1614226" y="2945827"/>
                </a:lnTo>
                <a:lnTo>
                  <a:pt x="1602506" y="2973051"/>
                </a:lnTo>
                <a:cubicBezTo>
                  <a:pt x="1592104" y="2996715"/>
                  <a:pt x="1586388" y="3008324"/>
                  <a:pt x="1584960" y="3011895"/>
                </a:cubicBezTo>
                <a:cubicBezTo>
                  <a:pt x="1583056" y="3016658"/>
                  <a:pt x="1585912" y="3006180"/>
                  <a:pt x="1591628" y="2990940"/>
                </a:cubicBezTo>
                <a:cubicBezTo>
                  <a:pt x="1597344" y="2975700"/>
                  <a:pt x="1605916" y="2954745"/>
                  <a:pt x="1612584" y="2936648"/>
                </a:cubicBezTo>
                <a:cubicBezTo>
                  <a:pt x="1620204" y="2918550"/>
                  <a:pt x="1626870" y="2904263"/>
                  <a:pt x="1627824" y="2904263"/>
                </a:cubicBezTo>
                <a:cubicBezTo>
                  <a:pt x="1630680" y="2900453"/>
                  <a:pt x="1638300" y="2885213"/>
                  <a:pt x="1646872" y="2868068"/>
                </a:cubicBezTo>
                <a:close/>
                <a:moveTo>
                  <a:pt x="4707740" y="2865653"/>
                </a:moveTo>
                <a:lnTo>
                  <a:pt x="4695350" y="2877831"/>
                </a:lnTo>
                <a:cubicBezTo>
                  <a:pt x="4672014" y="2901406"/>
                  <a:pt x="4646296" y="2928552"/>
                  <a:pt x="4619626" y="2957603"/>
                </a:cubicBezTo>
                <a:cubicBezTo>
                  <a:pt x="4566286" y="3015706"/>
                  <a:pt x="4508184" y="3082381"/>
                  <a:pt x="4453892" y="3146198"/>
                </a:cubicBezTo>
                <a:lnTo>
                  <a:pt x="4503420" y="3091906"/>
                </a:lnTo>
                <a:cubicBezTo>
                  <a:pt x="4485324" y="3114766"/>
                  <a:pt x="4466272" y="3135721"/>
                  <a:pt x="4447224" y="3158581"/>
                </a:cubicBezTo>
                <a:cubicBezTo>
                  <a:pt x="4467226" y="3137626"/>
                  <a:pt x="4487228" y="3117623"/>
                  <a:pt x="4506278" y="3097621"/>
                </a:cubicBezTo>
                <a:cubicBezTo>
                  <a:pt x="4451032" y="3158581"/>
                  <a:pt x="4406266" y="3214778"/>
                  <a:pt x="4359592" y="3273833"/>
                </a:cubicBezTo>
                <a:cubicBezTo>
                  <a:pt x="4414838" y="3204301"/>
                  <a:pt x="4441508" y="3182393"/>
                  <a:pt x="4409124" y="3220493"/>
                </a:cubicBezTo>
                <a:cubicBezTo>
                  <a:pt x="4375786" y="3256688"/>
                  <a:pt x="4361498" y="3277643"/>
                  <a:pt x="4348164" y="3296693"/>
                </a:cubicBezTo>
                <a:cubicBezTo>
                  <a:pt x="4334828" y="3314791"/>
                  <a:pt x="4325304" y="3332888"/>
                  <a:pt x="4302444" y="3362416"/>
                </a:cubicBezTo>
                <a:cubicBezTo>
                  <a:pt x="4314826" y="3345271"/>
                  <a:pt x="4330066" y="3326221"/>
                  <a:pt x="4338638" y="3314791"/>
                </a:cubicBezTo>
                <a:cubicBezTo>
                  <a:pt x="4347212" y="3303361"/>
                  <a:pt x="4351020" y="3300503"/>
                  <a:pt x="4341496" y="3314791"/>
                </a:cubicBezTo>
                <a:cubicBezTo>
                  <a:pt x="4317684" y="3343366"/>
                  <a:pt x="4298632" y="3367178"/>
                  <a:pt x="4283392" y="3389086"/>
                </a:cubicBezTo>
                <a:cubicBezTo>
                  <a:pt x="4275772" y="3399563"/>
                  <a:pt x="4268152" y="3410041"/>
                  <a:pt x="4261486" y="3419566"/>
                </a:cubicBezTo>
                <a:cubicBezTo>
                  <a:pt x="4253866" y="3429091"/>
                  <a:pt x="4248152" y="3438616"/>
                  <a:pt x="4241484" y="3448141"/>
                </a:cubicBezTo>
                <a:cubicBezTo>
                  <a:pt x="4234816" y="3457666"/>
                  <a:pt x="4229100" y="3467191"/>
                  <a:pt x="4222432" y="3476716"/>
                </a:cubicBezTo>
                <a:cubicBezTo>
                  <a:pt x="4216718" y="3486241"/>
                  <a:pt x="4210052" y="3496718"/>
                  <a:pt x="4203384" y="3507196"/>
                </a:cubicBezTo>
                <a:cubicBezTo>
                  <a:pt x="4196716" y="3517673"/>
                  <a:pt x="4189096" y="3529103"/>
                  <a:pt x="4181476" y="3541486"/>
                </a:cubicBezTo>
                <a:cubicBezTo>
                  <a:pt x="4173856" y="3554821"/>
                  <a:pt x="4165284" y="3568156"/>
                  <a:pt x="4156710" y="3582443"/>
                </a:cubicBezTo>
                <a:cubicBezTo>
                  <a:pt x="4160520" y="3579586"/>
                  <a:pt x="4156710" y="3587206"/>
                  <a:pt x="4150044" y="3601493"/>
                </a:cubicBezTo>
                <a:cubicBezTo>
                  <a:pt x="4143376" y="3615781"/>
                  <a:pt x="4133850" y="3636736"/>
                  <a:pt x="4123372" y="3657691"/>
                </a:cubicBezTo>
                <a:cubicBezTo>
                  <a:pt x="4112896" y="3679598"/>
                  <a:pt x="4103370" y="3702458"/>
                  <a:pt x="4095750" y="3721508"/>
                </a:cubicBezTo>
                <a:cubicBezTo>
                  <a:pt x="4088130" y="3740558"/>
                  <a:pt x="4083368" y="3755798"/>
                  <a:pt x="4083368" y="3761513"/>
                </a:cubicBezTo>
                <a:lnTo>
                  <a:pt x="4094798" y="3731986"/>
                </a:lnTo>
                <a:cubicBezTo>
                  <a:pt x="4098608" y="3721508"/>
                  <a:pt x="4103370" y="3711983"/>
                  <a:pt x="4107180" y="3702458"/>
                </a:cubicBezTo>
                <a:cubicBezTo>
                  <a:pt x="4102418" y="3712936"/>
                  <a:pt x="4098608" y="3723413"/>
                  <a:pt x="4094798" y="3733891"/>
                </a:cubicBezTo>
                <a:lnTo>
                  <a:pt x="4084320" y="3766276"/>
                </a:lnTo>
                <a:cubicBezTo>
                  <a:pt x="4080510" y="3776753"/>
                  <a:pt x="4076700" y="3788183"/>
                  <a:pt x="4073844" y="3798661"/>
                </a:cubicBezTo>
                <a:lnTo>
                  <a:pt x="4065270" y="3831046"/>
                </a:lnTo>
                <a:cubicBezTo>
                  <a:pt x="4059556" y="3845333"/>
                  <a:pt x="4055744" y="3854858"/>
                  <a:pt x="4053840" y="3860573"/>
                </a:cubicBezTo>
                <a:cubicBezTo>
                  <a:pt x="4051936" y="3866288"/>
                  <a:pt x="4050984" y="3868193"/>
                  <a:pt x="4050984" y="3867241"/>
                </a:cubicBezTo>
                <a:cubicBezTo>
                  <a:pt x="4050984" y="3866288"/>
                  <a:pt x="4050984" y="3863431"/>
                  <a:pt x="4051936" y="3858668"/>
                </a:cubicBezTo>
                <a:cubicBezTo>
                  <a:pt x="4052888" y="3854858"/>
                  <a:pt x="4053840" y="3849143"/>
                  <a:pt x="4054792" y="3844381"/>
                </a:cubicBezTo>
                <a:cubicBezTo>
                  <a:pt x="4056698" y="3834856"/>
                  <a:pt x="4058604" y="3827236"/>
                  <a:pt x="4055744" y="3832951"/>
                </a:cubicBezTo>
                <a:cubicBezTo>
                  <a:pt x="4054792" y="3835808"/>
                  <a:pt x="4051936" y="3842476"/>
                  <a:pt x="4048124" y="3853906"/>
                </a:cubicBezTo>
                <a:cubicBezTo>
                  <a:pt x="4044316" y="3865336"/>
                  <a:pt x="4040504" y="3882481"/>
                  <a:pt x="4033838" y="3905341"/>
                </a:cubicBezTo>
                <a:cubicBezTo>
                  <a:pt x="4023360" y="3948203"/>
                  <a:pt x="4019550" y="3980588"/>
                  <a:pt x="4015740" y="4006306"/>
                </a:cubicBezTo>
                <a:cubicBezTo>
                  <a:pt x="4012884" y="4032023"/>
                  <a:pt x="4010978" y="4051073"/>
                  <a:pt x="4009072" y="4069171"/>
                </a:cubicBezTo>
                <a:cubicBezTo>
                  <a:pt x="4007168" y="4087268"/>
                  <a:pt x="4005264" y="4103461"/>
                  <a:pt x="4002404" y="4123463"/>
                </a:cubicBezTo>
                <a:cubicBezTo>
                  <a:pt x="3999548" y="4143466"/>
                  <a:pt x="3995738" y="4166326"/>
                  <a:pt x="3987166" y="4195853"/>
                </a:cubicBezTo>
                <a:cubicBezTo>
                  <a:pt x="3990976" y="4175851"/>
                  <a:pt x="3996692" y="4141561"/>
                  <a:pt x="4002404" y="4098698"/>
                </a:cubicBezTo>
                <a:cubicBezTo>
                  <a:pt x="4008120" y="4055836"/>
                  <a:pt x="4013836" y="4003448"/>
                  <a:pt x="4024312" y="3948203"/>
                </a:cubicBezTo>
                <a:cubicBezTo>
                  <a:pt x="4019550" y="3970111"/>
                  <a:pt x="4014788" y="3991066"/>
                  <a:pt x="4010978" y="4012973"/>
                </a:cubicBezTo>
                <a:cubicBezTo>
                  <a:pt x="4011930" y="4004401"/>
                  <a:pt x="4013836" y="3988208"/>
                  <a:pt x="4016692" y="3968206"/>
                </a:cubicBezTo>
                <a:cubicBezTo>
                  <a:pt x="4019550" y="3947251"/>
                  <a:pt x="4024312" y="3922486"/>
                  <a:pt x="4030980" y="3896768"/>
                </a:cubicBezTo>
                <a:cubicBezTo>
                  <a:pt x="4033838" y="3884386"/>
                  <a:pt x="4037648" y="3871051"/>
                  <a:pt x="4040504" y="3857716"/>
                </a:cubicBezTo>
                <a:cubicBezTo>
                  <a:pt x="4044316" y="3845333"/>
                  <a:pt x="4048124" y="3831998"/>
                  <a:pt x="4051936" y="3819616"/>
                </a:cubicBezTo>
                <a:cubicBezTo>
                  <a:pt x="4055744" y="3807233"/>
                  <a:pt x="4059556" y="3795803"/>
                  <a:pt x="4063366" y="3784373"/>
                </a:cubicBezTo>
                <a:cubicBezTo>
                  <a:pt x="4067176" y="3772943"/>
                  <a:pt x="4070984" y="3763418"/>
                  <a:pt x="4074796" y="3753893"/>
                </a:cubicBezTo>
                <a:cubicBezTo>
                  <a:pt x="4070032" y="3769133"/>
                  <a:pt x="4066224" y="3779611"/>
                  <a:pt x="4064318" y="3786278"/>
                </a:cubicBezTo>
                <a:cubicBezTo>
                  <a:pt x="4062412" y="3792946"/>
                  <a:pt x="4062412" y="3795803"/>
                  <a:pt x="4062412" y="3795803"/>
                </a:cubicBezTo>
                <a:cubicBezTo>
                  <a:pt x="4063366" y="3795803"/>
                  <a:pt x="4064318" y="3792946"/>
                  <a:pt x="4066224" y="3787231"/>
                </a:cubicBezTo>
                <a:cubicBezTo>
                  <a:pt x="4068128" y="3781516"/>
                  <a:pt x="4070984" y="3773896"/>
                  <a:pt x="4074796" y="3765323"/>
                </a:cubicBezTo>
                <a:cubicBezTo>
                  <a:pt x="4082416" y="3747226"/>
                  <a:pt x="4090036" y="3723413"/>
                  <a:pt x="4100512" y="3702458"/>
                </a:cubicBezTo>
                <a:cubicBezTo>
                  <a:pt x="4110038" y="3681503"/>
                  <a:pt x="4119564" y="3660548"/>
                  <a:pt x="4127184" y="3648166"/>
                </a:cubicBezTo>
                <a:cubicBezTo>
                  <a:pt x="4128136" y="3636736"/>
                  <a:pt x="4092892" y="3711031"/>
                  <a:pt x="4131944" y="3622448"/>
                </a:cubicBezTo>
                <a:cubicBezTo>
                  <a:pt x="4110992" y="3662453"/>
                  <a:pt x="4101466" y="3687218"/>
                  <a:pt x="4090036" y="3713888"/>
                </a:cubicBezTo>
                <a:cubicBezTo>
                  <a:pt x="4083368" y="3727223"/>
                  <a:pt x="4078604" y="3741511"/>
                  <a:pt x="4071938" y="3759608"/>
                </a:cubicBezTo>
                <a:cubicBezTo>
                  <a:pt x="4068128" y="3768181"/>
                  <a:pt x="4064318" y="3778658"/>
                  <a:pt x="4060508" y="3789136"/>
                </a:cubicBezTo>
                <a:cubicBezTo>
                  <a:pt x="4056698" y="3800566"/>
                  <a:pt x="4052888" y="3811996"/>
                  <a:pt x="4048124" y="3826283"/>
                </a:cubicBezTo>
                <a:cubicBezTo>
                  <a:pt x="4052888" y="3811043"/>
                  <a:pt x="4056698" y="3796756"/>
                  <a:pt x="4061460" y="3784373"/>
                </a:cubicBezTo>
                <a:cubicBezTo>
                  <a:pt x="4066224" y="3771038"/>
                  <a:pt x="4070984" y="3759608"/>
                  <a:pt x="4074796" y="3748178"/>
                </a:cubicBezTo>
                <a:cubicBezTo>
                  <a:pt x="4082416" y="3725318"/>
                  <a:pt x="4090036" y="3707221"/>
                  <a:pt x="4096704" y="3690076"/>
                </a:cubicBezTo>
                <a:cubicBezTo>
                  <a:pt x="4109084" y="3655786"/>
                  <a:pt x="4120516" y="3631973"/>
                  <a:pt x="4130040" y="3607208"/>
                </a:cubicBezTo>
                <a:cubicBezTo>
                  <a:pt x="4134804" y="3594826"/>
                  <a:pt x="4140518" y="3583396"/>
                  <a:pt x="4146232" y="3571013"/>
                </a:cubicBezTo>
                <a:cubicBezTo>
                  <a:pt x="4151948" y="3559583"/>
                  <a:pt x="4157664" y="3546248"/>
                  <a:pt x="4165284" y="3531961"/>
                </a:cubicBezTo>
                <a:cubicBezTo>
                  <a:pt x="4173856" y="3518626"/>
                  <a:pt x="4182428" y="3503386"/>
                  <a:pt x="4192904" y="3485288"/>
                </a:cubicBezTo>
                <a:cubicBezTo>
                  <a:pt x="4203384" y="3467191"/>
                  <a:pt x="4216718" y="3449093"/>
                  <a:pt x="4231958" y="3426233"/>
                </a:cubicBezTo>
                <a:cubicBezTo>
                  <a:pt x="4179570" y="3511006"/>
                  <a:pt x="4255770" y="3400516"/>
                  <a:pt x="4265296" y="3392896"/>
                </a:cubicBezTo>
                <a:cubicBezTo>
                  <a:pt x="4271964" y="3383371"/>
                  <a:pt x="4279584" y="3371941"/>
                  <a:pt x="4289108" y="3358606"/>
                </a:cubicBezTo>
                <a:cubicBezTo>
                  <a:pt x="4298632" y="3345271"/>
                  <a:pt x="4309112" y="3330983"/>
                  <a:pt x="4318636" y="3317648"/>
                </a:cubicBezTo>
                <a:cubicBezTo>
                  <a:pt x="4338638" y="3290978"/>
                  <a:pt x="4358640" y="3264308"/>
                  <a:pt x="4370070" y="3249068"/>
                </a:cubicBezTo>
                <a:lnTo>
                  <a:pt x="4343400" y="3272881"/>
                </a:lnTo>
                <a:cubicBezTo>
                  <a:pt x="4380548" y="3222398"/>
                  <a:pt x="4409124" y="3192871"/>
                  <a:pt x="4438652" y="3160486"/>
                </a:cubicBezTo>
                <a:cubicBezTo>
                  <a:pt x="4468178" y="3128101"/>
                  <a:pt x="4499612" y="3094763"/>
                  <a:pt x="4543426" y="3039518"/>
                </a:cubicBezTo>
                <a:cubicBezTo>
                  <a:pt x="4549856" y="3027374"/>
                  <a:pt x="4500028" y="3085417"/>
                  <a:pt x="4481544" y="3107161"/>
                </a:cubicBezTo>
                <a:lnTo>
                  <a:pt x="4481166" y="3107607"/>
                </a:lnTo>
                <a:lnTo>
                  <a:pt x="4519674" y="3061768"/>
                </a:lnTo>
                <a:cubicBezTo>
                  <a:pt x="4560036" y="3014932"/>
                  <a:pt x="4593432" y="2979749"/>
                  <a:pt x="4626292" y="2946173"/>
                </a:cubicBezTo>
                <a:cubicBezTo>
                  <a:pt x="4648676" y="2923313"/>
                  <a:pt x="4670584" y="2901406"/>
                  <a:pt x="4694992" y="2877712"/>
                </a:cubicBezTo>
                <a:close/>
                <a:moveTo>
                  <a:pt x="4884420" y="2855686"/>
                </a:moveTo>
                <a:cubicBezTo>
                  <a:pt x="4866324" y="2871878"/>
                  <a:pt x="4848226" y="2888071"/>
                  <a:pt x="4831080" y="2905216"/>
                </a:cubicBezTo>
                <a:cubicBezTo>
                  <a:pt x="4844416" y="2893786"/>
                  <a:pt x="4864418" y="2874736"/>
                  <a:pt x="4884420" y="2855686"/>
                </a:cubicBezTo>
                <a:close/>
                <a:moveTo>
                  <a:pt x="1596706" y="2840767"/>
                </a:moveTo>
                <a:lnTo>
                  <a:pt x="1585912" y="2864258"/>
                </a:lnTo>
                <a:lnTo>
                  <a:pt x="1584198" y="2868221"/>
                </a:lnTo>
                <a:lnTo>
                  <a:pt x="1588770" y="2856638"/>
                </a:lnTo>
                <a:close/>
                <a:moveTo>
                  <a:pt x="4750140" y="2825544"/>
                </a:moveTo>
                <a:lnTo>
                  <a:pt x="4707740" y="2865653"/>
                </a:lnTo>
                <a:lnTo>
                  <a:pt x="4728390" y="2845357"/>
                </a:lnTo>
                <a:close/>
                <a:moveTo>
                  <a:pt x="1605916" y="2822348"/>
                </a:moveTo>
                <a:lnTo>
                  <a:pt x="1596706" y="2840767"/>
                </a:lnTo>
                <a:lnTo>
                  <a:pt x="1602106" y="2829015"/>
                </a:lnTo>
                <a:close/>
                <a:moveTo>
                  <a:pt x="1683068" y="2771865"/>
                </a:moveTo>
                <a:lnTo>
                  <a:pt x="1670684" y="2790915"/>
                </a:lnTo>
                <a:cubicBezTo>
                  <a:pt x="1666876" y="2797583"/>
                  <a:pt x="1664018" y="2804250"/>
                  <a:pt x="1660208" y="2810918"/>
                </a:cubicBezTo>
                <a:lnTo>
                  <a:pt x="1644016" y="2840445"/>
                </a:lnTo>
                <a:cubicBezTo>
                  <a:pt x="1653540" y="2822348"/>
                  <a:pt x="1651636" y="2824253"/>
                  <a:pt x="1652588" y="2819490"/>
                </a:cubicBezTo>
                <a:lnTo>
                  <a:pt x="1667828" y="2794725"/>
                </a:lnTo>
                <a:cubicBezTo>
                  <a:pt x="1672590" y="2787105"/>
                  <a:pt x="1678304" y="2779485"/>
                  <a:pt x="1683068" y="2771865"/>
                </a:cubicBezTo>
                <a:close/>
                <a:moveTo>
                  <a:pt x="1724026" y="2753768"/>
                </a:moveTo>
                <a:lnTo>
                  <a:pt x="1697526" y="2795161"/>
                </a:lnTo>
                <a:lnTo>
                  <a:pt x="1703070" y="2786153"/>
                </a:lnTo>
                <a:cubicBezTo>
                  <a:pt x="1709738" y="2775675"/>
                  <a:pt x="1716404" y="2764245"/>
                  <a:pt x="1724026" y="2753768"/>
                </a:cubicBezTo>
                <a:close/>
                <a:moveTo>
                  <a:pt x="1706850" y="2740120"/>
                </a:moveTo>
                <a:cubicBezTo>
                  <a:pt x="1708546" y="2739718"/>
                  <a:pt x="1699260" y="2754720"/>
                  <a:pt x="1687830" y="2771865"/>
                </a:cubicBezTo>
                <a:cubicBezTo>
                  <a:pt x="1672590" y="2794725"/>
                  <a:pt x="1658304" y="2824252"/>
                  <a:pt x="1660208" y="2824252"/>
                </a:cubicBezTo>
                <a:cubicBezTo>
                  <a:pt x="1655444" y="2829967"/>
                  <a:pt x="1661160" y="2816632"/>
                  <a:pt x="1670684" y="2798535"/>
                </a:cubicBezTo>
                <a:cubicBezTo>
                  <a:pt x="1680210" y="2780437"/>
                  <a:pt x="1694498" y="2759482"/>
                  <a:pt x="1701164" y="2746148"/>
                </a:cubicBezTo>
                <a:cubicBezTo>
                  <a:pt x="1704498" y="2742100"/>
                  <a:pt x="1706284" y="2740254"/>
                  <a:pt x="1706850" y="2740120"/>
                </a:cubicBezTo>
                <a:close/>
                <a:moveTo>
                  <a:pt x="1751648" y="2718525"/>
                </a:moveTo>
                <a:cubicBezTo>
                  <a:pt x="1684972" y="2822348"/>
                  <a:pt x="1631632" y="2934743"/>
                  <a:pt x="1573530" y="3103335"/>
                </a:cubicBezTo>
                <a:cubicBezTo>
                  <a:pt x="1544004" y="3181440"/>
                  <a:pt x="1585912" y="3053805"/>
                  <a:pt x="1564004" y="3109050"/>
                </a:cubicBezTo>
                <a:cubicBezTo>
                  <a:pt x="1571626" y="3086190"/>
                  <a:pt x="1582104" y="3060473"/>
                  <a:pt x="1587818" y="3042375"/>
                </a:cubicBezTo>
                <a:cubicBezTo>
                  <a:pt x="1593532" y="3024278"/>
                  <a:pt x="1596390" y="3013800"/>
                  <a:pt x="1591628" y="3022373"/>
                </a:cubicBezTo>
                <a:cubicBezTo>
                  <a:pt x="1577340" y="3060473"/>
                  <a:pt x="1567816" y="3088095"/>
                  <a:pt x="1561148" y="3111908"/>
                </a:cubicBezTo>
                <a:cubicBezTo>
                  <a:pt x="1555432" y="3121433"/>
                  <a:pt x="1570672" y="3069998"/>
                  <a:pt x="1557338" y="3103335"/>
                </a:cubicBezTo>
                <a:cubicBezTo>
                  <a:pt x="1564004" y="3079523"/>
                  <a:pt x="1579244" y="3042375"/>
                  <a:pt x="1591628" y="3009038"/>
                </a:cubicBezTo>
                <a:cubicBezTo>
                  <a:pt x="1601630" y="2985463"/>
                  <a:pt x="1610024" y="2964032"/>
                  <a:pt x="1613194" y="2952781"/>
                </a:cubicBezTo>
                <a:lnTo>
                  <a:pt x="1614464" y="2945360"/>
                </a:lnTo>
                <a:lnTo>
                  <a:pt x="1618894" y="2936648"/>
                </a:lnTo>
                <a:cubicBezTo>
                  <a:pt x="1622346" y="2929980"/>
                  <a:pt x="1626870" y="2921408"/>
                  <a:pt x="1632584" y="2910930"/>
                </a:cubicBezTo>
                <a:cubicBezTo>
                  <a:pt x="1645444" y="2883308"/>
                  <a:pt x="1659732" y="2856400"/>
                  <a:pt x="1675092" y="2830206"/>
                </a:cubicBezTo>
                <a:lnTo>
                  <a:pt x="1697526" y="2795161"/>
                </a:lnTo>
                <a:lnTo>
                  <a:pt x="1687830" y="2810918"/>
                </a:lnTo>
                <a:cubicBezTo>
                  <a:pt x="1683068" y="2819490"/>
                  <a:pt x="1679258" y="2827110"/>
                  <a:pt x="1674496" y="2835683"/>
                </a:cubicBezTo>
                <a:cubicBezTo>
                  <a:pt x="1670684" y="2844255"/>
                  <a:pt x="1665924" y="2851875"/>
                  <a:pt x="1661160" y="2860448"/>
                </a:cubicBezTo>
                <a:cubicBezTo>
                  <a:pt x="1659256" y="2864258"/>
                  <a:pt x="1657352" y="2869020"/>
                  <a:pt x="1654492" y="2872830"/>
                </a:cubicBezTo>
                <a:cubicBezTo>
                  <a:pt x="1652588" y="2877593"/>
                  <a:pt x="1649730" y="2881403"/>
                  <a:pt x="1647826" y="2886165"/>
                </a:cubicBezTo>
                <a:cubicBezTo>
                  <a:pt x="1639252" y="2903310"/>
                  <a:pt x="1628776" y="2922360"/>
                  <a:pt x="1618298" y="2943315"/>
                </a:cubicBezTo>
                <a:lnTo>
                  <a:pt x="1609726" y="2977605"/>
                </a:lnTo>
                <a:cubicBezTo>
                  <a:pt x="1614488" y="2968080"/>
                  <a:pt x="1618298" y="2958555"/>
                  <a:pt x="1623060" y="2948078"/>
                </a:cubicBezTo>
                <a:cubicBezTo>
                  <a:pt x="1627824" y="2937600"/>
                  <a:pt x="1633538" y="2927123"/>
                  <a:pt x="1638300" y="2916645"/>
                </a:cubicBezTo>
                <a:cubicBezTo>
                  <a:pt x="1648778" y="2894738"/>
                  <a:pt x="1659256" y="2871878"/>
                  <a:pt x="1671638" y="2849970"/>
                </a:cubicBezTo>
                <a:cubicBezTo>
                  <a:pt x="1677352" y="2838540"/>
                  <a:pt x="1684020" y="2827110"/>
                  <a:pt x="1689736" y="2815680"/>
                </a:cubicBezTo>
                <a:lnTo>
                  <a:pt x="1694498" y="2807108"/>
                </a:lnTo>
                <a:lnTo>
                  <a:pt x="1699260" y="2798535"/>
                </a:lnTo>
                <a:lnTo>
                  <a:pt x="1709738" y="2782343"/>
                </a:lnTo>
                <a:cubicBezTo>
                  <a:pt x="1716404" y="2771865"/>
                  <a:pt x="1723072" y="2760435"/>
                  <a:pt x="1729740" y="2749958"/>
                </a:cubicBezTo>
                <a:cubicBezTo>
                  <a:pt x="1737360" y="2739480"/>
                  <a:pt x="1744028" y="2729003"/>
                  <a:pt x="1751648" y="2718525"/>
                </a:cubicBezTo>
                <a:close/>
                <a:moveTo>
                  <a:pt x="4980842" y="2703256"/>
                </a:moveTo>
                <a:lnTo>
                  <a:pt x="4978320" y="2704955"/>
                </a:lnTo>
                <a:lnTo>
                  <a:pt x="4979434" y="2704119"/>
                </a:lnTo>
                <a:close/>
                <a:moveTo>
                  <a:pt x="5173980" y="2606131"/>
                </a:moveTo>
                <a:cubicBezTo>
                  <a:pt x="5165408" y="2608988"/>
                  <a:pt x="5155884" y="2612798"/>
                  <a:pt x="5147312" y="2616608"/>
                </a:cubicBezTo>
                <a:cubicBezTo>
                  <a:pt x="5137786" y="2619466"/>
                  <a:pt x="5129212" y="2623276"/>
                  <a:pt x="5119688" y="2627086"/>
                </a:cubicBezTo>
                <a:cubicBezTo>
                  <a:pt x="5127308" y="2627086"/>
                  <a:pt x="5133976" y="2626133"/>
                  <a:pt x="5156836" y="2617561"/>
                </a:cubicBezTo>
                <a:cubicBezTo>
                  <a:pt x="5162550" y="2613751"/>
                  <a:pt x="5168266" y="2609941"/>
                  <a:pt x="5173980" y="2606131"/>
                </a:cubicBezTo>
                <a:close/>
                <a:moveTo>
                  <a:pt x="5787392" y="2514690"/>
                </a:moveTo>
                <a:cubicBezTo>
                  <a:pt x="5789296" y="2514690"/>
                  <a:pt x="5784532" y="2516595"/>
                  <a:pt x="5769292" y="2521358"/>
                </a:cubicBezTo>
                <a:cubicBezTo>
                  <a:pt x="5775960" y="2519453"/>
                  <a:pt x="5781676" y="2517548"/>
                  <a:pt x="5787392" y="2514690"/>
                </a:cubicBezTo>
                <a:close/>
                <a:moveTo>
                  <a:pt x="5341620" y="2483258"/>
                </a:moveTo>
                <a:cubicBezTo>
                  <a:pt x="5331144" y="2487068"/>
                  <a:pt x="5320666" y="2490878"/>
                  <a:pt x="5312092" y="2494688"/>
                </a:cubicBezTo>
                <a:cubicBezTo>
                  <a:pt x="5267324" y="2508023"/>
                  <a:pt x="5222558" y="2524215"/>
                  <a:pt x="5178744" y="2542313"/>
                </a:cubicBezTo>
                <a:cubicBezTo>
                  <a:pt x="5165408" y="2547075"/>
                  <a:pt x="5152072" y="2551838"/>
                  <a:pt x="5136832" y="2558505"/>
                </a:cubicBezTo>
                <a:cubicBezTo>
                  <a:pt x="5125404" y="2564221"/>
                  <a:pt x="5114924" y="2568983"/>
                  <a:pt x="5103496" y="2574698"/>
                </a:cubicBezTo>
                <a:cubicBezTo>
                  <a:pt x="5092066" y="2580413"/>
                  <a:pt x="5080636" y="2586128"/>
                  <a:pt x="5068252" y="2592796"/>
                </a:cubicBezTo>
                <a:cubicBezTo>
                  <a:pt x="5061584" y="2596605"/>
                  <a:pt x="5054918" y="2599463"/>
                  <a:pt x="5048250" y="2603273"/>
                </a:cubicBezTo>
                <a:cubicBezTo>
                  <a:pt x="5041584" y="2607083"/>
                  <a:pt x="5033964" y="2611846"/>
                  <a:pt x="5026344" y="2615655"/>
                </a:cubicBezTo>
                <a:cubicBezTo>
                  <a:pt x="5018724" y="2619465"/>
                  <a:pt x="5010150" y="2624228"/>
                  <a:pt x="5001578" y="2628990"/>
                </a:cubicBezTo>
                <a:cubicBezTo>
                  <a:pt x="4993004" y="2633753"/>
                  <a:pt x="4982528" y="2639468"/>
                  <a:pt x="4973004" y="2645183"/>
                </a:cubicBezTo>
                <a:cubicBezTo>
                  <a:pt x="4988244" y="2633753"/>
                  <a:pt x="5002530" y="2626133"/>
                  <a:pt x="5013008" y="2618513"/>
                </a:cubicBezTo>
                <a:cubicBezTo>
                  <a:pt x="5023484" y="2611846"/>
                  <a:pt x="5033010" y="2606130"/>
                  <a:pt x="5040630" y="2601368"/>
                </a:cubicBezTo>
                <a:cubicBezTo>
                  <a:pt x="5055872" y="2591843"/>
                  <a:pt x="5065396" y="2587080"/>
                  <a:pt x="5072064" y="2582318"/>
                </a:cubicBezTo>
                <a:cubicBezTo>
                  <a:pt x="5078730" y="2578508"/>
                  <a:pt x="5084446" y="2574698"/>
                  <a:pt x="5093018" y="2568983"/>
                </a:cubicBezTo>
                <a:cubicBezTo>
                  <a:pt x="5101592" y="2564221"/>
                  <a:pt x="5113972" y="2557553"/>
                  <a:pt x="5134928" y="2547075"/>
                </a:cubicBezTo>
                <a:lnTo>
                  <a:pt x="5101592" y="2560411"/>
                </a:lnTo>
                <a:cubicBezTo>
                  <a:pt x="5085398" y="2566125"/>
                  <a:pt x="5142548" y="2540408"/>
                  <a:pt x="5154930" y="2536598"/>
                </a:cubicBezTo>
                <a:cubicBezTo>
                  <a:pt x="5120640" y="2551838"/>
                  <a:pt x="5199698" y="2523263"/>
                  <a:pt x="5178744" y="2532788"/>
                </a:cubicBezTo>
                <a:cubicBezTo>
                  <a:pt x="5233036" y="2512786"/>
                  <a:pt x="5287328" y="2496593"/>
                  <a:pt x="5341620" y="2483258"/>
                </a:cubicBezTo>
                <a:close/>
                <a:moveTo>
                  <a:pt x="1901608" y="2454802"/>
                </a:moveTo>
                <a:cubicBezTo>
                  <a:pt x="1899644" y="2457123"/>
                  <a:pt x="1888570" y="2468017"/>
                  <a:pt x="1876426" y="2479447"/>
                </a:cubicBezTo>
                <a:cubicBezTo>
                  <a:pt x="1884998" y="2470875"/>
                  <a:pt x="1893572" y="2462302"/>
                  <a:pt x="1900240" y="2455635"/>
                </a:cubicBezTo>
                <a:cubicBezTo>
                  <a:pt x="1901906" y="2454206"/>
                  <a:pt x="1902264" y="2454028"/>
                  <a:pt x="1901608" y="2454802"/>
                </a:cubicBezTo>
                <a:close/>
                <a:moveTo>
                  <a:pt x="5862324" y="2445947"/>
                </a:moveTo>
                <a:cubicBezTo>
                  <a:pt x="5857100" y="2447064"/>
                  <a:pt x="5838348" y="2454207"/>
                  <a:pt x="5816918" y="2461351"/>
                </a:cubicBezTo>
                <a:cubicBezTo>
                  <a:pt x="5801678" y="2465161"/>
                  <a:pt x="5786438" y="2469923"/>
                  <a:pt x="5770246" y="2474686"/>
                </a:cubicBezTo>
                <a:cubicBezTo>
                  <a:pt x="5754052" y="2478496"/>
                  <a:pt x="5736908" y="2483258"/>
                  <a:pt x="5719764" y="2487068"/>
                </a:cubicBezTo>
                <a:cubicBezTo>
                  <a:pt x="5718812" y="2488021"/>
                  <a:pt x="5712144" y="2489926"/>
                  <a:pt x="5700712" y="2493736"/>
                </a:cubicBezTo>
                <a:cubicBezTo>
                  <a:pt x="5735004" y="2487068"/>
                  <a:pt x="5758816" y="2481353"/>
                  <a:pt x="5745480" y="2488973"/>
                </a:cubicBezTo>
                <a:cubicBezTo>
                  <a:pt x="5723572" y="2492783"/>
                  <a:pt x="5707380" y="2495641"/>
                  <a:pt x="5694046" y="2498498"/>
                </a:cubicBezTo>
                <a:cubicBezTo>
                  <a:pt x="5680712" y="2501356"/>
                  <a:pt x="5671186" y="2505166"/>
                  <a:pt x="5660708" y="2508023"/>
                </a:cubicBezTo>
                <a:cubicBezTo>
                  <a:pt x="5640704" y="2514691"/>
                  <a:pt x="5619750" y="2522311"/>
                  <a:pt x="5571172" y="2529931"/>
                </a:cubicBezTo>
                <a:cubicBezTo>
                  <a:pt x="5556886" y="2534693"/>
                  <a:pt x="5583556" y="2530883"/>
                  <a:pt x="5617846" y="2524216"/>
                </a:cubicBezTo>
                <a:cubicBezTo>
                  <a:pt x="5652136" y="2518501"/>
                  <a:pt x="5694046" y="2508976"/>
                  <a:pt x="5708332" y="2504213"/>
                </a:cubicBezTo>
                <a:cubicBezTo>
                  <a:pt x="5716904" y="2501356"/>
                  <a:pt x="5731192" y="2496593"/>
                  <a:pt x="5746432" y="2491831"/>
                </a:cubicBezTo>
                <a:cubicBezTo>
                  <a:pt x="5762624" y="2487068"/>
                  <a:pt x="5779772" y="2481353"/>
                  <a:pt x="5796916" y="2475638"/>
                </a:cubicBezTo>
                <a:cubicBezTo>
                  <a:pt x="5830252" y="2464208"/>
                  <a:pt x="5860732" y="2450873"/>
                  <a:pt x="5862638" y="2447063"/>
                </a:cubicBezTo>
                <a:cubicBezTo>
                  <a:pt x="5864304" y="2445873"/>
                  <a:pt x="5864066" y="2445575"/>
                  <a:pt x="5862324" y="2445947"/>
                </a:cubicBezTo>
                <a:close/>
                <a:moveTo>
                  <a:pt x="5748338" y="2415630"/>
                </a:moveTo>
                <a:cubicBezTo>
                  <a:pt x="5736908" y="2419440"/>
                  <a:pt x="5721668" y="2425155"/>
                  <a:pt x="5694046" y="2430870"/>
                </a:cubicBezTo>
                <a:cubicBezTo>
                  <a:pt x="5712144" y="2426108"/>
                  <a:pt x="5730240" y="2420393"/>
                  <a:pt x="5748338" y="2415630"/>
                </a:cubicBezTo>
                <a:close/>
                <a:moveTo>
                  <a:pt x="5732146" y="2404200"/>
                </a:moveTo>
                <a:cubicBezTo>
                  <a:pt x="5709286" y="2410867"/>
                  <a:pt x="5685472" y="2416583"/>
                  <a:pt x="5662612" y="2423250"/>
                </a:cubicBezTo>
                <a:lnTo>
                  <a:pt x="5647372" y="2425155"/>
                </a:lnTo>
                <a:cubicBezTo>
                  <a:pt x="5658804" y="2423250"/>
                  <a:pt x="5671186" y="2419440"/>
                  <a:pt x="5682616" y="2416583"/>
                </a:cubicBezTo>
                <a:cubicBezTo>
                  <a:pt x="5694998" y="2413725"/>
                  <a:pt x="5706428" y="2410867"/>
                  <a:pt x="5717858" y="2407058"/>
                </a:cubicBezTo>
                <a:close/>
                <a:moveTo>
                  <a:pt x="2229804" y="2291806"/>
                </a:moveTo>
                <a:lnTo>
                  <a:pt x="2230092" y="2292061"/>
                </a:lnTo>
                <a:lnTo>
                  <a:pt x="2229804" y="2292163"/>
                </a:lnTo>
                <a:cubicBezTo>
                  <a:pt x="2226470" y="2293235"/>
                  <a:pt x="2225994" y="2293235"/>
                  <a:pt x="2229804" y="2291806"/>
                </a:cubicBezTo>
                <a:close/>
                <a:moveTo>
                  <a:pt x="2486978" y="2268945"/>
                </a:moveTo>
                <a:cubicBezTo>
                  <a:pt x="2483168" y="2269897"/>
                  <a:pt x="2481264" y="2269897"/>
                  <a:pt x="2477452" y="2270850"/>
                </a:cubicBezTo>
                <a:lnTo>
                  <a:pt x="2475548" y="2270850"/>
                </a:lnTo>
                <a:close/>
                <a:moveTo>
                  <a:pt x="3027998" y="2214653"/>
                </a:moveTo>
                <a:lnTo>
                  <a:pt x="3023236" y="2216558"/>
                </a:lnTo>
                <a:lnTo>
                  <a:pt x="3027762" y="2214702"/>
                </a:lnTo>
                <a:close/>
                <a:moveTo>
                  <a:pt x="3076368" y="2211539"/>
                </a:moveTo>
                <a:cubicBezTo>
                  <a:pt x="3080074" y="2210680"/>
                  <a:pt x="3074672" y="2212867"/>
                  <a:pt x="3046096" y="2223226"/>
                </a:cubicBezTo>
                <a:cubicBezTo>
                  <a:pt x="3050858" y="2222273"/>
                  <a:pt x="3055620" y="2220368"/>
                  <a:pt x="3060384" y="2219416"/>
                </a:cubicBezTo>
                <a:lnTo>
                  <a:pt x="3048952" y="2223226"/>
                </a:lnTo>
                <a:cubicBezTo>
                  <a:pt x="3041332" y="2225131"/>
                  <a:pt x="3032760" y="2227988"/>
                  <a:pt x="3025140" y="2229893"/>
                </a:cubicBezTo>
                <a:cubicBezTo>
                  <a:pt x="2992756" y="2237513"/>
                  <a:pt x="2960370" y="2245133"/>
                  <a:pt x="2928938" y="2249896"/>
                </a:cubicBezTo>
                <a:cubicBezTo>
                  <a:pt x="2894648" y="2253706"/>
                  <a:pt x="2848928" y="2256563"/>
                  <a:pt x="2815592" y="2257516"/>
                </a:cubicBezTo>
                <a:cubicBezTo>
                  <a:pt x="2781300" y="2258468"/>
                  <a:pt x="2759392" y="2258468"/>
                  <a:pt x="2770824" y="2255611"/>
                </a:cubicBezTo>
                <a:cubicBezTo>
                  <a:pt x="2822258" y="2254658"/>
                  <a:pt x="2886076" y="2251801"/>
                  <a:pt x="2939416" y="2243228"/>
                </a:cubicBezTo>
                <a:cubicBezTo>
                  <a:pt x="2992756" y="2235608"/>
                  <a:pt x="3036570" y="2222273"/>
                  <a:pt x="3047048" y="2217511"/>
                </a:cubicBezTo>
                <a:cubicBezTo>
                  <a:pt x="3038714" y="2222869"/>
                  <a:pt x="3070190" y="2212971"/>
                  <a:pt x="3076368" y="2211539"/>
                </a:cubicBezTo>
                <a:close/>
                <a:moveTo>
                  <a:pt x="3114676" y="2200365"/>
                </a:moveTo>
                <a:cubicBezTo>
                  <a:pt x="3089910" y="2213700"/>
                  <a:pt x="3041332" y="2233703"/>
                  <a:pt x="3033712" y="2231798"/>
                </a:cubicBezTo>
                <a:cubicBezTo>
                  <a:pt x="3065144" y="2221320"/>
                  <a:pt x="3094672" y="2209890"/>
                  <a:pt x="3114676" y="2200365"/>
                </a:cubicBezTo>
                <a:close/>
                <a:moveTo>
                  <a:pt x="3124570" y="2194592"/>
                </a:moveTo>
                <a:lnTo>
                  <a:pt x="3117532" y="2198461"/>
                </a:lnTo>
                <a:cubicBezTo>
                  <a:pt x="3109912" y="2201318"/>
                  <a:pt x="3102292" y="2205128"/>
                  <a:pt x="3094672" y="2207986"/>
                </a:cubicBezTo>
                <a:cubicBezTo>
                  <a:pt x="3087052" y="2209891"/>
                  <a:pt x="3079432" y="2212748"/>
                  <a:pt x="3071812" y="2215606"/>
                </a:cubicBezTo>
                <a:lnTo>
                  <a:pt x="3060384" y="2219416"/>
                </a:lnTo>
                <a:cubicBezTo>
                  <a:pt x="3065144" y="2217511"/>
                  <a:pt x="3069908" y="2215606"/>
                  <a:pt x="3073718" y="2214653"/>
                </a:cubicBezTo>
                <a:cubicBezTo>
                  <a:pt x="3082292" y="2211796"/>
                  <a:pt x="3089910" y="2209891"/>
                  <a:pt x="3096578" y="2207033"/>
                </a:cubicBezTo>
                <a:close/>
                <a:moveTo>
                  <a:pt x="3167080" y="2171224"/>
                </a:moveTo>
                <a:lnTo>
                  <a:pt x="3153728" y="2179292"/>
                </a:lnTo>
                <a:cubicBezTo>
                  <a:pt x="3147300" y="2182983"/>
                  <a:pt x="3139918" y="2187031"/>
                  <a:pt x="3130868" y="2191793"/>
                </a:cubicBezTo>
                <a:lnTo>
                  <a:pt x="3124570" y="2194592"/>
                </a:lnTo>
                <a:close/>
                <a:moveTo>
                  <a:pt x="6288168" y="2109758"/>
                </a:moveTo>
                <a:cubicBezTo>
                  <a:pt x="6287454" y="2113211"/>
                  <a:pt x="6285548" y="2119879"/>
                  <a:pt x="6282692" y="2128927"/>
                </a:cubicBezTo>
                <a:cubicBezTo>
                  <a:pt x="6276976" y="2147977"/>
                  <a:pt x="6264592" y="2175600"/>
                  <a:pt x="6245544" y="2204175"/>
                </a:cubicBezTo>
                <a:cubicBezTo>
                  <a:pt x="6258878" y="2180362"/>
                  <a:pt x="6271260" y="2154645"/>
                  <a:pt x="6280786" y="2127975"/>
                </a:cubicBezTo>
                <a:cubicBezTo>
                  <a:pt x="6265546" y="2163217"/>
                  <a:pt x="6255068" y="2180362"/>
                  <a:pt x="6248400" y="2192745"/>
                </a:cubicBezTo>
                <a:cubicBezTo>
                  <a:pt x="6244592" y="2199412"/>
                  <a:pt x="6241732" y="2204175"/>
                  <a:pt x="6237924" y="2208937"/>
                </a:cubicBezTo>
                <a:cubicBezTo>
                  <a:pt x="6234112" y="2214652"/>
                  <a:pt x="6230304" y="2219415"/>
                  <a:pt x="6224588" y="2225130"/>
                </a:cubicBezTo>
                <a:cubicBezTo>
                  <a:pt x="6249352" y="2189887"/>
                  <a:pt x="6271260" y="2150835"/>
                  <a:pt x="6286500" y="2109877"/>
                </a:cubicBezTo>
                <a:cubicBezTo>
                  <a:pt x="6288406" y="2106067"/>
                  <a:pt x="6288882" y="2106305"/>
                  <a:pt x="6288168" y="2109758"/>
                </a:cubicBezTo>
                <a:close/>
                <a:moveTo>
                  <a:pt x="6252212" y="1935571"/>
                </a:moveTo>
                <a:cubicBezTo>
                  <a:pt x="6251258" y="1961288"/>
                  <a:pt x="6255068" y="1999388"/>
                  <a:pt x="6243638" y="2045108"/>
                </a:cubicBezTo>
                <a:cubicBezTo>
                  <a:pt x="6246496" y="2039393"/>
                  <a:pt x="6248400" y="2033678"/>
                  <a:pt x="6250304" y="2027963"/>
                </a:cubicBezTo>
                <a:cubicBezTo>
                  <a:pt x="6236972" y="2101306"/>
                  <a:pt x="6198872" y="2167981"/>
                  <a:pt x="6150292" y="2224178"/>
                </a:cubicBezTo>
                <a:cubicBezTo>
                  <a:pt x="6101716" y="2280376"/>
                  <a:pt x="6042660" y="2326096"/>
                  <a:pt x="5980748" y="2363243"/>
                </a:cubicBezTo>
                <a:cubicBezTo>
                  <a:pt x="6037898" y="2332763"/>
                  <a:pt x="6086476" y="2295616"/>
                  <a:pt x="6121718" y="2264183"/>
                </a:cubicBezTo>
                <a:cubicBezTo>
                  <a:pt x="6156960" y="2232751"/>
                  <a:pt x="6178868" y="2206081"/>
                  <a:pt x="6187440" y="2197508"/>
                </a:cubicBezTo>
                <a:cubicBezTo>
                  <a:pt x="6192204" y="2192746"/>
                  <a:pt x="6193156" y="2192746"/>
                  <a:pt x="6190298" y="2198461"/>
                </a:cubicBezTo>
                <a:cubicBezTo>
                  <a:pt x="6187440" y="2204176"/>
                  <a:pt x="6180772" y="2214653"/>
                  <a:pt x="6168392" y="2230846"/>
                </a:cubicBezTo>
                <a:cubicBezTo>
                  <a:pt x="6156008" y="2247038"/>
                  <a:pt x="6137912" y="2268946"/>
                  <a:pt x="6110288" y="2293711"/>
                </a:cubicBezTo>
                <a:cubicBezTo>
                  <a:pt x="6082666" y="2319428"/>
                  <a:pt x="6047424" y="2348003"/>
                  <a:pt x="5999798" y="2377531"/>
                </a:cubicBezTo>
                <a:cubicBezTo>
                  <a:pt x="5991224" y="2382293"/>
                  <a:pt x="5983604" y="2388008"/>
                  <a:pt x="5975032" y="2392771"/>
                </a:cubicBezTo>
                <a:cubicBezTo>
                  <a:pt x="6000750" y="2379436"/>
                  <a:pt x="6034088" y="2358481"/>
                  <a:pt x="6069330" y="2330858"/>
                </a:cubicBezTo>
                <a:cubicBezTo>
                  <a:pt x="6104572" y="2303236"/>
                  <a:pt x="6139816" y="2269898"/>
                  <a:pt x="6170296" y="2232751"/>
                </a:cubicBezTo>
                <a:cubicBezTo>
                  <a:pt x="6181724" y="2217511"/>
                  <a:pt x="6198872" y="2192746"/>
                  <a:pt x="6214112" y="2162266"/>
                </a:cubicBezTo>
                <a:cubicBezTo>
                  <a:pt x="6229350" y="2131786"/>
                  <a:pt x="6243638" y="2096543"/>
                  <a:pt x="6250304" y="2062253"/>
                </a:cubicBezTo>
                <a:cubicBezTo>
                  <a:pt x="6257924" y="2027963"/>
                  <a:pt x="6258878" y="1995578"/>
                  <a:pt x="6256972" y="1971765"/>
                </a:cubicBezTo>
                <a:cubicBezTo>
                  <a:pt x="6256972" y="1966051"/>
                  <a:pt x="6256020" y="1961288"/>
                  <a:pt x="6256020" y="1956526"/>
                </a:cubicBezTo>
                <a:cubicBezTo>
                  <a:pt x="6255068" y="1951763"/>
                  <a:pt x="6254116" y="1947953"/>
                  <a:pt x="6254116" y="1945096"/>
                </a:cubicBezTo>
                <a:cubicBezTo>
                  <a:pt x="6253164" y="1938428"/>
                  <a:pt x="6252212" y="1935571"/>
                  <a:pt x="6252212" y="1935571"/>
                </a:cubicBezTo>
                <a:close/>
                <a:moveTo>
                  <a:pt x="6187440" y="1898422"/>
                </a:moveTo>
                <a:lnTo>
                  <a:pt x="6193156" y="1919377"/>
                </a:lnTo>
                <a:cubicBezTo>
                  <a:pt x="6194108" y="1926997"/>
                  <a:pt x="6196012" y="1933664"/>
                  <a:pt x="6196966" y="1941285"/>
                </a:cubicBezTo>
                <a:cubicBezTo>
                  <a:pt x="6200776" y="1964145"/>
                  <a:pt x="6194108" y="1936522"/>
                  <a:pt x="6195060" y="1952714"/>
                </a:cubicBezTo>
                <a:cubicBezTo>
                  <a:pt x="6195060" y="1934617"/>
                  <a:pt x="6191252" y="1916520"/>
                  <a:pt x="6187440" y="1898422"/>
                </a:cubicBezTo>
                <a:close/>
                <a:moveTo>
                  <a:pt x="6250304" y="1843178"/>
                </a:moveTo>
                <a:cubicBezTo>
                  <a:pt x="6260784" y="1872706"/>
                  <a:pt x="6269356" y="1902233"/>
                  <a:pt x="6272212" y="1932713"/>
                </a:cubicBezTo>
                <a:cubicBezTo>
                  <a:pt x="6271260" y="1920331"/>
                  <a:pt x="6271260" y="1914615"/>
                  <a:pt x="6273166" y="1921283"/>
                </a:cubicBezTo>
                <a:cubicBezTo>
                  <a:pt x="6272212" y="1915568"/>
                  <a:pt x="6272212" y="1910806"/>
                  <a:pt x="6271260" y="1906043"/>
                </a:cubicBezTo>
                <a:cubicBezTo>
                  <a:pt x="6270308" y="1901281"/>
                  <a:pt x="6269356" y="1896518"/>
                  <a:pt x="6268404" y="1893661"/>
                </a:cubicBezTo>
                <a:cubicBezTo>
                  <a:pt x="6266498" y="1886040"/>
                  <a:pt x="6265546" y="1879373"/>
                  <a:pt x="6263640" y="1874611"/>
                </a:cubicBezTo>
                <a:cubicBezTo>
                  <a:pt x="6260784" y="1864133"/>
                  <a:pt x="6258878" y="1858418"/>
                  <a:pt x="6256972" y="1854608"/>
                </a:cubicBezTo>
                <a:cubicBezTo>
                  <a:pt x="6254116" y="1846988"/>
                  <a:pt x="6254116" y="1848893"/>
                  <a:pt x="6250304" y="1843178"/>
                </a:cubicBezTo>
                <a:close/>
                <a:moveTo>
                  <a:pt x="6075676" y="1603433"/>
                </a:moveTo>
                <a:lnTo>
                  <a:pt x="6082556" y="1617687"/>
                </a:lnTo>
                <a:lnTo>
                  <a:pt x="6081922" y="1617167"/>
                </a:lnTo>
                <a:close/>
                <a:moveTo>
                  <a:pt x="6073968" y="1599678"/>
                </a:moveTo>
                <a:lnTo>
                  <a:pt x="6075676" y="1603433"/>
                </a:lnTo>
                <a:lnTo>
                  <a:pt x="6074330" y="1600648"/>
                </a:lnTo>
                <a:close/>
                <a:moveTo>
                  <a:pt x="6069266" y="1587131"/>
                </a:moveTo>
                <a:lnTo>
                  <a:pt x="6073968" y="1599678"/>
                </a:lnTo>
                <a:lnTo>
                  <a:pt x="6073380" y="1598385"/>
                </a:lnTo>
                <a:close/>
                <a:moveTo>
                  <a:pt x="3489008" y="1400265"/>
                </a:moveTo>
                <a:cubicBezTo>
                  <a:pt x="3475672" y="1449795"/>
                  <a:pt x="3465196" y="1491705"/>
                  <a:pt x="3457576" y="1528853"/>
                </a:cubicBezTo>
                <a:cubicBezTo>
                  <a:pt x="3465196" y="1496468"/>
                  <a:pt x="3468054" y="1472655"/>
                  <a:pt x="3474720" y="1441223"/>
                </a:cubicBezTo>
                <a:cubicBezTo>
                  <a:pt x="3477580" y="1438365"/>
                  <a:pt x="3484246" y="1415505"/>
                  <a:pt x="3489008" y="1400265"/>
                </a:cubicBezTo>
                <a:close/>
                <a:moveTo>
                  <a:pt x="3509964" y="1350735"/>
                </a:moveTo>
                <a:cubicBezTo>
                  <a:pt x="3509964" y="1352640"/>
                  <a:pt x="3509010" y="1355498"/>
                  <a:pt x="3509010" y="1358355"/>
                </a:cubicBezTo>
                <a:cubicBezTo>
                  <a:pt x="3506152" y="1370738"/>
                  <a:pt x="3503296" y="1383120"/>
                  <a:pt x="3500438" y="1395502"/>
                </a:cubicBezTo>
                <a:cubicBezTo>
                  <a:pt x="3503296" y="1383120"/>
                  <a:pt x="3508058" y="1358355"/>
                  <a:pt x="3509964" y="1350735"/>
                </a:cubicBezTo>
                <a:close/>
                <a:moveTo>
                  <a:pt x="6167438" y="1333590"/>
                </a:moveTo>
                <a:lnTo>
                  <a:pt x="6148298" y="1384385"/>
                </a:lnTo>
                <a:lnTo>
                  <a:pt x="6150004" y="1377161"/>
                </a:lnTo>
                <a:lnTo>
                  <a:pt x="6155640" y="1360136"/>
                </a:lnTo>
                <a:close/>
                <a:moveTo>
                  <a:pt x="6074092" y="1295490"/>
                </a:moveTo>
                <a:cubicBezTo>
                  <a:pt x="6071236" y="1300253"/>
                  <a:pt x="6069330" y="1305015"/>
                  <a:pt x="6067424" y="1310730"/>
                </a:cubicBezTo>
                <a:cubicBezTo>
                  <a:pt x="6064568" y="1314540"/>
                  <a:pt x="6062664" y="1320255"/>
                  <a:pt x="6060758" y="1325970"/>
                </a:cubicBezTo>
                <a:cubicBezTo>
                  <a:pt x="6066472" y="1310730"/>
                  <a:pt x="6070284" y="1302158"/>
                  <a:pt x="6074092" y="1295490"/>
                </a:cubicBezTo>
                <a:close/>
                <a:moveTo>
                  <a:pt x="6189152" y="1194257"/>
                </a:moveTo>
                <a:lnTo>
                  <a:pt x="6151246" y="1236436"/>
                </a:lnTo>
                <a:cubicBezTo>
                  <a:pt x="6160770" y="1224529"/>
                  <a:pt x="6171486" y="1212385"/>
                  <a:pt x="6182202" y="1201074"/>
                </a:cubicBezTo>
                <a:close/>
                <a:moveTo>
                  <a:pt x="3515678" y="1163093"/>
                </a:moveTo>
                <a:cubicBezTo>
                  <a:pt x="3511868" y="1179285"/>
                  <a:pt x="3508058" y="1194526"/>
                  <a:pt x="3504248" y="1209766"/>
                </a:cubicBezTo>
                <a:cubicBezTo>
                  <a:pt x="3504248" y="1206908"/>
                  <a:pt x="3504248" y="1203098"/>
                  <a:pt x="3505200" y="1200241"/>
                </a:cubicBezTo>
                <a:close/>
                <a:moveTo>
                  <a:pt x="3510916" y="1146900"/>
                </a:moveTo>
                <a:cubicBezTo>
                  <a:pt x="3505200" y="1164045"/>
                  <a:pt x="3500440" y="1181190"/>
                  <a:pt x="3494724" y="1197382"/>
                </a:cubicBezTo>
                <a:lnTo>
                  <a:pt x="3480436" y="1248817"/>
                </a:lnTo>
                <a:lnTo>
                  <a:pt x="3488056" y="1214527"/>
                </a:lnTo>
                <a:cubicBezTo>
                  <a:pt x="3491866" y="1203097"/>
                  <a:pt x="3495676" y="1191667"/>
                  <a:pt x="3499486" y="1180238"/>
                </a:cubicBezTo>
                <a:cubicBezTo>
                  <a:pt x="3503296" y="1169760"/>
                  <a:pt x="3507106" y="1158330"/>
                  <a:pt x="3510916" y="1146900"/>
                </a:cubicBezTo>
                <a:close/>
                <a:moveTo>
                  <a:pt x="6429376" y="1047840"/>
                </a:moveTo>
                <a:cubicBezTo>
                  <a:pt x="6400800" y="1072605"/>
                  <a:pt x="6375084" y="1092607"/>
                  <a:pt x="6342698" y="1117372"/>
                </a:cubicBezTo>
                <a:cubicBezTo>
                  <a:pt x="6335078" y="1118325"/>
                  <a:pt x="6416992" y="1056413"/>
                  <a:pt x="6429376" y="1047840"/>
                </a:cubicBezTo>
                <a:close/>
                <a:moveTo>
                  <a:pt x="6587492" y="880201"/>
                </a:moveTo>
                <a:cubicBezTo>
                  <a:pt x="6586538" y="880201"/>
                  <a:pt x="6584632" y="883058"/>
                  <a:pt x="6579872" y="888773"/>
                </a:cubicBezTo>
                <a:cubicBezTo>
                  <a:pt x="6564630" y="910681"/>
                  <a:pt x="6544628" y="935446"/>
                  <a:pt x="6523672" y="957353"/>
                </a:cubicBezTo>
                <a:cubicBezTo>
                  <a:pt x="6502718" y="979260"/>
                  <a:pt x="6481764" y="998310"/>
                  <a:pt x="6463666" y="1010693"/>
                </a:cubicBezTo>
                <a:cubicBezTo>
                  <a:pt x="6490336" y="987833"/>
                  <a:pt x="6515100" y="963068"/>
                  <a:pt x="6537960" y="937351"/>
                </a:cubicBezTo>
                <a:cubicBezTo>
                  <a:pt x="6521768" y="953543"/>
                  <a:pt x="6504624" y="968783"/>
                  <a:pt x="6487478" y="983071"/>
                </a:cubicBezTo>
                <a:cubicBezTo>
                  <a:pt x="6500812" y="971641"/>
                  <a:pt x="6506528" y="964973"/>
                  <a:pt x="6506528" y="963068"/>
                </a:cubicBezTo>
                <a:cubicBezTo>
                  <a:pt x="6506528" y="960210"/>
                  <a:pt x="6501766" y="962116"/>
                  <a:pt x="6494146" y="965926"/>
                </a:cubicBezTo>
                <a:cubicBezTo>
                  <a:pt x="6464618" y="995453"/>
                  <a:pt x="6432232" y="1023076"/>
                  <a:pt x="6398896" y="1049746"/>
                </a:cubicBezTo>
                <a:cubicBezTo>
                  <a:pt x="6401752" y="1046888"/>
                  <a:pt x="6404612" y="1044983"/>
                  <a:pt x="6408420" y="1042126"/>
                </a:cubicBezTo>
                <a:lnTo>
                  <a:pt x="6312218" y="1122136"/>
                </a:lnTo>
                <a:cubicBezTo>
                  <a:pt x="6374130" y="1076416"/>
                  <a:pt x="6417946" y="1048793"/>
                  <a:pt x="6334124" y="1117373"/>
                </a:cubicBezTo>
                <a:cubicBezTo>
                  <a:pt x="6339840" y="1110706"/>
                  <a:pt x="6314124" y="1127851"/>
                  <a:pt x="6342698" y="1104038"/>
                </a:cubicBezTo>
                <a:cubicBezTo>
                  <a:pt x="6313172" y="1124993"/>
                  <a:pt x="6267450" y="1160236"/>
                  <a:pt x="6235066" y="1189763"/>
                </a:cubicBezTo>
                <a:cubicBezTo>
                  <a:pt x="6202680" y="1219291"/>
                  <a:pt x="6184584" y="1243103"/>
                  <a:pt x="6200776" y="1229768"/>
                </a:cubicBezTo>
                <a:cubicBezTo>
                  <a:pt x="6223636" y="1203098"/>
                  <a:pt x="6237924" y="1190716"/>
                  <a:pt x="6246496" y="1183096"/>
                </a:cubicBezTo>
                <a:cubicBezTo>
                  <a:pt x="6255068" y="1176428"/>
                  <a:pt x="6257924" y="1175476"/>
                  <a:pt x="6260784" y="1174523"/>
                </a:cubicBezTo>
                <a:cubicBezTo>
                  <a:pt x="6266498" y="1173571"/>
                  <a:pt x="6267450" y="1174523"/>
                  <a:pt x="6308408" y="1138328"/>
                </a:cubicBezTo>
                <a:cubicBezTo>
                  <a:pt x="6265546" y="1178333"/>
                  <a:pt x="6220778" y="1214528"/>
                  <a:pt x="6187440" y="1257390"/>
                </a:cubicBezTo>
                <a:cubicBezTo>
                  <a:pt x="6196012" y="1245961"/>
                  <a:pt x="6199824" y="1241198"/>
                  <a:pt x="6198872" y="1240246"/>
                </a:cubicBezTo>
                <a:cubicBezTo>
                  <a:pt x="6197918" y="1239293"/>
                  <a:pt x="6193156" y="1243103"/>
                  <a:pt x="6185536" y="1250723"/>
                </a:cubicBezTo>
                <a:cubicBezTo>
                  <a:pt x="6170296" y="1265963"/>
                  <a:pt x="6144578" y="1295490"/>
                  <a:pt x="6125528" y="1334543"/>
                </a:cubicBezTo>
                <a:cubicBezTo>
                  <a:pt x="6117908" y="1351688"/>
                  <a:pt x="6105524" y="1384073"/>
                  <a:pt x="6100764" y="1422173"/>
                </a:cubicBezTo>
                <a:cubicBezTo>
                  <a:pt x="6099812" y="1431698"/>
                  <a:pt x="6098858" y="1441223"/>
                  <a:pt x="6098858" y="1450748"/>
                </a:cubicBezTo>
                <a:cubicBezTo>
                  <a:pt x="6098858" y="1460273"/>
                  <a:pt x="6098858" y="1469798"/>
                  <a:pt x="6099812" y="1479323"/>
                </a:cubicBezTo>
                <a:cubicBezTo>
                  <a:pt x="6100764" y="1488848"/>
                  <a:pt x="6102668" y="1498373"/>
                  <a:pt x="6103620" y="1506946"/>
                </a:cubicBezTo>
                <a:cubicBezTo>
                  <a:pt x="6105524" y="1514565"/>
                  <a:pt x="6107430" y="1523138"/>
                  <a:pt x="6109336" y="1530758"/>
                </a:cubicBezTo>
                <a:cubicBezTo>
                  <a:pt x="6109336" y="1519328"/>
                  <a:pt x="6112192" y="1526948"/>
                  <a:pt x="6113146" y="1525043"/>
                </a:cubicBezTo>
                <a:cubicBezTo>
                  <a:pt x="6114098" y="1524090"/>
                  <a:pt x="6114098" y="1521233"/>
                  <a:pt x="6112192" y="1511708"/>
                </a:cubicBezTo>
                <a:cubicBezTo>
                  <a:pt x="6111240" y="1506946"/>
                  <a:pt x="6111240" y="1500278"/>
                  <a:pt x="6110288" y="1492658"/>
                </a:cubicBezTo>
                <a:cubicBezTo>
                  <a:pt x="6109336" y="1484086"/>
                  <a:pt x="6108384" y="1474561"/>
                  <a:pt x="6108384" y="1462178"/>
                </a:cubicBezTo>
                <a:cubicBezTo>
                  <a:pt x="6108384" y="1466940"/>
                  <a:pt x="6108384" y="1471703"/>
                  <a:pt x="6109336" y="1476465"/>
                </a:cubicBezTo>
                <a:cubicBezTo>
                  <a:pt x="6109336" y="1482181"/>
                  <a:pt x="6110288" y="1486943"/>
                  <a:pt x="6111240" y="1492658"/>
                </a:cubicBezTo>
                <a:cubicBezTo>
                  <a:pt x="6112192" y="1504088"/>
                  <a:pt x="6115050" y="1515518"/>
                  <a:pt x="6117908" y="1528853"/>
                </a:cubicBezTo>
                <a:cubicBezTo>
                  <a:pt x="6124576" y="1554571"/>
                  <a:pt x="6134100" y="1583146"/>
                  <a:pt x="6146484" y="1612673"/>
                </a:cubicBezTo>
                <a:cubicBezTo>
                  <a:pt x="6134100" y="1589813"/>
                  <a:pt x="6119812" y="1548856"/>
                  <a:pt x="6119812" y="1551713"/>
                </a:cubicBezTo>
                <a:cubicBezTo>
                  <a:pt x="6128386" y="1591718"/>
                  <a:pt x="6150292" y="1636486"/>
                  <a:pt x="6160772" y="1661251"/>
                </a:cubicBezTo>
                <a:cubicBezTo>
                  <a:pt x="6171248" y="1680301"/>
                  <a:pt x="6181724" y="1699351"/>
                  <a:pt x="6191250" y="1718401"/>
                </a:cubicBezTo>
                <a:cubicBezTo>
                  <a:pt x="6189346" y="1712686"/>
                  <a:pt x="6186488" y="1707923"/>
                  <a:pt x="6185536" y="1704113"/>
                </a:cubicBezTo>
                <a:cubicBezTo>
                  <a:pt x="6197918" y="1725068"/>
                  <a:pt x="6210300" y="1746023"/>
                  <a:pt x="6221730" y="1766978"/>
                </a:cubicBezTo>
                <a:cubicBezTo>
                  <a:pt x="6199824" y="1724115"/>
                  <a:pt x="6194108" y="1714590"/>
                  <a:pt x="6196012" y="1714590"/>
                </a:cubicBezTo>
                <a:cubicBezTo>
                  <a:pt x="6197918" y="1715543"/>
                  <a:pt x="6205538" y="1726021"/>
                  <a:pt x="6206492" y="1726021"/>
                </a:cubicBezTo>
                <a:cubicBezTo>
                  <a:pt x="6200776" y="1726021"/>
                  <a:pt x="6234112" y="1781265"/>
                  <a:pt x="6246496" y="1812698"/>
                </a:cubicBezTo>
                <a:cubicBezTo>
                  <a:pt x="6238876" y="1789838"/>
                  <a:pt x="6230304" y="1766978"/>
                  <a:pt x="6220778" y="1745071"/>
                </a:cubicBezTo>
                <a:cubicBezTo>
                  <a:pt x="6230304" y="1759358"/>
                  <a:pt x="6242686" y="1787933"/>
                  <a:pt x="6251258" y="1810793"/>
                </a:cubicBezTo>
                <a:cubicBezTo>
                  <a:pt x="6259830" y="1833653"/>
                  <a:pt x="6265546" y="1850798"/>
                  <a:pt x="6264592" y="1841273"/>
                </a:cubicBezTo>
                <a:cubicBezTo>
                  <a:pt x="6252212" y="1804126"/>
                  <a:pt x="6237924" y="1774598"/>
                  <a:pt x="6225540" y="1747928"/>
                </a:cubicBezTo>
                <a:cubicBezTo>
                  <a:pt x="6213158" y="1721258"/>
                  <a:pt x="6200776" y="1698398"/>
                  <a:pt x="6189346" y="1676490"/>
                </a:cubicBezTo>
                <a:cubicBezTo>
                  <a:pt x="6177916" y="1654583"/>
                  <a:pt x="6167438" y="1632676"/>
                  <a:pt x="6156008" y="1608863"/>
                </a:cubicBezTo>
                <a:cubicBezTo>
                  <a:pt x="6144578" y="1585051"/>
                  <a:pt x="6134100" y="1559333"/>
                  <a:pt x="6125528" y="1527901"/>
                </a:cubicBezTo>
                <a:cubicBezTo>
                  <a:pt x="6128386" y="1545998"/>
                  <a:pt x="6132196" y="1563143"/>
                  <a:pt x="6137912" y="1580288"/>
                </a:cubicBezTo>
                <a:cubicBezTo>
                  <a:pt x="6130292" y="1563143"/>
                  <a:pt x="6126480" y="1547903"/>
                  <a:pt x="6122672" y="1535521"/>
                </a:cubicBezTo>
                <a:cubicBezTo>
                  <a:pt x="6119812" y="1523138"/>
                  <a:pt x="6117908" y="1512661"/>
                  <a:pt x="6116004" y="1504088"/>
                </a:cubicBezTo>
                <a:cubicBezTo>
                  <a:pt x="6115050" y="1495515"/>
                  <a:pt x="6114098" y="1487896"/>
                  <a:pt x="6114098" y="1481228"/>
                </a:cubicBezTo>
                <a:cubicBezTo>
                  <a:pt x="6114098" y="1474561"/>
                  <a:pt x="6115050" y="1467893"/>
                  <a:pt x="6115050" y="1462178"/>
                </a:cubicBezTo>
                <a:cubicBezTo>
                  <a:pt x="6116004" y="1449796"/>
                  <a:pt x="6116956" y="1436461"/>
                  <a:pt x="6120766" y="1417411"/>
                </a:cubicBezTo>
                <a:cubicBezTo>
                  <a:pt x="6124576" y="1397408"/>
                  <a:pt x="6130292" y="1371690"/>
                  <a:pt x="6148388" y="1335496"/>
                </a:cubicBezTo>
                <a:cubicBezTo>
                  <a:pt x="6155056" y="1320256"/>
                  <a:pt x="6166486" y="1299301"/>
                  <a:pt x="6182678" y="1278346"/>
                </a:cubicBezTo>
                <a:cubicBezTo>
                  <a:pt x="6197918" y="1257390"/>
                  <a:pt x="6217920" y="1235483"/>
                  <a:pt x="6237924" y="1216433"/>
                </a:cubicBezTo>
                <a:cubicBezTo>
                  <a:pt x="6274118" y="1181191"/>
                  <a:pt x="6308408" y="1153568"/>
                  <a:pt x="6313172" y="1145948"/>
                </a:cubicBezTo>
                <a:cubicBezTo>
                  <a:pt x="6317932" y="1144043"/>
                  <a:pt x="6336030" y="1130708"/>
                  <a:pt x="6357938" y="1114516"/>
                </a:cubicBezTo>
                <a:cubicBezTo>
                  <a:pt x="6388418" y="1092608"/>
                  <a:pt x="6425566" y="1063081"/>
                  <a:pt x="6447472" y="1043078"/>
                </a:cubicBezTo>
                <a:cubicBezTo>
                  <a:pt x="6471286" y="1019266"/>
                  <a:pt x="6519864" y="974498"/>
                  <a:pt x="6552248" y="934493"/>
                </a:cubicBezTo>
                <a:cubicBezTo>
                  <a:pt x="6568440" y="915443"/>
                  <a:pt x="6580824" y="897346"/>
                  <a:pt x="6586538" y="887821"/>
                </a:cubicBezTo>
                <a:cubicBezTo>
                  <a:pt x="6589396" y="883058"/>
                  <a:pt x="6591300" y="880201"/>
                  <a:pt x="6587492" y="880201"/>
                </a:cubicBezTo>
                <a:close/>
                <a:moveTo>
                  <a:pt x="6619160" y="878982"/>
                </a:moveTo>
                <a:lnTo>
                  <a:pt x="6617972" y="881153"/>
                </a:lnTo>
                <a:lnTo>
                  <a:pt x="6616368" y="883553"/>
                </a:lnTo>
                <a:close/>
                <a:moveTo>
                  <a:pt x="4703444" y="812572"/>
                </a:moveTo>
                <a:cubicBezTo>
                  <a:pt x="4721542" y="813525"/>
                  <a:pt x="4734878" y="812572"/>
                  <a:pt x="4747260" y="812572"/>
                </a:cubicBezTo>
                <a:cubicBezTo>
                  <a:pt x="4721542" y="815430"/>
                  <a:pt x="4705350" y="813525"/>
                  <a:pt x="4703444" y="812572"/>
                </a:cubicBezTo>
                <a:close/>
                <a:moveTo>
                  <a:pt x="4594860" y="798285"/>
                </a:moveTo>
                <a:cubicBezTo>
                  <a:pt x="4600576" y="800190"/>
                  <a:pt x="4606292" y="801143"/>
                  <a:pt x="4612958" y="803048"/>
                </a:cubicBezTo>
                <a:cubicBezTo>
                  <a:pt x="4633914" y="810668"/>
                  <a:pt x="4656774" y="817335"/>
                  <a:pt x="4681540" y="822098"/>
                </a:cubicBezTo>
                <a:cubicBezTo>
                  <a:pt x="4650106" y="817335"/>
                  <a:pt x="4621532" y="808763"/>
                  <a:pt x="4594860" y="798285"/>
                </a:cubicBezTo>
                <a:close/>
                <a:moveTo>
                  <a:pt x="6658928" y="794476"/>
                </a:moveTo>
                <a:cubicBezTo>
                  <a:pt x="6656072" y="805906"/>
                  <a:pt x="6648450" y="825908"/>
                  <a:pt x="6637020" y="849721"/>
                </a:cubicBezTo>
                <a:lnTo>
                  <a:pt x="6619160" y="878982"/>
                </a:lnTo>
                <a:lnTo>
                  <a:pt x="6639520" y="841744"/>
                </a:lnTo>
                <a:cubicBezTo>
                  <a:pt x="6646546" y="827337"/>
                  <a:pt x="6653214" y="811621"/>
                  <a:pt x="6658928" y="794476"/>
                </a:cubicBezTo>
                <a:close/>
                <a:moveTo>
                  <a:pt x="3875712" y="777339"/>
                </a:moveTo>
                <a:lnTo>
                  <a:pt x="3857624" y="789713"/>
                </a:lnTo>
                <a:cubicBezTo>
                  <a:pt x="3845244" y="798285"/>
                  <a:pt x="3833812" y="808763"/>
                  <a:pt x="3821430" y="819241"/>
                </a:cubicBezTo>
                <a:cubicBezTo>
                  <a:pt x="3815716" y="824956"/>
                  <a:pt x="3810000" y="829718"/>
                  <a:pt x="3804284" y="834481"/>
                </a:cubicBezTo>
                <a:cubicBezTo>
                  <a:pt x="3799524" y="839243"/>
                  <a:pt x="3793808" y="844958"/>
                  <a:pt x="3789044" y="849721"/>
                </a:cubicBezTo>
                <a:cubicBezTo>
                  <a:pt x="3778568" y="859246"/>
                  <a:pt x="3770234" y="868533"/>
                  <a:pt x="3763804" y="876391"/>
                </a:cubicBezTo>
                <a:lnTo>
                  <a:pt x="3761396" y="879547"/>
                </a:lnTo>
                <a:lnTo>
                  <a:pt x="3765634" y="874499"/>
                </a:lnTo>
                <a:cubicBezTo>
                  <a:pt x="3797738" y="839004"/>
                  <a:pt x="3828098" y="813287"/>
                  <a:pt x="3859530" y="789712"/>
                </a:cubicBezTo>
                <a:close/>
                <a:moveTo>
                  <a:pt x="3908838" y="756204"/>
                </a:moveTo>
                <a:lnTo>
                  <a:pt x="3892868" y="765901"/>
                </a:lnTo>
                <a:lnTo>
                  <a:pt x="3875742" y="777319"/>
                </a:lnTo>
                <a:lnTo>
                  <a:pt x="3892868" y="766852"/>
                </a:lnTo>
                <a:close/>
                <a:moveTo>
                  <a:pt x="6607442" y="715471"/>
                </a:moveTo>
                <a:lnTo>
                  <a:pt x="6606540" y="724942"/>
                </a:lnTo>
                <a:cubicBezTo>
                  <a:pt x="6606540" y="731610"/>
                  <a:pt x="6604636" y="738277"/>
                  <a:pt x="6603684" y="744945"/>
                </a:cubicBezTo>
                <a:close/>
                <a:moveTo>
                  <a:pt x="3886200" y="707798"/>
                </a:moveTo>
                <a:lnTo>
                  <a:pt x="3822072" y="748981"/>
                </a:lnTo>
                <a:lnTo>
                  <a:pt x="3822384" y="748756"/>
                </a:lnTo>
                <a:cubicBezTo>
                  <a:pt x="3833812" y="741135"/>
                  <a:pt x="3844292" y="733516"/>
                  <a:pt x="3853816" y="726848"/>
                </a:cubicBezTo>
                <a:cubicBezTo>
                  <a:pt x="3867150" y="719228"/>
                  <a:pt x="3877628" y="712560"/>
                  <a:pt x="3886200" y="707798"/>
                </a:cubicBezTo>
                <a:close/>
                <a:moveTo>
                  <a:pt x="4059556" y="705893"/>
                </a:moveTo>
                <a:cubicBezTo>
                  <a:pt x="4070032" y="704940"/>
                  <a:pt x="4042410" y="714465"/>
                  <a:pt x="4016692" y="723990"/>
                </a:cubicBezTo>
                <a:cubicBezTo>
                  <a:pt x="3990976" y="735420"/>
                  <a:pt x="3966210" y="746850"/>
                  <a:pt x="3979544" y="745898"/>
                </a:cubicBezTo>
                <a:cubicBezTo>
                  <a:pt x="3965258" y="748755"/>
                  <a:pt x="3951924" y="754470"/>
                  <a:pt x="3938588" y="758280"/>
                </a:cubicBezTo>
                <a:cubicBezTo>
                  <a:pt x="3977640" y="739230"/>
                  <a:pt x="3986212" y="736373"/>
                  <a:pt x="3994784" y="731610"/>
                </a:cubicBezTo>
                <a:cubicBezTo>
                  <a:pt x="3998596" y="728753"/>
                  <a:pt x="4003358" y="725895"/>
                  <a:pt x="4012884" y="722085"/>
                </a:cubicBezTo>
                <a:cubicBezTo>
                  <a:pt x="4022408" y="718275"/>
                  <a:pt x="4036696" y="713513"/>
                  <a:pt x="4059556" y="705893"/>
                </a:cubicBezTo>
                <a:close/>
                <a:moveTo>
                  <a:pt x="6601778" y="700177"/>
                </a:moveTo>
                <a:lnTo>
                  <a:pt x="6594406" y="726898"/>
                </a:lnTo>
                <a:lnTo>
                  <a:pt x="6592252" y="740183"/>
                </a:lnTo>
                <a:cubicBezTo>
                  <a:pt x="6591538" y="745422"/>
                  <a:pt x="6590824" y="750065"/>
                  <a:pt x="6590288" y="753786"/>
                </a:cubicBezTo>
                <a:lnTo>
                  <a:pt x="6589926" y="757052"/>
                </a:lnTo>
                <a:lnTo>
                  <a:pt x="6595466" y="738515"/>
                </a:lnTo>
                <a:cubicBezTo>
                  <a:pt x="6598682" y="724704"/>
                  <a:pt x="6600824" y="711607"/>
                  <a:pt x="6601778" y="700177"/>
                </a:cubicBezTo>
                <a:close/>
                <a:moveTo>
                  <a:pt x="6691012" y="688904"/>
                </a:moveTo>
                <a:lnTo>
                  <a:pt x="6690360" y="730657"/>
                </a:lnTo>
                <a:cubicBezTo>
                  <a:pt x="6693218" y="721132"/>
                  <a:pt x="6694172" y="710655"/>
                  <a:pt x="6696076" y="700177"/>
                </a:cubicBezTo>
                <a:cubicBezTo>
                  <a:pt x="6695124" y="719227"/>
                  <a:pt x="6690360" y="750659"/>
                  <a:pt x="6679884" y="786855"/>
                </a:cubicBezTo>
                <a:cubicBezTo>
                  <a:pt x="6668452" y="822097"/>
                  <a:pt x="6651308" y="861150"/>
                  <a:pt x="6629400" y="893534"/>
                </a:cubicBezTo>
                <a:cubicBezTo>
                  <a:pt x="6627496" y="894487"/>
                  <a:pt x="6628448" y="892582"/>
                  <a:pt x="6630352" y="887820"/>
                </a:cubicBezTo>
                <a:cubicBezTo>
                  <a:pt x="6632258" y="883057"/>
                  <a:pt x="6636068" y="875437"/>
                  <a:pt x="6640830" y="865912"/>
                </a:cubicBezTo>
                <a:cubicBezTo>
                  <a:pt x="6650356" y="846862"/>
                  <a:pt x="6663690" y="818287"/>
                  <a:pt x="6673216" y="785902"/>
                </a:cubicBezTo>
                <a:close/>
                <a:moveTo>
                  <a:pt x="3932278" y="683196"/>
                </a:moveTo>
                <a:cubicBezTo>
                  <a:pt x="3928528" y="686187"/>
                  <a:pt x="3894774" y="701368"/>
                  <a:pt x="3877628" y="710655"/>
                </a:cubicBezTo>
                <a:cubicBezTo>
                  <a:pt x="3883344" y="706845"/>
                  <a:pt x="3890010" y="703035"/>
                  <a:pt x="3895724" y="699225"/>
                </a:cubicBezTo>
                <a:lnTo>
                  <a:pt x="3924300" y="684937"/>
                </a:lnTo>
                <a:cubicBezTo>
                  <a:pt x="3931444" y="682556"/>
                  <a:pt x="3933528" y="682198"/>
                  <a:pt x="3932278" y="683196"/>
                </a:cubicBezTo>
                <a:close/>
                <a:moveTo>
                  <a:pt x="4253866" y="680176"/>
                </a:moveTo>
                <a:lnTo>
                  <a:pt x="4263392" y="680176"/>
                </a:lnTo>
                <a:cubicBezTo>
                  <a:pt x="4267200" y="680176"/>
                  <a:pt x="4270058" y="680176"/>
                  <a:pt x="4273868" y="680176"/>
                </a:cubicBezTo>
                <a:cubicBezTo>
                  <a:pt x="4276726" y="680176"/>
                  <a:pt x="4280536" y="681128"/>
                  <a:pt x="4284344" y="681128"/>
                </a:cubicBezTo>
                <a:cubicBezTo>
                  <a:pt x="4282440" y="682081"/>
                  <a:pt x="4276726" y="681128"/>
                  <a:pt x="4270058" y="681128"/>
                </a:cubicBezTo>
                <a:cubicBezTo>
                  <a:pt x="4264344" y="681128"/>
                  <a:pt x="4257676" y="680176"/>
                  <a:pt x="4253866" y="680176"/>
                </a:cubicBezTo>
                <a:close/>
                <a:moveTo>
                  <a:pt x="4401504" y="619215"/>
                </a:moveTo>
                <a:cubicBezTo>
                  <a:pt x="4401504" y="619215"/>
                  <a:pt x="4404360" y="619215"/>
                  <a:pt x="4412932" y="621120"/>
                </a:cubicBezTo>
                <a:cubicBezTo>
                  <a:pt x="4416744" y="622072"/>
                  <a:pt x="4422458" y="623025"/>
                  <a:pt x="4429126" y="624930"/>
                </a:cubicBezTo>
                <a:cubicBezTo>
                  <a:pt x="4435792" y="626835"/>
                  <a:pt x="4444366" y="629692"/>
                  <a:pt x="4453892" y="633503"/>
                </a:cubicBezTo>
                <a:cubicBezTo>
                  <a:pt x="4496752" y="651600"/>
                  <a:pt x="4477704" y="643980"/>
                  <a:pt x="4451986" y="635407"/>
                </a:cubicBezTo>
                <a:cubicBezTo>
                  <a:pt x="4445318" y="633503"/>
                  <a:pt x="4438652" y="630645"/>
                  <a:pt x="4432936" y="628740"/>
                </a:cubicBezTo>
                <a:cubicBezTo>
                  <a:pt x="4427220" y="626835"/>
                  <a:pt x="4420552" y="625882"/>
                  <a:pt x="4416744" y="624930"/>
                </a:cubicBezTo>
                <a:cubicBezTo>
                  <a:pt x="4411028" y="623978"/>
                  <a:pt x="4408170" y="623025"/>
                  <a:pt x="4409124" y="623978"/>
                </a:cubicBezTo>
                <a:cubicBezTo>
                  <a:pt x="4404360" y="622072"/>
                  <a:pt x="4399598" y="620167"/>
                  <a:pt x="4401504" y="619215"/>
                </a:cubicBezTo>
                <a:close/>
                <a:moveTo>
                  <a:pt x="4130040" y="618263"/>
                </a:moveTo>
                <a:lnTo>
                  <a:pt x="4117922" y="620877"/>
                </a:lnTo>
                <a:lnTo>
                  <a:pt x="4070032" y="629693"/>
                </a:lnTo>
                <a:cubicBezTo>
                  <a:pt x="4077176" y="627312"/>
                  <a:pt x="4079796" y="626121"/>
                  <a:pt x="4079438" y="625645"/>
                </a:cubicBezTo>
                <a:lnTo>
                  <a:pt x="4073906" y="625801"/>
                </a:lnTo>
                <a:lnTo>
                  <a:pt x="4100364" y="620555"/>
                </a:lnTo>
                <a:cubicBezTo>
                  <a:pt x="4112598" y="618680"/>
                  <a:pt x="4122896" y="617787"/>
                  <a:pt x="4130040" y="618263"/>
                </a:cubicBezTo>
                <a:close/>
                <a:moveTo>
                  <a:pt x="6692264" y="608737"/>
                </a:moveTo>
                <a:cubicBezTo>
                  <a:pt x="6694172" y="629692"/>
                  <a:pt x="6694172" y="654457"/>
                  <a:pt x="6692264" y="682080"/>
                </a:cubicBezTo>
                <a:lnTo>
                  <a:pt x="6691012" y="688904"/>
                </a:lnTo>
                <a:close/>
                <a:moveTo>
                  <a:pt x="4309112" y="608737"/>
                </a:moveTo>
                <a:cubicBezTo>
                  <a:pt x="4318636" y="609690"/>
                  <a:pt x="4326256" y="610642"/>
                  <a:pt x="4327208" y="612547"/>
                </a:cubicBezTo>
                <a:cubicBezTo>
                  <a:pt x="4319588" y="610642"/>
                  <a:pt x="4312920" y="609690"/>
                  <a:pt x="4309112" y="608737"/>
                </a:cubicBezTo>
                <a:close/>
                <a:moveTo>
                  <a:pt x="6583680" y="596355"/>
                </a:moveTo>
                <a:cubicBezTo>
                  <a:pt x="6583680" y="609690"/>
                  <a:pt x="6585584" y="638265"/>
                  <a:pt x="6583680" y="655410"/>
                </a:cubicBezTo>
                <a:lnTo>
                  <a:pt x="6583680" y="652553"/>
                </a:lnTo>
                <a:cubicBezTo>
                  <a:pt x="6583680" y="647790"/>
                  <a:pt x="6583680" y="639218"/>
                  <a:pt x="6583680" y="630645"/>
                </a:cubicBezTo>
                <a:cubicBezTo>
                  <a:pt x="6583680" y="622073"/>
                  <a:pt x="6582728" y="612548"/>
                  <a:pt x="6582728" y="605880"/>
                </a:cubicBezTo>
                <a:cubicBezTo>
                  <a:pt x="6582728" y="599213"/>
                  <a:pt x="6583680" y="594450"/>
                  <a:pt x="6583680" y="596355"/>
                </a:cubicBezTo>
                <a:close/>
                <a:moveTo>
                  <a:pt x="5093970" y="464910"/>
                </a:moveTo>
                <a:cubicBezTo>
                  <a:pt x="5084444" y="473482"/>
                  <a:pt x="5073968" y="484912"/>
                  <a:pt x="5069204" y="488723"/>
                </a:cubicBezTo>
                <a:cubicBezTo>
                  <a:pt x="5078730" y="479198"/>
                  <a:pt x="5086350" y="471578"/>
                  <a:pt x="5093970" y="464910"/>
                </a:cubicBezTo>
                <a:close/>
                <a:moveTo>
                  <a:pt x="5165408" y="417285"/>
                </a:moveTo>
                <a:cubicBezTo>
                  <a:pt x="5141596" y="439192"/>
                  <a:pt x="5131118" y="449670"/>
                  <a:pt x="5099686" y="476340"/>
                </a:cubicBezTo>
                <a:cubicBezTo>
                  <a:pt x="5114926" y="460148"/>
                  <a:pt x="5140644" y="439192"/>
                  <a:pt x="5165408" y="417285"/>
                </a:cubicBezTo>
                <a:close/>
                <a:moveTo>
                  <a:pt x="5140644" y="380137"/>
                </a:moveTo>
                <a:cubicBezTo>
                  <a:pt x="5124452" y="397282"/>
                  <a:pt x="5108260" y="413475"/>
                  <a:pt x="5092066" y="430619"/>
                </a:cubicBezTo>
                <a:cubicBezTo>
                  <a:pt x="5101592" y="420142"/>
                  <a:pt x="5111116" y="408712"/>
                  <a:pt x="5121592" y="398235"/>
                </a:cubicBezTo>
                <a:close/>
                <a:moveTo>
                  <a:pt x="6577966" y="360135"/>
                </a:moveTo>
                <a:cubicBezTo>
                  <a:pt x="6590348" y="381090"/>
                  <a:pt x="6601780" y="402998"/>
                  <a:pt x="6612256" y="426810"/>
                </a:cubicBezTo>
                <a:lnTo>
                  <a:pt x="6617018" y="442050"/>
                </a:lnTo>
                <a:cubicBezTo>
                  <a:pt x="6606540" y="413475"/>
                  <a:pt x="6593206" y="385853"/>
                  <a:pt x="6577966" y="360135"/>
                </a:cubicBezTo>
                <a:close/>
                <a:moveTo>
                  <a:pt x="6586538" y="307748"/>
                </a:moveTo>
                <a:cubicBezTo>
                  <a:pt x="6596064" y="323941"/>
                  <a:pt x="6597016" y="327750"/>
                  <a:pt x="6595112" y="324893"/>
                </a:cubicBezTo>
                <a:cubicBezTo>
                  <a:pt x="6589396" y="314416"/>
                  <a:pt x="6586538" y="307748"/>
                  <a:pt x="6586538" y="307748"/>
                </a:cubicBezTo>
                <a:close/>
                <a:moveTo>
                  <a:pt x="6452236" y="296318"/>
                </a:moveTo>
                <a:cubicBezTo>
                  <a:pt x="6461760" y="306795"/>
                  <a:pt x="6468428" y="313463"/>
                  <a:pt x="6474144" y="319178"/>
                </a:cubicBezTo>
                <a:cubicBezTo>
                  <a:pt x="6479860" y="324893"/>
                  <a:pt x="6484620" y="329656"/>
                  <a:pt x="6489384" y="335370"/>
                </a:cubicBezTo>
                <a:cubicBezTo>
                  <a:pt x="6498908" y="346800"/>
                  <a:pt x="6512244" y="361088"/>
                  <a:pt x="6534152" y="402998"/>
                </a:cubicBezTo>
                <a:cubicBezTo>
                  <a:pt x="6531292" y="401093"/>
                  <a:pt x="6532246" y="406808"/>
                  <a:pt x="6539866" y="423000"/>
                </a:cubicBezTo>
                <a:cubicBezTo>
                  <a:pt x="6545580" y="440145"/>
                  <a:pt x="6558916" y="468720"/>
                  <a:pt x="6570346" y="515393"/>
                </a:cubicBezTo>
                <a:cubicBezTo>
                  <a:pt x="6554154" y="455386"/>
                  <a:pt x="6537008" y="422048"/>
                  <a:pt x="6520816" y="392520"/>
                </a:cubicBezTo>
                <a:cubicBezTo>
                  <a:pt x="6512244" y="377281"/>
                  <a:pt x="6503672" y="362993"/>
                  <a:pt x="6493192" y="347753"/>
                </a:cubicBezTo>
                <a:cubicBezTo>
                  <a:pt x="6481764" y="332513"/>
                  <a:pt x="6469380" y="315368"/>
                  <a:pt x="6452236" y="296318"/>
                </a:cubicBezTo>
                <a:close/>
                <a:moveTo>
                  <a:pt x="6427472" y="270600"/>
                </a:moveTo>
                <a:cubicBezTo>
                  <a:pt x="6433186" y="275363"/>
                  <a:pt x="6436996" y="280125"/>
                  <a:pt x="6441760" y="284888"/>
                </a:cubicBezTo>
                <a:cubicBezTo>
                  <a:pt x="6445568" y="288698"/>
                  <a:pt x="6449378" y="292508"/>
                  <a:pt x="6453188" y="296318"/>
                </a:cubicBezTo>
                <a:cubicBezTo>
                  <a:pt x="6449378" y="291555"/>
                  <a:pt x="6445568" y="287745"/>
                  <a:pt x="6440806" y="283935"/>
                </a:cubicBezTo>
                <a:cubicBezTo>
                  <a:pt x="6436996" y="279173"/>
                  <a:pt x="6432234" y="275363"/>
                  <a:pt x="6427472" y="270600"/>
                </a:cubicBezTo>
                <a:close/>
                <a:moveTo>
                  <a:pt x="6398896" y="242025"/>
                </a:moveTo>
                <a:cubicBezTo>
                  <a:pt x="6400800" y="242978"/>
                  <a:pt x="6402706" y="244883"/>
                  <a:pt x="6404612" y="245835"/>
                </a:cubicBezTo>
                <a:cubicBezTo>
                  <a:pt x="6405564" y="245835"/>
                  <a:pt x="6406516" y="246788"/>
                  <a:pt x="6407468" y="247740"/>
                </a:cubicBezTo>
                <a:cubicBezTo>
                  <a:pt x="6404612" y="244883"/>
                  <a:pt x="6401752" y="242978"/>
                  <a:pt x="6398896" y="242025"/>
                </a:cubicBezTo>
                <a:close/>
                <a:moveTo>
                  <a:pt x="6353176" y="210593"/>
                </a:moveTo>
                <a:cubicBezTo>
                  <a:pt x="6372224" y="222023"/>
                  <a:pt x="6385560" y="231548"/>
                  <a:pt x="6399848" y="241073"/>
                </a:cubicBezTo>
                <a:cubicBezTo>
                  <a:pt x="6384608" y="230596"/>
                  <a:pt x="6370320" y="220118"/>
                  <a:pt x="6353176" y="210593"/>
                </a:cubicBezTo>
                <a:close/>
                <a:moveTo>
                  <a:pt x="5469256" y="193448"/>
                </a:moveTo>
                <a:cubicBezTo>
                  <a:pt x="5479732" y="190590"/>
                  <a:pt x="5454016" y="204878"/>
                  <a:pt x="5412104" y="231548"/>
                </a:cubicBezTo>
                <a:cubicBezTo>
                  <a:pt x="5406390" y="235358"/>
                  <a:pt x="5398770" y="241073"/>
                  <a:pt x="5391150" y="246788"/>
                </a:cubicBezTo>
                <a:cubicBezTo>
                  <a:pt x="5396864" y="242025"/>
                  <a:pt x="5401628" y="238215"/>
                  <a:pt x="5406390" y="234405"/>
                </a:cubicBezTo>
                <a:cubicBezTo>
                  <a:pt x="5409248" y="231548"/>
                  <a:pt x="5407344" y="230595"/>
                  <a:pt x="5434012" y="214403"/>
                </a:cubicBezTo>
                <a:cubicBezTo>
                  <a:pt x="5455920" y="199163"/>
                  <a:pt x="5468304" y="190590"/>
                  <a:pt x="5443538" y="208688"/>
                </a:cubicBezTo>
                <a:close/>
                <a:moveTo>
                  <a:pt x="6439852" y="190590"/>
                </a:moveTo>
                <a:cubicBezTo>
                  <a:pt x="6445568" y="195353"/>
                  <a:pt x="6452236" y="202020"/>
                  <a:pt x="6460808" y="208687"/>
                </a:cubicBezTo>
                <a:cubicBezTo>
                  <a:pt x="6469380" y="216308"/>
                  <a:pt x="6477952" y="223928"/>
                  <a:pt x="6485572" y="232500"/>
                </a:cubicBezTo>
                <a:cubicBezTo>
                  <a:pt x="6493192" y="240120"/>
                  <a:pt x="6500812" y="247740"/>
                  <a:pt x="6506528" y="254408"/>
                </a:cubicBezTo>
                <a:cubicBezTo>
                  <a:pt x="6511292" y="261075"/>
                  <a:pt x="6516052" y="265838"/>
                  <a:pt x="6517004" y="268695"/>
                </a:cubicBezTo>
                <a:cubicBezTo>
                  <a:pt x="6490336" y="244883"/>
                  <a:pt x="6471284" y="217260"/>
                  <a:pt x="6439852" y="190590"/>
                </a:cubicBezTo>
                <a:close/>
                <a:moveTo>
                  <a:pt x="6491406" y="171212"/>
                </a:moveTo>
                <a:cubicBezTo>
                  <a:pt x="6493668" y="172611"/>
                  <a:pt x="6498668" y="176540"/>
                  <a:pt x="6507480" y="183922"/>
                </a:cubicBezTo>
                <a:cubicBezTo>
                  <a:pt x="6502718" y="181065"/>
                  <a:pt x="6508432" y="187732"/>
                  <a:pt x="6521768" y="203925"/>
                </a:cubicBezTo>
                <a:cubicBezTo>
                  <a:pt x="6535104" y="219165"/>
                  <a:pt x="6556058" y="244882"/>
                  <a:pt x="6580824" y="280125"/>
                </a:cubicBezTo>
                <a:cubicBezTo>
                  <a:pt x="6569392" y="264885"/>
                  <a:pt x="6561772" y="255360"/>
                  <a:pt x="6556058" y="248692"/>
                </a:cubicBezTo>
                <a:cubicBezTo>
                  <a:pt x="6550344" y="242025"/>
                  <a:pt x="6547484" y="238215"/>
                  <a:pt x="6545580" y="237262"/>
                </a:cubicBezTo>
                <a:cubicBezTo>
                  <a:pt x="6542724" y="235357"/>
                  <a:pt x="6545580" y="241072"/>
                  <a:pt x="6548436" y="245835"/>
                </a:cubicBezTo>
                <a:cubicBezTo>
                  <a:pt x="6550344" y="250597"/>
                  <a:pt x="6552248" y="253455"/>
                  <a:pt x="6545580" y="245835"/>
                </a:cubicBezTo>
                <a:cubicBezTo>
                  <a:pt x="6538912" y="239167"/>
                  <a:pt x="6524624" y="220117"/>
                  <a:pt x="6488430" y="184875"/>
                </a:cubicBezTo>
                <a:cubicBezTo>
                  <a:pt x="6495098" y="191542"/>
                  <a:pt x="6501764" y="196305"/>
                  <a:pt x="6506528" y="201067"/>
                </a:cubicBezTo>
                <a:cubicBezTo>
                  <a:pt x="6511290" y="205830"/>
                  <a:pt x="6516052" y="209640"/>
                  <a:pt x="6518910" y="212497"/>
                </a:cubicBezTo>
                <a:cubicBezTo>
                  <a:pt x="6524624" y="218212"/>
                  <a:pt x="6528436" y="221070"/>
                  <a:pt x="6530340" y="222022"/>
                </a:cubicBezTo>
                <a:cubicBezTo>
                  <a:pt x="6532244" y="222022"/>
                  <a:pt x="6524624" y="212497"/>
                  <a:pt x="6516052" y="202020"/>
                </a:cubicBezTo>
                <a:cubicBezTo>
                  <a:pt x="6502480" y="185589"/>
                  <a:pt x="6484620" y="167015"/>
                  <a:pt x="6491406" y="171212"/>
                </a:cubicBezTo>
                <a:close/>
                <a:moveTo>
                  <a:pt x="6246662" y="154171"/>
                </a:moveTo>
                <a:lnTo>
                  <a:pt x="6247448" y="154395"/>
                </a:lnTo>
                <a:lnTo>
                  <a:pt x="6247354" y="154489"/>
                </a:lnTo>
                <a:close/>
                <a:moveTo>
                  <a:pt x="6167438" y="131535"/>
                </a:moveTo>
                <a:cubicBezTo>
                  <a:pt x="6187440" y="133440"/>
                  <a:pt x="6211016" y="139869"/>
                  <a:pt x="6237328" y="149870"/>
                </a:cubicBezTo>
                <a:lnTo>
                  <a:pt x="6246662" y="154171"/>
                </a:lnTo>
                <a:close/>
                <a:moveTo>
                  <a:pt x="6156960" y="116295"/>
                </a:moveTo>
                <a:cubicBezTo>
                  <a:pt x="6164580" y="117247"/>
                  <a:pt x="6176964" y="119152"/>
                  <a:pt x="6192204" y="122010"/>
                </a:cubicBezTo>
                <a:cubicBezTo>
                  <a:pt x="6199824" y="123915"/>
                  <a:pt x="6208396" y="125820"/>
                  <a:pt x="6216968" y="128677"/>
                </a:cubicBezTo>
                <a:cubicBezTo>
                  <a:pt x="6225540" y="131535"/>
                  <a:pt x="6235066" y="134392"/>
                  <a:pt x="6245544" y="137250"/>
                </a:cubicBezTo>
                <a:cubicBezTo>
                  <a:pt x="6258878" y="142965"/>
                  <a:pt x="6265546" y="146775"/>
                  <a:pt x="6260784" y="145822"/>
                </a:cubicBezTo>
                <a:cubicBezTo>
                  <a:pt x="6270308" y="148680"/>
                  <a:pt x="6279832" y="152490"/>
                  <a:pt x="6289358" y="155347"/>
                </a:cubicBezTo>
                <a:cubicBezTo>
                  <a:pt x="6298884" y="159157"/>
                  <a:pt x="6309360" y="163920"/>
                  <a:pt x="6320792" y="168682"/>
                </a:cubicBezTo>
                <a:cubicBezTo>
                  <a:pt x="6332220" y="173445"/>
                  <a:pt x="6344604" y="181065"/>
                  <a:pt x="6359844" y="189637"/>
                </a:cubicBezTo>
                <a:cubicBezTo>
                  <a:pt x="6367464" y="194400"/>
                  <a:pt x="6376036" y="199162"/>
                  <a:pt x="6383656" y="204877"/>
                </a:cubicBezTo>
                <a:cubicBezTo>
                  <a:pt x="6392228" y="209640"/>
                  <a:pt x="6399848" y="216307"/>
                  <a:pt x="6409372" y="223927"/>
                </a:cubicBezTo>
                <a:cubicBezTo>
                  <a:pt x="6396038" y="214402"/>
                  <a:pt x="6381750" y="204877"/>
                  <a:pt x="6367464" y="197257"/>
                </a:cubicBezTo>
                <a:cubicBezTo>
                  <a:pt x="6416992" y="228690"/>
                  <a:pt x="6456998" y="266790"/>
                  <a:pt x="6487478" y="303937"/>
                </a:cubicBezTo>
                <a:cubicBezTo>
                  <a:pt x="6517004" y="339180"/>
                  <a:pt x="6537008" y="369660"/>
                  <a:pt x="6548438" y="386805"/>
                </a:cubicBezTo>
                <a:cubicBezTo>
                  <a:pt x="6547484" y="394425"/>
                  <a:pt x="6556058" y="422047"/>
                  <a:pt x="6567488" y="459195"/>
                </a:cubicBezTo>
                <a:cubicBezTo>
                  <a:pt x="6577966" y="484912"/>
                  <a:pt x="6583680" y="501105"/>
                  <a:pt x="6587492" y="512535"/>
                </a:cubicBezTo>
                <a:cubicBezTo>
                  <a:pt x="6591300" y="523965"/>
                  <a:pt x="6593204" y="529680"/>
                  <a:pt x="6595110" y="533490"/>
                </a:cubicBezTo>
                <a:cubicBezTo>
                  <a:pt x="6597968" y="541110"/>
                  <a:pt x="6600824" y="541110"/>
                  <a:pt x="6608446" y="566827"/>
                </a:cubicBezTo>
                <a:cubicBezTo>
                  <a:pt x="6613210" y="596354"/>
                  <a:pt x="6615590" y="626358"/>
                  <a:pt x="6614996" y="656243"/>
                </a:cubicBezTo>
                <a:lnTo>
                  <a:pt x="6607442" y="715471"/>
                </a:lnTo>
                <a:lnTo>
                  <a:pt x="6608446" y="704940"/>
                </a:lnTo>
                <a:cubicBezTo>
                  <a:pt x="6599872" y="748755"/>
                  <a:pt x="6585584" y="789712"/>
                  <a:pt x="6572250" y="817335"/>
                </a:cubicBezTo>
                <a:cubicBezTo>
                  <a:pt x="6569392" y="824002"/>
                  <a:pt x="6565584" y="829717"/>
                  <a:pt x="6562724" y="835432"/>
                </a:cubicBezTo>
                <a:cubicBezTo>
                  <a:pt x="6559868" y="841147"/>
                  <a:pt x="6556058" y="844957"/>
                  <a:pt x="6554152" y="848767"/>
                </a:cubicBezTo>
                <a:cubicBezTo>
                  <a:pt x="6549392" y="855435"/>
                  <a:pt x="6546532" y="858292"/>
                  <a:pt x="6546532" y="856387"/>
                </a:cubicBezTo>
                <a:cubicBezTo>
                  <a:pt x="6557964" y="836385"/>
                  <a:pt x="6572250" y="809715"/>
                  <a:pt x="6582728" y="781140"/>
                </a:cubicBezTo>
                <a:lnTo>
                  <a:pt x="6584006" y="776861"/>
                </a:lnTo>
                <a:lnTo>
                  <a:pt x="6571774" y="802572"/>
                </a:lnTo>
                <a:cubicBezTo>
                  <a:pt x="6563202" y="818526"/>
                  <a:pt x="6553676" y="834004"/>
                  <a:pt x="6542724" y="848768"/>
                </a:cubicBezTo>
                <a:lnTo>
                  <a:pt x="6523808" y="871282"/>
                </a:lnTo>
                <a:lnTo>
                  <a:pt x="6517960" y="882105"/>
                </a:lnTo>
                <a:cubicBezTo>
                  <a:pt x="6519388" y="879247"/>
                  <a:pt x="6519150" y="878295"/>
                  <a:pt x="6517840" y="878771"/>
                </a:cubicBezTo>
                <a:lnTo>
                  <a:pt x="6516856" y="879558"/>
                </a:lnTo>
                <a:lnTo>
                  <a:pt x="6505814" y="892702"/>
                </a:lnTo>
                <a:cubicBezTo>
                  <a:pt x="6492240" y="907109"/>
                  <a:pt x="6477476" y="921158"/>
                  <a:pt x="6461760" y="934493"/>
                </a:cubicBezTo>
                <a:cubicBezTo>
                  <a:pt x="6458904" y="938303"/>
                  <a:pt x="6463666" y="934493"/>
                  <a:pt x="6471286" y="928778"/>
                </a:cubicBezTo>
                <a:cubicBezTo>
                  <a:pt x="6477952" y="923063"/>
                  <a:pt x="6486524" y="915443"/>
                  <a:pt x="6492240" y="910681"/>
                </a:cubicBezTo>
                <a:cubicBezTo>
                  <a:pt x="6475096" y="927826"/>
                  <a:pt x="6460808" y="940208"/>
                  <a:pt x="6444616" y="953543"/>
                </a:cubicBezTo>
                <a:cubicBezTo>
                  <a:pt x="6428424" y="967831"/>
                  <a:pt x="6410324" y="982118"/>
                  <a:pt x="6383656" y="1004026"/>
                </a:cubicBezTo>
                <a:cubicBezTo>
                  <a:pt x="6387466" y="1003073"/>
                  <a:pt x="6446520" y="957353"/>
                  <a:pt x="6403658" y="993548"/>
                </a:cubicBezTo>
                <a:cubicBezTo>
                  <a:pt x="6378892" y="1012598"/>
                  <a:pt x="6353176" y="1030696"/>
                  <a:pt x="6326504" y="1048793"/>
                </a:cubicBezTo>
                <a:cubicBezTo>
                  <a:pt x="6276024" y="1089751"/>
                  <a:pt x="6264592" y="1102133"/>
                  <a:pt x="6251258" y="1116421"/>
                </a:cubicBezTo>
                <a:cubicBezTo>
                  <a:pt x="6244592" y="1123088"/>
                  <a:pt x="6237924" y="1130708"/>
                  <a:pt x="6224588" y="1143091"/>
                </a:cubicBezTo>
                <a:cubicBezTo>
                  <a:pt x="6212204" y="1155473"/>
                  <a:pt x="6193156" y="1172618"/>
                  <a:pt x="6164580" y="1203098"/>
                </a:cubicBezTo>
                <a:cubicBezTo>
                  <a:pt x="6173152" y="1189763"/>
                  <a:pt x="6187440" y="1171666"/>
                  <a:pt x="6205538" y="1151663"/>
                </a:cubicBezTo>
                <a:cubicBezTo>
                  <a:pt x="6223636" y="1132613"/>
                  <a:pt x="6246496" y="1110706"/>
                  <a:pt x="6269356" y="1091656"/>
                </a:cubicBezTo>
                <a:cubicBezTo>
                  <a:pt x="6241732" y="1113563"/>
                  <a:pt x="6259830" y="1098323"/>
                  <a:pt x="6277928" y="1082131"/>
                </a:cubicBezTo>
                <a:cubicBezTo>
                  <a:pt x="6296024" y="1065938"/>
                  <a:pt x="6315076" y="1049746"/>
                  <a:pt x="6289358" y="1068796"/>
                </a:cubicBezTo>
                <a:cubicBezTo>
                  <a:pt x="6251258" y="1102133"/>
                  <a:pt x="6221730" y="1127851"/>
                  <a:pt x="6189346" y="1158331"/>
                </a:cubicBezTo>
                <a:cubicBezTo>
                  <a:pt x="6173152" y="1174523"/>
                  <a:pt x="6156960" y="1190716"/>
                  <a:pt x="6138864" y="1212623"/>
                </a:cubicBezTo>
                <a:cubicBezTo>
                  <a:pt x="6120766" y="1234531"/>
                  <a:pt x="6101716" y="1261201"/>
                  <a:pt x="6084572" y="1296443"/>
                </a:cubicBezTo>
                <a:cubicBezTo>
                  <a:pt x="6088380" y="1287871"/>
                  <a:pt x="6091238" y="1283108"/>
                  <a:pt x="6095048" y="1275488"/>
                </a:cubicBezTo>
                <a:lnTo>
                  <a:pt x="6101290" y="1264686"/>
                </a:lnTo>
                <a:lnTo>
                  <a:pt x="6115050" y="1243103"/>
                </a:lnTo>
                <a:cubicBezTo>
                  <a:pt x="6109810" y="1251199"/>
                  <a:pt x="6105764" y="1257391"/>
                  <a:pt x="6102548" y="1262510"/>
                </a:cubicBezTo>
                <a:lnTo>
                  <a:pt x="6101290" y="1264686"/>
                </a:lnTo>
                <a:lnTo>
                  <a:pt x="6084690" y="1290728"/>
                </a:lnTo>
                <a:cubicBezTo>
                  <a:pt x="6075522" y="1307635"/>
                  <a:pt x="6067426" y="1325494"/>
                  <a:pt x="6060758" y="1344068"/>
                </a:cubicBezTo>
                <a:cubicBezTo>
                  <a:pt x="6054092" y="1362641"/>
                  <a:pt x="6049090" y="1381930"/>
                  <a:pt x="6045756" y="1401456"/>
                </a:cubicBezTo>
                <a:lnTo>
                  <a:pt x="6041406" y="1452636"/>
                </a:lnTo>
                <a:lnTo>
                  <a:pt x="6041352" y="1452058"/>
                </a:lnTo>
                <a:cubicBezTo>
                  <a:pt x="6040994" y="1450748"/>
                  <a:pt x="6040756" y="1453129"/>
                  <a:pt x="6040756" y="1460273"/>
                </a:cubicBezTo>
                <a:lnTo>
                  <a:pt x="6041406" y="1452636"/>
                </a:lnTo>
                <a:lnTo>
                  <a:pt x="6042660" y="1465988"/>
                </a:lnTo>
                <a:cubicBezTo>
                  <a:pt x="6043612" y="1473608"/>
                  <a:pt x="6043612" y="1484086"/>
                  <a:pt x="6045518" y="1495515"/>
                </a:cubicBezTo>
                <a:cubicBezTo>
                  <a:pt x="6047424" y="1506946"/>
                  <a:pt x="6048376" y="1519328"/>
                  <a:pt x="6052186" y="1531711"/>
                </a:cubicBezTo>
                <a:cubicBezTo>
                  <a:pt x="6055044" y="1544331"/>
                  <a:pt x="6058616" y="1556773"/>
                  <a:pt x="6062336" y="1568173"/>
                </a:cubicBezTo>
                <a:lnTo>
                  <a:pt x="6069266" y="1587131"/>
                </a:lnTo>
                <a:lnTo>
                  <a:pt x="6053138" y="1544093"/>
                </a:lnTo>
                <a:cubicBezTo>
                  <a:pt x="6051232" y="1534568"/>
                  <a:pt x="6047424" y="1524090"/>
                  <a:pt x="6045518" y="1513613"/>
                </a:cubicBezTo>
                <a:cubicBezTo>
                  <a:pt x="6043612" y="1503136"/>
                  <a:pt x="6040756" y="1491706"/>
                  <a:pt x="6039804" y="1479323"/>
                </a:cubicBezTo>
                <a:cubicBezTo>
                  <a:pt x="6038850" y="1466940"/>
                  <a:pt x="6037898" y="1454558"/>
                  <a:pt x="6037898" y="1440271"/>
                </a:cubicBezTo>
                <a:cubicBezTo>
                  <a:pt x="6037898" y="1426936"/>
                  <a:pt x="6038850" y="1412648"/>
                  <a:pt x="6041708" y="1396456"/>
                </a:cubicBezTo>
                <a:cubicBezTo>
                  <a:pt x="6046472" y="1365023"/>
                  <a:pt x="6056948" y="1329781"/>
                  <a:pt x="6075998" y="1292633"/>
                </a:cubicBezTo>
                <a:cubicBezTo>
                  <a:pt x="6085524" y="1273583"/>
                  <a:pt x="6097904" y="1255486"/>
                  <a:pt x="6111240" y="1236436"/>
                </a:cubicBezTo>
                <a:cubicBezTo>
                  <a:pt x="6125528" y="1218338"/>
                  <a:pt x="6140768" y="1199288"/>
                  <a:pt x="6158866" y="1181191"/>
                </a:cubicBezTo>
                <a:lnTo>
                  <a:pt x="6150292" y="1194526"/>
                </a:lnTo>
                <a:cubicBezTo>
                  <a:pt x="6193156" y="1144996"/>
                  <a:pt x="6235066" y="1109753"/>
                  <a:pt x="6274118" y="1078321"/>
                </a:cubicBezTo>
                <a:cubicBezTo>
                  <a:pt x="6313172" y="1046888"/>
                  <a:pt x="6349366" y="1019266"/>
                  <a:pt x="6382704" y="992596"/>
                </a:cubicBezTo>
                <a:cubicBezTo>
                  <a:pt x="6416992" y="965926"/>
                  <a:pt x="6448424" y="938303"/>
                  <a:pt x="6477952" y="908776"/>
                </a:cubicBezTo>
                <a:cubicBezTo>
                  <a:pt x="6507480" y="878296"/>
                  <a:pt x="6534150" y="845910"/>
                  <a:pt x="6554152" y="806858"/>
                </a:cubicBezTo>
                <a:cubicBezTo>
                  <a:pt x="6577966" y="766853"/>
                  <a:pt x="6594158" y="722085"/>
                  <a:pt x="6600824" y="673508"/>
                </a:cubicBezTo>
                <a:lnTo>
                  <a:pt x="6598774" y="696078"/>
                </a:lnTo>
                <a:lnTo>
                  <a:pt x="6602730" y="678270"/>
                </a:lnTo>
                <a:cubicBezTo>
                  <a:pt x="6603684" y="674460"/>
                  <a:pt x="6604636" y="670650"/>
                  <a:pt x="6605588" y="665887"/>
                </a:cubicBezTo>
                <a:cubicBezTo>
                  <a:pt x="6606540" y="661125"/>
                  <a:pt x="6606540" y="655410"/>
                  <a:pt x="6607492" y="647790"/>
                </a:cubicBezTo>
                <a:cubicBezTo>
                  <a:pt x="6607492" y="633502"/>
                  <a:pt x="6608446" y="612547"/>
                  <a:pt x="6603684" y="582067"/>
                </a:cubicBezTo>
                <a:cubicBezTo>
                  <a:pt x="6603684" y="593497"/>
                  <a:pt x="6602730" y="599212"/>
                  <a:pt x="6602730" y="599212"/>
                </a:cubicBezTo>
                <a:cubicBezTo>
                  <a:pt x="6602730" y="600165"/>
                  <a:pt x="6602730" y="595402"/>
                  <a:pt x="6601778" y="587782"/>
                </a:cubicBezTo>
                <a:cubicBezTo>
                  <a:pt x="6600824" y="572542"/>
                  <a:pt x="6596064" y="544920"/>
                  <a:pt x="6588444" y="519202"/>
                </a:cubicBezTo>
                <a:cubicBezTo>
                  <a:pt x="6589396" y="523965"/>
                  <a:pt x="6591300" y="531585"/>
                  <a:pt x="6592252" y="540157"/>
                </a:cubicBezTo>
                <a:cubicBezTo>
                  <a:pt x="6594158" y="548730"/>
                  <a:pt x="6595110" y="559207"/>
                  <a:pt x="6597016" y="569685"/>
                </a:cubicBezTo>
                <a:cubicBezTo>
                  <a:pt x="6598920" y="591592"/>
                  <a:pt x="6601778" y="616357"/>
                  <a:pt x="6600824" y="638265"/>
                </a:cubicBezTo>
                <a:cubicBezTo>
                  <a:pt x="6599872" y="682080"/>
                  <a:pt x="6591300" y="714465"/>
                  <a:pt x="6590348" y="696367"/>
                </a:cubicBezTo>
                <a:cubicBezTo>
                  <a:pt x="6593204" y="664935"/>
                  <a:pt x="6598920" y="612547"/>
                  <a:pt x="6591300" y="556350"/>
                </a:cubicBezTo>
                <a:cubicBezTo>
                  <a:pt x="6584632" y="501105"/>
                  <a:pt x="6564630" y="443002"/>
                  <a:pt x="6540818" y="406807"/>
                </a:cubicBezTo>
                <a:lnTo>
                  <a:pt x="6543676" y="409665"/>
                </a:lnTo>
                <a:cubicBezTo>
                  <a:pt x="6516052" y="353467"/>
                  <a:pt x="6487478" y="320130"/>
                  <a:pt x="6465572" y="296317"/>
                </a:cubicBezTo>
                <a:cubicBezTo>
                  <a:pt x="6442710" y="273457"/>
                  <a:pt x="6425566" y="259170"/>
                  <a:pt x="6406516" y="245835"/>
                </a:cubicBezTo>
                <a:cubicBezTo>
                  <a:pt x="6396992" y="236310"/>
                  <a:pt x="6385560" y="227737"/>
                  <a:pt x="6373178" y="219165"/>
                </a:cubicBezTo>
                <a:cubicBezTo>
                  <a:pt x="6367464" y="214402"/>
                  <a:pt x="6359844" y="210592"/>
                  <a:pt x="6353176" y="206782"/>
                </a:cubicBezTo>
                <a:cubicBezTo>
                  <a:pt x="6346508" y="202020"/>
                  <a:pt x="6338888" y="198210"/>
                  <a:pt x="6332220" y="194400"/>
                </a:cubicBezTo>
                <a:cubicBezTo>
                  <a:pt x="6325552" y="190590"/>
                  <a:pt x="6317932" y="187732"/>
                  <a:pt x="6310312" y="183922"/>
                </a:cubicBezTo>
                <a:cubicBezTo>
                  <a:pt x="6302692" y="180112"/>
                  <a:pt x="6296024" y="177255"/>
                  <a:pt x="6288404" y="173445"/>
                </a:cubicBezTo>
                <a:cubicBezTo>
                  <a:pt x="6274118" y="166777"/>
                  <a:pt x="6258878" y="162015"/>
                  <a:pt x="6245544" y="156300"/>
                </a:cubicBezTo>
                <a:lnTo>
                  <a:pt x="6247354" y="154489"/>
                </a:lnTo>
                <a:lnTo>
                  <a:pt x="6323648" y="189637"/>
                </a:lnTo>
                <a:lnTo>
                  <a:pt x="6317932" y="182017"/>
                </a:lnTo>
                <a:cubicBezTo>
                  <a:pt x="6326504" y="186780"/>
                  <a:pt x="6335078" y="192495"/>
                  <a:pt x="6342698" y="197257"/>
                </a:cubicBezTo>
                <a:cubicBezTo>
                  <a:pt x="6350318" y="202020"/>
                  <a:pt x="6357938" y="206782"/>
                  <a:pt x="6365558" y="211545"/>
                </a:cubicBezTo>
                <a:cubicBezTo>
                  <a:pt x="6373178" y="216307"/>
                  <a:pt x="6379846" y="221070"/>
                  <a:pt x="6386512" y="225832"/>
                </a:cubicBezTo>
                <a:cubicBezTo>
                  <a:pt x="6393180" y="230595"/>
                  <a:pt x="6398896" y="234405"/>
                  <a:pt x="6405564" y="239167"/>
                </a:cubicBezTo>
                <a:cubicBezTo>
                  <a:pt x="6431280" y="258217"/>
                  <a:pt x="6454140" y="276315"/>
                  <a:pt x="6476048" y="299175"/>
                </a:cubicBezTo>
                <a:cubicBezTo>
                  <a:pt x="6459856" y="282030"/>
                  <a:pt x="6440804" y="262980"/>
                  <a:pt x="6418898" y="243930"/>
                </a:cubicBezTo>
                <a:cubicBezTo>
                  <a:pt x="6396992" y="225832"/>
                  <a:pt x="6373178" y="208687"/>
                  <a:pt x="6348412" y="194400"/>
                </a:cubicBezTo>
                <a:cubicBezTo>
                  <a:pt x="6341746" y="190590"/>
                  <a:pt x="6336030" y="187732"/>
                  <a:pt x="6330316" y="183922"/>
                </a:cubicBezTo>
                <a:cubicBezTo>
                  <a:pt x="6323648" y="181065"/>
                  <a:pt x="6317932" y="178207"/>
                  <a:pt x="6312218" y="175350"/>
                </a:cubicBezTo>
                <a:cubicBezTo>
                  <a:pt x="6300788" y="169635"/>
                  <a:pt x="6290310" y="163920"/>
                  <a:pt x="6280784" y="161062"/>
                </a:cubicBezTo>
                <a:cubicBezTo>
                  <a:pt x="6261736" y="154395"/>
                  <a:pt x="6247448" y="150585"/>
                  <a:pt x="6241732" y="150585"/>
                </a:cubicBezTo>
                <a:lnTo>
                  <a:pt x="6215064" y="139155"/>
                </a:lnTo>
                <a:cubicBezTo>
                  <a:pt x="6206492" y="135345"/>
                  <a:pt x="6197918" y="131535"/>
                  <a:pt x="6188392" y="128677"/>
                </a:cubicBezTo>
                <a:lnTo>
                  <a:pt x="6160772" y="123915"/>
                </a:lnTo>
                <a:cubicBezTo>
                  <a:pt x="6150292" y="120105"/>
                  <a:pt x="6144578" y="118200"/>
                  <a:pt x="6144578" y="117247"/>
                </a:cubicBezTo>
                <a:cubicBezTo>
                  <a:pt x="6144578" y="116295"/>
                  <a:pt x="6148388" y="115342"/>
                  <a:pt x="6156960" y="116295"/>
                </a:cubicBezTo>
                <a:close/>
                <a:moveTo>
                  <a:pt x="5682616" y="104865"/>
                </a:moveTo>
                <a:cubicBezTo>
                  <a:pt x="5677852" y="107723"/>
                  <a:pt x="5669280" y="110580"/>
                  <a:pt x="5650230" y="118200"/>
                </a:cubicBezTo>
                <a:cubicBezTo>
                  <a:pt x="5658804" y="113438"/>
                  <a:pt x="5670232" y="109628"/>
                  <a:pt x="5682616" y="104865"/>
                </a:cubicBezTo>
                <a:close/>
                <a:moveTo>
                  <a:pt x="6061712" y="64860"/>
                </a:moveTo>
                <a:cubicBezTo>
                  <a:pt x="6070284" y="64860"/>
                  <a:pt x="6083618" y="65813"/>
                  <a:pt x="6104572" y="67718"/>
                </a:cubicBezTo>
                <a:lnTo>
                  <a:pt x="6052466" y="65195"/>
                </a:lnTo>
                <a:lnTo>
                  <a:pt x="6052900" y="64979"/>
                </a:lnTo>
                <a:cubicBezTo>
                  <a:pt x="6054566" y="64860"/>
                  <a:pt x="6057424" y="64860"/>
                  <a:pt x="6061712" y="64860"/>
                </a:cubicBezTo>
                <a:close/>
                <a:moveTo>
                  <a:pt x="5808346" y="57240"/>
                </a:moveTo>
                <a:cubicBezTo>
                  <a:pt x="5799772" y="60097"/>
                  <a:pt x="5789296" y="62955"/>
                  <a:pt x="5777866" y="65813"/>
                </a:cubicBezTo>
                <a:cubicBezTo>
                  <a:pt x="5782628" y="63907"/>
                  <a:pt x="5790248" y="61050"/>
                  <a:pt x="5808346" y="57240"/>
                </a:cubicBezTo>
                <a:close/>
                <a:moveTo>
                  <a:pt x="5896848" y="50889"/>
                </a:moveTo>
                <a:lnTo>
                  <a:pt x="5851208" y="58193"/>
                </a:lnTo>
                <a:cubicBezTo>
                  <a:pt x="5835968" y="61050"/>
                  <a:pt x="5823584" y="63908"/>
                  <a:pt x="5815012" y="65813"/>
                </a:cubicBezTo>
                <a:cubicBezTo>
                  <a:pt x="5798820" y="69622"/>
                  <a:pt x="5801678" y="70575"/>
                  <a:pt x="5847398" y="63908"/>
                </a:cubicBezTo>
                <a:cubicBezTo>
                  <a:pt x="5832158" y="66765"/>
                  <a:pt x="5803584" y="70575"/>
                  <a:pt x="5773104" y="78195"/>
                </a:cubicBezTo>
                <a:cubicBezTo>
                  <a:pt x="5756910" y="81052"/>
                  <a:pt x="5740718" y="84863"/>
                  <a:pt x="5725478" y="89625"/>
                </a:cubicBezTo>
                <a:cubicBezTo>
                  <a:pt x="5717858" y="91530"/>
                  <a:pt x="5710236" y="93435"/>
                  <a:pt x="5702618" y="96293"/>
                </a:cubicBezTo>
                <a:cubicBezTo>
                  <a:pt x="5694998" y="99150"/>
                  <a:pt x="5688330" y="101055"/>
                  <a:pt x="5681662" y="103913"/>
                </a:cubicBezTo>
                <a:cubicBezTo>
                  <a:pt x="5687378" y="102008"/>
                  <a:pt x="5683568" y="102008"/>
                  <a:pt x="5673090" y="104865"/>
                </a:cubicBezTo>
                <a:cubicBezTo>
                  <a:pt x="5668328" y="106770"/>
                  <a:pt x="5661660" y="108675"/>
                  <a:pt x="5654040" y="110580"/>
                </a:cubicBezTo>
                <a:cubicBezTo>
                  <a:pt x="5646420" y="113438"/>
                  <a:pt x="5638800" y="116295"/>
                  <a:pt x="5630228" y="119153"/>
                </a:cubicBezTo>
                <a:cubicBezTo>
                  <a:pt x="5621656" y="122010"/>
                  <a:pt x="5613084" y="124868"/>
                  <a:pt x="5604510" y="128678"/>
                </a:cubicBezTo>
                <a:cubicBezTo>
                  <a:pt x="5595936" y="132488"/>
                  <a:pt x="5587364" y="136298"/>
                  <a:pt x="5579744" y="139155"/>
                </a:cubicBezTo>
                <a:cubicBezTo>
                  <a:pt x="5572124" y="142965"/>
                  <a:pt x="5564504" y="145823"/>
                  <a:pt x="5558790" y="148680"/>
                </a:cubicBezTo>
                <a:cubicBezTo>
                  <a:pt x="5553076" y="151538"/>
                  <a:pt x="5548312" y="153443"/>
                  <a:pt x="5545456" y="155348"/>
                </a:cubicBezTo>
                <a:cubicBezTo>
                  <a:pt x="5549264" y="152490"/>
                  <a:pt x="5559744" y="145823"/>
                  <a:pt x="5575936" y="138203"/>
                </a:cubicBezTo>
                <a:cubicBezTo>
                  <a:pt x="5584508" y="134393"/>
                  <a:pt x="5594032" y="129630"/>
                  <a:pt x="5603558" y="124868"/>
                </a:cubicBezTo>
                <a:cubicBezTo>
                  <a:pt x="5613084" y="121058"/>
                  <a:pt x="5624512" y="116295"/>
                  <a:pt x="5635944" y="111533"/>
                </a:cubicBezTo>
                <a:cubicBezTo>
                  <a:pt x="5642610" y="108675"/>
                  <a:pt x="5648324" y="106770"/>
                  <a:pt x="5654040" y="103913"/>
                </a:cubicBezTo>
                <a:cubicBezTo>
                  <a:pt x="5659756" y="102008"/>
                  <a:pt x="5666424" y="99150"/>
                  <a:pt x="5672136" y="97245"/>
                </a:cubicBezTo>
                <a:cubicBezTo>
                  <a:pt x="5684520" y="93435"/>
                  <a:pt x="5696904" y="88673"/>
                  <a:pt x="5709284" y="84863"/>
                </a:cubicBezTo>
                <a:cubicBezTo>
                  <a:pt x="5734050" y="78195"/>
                  <a:pt x="5757862" y="70575"/>
                  <a:pt x="5777864" y="65813"/>
                </a:cubicBezTo>
                <a:cubicBezTo>
                  <a:pt x="5773104" y="67718"/>
                  <a:pt x="5770244" y="69622"/>
                  <a:pt x="5762624" y="71528"/>
                </a:cubicBezTo>
                <a:cubicBezTo>
                  <a:pt x="5810250" y="58193"/>
                  <a:pt x="5836920" y="55335"/>
                  <a:pt x="5851208" y="52478"/>
                </a:cubicBezTo>
                <a:cubicBezTo>
                  <a:pt x="5865496" y="50572"/>
                  <a:pt x="5867400" y="50572"/>
                  <a:pt x="5870258" y="51525"/>
                </a:cubicBezTo>
                <a:cubicBezTo>
                  <a:pt x="5873116" y="52478"/>
                  <a:pt x="5875972" y="52478"/>
                  <a:pt x="5889308" y="51525"/>
                </a:cubicBezTo>
                <a:close/>
                <a:moveTo>
                  <a:pt x="5904086" y="50279"/>
                </a:moveTo>
                <a:lnTo>
                  <a:pt x="5896848" y="50889"/>
                </a:lnTo>
                <a:lnTo>
                  <a:pt x="5898832" y="50572"/>
                </a:lnTo>
                <a:close/>
                <a:moveTo>
                  <a:pt x="5995036" y="43905"/>
                </a:moveTo>
                <a:cubicBezTo>
                  <a:pt x="5996940" y="43905"/>
                  <a:pt x="5999798" y="43905"/>
                  <a:pt x="6002656" y="43905"/>
                </a:cubicBezTo>
                <a:cubicBezTo>
                  <a:pt x="5997892" y="43905"/>
                  <a:pt x="5994084" y="44857"/>
                  <a:pt x="5989320" y="44857"/>
                </a:cubicBezTo>
                <a:close/>
                <a:moveTo>
                  <a:pt x="5989320" y="43905"/>
                </a:moveTo>
                <a:cubicBezTo>
                  <a:pt x="5977890" y="46763"/>
                  <a:pt x="5966460" y="47715"/>
                  <a:pt x="5955030" y="50572"/>
                </a:cubicBezTo>
                <a:cubicBezTo>
                  <a:pt x="5974080" y="49620"/>
                  <a:pt x="5993130" y="49620"/>
                  <a:pt x="6012180" y="49620"/>
                </a:cubicBezTo>
                <a:cubicBezTo>
                  <a:pt x="6031230" y="50572"/>
                  <a:pt x="6050280" y="50572"/>
                  <a:pt x="6069330" y="52478"/>
                </a:cubicBezTo>
                <a:cubicBezTo>
                  <a:pt x="6025516" y="49620"/>
                  <a:pt x="5981700" y="48668"/>
                  <a:pt x="5937884" y="52478"/>
                </a:cubicBezTo>
                <a:cubicBezTo>
                  <a:pt x="5894546" y="54978"/>
                  <a:pt x="5940908" y="48727"/>
                  <a:pt x="5914888" y="49677"/>
                </a:cubicBezTo>
                <a:lnTo>
                  <a:pt x="5904086" y="50279"/>
                </a:lnTo>
                <a:lnTo>
                  <a:pt x="5920384" y="48905"/>
                </a:lnTo>
                <a:cubicBezTo>
                  <a:pt x="5934552" y="47715"/>
                  <a:pt x="5953126" y="46286"/>
                  <a:pt x="5977890" y="44857"/>
                </a:cubicBezTo>
                <a:cubicBezTo>
                  <a:pt x="5981700" y="43905"/>
                  <a:pt x="5985510" y="43905"/>
                  <a:pt x="5989320" y="43905"/>
                </a:cubicBezTo>
                <a:close/>
                <a:moveTo>
                  <a:pt x="5997730" y="6148"/>
                </a:moveTo>
                <a:cubicBezTo>
                  <a:pt x="5967412" y="6281"/>
                  <a:pt x="5945266" y="8424"/>
                  <a:pt x="5944552" y="10568"/>
                </a:cubicBezTo>
                <a:lnTo>
                  <a:pt x="5940744" y="9615"/>
                </a:lnTo>
                <a:cubicBezTo>
                  <a:pt x="5928360" y="9615"/>
                  <a:pt x="5916930" y="10568"/>
                  <a:pt x="5908358" y="11520"/>
                </a:cubicBezTo>
                <a:cubicBezTo>
                  <a:pt x="5899786" y="12473"/>
                  <a:pt x="5893118" y="13425"/>
                  <a:pt x="5887404" y="14378"/>
                </a:cubicBezTo>
                <a:cubicBezTo>
                  <a:pt x="5875972" y="16283"/>
                  <a:pt x="5870258" y="18188"/>
                  <a:pt x="5862638" y="20093"/>
                </a:cubicBezTo>
                <a:cubicBezTo>
                  <a:pt x="5855018" y="21998"/>
                  <a:pt x="5847398" y="23903"/>
                  <a:pt x="5833112" y="26760"/>
                </a:cubicBezTo>
                <a:cubicBezTo>
                  <a:pt x="5818824" y="29618"/>
                  <a:pt x="5797868" y="32475"/>
                  <a:pt x="5766436" y="40095"/>
                </a:cubicBezTo>
                <a:cubicBezTo>
                  <a:pt x="5766436" y="41048"/>
                  <a:pt x="5772150" y="41048"/>
                  <a:pt x="5783580" y="39143"/>
                </a:cubicBezTo>
                <a:cubicBezTo>
                  <a:pt x="5795964" y="37238"/>
                  <a:pt x="5813108" y="33428"/>
                  <a:pt x="5835968" y="29618"/>
                </a:cubicBezTo>
                <a:cubicBezTo>
                  <a:pt x="5855018" y="25808"/>
                  <a:pt x="5866448" y="22950"/>
                  <a:pt x="5882640" y="20093"/>
                </a:cubicBezTo>
                <a:cubicBezTo>
                  <a:pt x="5891212" y="19140"/>
                  <a:pt x="5900738" y="16283"/>
                  <a:pt x="5913120" y="15330"/>
                </a:cubicBezTo>
                <a:cubicBezTo>
                  <a:pt x="5925504" y="13425"/>
                  <a:pt x="5941696" y="11520"/>
                  <a:pt x="5961698" y="10568"/>
                </a:cubicBezTo>
                <a:cubicBezTo>
                  <a:pt x="5971224" y="11520"/>
                  <a:pt x="5969318" y="12473"/>
                  <a:pt x="5962650" y="12473"/>
                </a:cubicBezTo>
                <a:cubicBezTo>
                  <a:pt x="5955984" y="12473"/>
                  <a:pt x="5944552" y="13425"/>
                  <a:pt x="5933124" y="14378"/>
                </a:cubicBezTo>
                <a:cubicBezTo>
                  <a:pt x="5911216" y="16283"/>
                  <a:pt x="5891212" y="18188"/>
                  <a:pt x="5919788" y="19140"/>
                </a:cubicBezTo>
                <a:cubicBezTo>
                  <a:pt x="5926456" y="19140"/>
                  <a:pt x="5943600" y="18188"/>
                  <a:pt x="5963604" y="17235"/>
                </a:cubicBezTo>
                <a:cubicBezTo>
                  <a:pt x="5974080" y="16283"/>
                  <a:pt x="5984558" y="16283"/>
                  <a:pt x="5995988" y="16283"/>
                </a:cubicBezTo>
                <a:cubicBezTo>
                  <a:pt x="6001704" y="16283"/>
                  <a:pt x="6007418" y="16283"/>
                  <a:pt x="6013132" y="16283"/>
                </a:cubicBezTo>
                <a:cubicBezTo>
                  <a:pt x="6018848" y="17235"/>
                  <a:pt x="6023612" y="17235"/>
                  <a:pt x="6029324" y="17235"/>
                </a:cubicBezTo>
                <a:cubicBezTo>
                  <a:pt x="6072188" y="18188"/>
                  <a:pt x="6103620" y="23903"/>
                  <a:pt x="6074092" y="23903"/>
                </a:cubicBezTo>
                <a:cubicBezTo>
                  <a:pt x="6056948" y="21045"/>
                  <a:pt x="6038850" y="21045"/>
                  <a:pt x="6021704" y="20093"/>
                </a:cubicBezTo>
                <a:cubicBezTo>
                  <a:pt x="6004560" y="19140"/>
                  <a:pt x="5986464" y="20093"/>
                  <a:pt x="5969318" y="20093"/>
                </a:cubicBezTo>
                <a:cubicBezTo>
                  <a:pt x="5966460" y="24855"/>
                  <a:pt x="5891212" y="29618"/>
                  <a:pt x="5896928" y="31523"/>
                </a:cubicBezTo>
                <a:cubicBezTo>
                  <a:pt x="5834064" y="40095"/>
                  <a:pt x="5773104" y="46763"/>
                  <a:pt x="5712144" y="70576"/>
                </a:cubicBezTo>
                <a:cubicBezTo>
                  <a:pt x="5699760" y="76290"/>
                  <a:pt x="5704524" y="77243"/>
                  <a:pt x="5700712" y="80101"/>
                </a:cubicBezTo>
                <a:cubicBezTo>
                  <a:pt x="5698808" y="82005"/>
                  <a:pt x="5694046" y="83910"/>
                  <a:pt x="5683568" y="87721"/>
                </a:cubicBezTo>
                <a:cubicBezTo>
                  <a:pt x="5673092" y="91530"/>
                  <a:pt x="5656898" y="96293"/>
                  <a:pt x="5632132" y="105818"/>
                </a:cubicBezTo>
                <a:cubicBezTo>
                  <a:pt x="5612130" y="111533"/>
                  <a:pt x="5583556" y="122010"/>
                  <a:pt x="5550218" y="137251"/>
                </a:cubicBezTo>
                <a:cubicBezTo>
                  <a:pt x="5516880" y="152490"/>
                  <a:pt x="5480686" y="170588"/>
                  <a:pt x="5444492" y="192496"/>
                </a:cubicBezTo>
                <a:cubicBezTo>
                  <a:pt x="5372100" y="235358"/>
                  <a:pt x="5304472" y="285841"/>
                  <a:pt x="5269230" y="314416"/>
                </a:cubicBezTo>
                <a:cubicBezTo>
                  <a:pt x="5249228" y="330608"/>
                  <a:pt x="5229224" y="348706"/>
                  <a:pt x="5209224" y="366803"/>
                </a:cubicBezTo>
                <a:cubicBezTo>
                  <a:pt x="5213032" y="365851"/>
                  <a:pt x="5241608" y="341086"/>
                  <a:pt x="5266372" y="322036"/>
                </a:cubicBezTo>
                <a:cubicBezTo>
                  <a:pt x="5290186" y="302986"/>
                  <a:pt x="5309236" y="288698"/>
                  <a:pt x="5290186" y="305843"/>
                </a:cubicBezTo>
                <a:cubicBezTo>
                  <a:pt x="5257800" y="331561"/>
                  <a:pt x="5225416" y="357278"/>
                  <a:pt x="5193984" y="384901"/>
                </a:cubicBezTo>
                <a:lnTo>
                  <a:pt x="5199698" y="377281"/>
                </a:lnTo>
                <a:cubicBezTo>
                  <a:pt x="5183504" y="390616"/>
                  <a:pt x="5168266" y="403951"/>
                  <a:pt x="5153024" y="418238"/>
                </a:cubicBezTo>
                <a:cubicBezTo>
                  <a:pt x="5137786" y="431573"/>
                  <a:pt x="5123498" y="445861"/>
                  <a:pt x="5110164" y="459195"/>
                </a:cubicBezTo>
                <a:cubicBezTo>
                  <a:pt x="5135880" y="429668"/>
                  <a:pt x="5205412" y="372518"/>
                  <a:pt x="5188268" y="380138"/>
                </a:cubicBezTo>
                <a:cubicBezTo>
                  <a:pt x="5142548" y="417286"/>
                  <a:pt x="5134928" y="422048"/>
                  <a:pt x="5095876" y="459195"/>
                </a:cubicBezTo>
                <a:cubicBezTo>
                  <a:pt x="5104448" y="450623"/>
                  <a:pt x="5112068" y="443956"/>
                  <a:pt x="5110164" y="443956"/>
                </a:cubicBezTo>
                <a:cubicBezTo>
                  <a:pt x="5065396" y="483961"/>
                  <a:pt x="5046346" y="504916"/>
                  <a:pt x="5034916" y="518251"/>
                </a:cubicBezTo>
                <a:cubicBezTo>
                  <a:pt x="5024438" y="531586"/>
                  <a:pt x="5020628" y="537301"/>
                  <a:pt x="5011104" y="548731"/>
                </a:cubicBezTo>
                <a:cubicBezTo>
                  <a:pt x="4971098" y="593498"/>
                  <a:pt x="4993958" y="573496"/>
                  <a:pt x="5025392" y="543968"/>
                </a:cubicBezTo>
                <a:cubicBezTo>
                  <a:pt x="5056824" y="515393"/>
                  <a:pt x="5098732" y="477293"/>
                  <a:pt x="5094924" y="484913"/>
                </a:cubicBezTo>
                <a:cubicBezTo>
                  <a:pt x="5053012" y="524918"/>
                  <a:pt x="5012056" y="565876"/>
                  <a:pt x="4972050" y="606833"/>
                </a:cubicBezTo>
                <a:cubicBezTo>
                  <a:pt x="4932046" y="647791"/>
                  <a:pt x="4892040" y="690653"/>
                  <a:pt x="4843464" y="723038"/>
                </a:cubicBezTo>
                <a:cubicBezTo>
                  <a:pt x="4867276" y="704941"/>
                  <a:pt x="4888230" y="683985"/>
                  <a:pt x="4878704" y="689701"/>
                </a:cubicBezTo>
                <a:cubicBezTo>
                  <a:pt x="4861560" y="703035"/>
                  <a:pt x="4852036" y="708751"/>
                  <a:pt x="4847272" y="711608"/>
                </a:cubicBezTo>
                <a:cubicBezTo>
                  <a:pt x="4842512" y="715418"/>
                  <a:pt x="4840604" y="715418"/>
                  <a:pt x="4838700" y="716371"/>
                </a:cubicBezTo>
                <a:cubicBezTo>
                  <a:pt x="4835844" y="717323"/>
                  <a:pt x="4832986" y="719228"/>
                  <a:pt x="4824412" y="723991"/>
                </a:cubicBezTo>
                <a:cubicBezTo>
                  <a:pt x="4814888" y="728753"/>
                  <a:pt x="4800600" y="738278"/>
                  <a:pt x="4772978" y="746851"/>
                </a:cubicBezTo>
                <a:cubicBezTo>
                  <a:pt x="4774884" y="747803"/>
                  <a:pt x="4772978" y="748756"/>
                  <a:pt x="4770120" y="750660"/>
                </a:cubicBezTo>
                <a:cubicBezTo>
                  <a:pt x="4766312" y="752566"/>
                  <a:pt x="4761548" y="754471"/>
                  <a:pt x="4753928" y="756376"/>
                </a:cubicBezTo>
                <a:cubicBezTo>
                  <a:pt x="4739640" y="760185"/>
                  <a:pt x="4718686" y="763043"/>
                  <a:pt x="4693920" y="761138"/>
                </a:cubicBezTo>
                <a:cubicBezTo>
                  <a:pt x="4670108" y="759233"/>
                  <a:pt x="4642486" y="752566"/>
                  <a:pt x="4617720" y="743993"/>
                </a:cubicBezTo>
                <a:cubicBezTo>
                  <a:pt x="4592004" y="735421"/>
                  <a:pt x="4569144" y="724943"/>
                  <a:pt x="4549140" y="717323"/>
                </a:cubicBezTo>
                <a:cubicBezTo>
                  <a:pt x="4531996" y="707798"/>
                  <a:pt x="4521518" y="702083"/>
                  <a:pt x="4525328" y="703035"/>
                </a:cubicBezTo>
                <a:cubicBezTo>
                  <a:pt x="4529138" y="703988"/>
                  <a:pt x="4547236" y="712560"/>
                  <a:pt x="4586288" y="729706"/>
                </a:cubicBezTo>
                <a:cubicBezTo>
                  <a:pt x="4582478" y="725896"/>
                  <a:pt x="4553904" y="712560"/>
                  <a:pt x="4522470" y="697321"/>
                </a:cubicBezTo>
                <a:cubicBezTo>
                  <a:pt x="4506278" y="689701"/>
                  <a:pt x="4489132" y="682081"/>
                  <a:pt x="4473892" y="675413"/>
                </a:cubicBezTo>
                <a:cubicBezTo>
                  <a:pt x="4457700" y="669698"/>
                  <a:pt x="4443412" y="664935"/>
                  <a:pt x="4433888" y="661126"/>
                </a:cubicBezTo>
                <a:cubicBezTo>
                  <a:pt x="4431030" y="660173"/>
                  <a:pt x="4427220" y="659221"/>
                  <a:pt x="4424364" y="658268"/>
                </a:cubicBezTo>
                <a:cubicBezTo>
                  <a:pt x="4421504" y="657316"/>
                  <a:pt x="4417696" y="656363"/>
                  <a:pt x="4413886" y="655410"/>
                </a:cubicBezTo>
                <a:cubicBezTo>
                  <a:pt x="4406266" y="653506"/>
                  <a:pt x="4397692" y="651601"/>
                  <a:pt x="4390072" y="649696"/>
                </a:cubicBezTo>
                <a:cubicBezTo>
                  <a:pt x="4381500" y="648743"/>
                  <a:pt x="4373880" y="645885"/>
                  <a:pt x="4366260" y="644933"/>
                </a:cubicBezTo>
                <a:cubicBezTo>
                  <a:pt x="4357688" y="643981"/>
                  <a:pt x="4351020" y="643028"/>
                  <a:pt x="4344352" y="642076"/>
                </a:cubicBezTo>
                <a:cubicBezTo>
                  <a:pt x="4360544" y="645885"/>
                  <a:pt x="4365308" y="647791"/>
                  <a:pt x="4356736" y="647791"/>
                </a:cubicBezTo>
                <a:cubicBezTo>
                  <a:pt x="4352926" y="647791"/>
                  <a:pt x="4345304" y="646838"/>
                  <a:pt x="4333876" y="645885"/>
                </a:cubicBezTo>
                <a:cubicBezTo>
                  <a:pt x="4329112" y="645885"/>
                  <a:pt x="4322444" y="644933"/>
                  <a:pt x="4314826" y="643981"/>
                </a:cubicBezTo>
                <a:cubicBezTo>
                  <a:pt x="4307204" y="643028"/>
                  <a:pt x="4299586" y="643028"/>
                  <a:pt x="4290060" y="642076"/>
                </a:cubicBezTo>
                <a:lnTo>
                  <a:pt x="4285298" y="643028"/>
                </a:lnTo>
                <a:cubicBezTo>
                  <a:pt x="4300538" y="644933"/>
                  <a:pt x="4316730" y="645885"/>
                  <a:pt x="4332924" y="649696"/>
                </a:cubicBezTo>
                <a:cubicBezTo>
                  <a:pt x="4341496" y="651601"/>
                  <a:pt x="4350068" y="652553"/>
                  <a:pt x="4358640" y="654458"/>
                </a:cubicBezTo>
                <a:cubicBezTo>
                  <a:pt x="4363404" y="655410"/>
                  <a:pt x="4368166" y="656363"/>
                  <a:pt x="4371976" y="657316"/>
                </a:cubicBezTo>
                <a:cubicBezTo>
                  <a:pt x="4375786" y="658268"/>
                  <a:pt x="4379596" y="660173"/>
                  <a:pt x="4384358" y="661126"/>
                </a:cubicBezTo>
                <a:cubicBezTo>
                  <a:pt x="4401504" y="665888"/>
                  <a:pt x="4418648" y="669698"/>
                  <a:pt x="4435792" y="677318"/>
                </a:cubicBezTo>
                <a:cubicBezTo>
                  <a:pt x="4452938" y="683985"/>
                  <a:pt x="4470084" y="689701"/>
                  <a:pt x="4486276" y="697321"/>
                </a:cubicBezTo>
                <a:cubicBezTo>
                  <a:pt x="4518660" y="712560"/>
                  <a:pt x="4550092" y="727801"/>
                  <a:pt x="4578668" y="740183"/>
                </a:cubicBezTo>
                <a:cubicBezTo>
                  <a:pt x="4606292" y="752566"/>
                  <a:pt x="4632960" y="760185"/>
                  <a:pt x="4652012" y="763996"/>
                </a:cubicBezTo>
                <a:cubicBezTo>
                  <a:pt x="4644392" y="763043"/>
                  <a:pt x="4637724" y="762091"/>
                  <a:pt x="4630104" y="760185"/>
                </a:cubicBezTo>
                <a:cubicBezTo>
                  <a:pt x="4647248" y="765901"/>
                  <a:pt x="4665344" y="770663"/>
                  <a:pt x="4684396" y="773521"/>
                </a:cubicBezTo>
                <a:cubicBezTo>
                  <a:pt x="4702492" y="775426"/>
                  <a:pt x="4722496" y="776378"/>
                  <a:pt x="4741544" y="773521"/>
                </a:cubicBezTo>
                <a:cubicBezTo>
                  <a:pt x="4779644" y="768758"/>
                  <a:pt x="4814888" y="751613"/>
                  <a:pt x="4843464" y="732563"/>
                </a:cubicBezTo>
                <a:cubicBezTo>
                  <a:pt x="4872038" y="713513"/>
                  <a:pt x="4895850" y="691606"/>
                  <a:pt x="4915852" y="673508"/>
                </a:cubicBezTo>
                <a:cubicBezTo>
                  <a:pt x="4935856" y="655410"/>
                  <a:pt x="4952048" y="640171"/>
                  <a:pt x="4965384" y="629693"/>
                </a:cubicBezTo>
                <a:cubicBezTo>
                  <a:pt x="4964430" y="636360"/>
                  <a:pt x="4986338" y="609691"/>
                  <a:pt x="4988244" y="615406"/>
                </a:cubicBezTo>
                <a:cubicBezTo>
                  <a:pt x="5012056" y="589688"/>
                  <a:pt x="5035868" y="563971"/>
                  <a:pt x="5059680" y="539206"/>
                </a:cubicBezTo>
                <a:lnTo>
                  <a:pt x="5045392" y="556351"/>
                </a:lnTo>
                <a:cubicBezTo>
                  <a:pt x="5087304" y="515393"/>
                  <a:pt x="5130166" y="474436"/>
                  <a:pt x="5173980" y="435383"/>
                </a:cubicBezTo>
                <a:lnTo>
                  <a:pt x="5171124" y="439193"/>
                </a:lnTo>
                <a:cubicBezTo>
                  <a:pt x="5230178" y="380138"/>
                  <a:pt x="5279708" y="336323"/>
                  <a:pt x="5320666" y="302986"/>
                </a:cubicBezTo>
                <a:cubicBezTo>
                  <a:pt x="5319712" y="301081"/>
                  <a:pt x="5314950" y="303938"/>
                  <a:pt x="5336858" y="285841"/>
                </a:cubicBezTo>
                <a:cubicBezTo>
                  <a:pt x="5359718" y="268696"/>
                  <a:pt x="5376864" y="256313"/>
                  <a:pt x="5393056" y="245836"/>
                </a:cubicBezTo>
                <a:cubicBezTo>
                  <a:pt x="5411152" y="234406"/>
                  <a:pt x="5427346" y="224881"/>
                  <a:pt x="5444492" y="216308"/>
                </a:cubicBezTo>
                <a:cubicBezTo>
                  <a:pt x="5453064" y="211546"/>
                  <a:pt x="5461636" y="206783"/>
                  <a:pt x="5471160" y="202021"/>
                </a:cubicBezTo>
                <a:cubicBezTo>
                  <a:pt x="5480686" y="197258"/>
                  <a:pt x="5491164" y="191543"/>
                  <a:pt x="5503546" y="185828"/>
                </a:cubicBezTo>
                <a:cubicBezTo>
                  <a:pt x="5454968" y="212498"/>
                  <a:pt x="5408296" y="242025"/>
                  <a:pt x="5363528" y="273458"/>
                </a:cubicBezTo>
                <a:cubicBezTo>
                  <a:pt x="5358766" y="279173"/>
                  <a:pt x="5360672" y="281078"/>
                  <a:pt x="5371148" y="275363"/>
                </a:cubicBezTo>
                <a:cubicBezTo>
                  <a:pt x="5381624" y="269648"/>
                  <a:pt x="5402580" y="257265"/>
                  <a:pt x="5436872" y="237263"/>
                </a:cubicBezTo>
                <a:cubicBezTo>
                  <a:pt x="5409248" y="254408"/>
                  <a:pt x="5399724" y="264886"/>
                  <a:pt x="5434012" y="242978"/>
                </a:cubicBezTo>
                <a:cubicBezTo>
                  <a:pt x="5434966" y="241073"/>
                  <a:pt x="5457824" y="226786"/>
                  <a:pt x="5475924" y="215356"/>
                </a:cubicBezTo>
                <a:cubicBezTo>
                  <a:pt x="5494020" y="203925"/>
                  <a:pt x="5507356" y="195353"/>
                  <a:pt x="5489258" y="203925"/>
                </a:cubicBezTo>
                <a:cubicBezTo>
                  <a:pt x="5506404" y="194400"/>
                  <a:pt x="5524500" y="183923"/>
                  <a:pt x="5544504" y="174398"/>
                </a:cubicBezTo>
                <a:cubicBezTo>
                  <a:pt x="5564504" y="163921"/>
                  <a:pt x="5585460" y="154396"/>
                  <a:pt x="5608320" y="144871"/>
                </a:cubicBezTo>
                <a:cubicBezTo>
                  <a:pt x="5654040" y="126773"/>
                  <a:pt x="5703572" y="108676"/>
                  <a:pt x="5757864" y="95340"/>
                </a:cubicBezTo>
                <a:cubicBezTo>
                  <a:pt x="5839302" y="75337"/>
                  <a:pt x="5928242" y="63372"/>
                  <a:pt x="6016644" y="63461"/>
                </a:cubicBezTo>
                <a:lnTo>
                  <a:pt x="6052466" y="65195"/>
                </a:lnTo>
                <a:lnTo>
                  <a:pt x="6051232" y="65813"/>
                </a:lnTo>
                <a:cubicBezTo>
                  <a:pt x="6052186" y="66765"/>
                  <a:pt x="6055996" y="66765"/>
                  <a:pt x="6062664" y="67718"/>
                </a:cubicBezTo>
                <a:cubicBezTo>
                  <a:pt x="6069330" y="68670"/>
                  <a:pt x="6076950" y="69623"/>
                  <a:pt x="6084572" y="70576"/>
                </a:cubicBezTo>
                <a:cubicBezTo>
                  <a:pt x="6099812" y="73433"/>
                  <a:pt x="6115050" y="75338"/>
                  <a:pt x="6114098" y="75338"/>
                </a:cubicBezTo>
                <a:cubicBezTo>
                  <a:pt x="6114098" y="75338"/>
                  <a:pt x="6112192" y="75338"/>
                  <a:pt x="6110288" y="75338"/>
                </a:cubicBezTo>
                <a:cubicBezTo>
                  <a:pt x="6108384" y="75338"/>
                  <a:pt x="6104572" y="74385"/>
                  <a:pt x="6099812" y="74385"/>
                </a:cubicBezTo>
                <a:cubicBezTo>
                  <a:pt x="6095048" y="73433"/>
                  <a:pt x="6088380" y="73433"/>
                  <a:pt x="6080760" y="72480"/>
                </a:cubicBezTo>
                <a:cubicBezTo>
                  <a:pt x="6072188" y="71528"/>
                  <a:pt x="6062664" y="70576"/>
                  <a:pt x="6051232" y="70576"/>
                </a:cubicBezTo>
                <a:cubicBezTo>
                  <a:pt x="6115050" y="77243"/>
                  <a:pt x="6142672" y="82005"/>
                  <a:pt x="6170296" y="85815"/>
                </a:cubicBezTo>
                <a:cubicBezTo>
                  <a:pt x="6197918" y="90578"/>
                  <a:pt x="6227446" y="92483"/>
                  <a:pt x="6288404" y="118201"/>
                </a:cubicBezTo>
                <a:cubicBezTo>
                  <a:pt x="6293168" y="121058"/>
                  <a:pt x="6276976" y="113438"/>
                  <a:pt x="6255068" y="105818"/>
                </a:cubicBezTo>
                <a:cubicBezTo>
                  <a:pt x="6243638" y="102008"/>
                  <a:pt x="6231256" y="98198"/>
                  <a:pt x="6219824" y="95340"/>
                </a:cubicBezTo>
                <a:cubicBezTo>
                  <a:pt x="6208396" y="91530"/>
                  <a:pt x="6197918" y="90578"/>
                  <a:pt x="6190298" y="89626"/>
                </a:cubicBezTo>
                <a:cubicBezTo>
                  <a:pt x="6242686" y="102960"/>
                  <a:pt x="6290312" y="120105"/>
                  <a:pt x="6333172" y="142013"/>
                </a:cubicBezTo>
                <a:cubicBezTo>
                  <a:pt x="6338888" y="144871"/>
                  <a:pt x="6343650" y="146776"/>
                  <a:pt x="6349366" y="149633"/>
                </a:cubicBezTo>
                <a:cubicBezTo>
                  <a:pt x="6354128" y="152490"/>
                  <a:pt x="6359844" y="155348"/>
                  <a:pt x="6364604" y="158206"/>
                </a:cubicBezTo>
                <a:cubicBezTo>
                  <a:pt x="6375084" y="163921"/>
                  <a:pt x="6385560" y="168683"/>
                  <a:pt x="6395086" y="175350"/>
                </a:cubicBezTo>
                <a:cubicBezTo>
                  <a:pt x="6414136" y="187733"/>
                  <a:pt x="6433186" y="202021"/>
                  <a:pt x="6450330" y="216308"/>
                </a:cubicBezTo>
                <a:cubicBezTo>
                  <a:pt x="6484620" y="245836"/>
                  <a:pt x="6516052" y="279173"/>
                  <a:pt x="6543676" y="318226"/>
                </a:cubicBezTo>
                <a:cubicBezTo>
                  <a:pt x="6571298" y="357278"/>
                  <a:pt x="6595112" y="401093"/>
                  <a:pt x="6612256" y="451576"/>
                </a:cubicBezTo>
                <a:lnTo>
                  <a:pt x="6611304" y="462053"/>
                </a:lnTo>
                <a:cubicBezTo>
                  <a:pt x="6624638" y="500153"/>
                  <a:pt x="6635116" y="543968"/>
                  <a:pt x="6639878" y="589688"/>
                </a:cubicBezTo>
                <a:cubicBezTo>
                  <a:pt x="6641784" y="572543"/>
                  <a:pt x="6641784" y="555398"/>
                  <a:pt x="6645592" y="535396"/>
                </a:cubicBezTo>
                <a:cubicBezTo>
                  <a:pt x="6644640" y="514441"/>
                  <a:pt x="6639878" y="489676"/>
                  <a:pt x="6631304" y="457291"/>
                </a:cubicBezTo>
                <a:cubicBezTo>
                  <a:pt x="6622732" y="425858"/>
                  <a:pt x="6608446" y="386806"/>
                  <a:pt x="6581776" y="341086"/>
                </a:cubicBezTo>
                <a:cubicBezTo>
                  <a:pt x="6568916" y="318702"/>
                  <a:pt x="6552724" y="294175"/>
                  <a:pt x="6532126" y="268934"/>
                </a:cubicBezTo>
                <a:lnTo>
                  <a:pt x="6463852" y="200338"/>
                </a:lnTo>
                <a:lnTo>
                  <a:pt x="6475096" y="208688"/>
                </a:lnTo>
                <a:cubicBezTo>
                  <a:pt x="6469380" y="202973"/>
                  <a:pt x="6461760" y="198211"/>
                  <a:pt x="6456046" y="192496"/>
                </a:cubicBezTo>
                <a:lnTo>
                  <a:pt x="6463852" y="200338"/>
                </a:lnTo>
                <a:lnTo>
                  <a:pt x="6378892" y="137251"/>
                </a:lnTo>
                <a:lnTo>
                  <a:pt x="6365558" y="129630"/>
                </a:lnTo>
                <a:cubicBezTo>
                  <a:pt x="6361748" y="126773"/>
                  <a:pt x="6356986" y="124868"/>
                  <a:pt x="6352224" y="122963"/>
                </a:cubicBezTo>
                <a:cubicBezTo>
                  <a:pt x="6342698" y="119153"/>
                  <a:pt x="6334124" y="115343"/>
                  <a:pt x="6324600" y="110580"/>
                </a:cubicBezTo>
                <a:cubicBezTo>
                  <a:pt x="6315076" y="105818"/>
                  <a:pt x="6305550" y="102960"/>
                  <a:pt x="6296024" y="99151"/>
                </a:cubicBezTo>
                <a:cubicBezTo>
                  <a:pt x="6286500" y="95340"/>
                  <a:pt x="6276976" y="91530"/>
                  <a:pt x="6267450" y="88673"/>
                </a:cubicBezTo>
                <a:cubicBezTo>
                  <a:pt x="6227446" y="76290"/>
                  <a:pt x="6187440" y="65813"/>
                  <a:pt x="6143624" y="59145"/>
                </a:cubicBezTo>
                <a:cubicBezTo>
                  <a:pt x="6100764" y="51525"/>
                  <a:pt x="6055044" y="47715"/>
                  <a:pt x="6006466" y="45810"/>
                </a:cubicBezTo>
                <a:cubicBezTo>
                  <a:pt x="6018848" y="44858"/>
                  <a:pt x="6028372" y="44858"/>
                  <a:pt x="6037898" y="44858"/>
                </a:cubicBezTo>
                <a:cubicBezTo>
                  <a:pt x="6046472" y="44858"/>
                  <a:pt x="6054092" y="44858"/>
                  <a:pt x="6061712" y="44858"/>
                </a:cubicBezTo>
                <a:cubicBezTo>
                  <a:pt x="6076950" y="44858"/>
                  <a:pt x="6088380" y="46763"/>
                  <a:pt x="6099812" y="46763"/>
                </a:cubicBezTo>
                <a:cubicBezTo>
                  <a:pt x="6105524" y="47715"/>
                  <a:pt x="6111240" y="47715"/>
                  <a:pt x="6117908" y="47715"/>
                </a:cubicBezTo>
                <a:cubicBezTo>
                  <a:pt x="6123624" y="47715"/>
                  <a:pt x="6131244" y="48668"/>
                  <a:pt x="6138864" y="49620"/>
                </a:cubicBezTo>
                <a:cubicBezTo>
                  <a:pt x="6146484" y="49620"/>
                  <a:pt x="6155056" y="50573"/>
                  <a:pt x="6165532" y="51525"/>
                </a:cubicBezTo>
                <a:cubicBezTo>
                  <a:pt x="6175058" y="52478"/>
                  <a:pt x="6186488" y="54383"/>
                  <a:pt x="6199824" y="56288"/>
                </a:cubicBezTo>
                <a:lnTo>
                  <a:pt x="6175058" y="50573"/>
                </a:lnTo>
                <a:cubicBezTo>
                  <a:pt x="6166486" y="48668"/>
                  <a:pt x="6157912" y="47715"/>
                  <a:pt x="6149340" y="46763"/>
                </a:cubicBezTo>
                <a:lnTo>
                  <a:pt x="6123624" y="42953"/>
                </a:lnTo>
                <a:cubicBezTo>
                  <a:pt x="6115050" y="42000"/>
                  <a:pt x="6106478" y="42000"/>
                  <a:pt x="6097904" y="41048"/>
                </a:cubicBezTo>
                <a:cubicBezTo>
                  <a:pt x="6112192" y="40095"/>
                  <a:pt x="6094096" y="37238"/>
                  <a:pt x="6062664" y="34380"/>
                </a:cubicBezTo>
                <a:cubicBezTo>
                  <a:pt x="6047424" y="33428"/>
                  <a:pt x="6028372" y="32475"/>
                  <a:pt x="6008372" y="32475"/>
                </a:cubicBezTo>
                <a:cubicBezTo>
                  <a:pt x="5998846" y="33428"/>
                  <a:pt x="5988368" y="33428"/>
                  <a:pt x="5978844" y="33428"/>
                </a:cubicBezTo>
                <a:cubicBezTo>
                  <a:pt x="5974080" y="33428"/>
                  <a:pt x="5969318" y="33428"/>
                  <a:pt x="5964556" y="33428"/>
                </a:cubicBezTo>
                <a:cubicBezTo>
                  <a:pt x="5959792" y="33428"/>
                  <a:pt x="5955030" y="34380"/>
                  <a:pt x="5950268" y="34380"/>
                </a:cubicBezTo>
                <a:cubicBezTo>
                  <a:pt x="5961698" y="32475"/>
                  <a:pt x="5972176" y="30570"/>
                  <a:pt x="5983604" y="29618"/>
                </a:cubicBezTo>
                <a:lnTo>
                  <a:pt x="6016944" y="25808"/>
                </a:lnTo>
                <a:cubicBezTo>
                  <a:pt x="6028372" y="26760"/>
                  <a:pt x="6044566" y="27713"/>
                  <a:pt x="6061712" y="28665"/>
                </a:cubicBezTo>
                <a:cubicBezTo>
                  <a:pt x="6078856" y="29618"/>
                  <a:pt x="6097904" y="32475"/>
                  <a:pt x="6115050" y="34380"/>
                </a:cubicBezTo>
                <a:cubicBezTo>
                  <a:pt x="6143624" y="39143"/>
                  <a:pt x="6167438" y="42953"/>
                  <a:pt x="6174104" y="43905"/>
                </a:cubicBezTo>
                <a:cubicBezTo>
                  <a:pt x="6176012" y="43905"/>
                  <a:pt x="6181724" y="45810"/>
                  <a:pt x="6190298" y="48668"/>
                </a:cubicBezTo>
                <a:cubicBezTo>
                  <a:pt x="6196966" y="50573"/>
                  <a:pt x="6206492" y="53430"/>
                  <a:pt x="6216968" y="56288"/>
                </a:cubicBezTo>
                <a:cubicBezTo>
                  <a:pt x="6227446" y="59145"/>
                  <a:pt x="6239828" y="63908"/>
                  <a:pt x="6252212" y="68670"/>
                </a:cubicBezTo>
                <a:cubicBezTo>
                  <a:pt x="6258878" y="70576"/>
                  <a:pt x="6265546" y="72480"/>
                  <a:pt x="6272212" y="75338"/>
                </a:cubicBezTo>
                <a:cubicBezTo>
                  <a:pt x="6278880" y="78196"/>
                  <a:pt x="6285548" y="81053"/>
                  <a:pt x="6292216" y="83910"/>
                </a:cubicBezTo>
                <a:cubicBezTo>
                  <a:pt x="6305550" y="90578"/>
                  <a:pt x="6319838" y="95340"/>
                  <a:pt x="6333172" y="102960"/>
                </a:cubicBezTo>
                <a:cubicBezTo>
                  <a:pt x="6346508" y="110580"/>
                  <a:pt x="6359844" y="116296"/>
                  <a:pt x="6372224" y="123915"/>
                </a:cubicBezTo>
                <a:cubicBezTo>
                  <a:pt x="6384608" y="130583"/>
                  <a:pt x="6396038" y="138203"/>
                  <a:pt x="6406516" y="143918"/>
                </a:cubicBezTo>
                <a:cubicBezTo>
                  <a:pt x="6404612" y="142013"/>
                  <a:pt x="6392228" y="133440"/>
                  <a:pt x="6376036" y="122963"/>
                </a:cubicBezTo>
                <a:cubicBezTo>
                  <a:pt x="6368416" y="117248"/>
                  <a:pt x="6357938" y="113438"/>
                  <a:pt x="6348412" y="107723"/>
                </a:cubicBezTo>
                <a:cubicBezTo>
                  <a:pt x="6337936" y="102008"/>
                  <a:pt x="6328412" y="97246"/>
                  <a:pt x="6318886" y="92483"/>
                </a:cubicBezTo>
                <a:cubicBezTo>
                  <a:pt x="6280786" y="75338"/>
                  <a:pt x="6254116" y="62955"/>
                  <a:pt x="6298884" y="77243"/>
                </a:cubicBezTo>
                <a:cubicBezTo>
                  <a:pt x="6288404" y="73433"/>
                  <a:pt x="6279832" y="70576"/>
                  <a:pt x="6272212" y="67718"/>
                </a:cubicBezTo>
                <a:cubicBezTo>
                  <a:pt x="6264592" y="64860"/>
                  <a:pt x="6256972" y="62955"/>
                  <a:pt x="6250304" y="61050"/>
                </a:cubicBezTo>
                <a:cubicBezTo>
                  <a:pt x="6236972" y="57240"/>
                  <a:pt x="6225540" y="52478"/>
                  <a:pt x="6214112" y="49620"/>
                </a:cubicBezTo>
                <a:cubicBezTo>
                  <a:pt x="6202680" y="46763"/>
                  <a:pt x="6191250" y="43905"/>
                  <a:pt x="6176964" y="40095"/>
                </a:cubicBezTo>
                <a:cubicBezTo>
                  <a:pt x="6163628" y="37238"/>
                  <a:pt x="6146484" y="35333"/>
                  <a:pt x="6125528" y="31523"/>
                </a:cubicBezTo>
                <a:cubicBezTo>
                  <a:pt x="6166486" y="37238"/>
                  <a:pt x="6172200" y="36285"/>
                  <a:pt x="6175058" y="35333"/>
                </a:cubicBezTo>
                <a:cubicBezTo>
                  <a:pt x="6177916" y="34380"/>
                  <a:pt x="6177916" y="32475"/>
                  <a:pt x="6208396" y="38190"/>
                </a:cubicBezTo>
                <a:lnTo>
                  <a:pt x="6173152" y="30570"/>
                </a:lnTo>
                <a:lnTo>
                  <a:pt x="6137912" y="24855"/>
                </a:lnTo>
                <a:lnTo>
                  <a:pt x="6120766" y="21998"/>
                </a:lnTo>
                <a:lnTo>
                  <a:pt x="6102668" y="20093"/>
                </a:lnTo>
                <a:lnTo>
                  <a:pt x="6067424" y="17235"/>
                </a:lnTo>
                <a:cubicBezTo>
                  <a:pt x="6066472" y="17235"/>
                  <a:pt x="6078856" y="18188"/>
                  <a:pt x="6096000" y="19140"/>
                </a:cubicBezTo>
                <a:cubicBezTo>
                  <a:pt x="6104572" y="20093"/>
                  <a:pt x="6114098" y="21045"/>
                  <a:pt x="6124576" y="21998"/>
                </a:cubicBezTo>
                <a:cubicBezTo>
                  <a:pt x="6134100" y="22950"/>
                  <a:pt x="6144578" y="24855"/>
                  <a:pt x="6154104" y="25808"/>
                </a:cubicBezTo>
                <a:cubicBezTo>
                  <a:pt x="6172200" y="27713"/>
                  <a:pt x="6187440" y="30570"/>
                  <a:pt x="6191250" y="30570"/>
                </a:cubicBezTo>
                <a:cubicBezTo>
                  <a:pt x="6193156" y="30570"/>
                  <a:pt x="6191250" y="29618"/>
                  <a:pt x="6186488" y="27713"/>
                </a:cubicBezTo>
                <a:cubicBezTo>
                  <a:pt x="6184584" y="26760"/>
                  <a:pt x="6180772" y="25808"/>
                  <a:pt x="6176012" y="23903"/>
                </a:cubicBezTo>
                <a:cubicBezTo>
                  <a:pt x="6171248" y="22950"/>
                  <a:pt x="6165532" y="21998"/>
                  <a:pt x="6157912" y="20093"/>
                </a:cubicBezTo>
                <a:cubicBezTo>
                  <a:pt x="6143624" y="18188"/>
                  <a:pt x="6123624" y="14378"/>
                  <a:pt x="6100764" y="12473"/>
                </a:cubicBezTo>
                <a:cubicBezTo>
                  <a:pt x="6089332" y="10568"/>
                  <a:pt x="6076950" y="9615"/>
                  <a:pt x="6065520" y="8663"/>
                </a:cubicBezTo>
                <a:cubicBezTo>
                  <a:pt x="6053138" y="7710"/>
                  <a:pt x="6041708" y="7710"/>
                  <a:pt x="6030278" y="6758"/>
                </a:cubicBezTo>
                <a:cubicBezTo>
                  <a:pt x="6018848" y="6282"/>
                  <a:pt x="6007834" y="6103"/>
                  <a:pt x="5997730" y="6148"/>
                </a:cubicBezTo>
                <a:close/>
                <a:moveTo>
                  <a:pt x="6004560" y="90"/>
                </a:moveTo>
                <a:cubicBezTo>
                  <a:pt x="6066472" y="-862"/>
                  <a:pt x="6125528" y="5805"/>
                  <a:pt x="6174104" y="15330"/>
                </a:cubicBezTo>
                <a:cubicBezTo>
                  <a:pt x="6185536" y="18188"/>
                  <a:pt x="6197918" y="21045"/>
                  <a:pt x="6208396" y="23903"/>
                </a:cubicBezTo>
                <a:cubicBezTo>
                  <a:pt x="6218872" y="26760"/>
                  <a:pt x="6229350" y="28665"/>
                  <a:pt x="6238876" y="32475"/>
                </a:cubicBezTo>
                <a:cubicBezTo>
                  <a:pt x="6257924" y="39143"/>
                  <a:pt x="6274118" y="43905"/>
                  <a:pt x="6286500" y="49620"/>
                </a:cubicBezTo>
                <a:cubicBezTo>
                  <a:pt x="6276024" y="47715"/>
                  <a:pt x="6272212" y="47715"/>
                  <a:pt x="6274118" y="49620"/>
                </a:cubicBezTo>
                <a:cubicBezTo>
                  <a:pt x="6276024" y="50573"/>
                  <a:pt x="6282692" y="54383"/>
                  <a:pt x="6293168" y="60098"/>
                </a:cubicBezTo>
                <a:cubicBezTo>
                  <a:pt x="6314124" y="70576"/>
                  <a:pt x="6350318" y="87721"/>
                  <a:pt x="6387466" y="111533"/>
                </a:cubicBezTo>
                <a:cubicBezTo>
                  <a:pt x="6396038" y="117248"/>
                  <a:pt x="6405564" y="123915"/>
                  <a:pt x="6415088" y="129630"/>
                </a:cubicBezTo>
                <a:cubicBezTo>
                  <a:pt x="6424612" y="135346"/>
                  <a:pt x="6434138" y="142965"/>
                  <a:pt x="6442712" y="149633"/>
                </a:cubicBezTo>
                <a:cubicBezTo>
                  <a:pt x="6460808" y="163921"/>
                  <a:pt x="6477000" y="178208"/>
                  <a:pt x="6490336" y="192496"/>
                </a:cubicBezTo>
                <a:cubicBezTo>
                  <a:pt x="6517958" y="220118"/>
                  <a:pt x="6536056" y="245836"/>
                  <a:pt x="6539866" y="255361"/>
                </a:cubicBezTo>
                <a:cubicBezTo>
                  <a:pt x="6537960" y="250598"/>
                  <a:pt x="6550344" y="263933"/>
                  <a:pt x="6563678" y="281078"/>
                </a:cubicBezTo>
                <a:cubicBezTo>
                  <a:pt x="6577012" y="298223"/>
                  <a:pt x="6590348" y="319178"/>
                  <a:pt x="6594158" y="323941"/>
                </a:cubicBezTo>
                <a:cubicBezTo>
                  <a:pt x="6602730" y="341086"/>
                  <a:pt x="6617018" y="368708"/>
                  <a:pt x="6632258" y="398236"/>
                </a:cubicBezTo>
                <a:cubicBezTo>
                  <a:pt x="6623686" y="378233"/>
                  <a:pt x="6620828" y="371566"/>
                  <a:pt x="6621780" y="369661"/>
                </a:cubicBezTo>
                <a:cubicBezTo>
                  <a:pt x="6622732" y="368708"/>
                  <a:pt x="6626544" y="372518"/>
                  <a:pt x="6628448" y="374423"/>
                </a:cubicBezTo>
                <a:cubicBezTo>
                  <a:pt x="6630352" y="376328"/>
                  <a:pt x="6631304" y="376328"/>
                  <a:pt x="6626544" y="365851"/>
                </a:cubicBezTo>
                <a:cubicBezTo>
                  <a:pt x="6624638" y="360136"/>
                  <a:pt x="6620828" y="352516"/>
                  <a:pt x="6614160" y="342038"/>
                </a:cubicBezTo>
                <a:cubicBezTo>
                  <a:pt x="6608446" y="330608"/>
                  <a:pt x="6599872" y="317273"/>
                  <a:pt x="6587492" y="299176"/>
                </a:cubicBezTo>
                <a:cubicBezTo>
                  <a:pt x="6595112" y="307748"/>
                  <a:pt x="6601778" y="317273"/>
                  <a:pt x="6608446" y="326798"/>
                </a:cubicBezTo>
                <a:cubicBezTo>
                  <a:pt x="6615112" y="336323"/>
                  <a:pt x="6621780" y="346801"/>
                  <a:pt x="6628448" y="358231"/>
                </a:cubicBezTo>
                <a:cubicBezTo>
                  <a:pt x="6641784" y="381091"/>
                  <a:pt x="6654166" y="406808"/>
                  <a:pt x="6666548" y="436336"/>
                </a:cubicBezTo>
                <a:cubicBezTo>
                  <a:pt x="6677978" y="465863"/>
                  <a:pt x="6688456" y="500153"/>
                  <a:pt x="6696076" y="539206"/>
                </a:cubicBezTo>
                <a:cubicBezTo>
                  <a:pt x="6703696" y="578258"/>
                  <a:pt x="6707504" y="623026"/>
                  <a:pt x="6697028" y="667793"/>
                </a:cubicBezTo>
                <a:lnTo>
                  <a:pt x="6692266" y="663983"/>
                </a:lnTo>
                <a:cubicBezTo>
                  <a:pt x="6696076" y="612548"/>
                  <a:pt x="6693218" y="560161"/>
                  <a:pt x="6682740" y="509678"/>
                </a:cubicBezTo>
                <a:cubicBezTo>
                  <a:pt x="6681788" y="517298"/>
                  <a:pt x="6677978" y="502058"/>
                  <a:pt x="6672264" y="481103"/>
                </a:cubicBezTo>
                <a:cubicBezTo>
                  <a:pt x="6669404" y="470626"/>
                  <a:pt x="6665596" y="459195"/>
                  <a:pt x="6661786" y="447766"/>
                </a:cubicBezTo>
                <a:cubicBezTo>
                  <a:pt x="6657024" y="437288"/>
                  <a:pt x="6653212" y="426811"/>
                  <a:pt x="6650356" y="419191"/>
                </a:cubicBezTo>
                <a:cubicBezTo>
                  <a:pt x="6673216" y="486818"/>
                  <a:pt x="6676072" y="520156"/>
                  <a:pt x="6677978" y="534443"/>
                </a:cubicBezTo>
                <a:cubicBezTo>
                  <a:pt x="6678930" y="549683"/>
                  <a:pt x="6677024" y="544921"/>
                  <a:pt x="6675120" y="541111"/>
                </a:cubicBezTo>
                <a:cubicBezTo>
                  <a:pt x="6673216" y="537301"/>
                  <a:pt x="6671312" y="533491"/>
                  <a:pt x="6673216" y="548731"/>
                </a:cubicBezTo>
                <a:cubicBezTo>
                  <a:pt x="6674168" y="556351"/>
                  <a:pt x="6675120" y="568733"/>
                  <a:pt x="6677024" y="587783"/>
                </a:cubicBezTo>
                <a:cubicBezTo>
                  <a:pt x="6677978" y="606833"/>
                  <a:pt x="6679884" y="633503"/>
                  <a:pt x="6677024" y="669698"/>
                </a:cubicBezTo>
                <a:cubicBezTo>
                  <a:pt x="6677024" y="683985"/>
                  <a:pt x="6677978" y="685891"/>
                  <a:pt x="6677024" y="694463"/>
                </a:cubicBezTo>
                <a:cubicBezTo>
                  <a:pt x="6675120" y="701131"/>
                  <a:pt x="6675120" y="712560"/>
                  <a:pt x="6669404" y="738278"/>
                </a:cubicBezTo>
                <a:cubicBezTo>
                  <a:pt x="6671312" y="730658"/>
                  <a:pt x="6671312" y="725896"/>
                  <a:pt x="6670358" y="726848"/>
                </a:cubicBezTo>
                <a:cubicBezTo>
                  <a:pt x="6669404" y="727801"/>
                  <a:pt x="6666548" y="740183"/>
                  <a:pt x="6658928" y="767806"/>
                </a:cubicBezTo>
                <a:cubicBezTo>
                  <a:pt x="6657024" y="776378"/>
                  <a:pt x="6654166" y="785903"/>
                  <a:pt x="6652260" y="794476"/>
                </a:cubicBezTo>
                <a:lnTo>
                  <a:pt x="6643688" y="821146"/>
                </a:lnTo>
                <a:cubicBezTo>
                  <a:pt x="6631304" y="843053"/>
                  <a:pt x="6629400" y="844958"/>
                  <a:pt x="6632258" y="835433"/>
                </a:cubicBezTo>
                <a:cubicBezTo>
                  <a:pt x="6635116" y="826860"/>
                  <a:pt x="6643688" y="806858"/>
                  <a:pt x="6650356" y="785903"/>
                </a:cubicBezTo>
                <a:cubicBezTo>
                  <a:pt x="6652260" y="781141"/>
                  <a:pt x="6653212" y="775426"/>
                  <a:pt x="6655118" y="770663"/>
                </a:cubicBezTo>
                <a:cubicBezTo>
                  <a:pt x="6657024" y="764948"/>
                  <a:pt x="6657976" y="760185"/>
                  <a:pt x="6658928" y="755423"/>
                </a:cubicBezTo>
                <a:cubicBezTo>
                  <a:pt x="6661786" y="746851"/>
                  <a:pt x="6662738" y="738278"/>
                  <a:pt x="6663692" y="732563"/>
                </a:cubicBezTo>
                <a:cubicBezTo>
                  <a:pt x="6665596" y="721133"/>
                  <a:pt x="6664644" y="721133"/>
                  <a:pt x="6658928" y="741135"/>
                </a:cubicBezTo>
                <a:cubicBezTo>
                  <a:pt x="6664644" y="714466"/>
                  <a:pt x="6668452" y="682081"/>
                  <a:pt x="6668452" y="649696"/>
                </a:cubicBezTo>
                <a:cubicBezTo>
                  <a:pt x="6669404" y="617310"/>
                  <a:pt x="6666548" y="584926"/>
                  <a:pt x="6661786" y="557303"/>
                </a:cubicBezTo>
                <a:cubicBezTo>
                  <a:pt x="6652260" y="502058"/>
                  <a:pt x="6637972" y="466816"/>
                  <a:pt x="6639878" y="483961"/>
                </a:cubicBezTo>
                <a:cubicBezTo>
                  <a:pt x="6650356" y="525871"/>
                  <a:pt x="6656072" y="557303"/>
                  <a:pt x="6658928" y="583021"/>
                </a:cubicBezTo>
                <a:cubicBezTo>
                  <a:pt x="6661786" y="608738"/>
                  <a:pt x="6663692" y="628741"/>
                  <a:pt x="6664644" y="648743"/>
                </a:cubicBezTo>
                <a:cubicBezTo>
                  <a:pt x="6664644" y="653506"/>
                  <a:pt x="6664644" y="659221"/>
                  <a:pt x="6664644" y="663983"/>
                </a:cubicBezTo>
                <a:cubicBezTo>
                  <a:pt x="6663692" y="669698"/>
                  <a:pt x="6663692" y="674460"/>
                  <a:pt x="6663692" y="680176"/>
                </a:cubicBezTo>
                <a:cubicBezTo>
                  <a:pt x="6663692" y="690653"/>
                  <a:pt x="6662738" y="703035"/>
                  <a:pt x="6660832" y="716371"/>
                </a:cubicBezTo>
                <a:cubicBezTo>
                  <a:pt x="6656072" y="743041"/>
                  <a:pt x="6649404" y="776378"/>
                  <a:pt x="6629400" y="819241"/>
                </a:cubicBezTo>
                <a:lnTo>
                  <a:pt x="6617972" y="836385"/>
                </a:lnTo>
                <a:cubicBezTo>
                  <a:pt x="6611304" y="851626"/>
                  <a:pt x="6605588" y="863056"/>
                  <a:pt x="6599872" y="872581"/>
                </a:cubicBezTo>
                <a:cubicBezTo>
                  <a:pt x="6597968" y="877343"/>
                  <a:pt x="6595112" y="882106"/>
                  <a:pt x="6593204" y="885916"/>
                </a:cubicBezTo>
                <a:cubicBezTo>
                  <a:pt x="6591300" y="889726"/>
                  <a:pt x="6589396" y="892583"/>
                  <a:pt x="6587492" y="896393"/>
                </a:cubicBezTo>
                <a:cubicBezTo>
                  <a:pt x="6579872" y="909728"/>
                  <a:pt x="6574156" y="920206"/>
                  <a:pt x="6563678" y="934493"/>
                </a:cubicBezTo>
                <a:cubicBezTo>
                  <a:pt x="6559868" y="935446"/>
                  <a:pt x="6548438" y="948781"/>
                  <a:pt x="6518912" y="977356"/>
                </a:cubicBezTo>
                <a:cubicBezTo>
                  <a:pt x="6481764" y="1018313"/>
                  <a:pt x="6448424" y="1047841"/>
                  <a:pt x="6415088" y="1076416"/>
                </a:cubicBezTo>
                <a:cubicBezTo>
                  <a:pt x="6381750" y="1104991"/>
                  <a:pt x="6349366" y="1131661"/>
                  <a:pt x="6314124" y="1164998"/>
                </a:cubicBezTo>
                <a:cubicBezTo>
                  <a:pt x="6363652" y="1124041"/>
                  <a:pt x="6400800" y="1095466"/>
                  <a:pt x="6430328" y="1071653"/>
                </a:cubicBezTo>
                <a:cubicBezTo>
                  <a:pt x="6459856" y="1047841"/>
                  <a:pt x="6482716" y="1029743"/>
                  <a:pt x="6504624" y="1010693"/>
                </a:cubicBezTo>
                <a:cubicBezTo>
                  <a:pt x="6527484" y="990691"/>
                  <a:pt x="6549392" y="970688"/>
                  <a:pt x="6576060" y="939256"/>
                </a:cubicBezTo>
                <a:cubicBezTo>
                  <a:pt x="6582728" y="931159"/>
                  <a:pt x="6589634" y="922587"/>
                  <a:pt x="6596660" y="913062"/>
                </a:cubicBezTo>
                <a:lnTo>
                  <a:pt x="6616368" y="883553"/>
                </a:lnTo>
                <a:lnTo>
                  <a:pt x="6592252" y="923063"/>
                </a:lnTo>
                <a:cubicBezTo>
                  <a:pt x="6557012" y="969735"/>
                  <a:pt x="6518912" y="1006883"/>
                  <a:pt x="6517004" y="1013551"/>
                </a:cubicBezTo>
                <a:lnTo>
                  <a:pt x="6515100" y="1007835"/>
                </a:lnTo>
                <a:cubicBezTo>
                  <a:pt x="6450330" y="1071653"/>
                  <a:pt x="6377940" y="1124993"/>
                  <a:pt x="6295072" y="1191668"/>
                </a:cubicBezTo>
                <a:cubicBezTo>
                  <a:pt x="6311266" y="1176428"/>
                  <a:pt x="6327458" y="1162141"/>
                  <a:pt x="6344604" y="1147853"/>
                </a:cubicBezTo>
                <a:cubicBezTo>
                  <a:pt x="6289358" y="1194526"/>
                  <a:pt x="6244592" y="1230721"/>
                  <a:pt x="6209348" y="1269773"/>
                </a:cubicBezTo>
                <a:cubicBezTo>
                  <a:pt x="6191726" y="1289299"/>
                  <a:pt x="6176724" y="1309540"/>
                  <a:pt x="6165294" y="1330971"/>
                </a:cubicBezTo>
                <a:lnTo>
                  <a:pt x="6155640" y="1360136"/>
                </a:lnTo>
                <a:lnTo>
                  <a:pt x="6152198" y="1367881"/>
                </a:lnTo>
                <a:lnTo>
                  <a:pt x="6150004" y="1377161"/>
                </a:lnTo>
                <a:lnTo>
                  <a:pt x="6142672" y="1399313"/>
                </a:lnTo>
                <a:lnTo>
                  <a:pt x="6148298" y="1384385"/>
                </a:lnTo>
                <a:lnTo>
                  <a:pt x="6139816" y="1420268"/>
                </a:lnTo>
                <a:cubicBezTo>
                  <a:pt x="6135052" y="1456463"/>
                  <a:pt x="6138864" y="1493611"/>
                  <a:pt x="6148388" y="1528853"/>
                </a:cubicBezTo>
                <a:lnTo>
                  <a:pt x="6155056" y="1546951"/>
                </a:lnTo>
                <a:lnTo>
                  <a:pt x="6162676" y="1565048"/>
                </a:lnTo>
                <a:cubicBezTo>
                  <a:pt x="6165532" y="1571715"/>
                  <a:pt x="6168392" y="1577431"/>
                  <a:pt x="6171248" y="1583146"/>
                </a:cubicBezTo>
                <a:lnTo>
                  <a:pt x="6179820" y="1601243"/>
                </a:lnTo>
                <a:cubicBezTo>
                  <a:pt x="6192204" y="1625056"/>
                  <a:pt x="6205538" y="1648868"/>
                  <a:pt x="6219824" y="1672681"/>
                </a:cubicBezTo>
                <a:cubicBezTo>
                  <a:pt x="6218872" y="1671728"/>
                  <a:pt x="6230304" y="1695540"/>
                  <a:pt x="6238876" y="1714590"/>
                </a:cubicBezTo>
                <a:cubicBezTo>
                  <a:pt x="6247448" y="1733640"/>
                  <a:pt x="6252212" y="1746976"/>
                  <a:pt x="6238876" y="1724115"/>
                </a:cubicBezTo>
                <a:cubicBezTo>
                  <a:pt x="6265546" y="1780313"/>
                  <a:pt x="6283644" y="1825081"/>
                  <a:pt x="6296024" y="1866038"/>
                </a:cubicBezTo>
                <a:cubicBezTo>
                  <a:pt x="6308408" y="1906996"/>
                  <a:pt x="6313172" y="1944143"/>
                  <a:pt x="6312218" y="1984148"/>
                </a:cubicBezTo>
                <a:cubicBezTo>
                  <a:pt x="6311266" y="2002246"/>
                  <a:pt x="6308408" y="2012723"/>
                  <a:pt x="6307456" y="2019390"/>
                </a:cubicBezTo>
                <a:cubicBezTo>
                  <a:pt x="6305550" y="2025106"/>
                  <a:pt x="6305550" y="2027011"/>
                  <a:pt x="6305550" y="2024153"/>
                </a:cubicBezTo>
                <a:cubicBezTo>
                  <a:pt x="6305550" y="2022248"/>
                  <a:pt x="6306504" y="2015581"/>
                  <a:pt x="6307456" y="2007008"/>
                </a:cubicBezTo>
                <a:cubicBezTo>
                  <a:pt x="6308408" y="1998436"/>
                  <a:pt x="6309360" y="1987006"/>
                  <a:pt x="6309360" y="1974623"/>
                </a:cubicBezTo>
                <a:cubicBezTo>
                  <a:pt x="6309360" y="1948906"/>
                  <a:pt x="6306504" y="1919378"/>
                  <a:pt x="6301740" y="1895565"/>
                </a:cubicBezTo>
                <a:cubicBezTo>
                  <a:pt x="6298884" y="1884136"/>
                  <a:pt x="6296024" y="1873658"/>
                  <a:pt x="6294120" y="1866038"/>
                </a:cubicBezTo>
                <a:cubicBezTo>
                  <a:pt x="6291264" y="1858418"/>
                  <a:pt x="6288404" y="1852703"/>
                  <a:pt x="6287452" y="1851751"/>
                </a:cubicBezTo>
                <a:cubicBezTo>
                  <a:pt x="6291264" y="1862228"/>
                  <a:pt x="6293168" y="1874611"/>
                  <a:pt x="6296024" y="1886040"/>
                </a:cubicBezTo>
                <a:cubicBezTo>
                  <a:pt x="6298884" y="1897471"/>
                  <a:pt x="6299836" y="1908901"/>
                  <a:pt x="6301740" y="1921283"/>
                </a:cubicBezTo>
                <a:cubicBezTo>
                  <a:pt x="6303646" y="1946048"/>
                  <a:pt x="6304598" y="1969861"/>
                  <a:pt x="6302692" y="1993673"/>
                </a:cubicBezTo>
                <a:cubicBezTo>
                  <a:pt x="6300788" y="2017486"/>
                  <a:pt x="6296978" y="2041298"/>
                  <a:pt x="6291264" y="2063206"/>
                </a:cubicBezTo>
                <a:cubicBezTo>
                  <a:pt x="6285548" y="2086065"/>
                  <a:pt x="6277928" y="2107021"/>
                  <a:pt x="6269356" y="2127023"/>
                </a:cubicBezTo>
                <a:cubicBezTo>
                  <a:pt x="6235066" y="2207033"/>
                  <a:pt x="6185536" y="2265136"/>
                  <a:pt x="6150292" y="2303236"/>
                </a:cubicBezTo>
                <a:cubicBezTo>
                  <a:pt x="6177916" y="2277518"/>
                  <a:pt x="6189346" y="2264183"/>
                  <a:pt x="6189346" y="2266088"/>
                </a:cubicBezTo>
                <a:cubicBezTo>
                  <a:pt x="6188392" y="2267041"/>
                  <a:pt x="6184584" y="2270851"/>
                  <a:pt x="6178868" y="2277518"/>
                </a:cubicBezTo>
                <a:cubicBezTo>
                  <a:pt x="6173152" y="2283233"/>
                  <a:pt x="6165532" y="2291806"/>
                  <a:pt x="6156960" y="2300378"/>
                </a:cubicBezTo>
                <a:cubicBezTo>
                  <a:pt x="6139816" y="2317523"/>
                  <a:pt x="6118860" y="2336573"/>
                  <a:pt x="6102668" y="2349908"/>
                </a:cubicBezTo>
                <a:cubicBezTo>
                  <a:pt x="6096000" y="2356576"/>
                  <a:pt x="6089332" y="2363243"/>
                  <a:pt x="6082666" y="2369911"/>
                </a:cubicBezTo>
                <a:cubicBezTo>
                  <a:pt x="6068378" y="2379436"/>
                  <a:pt x="6057900" y="2386103"/>
                  <a:pt x="6051232" y="2389913"/>
                </a:cubicBezTo>
                <a:cubicBezTo>
                  <a:pt x="6044566" y="2393723"/>
                  <a:pt x="6041708" y="2395628"/>
                  <a:pt x="6041708" y="2394676"/>
                </a:cubicBezTo>
                <a:cubicBezTo>
                  <a:pt x="6041708" y="2393723"/>
                  <a:pt x="6055996" y="2383246"/>
                  <a:pt x="6077904" y="2365148"/>
                </a:cubicBezTo>
                <a:cubicBezTo>
                  <a:pt x="6051232" y="2385151"/>
                  <a:pt x="6022658" y="2406106"/>
                  <a:pt x="5992178" y="2424203"/>
                </a:cubicBezTo>
                <a:cubicBezTo>
                  <a:pt x="5961698" y="2443253"/>
                  <a:pt x="5929312" y="2459446"/>
                  <a:pt x="5897880" y="2469923"/>
                </a:cubicBezTo>
                <a:cubicBezTo>
                  <a:pt x="5947412" y="2446111"/>
                  <a:pt x="6002656" y="2416583"/>
                  <a:pt x="6049328" y="2384198"/>
                </a:cubicBezTo>
                <a:lnTo>
                  <a:pt x="6081378" y="2359914"/>
                </a:lnTo>
                <a:lnTo>
                  <a:pt x="6095404" y="2349670"/>
                </a:lnTo>
                <a:lnTo>
                  <a:pt x="6098046" y="2347285"/>
                </a:lnTo>
                <a:lnTo>
                  <a:pt x="6111240" y="2337288"/>
                </a:lnTo>
                <a:cubicBezTo>
                  <a:pt x="6128862" y="2322286"/>
                  <a:pt x="6143148" y="2308475"/>
                  <a:pt x="6153150" y="2297521"/>
                </a:cubicBezTo>
                <a:lnTo>
                  <a:pt x="6098046" y="2347285"/>
                </a:lnTo>
                <a:lnTo>
                  <a:pt x="6081378" y="2359914"/>
                </a:lnTo>
                <a:lnTo>
                  <a:pt x="6045518" y="2386103"/>
                </a:lnTo>
                <a:cubicBezTo>
                  <a:pt x="6015038" y="2406106"/>
                  <a:pt x="5987416" y="2420393"/>
                  <a:pt x="5957888" y="2434681"/>
                </a:cubicBezTo>
                <a:cubicBezTo>
                  <a:pt x="5928360" y="2448016"/>
                  <a:pt x="5895976" y="2462303"/>
                  <a:pt x="5854066" y="2476591"/>
                </a:cubicBezTo>
                <a:cubicBezTo>
                  <a:pt x="5812156" y="2490878"/>
                  <a:pt x="5760720" y="2505166"/>
                  <a:pt x="5692140" y="2522311"/>
                </a:cubicBezTo>
                <a:cubicBezTo>
                  <a:pt x="5688330" y="2522311"/>
                  <a:pt x="5735004" y="2508023"/>
                  <a:pt x="5681664" y="2520406"/>
                </a:cubicBezTo>
                <a:cubicBezTo>
                  <a:pt x="5620704" y="2533741"/>
                  <a:pt x="5613084" y="2536598"/>
                  <a:pt x="5615940" y="2538503"/>
                </a:cubicBezTo>
                <a:cubicBezTo>
                  <a:pt x="5619750" y="2540408"/>
                  <a:pt x="5633086" y="2539456"/>
                  <a:pt x="5614036" y="2545171"/>
                </a:cubicBezTo>
                <a:cubicBezTo>
                  <a:pt x="5709286" y="2525168"/>
                  <a:pt x="5754052" y="2515643"/>
                  <a:pt x="5809298" y="2503261"/>
                </a:cubicBezTo>
                <a:lnTo>
                  <a:pt x="5784532" y="2513738"/>
                </a:lnTo>
                <a:cubicBezTo>
                  <a:pt x="5779772" y="2513738"/>
                  <a:pt x="5720716" y="2529931"/>
                  <a:pt x="5702618" y="2531836"/>
                </a:cubicBezTo>
                <a:lnTo>
                  <a:pt x="5688330" y="2540408"/>
                </a:lnTo>
                <a:cubicBezTo>
                  <a:pt x="5691188" y="2536598"/>
                  <a:pt x="5668328" y="2539456"/>
                  <a:pt x="5635944" y="2544218"/>
                </a:cubicBezTo>
                <a:cubicBezTo>
                  <a:pt x="5603558" y="2548981"/>
                  <a:pt x="5561648" y="2556601"/>
                  <a:pt x="5524500" y="2564221"/>
                </a:cubicBezTo>
                <a:cubicBezTo>
                  <a:pt x="5599748" y="2553743"/>
                  <a:pt x="5579746" y="2557553"/>
                  <a:pt x="5601652" y="2560411"/>
                </a:cubicBezTo>
                <a:cubicBezTo>
                  <a:pt x="5550218" y="2573746"/>
                  <a:pt x="5520692" y="2577556"/>
                  <a:pt x="5489258" y="2581366"/>
                </a:cubicBezTo>
                <a:cubicBezTo>
                  <a:pt x="5457824" y="2585176"/>
                  <a:pt x="5425440" y="2589938"/>
                  <a:pt x="5369244" y="2605178"/>
                </a:cubicBezTo>
                <a:cubicBezTo>
                  <a:pt x="5376864" y="2601368"/>
                  <a:pt x="5476876" y="2579461"/>
                  <a:pt x="5390198" y="2595653"/>
                </a:cubicBezTo>
                <a:cubicBezTo>
                  <a:pt x="5354004" y="2602321"/>
                  <a:pt x="5339716" y="2608036"/>
                  <a:pt x="5327332" y="2611846"/>
                </a:cubicBezTo>
                <a:cubicBezTo>
                  <a:pt x="5321618" y="2614703"/>
                  <a:pt x="5315904" y="2616608"/>
                  <a:pt x="5309236" y="2618513"/>
                </a:cubicBezTo>
                <a:cubicBezTo>
                  <a:pt x="5302568" y="2620418"/>
                  <a:pt x="5294948" y="2623276"/>
                  <a:pt x="5283518" y="2627086"/>
                </a:cubicBezTo>
                <a:cubicBezTo>
                  <a:pt x="5309236" y="2616608"/>
                  <a:pt x="5318760" y="2612798"/>
                  <a:pt x="5328286" y="2608036"/>
                </a:cubicBezTo>
                <a:cubicBezTo>
                  <a:pt x="5337812" y="2603273"/>
                  <a:pt x="5348288" y="2597558"/>
                  <a:pt x="5376864" y="2588986"/>
                </a:cubicBezTo>
                <a:cubicBezTo>
                  <a:pt x="5440680" y="2575651"/>
                  <a:pt x="5454016" y="2573746"/>
                  <a:pt x="5466398" y="2570888"/>
                </a:cubicBezTo>
                <a:cubicBezTo>
                  <a:pt x="5478780" y="2568031"/>
                  <a:pt x="5491164" y="2566126"/>
                  <a:pt x="5554028" y="2552791"/>
                </a:cubicBezTo>
                <a:lnTo>
                  <a:pt x="5446396" y="2568983"/>
                </a:lnTo>
                <a:cubicBezTo>
                  <a:pt x="5555932" y="2548028"/>
                  <a:pt x="5525452" y="2548981"/>
                  <a:pt x="5534024" y="2545171"/>
                </a:cubicBezTo>
                <a:cubicBezTo>
                  <a:pt x="5440680" y="2559458"/>
                  <a:pt x="5405438" y="2568983"/>
                  <a:pt x="5379720" y="2576603"/>
                </a:cubicBezTo>
                <a:cubicBezTo>
                  <a:pt x="5354004" y="2585176"/>
                  <a:pt x="5335904" y="2590891"/>
                  <a:pt x="5277804" y="2606131"/>
                </a:cubicBezTo>
                <a:cubicBezTo>
                  <a:pt x="5250180" y="2615656"/>
                  <a:pt x="5277804" y="2608036"/>
                  <a:pt x="5300664" y="2602321"/>
                </a:cubicBezTo>
                <a:cubicBezTo>
                  <a:pt x="5323524" y="2597558"/>
                  <a:pt x="5343524" y="2592796"/>
                  <a:pt x="5299712" y="2605178"/>
                </a:cubicBezTo>
                <a:cubicBezTo>
                  <a:pt x="5245418" y="2619466"/>
                  <a:pt x="5240656" y="2623276"/>
                  <a:pt x="5233036" y="2626133"/>
                </a:cubicBezTo>
                <a:cubicBezTo>
                  <a:pt x="5226368" y="2629943"/>
                  <a:pt x="5216844" y="2633753"/>
                  <a:pt x="5159692" y="2656613"/>
                </a:cubicBezTo>
                <a:cubicBezTo>
                  <a:pt x="5165408" y="2653756"/>
                  <a:pt x="5171124" y="2649946"/>
                  <a:pt x="5177792" y="2647088"/>
                </a:cubicBezTo>
                <a:cubicBezTo>
                  <a:pt x="5141596" y="2658518"/>
                  <a:pt x="5108258" y="2676616"/>
                  <a:pt x="5071112" y="2697571"/>
                </a:cubicBezTo>
                <a:cubicBezTo>
                  <a:pt x="5051108" y="2709001"/>
                  <a:pt x="5064444" y="2707096"/>
                  <a:pt x="5062538" y="2712811"/>
                </a:cubicBezTo>
                <a:cubicBezTo>
                  <a:pt x="5061586" y="2715668"/>
                  <a:pt x="5056824" y="2721383"/>
                  <a:pt x="5041584" y="2731861"/>
                </a:cubicBezTo>
                <a:cubicBezTo>
                  <a:pt x="5033964" y="2737576"/>
                  <a:pt x="5024438" y="2745196"/>
                  <a:pt x="5011104" y="2753768"/>
                </a:cubicBezTo>
                <a:cubicBezTo>
                  <a:pt x="4998720" y="2763293"/>
                  <a:pt x="4982528" y="2774723"/>
                  <a:pt x="4963478" y="2789963"/>
                </a:cubicBezTo>
                <a:cubicBezTo>
                  <a:pt x="4957764" y="2796631"/>
                  <a:pt x="4952048" y="2804251"/>
                  <a:pt x="4946332" y="2810918"/>
                </a:cubicBezTo>
                <a:cubicBezTo>
                  <a:pt x="4903472" y="2846161"/>
                  <a:pt x="4869180" y="2878546"/>
                  <a:pt x="4838700" y="2909026"/>
                </a:cubicBezTo>
                <a:cubicBezTo>
                  <a:pt x="4808220" y="2939506"/>
                  <a:pt x="4782504" y="2967128"/>
                  <a:pt x="4756786" y="2994751"/>
                </a:cubicBezTo>
                <a:cubicBezTo>
                  <a:pt x="4706304" y="3049996"/>
                  <a:pt x="4656772" y="3104288"/>
                  <a:pt x="4590098" y="3181441"/>
                </a:cubicBezTo>
                <a:cubicBezTo>
                  <a:pt x="4578668" y="3191918"/>
                  <a:pt x="4594860" y="3172868"/>
                  <a:pt x="4602480" y="3163343"/>
                </a:cubicBezTo>
                <a:cubicBezTo>
                  <a:pt x="4555808" y="3217636"/>
                  <a:pt x="4497704" y="3285263"/>
                  <a:pt x="4446270" y="3350986"/>
                </a:cubicBezTo>
                <a:cubicBezTo>
                  <a:pt x="4394836" y="3416708"/>
                  <a:pt x="4350068" y="3481478"/>
                  <a:pt x="4324352" y="3525293"/>
                </a:cubicBezTo>
                <a:cubicBezTo>
                  <a:pt x="4318636" y="3534818"/>
                  <a:pt x="4309112" y="3547201"/>
                  <a:pt x="4300538" y="3561488"/>
                </a:cubicBezTo>
                <a:cubicBezTo>
                  <a:pt x="4291966" y="3575776"/>
                  <a:pt x="4282440" y="3590063"/>
                  <a:pt x="4274820" y="3602446"/>
                </a:cubicBezTo>
                <a:cubicBezTo>
                  <a:pt x="4259580" y="3627211"/>
                  <a:pt x="4250056" y="3642451"/>
                  <a:pt x="4259580" y="3622448"/>
                </a:cubicBezTo>
                <a:cubicBezTo>
                  <a:pt x="4250056" y="3641498"/>
                  <a:pt x="4238626" y="3663406"/>
                  <a:pt x="4228148" y="3685313"/>
                </a:cubicBezTo>
                <a:cubicBezTo>
                  <a:pt x="4225292" y="3687218"/>
                  <a:pt x="4231004" y="3674836"/>
                  <a:pt x="4237672" y="3661501"/>
                </a:cubicBezTo>
                <a:cubicBezTo>
                  <a:pt x="4244340" y="3648166"/>
                  <a:pt x="4251960" y="3633878"/>
                  <a:pt x="4251008" y="3632926"/>
                </a:cubicBezTo>
                <a:cubicBezTo>
                  <a:pt x="4244340" y="3644356"/>
                  <a:pt x="4239578" y="3651023"/>
                  <a:pt x="4237672" y="3655786"/>
                </a:cubicBezTo>
                <a:cubicBezTo>
                  <a:pt x="4240530" y="3646261"/>
                  <a:pt x="4235768" y="3650071"/>
                  <a:pt x="4236720" y="3644356"/>
                </a:cubicBezTo>
                <a:cubicBezTo>
                  <a:pt x="4237672" y="3640546"/>
                  <a:pt x="4240530" y="3633878"/>
                  <a:pt x="4247198" y="3619591"/>
                </a:cubicBezTo>
                <a:cubicBezTo>
                  <a:pt x="4251008" y="3612923"/>
                  <a:pt x="4254818" y="3603398"/>
                  <a:pt x="4261486" y="3591968"/>
                </a:cubicBezTo>
                <a:cubicBezTo>
                  <a:pt x="4268152" y="3580538"/>
                  <a:pt x="4276726" y="3567203"/>
                  <a:pt x="4286252" y="3550058"/>
                </a:cubicBezTo>
                <a:cubicBezTo>
                  <a:pt x="4305300" y="3525293"/>
                  <a:pt x="4291012" y="3549106"/>
                  <a:pt x="4275772" y="3574823"/>
                </a:cubicBezTo>
                <a:cubicBezTo>
                  <a:pt x="4259580" y="3600541"/>
                  <a:pt x="4245292" y="3630068"/>
                  <a:pt x="4256724" y="3616733"/>
                </a:cubicBezTo>
                <a:cubicBezTo>
                  <a:pt x="4269104" y="3594826"/>
                  <a:pt x="4274820" y="3585301"/>
                  <a:pt x="4276726" y="3579586"/>
                </a:cubicBezTo>
                <a:cubicBezTo>
                  <a:pt x="4278630" y="3573871"/>
                  <a:pt x="4277678" y="3573871"/>
                  <a:pt x="4278630" y="3571966"/>
                </a:cubicBezTo>
                <a:cubicBezTo>
                  <a:pt x="4294824" y="3544343"/>
                  <a:pt x="4304348" y="3531008"/>
                  <a:pt x="4309112" y="3525293"/>
                </a:cubicBezTo>
                <a:cubicBezTo>
                  <a:pt x="4313872" y="3519578"/>
                  <a:pt x="4313872" y="3521483"/>
                  <a:pt x="4313872" y="3523388"/>
                </a:cubicBezTo>
                <a:cubicBezTo>
                  <a:pt x="4325304" y="3500528"/>
                  <a:pt x="4375786" y="3434806"/>
                  <a:pt x="4393884" y="3404326"/>
                </a:cubicBezTo>
                <a:cubicBezTo>
                  <a:pt x="4411980" y="3378608"/>
                  <a:pt x="4422458" y="3366226"/>
                  <a:pt x="4427220" y="3361463"/>
                </a:cubicBezTo>
                <a:cubicBezTo>
                  <a:pt x="4431984" y="3356701"/>
                  <a:pt x="4431030" y="3358606"/>
                  <a:pt x="4429126" y="3362416"/>
                </a:cubicBezTo>
                <a:cubicBezTo>
                  <a:pt x="4426268" y="3369083"/>
                  <a:pt x="4419600" y="3380513"/>
                  <a:pt x="4445318" y="3347176"/>
                </a:cubicBezTo>
                <a:cubicBezTo>
                  <a:pt x="4452938" y="3332888"/>
                  <a:pt x="4460558" y="3318601"/>
                  <a:pt x="4469130" y="3304313"/>
                </a:cubicBezTo>
                <a:cubicBezTo>
                  <a:pt x="4484370" y="3286216"/>
                  <a:pt x="4499612" y="3268118"/>
                  <a:pt x="4514852" y="3250021"/>
                </a:cubicBezTo>
                <a:cubicBezTo>
                  <a:pt x="4530092" y="3231923"/>
                  <a:pt x="4546284" y="3214778"/>
                  <a:pt x="4561524" y="3196681"/>
                </a:cubicBezTo>
                <a:cubicBezTo>
                  <a:pt x="4628198" y="3117623"/>
                  <a:pt x="4621530" y="3121433"/>
                  <a:pt x="4615816" y="3121433"/>
                </a:cubicBezTo>
                <a:cubicBezTo>
                  <a:pt x="4611052" y="3121433"/>
                  <a:pt x="4607244" y="3118576"/>
                  <a:pt x="4684396" y="3029041"/>
                </a:cubicBezTo>
                <a:cubicBezTo>
                  <a:pt x="4675824" y="3042376"/>
                  <a:pt x="4689158" y="3031898"/>
                  <a:pt x="4712970" y="3009038"/>
                </a:cubicBezTo>
                <a:cubicBezTo>
                  <a:pt x="4736784" y="2985226"/>
                  <a:pt x="4772978" y="2949983"/>
                  <a:pt x="4811078" y="2911883"/>
                </a:cubicBezTo>
                <a:cubicBezTo>
                  <a:pt x="4789170" y="2934743"/>
                  <a:pt x="4758692" y="2969033"/>
                  <a:pt x="4726304" y="3006181"/>
                </a:cubicBezTo>
                <a:cubicBezTo>
                  <a:pt x="4694872" y="3042376"/>
                  <a:pt x="4660584" y="3082381"/>
                  <a:pt x="4632008" y="3112861"/>
                </a:cubicBezTo>
                <a:cubicBezTo>
                  <a:pt x="4673918" y="3069998"/>
                  <a:pt x="4646296" y="3101431"/>
                  <a:pt x="4614864" y="3137626"/>
                </a:cubicBezTo>
                <a:cubicBezTo>
                  <a:pt x="4582478" y="3173821"/>
                  <a:pt x="4547236" y="3215731"/>
                  <a:pt x="4570096" y="3194776"/>
                </a:cubicBezTo>
                <a:cubicBezTo>
                  <a:pt x="4605338" y="3149056"/>
                  <a:pt x="4671060" y="3073808"/>
                  <a:pt x="4723448" y="3018563"/>
                </a:cubicBezTo>
                <a:lnTo>
                  <a:pt x="4707256" y="3037613"/>
                </a:lnTo>
                <a:cubicBezTo>
                  <a:pt x="4733926" y="3008086"/>
                  <a:pt x="4756786" y="2980463"/>
                  <a:pt x="4782504" y="2950936"/>
                </a:cubicBezTo>
                <a:cubicBezTo>
                  <a:pt x="4808220" y="2921408"/>
                  <a:pt x="4837748" y="2889976"/>
                  <a:pt x="4878704" y="2853781"/>
                </a:cubicBezTo>
                <a:cubicBezTo>
                  <a:pt x="4898708" y="2834731"/>
                  <a:pt x="4907280" y="2828063"/>
                  <a:pt x="4910138" y="2827111"/>
                </a:cubicBezTo>
                <a:cubicBezTo>
                  <a:pt x="4912996" y="2826158"/>
                  <a:pt x="4910138" y="2829968"/>
                  <a:pt x="4907280" y="2833778"/>
                </a:cubicBezTo>
                <a:cubicBezTo>
                  <a:pt x="4923472" y="2817586"/>
                  <a:pt x="4939666" y="2804251"/>
                  <a:pt x="4952048" y="2793773"/>
                </a:cubicBezTo>
                <a:cubicBezTo>
                  <a:pt x="4964430" y="2784248"/>
                  <a:pt x="4972050" y="2777581"/>
                  <a:pt x="4973004" y="2778533"/>
                </a:cubicBezTo>
                <a:cubicBezTo>
                  <a:pt x="4983480" y="2766151"/>
                  <a:pt x="4993958" y="2754721"/>
                  <a:pt x="5005388" y="2742338"/>
                </a:cubicBezTo>
                <a:cubicBezTo>
                  <a:pt x="5016818" y="2730908"/>
                  <a:pt x="5028248" y="2718526"/>
                  <a:pt x="5040630" y="2708048"/>
                </a:cubicBezTo>
                <a:cubicBezTo>
                  <a:pt x="5063492" y="2685188"/>
                  <a:pt x="5090160" y="2664233"/>
                  <a:pt x="5116830" y="2644231"/>
                </a:cubicBezTo>
                <a:cubicBezTo>
                  <a:pt x="5023486" y="2686141"/>
                  <a:pt x="4932046" y="2750911"/>
                  <a:pt x="4847272" y="2829016"/>
                </a:cubicBezTo>
                <a:cubicBezTo>
                  <a:pt x="4762500" y="2907121"/>
                  <a:pt x="4682492" y="2996656"/>
                  <a:pt x="4601528" y="3086191"/>
                </a:cubicBezTo>
                <a:lnTo>
                  <a:pt x="4599504" y="3090108"/>
                </a:lnTo>
                <a:cubicBezTo>
                  <a:pt x="4587420" y="3106803"/>
                  <a:pt x="4528662" y="3171081"/>
                  <a:pt x="4525328" y="3171915"/>
                </a:cubicBezTo>
                <a:lnTo>
                  <a:pt x="4533900" y="3161437"/>
                </a:lnTo>
                <a:lnTo>
                  <a:pt x="4601526" y="3086192"/>
                </a:lnTo>
                <a:lnTo>
                  <a:pt x="4593630" y="3091143"/>
                </a:lnTo>
                <a:cubicBezTo>
                  <a:pt x="4593460" y="3083512"/>
                  <a:pt x="4709518" y="2953913"/>
                  <a:pt x="4698684" y="2961413"/>
                </a:cubicBezTo>
                <a:cubicBezTo>
                  <a:pt x="4724400" y="2934743"/>
                  <a:pt x="4750118" y="2908073"/>
                  <a:pt x="4775836" y="2882356"/>
                </a:cubicBezTo>
                <a:cubicBezTo>
                  <a:pt x="4774884" y="2885213"/>
                  <a:pt x="4734878" y="2927123"/>
                  <a:pt x="4705352" y="2960461"/>
                </a:cubicBezTo>
                <a:cubicBezTo>
                  <a:pt x="4675824" y="2992846"/>
                  <a:pt x="4655820" y="3017611"/>
                  <a:pt x="4691064" y="2982368"/>
                </a:cubicBezTo>
                <a:cubicBezTo>
                  <a:pt x="4754880" y="2909978"/>
                  <a:pt x="4804412" y="2859496"/>
                  <a:pt x="4855844" y="2812823"/>
                </a:cubicBezTo>
                <a:cubicBezTo>
                  <a:pt x="4880612" y="2789963"/>
                  <a:pt x="4906328" y="2767103"/>
                  <a:pt x="4935856" y="2744243"/>
                </a:cubicBezTo>
                <a:cubicBezTo>
                  <a:pt x="4965384" y="2721383"/>
                  <a:pt x="4996816" y="2697571"/>
                  <a:pt x="5035868" y="2672806"/>
                </a:cubicBezTo>
                <a:cubicBezTo>
                  <a:pt x="5028962" y="2675425"/>
                  <a:pt x="5020568" y="2679473"/>
                  <a:pt x="5011044" y="2684757"/>
                </a:cubicBezTo>
                <a:lnTo>
                  <a:pt x="4980842" y="2703256"/>
                </a:lnTo>
                <a:lnTo>
                  <a:pt x="4997768" y="2691856"/>
                </a:lnTo>
                <a:cubicBezTo>
                  <a:pt x="5000624" y="2689951"/>
                  <a:pt x="5001578" y="2688998"/>
                  <a:pt x="5004436" y="2687093"/>
                </a:cubicBezTo>
                <a:cubicBezTo>
                  <a:pt x="4995864" y="2691856"/>
                  <a:pt x="4987292" y="2697571"/>
                  <a:pt x="4978718" y="2703286"/>
                </a:cubicBezTo>
                <a:cubicBezTo>
                  <a:pt x="4970146" y="2709001"/>
                  <a:pt x="4961572" y="2715668"/>
                  <a:pt x="4953000" y="2721383"/>
                </a:cubicBezTo>
                <a:cubicBezTo>
                  <a:pt x="4956810" y="2719478"/>
                  <a:pt x="4961810" y="2716144"/>
                  <a:pt x="4968956" y="2711263"/>
                </a:cubicBezTo>
                <a:lnTo>
                  <a:pt x="4978320" y="2704955"/>
                </a:lnTo>
                <a:lnTo>
                  <a:pt x="4904424" y="2760436"/>
                </a:lnTo>
                <a:cubicBezTo>
                  <a:pt x="4851084" y="2804251"/>
                  <a:pt x="4796792" y="2858543"/>
                  <a:pt x="4752976" y="2899501"/>
                </a:cubicBezTo>
                <a:cubicBezTo>
                  <a:pt x="4788218" y="2863306"/>
                  <a:pt x="4818698" y="2832826"/>
                  <a:pt x="4848226" y="2804251"/>
                </a:cubicBezTo>
                <a:cubicBezTo>
                  <a:pt x="4763452" y="2879498"/>
                  <a:pt x="4682492" y="2969033"/>
                  <a:pt x="4596766" y="3064283"/>
                </a:cubicBezTo>
                <a:lnTo>
                  <a:pt x="4578668" y="3087143"/>
                </a:lnTo>
                <a:cubicBezTo>
                  <a:pt x="4636770" y="3023326"/>
                  <a:pt x="4676776" y="2979511"/>
                  <a:pt x="4682492" y="2973796"/>
                </a:cubicBezTo>
                <a:cubicBezTo>
                  <a:pt x="4605338" y="3058568"/>
                  <a:pt x="4545330" y="3134768"/>
                  <a:pt x="4544378" y="3144293"/>
                </a:cubicBezTo>
                <a:lnTo>
                  <a:pt x="4557712" y="3129053"/>
                </a:lnTo>
                <a:lnTo>
                  <a:pt x="4531996" y="3161438"/>
                </a:lnTo>
                <a:cubicBezTo>
                  <a:pt x="4513898" y="3181441"/>
                  <a:pt x="4495800" y="3201443"/>
                  <a:pt x="4478656" y="3221446"/>
                </a:cubicBezTo>
                <a:cubicBezTo>
                  <a:pt x="4471988" y="3229066"/>
                  <a:pt x="4466272" y="3237638"/>
                  <a:pt x="4459604" y="3245258"/>
                </a:cubicBezTo>
                <a:lnTo>
                  <a:pt x="4469130" y="3232876"/>
                </a:lnTo>
                <a:cubicBezTo>
                  <a:pt x="4451986" y="3251926"/>
                  <a:pt x="4435792" y="3271928"/>
                  <a:pt x="4418648" y="3291931"/>
                </a:cubicBezTo>
                <a:cubicBezTo>
                  <a:pt x="4412932" y="3299551"/>
                  <a:pt x="4407218" y="3308123"/>
                  <a:pt x="4399598" y="3317648"/>
                </a:cubicBezTo>
                <a:cubicBezTo>
                  <a:pt x="4402456" y="3313838"/>
                  <a:pt x="4404360" y="3310028"/>
                  <a:pt x="4405312" y="3308123"/>
                </a:cubicBezTo>
                <a:cubicBezTo>
                  <a:pt x="4400552" y="3314791"/>
                  <a:pt x="4394836" y="3320506"/>
                  <a:pt x="4390072" y="3327173"/>
                </a:cubicBezTo>
                <a:cubicBezTo>
                  <a:pt x="4381500" y="3339556"/>
                  <a:pt x="4369118" y="3356701"/>
                  <a:pt x="4355784" y="3376703"/>
                </a:cubicBezTo>
                <a:cubicBezTo>
                  <a:pt x="4349116" y="3386228"/>
                  <a:pt x="4342448" y="3396706"/>
                  <a:pt x="4334828" y="3407183"/>
                </a:cubicBezTo>
                <a:cubicBezTo>
                  <a:pt x="4328160" y="3417661"/>
                  <a:pt x="4320540" y="3429091"/>
                  <a:pt x="4313872" y="3439568"/>
                </a:cubicBezTo>
                <a:cubicBezTo>
                  <a:pt x="4298632" y="3461476"/>
                  <a:pt x="4286252" y="3483383"/>
                  <a:pt x="4274820" y="3501481"/>
                </a:cubicBezTo>
                <a:cubicBezTo>
                  <a:pt x="4263392" y="3519578"/>
                  <a:pt x="4254818" y="3535771"/>
                  <a:pt x="4250056" y="3545296"/>
                </a:cubicBezTo>
                <a:cubicBezTo>
                  <a:pt x="4243388" y="3558631"/>
                  <a:pt x="4235768" y="3571966"/>
                  <a:pt x="4228148" y="3585301"/>
                </a:cubicBezTo>
                <a:cubicBezTo>
                  <a:pt x="4220528" y="3598636"/>
                  <a:pt x="4212908" y="3612923"/>
                  <a:pt x="4206240" y="3626258"/>
                </a:cubicBezTo>
                <a:lnTo>
                  <a:pt x="4194376" y="3649423"/>
                </a:lnTo>
                <a:lnTo>
                  <a:pt x="4196716" y="3644356"/>
                </a:lnTo>
                <a:cubicBezTo>
                  <a:pt x="4204336" y="3629116"/>
                  <a:pt x="4208144" y="3620543"/>
                  <a:pt x="4203384" y="3627211"/>
                </a:cubicBezTo>
                <a:cubicBezTo>
                  <a:pt x="4192904" y="3645308"/>
                  <a:pt x="4184332" y="3662453"/>
                  <a:pt x="4175760" y="3677693"/>
                </a:cubicBezTo>
                <a:cubicBezTo>
                  <a:pt x="4167188" y="3693886"/>
                  <a:pt x="4159568" y="3709126"/>
                  <a:pt x="4150996" y="3727223"/>
                </a:cubicBezTo>
                <a:cubicBezTo>
                  <a:pt x="4146232" y="3736748"/>
                  <a:pt x="4142424" y="3745321"/>
                  <a:pt x="4137660" y="3755798"/>
                </a:cubicBezTo>
                <a:cubicBezTo>
                  <a:pt x="4133850" y="3766276"/>
                  <a:pt x="4130040" y="3776753"/>
                  <a:pt x="4125278" y="3789136"/>
                </a:cubicBezTo>
                <a:cubicBezTo>
                  <a:pt x="4115752" y="3812948"/>
                  <a:pt x="4108132" y="3841523"/>
                  <a:pt x="4098608" y="3876766"/>
                </a:cubicBezTo>
                <a:lnTo>
                  <a:pt x="4110992" y="3835808"/>
                </a:lnTo>
                <a:lnTo>
                  <a:pt x="4117658" y="3815806"/>
                </a:lnTo>
                <a:lnTo>
                  <a:pt x="4125278" y="3795803"/>
                </a:lnTo>
                <a:cubicBezTo>
                  <a:pt x="4122420" y="3803423"/>
                  <a:pt x="4119564" y="3811043"/>
                  <a:pt x="4117658" y="3818663"/>
                </a:cubicBezTo>
                <a:lnTo>
                  <a:pt x="4111944" y="3841523"/>
                </a:lnTo>
                <a:cubicBezTo>
                  <a:pt x="4108132" y="3857716"/>
                  <a:pt x="4103370" y="3872956"/>
                  <a:pt x="4100512" y="3888196"/>
                </a:cubicBezTo>
                <a:cubicBezTo>
                  <a:pt x="4094798" y="3919628"/>
                  <a:pt x="4088130" y="3951061"/>
                  <a:pt x="4084320" y="3982493"/>
                </a:cubicBezTo>
                <a:cubicBezTo>
                  <a:pt x="4076700" y="4014878"/>
                  <a:pt x="4079558" y="3991066"/>
                  <a:pt x="4085272" y="3955823"/>
                </a:cubicBezTo>
                <a:cubicBezTo>
                  <a:pt x="4088130" y="3937726"/>
                  <a:pt x="4092892" y="3917723"/>
                  <a:pt x="4096704" y="3900578"/>
                </a:cubicBezTo>
                <a:cubicBezTo>
                  <a:pt x="4098608" y="3892006"/>
                  <a:pt x="4099560" y="3883433"/>
                  <a:pt x="4101466" y="3876766"/>
                </a:cubicBezTo>
                <a:cubicBezTo>
                  <a:pt x="4103370" y="3870098"/>
                  <a:pt x="4104324" y="3864383"/>
                  <a:pt x="4105276" y="3861526"/>
                </a:cubicBezTo>
                <a:cubicBezTo>
                  <a:pt x="4099560" y="3879623"/>
                  <a:pt x="4095750" y="3897721"/>
                  <a:pt x="4091940" y="3914866"/>
                </a:cubicBezTo>
                <a:cubicBezTo>
                  <a:pt x="4090036" y="3923438"/>
                  <a:pt x="4088130" y="3932011"/>
                  <a:pt x="4086224" y="3940583"/>
                </a:cubicBezTo>
                <a:cubicBezTo>
                  <a:pt x="4083368" y="3949156"/>
                  <a:pt x="4082416" y="3956776"/>
                  <a:pt x="4080510" y="3965348"/>
                </a:cubicBezTo>
                <a:cubicBezTo>
                  <a:pt x="4073844" y="3998686"/>
                  <a:pt x="4068128" y="4030118"/>
                  <a:pt x="4063366" y="4058693"/>
                </a:cubicBezTo>
                <a:cubicBezTo>
                  <a:pt x="4052888" y="4116796"/>
                  <a:pt x="4043364" y="4165373"/>
                  <a:pt x="4037648" y="4200616"/>
                </a:cubicBezTo>
                <a:cubicBezTo>
                  <a:pt x="4034792" y="4205378"/>
                  <a:pt x="4030028" y="4211093"/>
                  <a:pt x="4022408" y="4227286"/>
                </a:cubicBezTo>
                <a:cubicBezTo>
                  <a:pt x="4014788" y="4243478"/>
                  <a:pt x="4004310" y="4270148"/>
                  <a:pt x="3982404" y="4314916"/>
                </a:cubicBezTo>
                <a:cubicBezTo>
                  <a:pt x="4000500" y="4283483"/>
                  <a:pt x="3994784" y="4297771"/>
                  <a:pt x="3988118" y="4313011"/>
                </a:cubicBezTo>
                <a:cubicBezTo>
                  <a:pt x="3981450" y="4328251"/>
                  <a:pt x="3973830" y="4344443"/>
                  <a:pt x="3990024" y="4319678"/>
                </a:cubicBezTo>
                <a:cubicBezTo>
                  <a:pt x="3983356" y="4335871"/>
                  <a:pt x="3969068" y="4360636"/>
                  <a:pt x="3955732" y="4380638"/>
                </a:cubicBezTo>
                <a:cubicBezTo>
                  <a:pt x="3944304" y="4397783"/>
                  <a:pt x="3934778" y="4411118"/>
                  <a:pt x="3930968" y="4417786"/>
                </a:cubicBezTo>
                <a:lnTo>
                  <a:pt x="3932872" y="4412071"/>
                </a:lnTo>
                <a:cubicBezTo>
                  <a:pt x="3906204" y="4445408"/>
                  <a:pt x="3883344" y="4472078"/>
                  <a:pt x="3863340" y="4494938"/>
                </a:cubicBezTo>
                <a:cubicBezTo>
                  <a:pt x="3843338" y="4517798"/>
                  <a:pt x="3827144" y="4536848"/>
                  <a:pt x="3812858" y="4553993"/>
                </a:cubicBezTo>
                <a:cubicBezTo>
                  <a:pt x="3784284" y="4587331"/>
                  <a:pt x="3765232" y="4613048"/>
                  <a:pt x="3741420" y="4640671"/>
                </a:cubicBezTo>
                <a:cubicBezTo>
                  <a:pt x="3671888" y="4714013"/>
                  <a:pt x="3618548" y="4765448"/>
                  <a:pt x="3565208" y="4811168"/>
                </a:cubicBezTo>
                <a:cubicBezTo>
                  <a:pt x="3551872" y="4822598"/>
                  <a:pt x="3538538" y="4833076"/>
                  <a:pt x="3525204" y="4844506"/>
                </a:cubicBezTo>
                <a:cubicBezTo>
                  <a:pt x="3510916" y="4855936"/>
                  <a:pt x="3497580" y="4866413"/>
                  <a:pt x="3483292" y="4876891"/>
                </a:cubicBezTo>
                <a:cubicBezTo>
                  <a:pt x="3469004" y="4887368"/>
                  <a:pt x="3453766" y="4896893"/>
                  <a:pt x="3438524" y="4908323"/>
                </a:cubicBezTo>
                <a:cubicBezTo>
                  <a:pt x="3429952" y="4914038"/>
                  <a:pt x="3422332" y="4918801"/>
                  <a:pt x="3413760" y="4924516"/>
                </a:cubicBezTo>
                <a:cubicBezTo>
                  <a:pt x="3406140" y="4930231"/>
                  <a:pt x="3397568" y="4935946"/>
                  <a:pt x="3388044" y="4940708"/>
                </a:cubicBezTo>
                <a:cubicBezTo>
                  <a:pt x="3384232" y="4940708"/>
                  <a:pt x="3371850" y="4945471"/>
                  <a:pt x="3352800" y="4953091"/>
                </a:cubicBezTo>
                <a:cubicBezTo>
                  <a:pt x="3332798" y="4959758"/>
                  <a:pt x="3307080" y="4971188"/>
                  <a:pt x="3276600" y="4983571"/>
                </a:cubicBezTo>
                <a:cubicBezTo>
                  <a:pt x="3272792" y="4985476"/>
                  <a:pt x="3268028" y="4988333"/>
                  <a:pt x="3261360" y="4991191"/>
                </a:cubicBezTo>
                <a:cubicBezTo>
                  <a:pt x="3254692" y="4994048"/>
                  <a:pt x="3247072" y="4996906"/>
                  <a:pt x="3238500" y="5000716"/>
                </a:cubicBezTo>
                <a:cubicBezTo>
                  <a:pt x="3221356" y="5008336"/>
                  <a:pt x="3199448" y="5014051"/>
                  <a:pt x="3178492" y="5020718"/>
                </a:cubicBezTo>
                <a:cubicBezTo>
                  <a:pt x="3168016" y="5023576"/>
                  <a:pt x="3156584" y="5025481"/>
                  <a:pt x="3147060" y="5028338"/>
                </a:cubicBezTo>
                <a:cubicBezTo>
                  <a:pt x="3137536" y="5030243"/>
                  <a:pt x="3128010" y="5033101"/>
                  <a:pt x="3119438" y="5034053"/>
                </a:cubicBezTo>
                <a:cubicBezTo>
                  <a:pt x="3102292" y="5036911"/>
                  <a:pt x="3089910" y="5038816"/>
                  <a:pt x="3086100" y="5040721"/>
                </a:cubicBezTo>
                <a:cubicBezTo>
                  <a:pt x="3101340" y="5038816"/>
                  <a:pt x="3113724" y="5037863"/>
                  <a:pt x="3125152" y="5036911"/>
                </a:cubicBezTo>
                <a:cubicBezTo>
                  <a:pt x="3136584" y="5035006"/>
                  <a:pt x="3146108" y="5033101"/>
                  <a:pt x="3153728" y="5031196"/>
                </a:cubicBezTo>
                <a:cubicBezTo>
                  <a:pt x="3161348" y="5029291"/>
                  <a:pt x="3168016" y="5027386"/>
                  <a:pt x="3173730" y="5026433"/>
                </a:cubicBezTo>
                <a:cubicBezTo>
                  <a:pt x="3179444" y="5025481"/>
                  <a:pt x="3184208" y="5023576"/>
                  <a:pt x="3188970" y="5021671"/>
                </a:cubicBezTo>
                <a:cubicBezTo>
                  <a:pt x="3206116" y="5015003"/>
                  <a:pt x="3218498" y="5011193"/>
                  <a:pt x="3251836" y="4997858"/>
                </a:cubicBezTo>
                <a:cubicBezTo>
                  <a:pt x="3266124" y="4994048"/>
                  <a:pt x="3273744" y="4992143"/>
                  <a:pt x="3278504" y="4991191"/>
                </a:cubicBezTo>
                <a:cubicBezTo>
                  <a:pt x="3283268" y="4990238"/>
                  <a:pt x="3285172" y="4990238"/>
                  <a:pt x="3287078" y="4990238"/>
                </a:cubicBezTo>
                <a:cubicBezTo>
                  <a:pt x="3288984" y="4990238"/>
                  <a:pt x="3291840" y="4990238"/>
                  <a:pt x="3298508" y="4987381"/>
                </a:cubicBezTo>
                <a:lnTo>
                  <a:pt x="3311500" y="4983050"/>
                </a:lnTo>
                <a:lnTo>
                  <a:pt x="3306128" y="4985476"/>
                </a:lnTo>
                <a:cubicBezTo>
                  <a:pt x="3293744" y="4990238"/>
                  <a:pt x="3280410" y="4996906"/>
                  <a:pt x="3265170" y="5002621"/>
                </a:cubicBezTo>
                <a:cubicBezTo>
                  <a:pt x="3249930" y="5008336"/>
                  <a:pt x="3233738" y="5015003"/>
                  <a:pt x="3215640" y="5019766"/>
                </a:cubicBezTo>
                <a:cubicBezTo>
                  <a:pt x="3207068" y="5022623"/>
                  <a:pt x="3198496" y="5024528"/>
                  <a:pt x="3188970" y="5027386"/>
                </a:cubicBezTo>
                <a:cubicBezTo>
                  <a:pt x="3185160" y="5028338"/>
                  <a:pt x="3180398" y="5030243"/>
                  <a:pt x="3175636" y="5031196"/>
                </a:cubicBezTo>
                <a:lnTo>
                  <a:pt x="3161348" y="5034053"/>
                </a:lnTo>
                <a:cubicBezTo>
                  <a:pt x="3151824" y="5035958"/>
                  <a:pt x="3142298" y="5037863"/>
                  <a:pt x="3132772" y="5039768"/>
                </a:cubicBezTo>
                <a:cubicBezTo>
                  <a:pt x="3124200" y="5041673"/>
                  <a:pt x="3114676" y="5042626"/>
                  <a:pt x="3105150" y="5043578"/>
                </a:cubicBezTo>
                <a:cubicBezTo>
                  <a:pt x="3095624" y="5044531"/>
                  <a:pt x="3086100" y="5046436"/>
                  <a:pt x="3077528" y="5046436"/>
                </a:cubicBezTo>
                <a:cubicBezTo>
                  <a:pt x="3068956" y="5046436"/>
                  <a:pt x="3060384" y="5047388"/>
                  <a:pt x="3051810" y="5047388"/>
                </a:cubicBezTo>
                <a:cubicBezTo>
                  <a:pt x="3034666" y="5048341"/>
                  <a:pt x="3019424" y="5046436"/>
                  <a:pt x="3006092" y="5046436"/>
                </a:cubicBezTo>
                <a:cubicBezTo>
                  <a:pt x="2992756" y="5046436"/>
                  <a:pt x="2980372" y="5044531"/>
                  <a:pt x="2971800" y="5043578"/>
                </a:cubicBezTo>
                <a:cubicBezTo>
                  <a:pt x="2980372" y="5043578"/>
                  <a:pt x="2988944" y="5044531"/>
                  <a:pt x="2997518" y="5044531"/>
                </a:cubicBezTo>
                <a:cubicBezTo>
                  <a:pt x="2968944" y="5042626"/>
                  <a:pt x="2946084" y="5039768"/>
                  <a:pt x="2925128" y="5035006"/>
                </a:cubicBezTo>
                <a:cubicBezTo>
                  <a:pt x="2904172" y="5031196"/>
                  <a:pt x="2885124" y="5026433"/>
                  <a:pt x="2864168" y="5021671"/>
                </a:cubicBezTo>
                <a:cubicBezTo>
                  <a:pt x="2822258" y="5012146"/>
                  <a:pt x="2770824" y="4999763"/>
                  <a:pt x="2677478" y="4983571"/>
                </a:cubicBezTo>
                <a:cubicBezTo>
                  <a:pt x="2647950" y="4977856"/>
                  <a:pt x="2618424" y="4973093"/>
                  <a:pt x="2588896" y="4968331"/>
                </a:cubicBezTo>
                <a:cubicBezTo>
                  <a:pt x="2593658" y="4969283"/>
                  <a:pt x="2594610" y="4968331"/>
                  <a:pt x="2596516" y="4968331"/>
                </a:cubicBezTo>
                <a:lnTo>
                  <a:pt x="2583564" y="4965797"/>
                </a:lnTo>
                <a:lnTo>
                  <a:pt x="2581514" y="4965591"/>
                </a:lnTo>
                <a:cubicBezTo>
                  <a:pt x="2577228" y="4964996"/>
                  <a:pt x="2571274" y="4964043"/>
                  <a:pt x="2563178" y="4962615"/>
                </a:cubicBezTo>
                <a:lnTo>
                  <a:pt x="2578472" y="4964800"/>
                </a:lnTo>
                <a:lnTo>
                  <a:pt x="2550200" y="4959267"/>
                </a:lnTo>
                <a:cubicBezTo>
                  <a:pt x="2511088" y="4951721"/>
                  <a:pt x="2491264" y="4948328"/>
                  <a:pt x="2469832" y="4945471"/>
                </a:cubicBezTo>
                <a:cubicBezTo>
                  <a:pt x="2463166" y="4944518"/>
                  <a:pt x="2455544" y="4943566"/>
                  <a:pt x="2447924" y="4942613"/>
                </a:cubicBezTo>
                <a:cubicBezTo>
                  <a:pt x="2443164" y="4942613"/>
                  <a:pt x="2439352" y="4941661"/>
                  <a:pt x="2434590" y="4941661"/>
                </a:cubicBezTo>
                <a:cubicBezTo>
                  <a:pt x="2429828" y="4941661"/>
                  <a:pt x="2425064" y="4941661"/>
                  <a:pt x="2419350" y="4941661"/>
                </a:cubicBezTo>
                <a:cubicBezTo>
                  <a:pt x="2399348" y="4940708"/>
                  <a:pt x="2372678" y="4939756"/>
                  <a:pt x="2334578" y="4943566"/>
                </a:cubicBezTo>
                <a:cubicBezTo>
                  <a:pt x="2341244" y="4942613"/>
                  <a:pt x="2337436" y="4942613"/>
                  <a:pt x="2347912" y="4941661"/>
                </a:cubicBezTo>
                <a:cubicBezTo>
                  <a:pt x="2336484" y="4941661"/>
                  <a:pt x="2325052" y="4942613"/>
                  <a:pt x="2313624" y="4942613"/>
                </a:cubicBezTo>
                <a:cubicBezTo>
                  <a:pt x="2302192" y="4942613"/>
                  <a:pt x="2290764" y="4945471"/>
                  <a:pt x="2279332" y="4946423"/>
                </a:cubicBezTo>
                <a:cubicBezTo>
                  <a:pt x="2267904" y="4948328"/>
                  <a:pt x="2257424" y="4949281"/>
                  <a:pt x="2245996" y="4951186"/>
                </a:cubicBezTo>
                <a:cubicBezTo>
                  <a:pt x="2234564" y="4954043"/>
                  <a:pt x="2224088" y="4955948"/>
                  <a:pt x="2213610" y="4958806"/>
                </a:cubicBezTo>
                <a:cubicBezTo>
                  <a:pt x="2203132" y="4961663"/>
                  <a:pt x="2192656" y="4963568"/>
                  <a:pt x="2182178" y="4966426"/>
                </a:cubicBezTo>
                <a:cubicBezTo>
                  <a:pt x="2171700" y="4970236"/>
                  <a:pt x="2162176" y="4973093"/>
                  <a:pt x="2152650" y="4975951"/>
                </a:cubicBezTo>
                <a:cubicBezTo>
                  <a:pt x="2143124" y="4978808"/>
                  <a:pt x="2133600" y="4981666"/>
                  <a:pt x="2125028" y="4984523"/>
                </a:cubicBezTo>
                <a:cubicBezTo>
                  <a:pt x="2115504" y="4987381"/>
                  <a:pt x="2107884" y="4991191"/>
                  <a:pt x="2099310" y="4994048"/>
                </a:cubicBezTo>
                <a:cubicBezTo>
                  <a:pt x="2078356" y="4998811"/>
                  <a:pt x="2080260" y="4996906"/>
                  <a:pt x="2090738" y="4992143"/>
                </a:cubicBezTo>
                <a:cubicBezTo>
                  <a:pt x="2101216" y="4987381"/>
                  <a:pt x="2119312" y="4979761"/>
                  <a:pt x="2131696" y="4974998"/>
                </a:cubicBezTo>
                <a:cubicBezTo>
                  <a:pt x="2092644" y="4986428"/>
                  <a:pt x="2053828" y="5001430"/>
                  <a:pt x="2016800" y="5018813"/>
                </a:cubicBezTo>
                <a:lnTo>
                  <a:pt x="1976178" y="5041469"/>
                </a:lnTo>
                <a:lnTo>
                  <a:pt x="1991678" y="5036910"/>
                </a:lnTo>
                <a:cubicBezTo>
                  <a:pt x="1998344" y="5034053"/>
                  <a:pt x="2005964" y="5030243"/>
                  <a:pt x="2018348" y="5025480"/>
                </a:cubicBezTo>
                <a:lnTo>
                  <a:pt x="2005964" y="5031195"/>
                </a:lnTo>
                <a:lnTo>
                  <a:pt x="1993584" y="5037862"/>
                </a:lnTo>
                <a:lnTo>
                  <a:pt x="1968818" y="5051198"/>
                </a:lnTo>
                <a:cubicBezTo>
                  <a:pt x="1961198" y="5055960"/>
                  <a:pt x="1952624" y="5059770"/>
                  <a:pt x="1945004" y="5064532"/>
                </a:cubicBezTo>
                <a:lnTo>
                  <a:pt x="1921192" y="5078820"/>
                </a:lnTo>
                <a:cubicBezTo>
                  <a:pt x="1914524" y="5081678"/>
                  <a:pt x="1925956" y="5073105"/>
                  <a:pt x="1940244" y="5063580"/>
                </a:cubicBezTo>
                <a:cubicBezTo>
                  <a:pt x="1946910" y="5058818"/>
                  <a:pt x="1955484" y="5054055"/>
                  <a:pt x="1962150" y="5050245"/>
                </a:cubicBezTo>
                <a:lnTo>
                  <a:pt x="1973338" y="5043053"/>
                </a:lnTo>
                <a:lnTo>
                  <a:pt x="1912620" y="5076916"/>
                </a:lnTo>
                <a:cubicBezTo>
                  <a:pt x="1904048" y="5081678"/>
                  <a:pt x="1896428" y="5086441"/>
                  <a:pt x="1888808" y="5092156"/>
                </a:cubicBezTo>
                <a:cubicBezTo>
                  <a:pt x="1881188" y="5096918"/>
                  <a:pt x="1874520" y="5102633"/>
                  <a:pt x="1866900" y="5108348"/>
                </a:cubicBezTo>
                <a:cubicBezTo>
                  <a:pt x="1852612" y="5118826"/>
                  <a:pt x="1839278" y="5129303"/>
                  <a:pt x="1826896" y="5140733"/>
                </a:cubicBezTo>
                <a:cubicBezTo>
                  <a:pt x="1814512" y="5152163"/>
                  <a:pt x="1802130" y="5162641"/>
                  <a:pt x="1791652" y="5172166"/>
                </a:cubicBezTo>
                <a:cubicBezTo>
                  <a:pt x="1781176" y="5182643"/>
                  <a:pt x="1771650" y="5193121"/>
                  <a:pt x="1763078" y="5201693"/>
                </a:cubicBezTo>
                <a:cubicBezTo>
                  <a:pt x="1756410" y="5207408"/>
                  <a:pt x="1749744" y="5212171"/>
                  <a:pt x="1744028" y="5218838"/>
                </a:cubicBezTo>
                <a:lnTo>
                  <a:pt x="1725930" y="5236936"/>
                </a:lnTo>
                <a:lnTo>
                  <a:pt x="1707832" y="5255033"/>
                </a:lnTo>
                <a:cubicBezTo>
                  <a:pt x="1701164" y="5261701"/>
                  <a:pt x="1696404" y="5268368"/>
                  <a:pt x="1690688" y="5275036"/>
                </a:cubicBezTo>
                <a:cubicBezTo>
                  <a:pt x="1695450" y="5268368"/>
                  <a:pt x="1700212" y="5261701"/>
                  <a:pt x="1704976" y="5255986"/>
                </a:cubicBezTo>
                <a:cubicBezTo>
                  <a:pt x="1709738" y="5250271"/>
                  <a:pt x="1715452" y="5243603"/>
                  <a:pt x="1720216" y="5237888"/>
                </a:cubicBezTo>
                <a:cubicBezTo>
                  <a:pt x="1730692" y="5226458"/>
                  <a:pt x="1739264" y="5214076"/>
                  <a:pt x="1747838" y="5205503"/>
                </a:cubicBezTo>
                <a:cubicBezTo>
                  <a:pt x="1764984" y="5187406"/>
                  <a:pt x="1773556" y="5175976"/>
                  <a:pt x="1765936" y="5181691"/>
                </a:cubicBezTo>
                <a:cubicBezTo>
                  <a:pt x="1755458" y="5191216"/>
                  <a:pt x="1747838" y="5198836"/>
                  <a:pt x="1742124" y="5204551"/>
                </a:cubicBezTo>
                <a:cubicBezTo>
                  <a:pt x="1736408" y="5211218"/>
                  <a:pt x="1732598" y="5215981"/>
                  <a:pt x="1727836" y="5221696"/>
                </a:cubicBezTo>
                <a:cubicBezTo>
                  <a:pt x="1723072" y="5227411"/>
                  <a:pt x="1717358" y="5233126"/>
                  <a:pt x="1709738" y="5241698"/>
                </a:cubicBezTo>
                <a:cubicBezTo>
                  <a:pt x="1705928" y="5245508"/>
                  <a:pt x="1701164" y="5250271"/>
                  <a:pt x="1696404" y="5255986"/>
                </a:cubicBezTo>
                <a:cubicBezTo>
                  <a:pt x="1691640" y="5262653"/>
                  <a:pt x="1685924" y="5269321"/>
                  <a:pt x="1679258" y="5276941"/>
                </a:cubicBezTo>
                <a:cubicBezTo>
                  <a:pt x="1682116" y="5270273"/>
                  <a:pt x="1688784" y="5259796"/>
                  <a:pt x="1697356" y="5247413"/>
                </a:cubicBezTo>
                <a:cubicBezTo>
                  <a:pt x="1706880" y="5235031"/>
                  <a:pt x="1718310" y="5220743"/>
                  <a:pt x="1729740" y="5205503"/>
                </a:cubicBezTo>
                <a:cubicBezTo>
                  <a:pt x="1714500" y="5220743"/>
                  <a:pt x="1703070" y="5232173"/>
                  <a:pt x="1694498" y="5241698"/>
                </a:cubicBezTo>
                <a:cubicBezTo>
                  <a:pt x="1685924" y="5251223"/>
                  <a:pt x="1680210" y="5258843"/>
                  <a:pt x="1676400" y="5264558"/>
                </a:cubicBezTo>
                <a:cubicBezTo>
                  <a:pt x="1667828" y="5275988"/>
                  <a:pt x="1666876" y="5278846"/>
                  <a:pt x="1666876" y="5280751"/>
                </a:cubicBezTo>
                <a:cubicBezTo>
                  <a:pt x="1666876" y="5282656"/>
                  <a:pt x="1667828" y="5282656"/>
                  <a:pt x="1663064" y="5288371"/>
                </a:cubicBezTo>
                <a:cubicBezTo>
                  <a:pt x="1661160" y="5290276"/>
                  <a:pt x="1658304" y="5295038"/>
                  <a:pt x="1652588" y="5300753"/>
                </a:cubicBezTo>
                <a:cubicBezTo>
                  <a:pt x="1647824" y="5307421"/>
                  <a:pt x="1641158" y="5315993"/>
                  <a:pt x="1631632" y="5327423"/>
                </a:cubicBezTo>
                <a:cubicBezTo>
                  <a:pt x="1624012" y="5338853"/>
                  <a:pt x="1617344" y="5348378"/>
                  <a:pt x="1612584" y="5357903"/>
                </a:cubicBezTo>
                <a:cubicBezTo>
                  <a:pt x="1606868" y="5367428"/>
                  <a:pt x="1603058" y="5376001"/>
                  <a:pt x="1600200" y="5382668"/>
                </a:cubicBezTo>
                <a:cubicBezTo>
                  <a:pt x="1593532" y="5396003"/>
                  <a:pt x="1590676" y="5405528"/>
                  <a:pt x="1590676" y="5408386"/>
                </a:cubicBezTo>
                <a:cubicBezTo>
                  <a:pt x="1582104" y="5422673"/>
                  <a:pt x="1574484" y="5436008"/>
                  <a:pt x="1566864" y="5450296"/>
                </a:cubicBezTo>
                <a:cubicBezTo>
                  <a:pt x="1559244" y="5464583"/>
                  <a:pt x="1551624" y="5478871"/>
                  <a:pt x="1544956" y="5493158"/>
                </a:cubicBezTo>
                <a:cubicBezTo>
                  <a:pt x="1544956" y="5498873"/>
                  <a:pt x="1532572" y="5529353"/>
                  <a:pt x="1518284" y="5567453"/>
                </a:cubicBezTo>
                <a:cubicBezTo>
                  <a:pt x="1503044" y="5605553"/>
                  <a:pt x="1485900" y="5651273"/>
                  <a:pt x="1470660" y="5687468"/>
                </a:cubicBezTo>
                <a:cubicBezTo>
                  <a:pt x="1469708" y="5696993"/>
                  <a:pt x="1499236" y="5631271"/>
                  <a:pt x="1508760" y="5602696"/>
                </a:cubicBezTo>
                <a:cubicBezTo>
                  <a:pt x="1509712" y="5609363"/>
                  <a:pt x="1481138" y="5687468"/>
                  <a:pt x="1458278" y="5736998"/>
                </a:cubicBezTo>
                <a:cubicBezTo>
                  <a:pt x="1453516" y="5740808"/>
                  <a:pt x="1443038" y="5761763"/>
                  <a:pt x="1426844" y="5791291"/>
                </a:cubicBezTo>
                <a:cubicBezTo>
                  <a:pt x="1411604" y="5819866"/>
                  <a:pt x="1389698" y="5856061"/>
                  <a:pt x="1365884" y="5887493"/>
                </a:cubicBezTo>
                <a:cubicBezTo>
                  <a:pt x="1360170" y="5895113"/>
                  <a:pt x="1353504" y="5901781"/>
                  <a:pt x="1347788" y="5909401"/>
                </a:cubicBezTo>
                <a:cubicBezTo>
                  <a:pt x="1344930" y="5913211"/>
                  <a:pt x="1342072" y="5917021"/>
                  <a:pt x="1339216" y="5919878"/>
                </a:cubicBezTo>
                <a:cubicBezTo>
                  <a:pt x="1335404" y="5923688"/>
                  <a:pt x="1332548" y="5926546"/>
                  <a:pt x="1329690" y="5929403"/>
                </a:cubicBezTo>
                <a:cubicBezTo>
                  <a:pt x="1323024" y="5936071"/>
                  <a:pt x="1317308" y="5941786"/>
                  <a:pt x="1312544" y="5946548"/>
                </a:cubicBezTo>
                <a:cubicBezTo>
                  <a:pt x="1306830" y="5951311"/>
                  <a:pt x="1302068" y="5955121"/>
                  <a:pt x="1297304" y="5958931"/>
                </a:cubicBezTo>
                <a:cubicBezTo>
                  <a:pt x="1279208" y="5973218"/>
                  <a:pt x="1271588" y="5977981"/>
                  <a:pt x="1282064" y="5965598"/>
                </a:cubicBezTo>
                <a:cubicBezTo>
                  <a:pt x="1258252" y="5984648"/>
                  <a:pt x="1231584" y="6002746"/>
                  <a:pt x="1202056" y="6017986"/>
                </a:cubicBezTo>
                <a:cubicBezTo>
                  <a:pt x="1172528" y="6033226"/>
                  <a:pt x="1140144" y="6045608"/>
                  <a:pt x="1107758" y="6055133"/>
                </a:cubicBezTo>
                <a:cubicBezTo>
                  <a:pt x="1042036" y="6075136"/>
                  <a:pt x="971550" y="6084661"/>
                  <a:pt x="904876" y="6090376"/>
                </a:cubicBezTo>
                <a:cubicBezTo>
                  <a:pt x="770572" y="6100853"/>
                  <a:pt x="645796" y="6102758"/>
                  <a:pt x="565784" y="6096091"/>
                </a:cubicBezTo>
                <a:cubicBezTo>
                  <a:pt x="512444" y="6089423"/>
                  <a:pt x="407670" y="6068468"/>
                  <a:pt x="471488" y="6076088"/>
                </a:cubicBezTo>
                <a:cubicBezTo>
                  <a:pt x="423864" y="6067516"/>
                  <a:pt x="381952" y="6057991"/>
                  <a:pt x="343852" y="6044656"/>
                </a:cubicBezTo>
                <a:cubicBezTo>
                  <a:pt x="324804" y="6038941"/>
                  <a:pt x="307658" y="6030368"/>
                  <a:pt x="289560" y="6023701"/>
                </a:cubicBezTo>
                <a:cubicBezTo>
                  <a:pt x="280988" y="6019891"/>
                  <a:pt x="272416" y="6015128"/>
                  <a:pt x="263844" y="6011318"/>
                </a:cubicBezTo>
                <a:cubicBezTo>
                  <a:pt x="255270" y="6007508"/>
                  <a:pt x="246698" y="6003698"/>
                  <a:pt x="239078" y="5998936"/>
                </a:cubicBezTo>
                <a:cubicBezTo>
                  <a:pt x="222884" y="5989411"/>
                  <a:pt x="206692" y="5979886"/>
                  <a:pt x="191452" y="5968456"/>
                </a:cubicBezTo>
                <a:cubicBezTo>
                  <a:pt x="183832" y="5962741"/>
                  <a:pt x="176212" y="5957026"/>
                  <a:pt x="168592" y="5951311"/>
                </a:cubicBezTo>
                <a:cubicBezTo>
                  <a:pt x="161924" y="5944643"/>
                  <a:pt x="154304" y="5937976"/>
                  <a:pt x="146684" y="5931308"/>
                </a:cubicBezTo>
                <a:cubicBezTo>
                  <a:pt x="131922" y="5917497"/>
                  <a:pt x="117396" y="5902257"/>
                  <a:pt x="103466" y="5885112"/>
                </a:cubicBezTo>
                <a:lnTo>
                  <a:pt x="90592" y="5866401"/>
                </a:lnTo>
                <a:lnTo>
                  <a:pt x="104776" y="5884636"/>
                </a:lnTo>
                <a:cubicBezTo>
                  <a:pt x="110490" y="5891303"/>
                  <a:pt x="114300" y="5895113"/>
                  <a:pt x="113348" y="5893208"/>
                </a:cubicBezTo>
                <a:cubicBezTo>
                  <a:pt x="108584" y="5887493"/>
                  <a:pt x="102870" y="5880826"/>
                  <a:pt x="98108" y="5875111"/>
                </a:cubicBezTo>
                <a:cubicBezTo>
                  <a:pt x="95250" y="5871301"/>
                  <a:pt x="92392" y="5868443"/>
                  <a:pt x="90488" y="5865586"/>
                </a:cubicBezTo>
                <a:lnTo>
                  <a:pt x="83820" y="5856061"/>
                </a:lnTo>
                <a:cubicBezTo>
                  <a:pt x="79058" y="5849393"/>
                  <a:pt x="74296" y="5843678"/>
                  <a:pt x="70484" y="5837011"/>
                </a:cubicBezTo>
                <a:lnTo>
                  <a:pt x="59056" y="5817008"/>
                </a:lnTo>
                <a:cubicBezTo>
                  <a:pt x="55244" y="5810341"/>
                  <a:pt x="51436" y="5802721"/>
                  <a:pt x="48578" y="5796053"/>
                </a:cubicBezTo>
                <a:cubicBezTo>
                  <a:pt x="45720" y="5788433"/>
                  <a:pt x="41910" y="5781766"/>
                  <a:pt x="39052" y="5774146"/>
                </a:cubicBezTo>
                <a:cubicBezTo>
                  <a:pt x="33338" y="5759858"/>
                  <a:pt x="27624" y="5744618"/>
                  <a:pt x="22860" y="5728426"/>
                </a:cubicBezTo>
                <a:cubicBezTo>
                  <a:pt x="12384" y="5696041"/>
                  <a:pt x="5716" y="5660798"/>
                  <a:pt x="1904" y="5621746"/>
                </a:cubicBezTo>
                <a:lnTo>
                  <a:pt x="244" y="5527023"/>
                </a:lnTo>
                <a:lnTo>
                  <a:pt x="952" y="5534116"/>
                </a:lnTo>
                <a:cubicBezTo>
                  <a:pt x="952" y="5532211"/>
                  <a:pt x="952" y="5529353"/>
                  <a:pt x="952" y="5525543"/>
                </a:cubicBezTo>
                <a:cubicBezTo>
                  <a:pt x="952" y="5516971"/>
                  <a:pt x="952" y="5505541"/>
                  <a:pt x="1904" y="5492206"/>
                </a:cubicBezTo>
                <a:cubicBezTo>
                  <a:pt x="2858" y="5464583"/>
                  <a:pt x="8572" y="5431246"/>
                  <a:pt x="12384" y="5406481"/>
                </a:cubicBezTo>
                <a:cubicBezTo>
                  <a:pt x="19050" y="5378858"/>
                  <a:pt x="5716" y="5443628"/>
                  <a:pt x="10478" y="5428388"/>
                </a:cubicBezTo>
                <a:cubicBezTo>
                  <a:pt x="28576" y="5335043"/>
                  <a:pt x="60008" y="5251223"/>
                  <a:pt x="98108" y="5174071"/>
                </a:cubicBezTo>
                <a:cubicBezTo>
                  <a:pt x="117158" y="5135018"/>
                  <a:pt x="138112" y="5097871"/>
                  <a:pt x="160020" y="5062628"/>
                </a:cubicBezTo>
                <a:cubicBezTo>
                  <a:pt x="182880" y="5027386"/>
                  <a:pt x="206692" y="4993096"/>
                  <a:pt x="232410" y="4960711"/>
                </a:cubicBezTo>
                <a:cubicBezTo>
                  <a:pt x="258128" y="4928326"/>
                  <a:pt x="286704" y="4896893"/>
                  <a:pt x="316230" y="4867366"/>
                </a:cubicBezTo>
                <a:cubicBezTo>
                  <a:pt x="345758" y="4837838"/>
                  <a:pt x="376238" y="4808311"/>
                  <a:pt x="407670" y="4779736"/>
                </a:cubicBezTo>
                <a:cubicBezTo>
                  <a:pt x="470536" y="4722586"/>
                  <a:pt x="539116" y="4666388"/>
                  <a:pt x="611504" y="4607333"/>
                </a:cubicBezTo>
                <a:cubicBezTo>
                  <a:pt x="570548" y="4640671"/>
                  <a:pt x="542924" y="4665436"/>
                  <a:pt x="525780" y="4681628"/>
                </a:cubicBezTo>
                <a:cubicBezTo>
                  <a:pt x="508636" y="4697821"/>
                  <a:pt x="502920" y="4706393"/>
                  <a:pt x="502920" y="4707346"/>
                </a:cubicBezTo>
                <a:cubicBezTo>
                  <a:pt x="529590" y="4684486"/>
                  <a:pt x="557212" y="4662578"/>
                  <a:pt x="583884" y="4640671"/>
                </a:cubicBezTo>
                <a:cubicBezTo>
                  <a:pt x="613410" y="4613048"/>
                  <a:pt x="674370" y="4563518"/>
                  <a:pt x="722948" y="4519703"/>
                </a:cubicBezTo>
                <a:cubicBezTo>
                  <a:pt x="726758" y="4517322"/>
                  <a:pt x="734854" y="4511369"/>
                  <a:pt x="739022" y="4508750"/>
                </a:cubicBezTo>
                <a:lnTo>
                  <a:pt x="739138" y="4508720"/>
                </a:lnTo>
                <a:lnTo>
                  <a:pt x="741506" y="4506591"/>
                </a:lnTo>
                <a:cubicBezTo>
                  <a:pt x="746880" y="4501903"/>
                  <a:pt x="753904" y="4495890"/>
                  <a:pt x="762952" y="4488270"/>
                </a:cubicBezTo>
                <a:lnTo>
                  <a:pt x="741276" y="4508190"/>
                </a:lnTo>
                <a:lnTo>
                  <a:pt x="741298" y="4508184"/>
                </a:lnTo>
                <a:cubicBezTo>
                  <a:pt x="740390" y="4509404"/>
                  <a:pt x="737474" y="4512321"/>
                  <a:pt x="731520" y="4517798"/>
                </a:cubicBezTo>
                <a:cubicBezTo>
                  <a:pt x="812484" y="4453981"/>
                  <a:pt x="869632" y="4397783"/>
                  <a:pt x="926784" y="4333013"/>
                </a:cubicBezTo>
                <a:cubicBezTo>
                  <a:pt x="942024" y="4316821"/>
                  <a:pt x="955358" y="4299676"/>
                  <a:pt x="969644" y="4282531"/>
                </a:cubicBezTo>
                <a:cubicBezTo>
                  <a:pt x="983932" y="4265386"/>
                  <a:pt x="997268" y="4247288"/>
                  <a:pt x="1012508" y="4227286"/>
                </a:cubicBezTo>
                <a:cubicBezTo>
                  <a:pt x="1042988" y="4188233"/>
                  <a:pt x="1071564" y="4143466"/>
                  <a:pt x="1103948" y="4090126"/>
                </a:cubicBezTo>
                <a:cubicBezTo>
                  <a:pt x="1058228" y="4180613"/>
                  <a:pt x="999172" y="4263481"/>
                  <a:pt x="931544" y="4339681"/>
                </a:cubicBezTo>
                <a:cubicBezTo>
                  <a:pt x="950596" y="4322536"/>
                  <a:pt x="967740" y="4304438"/>
                  <a:pt x="985838" y="4286341"/>
                </a:cubicBezTo>
                <a:cubicBezTo>
                  <a:pt x="957264" y="4321583"/>
                  <a:pt x="927736" y="4354921"/>
                  <a:pt x="897256" y="4388258"/>
                </a:cubicBezTo>
                <a:cubicBezTo>
                  <a:pt x="957264" y="4333966"/>
                  <a:pt x="997268" y="4274911"/>
                  <a:pt x="1006792" y="4270148"/>
                </a:cubicBezTo>
                <a:cubicBezTo>
                  <a:pt x="997268" y="4284436"/>
                  <a:pt x="969644" y="4314916"/>
                  <a:pt x="970598" y="4317773"/>
                </a:cubicBezTo>
                <a:cubicBezTo>
                  <a:pt x="983932" y="4303486"/>
                  <a:pt x="993458" y="4292056"/>
                  <a:pt x="1002030" y="4282531"/>
                </a:cubicBezTo>
                <a:cubicBezTo>
                  <a:pt x="1009650" y="4273006"/>
                  <a:pt x="1015364" y="4265386"/>
                  <a:pt x="1021080" y="4257766"/>
                </a:cubicBezTo>
                <a:cubicBezTo>
                  <a:pt x="1026796" y="4250146"/>
                  <a:pt x="1031558" y="4243478"/>
                  <a:pt x="1037272" y="4234906"/>
                </a:cubicBezTo>
                <a:cubicBezTo>
                  <a:pt x="1040130" y="4231096"/>
                  <a:pt x="1042988" y="4226333"/>
                  <a:pt x="1046798" y="4221571"/>
                </a:cubicBezTo>
                <a:cubicBezTo>
                  <a:pt x="1050608" y="4216808"/>
                  <a:pt x="1054418" y="4211093"/>
                  <a:pt x="1058228" y="4205378"/>
                </a:cubicBezTo>
                <a:cubicBezTo>
                  <a:pt x="1048704" y="4222523"/>
                  <a:pt x="1035368" y="4239668"/>
                  <a:pt x="1022032" y="4258718"/>
                </a:cubicBezTo>
                <a:cubicBezTo>
                  <a:pt x="1008698" y="4277768"/>
                  <a:pt x="992504" y="4296818"/>
                  <a:pt x="975360" y="4316821"/>
                </a:cubicBezTo>
                <a:cubicBezTo>
                  <a:pt x="971550" y="4321583"/>
                  <a:pt x="967740" y="4327298"/>
                  <a:pt x="962978" y="4332061"/>
                </a:cubicBezTo>
                <a:cubicBezTo>
                  <a:pt x="959168" y="4337776"/>
                  <a:pt x="954404" y="4342538"/>
                  <a:pt x="949644" y="4347301"/>
                </a:cubicBezTo>
                <a:cubicBezTo>
                  <a:pt x="940118" y="4356826"/>
                  <a:pt x="930592" y="4367303"/>
                  <a:pt x="921068" y="4377781"/>
                </a:cubicBezTo>
                <a:cubicBezTo>
                  <a:pt x="901064" y="4397783"/>
                  <a:pt x="881064" y="4417786"/>
                  <a:pt x="860108" y="4437788"/>
                </a:cubicBezTo>
                <a:cubicBezTo>
                  <a:pt x="776288" y="4516846"/>
                  <a:pt x="686752" y="4589236"/>
                  <a:pt x="624840" y="4641623"/>
                </a:cubicBezTo>
                <a:cubicBezTo>
                  <a:pt x="605790" y="4657816"/>
                  <a:pt x="640080" y="4626383"/>
                  <a:pt x="642938" y="4622573"/>
                </a:cubicBezTo>
                <a:cubicBezTo>
                  <a:pt x="592456" y="4664483"/>
                  <a:pt x="559118" y="4687343"/>
                  <a:pt x="497204" y="4741636"/>
                </a:cubicBezTo>
                <a:cubicBezTo>
                  <a:pt x="461010" y="4777831"/>
                  <a:pt x="528638" y="4718776"/>
                  <a:pt x="561024" y="4693058"/>
                </a:cubicBezTo>
                <a:cubicBezTo>
                  <a:pt x="559118" y="4699726"/>
                  <a:pt x="542924" y="4712108"/>
                  <a:pt x="508636" y="4741636"/>
                </a:cubicBezTo>
                <a:cubicBezTo>
                  <a:pt x="503872" y="4743541"/>
                  <a:pt x="455296" y="4782593"/>
                  <a:pt x="404812" y="4828313"/>
                </a:cubicBezTo>
                <a:cubicBezTo>
                  <a:pt x="354330" y="4873081"/>
                  <a:pt x="301944" y="4925468"/>
                  <a:pt x="280988" y="4945471"/>
                </a:cubicBezTo>
                <a:cubicBezTo>
                  <a:pt x="271464" y="4956901"/>
                  <a:pt x="262890" y="4967378"/>
                  <a:pt x="256224" y="4975951"/>
                </a:cubicBezTo>
                <a:cubicBezTo>
                  <a:pt x="249556" y="4984523"/>
                  <a:pt x="243840" y="4992143"/>
                  <a:pt x="239078" y="4998811"/>
                </a:cubicBezTo>
                <a:cubicBezTo>
                  <a:pt x="230504" y="5011193"/>
                  <a:pt x="224790" y="5019766"/>
                  <a:pt x="221932" y="5024528"/>
                </a:cubicBezTo>
                <a:cubicBezTo>
                  <a:pt x="217170" y="5034053"/>
                  <a:pt x="220980" y="5031196"/>
                  <a:pt x="224790" y="5027386"/>
                </a:cubicBezTo>
                <a:cubicBezTo>
                  <a:pt x="229552" y="5023576"/>
                  <a:pt x="233364" y="5020718"/>
                  <a:pt x="227648" y="5029291"/>
                </a:cubicBezTo>
                <a:cubicBezTo>
                  <a:pt x="221932" y="5037863"/>
                  <a:pt x="205740" y="5058818"/>
                  <a:pt x="175260" y="5108348"/>
                </a:cubicBezTo>
                <a:cubicBezTo>
                  <a:pt x="161924" y="5127398"/>
                  <a:pt x="148590" y="5146448"/>
                  <a:pt x="136208" y="5166451"/>
                </a:cubicBezTo>
                <a:cubicBezTo>
                  <a:pt x="106680" y="5227411"/>
                  <a:pt x="79058" y="5299801"/>
                  <a:pt x="60008" y="5376953"/>
                </a:cubicBezTo>
                <a:cubicBezTo>
                  <a:pt x="46434" y="5434818"/>
                  <a:pt x="38220" y="5494825"/>
                  <a:pt x="44202" y="5552957"/>
                </a:cubicBezTo>
                <a:lnTo>
                  <a:pt x="50484" y="5585590"/>
                </a:lnTo>
                <a:lnTo>
                  <a:pt x="50484" y="5608411"/>
                </a:lnTo>
                <a:cubicBezTo>
                  <a:pt x="54292" y="5665561"/>
                  <a:pt x="69532" y="5717948"/>
                  <a:pt x="88584" y="5761763"/>
                </a:cubicBezTo>
                <a:cubicBezTo>
                  <a:pt x="107632" y="5805578"/>
                  <a:pt x="131444" y="5840821"/>
                  <a:pt x="151448" y="5868443"/>
                </a:cubicBezTo>
                <a:cubicBezTo>
                  <a:pt x="194310" y="5916068"/>
                  <a:pt x="262890" y="5970361"/>
                  <a:pt x="345758" y="6000841"/>
                </a:cubicBezTo>
                <a:cubicBezTo>
                  <a:pt x="428624" y="6034178"/>
                  <a:pt x="520064" y="6047513"/>
                  <a:pt x="594360" y="6052276"/>
                </a:cubicBezTo>
                <a:cubicBezTo>
                  <a:pt x="614364" y="6057038"/>
                  <a:pt x="564832" y="6056086"/>
                  <a:pt x="503872" y="6046561"/>
                </a:cubicBezTo>
                <a:cubicBezTo>
                  <a:pt x="496252" y="6045608"/>
                  <a:pt x="488632" y="6044656"/>
                  <a:pt x="481012" y="6042751"/>
                </a:cubicBezTo>
                <a:cubicBezTo>
                  <a:pt x="473392" y="6040846"/>
                  <a:pt x="464820" y="6039893"/>
                  <a:pt x="457200" y="6037988"/>
                </a:cubicBezTo>
                <a:cubicBezTo>
                  <a:pt x="441008" y="6035131"/>
                  <a:pt x="425768" y="6030368"/>
                  <a:pt x="411480" y="6026558"/>
                </a:cubicBezTo>
                <a:cubicBezTo>
                  <a:pt x="397192" y="6022748"/>
                  <a:pt x="383858" y="6017986"/>
                  <a:pt x="372428" y="6014176"/>
                </a:cubicBezTo>
                <a:cubicBezTo>
                  <a:pt x="360998" y="6011318"/>
                  <a:pt x="351472" y="6007508"/>
                  <a:pt x="343852" y="6004651"/>
                </a:cubicBezTo>
                <a:cubicBezTo>
                  <a:pt x="385764" y="6021796"/>
                  <a:pt x="428624" y="6036083"/>
                  <a:pt x="473392" y="6044656"/>
                </a:cubicBezTo>
                <a:cubicBezTo>
                  <a:pt x="462916" y="6041798"/>
                  <a:pt x="453390" y="6039893"/>
                  <a:pt x="444818" y="6037988"/>
                </a:cubicBezTo>
                <a:cubicBezTo>
                  <a:pt x="435292" y="6036083"/>
                  <a:pt x="427672" y="6033226"/>
                  <a:pt x="420052" y="6031321"/>
                </a:cubicBezTo>
                <a:cubicBezTo>
                  <a:pt x="412432" y="6029416"/>
                  <a:pt x="404812" y="6027511"/>
                  <a:pt x="398144" y="6025606"/>
                </a:cubicBezTo>
                <a:cubicBezTo>
                  <a:pt x="391478" y="6023701"/>
                  <a:pt x="384810" y="6021796"/>
                  <a:pt x="379096" y="6019891"/>
                </a:cubicBezTo>
                <a:cubicBezTo>
                  <a:pt x="366712" y="6016081"/>
                  <a:pt x="355284" y="6013223"/>
                  <a:pt x="344804" y="6009413"/>
                </a:cubicBezTo>
                <a:cubicBezTo>
                  <a:pt x="334328" y="6004651"/>
                  <a:pt x="322898" y="6001793"/>
                  <a:pt x="311468" y="5997031"/>
                </a:cubicBezTo>
                <a:cubicBezTo>
                  <a:pt x="324804" y="6003698"/>
                  <a:pt x="338138" y="6009413"/>
                  <a:pt x="349568" y="6014176"/>
                </a:cubicBezTo>
                <a:cubicBezTo>
                  <a:pt x="360998" y="6019891"/>
                  <a:pt x="372428" y="6022748"/>
                  <a:pt x="382904" y="6026558"/>
                </a:cubicBezTo>
                <a:cubicBezTo>
                  <a:pt x="387668" y="6028463"/>
                  <a:pt x="393384" y="6030368"/>
                  <a:pt x="398144" y="6031321"/>
                </a:cubicBezTo>
                <a:cubicBezTo>
                  <a:pt x="403860" y="6032273"/>
                  <a:pt x="408624" y="6034178"/>
                  <a:pt x="413384" y="6035131"/>
                </a:cubicBezTo>
                <a:cubicBezTo>
                  <a:pt x="422910" y="6037036"/>
                  <a:pt x="432436" y="6039893"/>
                  <a:pt x="441960" y="6041798"/>
                </a:cubicBezTo>
                <a:cubicBezTo>
                  <a:pt x="480060" y="6049418"/>
                  <a:pt x="518160" y="6055133"/>
                  <a:pt x="575310" y="6059896"/>
                </a:cubicBezTo>
                <a:cubicBezTo>
                  <a:pt x="571500" y="6060848"/>
                  <a:pt x="572452" y="6061801"/>
                  <a:pt x="581978" y="6062753"/>
                </a:cubicBezTo>
                <a:cubicBezTo>
                  <a:pt x="591504" y="6063706"/>
                  <a:pt x="607696" y="6066563"/>
                  <a:pt x="634364" y="6067516"/>
                </a:cubicBezTo>
                <a:lnTo>
                  <a:pt x="649604" y="6063706"/>
                </a:lnTo>
                <a:cubicBezTo>
                  <a:pt x="650558" y="6063706"/>
                  <a:pt x="656272" y="6064658"/>
                  <a:pt x="672464" y="6065611"/>
                </a:cubicBezTo>
                <a:cubicBezTo>
                  <a:pt x="741044" y="6066563"/>
                  <a:pt x="808672" y="6063706"/>
                  <a:pt x="877252" y="6058943"/>
                </a:cubicBezTo>
                <a:cubicBezTo>
                  <a:pt x="833438" y="6059896"/>
                  <a:pt x="830580" y="6056086"/>
                  <a:pt x="778192" y="6057038"/>
                </a:cubicBezTo>
                <a:cubicBezTo>
                  <a:pt x="796290" y="6058943"/>
                  <a:pt x="751524" y="6061801"/>
                  <a:pt x="699136" y="6060848"/>
                </a:cubicBezTo>
                <a:cubicBezTo>
                  <a:pt x="745808" y="6058943"/>
                  <a:pt x="648652" y="6057038"/>
                  <a:pt x="649604" y="6054181"/>
                </a:cubicBezTo>
                <a:cubicBezTo>
                  <a:pt x="754380" y="6058943"/>
                  <a:pt x="885824" y="6051323"/>
                  <a:pt x="953452" y="6043703"/>
                </a:cubicBezTo>
                <a:cubicBezTo>
                  <a:pt x="961072" y="6044656"/>
                  <a:pt x="968692" y="6044656"/>
                  <a:pt x="976312" y="6045608"/>
                </a:cubicBezTo>
                <a:cubicBezTo>
                  <a:pt x="1025844" y="6039893"/>
                  <a:pt x="1076324" y="6030368"/>
                  <a:pt x="1120140" y="6017033"/>
                </a:cubicBezTo>
                <a:cubicBezTo>
                  <a:pt x="1164908" y="6003698"/>
                  <a:pt x="1202056" y="5986553"/>
                  <a:pt x="1230630" y="5970361"/>
                </a:cubicBezTo>
                <a:cubicBezTo>
                  <a:pt x="1224916" y="5974171"/>
                  <a:pt x="1219200" y="5977981"/>
                  <a:pt x="1213484" y="5981791"/>
                </a:cubicBezTo>
                <a:cubicBezTo>
                  <a:pt x="1239204" y="5969408"/>
                  <a:pt x="1263016" y="5953216"/>
                  <a:pt x="1284924" y="5935118"/>
                </a:cubicBezTo>
                <a:lnTo>
                  <a:pt x="1301116" y="5921783"/>
                </a:lnTo>
                <a:cubicBezTo>
                  <a:pt x="1306830" y="5917021"/>
                  <a:pt x="1311592" y="5911306"/>
                  <a:pt x="1316356" y="5906543"/>
                </a:cubicBezTo>
                <a:cubicBezTo>
                  <a:pt x="1321118" y="5901781"/>
                  <a:pt x="1325880" y="5896066"/>
                  <a:pt x="1330644" y="5891303"/>
                </a:cubicBezTo>
                <a:cubicBezTo>
                  <a:pt x="1335404" y="5885588"/>
                  <a:pt x="1339216" y="5880826"/>
                  <a:pt x="1343978" y="5875111"/>
                </a:cubicBezTo>
                <a:cubicBezTo>
                  <a:pt x="1380172" y="5832248"/>
                  <a:pt x="1407796" y="5783671"/>
                  <a:pt x="1432560" y="5736998"/>
                </a:cubicBezTo>
                <a:cubicBezTo>
                  <a:pt x="1453516" y="5687468"/>
                  <a:pt x="1473518" y="5630318"/>
                  <a:pt x="1493520" y="5574121"/>
                </a:cubicBezTo>
                <a:cubicBezTo>
                  <a:pt x="1513524" y="5517923"/>
                  <a:pt x="1533524" y="5463631"/>
                  <a:pt x="1551624" y="5420768"/>
                </a:cubicBezTo>
                <a:cubicBezTo>
                  <a:pt x="1553528" y="5415053"/>
                  <a:pt x="1557338" y="5405528"/>
                  <a:pt x="1563052" y="5394098"/>
                </a:cubicBezTo>
                <a:cubicBezTo>
                  <a:pt x="1568768" y="5381716"/>
                  <a:pt x="1577340" y="5368381"/>
                  <a:pt x="1585912" y="5353141"/>
                </a:cubicBezTo>
                <a:cubicBezTo>
                  <a:pt x="1590676" y="5345521"/>
                  <a:pt x="1595438" y="5336948"/>
                  <a:pt x="1600200" y="5328376"/>
                </a:cubicBezTo>
                <a:cubicBezTo>
                  <a:pt x="1605916" y="5319803"/>
                  <a:pt x="1611630" y="5311231"/>
                  <a:pt x="1618298" y="5302658"/>
                </a:cubicBezTo>
                <a:cubicBezTo>
                  <a:pt x="1624012" y="5294086"/>
                  <a:pt x="1630680" y="5285513"/>
                  <a:pt x="1637348" y="5275988"/>
                </a:cubicBezTo>
                <a:cubicBezTo>
                  <a:pt x="1644016" y="5267416"/>
                  <a:pt x="1651636" y="5258843"/>
                  <a:pt x="1659256" y="5249318"/>
                </a:cubicBezTo>
                <a:cubicBezTo>
                  <a:pt x="1666876" y="5239793"/>
                  <a:pt x="1674496" y="5231221"/>
                  <a:pt x="1682116" y="5221696"/>
                </a:cubicBezTo>
                <a:cubicBezTo>
                  <a:pt x="1690688" y="5213123"/>
                  <a:pt x="1698308" y="5204551"/>
                  <a:pt x="1706880" y="5195978"/>
                </a:cubicBezTo>
                <a:cubicBezTo>
                  <a:pt x="1715452" y="5187406"/>
                  <a:pt x="1723072" y="5177881"/>
                  <a:pt x="1731644" y="5170261"/>
                </a:cubicBezTo>
                <a:cubicBezTo>
                  <a:pt x="1740218" y="5161688"/>
                  <a:pt x="1748790" y="5154068"/>
                  <a:pt x="1757364" y="5146448"/>
                </a:cubicBezTo>
                <a:cubicBezTo>
                  <a:pt x="1765936" y="5138828"/>
                  <a:pt x="1773556" y="5130256"/>
                  <a:pt x="1782128" y="5123588"/>
                </a:cubicBezTo>
                <a:cubicBezTo>
                  <a:pt x="1789748" y="5116921"/>
                  <a:pt x="1798320" y="5110253"/>
                  <a:pt x="1805940" y="5103586"/>
                </a:cubicBezTo>
                <a:cubicBezTo>
                  <a:pt x="1813560" y="5096918"/>
                  <a:pt x="1821180" y="5090251"/>
                  <a:pt x="1827848" y="5084536"/>
                </a:cubicBezTo>
                <a:cubicBezTo>
                  <a:pt x="1834516" y="5078821"/>
                  <a:pt x="1841184" y="5073106"/>
                  <a:pt x="1847850" y="5068343"/>
                </a:cubicBezTo>
                <a:cubicBezTo>
                  <a:pt x="1854518" y="5063581"/>
                  <a:pt x="1778318" y="5123588"/>
                  <a:pt x="1749744" y="5156926"/>
                </a:cubicBezTo>
                <a:cubicBezTo>
                  <a:pt x="1765936" y="5142638"/>
                  <a:pt x="1780224" y="5128351"/>
                  <a:pt x="1794510" y="5116921"/>
                </a:cubicBezTo>
                <a:cubicBezTo>
                  <a:pt x="1808798" y="5104538"/>
                  <a:pt x="1821180" y="5093108"/>
                  <a:pt x="1833564" y="5083583"/>
                </a:cubicBezTo>
                <a:cubicBezTo>
                  <a:pt x="1859280" y="5065486"/>
                  <a:pt x="1877378" y="5051198"/>
                  <a:pt x="1890712" y="5046436"/>
                </a:cubicBezTo>
                <a:cubicBezTo>
                  <a:pt x="1733550" y="5155021"/>
                  <a:pt x="1901190" y="5043578"/>
                  <a:pt x="1832610" y="5095013"/>
                </a:cubicBezTo>
                <a:cubicBezTo>
                  <a:pt x="1850708" y="5081678"/>
                  <a:pt x="1868804" y="5068343"/>
                  <a:pt x="1886904" y="5055961"/>
                </a:cubicBezTo>
                <a:cubicBezTo>
                  <a:pt x="1905000" y="5044531"/>
                  <a:pt x="1923098" y="5033101"/>
                  <a:pt x="1940244" y="5022623"/>
                </a:cubicBezTo>
                <a:cubicBezTo>
                  <a:pt x="1975484" y="5003573"/>
                  <a:pt x="2005012" y="4986428"/>
                  <a:pt x="2025016" y="4977856"/>
                </a:cubicBezTo>
                <a:cubicBezTo>
                  <a:pt x="2017396" y="4981666"/>
                  <a:pt x="2009776" y="4984523"/>
                  <a:pt x="2004060" y="4987381"/>
                </a:cubicBezTo>
                <a:cubicBezTo>
                  <a:pt x="1998344" y="4989286"/>
                  <a:pt x="1993584" y="4992143"/>
                  <a:pt x="1989772" y="4994048"/>
                </a:cubicBezTo>
                <a:cubicBezTo>
                  <a:pt x="1982152" y="4997858"/>
                  <a:pt x="1977390" y="4999763"/>
                  <a:pt x="1975484" y="5000716"/>
                </a:cubicBezTo>
                <a:cubicBezTo>
                  <a:pt x="1971676" y="5002621"/>
                  <a:pt x="1977390" y="4998811"/>
                  <a:pt x="1982152" y="4995001"/>
                </a:cubicBezTo>
                <a:cubicBezTo>
                  <a:pt x="1992630" y="4988333"/>
                  <a:pt x="2003108" y="4980713"/>
                  <a:pt x="1938338" y="5015956"/>
                </a:cubicBezTo>
                <a:cubicBezTo>
                  <a:pt x="1987868" y="4986428"/>
                  <a:pt x="2047876" y="4954996"/>
                  <a:pt x="2114550" y="4933088"/>
                </a:cubicBezTo>
                <a:cubicBezTo>
                  <a:pt x="2181224" y="4910228"/>
                  <a:pt x="2252664" y="4895941"/>
                  <a:pt x="2321244" y="4890226"/>
                </a:cubicBezTo>
                <a:cubicBezTo>
                  <a:pt x="2320290" y="4892131"/>
                  <a:pt x="2337436" y="4892131"/>
                  <a:pt x="2387918" y="4891178"/>
                </a:cubicBezTo>
                <a:lnTo>
                  <a:pt x="2389908" y="4891039"/>
                </a:lnTo>
                <a:lnTo>
                  <a:pt x="2387620" y="4891402"/>
                </a:lnTo>
                <a:cubicBezTo>
                  <a:pt x="2389108" y="4892012"/>
                  <a:pt x="2401492" y="4892845"/>
                  <a:pt x="2433638" y="4894036"/>
                </a:cubicBezTo>
                <a:cubicBezTo>
                  <a:pt x="2466976" y="4893083"/>
                  <a:pt x="2507932" y="4897846"/>
                  <a:pt x="2550796" y="4903561"/>
                </a:cubicBezTo>
                <a:cubicBezTo>
                  <a:pt x="2593658" y="4910228"/>
                  <a:pt x="2638424" y="4918801"/>
                  <a:pt x="2681288" y="4928326"/>
                </a:cubicBezTo>
                <a:cubicBezTo>
                  <a:pt x="2724150" y="4936898"/>
                  <a:pt x="2764156" y="4946423"/>
                  <a:pt x="2796540" y="4952138"/>
                </a:cubicBezTo>
                <a:cubicBezTo>
                  <a:pt x="2829878" y="4957853"/>
                  <a:pt x="2855596" y="4961663"/>
                  <a:pt x="2868930" y="4960711"/>
                </a:cubicBezTo>
                <a:cubicBezTo>
                  <a:pt x="2914650" y="4971188"/>
                  <a:pt x="2870836" y="4965473"/>
                  <a:pt x="2831784" y="4958806"/>
                </a:cubicBezTo>
                <a:cubicBezTo>
                  <a:pt x="2811780" y="4954996"/>
                  <a:pt x="2794636" y="4952138"/>
                  <a:pt x="2789872" y="4952138"/>
                </a:cubicBezTo>
                <a:cubicBezTo>
                  <a:pt x="2786064" y="4952138"/>
                  <a:pt x="2794636" y="4954996"/>
                  <a:pt x="2829878" y="4963568"/>
                </a:cubicBezTo>
                <a:cubicBezTo>
                  <a:pt x="2788920" y="4956901"/>
                  <a:pt x="2739392" y="4946423"/>
                  <a:pt x="2697480" y="4936898"/>
                </a:cubicBezTo>
                <a:cubicBezTo>
                  <a:pt x="2655570" y="4928326"/>
                  <a:pt x="2619376" y="4921658"/>
                  <a:pt x="2605088" y="4921658"/>
                </a:cubicBezTo>
                <a:cubicBezTo>
                  <a:pt x="2646998" y="4928326"/>
                  <a:pt x="2653666" y="4932136"/>
                  <a:pt x="2657476" y="4934041"/>
                </a:cubicBezTo>
                <a:cubicBezTo>
                  <a:pt x="2661284" y="4935946"/>
                  <a:pt x="2661284" y="4937851"/>
                  <a:pt x="2687004" y="4943566"/>
                </a:cubicBezTo>
                <a:lnTo>
                  <a:pt x="2777492" y="4959758"/>
                </a:lnTo>
                <a:lnTo>
                  <a:pt x="2757488" y="4954996"/>
                </a:lnTo>
                <a:cubicBezTo>
                  <a:pt x="2833688" y="4968331"/>
                  <a:pt x="2929892" y="4990238"/>
                  <a:pt x="3031808" y="4992143"/>
                </a:cubicBezTo>
                <a:cubicBezTo>
                  <a:pt x="3082292" y="4993096"/>
                  <a:pt x="3133724" y="4988333"/>
                  <a:pt x="3183256" y="4977856"/>
                </a:cubicBezTo>
                <a:cubicBezTo>
                  <a:pt x="3232784" y="4966426"/>
                  <a:pt x="3279458" y="4948328"/>
                  <a:pt x="3322320" y="4927373"/>
                </a:cubicBezTo>
                <a:cubicBezTo>
                  <a:pt x="3392804" y="4889273"/>
                  <a:pt x="3447098" y="4847363"/>
                  <a:pt x="3502344" y="4799738"/>
                </a:cubicBezTo>
                <a:cubicBezTo>
                  <a:pt x="3556636" y="4752113"/>
                  <a:pt x="3612832" y="4697821"/>
                  <a:pt x="3682366" y="4627336"/>
                </a:cubicBezTo>
                <a:cubicBezTo>
                  <a:pt x="3663316" y="4649243"/>
                  <a:pt x="3692844" y="4620668"/>
                  <a:pt x="3716656" y="4597808"/>
                </a:cubicBezTo>
                <a:cubicBezTo>
                  <a:pt x="3740468" y="4574948"/>
                  <a:pt x="3759518" y="4557803"/>
                  <a:pt x="3717608" y="4605428"/>
                </a:cubicBezTo>
                <a:cubicBezTo>
                  <a:pt x="3750944" y="4573043"/>
                  <a:pt x="3782378" y="4539706"/>
                  <a:pt x="3805238" y="4513988"/>
                </a:cubicBezTo>
                <a:cubicBezTo>
                  <a:pt x="3828098" y="4488271"/>
                  <a:pt x="3841432" y="4470173"/>
                  <a:pt x="3841432" y="4468268"/>
                </a:cubicBezTo>
                <a:cubicBezTo>
                  <a:pt x="3814764" y="4497796"/>
                  <a:pt x="3809048" y="4502558"/>
                  <a:pt x="3805238" y="4506368"/>
                </a:cubicBezTo>
                <a:cubicBezTo>
                  <a:pt x="3801428" y="4510178"/>
                  <a:pt x="3798570" y="4513036"/>
                  <a:pt x="3774758" y="4536848"/>
                </a:cubicBezTo>
                <a:cubicBezTo>
                  <a:pt x="3789998" y="4518751"/>
                  <a:pt x="3815716" y="4490176"/>
                  <a:pt x="3839528" y="4462553"/>
                </a:cubicBezTo>
                <a:cubicBezTo>
                  <a:pt x="3864292" y="4434931"/>
                  <a:pt x="3887152" y="4406356"/>
                  <a:pt x="3900488" y="4390163"/>
                </a:cubicBezTo>
                <a:cubicBezTo>
                  <a:pt x="3889058" y="4406356"/>
                  <a:pt x="3893820" y="4400641"/>
                  <a:pt x="3891916" y="4404451"/>
                </a:cubicBezTo>
                <a:cubicBezTo>
                  <a:pt x="3920492" y="4367303"/>
                  <a:pt x="3925252" y="4356826"/>
                  <a:pt x="3929064" y="4350158"/>
                </a:cubicBezTo>
                <a:cubicBezTo>
                  <a:pt x="3930968" y="4346348"/>
                  <a:pt x="3931920" y="4343491"/>
                  <a:pt x="3934778" y="4337776"/>
                </a:cubicBezTo>
                <a:cubicBezTo>
                  <a:pt x="3937636" y="4332061"/>
                  <a:pt x="3942398" y="4323488"/>
                  <a:pt x="3950018" y="4309201"/>
                </a:cubicBezTo>
                <a:cubicBezTo>
                  <a:pt x="3956684" y="4300628"/>
                  <a:pt x="3974784" y="4269196"/>
                  <a:pt x="3988118" y="4230143"/>
                </a:cubicBezTo>
                <a:cubicBezTo>
                  <a:pt x="4001452" y="4192043"/>
                  <a:pt x="4010978" y="4145371"/>
                  <a:pt x="4017644" y="4114891"/>
                </a:cubicBezTo>
                <a:cubicBezTo>
                  <a:pt x="4020504" y="4084411"/>
                  <a:pt x="4023360" y="4053931"/>
                  <a:pt x="4026218" y="4022498"/>
                </a:cubicBezTo>
                <a:cubicBezTo>
                  <a:pt x="4024312" y="4048216"/>
                  <a:pt x="4027170" y="4026308"/>
                  <a:pt x="4032884" y="3995828"/>
                </a:cubicBezTo>
                <a:cubicBezTo>
                  <a:pt x="4037648" y="3965348"/>
                  <a:pt x="4046220" y="3925343"/>
                  <a:pt x="4050030" y="3918676"/>
                </a:cubicBezTo>
                <a:cubicBezTo>
                  <a:pt x="4052888" y="3901531"/>
                  <a:pt x="4056698" y="3884386"/>
                  <a:pt x="4059556" y="3868193"/>
                </a:cubicBezTo>
                <a:cubicBezTo>
                  <a:pt x="4062412" y="3852001"/>
                  <a:pt x="4067176" y="3835808"/>
                  <a:pt x="4071938" y="3817711"/>
                </a:cubicBezTo>
                <a:cubicBezTo>
                  <a:pt x="4074796" y="3809138"/>
                  <a:pt x="4076700" y="3799613"/>
                  <a:pt x="4079558" y="3790088"/>
                </a:cubicBezTo>
                <a:cubicBezTo>
                  <a:pt x="4083368" y="3780563"/>
                  <a:pt x="4086224" y="3771038"/>
                  <a:pt x="4090036" y="3760561"/>
                </a:cubicBezTo>
                <a:cubicBezTo>
                  <a:pt x="4093844" y="3751036"/>
                  <a:pt x="4097656" y="3740558"/>
                  <a:pt x="4101466" y="3729128"/>
                </a:cubicBezTo>
                <a:cubicBezTo>
                  <a:pt x="4106228" y="3718651"/>
                  <a:pt x="4110992" y="3707221"/>
                  <a:pt x="4116704" y="3694838"/>
                </a:cubicBezTo>
                <a:cubicBezTo>
                  <a:pt x="4109084" y="3714841"/>
                  <a:pt x="4118610" y="3692933"/>
                  <a:pt x="4131944" y="3666263"/>
                </a:cubicBezTo>
                <a:cubicBezTo>
                  <a:pt x="4146232" y="3640546"/>
                  <a:pt x="4163378" y="3609113"/>
                  <a:pt x="4165284" y="3609113"/>
                </a:cubicBezTo>
                <a:cubicBezTo>
                  <a:pt x="4209098" y="3531008"/>
                  <a:pt x="4247198" y="3467191"/>
                  <a:pt x="4286252" y="3406231"/>
                </a:cubicBezTo>
                <a:cubicBezTo>
                  <a:pt x="4325304" y="3345271"/>
                  <a:pt x="4367212" y="3287168"/>
                  <a:pt x="4422458" y="3224303"/>
                </a:cubicBezTo>
                <a:cubicBezTo>
                  <a:pt x="4419600" y="3229066"/>
                  <a:pt x="4400552" y="3256688"/>
                  <a:pt x="4431984" y="3219541"/>
                </a:cubicBezTo>
                <a:cubicBezTo>
                  <a:pt x="4443412" y="3204301"/>
                  <a:pt x="4460558" y="3184298"/>
                  <a:pt x="4477704" y="3163343"/>
                </a:cubicBezTo>
                <a:cubicBezTo>
                  <a:pt x="4495800" y="3143341"/>
                  <a:pt x="4512944" y="3122386"/>
                  <a:pt x="4526280" y="3107146"/>
                </a:cubicBezTo>
                <a:lnTo>
                  <a:pt x="4525328" y="3108098"/>
                </a:lnTo>
                <a:cubicBezTo>
                  <a:pt x="4525328" y="3107146"/>
                  <a:pt x="4525328" y="3107146"/>
                  <a:pt x="4526280" y="3106193"/>
                </a:cubicBezTo>
                <a:cubicBezTo>
                  <a:pt x="4539616" y="3090953"/>
                  <a:pt x="4547236" y="3081428"/>
                  <a:pt x="4547236" y="3080476"/>
                </a:cubicBezTo>
                <a:cubicBezTo>
                  <a:pt x="4568192" y="3052853"/>
                  <a:pt x="4584384" y="3031898"/>
                  <a:pt x="4606292" y="3004276"/>
                </a:cubicBezTo>
                <a:cubicBezTo>
                  <a:pt x="4628198" y="2977606"/>
                  <a:pt x="4654868" y="2943316"/>
                  <a:pt x="4701540" y="2890928"/>
                </a:cubicBezTo>
                <a:cubicBezTo>
                  <a:pt x="4695826" y="2892833"/>
                  <a:pt x="4673918" y="2915693"/>
                  <a:pt x="4649152" y="2943316"/>
                </a:cubicBezTo>
                <a:cubicBezTo>
                  <a:pt x="4624388" y="2969986"/>
                  <a:pt x="4597718" y="3002371"/>
                  <a:pt x="4581526" y="3021421"/>
                </a:cubicBezTo>
                <a:lnTo>
                  <a:pt x="4555808" y="3056663"/>
                </a:lnTo>
                <a:cubicBezTo>
                  <a:pt x="4523424" y="3083333"/>
                  <a:pt x="4474844" y="3151913"/>
                  <a:pt x="4452938" y="3174773"/>
                </a:cubicBezTo>
                <a:cubicBezTo>
                  <a:pt x="4475798" y="3140483"/>
                  <a:pt x="4528186" y="3078571"/>
                  <a:pt x="4585336" y="3011896"/>
                </a:cubicBezTo>
                <a:cubicBezTo>
                  <a:pt x="4642486" y="2945221"/>
                  <a:pt x="4706304" y="2872831"/>
                  <a:pt x="4756786" y="2819491"/>
                </a:cubicBezTo>
                <a:lnTo>
                  <a:pt x="4750140" y="2825544"/>
                </a:lnTo>
                <a:lnTo>
                  <a:pt x="4778692" y="2798536"/>
                </a:lnTo>
                <a:cubicBezTo>
                  <a:pt x="4781552" y="2794726"/>
                  <a:pt x="4782504" y="2791868"/>
                  <a:pt x="4787266" y="2785201"/>
                </a:cubicBezTo>
                <a:cubicBezTo>
                  <a:pt x="4792028" y="2777581"/>
                  <a:pt x="4801552" y="2766151"/>
                  <a:pt x="4823460" y="2744243"/>
                </a:cubicBezTo>
                <a:cubicBezTo>
                  <a:pt x="4812030" y="2759483"/>
                  <a:pt x="4847272" y="2729956"/>
                  <a:pt x="4797744" y="2779486"/>
                </a:cubicBezTo>
                <a:cubicBezTo>
                  <a:pt x="4841558" y="2739481"/>
                  <a:pt x="4893946" y="2692808"/>
                  <a:pt x="4936808" y="2660423"/>
                </a:cubicBezTo>
                <a:cubicBezTo>
                  <a:pt x="4923472" y="2668996"/>
                  <a:pt x="4914900" y="2675663"/>
                  <a:pt x="4909186" y="2679473"/>
                </a:cubicBezTo>
                <a:cubicBezTo>
                  <a:pt x="4902518" y="2683283"/>
                  <a:pt x="4900612" y="2685188"/>
                  <a:pt x="4899660" y="2685188"/>
                </a:cubicBezTo>
                <a:cubicBezTo>
                  <a:pt x="4897756" y="2685188"/>
                  <a:pt x="4906328" y="2678521"/>
                  <a:pt x="4918712" y="2668043"/>
                </a:cubicBezTo>
                <a:cubicBezTo>
                  <a:pt x="4943476" y="2648993"/>
                  <a:pt x="4985386" y="2619466"/>
                  <a:pt x="4994912" y="2612798"/>
                </a:cubicBezTo>
                <a:cubicBezTo>
                  <a:pt x="5052060" y="2579461"/>
                  <a:pt x="4978718" y="2626133"/>
                  <a:pt x="4946332" y="2649946"/>
                </a:cubicBezTo>
                <a:cubicBezTo>
                  <a:pt x="4956812" y="2643278"/>
                  <a:pt x="4969192" y="2635658"/>
                  <a:pt x="4980624" y="2628991"/>
                </a:cubicBezTo>
                <a:cubicBezTo>
                  <a:pt x="4992052" y="2621371"/>
                  <a:pt x="5004436" y="2615656"/>
                  <a:pt x="5015866" y="2608988"/>
                </a:cubicBezTo>
                <a:cubicBezTo>
                  <a:pt x="5038724" y="2597558"/>
                  <a:pt x="5059680" y="2586128"/>
                  <a:pt x="5072064" y="2577556"/>
                </a:cubicBezTo>
                <a:cubicBezTo>
                  <a:pt x="5073016" y="2578508"/>
                  <a:pt x="5065396" y="2583271"/>
                  <a:pt x="5052060" y="2590891"/>
                </a:cubicBezTo>
                <a:cubicBezTo>
                  <a:pt x="5038724" y="2599463"/>
                  <a:pt x="5019676" y="2609941"/>
                  <a:pt x="4999672" y="2624228"/>
                </a:cubicBezTo>
                <a:cubicBezTo>
                  <a:pt x="4958716" y="2650898"/>
                  <a:pt x="4910138" y="2688998"/>
                  <a:pt x="4873944" y="2719478"/>
                </a:cubicBezTo>
                <a:cubicBezTo>
                  <a:pt x="4891088" y="2706143"/>
                  <a:pt x="4908232" y="2692808"/>
                  <a:pt x="4925378" y="2680426"/>
                </a:cubicBezTo>
                <a:cubicBezTo>
                  <a:pt x="4909186" y="2694713"/>
                  <a:pt x="4897756" y="2703286"/>
                  <a:pt x="4886324" y="2712811"/>
                </a:cubicBezTo>
                <a:cubicBezTo>
                  <a:pt x="4879658" y="2718526"/>
                  <a:pt x="4873944" y="2723288"/>
                  <a:pt x="4865370" y="2729956"/>
                </a:cubicBezTo>
                <a:cubicBezTo>
                  <a:pt x="4857752" y="2736623"/>
                  <a:pt x="4848226" y="2744243"/>
                  <a:pt x="4835844" y="2754721"/>
                </a:cubicBezTo>
                <a:cubicBezTo>
                  <a:pt x="4860608" y="2735671"/>
                  <a:pt x="4872038" y="2728051"/>
                  <a:pt x="4876800" y="2726146"/>
                </a:cubicBezTo>
                <a:cubicBezTo>
                  <a:pt x="4881564" y="2724241"/>
                  <a:pt x="4878704" y="2729003"/>
                  <a:pt x="4873944" y="2734718"/>
                </a:cubicBezTo>
                <a:cubicBezTo>
                  <a:pt x="4867276" y="2739481"/>
                  <a:pt x="4876800" y="2730908"/>
                  <a:pt x="4870132" y="2735671"/>
                </a:cubicBezTo>
                <a:cubicBezTo>
                  <a:pt x="4860608" y="2744243"/>
                  <a:pt x="4852036" y="2751863"/>
                  <a:pt x="4843464" y="2758531"/>
                </a:cubicBezTo>
                <a:cubicBezTo>
                  <a:pt x="4835844" y="2765198"/>
                  <a:pt x="4829176" y="2771866"/>
                  <a:pt x="4823460" y="2776628"/>
                </a:cubicBezTo>
                <a:cubicBezTo>
                  <a:pt x="4812984" y="2787106"/>
                  <a:pt x="4809172" y="2791868"/>
                  <a:pt x="4813936" y="2789011"/>
                </a:cubicBezTo>
                <a:cubicBezTo>
                  <a:pt x="4799648" y="2806156"/>
                  <a:pt x="4812030" y="2794726"/>
                  <a:pt x="4832986" y="2776628"/>
                </a:cubicBezTo>
                <a:cubicBezTo>
                  <a:pt x="4853940" y="2758531"/>
                  <a:pt x="4882516" y="2734718"/>
                  <a:pt x="4896804" y="2725193"/>
                </a:cubicBezTo>
                <a:cubicBezTo>
                  <a:pt x="4915852" y="2708048"/>
                  <a:pt x="4936808" y="2692808"/>
                  <a:pt x="4957764" y="2677568"/>
                </a:cubicBezTo>
                <a:cubicBezTo>
                  <a:pt x="4992052" y="2649946"/>
                  <a:pt x="5029200" y="2624228"/>
                  <a:pt x="5068252" y="2601368"/>
                </a:cubicBezTo>
                <a:cubicBezTo>
                  <a:pt x="5088256" y="2590891"/>
                  <a:pt x="5108258" y="2579461"/>
                  <a:pt x="5128260" y="2569936"/>
                </a:cubicBezTo>
                <a:cubicBezTo>
                  <a:pt x="5138738" y="2565173"/>
                  <a:pt x="5148264" y="2560411"/>
                  <a:pt x="5158740" y="2555648"/>
                </a:cubicBezTo>
                <a:lnTo>
                  <a:pt x="5189220" y="2542313"/>
                </a:lnTo>
                <a:cubicBezTo>
                  <a:pt x="5243512" y="2523263"/>
                  <a:pt x="5283518" y="2513738"/>
                  <a:pt x="5319712" y="2506118"/>
                </a:cubicBezTo>
                <a:cubicBezTo>
                  <a:pt x="5337812" y="2501356"/>
                  <a:pt x="5354956" y="2498498"/>
                  <a:pt x="5373052" y="2495641"/>
                </a:cubicBezTo>
                <a:cubicBezTo>
                  <a:pt x="5391150" y="2491831"/>
                  <a:pt x="5410200" y="2489926"/>
                  <a:pt x="5430204" y="2486116"/>
                </a:cubicBezTo>
                <a:lnTo>
                  <a:pt x="5451158" y="2477543"/>
                </a:lnTo>
                <a:cubicBezTo>
                  <a:pt x="5545456" y="2460398"/>
                  <a:pt x="5632132" y="2445158"/>
                  <a:pt x="5574030" y="2462303"/>
                </a:cubicBezTo>
                <a:cubicBezTo>
                  <a:pt x="5570220" y="2462303"/>
                  <a:pt x="5557838" y="2464208"/>
                  <a:pt x="5537836" y="2468018"/>
                </a:cubicBezTo>
                <a:cubicBezTo>
                  <a:pt x="5534978" y="2468971"/>
                  <a:pt x="5530216" y="2469923"/>
                  <a:pt x="5524500" y="2471828"/>
                </a:cubicBezTo>
                <a:cubicBezTo>
                  <a:pt x="5522596" y="2472781"/>
                  <a:pt x="5521644" y="2472781"/>
                  <a:pt x="5519738" y="2473733"/>
                </a:cubicBezTo>
                <a:cubicBezTo>
                  <a:pt x="5613084" y="2454683"/>
                  <a:pt x="5671186" y="2441348"/>
                  <a:pt x="5682616" y="2438491"/>
                </a:cubicBezTo>
                <a:cubicBezTo>
                  <a:pt x="5643564" y="2448968"/>
                  <a:pt x="5622608" y="2454683"/>
                  <a:pt x="5614036" y="2457541"/>
                </a:cubicBezTo>
                <a:cubicBezTo>
                  <a:pt x="5605464" y="2460398"/>
                  <a:pt x="5609272" y="2460398"/>
                  <a:pt x="5616892" y="2460398"/>
                </a:cubicBezTo>
                <a:cubicBezTo>
                  <a:pt x="5633086" y="2459446"/>
                  <a:pt x="5666424" y="2455636"/>
                  <a:pt x="5653088" y="2462303"/>
                </a:cubicBezTo>
                <a:cubicBezTo>
                  <a:pt x="5708332" y="2448968"/>
                  <a:pt x="5763578" y="2435633"/>
                  <a:pt x="5816918" y="2417536"/>
                </a:cubicBezTo>
                <a:cubicBezTo>
                  <a:pt x="5767388" y="2430871"/>
                  <a:pt x="5766436" y="2429918"/>
                  <a:pt x="5782628" y="2424203"/>
                </a:cubicBezTo>
                <a:cubicBezTo>
                  <a:pt x="5790248" y="2421346"/>
                  <a:pt x="5802630" y="2417536"/>
                  <a:pt x="5815012" y="2413726"/>
                </a:cubicBezTo>
                <a:cubicBezTo>
                  <a:pt x="5827396" y="2408963"/>
                  <a:pt x="5838824" y="2405153"/>
                  <a:pt x="5847398" y="2401343"/>
                </a:cubicBezTo>
                <a:cubicBezTo>
                  <a:pt x="5852160" y="2402296"/>
                  <a:pt x="5883592" y="2390866"/>
                  <a:pt x="5918836" y="2372768"/>
                </a:cubicBezTo>
                <a:cubicBezTo>
                  <a:pt x="5954078" y="2355623"/>
                  <a:pt x="5992178" y="2330858"/>
                  <a:pt x="6015992" y="2314666"/>
                </a:cubicBezTo>
                <a:lnTo>
                  <a:pt x="6013132" y="2317523"/>
                </a:lnTo>
                <a:cubicBezTo>
                  <a:pt x="6035992" y="2303236"/>
                  <a:pt x="6065520" y="2281328"/>
                  <a:pt x="6093144" y="2255611"/>
                </a:cubicBezTo>
                <a:cubicBezTo>
                  <a:pt x="6121718" y="2229893"/>
                  <a:pt x="6147436" y="2199413"/>
                  <a:pt x="6165532" y="2172743"/>
                </a:cubicBezTo>
                <a:cubicBezTo>
                  <a:pt x="6164580" y="2173696"/>
                  <a:pt x="6175058" y="2156551"/>
                  <a:pt x="6184584" y="2133691"/>
                </a:cubicBezTo>
                <a:cubicBezTo>
                  <a:pt x="6195060" y="2110831"/>
                  <a:pt x="6203632" y="2082256"/>
                  <a:pt x="6207444" y="2064158"/>
                </a:cubicBezTo>
                <a:cubicBezTo>
                  <a:pt x="6198872" y="2087971"/>
                  <a:pt x="6191250" y="2102258"/>
                  <a:pt x="6186488" y="2109878"/>
                </a:cubicBezTo>
                <a:cubicBezTo>
                  <a:pt x="6181724" y="2117498"/>
                  <a:pt x="6179820" y="2119403"/>
                  <a:pt x="6179820" y="2118451"/>
                </a:cubicBezTo>
                <a:cubicBezTo>
                  <a:pt x="6179820" y="2116546"/>
                  <a:pt x="6184584" y="2104163"/>
                  <a:pt x="6181724" y="2107021"/>
                </a:cubicBezTo>
                <a:cubicBezTo>
                  <a:pt x="6187440" y="2097496"/>
                  <a:pt x="6195060" y="2079398"/>
                  <a:pt x="6195060" y="2077493"/>
                </a:cubicBezTo>
                <a:cubicBezTo>
                  <a:pt x="6197918" y="2070826"/>
                  <a:pt x="6195060" y="2074636"/>
                  <a:pt x="6192204" y="2081303"/>
                </a:cubicBezTo>
                <a:cubicBezTo>
                  <a:pt x="6189346" y="2087018"/>
                  <a:pt x="6184584" y="2095590"/>
                  <a:pt x="6183630" y="2096543"/>
                </a:cubicBezTo>
                <a:cubicBezTo>
                  <a:pt x="6161724" y="2146073"/>
                  <a:pt x="6125528" y="2192746"/>
                  <a:pt x="6090286" y="2227988"/>
                </a:cubicBezTo>
                <a:cubicBezTo>
                  <a:pt x="6055996" y="2263231"/>
                  <a:pt x="6021704" y="2289901"/>
                  <a:pt x="6003608" y="2306093"/>
                </a:cubicBezTo>
                <a:cubicBezTo>
                  <a:pt x="6035992" y="2287996"/>
                  <a:pt x="6052186" y="2267993"/>
                  <a:pt x="6083618" y="2242276"/>
                </a:cubicBezTo>
                <a:cubicBezTo>
                  <a:pt x="6044566" y="2285138"/>
                  <a:pt x="5981700" y="2330858"/>
                  <a:pt x="5890260" y="2371816"/>
                </a:cubicBezTo>
                <a:cubicBezTo>
                  <a:pt x="5879784" y="2374673"/>
                  <a:pt x="5869304" y="2377531"/>
                  <a:pt x="5858828" y="2380388"/>
                </a:cubicBezTo>
                <a:lnTo>
                  <a:pt x="5835968" y="2389913"/>
                </a:lnTo>
                <a:lnTo>
                  <a:pt x="5812156" y="2398486"/>
                </a:lnTo>
                <a:cubicBezTo>
                  <a:pt x="5795012" y="2403248"/>
                  <a:pt x="5778818" y="2408963"/>
                  <a:pt x="5762624" y="2413726"/>
                </a:cubicBezTo>
                <a:cubicBezTo>
                  <a:pt x="5782628" y="2407058"/>
                  <a:pt x="5786438" y="2404201"/>
                  <a:pt x="5797868" y="2399438"/>
                </a:cubicBezTo>
                <a:cubicBezTo>
                  <a:pt x="5809298" y="2393723"/>
                  <a:pt x="5828348" y="2388008"/>
                  <a:pt x="5875972" y="2368006"/>
                </a:cubicBezTo>
                <a:cubicBezTo>
                  <a:pt x="5868352" y="2368006"/>
                  <a:pt x="5845492" y="2378483"/>
                  <a:pt x="5815012" y="2388961"/>
                </a:cubicBezTo>
                <a:cubicBezTo>
                  <a:pt x="5799772" y="2394676"/>
                  <a:pt x="5781676" y="2400391"/>
                  <a:pt x="5764530" y="2405153"/>
                </a:cubicBezTo>
                <a:cubicBezTo>
                  <a:pt x="5747386" y="2409916"/>
                  <a:pt x="5729288" y="2414678"/>
                  <a:pt x="5713096" y="2418488"/>
                </a:cubicBezTo>
                <a:lnTo>
                  <a:pt x="5680712" y="2430871"/>
                </a:lnTo>
                <a:cubicBezTo>
                  <a:pt x="5686424" y="2428013"/>
                  <a:pt x="5654040" y="2433728"/>
                  <a:pt x="5633086" y="2437538"/>
                </a:cubicBezTo>
                <a:cubicBezTo>
                  <a:pt x="5611178" y="2441348"/>
                  <a:pt x="5601652" y="2442301"/>
                  <a:pt x="5651184" y="2429918"/>
                </a:cubicBezTo>
                <a:cubicBezTo>
                  <a:pt x="5705476" y="2416583"/>
                  <a:pt x="5758816" y="2402296"/>
                  <a:pt x="5809298" y="2385151"/>
                </a:cubicBezTo>
                <a:lnTo>
                  <a:pt x="5765484" y="2394676"/>
                </a:lnTo>
                <a:cubicBezTo>
                  <a:pt x="5787392" y="2388008"/>
                  <a:pt x="5809298" y="2382293"/>
                  <a:pt x="5829300" y="2374673"/>
                </a:cubicBezTo>
                <a:cubicBezTo>
                  <a:pt x="5849304" y="2367053"/>
                  <a:pt x="5869304" y="2359433"/>
                  <a:pt x="5889308" y="2349908"/>
                </a:cubicBezTo>
                <a:cubicBezTo>
                  <a:pt x="5879784" y="2354671"/>
                  <a:pt x="5871212" y="2359433"/>
                  <a:pt x="5861686" y="2364196"/>
                </a:cubicBezTo>
                <a:cubicBezTo>
                  <a:pt x="5910264" y="2343241"/>
                  <a:pt x="5935980" y="2328001"/>
                  <a:pt x="5953124" y="2319428"/>
                </a:cubicBezTo>
                <a:cubicBezTo>
                  <a:pt x="5970272" y="2310856"/>
                  <a:pt x="5976938" y="2307998"/>
                  <a:pt x="5984558" y="2304188"/>
                </a:cubicBezTo>
                <a:cubicBezTo>
                  <a:pt x="5992178" y="2301331"/>
                  <a:pt x="5998846" y="2297521"/>
                  <a:pt x="6015038" y="2287043"/>
                </a:cubicBezTo>
                <a:cubicBezTo>
                  <a:pt x="6031230" y="2276566"/>
                  <a:pt x="6055996" y="2258468"/>
                  <a:pt x="6092192" y="2220368"/>
                </a:cubicBezTo>
                <a:lnTo>
                  <a:pt x="6119502" y="2185075"/>
                </a:lnTo>
                <a:lnTo>
                  <a:pt x="6076952" y="2233703"/>
                </a:lnTo>
                <a:cubicBezTo>
                  <a:pt x="6075046" y="2235608"/>
                  <a:pt x="6073140" y="2236560"/>
                  <a:pt x="6071236" y="2238465"/>
                </a:cubicBezTo>
                <a:lnTo>
                  <a:pt x="6121304" y="2182746"/>
                </a:lnTo>
                <a:lnTo>
                  <a:pt x="6123148" y="2180363"/>
                </a:lnTo>
                <a:cubicBezTo>
                  <a:pt x="6133386" y="2166314"/>
                  <a:pt x="6143626" y="2151312"/>
                  <a:pt x="6154104" y="2134643"/>
                </a:cubicBezTo>
                <a:cubicBezTo>
                  <a:pt x="6174104" y="2100353"/>
                  <a:pt x="6196012" y="2059396"/>
                  <a:pt x="6204586" y="2003198"/>
                </a:cubicBezTo>
                <a:cubicBezTo>
                  <a:pt x="6202680" y="2023201"/>
                  <a:pt x="6199824" y="2034631"/>
                  <a:pt x="6198872" y="2039393"/>
                </a:cubicBezTo>
                <a:cubicBezTo>
                  <a:pt x="6197918" y="2044156"/>
                  <a:pt x="6198872" y="2044156"/>
                  <a:pt x="6199824" y="2042251"/>
                </a:cubicBezTo>
                <a:cubicBezTo>
                  <a:pt x="6202680" y="2038440"/>
                  <a:pt x="6206492" y="2027963"/>
                  <a:pt x="6204586" y="2044156"/>
                </a:cubicBezTo>
                <a:cubicBezTo>
                  <a:pt x="6216968" y="2002246"/>
                  <a:pt x="6216968" y="1972718"/>
                  <a:pt x="6214112" y="1949858"/>
                </a:cubicBezTo>
                <a:cubicBezTo>
                  <a:pt x="6213158" y="1938428"/>
                  <a:pt x="6210300" y="1928903"/>
                  <a:pt x="6208396" y="1918426"/>
                </a:cubicBezTo>
                <a:cubicBezTo>
                  <a:pt x="6206492" y="1912711"/>
                  <a:pt x="6205538" y="1907948"/>
                  <a:pt x="6203632" y="1903186"/>
                </a:cubicBezTo>
                <a:cubicBezTo>
                  <a:pt x="6202680" y="1898423"/>
                  <a:pt x="6200776" y="1893661"/>
                  <a:pt x="6198872" y="1887946"/>
                </a:cubicBezTo>
                <a:cubicBezTo>
                  <a:pt x="6196966" y="1877468"/>
                  <a:pt x="6196012" y="1866990"/>
                  <a:pt x="6197918" y="1869848"/>
                </a:cubicBezTo>
                <a:cubicBezTo>
                  <a:pt x="6198872" y="1870801"/>
                  <a:pt x="6200776" y="1875563"/>
                  <a:pt x="6203632" y="1884136"/>
                </a:cubicBezTo>
                <a:cubicBezTo>
                  <a:pt x="6205538" y="1888898"/>
                  <a:pt x="6207444" y="1894613"/>
                  <a:pt x="6208396" y="1901281"/>
                </a:cubicBezTo>
                <a:cubicBezTo>
                  <a:pt x="6209348" y="1905090"/>
                  <a:pt x="6210300" y="1908901"/>
                  <a:pt x="6211252" y="1912711"/>
                </a:cubicBezTo>
                <a:cubicBezTo>
                  <a:pt x="6211252" y="1914615"/>
                  <a:pt x="6211252" y="1917473"/>
                  <a:pt x="6212204" y="1919378"/>
                </a:cubicBezTo>
                <a:cubicBezTo>
                  <a:pt x="6212204" y="1921283"/>
                  <a:pt x="6213158" y="1923188"/>
                  <a:pt x="6213158" y="1926046"/>
                </a:cubicBezTo>
                <a:cubicBezTo>
                  <a:pt x="6216968" y="1929856"/>
                  <a:pt x="6214112" y="1905090"/>
                  <a:pt x="6204586" y="1877468"/>
                </a:cubicBezTo>
                <a:lnTo>
                  <a:pt x="6201728" y="1866990"/>
                </a:lnTo>
                <a:cubicBezTo>
                  <a:pt x="6200776" y="1863181"/>
                  <a:pt x="6198872" y="1860323"/>
                  <a:pt x="6197918" y="1856513"/>
                </a:cubicBezTo>
                <a:cubicBezTo>
                  <a:pt x="6196012" y="1849846"/>
                  <a:pt x="6194108" y="1843178"/>
                  <a:pt x="6191250" y="1837463"/>
                </a:cubicBezTo>
                <a:cubicBezTo>
                  <a:pt x="6186488" y="1826033"/>
                  <a:pt x="6183630" y="1817461"/>
                  <a:pt x="6184584" y="1814603"/>
                </a:cubicBezTo>
                <a:cubicBezTo>
                  <a:pt x="6169344" y="1782218"/>
                  <a:pt x="6154104" y="1753643"/>
                  <a:pt x="6139816" y="1727926"/>
                </a:cubicBezTo>
                <a:cubicBezTo>
                  <a:pt x="6132196" y="1714590"/>
                  <a:pt x="6125528" y="1703161"/>
                  <a:pt x="6119812" y="1691731"/>
                </a:cubicBezTo>
                <a:cubicBezTo>
                  <a:pt x="6114098" y="1680301"/>
                  <a:pt x="6108384" y="1669823"/>
                  <a:pt x="6102668" y="1659346"/>
                </a:cubicBezTo>
                <a:lnTo>
                  <a:pt x="6082556" y="1617687"/>
                </a:lnTo>
                <a:lnTo>
                  <a:pt x="6084572" y="1619340"/>
                </a:lnTo>
                <a:cubicBezTo>
                  <a:pt x="6064568" y="1566953"/>
                  <a:pt x="6055996" y="1525996"/>
                  <a:pt x="6053138" y="1494563"/>
                </a:cubicBezTo>
                <a:cubicBezTo>
                  <a:pt x="6049328" y="1463131"/>
                  <a:pt x="6050280" y="1440271"/>
                  <a:pt x="6053138" y="1416458"/>
                </a:cubicBezTo>
                <a:cubicBezTo>
                  <a:pt x="6055996" y="1392646"/>
                  <a:pt x="6060758" y="1367881"/>
                  <a:pt x="6074092" y="1333590"/>
                </a:cubicBezTo>
                <a:cubicBezTo>
                  <a:pt x="6087428" y="1300253"/>
                  <a:pt x="6110288" y="1257390"/>
                  <a:pt x="6153150" y="1208813"/>
                </a:cubicBezTo>
                <a:cubicBezTo>
                  <a:pt x="6129338" y="1236436"/>
                  <a:pt x="6105524" y="1273583"/>
                  <a:pt x="6090286" y="1310731"/>
                </a:cubicBezTo>
                <a:cubicBezTo>
                  <a:pt x="6074092" y="1347878"/>
                  <a:pt x="6068378" y="1385026"/>
                  <a:pt x="6067424" y="1407886"/>
                </a:cubicBezTo>
                <a:cubicBezTo>
                  <a:pt x="6066472" y="1409790"/>
                  <a:pt x="6065520" y="1413601"/>
                  <a:pt x="6064568" y="1422173"/>
                </a:cubicBezTo>
                <a:cubicBezTo>
                  <a:pt x="6066472" y="1464083"/>
                  <a:pt x="6071236" y="1422173"/>
                  <a:pt x="6079808" y="1424078"/>
                </a:cubicBezTo>
                <a:cubicBezTo>
                  <a:pt x="6083618" y="1365023"/>
                  <a:pt x="6104572" y="1316446"/>
                  <a:pt x="6132196" y="1274536"/>
                </a:cubicBezTo>
                <a:cubicBezTo>
                  <a:pt x="6159818" y="1231673"/>
                  <a:pt x="6196012" y="1193573"/>
                  <a:pt x="6243638" y="1149758"/>
                </a:cubicBezTo>
                <a:cubicBezTo>
                  <a:pt x="6251258" y="1140233"/>
                  <a:pt x="6236018" y="1150711"/>
                  <a:pt x="6213158" y="1170713"/>
                </a:cubicBezTo>
                <a:lnTo>
                  <a:pt x="6189152" y="1194257"/>
                </a:lnTo>
                <a:lnTo>
                  <a:pt x="6218872" y="1161188"/>
                </a:lnTo>
                <a:cubicBezTo>
                  <a:pt x="6213158" y="1166903"/>
                  <a:pt x="6208396" y="1172618"/>
                  <a:pt x="6203632" y="1178333"/>
                </a:cubicBezTo>
                <a:cubicBezTo>
                  <a:pt x="6275072" y="1109753"/>
                  <a:pt x="6353176" y="1057366"/>
                  <a:pt x="6423660" y="999263"/>
                </a:cubicBezTo>
                <a:cubicBezTo>
                  <a:pt x="6383656" y="1032601"/>
                  <a:pt x="6370320" y="1044983"/>
                  <a:pt x="6350318" y="1064033"/>
                </a:cubicBezTo>
                <a:cubicBezTo>
                  <a:pt x="6378892" y="1042126"/>
                  <a:pt x="6406516" y="1021171"/>
                  <a:pt x="6436996" y="998310"/>
                </a:cubicBezTo>
                <a:cubicBezTo>
                  <a:pt x="6428424" y="999263"/>
                  <a:pt x="6430328" y="993548"/>
                  <a:pt x="6456046" y="971641"/>
                </a:cubicBezTo>
                <a:cubicBezTo>
                  <a:pt x="6521768" y="914491"/>
                  <a:pt x="6562724" y="864008"/>
                  <a:pt x="6587492" y="819241"/>
                </a:cubicBezTo>
                <a:cubicBezTo>
                  <a:pt x="6599872" y="796381"/>
                  <a:pt x="6608446" y="776378"/>
                  <a:pt x="6616066" y="757328"/>
                </a:cubicBezTo>
                <a:cubicBezTo>
                  <a:pt x="6622732" y="739231"/>
                  <a:pt x="6627496" y="722085"/>
                  <a:pt x="6631304" y="706846"/>
                </a:cubicBezTo>
                <a:cubicBezTo>
                  <a:pt x="6632258" y="700178"/>
                  <a:pt x="6633212" y="692558"/>
                  <a:pt x="6634164" y="686843"/>
                </a:cubicBezTo>
                <a:cubicBezTo>
                  <a:pt x="6632258" y="694463"/>
                  <a:pt x="6631304" y="689701"/>
                  <a:pt x="6631304" y="679223"/>
                </a:cubicBezTo>
                <a:cubicBezTo>
                  <a:pt x="6631304" y="668746"/>
                  <a:pt x="6631304" y="651601"/>
                  <a:pt x="6630352" y="631598"/>
                </a:cubicBezTo>
                <a:cubicBezTo>
                  <a:pt x="6629400" y="612548"/>
                  <a:pt x="6626544" y="589688"/>
                  <a:pt x="6622732" y="569686"/>
                </a:cubicBezTo>
                <a:cubicBezTo>
                  <a:pt x="6618924" y="549683"/>
                  <a:pt x="6614160" y="531586"/>
                  <a:pt x="6609398" y="519203"/>
                </a:cubicBezTo>
                <a:cubicBezTo>
                  <a:pt x="6610350" y="519203"/>
                  <a:pt x="6610350" y="514441"/>
                  <a:pt x="6608446" y="505868"/>
                </a:cubicBezTo>
                <a:cubicBezTo>
                  <a:pt x="6606540" y="497295"/>
                  <a:pt x="6603684" y="484913"/>
                  <a:pt x="6598920" y="471578"/>
                </a:cubicBezTo>
                <a:cubicBezTo>
                  <a:pt x="6590348" y="444908"/>
                  <a:pt x="6577012" y="412523"/>
                  <a:pt x="6566536" y="390616"/>
                </a:cubicBezTo>
                <a:cubicBezTo>
                  <a:pt x="6560820" y="383948"/>
                  <a:pt x="6557964" y="382995"/>
                  <a:pt x="6557964" y="386806"/>
                </a:cubicBezTo>
                <a:cubicBezTo>
                  <a:pt x="6517958" y="311558"/>
                  <a:pt x="6460808" y="245836"/>
                  <a:pt x="6393180" y="199163"/>
                </a:cubicBezTo>
                <a:cubicBezTo>
                  <a:pt x="6324600" y="152490"/>
                  <a:pt x="6245544" y="122010"/>
                  <a:pt x="6165532" y="105818"/>
                </a:cubicBezTo>
                <a:cubicBezTo>
                  <a:pt x="6116004" y="105818"/>
                  <a:pt x="6058852" y="107723"/>
                  <a:pt x="6035040" y="117248"/>
                </a:cubicBezTo>
                <a:cubicBezTo>
                  <a:pt x="5981700" y="116296"/>
                  <a:pt x="5918836" y="121058"/>
                  <a:pt x="5857876" y="132488"/>
                </a:cubicBezTo>
                <a:cubicBezTo>
                  <a:pt x="5796916" y="143918"/>
                  <a:pt x="5738812" y="160111"/>
                  <a:pt x="5694046" y="174398"/>
                </a:cubicBezTo>
                <a:lnTo>
                  <a:pt x="5701666" y="169636"/>
                </a:lnTo>
                <a:cubicBezTo>
                  <a:pt x="5691188" y="172493"/>
                  <a:pt x="5680712" y="177256"/>
                  <a:pt x="5670232" y="181065"/>
                </a:cubicBezTo>
                <a:cubicBezTo>
                  <a:pt x="5660708" y="185828"/>
                  <a:pt x="5650230" y="188686"/>
                  <a:pt x="5640704" y="193448"/>
                </a:cubicBezTo>
                <a:cubicBezTo>
                  <a:pt x="5631180" y="198211"/>
                  <a:pt x="5621656" y="202973"/>
                  <a:pt x="5613084" y="206783"/>
                </a:cubicBezTo>
                <a:cubicBezTo>
                  <a:pt x="5608320" y="209640"/>
                  <a:pt x="5603558" y="211546"/>
                  <a:pt x="5599748" y="213450"/>
                </a:cubicBezTo>
                <a:cubicBezTo>
                  <a:pt x="5594986" y="215356"/>
                  <a:pt x="5591176" y="218213"/>
                  <a:pt x="5587366" y="220118"/>
                </a:cubicBezTo>
                <a:cubicBezTo>
                  <a:pt x="5541646" y="240121"/>
                  <a:pt x="5614988" y="200115"/>
                  <a:pt x="5583556" y="214403"/>
                </a:cubicBezTo>
                <a:cubicBezTo>
                  <a:pt x="5536884" y="239168"/>
                  <a:pt x="5491164" y="266791"/>
                  <a:pt x="5447348" y="296318"/>
                </a:cubicBezTo>
                <a:cubicBezTo>
                  <a:pt x="5449252" y="294413"/>
                  <a:pt x="5456872" y="287746"/>
                  <a:pt x="5469256" y="279173"/>
                </a:cubicBezTo>
                <a:cubicBezTo>
                  <a:pt x="5481638" y="271553"/>
                  <a:pt x="5498784" y="260123"/>
                  <a:pt x="5516880" y="249646"/>
                </a:cubicBezTo>
                <a:cubicBezTo>
                  <a:pt x="5535930" y="239168"/>
                  <a:pt x="5555932" y="227738"/>
                  <a:pt x="5574984" y="218213"/>
                </a:cubicBezTo>
                <a:cubicBezTo>
                  <a:pt x="5594032" y="208688"/>
                  <a:pt x="5612130" y="200115"/>
                  <a:pt x="5626418" y="193448"/>
                </a:cubicBezTo>
                <a:cubicBezTo>
                  <a:pt x="5615940" y="199163"/>
                  <a:pt x="5594032" y="209640"/>
                  <a:pt x="5601652" y="206783"/>
                </a:cubicBezTo>
                <a:cubicBezTo>
                  <a:pt x="5635944" y="192496"/>
                  <a:pt x="5682616" y="170588"/>
                  <a:pt x="5727384" y="155348"/>
                </a:cubicBezTo>
                <a:cubicBezTo>
                  <a:pt x="5738812" y="150586"/>
                  <a:pt x="5749292" y="147728"/>
                  <a:pt x="5759768" y="144871"/>
                </a:cubicBezTo>
                <a:cubicBezTo>
                  <a:pt x="5769292" y="142013"/>
                  <a:pt x="5779772" y="139156"/>
                  <a:pt x="5788344" y="137251"/>
                </a:cubicBezTo>
                <a:cubicBezTo>
                  <a:pt x="5806440" y="133440"/>
                  <a:pt x="5820728" y="130583"/>
                  <a:pt x="5828348" y="130583"/>
                </a:cubicBezTo>
                <a:cubicBezTo>
                  <a:pt x="5846446" y="126773"/>
                  <a:pt x="5828348" y="130583"/>
                  <a:pt x="5821680" y="134393"/>
                </a:cubicBezTo>
                <a:cubicBezTo>
                  <a:pt x="5815012" y="137251"/>
                  <a:pt x="5818824" y="137251"/>
                  <a:pt x="5876924" y="126773"/>
                </a:cubicBezTo>
                <a:cubicBezTo>
                  <a:pt x="5896928" y="124868"/>
                  <a:pt x="5913120" y="122963"/>
                  <a:pt x="5926456" y="121058"/>
                </a:cubicBezTo>
                <a:cubicBezTo>
                  <a:pt x="5940744" y="120105"/>
                  <a:pt x="5951220" y="118201"/>
                  <a:pt x="5959792" y="117248"/>
                </a:cubicBezTo>
                <a:cubicBezTo>
                  <a:pt x="5976938" y="114390"/>
                  <a:pt x="5985512" y="112485"/>
                  <a:pt x="5989320" y="111533"/>
                </a:cubicBezTo>
                <a:cubicBezTo>
                  <a:pt x="5990272" y="111533"/>
                  <a:pt x="5982652" y="110580"/>
                  <a:pt x="5971224" y="110580"/>
                </a:cubicBezTo>
                <a:cubicBezTo>
                  <a:pt x="5960746" y="110580"/>
                  <a:pt x="5946458" y="111533"/>
                  <a:pt x="5933124" y="111533"/>
                </a:cubicBezTo>
                <a:cubicBezTo>
                  <a:pt x="5907404" y="112485"/>
                  <a:pt x="5886450" y="115343"/>
                  <a:pt x="5908358" y="110580"/>
                </a:cubicBezTo>
                <a:cubicBezTo>
                  <a:pt x="5876924" y="113438"/>
                  <a:pt x="5855972" y="119153"/>
                  <a:pt x="5832158" y="123915"/>
                </a:cubicBezTo>
                <a:cubicBezTo>
                  <a:pt x="5809298" y="129630"/>
                  <a:pt x="5783580" y="135346"/>
                  <a:pt x="5744528" y="145823"/>
                </a:cubicBezTo>
                <a:cubicBezTo>
                  <a:pt x="5774056" y="136298"/>
                  <a:pt x="5809298" y="125821"/>
                  <a:pt x="5841684" y="119153"/>
                </a:cubicBezTo>
                <a:cubicBezTo>
                  <a:pt x="5874068" y="111533"/>
                  <a:pt x="5903596" y="107723"/>
                  <a:pt x="5919788" y="107723"/>
                </a:cubicBezTo>
                <a:cubicBezTo>
                  <a:pt x="5979796" y="99151"/>
                  <a:pt x="6006466" y="96293"/>
                  <a:pt x="6010276" y="92483"/>
                </a:cubicBezTo>
                <a:cubicBezTo>
                  <a:pt x="6014086" y="89626"/>
                  <a:pt x="5995036" y="85815"/>
                  <a:pt x="5965508" y="86768"/>
                </a:cubicBezTo>
                <a:cubicBezTo>
                  <a:pt x="5969318" y="87721"/>
                  <a:pt x="5956936" y="89626"/>
                  <a:pt x="5938838" y="91530"/>
                </a:cubicBezTo>
                <a:cubicBezTo>
                  <a:pt x="5934076" y="92483"/>
                  <a:pt x="5929312" y="92483"/>
                  <a:pt x="5924550" y="93435"/>
                </a:cubicBezTo>
                <a:cubicBezTo>
                  <a:pt x="5919788" y="94388"/>
                  <a:pt x="5914072" y="95340"/>
                  <a:pt x="5909312" y="96293"/>
                </a:cubicBezTo>
                <a:cubicBezTo>
                  <a:pt x="5898832" y="98198"/>
                  <a:pt x="5888356" y="99151"/>
                  <a:pt x="5878830" y="101055"/>
                </a:cubicBezTo>
                <a:cubicBezTo>
                  <a:pt x="5859780" y="104865"/>
                  <a:pt x="5845492" y="107723"/>
                  <a:pt x="5846446" y="108676"/>
                </a:cubicBezTo>
                <a:cubicBezTo>
                  <a:pt x="5846446" y="108676"/>
                  <a:pt x="5851208" y="108676"/>
                  <a:pt x="5859780" y="107723"/>
                </a:cubicBezTo>
                <a:cubicBezTo>
                  <a:pt x="5864544" y="107723"/>
                  <a:pt x="5870258" y="106771"/>
                  <a:pt x="5876924" y="105818"/>
                </a:cubicBezTo>
                <a:cubicBezTo>
                  <a:pt x="5883592" y="104865"/>
                  <a:pt x="5892166" y="103913"/>
                  <a:pt x="5902644" y="102960"/>
                </a:cubicBezTo>
                <a:cubicBezTo>
                  <a:pt x="5867400" y="108676"/>
                  <a:pt x="5816918" y="120105"/>
                  <a:pt x="5764530" y="135346"/>
                </a:cubicBezTo>
                <a:cubicBezTo>
                  <a:pt x="5752148" y="139156"/>
                  <a:pt x="5738812" y="142965"/>
                  <a:pt x="5725478" y="147728"/>
                </a:cubicBezTo>
                <a:cubicBezTo>
                  <a:pt x="5713096" y="152490"/>
                  <a:pt x="5699760" y="157253"/>
                  <a:pt x="5687378" y="162015"/>
                </a:cubicBezTo>
                <a:cubicBezTo>
                  <a:pt x="5662612" y="172493"/>
                  <a:pt x="5637848" y="182018"/>
                  <a:pt x="5616892" y="193448"/>
                </a:cubicBezTo>
                <a:lnTo>
                  <a:pt x="5620704" y="190590"/>
                </a:lnTo>
                <a:lnTo>
                  <a:pt x="5594032" y="202973"/>
                </a:lnTo>
                <a:lnTo>
                  <a:pt x="5567364" y="216308"/>
                </a:lnTo>
                <a:cubicBezTo>
                  <a:pt x="5549266" y="224881"/>
                  <a:pt x="5532120" y="235358"/>
                  <a:pt x="5514976" y="244883"/>
                </a:cubicBezTo>
                <a:cubicBezTo>
                  <a:pt x="5529264" y="235358"/>
                  <a:pt x="5560696" y="217261"/>
                  <a:pt x="5560696" y="214403"/>
                </a:cubicBezTo>
                <a:cubicBezTo>
                  <a:pt x="5513072" y="242025"/>
                  <a:pt x="5466398" y="272506"/>
                  <a:pt x="5421630" y="304891"/>
                </a:cubicBezTo>
                <a:cubicBezTo>
                  <a:pt x="5459730" y="277268"/>
                  <a:pt x="5447348" y="283936"/>
                  <a:pt x="5420678" y="301081"/>
                </a:cubicBezTo>
                <a:cubicBezTo>
                  <a:pt x="5407344" y="309653"/>
                  <a:pt x="5390198" y="320131"/>
                  <a:pt x="5374958" y="331561"/>
                </a:cubicBezTo>
                <a:cubicBezTo>
                  <a:pt x="5359718" y="342991"/>
                  <a:pt x="5345430" y="352516"/>
                  <a:pt x="5336858" y="359183"/>
                </a:cubicBezTo>
                <a:cubicBezTo>
                  <a:pt x="5325428" y="373470"/>
                  <a:pt x="5275898" y="416333"/>
                  <a:pt x="5326380" y="379186"/>
                </a:cubicBezTo>
                <a:cubicBezTo>
                  <a:pt x="5354956" y="358231"/>
                  <a:pt x="5363528" y="352516"/>
                  <a:pt x="5370196" y="345848"/>
                </a:cubicBezTo>
                <a:cubicBezTo>
                  <a:pt x="5376864" y="340133"/>
                  <a:pt x="5382578" y="333466"/>
                  <a:pt x="5409248" y="315368"/>
                </a:cubicBezTo>
                <a:cubicBezTo>
                  <a:pt x="5385436" y="334418"/>
                  <a:pt x="5362576" y="353468"/>
                  <a:pt x="5339716" y="373470"/>
                </a:cubicBezTo>
                <a:lnTo>
                  <a:pt x="5333048" y="378233"/>
                </a:lnTo>
                <a:cubicBezTo>
                  <a:pt x="5319712" y="390616"/>
                  <a:pt x="5306378" y="402998"/>
                  <a:pt x="5293044" y="416333"/>
                </a:cubicBezTo>
                <a:cubicBezTo>
                  <a:pt x="5245418" y="455386"/>
                  <a:pt x="5253992" y="444908"/>
                  <a:pt x="5259704" y="437288"/>
                </a:cubicBezTo>
                <a:cubicBezTo>
                  <a:pt x="5265420" y="429668"/>
                  <a:pt x="5267324" y="424906"/>
                  <a:pt x="5209224" y="479198"/>
                </a:cubicBezTo>
                <a:lnTo>
                  <a:pt x="5229224" y="470626"/>
                </a:lnTo>
                <a:cubicBezTo>
                  <a:pt x="5194936" y="500153"/>
                  <a:pt x="5157788" y="533491"/>
                  <a:pt x="5120640" y="567781"/>
                </a:cubicBezTo>
                <a:cubicBezTo>
                  <a:pt x="5083492" y="602071"/>
                  <a:pt x="5046346" y="637313"/>
                  <a:pt x="5010150" y="672556"/>
                </a:cubicBezTo>
                <a:cubicBezTo>
                  <a:pt x="4973956" y="707798"/>
                  <a:pt x="4935856" y="744946"/>
                  <a:pt x="4892992" y="773521"/>
                </a:cubicBezTo>
                <a:cubicBezTo>
                  <a:pt x="4872038" y="787808"/>
                  <a:pt x="4849178" y="800191"/>
                  <a:pt x="4826318" y="809716"/>
                </a:cubicBezTo>
                <a:cubicBezTo>
                  <a:pt x="4803458" y="819241"/>
                  <a:pt x="4780598" y="825908"/>
                  <a:pt x="4758692" y="828766"/>
                </a:cubicBezTo>
                <a:cubicBezTo>
                  <a:pt x="4782504" y="823051"/>
                  <a:pt x="4797744" y="815431"/>
                  <a:pt x="4799648" y="812573"/>
                </a:cubicBezTo>
                <a:cubicBezTo>
                  <a:pt x="4800600" y="810668"/>
                  <a:pt x="4798696" y="810668"/>
                  <a:pt x="4792028" y="810668"/>
                </a:cubicBezTo>
                <a:cubicBezTo>
                  <a:pt x="4785360" y="811621"/>
                  <a:pt x="4774884" y="813526"/>
                  <a:pt x="4759644" y="814478"/>
                </a:cubicBezTo>
                <a:cubicBezTo>
                  <a:pt x="4776788" y="812573"/>
                  <a:pt x="4798696" y="806858"/>
                  <a:pt x="4821556" y="798285"/>
                </a:cubicBezTo>
                <a:cubicBezTo>
                  <a:pt x="4843464" y="788760"/>
                  <a:pt x="4867276" y="776378"/>
                  <a:pt x="4888230" y="761138"/>
                </a:cubicBezTo>
                <a:cubicBezTo>
                  <a:pt x="4931092" y="730658"/>
                  <a:pt x="4968240" y="693510"/>
                  <a:pt x="4996816" y="663983"/>
                </a:cubicBezTo>
                <a:cubicBezTo>
                  <a:pt x="5002530" y="658268"/>
                  <a:pt x="4986338" y="678271"/>
                  <a:pt x="4957764" y="707798"/>
                </a:cubicBezTo>
                <a:cubicBezTo>
                  <a:pt x="4943476" y="722085"/>
                  <a:pt x="4925378" y="739231"/>
                  <a:pt x="4904424" y="755423"/>
                </a:cubicBezTo>
                <a:cubicBezTo>
                  <a:pt x="4884420" y="771616"/>
                  <a:pt x="4859656" y="787808"/>
                  <a:pt x="4834892" y="798285"/>
                </a:cubicBezTo>
                <a:cubicBezTo>
                  <a:pt x="4848226" y="795428"/>
                  <a:pt x="4870132" y="784951"/>
                  <a:pt x="4892040" y="769710"/>
                </a:cubicBezTo>
                <a:cubicBezTo>
                  <a:pt x="4913948" y="754471"/>
                  <a:pt x="4936808" y="734468"/>
                  <a:pt x="4956812" y="714466"/>
                </a:cubicBezTo>
                <a:cubicBezTo>
                  <a:pt x="4975860" y="694463"/>
                  <a:pt x="4993958" y="675413"/>
                  <a:pt x="5007292" y="662078"/>
                </a:cubicBezTo>
                <a:cubicBezTo>
                  <a:pt x="5020628" y="648743"/>
                  <a:pt x="5031104" y="640171"/>
                  <a:pt x="5034916" y="640171"/>
                </a:cubicBezTo>
                <a:cubicBezTo>
                  <a:pt x="5115878" y="562066"/>
                  <a:pt x="5145404" y="532538"/>
                  <a:pt x="5171124" y="504916"/>
                </a:cubicBezTo>
                <a:cubicBezTo>
                  <a:pt x="5184458" y="491581"/>
                  <a:pt x="5196840" y="479198"/>
                  <a:pt x="5214938" y="462053"/>
                </a:cubicBezTo>
                <a:cubicBezTo>
                  <a:pt x="5233988" y="445861"/>
                  <a:pt x="5257800" y="424906"/>
                  <a:pt x="5295900" y="396331"/>
                </a:cubicBezTo>
                <a:cubicBezTo>
                  <a:pt x="5293996" y="390616"/>
                  <a:pt x="5336858" y="361088"/>
                  <a:pt x="5341620" y="351563"/>
                </a:cubicBezTo>
                <a:cubicBezTo>
                  <a:pt x="5316856" y="365851"/>
                  <a:pt x="5266372" y="403951"/>
                  <a:pt x="5213032" y="452528"/>
                </a:cubicBezTo>
                <a:cubicBezTo>
                  <a:pt x="5185886" y="476817"/>
                  <a:pt x="5158026" y="503011"/>
                  <a:pt x="5131238" y="528490"/>
                </a:cubicBezTo>
                <a:lnTo>
                  <a:pt x="5100184" y="558023"/>
                </a:lnTo>
                <a:lnTo>
                  <a:pt x="5062538" y="596355"/>
                </a:lnTo>
                <a:lnTo>
                  <a:pt x="5056824" y="601117"/>
                </a:lnTo>
                <a:lnTo>
                  <a:pt x="5084486" y="572953"/>
                </a:lnTo>
                <a:lnTo>
                  <a:pt x="5055872" y="600166"/>
                </a:lnTo>
                <a:cubicBezTo>
                  <a:pt x="5064444" y="591593"/>
                  <a:pt x="5081588" y="573496"/>
                  <a:pt x="5084446" y="569686"/>
                </a:cubicBezTo>
                <a:cubicBezTo>
                  <a:pt x="5052060" y="599213"/>
                  <a:pt x="5030152" y="622073"/>
                  <a:pt x="5010150" y="642076"/>
                </a:cubicBezTo>
                <a:cubicBezTo>
                  <a:pt x="4991100" y="662078"/>
                  <a:pt x="4973956" y="681128"/>
                  <a:pt x="4950144" y="703988"/>
                </a:cubicBezTo>
                <a:lnTo>
                  <a:pt x="4956812" y="698273"/>
                </a:lnTo>
                <a:cubicBezTo>
                  <a:pt x="4916804" y="739231"/>
                  <a:pt x="4899660" y="749708"/>
                  <a:pt x="4888230" y="755423"/>
                </a:cubicBezTo>
                <a:cubicBezTo>
                  <a:pt x="4882516" y="758281"/>
                  <a:pt x="4878704" y="760185"/>
                  <a:pt x="4871086" y="763043"/>
                </a:cubicBezTo>
                <a:cubicBezTo>
                  <a:pt x="4864418" y="766853"/>
                  <a:pt x="4854892" y="771616"/>
                  <a:pt x="4837748" y="779235"/>
                </a:cubicBezTo>
                <a:cubicBezTo>
                  <a:pt x="4831080" y="783046"/>
                  <a:pt x="4820604" y="787808"/>
                  <a:pt x="4807268" y="792571"/>
                </a:cubicBezTo>
                <a:cubicBezTo>
                  <a:pt x="4794886" y="797333"/>
                  <a:pt x="4779644" y="802096"/>
                  <a:pt x="4765358" y="804001"/>
                </a:cubicBezTo>
                <a:cubicBezTo>
                  <a:pt x="4737736" y="808763"/>
                  <a:pt x="4714876" y="807810"/>
                  <a:pt x="4723448" y="809716"/>
                </a:cubicBezTo>
                <a:cubicBezTo>
                  <a:pt x="4700588" y="808763"/>
                  <a:pt x="4677728" y="804001"/>
                  <a:pt x="4656772" y="798285"/>
                </a:cubicBezTo>
                <a:cubicBezTo>
                  <a:pt x="4635818" y="792571"/>
                  <a:pt x="4615816" y="784951"/>
                  <a:pt x="4596766" y="776378"/>
                </a:cubicBezTo>
                <a:cubicBezTo>
                  <a:pt x="4598670" y="779235"/>
                  <a:pt x="4599624" y="781141"/>
                  <a:pt x="4600576" y="783998"/>
                </a:cubicBezTo>
                <a:cubicBezTo>
                  <a:pt x="4567238" y="770663"/>
                  <a:pt x="4549140" y="761138"/>
                  <a:pt x="4531996" y="752566"/>
                </a:cubicBezTo>
                <a:cubicBezTo>
                  <a:pt x="4513898" y="743993"/>
                  <a:pt x="4497704" y="735421"/>
                  <a:pt x="4471036" y="725896"/>
                </a:cubicBezTo>
                <a:lnTo>
                  <a:pt x="4466272" y="729706"/>
                </a:lnTo>
                <a:cubicBezTo>
                  <a:pt x="4512944" y="749708"/>
                  <a:pt x="4561524" y="778283"/>
                  <a:pt x="4618672" y="798285"/>
                </a:cubicBezTo>
                <a:cubicBezTo>
                  <a:pt x="4575812" y="783046"/>
                  <a:pt x="4571048" y="781141"/>
                  <a:pt x="4563428" y="779235"/>
                </a:cubicBezTo>
                <a:cubicBezTo>
                  <a:pt x="4556760" y="777331"/>
                  <a:pt x="4547236" y="774473"/>
                  <a:pt x="4506278" y="755423"/>
                </a:cubicBezTo>
                <a:cubicBezTo>
                  <a:pt x="4529138" y="764948"/>
                  <a:pt x="4537712" y="767806"/>
                  <a:pt x="4535804" y="765901"/>
                </a:cubicBezTo>
                <a:cubicBezTo>
                  <a:pt x="4533900" y="763996"/>
                  <a:pt x="4522470" y="758281"/>
                  <a:pt x="4508184" y="751613"/>
                </a:cubicBezTo>
                <a:cubicBezTo>
                  <a:pt x="4493896" y="744946"/>
                  <a:pt x="4476752" y="737326"/>
                  <a:pt x="4463416" y="730658"/>
                </a:cubicBezTo>
                <a:cubicBezTo>
                  <a:pt x="4450080" y="724943"/>
                  <a:pt x="4439604" y="720181"/>
                  <a:pt x="4437698" y="718276"/>
                </a:cubicBezTo>
                <a:cubicBezTo>
                  <a:pt x="4417696" y="710656"/>
                  <a:pt x="4397692" y="707798"/>
                  <a:pt x="4377692" y="703035"/>
                </a:cubicBezTo>
                <a:lnTo>
                  <a:pt x="4392930" y="705893"/>
                </a:lnTo>
                <a:cubicBezTo>
                  <a:pt x="4380548" y="702083"/>
                  <a:pt x="4371976" y="698273"/>
                  <a:pt x="4363404" y="697321"/>
                </a:cubicBezTo>
                <a:cubicBezTo>
                  <a:pt x="4354830" y="695416"/>
                  <a:pt x="4347212" y="694463"/>
                  <a:pt x="4339592" y="693510"/>
                </a:cubicBezTo>
                <a:cubicBezTo>
                  <a:pt x="4331970" y="692558"/>
                  <a:pt x="4324352" y="690653"/>
                  <a:pt x="4314826" y="690653"/>
                </a:cubicBezTo>
                <a:cubicBezTo>
                  <a:pt x="4304348" y="690653"/>
                  <a:pt x="4293870" y="689701"/>
                  <a:pt x="4279584" y="687796"/>
                </a:cubicBezTo>
                <a:cubicBezTo>
                  <a:pt x="4295776" y="689701"/>
                  <a:pt x="4311016" y="691606"/>
                  <a:pt x="4325304" y="694463"/>
                </a:cubicBezTo>
                <a:cubicBezTo>
                  <a:pt x="4339592" y="697321"/>
                  <a:pt x="4353878" y="701131"/>
                  <a:pt x="4368166" y="703988"/>
                </a:cubicBezTo>
                <a:cubicBezTo>
                  <a:pt x="4382452" y="707798"/>
                  <a:pt x="4397692" y="712560"/>
                  <a:pt x="4413886" y="716371"/>
                </a:cubicBezTo>
                <a:cubicBezTo>
                  <a:pt x="4426268" y="721133"/>
                  <a:pt x="4438652" y="724943"/>
                  <a:pt x="4451986" y="729706"/>
                </a:cubicBezTo>
                <a:cubicBezTo>
                  <a:pt x="4441508" y="725896"/>
                  <a:pt x="4429126" y="722085"/>
                  <a:pt x="4415792" y="717323"/>
                </a:cubicBezTo>
                <a:cubicBezTo>
                  <a:pt x="4406266" y="714466"/>
                  <a:pt x="4395788" y="712560"/>
                  <a:pt x="4385312" y="709703"/>
                </a:cubicBezTo>
                <a:lnTo>
                  <a:pt x="4370070" y="705893"/>
                </a:lnTo>
                <a:cubicBezTo>
                  <a:pt x="4365308" y="703988"/>
                  <a:pt x="4359592" y="703988"/>
                  <a:pt x="4354830" y="703035"/>
                </a:cubicBezTo>
                <a:cubicBezTo>
                  <a:pt x="4345304" y="701131"/>
                  <a:pt x="4334828" y="700178"/>
                  <a:pt x="4325304" y="698273"/>
                </a:cubicBezTo>
                <a:cubicBezTo>
                  <a:pt x="4315778" y="697321"/>
                  <a:pt x="4307204" y="697321"/>
                  <a:pt x="4298632" y="696368"/>
                </a:cubicBezTo>
                <a:cubicBezTo>
                  <a:pt x="4282440" y="695416"/>
                  <a:pt x="4269104" y="694463"/>
                  <a:pt x="4261486" y="694463"/>
                </a:cubicBezTo>
                <a:cubicBezTo>
                  <a:pt x="4197668" y="695416"/>
                  <a:pt x="4151948" y="696368"/>
                  <a:pt x="4092892" y="709703"/>
                </a:cubicBezTo>
                <a:cubicBezTo>
                  <a:pt x="4107180" y="705893"/>
                  <a:pt x="4117658" y="703035"/>
                  <a:pt x="4124324" y="701131"/>
                </a:cubicBezTo>
                <a:cubicBezTo>
                  <a:pt x="4130992" y="699226"/>
                  <a:pt x="4134804" y="698273"/>
                  <a:pt x="4137660" y="697321"/>
                </a:cubicBezTo>
                <a:cubicBezTo>
                  <a:pt x="4143376" y="695416"/>
                  <a:pt x="4141470" y="693510"/>
                  <a:pt x="4143376" y="691606"/>
                </a:cubicBezTo>
                <a:cubicBezTo>
                  <a:pt x="4145280" y="689701"/>
                  <a:pt x="4150996" y="687796"/>
                  <a:pt x="4170998" y="683985"/>
                </a:cubicBezTo>
                <a:cubicBezTo>
                  <a:pt x="4180524" y="682081"/>
                  <a:pt x="4194812" y="681128"/>
                  <a:pt x="4212908" y="680176"/>
                </a:cubicBezTo>
                <a:cubicBezTo>
                  <a:pt x="4222432" y="679223"/>
                  <a:pt x="4232912" y="680176"/>
                  <a:pt x="4244340" y="680176"/>
                </a:cubicBezTo>
                <a:lnTo>
                  <a:pt x="4253866" y="680176"/>
                </a:lnTo>
                <a:cubicBezTo>
                  <a:pt x="4262438" y="682081"/>
                  <a:pt x="4274820" y="683033"/>
                  <a:pt x="4290060" y="684938"/>
                </a:cubicBezTo>
                <a:cubicBezTo>
                  <a:pt x="4305300" y="686843"/>
                  <a:pt x="4324352" y="686843"/>
                  <a:pt x="4342448" y="690653"/>
                </a:cubicBezTo>
                <a:cubicBezTo>
                  <a:pt x="4351972" y="691606"/>
                  <a:pt x="4361498" y="693510"/>
                  <a:pt x="4371024" y="694463"/>
                </a:cubicBezTo>
                <a:cubicBezTo>
                  <a:pt x="4379596" y="696368"/>
                  <a:pt x="4389120" y="698273"/>
                  <a:pt x="4397692" y="700178"/>
                </a:cubicBezTo>
                <a:cubicBezTo>
                  <a:pt x="4406266" y="702083"/>
                  <a:pt x="4414838" y="703988"/>
                  <a:pt x="4422458" y="705893"/>
                </a:cubicBezTo>
                <a:cubicBezTo>
                  <a:pt x="4430078" y="708751"/>
                  <a:pt x="4437698" y="710656"/>
                  <a:pt x="4443412" y="712560"/>
                </a:cubicBezTo>
                <a:cubicBezTo>
                  <a:pt x="4437698" y="708751"/>
                  <a:pt x="4447224" y="711608"/>
                  <a:pt x="4448176" y="710656"/>
                </a:cubicBezTo>
                <a:cubicBezTo>
                  <a:pt x="4449128" y="710656"/>
                  <a:pt x="4447224" y="708751"/>
                  <a:pt x="4439604" y="705893"/>
                </a:cubicBezTo>
                <a:cubicBezTo>
                  <a:pt x="4435792" y="703988"/>
                  <a:pt x="4431030" y="702083"/>
                  <a:pt x="4424364" y="699226"/>
                </a:cubicBezTo>
                <a:cubicBezTo>
                  <a:pt x="4417696" y="697321"/>
                  <a:pt x="4409124" y="694463"/>
                  <a:pt x="4397692" y="691606"/>
                </a:cubicBezTo>
                <a:cubicBezTo>
                  <a:pt x="4405312" y="694463"/>
                  <a:pt x="4403408" y="694463"/>
                  <a:pt x="4396740" y="693510"/>
                </a:cubicBezTo>
                <a:cubicBezTo>
                  <a:pt x="4389120" y="693510"/>
                  <a:pt x="4376738" y="689701"/>
                  <a:pt x="4359592" y="687796"/>
                </a:cubicBezTo>
                <a:cubicBezTo>
                  <a:pt x="4351020" y="686843"/>
                  <a:pt x="4341496" y="685891"/>
                  <a:pt x="4331970" y="683985"/>
                </a:cubicBezTo>
                <a:cubicBezTo>
                  <a:pt x="4329112" y="683985"/>
                  <a:pt x="4327208" y="683033"/>
                  <a:pt x="4324352" y="683033"/>
                </a:cubicBezTo>
                <a:cubicBezTo>
                  <a:pt x="4321492" y="682081"/>
                  <a:pt x="4319588" y="682081"/>
                  <a:pt x="4316730" y="682081"/>
                </a:cubicBezTo>
                <a:cubicBezTo>
                  <a:pt x="4311016" y="682081"/>
                  <a:pt x="4306252" y="681128"/>
                  <a:pt x="4300538" y="681128"/>
                </a:cubicBezTo>
                <a:cubicBezTo>
                  <a:pt x="4295776" y="680176"/>
                  <a:pt x="4290060" y="680176"/>
                  <a:pt x="4284344" y="679223"/>
                </a:cubicBezTo>
                <a:cubicBezTo>
                  <a:pt x="4278630" y="678271"/>
                  <a:pt x="4272916" y="678271"/>
                  <a:pt x="4267200" y="678271"/>
                </a:cubicBezTo>
                <a:cubicBezTo>
                  <a:pt x="4255770" y="678271"/>
                  <a:pt x="4244340" y="678271"/>
                  <a:pt x="4233864" y="677318"/>
                </a:cubicBezTo>
                <a:lnTo>
                  <a:pt x="4249104" y="669698"/>
                </a:lnTo>
                <a:cubicBezTo>
                  <a:pt x="4206240" y="667793"/>
                  <a:pt x="4164330" y="672556"/>
                  <a:pt x="4121468" y="679223"/>
                </a:cubicBezTo>
                <a:cubicBezTo>
                  <a:pt x="4125278" y="678271"/>
                  <a:pt x="4129088" y="678271"/>
                  <a:pt x="4132898" y="677318"/>
                </a:cubicBezTo>
                <a:cubicBezTo>
                  <a:pt x="4108608" y="678747"/>
                  <a:pt x="4074796" y="686367"/>
                  <a:pt x="4037292" y="698868"/>
                </a:cubicBezTo>
                <a:lnTo>
                  <a:pt x="4029036" y="702432"/>
                </a:lnTo>
                <a:lnTo>
                  <a:pt x="4077652" y="692557"/>
                </a:lnTo>
                <a:cubicBezTo>
                  <a:pt x="4057650" y="696367"/>
                  <a:pt x="4039554" y="701129"/>
                  <a:pt x="4022766" y="706487"/>
                </a:cubicBezTo>
                <a:lnTo>
                  <a:pt x="4000150" y="714904"/>
                </a:lnTo>
                <a:lnTo>
                  <a:pt x="3954504" y="734611"/>
                </a:lnTo>
                <a:lnTo>
                  <a:pt x="3934778" y="744945"/>
                </a:lnTo>
                <a:cubicBezTo>
                  <a:pt x="3921444" y="751612"/>
                  <a:pt x="3909060" y="760184"/>
                  <a:pt x="3896678" y="767805"/>
                </a:cubicBezTo>
                <a:cubicBezTo>
                  <a:pt x="3890012" y="771615"/>
                  <a:pt x="3884296" y="776377"/>
                  <a:pt x="3877628" y="780187"/>
                </a:cubicBezTo>
                <a:cubicBezTo>
                  <a:pt x="3870960" y="784950"/>
                  <a:pt x="3865244" y="789712"/>
                  <a:pt x="3858578" y="794475"/>
                </a:cubicBezTo>
                <a:cubicBezTo>
                  <a:pt x="3851912" y="799237"/>
                  <a:pt x="3845244" y="804000"/>
                  <a:pt x="3838576" y="808762"/>
                </a:cubicBezTo>
                <a:cubicBezTo>
                  <a:pt x="3832860" y="814477"/>
                  <a:pt x="3826192" y="820192"/>
                  <a:pt x="3819526" y="825907"/>
                </a:cubicBezTo>
                <a:cubicBezTo>
                  <a:pt x="3812858" y="831622"/>
                  <a:pt x="3805238" y="837337"/>
                  <a:pt x="3798570" y="844005"/>
                </a:cubicBezTo>
                <a:cubicBezTo>
                  <a:pt x="3791904" y="850672"/>
                  <a:pt x="3785236" y="858292"/>
                  <a:pt x="3777616" y="864959"/>
                </a:cubicBezTo>
                <a:cubicBezTo>
                  <a:pt x="3773804" y="867817"/>
                  <a:pt x="3769996" y="871627"/>
                  <a:pt x="3766186" y="875437"/>
                </a:cubicBezTo>
                <a:cubicBezTo>
                  <a:pt x="3762376" y="879247"/>
                  <a:pt x="3759518" y="884009"/>
                  <a:pt x="3755708" y="887820"/>
                </a:cubicBezTo>
                <a:lnTo>
                  <a:pt x="3751276" y="892807"/>
                </a:lnTo>
                <a:lnTo>
                  <a:pt x="3749992" y="894488"/>
                </a:lnTo>
                <a:cubicBezTo>
                  <a:pt x="3745230" y="902108"/>
                  <a:pt x="3749040" y="899251"/>
                  <a:pt x="3767138" y="881153"/>
                </a:cubicBezTo>
                <a:cubicBezTo>
                  <a:pt x="3753804" y="895441"/>
                  <a:pt x="3740468" y="908776"/>
                  <a:pt x="3729992" y="924968"/>
                </a:cubicBezTo>
                <a:cubicBezTo>
                  <a:pt x="3724276" y="932588"/>
                  <a:pt x="3718560" y="939256"/>
                  <a:pt x="3713798" y="947828"/>
                </a:cubicBezTo>
                <a:cubicBezTo>
                  <a:pt x="3709036" y="956401"/>
                  <a:pt x="3704272" y="964021"/>
                  <a:pt x="3699510" y="972593"/>
                </a:cubicBezTo>
                <a:cubicBezTo>
                  <a:pt x="3680460" y="1005931"/>
                  <a:pt x="3663316" y="1041173"/>
                  <a:pt x="3647124" y="1082131"/>
                </a:cubicBezTo>
                <a:lnTo>
                  <a:pt x="3658552" y="1057366"/>
                </a:lnTo>
                <a:lnTo>
                  <a:pt x="3670936" y="1033553"/>
                </a:lnTo>
                <a:cubicBezTo>
                  <a:pt x="3678556" y="1017360"/>
                  <a:pt x="3689032" y="1002121"/>
                  <a:pt x="3697604" y="986881"/>
                </a:cubicBezTo>
                <a:cubicBezTo>
                  <a:pt x="3690938" y="1001168"/>
                  <a:pt x="3684270" y="1012598"/>
                  <a:pt x="3679508" y="1023076"/>
                </a:cubicBezTo>
                <a:cubicBezTo>
                  <a:pt x="3674744" y="1033553"/>
                  <a:pt x="3670936" y="1042126"/>
                  <a:pt x="3668078" y="1049746"/>
                </a:cubicBezTo>
                <a:cubicBezTo>
                  <a:pt x="3660458" y="1064986"/>
                  <a:pt x="3657600" y="1074511"/>
                  <a:pt x="3653792" y="1084036"/>
                </a:cubicBezTo>
                <a:cubicBezTo>
                  <a:pt x="3649980" y="1093561"/>
                  <a:pt x="3647124" y="1102133"/>
                  <a:pt x="3643312" y="1114516"/>
                </a:cubicBezTo>
                <a:cubicBezTo>
                  <a:pt x="3639504" y="1126898"/>
                  <a:pt x="3633788" y="1143091"/>
                  <a:pt x="3628072" y="1168808"/>
                </a:cubicBezTo>
                <a:cubicBezTo>
                  <a:pt x="3622358" y="1177381"/>
                  <a:pt x="3612832" y="1199288"/>
                  <a:pt x="3617596" y="1178333"/>
                </a:cubicBezTo>
                <a:cubicBezTo>
                  <a:pt x="3603308" y="1220243"/>
                  <a:pt x="3589020" y="1266915"/>
                  <a:pt x="3576638" y="1315493"/>
                </a:cubicBezTo>
                <a:cubicBezTo>
                  <a:pt x="3563304" y="1365023"/>
                  <a:pt x="3551872" y="1415506"/>
                  <a:pt x="3540444" y="1464083"/>
                </a:cubicBezTo>
                <a:cubicBezTo>
                  <a:pt x="3529012" y="1513613"/>
                  <a:pt x="3518536" y="1560286"/>
                  <a:pt x="3509010" y="1601243"/>
                </a:cubicBezTo>
                <a:cubicBezTo>
                  <a:pt x="3499484" y="1643153"/>
                  <a:pt x="3490912" y="1678396"/>
                  <a:pt x="3485198" y="1705065"/>
                </a:cubicBezTo>
                <a:cubicBezTo>
                  <a:pt x="3466148" y="1767931"/>
                  <a:pt x="3451860" y="1804126"/>
                  <a:pt x="3432810" y="1845083"/>
                </a:cubicBezTo>
                <a:cubicBezTo>
                  <a:pt x="3430904" y="1850798"/>
                  <a:pt x="3429000" y="1855561"/>
                  <a:pt x="3426144" y="1861276"/>
                </a:cubicBezTo>
                <a:cubicBezTo>
                  <a:pt x="3423284" y="1866038"/>
                  <a:pt x="3420428" y="1871753"/>
                  <a:pt x="3417570" y="1877468"/>
                </a:cubicBezTo>
                <a:cubicBezTo>
                  <a:pt x="3412808" y="1888898"/>
                  <a:pt x="3407092" y="1901281"/>
                  <a:pt x="3399472" y="1914615"/>
                </a:cubicBezTo>
                <a:cubicBezTo>
                  <a:pt x="3391852" y="1927951"/>
                  <a:pt x="3384232" y="1943190"/>
                  <a:pt x="3374708" y="1959383"/>
                </a:cubicBezTo>
                <a:cubicBezTo>
                  <a:pt x="3369944" y="1967003"/>
                  <a:pt x="3365184" y="1976528"/>
                  <a:pt x="3359468" y="1985101"/>
                </a:cubicBezTo>
                <a:cubicBezTo>
                  <a:pt x="3352800" y="1993673"/>
                  <a:pt x="3347084" y="2003198"/>
                  <a:pt x="3340418" y="2013676"/>
                </a:cubicBezTo>
                <a:cubicBezTo>
                  <a:pt x="3328036" y="2029868"/>
                  <a:pt x="3334704" y="2025106"/>
                  <a:pt x="3333750" y="2027963"/>
                </a:cubicBezTo>
                <a:cubicBezTo>
                  <a:pt x="3333750" y="2029868"/>
                  <a:pt x="3330892" y="2033678"/>
                  <a:pt x="3324224" y="2043203"/>
                </a:cubicBezTo>
                <a:cubicBezTo>
                  <a:pt x="3317558" y="2052728"/>
                  <a:pt x="3304224" y="2067968"/>
                  <a:pt x="3281364" y="2090828"/>
                </a:cubicBezTo>
                <a:cubicBezTo>
                  <a:pt x="3278504" y="2093686"/>
                  <a:pt x="3298508" y="2069873"/>
                  <a:pt x="3307080" y="2058443"/>
                </a:cubicBezTo>
                <a:cubicBezTo>
                  <a:pt x="3310892" y="2052728"/>
                  <a:pt x="3312796" y="2049871"/>
                  <a:pt x="3307080" y="2055586"/>
                </a:cubicBezTo>
                <a:cubicBezTo>
                  <a:pt x="3304224" y="2058443"/>
                  <a:pt x="3299460" y="2063206"/>
                  <a:pt x="3292792" y="2070826"/>
                </a:cubicBezTo>
                <a:cubicBezTo>
                  <a:pt x="3288984" y="2074636"/>
                  <a:pt x="3285172" y="2079398"/>
                  <a:pt x="3280410" y="2084161"/>
                </a:cubicBezTo>
                <a:cubicBezTo>
                  <a:pt x="3275648" y="2088923"/>
                  <a:pt x="3269932" y="2093686"/>
                  <a:pt x="3263266" y="2100353"/>
                </a:cubicBezTo>
                <a:cubicBezTo>
                  <a:pt x="3245168" y="2118927"/>
                  <a:pt x="3223498" y="2137025"/>
                  <a:pt x="3198972" y="2153693"/>
                </a:cubicBezTo>
                <a:lnTo>
                  <a:pt x="3167080" y="2171224"/>
                </a:lnTo>
                <a:lnTo>
                  <a:pt x="3170872" y="2168933"/>
                </a:lnTo>
                <a:cubicBezTo>
                  <a:pt x="3181350" y="2161313"/>
                  <a:pt x="3190876" y="2154646"/>
                  <a:pt x="3206116" y="2144168"/>
                </a:cubicBezTo>
                <a:cubicBezTo>
                  <a:pt x="3212784" y="2139406"/>
                  <a:pt x="3221356" y="2131786"/>
                  <a:pt x="3231832" y="2124166"/>
                </a:cubicBezTo>
                <a:cubicBezTo>
                  <a:pt x="3237548" y="2120356"/>
                  <a:pt x="3243264" y="2116546"/>
                  <a:pt x="3248978" y="2110831"/>
                </a:cubicBezTo>
                <a:cubicBezTo>
                  <a:pt x="3254692" y="2106068"/>
                  <a:pt x="3261360" y="2100353"/>
                  <a:pt x="3268028" y="2093686"/>
                </a:cubicBezTo>
                <a:cubicBezTo>
                  <a:pt x="3269932" y="2091781"/>
                  <a:pt x="3267076" y="2093686"/>
                  <a:pt x="3261360" y="2098448"/>
                </a:cubicBezTo>
                <a:cubicBezTo>
                  <a:pt x="3258504" y="2100353"/>
                  <a:pt x="3254692" y="2104163"/>
                  <a:pt x="3250884" y="2107021"/>
                </a:cubicBezTo>
                <a:cubicBezTo>
                  <a:pt x="3247072" y="2109878"/>
                  <a:pt x="3242310" y="2113688"/>
                  <a:pt x="3237548" y="2117498"/>
                </a:cubicBezTo>
                <a:cubicBezTo>
                  <a:pt x="3228024" y="2124166"/>
                  <a:pt x="3217544" y="2132738"/>
                  <a:pt x="3207068" y="2140358"/>
                </a:cubicBezTo>
                <a:cubicBezTo>
                  <a:pt x="3196592" y="2147026"/>
                  <a:pt x="3187066" y="2153693"/>
                  <a:pt x="3180398" y="2158456"/>
                </a:cubicBezTo>
                <a:cubicBezTo>
                  <a:pt x="3180398" y="2157503"/>
                  <a:pt x="3184208" y="2154646"/>
                  <a:pt x="3189924" y="2149883"/>
                </a:cubicBezTo>
                <a:cubicBezTo>
                  <a:pt x="3195638" y="2145121"/>
                  <a:pt x="3205164" y="2139406"/>
                  <a:pt x="3214688" y="2130833"/>
                </a:cubicBezTo>
                <a:cubicBezTo>
                  <a:pt x="3219450" y="2126071"/>
                  <a:pt x="3224212" y="2122261"/>
                  <a:pt x="3229928" y="2117498"/>
                </a:cubicBezTo>
                <a:cubicBezTo>
                  <a:pt x="3234692" y="2112736"/>
                  <a:pt x="3241358" y="2108926"/>
                  <a:pt x="3246120" y="2103211"/>
                </a:cubicBezTo>
                <a:cubicBezTo>
                  <a:pt x="3251836" y="2098448"/>
                  <a:pt x="3256598" y="2092733"/>
                  <a:pt x="3262312" y="2087971"/>
                </a:cubicBezTo>
                <a:cubicBezTo>
                  <a:pt x="3268028" y="2083208"/>
                  <a:pt x="3272792" y="2078446"/>
                  <a:pt x="3277552" y="2072731"/>
                </a:cubicBezTo>
                <a:cubicBezTo>
                  <a:pt x="3287078" y="2062253"/>
                  <a:pt x="3295650" y="2052728"/>
                  <a:pt x="3302318" y="2044156"/>
                </a:cubicBezTo>
                <a:cubicBezTo>
                  <a:pt x="3308984" y="2035583"/>
                  <a:pt x="3313748" y="2028915"/>
                  <a:pt x="3315652" y="2025106"/>
                </a:cubicBezTo>
                <a:cubicBezTo>
                  <a:pt x="3320416" y="2017486"/>
                  <a:pt x="3315652" y="2022248"/>
                  <a:pt x="3293744" y="2046061"/>
                </a:cubicBezTo>
                <a:cubicBezTo>
                  <a:pt x="3280410" y="2060348"/>
                  <a:pt x="3268980" y="2073683"/>
                  <a:pt x="3256598" y="2085113"/>
                </a:cubicBezTo>
                <a:cubicBezTo>
                  <a:pt x="3250884" y="2090828"/>
                  <a:pt x="3245168" y="2096543"/>
                  <a:pt x="3239452" y="2102258"/>
                </a:cubicBezTo>
                <a:cubicBezTo>
                  <a:pt x="3233738" y="2107021"/>
                  <a:pt x="3228024" y="2111783"/>
                  <a:pt x="3222308" y="2116546"/>
                </a:cubicBezTo>
                <a:cubicBezTo>
                  <a:pt x="3211830" y="2126071"/>
                  <a:pt x="3201352" y="2134643"/>
                  <a:pt x="3190876" y="2142263"/>
                </a:cubicBezTo>
                <a:cubicBezTo>
                  <a:pt x="3180398" y="2149883"/>
                  <a:pt x="3170872" y="2157503"/>
                  <a:pt x="3160396" y="2164171"/>
                </a:cubicBezTo>
                <a:cubicBezTo>
                  <a:pt x="3119438" y="2190841"/>
                  <a:pt x="3075624" y="2212748"/>
                  <a:pt x="3008948" y="2225131"/>
                </a:cubicBezTo>
                <a:cubicBezTo>
                  <a:pt x="3022284" y="2221321"/>
                  <a:pt x="3036570" y="2215606"/>
                  <a:pt x="3052764" y="2210843"/>
                </a:cubicBezTo>
                <a:cubicBezTo>
                  <a:pt x="3061336" y="2207986"/>
                  <a:pt x="3068956" y="2204176"/>
                  <a:pt x="3077528" y="2201318"/>
                </a:cubicBezTo>
                <a:cubicBezTo>
                  <a:pt x="3081338" y="2199413"/>
                  <a:pt x="3086100" y="2198461"/>
                  <a:pt x="3089910" y="2196556"/>
                </a:cubicBezTo>
                <a:cubicBezTo>
                  <a:pt x="3093720" y="2194651"/>
                  <a:pt x="3098484" y="2192746"/>
                  <a:pt x="3102292" y="2190841"/>
                </a:cubicBezTo>
                <a:cubicBezTo>
                  <a:pt x="3135630" y="2175601"/>
                  <a:pt x="3168968" y="2154646"/>
                  <a:pt x="3195638" y="2132738"/>
                </a:cubicBezTo>
                <a:lnTo>
                  <a:pt x="3171824" y="2147978"/>
                </a:lnTo>
                <a:lnTo>
                  <a:pt x="3160396" y="2155598"/>
                </a:lnTo>
                <a:lnTo>
                  <a:pt x="3148012" y="2162266"/>
                </a:lnTo>
                <a:lnTo>
                  <a:pt x="3123248" y="2174648"/>
                </a:lnTo>
                <a:cubicBezTo>
                  <a:pt x="3114676" y="2179411"/>
                  <a:pt x="3106104" y="2182268"/>
                  <a:pt x="3097530" y="2186078"/>
                </a:cubicBezTo>
                <a:lnTo>
                  <a:pt x="3027762" y="2214702"/>
                </a:lnTo>
                <a:lnTo>
                  <a:pt x="2965252" y="2227512"/>
                </a:lnTo>
                <a:cubicBezTo>
                  <a:pt x="2947036" y="2230608"/>
                  <a:pt x="2931320" y="2232751"/>
                  <a:pt x="2917508" y="2234656"/>
                </a:cubicBezTo>
                <a:cubicBezTo>
                  <a:pt x="2889884" y="2238466"/>
                  <a:pt x="2868930" y="2241323"/>
                  <a:pt x="2847976" y="2244181"/>
                </a:cubicBezTo>
                <a:cubicBezTo>
                  <a:pt x="2807018" y="2249896"/>
                  <a:pt x="2767966" y="2254658"/>
                  <a:pt x="2685098" y="2258468"/>
                </a:cubicBezTo>
                <a:cubicBezTo>
                  <a:pt x="2781300" y="2260373"/>
                  <a:pt x="2663192" y="2269898"/>
                  <a:pt x="2735580" y="2270851"/>
                </a:cubicBezTo>
                <a:cubicBezTo>
                  <a:pt x="2679384" y="2272756"/>
                  <a:pt x="2632710" y="2273708"/>
                  <a:pt x="2599372" y="2275613"/>
                </a:cubicBezTo>
                <a:cubicBezTo>
                  <a:pt x="2566036" y="2276566"/>
                  <a:pt x="2546984" y="2278471"/>
                  <a:pt x="2546032" y="2274661"/>
                </a:cubicBezTo>
                <a:cubicBezTo>
                  <a:pt x="2594610" y="2267041"/>
                  <a:pt x="2621280" y="2266088"/>
                  <a:pt x="2634616" y="2264183"/>
                </a:cubicBezTo>
                <a:cubicBezTo>
                  <a:pt x="2648904" y="2262278"/>
                  <a:pt x="2649856" y="2261326"/>
                  <a:pt x="2649856" y="2260373"/>
                </a:cubicBezTo>
                <a:cubicBezTo>
                  <a:pt x="2650808" y="2258468"/>
                  <a:pt x="2648904" y="2255611"/>
                  <a:pt x="2745104" y="2249896"/>
                </a:cubicBezTo>
                <a:cubicBezTo>
                  <a:pt x="2713672" y="2247991"/>
                  <a:pt x="2790824" y="2238466"/>
                  <a:pt x="2676524" y="2241323"/>
                </a:cubicBezTo>
                <a:cubicBezTo>
                  <a:pt x="2612708" y="2246086"/>
                  <a:pt x="2622232" y="2247991"/>
                  <a:pt x="2631758" y="2247991"/>
                </a:cubicBezTo>
                <a:cubicBezTo>
                  <a:pt x="2641284" y="2248943"/>
                  <a:pt x="2650808" y="2247991"/>
                  <a:pt x="2587944" y="2253706"/>
                </a:cubicBezTo>
                <a:cubicBezTo>
                  <a:pt x="2581276" y="2253706"/>
                  <a:pt x="2572704" y="2253706"/>
                  <a:pt x="2577466" y="2252753"/>
                </a:cubicBezTo>
                <a:cubicBezTo>
                  <a:pt x="2548892" y="2257516"/>
                  <a:pt x="2531744" y="2259421"/>
                  <a:pt x="2513648" y="2261326"/>
                </a:cubicBezTo>
                <a:cubicBezTo>
                  <a:pt x="2495550" y="2263231"/>
                  <a:pt x="2476500" y="2267993"/>
                  <a:pt x="2442210" y="2275613"/>
                </a:cubicBezTo>
                <a:lnTo>
                  <a:pt x="2458404" y="2270851"/>
                </a:lnTo>
                <a:cubicBezTo>
                  <a:pt x="2436496" y="2273708"/>
                  <a:pt x="2420304" y="2277518"/>
                  <a:pt x="2406968" y="2281328"/>
                </a:cubicBezTo>
                <a:cubicBezTo>
                  <a:pt x="2393632" y="2285138"/>
                  <a:pt x="2382204" y="2287996"/>
                  <a:pt x="2371724" y="2291806"/>
                </a:cubicBezTo>
                <a:cubicBezTo>
                  <a:pt x="2361248" y="2295616"/>
                  <a:pt x="2350770" y="2299426"/>
                  <a:pt x="2339340" y="2303236"/>
                </a:cubicBezTo>
                <a:cubicBezTo>
                  <a:pt x="2326958" y="2307046"/>
                  <a:pt x="2312670" y="2310856"/>
                  <a:pt x="2295524" y="2316571"/>
                </a:cubicBezTo>
                <a:cubicBezTo>
                  <a:pt x="2309812" y="2313713"/>
                  <a:pt x="2298384" y="2318476"/>
                  <a:pt x="2278380" y="2327048"/>
                </a:cubicBezTo>
                <a:cubicBezTo>
                  <a:pt x="2268856" y="2330858"/>
                  <a:pt x="2256472" y="2335621"/>
                  <a:pt x="2244090" y="2341336"/>
                </a:cubicBezTo>
                <a:cubicBezTo>
                  <a:pt x="2231708" y="2347051"/>
                  <a:pt x="2220278" y="2352766"/>
                  <a:pt x="2209800" y="2358481"/>
                </a:cubicBezTo>
                <a:cubicBezTo>
                  <a:pt x="2227898" y="2350861"/>
                  <a:pt x="2242184" y="2344193"/>
                  <a:pt x="2258378" y="2339431"/>
                </a:cubicBezTo>
                <a:cubicBezTo>
                  <a:pt x="2273618" y="2334668"/>
                  <a:pt x="2289810" y="2329906"/>
                  <a:pt x="2307908" y="2324191"/>
                </a:cubicBezTo>
                <a:cubicBezTo>
                  <a:pt x="2326004" y="2319428"/>
                  <a:pt x="2346008" y="2314666"/>
                  <a:pt x="2370772" y="2307046"/>
                </a:cubicBezTo>
                <a:cubicBezTo>
                  <a:pt x="2383156" y="2304188"/>
                  <a:pt x="2397444" y="2301331"/>
                  <a:pt x="2411730" y="2297521"/>
                </a:cubicBezTo>
                <a:cubicBezTo>
                  <a:pt x="2426018" y="2294663"/>
                  <a:pt x="2442210" y="2289901"/>
                  <a:pt x="2460308" y="2287043"/>
                </a:cubicBezTo>
                <a:cubicBezTo>
                  <a:pt x="2467928" y="2284186"/>
                  <a:pt x="2469832" y="2282281"/>
                  <a:pt x="2476500" y="2279423"/>
                </a:cubicBezTo>
                <a:cubicBezTo>
                  <a:pt x="2479358" y="2278471"/>
                  <a:pt x="2484120" y="2276566"/>
                  <a:pt x="2491740" y="2274661"/>
                </a:cubicBezTo>
                <a:cubicBezTo>
                  <a:pt x="2495550" y="2273708"/>
                  <a:pt x="2499360" y="2272756"/>
                  <a:pt x="2505076" y="2271803"/>
                </a:cubicBezTo>
                <a:cubicBezTo>
                  <a:pt x="2510792" y="2270851"/>
                  <a:pt x="2516504" y="2269898"/>
                  <a:pt x="2524124" y="2268946"/>
                </a:cubicBezTo>
                <a:cubicBezTo>
                  <a:pt x="2516504" y="2269898"/>
                  <a:pt x="2507932" y="2269898"/>
                  <a:pt x="2500312" y="2271803"/>
                </a:cubicBezTo>
                <a:lnTo>
                  <a:pt x="2476500" y="2276566"/>
                </a:lnTo>
                <a:cubicBezTo>
                  <a:pt x="2461260" y="2279423"/>
                  <a:pt x="2445068" y="2282281"/>
                  <a:pt x="2429828" y="2286091"/>
                </a:cubicBezTo>
                <a:cubicBezTo>
                  <a:pt x="2448878" y="2280376"/>
                  <a:pt x="2465070" y="2277518"/>
                  <a:pt x="2483168" y="2272756"/>
                </a:cubicBezTo>
                <a:cubicBezTo>
                  <a:pt x="2490788" y="2270851"/>
                  <a:pt x="2498408" y="2269898"/>
                  <a:pt x="2506028" y="2268946"/>
                </a:cubicBezTo>
                <a:lnTo>
                  <a:pt x="2528888" y="2267041"/>
                </a:lnTo>
                <a:cubicBezTo>
                  <a:pt x="2544128" y="2265136"/>
                  <a:pt x="2559368" y="2263231"/>
                  <a:pt x="2574608" y="2262278"/>
                </a:cubicBezTo>
                <a:cubicBezTo>
                  <a:pt x="2516504" y="2270851"/>
                  <a:pt x="2501266" y="2273708"/>
                  <a:pt x="2494598" y="2277518"/>
                </a:cubicBezTo>
                <a:cubicBezTo>
                  <a:pt x="2487930" y="2280376"/>
                  <a:pt x="2488884" y="2282281"/>
                  <a:pt x="2465070" y="2288948"/>
                </a:cubicBezTo>
                <a:cubicBezTo>
                  <a:pt x="2438400" y="2292758"/>
                  <a:pt x="2420304" y="2298473"/>
                  <a:pt x="2406968" y="2301331"/>
                </a:cubicBezTo>
                <a:cubicBezTo>
                  <a:pt x="2392680" y="2304188"/>
                  <a:pt x="2384108" y="2307046"/>
                  <a:pt x="2375536" y="2308951"/>
                </a:cubicBezTo>
                <a:cubicBezTo>
                  <a:pt x="2359344" y="2314666"/>
                  <a:pt x="2347912" y="2318476"/>
                  <a:pt x="2316480" y="2328001"/>
                </a:cubicBezTo>
                <a:cubicBezTo>
                  <a:pt x="2317432" y="2325143"/>
                  <a:pt x="2306004" y="2328001"/>
                  <a:pt x="2286000" y="2334668"/>
                </a:cubicBezTo>
                <a:cubicBezTo>
                  <a:pt x="2276476" y="2337526"/>
                  <a:pt x="2264092" y="2341336"/>
                  <a:pt x="2250758" y="2346098"/>
                </a:cubicBezTo>
                <a:cubicBezTo>
                  <a:pt x="2237424" y="2350861"/>
                  <a:pt x="2222184" y="2356576"/>
                  <a:pt x="2206944" y="2363243"/>
                </a:cubicBezTo>
                <a:cubicBezTo>
                  <a:pt x="2144078" y="2389913"/>
                  <a:pt x="2070736" y="2429918"/>
                  <a:pt x="2019300" y="2464208"/>
                </a:cubicBezTo>
                <a:cubicBezTo>
                  <a:pt x="2035492" y="2453731"/>
                  <a:pt x="2055496" y="2440396"/>
                  <a:pt x="2066924" y="2432776"/>
                </a:cubicBezTo>
                <a:cubicBezTo>
                  <a:pt x="2104072" y="2408011"/>
                  <a:pt x="2090738" y="2414678"/>
                  <a:pt x="2066924" y="2428013"/>
                </a:cubicBezTo>
                <a:cubicBezTo>
                  <a:pt x="2044064" y="2442301"/>
                  <a:pt x="2011680" y="2463256"/>
                  <a:pt x="2009776" y="2463256"/>
                </a:cubicBezTo>
                <a:lnTo>
                  <a:pt x="1965008" y="2500403"/>
                </a:lnTo>
                <a:cubicBezTo>
                  <a:pt x="1972628" y="2493736"/>
                  <a:pt x="1977390" y="2488973"/>
                  <a:pt x="1959292" y="2502308"/>
                </a:cubicBezTo>
                <a:cubicBezTo>
                  <a:pt x="1942148" y="2516596"/>
                  <a:pt x="1929764" y="2527073"/>
                  <a:pt x="1920240" y="2536598"/>
                </a:cubicBezTo>
                <a:cubicBezTo>
                  <a:pt x="1915478" y="2541361"/>
                  <a:pt x="1910716" y="2545171"/>
                  <a:pt x="1906904" y="2548981"/>
                </a:cubicBezTo>
                <a:cubicBezTo>
                  <a:pt x="1903096" y="2553743"/>
                  <a:pt x="1900238" y="2557553"/>
                  <a:pt x="1896428" y="2561363"/>
                </a:cubicBezTo>
                <a:cubicBezTo>
                  <a:pt x="1889760" y="2568983"/>
                  <a:pt x="1883092" y="2576603"/>
                  <a:pt x="1873568" y="2586128"/>
                </a:cubicBezTo>
                <a:cubicBezTo>
                  <a:pt x="1868804" y="2590891"/>
                  <a:pt x="1864044" y="2595653"/>
                  <a:pt x="1858328" y="2602321"/>
                </a:cubicBezTo>
                <a:cubicBezTo>
                  <a:pt x="1852612" y="2608988"/>
                  <a:pt x="1846898" y="2615656"/>
                  <a:pt x="1839278" y="2624228"/>
                </a:cubicBezTo>
                <a:cubicBezTo>
                  <a:pt x="1832610" y="2627086"/>
                  <a:pt x="1880236" y="2568983"/>
                  <a:pt x="1841184" y="2608036"/>
                </a:cubicBezTo>
                <a:cubicBezTo>
                  <a:pt x="1837372" y="2610893"/>
                  <a:pt x="1831658" y="2615656"/>
                  <a:pt x="1824038" y="2622323"/>
                </a:cubicBezTo>
                <a:cubicBezTo>
                  <a:pt x="1816418" y="2628991"/>
                  <a:pt x="1805940" y="2637563"/>
                  <a:pt x="1795464" y="2649946"/>
                </a:cubicBezTo>
                <a:cubicBezTo>
                  <a:pt x="1784984" y="2662328"/>
                  <a:pt x="1771650" y="2675663"/>
                  <a:pt x="1757364" y="2693761"/>
                </a:cubicBezTo>
                <a:cubicBezTo>
                  <a:pt x="1750696" y="2703286"/>
                  <a:pt x="1743076" y="2712811"/>
                  <a:pt x="1735456" y="2723288"/>
                </a:cubicBezTo>
                <a:cubicBezTo>
                  <a:pt x="1727836" y="2733766"/>
                  <a:pt x="1720216" y="2744243"/>
                  <a:pt x="1712596" y="2757578"/>
                </a:cubicBezTo>
                <a:cubicBezTo>
                  <a:pt x="1710690" y="2761388"/>
                  <a:pt x="1705928" y="2769961"/>
                  <a:pt x="1699260" y="2781391"/>
                </a:cubicBezTo>
                <a:cubicBezTo>
                  <a:pt x="1695450" y="2787106"/>
                  <a:pt x="1691640" y="2793773"/>
                  <a:pt x="1687830" y="2800441"/>
                </a:cubicBezTo>
                <a:cubicBezTo>
                  <a:pt x="1684020" y="2808061"/>
                  <a:pt x="1679258" y="2815681"/>
                  <a:pt x="1675448" y="2823301"/>
                </a:cubicBezTo>
                <a:cubicBezTo>
                  <a:pt x="1677352" y="2818538"/>
                  <a:pt x="1680210" y="2812823"/>
                  <a:pt x="1681164" y="2810918"/>
                </a:cubicBezTo>
                <a:lnTo>
                  <a:pt x="1660208" y="2844256"/>
                </a:lnTo>
                <a:cubicBezTo>
                  <a:pt x="1653540" y="2855686"/>
                  <a:pt x="1645920" y="2867116"/>
                  <a:pt x="1640204" y="2878546"/>
                </a:cubicBezTo>
                <a:lnTo>
                  <a:pt x="1644968" y="2867116"/>
                </a:lnTo>
                <a:cubicBezTo>
                  <a:pt x="1646872" y="2863306"/>
                  <a:pt x="1648778" y="2859496"/>
                  <a:pt x="1650684" y="2855686"/>
                </a:cubicBezTo>
                <a:cubicBezTo>
                  <a:pt x="1654492" y="2848066"/>
                  <a:pt x="1658304" y="2840446"/>
                  <a:pt x="1662112" y="2832826"/>
                </a:cubicBezTo>
                <a:lnTo>
                  <a:pt x="1674496" y="2810918"/>
                </a:lnTo>
                <a:lnTo>
                  <a:pt x="1681164" y="2799488"/>
                </a:lnTo>
                <a:lnTo>
                  <a:pt x="1687830" y="2789011"/>
                </a:lnTo>
                <a:cubicBezTo>
                  <a:pt x="1697356" y="2774723"/>
                  <a:pt x="1706880" y="2760436"/>
                  <a:pt x="1715452" y="2746148"/>
                </a:cubicBezTo>
                <a:cubicBezTo>
                  <a:pt x="1724024" y="2732813"/>
                  <a:pt x="1734504" y="2718526"/>
                  <a:pt x="1743076" y="2704238"/>
                </a:cubicBezTo>
                <a:lnTo>
                  <a:pt x="1742124" y="2696618"/>
                </a:lnTo>
                <a:cubicBezTo>
                  <a:pt x="1749744" y="2686141"/>
                  <a:pt x="1758316" y="2674711"/>
                  <a:pt x="1767840" y="2663281"/>
                </a:cubicBezTo>
                <a:cubicBezTo>
                  <a:pt x="1777364" y="2651851"/>
                  <a:pt x="1786890" y="2640421"/>
                  <a:pt x="1795464" y="2628991"/>
                </a:cubicBezTo>
                <a:cubicBezTo>
                  <a:pt x="1814512" y="2608036"/>
                  <a:pt x="1831658" y="2587081"/>
                  <a:pt x="1842136" y="2574698"/>
                </a:cubicBezTo>
                <a:cubicBezTo>
                  <a:pt x="1827848" y="2588986"/>
                  <a:pt x="1816418" y="2601368"/>
                  <a:pt x="1806892" y="2611846"/>
                </a:cubicBezTo>
                <a:cubicBezTo>
                  <a:pt x="1801178" y="2617561"/>
                  <a:pt x="1797368" y="2622323"/>
                  <a:pt x="1792604" y="2627086"/>
                </a:cubicBezTo>
                <a:cubicBezTo>
                  <a:pt x="1787844" y="2631848"/>
                  <a:pt x="1784032" y="2637563"/>
                  <a:pt x="1780224" y="2642326"/>
                </a:cubicBezTo>
                <a:cubicBezTo>
                  <a:pt x="1772604" y="2651851"/>
                  <a:pt x="1764030" y="2662328"/>
                  <a:pt x="1754504" y="2674711"/>
                </a:cubicBezTo>
                <a:cubicBezTo>
                  <a:pt x="1749744" y="2680426"/>
                  <a:pt x="1744980" y="2687093"/>
                  <a:pt x="1739264" y="2694713"/>
                </a:cubicBezTo>
                <a:cubicBezTo>
                  <a:pt x="1733550" y="2702333"/>
                  <a:pt x="1727836" y="2709953"/>
                  <a:pt x="1721168" y="2719478"/>
                </a:cubicBezTo>
                <a:cubicBezTo>
                  <a:pt x="1716404" y="2723288"/>
                  <a:pt x="1722120" y="2712811"/>
                  <a:pt x="1730692" y="2699476"/>
                </a:cubicBezTo>
                <a:cubicBezTo>
                  <a:pt x="1734504" y="2692808"/>
                  <a:pt x="1739264" y="2685188"/>
                  <a:pt x="1743076" y="2679473"/>
                </a:cubicBezTo>
                <a:cubicBezTo>
                  <a:pt x="1747838" y="2673758"/>
                  <a:pt x="1751648" y="2668996"/>
                  <a:pt x="1752600" y="2667091"/>
                </a:cubicBezTo>
                <a:lnTo>
                  <a:pt x="1745932" y="2679473"/>
                </a:lnTo>
                <a:cubicBezTo>
                  <a:pt x="1764030" y="2659471"/>
                  <a:pt x="1779270" y="2641373"/>
                  <a:pt x="1793558" y="2624228"/>
                </a:cubicBezTo>
                <a:cubicBezTo>
                  <a:pt x="1807844" y="2608036"/>
                  <a:pt x="1822132" y="2591843"/>
                  <a:pt x="1836420" y="2575651"/>
                </a:cubicBezTo>
                <a:cubicBezTo>
                  <a:pt x="1851660" y="2559458"/>
                  <a:pt x="1867852" y="2543266"/>
                  <a:pt x="1885950" y="2525168"/>
                </a:cubicBezTo>
                <a:cubicBezTo>
                  <a:pt x="1895476" y="2517548"/>
                  <a:pt x="1905952" y="2508023"/>
                  <a:pt x="1916430" y="2498498"/>
                </a:cubicBezTo>
                <a:cubicBezTo>
                  <a:pt x="1922144" y="2493736"/>
                  <a:pt x="1927860" y="2488021"/>
                  <a:pt x="1933576" y="2483258"/>
                </a:cubicBezTo>
                <a:cubicBezTo>
                  <a:pt x="1939290" y="2478496"/>
                  <a:pt x="1945958" y="2473733"/>
                  <a:pt x="1952624" y="2468971"/>
                </a:cubicBezTo>
                <a:cubicBezTo>
                  <a:pt x="1968818" y="2456588"/>
                  <a:pt x="1959292" y="2464208"/>
                  <a:pt x="1956436" y="2468018"/>
                </a:cubicBezTo>
                <a:cubicBezTo>
                  <a:pt x="1966912" y="2459446"/>
                  <a:pt x="1977390" y="2450873"/>
                  <a:pt x="1987868" y="2442301"/>
                </a:cubicBezTo>
                <a:cubicBezTo>
                  <a:pt x="1998344" y="2434681"/>
                  <a:pt x="2009776" y="2427061"/>
                  <a:pt x="2021204" y="2419441"/>
                </a:cubicBezTo>
                <a:cubicBezTo>
                  <a:pt x="2043112" y="2403248"/>
                  <a:pt x="2066924" y="2389913"/>
                  <a:pt x="2089784" y="2376578"/>
                </a:cubicBezTo>
                <a:cubicBezTo>
                  <a:pt x="2095500" y="2372768"/>
                  <a:pt x="2101216" y="2368958"/>
                  <a:pt x="2106930" y="2366101"/>
                </a:cubicBezTo>
                <a:lnTo>
                  <a:pt x="2125028" y="2356576"/>
                </a:lnTo>
                <a:cubicBezTo>
                  <a:pt x="2136458" y="2349908"/>
                  <a:pt x="2148840" y="2344193"/>
                  <a:pt x="2160270" y="2337526"/>
                </a:cubicBezTo>
                <a:cubicBezTo>
                  <a:pt x="2172652" y="2331811"/>
                  <a:pt x="2184084" y="2326096"/>
                  <a:pt x="2196464" y="2320381"/>
                </a:cubicBezTo>
                <a:cubicBezTo>
                  <a:pt x="2208848" y="2314666"/>
                  <a:pt x="2220278" y="2307998"/>
                  <a:pt x="2232660" y="2302283"/>
                </a:cubicBezTo>
                <a:cubicBezTo>
                  <a:pt x="2222184" y="2307046"/>
                  <a:pt x="2212658" y="2312761"/>
                  <a:pt x="2202180" y="2318476"/>
                </a:cubicBezTo>
                <a:cubicBezTo>
                  <a:pt x="2210752" y="2314666"/>
                  <a:pt x="2220278" y="2309903"/>
                  <a:pt x="2229804" y="2305141"/>
                </a:cubicBezTo>
                <a:cubicBezTo>
                  <a:pt x="2240280" y="2301331"/>
                  <a:pt x="2251710" y="2296568"/>
                  <a:pt x="2263140" y="2291806"/>
                </a:cubicBezTo>
                <a:cubicBezTo>
                  <a:pt x="2275524" y="2287043"/>
                  <a:pt x="2287904" y="2281328"/>
                  <a:pt x="2301240" y="2276566"/>
                </a:cubicBezTo>
                <a:cubicBezTo>
                  <a:pt x="2315528" y="2271803"/>
                  <a:pt x="2329816" y="2266088"/>
                  <a:pt x="2344104" y="2261326"/>
                </a:cubicBezTo>
                <a:cubicBezTo>
                  <a:pt x="2403158" y="2242276"/>
                  <a:pt x="2471738" y="2223226"/>
                  <a:pt x="2543176" y="2214653"/>
                </a:cubicBezTo>
                <a:lnTo>
                  <a:pt x="2544128" y="2212748"/>
                </a:lnTo>
                <a:cubicBezTo>
                  <a:pt x="2535556" y="2212748"/>
                  <a:pt x="2545080" y="2211796"/>
                  <a:pt x="2560320" y="2209891"/>
                </a:cubicBezTo>
                <a:cubicBezTo>
                  <a:pt x="2574608" y="2208938"/>
                  <a:pt x="2595564" y="2207033"/>
                  <a:pt x="2609850" y="2207033"/>
                </a:cubicBezTo>
                <a:cubicBezTo>
                  <a:pt x="2680336" y="2200366"/>
                  <a:pt x="2748916" y="2198461"/>
                  <a:pt x="2804160" y="2193698"/>
                </a:cubicBezTo>
                <a:cubicBezTo>
                  <a:pt x="2786064" y="2193698"/>
                  <a:pt x="2763204" y="2193698"/>
                  <a:pt x="2737484" y="2193698"/>
                </a:cubicBezTo>
                <a:cubicBezTo>
                  <a:pt x="2727008" y="2194651"/>
                  <a:pt x="2688908" y="2195603"/>
                  <a:pt x="2655570" y="2197508"/>
                </a:cubicBezTo>
                <a:cubicBezTo>
                  <a:pt x="2622232" y="2199413"/>
                  <a:pt x="2593658" y="2202271"/>
                  <a:pt x="2603184" y="2204176"/>
                </a:cubicBezTo>
                <a:cubicBezTo>
                  <a:pt x="2587944" y="2204176"/>
                  <a:pt x="2569844" y="2205128"/>
                  <a:pt x="2551748" y="2207033"/>
                </a:cubicBezTo>
                <a:cubicBezTo>
                  <a:pt x="2533650" y="2209891"/>
                  <a:pt x="2514600" y="2211796"/>
                  <a:pt x="2495550" y="2214653"/>
                </a:cubicBezTo>
                <a:cubicBezTo>
                  <a:pt x="2477452" y="2218463"/>
                  <a:pt x="2459356" y="2222273"/>
                  <a:pt x="2443164" y="2225131"/>
                </a:cubicBezTo>
                <a:cubicBezTo>
                  <a:pt x="2434590" y="2227036"/>
                  <a:pt x="2426970" y="2228941"/>
                  <a:pt x="2420304" y="2229893"/>
                </a:cubicBezTo>
                <a:cubicBezTo>
                  <a:pt x="2412684" y="2230846"/>
                  <a:pt x="2406968" y="2232751"/>
                  <a:pt x="2401252" y="2233703"/>
                </a:cubicBezTo>
                <a:cubicBezTo>
                  <a:pt x="2481264" y="2218463"/>
                  <a:pt x="2346960" y="2250848"/>
                  <a:pt x="2334578" y="2259421"/>
                </a:cubicBezTo>
                <a:cubicBezTo>
                  <a:pt x="2327910" y="2260373"/>
                  <a:pt x="2316480" y="2263231"/>
                  <a:pt x="2305050" y="2267041"/>
                </a:cubicBezTo>
                <a:cubicBezTo>
                  <a:pt x="2299336" y="2268946"/>
                  <a:pt x="2293620" y="2270851"/>
                  <a:pt x="2286952" y="2272756"/>
                </a:cubicBezTo>
                <a:cubicBezTo>
                  <a:pt x="2281238" y="2274661"/>
                  <a:pt x="2274570" y="2277518"/>
                  <a:pt x="2268856" y="2279423"/>
                </a:cubicBezTo>
                <a:cubicBezTo>
                  <a:pt x="2250998" y="2286567"/>
                  <a:pt x="2235816" y="2292104"/>
                  <a:pt x="2230950" y="2292818"/>
                </a:cubicBezTo>
                <a:lnTo>
                  <a:pt x="2230092" y="2292061"/>
                </a:lnTo>
                <a:lnTo>
                  <a:pt x="2246948" y="2286091"/>
                </a:lnTo>
                <a:cubicBezTo>
                  <a:pt x="2254568" y="2283233"/>
                  <a:pt x="2263140" y="2280376"/>
                  <a:pt x="2272664" y="2276566"/>
                </a:cubicBezTo>
                <a:cubicBezTo>
                  <a:pt x="2282190" y="2272756"/>
                  <a:pt x="2290764" y="2268946"/>
                  <a:pt x="2299336" y="2266088"/>
                </a:cubicBezTo>
                <a:cubicBezTo>
                  <a:pt x="2319338" y="2258468"/>
                  <a:pt x="2319338" y="2257516"/>
                  <a:pt x="2310764" y="2259421"/>
                </a:cubicBezTo>
                <a:cubicBezTo>
                  <a:pt x="2302192" y="2261326"/>
                  <a:pt x="2284096" y="2266088"/>
                  <a:pt x="2266950" y="2272756"/>
                </a:cubicBezTo>
                <a:cubicBezTo>
                  <a:pt x="2249806" y="2278947"/>
                  <a:pt x="2233136" y="2284900"/>
                  <a:pt x="2226946" y="2286686"/>
                </a:cubicBezTo>
                <a:lnTo>
                  <a:pt x="2226786" y="2285850"/>
                </a:lnTo>
                <a:lnTo>
                  <a:pt x="2249804" y="2275613"/>
                </a:lnTo>
                <a:cubicBezTo>
                  <a:pt x="2237422" y="2280852"/>
                  <a:pt x="2230160" y="2284067"/>
                  <a:pt x="2226766" y="2285748"/>
                </a:cubicBezTo>
                <a:lnTo>
                  <a:pt x="2226786" y="2285850"/>
                </a:lnTo>
                <a:lnTo>
                  <a:pt x="2150746" y="2319666"/>
                </a:lnTo>
                <a:cubicBezTo>
                  <a:pt x="2116694" y="2336573"/>
                  <a:pt x="2082166" y="2355623"/>
                  <a:pt x="2048828" y="2376578"/>
                </a:cubicBezTo>
                <a:cubicBezTo>
                  <a:pt x="1982152" y="2418488"/>
                  <a:pt x="1919288" y="2468018"/>
                  <a:pt x="1868804" y="2515643"/>
                </a:cubicBezTo>
                <a:cubicBezTo>
                  <a:pt x="1884998" y="2502308"/>
                  <a:pt x="1902144" y="2488021"/>
                  <a:pt x="1919288" y="2474686"/>
                </a:cubicBezTo>
                <a:cubicBezTo>
                  <a:pt x="1908810" y="2483258"/>
                  <a:pt x="1897380" y="2493736"/>
                  <a:pt x="1884044" y="2504213"/>
                </a:cubicBezTo>
                <a:cubicBezTo>
                  <a:pt x="1879284" y="2508023"/>
                  <a:pt x="1875472" y="2511833"/>
                  <a:pt x="1870710" y="2515643"/>
                </a:cubicBezTo>
                <a:cubicBezTo>
                  <a:pt x="1866900" y="2519453"/>
                  <a:pt x="1862138" y="2524216"/>
                  <a:pt x="1858328" y="2528026"/>
                </a:cubicBezTo>
                <a:cubicBezTo>
                  <a:pt x="1849756" y="2535646"/>
                  <a:pt x="1841184" y="2544218"/>
                  <a:pt x="1832610" y="2551838"/>
                </a:cubicBezTo>
                <a:cubicBezTo>
                  <a:pt x="1827848" y="2555648"/>
                  <a:pt x="1824038" y="2559458"/>
                  <a:pt x="1820228" y="2563268"/>
                </a:cubicBezTo>
                <a:cubicBezTo>
                  <a:pt x="1816418" y="2567078"/>
                  <a:pt x="1813560" y="2570888"/>
                  <a:pt x="1809750" y="2574698"/>
                </a:cubicBezTo>
                <a:cubicBezTo>
                  <a:pt x="1803084" y="2582318"/>
                  <a:pt x="1796416" y="2588986"/>
                  <a:pt x="1790700" y="2594701"/>
                </a:cubicBezTo>
                <a:cubicBezTo>
                  <a:pt x="1779270" y="2607083"/>
                  <a:pt x="1771650" y="2614703"/>
                  <a:pt x="1769744" y="2616608"/>
                </a:cubicBezTo>
                <a:cubicBezTo>
                  <a:pt x="1784984" y="2599463"/>
                  <a:pt x="1802130" y="2581366"/>
                  <a:pt x="1820228" y="2561363"/>
                </a:cubicBezTo>
                <a:cubicBezTo>
                  <a:pt x="1829752" y="2551838"/>
                  <a:pt x="1839278" y="2542313"/>
                  <a:pt x="1849756" y="2532788"/>
                </a:cubicBezTo>
                <a:cubicBezTo>
                  <a:pt x="1860232" y="2523263"/>
                  <a:pt x="1869758" y="2512786"/>
                  <a:pt x="1881188" y="2503261"/>
                </a:cubicBezTo>
                <a:cubicBezTo>
                  <a:pt x="1881188" y="2502308"/>
                  <a:pt x="1873568" y="2507071"/>
                  <a:pt x="1864044" y="2515643"/>
                </a:cubicBezTo>
                <a:cubicBezTo>
                  <a:pt x="1853564" y="2524216"/>
                  <a:pt x="1841184" y="2537551"/>
                  <a:pt x="1827848" y="2549933"/>
                </a:cubicBezTo>
                <a:cubicBezTo>
                  <a:pt x="1824990" y="2552791"/>
                  <a:pt x="1821180" y="2556601"/>
                  <a:pt x="1818324" y="2559458"/>
                </a:cubicBezTo>
                <a:cubicBezTo>
                  <a:pt x="1814512" y="2562316"/>
                  <a:pt x="1811656" y="2566126"/>
                  <a:pt x="1808798" y="2568983"/>
                </a:cubicBezTo>
                <a:cubicBezTo>
                  <a:pt x="1803084" y="2575651"/>
                  <a:pt x="1797368" y="2581366"/>
                  <a:pt x="1792604" y="2587081"/>
                </a:cubicBezTo>
                <a:cubicBezTo>
                  <a:pt x="1782128" y="2598511"/>
                  <a:pt x="1775460" y="2605178"/>
                  <a:pt x="1773556" y="2606131"/>
                </a:cubicBezTo>
                <a:cubicBezTo>
                  <a:pt x="1764984" y="2617561"/>
                  <a:pt x="1756410" y="2628991"/>
                  <a:pt x="1747838" y="2640421"/>
                </a:cubicBezTo>
                <a:cubicBezTo>
                  <a:pt x="1740218" y="2651851"/>
                  <a:pt x="1730692" y="2662328"/>
                  <a:pt x="1723072" y="2674711"/>
                </a:cubicBezTo>
                <a:cubicBezTo>
                  <a:pt x="1707832" y="2698523"/>
                  <a:pt x="1690688" y="2722336"/>
                  <a:pt x="1677352" y="2747101"/>
                </a:cubicBezTo>
                <a:cubicBezTo>
                  <a:pt x="1690688" y="2726146"/>
                  <a:pt x="1705928" y="2706143"/>
                  <a:pt x="1720216" y="2686141"/>
                </a:cubicBezTo>
                <a:cubicBezTo>
                  <a:pt x="1713548" y="2695666"/>
                  <a:pt x="1703070" y="2710906"/>
                  <a:pt x="1689736" y="2729956"/>
                </a:cubicBezTo>
                <a:cubicBezTo>
                  <a:pt x="1684020" y="2739481"/>
                  <a:pt x="1677352" y="2749958"/>
                  <a:pt x="1669732" y="2761388"/>
                </a:cubicBezTo>
                <a:cubicBezTo>
                  <a:pt x="1662112" y="2772818"/>
                  <a:pt x="1653540" y="2784248"/>
                  <a:pt x="1646872" y="2797583"/>
                </a:cubicBezTo>
                <a:cubicBezTo>
                  <a:pt x="1632584" y="2823301"/>
                  <a:pt x="1615440" y="2850923"/>
                  <a:pt x="1602104" y="2879498"/>
                </a:cubicBezTo>
                <a:cubicBezTo>
                  <a:pt x="1594484" y="2893786"/>
                  <a:pt x="1587818" y="2908073"/>
                  <a:pt x="1581150" y="2921408"/>
                </a:cubicBezTo>
                <a:cubicBezTo>
                  <a:pt x="1574484" y="2935696"/>
                  <a:pt x="1568768" y="2949031"/>
                  <a:pt x="1563052" y="2962366"/>
                </a:cubicBezTo>
                <a:cubicBezTo>
                  <a:pt x="1582104" y="2898548"/>
                  <a:pt x="1632584" y="2801393"/>
                  <a:pt x="1702118" y="2701381"/>
                </a:cubicBezTo>
                <a:cubicBezTo>
                  <a:pt x="1752600" y="2628038"/>
                  <a:pt x="1664018" y="2742338"/>
                  <a:pt x="1712596" y="2672806"/>
                </a:cubicBezTo>
                <a:cubicBezTo>
                  <a:pt x="1705928" y="2681378"/>
                  <a:pt x="1693544" y="2696618"/>
                  <a:pt x="1682116" y="2712811"/>
                </a:cubicBezTo>
                <a:cubicBezTo>
                  <a:pt x="1676400" y="2721384"/>
                  <a:pt x="1670924" y="2730194"/>
                  <a:pt x="1666042" y="2738290"/>
                </a:cubicBezTo>
                <a:lnTo>
                  <a:pt x="1655978" y="2755351"/>
                </a:lnTo>
                <a:lnTo>
                  <a:pt x="1656398" y="2754720"/>
                </a:lnTo>
                <a:lnTo>
                  <a:pt x="1655734" y="2755764"/>
                </a:lnTo>
                <a:lnTo>
                  <a:pt x="1653540" y="2759483"/>
                </a:lnTo>
                <a:cubicBezTo>
                  <a:pt x="1647824" y="2768056"/>
                  <a:pt x="1641158" y="2777581"/>
                  <a:pt x="1635444" y="2787106"/>
                </a:cubicBezTo>
                <a:cubicBezTo>
                  <a:pt x="1639252" y="2778533"/>
                  <a:pt x="1644968" y="2769008"/>
                  <a:pt x="1650684" y="2758531"/>
                </a:cubicBezTo>
                <a:cubicBezTo>
                  <a:pt x="1656398" y="2748053"/>
                  <a:pt x="1663064" y="2736623"/>
                  <a:pt x="1670684" y="2724241"/>
                </a:cubicBezTo>
                <a:cubicBezTo>
                  <a:pt x="1677352" y="2711858"/>
                  <a:pt x="1686878" y="2700428"/>
                  <a:pt x="1695450" y="2687093"/>
                </a:cubicBezTo>
                <a:cubicBezTo>
                  <a:pt x="1704976" y="2674711"/>
                  <a:pt x="1713548" y="2660423"/>
                  <a:pt x="1724024" y="2648041"/>
                </a:cubicBezTo>
                <a:cubicBezTo>
                  <a:pt x="1734504" y="2635658"/>
                  <a:pt x="1744980" y="2622323"/>
                  <a:pt x="1755458" y="2608988"/>
                </a:cubicBezTo>
                <a:cubicBezTo>
                  <a:pt x="1765936" y="2595653"/>
                  <a:pt x="1778318" y="2583271"/>
                  <a:pt x="1788796" y="2570888"/>
                </a:cubicBezTo>
                <a:cubicBezTo>
                  <a:pt x="1794510" y="2565173"/>
                  <a:pt x="1799272" y="2558506"/>
                  <a:pt x="1804988" y="2552791"/>
                </a:cubicBezTo>
                <a:cubicBezTo>
                  <a:pt x="1809750" y="2547076"/>
                  <a:pt x="1815464" y="2541361"/>
                  <a:pt x="1821180" y="2535646"/>
                </a:cubicBezTo>
                <a:cubicBezTo>
                  <a:pt x="1832610" y="2524216"/>
                  <a:pt x="1843088" y="2513738"/>
                  <a:pt x="1852612" y="2503261"/>
                </a:cubicBezTo>
                <a:cubicBezTo>
                  <a:pt x="1845944" y="2509928"/>
                  <a:pt x="1840230" y="2516596"/>
                  <a:pt x="1838324" y="2519453"/>
                </a:cubicBezTo>
                <a:cubicBezTo>
                  <a:pt x="1903096" y="2461351"/>
                  <a:pt x="1974532" y="2408011"/>
                  <a:pt x="2045970" y="2362291"/>
                </a:cubicBezTo>
                <a:cubicBezTo>
                  <a:pt x="2025968" y="2372768"/>
                  <a:pt x="2013584" y="2381341"/>
                  <a:pt x="2002156" y="2388961"/>
                </a:cubicBezTo>
                <a:cubicBezTo>
                  <a:pt x="1990724" y="2396581"/>
                  <a:pt x="1982152" y="2403248"/>
                  <a:pt x="1971676" y="2410868"/>
                </a:cubicBezTo>
                <a:cubicBezTo>
                  <a:pt x="1968818" y="2411821"/>
                  <a:pt x="2034540" y="2365148"/>
                  <a:pt x="2060258" y="2349908"/>
                </a:cubicBezTo>
                <a:cubicBezTo>
                  <a:pt x="2043112" y="2359433"/>
                  <a:pt x="2033588" y="2364196"/>
                  <a:pt x="2027872" y="2367053"/>
                </a:cubicBezTo>
                <a:cubicBezTo>
                  <a:pt x="2022158" y="2369911"/>
                  <a:pt x="2021204" y="2369911"/>
                  <a:pt x="2021204" y="2369911"/>
                </a:cubicBezTo>
                <a:cubicBezTo>
                  <a:pt x="2021204" y="2368958"/>
                  <a:pt x="2023110" y="2367053"/>
                  <a:pt x="2002156" y="2380388"/>
                </a:cubicBezTo>
                <a:cubicBezTo>
                  <a:pt x="2023110" y="2364196"/>
                  <a:pt x="2044064" y="2352766"/>
                  <a:pt x="2065020" y="2340383"/>
                </a:cubicBezTo>
                <a:cubicBezTo>
                  <a:pt x="2069784" y="2337526"/>
                  <a:pt x="2075498" y="2333716"/>
                  <a:pt x="2081212" y="2330858"/>
                </a:cubicBezTo>
                <a:cubicBezTo>
                  <a:pt x="2086928" y="2327048"/>
                  <a:pt x="2093596" y="2324191"/>
                  <a:pt x="2099310" y="2321333"/>
                </a:cubicBezTo>
                <a:cubicBezTo>
                  <a:pt x="2111692" y="2314666"/>
                  <a:pt x="2124076" y="2307998"/>
                  <a:pt x="2138364" y="2301331"/>
                </a:cubicBezTo>
                <a:cubicBezTo>
                  <a:pt x="2168844" y="2288948"/>
                  <a:pt x="2115504" y="2316571"/>
                  <a:pt x="2123124" y="2316571"/>
                </a:cubicBezTo>
                <a:cubicBezTo>
                  <a:pt x="2151698" y="2300378"/>
                  <a:pt x="2173604" y="2292758"/>
                  <a:pt x="2199324" y="2282281"/>
                </a:cubicBezTo>
                <a:cubicBezTo>
                  <a:pt x="2212658" y="2276566"/>
                  <a:pt x="2225992" y="2271803"/>
                  <a:pt x="2242184" y="2266088"/>
                </a:cubicBezTo>
                <a:cubicBezTo>
                  <a:pt x="2249804" y="2263231"/>
                  <a:pt x="2258378" y="2260373"/>
                  <a:pt x="2267904" y="2256563"/>
                </a:cubicBezTo>
                <a:cubicBezTo>
                  <a:pt x="2272664" y="2254658"/>
                  <a:pt x="2277428" y="2252753"/>
                  <a:pt x="2282190" y="2250848"/>
                </a:cubicBezTo>
                <a:cubicBezTo>
                  <a:pt x="2287904" y="2248943"/>
                  <a:pt x="2292668" y="2247038"/>
                  <a:pt x="2298384" y="2245133"/>
                </a:cubicBezTo>
                <a:cubicBezTo>
                  <a:pt x="2291716" y="2247038"/>
                  <a:pt x="2285048" y="2248943"/>
                  <a:pt x="2279332" y="2250848"/>
                </a:cubicBezTo>
                <a:cubicBezTo>
                  <a:pt x="2273618" y="2252753"/>
                  <a:pt x="2269808" y="2254658"/>
                  <a:pt x="2265998" y="2255611"/>
                </a:cubicBezTo>
                <a:cubicBezTo>
                  <a:pt x="2258378" y="2258468"/>
                  <a:pt x="2254568" y="2259421"/>
                  <a:pt x="2253616" y="2259421"/>
                </a:cubicBezTo>
                <a:cubicBezTo>
                  <a:pt x="2251710" y="2259421"/>
                  <a:pt x="2260284" y="2254658"/>
                  <a:pt x="2273618" y="2248943"/>
                </a:cubicBezTo>
                <a:cubicBezTo>
                  <a:pt x="2286952" y="2243228"/>
                  <a:pt x="2306004" y="2236561"/>
                  <a:pt x="2324100" y="2229893"/>
                </a:cubicBezTo>
                <a:cubicBezTo>
                  <a:pt x="2332672" y="2227036"/>
                  <a:pt x="2342198" y="2224178"/>
                  <a:pt x="2349818" y="2221321"/>
                </a:cubicBezTo>
                <a:cubicBezTo>
                  <a:pt x="2357438" y="2219416"/>
                  <a:pt x="2364104" y="2217511"/>
                  <a:pt x="2369820" y="2215606"/>
                </a:cubicBezTo>
                <a:lnTo>
                  <a:pt x="2348864" y="2220368"/>
                </a:lnTo>
                <a:cubicBezTo>
                  <a:pt x="2367916" y="2213701"/>
                  <a:pt x="2386012" y="2207986"/>
                  <a:pt x="2402204" y="2204176"/>
                </a:cubicBezTo>
                <a:cubicBezTo>
                  <a:pt x="2406968" y="2203223"/>
                  <a:pt x="2410778" y="2202271"/>
                  <a:pt x="2414588" y="2201318"/>
                </a:cubicBezTo>
                <a:cubicBezTo>
                  <a:pt x="2418398" y="2200366"/>
                  <a:pt x="2422208" y="2200366"/>
                  <a:pt x="2426018" y="2199413"/>
                </a:cubicBezTo>
                <a:cubicBezTo>
                  <a:pt x="2433638" y="2198461"/>
                  <a:pt x="2441258" y="2197508"/>
                  <a:pt x="2447924" y="2197508"/>
                </a:cubicBezTo>
                <a:cubicBezTo>
                  <a:pt x="2434590" y="2200366"/>
                  <a:pt x="2422208" y="2202271"/>
                  <a:pt x="2410778" y="2205128"/>
                </a:cubicBezTo>
                <a:cubicBezTo>
                  <a:pt x="2399348" y="2207986"/>
                  <a:pt x="2388870" y="2210843"/>
                  <a:pt x="2380298" y="2212748"/>
                </a:cubicBezTo>
                <a:cubicBezTo>
                  <a:pt x="2364104" y="2217511"/>
                  <a:pt x="2355532" y="2220368"/>
                  <a:pt x="2363152" y="2220368"/>
                </a:cubicBezTo>
                <a:cubicBezTo>
                  <a:pt x="2380298" y="2216558"/>
                  <a:pt x="2396490" y="2212748"/>
                  <a:pt x="2413636" y="2207986"/>
                </a:cubicBezTo>
                <a:cubicBezTo>
                  <a:pt x="2430780" y="2204176"/>
                  <a:pt x="2448878" y="2200366"/>
                  <a:pt x="2467928" y="2196556"/>
                </a:cubicBezTo>
                <a:lnTo>
                  <a:pt x="2433638" y="2205128"/>
                </a:lnTo>
                <a:lnTo>
                  <a:pt x="2475548" y="2197508"/>
                </a:lnTo>
                <a:cubicBezTo>
                  <a:pt x="2482216" y="2196556"/>
                  <a:pt x="2489836" y="2195603"/>
                  <a:pt x="2496504" y="2194651"/>
                </a:cubicBezTo>
                <a:lnTo>
                  <a:pt x="2517458" y="2191793"/>
                </a:lnTo>
                <a:cubicBezTo>
                  <a:pt x="2530792" y="2190841"/>
                  <a:pt x="2545080" y="2187983"/>
                  <a:pt x="2559368" y="2187031"/>
                </a:cubicBezTo>
                <a:cubicBezTo>
                  <a:pt x="2573656" y="2186078"/>
                  <a:pt x="2586992" y="2185126"/>
                  <a:pt x="2601278" y="2184173"/>
                </a:cubicBezTo>
                <a:cubicBezTo>
                  <a:pt x="2627948" y="2179411"/>
                  <a:pt x="2671764" y="2173696"/>
                  <a:pt x="2694624" y="2167981"/>
                </a:cubicBezTo>
                <a:cubicBezTo>
                  <a:pt x="2734628" y="2169886"/>
                  <a:pt x="2788920" y="2166076"/>
                  <a:pt x="2825116" y="2162266"/>
                </a:cubicBezTo>
                <a:lnTo>
                  <a:pt x="2807970" y="2164171"/>
                </a:lnTo>
                <a:cubicBezTo>
                  <a:pt x="2843212" y="2164171"/>
                  <a:pt x="2900364" y="2159408"/>
                  <a:pt x="2947036" y="2149883"/>
                </a:cubicBezTo>
                <a:cubicBezTo>
                  <a:pt x="2994660" y="2140358"/>
                  <a:pt x="3031808" y="2126071"/>
                  <a:pt x="3036570" y="2122261"/>
                </a:cubicBezTo>
                <a:cubicBezTo>
                  <a:pt x="3047048" y="2118451"/>
                  <a:pt x="3034666" y="2126071"/>
                  <a:pt x="3011804" y="2134643"/>
                </a:cubicBezTo>
                <a:cubicBezTo>
                  <a:pt x="2989898" y="2144168"/>
                  <a:pt x="2956560" y="2153693"/>
                  <a:pt x="2932748" y="2159408"/>
                </a:cubicBezTo>
                <a:cubicBezTo>
                  <a:pt x="2908936" y="2165123"/>
                  <a:pt x="2893696" y="2168933"/>
                  <a:pt x="2906078" y="2167981"/>
                </a:cubicBezTo>
                <a:cubicBezTo>
                  <a:pt x="2911792" y="2167028"/>
                  <a:pt x="2926080" y="2166076"/>
                  <a:pt x="2947988" y="2162266"/>
                </a:cubicBezTo>
                <a:cubicBezTo>
                  <a:pt x="2970848" y="2158456"/>
                  <a:pt x="3002280" y="2151788"/>
                  <a:pt x="3042284" y="2136548"/>
                </a:cubicBezTo>
                <a:cubicBezTo>
                  <a:pt x="3046096" y="2135596"/>
                  <a:pt x="3049904" y="2133691"/>
                  <a:pt x="3053716" y="2132738"/>
                </a:cubicBezTo>
                <a:cubicBezTo>
                  <a:pt x="3056572" y="2130833"/>
                  <a:pt x="3060384" y="2128928"/>
                  <a:pt x="3063240" y="2127976"/>
                </a:cubicBezTo>
                <a:cubicBezTo>
                  <a:pt x="3069908" y="2125118"/>
                  <a:pt x="3075624" y="2122261"/>
                  <a:pt x="3080384" y="2120356"/>
                </a:cubicBezTo>
                <a:cubicBezTo>
                  <a:pt x="3089910" y="2114641"/>
                  <a:pt x="3097530" y="2109878"/>
                  <a:pt x="3104198" y="2106068"/>
                </a:cubicBezTo>
                <a:cubicBezTo>
                  <a:pt x="3110866" y="2102258"/>
                  <a:pt x="3115628" y="2099401"/>
                  <a:pt x="3119438" y="2096543"/>
                </a:cubicBezTo>
                <a:cubicBezTo>
                  <a:pt x="3123248" y="2093686"/>
                  <a:pt x="3126104" y="2090828"/>
                  <a:pt x="3128010" y="2088923"/>
                </a:cubicBezTo>
                <a:cubicBezTo>
                  <a:pt x="3137536" y="2079398"/>
                  <a:pt x="3142298" y="2074636"/>
                  <a:pt x="3168968" y="2050823"/>
                </a:cubicBezTo>
                <a:cubicBezTo>
                  <a:pt x="3168968" y="2050823"/>
                  <a:pt x="3167064" y="2053681"/>
                  <a:pt x="3172778" y="2049871"/>
                </a:cubicBezTo>
                <a:cubicBezTo>
                  <a:pt x="3193732" y="2030821"/>
                  <a:pt x="3204210" y="2020343"/>
                  <a:pt x="3212784" y="2008913"/>
                </a:cubicBezTo>
                <a:cubicBezTo>
                  <a:pt x="3217544" y="2003198"/>
                  <a:pt x="3221356" y="1997483"/>
                  <a:pt x="3226118" y="1991768"/>
                </a:cubicBezTo>
                <a:cubicBezTo>
                  <a:pt x="3230880" y="1986053"/>
                  <a:pt x="3235644" y="1978433"/>
                  <a:pt x="3242310" y="1968908"/>
                </a:cubicBezTo>
                <a:cubicBezTo>
                  <a:pt x="3222308" y="1996531"/>
                  <a:pt x="3187066" y="2028915"/>
                  <a:pt x="3176588" y="2040346"/>
                </a:cubicBezTo>
                <a:cubicBezTo>
                  <a:pt x="3178492" y="2036536"/>
                  <a:pt x="3185160" y="2029868"/>
                  <a:pt x="3193732" y="2021296"/>
                </a:cubicBezTo>
                <a:cubicBezTo>
                  <a:pt x="3198496" y="2017486"/>
                  <a:pt x="3203258" y="2012723"/>
                  <a:pt x="3208020" y="2007008"/>
                </a:cubicBezTo>
                <a:cubicBezTo>
                  <a:pt x="3212784" y="2001293"/>
                  <a:pt x="3217544" y="1995578"/>
                  <a:pt x="3223260" y="1989863"/>
                </a:cubicBezTo>
                <a:cubicBezTo>
                  <a:pt x="3243264" y="1965098"/>
                  <a:pt x="3264218" y="1936523"/>
                  <a:pt x="3273744" y="1916521"/>
                </a:cubicBezTo>
                <a:cubicBezTo>
                  <a:pt x="3262312" y="1942238"/>
                  <a:pt x="3276600" y="1918426"/>
                  <a:pt x="3290888" y="1893661"/>
                </a:cubicBezTo>
                <a:cubicBezTo>
                  <a:pt x="3297556" y="1880326"/>
                  <a:pt x="3304224" y="1866990"/>
                  <a:pt x="3308032" y="1859371"/>
                </a:cubicBezTo>
                <a:cubicBezTo>
                  <a:pt x="3311844" y="1851751"/>
                  <a:pt x="3312796" y="1849846"/>
                  <a:pt x="3308984" y="1860323"/>
                </a:cubicBezTo>
                <a:cubicBezTo>
                  <a:pt x="3361372" y="1757453"/>
                  <a:pt x="3387092" y="1630771"/>
                  <a:pt x="3398520" y="1568858"/>
                </a:cubicBezTo>
                <a:cubicBezTo>
                  <a:pt x="3410904" y="1530758"/>
                  <a:pt x="3419476" y="1495515"/>
                  <a:pt x="3428048" y="1453606"/>
                </a:cubicBezTo>
                <a:cubicBezTo>
                  <a:pt x="3437572" y="1411696"/>
                  <a:pt x="3446144" y="1364071"/>
                  <a:pt x="3465196" y="1298348"/>
                </a:cubicBezTo>
                <a:cubicBezTo>
                  <a:pt x="3459480" y="1318351"/>
                  <a:pt x="3451860" y="1355498"/>
                  <a:pt x="3444240" y="1383121"/>
                </a:cubicBezTo>
                <a:cubicBezTo>
                  <a:pt x="3437572" y="1421221"/>
                  <a:pt x="3446144" y="1386931"/>
                  <a:pt x="3453766" y="1358356"/>
                </a:cubicBezTo>
                <a:cubicBezTo>
                  <a:pt x="3461384" y="1329781"/>
                  <a:pt x="3468052" y="1305968"/>
                  <a:pt x="3455670" y="1364071"/>
                </a:cubicBezTo>
                <a:cubicBezTo>
                  <a:pt x="3460432" y="1339306"/>
                  <a:pt x="3453766" y="1361213"/>
                  <a:pt x="3448050" y="1386931"/>
                </a:cubicBezTo>
                <a:cubicBezTo>
                  <a:pt x="3438524" y="1430746"/>
                  <a:pt x="3430904" y="1472656"/>
                  <a:pt x="3435668" y="1462178"/>
                </a:cubicBezTo>
                <a:lnTo>
                  <a:pt x="3465196" y="1356451"/>
                </a:lnTo>
                <a:lnTo>
                  <a:pt x="3457576" y="1393598"/>
                </a:lnTo>
                <a:cubicBezTo>
                  <a:pt x="3472816" y="1340258"/>
                  <a:pt x="3488056" y="1286918"/>
                  <a:pt x="3505200" y="1233578"/>
                </a:cubicBezTo>
                <a:cubicBezTo>
                  <a:pt x="3506152" y="1228815"/>
                  <a:pt x="3500438" y="1244056"/>
                  <a:pt x="3497580" y="1251676"/>
                </a:cubicBezTo>
                <a:cubicBezTo>
                  <a:pt x="3525204" y="1159283"/>
                  <a:pt x="3558540" y="1058318"/>
                  <a:pt x="3609024" y="967831"/>
                </a:cubicBezTo>
                <a:cubicBezTo>
                  <a:pt x="3657600" y="876391"/>
                  <a:pt x="3727132" y="797333"/>
                  <a:pt x="3798570" y="745898"/>
                </a:cubicBezTo>
                <a:cubicBezTo>
                  <a:pt x="3800476" y="742088"/>
                  <a:pt x="3808096" y="735421"/>
                  <a:pt x="3819524" y="725896"/>
                </a:cubicBezTo>
                <a:cubicBezTo>
                  <a:pt x="3825240" y="721133"/>
                  <a:pt x="3831908" y="715418"/>
                  <a:pt x="3839528" y="710656"/>
                </a:cubicBezTo>
                <a:cubicBezTo>
                  <a:pt x="3847148" y="705893"/>
                  <a:pt x="3855720" y="700178"/>
                  <a:pt x="3865244" y="694463"/>
                </a:cubicBezTo>
                <a:cubicBezTo>
                  <a:pt x="3870008" y="691606"/>
                  <a:pt x="3875724" y="687796"/>
                  <a:pt x="3880484" y="684938"/>
                </a:cubicBezTo>
                <a:cubicBezTo>
                  <a:pt x="3885248" y="682081"/>
                  <a:pt x="3890964" y="679223"/>
                  <a:pt x="3896678" y="676366"/>
                </a:cubicBezTo>
                <a:cubicBezTo>
                  <a:pt x="3908108" y="670651"/>
                  <a:pt x="3920492" y="664935"/>
                  <a:pt x="3932872" y="658268"/>
                </a:cubicBezTo>
                <a:cubicBezTo>
                  <a:pt x="3958592" y="647791"/>
                  <a:pt x="3986212" y="636360"/>
                  <a:pt x="4015740" y="627788"/>
                </a:cubicBezTo>
                <a:cubicBezTo>
                  <a:pt x="4073844" y="609691"/>
                  <a:pt x="4138612" y="597308"/>
                  <a:pt x="4197668" y="595403"/>
                </a:cubicBezTo>
                <a:cubicBezTo>
                  <a:pt x="4256724" y="592546"/>
                  <a:pt x="4309112" y="595403"/>
                  <a:pt x="4345304" y="601118"/>
                </a:cubicBezTo>
                <a:cubicBezTo>
                  <a:pt x="4335780" y="600166"/>
                  <a:pt x="4327208" y="600166"/>
                  <a:pt x="4319588" y="600166"/>
                </a:cubicBezTo>
                <a:cubicBezTo>
                  <a:pt x="4312920" y="600166"/>
                  <a:pt x="4307204" y="601118"/>
                  <a:pt x="4303396" y="602071"/>
                </a:cubicBezTo>
                <a:cubicBezTo>
                  <a:pt x="4295776" y="603976"/>
                  <a:pt x="4296728" y="605881"/>
                  <a:pt x="4308158" y="608738"/>
                </a:cubicBezTo>
                <a:cubicBezTo>
                  <a:pt x="4276726" y="604928"/>
                  <a:pt x="4211004" y="605881"/>
                  <a:pt x="4140518" y="613501"/>
                </a:cubicBezTo>
                <a:cubicBezTo>
                  <a:pt x="4134804" y="613501"/>
                  <a:pt x="4110038" y="615406"/>
                  <a:pt x="4093844" y="617310"/>
                </a:cubicBezTo>
                <a:cubicBezTo>
                  <a:pt x="4077652" y="619216"/>
                  <a:pt x="4070032" y="620168"/>
                  <a:pt x="4097656" y="612548"/>
                </a:cubicBezTo>
                <a:cubicBezTo>
                  <a:pt x="4073844" y="617310"/>
                  <a:pt x="4055744" y="622073"/>
                  <a:pt x="4043364" y="624931"/>
                </a:cubicBezTo>
                <a:cubicBezTo>
                  <a:pt x="4030980" y="628741"/>
                  <a:pt x="4024312" y="631598"/>
                  <a:pt x="4020504" y="632551"/>
                </a:cubicBezTo>
                <a:cubicBezTo>
                  <a:pt x="4013836" y="635408"/>
                  <a:pt x="4021456" y="634456"/>
                  <a:pt x="4032884" y="631598"/>
                </a:cubicBezTo>
                <a:cubicBezTo>
                  <a:pt x="4045268" y="628741"/>
                  <a:pt x="4061460" y="626835"/>
                  <a:pt x="4070984" y="625883"/>
                </a:cubicBezTo>
                <a:lnTo>
                  <a:pt x="4073906" y="625801"/>
                </a:lnTo>
                <a:lnTo>
                  <a:pt x="4059080" y="628740"/>
                </a:lnTo>
                <a:cubicBezTo>
                  <a:pt x="4029314" y="635646"/>
                  <a:pt x="3996690" y="644933"/>
                  <a:pt x="3970972" y="653506"/>
                </a:cubicBezTo>
                <a:cubicBezTo>
                  <a:pt x="3970020" y="654458"/>
                  <a:pt x="3959544" y="659221"/>
                  <a:pt x="3943350" y="665888"/>
                </a:cubicBezTo>
                <a:cubicBezTo>
                  <a:pt x="3935730" y="669698"/>
                  <a:pt x="3926204" y="675413"/>
                  <a:pt x="3916680" y="680176"/>
                </a:cubicBezTo>
                <a:cubicBezTo>
                  <a:pt x="3907156" y="685891"/>
                  <a:pt x="3895724" y="690653"/>
                  <a:pt x="3885248" y="697321"/>
                </a:cubicBezTo>
                <a:cubicBezTo>
                  <a:pt x="3864292" y="710656"/>
                  <a:pt x="3842384" y="724943"/>
                  <a:pt x="3824288" y="739231"/>
                </a:cubicBezTo>
                <a:cubicBezTo>
                  <a:pt x="3815716" y="745898"/>
                  <a:pt x="3807144" y="752566"/>
                  <a:pt x="3799524" y="758281"/>
                </a:cubicBezTo>
                <a:cubicBezTo>
                  <a:pt x="3792856" y="764948"/>
                  <a:pt x="3787140" y="770663"/>
                  <a:pt x="3782378" y="774473"/>
                </a:cubicBezTo>
                <a:lnTo>
                  <a:pt x="3822072" y="748981"/>
                </a:lnTo>
                <a:lnTo>
                  <a:pt x="3805238" y="761138"/>
                </a:lnTo>
                <a:cubicBezTo>
                  <a:pt x="3799524" y="765901"/>
                  <a:pt x="3793808" y="770663"/>
                  <a:pt x="3788092" y="775426"/>
                </a:cubicBezTo>
                <a:cubicBezTo>
                  <a:pt x="3782378" y="780188"/>
                  <a:pt x="3776664" y="784951"/>
                  <a:pt x="3770948" y="789713"/>
                </a:cubicBezTo>
                <a:lnTo>
                  <a:pt x="3762376" y="797333"/>
                </a:lnTo>
                <a:lnTo>
                  <a:pt x="3754756" y="804953"/>
                </a:lnTo>
                <a:cubicBezTo>
                  <a:pt x="3744278" y="815431"/>
                  <a:pt x="3733800" y="825908"/>
                  <a:pt x="3724276" y="835433"/>
                </a:cubicBezTo>
                <a:cubicBezTo>
                  <a:pt x="3715704" y="845910"/>
                  <a:pt x="3707130" y="855435"/>
                  <a:pt x="3699510" y="864960"/>
                </a:cubicBezTo>
                <a:cubicBezTo>
                  <a:pt x="3695700" y="869723"/>
                  <a:pt x="3692844" y="874485"/>
                  <a:pt x="3689032" y="878296"/>
                </a:cubicBezTo>
                <a:cubicBezTo>
                  <a:pt x="3686176" y="883058"/>
                  <a:pt x="3683318" y="886868"/>
                  <a:pt x="3680460" y="890678"/>
                </a:cubicBezTo>
                <a:cubicBezTo>
                  <a:pt x="3680460" y="891631"/>
                  <a:pt x="3685224" y="885916"/>
                  <a:pt x="3692844" y="877343"/>
                </a:cubicBezTo>
                <a:cubicBezTo>
                  <a:pt x="3701416" y="868771"/>
                  <a:pt x="3711892" y="857341"/>
                  <a:pt x="3722370" y="844958"/>
                </a:cubicBezTo>
                <a:cubicBezTo>
                  <a:pt x="3728084" y="839243"/>
                  <a:pt x="3733800" y="833528"/>
                  <a:pt x="3739516" y="827813"/>
                </a:cubicBezTo>
                <a:cubicBezTo>
                  <a:pt x="3745230" y="822098"/>
                  <a:pt x="3750944" y="816383"/>
                  <a:pt x="3755708" y="811621"/>
                </a:cubicBezTo>
                <a:cubicBezTo>
                  <a:pt x="3765232" y="801143"/>
                  <a:pt x="3772852" y="794476"/>
                  <a:pt x="3774758" y="790666"/>
                </a:cubicBezTo>
                <a:cubicBezTo>
                  <a:pt x="3778568" y="788760"/>
                  <a:pt x="3774758" y="793523"/>
                  <a:pt x="3767138" y="800191"/>
                </a:cubicBezTo>
                <a:cubicBezTo>
                  <a:pt x="3760470" y="807810"/>
                  <a:pt x="3750944" y="817335"/>
                  <a:pt x="3743324" y="825908"/>
                </a:cubicBezTo>
                <a:cubicBezTo>
                  <a:pt x="3728084" y="842101"/>
                  <a:pt x="3719512" y="851626"/>
                  <a:pt x="3752850" y="822098"/>
                </a:cubicBezTo>
                <a:cubicBezTo>
                  <a:pt x="3734752" y="840196"/>
                  <a:pt x="3715704" y="864008"/>
                  <a:pt x="3695700" y="888773"/>
                </a:cubicBezTo>
                <a:cubicBezTo>
                  <a:pt x="3687128" y="901156"/>
                  <a:pt x="3676650" y="914491"/>
                  <a:pt x="3668078" y="927826"/>
                </a:cubicBezTo>
                <a:lnTo>
                  <a:pt x="3654744" y="948781"/>
                </a:lnTo>
                <a:cubicBezTo>
                  <a:pt x="3650932" y="955448"/>
                  <a:pt x="3646170" y="963068"/>
                  <a:pt x="3642360" y="969735"/>
                </a:cubicBezTo>
                <a:cubicBezTo>
                  <a:pt x="3609976" y="1024981"/>
                  <a:pt x="3585210" y="1081178"/>
                  <a:pt x="3570924" y="1117373"/>
                </a:cubicBezTo>
                <a:cubicBezTo>
                  <a:pt x="3567112" y="1121183"/>
                  <a:pt x="3564256" y="1124041"/>
                  <a:pt x="3560444" y="1127851"/>
                </a:cubicBezTo>
                <a:cubicBezTo>
                  <a:pt x="3545204" y="1167856"/>
                  <a:pt x="3542348" y="1182143"/>
                  <a:pt x="3539492" y="1198336"/>
                </a:cubicBezTo>
                <a:cubicBezTo>
                  <a:pt x="3537584" y="1206908"/>
                  <a:pt x="3535680" y="1215481"/>
                  <a:pt x="3532824" y="1227863"/>
                </a:cubicBezTo>
                <a:cubicBezTo>
                  <a:pt x="3529966" y="1240246"/>
                  <a:pt x="3525204" y="1257390"/>
                  <a:pt x="3517584" y="1281203"/>
                </a:cubicBezTo>
                <a:cubicBezTo>
                  <a:pt x="3533776" y="1221196"/>
                  <a:pt x="3530918" y="1225958"/>
                  <a:pt x="3527108" y="1233578"/>
                </a:cubicBezTo>
                <a:cubicBezTo>
                  <a:pt x="3523298" y="1241198"/>
                  <a:pt x="3517584" y="1251676"/>
                  <a:pt x="3531870" y="1204051"/>
                </a:cubicBezTo>
                <a:cubicBezTo>
                  <a:pt x="3525204" y="1219291"/>
                  <a:pt x="3524250" y="1219291"/>
                  <a:pt x="3520440" y="1226911"/>
                </a:cubicBezTo>
                <a:cubicBezTo>
                  <a:pt x="3516630" y="1234531"/>
                  <a:pt x="3510916" y="1250723"/>
                  <a:pt x="3498532" y="1299301"/>
                </a:cubicBezTo>
                <a:cubicBezTo>
                  <a:pt x="3485198" y="1381215"/>
                  <a:pt x="3468052" y="1400265"/>
                  <a:pt x="3457576" y="1477418"/>
                </a:cubicBezTo>
                <a:cubicBezTo>
                  <a:pt x="3443288" y="1527901"/>
                  <a:pt x="3465196" y="1422173"/>
                  <a:pt x="3441384" y="1521233"/>
                </a:cubicBezTo>
                <a:cubicBezTo>
                  <a:pt x="3418524" y="1635533"/>
                  <a:pt x="3422332" y="1629818"/>
                  <a:pt x="3426144" y="1638390"/>
                </a:cubicBezTo>
                <a:cubicBezTo>
                  <a:pt x="3441384" y="1585051"/>
                  <a:pt x="3446144" y="1554571"/>
                  <a:pt x="3450908" y="1526948"/>
                </a:cubicBezTo>
                <a:cubicBezTo>
                  <a:pt x="3455670" y="1499326"/>
                  <a:pt x="3459480" y="1473608"/>
                  <a:pt x="3469958" y="1429793"/>
                </a:cubicBezTo>
                <a:cubicBezTo>
                  <a:pt x="3459480" y="1488848"/>
                  <a:pt x="3449956" y="1547903"/>
                  <a:pt x="3438524" y="1606006"/>
                </a:cubicBezTo>
                <a:cubicBezTo>
                  <a:pt x="3448050" y="1574573"/>
                  <a:pt x="3452812" y="1550761"/>
                  <a:pt x="3457576" y="1530758"/>
                </a:cubicBezTo>
                <a:cubicBezTo>
                  <a:pt x="3449956" y="1566001"/>
                  <a:pt x="3444240" y="1595528"/>
                  <a:pt x="3439478" y="1621246"/>
                </a:cubicBezTo>
                <a:cubicBezTo>
                  <a:pt x="3436620" y="1636486"/>
                  <a:pt x="3434716" y="1649821"/>
                  <a:pt x="3431858" y="1662203"/>
                </a:cubicBezTo>
                <a:cubicBezTo>
                  <a:pt x="3457576" y="1565048"/>
                  <a:pt x="3476624" y="1477418"/>
                  <a:pt x="3483292" y="1462178"/>
                </a:cubicBezTo>
                <a:lnTo>
                  <a:pt x="3483292" y="1476465"/>
                </a:lnTo>
                <a:cubicBezTo>
                  <a:pt x="3493770" y="1442176"/>
                  <a:pt x="3504248" y="1385026"/>
                  <a:pt x="3509010" y="1358356"/>
                </a:cubicBezTo>
                <a:cubicBezTo>
                  <a:pt x="3519488" y="1314540"/>
                  <a:pt x="3529966" y="1270726"/>
                  <a:pt x="3539492" y="1235483"/>
                </a:cubicBezTo>
                <a:cubicBezTo>
                  <a:pt x="3544252" y="1218338"/>
                  <a:pt x="3549016" y="1203098"/>
                  <a:pt x="3552824" y="1190716"/>
                </a:cubicBezTo>
                <a:cubicBezTo>
                  <a:pt x="3556636" y="1179286"/>
                  <a:pt x="3559492" y="1170713"/>
                  <a:pt x="3562350" y="1165951"/>
                </a:cubicBezTo>
                <a:cubicBezTo>
                  <a:pt x="3559492" y="1177381"/>
                  <a:pt x="3557588" y="1187858"/>
                  <a:pt x="3554730" y="1199288"/>
                </a:cubicBezTo>
                <a:cubicBezTo>
                  <a:pt x="3570924" y="1146901"/>
                  <a:pt x="3582352" y="1118326"/>
                  <a:pt x="3594736" y="1085941"/>
                </a:cubicBezTo>
                <a:cubicBezTo>
                  <a:pt x="3597592" y="1078321"/>
                  <a:pt x="3601404" y="1069748"/>
                  <a:pt x="3605212" y="1061176"/>
                </a:cubicBezTo>
                <a:cubicBezTo>
                  <a:pt x="3608070" y="1052603"/>
                  <a:pt x="3612832" y="1043078"/>
                  <a:pt x="3617596" y="1033553"/>
                </a:cubicBezTo>
                <a:cubicBezTo>
                  <a:pt x="3622358" y="1024028"/>
                  <a:pt x="3627120" y="1012598"/>
                  <a:pt x="3633788" y="1000216"/>
                </a:cubicBezTo>
                <a:cubicBezTo>
                  <a:pt x="3640456" y="987833"/>
                  <a:pt x="3647124" y="973546"/>
                  <a:pt x="3656648" y="959258"/>
                </a:cubicBezTo>
                <a:cubicBezTo>
                  <a:pt x="3653792" y="964021"/>
                  <a:pt x="3651884" y="967831"/>
                  <a:pt x="3650932" y="970688"/>
                </a:cubicBezTo>
                <a:cubicBezTo>
                  <a:pt x="3649980" y="973546"/>
                  <a:pt x="3649980" y="974498"/>
                  <a:pt x="3649980" y="974498"/>
                </a:cubicBezTo>
                <a:cubicBezTo>
                  <a:pt x="3681412" y="914491"/>
                  <a:pt x="3719512" y="860198"/>
                  <a:pt x="3764280" y="817335"/>
                </a:cubicBezTo>
                <a:cubicBezTo>
                  <a:pt x="3808096" y="773521"/>
                  <a:pt x="3856672" y="739231"/>
                  <a:pt x="3904298" y="712560"/>
                </a:cubicBezTo>
                <a:cubicBezTo>
                  <a:pt x="3916680" y="706846"/>
                  <a:pt x="3929064" y="700178"/>
                  <a:pt x="3940492" y="694463"/>
                </a:cubicBezTo>
                <a:cubicBezTo>
                  <a:pt x="3946208" y="691606"/>
                  <a:pt x="3952876" y="689701"/>
                  <a:pt x="3958592" y="686843"/>
                </a:cubicBezTo>
                <a:cubicBezTo>
                  <a:pt x="3965258" y="683985"/>
                  <a:pt x="3970972" y="682081"/>
                  <a:pt x="3976688" y="679223"/>
                </a:cubicBezTo>
                <a:cubicBezTo>
                  <a:pt x="4000500" y="668746"/>
                  <a:pt x="4024312" y="663031"/>
                  <a:pt x="4046220" y="655410"/>
                </a:cubicBezTo>
                <a:cubicBezTo>
                  <a:pt x="4057650" y="652553"/>
                  <a:pt x="4069080" y="650648"/>
                  <a:pt x="4079558" y="647791"/>
                </a:cubicBezTo>
                <a:cubicBezTo>
                  <a:pt x="4090036" y="645885"/>
                  <a:pt x="4100512" y="642076"/>
                  <a:pt x="4110992" y="641123"/>
                </a:cubicBezTo>
                <a:cubicBezTo>
                  <a:pt x="4121468" y="639218"/>
                  <a:pt x="4131944" y="638266"/>
                  <a:pt x="4141470" y="636360"/>
                </a:cubicBezTo>
                <a:cubicBezTo>
                  <a:pt x="4146232" y="635408"/>
                  <a:pt x="4150996" y="635408"/>
                  <a:pt x="4155758" y="634456"/>
                </a:cubicBezTo>
                <a:cubicBezTo>
                  <a:pt x="4160520" y="633503"/>
                  <a:pt x="4165284" y="633503"/>
                  <a:pt x="4168140" y="627788"/>
                </a:cubicBezTo>
                <a:cubicBezTo>
                  <a:pt x="4164330" y="627788"/>
                  <a:pt x="4159568" y="627788"/>
                  <a:pt x="4152900" y="627788"/>
                </a:cubicBezTo>
                <a:cubicBezTo>
                  <a:pt x="4146232" y="628741"/>
                  <a:pt x="4138612" y="628741"/>
                  <a:pt x="4130040" y="629693"/>
                </a:cubicBezTo>
                <a:cubicBezTo>
                  <a:pt x="4121468" y="630646"/>
                  <a:pt x="4111944" y="631598"/>
                  <a:pt x="4101466" y="632551"/>
                </a:cubicBezTo>
                <a:cubicBezTo>
                  <a:pt x="4090988" y="634456"/>
                  <a:pt x="4080510" y="636360"/>
                  <a:pt x="4069080" y="638266"/>
                </a:cubicBezTo>
                <a:cubicBezTo>
                  <a:pt x="4046220" y="641123"/>
                  <a:pt x="4024312" y="648743"/>
                  <a:pt x="4002404" y="654458"/>
                </a:cubicBezTo>
                <a:cubicBezTo>
                  <a:pt x="3997644" y="655410"/>
                  <a:pt x="3991928" y="657316"/>
                  <a:pt x="3987166" y="659221"/>
                </a:cubicBezTo>
                <a:cubicBezTo>
                  <a:pt x="3982404" y="660173"/>
                  <a:pt x="3977640" y="662078"/>
                  <a:pt x="3972878" y="663983"/>
                </a:cubicBezTo>
                <a:cubicBezTo>
                  <a:pt x="3963352" y="667793"/>
                  <a:pt x="3954780" y="670651"/>
                  <a:pt x="3947160" y="673508"/>
                </a:cubicBezTo>
                <a:cubicBezTo>
                  <a:pt x="3964304" y="665888"/>
                  <a:pt x="3981450" y="656363"/>
                  <a:pt x="3998596" y="648743"/>
                </a:cubicBezTo>
                <a:lnTo>
                  <a:pt x="4033838" y="642076"/>
                </a:lnTo>
                <a:lnTo>
                  <a:pt x="4045268" y="638266"/>
                </a:lnTo>
                <a:lnTo>
                  <a:pt x="4057650" y="635408"/>
                </a:lnTo>
                <a:lnTo>
                  <a:pt x="4081464" y="628741"/>
                </a:lnTo>
                <a:lnTo>
                  <a:pt x="4117922" y="620877"/>
                </a:lnTo>
                <a:lnTo>
                  <a:pt x="4146188" y="615673"/>
                </a:lnTo>
                <a:cubicBezTo>
                  <a:pt x="4219278" y="605940"/>
                  <a:pt x="4283394" y="608262"/>
                  <a:pt x="4340544" y="615406"/>
                </a:cubicBezTo>
                <a:cubicBezTo>
                  <a:pt x="4359592" y="618263"/>
                  <a:pt x="4377692" y="620168"/>
                  <a:pt x="4395788" y="624931"/>
                </a:cubicBezTo>
                <a:cubicBezTo>
                  <a:pt x="4413886" y="628741"/>
                  <a:pt x="4431984" y="632551"/>
                  <a:pt x="4448176" y="638266"/>
                </a:cubicBezTo>
                <a:cubicBezTo>
                  <a:pt x="4465320" y="643981"/>
                  <a:pt x="4482466" y="648743"/>
                  <a:pt x="4497704" y="655410"/>
                </a:cubicBezTo>
                <a:cubicBezTo>
                  <a:pt x="4513898" y="662078"/>
                  <a:pt x="4529138" y="668746"/>
                  <a:pt x="4544378" y="675413"/>
                </a:cubicBezTo>
                <a:lnTo>
                  <a:pt x="4546284" y="678271"/>
                </a:lnTo>
                <a:cubicBezTo>
                  <a:pt x="4576764" y="691606"/>
                  <a:pt x="4606292" y="704941"/>
                  <a:pt x="4635818" y="713513"/>
                </a:cubicBezTo>
                <a:cubicBezTo>
                  <a:pt x="4600576" y="700178"/>
                  <a:pt x="4584384" y="689701"/>
                  <a:pt x="4588192" y="689701"/>
                </a:cubicBezTo>
                <a:cubicBezTo>
                  <a:pt x="4591052" y="688748"/>
                  <a:pt x="4597718" y="691606"/>
                  <a:pt x="4610100" y="696368"/>
                </a:cubicBezTo>
                <a:lnTo>
                  <a:pt x="4657206" y="712942"/>
                </a:lnTo>
                <a:lnTo>
                  <a:pt x="4651058" y="711608"/>
                </a:lnTo>
                <a:lnTo>
                  <a:pt x="4661536" y="714466"/>
                </a:lnTo>
                <a:lnTo>
                  <a:pt x="4657206" y="712942"/>
                </a:lnTo>
                <a:lnTo>
                  <a:pt x="4697136" y="721609"/>
                </a:lnTo>
                <a:cubicBezTo>
                  <a:pt x="4714876" y="723276"/>
                  <a:pt x="4734402" y="722562"/>
                  <a:pt x="4753928" y="717323"/>
                </a:cubicBezTo>
                <a:cubicBezTo>
                  <a:pt x="4792980" y="707798"/>
                  <a:pt x="4832986" y="678271"/>
                  <a:pt x="4866324" y="649696"/>
                </a:cubicBezTo>
                <a:cubicBezTo>
                  <a:pt x="4879658" y="635408"/>
                  <a:pt x="4893946" y="620168"/>
                  <a:pt x="4907280" y="603976"/>
                </a:cubicBezTo>
                <a:cubicBezTo>
                  <a:pt x="4973956" y="537301"/>
                  <a:pt x="4982528" y="540158"/>
                  <a:pt x="5008246" y="522061"/>
                </a:cubicBezTo>
                <a:cubicBezTo>
                  <a:pt x="5061586" y="470626"/>
                  <a:pt x="5103496" y="429668"/>
                  <a:pt x="5142548" y="392520"/>
                </a:cubicBezTo>
                <a:cubicBezTo>
                  <a:pt x="5181600" y="356326"/>
                  <a:pt x="5216844" y="322988"/>
                  <a:pt x="5257800" y="288698"/>
                </a:cubicBezTo>
                <a:cubicBezTo>
                  <a:pt x="5277804" y="275363"/>
                  <a:pt x="5334000" y="235358"/>
                  <a:pt x="5374958" y="210593"/>
                </a:cubicBezTo>
                <a:cubicBezTo>
                  <a:pt x="5394960" y="198211"/>
                  <a:pt x="5411152" y="188686"/>
                  <a:pt x="5415916" y="186781"/>
                </a:cubicBezTo>
                <a:cubicBezTo>
                  <a:pt x="5420678" y="184875"/>
                  <a:pt x="5414012" y="189638"/>
                  <a:pt x="5389246" y="206783"/>
                </a:cubicBezTo>
                <a:cubicBezTo>
                  <a:pt x="5402580" y="197258"/>
                  <a:pt x="5414964" y="189638"/>
                  <a:pt x="5425440" y="182018"/>
                </a:cubicBezTo>
                <a:cubicBezTo>
                  <a:pt x="5435918" y="174398"/>
                  <a:pt x="5444492" y="167731"/>
                  <a:pt x="5453064" y="162015"/>
                </a:cubicBezTo>
                <a:cubicBezTo>
                  <a:pt x="5469256" y="149633"/>
                  <a:pt x="5482592" y="139156"/>
                  <a:pt x="5499736" y="128678"/>
                </a:cubicBezTo>
                <a:cubicBezTo>
                  <a:pt x="5516880" y="118201"/>
                  <a:pt x="5535930" y="105818"/>
                  <a:pt x="5566412" y="92483"/>
                </a:cubicBezTo>
                <a:cubicBezTo>
                  <a:pt x="5574030" y="89626"/>
                  <a:pt x="5582604" y="85815"/>
                  <a:pt x="5591176" y="82005"/>
                </a:cubicBezTo>
                <a:cubicBezTo>
                  <a:pt x="5600700" y="78196"/>
                  <a:pt x="5610224" y="74385"/>
                  <a:pt x="5620704" y="70576"/>
                </a:cubicBezTo>
                <a:cubicBezTo>
                  <a:pt x="5625466" y="68670"/>
                  <a:pt x="5631180" y="66765"/>
                  <a:pt x="5636896" y="64860"/>
                </a:cubicBezTo>
                <a:cubicBezTo>
                  <a:pt x="5642612" y="62955"/>
                  <a:pt x="5649278" y="61050"/>
                  <a:pt x="5654992" y="59145"/>
                </a:cubicBezTo>
                <a:cubicBezTo>
                  <a:pt x="5667376" y="56288"/>
                  <a:pt x="5680712" y="51525"/>
                  <a:pt x="5694998" y="47715"/>
                </a:cubicBezTo>
                <a:cubicBezTo>
                  <a:pt x="5675948" y="54383"/>
                  <a:pt x="5656898" y="62955"/>
                  <a:pt x="5637848" y="70576"/>
                </a:cubicBezTo>
                <a:cubicBezTo>
                  <a:pt x="5690236" y="51525"/>
                  <a:pt x="5751196" y="32475"/>
                  <a:pt x="5814060" y="20093"/>
                </a:cubicBezTo>
                <a:cubicBezTo>
                  <a:pt x="5876924" y="7710"/>
                  <a:pt x="5942648" y="90"/>
                  <a:pt x="6004560" y="90"/>
                </a:cubicBezTo>
                <a:close/>
              </a:path>
            </a:pathLst>
          </a:custGeom>
          <a:solidFill>
            <a:schemeClr val="accent2">
              <a:lumMod val="50000"/>
            </a:schemeClr>
          </a:solidFill>
          <a:ln w="9525" cap="flat">
            <a:noFill/>
            <a:prstDash val="solid"/>
            <a:miter/>
          </a:ln>
        </p:spPr>
        <p:txBody>
          <a:bodyPr rtlCol="0" anchor="ctr"/>
          <a:lstStyle/>
          <a:p>
            <a:endParaRPr lang="en-US" dirty="0">
              <a:latin typeface="Bellota Text Light" pitchFamily="2" charset="77"/>
            </a:endParaRPr>
          </a:p>
        </p:txBody>
      </p:sp>
      <p:sp>
        <p:nvSpPr>
          <p:cNvPr id="7" name="Freeform 6">
            <a:extLst>
              <a:ext uri="{FF2B5EF4-FFF2-40B4-BE49-F238E27FC236}">
                <a16:creationId xmlns:a16="http://schemas.microsoft.com/office/drawing/2014/main" id="{F8458E74-2455-4161-F449-AE16248B0BEB}"/>
              </a:ext>
            </a:extLst>
          </p:cNvPr>
          <p:cNvSpPr/>
          <p:nvPr/>
        </p:nvSpPr>
        <p:spPr>
          <a:xfrm>
            <a:off x="20671327" y="3808010"/>
            <a:ext cx="6703452" cy="6099980"/>
          </a:xfrm>
          <a:custGeom>
            <a:avLst/>
            <a:gdLst>
              <a:gd name="connsiteX0" fmla="*/ 641984 w 6703452"/>
              <a:gd name="connsiteY0" fmla="*/ 6061800 h 6099980"/>
              <a:gd name="connsiteX1" fmla="*/ 635318 w 6703452"/>
              <a:gd name="connsiteY1" fmla="*/ 6063705 h 6099980"/>
              <a:gd name="connsiteX2" fmla="*/ 527686 w 6703452"/>
              <a:gd name="connsiteY2" fmla="*/ 6027510 h 6099980"/>
              <a:gd name="connsiteX3" fmla="*/ 568644 w 6703452"/>
              <a:gd name="connsiteY3" fmla="*/ 6031320 h 6099980"/>
              <a:gd name="connsiteX4" fmla="*/ 585788 w 6703452"/>
              <a:gd name="connsiteY4" fmla="*/ 6034178 h 6099980"/>
              <a:gd name="connsiteX5" fmla="*/ 602934 w 6703452"/>
              <a:gd name="connsiteY5" fmla="*/ 6036082 h 6099980"/>
              <a:gd name="connsiteX6" fmla="*/ 629604 w 6703452"/>
              <a:gd name="connsiteY6" fmla="*/ 6037035 h 6099980"/>
              <a:gd name="connsiteX7" fmla="*/ 601028 w 6703452"/>
              <a:gd name="connsiteY7" fmla="*/ 6033225 h 6099980"/>
              <a:gd name="connsiteX8" fmla="*/ 594360 w 6703452"/>
              <a:gd name="connsiteY8" fmla="*/ 6029415 h 6099980"/>
              <a:gd name="connsiteX9" fmla="*/ 614364 w 6703452"/>
              <a:gd name="connsiteY9" fmla="*/ 6027510 h 6099980"/>
              <a:gd name="connsiteX10" fmla="*/ 665800 w 6703452"/>
              <a:gd name="connsiteY10" fmla="*/ 6027510 h 6099980"/>
              <a:gd name="connsiteX11" fmla="*/ 656274 w 6703452"/>
              <a:gd name="connsiteY11" fmla="*/ 6037987 h 6099980"/>
              <a:gd name="connsiteX12" fmla="*/ 625794 w 6703452"/>
              <a:gd name="connsiteY12" fmla="*/ 6037035 h 6099980"/>
              <a:gd name="connsiteX13" fmla="*/ 583884 w 6703452"/>
              <a:gd name="connsiteY13" fmla="*/ 6036082 h 6099980"/>
              <a:gd name="connsiteX14" fmla="*/ 527686 w 6703452"/>
              <a:gd name="connsiteY14" fmla="*/ 6027510 h 6099980"/>
              <a:gd name="connsiteX15" fmla="*/ 822202 w 6703452"/>
              <a:gd name="connsiteY15" fmla="*/ 6024563 h 6099980"/>
              <a:gd name="connsiteX16" fmla="*/ 829628 w 6703452"/>
              <a:gd name="connsiteY16" fmla="*/ 6025605 h 6099980"/>
              <a:gd name="connsiteX17" fmla="*/ 757238 w 6703452"/>
              <a:gd name="connsiteY17" fmla="*/ 6027510 h 6099980"/>
              <a:gd name="connsiteX18" fmla="*/ 822202 w 6703452"/>
              <a:gd name="connsiteY18" fmla="*/ 6024563 h 6099980"/>
              <a:gd name="connsiteX19" fmla="*/ 1108394 w 6703452"/>
              <a:gd name="connsiteY19" fmla="*/ 5987823 h 6099980"/>
              <a:gd name="connsiteX20" fmla="*/ 1102996 w 6703452"/>
              <a:gd name="connsiteY20" fmla="*/ 5989410 h 6099980"/>
              <a:gd name="connsiteX21" fmla="*/ 1085850 w 6703452"/>
              <a:gd name="connsiteY21" fmla="*/ 5994173 h 6099980"/>
              <a:gd name="connsiteX22" fmla="*/ 1102044 w 6703452"/>
              <a:gd name="connsiteY22" fmla="*/ 5989410 h 6099980"/>
              <a:gd name="connsiteX23" fmla="*/ 1126810 w 6703452"/>
              <a:gd name="connsiteY23" fmla="*/ 5982028 h 6099980"/>
              <a:gd name="connsiteX24" fmla="*/ 1117284 w 6703452"/>
              <a:gd name="connsiteY24" fmla="*/ 5985600 h 6099980"/>
              <a:gd name="connsiteX25" fmla="*/ 1108394 w 6703452"/>
              <a:gd name="connsiteY25" fmla="*/ 5987823 h 6099980"/>
              <a:gd name="connsiteX26" fmla="*/ 1119188 w 6703452"/>
              <a:gd name="connsiteY26" fmla="*/ 5984648 h 6099980"/>
              <a:gd name="connsiteX27" fmla="*/ 353378 w 6703452"/>
              <a:gd name="connsiteY27" fmla="*/ 5981790 h 6099980"/>
              <a:gd name="connsiteX28" fmla="*/ 366712 w 6703452"/>
              <a:gd name="connsiteY28" fmla="*/ 5981790 h 6099980"/>
              <a:gd name="connsiteX29" fmla="*/ 534352 w 6703452"/>
              <a:gd name="connsiteY29" fmla="*/ 6020842 h 6099980"/>
              <a:gd name="connsiteX30" fmla="*/ 478156 w 6703452"/>
              <a:gd name="connsiteY30" fmla="*/ 6015128 h 6099980"/>
              <a:gd name="connsiteX31" fmla="*/ 450532 w 6703452"/>
              <a:gd name="connsiteY31" fmla="*/ 6011317 h 6099980"/>
              <a:gd name="connsiteX32" fmla="*/ 423864 w 6703452"/>
              <a:gd name="connsiteY32" fmla="*/ 6005603 h 6099980"/>
              <a:gd name="connsiteX33" fmla="*/ 448628 w 6703452"/>
              <a:gd name="connsiteY33" fmla="*/ 6008460 h 6099980"/>
              <a:gd name="connsiteX34" fmla="*/ 425768 w 6703452"/>
              <a:gd name="connsiteY34" fmla="*/ 6002745 h 6099980"/>
              <a:gd name="connsiteX35" fmla="*/ 397192 w 6703452"/>
              <a:gd name="connsiteY35" fmla="*/ 5995125 h 6099980"/>
              <a:gd name="connsiteX36" fmla="*/ 353378 w 6703452"/>
              <a:gd name="connsiteY36" fmla="*/ 5981790 h 6099980"/>
              <a:gd name="connsiteX37" fmla="*/ 1147764 w 6703452"/>
              <a:gd name="connsiteY37" fmla="*/ 5974170 h 6099980"/>
              <a:gd name="connsiteX38" fmla="*/ 1149668 w 6703452"/>
              <a:gd name="connsiteY38" fmla="*/ 5974170 h 6099980"/>
              <a:gd name="connsiteX39" fmla="*/ 1126810 w 6703452"/>
              <a:gd name="connsiteY39" fmla="*/ 5982028 h 6099980"/>
              <a:gd name="connsiteX40" fmla="*/ 1224916 w 6703452"/>
              <a:gd name="connsiteY40" fmla="*/ 5931307 h 6099980"/>
              <a:gd name="connsiteX41" fmla="*/ 1147764 w 6703452"/>
              <a:gd name="connsiteY41" fmla="*/ 5972265 h 6099980"/>
              <a:gd name="connsiteX42" fmla="*/ 1129664 w 6703452"/>
              <a:gd name="connsiteY42" fmla="*/ 5973217 h 6099980"/>
              <a:gd name="connsiteX43" fmla="*/ 1202056 w 6703452"/>
              <a:gd name="connsiteY43" fmla="*/ 5940832 h 6099980"/>
              <a:gd name="connsiteX44" fmla="*/ 1224916 w 6703452"/>
              <a:gd name="connsiteY44" fmla="*/ 5931307 h 6099980"/>
              <a:gd name="connsiteX45" fmla="*/ 222306 w 6703452"/>
              <a:gd name="connsiteY45" fmla="*/ 5900734 h 6099980"/>
              <a:gd name="connsiteX46" fmla="*/ 320992 w 6703452"/>
              <a:gd name="connsiteY46" fmla="*/ 5962741 h 6099980"/>
              <a:gd name="connsiteX47" fmla="*/ 250032 w 6703452"/>
              <a:gd name="connsiteY47" fmla="*/ 5923450 h 6099980"/>
              <a:gd name="connsiteX48" fmla="*/ 1269682 w 6703452"/>
              <a:gd name="connsiteY48" fmla="*/ 5897018 h 6099980"/>
              <a:gd name="connsiteX49" fmla="*/ 1242060 w 6703452"/>
              <a:gd name="connsiteY49" fmla="*/ 5925593 h 6099980"/>
              <a:gd name="connsiteX50" fmla="*/ 1224916 w 6703452"/>
              <a:gd name="connsiteY50" fmla="*/ 5932261 h 6099980"/>
              <a:gd name="connsiteX51" fmla="*/ 1269682 w 6703452"/>
              <a:gd name="connsiteY51" fmla="*/ 5897018 h 6099980"/>
              <a:gd name="connsiteX52" fmla="*/ 202434 w 6703452"/>
              <a:gd name="connsiteY52" fmla="*/ 5884453 h 6099980"/>
              <a:gd name="connsiteX53" fmla="*/ 222306 w 6703452"/>
              <a:gd name="connsiteY53" fmla="*/ 5900734 h 6099980"/>
              <a:gd name="connsiteX54" fmla="*/ 213360 w 6703452"/>
              <a:gd name="connsiteY54" fmla="*/ 5895113 h 6099980"/>
              <a:gd name="connsiteX55" fmla="*/ 183400 w 6703452"/>
              <a:gd name="connsiteY55" fmla="*/ 5865879 h 6099980"/>
              <a:gd name="connsiteX56" fmla="*/ 202434 w 6703452"/>
              <a:gd name="connsiteY56" fmla="*/ 5884453 h 6099980"/>
              <a:gd name="connsiteX57" fmla="*/ 193358 w 6703452"/>
              <a:gd name="connsiteY57" fmla="*/ 5877016 h 6099980"/>
              <a:gd name="connsiteX58" fmla="*/ 1309688 w 6703452"/>
              <a:gd name="connsiteY58" fmla="*/ 5854155 h 6099980"/>
              <a:gd name="connsiteX59" fmla="*/ 1290638 w 6703452"/>
              <a:gd name="connsiteY59" fmla="*/ 5876062 h 6099980"/>
              <a:gd name="connsiteX60" fmla="*/ 1269684 w 6703452"/>
              <a:gd name="connsiteY60" fmla="*/ 5897018 h 6099980"/>
              <a:gd name="connsiteX61" fmla="*/ 1284924 w 6703452"/>
              <a:gd name="connsiteY61" fmla="*/ 5878920 h 6099980"/>
              <a:gd name="connsiteX62" fmla="*/ 1291592 w 6703452"/>
              <a:gd name="connsiteY62" fmla="*/ 5873205 h 6099980"/>
              <a:gd name="connsiteX63" fmla="*/ 1297306 w 6703452"/>
              <a:gd name="connsiteY63" fmla="*/ 5866537 h 6099980"/>
              <a:gd name="connsiteX64" fmla="*/ 159672 w 6703452"/>
              <a:gd name="connsiteY64" fmla="*/ 5839346 h 6099980"/>
              <a:gd name="connsiteX65" fmla="*/ 183400 w 6703452"/>
              <a:gd name="connsiteY65" fmla="*/ 5865879 h 6099980"/>
              <a:gd name="connsiteX66" fmla="*/ 169188 w 6703452"/>
              <a:gd name="connsiteY66" fmla="*/ 5852012 h 6099980"/>
              <a:gd name="connsiteX67" fmla="*/ 66832 w 6703452"/>
              <a:gd name="connsiteY67" fmla="*/ 5831867 h 6099980"/>
              <a:gd name="connsiteX68" fmla="*/ 90592 w 6703452"/>
              <a:gd name="connsiteY68" fmla="*/ 5866401 h 6099980"/>
              <a:gd name="connsiteX69" fmla="*/ 84772 w 6703452"/>
              <a:gd name="connsiteY69" fmla="*/ 5858918 h 6099980"/>
              <a:gd name="connsiteX70" fmla="*/ 67628 w 6703452"/>
              <a:gd name="connsiteY70" fmla="*/ 5833201 h 6099980"/>
              <a:gd name="connsiteX71" fmla="*/ 63580 w 6703452"/>
              <a:gd name="connsiteY71" fmla="*/ 5826414 h 6099980"/>
              <a:gd name="connsiteX72" fmla="*/ 66832 w 6703452"/>
              <a:gd name="connsiteY72" fmla="*/ 5831867 h 6099980"/>
              <a:gd name="connsiteX73" fmla="*/ 63818 w 6703452"/>
              <a:gd name="connsiteY73" fmla="*/ 5827486 h 6099980"/>
              <a:gd name="connsiteX74" fmla="*/ 63580 w 6703452"/>
              <a:gd name="connsiteY74" fmla="*/ 5826414 h 6099980"/>
              <a:gd name="connsiteX75" fmla="*/ 140478 w 6703452"/>
              <a:gd name="connsiteY75" fmla="*/ 5813794 h 6099980"/>
              <a:gd name="connsiteX76" fmla="*/ 159672 w 6703452"/>
              <a:gd name="connsiteY76" fmla="*/ 5839346 h 6099980"/>
              <a:gd name="connsiteX77" fmla="*/ 149066 w 6703452"/>
              <a:gd name="connsiteY77" fmla="*/ 5827486 h 6099980"/>
              <a:gd name="connsiteX78" fmla="*/ 127666 w 6703452"/>
              <a:gd name="connsiteY78" fmla="*/ 5793370 h 6099980"/>
              <a:gd name="connsiteX79" fmla="*/ 140478 w 6703452"/>
              <a:gd name="connsiteY79" fmla="*/ 5813794 h 6099980"/>
              <a:gd name="connsiteX80" fmla="*/ 131444 w 6703452"/>
              <a:gd name="connsiteY80" fmla="*/ 5801768 h 6099980"/>
              <a:gd name="connsiteX81" fmla="*/ 95004 w 6703452"/>
              <a:gd name="connsiteY81" fmla="*/ 5720765 h 6099980"/>
              <a:gd name="connsiteX82" fmla="*/ 127666 w 6703452"/>
              <a:gd name="connsiteY82" fmla="*/ 5793370 h 6099980"/>
              <a:gd name="connsiteX83" fmla="*/ 116204 w 6703452"/>
              <a:gd name="connsiteY83" fmla="*/ 5775098 h 6099980"/>
              <a:gd name="connsiteX84" fmla="*/ 85588 w 6703452"/>
              <a:gd name="connsiteY84" fmla="*/ 5696637 h 6099980"/>
              <a:gd name="connsiteX85" fmla="*/ 95004 w 6703452"/>
              <a:gd name="connsiteY85" fmla="*/ 5720765 h 6099980"/>
              <a:gd name="connsiteX86" fmla="*/ 86558 w 6703452"/>
              <a:gd name="connsiteY86" fmla="*/ 5701994 h 6099980"/>
              <a:gd name="connsiteX87" fmla="*/ 66676 w 6703452"/>
              <a:gd name="connsiteY87" fmla="*/ 5592218 h 6099980"/>
              <a:gd name="connsiteX88" fmla="*/ 85588 w 6703452"/>
              <a:gd name="connsiteY88" fmla="*/ 5696637 h 6099980"/>
              <a:gd name="connsiteX89" fmla="*/ 81082 w 6703452"/>
              <a:gd name="connsiteY89" fmla="*/ 5685087 h 6099980"/>
              <a:gd name="connsiteX90" fmla="*/ 66676 w 6703452"/>
              <a:gd name="connsiteY90" fmla="*/ 5592218 h 6099980"/>
              <a:gd name="connsiteX91" fmla="*/ 51912 w 6703452"/>
              <a:gd name="connsiteY91" fmla="*/ 5572573 h 6099980"/>
              <a:gd name="connsiteX92" fmla="*/ 53340 w 6703452"/>
              <a:gd name="connsiteY92" fmla="*/ 5578883 h 6099980"/>
              <a:gd name="connsiteX93" fmla="*/ 55244 w 6703452"/>
              <a:gd name="connsiteY93" fmla="*/ 5610316 h 6099980"/>
              <a:gd name="connsiteX94" fmla="*/ 50484 w 6703452"/>
              <a:gd name="connsiteY94" fmla="*/ 5585590 h 6099980"/>
              <a:gd name="connsiteX95" fmla="*/ 50484 w 6703452"/>
              <a:gd name="connsiteY95" fmla="*/ 5579836 h 6099980"/>
              <a:gd name="connsiteX96" fmla="*/ 51912 w 6703452"/>
              <a:gd name="connsiteY96" fmla="*/ 5572573 h 6099980"/>
              <a:gd name="connsiteX97" fmla="*/ 0 w 6703452"/>
              <a:gd name="connsiteY97" fmla="*/ 5513161 h 6099980"/>
              <a:gd name="connsiteX98" fmla="*/ 244 w 6703452"/>
              <a:gd name="connsiteY98" fmla="*/ 5527023 h 6099980"/>
              <a:gd name="connsiteX99" fmla="*/ 0 w 6703452"/>
              <a:gd name="connsiteY99" fmla="*/ 5524591 h 6099980"/>
              <a:gd name="connsiteX100" fmla="*/ 0 w 6703452"/>
              <a:gd name="connsiteY100" fmla="*/ 5513161 h 6099980"/>
              <a:gd name="connsiteX101" fmla="*/ 3126104 w 6703452"/>
              <a:gd name="connsiteY101" fmla="*/ 5096918 h 6099980"/>
              <a:gd name="connsiteX102" fmla="*/ 3088600 w 6703452"/>
              <a:gd name="connsiteY102" fmla="*/ 5098823 h 6099980"/>
              <a:gd name="connsiteX103" fmla="*/ 3088816 w 6703452"/>
              <a:gd name="connsiteY103" fmla="*/ 5098693 h 6099980"/>
              <a:gd name="connsiteX104" fmla="*/ 1752600 w 6703452"/>
              <a:gd name="connsiteY104" fmla="*/ 5096918 h 6099980"/>
              <a:gd name="connsiteX105" fmla="*/ 1740656 w 6703452"/>
              <a:gd name="connsiteY105" fmla="*/ 5108008 h 6099980"/>
              <a:gd name="connsiteX106" fmla="*/ 1740218 w 6703452"/>
              <a:gd name="connsiteY106" fmla="*/ 5108348 h 6099980"/>
              <a:gd name="connsiteX107" fmla="*/ 2876552 w 6703452"/>
              <a:gd name="connsiteY107" fmla="*/ 5091203 h 6099980"/>
              <a:gd name="connsiteX108" fmla="*/ 2903220 w 6703452"/>
              <a:gd name="connsiteY108" fmla="*/ 5094060 h 6099980"/>
              <a:gd name="connsiteX109" fmla="*/ 2928940 w 6703452"/>
              <a:gd name="connsiteY109" fmla="*/ 5096918 h 6099980"/>
              <a:gd name="connsiteX110" fmla="*/ 2960372 w 6703452"/>
              <a:gd name="connsiteY110" fmla="*/ 5100728 h 6099980"/>
              <a:gd name="connsiteX111" fmla="*/ 2924176 w 6703452"/>
              <a:gd name="connsiteY111" fmla="*/ 5097870 h 6099980"/>
              <a:gd name="connsiteX112" fmla="*/ 2876552 w 6703452"/>
              <a:gd name="connsiteY112" fmla="*/ 5091203 h 6099980"/>
              <a:gd name="connsiteX113" fmla="*/ 2063116 w 6703452"/>
              <a:gd name="connsiteY113" fmla="*/ 5004525 h 6099980"/>
              <a:gd name="connsiteX114" fmla="*/ 2018348 w 6703452"/>
              <a:gd name="connsiteY114" fmla="*/ 5024528 h 6099980"/>
              <a:gd name="connsiteX115" fmla="*/ 2547384 w 6703452"/>
              <a:gd name="connsiteY115" fmla="*/ 4996683 h 6099980"/>
              <a:gd name="connsiteX116" fmla="*/ 2568892 w 6703452"/>
              <a:gd name="connsiteY116" fmla="*/ 4997857 h 6099980"/>
              <a:gd name="connsiteX117" fmla="*/ 2802256 w 6703452"/>
              <a:gd name="connsiteY117" fmla="*/ 5042625 h 6099980"/>
              <a:gd name="connsiteX118" fmla="*/ 2978662 w 6703452"/>
              <a:gd name="connsiteY118" fmla="*/ 5068075 h 6099980"/>
              <a:gd name="connsiteX119" fmla="*/ 3024598 w 6703452"/>
              <a:gd name="connsiteY119" fmla="*/ 5069281 h 6099980"/>
              <a:gd name="connsiteX120" fmla="*/ 3046334 w 6703452"/>
              <a:gd name="connsiteY120" fmla="*/ 5068580 h 6099980"/>
              <a:gd name="connsiteX121" fmla="*/ 3072766 w 6703452"/>
              <a:gd name="connsiteY121" fmla="*/ 5066437 h 6099980"/>
              <a:gd name="connsiteX122" fmla="*/ 3052764 w 6703452"/>
              <a:gd name="connsiteY122" fmla="*/ 5068342 h 6099980"/>
              <a:gd name="connsiteX123" fmla="*/ 3038476 w 6703452"/>
              <a:gd name="connsiteY123" fmla="*/ 5069294 h 6099980"/>
              <a:gd name="connsiteX124" fmla="*/ 3025102 w 6703452"/>
              <a:gd name="connsiteY124" fmla="*/ 5069294 h 6099980"/>
              <a:gd name="connsiteX125" fmla="*/ 3025140 w 6703452"/>
              <a:gd name="connsiteY125" fmla="*/ 5069295 h 6099980"/>
              <a:gd name="connsiteX126" fmla="*/ 2954656 w 6703452"/>
              <a:gd name="connsiteY126" fmla="*/ 5071200 h 6099980"/>
              <a:gd name="connsiteX127" fmla="*/ 2863216 w 6703452"/>
              <a:gd name="connsiteY127" fmla="*/ 5064532 h 6099980"/>
              <a:gd name="connsiteX128" fmla="*/ 2807018 w 6703452"/>
              <a:gd name="connsiteY128" fmla="*/ 5061675 h 6099980"/>
              <a:gd name="connsiteX129" fmla="*/ 2836544 w 6703452"/>
              <a:gd name="connsiteY129" fmla="*/ 5060722 h 6099980"/>
              <a:gd name="connsiteX130" fmla="*/ 2696528 w 6703452"/>
              <a:gd name="connsiteY130" fmla="*/ 5038815 h 6099980"/>
              <a:gd name="connsiteX131" fmla="*/ 2736532 w 6703452"/>
              <a:gd name="connsiteY131" fmla="*/ 5055007 h 6099980"/>
              <a:gd name="connsiteX132" fmla="*/ 2636520 w 6703452"/>
              <a:gd name="connsiteY132" fmla="*/ 5037862 h 6099980"/>
              <a:gd name="connsiteX133" fmla="*/ 2537460 w 6703452"/>
              <a:gd name="connsiteY133" fmla="*/ 5016907 h 6099980"/>
              <a:gd name="connsiteX134" fmla="*/ 2547384 w 6703452"/>
              <a:gd name="connsiteY134" fmla="*/ 4996683 h 6099980"/>
              <a:gd name="connsiteX135" fmla="*/ 3335656 w 6703452"/>
              <a:gd name="connsiteY135" fmla="*/ 4972141 h 6099980"/>
              <a:gd name="connsiteX136" fmla="*/ 3312796 w 6703452"/>
              <a:gd name="connsiteY136" fmla="*/ 4982618 h 6099980"/>
              <a:gd name="connsiteX137" fmla="*/ 3311500 w 6703452"/>
              <a:gd name="connsiteY137" fmla="*/ 4983050 h 6099980"/>
              <a:gd name="connsiteX138" fmla="*/ 3502344 w 6703452"/>
              <a:gd name="connsiteY138" fmla="*/ 4899750 h 6099980"/>
              <a:gd name="connsiteX139" fmla="*/ 3439478 w 6703452"/>
              <a:gd name="connsiteY139" fmla="*/ 4947375 h 6099980"/>
              <a:gd name="connsiteX140" fmla="*/ 3431858 w 6703452"/>
              <a:gd name="connsiteY140" fmla="*/ 4951185 h 6099980"/>
              <a:gd name="connsiteX141" fmla="*/ 3464244 w 6703452"/>
              <a:gd name="connsiteY141" fmla="*/ 4928325 h 6099980"/>
              <a:gd name="connsiteX142" fmla="*/ 3495676 w 6703452"/>
              <a:gd name="connsiteY142" fmla="*/ 4904513 h 6099980"/>
              <a:gd name="connsiteX143" fmla="*/ 3502344 w 6703452"/>
              <a:gd name="connsiteY143" fmla="*/ 4899750 h 6099980"/>
              <a:gd name="connsiteX144" fmla="*/ 2399220 w 6703452"/>
              <a:gd name="connsiteY144" fmla="*/ 4890390 h 6099980"/>
              <a:gd name="connsiteX145" fmla="*/ 2389908 w 6703452"/>
              <a:gd name="connsiteY145" fmla="*/ 4891039 h 6099980"/>
              <a:gd name="connsiteX146" fmla="*/ 2392450 w 6703452"/>
              <a:gd name="connsiteY146" fmla="*/ 4890637 h 6099980"/>
              <a:gd name="connsiteX147" fmla="*/ 2428876 w 6703452"/>
              <a:gd name="connsiteY147" fmla="*/ 4888321 h 6099980"/>
              <a:gd name="connsiteX148" fmla="*/ 2406968 w 6703452"/>
              <a:gd name="connsiteY148" fmla="*/ 4890107 h 6099980"/>
              <a:gd name="connsiteX149" fmla="*/ 2399220 w 6703452"/>
              <a:gd name="connsiteY149" fmla="*/ 4890390 h 6099980"/>
              <a:gd name="connsiteX150" fmla="*/ 395288 w 6703452"/>
              <a:gd name="connsiteY150" fmla="*/ 4887368 h 6099980"/>
              <a:gd name="connsiteX151" fmla="*/ 362904 w 6703452"/>
              <a:gd name="connsiteY151" fmla="*/ 4915943 h 6099980"/>
              <a:gd name="connsiteX152" fmla="*/ 395288 w 6703452"/>
              <a:gd name="connsiteY152" fmla="*/ 4887368 h 6099980"/>
              <a:gd name="connsiteX153" fmla="*/ 2230756 w 6703452"/>
              <a:gd name="connsiteY153" fmla="*/ 4873080 h 6099980"/>
              <a:gd name="connsiteX154" fmla="*/ 2185036 w 6703452"/>
              <a:gd name="connsiteY154" fmla="*/ 4882605 h 6099980"/>
              <a:gd name="connsiteX155" fmla="*/ 2162176 w 6703452"/>
              <a:gd name="connsiteY155" fmla="*/ 4887368 h 6099980"/>
              <a:gd name="connsiteX156" fmla="*/ 2140268 w 6703452"/>
              <a:gd name="connsiteY156" fmla="*/ 4893082 h 6099980"/>
              <a:gd name="connsiteX157" fmla="*/ 2164080 w 6703452"/>
              <a:gd name="connsiteY157" fmla="*/ 4886415 h 6099980"/>
              <a:gd name="connsiteX158" fmla="*/ 2186940 w 6703452"/>
              <a:gd name="connsiteY158" fmla="*/ 4881653 h 6099980"/>
              <a:gd name="connsiteX159" fmla="*/ 2230756 w 6703452"/>
              <a:gd name="connsiteY159" fmla="*/ 4873080 h 6099980"/>
              <a:gd name="connsiteX160" fmla="*/ 2292668 w 6703452"/>
              <a:gd name="connsiteY160" fmla="*/ 4870223 h 6099980"/>
              <a:gd name="connsiteX161" fmla="*/ 2280284 w 6703452"/>
              <a:gd name="connsiteY161" fmla="*/ 4875938 h 6099980"/>
              <a:gd name="connsiteX162" fmla="*/ 2204084 w 6703452"/>
              <a:gd name="connsiteY162" fmla="*/ 4890225 h 6099980"/>
              <a:gd name="connsiteX163" fmla="*/ 2170748 w 6703452"/>
              <a:gd name="connsiteY163" fmla="*/ 4897845 h 6099980"/>
              <a:gd name="connsiteX164" fmla="*/ 2155508 w 6703452"/>
              <a:gd name="connsiteY164" fmla="*/ 4902608 h 6099980"/>
              <a:gd name="connsiteX165" fmla="*/ 2168844 w 6703452"/>
              <a:gd name="connsiteY165" fmla="*/ 4900703 h 6099980"/>
              <a:gd name="connsiteX166" fmla="*/ 2223136 w 6703452"/>
              <a:gd name="connsiteY166" fmla="*/ 4892130 h 6099980"/>
              <a:gd name="connsiteX167" fmla="*/ 2174558 w 6703452"/>
              <a:gd name="connsiteY167" fmla="*/ 4902608 h 6099980"/>
              <a:gd name="connsiteX168" fmla="*/ 2127884 w 6703452"/>
              <a:gd name="connsiteY168" fmla="*/ 4915943 h 6099980"/>
              <a:gd name="connsiteX169" fmla="*/ 2105024 w 6703452"/>
              <a:gd name="connsiteY169" fmla="*/ 4922611 h 6099980"/>
              <a:gd name="connsiteX170" fmla="*/ 2082164 w 6703452"/>
              <a:gd name="connsiteY170" fmla="*/ 4930230 h 6099980"/>
              <a:gd name="connsiteX171" fmla="*/ 2037398 w 6703452"/>
              <a:gd name="connsiteY171" fmla="*/ 4946423 h 6099980"/>
              <a:gd name="connsiteX172" fmla="*/ 1994536 w 6703452"/>
              <a:gd name="connsiteY172" fmla="*/ 4965473 h 6099980"/>
              <a:gd name="connsiteX173" fmla="*/ 1973580 w 6703452"/>
              <a:gd name="connsiteY173" fmla="*/ 4974998 h 6099980"/>
              <a:gd name="connsiteX174" fmla="*/ 1952624 w 6703452"/>
              <a:gd name="connsiteY174" fmla="*/ 4985475 h 6099980"/>
              <a:gd name="connsiteX175" fmla="*/ 1911668 w 6703452"/>
              <a:gd name="connsiteY175" fmla="*/ 5007383 h 6099980"/>
              <a:gd name="connsiteX176" fmla="*/ 1872616 w 6703452"/>
              <a:gd name="connsiteY176" fmla="*/ 5031195 h 6099980"/>
              <a:gd name="connsiteX177" fmla="*/ 1834516 w 6703452"/>
              <a:gd name="connsiteY177" fmla="*/ 5056913 h 6099980"/>
              <a:gd name="connsiteX178" fmla="*/ 1797368 w 6703452"/>
              <a:gd name="connsiteY178" fmla="*/ 5083583 h 6099980"/>
              <a:gd name="connsiteX179" fmla="*/ 1726884 w 6703452"/>
              <a:gd name="connsiteY179" fmla="*/ 5143591 h 6099980"/>
              <a:gd name="connsiteX180" fmla="*/ 1709738 w 6703452"/>
              <a:gd name="connsiteY180" fmla="*/ 5159783 h 6099980"/>
              <a:gd name="connsiteX181" fmla="*/ 1701164 w 6703452"/>
              <a:gd name="connsiteY181" fmla="*/ 5167403 h 6099980"/>
              <a:gd name="connsiteX182" fmla="*/ 1693544 w 6703452"/>
              <a:gd name="connsiteY182" fmla="*/ 5175975 h 6099980"/>
              <a:gd name="connsiteX183" fmla="*/ 1662112 w 6703452"/>
              <a:gd name="connsiteY183" fmla="*/ 5210266 h 6099980"/>
              <a:gd name="connsiteX184" fmla="*/ 1646872 w 6703452"/>
              <a:gd name="connsiteY184" fmla="*/ 5228363 h 6099980"/>
              <a:gd name="connsiteX185" fmla="*/ 1631632 w 6703452"/>
              <a:gd name="connsiteY185" fmla="*/ 5247413 h 6099980"/>
              <a:gd name="connsiteX186" fmla="*/ 1616392 w 6703452"/>
              <a:gd name="connsiteY186" fmla="*/ 5266463 h 6099980"/>
              <a:gd name="connsiteX187" fmla="*/ 1602104 w 6703452"/>
              <a:gd name="connsiteY187" fmla="*/ 5286466 h 6099980"/>
              <a:gd name="connsiteX188" fmla="*/ 1597344 w 6703452"/>
              <a:gd name="connsiteY188" fmla="*/ 5283608 h 6099980"/>
              <a:gd name="connsiteX189" fmla="*/ 1608772 w 6703452"/>
              <a:gd name="connsiteY189" fmla="*/ 5267416 h 6099980"/>
              <a:gd name="connsiteX190" fmla="*/ 1620204 w 6703452"/>
              <a:gd name="connsiteY190" fmla="*/ 5253128 h 6099980"/>
              <a:gd name="connsiteX191" fmla="*/ 1640204 w 6703452"/>
              <a:gd name="connsiteY191" fmla="*/ 5228363 h 6099980"/>
              <a:gd name="connsiteX192" fmla="*/ 1671638 w 6703452"/>
              <a:gd name="connsiteY192" fmla="*/ 5192168 h 6099980"/>
              <a:gd name="connsiteX193" fmla="*/ 1693544 w 6703452"/>
              <a:gd name="connsiteY193" fmla="*/ 5168355 h 6099980"/>
              <a:gd name="connsiteX194" fmla="*/ 1709738 w 6703452"/>
              <a:gd name="connsiteY194" fmla="*/ 5151211 h 6099980"/>
              <a:gd name="connsiteX195" fmla="*/ 1740218 w 6703452"/>
              <a:gd name="connsiteY195" fmla="*/ 5119778 h 6099980"/>
              <a:gd name="connsiteX196" fmla="*/ 1764984 w 6703452"/>
              <a:gd name="connsiteY196" fmla="*/ 5097870 h 6099980"/>
              <a:gd name="connsiteX197" fmla="*/ 1803084 w 6703452"/>
              <a:gd name="connsiteY197" fmla="*/ 5066438 h 6099980"/>
              <a:gd name="connsiteX198" fmla="*/ 1744028 w 6703452"/>
              <a:gd name="connsiteY198" fmla="*/ 5111205 h 6099980"/>
              <a:gd name="connsiteX199" fmla="*/ 1702118 w 6703452"/>
              <a:gd name="connsiteY199" fmla="*/ 5149305 h 6099980"/>
              <a:gd name="connsiteX200" fmla="*/ 1690688 w 6703452"/>
              <a:gd name="connsiteY200" fmla="*/ 5159783 h 6099980"/>
              <a:gd name="connsiteX201" fmla="*/ 1680210 w 6703452"/>
              <a:gd name="connsiteY201" fmla="*/ 5171213 h 6099980"/>
              <a:gd name="connsiteX202" fmla="*/ 1658304 w 6703452"/>
              <a:gd name="connsiteY202" fmla="*/ 5195025 h 6099980"/>
              <a:gd name="connsiteX203" fmla="*/ 1646872 w 6703452"/>
              <a:gd name="connsiteY203" fmla="*/ 5207408 h 6099980"/>
              <a:gd name="connsiteX204" fmla="*/ 1636396 w 6703452"/>
              <a:gd name="connsiteY204" fmla="*/ 5219791 h 6099980"/>
              <a:gd name="connsiteX205" fmla="*/ 1616392 w 6703452"/>
              <a:gd name="connsiteY205" fmla="*/ 5245508 h 6099980"/>
              <a:gd name="connsiteX206" fmla="*/ 1580198 w 6703452"/>
              <a:gd name="connsiteY206" fmla="*/ 5296943 h 6099980"/>
              <a:gd name="connsiteX207" fmla="*/ 1564958 w 6703452"/>
              <a:gd name="connsiteY207" fmla="*/ 5320755 h 6099980"/>
              <a:gd name="connsiteX208" fmla="*/ 1552576 w 6703452"/>
              <a:gd name="connsiteY208" fmla="*/ 5343616 h 6099980"/>
              <a:gd name="connsiteX209" fmla="*/ 1533524 w 6703452"/>
              <a:gd name="connsiteY209" fmla="*/ 5379811 h 6099980"/>
              <a:gd name="connsiteX210" fmla="*/ 1555432 w 6703452"/>
              <a:gd name="connsiteY210" fmla="*/ 5344568 h 6099980"/>
              <a:gd name="connsiteX211" fmla="*/ 1578292 w 6703452"/>
              <a:gd name="connsiteY211" fmla="*/ 5310278 h 6099980"/>
              <a:gd name="connsiteX212" fmla="*/ 1558290 w 6703452"/>
              <a:gd name="connsiteY212" fmla="*/ 5348378 h 6099980"/>
              <a:gd name="connsiteX213" fmla="*/ 1539240 w 6703452"/>
              <a:gd name="connsiteY213" fmla="*/ 5387430 h 6099980"/>
              <a:gd name="connsiteX214" fmla="*/ 1527810 w 6703452"/>
              <a:gd name="connsiteY214" fmla="*/ 5403623 h 6099980"/>
              <a:gd name="connsiteX215" fmla="*/ 1477328 w 6703452"/>
              <a:gd name="connsiteY215" fmla="*/ 5524591 h 6099980"/>
              <a:gd name="connsiteX216" fmla="*/ 1389698 w 6703452"/>
              <a:gd name="connsiteY216" fmla="*/ 5731283 h 6099980"/>
              <a:gd name="connsiteX217" fmla="*/ 1396364 w 6703452"/>
              <a:gd name="connsiteY217" fmla="*/ 5709375 h 6099980"/>
              <a:gd name="connsiteX218" fmla="*/ 1383984 w 6703452"/>
              <a:gd name="connsiteY218" fmla="*/ 5729378 h 6099980"/>
              <a:gd name="connsiteX219" fmla="*/ 1388744 w 6703452"/>
              <a:gd name="connsiteY219" fmla="*/ 5707470 h 6099980"/>
              <a:gd name="connsiteX220" fmla="*/ 1518284 w 6703452"/>
              <a:gd name="connsiteY220" fmla="*/ 5400766 h 6099980"/>
              <a:gd name="connsiteX221" fmla="*/ 1527810 w 6703452"/>
              <a:gd name="connsiteY221" fmla="*/ 5380763 h 6099980"/>
              <a:gd name="connsiteX222" fmla="*/ 1539240 w 6703452"/>
              <a:gd name="connsiteY222" fmla="*/ 5361713 h 6099980"/>
              <a:gd name="connsiteX223" fmla="*/ 1561148 w 6703452"/>
              <a:gd name="connsiteY223" fmla="*/ 5322661 h 6099980"/>
              <a:gd name="connsiteX224" fmla="*/ 1585912 w 6703452"/>
              <a:gd name="connsiteY224" fmla="*/ 5285513 h 6099980"/>
              <a:gd name="connsiteX225" fmla="*/ 1611630 w 6703452"/>
              <a:gd name="connsiteY225" fmla="*/ 5249318 h 6099980"/>
              <a:gd name="connsiteX226" fmla="*/ 1639252 w 6703452"/>
              <a:gd name="connsiteY226" fmla="*/ 5214075 h 6099980"/>
              <a:gd name="connsiteX227" fmla="*/ 1653540 w 6703452"/>
              <a:gd name="connsiteY227" fmla="*/ 5196930 h 6099980"/>
              <a:gd name="connsiteX228" fmla="*/ 1668780 w 6703452"/>
              <a:gd name="connsiteY228" fmla="*/ 5180738 h 6099980"/>
              <a:gd name="connsiteX229" fmla="*/ 1684020 w 6703452"/>
              <a:gd name="connsiteY229" fmla="*/ 5164545 h 6099980"/>
              <a:gd name="connsiteX230" fmla="*/ 1691640 w 6703452"/>
              <a:gd name="connsiteY230" fmla="*/ 5155973 h 6099980"/>
              <a:gd name="connsiteX231" fmla="*/ 1699260 w 6703452"/>
              <a:gd name="connsiteY231" fmla="*/ 5148353 h 6099980"/>
              <a:gd name="connsiteX232" fmla="*/ 1731644 w 6703452"/>
              <a:gd name="connsiteY232" fmla="*/ 5117873 h 6099980"/>
              <a:gd name="connsiteX233" fmla="*/ 1739264 w 6703452"/>
              <a:gd name="connsiteY233" fmla="*/ 5109300 h 6099980"/>
              <a:gd name="connsiteX234" fmla="*/ 1740656 w 6703452"/>
              <a:gd name="connsiteY234" fmla="*/ 5108008 h 6099980"/>
              <a:gd name="connsiteX235" fmla="*/ 1823562 w 6703452"/>
              <a:gd name="connsiteY235" fmla="*/ 5043578 h 6099980"/>
              <a:gd name="connsiteX236" fmla="*/ 1912620 w 6703452"/>
              <a:gd name="connsiteY236" fmla="*/ 4987380 h 6099980"/>
              <a:gd name="connsiteX237" fmla="*/ 1969770 w 6703452"/>
              <a:gd name="connsiteY237" fmla="*/ 4961663 h 6099980"/>
              <a:gd name="connsiteX238" fmla="*/ 1986916 w 6703452"/>
              <a:gd name="connsiteY238" fmla="*/ 4956900 h 6099980"/>
              <a:gd name="connsiteX239" fmla="*/ 2011680 w 6703452"/>
              <a:gd name="connsiteY239" fmla="*/ 4948328 h 6099980"/>
              <a:gd name="connsiteX240" fmla="*/ 2025016 w 6703452"/>
              <a:gd name="connsiteY240" fmla="*/ 4942613 h 6099980"/>
              <a:gd name="connsiteX241" fmla="*/ 2043112 w 6703452"/>
              <a:gd name="connsiteY241" fmla="*/ 4935945 h 6099980"/>
              <a:gd name="connsiteX242" fmla="*/ 2096452 w 6703452"/>
              <a:gd name="connsiteY242" fmla="*/ 4917848 h 6099980"/>
              <a:gd name="connsiteX243" fmla="*/ 2052638 w 6703452"/>
              <a:gd name="connsiteY243" fmla="*/ 4926420 h 6099980"/>
              <a:gd name="connsiteX244" fmla="*/ 2119312 w 6703452"/>
              <a:gd name="connsiteY244" fmla="*/ 4904513 h 6099980"/>
              <a:gd name="connsiteX245" fmla="*/ 2187892 w 6703452"/>
              <a:gd name="connsiteY245" fmla="*/ 4887368 h 6099980"/>
              <a:gd name="connsiteX246" fmla="*/ 2178368 w 6703452"/>
              <a:gd name="connsiteY246" fmla="*/ 4891178 h 6099980"/>
              <a:gd name="connsiteX247" fmla="*/ 2235518 w 6703452"/>
              <a:gd name="connsiteY247" fmla="*/ 4878795 h 6099980"/>
              <a:gd name="connsiteX248" fmla="*/ 3543430 w 6703452"/>
              <a:gd name="connsiteY248" fmla="*/ 4736219 h 6099980"/>
              <a:gd name="connsiteX249" fmla="*/ 3542676 w 6703452"/>
              <a:gd name="connsiteY249" fmla="*/ 4737289 h 6099980"/>
              <a:gd name="connsiteX250" fmla="*/ 3531872 w 6703452"/>
              <a:gd name="connsiteY250" fmla="*/ 4748303 h 6099980"/>
              <a:gd name="connsiteX251" fmla="*/ 3938588 w 6703452"/>
              <a:gd name="connsiteY251" fmla="*/ 4474935 h 6099980"/>
              <a:gd name="connsiteX252" fmla="*/ 3890010 w 6703452"/>
              <a:gd name="connsiteY252" fmla="*/ 4536848 h 6099980"/>
              <a:gd name="connsiteX253" fmla="*/ 3884296 w 6703452"/>
              <a:gd name="connsiteY253" fmla="*/ 4542562 h 6099980"/>
              <a:gd name="connsiteX254" fmla="*/ 3938588 w 6703452"/>
              <a:gd name="connsiteY254" fmla="*/ 4474935 h 6099980"/>
              <a:gd name="connsiteX255" fmla="*/ 3933826 w 6703452"/>
              <a:gd name="connsiteY255" fmla="*/ 4428262 h 6099980"/>
              <a:gd name="connsiteX256" fmla="*/ 3893820 w 6703452"/>
              <a:gd name="connsiteY256" fmla="*/ 4481602 h 6099980"/>
              <a:gd name="connsiteX257" fmla="*/ 3842386 w 6703452"/>
              <a:gd name="connsiteY257" fmla="*/ 4537800 h 6099980"/>
              <a:gd name="connsiteX258" fmla="*/ 3890012 w 6703452"/>
              <a:gd name="connsiteY258" fmla="*/ 4483507 h 6099980"/>
              <a:gd name="connsiteX259" fmla="*/ 3905252 w 6703452"/>
              <a:gd name="connsiteY259" fmla="*/ 4465410 h 6099980"/>
              <a:gd name="connsiteX260" fmla="*/ 3933826 w 6703452"/>
              <a:gd name="connsiteY260" fmla="*/ 4428262 h 6099980"/>
              <a:gd name="connsiteX261" fmla="*/ 4039908 w 6703452"/>
              <a:gd name="connsiteY261" fmla="*/ 4261932 h 6099980"/>
              <a:gd name="connsiteX262" fmla="*/ 4040504 w 6703452"/>
              <a:gd name="connsiteY262" fmla="*/ 4263480 h 6099980"/>
              <a:gd name="connsiteX263" fmla="*/ 4039552 w 6703452"/>
              <a:gd name="connsiteY263" fmla="*/ 4281578 h 6099980"/>
              <a:gd name="connsiteX264" fmla="*/ 3991928 w 6703452"/>
              <a:gd name="connsiteY264" fmla="*/ 4377780 h 6099980"/>
              <a:gd name="connsiteX265" fmla="*/ 3938588 w 6703452"/>
              <a:gd name="connsiteY265" fmla="*/ 4455886 h 6099980"/>
              <a:gd name="connsiteX266" fmla="*/ 3883342 w 6703452"/>
              <a:gd name="connsiteY266" fmla="*/ 4531133 h 6099980"/>
              <a:gd name="connsiteX267" fmla="*/ 3804284 w 6703452"/>
              <a:gd name="connsiteY267" fmla="*/ 4619715 h 6099980"/>
              <a:gd name="connsiteX268" fmla="*/ 3802686 w 6703452"/>
              <a:gd name="connsiteY268" fmla="*/ 4620362 h 6099980"/>
              <a:gd name="connsiteX269" fmla="*/ 3788092 w 6703452"/>
              <a:gd name="connsiteY269" fmla="*/ 4634955 h 6099980"/>
              <a:gd name="connsiteX270" fmla="*/ 3801440 w 6703452"/>
              <a:gd name="connsiteY270" fmla="*/ 4620867 h 6099980"/>
              <a:gd name="connsiteX271" fmla="*/ 3798882 w 6703452"/>
              <a:gd name="connsiteY271" fmla="*/ 4621903 h 6099980"/>
              <a:gd name="connsiteX272" fmla="*/ 3758564 w 6703452"/>
              <a:gd name="connsiteY272" fmla="*/ 4656863 h 6099980"/>
              <a:gd name="connsiteX273" fmla="*/ 3609976 w 6703452"/>
              <a:gd name="connsiteY273" fmla="*/ 4801643 h 6099980"/>
              <a:gd name="connsiteX274" fmla="*/ 3458528 w 6703452"/>
              <a:gd name="connsiteY274" fmla="*/ 4925468 h 6099980"/>
              <a:gd name="connsiteX275" fmla="*/ 3493770 w 6703452"/>
              <a:gd name="connsiteY275" fmla="*/ 4901655 h 6099980"/>
              <a:gd name="connsiteX276" fmla="*/ 3457576 w 6703452"/>
              <a:gd name="connsiteY276" fmla="*/ 4927373 h 6099980"/>
              <a:gd name="connsiteX277" fmla="*/ 3435668 w 6703452"/>
              <a:gd name="connsiteY277" fmla="*/ 4942613 h 6099980"/>
              <a:gd name="connsiteX278" fmla="*/ 3417570 w 6703452"/>
              <a:gd name="connsiteY278" fmla="*/ 4956900 h 6099980"/>
              <a:gd name="connsiteX279" fmla="*/ 3405188 w 6703452"/>
              <a:gd name="connsiteY279" fmla="*/ 4966425 h 6099980"/>
              <a:gd name="connsiteX280" fmla="*/ 3364230 w 6703452"/>
              <a:gd name="connsiteY280" fmla="*/ 4991191 h 6099980"/>
              <a:gd name="connsiteX281" fmla="*/ 3360420 w 6703452"/>
              <a:gd name="connsiteY281" fmla="*/ 4982618 h 6099980"/>
              <a:gd name="connsiteX282" fmla="*/ 3264216 w 6703452"/>
              <a:gd name="connsiteY282" fmla="*/ 5027386 h 6099980"/>
              <a:gd name="connsiteX283" fmla="*/ 3177540 w 6703452"/>
              <a:gd name="connsiteY283" fmla="*/ 5053103 h 6099980"/>
              <a:gd name="connsiteX284" fmla="*/ 3231832 w 6703452"/>
              <a:gd name="connsiteY284" fmla="*/ 5033100 h 6099980"/>
              <a:gd name="connsiteX285" fmla="*/ 3356610 w 6703452"/>
              <a:gd name="connsiteY285" fmla="*/ 4980713 h 6099980"/>
              <a:gd name="connsiteX286" fmla="*/ 3490912 w 6703452"/>
              <a:gd name="connsiteY286" fmla="*/ 4896893 h 6099980"/>
              <a:gd name="connsiteX287" fmla="*/ 3587116 w 6703452"/>
              <a:gd name="connsiteY287" fmla="*/ 4813073 h 6099980"/>
              <a:gd name="connsiteX288" fmla="*/ 3615690 w 6703452"/>
              <a:gd name="connsiteY288" fmla="*/ 4790213 h 6099980"/>
              <a:gd name="connsiteX289" fmla="*/ 3672840 w 6703452"/>
              <a:gd name="connsiteY289" fmla="*/ 4736873 h 6099980"/>
              <a:gd name="connsiteX290" fmla="*/ 3755708 w 6703452"/>
              <a:gd name="connsiteY290" fmla="*/ 4644480 h 6099980"/>
              <a:gd name="connsiteX291" fmla="*/ 3898584 w 6703452"/>
              <a:gd name="connsiteY291" fmla="*/ 4488270 h 6099980"/>
              <a:gd name="connsiteX292" fmla="*/ 3887152 w 6703452"/>
              <a:gd name="connsiteY292" fmla="*/ 4504463 h 6099980"/>
              <a:gd name="connsiteX293" fmla="*/ 3878580 w 6703452"/>
              <a:gd name="connsiteY293" fmla="*/ 4519703 h 6099980"/>
              <a:gd name="connsiteX294" fmla="*/ 3946208 w 6703452"/>
              <a:gd name="connsiteY294" fmla="*/ 4431120 h 6099980"/>
              <a:gd name="connsiteX295" fmla="*/ 4010978 w 6703452"/>
              <a:gd name="connsiteY295" fmla="*/ 4325393 h 6099980"/>
              <a:gd name="connsiteX296" fmla="*/ 4004310 w 6703452"/>
              <a:gd name="connsiteY296" fmla="*/ 4341586 h 6099980"/>
              <a:gd name="connsiteX297" fmla="*/ 4025264 w 6703452"/>
              <a:gd name="connsiteY297" fmla="*/ 4296818 h 6099980"/>
              <a:gd name="connsiteX298" fmla="*/ 4035742 w 6703452"/>
              <a:gd name="connsiteY298" fmla="*/ 4271100 h 6099980"/>
              <a:gd name="connsiteX299" fmla="*/ 4039908 w 6703452"/>
              <a:gd name="connsiteY299" fmla="*/ 4261932 h 6099980"/>
              <a:gd name="connsiteX300" fmla="*/ 982980 w 6703452"/>
              <a:gd name="connsiteY300" fmla="*/ 4261575 h 6099980"/>
              <a:gd name="connsiteX301" fmla="*/ 943928 w 6703452"/>
              <a:gd name="connsiteY301" fmla="*/ 4309200 h 6099980"/>
              <a:gd name="connsiteX302" fmla="*/ 945832 w 6703452"/>
              <a:gd name="connsiteY302" fmla="*/ 4305390 h 6099980"/>
              <a:gd name="connsiteX303" fmla="*/ 892492 w 6703452"/>
              <a:gd name="connsiteY303" fmla="*/ 4363493 h 6099980"/>
              <a:gd name="connsiteX304" fmla="*/ 837248 w 6703452"/>
              <a:gd name="connsiteY304" fmla="*/ 4416833 h 6099980"/>
              <a:gd name="connsiteX305" fmla="*/ 837270 w 6703452"/>
              <a:gd name="connsiteY305" fmla="*/ 4416811 h 6099980"/>
              <a:gd name="connsiteX306" fmla="*/ 864872 w 6703452"/>
              <a:gd name="connsiteY306" fmla="*/ 4388258 h 6099980"/>
              <a:gd name="connsiteX307" fmla="*/ 905828 w 6703452"/>
              <a:gd name="connsiteY307" fmla="*/ 4347300 h 6099980"/>
              <a:gd name="connsiteX308" fmla="*/ 927736 w 6703452"/>
              <a:gd name="connsiteY308" fmla="*/ 4324440 h 6099980"/>
              <a:gd name="connsiteX309" fmla="*/ 948690 w 6703452"/>
              <a:gd name="connsiteY309" fmla="*/ 4301580 h 6099980"/>
              <a:gd name="connsiteX310" fmla="*/ 982980 w 6703452"/>
              <a:gd name="connsiteY310" fmla="*/ 4261575 h 6099980"/>
              <a:gd name="connsiteX311" fmla="*/ 3967164 w 6703452"/>
              <a:gd name="connsiteY311" fmla="*/ 4118700 h 6099980"/>
              <a:gd name="connsiteX312" fmla="*/ 3965258 w 6703452"/>
              <a:gd name="connsiteY312" fmla="*/ 4132988 h 6099980"/>
              <a:gd name="connsiteX313" fmla="*/ 3962400 w 6703452"/>
              <a:gd name="connsiteY313" fmla="*/ 4149180 h 6099980"/>
              <a:gd name="connsiteX314" fmla="*/ 3954780 w 6703452"/>
              <a:gd name="connsiteY314" fmla="*/ 4194900 h 6099980"/>
              <a:gd name="connsiteX315" fmla="*/ 3965258 w 6703452"/>
              <a:gd name="connsiteY315" fmla="*/ 4168230 h 6099980"/>
              <a:gd name="connsiteX316" fmla="*/ 3944304 w 6703452"/>
              <a:gd name="connsiteY316" fmla="*/ 4235858 h 6099980"/>
              <a:gd name="connsiteX317" fmla="*/ 3915728 w 6703452"/>
              <a:gd name="connsiteY317" fmla="*/ 4297770 h 6099980"/>
              <a:gd name="connsiteX318" fmla="*/ 3881438 w 6703452"/>
              <a:gd name="connsiteY318" fmla="*/ 4359683 h 6099980"/>
              <a:gd name="connsiteX319" fmla="*/ 3930016 w 6703452"/>
              <a:gd name="connsiteY319" fmla="*/ 4287293 h 6099980"/>
              <a:gd name="connsiteX320" fmla="*/ 3845244 w 6703452"/>
              <a:gd name="connsiteY320" fmla="*/ 4418738 h 6099980"/>
              <a:gd name="connsiteX321" fmla="*/ 3741420 w 6703452"/>
              <a:gd name="connsiteY321" fmla="*/ 4536848 h 6099980"/>
              <a:gd name="connsiteX322" fmla="*/ 3789998 w 6703452"/>
              <a:gd name="connsiteY322" fmla="*/ 4481603 h 6099980"/>
              <a:gd name="connsiteX323" fmla="*/ 3842386 w 6703452"/>
              <a:gd name="connsiteY323" fmla="*/ 4414928 h 6099980"/>
              <a:gd name="connsiteX324" fmla="*/ 3860484 w 6703452"/>
              <a:gd name="connsiteY324" fmla="*/ 4389210 h 6099980"/>
              <a:gd name="connsiteX325" fmla="*/ 3868104 w 6703452"/>
              <a:gd name="connsiteY325" fmla="*/ 4375875 h 6099980"/>
              <a:gd name="connsiteX326" fmla="*/ 3842386 w 6703452"/>
              <a:gd name="connsiteY326" fmla="*/ 4403498 h 6099980"/>
              <a:gd name="connsiteX327" fmla="*/ 3784284 w 6703452"/>
              <a:gd name="connsiteY327" fmla="*/ 4483508 h 6099980"/>
              <a:gd name="connsiteX328" fmla="*/ 3809048 w 6703452"/>
              <a:gd name="connsiteY328" fmla="*/ 4449218 h 6099980"/>
              <a:gd name="connsiteX329" fmla="*/ 3758566 w 6703452"/>
              <a:gd name="connsiteY329" fmla="*/ 4500653 h 6099980"/>
              <a:gd name="connsiteX330" fmla="*/ 3698558 w 6703452"/>
              <a:gd name="connsiteY330" fmla="*/ 4565423 h 6099980"/>
              <a:gd name="connsiteX331" fmla="*/ 3720466 w 6703452"/>
              <a:gd name="connsiteY331" fmla="*/ 4551135 h 6099980"/>
              <a:gd name="connsiteX332" fmla="*/ 3543430 w 6703452"/>
              <a:gd name="connsiteY332" fmla="*/ 4736219 h 6099980"/>
              <a:gd name="connsiteX333" fmla="*/ 3546158 w 6703452"/>
              <a:gd name="connsiteY333" fmla="*/ 4732348 h 6099980"/>
              <a:gd name="connsiteX334" fmla="*/ 3546158 w 6703452"/>
              <a:gd name="connsiteY334" fmla="*/ 4729253 h 6099980"/>
              <a:gd name="connsiteX335" fmla="*/ 3493772 w 6703452"/>
              <a:gd name="connsiteY335" fmla="*/ 4777830 h 6099980"/>
              <a:gd name="connsiteX336" fmla="*/ 3465196 w 6703452"/>
              <a:gd name="connsiteY336" fmla="*/ 4802595 h 6099980"/>
              <a:gd name="connsiteX337" fmla="*/ 3424238 w 6703452"/>
              <a:gd name="connsiteY337" fmla="*/ 4833075 h 6099980"/>
              <a:gd name="connsiteX338" fmla="*/ 3507104 w 6703452"/>
              <a:gd name="connsiteY338" fmla="*/ 4760685 h 6099980"/>
              <a:gd name="connsiteX339" fmla="*/ 3408046 w 6703452"/>
              <a:gd name="connsiteY339" fmla="*/ 4838790 h 6099980"/>
              <a:gd name="connsiteX340" fmla="*/ 3379472 w 6703452"/>
              <a:gd name="connsiteY340" fmla="*/ 4857840 h 6099980"/>
              <a:gd name="connsiteX341" fmla="*/ 3357564 w 6703452"/>
              <a:gd name="connsiteY341" fmla="*/ 4872128 h 6099980"/>
              <a:gd name="connsiteX342" fmla="*/ 3335656 w 6703452"/>
              <a:gd name="connsiteY342" fmla="*/ 4884510 h 6099980"/>
              <a:gd name="connsiteX343" fmla="*/ 3323272 w 6703452"/>
              <a:gd name="connsiteY343" fmla="*/ 4892130 h 6099980"/>
              <a:gd name="connsiteX344" fmla="*/ 3308986 w 6703452"/>
              <a:gd name="connsiteY344" fmla="*/ 4899750 h 6099980"/>
              <a:gd name="connsiteX345" fmla="*/ 3269932 w 6703452"/>
              <a:gd name="connsiteY345" fmla="*/ 4919753 h 6099980"/>
              <a:gd name="connsiteX346" fmla="*/ 3243264 w 6703452"/>
              <a:gd name="connsiteY346" fmla="*/ 4932135 h 6099980"/>
              <a:gd name="connsiteX347" fmla="*/ 3210878 w 6703452"/>
              <a:gd name="connsiteY347" fmla="*/ 4944518 h 6099980"/>
              <a:gd name="connsiteX348" fmla="*/ 3214688 w 6703452"/>
              <a:gd name="connsiteY348" fmla="*/ 4942613 h 6099980"/>
              <a:gd name="connsiteX349" fmla="*/ 3082292 w 6703452"/>
              <a:gd name="connsiteY349" fmla="*/ 4971188 h 6099980"/>
              <a:gd name="connsiteX350" fmla="*/ 2948940 w 6703452"/>
              <a:gd name="connsiteY350" fmla="*/ 4972140 h 6099980"/>
              <a:gd name="connsiteX351" fmla="*/ 2951798 w 6703452"/>
              <a:gd name="connsiteY351" fmla="*/ 4967378 h 6099980"/>
              <a:gd name="connsiteX352" fmla="*/ 2899412 w 6703452"/>
              <a:gd name="connsiteY352" fmla="*/ 4964520 h 6099980"/>
              <a:gd name="connsiteX353" fmla="*/ 2866072 w 6703452"/>
              <a:gd name="connsiteY353" fmla="*/ 4958805 h 6099980"/>
              <a:gd name="connsiteX354" fmla="*/ 2737486 w 6703452"/>
              <a:gd name="connsiteY354" fmla="*/ 4931182 h 6099980"/>
              <a:gd name="connsiteX355" fmla="*/ 2762252 w 6703452"/>
              <a:gd name="connsiteY355" fmla="*/ 4935945 h 6099980"/>
              <a:gd name="connsiteX356" fmla="*/ 2718436 w 6703452"/>
              <a:gd name="connsiteY356" fmla="*/ 4920705 h 6099980"/>
              <a:gd name="connsiteX357" fmla="*/ 2554604 w 6703452"/>
              <a:gd name="connsiteY357" fmla="*/ 4893082 h 6099980"/>
              <a:gd name="connsiteX358" fmla="*/ 2481264 w 6703452"/>
              <a:gd name="connsiteY358" fmla="*/ 4886415 h 6099980"/>
              <a:gd name="connsiteX359" fmla="*/ 2436496 w 6703452"/>
              <a:gd name="connsiteY359" fmla="*/ 4883557 h 6099980"/>
              <a:gd name="connsiteX360" fmla="*/ 2381252 w 6703452"/>
              <a:gd name="connsiteY360" fmla="*/ 4881653 h 6099980"/>
              <a:gd name="connsiteX361" fmla="*/ 2361248 w 6703452"/>
              <a:gd name="connsiteY361" fmla="*/ 4876890 h 6099980"/>
              <a:gd name="connsiteX362" fmla="*/ 2346960 w 6703452"/>
              <a:gd name="connsiteY362" fmla="*/ 4873080 h 6099980"/>
              <a:gd name="connsiteX363" fmla="*/ 2496504 w 6703452"/>
              <a:gd name="connsiteY363" fmla="*/ 4879748 h 6099980"/>
              <a:gd name="connsiteX364" fmla="*/ 2483168 w 6703452"/>
              <a:gd name="connsiteY364" fmla="*/ 4874985 h 6099980"/>
              <a:gd name="connsiteX365" fmla="*/ 2431732 w 6703452"/>
              <a:gd name="connsiteY365" fmla="*/ 4870223 h 6099980"/>
              <a:gd name="connsiteX366" fmla="*/ 2418398 w 6703452"/>
              <a:gd name="connsiteY366" fmla="*/ 4866413 h 6099980"/>
              <a:gd name="connsiteX367" fmla="*/ 2369820 w 6703452"/>
              <a:gd name="connsiteY367" fmla="*/ 4864508 h 6099980"/>
              <a:gd name="connsiteX368" fmla="*/ 2323148 w 6703452"/>
              <a:gd name="connsiteY368" fmla="*/ 4865460 h 6099980"/>
              <a:gd name="connsiteX369" fmla="*/ 2300288 w 6703452"/>
              <a:gd name="connsiteY369" fmla="*/ 4866413 h 6099980"/>
              <a:gd name="connsiteX370" fmla="*/ 2277428 w 6703452"/>
              <a:gd name="connsiteY370" fmla="*/ 4868318 h 6099980"/>
              <a:gd name="connsiteX371" fmla="*/ 2229804 w 6703452"/>
              <a:gd name="connsiteY371" fmla="*/ 4874033 h 6099980"/>
              <a:gd name="connsiteX372" fmla="*/ 2270760 w 6703452"/>
              <a:gd name="connsiteY372" fmla="*/ 4868318 h 6099980"/>
              <a:gd name="connsiteX373" fmla="*/ 2311718 w 6703452"/>
              <a:gd name="connsiteY373" fmla="*/ 4863555 h 6099980"/>
              <a:gd name="connsiteX374" fmla="*/ 2394586 w 6703452"/>
              <a:gd name="connsiteY374" fmla="*/ 4860698 h 6099980"/>
              <a:gd name="connsiteX375" fmla="*/ 2436496 w 6703452"/>
              <a:gd name="connsiteY375" fmla="*/ 4861650 h 6099980"/>
              <a:gd name="connsiteX376" fmla="*/ 2477452 w 6703452"/>
              <a:gd name="connsiteY376" fmla="*/ 4865460 h 6099980"/>
              <a:gd name="connsiteX377" fmla="*/ 2557464 w 6703452"/>
              <a:gd name="connsiteY377" fmla="*/ 4875938 h 6099980"/>
              <a:gd name="connsiteX378" fmla="*/ 2858452 w 6703452"/>
              <a:gd name="connsiteY378" fmla="*/ 4936898 h 6099980"/>
              <a:gd name="connsiteX379" fmla="*/ 2999424 w 6703452"/>
              <a:gd name="connsiteY379" fmla="*/ 4952138 h 6099980"/>
              <a:gd name="connsiteX380" fmla="*/ 3135630 w 6703452"/>
              <a:gd name="connsiteY380" fmla="*/ 4942613 h 6099980"/>
              <a:gd name="connsiteX381" fmla="*/ 3388044 w 6703452"/>
              <a:gd name="connsiteY381" fmla="*/ 4833075 h 6099980"/>
              <a:gd name="connsiteX382" fmla="*/ 3394712 w 6703452"/>
              <a:gd name="connsiteY382" fmla="*/ 4826408 h 6099980"/>
              <a:gd name="connsiteX383" fmla="*/ 3413760 w 6703452"/>
              <a:gd name="connsiteY383" fmla="*/ 4814978 h 6099980"/>
              <a:gd name="connsiteX384" fmla="*/ 3517584 w 6703452"/>
              <a:gd name="connsiteY384" fmla="*/ 4731158 h 6099980"/>
              <a:gd name="connsiteX385" fmla="*/ 3616644 w 6703452"/>
              <a:gd name="connsiteY385" fmla="*/ 4637813 h 6099980"/>
              <a:gd name="connsiteX386" fmla="*/ 3653792 w 6703452"/>
              <a:gd name="connsiteY386" fmla="*/ 4596855 h 6099980"/>
              <a:gd name="connsiteX387" fmla="*/ 3716656 w 6703452"/>
              <a:gd name="connsiteY387" fmla="*/ 4530180 h 6099980"/>
              <a:gd name="connsiteX388" fmla="*/ 3687128 w 6703452"/>
              <a:gd name="connsiteY388" fmla="*/ 4566375 h 6099980"/>
              <a:gd name="connsiteX389" fmla="*/ 3707130 w 6703452"/>
              <a:gd name="connsiteY389" fmla="*/ 4545420 h 6099980"/>
              <a:gd name="connsiteX390" fmla="*/ 3758566 w 6703452"/>
              <a:gd name="connsiteY390" fmla="*/ 4489223 h 6099980"/>
              <a:gd name="connsiteX391" fmla="*/ 3806192 w 6703452"/>
              <a:gd name="connsiteY391" fmla="*/ 4434930 h 6099980"/>
              <a:gd name="connsiteX392" fmla="*/ 3861436 w 6703452"/>
              <a:gd name="connsiteY392" fmla="*/ 4365398 h 6099980"/>
              <a:gd name="connsiteX393" fmla="*/ 3896678 w 6703452"/>
              <a:gd name="connsiteY393" fmla="*/ 4302533 h 6099980"/>
              <a:gd name="connsiteX394" fmla="*/ 3960496 w 6703452"/>
              <a:gd name="connsiteY394" fmla="*/ 4138703 h 6099980"/>
              <a:gd name="connsiteX395" fmla="*/ 3965258 w 6703452"/>
              <a:gd name="connsiteY395" fmla="*/ 4130130 h 6099980"/>
              <a:gd name="connsiteX396" fmla="*/ 4078604 w 6703452"/>
              <a:gd name="connsiteY396" fmla="*/ 4072027 h 6099980"/>
              <a:gd name="connsiteX397" fmla="*/ 4073844 w 6703452"/>
              <a:gd name="connsiteY397" fmla="*/ 4105365 h 6099980"/>
              <a:gd name="connsiteX398" fmla="*/ 4066224 w 6703452"/>
              <a:gd name="connsiteY398" fmla="*/ 4155847 h 6099980"/>
              <a:gd name="connsiteX399" fmla="*/ 4078604 w 6703452"/>
              <a:gd name="connsiteY399" fmla="*/ 4072027 h 6099980"/>
              <a:gd name="connsiteX400" fmla="*/ 3986212 w 6703452"/>
              <a:gd name="connsiteY400" fmla="*/ 4023450 h 6099980"/>
              <a:gd name="connsiteX401" fmla="*/ 3970020 w 6703452"/>
              <a:gd name="connsiteY401" fmla="*/ 4122510 h 6099980"/>
              <a:gd name="connsiteX402" fmla="*/ 3973830 w 6703452"/>
              <a:gd name="connsiteY402" fmla="*/ 4075838 h 6099980"/>
              <a:gd name="connsiteX403" fmla="*/ 3986212 w 6703452"/>
              <a:gd name="connsiteY403" fmla="*/ 4023450 h 6099980"/>
              <a:gd name="connsiteX404" fmla="*/ 4027170 w 6703452"/>
              <a:gd name="connsiteY404" fmla="*/ 3831045 h 6099980"/>
              <a:gd name="connsiteX405" fmla="*/ 4018598 w 6703452"/>
              <a:gd name="connsiteY405" fmla="*/ 3881527 h 6099980"/>
              <a:gd name="connsiteX406" fmla="*/ 3989070 w 6703452"/>
              <a:gd name="connsiteY406" fmla="*/ 4037737 h 6099980"/>
              <a:gd name="connsiteX407" fmla="*/ 3986212 w 6703452"/>
              <a:gd name="connsiteY407" fmla="*/ 4022498 h 6099980"/>
              <a:gd name="connsiteX408" fmla="*/ 4002404 w 6703452"/>
              <a:gd name="connsiteY408" fmla="*/ 3927248 h 6099980"/>
              <a:gd name="connsiteX409" fmla="*/ 4013836 w 6703452"/>
              <a:gd name="connsiteY409" fmla="*/ 3878670 h 6099980"/>
              <a:gd name="connsiteX410" fmla="*/ 4019552 w 6703452"/>
              <a:gd name="connsiteY410" fmla="*/ 3854858 h 6099980"/>
              <a:gd name="connsiteX411" fmla="*/ 4194376 w 6703452"/>
              <a:gd name="connsiteY411" fmla="*/ 3649423 h 6099980"/>
              <a:gd name="connsiteX412" fmla="*/ 4184452 w 6703452"/>
              <a:gd name="connsiteY412" fmla="*/ 3670907 h 6099980"/>
              <a:gd name="connsiteX413" fmla="*/ 4170044 w 6703452"/>
              <a:gd name="connsiteY413" fmla="*/ 3699601 h 6099980"/>
              <a:gd name="connsiteX414" fmla="*/ 4186238 w 6703452"/>
              <a:gd name="connsiteY414" fmla="*/ 3665311 h 6099980"/>
              <a:gd name="connsiteX415" fmla="*/ 4249104 w 6703452"/>
              <a:gd name="connsiteY415" fmla="*/ 3593873 h 6099980"/>
              <a:gd name="connsiteX416" fmla="*/ 4162424 w 6703452"/>
              <a:gd name="connsiteY416" fmla="*/ 3824378 h 6099980"/>
              <a:gd name="connsiteX417" fmla="*/ 4148138 w 6703452"/>
              <a:gd name="connsiteY417" fmla="*/ 3883433 h 6099980"/>
              <a:gd name="connsiteX418" fmla="*/ 4137660 w 6703452"/>
              <a:gd name="connsiteY418" fmla="*/ 3942488 h 6099980"/>
              <a:gd name="connsiteX419" fmla="*/ 4124324 w 6703452"/>
              <a:gd name="connsiteY419" fmla="*/ 4065361 h 6099980"/>
              <a:gd name="connsiteX420" fmla="*/ 4109084 w 6703452"/>
              <a:gd name="connsiteY420" fmla="*/ 4169183 h 6099980"/>
              <a:gd name="connsiteX421" fmla="*/ 4070984 w 6703452"/>
              <a:gd name="connsiteY421" fmla="*/ 4296818 h 6099980"/>
              <a:gd name="connsiteX422" fmla="*/ 4010978 w 6703452"/>
              <a:gd name="connsiteY422" fmla="*/ 4410165 h 6099980"/>
              <a:gd name="connsiteX423" fmla="*/ 3959544 w 6703452"/>
              <a:gd name="connsiteY423" fmla="*/ 4486365 h 6099980"/>
              <a:gd name="connsiteX424" fmla="*/ 3881438 w 6703452"/>
              <a:gd name="connsiteY424" fmla="*/ 4568280 h 6099980"/>
              <a:gd name="connsiteX425" fmla="*/ 3902392 w 6703452"/>
              <a:gd name="connsiteY425" fmla="*/ 4549230 h 6099980"/>
              <a:gd name="connsiteX426" fmla="*/ 3820478 w 6703452"/>
              <a:gd name="connsiteY426" fmla="*/ 4634003 h 6099980"/>
              <a:gd name="connsiteX427" fmla="*/ 3733800 w 6703452"/>
              <a:gd name="connsiteY427" fmla="*/ 4721633 h 6099980"/>
              <a:gd name="connsiteX428" fmla="*/ 3587116 w 6703452"/>
              <a:gd name="connsiteY428" fmla="*/ 4865461 h 6099980"/>
              <a:gd name="connsiteX429" fmla="*/ 3633788 w 6703452"/>
              <a:gd name="connsiteY429" fmla="*/ 4814978 h 6099980"/>
              <a:gd name="connsiteX430" fmla="*/ 3519488 w 6703452"/>
              <a:gd name="connsiteY430" fmla="*/ 4914991 h 6099980"/>
              <a:gd name="connsiteX431" fmla="*/ 3468052 w 6703452"/>
              <a:gd name="connsiteY431" fmla="*/ 4954043 h 6099980"/>
              <a:gd name="connsiteX432" fmla="*/ 3442336 w 6703452"/>
              <a:gd name="connsiteY432" fmla="*/ 4972141 h 6099980"/>
              <a:gd name="connsiteX433" fmla="*/ 3416618 w 6703452"/>
              <a:gd name="connsiteY433" fmla="*/ 4989286 h 6099980"/>
              <a:gd name="connsiteX434" fmla="*/ 3430904 w 6703452"/>
              <a:gd name="connsiteY434" fmla="*/ 4979761 h 6099980"/>
              <a:gd name="connsiteX435" fmla="*/ 3439478 w 6703452"/>
              <a:gd name="connsiteY435" fmla="*/ 4972141 h 6099980"/>
              <a:gd name="connsiteX436" fmla="*/ 3389948 w 6703452"/>
              <a:gd name="connsiteY436" fmla="*/ 4999763 h 6099980"/>
              <a:gd name="connsiteX437" fmla="*/ 3338512 w 6703452"/>
              <a:gd name="connsiteY437" fmla="*/ 5027386 h 6099980"/>
              <a:gd name="connsiteX438" fmla="*/ 3285172 w 6703452"/>
              <a:gd name="connsiteY438" fmla="*/ 5051198 h 6099980"/>
              <a:gd name="connsiteX439" fmla="*/ 3231832 w 6703452"/>
              <a:gd name="connsiteY439" fmla="*/ 5069295 h 6099980"/>
              <a:gd name="connsiteX440" fmla="*/ 3284220 w 6703452"/>
              <a:gd name="connsiteY440" fmla="*/ 5050245 h 6099980"/>
              <a:gd name="connsiteX441" fmla="*/ 3253740 w 6703452"/>
              <a:gd name="connsiteY441" fmla="*/ 5059770 h 6099980"/>
              <a:gd name="connsiteX442" fmla="*/ 3237548 w 6703452"/>
              <a:gd name="connsiteY442" fmla="*/ 5065486 h 6099980"/>
              <a:gd name="connsiteX443" fmla="*/ 3220404 w 6703452"/>
              <a:gd name="connsiteY443" fmla="*/ 5070248 h 6099980"/>
              <a:gd name="connsiteX444" fmla="*/ 3188970 w 6703452"/>
              <a:gd name="connsiteY444" fmla="*/ 5078820 h 6099980"/>
              <a:gd name="connsiteX445" fmla="*/ 3145156 w 6703452"/>
              <a:gd name="connsiteY445" fmla="*/ 5088345 h 6099980"/>
              <a:gd name="connsiteX446" fmla="*/ 3122296 w 6703452"/>
              <a:gd name="connsiteY446" fmla="*/ 5092155 h 6099980"/>
              <a:gd name="connsiteX447" fmla="*/ 3103244 w 6703452"/>
              <a:gd name="connsiteY447" fmla="*/ 5095013 h 6099980"/>
              <a:gd name="connsiteX448" fmla="*/ 3090878 w 6703452"/>
              <a:gd name="connsiteY448" fmla="*/ 5097454 h 6099980"/>
              <a:gd name="connsiteX449" fmla="*/ 3088816 w 6703452"/>
              <a:gd name="connsiteY449" fmla="*/ 5098693 h 6099980"/>
              <a:gd name="connsiteX450" fmla="*/ 3026092 w 6703452"/>
              <a:gd name="connsiteY450" fmla="*/ 5101680 h 6099980"/>
              <a:gd name="connsiteX451" fmla="*/ 3029904 w 6703452"/>
              <a:gd name="connsiteY451" fmla="*/ 5102633 h 6099980"/>
              <a:gd name="connsiteX452" fmla="*/ 2994660 w 6703452"/>
              <a:gd name="connsiteY452" fmla="*/ 5100728 h 6099980"/>
              <a:gd name="connsiteX453" fmla="*/ 2922270 w 6703452"/>
              <a:gd name="connsiteY453" fmla="*/ 5093108 h 6099980"/>
              <a:gd name="connsiteX454" fmla="*/ 2842260 w 6703452"/>
              <a:gd name="connsiteY454" fmla="*/ 5075963 h 6099980"/>
              <a:gd name="connsiteX455" fmla="*/ 2878456 w 6703452"/>
              <a:gd name="connsiteY455" fmla="*/ 5079773 h 6099980"/>
              <a:gd name="connsiteX456" fmla="*/ 2906078 w 6703452"/>
              <a:gd name="connsiteY456" fmla="*/ 5081678 h 6099980"/>
              <a:gd name="connsiteX457" fmla="*/ 2943224 w 6703452"/>
              <a:gd name="connsiteY457" fmla="*/ 5083583 h 6099980"/>
              <a:gd name="connsiteX458" fmla="*/ 2970848 w 6703452"/>
              <a:gd name="connsiteY458" fmla="*/ 5084536 h 6099980"/>
              <a:gd name="connsiteX459" fmla="*/ 3007044 w 6703452"/>
              <a:gd name="connsiteY459" fmla="*/ 5085488 h 6099980"/>
              <a:gd name="connsiteX460" fmla="*/ 3045144 w 6703452"/>
              <a:gd name="connsiteY460" fmla="*/ 5088345 h 6099980"/>
              <a:gd name="connsiteX461" fmla="*/ 3089910 w 6703452"/>
              <a:gd name="connsiteY461" fmla="*/ 5087393 h 6099980"/>
              <a:gd name="connsiteX462" fmla="*/ 3139440 w 6703452"/>
              <a:gd name="connsiteY462" fmla="*/ 5081678 h 6099980"/>
              <a:gd name="connsiteX463" fmla="*/ 3191828 w 6703452"/>
              <a:gd name="connsiteY463" fmla="*/ 5071200 h 6099980"/>
              <a:gd name="connsiteX464" fmla="*/ 3404236 w 6703452"/>
              <a:gd name="connsiteY464" fmla="*/ 4981666 h 6099980"/>
              <a:gd name="connsiteX465" fmla="*/ 3435668 w 6703452"/>
              <a:gd name="connsiteY465" fmla="*/ 4957853 h 6099980"/>
              <a:gd name="connsiteX466" fmla="*/ 3457576 w 6703452"/>
              <a:gd name="connsiteY466" fmla="*/ 4942613 h 6099980"/>
              <a:gd name="connsiteX467" fmla="*/ 3500438 w 6703452"/>
              <a:gd name="connsiteY467" fmla="*/ 4911180 h 6099980"/>
              <a:gd name="connsiteX468" fmla="*/ 3471864 w 6703452"/>
              <a:gd name="connsiteY468" fmla="*/ 4935945 h 6099980"/>
              <a:gd name="connsiteX469" fmla="*/ 3426144 w 6703452"/>
              <a:gd name="connsiteY469" fmla="*/ 4968330 h 6099980"/>
              <a:gd name="connsiteX470" fmla="*/ 3422332 w 6703452"/>
              <a:gd name="connsiteY470" fmla="*/ 4977855 h 6099980"/>
              <a:gd name="connsiteX471" fmla="*/ 3541396 w 6703452"/>
              <a:gd name="connsiteY471" fmla="*/ 4894988 h 6099980"/>
              <a:gd name="connsiteX472" fmla="*/ 3590924 w 6703452"/>
              <a:gd name="connsiteY472" fmla="*/ 4851173 h 6099980"/>
              <a:gd name="connsiteX473" fmla="*/ 3619500 w 6703452"/>
              <a:gd name="connsiteY473" fmla="*/ 4820693 h 6099980"/>
              <a:gd name="connsiteX474" fmla="*/ 3544252 w 6703452"/>
              <a:gd name="connsiteY474" fmla="*/ 4883558 h 6099980"/>
              <a:gd name="connsiteX475" fmla="*/ 3538538 w 6703452"/>
              <a:gd name="connsiteY475" fmla="*/ 4882605 h 6099980"/>
              <a:gd name="connsiteX476" fmla="*/ 3532824 w 6703452"/>
              <a:gd name="connsiteY476" fmla="*/ 4881653 h 6099980"/>
              <a:gd name="connsiteX477" fmla="*/ 3453766 w 6703452"/>
              <a:gd name="connsiteY477" fmla="*/ 4938803 h 6099980"/>
              <a:gd name="connsiteX478" fmla="*/ 3482340 w 6703452"/>
              <a:gd name="connsiteY478" fmla="*/ 4916895 h 6099980"/>
              <a:gd name="connsiteX479" fmla="*/ 3509010 w 6703452"/>
              <a:gd name="connsiteY479" fmla="*/ 4894988 h 6099980"/>
              <a:gd name="connsiteX480" fmla="*/ 3539492 w 6703452"/>
              <a:gd name="connsiteY480" fmla="*/ 4869271 h 6099980"/>
              <a:gd name="connsiteX481" fmla="*/ 3578544 w 6703452"/>
              <a:gd name="connsiteY481" fmla="*/ 4834980 h 6099980"/>
              <a:gd name="connsiteX482" fmla="*/ 3599498 w 6703452"/>
              <a:gd name="connsiteY482" fmla="*/ 4819740 h 6099980"/>
              <a:gd name="connsiteX483" fmla="*/ 3561398 w 6703452"/>
              <a:gd name="connsiteY483" fmla="*/ 4856888 h 6099980"/>
              <a:gd name="connsiteX484" fmla="*/ 3545204 w 6703452"/>
              <a:gd name="connsiteY484" fmla="*/ 4874033 h 6099980"/>
              <a:gd name="connsiteX485" fmla="*/ 3631884 w 6703452"/>
              <a:gd name="connsiteY485" fmla="*/ 4799738 h 6099980"/>
              <a:gd name="connsiteX486" fmla="*/ 3644266 w 6703452"/>
              <a:gd name="connsiteY486" fmla="*/ 4774973 h 6099980"/>
              <a:gd name="connsiteX487" fmla="*/ 3786188 w 6703452"/>
              <a:gd name="connsiteY487" fmla="*/ 4634003 h 6099980"/>
              <a:gd name="connsiteX488" fmla="*/ 3652838 w 6703452"/>
              <a:gd name="connsiteY488" fmla="*/ 4777830 h 6099980"/>
              <a:gd name="connsiteX489" fmla="*/ 3793808 w 6703452"/>
              <a:gd name="connsiteY489" fmla="*/ 4637813 h 6099980"/>
              <a:gd name="connsiteX490" fmla="*/ 3884296 w 6703452"/>
              <a:gd name="connsiteY490" fmla="*/ 4546373 h 6099980"/>
              <a:gd name="connsiteX491" fmla="*/ 3998596 w 6703452"/>
              <a:gd name="connsiteY491" fmla="*/ 4383495 h 6099980"/>
              <a:gd name="connsiteX492" fmla="*/ 4038600 w 6703452"/>
              <a:gd name="connsiteY492" fmla="*/ 4296818 h 6099980"/>
              <a:gd name="connsiteX493" fmla="*/ 4064318 w 6703452"/>
              <a:gd name="connsiteY493" fmla="*/ 4206330 h 6099980"/>
              <a:gd name="connsiteX494" fmla="*/ 4089084 w 6703452"/>
              <a:gd name="connsiteY494" fmla="*/ 4024403 h 6099980"/>
              <a:gd name="connsiteX495" fmla="*/ 4103370 w 6703452"/>
              <a:gd name="connsiteY495" fmla="*/ 3931058 h 6099980"/>
              <a:gd name="connsiteX496" fmla="*/ 4113848 w 6703452"/>
              <a:gd name="connsiteY496" fmla="*/ 3882480 h 6099980"/>
              <a:gd name="connsiteX497" fmla="*/ 4128136 w 6703452"/>
              <a:gd name="connsiteY497" fmla="*/ 3832950 h 6099980"/>
              <a:gd name="connsiteX498" fmla="*/ 4140518 w 6703452"/>
              <a:gd name="connsiteY498" fmla="*/ 3798661 h 6099980"/>
              <a:gd name="connsiteX499" fmla="*/ 4150044 w 6703452"/>
              <a:gd name="connsiteY499" fmla="*/ 3774848 h 6099980"/>
              <a:gd name="connsiteX500" fmla="*/ 4161472 w 6703452"/>
              <a:gd name="connsiteY500" fmla="*/ 3752940 h 6099980"/>
              <a:gd name="connsiteX501" fmla="*/ 4155758 w 6703452"/>
              <a:gd name="connsiteY501" fmla="*/ 3785325 h 6099980"/>
              <a:gd name="connsiteX502" fmla="*/ 4178618 w 6703452"/>
              <a:gd name="connsiteY502" fmla="*/ 3726270 h 6099980"/>
              <a:gd name="connsiteX503" fmla="*/ 4190048 w 6703452"/>
              <a:gd name="connsiteY503" fmla="*/ 3695790 h 6099980"/>
              <a:gd name="connsiteX504" fmla="*/ 4215766 w 6703452"/>
              <a:gd name="connsiteY504" fmla="*/ 3632925 h 6099980"/>
              <a:gd name="connsiteX505" fmla="*/ 4197668 w 6703452"/>
              <a:gd name="connsiteY505" fmla="*/ 3681503 h 6099980"/>
              <a:gd name="connsiteX506" fmla="*/ 4222432 w 6703452"/>
              <a:gd name="connsiteY506" fmla="*/ 3646261 h 6099980"/>
              <a:gd name="connsiteX507" fmla="*/ 4249104 w 6703452"/>
              <a:gd name="connsiteY507" fmla="*/ 3593873 h 6099980"/>
              <a:gd name="connsiteX508" fmla="*/ 4281488 w 6703452"/>
              <a:gd name="connsiteY508" fmla="*/ 3530055 h 6099980"/>
              <a:gd name="connsiteX509" fmla="*/ 4249104 w 6703452"/>
              <a:gd name="connsiteY509" fmla="*/ 3593873 h 6099980"/>
              <a:gd name="connsiteX510" fmla="*/ 4281488 w 6703452"/>
              <a:gd name="connsiteY510" fmla="*/ 3530055 h 6099980"/>
              <a:gd name="connsiteX511" fmla="*/ 4270058 w 6703452"/>
              <a:gd name="connsiteY511" fmla="*/ 3514815 h 6099980"/>
              <a:gd name="connsiteX512" fmla="*/ 4248152 w 6703452"/>
              <a:gd name="connsiteY512" fmla="*/ 3555773 h 6099980"/>
              <a:gd name="connsiteX513" fmla="*/ 4251960 w 6703452"/>
              <a:gd name="connsiteY513" fmla="*/ 3546248 h 6099980"/>
              <a:gd name="connsiteX514" fmla="*/ 4270058 w 6703452"/>
              <a:gd name="connsiteY514" fmla="*/ 3514815 h 6099980"/>
              <a:gd name="connsiteX515" fmla="*/ 4290298 w 6703452"/>
              <a:gd name="connsiteY515" fmla="*/ 3505053 h 6099980"/>
              <a:gd name="connsiteX516" fmla="*/ 4291966 w 6703452"/>
              <a:gd name="connsiteY516" fmla="*/ 3505290 h 6099980"/>
              <a:gd name="connsiteX517" fmla="*/ 4281488 w 6703452"/>
              <a:gd name="connsiteY517" fmla="*/ 3520530 h 6099980"/>
              <a:gd name="connsiteX518" fmla="*/ 4284344 w 6703452"/>
              <a:gd name="connsiteY518" fmla="*/ 3511958 h 6099980"/>
              <a:gd name="connsiteX519" fmla="*/ 4290298 w 6703452"/>
              <a:gd name="connsiteY519" fmla="*/ 3505053 h 6099980"/>
              <a:gd name="connsiteX520" fmla="*/ 4308158 w 6703452"/>
              <a:gd name="connsiteY520" fmla="*/ 3483383 h 6099980"/>
              <a:gd name="connsiteX521" fmla="*/ 4281488 w 6703452"/>
              <a:gd name="connsiteY521" fmla="*/ 3530055 h 6099980"/>
              <a:gd name="connsiteX522" fmla="*/ 4292918 w 6703452"/>
              <a:gd name="connsiteY522" fmla="*/ 3506243 h 6099980"/>
              <a:gd name="connsiteX523" fmla="*/ 4308158 w 6703452"/>
              <a:gd name="connsiteY523" fmla="*/ 3483383 h 6099980"/>
              <a:gd name="connsiteX524" fmla="*/ 1436372 w 6703452"/>
              <a:gd name="connsiteY524" fmla="*/ 3453855 h 6099980"/>
              <a:gd name="connsiteX525" fmla="*/ 1407796 w 6703452"/>
              <a:gd name="connsiteY525" fmla="*/ 3559583 h 6099980"/>
              <a:gd name="connsiteX526" fmla="*/ 1369696 w 6703452"/>
              <a:gd name="connsiteY526" fmla="*/ 3673883 h 6099980"/>
              <a:gd name="connsiteX527" fmla="*/ 1372552 w 6703452"/>
              <a:gd name="connsiteY527" fmla="*/ 3664358 h 6099980"/>
              <a:gd name="connsiteX528" fmla="*/ 1373506 w 6703452"/>
              <a:gd name="connsiteY528" fmla="*/ 3657690 h 6099980"/>
              <a:gd name="connsiteX529" fmla="*/ 1308736 w 6703452"/>
              <a:gd name="connsiteY529" fmla="*/ 3799612 h 6099980"/>
              <a:gd name="connsiteX530" fmla="*/ 1311594 w 6703452"/>
              <a:gd name="connsiteY530" fmla="*/ 3790087 h 6099980"/>
              <a:gd name="connsiteX531" fmla="*/ 1265872 w 6703452"/>
              <a:gd name="connsiteY531" fmla="*/ 3872955 h 6099980"/>
              <a:gd name="connsiteX532" fmla="*/ 1238252 w 6703452"/>
              <a:gd name="connsiteY532" fmla="*/ 3914865 h 6099980"/>
              <a:gd name="connsiteX533" fmla="*/ 1211580 w 6703452"/>
              <a:gd name="connsiteY533" fmla="*/ 3953918 h 6099980"/>
              <a:gd name="connsiteX534" fmla="*/ 1232536 w 6703452"/>
              <a:gd name="connsiteY534" fmla="*/ 3917723 h 6099980"/>
              <a:gd name="connsiteX535" fmla="*/ 1265872 w 6703452"/>
              <a:gd name="connsiteY535" fmla="*/ 3866287 h 6099980"/>
              <a:gd name="connsiteX536" fmla="*/ 1296352 w 6703452"/>
              <a:gd name="connsiteY536" fmla="*/ 3814852 h 6099980"/>
              <a:gd name="connsiteX537" fmla="*/ 1311594 w 6703452"/>
              <a:gd name="connsiteY537" fmla="*/ 3779610 h 6099980"/>
              <a:gd name="connsiteX538" fmla="*/ 1299212 w 6703452"/>
              <a:gd name="connsiteY538" fmla="*/ 3802470 h 6099980"/>
              <a:gd name="connsiteX539" fmla="*/ 1286828 w 6703452"/>
              <a:gd name="connsiteY539" fmla="*/ 3825330 h 6099980"/>
              <a:gd name="connsiteX540" fmla="*/ 1260158 w 6703452"/>
              <a:gd name="connsiteY540" fmla="*/ 3870098 h 6099980"/>
              <a:gd name="connsiteX541" fmla="*/ 1281114 w 6703452"/>
              <a:gd name="connsiteY541" fmla="*/ 3831998 h 6099980"/>
              <a:gd name="connsiteX542" fmla="*/ 1291592 w 6703452"/>
              <a:gd name="connsiteY542" fmla="*/ 3812948 h 6099980"/>
              <a:gd name="connsiteX543" fmla="*/ 1301116 w 6703452"/>
              <a:gd name="connsiteY543" fmla="*/ 3792945 h 6099980"/>
              <a:gd name="connsiteX544" fmla="*/ 1320166 w 6703452"/>
              <a:gd name="connsiteY544" fmla="*/ 3753893 h 6099980"/>
              <a:gd name="connsiteX545" fmla="*/ 1337312 w 6703452"/>
              <a:gd name="connsiteY545" fmla="*/ 3713887 h 6099980"/>
              <a:gd name="connsiteX546" fmla="*/ 1363028 w 6703452"/>
              <a:gd name="connsiteY546" fmla="*/ 3664358 h 6099980"/>
              <a:gd name="connsiteX547" fmla="*/ 1367792 w 6703452"/>
              <a:gd name="connsiteY547" fmla="*/ 3640545 h 6099980"/>
              <a:gd name="connsiteX548" fmla="*/ 1395414 w 6703452"/>
              <a:gd name="connsiteY548" fmla="*/ 3561487 h 6099980"/>
              <a:gd name="connsiteX549" fmla="*/ 1401128 w 6703452"/>
              <a:gd name="connsiteY549" fmla="*/ 3551962 h 6099980"/>
              <a:gd name="connsiteX550" fmla="*/ 1421132 w 6703452"/>
              <a:gd name="connsiteY550" fmla="*/ 3497670 h 6099980"/>
              <a:gd name="connsiteX551" fmla="*/ 1436372 w 6703452"/>
              <a:gd name="connsiteY551" fmla="*/ 3453855 h 6099980"/>
              <a:gd name="connsiteX552" fmla="*/ 4462464 w 6703452"/>
              <a:gd name="connsiteY552" fmla="*/ 3246210 h 6099980"/>
              <a:gd name="connsiteX553" fmla="*/ 4432936 w 6703452"/>
              <a:gd name="connsiteY553" fmla="*/ 3287167 h 6099980"/>
              <a:gd name="connsiteX554" fmla="*/ 4351020 w 6703452"/>
              <a:gd name="connsiteY554" fmla="*/ 3395752 h 6099980"/>
              <a:gd name="connsiteX555" fmla="*/ 4462464 w 6703452"/>
              <a:gd name="connsiteY555" fmla="*/ 3246210 h 6099980"/>
              <a:gd name="connsiteX556" fmla="*/ 4481166 w 6703452"/>
              <a:gd name="connsiteY556" fmla="*/ 3107607 h 6099980"/>
              <a:gd name="connsiteX557" fmla="*/ 4476752 w 6703452"/>
              <a:gd name="connsiteY557" fmla="*/ 3112861 h 6099980"/>
              <a:gd name="connsiteX558" fmla="*/ 4475320 w 6703452"/>
              <a:gd name="connsiteY558" fmla="*/ 3114515 h 6099980"/>
              <a:gd name="connsiteX559" fmla="*/ 4608196 w 6703452"/>
              <a:gd name="connsiteY559" fmla="*/ 3102383 h 6099980"/>
              <a:gd name="connsiteX560" fmla="*/ 4375784 w 6703452"/>
              <a:gd name="connsiteY560" fmla="*/ 3382418 h 6099980"/>
              <a:gd name="connsiteX561" fmla="*/ 4391024 w 6703452"/>
              <a:gd name="connsiteY561" fmla="*/ 3357653 h 6099980"/>
              <a:gd name="connsiteX562" fmla="*/ 4307204 w 6703452"/>
              <a:gd name="connsiteY562" fmla="*/ 3482430 h 6099980"/>
              <a:gd name="connsiteX563" fmla="*/ 4432936 w 6703452"/>
              <a:gd name="connsiteY563" fmla="*/ 3287168 h 6099980"/>
              <a:gd name="connsiteX564" fmla="*/ 4437698 w 6703452"/>
              <a:gd name="connsiteY564" fmla="*/ 3281453 h 6099980"/>
              <a:gd name="connsiteX565" fmla="*/ 4436744 w 6703452"/>
              <a:gd name="connsiteY565" fmla="*/ 3291930 h 6099980"/>
              <a:gd name="connsiteX566" fmla="*/ 4497704 w 6703452"/>
              <a:gd name="connsiteY566" fmla="*/ 3218588 h 6099980"/>
              <a:gd name="connsiteX567" fmla="*/ 4488180 w 6703452"/>
              <a:gd name="connsiteY567" fmla="*/ 3233828 h 6099980"/>
              <a:gd name="connsiteX568" fmla="*/ 4572952 w 6703452"/>
              <a:gd name="connsiteY568" fmla="*/ 3132863 h 6099980"/>
              <a:gd name="connsiteX569" fmla="*/ 4608196 w 6703452"/>
              <a:gd name="connsiteY569" fmla="*/ 3102383 h 6099980"/>
              <a:gd name="connsiteX570" fmla="*/ 4530092 w 6703452"/>
              <a:gd name="connsiteY570" fmla="*/ 3083332 h 6099980"/>
              <a:gd name="connsiteX571" fmla="*/ 4531044 w 6703452"/>
              <a:gd name="connsiteY571" fmla="*/ 3083332 h 6099980"/>
              <a:gd name="connsiteX572" fmla="*/ 4511040 w 6703452"/>
              <a:gd name="connsiteY572" fmla="*/ 3109050 h 6099980"/>
              <a:gd name="connsiteX573" fmla="*/ 4510088 w 6703452"/>
              <a:gd name="connsiteY573" fmla="*/ 3110002 h 6099980"/>
              <a:gd name="connsiteX574" fmla="*/ 1576806 w 6703452"/>
              <a:gd name="connsiteY574" fmla="*/ 3008889 h 6099980"/>
              <a:gd name="connsiteX575" fmla="*/ 1560196 w 6703452"/>
              <a:gd name="connsiteY575" fmla="*/ 3059520 h 6099980"/>
              <a:gd name="connsiteX576" fmla="*/ 1543052 w 6703452"/>
              <a:gd name="connsiteY576" fmla="*/ 3110955 h 6099980"/>
              <a:gd name="connsiteX577" fmla="*/ 1535432 w 6703452"/>
              <a:gd name="connsiteY577" fmla="*/ 3142387 h 6099980"/>
              <a:gd name="connsiteX578" fmla="*/ 1553528 w 6703452"/>
              <a:gd name="connsiteY578" fmla="*/ 3088095 h 6099980"/>
              <a:gd name="connsiteX579" fmla="*/ 1559244 w 6703452"/>
              <a:gd name="connsiteY579" fmla="*/ 3081427 h 6099980"/>
              <a:gd name="connsiteX580" fmla="*/ 1549718 w 6703452"/>
              <a:gd name="connsiteY580" fmla="*/ 3120480 h 6099980"/>
              <a:gd name="connsiteX581" fmla="*/ 1528764 w 6703452"/>
              <a:gd name="connsiteY581" fmla="*/ 3181440 h 6099980"/>
              <a:gd name="connsiteX582" fmla="*/ 1507808 w 6703452"/>
              <a:gd name="connsiteY582" fmla="*/ 3243352 h 6099980"/>
              <a:gd name="connsiteX583" fmla="*/ 1491616 w 6703452"/>
              <a:gd name="connsiteY583" fmla="*/ 3319552 h 6099980"/>
              <a:gd name="connsiteX584" fmla="*/ 1524952 w 6703452"/>
              <a:gd name="connsiteY584" fmla="*/ 3240495 h 6099980"/>
              <a:gd name="connsiteX585" fmla="*/ 1442086 w 6703452"/>
              <a:gd name="connsiteY585" fmla="*/ 3487192 h 6099980"/>
              <a:gd name="connsiteX586" fmla="*/ 1461136 w 6703452"/>
              <a:gd name="connsiteY586" fmla="*/ 3411945 h 6099980"/>
              <a:gd name="connsiteX587" fmla="*/ 1479232 w 6703452"/>
              <a:gd name="connsiteY587" fmla="*/ 3337650 h 6099980"/>
              <a:gd name="connsiteX588" fmla="*/ 1453516 w 6703452"/>
              <a:gd name="connsiteY588" fmla="*/ 3425280 h 6099980"/>
              <a:gd name="connsiteX589" fmla="*/ 1443990 w 6703452"/>
              <a:gd name="connsiteY589" fmla="*/ 3428137 h 6099980"/>
              <a:gd name="connsiteX590" fmla="*/ 1437324 w 6703452"/>
              <a:gd name="connsiteY590" fmla="*/ 3450997 h 6099980"/>
              <a:gd name="connsiteX591" fmla="*/ 1452564 w 6703452"/>
              <a:gd name="connsiteY591" fmla="*/ 3384322 h 6099980"/>
              <a:gd name="connsiteX592" fmla="*/ 1517332 w 6703452"/>
              <a:gd name="connsiteY592" fmla="*/ 3187155 h 6099980"/>
              <a:gd name="connsiteX593" fmla="*/ 1538288 w 6703452"/>
              <a:gd name="connsiteY593" fmla="*/ 3113812 h 6099980"/>
              <a:gd name="connsiteX594" fmla="*/ 1551624 w 6703452"/>
              <a:gd name="connsiteY594" fmla="*/ 3072855 h 6099980"/>
              <a:gd name="connsiteX595" fmla="*/ 1573532 w 6703452"/>
              <a:gd name="connsiteY595" fmla="*/ 3013800 h 6099980"/>
              <a:gd name="connsiteX596" fmla="*/ 1576806 w 6703452"/>
              <a:gd name="connsiteY596" fmla="*/ 3008889 h 6099980"/>
              <a:gd name="connsiteX597" fmla="*/ 1614488 w 6703452"/>
              <a:gd name="connsiteY597" fmla="*/ 2945220 h 6099980"/>
              <a:gd name="connsiteX598" fmla="*/ 1614464 w 6703452"/>
              <a:gd name="connsiteY598" fmla="*/ 2945360 h 6099980"/>
              <a:gd name="connsiteX599" fmla="*/ 1614226 w 6703452"/>
              <a:gd name="connsiteY599" fmla="*/ 2945827 h 6099980"/>
              <a:gd name="connsiteX600" fmla="*/ 1581150 w 6703452"/>
              <a:gd name="connsiteY600" fmla="*/ 2880450 h 6099980"/>
              <a:gd name="connsiteX601" fmla="*/ 1566864 w 6703452"/>
              <a:gd name="connsiteY601" fmla="*/ 2921408 h 6099980"/>
              <a:gd name="connsiteX602" fmla="*/ 1544956 w 6703452"/>
              <a:gd name="connsiteY602" fmla="*/ 2975700 h 6099980"/>
              <a:gd name="connsiteX603" fmla="*/ 1530668 w 6703452"/>
              <a:gd name="connsiteY603" fmla="*/ 3029040 h 6099980"/>
              <a:gd name="connsiteX604" fmla="*/ 1547812 w 6703452"/>
              <a:gd name="connsiteY604" fmla="*/ 2984273 h 6099980"/>
              <a:gd name="connsiteX605" fmla="*/ 1562100 w 6703452"/>
              <a:gd name="connsiteY605" fmla="*/ 2949030 h 6099980"/>
              <a:gd name="connsiteX606" fmla="*/ 1573530 w 6703452"/>
              <a:gd name="connsiteY606" fmla="*/ 2918550 h 6099980"/>
              <a:gd name="connsiteX607" fmla="*/ 1585912 w 6703452"/>
              <a:gd name="connsiteY607" fmla="*/ 2888070 h 6099980"/>
              <a:gd name="connsiteX608" fmla="*/ 1572578 w 6703452"/>
              <a:gd name="connsiteY608" fmla="*/ 2925218 h 6099980"/>
              <a:gd name="connsiteX609" fmla="*/ 1542098 w 6703452"/>
              <a:gd name="connsiteY609" fmla="*/ 3002370 h 6099980"/>
              <a:gd name="connsiteX610" fmla="*/ 1483996 w 6703452"/>
              <a:gd name="connsiteY610" fmla="*/ 3153818 h 6099980"/>
              <a:gd name="connsiteX611" fmla="*/ 1505904 w 6703452"/>
              <a:gd name="connsiteY611" fmla="*/ 3084285 h 6099980"/>
              <a:gd name="connsiteX612" fmla="*/ 1524000 w 6703452"/>
              <a:gd name="connsiteY612" fmla="*/ 3024278 h 6099980"/>
              <a:gd name="connsiteX613" fmla="*/ 1545908 w 6703452"/>
              <a:gd name="connsiteY613" fmla="*/ 2960460 h 6099980"/>
              <a:gd name="connsiteX614" fmla="*/ 1581150 w 6703452"/>
              <a:gd name="connsiteY614" fmla="*/ 2880450 h 6099980"/>
              <a:gd name="connsiteX615" fmla="*/ 1584198 w 6703452"/>
              <a:gd name="connsiteY615" fmla="*/ 2868221 h 6099980"/>
              <a:gd name="connsiteX616" fmla="*/ 1574484 w 6703452"/>
              <a:gd name="connsiteY616" fmla="*/ 2892833 h 6099980"/>
              <a:gd name="connsiteX617" fmla="*/ 1570672 w 6703452"/>
              <a:gd name="connsiteY617" fmla="*/ 2899500 h 6099980"/>
              <a:gd name="connsiteX618" fmla="*/ 1646872 w 6703452"/>
              <a:gd name="connsiteY618" fmla="*/ 2868068 h 6099980"/>
              <a:gd name="connsiteX619" fmla="*/ 1624012 w 6703452"/>
              <a:gd name="connsiteY619" fmla="*/ 2916645 h 6099980"/>
              <a:gd name="connsiteX620" fmla="*/ 1610678 w 6703452"/>
              <a:gd name="connsiteY620" fmla="*/ 2948078 h 6099980"/>
              <a:gd name="connsiteX621" fmla="*/ 1611630 w 6703452"/>
              <a:gd name="connsiteY621" fmla="*/ 2950935 h 6099980"/>
              <a:gd name="connsiteX622" fmla="*/ 1614226 w 6703452"/>
              <a:gd name="connsiteY622" fmla="*/ 2945827 h 6099980"/>
              <a:gd name="connsiteX623" fmla="*/ 1602506 w 6703452"/>
              <a:gd name="connsiteY623" fmla="*/ 2973051 h 6099980"/>
              <a:gd name="connsiteX624" fmla="*/ 1584960 w 6703452"/>
              <a:gd name="connsiteY624" fmla="*/ 3011895 h 6099980"/>
              <a:gd name="connsiteX625" fmla="*/ 1591628 w 6703452"/>
              <a:gd name="connsiteY625" fmla="*/ 2990940 h 6099980"/>
              <a:gd name="connsiteX626" fmla="*/ 1612584 w 6703452"/>
              <a:gd name="connsiteY626" fmla="*/ 2936648 h 6099980"/>
              <a:gd name="connsiteX627" fmla="*/ 1627824 w 6703452"/>
              <a:gd name="connsiteY627" fmla="*/ 2904263 h 6099980"/>
              <a:gd name="connsiteX628" fmla="*/ 1646872 w 6703452"/>
              <a:gd name="connsiteY628" fmla="*/ 2868068 h 6099980"/>
              <a:gd name="connsiteX629" fmla="*/ 4707740 w 6703452"/>
              <a:gd name="connsiteY629" fmla="*/ 2865653 h 6099980"/>
              <a:gd name="connsiteX630" fmla="*/ 4695350 w 6703452"/>
              <a:gd name="connsiteY630" fmla="*/ 2877831 h 6099980"/>
              <a:gd name="connsiteX631" fmla="*/ 4619626 w 6703452"/>
              <a:gd name="connsiteY631" fmla="*/ 2957603 h 6099980"/>
              <a:gd name="connsiteX632" fmla="*/ 4453892 w 6703452"/>
              <a:gd name="connsiteY632" fmla="*/ 3146198 h 6099980"/>
              <a:gd name="connsiteX633" fmla="*/ 4503420 w 6703452"/>
              <a:gd name="connsiteY633" fmla="*/ 3091906 h 6099980"/>
              <a:gd name="connsiteX634" fmla="*/ 4447224 w 6703452"/>
              <a:gd name="connsiteY634" fmla="*/ 3158581 h 6099980"/>
              <a:gd name="connsiteX635" fmla="*/ 4506278 w 6703452"/>
              <a:gd name="connsiteY635" fmla="*/ 3097621 h 6099980"/>
              <a:gd name="connsiteX636" fmla="*/ 4359592 w 6703452"/>
              <a:gd name="connsiteY636" fmla="*/ 3273833 h 6099980"/>
              <a:gd name="connsiteX637" fmla="*/ 4409124 w 6703452"/>
              <a:gd name="connsiteY637" fmla="*/ 3220493 h 6099980"/>
              <a:gd name="connsiteX638" fmla="*/ 4348164 w 6703452"/>
              <a:gd name="connsiteY638" fmla="*/ 3296693 h 6099980"/>
              <a:gd name="connsiteX639" fmla="*/ 4302444 w 6703452"/>
              <a:gd name="connsiteY639" fmla="*/ 3362416 h 6099980"/>
              <a:gd name="connsiteX640" fmla="*/ 4338638 w 6703452"/>
              <a:gd name="connsiteY640" fmla="*/ 3314791 h 6099980"/>
              <a:gd name="connsiteX641" fmla="*/ 4341496 w 6703452"/>
              <a:gd name="connsiteY641" fmla="*/ 3314791 h 6099980"/>
              <a:gd name="connsiteX642" fmla="*/ 4283392 w 6703452"/>
              <a:gd name="connsiteY642" fmla="*/ 3389086 h 6099980"/>
              <a:gd name="connsiteX643" fmla="*/ 4261486 w 6703452"/>
              <a:gd name="connsiteY643" fmla="*/ 3419566 h 6099980"/>
              <a:gd name="connsiteX644" fmla="*/ 4241484 w 6703452"/>
              <a:gd name="connsiteY644" fmla="*/ 3448141 h 6099980"/>
              <a:gd name="connsiteX645" fmla="*/ 4222432 w 6703452"/>
              <a:gd name="connsiteY645" fmla="*/ 3476716 h 6099980"/>
              <a:gd name="connsiteX646" fmla="*/ 4203384 w 6703452"/>
              <a:gd name="connsiteY646" fmla="*/ 3507196 h 6099980"/>
              <a:gd name="connsiteX647" fmla="*/ 4181476 w 6703452"/>
              <a:gd name="connsiteY647" fmla="*/ 3541486 h 6099980"/>
              <a:gd name="connsiteX648" fmla="*/ 4156710 w 6703452"/>
              <a:gd name="connsiteY648" fmla="*/ 3582443 h 6099980"/>
              <a:gd name="connsiteX649" fmla="*/ 4150044 w 6703452"/>
              <a:gd name="connsiteY649" fmla="*/ 3601493 h 6099980"/>
              <a:gd name="connsiteX650" fmla="*/ 4123372 w 6703452"/>
              <a:gd name="connsiteY650" fmla="*/ 3657691 h 6099980"/>
              <a:gd name="connsiteX651" fmla="*/ 4095750 w 6703452"/>
              <a:gd name="connsiteY651" fmla="*/ 3721508 h 6099980"/>
              <a:gd name="connsiteX652" fmla="*/ 4083368 w 6703452"/>
              <a:gd name="connsiteY652" fmla="*/ 3761513 h 6099980"/>
              <a:gd name="connsiteX653" fmla="*/ 4094798 w 6703452"/>
              <a:gd name="connsiteY653" fmla="*/ 3731986 h 6099980"/>
              <a:gd name="connsiteX654" fmla="*/ 4107180 w 6703452"/>
              <a:gd name="connsiteY654" fmla="*/ 3702458 h 6099980"/>
              <a:gd name="connsiteX655" fmla="*/ 4094798 w 6703452"/>
              <a:gd name="connsiteY655" fmla="*/ 3733891 h 6099980"/>
              <a:gd name="connsiteX656" fmla="*/ 4084320 w 6703452"/>
              <a:gd name="connsiteY656" fmla="*/ 3766276 h 6099980"/>
              <a:gd name="connsiteX657" fmla="*/ 4073844 w 6703452"/>
              <a:gd name="connsiteY657" fmla="*/ 3798661 h 6099980"/>
              <a:gd name="connsiteX658" fmla="*/ 4065270 w 6703452"/>
              <a:gd name="connsiteY658" fmla="*/ 3831046 h 6099980"/>
              <a:gd name="connsiteX659" fmla="*/ 4053840 w 6703452"/>
              <a:gd name="connsiteY659" fmla="*/ 3860573 h 6099980"/>
              <a:gd name="connsiteX660" fmla="*/ 4050984 w 6703452"/>
              <a:gd name="connsiteY660" fmla="*/ 3867241 h 6099980"/>
              <a:gd name="connsiteX661" fmla="*/ 4051936 w 6703452"/>
              <a:gd name="connsiteY661" fmla="*/ 3858668 h 6099980"/>
              <a:gd name="connsiteX662" fmla="*/ 4054792 w 6703452"/>
              <a:gd name="connsiteY662" fmla="*/ 3844381 h 6099980"/>
              <a:gd name="connsiteX663" fmla="*/ 4055744 w 6703452"/>
              <a:gd name="connsiteY663" fmla="*/ 3832951 h 6099980"/>
              <a:gd name="connsiteX664" fmla="*/ 4048124 w 6703452"/>
              <a:gd name="connsiteY664" fmla="*/ 3853906 h 6099980"/>
              <a:gd name="connsiteX665" fmla="*/ 4033838 w 6703452"/>
              <a:gd name="connsiteY665" fmla="*/ 3905341 h 6099980"/>
              <a:gd name="connsiteX666" fmla="*/ 4015740 w 6703452"/>
              <a:gd name="connsiteY666" fmla="*/ 4006306 h 6099980"/>
              <a:gd name="connsiteX667" fmla="*/ 4009072 w 6703452"/>
              <a:gd name="connsiteY667" fmla="*/ 4069171 h 6099980"/>
              <a:gd name="connsiteX668" fmla="*/ 4002404 w 6703452"/>
              <a:gd name="connsiteY668" fmla="*/ 4123463 h 6099980"/>
              <a:gd name="connsiteX669" fmla="*/ 3987166 w 6703452"/>
              <a:gd name="connsiteY669" fmla="*/ 4195853 h 6099980"/>
              <a:gd name="connsiteX670" fmla="*/ 4002404 w 6703452"/>
              <a:gd name="connsiteY670" fmla="*/ 4098698 h 6099980"/>
              <a:gd name="connsiteX671" fmla="*/ 4024312 w 6703452"/>
              <a:gd name="connsiteY671" fmla="*/ 3948203 h 6099980"/>
              <a:gd name="connsiteX672" fmla="*/ 4010978 w 6703452"/>
              <a:gd name="connsiteY672" fmla="*/ 4012973 h 6099980"/>
              <a:gd name="connsiteX673" fmla="*/ 4016692 w 6703452"/>
              <a:gd name="connsiteY673" fmla="*/ 3968206 h 6099980"/>
              <a:gd name="connsiteX674" fmla="*/ 4030980 w 6703452"/>
              <a:gd name="connsiteY674" fmla="*/ 3896768 h 6099980"/>
              <a:gd name="connsiteX675" fmla="*/ 4040504 w 6703452"/>
              <a:gd name="connsiteY675" fmla="*/ 3857716 h 6099980"/>
              <a:gd name="connsiteX676" fmla="*/ 4051936 w 6703452"/>
              <a:gd name="connsiteY676" fmla="*/ 3819616 h 6099980"/>
              <a:gd name="connsiteX677" fmla="*/ 4063366 w 6703452"/>
              <a:gd name="connsiteY677" fmla="*/ 3784373 h 6099980"/>
              <a:gd name="connsiteX678" fmla="*/ 4074796 w 6703452"/>
              <a:gd name="connsiteY678" fmla="*/ 3753893 h 6099980"/>
              <a:gd name="connsiteX679" fmla="*/ 4064318 w 6703452"/>
              <a:gd name="connsiteY679" fmla="*/ 3786278 h 6099980"/>
              <a:gd name="connsiteX680" fmla="*/ 4062412 w 6703452"/>
              <a:gd name="connsiteY680" fmla="*/ 3795803 h 6099980"/>
              <a:gd name="connsiteX681" fmla="*/ 4066224 w 6703452"/>
              <a:gd name="connsiteY681" fmla="*/ 3787231 h 6099980"/>
              <a:gd name="connsiteX682" fmla="*/ 4074796 w 6703452"/>
              <a:gd name="connsiteY682" fmla="*/ 3765323 h 6099980"/>
              <a:gd name="connsiteX683" fmla="*/ 4100512 w 6703452"/>
              <a:gd name="connsiteY683" fmla="*/ 3702458 h 6099980"/>
              <a:gd name="connsiteX684" fmla="*/ 4127184 w 6703452"/>
              <a:gd name="connsiteY684" fmla="*/ 3648166 h 6099980"/>
              <a:gd name="connsiteX685" fmla="*/ 4131944 w 6703452"/>
              <a:gd name="connsiteY685" fmla="*/ 3622448 h 6099980"/>
              <a:gd name="connsiteX686" fmla="*/ 4090036 w 6703452"/>
              <a:gd name="connsiteY686" fmla="*/ 3713888 h 6099980"/>
              <a:gd name="connsiteX687" fmla="*/ 4071938 w 6703452"/>
              <a:gd name="connsiteY687" fmla="*/ 3759608 h 6099980"/>
              <a:gd name="connsiteX688" fmla="*/ 4060508 w 6703452"/>
              <a:gd name="connsiteY688" fmla="*/ 3789136 h 6099980"/>
              <a:gd name="connsiteX689" fmla="*/ 4048124 w 6703452"/>
              <a:gd name="connsiteY689" fmla="*/ 3826283 h 6099980"/>
              <a:gd name="connsiteX690" fmla="*/ 4061460 w 6703452"/>
              <a:gd name="connsiteY690" fmla="*/ 3784373 h 6099980"/>
              <a:gd name="connsiteX691" fmla="*/ 4074796 w 6703452"/>
              <a:gd name="connsiteY691" fmla="*/ 3748178 h 6099980"/>
              <a:gd name="connsiteX692" fmla="*/ 4096704 w 6703452"/>
              <a:gd name="connsiteY692" fmla="*/ 3690076 h 6099980"/>
              <a:gd name="connsiteX693" fmla="*/ 4130040 w 6703452"/>
              <a:gd name="connsiteY693" fmla="*/ 3607208 h 6099980"/>
              <a:gd name="connsiteX694" fmla="*/ 4146232 w 6703452"/>
              <a:gd name="connsiteY694" fmla="*/ 3571013 h 6099980"/>
              <a:gd name="connsiteX695" fmla="*/ 4165284 w 6703452"/>
              <a:gd name="connsiteY695" fmla="*/ 3531961 h 6099980"/>
              <a:gd name="connsiteX696" fmla="*/ 4192904 w 6703452"/>
              <a:gd name="connsiteY696" fmla="*/ 3485288 h 6099980"/>
              <a:gd name="connsiteX697" fmla="*/ 4231958 w 6703452"/>
              <a:gd name="connsiteY697" fmla="*/ 3426233 h 6099980"/>
              <a:gd name="connsiteX698" fmla="*/ 4265296 w 6703452"/>
              <a:gd name="connsiteY698" fmla="*/ 3392896 h 6099980"/>
              <a:gd name="connsiteX699" fmla="*/ 4289108 w 6703452"/>
              <a:gd name="connsiteY699" fmla="*/ 3358606 h 6099980"/>
              <a:gd name="connsiteX700" fmla="*/ 4318636 w 6703452"/>
              <a:gd name="connsiteY700" fmla="*/ 3317648 h 6099980"/>
              <a:gd name="connsiteX701" fmla="*/ 4370070 w 6703452"/>
              <a:gd name="connsiteY701" fmla="*/ 3249068 h 6099980"/>
              <a:gd name="connsiteX702" fmla="*/ 4343400 w 6703452"/>
              <a:gd name="connsiteY702" fmla="*/ 3272881 h 6099980"/>
              <a:gd name="connsiteX703" fmla="*/ 4438652 w 6703452"/>
              <a:gd name="connsiteY703" fmla="*/ 3160486 h 6099980"/>
              <a:gd name="connsiteX704" fmla="*/ 4543426 w 6703452"/>
              <a:gd name="connsiteY704" fmla="*/ 3039518 h 6099980"/>
              <a:gd name="connsiteX705" fmla="*/ 4481544 w 6703452"/>
              <a:gd name="connsiteY705" fmla="*/ 3107161 h 6099980"/>
              <a:gd name="connsiteX706" fmla="*/ 4481166 w 6703452"/>
              <a:gd name="connsiteY706" fmla="*/ 3107607 h 6099980"/>
              <a:gd name="connsiteX707" fmla="*/ 4519674 w 6703452"/>
              <a:gd name="connsiteY707" fmla="*/ 3061768 h 6099980"/>
              <a:gd name="connsiteX708" fmla="*/ 4626292 w 6703452"/>
              <a:gd name="connsiteY708" fmla="*/ 2946173 h 6099980"/>
              <a:gd name="connsiteX709" fmla="*/ 4694992 w 6703452"/>
              <a:gd name="connsiteY709" fmla="*/ 2877712 h 6099980"/>
              <a:gd name="connsiteX710" fmla="*/ 4884420 w 6703452"/>
              <a:gd name="connsiteY710" fmla="*/ 2855686 h 6099980"/>
              <a:gd name="connsiteX711" fmla="*/ 4831080 w 6703452"/>
              <a:gd name="connsiteY711" fmla="*/ 2905216 h 6099980"/>
              <a:gd name="connsiteX712" fmla="*/ 4884420 w 6703452"/>
              <a:gd name="connsiteY712" fmla="*/ 2855686 h 6099980"/>
              <a:gd name="connsiteX713" fmla="*/ 1596706 w 6703452"/>
              <a:gd name="connsiteY713" fmla="*/ 2840767 h 6099980"/>
              <a:gd name="connsiteX714" fmla="*/ 1585912 w 6703452"/>
              <a:gd name="connsiteY714" fmla="*/ 2864258 h 6099980"/>
              <a:gd name="connsiteX715" fmla="*/ 1584198 w 6703452"/>
              <a:gd name="connsiteY715" fmla="*/ 2868221 h 6099980"/>
              <a:gd name="connsiteX716" fmla="*/ 1588770 w 6703452"/>
              <a:gd name="connsiteY716" fmla="*/ 2856638 h 6099980"/>
              <a:gd name="connsiteX717" fmla="*/ 4750140 w 6703452"/>
              <a:gd name="connsiteY717" fmla="*/ 2825544 h 6099980"/>
              <a:gd name="connsiteX718" fmla="*/ 4707740 w 6703452"/>
              <a:gd name="connsiteY718" fmla="*/ 2865653 h 6099980"/>
              <a:gd name="connsiteX719" fmla="*/ 4728390 w 6703452"/>
              <a:gd name="connsiteY719" fmla="*/ 2845357 h 6099980"/>
              <a:gd name="connsiteX720" fmla="*/ 1605916 w 6703452"/>
              <a:gd name="connsiteY720" fmla="*/ 2822348 h 6099980"/>
              <a:gd name="connsiteX721" fmla="*/ 1596706 w 6703452"/>
              <a:gd name="connsiteY721" fmla="*/ 2840767 h 6099980"/>
              <a:gd name="connsiteX722" fmla="*/ 1602106 w 6703452"/>
              <a:gd name="connsiteY722" fmla="*/ 2829015 h 6099980"/>
              <a:gd name="connsiteX723" fmla="*/ 1683068 w 6703452"/>
              <a:gd name="connsiteY723" fmla="*/ 2771865 h 6099980"/>
              <a:gd name="connsiteX724" fmla="*/ 1670684 w 6703452"/>
              <a:gd name="connsiteY724" fmla="*/ 2790915 h 6099980"/>
              <a:gd name="connsiteX725" fmla="*/ 1660208 w 6703452"/>
              <a:gd name="connsiteY725" fmla="*/ 2810918 h 6099980"/>
              <a:gd name="connsiteX726" fmla="*/ 1644016 w 6703452"/>
              <a:gd name="connsiteY726" fmla="*/ 2840445 h 6099980"/>
              <a:gd name="connsiteX727" fmla="*/ 1652588 w 6703452"/>
              <a:gd name="connsiteY727" fmla="*/ 2819490 h 6099980"/>
              <a:gd name="connsiteX728" fmla="*/ 1667828 w 6703452"/>
              <a:gd name="connsiteY728" fmla="*/ 2794725 h 6099980"/>
              <a:gd name="connsiteX729" fmla="*/ 1683068 w 6703452"/>
              <a:gd name="connsiteY729" fmla="*/ 2771865 h 6099980"/>
              <a:gd name="connsiteX730" fmla="*/ 1724026 w 6703452"/>
              <a:gd name="connsiteY730" fmla="*/ 2753768 h 6099980"/>
              <a:gd name="connsiteX731" fmla="*/ 1697526 w 6703452"/>
              <a:gd name="connsiteY731" fmla="*/ 2795161 h 6099980"/>
              <a:gd name="connsiteX732" fmla="*/ 1703070 w 6703452"/>
              <a:gd name="connsiteY732" fmla="*/ 2786153 h 6099980"/>
              <a:gd name="connsiteX733" fmla="*/ 1724026 w 6703452"/>
              <a:gd name="connsiteY733" fmla="*/ 2753768 h 6099980"/>
              <a:gd name="connsiteX734" fmla="*/ 1706850 w 6703452"/>
              <a:gd name="connsiteY734" fmla="*/ 2740120 h 6099980"/>
              <a:gd name="connsiteX735" fmla="*/ 1687830 w 6703452"/>
              <a:gd name="connsiteY735" fmla="*/ 2771865 h 6099980"/>
              <a:gd name="connsiteX736" fmla="*/ 1660208 w 6703452"/>
              <a:gd name="connsiteY736" fmla="*/ 2824252 h 6099980"/>
              <a:gd name="connsiteX737" fmla="*/ 1670684 w 6703452"/>
              <a:gd name="connsiteY737" fmla="*/ 2798535 h 6099980"/>
              <a:gd name="connsiteX738" fmla="*/ 1701164 w 6703452"/>
              <a:gd name="connsiteY738" fmla="*/ 2746148 h 6099980"/>
              <a:gd name="connsiteX739" fmla="*/ 1706850 w 6703452"/>
              <a:gd name="connsiteY739" fmla="*/ 2740120 h 6099980"/>
              <a:gd name="connsiteX740" fmla="*/ 1751648 w 6703452"/>
              <a:gd name="connsiteY740" fmla="*/ 2718525 h 6099980"/>
              <a:gd name="connsiteX741" fmla="*/ 1573530 w 6703452"/>
              <a:gd name="connsiteY741" fmla="*/ 3103335 h 6099980"/>
              <a:gd name="connsiteX742" fmla="*/ 1564004 w 6703452"/>
              <a:gd name="connsiteY742" fmla="*/ 3109050 h 6099980"/>
              <a:gd name="connsiteX743" fmla="*/ 1587818 w 6703452"/>
              <a:gd name="connsiteY743" fmla="*/ 3042375 h 6099980"/>
              <a:gd name="connsiteX744" fmla="*/ 1591628 w 6703452"/>
              <a:gd name="connsiteY744" fmla="*/ 3022373 h 6099980"/>
              <a:gd name="connsiteX745" fmla="*/ 1561148 w 6703452"/>
              <a:gd name="connsiteY745" fmla="*/ 3111908 h 6099980"/>
              <a:gd name="connsiteX746" fmla="*/ 1557338 w 6703452"/>
              <a:gd name="connsiteY746" fmla="*/ 3103335 h 6099980"/>
              <a:gd name="connsiteX747" fmla="*/ 1591628 w 6703452"/>
              <a:gd name="connsiteY747" fmla="*/ 3009038 h 6099980"/>
              <a:gd name="connsiteX748" fmla="*/ 1613194 w 6703452"/>
              <a:gd name="connsiteY748" fmla="*/ 2952781 h 6099980"/>
              <a:gd name="connsiteX749" fmla="*/ 1614464 w 6703452"/>
              <a:gd name="connsiteY749" fmla="*/ 2945360 h 6099980"/>
              <a:gd name="connsiteX750" fmla="*/ 1618894 w 6703452"/>
              <a:gd name="connsiteY750" fmla="*/ 2936648 h 6099980"/>
              <a:gd name="connsiteX751" fmla="*/ 1632584 w 6703452"/>
              <a:gd name="connsiteY751" fmla="*/ 2910930 h 6099980"/>
              <a:gd name="connsiteX752" fmla="*/ 1675092 w 6703452"/>
              <a:gd name="connsiteY752" fmla="*/ 2830206 h 6099980"/>
              <a:gd name="connsiteX753" fmla="*/ 1697526 w 6703452"/>
              <a:gd name="connsiteY753" fmla="*/ 2795161 h 6099980"/>
              <a:gd name="connsiteX754" fmla="*/ 1687830 w 6703452"/>
              <a:gd name="connsiteY754" fmla="*/ 2810918 h 6099980"/>
              <a:gd name="connsiteX755" fmla="*/ 1674496 w 6703452"/>
              <a:gd name="connsiteY755" fmla="*/ 2835683 h 6099980"/>
              <a:gd name="connsiteX756" fmla="*/ 1661160 w 6703452"/>
              <a:gd name="connsiteY756" fmla="*/ 2860448 h 6099980"/>
              <a:gd name="connsiteX757" fmla="*/ 1654492 w 6703452"/>
              <a:gd name="connsiteY757" fmla="*/ 2872830 h 6099980"/>
              <a:gd name="connsiteX758" fmla="*/ 1647826 w 6703452"/>
              <a:gd name="connsiteY758" fmla="*/ 2886165 h 6099980"/>
              <a:gd name="connsiteX759" fmla="*/ 1618298 w 6703452"/>
              <a:gd name="connsiteY759" fmla="*/ 2943315 h 6099980"/>
              <a:gd name="connsiteX760" fmla="*/ 1609726 w 6703452"/>
              <a:gd name="connsiteY760" fmla="*/ 2977605 h 6099980"/>
              <a:gd name="connsiteX761" fmla="*/ 1623060 w 6703452"/>
              <a:gd name="connsiteY761" fmla="*/ 2948078 h 6099980"/>
              <a:gd name="connsiteX762" fmla="*/ 1638300 w 6703452"/>
              <a:gd name="connsiteY762" fmla="*/ 2916645 h 6099980"/>
              <a:gd name="connsiteX763" fmla="*/ 1671638 w 6703452"/>
              <a:gd name="connsiteY763" fmla="*/ 2849970 h 6099980"/>
              <a:gd name="connsiteX764" fmla="*/ 1689736 w 6703452"/>
              <a:gd name="connsiteY764" fmla="*/ 2815680 h 6099980"/>
              <a:gd name="connsiteX765" fmla="*/ 1694498 w 6703452"/>
              <a:gd name="connsiteY765" fmla="*/ 2807108 h 6099980"/>
              <a:gd name="connsiteX766" fmla="*/ 1699260 w 6703452"/>
              <a:gd name="connsiteY766" fmla="*/ 2798535 h 6099980"/>
              <a:gd name="connsiteX767" fmla="*/ 1709738 w 6703452"/>
              <a:gd name="connsiteY767" fmla="*/ 2782343 h 6099980"/>
              <a:gd name="connsiteX768" fmla="*/ 1729740 w 6703452"/>
              <a:gd name="connsiteY768" fmla="*/ 2749958 h 6099980"/>
              <a:gd name="connsiteX769" fmla="*/ 1751648 w 6703452"/>
              <a:gd name="connsiteY769" fmla="*/ 2718525 h 6099980"/>
              <a:gd name="connsiteX770" fmla="*/ 4980842 w 6703452"/>
              <a:gd name="connsiteY770" fmla="*/ 2703256 h 6099980"/>
              <a:gd name="connsiteX771" fmla="*/ 4978320 w 6703452"/>
              <a:gd name="connsiteY771" fmla="*/ 2704955 h 6099980"/>
              <a:gd name="connsiteX772" fmla="*/ 4979434 w 6703452"/>
              <a:gd name="connsiteY772" fmla="*/ 2704119 h 6099980"/>
              <a:gd name="connsiteX773" fmla="*/ 5173980 w 6703452"/>
              <a:gd name="connsiteY773" fmla="*/ 2606131 h 6099980"/>
              <a:gd name="connsiteX774" fmla="*/ 5147312 w 6703452"/>
              <a:gd name="connsiteY774" fmla="*/ 2616608 h 6099980"/>
              <a:gd name="connsiteX775" fmla="*/ 5119688 w 6703452"/>
              <a:gd name="connsiteY775" fmla="*/ 2627086 h 6099980"/>
              <a:gd name="connsiteX776" fmla="*/ 5156836 w 6703452"/>
              <a:gd name="connsiteY776" fmla="*/ 2617561 h 6099980"/>
              <a:gd name="connsiteX777" fmla="*/ 5173980 w 6703452"/>
              <a:gd name="connsiteY777" fmla="*/ 2606131 h 6099980"/>
              <a:gd name="connsiteX778" fmla="*/ 5787392 w 6703452"/>
              <a:gd name="connsiteY778" fmla="*/ 2514690 h 6099980"/>
              <a:gd name="connsiteX779" fmla="*/ 5769292 w 6703452"/>
              <a:gd name="connsiteY779" fmla="*/ 2521358 h 6099980"/>
              <a:gd name="connsiteX780" fmla="*/ 5787392 w 6703452"/>
              <a:gd name="connsiteY780" fmla="*/ 2514690 h 6099980"/>
              <a:gd name="connsiteX781" fmla="*/ 5341620 w 6703452"/>
              <a:gd name="connsiteY781" fmla="*/ 2483258 h 6099980"/>
              <a:gd name="connsiteX782" fmla="*/ 5312092 w 6703452"/>
              <a:gd name="connsiteY782" fmla="*/ 2494688 h 6099980"/>
              <a:gd name="connsiteX783" fmla="*/ 5178744 w 6703452"/>
              <a:gd name="connsiteY783" fmla="*/ 2542313 h 6099980"/>
              <a:gd name="connsiteX784" fmla="*/ 5136832 w 6703452"/>
              <a:gd name="connsiteY784" fmla="*/ 2558505 h 6099980"/>
              <a:gd name="connsiteX785" fmla="*/ 5103496 w 6703452"/>
              <a:gd name="connsiteY785" fmla="*/ 2574698 h 6099980"/>
              <a:gd name="connsiteX786" fmla="*/ 5068252 w 6703452"/>
              <a:gd name="connsiteY786" fmla="*/ 2592796 h 6099980"/>
              <a:gd name="connsiteX787" fmla="*/ 5048250 w 6703452"/>
              <a:gd name="connsiteY787" fmla="*/ 2603273 h 6099980"/>
              <a:gd name="connsiteX788" fmla="*/ 5026344 w 6703452"/>
              <a:gd name="connsiteY788" fmla="*/ 2615655 h 6099980"/>
              <a:gd name="connsiteX789" fmla="*/ 5001578 w 6703452"/>
              <a:gd name="connsiteY789" fmla="*/ 2628990 h 6099980"/>
              <a:gd name="connsiteX790" fmla="*/ 4973004 w 6703452"/>
              <a:gd name="connsiteY790" fmla="*/ 2645183 h 6099980"/>
              <a:gd name="connsiteX791" fmla="*/ 5013008 w 6703452"/>
              <a:gd name="connsiteY791" fmla="*/ 2618513 h 6099980"/>
              <a:gd name="connsiteX792" fmla="*/ 5040630 w 6703452"/>
              <a:gd name="connsiteY792" fmla="*/ 2601368 h 6099980"/>
              <a:gd name="connsiteX793" fmla="*/ 5072064 w 6703452"/>
              <a:gd name="connsiteY793" fmla="*/ 2582318 h 6099980"/>
              <a:gd name="connsiteX794" fmla="*/ 5093018 w 6703452"/>
              <a:gd name="connsiteY794" fmla="*/ 2568983 h 6099980"/>
              <a:gd name="connsiteX795" fmla="*/ 5134928 w 6703452"/>
              <a:gd name="connsiteY795" fmla="*/ 2547075 h 6099980"/>
              <a:gd name="connsiteX796" fmla="*/ 5101592 w 6703452"/>
              <a:gd name="connsiteY796" fmla="*/ 2560411 h 6099980"/>
              <a:gd name="connsiteX797" fmla="*/ 5154930 w 6703452"/>
              <a:gd name="connsiteY797" fmla="*/ 2536598 h 6099980"/>
              <a:gd name="connsiteX798" fmla="*/ 5178744 w 6703452"/>
              <a:gd name="connsiteY798" fmla="*/ 2532788 h 6099980"/>
              <a:gd name="connsiteX799" fmla="*/ 5341620 w 6703452"/>
              <a:gd name="connsiteY799" fmla="*/ 2483258 h 6099980"/>
              <a:gd name="connsiteX800" fmla="*/ 1901608 w 6703452"/>
              <a:gd name="connsiteY800" fmla="*/ 2454802 h 6099980"/>
              <a:gd name="connsiteX801" fmla="*/ 1876426 w 6703452"/>
              <a:gd name="connsiteY801" fmla="*/ 2479447 h 6099980"/>
              <a:gd name="connsiteX802" fmla="*/ 1900240 w 6703452"/>
              <a:gd name="connsiteY802" fmla="*/ 2455635 h 6099980"/>
              <a:gd name="connsiteX803" fmla="*/ 1901608 w 6703452"/>
              <a:gd name="connsiteY803" fmla="*/ 2454802 h 6099980"/>
              <a:gd name="connsiteX804" fmla="*/ 5862324 w 6703452"/>
              <a:gd name="connsiteY804" fmla="*/ 2445947 h 6099980"/>
              <a:gd name="connsiteX805" fmla="*/ 5816918 w 6703452"/>
              <a:gd name="connsiteY805" fmla="*/ 2461351 h 6099980"/>
              <a:gd name="connsiteX806" fmla="*/ 5770246 w 6703452"/>
              <a:gd name="connsiteY806" fmla="*/ 2474686 h 6099980"/>
              <a:gd name="connsiteX807" fmla="*/ 5719764 w 6703452"/>
              <a:gd name="connsiteY807" fmla="*/ 2487068 h 6099980"/>
              <a:gd name="connsiteX808" fmla="*/ 5700712 w 6703452"/>
              <a:gd name="connsiteY808" fmla="*/ 2493736 h 6099980"/>
              <a:gd name="connsiteX809" fmla="*/ 5745480 w 6703452"/>
              <a:gd name="connsiteY809" fmla="*/ 2488973 h 6099980"/>
              <a:gd name="connsiteX810" fmla="*/ 5694046 w 6703452"/>
              <a:gd name="connsiteY810" fmla="*/ 2498498 h 6099980"/>
              <a:gd name="connsiteX811" fmla="*/ 5660708 w 6703452"/>
              <a:gd name="connsiteY811" fmla="*/ 2508023 h 6099980"/>
              <a:gd name="connsiteX812" fmla="*/ 5571172 w 6703452"/>
              <a:gd name="connsiteY812" fmla="*/ 2529931 h 6099980"/>
              <a:gd name="connsiteX813" fmla="*/ 5617846 w 6703452"/>
              <a:gd name="connsiteY813" fmla="*/ 2524216 h 6099980"/>
              <a:gd name="connsiteX814" fmla="*/ 5708332 w 6703452"/>
              <a:gd name="connsiteY814" fmla="*/ 2504213 h 6099980"/>
              <a:gd name="connsiteX815" fmla="*/ 5746432 w 6703452"/>
              <a:gd name="connsiteY815" fmla="*/ 2491831 h 6099980"/>
              <a:gd name="connsiteX816" fmla="*/ 5796916 w 6703452"/>
              <a:gd name="connsiteY816" fmla="*/ 2475638 h 6099980"/>
              <a:gd name="connsiteX817" fmla="*/ 5862638 w 6703452"/>
              <a:gd name="connsiteY817" fmla="*/ 2447063 h 6099980"/>
              <a:gd name="connsiteX818" fmla="*/ 5862324 w 6703452"/>
              <a:gd name="connsiteY818" fmla="*/ 2445947 h 6099980"/>
              <a:gd name="connsiteX819" fmla="*/ 5748338 w 6703452"/>
              <a:gd name="connsiteY819" fmla="*/ 2415630 h 6099980"/>
              <a:gd name="connsiteX820" fmla="*/ 5694046 w 6703452"/>
              <a:gd name="connsiteY820" fmla="*/ 2430870 h 6099980"/>
              <a:gd name="connsiteX821" fmla="*/ 5748338 w 6703452"/>
              <a:gd name="connsiteY821" fmla="*/ 2415630 h 6099980"/>
              <a:gd name="connsiteX822" fmla="*/ 5732146 w 6703452"/>
              <a:gd name="connsiteY822" fmla="*/ 2404200 h 6099980"/>
              <a:gd name="connsiteX823" fmla="*/ 5662612 w 6703452"/>
              <a:gd name="connsiteY823" fmla="*/ 2423250 h 6099980"/>
              <a:gd name="connsiteX824" fmla="*/ 5647372 w 6703452"/>
              <a:gd name="connsiteY824" fmla="*/ 2425155 h 6099980"/>
              <a:gd name="connsiteX825" fmla="*/ 5682616 w 6703452"/>
              <a:gd name="connsiteY825" fmla="*/ 2416583 h 6099980"/>
              <a:gd name="connsiteX826" fmla="*/ 5717858 w 6703452"/>
              <a:gd name="connsiteY826" fmla="*/ 2407058 h 6099980"/>
              <a:gd name="connsiteX827" fmla="*/ 2229804 w 6703452"/>
              <a:gd name="connsiteY827" fmla="*/ 2291806 h 6099980"/>
              <a:gd name="connsiteX828" fmla="*/ 2230092 w 6703452"/>
              <a:gd name="connsiteY828" fmla="*/ 2292061 h 6099980"/>
              <a:gd name="connsiteX829" fmla="*/ 2229804 w 6703452"/>
              <a:gd name="connsiteY829" fmla="*/ 2292163 h 6099980"/>
              <a:gd name="connsiteX830" fmla="*/ 2229804 w 6703452"/>
              <a:gd name="connsiteY830" fmla="*/ 2291806 h 6099980"/>
              <a:gd name="connsiteX831" fmla="*/ 2486978 w 6703452"/>
              <a:gd name="connsiteY831" fmla="*/ 2268945 h 6099980"/>
              <a:gd name="connsiteX832" fmla="*/ 2477452 w 6703452"/>
              <a:gd name="connsiteY832" fmla="*/ 2270850 h 6099980"/>
              <a:gd name="connsiteX833" fmla="*/ 2475548 w 6703452"/>
              <a:gd name="connsiteY833" fmla="*/ 2270850 h 6099980"/>
              <a:gd name="connsiteX834" fmla="*/ 3027998 w 6703452"/>
              <a:gd name="connsiteY834" fmla="*/ 2214653 h 6099980"/>
              <a:gd name="connsiteX835" fmla="*/ 3023236 w 6703452"/>
              <a:gd name="connsiteY835" fmla="*/ 2216558 h 6099980"/>
              <a:gd name="connsiteX836" fmla="*/ 3027762 w 6703452"/>
              <a:gd name="connsiteY836" fmla="*/ 2214702 h 6099980"/>
              <a:gd name="connsiteX837" fmla="*/ 3076368 w 6703452"/>
              <a:gd name="connsiteY837" fmla="*/ 2211539 h 6099980"/>
              <a:gd name="connsiteX838" fmla="*/ 3046096 w 6703452"/>
              <a:gd name="connsiteY838" fmla="*/ 2223226 h 6099980"/>
              <a:gd name="connsiteX839" fmla="*/ 3060384 w 6703452"/>
              <a:gd name="connsiteY839" fmla="*/ 2219416 h 6099980"/>
              <a:gd name="connsiteX840" fmla="*/ 3048952 w 6703452"/>
              <a:gd name="connsiteY840" fmla="*/ 2223226 h 6099980"/>
              <a:gd name="connsiteX841" fmla="*/ 3025140 w 6703452"/>
              <a:gd name="connsiteY841" fmla="*/ 2229893 h 6099980"/>
              <a:gd name="connsiteX842" fmla="*/ 2928938 w 6703452"/>
              <a:gd name="connsiteY842" fmla="*/ 2249896 h 6099980"/>
              <a:gd name="connsiteX843" fmla="*/ 2815592 w 6703452"/>
              <a:gd name="connsiteY843" fmla="*/ 2257516 h 6099980"/>
              <a:gd name="connsiteX844" fmla="*/ 2770824 w 6703452"/>
              <a:gd name="connsiteY844" fmla="*/ 2255611 h 6099980"/>
              <a:gd name="connsiteX845" fmla="*/ 2939416 w 6703452"/>
              <a:gd name="connsiteY845" fmla="*/ 2243228 h 6099980"/>
              <a:gd name="connsiteX846" fmla="*/ 3047048 w 6703452"/>
              <a:gd name="connsiteY846" fmla="*/ 2217511 h 6099980"/>
              <a:gd name="connsiteX847" fmla="*/ 3076368 w 6703452"/>
              <a:gd name="connsiteY847" fmla="*/ 2211539 h 6099980"/>
              <a:gd name="connsiteX848" fmla="*/ 3114676 w 6703452"/>
              <a:gd name="connsiteY848" fmla="*/ 2200365 h 6099980"/>
              <a:gd name="connsiteX849" fmla="*/ 3033712 w 6703452"/>
              <a:gd name="connsiteY849" fmla="*/ 2231798 h 6099980"/>
              <a:gd name="connsiteX850" fmla="*/ 3114676 w 6703452"/>
              <a:gd name="connsiteY850" fmla="*/ 2200365 h 6099980"/>
              <a:gd name="connsiteX851" fmla="*/ 3124570 w 6703452"/>
              <a:gd name="connsiteY851" fmla="*/ 2194592 h 6099980"/>
              <a:gd name="connsiteX852" fmla="*/ 3117532 w 6703452"/>
              <a:gd name="connsiteY852" fmla="*/ 2198461 h 6099980"/>
              <a:gd name="connsiteX853" fmla="*/ 3094672 w 6703452"/>
              <a:gd name="connsiteY853" fmla="*/ 2207986 h 6099980"/>
              <a:gd name="connsiteX854" fmla="*/ 3071812 w 6703452"/>
              <a:gd name="connsiteY854" fmla="*/ 2215606 h 6099980"/>
              <a:gd name="connsiteX855" fmla="*/ 3060384 w 6703452"/>
              <a:gd name="connsiteY855" fmla="*/ 2219416 h 6099980"/>
              <a:gd name="connsiteX856" fmla="*/ 3073718 w 6703452"/>
              <a:gd name="connsiteY856" fmla="*/ 2214653 h 6099980"/>
              <a:gd name="connsiteX857" fmla="*/ 3096578 w 6703452"/>
              <a:gd name="connsiteY857" fmla="*/ 2207033 h 6099980"/>
              <a:gd name="connsiteX858" fmla="*/ 3167080 w 6703452"/>
              <a:gd name="connsiteY858" fmla="*/ 2171224 h 6099980"/>
              <a:gd name="connsiteX859" fmla="*/ 3153728 w 6703452"/>
              <a:gd name="connsiteY859" fmla="*/ 2179292 h 6099980"/>
              <a:gd name="connsiteX860" fmla="*/ 3130868 w 6703452"/>
              <a:gd name="connsiteY860" fmla="*/ 2191793 h 6099980"/>
              <a:gd name="connsiteX861" fmla="*/ 3124570 w 6703452"/>
              <a:gd name="connsiteY861" fmla="*/ 2194592 h 6099980"/>
              <a:gd name="connsiteX862" fmla="*/ 6288168 w 6703452"/>
              <a:gd name="connsiteY862" fmla="*/ 2109758 h 6099980"/>
              <a:gd name="connsiteX863" fmla="*/ 6282692 w 6703452"/>
              <a:gd name="connsiteY863" fmla="*/ 2128927 h 6099980"/>
              <a:gd name="connsiteX864" fmla="*/ 6245544 w 6703452"/>
              <a:gd name="connsiteY864" fmla="*/ 2204175 h 6099980"/>
              <a:gd name="connsiteX865" fmla="*/ 6280786 w 6703452"/>
              <a:gd name="connsiteY865" fmla="*/ 2127975 h 6099980"/>
              <a:gd name="connsiteX866" fmla="*/ 6248400 w 6703452"/>
              <a:gd name="connsiteY866" fmla="*/ 2192745 h 6099980"/>
              <a:gd name="connsiteX867" fmla="*/ 6237924 w 6703452"/>
              <a:gd name="connsiteY867" fmla="*/ 2208937 h 6099980"/>
              <a:gd name="connsiteX868" fmla="*/ 6224588 w 6703452"/>
              <a:gd name="connsiteY868" fmla="*/ 2225130 h 6099980"/>
              <a:gd name="connsiteX869" fmla="*/ 6286500 w 6703452"/>
              <a:gd name="connsiteY869" fmla="*/ 2109877 h 6099980"/>
              <a:gd name="connsiteX870" fmla="*/ 6288168 w 6703452"/>
              <a:gd name="connsiteY870" fmla="*/ 2109758 h 6099980"/>
              <a:gd name="connsiteX871" fmla="*/ 6252212 w 6703452"/>
              <a:gd name="connsiteY871" fmla="*/ 1935571 h 6099980"/>
              <a:gd name="connsiteX872" fmla="*/ 6243638 w 6703452"/>
              <a:gd name="connsiteY872" fmla="*/ 2045108 h 6099980"/>
              <a:gd name="connsiteX873" fmla="*/ 6250304 w 6703452"/>
              <a:gd name="connsiteY873" fmla="*/ 2027963 h 6099980"/>
              <a:gd name="connsiteX874" fmla="*/ 6150292 w 6703452"/>
              <a:gd name="connsiteY874" fmla="*/ 2224178 h 6099980"/>
              <a:gd name="connsiteX875" fmla="*/ 5980748 w 6703452"/>
              <a:gd name="connsiteY875" fmla="*/ 2363243 h 6099980"/>
              <a:gd name="connsiteX876" fmla="*/ 6121718 w 6703452"/>
              <a:gd name="connsiteY876" fmla="*/ 2264183 h 6099980"/>
              <a:gd name="connsiteX877" fmla="*/ 6187440 w 6703452"/>
              <a:gd name="connsiteY877" fmla="*/ 2197508 h 6099980"/>
              <a:gd name="connsiteX878" fmla="*/ 6190298 w 6703452"/>
              <a:gd name="connsiteY878" fmla="*/ 2198461 h 6099980"/>
              <a:gd name="connsiteX879" fmla="*/ 6168392 w 6703452"/>
              <a:gd name="connsiteY879" fmla="*/ 2230846 h 6099980"/>
              <a:gd name="connsiteX880" fmla="*/ 6110288 w 6703452"/>
              <a:gd name="connsiteY880" fmla="*/ 2293711 h 6099980"/>
              <a:gd name="connsiteX881" fmla="*/ 5999798 w 6703452"/>
              <a:gd name="connsiteY881" fmla="*/ 2377531 h 6099980"/>
              <a:gd name="connsiteX882" fmla="*/ 5975032 w 6703452"/>
              <a:gd name="connsiteY882" fmla="*/ 2392771 h 6099980"/>
              <a:gd name="connsiteX883" fmla="*/ 6069330 w 6703452"/>
              <a:gd name="connsiteY883" fmla="*/ 2330858 h 6099980"/>
              <a:gd name="connsiteX884" fmla="*/ 6170296 w 6703452"/>
              <a:gd name="connsiteY884" fmla="*/ 2232751 h 6099980"/>
              <a:gd name="connsiteX885" fmla="*/ 6214112 w 6703452"/>
              <a:gd name="connsiteY885" fmla="*/ 2162266 h 6099980"/>
              <a:gd name="connsiteX886" fmla="*/ 6250304 w 6703452"/>
              <a:gd name="connsiteY886" fmla="*/ 2062253 h 6099980"/>
              <a:gd name="connsiteX887" fmla="*/ 6256972 w 6703452"/>
              <a:gd name="connsiteY887" fmla="*/ 1971765 h 6099980"/>
              <a:gd name="connsiteX888" fmla="*/ 6256020 w 6703452"/>
              <a:gd name="connsiteY888" fmla="*/ 1956526 h 6099980"/>
              <a:gd name="connsiteX889" fmla="*/ 6254116 w 6703452"/>
              <a:gd name="connsiteY889" fmla="*/ 1945096 h 6099980"/>
              <a:gd name="connsiteX890" fmla="*/ 6252212 w 6703452"/>
              <a:gd name="connsiteY890" fmla="*/ 1935571 h 6099980"/>
              <a:gd name="connsiteX891" fmla="*/ 6187440 w 6703452"/>
              <a:gd name="connsiteY891" fmla="*/ 1898422 h 6099980"/>
              <a:gd name="connsiteX892" fmla="*/ 6193156 w 6703452"/>
              <a:gd name="connsiteY892" fmla="*/ 1919377 h 6099980"/>
              <a:gd name="connsiteX893" fmla="*/ 6196966 w 6703452"/>
              <a:gd name="connsiteY893" fmla="*/ 1941285 h 6099980"/>
              <a:gd name="connsiteX894" fmla="*/ 6195060 w 6703452"/>
              <a:gd name="connsiteY894" fmla="*/ 1952714 h 6099980"/>
              <a:gd name="connsiteX895" fmla="*/ 6187440 w 6703452"/>
              <a:gd name="connsiteY895" fmla="*/ 1898422 h 6099980"/>
              <a:gd name="connsiteX896" fmla="*/ 6250304 w 6703452"/>
              <a:gd name="connsiteY896" fmla="*/ 1843178 h 6099980"/>
              <a:gd name="connsiteX897" fmla="*/ 6272212 w 6703452"/>
              <a:gd name="connsiteY897" fmla="*/ 1932713 h 6099980"/>
              <a:gd name="connsiteX898" fmla="*/ 6273166 w 6703452"/>
              <a:gd name="connsiteY898" fmla="*/ 1921283 h 6099980"/>
              <a:gd name="connsiteX899" fmla="*/ 6271260 w 6703452"/>
              <a:gd name="connsiteY899" fmla="*/ 1906043 h 6099980"/>
              <a:gd name="connsiteX900" fmla="*/ 6268404 w 6703452"/>
              <a:gd name="connsiteY900" fmla="*/ 1893661 h 6099980"/>
              <a:gd name="connsiteX901" fmla="*/ 6263640 w 6703452"/>
              <a:gd name="connsiteY901" fmla="*/ 1874611 h 6099980"/>
              <a:gd name="connsiteX902" fmla="*/ 6256972 w 6703452"/>
              <a:gd name="connsiteY902" fmla="*/ 1854608 h 6099980"/>
              <a:gd name="connsiteX903" fmla="*/ 6250304 w 6703452"/>
              <a:gd name="connsiteY903" fmla="*/ 1843178 h 6099980"/>
              <a:gd name="connsiteX904" fmla="*/ 6075676 w 6703452"/>
              <a:gd name="connsiteY904" fmla="*/ 1603433 h 6099980"/>
              <a:gd name="connsiteX905" fmla="*/ 6082556 w 6703452"/>
              <a:gd name="connsiteY905" fmla="*/ 1617687 h 6099980"/>
              <a:gd name="connsiteX906" fmla="*/ 6081922 w 6703452"/>
              <a:gd name="connsiteY906" fmla="*/ 1617167 h 6099980"/>
              <a:gd name="connsiteX907" fmla="*/ 6073968 w 6703452"/>
              <a:gd name="connsiteY907" fmla="*/ 1599678 h 6099980"/>
              <a:gd name="connsiteX908" fmla="*/ 6075676 w 6703452"/>
              <a:gd name="connsiteY908" fmla="*/ 1603433 h 6099980"/>
              <a:gd name="connsiteX909" fmla="*/ 6074330 w 6703452"/>
              <a:gd name="connsiteY909" fmla="*/ 1600648 h 6099980"/>
              <a:gd name="connsiteX910" fmla="*/ 6069266 w 6703452"/>
              <a:gd name="connsiteY910" fmla="*/ 1587131 h 6099980"/>
              <a:gd name="connsiteX911" fmla="*/ 6073968 w 6703452"/>
              <a:gd name="connsiteY911" fmla="*/ 1599678 h 6099980"/>
              <a:gd name="connsiteX912" fmla="*/ 6073380 w 6703452"/>
              <a:gd name="connsiteY912" fmla="*/ 1598385 h 6099980"/>
              <a:gd name="connsiteX913" fmla="*/ 3489008 w 6703452"/>
              <a:gd name="connsiteY913" fmla="*/ 1400265 h 6099980"/>
              <a:gd name="connsiteX914" fmla="*/ 3457576 w 6703452"/>
              <a:gd name="connsiteY914" fmla="*/ 1528853 h 6099980"/>
              <a:gd name="connsiteX915" fmla="*/ 3474720 w 6703452"/>
              <a:gd name="connsiteY915" fmla="*/ 1441223 h 6099980"/>
              <a:gd name="connsiteX916" fmla="*/ 3489008 w 6703452"/>
              <a:gd name="connsiteY916" fmla="*/ 1400265 h 6099980"/>
              <a:gd name="connsiteX917" fmla="*/ 3509964 w 6703452"/>
              <a:gd name="connsiteY917" fmla="*/ 1350735 h 6099980"/>
              <a:gd name="connsiteX918" fmla="*/ 3509010 w 6703452"/>
              <a:gd name="connsiteY918" fmla="*/ 1358355 h 6099980"/>
              <a:gd name="connsiteX919" fmla="*/ 3500438 w 6703452"/>
              <a:gd name="connsiteY919" fmla="*/ 1395502 h 6099980"/>
              <a:gd name="connsiteX920" fmla="*/ 3509964 w 6703452"/>
              <a:gd name="connsiteY920" fmla="*/ 1350735 h 6099980"/>
              <a:gd name="connsiteX921" fmla="*/ 6167438 w 6703452"/>
              <a:gd name="connsiteY921" fmla="*/ 1333590 h 6099980"/>
              <a:gd name="connsiteX922" fmla="*/ 6148298 w 6703452"/>
              <a:gd name="connsiteY922" fmla="*/ 1384385 h 6099980"/>
              <a:gd name="connsiteX923" fmla="*/ 6150004 w 6703452"/>
              <a:gd name="connsiteY923" fmla="*/ 1377161 h 6099980"/>
              <a:gd name="connsiteX924" fmla="*/ 6155640 w 6703452"/>
              <a:gd name="connsiteY924" fmla="*/ 1360136 h 6099980"/>
              <a:gd name="connsiteX925" fmla="*/ 6074092 w 6703452"/>
              <a:gd name="connsiteY925" fmla="*/ 1295490 h 6099980"/>
              <a:gd name="connsiteX926" fmla="*/ 6067424 w 6703452"/>
              <a:gd name="connsiteY926" fmla="*/ 1310730 h 6099980"/>
              <a:gd name="connsiteX927" fmla="*/ 6060758 w 6703452"/>
              <a:gd name="connsiteY927" fmla="*/ 1325970 h 6099980"/>
              <a:gd name="connsiteX928" fmla="*/ 6074092 w 6703452"/>
              <a:gd name="connsiteY928" fmla="*/ 1295490 h 6099980"/>
              <a:gd name="connsiteX929" fmla="*/ 6189152 w 6703452"/>
              <a:gd name="connsiteY929" fmla="*/ 1194257 h 6099980"/>
              <a:gd name="connsiteX930" fmla="*/ 6151246 w 6703452"/>
              <a:gd name="connsiteY930" fmla="*/ 1236436 h 6099980"/>
              <a:gd name="connsiteX931" fmla="*/ 6182202 w 6703452"/>
              <a:gd name="connsiteY931" fmla="*/ 1201074 h 6099980"/>
              <a:gd name="connsiteX932" fmla="*/ 3515678 w 6703452"/>
              <a:gd name="connsiteY932" fmla="*/ 1163093 h 6099980"/>
              <a:gd name="connsiteX933" fmla="*/ 3504248 w 6703452"/>
              <a:gd name="connsiteY933" fmla="*/ 1209766 h 6099980"/>
              <a:gd name="connsiteX934" fmla="*/ 3505200 w 6703452"/>
              <a:gd name="connsiteY934" fmla="*/ 1200241 h 6099980"/>
              <a:gd name="connsiteX935" fmla="*/ 3510916 w 6703452"/>
              <a:gd name="connsiteY935" fmla="*/ 1146900 h 6099980"/>
              <a:gd name="connsiteX936" fmla="*/ 3494724 w 6703452"/>
              <a:gd name="connsiteY936" fmla="*/ 1197382 h 6099980"/>
              <a:gd name="connsiteX937" fmla="*/ 3480436 w 6703452"/>
              <a:gd name="connsiteY937" fmla="*/ 1248817 h 6099980"/>
              <a:gd name="connsiteX938" fmla="*/ 3488056 w 6703452"/>
              <a:gd name="connsiteY938" fmla="*/ 1214527 h 6099980"/>
              <a:gd name="connsiteX939" fmla="*/ 3499486 w 6703452"/>
              <a:gd name="connsiteY939" fmla="*/ 1180238 h 6099980"/>
              <a:gd name="connsiteX940" fmla="*/ 3510916 w 6703452"/>
              <a:gd name="connsiteY940" fmla="*/ 1146900 h 6099980"/>
              <a:gd name="connsiteX941" fmla="*/ 6429376 w 6703452"/>
              <a:gd name="connsiteY941" fmla="*/ 1047840 h 6099980"/>
              <a:gd name="connsiteX942" fmla="*/ 6342698 w 6703452"/>
              <a:gd name="connsiteY942" fmla="*/ 1117372 h 6099980"/>
              <a:gd name="connsiteX943" fmla="*/ 6429376 w 6703452"/>
              <a:gd name="connsiteY943" fmla="*/ 1047840 h 6099980"/>
              <a:gd name="connsiteX944" fmla="*/ 6587492 w 6703452"/>
              <a:gd name="connsiteY944" fmla="*/ 880201 h 6099980"/>
              <a:gd name="connsiteX945" fmla="*/ 6579872 w 6703452"/>
              <a:gd name="connsiteY945" fmla="*/ 888773 h 6099980"/>
              <a:gd name="connsiteX946" fmla="*/ 6523672 w 6703452"/>
              <a:gd name="connsiteY946" fmla="*/ 957353 h 6099980"/>
              <a:gd name="connsiteX947" fmla="*/ 6463666 w 6703452"/>
              <a:gd name="connsiteY947" fmla="*/ 1010693 h 6099980"/>
              <a:gd name="connsiteX948" fmla="*/ 6537960 w 6703452"/>
              <a:gd name="connsiteY948" fmla="*/ 937351 h 6099980"/>
              <a:gd name="connsiteX949" fmla="*/ 6487478 w 6703452"/>
              <a:gd name="connsiteY949" fmla="*/ 983071 h 6099980"/>
              <a:gd name="connsiteX950" fmla="*/ 6506528 w 6703452"/>
              <a:gd name="connsiteY950" fmla="*/ 963068 h 6099980"/>
              <a:gd name="connsiteX951" fmla="*/ 6494146 w 6703452"/>
              <a:gd name="connsiteY951" fmla="*/ 965926 h 6099980"/>
              <a:gd name="connsiteX952" fmla="*/ 6398896 w 6703452"/>
              <a:gd name="connsiteY952" fmla="*/ 1049746 h 6099980"/>
              <a:gd name="connsiteX953" fmla="*/ 6408420 w 6703452"/>
              <a:gd name="connsiteY953" fmla="*/ 1042126 h 6099980"/>
              <a:gd name="connsiteX954" fmla="*/ 6312218 w 6703452"/>
              <a:gd name="connsiteY954" fmla="*/ 1122136 h 6099980"/>
              <a:gd name="connsiteX955" fmla="*/ 6334124 w 6703452"/>
              <a:gd name="connsiteY955" fmla="*/ 1117373 h 6099980"/>
              <a:gd name="connsiteX956" fmla="*/ 6342698 w 6703452"/>
              <a:gd name="connsiteY956" fmla="*/ 1104038 h 6099980"/>
              <a:gd name="connsiteX957" fmla="*/ 6235066 w 6703452"/>
              <a:gd name="connsiteY957" fmla="*/ 1189763 h 6099980"/>
              <a:gd name="connsiteX958" fmla="*/ 6200776 w 6703452"/>
              <a:gd name="connsiteY958" fmla="*/ 1229768 h 6099980"/>
              <a:gd name="connsiteX959" fmla="*/ 6246496 w 6703452"/>
              <a:gd name="connsiteY959" fmla="*/ 1183096 h 6099980"/>
              <a:gd name="connsiteX960" fmla="*/ 6260784 w 6703452"/>
              <a:gd name="connsiteY960" fmla="*/ 1174523 h 6099980"/>
              <a:gd name="connsiteX961" fmla="*/ 6308408 w 6703452"/>
              <a:gd name="connsiteY961" fmla="*/ 1138328 h 6099980"/>
              <a:gd name="connsiteX962" fmla="*/ 6187440 w 6703452"/>
              <a:gd name="connsiteY962" fmla="*/ 1257390 h 6099980"/>
              <a:gd name="connsiteX963" fmla="*/ 6198872 w 6703452"/>
              <a:gd name="connsiteY963" fmla="*/ 1240246 h 6099980"/>
              <a:gd name="connsiteX964" fmla="*/ 6185536 w 6703452"/>
              <a:gd name="connsiteY964" fmla="*/ 1250723 h 6099980"/>
              <a:gd name="connsiteX965" fmla="*/ 6125528 w 6703452"/>
              <a:gd name="connsiteY965" fmla="*/ 1334543 h 6099980"/>
              <a:gd name="connsiteX966" fmla="*/ 6100764 w 6703452"/>
              <a:gd name="connsiteY966" fmla="*/ 1422173 h 6099980"/>
              <a:gd name="connsiteX967" fmla="*/ 6098858 w 6703452"/>
              <a:gd name="connsiteY967" fmla="*/ 1450748 h 6099980"/>
              <a:gd name="connsiteX968" fmla="*/ 6099812 w 6703452"/>
              <a:gd name="connsiteY968" fmla="*/ 1479323 h 6099980"/>
              <a:gd name="connsiteX969" fmla="*/ 6103620 w 6703452"/>
              <a:gd name="connsiteY969" fmla="*/ 1506946 h 6099980"/>
              <a:gd name="connsiteX970" fmla="*/ 6109336 w 6703452"/>
              <a:gd name="connsiteY970" fmla="*/ 1530758 h 6099980"/>
              <a:gd name="connsiteX971" fmla="*/ 6113146 w 6703452"/>
              <a:gd name="connsiteY971" fmla="*/ 1525043 h 6099980"/>
              <a:gd name="connsiteX972" fmla="*/ 6112192 w 6703452"/>
              <a:gd name="connsiteY972" fmla="*/ 1511708 h 6099980"/>
              <a:gd name="connsiteX973" fmla="*/ 6110288 w 6703452"/>
              <a:gd name="connsiteY973" fmla="*/ 1492658 h 6099980"/>
              <a:gd name="connsiteX974" fmla="*/ 6108384 w 6703452"/>
              <a:gd name="connsiteY974" fmla="*/ 1462178 h 6099980"/>
              <a:gd name="connsiteX975" fmla="*/ 6109336 w 6703452"/>
              <a:gd name="connsiteY975" fmla="*/ 1476465 h 6099980"/>
              <a:gd name="connsiteX976" fmla="*/ 6111240 w 6703452"/>
              <a:gd name="connsiteY976" fmla="*/ 1492658 h 6099980"/>
              <a:gd name="connsiteX977" fmla="*/ 6117908 w 6703452"/>
              <a:gd name="connsiteY977" fmla="*/ 1528853 h 6099980"/>
              <a:gd name="connsiteX978" fmla="*/ 6146484 w 6703452"/>
              <a:gd name="connsiteY978" fmla="*/ 1612673 h 6099980"/>
              <a:gd name="connsiteX979" fmla="*/ 6119812 w 6703452"/>
              <a:gd name="connsiteY979" fmla="*/ 1551713 h 6099980"/>
              <a:gd name="connsiteX980" fmla="*/ 6160772 w 6703452"/>
              <a:gd name="connsiteY980" fmla="*/ 1661251 h 6099980"/>
              <a:gd name="connsiteX981" fmla="*/ 6191250 w 6703452"/>
              <a:gd name="connsiteY981" fmla="*/ 1718401 h 6099980"/>
              <a:gd name="connsiteX982" fmla="*/ 6185536 w 6703452"/>
              <a:gd name="connsiteY982" fmla="*/ 1704113 h 6099980"/>
              <a:gd name="connsiteX983" fmla="*/ 6221730 w 6703452"/>
              <a:gd name="connsiteY983" fmla="*/ 1766978 h 6099980"/>
              <a:gd name="connsiteX984" fmla="*/ 6196012 w 6703452"/>
              <a:gd name="connsiteY984" fmla="*/ 1714590 h 6099980"/>
              <a:gd name="connsiteX985" fmla="*/ 6206492 w 6703452"/>
              <a:gd name="connsiteY985" fmla="*/ 1726021 h 6099980"/>
              <a:gd name="connsiteX986" fmla="*/ 6246496 w 6703452"/>
              <a:gd name="connsiteY986" fmla="*/ 1812698 h 6099980"/>
              <a:gd name="connsiteX987" fmla="*/ 6220778 w 6703452"/>
              <a:gd name="connsiteY987" fmla="*/ 1745071 h 6099980"/>
              <a:gd name="connsiteX988" fmla="*/ 6251258 w 6703452"/>
              <a:gd name="connsiteY988" fmla="*/ 1810793 h 6099980"/>
              <a:gd name="connsiteX989" fmla="*/ 6264592 w 6703452"/>
              <a:gd name="connsiteY989" fmla="*/ 1841273 h 6099980"/>
              <a:gd name="connsiteX990" fmla="*/ 6225540 w 6703452"/>
              <a:gd name="connsiteY990" fmla="*/ 1747928 h 6099980"/>
              <a:gd name="connsiteX991" fmla="*/ 6189346 w 6703452"/>
              <a:gd name="connsiteY991" fmla="*/ 1676490 h 6099980"/>
              <a:gd name="connsiteX992" fmla="*/ 6156008 w 6703452"/>
              <a:gd name="connsiteY992" fmla="*/ 1608863 h 6099980"/>
              <a:gd name="connsiteX993" fmla="*/ 6125528 w 6703452"/>
              <a:gd name="connsiteY993" fmla="*/ 1527901 h 6099980"/>
              <a:gd name="connsiteX994" fmla="*/ 6137912 w 6703452"/>
              <a:gd name="connsiteY994" fmla="*/ 1580288 h 6099980"/>
              <a:gd name="connsiteX995" fmla="*/ 6122672 w 6703452"/>
              <a:gd name="connsiteY995" fmla="*/ 1535521 h 6099980"/>
              <a:gd name="connsiteX996" fmla="*/ 6116004 w 6703452"/>
              <a:gd name="connsiteY996" fmla="*/ 1504088 h 6099980"/>
              <a:gd name="connsiteX997" fmla="*/ 6114098 w 6703452"/>
              <a:gd name="connsiteY997" fmla="*/ 1481228 h 6099980"/>
              <a:gd name="connsiteX998" fmla="*/ 6115050 w 6703452"/>
              <a:gd name="connsiteY998" fmla="*/ 1462178 h 6099980"/>
              <a:gd name="connsiteX999" fmla="*/ 6120766 w 6703452"/>
              <a:gd name="connsiteY999" fmla="*/ 1417411 h 6099980"/>
              <a:gd name="connsiteX1000" fmla="*/ 6148388 w 6703452"/>
              <a:gd name="connsiteY1000" fmla="*/ 1335496 h 6099980"/>
              <a:gd name="connsiteX1001" fmla="*/ 6182678 w 6703452"/>
              <a:gd name="connsiteY1001" fmla="*/ 1278346 h 6099980"/>
              <a:gd name="connsiteX1002" fmla="*/ 6237924 w 6703452"/>
              <a:gd name="connsiteY1002" fmla="*/ 1216433 h 6099980"/>
              <a:gd name="connsiteX1003" fmla="*/ 6313172 w 6703452"/>
              <a:gd name="connsiteY1003" fmla="*/ 1145948 h 6099980"/>
              <a:gd name="connsiteX1004" fmla="*/ 6357938 w 6703452"/>
              <a:gd name="connsiteY1004" fmla="*/ 1114516 h 6099980"/>
              <a:gd name="connsiteX1005" fmla="*/ 6447472 w 6703452"/>
              <a:gd name="connsiteY1005" fmla="*/ 1043078 h 6099980"/>
              <a:gd name="connsiteX1006" fmla="*/ 6552248 w 6703452"/>
              <a:gd name="connsiteY1006" fmla="*/ 934493 h 6099980"/>
              <a:gd name="connsiteX1007" fmla="*/ 6586538 w 6703452"/>
              <a:gd name="connsiteY1007" fmla="*/ 887821 h 6099980"/>
              <a:gd name="connsiteX1008" fmla="*/ 6587492 w 6703452"/>
              <a:gd name="connsiteY1008" fmla="*/ 880201 h 6099980"/>
              <a:gd name="connsiteX1009" fmla="*/ 6619160 w 6703452"/>
              <a:gd name="connsiteY1009" fmla="*/ 878982 h 6099980"/>
              <a:gd name="connsiteX1010" fmla="*/ 6617972 w 6703452"/>
              <a:gd name="connsiteY1010" fmla="*/ 881153 h 6099980"/>
              <a:gd name="connsiteX1011" fmla="*/ 6616368 w 6703452"/>
              <a:gd name="connsiteY1011" fmla="*/ 883553 h 6099980"/>
              <a:gd name="connsiteX1012" fmla="*/ 4703444 w 6703452"/>
              <a:gd name="connsiteY1012" fmla="*/ 812572 h 6099980"/>
              <a:gd name="connsiteX1013" fmla="*/ 4747260 w 6703452"/>
              <a:gd name="connsiteY1013" fmla="*/ 812572 h 6099980"/>
              <a:gd name="connsiteX1014" fmla="*/ 4703444 w 6703452"/>
              <a:gd name="connsiteY1014" fmla="*/ 812572 h 6099980"/>
              <a:gd name="connsiteX1015" fmla="*/ 4594860 w 6703452"/>
              <a:gd name="connsiteY1015" fmla="*/ 798285 h 6099980"/>
              <a:gd name="connsiteX1016" fmla="*/ 4612958 w 6703452"/>
              <a:gd name="connsiteY1016" fmla="*/ 803048 h 6099980"/>
              <a:gd name="connsiteX1017" fmla="*/ 4681540 w 6703452"/>
              <a:gd name="connsiteY1017" fmla="*/ 822098 h 6099980"/>
              <a:gd name="connsiteX1018" fmla="*/ 4594860 w 6703452"/>
              <a:gd name="connsiteY1018" fmla="*/ 798285 h 6099980"/>
              <a:gd name="connsiteX1019" fmla="*/ 6658928 w 6703452"/>
              <a:gd name="connsiteY1019" fmla="*/ 794476 h 6099980"/>
              <a:gd name="connsiteX1020" fmla="*/ 6637020 w 6703452"/>
              <a:gd name="connsiteY1020" fmla="*/ 849721 h 6099980"/>
              <a:gd name="connsiteX1021" fmla="*/ 6619160 w 6703452"/>
              <a:gd name="connsiteY1021" fmla="*/ 878982 h 6099980"/>
              <a:gd name="connsiteX1022" fmla="*/ 6639520 w 6703452"/>
              <a:gd name="connsiteY1022" fmla="*/ 841744 h 6099980"/>
              <a:gd name="connsiteX1023" fmla="*/ 6658928 w 6703452"/>
              <a:gd name="connsiteY1023" fmla="*/ 794476 h 6099980"/>
              <a:gd name="connsiteX1024" fmla="*/ 3875712 w 6703452"/>
              <a:gd name="connsiteY1024" fmla="*/ 777339 h 6099980"/>
              <a:gd name="connsiteX1025" fmla="*/ 3857624 w 6703452"/>
              <a:gd name="connsiteY1025" fmla="*/ 789713 h 6099980"/>
              <a:gd name="connsiteX1026" fmla="*/ 3821430 w 6703452"/>
              <a:gd name="connsiteY1026" fmla="*/ 819241 h 6099980"/>
              <a:gd name="connsiteX1027" fmla="*/ 3804284 w 6703452"/>
              <a:gd name="connsiteY1027" fmla="*/ 834481 h 6099980"/>
              <a:gd name="connsiteX1028" fmla="*/ 3789044 w 6703452"/>
              <a:gd name="connsiteY1028" fmla="*/ 849721 h 6099980"/>
              <a:gd name="connsiteX1029" fmla="*/ 3763804 w 6703452"/>
              <a:gd name="connsiteY1029" fmla="*/ 876391 h 6099980"/>
              <a:gd name="connsiteX1030" fmla="*/ 3761396 w 6703452"/>
              <a:gd name="connsiteY1030" fmla="*/ 879547 h 6099980"/>
              <a:gd name="connsiteX1031" fmla="*/ 3765634 w 6703452"/>
              <a:gd name="connsiteY1031" fmla="*/ 874499 h 6099980"/>
              <a:gd name="connsiteX1032" fmla="*/ 3859530 w 6703452"/>
              <a:gd name="connsiteY1032" fmla="*/ 789712 h 6099980"/>
              <a:gd name="connsiteX1033" fmla="*/ 3908838 w 6703452"/>
              <a:gd name="connsiteY1033" fmla="*/ 756204 h 6099980"/>
              <a:gd name="connsiteX1034" fmla="*/ 3892868 w 6703452"/>
              <a:gd name="connsiteY1034" fmla="*/ 765901 h 6099980"/>
              <a:gd name="connsiteX1035" fmla="*/ 3875742 w 6703452"/>
              <a:gd name="connsiteY1035" fmla="*/ 777319 h 6099980"/>
              <a:gd name="connsiteX1036" fmla="*/ 3892868 w 6703452"/>
              <a:gd name="connsiteY1036" fmla="*/ 766852 h 6099980"/>
              <a:gd name="connsiteX1037" fmla="*/ 6607442 w 6703452"/>
              <a:gd name="connsiteY1037" fmla="*/ 715471 h 6099980"/>
              <a:gd name="connsiteX1038" fmla="*/ 6606540 w 6703452"/>
              <a:gd name="connsiteY1038" fmla="*/ 724942 h 6099980"/>
              <a:gd name="connsiteX1039" fmla="*/ 6603684 w 6703452"/>
              <a:gd name="connsiteY1039" fmla="*/ 744945 h 6099980"/>
              <a:gd name="connsiteX1040" fmla="*/ 3886200 w 6703452"/>
              <a:gd name="connsiteY1040" fmla="*/ 707798 h 6099980"/>
              <a:gd name="connsiteX1041" fmla="*/ 3822072 w 6703452"/>
              <a:gd name="connsiteY1041" fmla="*/ 748981 h 6099980"/>
              <a:gd name="connsiteX1042" fmla="*/ 3822384 w 6703452"/>
              <a:gd name="connsiteY1042" fmla="*/ 748756 h 6099980"/>
              <a:gd name="connsiteX1043" fmla="*/ 3853816 w 6703452"/>
              <a:gd name="connsiteY1043" fmla="*/ 726848 h 6099980"/>
              <a:gd name="connsiteX1044" fmla="*/ 3886200 w 6703452"/>
              <a:gd name="connsiteY1044" fmla="*/ 707798 h 6099980"/>
              <a:gd name="connsiteX1045" fmla="*/ 4059556 w 6703452"/>
              <a:gd name="connsiteY1045" fmla="*/ 705893 h 6099980"/>
              <a:gd name="connsiteX1046" fmla="*/ 4016692 w 6703452"/>
              <a:gd name="connsiteY1046" fmla="*/ 723990 h 6099980"/>
              <a:gd name="connsiteX1047" fmla="*/ 3979544 w 6703452"/>
              <a:gd name="connsiteY1047" fmla="*/ 745898 h 6099980"/>
              <a:gd name="connsiteX1048" fmla="*/ 3938588 w 6703452"/>
              <a:gd name="connsiteY1048" fmla="*/ 758280 h 6099980"/>
              <a:gd name="connsiteX1049" fmla="*/ 3994784 w 6703452"/>
              <a:gd name="connsiteY1049" fmla="*/ 731610 h 6099980"/>
              <a:gd name="connsiteX1050" fmla="*/ 4012884 w 6703452"/>
              <a:gd name="connsiteY1050" fmla="*/ 722085 h 6099980"/>
              <a:gd name="connsiteX1051" fmla="*/ 4059556 w 6703452"/>
              <a:gd name="connsiteY1051" fmla="*/ 705893 h 6099980"/>
              <a:gd name="connsiteX1052" fmla="*/ 6601778 w 6703452"/>
              <a:gd name="connsiteY1052" fmla="*/ 700177 h 6099980"/>
              <a:gd name="connsiteX1053" fmla="*/ 6594406 w 6703452"/>
              <a:gd name="connsiteY1053" fmla="*/ 726898 h 6099980"/>
              <a:gd name="connsiteX1054" fmla="*/ 6592252 w 6703452"/>
              <a:gd name="connsiteY1054" fmla="*/ 740183 h 6099980"/>
              <a:gd name="connsiteX1055" fmla="*/ 6590288 w 6703452"/>
              <a:gd name="connsiteY1055" fmla="*/ 753786 h 6099980"/>
              <a:gd name="connsiteX1056" fmla="*/ 6589926 w 6703452"/>
              <a:gd name="connsiteY1056" fmla="*/ 757052 h 6099980"/>
              <a:gd name="connsiteX1057" fmla="*/ 6595466 w 6703452"/>
              <a:gd name="connsiteY1057" fmla="*/ 738515 h 6099980"/>
              <a:gd name="connsiteX1058" fmla="*/ 6601778 w 6703452"/>
              <a:gd name="connsiteY1058" fmla="*/ 700177 h 6099980"/>
              <a:gd name="connsiteX1059" fmla="*/ 6691012 w 6703452"/>
              <a:gd name="connsiteY1059" fmla="*/ 688904 h 6099980"/>
              <a:gd name="connsiteX1060" fmla="*/ 6690360 w 6703452"/>
              <a:gd name="connsiteY1060" fmla="*/ 730657 h 6099980"/>
              <a:gd name="connsiteX1061" fmla="*/ 6696076 w 6703452"/>
              <a:gd name="connsiteY1061" fmla="*/ 700177 h 6099980"/>
              <a:gd name="connsiteX1062" fmla="*/ 6679884 w 6703452"/>
              <a:gd name="connsiteY1062" fmla="*/ 786855 h 6099980"/>
              <a:gd name="connsiteX1063" fmla="*/ 6629400 w 6703452"/>
              <a:gd name="connsiteY1063" fmla="*/ 893534 h 6099980"/>
              <a:gd name="connsiteX1064" fmla="*/ 6630352 w 6703452"/>
              <a:gd name="connsiteY1064" fmla="*/ 887820 h 6099980"/>
              <a:gd name="connsiteX1065" fmla="*/ 6640830 w 6703452"/>
              <a:gd name="connsiteY1065" fmla="*/ 865912 h 6099980"/>
              <a:gd name="connsiteX1066" fmla="*/ 6673216 w 6703452"/>
              <a:gd name="connsiteY1066" fmla="*/ 785902 h 6099980"/>
              <a:gd name="connsiteX1067" fmla="*/ 3932278 w 6703452"/>
              <a:gd name="connsiteY1067" fmla="*/ 683196 h 6099980"/>
              <a:gd name="connsiteX1068" fmla="*/ 3877628 w 6703452"/>
              <a:gd name="connsiteY1068" fmla="*/ 710655 h 6099980"/>
              <a:gd name="connsiteX1069" fmla="*/ 3895724 w 6703452"/>
              <a:gd name="connsiteY1069" fmla="*/ 699225 h 6099980"/>
              <a:gd name="connsiteX1070" fmla="*/ 3924300 w 6703452"/>
              <a:gd name="connsiteY1070" fmla="*/ 684937 h 6099980"/>
              <a:gd name="connsiteX1071" fmla="*/ 3932278 w 6703452"/>
              <a:gd name="connsiteY1071" fmla="*/ 683196 h 6099980"/>
              <a:gd name="connsiteX1072" fmla="*/ 4253866 w 6703452"/>
              <a:gd name="connsiteY1072" fmla="*/ 680176 h 6099980"/>
              <a:gd name="connsiteX1073" fmla="*/ 4263392 w 6703452"/>
              <a:gd name="connsiteY1073" fmla="*/ 680176 h 6099980"/>
              <a:gd name="connsiteX1074" fmla="*/ 4273868 w 6703452"/>
              <a:gd name="connsiteY1074" fmla="*/ 680176 h 6099980"/>
              <a:gd name="connsiteX1075" fmla="*/ 4284344 w 6703452"/>
              <a:gd name="connsiteY1075" fmla="*/ 681128 h 6099980"/>
              <a:gd name="connsiteX1076" fmla="*/ 4270058 w 6703452"/>
              <a:gd name="connsiteY1076" fmla="*/ 681128 h 6099980"/>
              <a:gd name="connsiteX1077" fmla="*/ 4253866 w 6703452"/>
              <a:gd name="connsiteY1077" fmla="*/ 680176 h 6099980"/>
              <a:gd name="connsiteX1078" fmla="*/ 4401504 w 6703452"/>
              <a:gd name="connsiteY1078" fmla="*/ 619215 h 6099980"/>
              <a:gd name="connsiteX1079" fmla="*/ 4412932 w 6703452"/>
              <a:gd name="connsiteY1079" fmla="*/ 621120 h 6099980"/>
              <a:gd name="connsiteX1080" fmla="*/ 4429126 w 6703452"/>
              <a:gd name="connsiteY1080" fmla="*/ 624930 h 6099980"/>
              <a:gd name="connsiteX1081" fmla="*/ 4453892 w 6703452"/>
              <a:gd name="connsiteY1081" fmla="*/ 633503 h 6099980"/>
              <a:gd name="connsiteX1082" fmla="*/ 4451986 w 6703452"/>
              <a:gd name="connsiteY1082" fmla="*/ 635407 h 6099980"/>
              <a:gd name="connsiteX1083" fmla="*/ 4432936 w 6703452"/>
              <a:gd name="connsiteY1083" fmla="*/ 628740 h 6099980"/>
              <a:gd name="connsiteX1084" fmla="*/ 4416744 w 6703452"/>
              <a:gd name="connsiteY1084" fmla="*/ 624930 h 6099980"/>
              <a:gd name="connsiteX1085" fmla="*/ 4409124 w 6703452"/>
              <a:gd name="connsiteY1085" fmla="*/ 623978 h 6099980"/>
              <a:gd name="connsiteX1086" fmla="*/ 4401504 w 6703452"/>
              <a:gd name="connsiteY1086" fmla="*/ 619215 h 6099980"/>
              <a:gd name="connsiteX1087" fmla="*/ 4130040 w 6703452"/>
              <a:gd name="connsiteY1087" fmla="*/ 618263 h 6099980"/>
              <a:gd name="connsiteX1088" fmla="*/ 4117922 w 6703452"/>
              <a:gd name="connsiteY1088" fmla="*/ 620877 h 6099980"/>
              <a:gd name="connsiteX1089" fmla="*/ 4070032 w 6703452"/>
              <a:gd name="connsiteY1089" fmla="*/ 629693 h 6099980"/>
              <a:gd name="connsiteX1090" fmla="*/ 4079438 w 6703452"/>
              <a:gd name="connsiteY1090" fmla="*/ 625645 h 6099980"/>
              <a:gd name="connsiteX1091" fmla="*/ 4073906 w 6703452"/>
              <a:gd name="connsiteY1091" fmla="*/ 625801 h 6099980"/>
              <a:gd name="connsiteX1092" fmla="*/ 4100364 w 6703452"/>
              <a:gd name="connsiteY1092" fmla="*/ 620555 h 6099980"/>
              <a:gd name="connsiteX1093" fmla="*/ 4130040 w 6703452"/>
              <a:gd name="connsiteY1093" fmla="*/ 618263 h 6099980"/>
              <a:gd name="connsiteX1094" fmla="*/ 6692264 w 6703452"/>
              <a:gd name="connsiteY1094" fmla="*/ 608737 h 6099980"/>
              <a:gd name="connsiteX1095" fmla="*/ 6692264 w 6703452"/>
              <a:gd name="connsiteY1095" fmla="*/ 682080 h 6099980"/>
              <a:gd name="connsiteX1096" fmla="*/ 6691012 w 6703452"/>
              <a:gd name="connsiteY1096" fmla="*/ 688904 h 6099980"/>
              <a:gd name="connsiteX1097" fmla="*/ 4309112 w 6703452"/>
              <a:gd name="connsiteY1097" fmla="*/ 608737 h 6099980"/>
              <a:gd name="connsiteX1098" fmla="*/ 4327208 w 6703452"/>
              <a:gd name="connsiteY1098" fmla="*/ 612547 h 6099980"/>
              <a:gd name="connsiteX1099" fmla="*/ 4309112 w 6703452"/>
              <a:gd name="connsiteY1099" fmla="*/ 608737 h 6099980"/>
              <a:gd name="connsiteX1100" fmla="*/ 6583680 w 6703452"/>
              <a:gd name="connsiteY1100" fmla="*/ 596355 h 6099980"/>
              <a:gd name="connsiteX1101" fmla="*/ 6583680 w 6703452"/>
              <a:gd name="connsiteY1101" fmla="*/ 655410 h 6099980"/>
              <a:gd name="connsiteX1102" fmla="*/ 6583680 w 6703452"/>
              <a:gd name="connsiteY1102" fmla="*/ 652553 h 6099980"/>
              <a:gd name="connsiteX1103" fmla="*/ 6583680 w 6703452"/>
              <a:gd name="connsiteY1103" fmla="*/ 630645 h 6099980"/>
              <a:gd name="connsiteX1104" fmla="*/ 6582728 w 6703452"/>
              <a:gd name="connsiteY1104" fmla="*/ 605880 h 6099980"/>
              <a:gd name="connsiteX1105" fmla="*/ 6583680 w 6703452"/>
              <a:gd name="connsiteY1105" fmla="*/ 596355 h 6099980"/>
              <a:gd name="connsiteX1106" fmla="*/ 5093970 w 6703452"/>
              <a:gd name="connsiteY1106" fmla="*/ 464910 h 6099980"/>
              <a:gd name="connsiteX1107" fmla="*/ 5069204 w 6703452"/>
              <a:gd name="connsiteY1107" fmla="*/ 488723 h 6099980"/>
              <a:gd name="connsiteX1108" fmla="*/ 5093970 w 6703452"/>
              <a:gd name="connsiteY1108" fmla="*/ 464910 h 6099980"/>
              <a:gd name="connsiteX1109" fmla="*/ 5165408 w 6703452"/>
              <a:gd name="connsiteY1109" fmla="*/ 417285 h 6099980"/>
              <a:gd name="connsiteX1110" fmla="*/ 5099686 w 6703452"/>
              <a:gd name="connsiteY1110" fmla="*/ 476340 h 6099980"/>
              <a:gd name="connsiteX1111" fmla="*/ 5165408 w 6703452"/>
              <a:gd name="connsiteY1111" fmla="*/ 417285 h 6099980"/>
              <a:gd name="connsiteX1112" fmla="*/ 5140644 w 6703452"/>
              <a:gd name="connsiteY1112" fmla="*/ 380137 h 6099980"/>
              <a:gd name="connsiteX1113" fmla="*/ 5092066 w 6703452"/>
              <a:gd name="connsiteY1113" fmla="*/ 430619 h 6099980"/>
              <a:gd name="connsiteX1114" fmla="*/ 5121592 w 6703452"/>
              <a:gd name="connsiteY1114" fmla="*/ 398235 h 6099980"/>
              <a:gd name="connsiteX1115" fmla="*/ 6577966 w 6703452"/>
              <a:gd name="connsiteY1115" fmla="*/ 360135 h 6099980"/>
              <a:gd name="connsiteX1116" fmla="*/ 6612256 w 6703452"/>
              <a:gd name="connsiteY1116" fmla="*/ 426810 h 6099980"/>
              <a:gd name="connsiteX1117" fmla="*/ 6617018 w 6703452"/>
              <a:gd name="connsiteY1117" fmla="*/ 442050 h 6099980"/>
              <a:gd name="connsiteX1118" fmla="*/ 6577966 w 6703452"/>
              <a:gd name="connsiteY1118" fmla="*/ 360135 h 6099980"/>
              <a:gd name="connsiteX1119" fmla="*/ 6586538 w 6703452"/>
              <a:gd name="connsiteY1119" fmla="*/ 307748 h 6099980"/>
              <a:gd name="connsiteX1120" fmla="*/ 6595112 w 6703452"/>
              <a:gd name="connsiteY1120" fmla="*/ 324893 h 6099980"/>
              <a:gd name="connsiteX1121" fmla="*/ 6586538 w 6703452"/>
              <a:gd name="connsiteY1121" fmla="*/ 307748 h 6099980"/>
              <a:gd name="connsiteX1122" fmla="*/ 6452236 w 6703452"/>
              <a:gd name="connsiteY1122" fmla="*/ 296318 h 6099980"/>
              <a:gd name="connsiteX1123" fmla="*/ 6474144 w 6703452"/>
              <a:gd name="connsiteY1123" fmla="*/ 319178 h 6099980"/>
              <a:gd name="connsiteX1124" fmla="*/ 6489384 w 6703452"/>
              <a:gd name="connsiteY1124" fmla="*/ 335370 h 6099980"/>
              <a:gd name="connsiteX1125" fmla="*/ 6534152 w 6703452"/>
              <a:gd name="connsiteY1125" fmla="*/ 402998 h 6099980"/>
              <a:gd name="connsiteX1126" fmla="*/ 6539866 w 6703452"/>
              <a:gd name="connsiteY1126" fmla="*/ 423000 h 6099980"/>
              <a:gd name="connsiteX1127" fmla="*/ 6570346 w 6703452"/>
              <a:gd name="connsiteY1127" fmla="*/ 515393 h 6099980"/>
              <a:gd name="connsiteX1128" fmla="*/ 6520816 w 6703452"/>
              <a:gd name="connsiteY1128" fmla="*/ 392520 h 6099980"/>
              <a:gd name="connsiteX1129" fmla="*/ 6493192 w 6703452"/>
              <a:gd name="connsiteY1129" fmla="*/ 347753 h 6099980"/>
              <a:gd name="connsiteX1130" fmla="*/ 6452236 w 6703452"/>
              <a:gd name="connsiteY1130" fmla="*/ 296318 h 6099980"/>
              <a:gd name="connsiteX1131" fmla="*/ 6427472 w 6703452"/>
              <a:gd name="connsiteY1131" fmla="*/ 270600 h 6099980"/>
              <a:gd name="connsiteX1132" fmla="*/ 6441760 w 6703452"/>
              <a:gd name="connsiteY1132" fmla="*/ 284888 h 6099980"/>
              <a:gd name="connsiteX1133" fmla="*/ 6453188 w 6703452"/>
              <a:gd name="connsiteY1133" fmla="*/ 296318 h 6099980"/>
              <a:gd name="connsiteX1134" fmla="*/ 6440806 w 6703452"/>
              <a:gd name="connsiteY1134" fmla="*/ 283935 h 6099980"/>
              <a:gd name="connsiteX1135" fmla="*/ 6427472 w 6703452"/>
              <a:gd name="connsiteY1135" fmla="*/ 270600 h 6099980"/>
              <a:gd name="connsiteX1136" fmla="*/ 6398896 w 6703452"/>
              <a:gd name="connsiteY1136" fmla="*/ 242025 h 6099980"/>
              <a:gd name="connsiteX1137" fmla="*/ 6404612 w 6703452"/>
              <a:gd name="connsiteY1137" fmla="*/ 245835 h 6099980"/>
              <a:gd name="connsiteX1138" fmla="*/ 6407468 w 6703452"/>
              <a:gd name="connsiteY1138" fmla="*/ 247740 h 6099980"/>
              <a:gd name="connsiteX1139" fmla="*/ 6398896 w 6703452"/>
              <a:gd name="connsiteY1139" fmla="*/ 242025 h 6099980"/>
              <a:gd name="connsiteX1140" fmla="*/ 6353176 w 6703452"/>
              <a:gd name="connsiteY1140" fmla="*/ 210593 h 6099980"/>
              <a:gd name="connsiteX1141" fmla="*/ 6399848 w 6703452"/>
              <a:gd name="connsiteY1141" fmla="*/ 241073 h 6099980"/>
              <a:gd name="connsiteX1142" fmla="*/ 6353176 w 6703452"/>
              <a:gd name="connsiteY1142" fmla="*/ 210593 h 6099980"/>
              <a:gd name="connsiteX1143" fmla="*/ 5469256 w 6703452"/>
              <a:gd name="connsiteY1143" fmla="*/ 193448 h 6099980"/>
              <a:gd name="connsiteX1144" fmla="*/ 5412104 w 6703452"/>
              <a:gd name="connsiteY1144" fmla="*/ 231548 h 6099980"/>
              <a:gd name="connsiteX1145" fmla="*/ 5391150 w 6703452"/>
              <a:gd name="connsiteY1145" fmla="*/ 246788 h 6099980"/>
              <a:gd name="connsiteX1146" fmla="*/ 5406390 w 6703452"/>
              <a:gd name="connsiteY1146" fmla="*/ 234405 h 6099980"/>
              <a:gd name="connsiteX1147" fmla="*/ 5434012 w 6703452"/>
              <a:gd name="connsiteY1147" fmla="*/ 214403 h 6099980"/>
              <a:gd name="connsiteX1148" fmla="*/ 5443538 w 6703452"/>
              <a:gd name="connsiteY1148" fmla="*/ 208688 h 6099980"/>
              <a:gd name="connsiteX1149" fmla="*/ 6439852 w 6703452"/>
              <a:gd name="connsiteY1149" fmla="*/ 190590 h 6099980"/>
              <a:gd name="connsiteX1150" fmla="*/ 6460808 w 6703452"/>
              <a:gd name="connsiteY1150" fmla="*/ 208687 h 6099980"/>
              <a:gd name="connsiteX1151" fmla="*/ 6485572 w 6703452"/>
              <a:gd name="connsiteY1151" fmla="*/ 232500 h 6099980"/>
              <a:gd name="connsiteX1152" fmla="*/ 6506528 w 6703452"/>
              <a:gd name="connsiteY1152" fmla="*/ 254408 h 6099980"/>
              <a:gd name="connsiteX1153" fmla="*/ 6517004 w 6703452"/>
              <a:gd name="connsiteY1153" fmla="*/ 268695 h 6099980"/>
              <a:gd name="connsiteX1154" fmla="*/ 6439852 w 6703452"/>
              <a:gd name="connsiteY1154" fmla="*/ 190590 h 6099980"/>
              <a:gd name="connsiteX1155" fmla="*/ 6491406 w 6703452"/>
              <a:gd name="connsiteY1155" fmla="*/ 171212 h 6099980"/>
              <a:gd name="connsiteX1156" fmla="*/ 6507480 w 6703452"/>
              <a:gd name="connsiteY1156" fmla="*/ 183922 h 6099980"/>
              <a:gd name="connsiteX1157" fmla="*/ 6521768 w 6703452"/>
              <a:gd name="connsiteY1157" fmla="*/ 203925 h 6099980"/>
              <a:gd name="connsiteX1158" fmla="*/ 6580824 w 6703452"/>
              <a:gd name="connsiteY1158" fmla="*/ 280125 h 6099980"/>
              <a:gd name="connsiteX1159" fmla="*/ 6556058 w 6703452"/>
              <a:gd name="connsiteY1159" fmla="*/ 248692 h 6099980"/>
              <a:gd name="connsiteX1160" fmla="*/ 6545580 w 6703452"/>
              <a:gd name="connsiteY1160" fmla="*/ 237262 h 6099980"/>
              <a:gd name="connsiteX1161" fmla="*/ 6548436 w 6703452"/>
              <a:gd name="connsiteY1161" fmla="*/ 245835 h 6099980"/>
              <a:gd name="connsiteX1162" fmla="*/ 6545580 w 6703452"/>
              <a:gd name="connsiteY1162" fmla="*/ 245835 h 6099980"/>
              <a:gd name="connsiteX1163" fmla="*/ 6488430 w 6703452"/>
              <a:gd name="connsiteY1163" fmla="*/ 184875 h 6099980"/>
              <a:gd name="connsiteX1164" fmla="*/ 6506528 w 6703452"/>
              <a:gd name="connsiteY1164" fmla="*/ 201067 h 6099980"/>
              <a:gd name="connsiteX1165" fmla="*/ 6518910 w 6703452"/>
              <a:gd name="connsiteY1165" fmla="*/ 212497 h 6099980"/>
              <a:gd name="connsiteX1166" fmla="*/ 6530340 w 6703452"/>
              <a:gd name="connsiteY1166" fmla="*/ 222022 h 6099980"/>
              <a:gd name="connsiteX1167" fmla="*/ 6516052 w 6703452"/>
              <a:gd name="connsiteY1167" fmla="*/ 202020 h 6099980"/>
              <a:gd name="connsiteX1168" fmla="*/ 6491406 w 6703452"/>
              <a:gd name="connsiteY1168" fmla="*/ 171212 h 6099980"/>
              <a:gd name="connsiteX1169" fmla="*/ 6246662 w 6703452"/>
              <a:gd name="connsiteY1169" fmla="*/ 154171 h 6099980"/>
              <a:gd name="connsiteX1170" fmla="*/ 6247448 w 6703452"/>
              <a:gd name="connsiteY1170" fmla="*/ 154395 h 6099980"/>
              <a:gd name="connsiteX1171" fmla="*/ 6247354 w 6703452"/>
              <a:gd name="connsiteY1171" fmla="*/ 154489 h 6099980"/>
              <a:gd name="connsiteX1172" fmla="*/ 6167438 w 6703452"/>
              <a:gd name="connsiteY1172" fmla="*/ 131535 h 6099980"/>
              <a:gd name="connsiteX1173" fmla="*/ 6237328 w 6703452"/>
              <a:gd name="connsiteY1173" fmla="*/ 149870 h 6099980"/>
              <a:gd name="connsiteX1174" fmla="*/ 6246662 w 6703452"/>
              <a:gd name="connsiteY1174" fmla="*/ 154171 h 6099980"/>
              <a:gd name="connsiteX1175" fmla="*/ 6156960 w 6703452"/>
              <a:gd name="connsiteY1175" fmla="*/ 116295 h 6099980"/>
              <a:gd name="connsiteX1176" fmla="*/ 6192204 w 6703452"/>
              <a:gd name="connsiteY1176" fmla="*/ 122010 h 6099980"/>
              <a:gd name="connsiteX1177" fmla="*/ 6216968 w 6703452"/>
              <a:gd name="connsiteY1177" fmla="*/ 128677 h 6099980"/>
              <a:gd name="connsiteX1178" fmla="*/ 6245544 w 6703452"/>
              <a:gd name="connsiteY1178" fmla="*/ 137250 h 6099980"/>
              <a:gd name="connsiteX1179" fmla="*/ 6260784 w 6703452"/>
              <a:gd name="connsiteY1179" fmla="*/ 145822 h 6099980"/>
              <a:gd name="connsiteX1180" fmla="*/ 6289358 w 6703452"/>
              <a:gd name="connsiteY1180" fmla="*/ 155347 h 6099980"/>
              <a:gd name="connsiteX1181" fmla="*/ 6320792 w 6703452"/>
              <a:gd name="connsiteY1181" fmla="*/ 168682 h 6099980"/>
              <a:gd name="connsiteX1182" fmla="*/ 6359844 w 6703452"/>
              <a:gd name="connsiteY1182" fmla="*/ 189637 h 6099980"/>
              <a:gd name="connsiteX1183" fmla="*/ 6383656 w 6703452"/>
              <a:gd name="connsiteY1183" fmla="*/ 204877 h 6099980"/>
              <a:gd name="connsiteX1184" fmla="*/ 6409372 w 6703452"/>
              <a:gd name="connsiteY1184" fmla="*/ 223927 h 6099980"/>
              <a:gd name="connsiteX1185" fmla="*/ 6367464 w 6703452"/>
              <a:gd name="connsiteY1185" fmla="*/ 197257 h 6099980"/>
              <a:gd name="connsiteX1186" fmla="*/ 6487478 w 6703452"/>
              <a:gd name="connsiteY1186" fmla="*/ 303937 h 6099980"/>
              <a:gd name="connsiteX1187" fmla="*/ 6548438 w 6703452"/>
              <a:gd name="connsiteY1187" fmla="*/ 386805 h 6099980"/>
              <a:gd name="connsiteX1188" fmla="*/ 6567488 w 6703452"/>
              <a:gd name="connsiteY1188" fmla="*/ 459195 h 6099980"/>
              <a:gd name="connsiteX1189" fmla="*/ 6587492 w 6703452"/>
              <a:gd name="connsiteY1189" fmla="*/ 512535 h 6099980"/>
              <a:gd name="connsiteX1190" fmla="*/ 6595110 w 6703452"/>
              <a:gd name="connsiteY1190" fmla="*/ 533490 h 6099980"/>
              <a:gd name="connsiteX1191" fmla="*/ 6608446 w 6703452"/>
              <a:gd name="connsiteY1191" fmla="*/ 566827 h 6099980"/>
              <a:gd name="connsiteX1192" fmla="*/ 6614996 w 6703452"/>
              <a:gd name="connsiteY1192" fmla="*/ 656243 h 6099980"/>
              <a:gd name="connsiteX1193" fmla="*/ 6607442 w 6703452"/>
              <a:gd name="connsiteY1193" fmla="*/ 715471 h 6099980"/>
              <a:gd name="connsiteX1194" fmla="*/ 6608446 w 6703452"/>
              <a:gd name="connsiteY1194" fmla="*/ 704940 h 6099980"/>
              <a:gd name="connsiteX1195" fmla="*/ 6572250 w 6703452"/>
              <a:gd name="connsiteY1195" fmla="*/ 817335 h 6099980"/>
              <a:gd name="connsiteX1196" fmla="*/ 6562724 w 6703452"/>
              <a:gd name="connsiteY1196" fmla="*/ 835432 h 6099980"/>
              <a:gd name="connsiteX1197" fmla="*/ 6554152 w 6703452"/>
              <a:gd name="connsiteY1197" fmla="*/ 848767 h 6099980"/>
              <a:gd name="connsiteX1198" fmla="*/ 6546532 w 6703452"/>
              <a:gd name="connsiteY1198" fmla="*/ 856387 h 6099980"/>
              <a:gd name="connsiteX1199" fmla="*/ 6582728 w 6703452"/>
              <a:gd name="connsiteY1199" fmla="*/ 781140 h 6099980"/>
              <a:gd name="connsiteX1200" fmla="*/ 6584006 w 6703452"/>
              <a:gd name="connsiteY1200" fmla="*/ 776861 h 6099980"/>
              <a:gd name="connsiteX1201" fmla="*/ 6571774 w 6703452"/>
              <a:gd name="connsiteY1201" fmla="*/ 802572 h 6099980"/>
              <a:gd name="connsiteX1202" fmla="*/ 6542724 w 6703452"/>
              <a:gd name="connsiteY1202" fmla="*/ 848768 h 6099980"/>
              <a:gd name="connsiteX1203" fmla="*/ 6523808 w 6703452"/>
              <a:gd name="connsiteY1203" fmla="*/ 871282 h 6099980"/>
              <a:gd name="connsiteX1204" fmla="*/ 6517960 w 6703452"/>
              <a:gd name="connsiteY1204" fmla="*/ 882105 h 6099980"/>
              <a:gd name="connsiteX1205" fmla="*/ 6517840 w 6703452"/>
              <a:gd name="connsiteY1205" fmla="*/ 878771 h 6099980"/>
              <a:gd name="connsiteX1206" fmla="*/ 6516856 w 6703452"/>
              <a:gd name="connsiteY1206" fmla="*/ 879558 h 6099980"/>
              <a:gd name="connsiteX1207" fmla="*/ 6505814 w 6703452"/>
              <a:gd name="connsiteY1207" fmla="*/ 892702 h 6099980"/>
              <a:gd name="connsiteX1208" fmla="*/ 6461760 w 6703452"/>
              <a:gd name="connsiteY1208" fmla="*/ 934493 h 6099980"/>
              <a:gd name="connsiteX1209" fmla="*/ 6471286 w 6703452"/>
              <a:gd name="connsiteY1209" fmla="*/ 928778 h 6099980"/>
              <a:gd name="connsiteX1210" fmla="*/ 6492240 w 6703452"/>
              <a:gd name="connsiteY1210" fmla="*/ 910681 h 6099980"/>
              <a:gd name="connsiteX1211" fmla="*/ 6444616 w 6703452"/>
              <a:gd name="connsiteY1211" fmla="*/ 953543 h 6099980"/>
              <a:gd name="connsiteX1212" fmla="*/ 6383656 w 6703452"/>
              <a:gd name="connsiteY1212" fmla="*/ 1004026 h 6099980"/>
              <a:gd name="connsiteX1213" fmla="*/ 6403658 w 6703452"/>
              <a:gd name="connsiteY1213" fmla="*/ 993548 h 6099980"/>
              <a:gd name="connsiteX1214" fmla="*/ 6326504 w 6703452"/>
              <a:gd name="connsiteY1214" fmla="*/ 1048793 h 6099980"/>
              <a:gd name="connsiteX1215" fmla="*/ 6251258 w 6703452"/>
              <a:gd name="connsiteY1215" fmla="*/ 1116421 h 6099980"/>
              <a:gd name="connsiteX1216" fmla="*/ 6224588 w 6703452"/>
              <a:gd name="connsiteY1216" fmla="*/ 1143091 h 6099980"/>
              <a:gd name="connsiteX1217" fmla="*/ 6164580 w 6703452"/>
              <a:gd name="connsiteY1217" fmla="*/ 1203098 h 6099980"/>
              <a:gd name="connsiteX1218" fmla="*/ 6205538 w 6703452"/>
              <a:gd name="connsiteY1218" fmla="*/ 1151663 h 6099980"/>
              <a:gd name="connsiteX1219" fmla="*/ 6269356 w 6703452"/>
              <a:gd name="connsiteY1219" fmla="*/ 1091656 h 6099980"/>
              <a:gd name="connsiteX1220" fmla="*/ 6277928 w 6703452"/>
              <a:gd name="connsiteY1220" fmla="*/ 1082131 h 6099980"/>
              <a:gd name="connsiteX1221" fmla="*/ 6289358 w 6703452"/>
              <a:gd name="connsiteY1221" fmla="*/ 1068796 h 6099980"/>
              <a:gd name="connsiteX1222" fmla="*/ 6189346 w 6703452"/>
              <a:gd name="connsiteY1222" fmla="*/ 1158331 h 6099980"/>
              <a:gd name="connsiteX1223" fmla="*/ 6138864 w 6703452"/>
              <a:gd name="connsiteY1223" fmla="*/ 1212623 h 6099980"/>
              <a:gd name="connsiteX1224" fmla="*/ 6084572 w 6703452"/>
              <a:gd name="connsiteY1224" fmla="*/ 1296443 h 6099980"/>
              <a:gd name="connsiteX1225" fmla="*/ 6095048 w 6703452"/>
              <a:gd name="connsiteY1225" fmla="*/ 1275488 h 6099980"/>
              <a:gd name="connsiteX1226" fmla="*/ 6101290 w 6703452"/>
              <a:gd name="connsiteY1226" fmla="*/ 1264686 h 6099980"/>
              <a:gd name="connsiteX1227" fmla="*/ 6115050 w 6703452"/>
              <a:gd name="connsiteY1227" fmla="*/ 1243103 h 6099980"/>
              <a:gd name="connsiteX1228" fmla="*/ 6102548 w 6703452"/>
              <a:gd name="connsiteY1228" fmla="*/ 1262510 h 6099980"/>
              <a:gd name="connsiteX1229" fmla="*/ 6101290 w 6703452"/>
              <a:gd name="connsiteY1229" fmla="*/ 1264686 h 6099980"/>
              <a:gd name="connsiteX1230" fmla="*/ 6084690 w 6703452"/>
              <a:gd name="connsiteY1230" fmla="*/ 1290728 h 6099980"/>
              <a:gd name="connsiteX1231" fmla="*/ 6060758 w 6703452"/>
              <a:gd name="connsiteY1231" fmla="*/ 1344068 h 6099980"/>
              <a:gd name="connsiteX1232" fmla="*/ 6045756 w 6703452"/>
              <a:gd name="connsiteY1232" fmla="*/ 1401456 h 6099980"/>
              <a:gd name="connsiteX1233" fmla="*/ 6041406 w 6703452"/>
              <a:gd name="connsiteY1233" fmla="*/ 1452636 h 6099980"/>
              <a:gd name="connsiteX1234" fmla="*/ 6041352 w 6703452"/>
              <a:gd name="connsiteY1234" fmla="*/ 1452058 h 6099980"/>
              <a:gd name="connsiteX1235" fmla="*/ 6040756 w 6703452"/>
              <a:gd name="connsiteY1235" fmla="*/ 1460273 h 6099980"/>
              <a:gd name="connsiteX1236" fmla="*/ 6041406 w 6703452"/>
              <a:gd name="connsiteY1236" fmla="*/ 1452636 h 6099980"/>
              <a:gd name="connsiteX1237" fmla="*/ 6042660 w 6703452"/>
              <a:gd name="connsiteY1237" fmla="*/ 1465988 h 6099980"/>
              <a:gd name="connsiteX1238" fmla="*/ 6045518 w 6703452"/>
              <a:gd name="connsiteY1238" fmla="*/ 1495515 h 6099980"/>
              <a:gd name="connsiteX1239" fmla="*/ 6052186 w 6703452"/>
              <a:gd name="connsiteY1239" fmla="*/ 1531711 h 6099980"/>
              <a:gd name="connsiteX1240" fmla="*/ 6062336 w 6703452"/>
              <a:gd name="connsiteY1240" fmla="*/ 1568173 h 6099980"/>
              <a:gd name="connsiteX1241" fmla="*/ 6069266 w 6703452"/>
              <a:gd name="connsiteY1241" fmla="*/ 1587131 h 6099980"/>
              <a:gd name="connsiteX1242" fmla="*/ 6053138 w 6703452"/>
              <a:gd name="connsiteY1242" fmla="*/ 1544093 h 6099980"/>
              <a:gd name="connsiteX1243" fmla="*/ 6045518 w 6703452"/>
              <a:gd name="connsiteY1243" fmla="*/ 1513613 h 6099980"/>
              <a:gd name="connsiteX1244" fmla="*/ 6039804 w 6703452"/>
              <a:gd name="connsiteY1244" fmla="*/ 1479323 h 6099980"/>
              <a:gd name="connsiteX1245" fmla="*/ 6037898 w 6703452"/>
              <a:gd name="connsiteY1245" fmla="*/ 1440271 h 6099980"/>
              <a:gd name="connsiteX1246" fmla="*/ 6041708 w 6703452"/>
              <a:gd name="connsiteY1246" fmla="*/ 1396456 h 6099980"/>
              <a:gd name="connsiteX1247" fmla="*/ 6075998 w 6703452"/>
              <a:gd name="connsiteY1247" fmla="*/ 1292633 h 6099980"/>
              <a:gd name="connsiteX1248" fmla="*/ 6111240 w 6703452"/>
              <a:gd name="connsiteY1248" fmla="*/ 1236436 h 6099980"/>
              <a:gd name="connsiteX1249" fmla="*/ 6158866 w 6703452"/>
              <a:gd name="connsiteY1249" fmla="*/ 1181191 h 6099980"/>
              <a:gd name="connsiteX1250" fmla="*/ 6150292 w 6703452"/>
              <a:gd name="connsiteY1250" fmla="*/ 1194526 h 6099980"/>
              <a:gd name="connsiteX1251" fmla="*/ 6274118 w 6703452"/>
              <a:gd name="connsiteY1251" fmla="*/ 1078321 h 6099980"/>
              <a:gd name="connsiteX1252" fmla="*/ 6382704 w 6703452"/>
              <a:gd name="connsiteY1252" fmla="*/ 992596 h 6099980"/>
              <a:gd name="connsiteX1253" fmla="*/ 6477952 w 6703452"/>
              <a:gd name="connsiteY1253" fmla="*/ 908776 h 6099980"/>
              <a:gd name="connsiteX1254" fmla="*/ 6554152 w 6703452"/>
              <a:gd name="connsiteY1254" fmla="*/ 806858 h 6099980"/>
              <a:gd name="connsiteX1255" fmla="*/ 6600824 w 6703452"/>
              <a:gd name="connsiteY1255" fmla="*/ 673508 h 6099980"/>
              <a:gd name="connsiteX1256" fmla="*/ 6598774 w 6703452"/>
              <a:gd name="connsiteY1256" fmla="*/ 696078 h 6099980"/>
              <a:gd name="connsiteX1257" fmla="*/ 6602730 w 6703452"/>
              <a:gd name="connsiteY1257" fmla="*/ 678270 h 6099980"/>
              <a:gd name="connsiteX1258" fmla="*/ 6605588 w 6703452"/>
              <a:gd name="connsiteY1258" fmla="*/ 665887 h 6099980"/>
              <a:gd name="connsiteX1259" fmla="*/ 6607492 w 6703452"/>
              <a:gd name="connsiteY1259" fmla="*/ 647790 h 6099980"/>
              <a:gd name="connsiteX1260" fmla="*/ 6603684 w 6703452"/>
              <a:gd name="connsiteY1260" fmla="*/ 582067 h 6099980"/>
              <a:gd name="connsiteX1261" fmla="*/ 6602730 w 6703452"/>
              <a:gd name="connsiteY1261" fmla="*/ 599212 h 6099980"/>
              <a:gd name="connsiteX1262" fmla="*/ 6601778 w 6703452"/>
              <a:gd name="connsiteY1262" fmla="*/ 587782 h 6099980"/>
              <a:gd name="connsiteX1263" fmla="*/ 6588444 w 6703452"/>
              <a:gd name="connsiteY1263" fmla="*/ 519202 h 6099980"/>
              <a:gd name="connsiteX1264" fmla="*/ 6592252 w 6703452"/>
              <a:gd name="connsiteY1264" fmla="*/ 540157 h 6099980"/>
              <a:gd name="connsiteX1265" fmla="*/ 6597016 w 6703452"/>
              <a:gd name="connsiteY1265" fmla="*/ 569685 h 6099980"/>
              <a:gd name="connsiteX1266" fmla="*/ 6600824 w 6703452"/>
              <a:gd name="connsiteY1266" fmla="*/ 638265 h 6099980"/>
              <a:gd name="connsiteX1267" fmla="*/ 6590348 w 6703452"/>
              <a:gd name="connsiteY1267" fmla="*/ 696367 h 6099980"/>
              <a:gd name="connsiteX1268" fmla="*/ 6591300 w 6703452"/>
              <a:gd name="connsiteY1268" fmla="*/ 556350 h 6099980"/>
              <a:gd name="connsiteX1269" fmla="*/ 6540818 w 6703452"/>
              <a:gd name="connsiteY1269" fmla="*/ 406807 h 6099980"/>
              <a:gd name="connsiteX1270" fmla="*/ 6543676 w 6703452"/>
              <a:gd name="connsiteY1270" fmla="*/ 409665 h 6099980"/>
              <a:gd name="connsiteX1271" fmla="*/ 6465572 w 6703452"/>
              <a:gd name="connsiteY1271" fmla="*/ 296317 h 6099980"/>
              <a:gd name="connsiteX1272" fmla="*/ 6406516 w 6703452"/>
              <a:gd name="connsiteY1272" fmla="*/ 245835 h 6099980"/>
              <a:gd name="connsiteX1273" fmla="*/ 6373178 w 6703452"/>
              <a:gd name="connsiteY1273" fmla="*/ 219165 h 6099980"/>
              <a:gd name="connsiteX1274" fmla="*/ 6353176 w 6703452"/>
              <a:gd name="connsiteY1274" fmla="*/ 206782 h 6099980"/>
              <a:gd name="connsiteX1275" fmla="*/ 6332220 w 6703452"/>
              <a:gd name="connsiteY1275" fmla="*/ 194400 h 6099980"/>
              <a:gd name="connsiteX1276" fmla="*/ 6310312 w 6703452"/>
              <a:gd name="connsiteY1276" fmla="*/ 183922 h 6099980"/>
              <a:gd name="connsiteX1277" fmla="*/ 6288404 w 6703452"/>
              <a:gd name="connsiteY1277" fmla="*/ 173445 h 6099980"/>
              <a:gd name="connsiteX1278" fmla="*/ 6245544 w 6703452"/>
              <a:gd name="connsiteY1278" fmla="*/ 156300 h 6099980"/>
              <a:gd name="connsiteX1279" fmla="*/ 6247354 w 6703452"/>
              <a:gd name="connsiteY1279" fmla="*/ 154489 h 6099980"/>
              <a:gd name="connsiteX1280" fmla="*/ 6323648 w 6703452"/>
              <a:gd name="connsiteY1280" fmla="*/ 189637 h 6099980"/>
              <a:gd name="connsiteX1281" fmla="*/ 6317932 w 6703452"/>
              <a:gd name="connsiteY1281" fmla="*/ 182017 h 6099980"/>
              <a:gd name="connsiteX1282" fmla="*/ 6342698 w 6703452"/>
              <a:gd name="connsiteY1282" fmla="*/ 197257 h 6099980"/>
              <a:gd name="connsiteX1283" fmla="*/ 6365558 w 6703452"/>
              <a:gd name="connsiteY1283" fmla="*/ 211545 h 6099980"/>
              <a:gd name="connsiteX1284" fmla="*/ 6386512 w 6703452"/>
              <a:gd name="connsiteY1284" fmla="*/ 225832 h 6099980"/>
              <a:gd name="connsiteX1285" fmla="*/ 6405564 w 6703452"/>
              <a:gd name="connsiteY1285" fmla="*/ 239167 h 6099980"/>
              <a:gd name="connsiteX1286" fmla="*/ 6476048 w 6703452"/>
              <a:gd name="connsiteY1286" fmla="*/ 299175 h 6099980"/>
              <a:gd name="connsiteX1287" fmla="*/ 6418898 w 6703452"/>
              <a:gd name="connsiteY1287" fmla="*/ 243930 h 6099980"/>
              <a:gd name="connsiteX1288" fmla="*/ 6348412 w 6703452"/>
              <a:gd name="connsiteY1288" fmla="*/ 194400 h 6099980"/>
              <a:gd name="connsiteX1289" fmla="*/ 6330316 w 6703452"/>
              <a:gd name="connsiteY1289" fmla="*/ 183922 h 6099980"/>
              <a:gd name="connsiteX1290" fmla="*/ 6312218 w 6703452"/>
              <a:gd name="connsiteY1290" fmla="*/ 175350 h 6099980"/>
              <a:gd name="connsiteX1291" fmla="*/ 6280784 w 6703452"/>
              <a:gd name="connsiteY1291" fmla="*/ 161062 h 6099980"/>
              <a:gd name="connsiteX1292" fmla="*/ 6241732 w 6703452"/>
              <a:gd name="connsiteY1292" fmla="*/ 150585 h 6099980"/>
              <a:gd name="connsiteX1293" fmla="*/ 6215064 w 6703452"/>
              <a:gd name="connsiteY1293" fmla="*/ 139155 h 6099980"/>
              <a:gd name="connsiteX1294" fmla="*/ 6188392 w 6703452"/>
              <a:gd name="connsiteY1294" fmla="*/ 128677 h 6099980"/>
              <a:gd name="connsiteX1295" fmla="*/ 6160772 w 6703452"/>
              <a:gd name="connsiteY1295" fmla="*/ 123915 h 6099980"/>
              <a:gd name="connsiteX1296" fmla="*/ 6144578 w 6703452"/>
              <a:gd name="connsiteY1296" fmla="*/ 117247 h 6099980"/>
              <a:gd name="connsiteX1297" fmla="*/ 6156960 w 6703452"/>
              <a:gd name="connsiteY1297" fmla="*/ 116295 h 6099980"/>
              <a:gd name="connsiteX1298" fmla="*/ 5682616 w 6703452"/>
              <a:gd name="connsiteY1298" fmla="*/ 104865 h 6099980"/>
              <a:gd name="connsiteX1299" fmla="*/ 5650230 w 6703452"/>
              <a:gd name="connsiteY1299" fmla="*/ 118200 h 6099980"/>
              <a:gd name="connsiteX1300" fmla="*/ 5682616 w 6703452"/>
              <a:gd name="connsiteY1300" fmla="*/ 104865 h 6099980"/>
              <a:gd name="connsiteX1301" fmla="*/ 6061712 w 6703452"/>
              <a:gd name="connsiteY1301" fmla="*/ 64860 h 6099980"/>
              <a:gd name="connsiteX1302" fmla="*/ 6104572 w 6703452"/>
              <a:gd name="connsiteY1302" fmla="*/ 67718 h 6099980"/>
              <a:gd name="connsiteX1303" fmla="*/ 6052466 w 6703452"/>
              <a:gd name="connsiteY1303" fmla="*/ 65195 h 6099980"/>
              <a:gd name="connsiteX1304" fmla="*/ 6052900 w 6703452"/>
              <a:gd name="connsiteY1304" fmla="*/ 64979 h 6099980"/>
              <a:gd name="connsiteX1305" fmla="*/ 6061712 w 6703452"/>
              <a:gd name="connsiteY1305" fmla="*/ 64860 h 6099980"/>
              <a:gd name="connsiteX1306" fmla="*/ 5808346 w 6703452"/>
              <a:gd name="connsiteY1306" fmla="*/ 57240 h 6099980"/>
              <a:gd name="connsiteX1307" fmla="*/ 5777866 w 6703452"/>
              <a:gd name="connsiteY1307" fmla="*/ 65813 h 6099980"/>
              <a:gd name="connsiteX1308" fmla="*/ 5808346 w 6703452"/>
              <a:gd name="connsiteY1308" fmla="*/ 57240 h 6099980"/>
              <a:gd name="connsiteX1309" fmla="*/ 5896848 w 6703452"/>
              <a:gd name="connsiteY1309" fmla="*/ 50889 h 6099980"/>
              <a:gd name="connsiteX1310" fmla="*/ 5851208 w 6703452"/>
              <a:gd name="connsiteY1310" fmla="*/ 58193 h 6099980"/>
              <a:gd name="connsiteX1311" fmla="*/ 5815012 w 6703452"/>
              <a:gd name="connsiteY1311" fmla="*/ 65813 h 6099980"/>
              <a:gd name="connsiteX1312" fmla="*/ 5847398 w 6703452"/>
              <a:gd name="connsiteY1312" fmla="*/ 63908 h 6099980"/>
              <a:gd name="connsiteX1313" fmla="*/ 5773104 w 6703452"/>
              <a:gd name="connsiteY1313" fmla="*/ 78195 h 6099980"/>
              <a:gd name="connsiteX1314" fmla="*/ 5725478 w 6703452"/>
              <a:gd name="connsiteY1314" fmla="*/ 89625 h 6099980"/>
              <a:gd name="connsiteX1315" fmla="*/ 5702618 w 6703452"/>
              <a:gd name="connsiteY1315" fmla="*/ 96293 h 6099980"/>
              <a:gd name="connsiteX1316" fmla="*/ 5681662 w 6703452"/>
              <a:gd name="connsiteY1316" fmla="*/ 103913 h 6099980"/>
              <a:gd name="connsiteX1317" fmla="*/ 5673090 w 6703452"/>
              <a:gd name="connsiteY1317" fmla="*/ 104865 h 6099980"/>
              <a:gd name="connsiteX1318" fmla="*/ 5654040 w 6703452"/>
              <a:gd name="connsiteY1318" fmla="*/ 110580 h 6099980"/>
              <a:gd name="connsiteX1319" fmla="*/ 5630228 w 6703452"/>
              <a:gd name="connsiteY1319" fmla="*/ 119153 h 6099980"/>
              <a:gd name="connsiteX1320" fmla="*/ 5604510 w 6703452"/>
              <a:gd name="connsiteY1320" fmla="*/ 128678 h 6099980"/>
              <a:gd name="connsiteX1321" fmla="*/ 5579744 w 6703452"/>
              <a:gd name="connsiteY1321" fmla="*/ 139155 h 6099980"/>
              <a:gd name="connsiteX1322" fmla="*/ 5558790 w 6703452"/>
              <a:gd name="connsiteY1322" fmla="*/ 148680 h 6099980"/>
              <a:gd name="connsiteX1323" fmla="*/ 5545456 w 6703452"/>
              <a:gd name="connsiteY1323" fmla="*/ 155348 h 6099980"/>
              <a:gd name="connsiteX1324" fmla="*/ 5575936 w 6703452"/>
              <a:gd name="connsiteY1324" fmla="*/ 138203 h 6099980"/>
              <a:gd name="connsiteX1325" fmla="*/ 5603558 w 6703452"/>
              <a:gd name="connsiteY1325" fmla="*/ 124868 h 6099980"/>
              <a:gd name="connsiteX1326" fmla="*/ 5635944 w 6703452"/>
              <a:gd name="connsiteY1326" fmla="*/ 111533 h 6099980"/>
              <a:gd name="connsiteX1327" fmla="*/ 5654040 w 6703452"/>
              <a:gd name="connsiteY1327" fmla="*/ 103913 h 6099980"/>
              <a:gd name="connsiteX1328" fmla="*/ 5672136 w 6703452"/>
              <a:gd name="connsiteY1328" fmla="*/ 97245 h 6099980"/>
              <a:gd name="connsiteX1329" fmla="*/ 5709284 w 6703452"/>
              <a:gd name="connsiteY1329" fmla="*/ 84863 h 6099980"/>
              <a:gd name="connsiteX1330" fmla="*/ 5777864 w 6703452"/>
              <a:gd name="connsiteY1330" fmla="*/ 65813 h 6099980"/>
              <a:gd name="connsiteX1331" fmla="*/ 5762624 w 6703452"/>
              <a:gd name="connsiteY1331" fmla="*/ 71528 h 6099980"/>
              <a:gd name="connsiteX1332" fmla="*/ 5851208 w 6703452"/>
              <a:gd name="connsiteY1332" fmla="*/ 52478 h 6099980"/>
              <a:gd name="connsiteX1333" fmla="*/ 5870258 w 6703452"/>
              <a:gd name="connsiteY1333" fmla="*/ 51525 h 6099980"/>
              <a:gd name="connsiteX1334" fmla="*/ 5889308 w 6703452"/>
              <a:gd name="connsiteY1334" fmla="*/ 51525 h 6099980"/>
              <a:gd name="connsiteX1335" fmla="*/ 5904086 w 6703452"/>
              <a:gd name="connsiteY1335" fmla="*/ 50279 h 6099980"/>
              <a:gd name="connsiteX1336" fmla="*/ 5896848 w 6703452"/>
              <a:gd name="connsiteY1336" fmla="*/ 50889 h 6099980"/>
              <a:gd name="connsiteX1337" fmla="*/ 5898832 w 6703452"/>
              <a:gd name="connsiteY1337" fmla="*/ 50572 h 6099980"/>
              <a:gd name="connsiteX1338" fmla="*/ 5995036 w 6703452"/>
              <a:gd name="connsiteY1338" fmla="*/ 43905 h 6099980"/>
              <a:gd name="connsiteX1339" fmla="*/ 6002656 w 6703452"/>
              <a:gd name="connsiteY1339" fmla="*/ 43905 h 6099980"/>
              <a:gd name="connsiteX1340" fmla="*/ 5989320 w 6703452"/>
              <a:gd name="connsiteY1340" fmla="*/ 44857 h 6099980"/>
              <a:gd name="connsiteX1341" fmla="*/ 5989320 w 6703452"/>
              <a:gd name="connsiteY1341" fmla="*/ 43905 h 6099980"/>
              <a:gd name="connsiteX1342" fmla="*/ 5955030 w 6703452"/>
              <a:gd name="connsiteY1342" fmla="*/ 50572 h 6099980"/>
              <a:gd name="connsiteX1343" fmla="*/ 6012180 w 6703452"/>
              <a:gd name="connsiteY1343" fmla="*/ 49620 h 6099980"/>
              <a:gd name="connsiteX1344" fmla="*/ 6069330 w 6703452"/>
              <a:gd name="connsiteY1344" fmla="*/ 52478 h 6099980"/>
              <a:gd name="connsiteX1345" fmla="*/ 5937884 w 6703452"/>
              <a:gd name="connsiteY1345" fmla="*/ 52478 h 6099980"/>
              <a:gd name="connsiteX1346" fmla="*/ 5914888 w 6703452"/>
              <a:gd name="connsiteY1346" fmla="*/ 49677 h 6099980"/>
              <a:gd name="connsiteX1347" fmla="*/ 5904086 w 6703452"/>
              <a:gd name="connsiteY1347" fmla="*/ 50279 h 6099980"/>
              <a:gd name="connsiteX1348" fmla="*/ 5920384 w 6703452"/>
              <a:gd name="connsiteY1348" fmla="*/ 48905 h 6099980"/>
              <a:gd name="connsiteX1349" fmla="*/ 5977890 w 6703452"/>
              <a:gd name="connsiteY1349" fmla="*/ 44857 h 6099980"/>
              <a:gd name="connsiteX1350" fmla="*/ 5989320 w 6703452"/>
              <a:gd name="connsiteY1350" fmla="*/ 43905 h 6099980"/>
              <a:gd name="connsiteX1351" fmla="*/ 5997730 w 6703452"/>
              <a:gd name="connsiteY1351" fmla="*/ 6148 h 6099980"/>
              <a:gd name="connsiteX1352" fmla="*/ 5944552 w 6703452"/>
              <a:gd name="connsiteY1352" fmla="*/ 10568 h 6099980"/>
              <a:gd name="connsiteX1353" fmla="*/ 5940744 w 6703452"/>
              <a:gd name="connsiteY1353" fmla="*/ 9615 h 6099980"/>
              <a:gd name="connsiteX1354" fmla="*/ 5908358 w 6703452"/>
              <a:gd name="connsiteY1354" fmla="*/ 11520 h 6099980"/>
              <a:gd name="connsiteX1355" fmla="*/ 5887404 w 6703452"/>
              <a:gd name="connsiteY1355" fmla="*/ 14378 h 6099980"/>
              <a:gd name="connsiteX1356" fmla="*/ 5862638 w 6703452"/>
              <a:gd name="connsiteY1356" fmla="*/ 20093 h 6099980"/>
              <a:gd name="connsiteX1357" fmla="*/ 5833112 w 6703452"/>
              <a:gd name="connsiteY1357" fmla="*/ 26760 h 6099980"/>
              <a:gd name="connsiteX1358" fmla="*/ 5766436 w 6703452"/>
              <a:gd name="connsiteY1358" fmla="*/ 40095 h 6099980"/>
              <a:gd name="connsiteX1359" fmla="*/ 5783580 w 6703452"/>
              <a:gd name="connsiteY1359" fmla="*/ 39143 h 6099980"/>
              <a:gd name="connsiteX1360" fmla="*/ 5835968 w 6703452"/>
              <a:gd name="connsiteY1360" fmla="*/ 29618 h 6099980"/>
              <a:gd name="connsiteX1361" fmla="*/ 5882640 w 6703452"/>
              <a:gd name="connsiteY1361" fmla="*/ 20093 h 6099980"/>
              <a:gd name="connsiteX1362" fmla="*/ 5913120 w 6703452"/>
              <a:gd name="connsiteY1362" fmla="*/ 15330 h 6099980"/>
              <a:gd name="connsiteX1363" fmla="*/ 5961698 w 6703452"/>
              <a:gd name="connsiteY1363" fmla="*/ 10568 h 6099980"/>
              <a:gd name="connsiteX1364" fmla="*/ 5962650 w 6703452"/>
              <a:gd name="connsiteY1364" fmla="*/ 12473 h 6099980"/>
              <a:gd name="connsiteX1365" fmla="*/ 5933124 w 6703452"/>
              <a:gd name="connsiteY1365" fmla="*/ 14378 h 6099980"/>
              <a:gd name="connsiteX1366" fmla="*/ 5919788 w 6703452"/>
              <a:gd name="connsiteY1366" fmla="*/ 19140 h 6099980"/>
              <a:gd name="connsiteX1367" fmla="*/ 5963604 w 6703452"/>
              <a:gd name="connsiteY1367" fmla="*/ 17235 h 6099980"/>
              <a:gd name="connsiteX1368" fmla="*/ 5995988 w 6703452"/>
              <a:gd name="connsiteY1368" fmla="*/ 16283 h 6099980"/>
              <a:gd name="connsiteX1369" fmla="*/ 6013132 w 6703452"/>
              <a:gd name="connsiteY1369" fmla="*/ 16283 h 6099980"/>
              <a:gd name="connsiteX1370" fmla="*/ 6029324 w 6703452"/>
              <a:gd name="connsiteY1370" fmla="*/ 17235 h 6099980"/>
              <a:gd name="connsiteX1371" fmla="*/ 6074092 w 6703452"/>
              <a:gd name="connsiteY1371" fmla="*/ 23903 h 6099980"/>
              <a:gd name="connsiteX1372" fmla="*/ 6021704 w 6703452"/>
              <a:gd name="connsiteY1372" fmla="*/ 20093 h 6099980"/>
              <a:gd name="connsiteX1373" fmla="*/ 5969318 w 6703452"/>
              <a:gd name="connsiteY1373" fmla="*/ 20093 h 6099980"/>
              <a:gd name="connsiteX1374" fmla="*/ 5896928 w 6703452"/>
              <a:gd name="connsiteY1374" fmla="*/ 31523 h 6099980"/>
              <a:gd name="connsiteX1375" fmla="*/ 5712144 w 6703452"/>
              <a:gd name="connsiteY1375" fmla="*/ 70576 h 6099980"/>
              <a:gd name="connsiteX1376" fmla="*/ 5700712 w 6703452"/>
              <a:gd name="connsiteY1376" fmla="*/ 80101 h 6099980"/>
              <a:gd name="connsiteX1377" fmla="*/ 5683568 w 6703452"/>
              <a:gd name="connsiteY1377" fmla="*/ 87721 h 6099980"/>
              <a:gd name="connsiteX1378" fmla="*/ 5632132 w 6703452"/>
              <a:gd name="connsiteY1378" fmla="*/ 105818 h 6099980"/>
              <a:gd name="connsiteX1379" fmla="*/ 5550218 w 6703452"/>
              <a:gd name="connsiteY1379" fmla="*/ 137251 h 6099980"/>
              <a:gd name="connsiteX1380" fmla="*/ 5444492 w 6703452"/>
              <a:gd name="connsiteY1380" fmla="*/ 192496 h 6099980"/>
              <a:gd name="connsiteX1381" fmla="*/ 5269230 w 6703452"/>
              <a:gd name="connsiteY1381" fmla="*/ 314416 h 6099980"/>
              <a:gd name="connsiteX1382" fmla="*/ 5209224 w 6703452"/>
              <a:gd name="connsiteY1382" fmla="*/ 366803 h 6099980"/>
              <a:gd name="connsiteX1383" fmla="*/ 5266372 w 6703452"/>
              <a:gd name="connsiteY1383" fmla="*/ 322036 h 6099980"/>
              <a:gd name="connsiteX1384" fmla="*/ 5290186 w 6703452"/>
              <a:gd name="connsiteY1384" fmla="*/ 305843 h 6099980"/>
              <a:gd name="connsiteX1385" fmla="*/ 5193984 w 6703452"/>
              <a:gd name="connsiteY1385" fmla="*/ 384901 h 6099980"/>
              <a:gd name="connsiteX1386" fmla="*/ 5199698 w 6703452"/>
              <a:gd name="connsiteY1386" fmla="*/ 377281 h 6099980"/>
              <a:gd name="connsiteX1387" fmla="*/ 5153024 w 6703452"/>
              <a:gd name="connsiteY1387" fmla="*/ 418238 h 6099980"/>
              <a:gd name="connsiteX1388" fmla="*/ 5110164 w 6703452"/>
              <a:gd name="connsiteY1388" fmla="*/ 459195 h 6099980"/>
              <a:gd name="connsiteX1389" fmla="*/ 5188268 w 6703452"/>
              <a:gd name="connsiteY1389" fmla="*/ 380138 h 6099980"/>
              <a:gd name="connsiteX1390" fmla="*/ 5095876 w 6703452"/>
              <a:gd name="connsiteY1390" fmla="*/ 459195 h 6099980"/>
              <a:gd name="connsiteX1391" fmla="*/ 5110164 w 6703452"/>
              <a:gd name="connsiteY1391" fmla="*/ 443956 h 6099980"/>
              <a:gd name="connsiteX1392" fmla="*/ 5034916 w 6703452"/>
              <a:gd name="connsiteY1392" fmla="*/ 518251 h 6099980"/>
              <a:gd name="connsiteX1393" fmla="*/ 5011104 w 6703452"/>
              <a:gd name="connsiteY1393" fmla="*/ 548731 h 6099980"/>
              <a:gd name="connsiteX1394" fmla="*/ 5025392 w 6703452"/>
              <a:gd name="connsiteY1394" fmla="*/ 543968 h 6099980"/>
              <a:gd name="connsiteX1395" fmla="*/ 5094924 w 6703452"/>
              <a:gd name="connsiteY1395" fmla="*/ 484913 h 6099980"/>
              <a:gd name="connsiteX1396" fmla="*/ 4972050 w 6703452"/>
              <a:gd name="connsiteY1396" fmla="*/ 606833 h 6099980"/>
              <a:gd name="connsiteX1397" fmla="*/ 4843464 w 6703452"/>
              <a:gd name="connsiteY1397" fmla="*/ 723038 h 6099980"/>
              <a:gd name="connsiteX1398" fmla="*/ 4878704 w 6703452"/>
              <a:gd name="connsiteY1398" fmla="*/ 689701 h 6099980"/>
              <a:gd name="connsiteX1399" fmla="*/ 4847272 w 6703452"/>
              <a:gd name="connsiteY1399" fmla="*/ 711608 h 6099980"/>
              <a:gd name="connsiteX1400" fmla="*/ 4838700 w 6703452"/>
              <a:gd name="connsiteY1400" fmla="*/ 716371 h 6099980"/>
              <a:gd name="connsiteX1401" fmla="*/ 4824412 w 6703452"/>
              <a:gd name="connsiteY1401" fmla="*/ 723991 h 6099980"/>
              <a:gd name="connsiteX1402" fmla="*/ 4772978 w 6703452"/>
              <a:gd name="connsiteY1402" fmla="*/ 746851 h 6099980"/>
              <a:gd name="connsiteX1403" fmla="*/ 4770120 w 6703452"/>
              <a:gd name="connsiteY1403" fmla="*/ 750660 h 6099980"/>
              <a:gd name="connsiteX1404" fmla="*/ 4753928 w 6703452"/>
              <a:gd name="connsiteY1404" fmla="*/ 756376 h 6099980"/>
              <a:gd name="connsiteX1405" fmla="*/ 4693920 w 6703452"/>
              <a:gd name="connsiteY1405" fmla="*/ 761138 h 6099980"/>
              <a:gd name="connsiteX1406" fmla="*/ 4617720 w 6703452"/>
              <a:gd name="connsiteY1406" fmla="*/ 743993 h 6099980"/>
              <a:gd name="connsiteX1407" fmla="*/ 4549140 w 6703452"/>
              <a:gd name="connsiteY1407" fmla="*/ 717323 h 6099980"/>
              <a:gd name="connsiteX1408" fmla="*/ 4525328 w 6703452"/>
              <a:gd name="connsiteY1408" fmla="*/ 703035 h 6099980"/>
              <a:gd name="connsiteX1409" fmla="*/ 4586288 w 6703452"/>
              <a:gd name="connsiteY1409" fmla="*/ 729706 h 6099980"/>
              <a:gd name="connsiteX1410" fmla="*/ 4522470 w 6703452"/>
              <a:gd name="connsiteY1410" fmla="*/ 697321 h 6099980"/>
              <a:gd name="connsiteX1411" fmla="*/ 4473892 w 6703452"/>
              <a:gd name="connsiteY1411" fmla="*/ 675413 h 6099980"/>
              <a:gd name="connsiteX1412" fmla="*/ 4433888 w 6703452"/>
              <a:gd name="connsiteY1412" fmla="*/ 661126 h 6099980"/>
              <a:gd name="connsiteX1413" fmla="*/ 4424364 w 6703452"/>
              <a:gd name="connsiteY1413" fmla="*/ 658268 h 6099980"/>
              <a:gd name="connsiteX1414" fmla="*/ 4413886 w 6703452"/>
              <a:gd name="connsiteY1414" fmla="*/ 655410 h 6099980"/>
              <a:gd name="connsiteX1415" fmla="*/ 4390072 w 6703452"/>
              <a:gd name="connsiteY1415" fmla="*/ 649696 h 6099980"/>
              <a:gd name="connsiteX1416" fmla="*/ 4366260 w 6703452"/>
              <a:gd name="connsiteY1416" fmla="*/ 644933 h 6099980"/>
              <a:gd name="connsiteX1417" fmla="*/ 4344352 w 6703452"/>
              <a:gd name="connsiteY1417" fmla="*/ 642076 h 6099980"/>
              <a:gd name="connsiteX1418" fmla="*/ 4356736 w 6703452"/>
              <a:gd name="connsiteY1418" fmla="*/ 647791 h 6099980"/>
              <a:gd name="connsiteX1419" fmla="*/ 4333876 w 6703452"/>
              <a:gd name="connsiteY1419" fmla="*/ 645885 h 6099980"/>
              <a:gd name="connsiteX1420" fmla="*/ 4314826 w 6703452"/>
              <a:gd name="connsiteY1420" fmla="*/ 643981 h 6099980"/>
              <a:gd name="connsiteX1421" fmla="*/ 4290060 w 6703452"/>
              <a:gd name="connsiteY1421" fmla="*/ 642076 h 6099980"/>
              <a:gd name="connsiteX1422" fmla="*/ 4285298 w 6703452"/>
              <a:gd name="connsiteY1422" fmla="*/ 643028 h 6099980"/>
              <a:gd name="connsiteX1423" fmla="*/ 4332924 w 6703452"/>
              <a:gd name="connsiteY1423" fmla="*/ 649696 h 6099980"/>
              <a:gd name="connsiteX1424" fmla="*/ 4358640 w 6703452"/>
              <a:gd name="connsiteY1424" fmla="*/ 654458 h 6099980"/>
              <a:gd name="connsiteX1425" fmla="*/ 4371976 w 6703452"/>
              <a:gd name="connsiteY1425" fmla="*/ 657316 h 6099980"/>
              <a:gd name="connsiteX1426" fmla="*/ 4384358 w 6703452"/>
              <a:gd name="connsiteY1426" fmla="*/ 661126 h 6099980"/>
              <a:gd name="connsiteX1427" fmla="*/ 4435792 w 6703452"/>
              <a:gd name="connsiteY1427" fmla="*/ 677318 h 6099980"/>
              <a:gd name="connsiteX1428" fmla="*/ 4486276 w 6703452"/>
              <a:gd name="connsiteY1428" fmla="*/ 697321 h 6099980"/>
              <a:gd name="connsiteX1429" fmla="*/ 4578668 w 6703452"/>
              <a:gd name="connsiteY1429" fmla="*/ 740183 h 6099980"/>
              <a:gd name="connsiteX1430" fmla="*/ 4652012 w 6703452"/>
              <a:gd name="connsiteY1430" fmla="*/ 763996 h 6099980"/>
              <a:gd name="connsiteX1431" fmla="*/ 4630104 w 6703452"/>
              <a:gd name="connsiteY1431" fmla="*/ 760185 h 6099980"/>
              <a:gd name="connsiteX1432" fmla="*/ 4684396 w 6703452"/>
              <a:gd name="connsiteY1432" fmla="*/ 773521 h 6099980"/>
              <a:gd name="connsiteX1433" fmla="*/ 4741544 w 6703452"/>
              <a:gd name="connsiteY1433" fmla="*/ 773521 h 6099980"/>
              <a:gd name="connsiteX1434" fmla="*/ 4843464 w 6703452"/>
              <a:gd name="connsiteY1434" fmla="*/ 732563 h 6099980"/>
              <a:gd name="connsiteX1435" fmla="*/ 4915852 w 6703452"/>
              <a:gd name="connsiteY1435" fmla="*/ 673508 h 6099980"/>
              <a:gd name="connsiteX1436" fmla="*/ 4965384 w 6703452"/>
              <a:gd name="connsiteY1436" fmla="*/ 629693 h 6099980"/>
              <a:gd name="connsiteX1437" fmla="*/ 4988244 w 6703452"/>
              <a:gd name="connsiteY1437" fmla="*/ 615406 h 6099980"/>
              <a:gd name="connsiteX1438" fmla="*/ 5059680 w 6703452"/>
              <a:gd name="connsiteY1438" fmla="*/ 539206 h 6099980"/>
              <a:gd name="connsiteX1439" fmla="*/ 5045392 w 6703452"/>
              <a:gd name="connsiteY1439" fmla="*/ 556351 h 6099980"/>
              <a:gd name="connsiteX1440" fmla="*/ 5173980 w 6703452"/>
              <a:gd name="connsiteY1440" fmla="*/ 435383 h 6099980"/>
              <a:gd name="connsiteX1441" fmla="*/ 5171124 w 6703452"/>
              <a:gd name="connsiteY1441" fmla="*/ 439193 h 6099980"/>
              <a:gd name="connsiteX1442" fmla="*/ 5320666 w 6703452"/>
              <a:gd name="connsiteY1442" fmla="*/ 302986 h 6099980"/>
              <a:gd name="connsiteX1443" fmla="*/ 5336858 w 6703452"/>
              <a:gd name="connsiteY1443" fmla="*/ 285841 h 6099980"/>
              <a:gd name="connsiteX1444" fmla="*/ 5393056 w 6703452"/>
              <a:gd name="connsiteY1444" fmla="*/ 245836 h 6099980"/>
              <a:gd name="connsiteX1445" fmla="*/ 5444492 w 6703452"/>
              <a:gd name="connsiteY1445" fmla="*/ 216308 h 6099980"/>
              <a:gd name="connsiteX1446" fmla="*/ 5471160 w 6703452"/>
              <a:gd name="connsiteY1446" fmla="*/ 202021 h 6099980"/>
              <a:gd name="connsiteX1447" fmla="*/ 5503546 w 6703452"/>
              <a:gd name="connsiteY1447" fmla="*/ 185828 h 6099980"/>
              <a:gd name="connsiteX1448" fmla="*/ 5363528 w 6703452"/>
              <a:gd name="connsiteY1448" fmla="*/ 273458 h 6099980"/>
              <a:gd name="connsiteX1449" fmla="*/ 5371148 w 6703452"/>
              <a:gd name="connsiteY1449" fmla="*/ 275363 h 6099980"/>
              <a:gd name="connsiteX1450" fmla="*/ 5436872 w 6703452"/>
              <a:gd name="connsiteY1450" fmla="*/ 237263 h 6099980"/>
              <a:gd name="connsiteX1451" fmla="*/ 5434012 w 6703452"/>
              <a:gd name="connsiteY1451" fmla="*/ 242978 h 6099980"/>
              <a:gd name="connsiteX1452" fmla="*/ 5475924 w 6703452"/>
              <a:gd name="connsiteY1452" fmla="*/ 215356 h 6099980"/>
              <a:gd name="connsiteX1453" fmla="*/ 5489258 w 6703452"/>
              <a:gd name="connsiteY1453" fmla="*/ 203925 h 6099980"/>
              <a:gd name="connsiteX1454" fmla="*/ 5544504 w 6703452"/>
              <a:gd name="connsiteY1454" fmla="*/ 174398 h 6099980"/>
              <a:gd name="connsiteX1455" fmla="*/ 5608320 w 6703452"/>
              <a:gd name="connsiteY1455" fmla="*/ 144871 h 6099980"/>
              <a:gd name="connsiteX1456" fmla="*/ 5757864 w 6703452"/>
              <a:gd name="connsiteY1456" fmla="*/ 95340 h 6099980"/>
              <a:gd name="connsiteX1457" fmla="*/ 6016644 w 6703452"/>
              <a:gd name="connsiteY1457" fmla="*/ 63461 h 6099980"/>
              <a:gd name="connsiteX1458" fmla="*/ 6052466 w 6703452"/>
              <a:gd name="connsiteY1458" fmla="*/ 65195 h 6099980"/>
              <a:gd name="connsiteX1459" fmla="*/ 6051232 w 6703452"/>
              <a:gd name="connsiteY1459" fmla="*/ 65813 h 6099980"/>
              <a:gd name="connsiteX1460" fmla="*/ 6062664 w 6703452"/>
              <a:gd name="connsiteY1460" fmla="*/ 67718 h 6099980"/>
              <a:gd name="connsiteX1461" fmla="*/ 6084572 w 6703452"/>
              <a:gd name="connsiteY1461" fmla="*/ 70576 h 6099980"/>
              <a:gd name="connsiteX1462" fmla="*/ 6114098 w 6703452"/>
              <a:gd name="connsiteY1462" fmla="*/ 75338 h 6099980"/>
              <a:gd name="connsiteX1463" fmla="*/ 6110288 w 6703452"/>
              <a:gd name="connsiteY1463" fmla="*/ 75338 h 6099980"/>
              <a:gd name="connsiteX1464" fmla="*/ 6099812 w 6703452"/>
              <a:gd name="connsiteY1464" fmla="*/ 74385 h 6099980"/>
              <a:gd name="connsiteX1465" fmla="*/ 6080760 w 6703452"/>
              <a:gd name="connsiteY1465" fmla="*/ 72480 h 6099980"/>
              <a:gd name="connsiteX1466" fmla="*/ 6051232 w 6703452"/>
              <a:gd name="connsiteY1466" fmla="*/ 70576 h 6099980"/>
              <a:gd name="connsiteX1467" fmla="*/ 6170296 w 6703452"/>
              <a:gd name="connsiteY1467" fmla="*/ 85815 h 6099980"/>
              <a:gd name="connsiteX1468" fmla="*/ 6288404 w 6703452"/>
              <a:gd name="connsiteY1468" fmla="*/ 118201 h 6099980"/>
              <a:gd name="connsiteX1469" fmla="*/ 6255068 w 6703452"/>
              <a:gd name="connsiteY1469" fmla="*/ 105818 h 6099980"/>
              <a:gd name="connsiteX1470" fmla="*/ 6219824 w 6703452"/>
              <a:gd name="connsiteY1470" fmla="*/ 95340 h 6099980"/>
              <a:gd name="connsiteX1471" fmla="*/ 6190298 w 6703452"/>
              <a:gd name="connsiteY1471" fmla="*/ 89626 h 6099980"/>
              <a:gd name="connsiteX1472" fmla="*/ 6333172 w 6703452"/>
              <a:gd name="connsiteY1472" fmla="*/ 142013 h 6099980"/>
              <a:gd name="connsiteX1473" fmla="*/ 6349366 w 6703452"/>
              <a:gd name="connsiteY1473" fmla="*/ 149633 h 6099980"/>
              <a:gd name="connsiteX1474" fmla="*/ 6364604 w 6703452"/>
              <a:gd name="connsiteY1474" fmla="*/ 158206 h 6099980"/>
              <a:gd name="connsiteX1475" fmla="*/ 6395086 w 6703452"/>
              <a:gd name="connsiteY1475" fmla="*/ 175350 h 6099980"/>
              <a:gd name="connsiteX1476" fmla="*/ 6450330 w 6703452"/>
              <a:gd name="connsiteY1476" fmla="*/ 216308 h 6099980"/>
              <a:gd name="connsiteX1477" fmla="*/ 6543676 w 6703452"/>
              <a:gd name="connsiteY1477" fmla="*/ 318226 h 6099980"/>
              <a:gd name="connsiteX1478" fmla="*/ 6612256 w 6703452"/>
              <a:gd name="connsiteY1478" fmla="*/ 451576 h 6099980"/>
              <a:gd name="connsiteX1479" fmla="*/ 6611304 w 6703452"/>
              <a:gd name="connsiteY1479" fmla="*/ 462053 h 6099980"/>
              <a:gd name="connsiteX1480" fmla="*/ 6639878 w 6703452"/>
              <a:gd name="connsiteY1480" fmla="*/ 589688 h 6099980"/>
              <a:gd name="connsiteX1481" fmla="*/ 6645592 w 6703452"/>
              <a:gd name="connsiteY1481" fmla="*/ 535396 h 6099980"/>
              <a:gd name="connsiteX1482" fmla="*/ 6631304 w 6703452"/>
              <a:gd name="connsiteY1482" fmla="*/ 457291 h 6099980"/>
              <a:gd name="connsiteX1483" fmla="*/ 6581776 w 6703452"/>
              <a:gd name="connsiteY1483" fmla="*/ 341086 h 6099980"/>
              <a:gd name="connsiteX1484" fmla="*/ 6532126 w 6703452"/>
              <a:gd name="connsiteY1484" fmla="*/ 268934 h 6099980"/>
              <a:gd name="connsiteX1485" fmla="*/ 6463852 w 6703452"/>
              <a:gd name="connsiteY1485" fmla="*/ 200338 h 6099980"/>
              <a:gd name="connsiteX1486" fmla="*/ 6475096 w 6703452"/>
              <a:gd name="connsiteY1486" fmla="*/ 208688 h 6099980"/>
              <a:gd name="connsiteX1487" fmla="*/ 6456046 w 6703452"/>
              <a:gd name="connsiteY1487" fmla="*/ 192496 h 6099980"/>
              <a:gd name="connsiteX1488" fmla="*/ 6463852 w 6703452"/>
              <a:gd name="connsiteY1488" fmla="*/ 200338 h 6099980"/>
              <a:gd name="connsiteX1489" fmla="*/ 6378892 w 6703452"/>
              <a:gd name="connsiteY1489" fmla="*/ 137251 h 6099980"/>
              <a:gd name="connsiteX1490" fmla="*/ 6365558 w 6703452"/>
              <a:gd name="connsiteY1490" fmla="*/ 129630 h 6099980"/>
              <a:gd name="connsiteX1491" fmla="*/ 6352224 w 6703452"/>
              <a:gd name="connsiteY1491" fmla="*/ 122963 h 6099980"/>
              <a:gd name="connsiteX1492" fmla="*/ 6324600 w 6703452"/>
              <a:gd name="connsiteY1492" fmla="*/ 110580 h 6099980"/>
              <a:gd name="connsiteX1493" fmla="*/ 6296024 w 6703452"/>
              <a:gd name="connsiteY1493" fmla="*/ 99151 h 6099980"/>
              <a:gd name="connsiteX1494" fmla="*/ 6267450 w 6703452"/>
              <a:gd name="connsiteY1494" fmla="*/ 88673 h 6099980"/>
              <a:gd name="connsiteX1495" fmla="*/ 6143624 w 6703452"/>
              <a:gd name="connsiteY1495" fmla="*/ 59145 h 6099980"/>
              <a:gd name="connsiteX1496" fmla="*/ 6006466 w 6703452"/>
              <a:gd name="connsiteY1496" fmla="*/ 45810 h 6099980"/>
              <a:gd name="connsiteX1497" fmla="*/ 6037898 w 6703452"/>
              <a:gd name="connsiteY1497" fmla="*/ 44858 h 6099980"/>
              <a:gd name="connsiteX1498" fmla="*/ 6061712 w 6703452"/>
              <a:gd name="connsiteY1498" fmla="*/ 44858 h 6099980"/>
              <a:gd name="connsiteX1499" fmla="*/ 6099812 w 6703452"/>
              <a:gd name="connsiteY1499" fmla="*/ 46763 h 6099980"/>
              <a:gd name="connsiteX1500" fmla="*/ 6117908 w 6703452"/>
              <a:gd name="connsiteY1500" fmla="*/ 47715 h 6099980"/>
              <a:gd name="connsiteX1501" fmla="*/ 6138864 w 6703452"/>
              <a:gd name="connsiteY1501" fmla="*/ 49620 h 6099980"/>
              <a:gd name="connsiteX1502" fmla="*/ 6165532 w 6703452"/>
              <a:gd name="connsiteY1502" fmla="*/ 51525 h 6099980"/>
              <a:gd name="connsiteX1503" fmla="*/ 6199824 w 6703452"/>
              <a:gd name="connsiteY1503" fmla="*/ 56288 h 6099980"/>
              <a:gd name="connsiteX1504" fmla="*/ 6175058 w 6703452"/>
              <a:gd name="connsiteY1504" fmla="*/ 50573 h 6099980"/>
              <a:gd name="connsiteX1505" fmla="*/ 6149340 w 6703452"/>
              <a:gd name="connsiteY1505" fmla="*/ 46763 h 6099980"/>
              <a:gd name="connsiteX1506" fmla="*/ 6123624 w 6703452"/>
              <a:gd name="connsiteY1506" fmla="*/ 42953 h 6099980"/>
              <a:gd name="connsiteX1507" fmla="*/ 6097904 w 6703452"/>
              <a:gd name="connsiteY1507" fmla="*/ 41048 h 6099980"/>
              <a:gd name="connsiteX1508" fmla="*/ 6062664 w 6703452"/>
              <a:gd name="connsiteY1508" fmla="*/ 34380 h 6099980"/>
              <a:gd name="connsiteX1509" fmla="*/ 6008372 w 6703452"/>
              <a:gd name="connsiteY1509" fmla="*/ 32475 h 6099980"/>
              <a:gd name="connsiteX1510" fmla="*/ 5978844 w 6703452"/>
              <a:gd name="connsiteY1510" fmla="*/ 33428 h 6099980"/>
              <a:gd name="connsiteX1511" fmla="*/ 5964556 w 6703452"/>
              <a:gd name="connsiteY1511" fmla="*/ 33428 h 6099980"/>
              <a:gd name="connsiteX1512" fmla="*/ 5950268 w 6703452"/>
              <a:gd name="connsiteY1512" fmla="*/ 34380 h 6099980"/>
              <a:gd name="connsiteX1513" fmla="*/ 5983604 w 6703452"/>
              <a:gd name="connsiteY1513" fmla="*/ 29618 h 6099980"/>
              <a:gd name="connsiteX1514" fmla="*/ 6016944 w 6703452"/>
              <a:gd name="connsiteY1514" fmla="*/ 25808 h 6099980"/>
              <a:gd name="connsiteX1515" fmla="*/ 6061712 w 6703452"/>
              <a:gd name="connsiteY1515" fmla="*/ 28665 h 6099980"/>
              <a:gd name="connsiteX1516" fmla="*/ 6115050 w 6703452"/>
              <a:gd name="connsiteY1516" fmla="*/ 34380 h 6099980"/>
              <a:gd name="connsiteX1517" fmla="*/ 6174104 w 6703452"/>
              <a:gd name="connsiteY1517" fmla="*/ 43905 h 6099980"/>
              <a:gd name="connsiteX1518" fmla="*/ 6190298 w 6703452"/>
              <a:gd name="connsiteY1518" fmla="*/ 48668 h 6099980"/>
              <a:gd name="connsiteX1519" fmla="*/ 6216968 w 6703452"/>
              <a:gd name="connsiteY1519" fmla="*/ 56288 h 6099980"/>
              <a:gd name="connsiteX1520" fmla="*/ 6252212 w 6703452"/>
              <a:gd name="connsiteY1520" fmla="*/ 68670 h 6099980"/>
              <a:gd name="connsiteX1521" fmla="*/ 6272212 w 6703452"/>
              <a:gd name="connsiteY1521" fmla="*/ 75338 h 6099980"/>
              <a:gd name="connsiteX1522" fmla="*/ 6292216 w 6703452"/>
              <a:gd name="connsiteY1522" fmla="*/ 83910 h 6099980"/>
              <a:gd name="connsiteX1523" fmla="*/ 6333172 w 6703452"/>
              <a:gd name="connsiteY1523" fmla="*/ 102960 h 6099980"/>
              <a:gd name="connsiteX1524" fmla="*/ 6372224 w 6703452"/>
              <a:gd name="connsiteY1524" fmla="*/ 123915 h 6099980"/>
              <a:gd name="connsiteX1525" fmla="*/ 6406516 w 6703452"/>
              <a:gd name="connsiteY1525" fmla="*/ 143918 h 6099980"/>
              <a:gd name="connsiteX1526" fmla="*/ 6376036 w 6703452"/>
              <a:gd name="connsiteY1526" fmla="*/ 122963 h 6099980"/>
              <a:gd name="connsiteX1527" fmla="*/ 6348412 w 6703452"/>
              <a:gd name="connsiteY1527" fmla="*/ 107723 h 6099980"/>
              <a:gd name="connsiteX1528" fmla="*/ 6318886 w 6703452"/>
              <a:gd name="connsiteY1528" fmla="*/ 92483 h 6099980"/>
              <a:gd name="connsiteX1529" fmla="*/ 6298884 w 6703452"/>
              <a:gd name="connsiteY1529" fmla="*/ 77243 h 6099980"/>
              <a:gd name="connsiteX1530" fmla="*/ 6272212 w 6703452"/>
              <a:gd name="connsiteY1530" fmla="*/ 67718 h 6099980"/>
              <a:gd name="connsiteX1531" fmla="*/ 6250304 w 6703452"/>
              <a:gd name="connsiteY1531" fmla="*/ 61050 h 6099980"/>
              <a:gd name="connsiteX1532" fmla="*/ 6214112 w 6703452"/>
              <a:gd name="connsiteY1532" fmla="*/ 49620 h 6099980"/>
              <a:gd name="connsiteX1533" fmla="*/ 6176964 w 6703452"/>
              <a:gd name="connsiteY1533" fmla="*/ 40095 h 6099980"/>
              <a:gd name="connsiteX1534" fmla="*/ 6125528 w 6703452"/>
              <a:gd name="connsiteY1534" fmla="*/ 31523 h 6099980"/>
              <a:gd name="connsiteX1535" fmla="*/ 6175058 w 6703452"/>
              <a:gd name="connsiteY1535" fmla="*/ 35333 h 6099980"/>
              <a:gd name="connsiteX1536" fmla="*/ 6208396 w 6703452"/>
              <a:gd name="connsiteY1536" fmla="*/ 38190 h 6099980"/>
              <a:gd name="connsiteX1537" fmla="*/ 6173152 w 6703452"/>
              <a:gd name="connsiteY1537" fmla="*/ 30570 h 6099980"/>
              <a:gd name="connsiteX1538" fmla="*/ 6137912 w 6703452"/>
              <a:gd name="connsiteY1538" fmla="*/ 24855 h 6099980"/>
              <a:gd name="connsiteX1539" fmla="*/ 6120766 w 6703452"/>
              <a:gd name="connsiteY1539" fmla="*/ 21998 h 6099980"/>
              <a:gd name="connsiteX1540" fmla="*/ 6102668 w 6703452"/>
              <a:gd name="connsiteY1540" fmla="*/ 20093 h 6099980"/>
              <a:gd name="connsiteX1541" fmla="*/ 6067424 w 6703452"/>
              <a:gd name="connsiteY1541" fmla="*/ 17235 h 6099980"/>
              <a:gd name="connsiteX1542" fmla="*/ 6096000 w 6703452"/>
              <a:gd name="connsiteY1542" fmla="*/ 19140 h 6099980"/>
              <a:gd name="connsiteX1543" fmla="*/ 6124576 w 6703452"/>
              <a:gd name="connsiteY1543" fmla="*/ 21998 h 6099980"/>
              <a:gd name="connsiteX1544" fmla="*/ 6154104 w 6703452"/>
              <a:gd name="connsiteY1544" fmla="*/ 25808 h 6099980"/>
              <a:gd name="connsiteX1545" fmla="*/ 6191250 w 6703452"/>
              <a:gd name="connsiteY1545" fmla="*/ 30570 h 6099980"/>
              <a:gd name="connsiteX1546" fmla="*/ 6186488 w 6703452"/>
              <a:gd name="connsiteY1546" fmla="*/ 27713 h 6099980"/>
              <a:gd name="connsiteX1547" fmla="*/ 6176012 w 6703452"/>
              <a:gd name="connsiteY1547" fmla="*/ 23903 h 6099980"/>
              <a:gd name="connsiteX1548" fmla="*/ 6157912 w 6703452"/>
              <a:gd name="connsiteY1548" fmla="*/ 20093 h 6099980"/>
              <a:gd name="connsiteX1549" fmla="*/ 6100764 w 6703452"/>
              <a:gd name="connsiteY1549" fmla="*/ 12473 h 6099980"/>
              <a:gd name="connsiteX1550" fmla="*/ 6065520 w 6703452"/>
              <a:gd name="connsiteY1550" fmla="*/ 8663 h 6099980"/>
              <a:gd name="connsiteX1551" fmla="*/ 6030278 w 6703452"/>
              <a:gd name="connsiteY1551" fmla="*/ 6758 h 6099980"/>
              <a:gd name="connsiteX1552" fmla="*/ 5997730 w 6703452"/>
              <a:gd name="connsiteY1552" fmla="*/ 6148 h 6099980"/>
              <a:gd name="connsiteX1553" fmla="*/ 6004560 w 6703452"/>
              <a:gd name="connsiteY1553" fmla="*/ 90 h 6099980"/>
              <a:gd name="connsiteX1554" fmla="*/ 6174104 w 6703452"/>
              <a:gd name="connsiteY1554" fmla="*/ 15330 h 6099980"/>
              <a:gd name="connsiteX1555" fmla="*/ 6208396 w 6703452"/>
              <a:gd name="connsiteY1555" fmla="*/ 23903 h 6099980"/>
              <a:gd name="connsiteX1556" fmla="*/ 6238876 w 6703452"/>
              <a:gd name="connsiteY1556" fmla="*/ 32475 h 6099980"/>
              <a:gd name="connsiteX1557" fmla="*/ 6286500 w 6703452"/>
              <a:gd name="connsiteY1557" fmla="*/ 49620 h 6099980"/>
              <a:gd name="connsiteX1558" fmla="*/ 6274118 w 6703452"/>
              <a:gd name="connsiteY1558" fmla="*/ 49620 h 6099980"/>
              <a:gd name="connsiteX1559" fmla="*/ 6293168 w 6703452"/>
              <a:gd name="connsiteY1559" fmla="*/ 60098 h 6099980"/>
              <a:gd name="connsiteX1560" fmla="*/ 6387466 w 6703452"/>
              <a:gd name="connsiteY1560" fmla="*/ 111533 h 6099980"/>
              <a:gd name="connsiteX1561" fmla="*/ 6415088 w 6703452"/>
              <a:gd name="connsiteY1561" fmla="*/ 129630 h 6099980"/>
              <a:gd name="connsiteX1562" fmla="*/ 6442712 w 6703452"/>
              <a:gd name="connsiteY1562" fmla="*/ 149633 h 6099980"/>
              <a:gd name="connsiteX1563" fmla="*/ 6490336 w 6703452"/>
              <a:gd name="connsiteY1563" fmla="*/ 192496 h 6099980"/>
              <a:gd name="connsiteX1564" fmla="*/ 6539866 w 6703452"/>
              <a:gd name="connsiteY1564" fmla="*/ 255361 h 6099980"/>
              <a:gd name="connsiteX1565" fmla="*/ 6563678 w 6703452"/>
              <a:gd name="connsiteY1565" fmla="*/ 281078 h 6099980"/>
              <a:gd name="connsiteX1566" fmla="*/ 6594158 w 6703452"/>
              <a:gd name="connsiteY1566" fmla="*/ 323941 h 6099980"/>
              <a:gd name="connsiteX1567" fmla="*/ 6632258 w 6703452"/>
              <a:gd name="connsiteY1567" fmla="*/ 398236 h 6099980"/>
              <a:gd name="connsiteX1568" fmla="*/ 6621780 w 6703452"/>
              <a:gd name="connsiteY1568" fmla="*/ 369661 h 6099980"/>
              <a:gd name="connsiteX1569" fmla="*/ 6628448 w 6703452"/>
              <a:gd name="connsiteY1569" fmla="*/ 374423 h 6099980"/>
              <a:gd name="connsiteX1570" fmla="*/ 6626544 w 6703452"/>
              <a:gd name="connsiteY1570" fmla="*/ 365851 h 6099980"/>
              <a:gd name="connsiteX1571" fmla="*/ 6614160 w 6703452"/>
              <a:gd name="connsiteY1571" fmla="*/ 342038 h 6099980"/>
              <a:gd name="connsiteX1572" fmla="*/ 6587492 w 6703452"/>
              <a:gd name="connsiteY1572" fmla="*/ 299176 h 6099980"/>
              <a:gd name="connsiteX1573" fmla="*/ 6608446 w 6703452"/>
              <a:gd name="connsiteY1573" fmla="*/ 326798 h 6099980"/>
              <a:gd name="connsiteX1574" fmla="*/ 6628448 w 6703452"/>
              <a:gd name="connsiteY1574" fmla="*/ 358231 h 6099980"/>
              <a:gd name="connsiteX1575" fmla="*/ 6666548 w 6703452"/>
              <a:gd name="connsiteY1575" fmla="*/ 436336 h 6099980"/>
              <a:gd name="connsiteX1576" fmla="*/ 6696076 w 6703452"/>
              <a:gd name="connsiteY1576" fmla="*/ 539206 h 6099980"/>
              <a:gd name="connsiteX1577" fmla="*/ 6697028 w 6703452"/>
              <a:gd name="connsiteY1577" fmla="*/ 667793 h 6099980"/>
              <a:gd name="connsiteX1578" fmla="*/ 6692266 w 6703452"/>
              <a:gd name="connsiteY1578" fmla="*/ 663983 h 6099980"/>
              <a:gd name="connsiteX1579" fmla="*/ 6682740 w 6703452"/>
              <a:gd name="connsiteY1579" fmla="*/ 509678 h 6099980"/>
              <a:gd name="connsiteX1580" fmla="*/ 6672264 w 6703452"/>
              <a:gd name="connsiteY1580" fmla="*/ 481103 h 6099980"/>
              <a:gd name="connsiteX1581" fmla="*/ 6661786 w 6703452"/>
              <a:gd name="connsiteY1581" fmla="*/ 447766 h 6099980"/>
              <a:gd name="connsiteX1582" fmla="*/ 6650356 w 6703452"/>
              <a:gd name="connsiteY1582" fmla="*/ 419191 h 6099980"/>
              <a:gd name="connsiteX1583" fmla="*/ 6677978 w 6703452"/>
              <a:gd name="connsiteY1583" fmla="*/ 534443 h 6099980"/>
              <a:gd name="connsiteX1584" fmla="*/ 6675120 w 6703452"/>
              <a:gd name="connsiteY1584" fmla="*/ 541111 h 6099980"/>
              <a:gd name="connsiteX1585" fmla="*/ 6673216 w 6703452"/>
              <a:gd name="connsiteY1585" fmla="*/ 548731 h 6099980"/>
              <a:gd name="connsiteX1586" fmla="*/ 6677024 w 6703452"/>
              <a:gd name="connsiteY1586" fmla="*/ 587783 h 6099980"/>
              <a:gd name="connsiteX1587" fmla="*/ 6677024 w 6703452"/>
              <a:gd name="connsiteY1587" fmla="*/ 669698 h 6099980"/>
              <a:gd name="connsiteX1588" fmla="*/ 6677024 w 6703452"/>
              <a:gd name="connsiteY1588" fmla="*/ 694463 h 6099980"/>
              <a:gd name="connsiteX1589" fmla="*/ 6669404 w 6703452"/>
              <a:gd name="connsiteY1589" fmla="*/ 738278 h 6099980"/>
              <a:gd name="connsiteX1590" fmla="*/ 6670358 w 6703452"/>
              <a:gd name="connsiteY1590" fmla="*/ 726848 h 6099980"/>
              <a:gd name="connsiteX1591" fmla="*/ 6658928 w 6703452"/>
              <a:gd name="connsiteY1591" fmla="*/ 767806 h 6099980"/>
              <a:gd name="connsiteX1592" fmla="*/ 6652260 w 6703452"/>
              <a:gd name="connsiteY1592" fmla="*/ 794476 h 6099980"/>
              <a:gd name="connsiteX1593" fmla="*/ 6643688 w 6703452"/>
              <a:gd name="connsiteY1593" fmla="*/ 821146 h 6099980"/>
              <a:gd name="connsiteX1594" fmla="*/ 6632258 w 6703452"/>
              <a:gd name="connsiteY1594" fmla="*/ 835433 h 6099980"/>
              <a:gd name="connsiteX1595" fmla="*/ 6650356 w 6703452"/>
              <a:gd name="connsiteY1595" fmla="*/ 785903 h 6099980"/>
              <a:gd name="connsiteX1596" fmla="*/ 6655118 w 6703452"/>
              <a:gd name="connsiteY1596" fmla="*/ 770663 h 6099980"/>
              <a:gd name="connsiteX1597" fmla="*/ 6658928 w 6703452"/>
              <a:gd name="connsiteY1597" fmla="*/ 755423 h 6099980"/>
              <a:gd name="connsiteX1598" fmla="*/ 6663692 w 6703452"/>
              <a:gd name="connsiteY1598" fmla="*/ 732563 h 6099980"/>
              <a:gd name="connsiteX1599" fmla="*/ 6658928 w 6703452"/>
              <a:gd name="connsiteY1599" fmla="*/ 741135 h 6099980"/>
              <a:gd name="connsiteX1600" fmla="*/ 6668452 w 6703452"/>
              <a:gd name="connsiteY1600" fmla="*/ 649696 h 6099980"/>
              <a:gd name="connsiteX1601" fmla="*/ 6661786 w 6703452"/>
              <a:gd name="connsiteY1601" fmla="*/ 557303 h 6099980"/>
              <a:gd name="connsiteX1602" fmla="*/ 6639878 w 6703452"/>
              <a:gd name="connsiteY1602" fmla="*/ 483961 h 6099980"/>
              <a:gd name="connsiteX1603" fmla="*/ 6658928 w 6703452"/>
              <a:gd name="connsiteY1603" fmla="*/ 583021 h 6099980"/>
              <a:gd name="connsiteX1604" fmla="*/ 6664644 w 6703452"/>
              <a:gd name="connsiteY1604" fmla="*/ 648743 h 6099980"/>
              <a:gd name="connsiteX1605" fmla="*/ 6664644 w 6703452"/>
              <a:gd name="connsiteY1605" fmla="*/ 663983 h 6099980"/>
              <a:gd name="connsiteX1606" fmla="*/ 6663692 w 6703452"/>
              <a:gd name="connsiteY1606" fmla="*/ 680176 h 6099980"/>
              <a:gd name="connsiteX1607" fmla="*/ 6660832 w 6703452"/>
              <a:gd name="connsiteY1607" fmla="*/ 716371 h 6099980"/>
              <a:gd name="connsiteX1608" fmla="*/ 6629400 w 6703452"/>
              <a:gd name="connsiteY1608" fmla="*/ 819241 h 6099980"/>
              <a:gd name="connsiteX1609" fmla="*/ 6617972 w 6703452"/>
              <a:gd name="connsiteY1609" fmla="*/ 836385 h 6099980"/>
              <a:gd name="connsiteX1610" fmla="*/ 6599872 w 6703452"/>
              <a:gd name="connsiteY1610" fmla="*/ 872581 h 6099980"/>
              <a:gd name="connsiteX1611" fmla="*/ 6593204 w 6703452"/>
              <a:gd name="connsiteY1611" fmla="*/ 885916 h 6099980"/>
              <a:gd name="connsiteX1612" fmla="*/ 6587492 w 6703452"/>
              <a:gd name="connsiteY1612" fmla="*/ 896393 h 6099980"/>
              <a:gd name="connsiteX1613" fmla="*/ 6563678 w 6703452"/>
              <a:gd name="connsiteY1613" fmla="*/ 934493 h 6099980"/>
              <a:gd name="connsiteX1614" fmla="*/ 6518912 w 6703452"/>
              <a:gd name="connsiteY1614" fmla="*/ 977356 h 6099980"/>
              <a:gd name="connsiteX1615" fmla="*/ 6415088 w 6703452"/>
              <a:gd name="connsiteY1615" fmla="*/ 1076416 h 6099980"/>
              <a:gd name="connsiteX1616" fmla="*/ 6314124 w 6703452"/>
              <a:gd name="connsiteY1616" fmla="*/ 1164998 h 6099980"/>
              <a:gd name="connsiteX1617" fmla="*/ 6430328 w 6703452"/>
              <a:gd name="connsiteY1617" fmla="*/ 1071653 h 6099980"/>
              <a:gd name="connsiteX1618" fmla="*/ 6504624 w 6703452"/>
              <a:gd name="connsiteY1618" fmla="*/ 1010693 h 6099980"/>
              <a:gd name="connsiteX1619" fmla="*/ 6576060 w 6703452"/>
              <a:gd name="connsiteY1619" fmla="*/ 939256 h 6099980"/>
              <a:gd name="connsiteX1620" fmla="*/ 6596660 w 6703452"/>
              <a:gd name="connsiteY1620" fmla="*/ 913062 h 6099980"/>
              <a:gd name="connsiteX1621" fmla="*/ 6616368 w 6703452"/>
              <a:gd name="connsiteY1621" fmla="*/ 883553 h 6099980"/>
              <a:gd name="connsiteX1622" fmla="*/ 6592252 w 6703452"/>
              <a:gd name="connsiteY1622" fmla="*/ 923063 h 6099980"/>
              <a:gd name="connsiteX1623" fmla="*/ 6517004 w 6703452"/>
              <a:gd name="connsiteY1623" fmla="*/ 1013551 h 6099980"/>
              <a:gd name="connsiteX1624" fmla="*/ 6515100 w 6703452"/>
              <a:gd name="connsiteY1624" fmla="*/ 1007835 h 6099980"/>
              <a:gd name="connsiteX1625" fmla="*/ 6295072 w 6703452"/>
              <a:gd name="connsiteY1625" fmla="*/ 1191668 h 6099980"/>
              <a:gd name="connsiteX1626" fmla="*/ 6344604 w 6703452"/>
              <a:gd name="connsiteY1626" fmla="*/ 1147853 h 6099980"/>
              <a:gd name="connsiteX1627" fmla="*/ 6209348 w 6703452"/>
              <a:gd name="connsiteY1627" fmla="*/ 1269773 h 6099980"/>
              <a:gd name="connsiteX1628" fmla="*/ 6165294 w 6703452"/>
              <a:gd name="connsiteY1628" fmla="*/ 1330971 h 6099980"/>
              <a:gd name="connsiteX1629" fmla="*/ 6155640 w 6703452"/>
              <a:gd name="connsiteY1629" fmla="*/ 1360136 h 6099980"/>
              <a:gd name="connsiteX1630" fmla="*/ 6152198 w 6703452"/>
              <a:gd name="connsiteY1630" fmla="*/ 1367881 h 6099980"/>
              <a:gd name="connsiteX1631" fmla="*/ 6150004 w 6703452"/>
              <a:gd name="connsiteY1631" fmla="*/ 1377161 h 6099980"/>
              <a:gd name="connsiteX1632" fmla="*/ 6142672 w 6703452"/>
              <a:gd name="connsiteY1632" fmla="*/ 1399313 h 6099980"/>
              <a:gd name="connsiteX1633" fmla="*/ 6148298 w 6703452"/>
              <a:gd name="connsiteY1633" fmla="*/ 1384385 h 6099980"/>
              <a:gd name="connsiteX1634" fmla="*/ 6139816 w 6703452"/>
              <a:gd name="connsiteY1634" fmla="*/ 1420268 h 6099980"/>
              <a:gd name="connsiteX1635" fmla="*/ 6148388 w 6703452"/>
              <a:gd name="connsiteY1635" fmla="*/ 1528853 h 6099980"/>
              <a:gd name="connsiteX1636" fmla="*/ 6155056 w 6703452"/>
              <a:gd name="connsiteY1636" fmla="*/ 1546951 h 6099980"/>
              <a:gd name="connsiteX1637" fmla="*/ 6162676 w 6703452"/>
              <a:gd name="connsiteY1637" fmla="*/ 1565048 h 6099980"/>
              <a:gd name="connsiteX1638" fmla="*/ 6171248 w 6703452"/>
              <a:gd name="connsiteY1638" fmla="*/ 1583146 h 6099980"/>
              <a:gd name="connsiteX1639" fmla="*/ 6179820 w 6703452"/>
              <a:gd name="connsiteY1639" fmla="*/ 1601243 h 6099980"/>
              <a:gd name="connsiteX1640" fmla="*/ 6219824 w 6703452"/>
              <a:gd name="connsiteY1640" fmla="*/ 1672681 h 6099980"/>
              <a:gd name="connsiteX1641" fmla="*/ 6238876 w 6703452"/>
              <a:gd name="connsiteY1641" fmla="*/ 1714590 h 6099980"/>
              <a:gd name="connsiteX1642" fmla="*/ 6238876 w 6703452"/>
              <a:gd name="connsiteY1642" fmla="*/ 1724115 h 6099980"/>
              <a:gd name="connsiteX1643" fmla="*/ 6296024 w 6703452"/>
              <a:gd name="connsiteY1643" fmla="*/ 1866038 h 6099980"/>
              <a:gd name="connsiteX1644" fmla="*/ 6312218 w 6703452"/>
              <a:gd name="connsiteY1644" fmla="*/ 1984148 h 6099980"/>
              <a:gd name="connsiteX1645" fmla="*/ 6307456 w 6703452"/>
              <a:gd name="connsiteY1645" fmla="*/ 2019390 h 6099980"/>
              <a:gd name="connsiteX1646" fmla="*/ 6305550 w 6703452"/>
              <a:gd name="connsiteY1646" fmla="*/ 2024153 h 6099980"/>
              <a:gd name="connsiteX1647" fmla="*/ 6307456 w 6703452"/>
              <a:gd name="connsiteY1647" fmla="*/ 2007008 h 6099980"/>
              <a:gd name="connsiteX1648" fmla="*/ 6309360 w 6703452"/>
              <a:gd name="connsiteY1648" fmla="*/ 1974623 h 6099980"/>
              <a:gd name="connsiteX1649" fmla="*/ 6301740 w 6703452"/>
              <a:gd name="connsiteY1649" fmla="*/ 1895565 h 6099980"/>
              <a:gd name="connsiteX1650" fmla="*/ 6294120 w 6703452"/>
              <a:gd name="connsiteY1650" fmla="*/ 1866038 h 6099980"/>
              <a:gd name="connsiteX1651" fmla="*/ 6287452 w 6703452"/>
              <a:gd name="connsiteY1651" fmla="*/ 1851751 h 6099980"/>
              <a:gd name="connsiteX1652" fmla="*/ 6296024 w 6703452"/>
              <a:gd name="connsiteY1652" fmla="*/ 1886040 h 6099980"/>
              <a:gd name="connsiteX1653" fmla="*/ 6301740 w 6703452"/>
              <a:gd name="connsiteY1653" fmla="*/ 1921283 h 6099980"/>
              <a:gd name="connsiteX1654" fmla="*/ 6302692 w 6703452"/>
              <a:gd name="connsiteY1654" fmla="*/ 1993673 h 6099980"/>
              <a:gd name="connsiteX1655" fmla="*/ 6291264 w 6703452"/>
              <a:gd name="connsiteY1655" fmla="*/ 2063206 h 6099980"/>
              <a:gd name="connsiteX1656" fmla="*/ 6269356 w 6703452"/>
              <a:gd name="connsiteY1656" fmla="*/ 2127023 h 6099980"/>
              <a:gd name="connsiteX1657" fmla="*/ 6150292 w 6703452"/>
              <a:gd name="connsiteY1657" fmla="*/ 2303236 h 6099980"/>
              <a:gd name="connsiteX1658" fmla="*/ 6189346 w 6703452"/>
              <a:gd name="connsiteY1658" fmla="*/ 2266088 h 6099980"/>
              <a:gd name="connsiteX1659" fmla="*/ 6178868 w 6703452"/>
              <a:gd name="connsiteY1659" fmla="*/ 2277518 h 6099980"/>
              <a:gd name="connsiteX1660" fmla="*/ 6156960 w 6703452"/>
              <a:gd name="connsiteY1660" fmla="*/ 2300378 h 6099980"/>
              <a:gd name="connsiteX1661" fmla="*/ 6102668 w 6703452"/>
              <a:gd name="connsiteY1661" fmla="*/ 2349908 h 6099980"/>
              <a:gd name="connsiteX1662" fmla="*/ 6082666 w 6703452"/>
              <a:gd name="connsiteY1662" fmla="*/ 2369911 h 6099980"/>
              <a:gd name="connsiteX1663" fmla="*/ 6051232 w 6703452"/>
              <a:gd name="connsiteY1663" fmla="*/ 2389913 h 6099980"/>
              <a:gd name="connsiteX1664" fmla="*/ 6041708 w 6703452"/>
              <a:gd name="connsiteY1664" fmla="*/ 2394676 h 6099980"/>
              <a:gd name="connsiteX1665" fmla="*/ 6077904 w 6703452"/>
              <a:gd name="connsiteY1665" fmla="*/ 2365148 h 6099980"/>
              <a:gd name="connsiteX1666" fmla="*/ 5992178 w 6703452"/>
              <a:gd name="connsiteY1666" fmla="*/ 2424203 h 6099980"/>
              <a:gd name="connsiteX1667" fmla="*/ 5897880 w 6703452"/>
              <a:gd name="connsiteY1667" fmla="*/ 2469923 h 6099980"/>
              <a:gd name="connsiteX1668" fmla="*/ 6049328 w 6703452"/>
              <a:gd name="connsiteY1668" fmla="*/ 2384198 h 6099980"/>
              <a:gd name="connsiteX1669" fmla="*/ 6081378 w 6703452"/>
              <a:gd name="connsiteY1669" fmla="*/ 2359914 h 6099980"/>
              <a:gd name="connsiteX1670" fmla="*/ 6095404 w 6703452"/>
              <a:gd name="connsiteY1670" fmla="*/ 2349670 h 6099980"/>
              <a:gd name="connsiteX1671" fmla="*/ 6098046 w 6703452"/>
              <a:gd name="connsiteY1671" fmla="*/ 2347285 h 6099980"/>
              <a:gd name="connsiteX1672" fmla="*/ 6111240 w 6703452"/>
              <a:gd name="connsiteY1672" fmla="*/ 2337288 h 6099980"/>
              <a:gd name="connsiteX1673" fmla="*/ 6153150 w 6703452"/>
              <a:gd name="connsiteY1673" fmla="*/ 2297521 h 6099980"/>
              <a:gd name="connsiteX1674" fmla="*/ 6098046 w 6703452"/>
              <a:gd name="connsiteY1674" fmla="*/ 2347285 h 6099980"/>
              <a:gd name="connsiteX1675" fmla="*/ 6081378 w 6703452"/>
              <a:gd name="connsiteY1675" fmla="*/ 2359914 h 6099980"/>
              <a:gd name="connsiteX1676" fmla="*/ 6045518 w 6703452"/>
              <a:gd name="connsiteY1676" fmla="*/ 2386103 h 6099980"/>
              <a:gd name="connsiteX1677" fmla="*/ 5957888 w 6703452"/>
              <a:gd name="connsiteY1677" fmla="*/ 2434681 h 6099980"/>
              <a:gd name="connsiteX1678" fmla="*/ 5854066 w 6703452"/>
              <a:gd name="connsiteY1678" fmla="*/ 2476591 h 6099980"/>
              <a:gd name="connsiteX1679" fmla="*/ 5692140 w 6703452"/>
              <a:gd name="connsiteY1679" fmla="*/ 2522311 h 6099980"/>
              <a:gd name="connsiteX1680" fmla="*/ 5681664 w 6703452"/>
              <a:gd name="connsiteY1680" fmla="*/ 2520406 h 6099980"/>
              <a:gd name="connsiteX1681" fmla="*/ 5615940 w 6703452"/>
              <a:gd name="connsiteY1681" fmla="*/ 2538503 h 6099980"/>
              <a:gd name="connsiteX1682" fmla="*/ 5614036 w 6703452"/>
              <a:gd name="connsiteY1682" fmla="*/ 2545171 h 6099980"/>
              <a:gd name="connsiteX1683" fmla="*/ 5809298 w 6703452"/>
              <a:gd name="connsiteY1683" fmla="*/ 2503261 h 6099980"/>
              <a:gd name="connsiteX1684" fmla="*/ 5784532 w 6703452"/>
              <a:gd name="connsiteY1684" fmla="*/ 2513738 h 6099980"/>
              <a:gd name="connsiteX1685" fmla="*/ 5702618 w 6703452"/>
              <a:gd name="connsiteY1685" fmla="*/ 2531836 h 6099980"/>
              <a:gd name="connsiteX1686" fmla="*/ 5688330 w 6703452"/>
              <a:gd name="connsiteY1686" fmla="*/ 2540408 h 6099980"/>
              <a:gd name="connsiteX1687" fmla="*/ 5635944 w 6703452"/>
              <a:gd name="connsiteY1687" fmla="*/ 2544218 h 6099980"/>
              <a:gd name="connsiteX1688" fmla="*/ 5524500 w 6703452"/>
              <a:gd name="connsiteY1688" fmla="*/ 2564221 h 6099980"/>
              <a:gd name="connsiteX1689" fmla="*/ 5601652 w 6703452"/>
              <a:gd name="connsiteY1689" fmla="*/ 2560411 h 6099980"/>
              <a:gd name="connsiteX1690" fmla="*/ 5489258 w 6703452"/>
              <a:gd name="connsiteY1690" fmla="*/ 2581366 h 6099980"/>
              <a:gd name="connsiteX1691" fmla="*/ 5369244 w 6703452"/>
              <a:gd name="connsiteY1691" fmla="*/ 2605178 h 6099980"/>
              <a:gd name="connsiteX1692" fmla="*/ 5390198 w 6703452"/>
              <a:gd name="connsiteY1692" fmla="*/ 2595653 h 6099980"/>
              <a:gd name="connsiteX1693" fmla="*/ 5327332 w 6703452"/>
              <a:gd name="connsiteY1693" fmla="*/ 2611846 h 6099980"/>
              <a:gd name="connsiteX1694" fmla="*/ 5309236 w 6703452"/>
              <a:gd name="connsiteY1694" fmla="*/ 2618513 h 6099980"/>
              <a:gd name="connsiteX1695" fmla="*/ 5283518 w 6703452"/>
              <a:gd name="connsiteY1695" fmla="*/ 2627086 h 6099980"/>
              <a:gd name="connsiteX1696" fmla="*/ 5328286 w 6703452"/>
              <a:gd name="connsiteY1696" fmla="*/ 2608036 h 6099980"/>
              <a:gd name="connsiteX1697" fmla="*/ 5376864 w 6703452"/>
              <a:gd name="connsiteY1697" fmla="*/ 2588986 h 6099980"/>
              <a:gd name="connsiteX1698" fmla="*/ 5466398 w 6703452"/>
              <a:gd name="connsiteY1698" fmla="*/ 2570888 h 6099980"/>
              <a:gd name="connsiteX1699" fmla="*/ 5554028 w 6703452"/>
              <a:gd name="connsiteY1699" fmla="*/ 2552791 h 6099980"/>
              <a:gd name="connsiteX1700" fmla="*/ 5446396 w 6703452"/>
              <a:gd name="connsiteY1700" fmla="*/ 2568983 h 6099980"/>
              <a:gd name="connsiteX1701" fmla="*/ 5534024 w 6703452"/>
              <a:gd name="connsiteY1701" fmla="*/ 2545171 h 6099980"/>
              <a:gd name="connsiteX1702" fmla="*/ 5379720 w 6703452"/>
              <a:gd name="connsiteY1702" fmla="*/ 2576603 h 6099980"/>
              <a:gd name="connsiteX1703" fmla="*/ 5277804 w 6703452"/>
              <a:gd name="connsiteY1703" fmla="*/ 2606131 h 6099980"/>
              <a:gd name="connsiteX1704" fmla="*/ 5300664 w 6703452"/>
              <a:gd name="connsiteY1704" fmla="*/ 2602321 h 6099980"/>
              <a:gd name="connsiteX1705" fmla="*/ 5299712 w 6703452"/>
              <a:gd name="connsiteY1705" fmla="*/ 2605178 h 6099980"/>
              <a:gd name="connsiteX1706" fmla="*/ 5233036 w 6703452"/>
              <a:gd name="connsiteY1706" fmla="*/ 2626133 h 6099980"/>
              <a:gd name="connsiteX1707" fmla="*/ 5159692 w 6703452"/>
              <a:gd name="connsiteY1707" fmla="*/ 2656613 h 6099980"/>
              <a:gd name="connsiteX1708" fmla="*/ 5177792 w 6703452"/>
              <a:gd name="connsiteY1708" fmla="*/ 2647088 h 6099980"/>
              <a:gd name="connsiteX1709" fmla="*/ 5071112 w 6703452"/>
              <a:gd name="connsiteY1709" fmla="*/ 2697571 h 6099980"/>
              <a:gd name="connsiteX1710" fmla="*/ 5062538 w 6703452"/>
              <a:gd name="connsiteY1710" fmla="*/ 2712811 h 6099980"/>
              <a:gd name="connsiteX1711" fmla="*/ 5041584 w 6703452"/>
              <a:gd name="connsiteY1711" fmla="*/ 2731861 h 6099980"/>
              <a:gd name="connsiteX1712" fmla="*/ 5011104 w 6703452"/>
              <a:gd name="connsiteY1712" fmla="*/ 2753768 h 6099980"/>
              <a:gd name="connsiteX1713" fmla="*/ 4963478 w 6703452"/>
              <a:gd name="connsiteY1713" fmla="*/ 2789963 h 6099980"/>
              <a:gd name="connsiteX1714" fmla="*/ 4946332 w 6703452"/>
              <a:gd name="connsiteY1714" fmla="*/ 2810918 h 6099980"/>
              <a:gd name="connsiteX1715" fmla="*/ 4838700 w 6703452"/>
              <a:gd name="connsiteY1715" fmla="*/ 2909026 h 6099980"/>
              <a:gd name="connsiteX1716" fmla="*/ 4756786 w 6703452"/>
              <a:gd name="connsiteY1716" fmla="*/ 2994751 h 6099980"/>
              <a:gd name="connsiteX1717" fmla="*/ 4590098 w 6703452"/>
              <a:gd name="connsiteY1717" fmla="*/ 3181441 h 6099980"/>
              <a:gd name="connsiteX1718" fmla="*/ 4602480 w 6703452"/>
              <a:gd name="connsiteY1718" fmla="*/ 3163343 h 6099980"/>
              <a:gd name="connsiteX1719" fmla="*/ 4446270 w 6703452"/>
              <a:gd name="connsiteY1719" fmla="*/ 3350986 h 6099980"/>
              <a:gd name="connsiteX1720" fmla="*/ 4324352 w 6703452"/>
              <a:gd name="connsiteY1720" fmla="*/ 3525293 h 6099980"/>
              <a:gd name="connsiteX1721" fmla="*/ 4300538 w 6703452"/>
              <a:gd name="connsiteY1721" fmla="*/ 3561488 h 6099980"/>
              <a:gd name="connsiteX1722" fmla="*/ 4274820 w 6703452"/>
              <a:gd name="connsiteY1722" fmla="*/ 3602446 h 6099980"/>
              <a:gd name="connsiteX1723" fmla="*/ 4259580 w 6703452"/>
              <a:gd name="connsiteY1723" fmla="*/ 3622448 h 6099980"/>
              <a:gd name="connsiteX1724" fmla="*/ 4228148 w 6703452"/>
              <a:gd name="connsiteY1724" fmla="*/ 3685313 h 6099980"/>
              <a:gd name="connsiteX1725" fmla="*/ 4237672 w 6703452"/>
              <a:gd name="connsiteY1725" fmla="*/ 3661501 h 6099980"/>
              <a:gd name="connsiteX1726" fmla="*/ 4251008 w 6703452"/>
              <a:gd name="connsiteY1726" fmla="*/ 3632926 h 6099980"/>
              <a:gd name="connsiteX1727" fmla="*/ 4237672 w 6703452"/>
              <a:gd name="connsiteY1727" fmla="*/ 3655786 h 6099980"/>
              <a:gd name="connsiteX1728" fmla="*/ 4236720 w 6703452"/>
              <a:gd name="connsiteY1728" fmla="*/ 3644356 h 6099980"/>
              <a:gd name="connsiteX1729" fmla="*/ 4247198 w 6703452"/>
              <a:gd name="connsiteY1729" fmla="*/ 3619591 h 6099980"/>
              <a:gd name="connsiteX1730" fmla="*/ 4261486 w 6703452"/>
              <a:gd name="connsiteY1730" fmla="*/ 3591968 h 6099980"/>
              <a:gd name="connsiteX1731" fmla="*/ 4286252 w 6703452"/>
              <a:gd name="connsiteY1731" fmla="*/ 3550058 h 6099980"/>
              <a:gd name="connsiteX1732" fmla="*/ 4275772 w 6703452"/>
              <a:gd name="connsiteY1732" fmla="*/ 3574823 h 6099980"/>
              <a:gd name="connsiteX1733" fmla="*/ 4256724 w 6703452"/>
              <a:gd name="connsiteY1733" fmla="*/ 3616733 h 6099980"/>
              <a:gd name="connsiteX1734" fmla="*/ 4276726 w 6703452"/>
              <a:gd name="connsiteY1734" fmla="*/ 3579586 h 6099980"/>
              <a:gd name="connsiteX1735" fmla="*/ 4278630 w 6703452"/>
              <a:gd name="connsiteY1735" fmla="*/ 3571966 h 6099980"/>
              <a:gd name="connsiteX1736" fmla="*/ 4309112 w 6703452"/>
              <a:gd name="connsiteY1736" fmla="*/ 3525293 h 6099980"/>
              <a:gd name="connsiteX1737" fmla="*/ 4313872 w 6703452"/>
              <a:gd name="connsiteY1737" fmla="*/ 3523388 h 6099980"/>
              <a:gd name="connsiteX1738" fmla="*/ 4393884 w 6703452"/>
              <a:gd name="connsiteY1738" fmla="*/ 3404326 h 6099980"/>
              <a:gd name="connsiteX1739" fmla="*/ 4427220 w 6703452"/>
              <a:gd name="connsiteY1739" fmla="*/ 3361463 h 6099980"/>
              <a:gd name="connsiteX1740" fmla="*/ 4429126 w 6703452"/>
              <a:gd name="connsiteY1740" fmla="*/ 3362416 h 6099980"/>
              <a:gd name="connsiteX1741" fmla="*/ 4445318 w 6703452"/>
              <a:gd name="connsiteY1741" fmla="*/ 3347176 h 6099980"/>
              <a:gd name="connsiteX1742" fmla="*/ 4469130 w 6703452"/>
              <a:gd name="connsiteY1742" fmla="*/ 3304313 h 6099980"/>
              <a:gd name="connsiteX1743" fmla="*/ 4514852 w 6703452"/>
              <a:gd name="connsiteY1743" fmla="*/ 3250021 h 6099980"/>
              <a:gd name="connsiteX1744" fmla="*/ 4561524 w 6703452"/>
              <a:gd name="connsiteY1744" fmla="*/ 3196681 h 6099980"/>
              <a:gd name="connsiteX1745" fmla="*/ 4615816 w 6703452"/>
              <a:gd name="connsiteY1745" fmla="*/ 3121433 h 6099980"/>
              <a:gd name="connsiteX1746" fmla="*/ 4684396 w 6703452"/>
              <a:gd name="connsiteY1746" fmla="*/ 3029041 h 6099980"/>
              <a:gd name="connsiteX1747" fmla="*/ 4712970 w 6703452"/>
              <a:gd name="connsiteY1747" fmla="*/ 3009038 h 6099980"/>
              <a:gd name="connsiteX1748" fmla="*/ 4811078 w 6703452"/>
              <a:gd name="connsiteY1748" fmla="*/ 2911883 h 6099980"/>
              <a:gd name="connsiteX1749" fmla="*/ 4726304 w 6703452"/>
              <a:gd name="connsiteY1749" fmla="*/ 3006181 h 6099980"/>
              <a:gd name="connsiteX1750" fmla="*/ 4632008 w 6703452"/>
              <a:gd name="connsiteY1750" fmla="*/ 3112861 h 6099980"/>
              <a:gd name="connsiteX1751" fmla="*/ 4614864 w 6703452"/>
              <a:gd name="connsiteY1751" fmla="*/ 3137626 h 6099980"/>
              <a:gd name="connsiteX1752" fmla="*/ 4570096 w 6703452"/>
              <a:gd name="connsiteY1752" fmla="*/ 3194776 h 6099980"/>
              <a:gd name="connsiteX1753" fmla="*/ 4723448 w 6703452"/>
              <a:gd name="connsiteY1753" fmla="*/ 3018563 h 6099980"/>
              <a:gd name="connsiteX1754" fmla="*/ 4707256 w 6703452"/>
              <a:gd name="connsiteY1754" fmla="*/ 3037613 h 6099980"/>
              <a:gd name="connsiteX1755" fmla="*/ 4782504 w 6703452"/>
              <a:gd name="connsiteY1755" fmla="*/ 2950936 h 6099980"/>
              <a:gd name="connsiteX1756" fmla="*/ 4878704 w 6703452"/>
              <a:gd name="connsiteY1756" fmla="*/ 2853781 h 6099980"/>
              <a:gd name="connsiteX1757" fmla="*/ 4910138 w 6703452"/>
              <a:gd name="connsiteY1757" fmla="*/ 2827111 h 6099980"/>
              <a:gd name="connsiteX1758" fmla="*/ 4907280 w 6703452"/>
              <a:gd name="connsiteY1758" fmla="*/ 2833778 h 6099980"/>
              <a:gd name="connsiteX1759" fmla="*/ 4952048 w 6703452"/>
              <a:gd name="connsiteY1759" fmla="*/ 2793773 h 6099980"/>
              <a:gd name="connsiteX1760" fmla="*/ 4973004 w 6703452"/>
              <a:gd name="connsiteY1760" fmla="*/ 2778533 h 6099980"/>
              <a:gd name="connsiteX1761" fmla="*/ 5005388 w 6703452"/>
              <a:gd name="connsiteY1761" fmla="*/ 2742338 h 6099980"/>
              <a:gd name="connsiteX1762" fmla="*/ 5040630 w 6703452"/>
              <a:gd name="connsiteY1762" fmla="*/ 2708048 h 6099980"/>
              <a:gd name="connsiteX1763" fmla="*/ 5116830 w 6703452"/>
              <a:gd name="connsiteY1763" fmla="*/ 2644231 h 6099980"/>
              <a:gd name="connsiteX1764" fmla="*/ 4847272 w 6703452"/>
              <a:gd name="connsiteY1764" fmla="*/ 2829016 h 6099980"/>
              <a:gd name="connsiteX1765" fmla="*/ 4601528 w 6703452"/>
              <a:gd name="connsiteY1765" fmla="*/ 3086191 h 6099980"/>
              <a:gd name="connsiteX1766" fmla="*/ 4599504 w 6703452"/>
              <a:gd name="connsiteY1766" fmla="*/ 3090108 h 6099980"/>
              <a:gd name="connsiteX1767" fmla="*/ 4525328 w 6703452"/>
              <a:gd name="connsiteY1767" fmla="*/ 3171915 h 6099980"/>
              <a:gd name="connsiteX1768" fmla="*/ 4533900 w 6703452"/>
              <a:gd name="connsiteY1768" fmla="*/ 3161437 h 6099980"/>
              <a:gd name="connsiteX1769" fmla="*/ 4601526 w 6703452"/>
              <a:gd name="connsiteY1769" fmla="*/ 3086192 h 6099980"/>
              <a:gd name="connsiteX1770" fmla="*/ 4593630 w 6703452"/>
              <a:gd name="connsiteY1770" fmla="*/ 3091143 h 6099980"/>
              <a:gd name="connsiteX1771" fmla="*/ 4698684 w 6703452"/>
              <a:gd name="connsiteY1771" fmla="*/ 2961413 h 6099980"/>
              <a:gd name="connsiteX1772" fmla="*/ 4775836 w 6703452"/>
              <a:gd name="connsiteY1772" fmla="*/ 2882356 h 6099980"/>
              <a:gd name="connsiteX1773" fmla="*/ 4705352 w 6703452"/>
              <a:gd name="connsiteY1773" fmla="*/ 2960461 h 6099980"/>
              <a:gd name="connsiteX1774" fmla="*/ 4691064 w 6703452"/>
              <a:gd name="connsiteY1774" fmla="*/ 2982368 h 6099980"/>
              <a:gd name="connsiteX1775" fmla="*/ 4855844 w 6703452"/>
              <a:gd name="connsiteY1775" fmla="*/ 2812823 h 6099980"/>
              <a:gd name="connsiteX1776" fmla="*/ 4935856 w 6703452"/>
              <a:gd name="connsiteY1776" fmla="*/ 2744243 h 6099980"/>
              <a:gd name="connsiteX1777" fmla="*/ 5035868 w 6703452"/>
              <a:gd name="connsiteY1777" fmla="*/ 2672806 h 6099980"/>
              <a:gd name="connsiteX1778" fmla="*/ 5011044 w 6703452"/>
              <a:gd name="connsiteY1778" fmla="*/ 2684757 h 6099980"/>
              <a:gd name="connsiteX1779" fmla="*/ 4980842 w 6703452"/>
              <a:gd name="connsiteY1779" fmla="*/ 2703256 h 6099980"/>
              <a:gd name="connsiteX1780" fmla="*/ 4997768 w 6703452"/>
              <a:gd name="connsiteY1780" fmla="*/ 2691856 h 6099980"/>
              <a:gd name="connsiteX1781" fmla="*/ 5004436 w 6703452"/>
              <a:gd name="connsiteY1781" fmla="*/ 2687093 h 6099980"/>
              <a:gd name="connsiteX1782" fmla="*/ 4978718 w 6703452"/>
              <a:gd name="connsiteY1782" fmla="*/ 2703286 h 6099980"/>
              <a:gd name="connsiteX1783" fmla="*/ 4953000 w 6703452"/>
              <a:gd name="connsiteY1783" fmla="*/ 2721383 h 6099980"/>
              <a:gd name="connsiteX1784" fmla="*/ 4968956 w 6703452"/>
              <a:gd name="connsiteY1784" fmla="*/ 2711263 h 6099980"/>
              <a:gd name="connsiteX1785" fmla="*/ 4978320 w 6703452"/>
              <a:gd name="connsiteY1785" fmla="*/ 2704955 h 6099980"/>
              <a:gd name="connsiteX1786" fmla="*/ 4904424 w 6703452"/>
              <a:gd name="connsiteY1786" fmla="*/ 2760436 h 6099980"/>
              <a:gd name="connsiteX1787" fmla="*/ 4752976 w 6703452"/>
              <a:gd name="connsiteY1787" fmla="*/ 2899501 h 6099980"/>
              <a:gd name="connsiteX1788" fmla="*/ 4848226 w 6703452"/>
              <a:gd name="connsiteY1788" fmla="*/ 2804251 h 6099980"/>
              <a:gd name="connsiteX1789" fmla="*/ 4596766 w 6703452"/>
              <a:gd name="connsiteY1789" fmla="*/ 3064283 h 6099980"/>
              <a:gd name="connsiteX1790" fmla="*/ 4578668 w 6703452"/>
              <a:gd name="connsiteY1790" fmla="*/ 3087143 h 6099980"/>
              <a:gd name="connsiteX1791" fmla="*/ 4682492 w 6703452"/>
              <a:gd name="connsiteY1791" fmla="*/ 2973796 h 6099980"/>
              <a:gd name="connsiteX1792" fmla="*/ 4544378 w 6703452"/>
              <a:gd name="connsiteY1792" fmla="*/ 3144293 h 6099980"/>
              <a:gd name="connsiteX1793" fmla="*/ 4557712 w 6703452"/>
              <a:gd name="connsiteY1793" fmla="*/ 3129053 h 6099980"/>
              <a:gd name="connsiteX1794" fmla="*/ 4531996 w 6703452"/>
              <a:gd name="connsiteY1794" fmla="*/ 3161438 h 6099980"/>
              <a:gd name="connsiteX1795" fmla="*/ 4478656 w 6703452"/>
              <a:gd name="connsiteY1795" fmla="*/ 3221446 h 6099980"/>
              <a:gd name="connsiteX1796" fmla="*/ 4459604 w 6703452"/>
              <a:gd name="connsiteY1796" fmla="*/ 3245258 h 6099980"/>
              <a:gd name="connsiteX1797" fmla="*/ 4469130 w 6703452"/>
              <a:gd name="connsiteY1797" fmla="*/ 3232876 h 6099980"/>
              <a:gd name="connsiteX1798" fmla="*/ 4418648 w 6703452"/>
              <a:gd name="connsiteY1798" fmla="*/ 3291931 h 6099980"/>
              <a:gd name="connsiteX1799" fmla="*/ 4399598 w 6703452"/>
              <a:gd name="connsiteY1799" fmla="*/ 3317648 h 6099980"/>
              <a:gd name="connsiteX1800" fmla="*/ 4405312 w 6703452"/>
              <a:gd name="connsiteY1800" fmla="*/ 3308123 h 6099980"/>
              <a:gd name="connsiteX1801" fmla="*/ 4390072 w 6703452"/>
              <a:gd name="connsiteY1801" fmla="*/ 3327173 h 6099980"/>
              <a:gd name="connsiteX1802" fmla="*/ 4355784 w 6703452"/>
              <a:gd name="connsiteY1802" fmla="*/ 3376703 h 6099980"/>
              <a:gd name="connsiteX1803" fmla="*/ 4334828 w 6703452"/>
              <a:gd name="connsiteY1803" fmla="*/ 3407183 h 6099980"/>
              <a:gd name="connsiteX1804" fmla="*/ 4313872 w 6703452"/>
              <a:gd name="connsiteY1804" fmla="*/ 3439568 h 6099980"/>
              <a:gd name="connsiteX1805" fmla="*/ 4274820 w 6703452"/>
              <a:gd name="connsiteY1805" fmla="*/ 3501481 h 6099980"/>
              <a:gd name="connsiteX1806" fmla="*/ 4250056 w 6703452"/>
              <a:gd name="connsiteY1806" fmla="*/ 3545296 h 6099980"/>
              <a:gd name="connsiteX1807" fmla="*/ 4228148 w 6703452"/>
              <a:gd name="connsiteY1807" fmla="*/ 3585301 h 6099980"/>
              <a:gd name="connsiteX1808" fmla="*/ 4206240 w 6703452"/>
              <a:gd name="connsiteY1808" fmla="*/ 3626258 h 6099980"/>
              <a:gd name="connsiteX1809" fmla="*/ 4194376 w 6703452"/>
              <a:gd name="connsiteY1809" fmla="*/ 3649423 h 6099980"/>
              <a:gd name="connsiteX1810" fmla="*/ 4196716 w 6703452"/>
              <a:gd name="connsiteY1810" fmla="*/ 3644356 h 6099980"/>
              <a:gd name="connsiteX1811" fmla="*/ 4203384 w 6703452"/>
              <a:gd name="connsiteY1811" fmla="*/ 3627211 h 6099980"/>
              <a:gd name="connsiteX1812" fmla="*/ 4175760 w 6703452"/>
              <a:gd name="connsiteY1812" fmla="*/ 3677693 h 6099980"/>
              <a:gd name="connsiteX1813" fmla="*/ 4150996 w 6703452"/>
              <a:gd name="connsiteY1813" fmla="*/ 3727223 h 6099980"/>
              <a:gd name="connsiteX1814" fmla="*/ 4137660 w 6703452"/>
              <a:gd name="connsiteY1814" fmla="*/ 3755798 h 6099980"/>
              <a:gd name="connsiteX1815" fmla="*/ 4125278 w 6703452"/>
              <a:gd name="connsiteY1815" fmla="*/ 3789136 h 6099980"/>
              <a:gd name="connsiteX1816" fmla="*/ 4098608 w 6703452"/>
              <a:gd name="connsiteY1816" fmla="*/ 3876766 h 6099980"/>
              <a:gd name="connsiteX1817" fmla="*/ 4110992 w 6703452"/>
              <a:gd name="connsiteY1817" fmla="*/ 3835808 h 6099980"/>
              <a:gd name="connsiteX1818" fmla="*/ 4117658 w 6703452"/>
              <a:gd name="connsiteY1818" fmla="*/ 3815806 h 6099980"/>
              <a:gd name="connsiteX1819" fmla="*/ 4125278 w 6703452"/>
              <a:gd name="connsiteY1819" fmla="*/ 3795803 h 6099980"/>
              <a:gd name="connsiteX1820" fmla="*/ 4117658 w 6703452"/>
              <a:gd name="connsiteY1820" fmla="*/ 3818663 h 6099980"/>
              <a:gd name="connsiteX1821" fmla="*/ 4111944 w 6703452"/>
              <a:gd name="connsiteY1821" fmla="*/ 3841523 h 6099980"/>
              <a:gd name="connsiteX1822" fmla="*/ 4100512 w 6703452"/>
              <a:gd name="connsiteY1822" fmla="*/ 3888196 h 6099980"/>
              <a:gd name="connsiteX1823" fmla="*/ 4084320 w 6703452"/>
              <a:gd name="connsiteY1823" fmla="*/ 3982493 h 6099980"/>
              <a:gd name="connsiteX1824" fmla="*/ 4085272 w 6703452"/>
              <a:gd name="connsiteY1824" fmla="*/ 3955823 h 6099980"/>
              <a:gd name="connsiteX1825" fmla="*/ 4096704 w 6703452"/>
              <a:gd name="connsiteY1825" fmla="*/ 3900578 h 6099980"/>
              <a:gd name="connsiteX1826" fmla="*/ 4101466 w 6703452"/>
              <a:gd name="connsiteY1826" fmla="*/ 3876766 h 6099980"/>
              <a:gd name="connsiteX1827" fmla="*/ 4105276 w 6703452"/>
              <a:gd name="connsiteY1827" fmla="*/ 3861526 h 6099980"/>
              <a:gd name="connsiteX1828" fmla="*/ 4091940 w 6703452"/>
              <a:gd name="connsiteY1828" fmla="*/ 3914866 h 6099980"/>
              <a:gd name="connsiteX1829" fmla="*/ 4086224 w 6703452"/>
              <a:gd name="connsiteY1829" fmla="*/ 3940583 h 6099980"/>
              <a:gd name="connsiteX1830" fmla="*/ 4080510 w 6703452"/>
              <a:gd name="connsiteY1830" fmla="*/ 3965348 h 6099980"/>
              <a:gd name="connsiteX1831" fmla="*/ 4063366 w 6703452"/>
              <a:gd name="connsiteY1831" fmla="*/ 4058693 h 6099980"/>
              <a:gd name="connsiteX1832" fmla="*/ 4037648 w 6703452"/>
              <a:gd name="connsiteY1832" fmla="*/ 4200616 h 6099980"/>
              <a:gd name="connsiteX1833" fmla="*/ 4022408 w 6703452"/>
              <a:gd name="connsiteY1833" fmla="*/ 4227286 h 6099980"/>
              <a:gd name="connsiteX1834" fmla="*/ 3982404 w 6703452"/>
              <a:gd name="connsiteY1834" fmla="*/ 4314916 h 6099980"/>
              <a:gd name="connsiteX1835" fmla="*/ 3988118 w 6703452"/>
              <a:gd name="connsiteY1835" fmla="*/ 4313011 h 6099980"/>
              <a:gd name="connsiteX1836" fmla="*/ 3990024 w 6703452"/>
              <a:gd name="connsiteY1836" fmla="*/ 4319678 h 6099980"/>
              <a:gd name="connsiteX1837" fmla="*/ 3955732 w 6703452"/>
              <a:gd name="connsiteY1837" fmla="*/ 4380638 h 6099980"/>
              <a:gd name="connsiteX1838" fmla="*/ 3930968 w 6703452"/>
              <a:gd name="connsiteY1838" fmla="*/ 4417786 h 6099980"/>
              <a:gd name="connsiteX1839" fmla="*/ 3932872 w 6703452"/>
              <a:gd name="connsiteY1839" fmla="*/ 4412071 h 6099980"/>
              <a:gd name="connsiteX1840" fmla="*/ 3863340 w 6703452"/>
              <a:gd name="connsiteY1840" fmla="*/ 4494938 h 6099980"/>
              <a:gd name="connsiteX1841" fmla="*/ 3812858 w 6703452"/>
              <a:gd name="connsiteY1841" fmla="*/ 4553993 h 6099980"/>
              <a:gd name="connsiteX1842" fmla="*/ 3741420 w 6703452"/>
              <a:gd name="connsiteY1842" fmla="*/ 4640671 h 6099980"/>
              <a:gd name="connsiteX1843" fmla="*/ 3565208 w 6703452"/>
              <a:gd name="connsiteY1843" fmla="*/ 4811168 h 6099980"/>
              <a:gd name="connsiteX1844" fmla="*/ 3525204 w 6703452"/>
              <a:gd name="connsiteY1844" fmla="*/ 4844506 h 6099980"/>
              <a:gd name="connsiteX1845" fmla="*/ 3483292 w 6703452"/>
              <a:gd name="connsiteY1845" fmla="*/ 4876891 h 6099980"/>
              <a:gd name="connsiteX1846" fmla="*/ 3438524 w 6703452"/>
              <a:gd name="connsiteY1846" fmla="*/ 4908323 h 6099980"/>
              <a:gd name="connsiteX1847" fmla="*/ 3413760 w 6703452"/>
              <a:gd name="connsiteY1847" fmla="*/ 4924516 h 6099980"/>
              <a:gd name="connsiteX1848" fmla="*/ 3388044 w 6703452"/>
              <a:gd name="connsiteY1848" fmla="*/ 4940708 h 6099980"/>
              <a:gd name="connsiteX1849" fmla="*/ 3352800 w 6703452"/>
              <a:gd name="connsiteY1849" fmla="*/ 4953091 h 6099980"/>
              <a:gd name="connsiteX1850" fmla="*/ 3276600 w 6703452"/>
              <a:gd name="connsiteY1850" fmla="*/ 4983571 h 6099980"/>
              <a:gd name="connsiteX1851" fmla="*/ 3261360 w 6703452"/>
              <a:gd name="connsiteY1851" fmla="*/ 4991191 h 6099980"/>
              <a:gd name="connsiteX1852" fmla="*/ 3238500 w 6703452"/>
              <a:gd name="connsiteY1852" fmla="*/ 5000716 h 6099980"/>
              <a:gd name="connsiteX1853" fmla="*/ 3178492 w 6703452"/>
              <a:gd name="connsiteY1853" fmla="*/ 5020718 h 6099980"/>
              <a:gd name="connsiteX1854" fmla="*/ 3147060 w 6703452"/>
              <a:gd name="connsiteY1854" fmla="*/ 5028338 h 6099980"/>
              <a:gd name="connsiteX1855" fmla="*/ 3119438 w 6703452"/>
              <a:gd name="connsiteY1855" fmla="*/ 5034053 h 6099980"/>
              <a:gd name="connsiteX1856" fmla="*/ 3086100 w 6703452"/>
              <a:gd name="connsiteY1856" fmla="*/ 5040721 h 6099980"/>
              <a:gd name="connsiteX1857" fmla="*/ 3125152 w 6703452"/>
              <a:gd name="connsiteY1857" fmla="*/ 5036911 h 6099980"/>
              <a:gd name="connsiteX1858" fmla="*/ 3153728 w 6703452"/>
              <a:gd name="connsiteY1858" fmla="*/ 5031196 h 6099980"/>
              <a:gd name="connsiteX1859" fmla="*/ 3173730 w 6703452"/>
              <a:gd name="connsiteY1859" fmla="*/ 5026433 h 6099980"/>
              <a:gd name="connsiteX1860" fmla="*/ 3188970 w 6703452"/>
              <a:gd name="connsiteY1860" fmla="*/ 5021671 h 6099980"/>
              <a:gd name="connsiteX1861" fmla="*/ 3251836 w 6703452"/>
              <a:gd name="connsiteY1861" fmla="*/ 4997858 h 6099980"/>
              <a:gd name="connsiteX1862" fmla="*/ 3278504 w 6703452"/>
              <a:gd name="connsiteY1862" fmla="*/ 4991191 h 6099980"/>
              <a:gd name="connsiteX1863" fmla="*/ 3287078 w 6703452"/>
              <a:gd name="connsiteY1863" fmla="*/ 4990238 h 6099980"/>
              <a:gd name="connsiteX1864" fmla="*/ 3298508 w 6703452"/>
              <a:gd name="connsiteY1864" fmla="*/ 4987381 h 6099980"/>
              <a:gd name="connsiteX1865" fmla="*/ 3311500 w 6703452"/>
              <a:gd name="connsiteY1865" fmla="*/ 4983050 h 6099980"/>
              <a:gd name="connsiteX1866" fmla="*/ 3306128 w 6703452"/>
              <a:gd name="connsiteY1866" fmla="*/ 4985476 h 6099980"/>
              <a:gd name="connsiteX1867" fmla="*/ 3265170 w 6703452"/>
              <a:gd name="connsiteY1867" fmla="*/ 5002621 h 6099980"/>
              <a:gd name="connsiteX1868" fmla="*/ 3215640 w 6703452"/>
              <a:gd name="connsiteY1868" fmla="*/ 5019766 h 6099980"/>
              <a:gd name="connsiteX1869" fmla="*/ 3188970 w 6703452"/>
              <a:gd name="connsiteY1869" fmla="*/ 5027386 h 6099980"/>
              <a:gd name="connsiteX1870" fmla="*/ 3175636 w 6703452"/>
              <a:gd name="connsiteY1870" fmla="*/ 5031196 h 6099980"/>
              <a:gd name="connsiteX1871" fmla="*/ 3161348 w 6703452"/>
              <a:gd name="connsiteY1871" fmla="*/ 5034053 h 6099980"/>
              <a:gd name="connsiteX1872" fmla="*/ 3132772 w 6703452"/>
              <a:gd name="connsiteY1872" fmla="*/ 5039768 h 6099980"/>
              <a:gd name="connsiteX1873" fmla="*/ 3105150 w 6703452"/>
              <a:gd name="connsiteY1873" fmla="*/ 5043578 h 6099980"/>
              <a:gd name="connsiteX1874" fmla="*/ 3077528 w 6703452"/>
              <a:gd name="connsiteY1874" fmla="*/ 5046436 h 6099980"/>
              <a:gd name="connsiteX1875" fmla="*/ 3051810 w 6703452"/>
              <a:gd name="connsiteY1875" fmla="*/ 5047388 h 6099980"/>
              <a:gd name="connsiteX1876" fmla="*/ 3006092 w 6703452"/>
              <a:gd name="connsiteY1876" fmla="*/ 5046436 h 6099980"/>
              <a:gd name="connsiteX1877" fmla="*/ 2971800 w 6703452"/>
              <a:gd name="connsiteY1877" fmla="*/ 5043578 h 6099980"/>
              <a:gd name="connsiteX1878" fmla="*/ 2997518 w 6703452"/>
              <a:gd name="connsiteY1878" fmla="*/ 5044531 h 6099980"/>
              <a:gd name="connsiteX1879" fmla="*/ 2925128 w 6703452"/>
              <a:gd name="connsiteY1879" fmla="*/ 5035006 h 6099980"/>
              <a:gd name="connsiteX1880" fmla="*/ 2864168 w 6703452"/>
              <a:gd name="connsiteY1880" fmla="*/ 5021671 h 6099980"/>
              <a:gd name="connsiteX1881" fmla="*/ 2677478 w 6703452"/>
              <a:gd name="connsiteY1881" fmla="*/ 4983571 h 6099980"/>
              <a:gd name="connsiteX1882" fmla="*/ 2588896 w 6703452"/>
              <a:gd name="connsiteY1882" fmla="*/ 4968331 h 6099980"/>
              <a:gd name="connsiteX1883" fmla="*/ 2596516 w 6703452"/>
              <a:gd name="connsiteY1883" fmla="*/ 4968331 h 6099980"/>
              <a:gd name="connsiteX1884" fmla="*/ 2583564 w 6703452"/>
              <a:gd name="connsiteY1884" fmla="*/ 4965797 h 6099980"/>
              <a:gd name="connsiteX1885" fmla="*/ 2581514 w 6703452"/>
              <a:gd name="connsiteY1885" fmla="*/ 4965591 h 6099980"/>
              <a:gd name="connsiteX1886" fmla="*/ 2563178 w 6703452"/>
              <a:gd name="connsiteY1886" fmla="*/ 4962615 h 6099980"/>
              <a:gd name="connsiteX1887" fmla="*/ 2578472 w 6703452"/>
              <a:gd name="connsiteY1887" fmla="*/ 4964800 h 6099980"/>
              <a:gd name="connsiteX1888" fmla="*/ 2550200 w 6703452"/>
              <a:gd name="connsiteY1888" fmla="*/ 4959267 h 6099980"/>
              <a:gd name="connsiteX1889" fmla="*/ 2469832 w 6703452"/>
              <a:gd name="connsiteY1889" fmla="*/ 4945471 h 6099980"/>
              <a:gd name="connsiteX1890" fmla="*/ 2447924 w 6703452"/>
              <a:gd name="connsiteY1890" fmla="*/ 4942613 h 6099980"/>
              <a:gd name="connsiteX1891" fmla="*/ 2434590 w 6703452"/>
              <a:gd name="connsiteY1891" fmla="*/ 4941661 h 6099980"/>
              <a:gd name="connsiteX1892" fmla="*/ 2419350 w 6703452"/>
              <a:gd name="connsiteY1892" fmla="*/ 4941661 h 6099980"/>
              <a:gd name="connsiteX1893" fmla="*/ 2334578 w 6703452"/>
              <a:gd name="connsiteY1893" fmla="*/ 4943566 h 6099980"/>
              <a:gd name="connsiteX1894" fmla="*/ 2347912 w 6703452"/>
              <a:gd name="connsiteY1894" fmla="*/ 4941661 h 6099980"/>
              <a:gd name="connsiteX1895" fmla="*/ 2313624 w 6703452"/>
              <a:gd name="connsiteY1895" fmla="*/ 4942613 h 6099980"/>
              <a:gd name="connsiteX1896" fmla="*/ 2279332 w 6703452"/>
              <a:gd name="connsiteY1896" fmla="*/ 4946423 h 6099980"/>
              <a:gd name="connsiteX1897" fmla="*/ 2245996 w 6703452"/>
              <a:gd name="connsiteY1897" fmla="*/ 4951186 h 6099980"/>
              <a:gd name="connsiteX1898" fmla="*/ 2213610 w 6703452"/>
              <a:gd name="connsiteY1898" fmla="*/ 4958806 h 6099980"/>
              <a:gd name="connsiteX1899" fmla="*/ 2182178 w 6703452"/>
              <a:gd name="connsiteY1899" fmla="*/ 4966426 h 6099980"/>
              <a:gd name="connsiteX1900" fmla="*/ 2152650 w 6703452"/>
              <a:gd name="connsiteY1900" fmla="*/ 4975951 h 6099980"/>
              <a:gd name="connsiteX1901" fmla="*/ 2125028 w 6703452"/>
              <a:gd name="connsiteY1901" fmla="*/ 4984523 h 6099980"/>
              <a:gd name="connsiteX1902" fmla="*/ 2099310 w 6703452"/>
              <a:gd name="connsiteY1902" fmla="*/ 4994048 h 6099980"/>
              <a:gd name="connsiteX1903" fmla="*/ 2090738 w 6703452"/>
              <a:gd name="connsiteY1903" fmla="*/ 4992143 h 6099980"/>
              <a:gd name="connsiteX1904" fmla="*/ 2131696 w 6703452"/>
              <a:gd name="connsiteY1904" fmla="*/ 4974998 h 6099980"/>
              <a:gd name="connsiteX1905" fmla="*/ 2016800 w 6703452"/>
              <a:gd name="connsiteY1905" fmla="*/ 5018813 h 6099980"/>
              <a:gd name="connsiteX1906" fmla="*/ 1976178 w 6703452"/>
              <a:gd name="connsiteY1906" fmla="*/ 5041469 h 6099980"/>
              <a:gd name="connsiteX1907" fmla="*/ 1991678 w 6703452"/>
              <a:gd name="connsiteY1907" fmla="*/ 5036910 h 6099980"/>
              <a:gd name="connsiteX1908" fmla="*/ 2018348 w 6703452"/>
              <a:gd name="connsiteY1908" fmla="*/ 5025480 h 6099980"/>
              <a:gd name="connsiteX1909" fmla="*/ 2005964 w 6703452"/>
              <a:gd name="connsiteY1909" fmla="*/ 5031195 h 6099980"/>
              <a:gd name="connsiteX1910" fmla="*/ 1993584 w 6703452"/>
              <a:gd name="connsiteY1910" fmla="*/ 5037862 h 6099980"/>
              <a:gd name="connsiteX1911" fmla="*/ 1968818 w 6703452"/>
              <a:gd name="connsiteY1911" fmla="*/ 5051198 h 6099980"/>
              <a:gd name="connsiteX1912" fmla="*/ 1945004 w 6703452"/>
              <a:gd name="connsiteY1912" fmla="*/ 5064532 h 6099980"/>
              <a:gd name="connsiteX1913" fmla="*/ 1921192 w 6703452"/>
              <a:gd name="connsiteY1913" fmla="*/ 5078820 h 6099980"/>
              <a:gd name="connsiteX1914" fmla="*/ 1940244 w 6703452"/>
              <a:gd name="connsiteY1914" fmla="*/ 5063580 h 6099980"/>
              <a:gd name="connsiteX1915" fmla="*/ 1962150 w 6703452"/>
              <a:gd name="connsiteY1915" fmla="*/ 5050245 h 6099980"/>
              <a:gd name="connsiteX1916" fmla="*/ 1973338 w 6703452"/>
              <a:gd name="connsiteY1916" fmla="*/ 5043053 h 6099980"/>
              <a:gd name="connsiteX1917" fmla="*/ 1912620 w 6703452"/>
              <a:gd name="connsiteY1917" fmla="*/ 5076916 h 6099980"/>
              <a:gd name="connsiteX1918" fmla="*/ 1888808 w 6703452"/>
              <a:gd name="connsiteY1918" fmla="*/ 5092156 h 6099980"/>
              <a:gd name="connsiteX1919" fmla="*/ 1866900 w 6703452"/>
              <a:gd name="connsiteY1919" fmla="*/ 5108348 h 6099980"/>
              <a:gd name="connsiteX1920" fmla="*/ 1826896 w 6703452"/>
              <a:gd name="connsiteY1920" fmla="*/ 5140733 h 6099980"/>
              <a:gd name="connsiteX1921" fmla="*/ 1791652 w 6703452"/>
              <a:gd name="connsiteY1921" fmla="*/ 5172166 h 6099980"/>
              <a:gd name="connsiteX1922" fmla="*/ 1763078 w 6703452"/>
              <a:gd name="connsiteY1922" fmla="*/ 5201693 h 6099980"/>
              <a:gd name="connsiteX1923" fmla="*/ 1744028 w 6703452"/>
              <a:gd name="connsiteY1923" fmla="*/ 5218838 h 6099980"/>
              <a:gd name="connsiteX1924" fmla="*/ 1725930 w 6703452"/>
              <a:gd name="connsiteY1924" fmla="*/ 5236936 h 6099980"/>
              <a:gd name="connsiteX1925" fmla="*/ 1707832 w 6703452"/>
              <a:gd name="connsiteY1925" fmla="*/ 5255033 h 6099980"/>
              <a:gd name="connsiteX1926" fmla="*/ 1690688 w 6703452"/>
              <a:gd name="connsiteY1926" fmla="*/ 5275036 h 6099980"/>
              <a:gd name="connsiteX1927" fmla="*/ 1704976 w 6703452"/>
              <a:gd name="connsiteY1927" fmla="*/ 5255986 h 6099980"/>
              <a:gd name="connsiteX1928" fmla="*/ 1720216 w 6703452"/>
              <a:gd name="connsiteY1928" fmla="*/ 5237888 h 6099980"/>
              <a:gd name="connsiteX1929" fmla="*/ 1747838 w 6703452"/>
              <a:gd name="connsiteY1929" fmla="*/ 5205503 h 6099980"/>
              <a:gd name="connsiteX1930" fmla="*/ 1765936 w 6703452"/>
              <a:gd name="connsiteY1930" fmla="*/ 5181691 h 6099980"/>
              <a:gd name="connsiteX1931" fmla="*/ 1742124 w 6703452"/>
              <a:gd name="connsiteY1931" fmla="*/ 5204551 h 6099980"/>
              <a:gd name="connsiteX1932" fmla="*/ 1727836 w 6703452"/>
              <a:gd name="connsiteY1932" fmla="*/ 5221696 h 6099980"/>
              <a:gd name="connsiteX1933" fmla="*/ 1709738 w 6703452"/>
              <a:gd name="connsiteY1933" fmla="*/ 5241698 h 6099980"/>
              <a:gd name="connsiteX1934" fmla="*/ 1696404 w 6703452"/>
              <a:gd name="connsiteY1934" fmla="*/ 5255986 h 6099980"/>
              <a:gd name="connsiteX1935" fmla="*/ 1679258 w 6703452"/>
              <a:gd name="connsiteY1935" fmla="*/ 5276941 h 6099980"/>
              <a:gd name="connsiteX1936" fmla="*/ 1697356 w 6703452"/>
              <a:gd name="connsiteY1936" fmla="*/ 5247413 h 6099980"/>
              <a:gd name="connsiteX1937" fmla="*/ 1729740 w 6703452"/>
              <a:gd name="connsiteY1937" fmla="*/ 5205503 h 6099980"/>
              <a:gd name="connsiteX1938" fmla="*/ 1694498 w 6703452"/>
              <a:gd name="connsiteY1938" fmla="*/ 5241698 h 6099980"/>
              <a:gd name="connsiteX1939" fmla="*/ 1676400 w 6703452"/>
              <a:gd name="connsiteY1939" fmla="*/ 5264558 h 6099980"/>
              <a:gd name="connsiteX1940" fmla="*/ 1666876 w 6703452"/>
              <a:gd name="connsiteY1940" fmla="*/ 5280751 h 6099980"/>
              <a:gd name="connsiteX1941" fmla="*/ 1663064 w 6703452"/>
              <a:gd name="connsiteY1941" fmla="*/ 5288371 h 6099980"/>
              <a:gd name="connsiteX1942" fmla="*/ 1652588 w 6703452"/>
              <a:gd name="connsiteY1942" fmla="*/ 5300753 h 6099980"/>
              <a:gd name="connsiteX1943" fmla="*/ 1631632 w 6703452"/>
              <a:gd name="connsiteY1943" fmla="*/ 5327423 h 6099980"/>
              <a:gd name="connsiteX1944" fmla="*/ 1612584 w 6703452"/>
              <a:gd name="connsiteY1944" fmla="*/ 5357903 h 6099980"/>
              <a:gd name="connsiteX1945" fmla="*/ 1600200 w 6703452"/>
              <a:gd name="connsiteY1945" fmla="*/ 5382668 h 6099980"/>
              <a:gd name="connsiteX1946" fmla="*/ 1590676 w 6703452"/>
              <a:gd name="connsiteY1946" fmla="*/ 5408386 h 6099980"/>
              <a:gd name="connsiteX1947" fmla="*/ 1566864 w 6703452"/>
              <a:gd name="connsiteY1947" fmla="*/ 5450296 h 6099980"/>
              <a:gd name="connsiteX1948" fmla="*/ 1544956 w 6703452"/>
              <a:gd name="connsiteY1948" fmla="*/ 5493158 h 6099980"/>
              <a:gd name="connsiteX1949" fmla="*/ 1518284 w 6703452"/>
              <a:gd name="connsiteY1949" fmla="*/ 5567453 h 6099980"/>
              <a:gd name="connsiteX1950" fmla="*/ 1470660 w 6703452"/>
              <a:gd name="connsiteY1950" fmla="*/ 5687468 h 6099980"/>
              <a:gd name="connsiteX1951" fmla="*/ 1508760 w 6703452"/>
              <a:gd name="connsiteY1951" fmla="*/ 5602696 h 6099980"/>
              <a:gd name="connsiteX1952" fmla="*/ 1458278 w 6703452"/>
              <a:gd name="connsiteY1952" fmla="*/ 5736998 h 6099980"/>
              <a:gd name="connsiteX1953" fmla="*/ 1426844 w 6703452"/>
              <a:gd name="connsiteY1953" fmla="*/ 5791291 h 6099980"/>
              <a:gd name="connsiteX1954" fmla="*/ 1365884 w 6703452"/>
              <a:gd name="connsiteY1954" fmla="*/ 5887493 h 6099980"/>
              <a:gd name="connsiteX1955" fmla="*/ 1347788 w 6703452"/>
              <a:gd name="connsiteY1955" fmla="*/ 5909401 h 6099980"/>
              <a:gd name="connsiteX1956" fmla="*/ 1339216 w 6703452"/>
              <a:gd name="connsiteY1956" fmla="*/ 5919878 h 6099980"/>
              <a:gd name="connsiteX1957" fmla="*/ 1329690 w 6703452"/>
              <a:gd name="connsiteY1957" fmla="*/ 5929403 h 6099980"/>
              <a:gd name="connsiteX1958" fmla="*/ 1312544 w 6703452"/>
              <a:gd name="connsiteY1958" fmla="*/ 5946548 h 6099980"/>
              <a:gd name="connsiteX1959" fmla="*/ 1297304 w 6703452"/>
              <a:gd name="connsiteY1959" fmla="*/ 5958931 h 6099980"/>
              <a:gd name="connsiteX1960" fmla="*/ 1282064 w 6703452"/>
              <a:gd name="connsiteY1960" fmla="*/ 5965598 h 6099980"/>
              <a:gd name="connsiteX1961" fmla="*/ 1202056 w 6703452"/>
              <a:gd name="connsiteY1961" fmla="*/ 6017986 h 6099980"/>
              <a:gd name="connsiteX1962" fmla="*/ 1107758 w 6703452"/>
              <a:gd name="connsiteY1962" fmla="*/ 6055133 h 6099980"/>
              <a:gd name="connsiteX1963" fmla="*/ 904876 w 6703452"/>
              <a:gd name="connsiteY1963" fmla="*/ 6090376 h 6099980"/>
              <a:gd name="connsiteX1964" fmla="*/ 565784 w 6703452"/>
              <a:gd name="connsiteY1964" fmla="*/ 6096091 h 6099980"/>
              <a:gd name="connsiteX1965" fmla="*/ 471488 w 6703452"/>
              <a:gd name="connsiteY1965" fmla="*/ 6076088 h 6099980"/>
              <a:gd name="connsiteX1966" fmla="*/ 343852 w 6703452"/>
              <a:gd name="connsiteY1966" fmla="*/ 6044656 h 6099980"/>
              <a:gd name="connsiteX1967" fmla="*/ 289560 w 6703452"/>
              <a:gd name="connsiteY1967" fmla="*/ 6023701 h 6099980"/>
              <a:gd name="connsiteX1968" fmla="*/ 263844 w 6703452"/>
              <a:gd name="connsiteY1968" fmla="*/ 6011318 h 6099980"/>
              <a:gd name="connsiteX1969" fmla="*/ 239078 w 6703452"/>
              <a:gd name="connsiteY1969" fmla="*/ 5998936 h 6099980"/>
              <a:gd name="connsiteX1970" fmla="*/ 191452 w 6703452"/>
              <a:gd name="connsiteY1970" fmla="*/ 5968456 h 6099980"/>
              <a:gd name="connsiteX1971" fmla="*/ 168592 w 6703452"/>
              <a:gd name="connsiteY1971" fmla="*/ 5951311 h 6099980"/>
              <a:gd name="connsiteX1972" fmla="*/ 146684 w 6703452"/>
              <a:gd name="connsiteY1972" fmla="*/ 5931308 h 6099980"/>
              <a:gd name="connsiteX1973" fmla="*/ 103466 w 6703452"/>
              <a:gd name="connsiteY1973" fmla="*/ 5885112 h 6099980"/>
              <a:gd name="connsiteX1974" fmla="*/ 90592 w 6703452"/>
              <a:gd name="connsiteY1974" fmla="*/ 5866401 h 6099980"/>
              <a:gd name="connsiteX1975" fmla="*/ 104776 w 6703452"/>
              <a:gd name="connsiteY1975" fmla="*/ 5884636 h 6099980"/>
              <a:gd name="connsiteX1976" fmla="*/ 113348 w 6703452"/>
              <a:gd name="connsiteY1976" fmla="*/ 5893208 h 6099980"/>
              <a:gd name="connsiteX1977" fmla="*/ 98108 w 6703452"/>
              <a:gd name="connsiteY1977" fmla="*/ 5875111 h 6099980"/>
              <a:gd name="connsiteX1978" fmla="*/ 90488 w 6703452"/>
              <a:gd name="connsiteY1978" fmla="*/ 5865586 h 6099980"/>
              <a:gd name="connsiteX1979" fmla="*/ 83820 w 6703452"/>
              <a:gd name="connsiteY1979" fmla="*/ 5856061 h 6099980"/>
              <a:gd name="connsiteX1980" fmla="*/ 70484 w 6703452"/>
              <a:gd name="connsiteY1980" fmla="*/ 5837011 h 6099980"/>
              <a:gd name="connsiteX1981" fmla="*/ 59056 w 6703452"/>
              <a:gd name="connsiteY1981" fmla="*/ 5817008 h 6099980"/>
              <a:gd name="connsiteX1982" fmla="*/ 48578 w 6703452"/>
              <a:gd name="connsiteY1982" fmla="*/ 5796053 h 6099980"/>
              <a:gd name="connsiteX1983" fmla="*/ 39052 w 6703452"/>
              <a:gd name="connsiteY1983" fmla="*/ 5774146 h 6099980"/>
              <a:gd name="connsiteX1984" fmla="*/ 22860 w 6703452"/>
              <a:gd name="connsiteY1984" fmla="*/ 5728426 h 6099980"/>
              <a:gd name="connsiteX1985" fmla="*/ 1904 w 6703452"/>
              <a:gd name="connsiteY1985" fmla="*/ 5621746 h 6099980"/>
              <a:gd name="connsiteX1986" fmla="*/ 244 w 6703452"/>
              <a:gd name="connsiteY1986" fmla="*/ 5527023 h 6099980"/>
              <a:gd name="connsiteX1987" fmla="*/ 952 w 6703452"/>
              <a:gd name="connsiteY1987" fmla="*/ 5534116 h 6099980"/>
              <a:gd name="connsiteX1988" fmla="*/ 952 w 6703452"/>
              <a:gd name="connsiteY1988" fmla="*/ 5525543 h 6099980"/>
              <a:gd name="connsiteX1989" fmla="*/ 1904 w 6703452"/>
              <a:gd name="connsiteY1989" fmla="*/ 5492206 h 6099980"/>
              <a:gd name="connsiteX1990" fmla="*/ 12384 w 6703452"/>
              <a:gd name="connsiteY1990" fmla="*/ 5406481 h 6099980"/>
              <a:gd name="connsiteX1991" fmla="*/ 10478 w 6703452"/>
              <a:gd name="connsiteY1991" fmla="*/ 5428388 h 6099980"/>
              <a:gd name="connsiteX1992" fmla="*/ 98108 w 6703452"/>
              <a:gd name="connsiteY1992" fmla="*/ 5174071 h 6099980"/>
              <a:gd name="connsiteX1993" fmla="*/ 160020 w 6703452"/>
              <a:gd name="connsiteY1993" fmla="*/ 5062628 h 6099980"/>
              <a:gd name="connsiteX1994" fmla="*/ 232410 w 6703452"/>
              <a:gd name="connsiteY1994" fmla="*/ 4960711 h 6099980"/>
              <a:gd name="connsiteX1995" fmla="*/ 316230 w 6703452"/>
              <a:gd name="connsiteY1995" fmla="*/ 4867366 h 6099980"/>
              <a:gd name="connsiteX1996" fmla="*/ 407670 w 6703452"/>
              <a:gd name="connsiteY1996" fmla="*/ 4779736 h 6099980"/>
              <a:gd name="connsiteX1997" fmla="*/ 611504 w 6703452"/>
              <a:gd name="connsiteY1997" fmla="*/ 4607333 h 6099980"/>
              <a:gd name="connsiteX1998" fmla="*/ 525780 w 6703452"/>
              <a:gd name="connsiteY1998" fmla="*/ 4681628 h 6099980"/>
              <a:gd name="connsiteX1999" fmla="*/ 502920 w 6703452"/>
              <a:gd name="connsiteY1999" fmla="*/ 4707346 h 6099980"/>
              <a:gd name="connsiteX2000" fmla="*/ 583884 w 6703452"/>
              <a:gd name="connsiteY2000" fmla="*/ 4640671 h 6099980"/>
              <a:gd name="connsiteX2001" fmla="*/ 722948 w 6703452"/>
              <a:gd name="connsiteY2001" fmla="*/ 4519703 h 6099980"/>
              <a:gd name="connsiteX2002" fmla="*/ 739022 w 6703452"/>
              <a:gd name="connsiteY2002" fmla="*/ 4508750 h 6099980"/>
              <a:gd name="connsiteX2003" fmla="*/ 739138 w 6703452"/>
              <a:gd name="connsiteY2003" fmla="*/ 4508720 h 6099980"/>
              <a:gd name="connsiteX2004" fmla="*/ 741506 w 6703452"/>
              <a:gd name="connsiteY2004" fmla="*/ 4506591 h 6099980"/>
              <a:gd name="connsiteX2005" fmla="*/ 762952 w 6703452"/>
              <a:gd name="connsiteY2005" fmla="*/ 4488270 h 6099980"/>
              <a:gd name="connsiteX2006" fmla="*/ 741276 w 6703452"/>
              <a:gd name="connsiteY2006" fmla="*/ 4508190 h 6099980"/>
              <a:gd name="connsiteX2007" fmla="*/ 741298 w 6703452"/>
              <a:gd name="connsiteY2007" fmla="*/ 4508184 h 6099980"/>
              <a:gd name="connsiteX2008" fmla="*/ 731520 w 6703452"/>
              <a:gd name="connsiteY2008" fmla="*/ 4517798 h 6099980"/>
              <a:gd name="connsiteX2009" fmla="*/ 926784 w 6703452"/>
              <a:gd name="connsiteY2009" fmla="*/ 4333013 h 6099980"/>
              <a:gd name="connsiteX2010" fmla="*/ 969644 w 6703452"/>
              <a:gd name="connsiteY2010" fmla="*/ 4282531 h 6099980"/>
              <a:gd name="connsiteX2011" fmla="*/ 1012508 w 6703452"/>
              <a:gd name="connsiteY2011" fmla="*/ 4227286 h 6099980"/>
              <a:gd name="connsiteX2012" fmla="*/ 1103948 w 6703452"/>
              <a:gd name="connsiteY2012" fmla="*/ 4090126 h 6099980"/>
              <a:gd name="connsiteX2013" fmla="*/ 931544 w 6703452"/>
              <a:gd name="connsiteY2013" fmla="*/ 4339681 h 6099980"/>
              <a:gd name="connsiteX2014" fmla="*/ 985838 w 6703452"/>
              <a:gd name="connsiteY2014" fmla="*/ 4286341 h 6099980"/>
              <a:gd name="connsiteX2015" fmla="*/ 897256 w 6703452"/>
              <a:gd name="connsiteY2015" fmla="*/ 4388258 h 6099980"/>
              <a:gd name="connsiteX2016" fmla="*/ 1006792 w 6703452"/>
              <a:gd name="connsiteY2016" fmla="*/ 4270148 h 6099980"/>
              <a:gd name="connsiteX2017" fmla="*/ 970598 w 6703452"/>
              <a:gd name="connsiteY2017" fmla="*/ 4317773 h 6099980"/>
              <a:gd name="connsiteX2018" fmla="*/ 1002030 w 6703452"/>
              <a:gd name="connsiteY2018" fmla="*/ 4282531 h 6099980"/>
              <a:gd name="connsiteX2019" fmla="*/ 1021080 w 6703452"/>
              <a:gd name="connsiteY2019" fmla="*/ 4257766 h 6099980"/>
              <a:gd name="connsiteX2020" fmla="*/ 1037272 w 6703452"/>
              <a:gd name="connsiteY2020" fmla="*/ 4234906 h 6099980"/>
              <a:gd name="connsiteX2021" fmla="*/ 1046798 w 6703452"/>
              <a:gd name="connsiteY2021" fmla="*/ 4221571 h 6099980"/>
              <a:gd name="connsiteX2022" fmla="*/ 1058228 w 6703452"/>
              <a:gd name="connsiteY2022" fmla="*/ 4205378 h 6099980"/>
              <a:gd name="connsiteX2023" fmla="*/ 1022032 w 6703452"/>
              <a:gd name="connsiteY2023" fmla="*/ 4258718 h 6099980"/>
              <a:gd name="connsiteX2024" fmla="*/ 975360 w 6703452"/>
              <a:gd name="connsiteY2024" fmla="*/ 4316821 h 6099980"/>
              <a:gd name="connsiteX2025" fmla="*/ 962978 w 6703452"/>
              <a:gd name="connsiteY2025" fmla="*/ 4332061 h 6099980"/>
              <a:gd name="connsiteX2026" fmla="*/ 949644 w 6703452"/>
              <a:gd name="connsiteY2026" fmla="*/ 4347301 h 6099980"/>
              <a:gd name="connsiteX2027" fmla="*/ 921068 w 6703452"/>
              <a:gd name="connsiteY2027" fmla="*/ 4377781 h 6099980"/>
              <a:gd name="connsiteX2028" fmla="*/ 860108 w 6703452"/>
              <a:gd name="connsiteY2028" fmla="*/ 4437788 h 6099980"/>
              <a:gd name="connsiteX2029" fmla="*/ 624840 w 6703452"/>
              <a:gd name="connsiteY2029" fmla="*/ 4641623 h 6099980"/>
              <a:gd name="connsiteX2030" fmla="*/ 642938 w 6703452"/>
              <a:gd name="connsiteY2030" fmla="*/ 4622573 h 6099980"/>
              <a:gd name="connsiteX2031" fmla="*/ 497204 w 6703452"/>
              <a:gd name="connsiteY2031" fmla="*/ 4741636 h 6099980"/>
              <a:gd name="connsiteX2032" fmla="*/ 561024 w 6703452"/>
              <a:gd name="connsiteY2032" fmla="*/ 4693058 h 6099980"/>
              <a:gd name="connsiteX2033" fmla="*/ 508636 w 6703452"/>
              <a:gd name="connsiteY2033" fmla="*/ 4741636 h 6099980"/>
              <a:gd name="connsiteX2034" fmla="*/ 404812 w 6703452"/>
              <a:gd name="connsiteY2034" fmla="*/ 4828313 h 6099980"/>
              <a:gd name="connsiteX2035" fmla="*/ 280988 w 6703452"/>
              <a:gd name="connsiteY2035" fmla="*/ 4945471 h 6099980"/>
              <a:gd name="connsiteX2036" fmla="*/ 256224 w 6703452"/>
              <a:gd name="connsiteY2036" fmla="*/ 4975951 h 6099980"/>
              <a:gd name="connsiteX2037" fmla="*/ 239078 w 6703452"/>
              <a:gd name="connsiteY2037" fmla="*/ 4998811 h 6099980"/>
              <a:gd name="connsiteX2038" fmla="*/ 221932 w 6703452"/>
              <a:gd name="connsiteY2038" fmla="*/ 5024528 h 6099980"/>
              <a:gd name="connsiteX2039" fmla="*/ 224790 w 6703452"/>
              <a:gd name="connsiteY2039" fmla="*/ 5027386 h 6099980"/>
              <a:gd name="connsiteX2040" fmla="*/ 227648 w 6703452"/>
              <a:gd name="connsiteY2040" fmla="*/ 5029291 h 6099980"/>
              <a:gd name="connsiteX2041" fmla="*/ 175260 w 6703452"/>
              <a:gd name="connsiteY2041" fmla="*/ 5108348 h 6099980"/>
              <a:gd name="connsiteX2042" fmla="*/ 136208 w 6703452"/>
              <a:gd name="connsiteY2042" fmla="*/ 5166451 h 6099980"/>
              <a:gd name="connsiteX2043" fmla="*/ 60008 w 6703452"/>
              <a:gd name="connsiteY2043" fmla="*/ 5376953 h 6099980"/>
              <a:gd name="connsiteX2044" fmla="*/ 44202 w 6703452"/>
              <a:gd name="connsiteY2044" fmla="*/ 5552957 h 6099980"/>
              <a:gd name="connsiteX2045" fmla="*/ 50484 w 6703452"/>
              <a:gd name="connsiteY2045" fmla="*/ 5585590 h 6099980"/>
              <a:gd name="connsiteX2046" fmla="*/ 50484 w 6703452"/>
              <a:gd name="connsiteY2046" fmla="*/ 5608411 h 6099980"/>
              <a:gd name="connsiteX2047" fmla="*/ 88584 w 6703452"/>
              <a:gd name="connsiteY2047" fmla="*/ 5761763 h 6099980"/>
              <a:gd name="connsiteX2048" fmla="*/ 151448 w 6703452"/>
              <a:gd name="connsiteY2048" fmla="*/ 5868443 h 6099980"/>
              <a:gd name="connsiteX2049" fmla="*/ 345758 w 6703452"/>
              <a:gd name="connsiteY2049" fmla="*/ 6000841 h 6099980"/>
              <a:gd name="connsiteX2050" fmla="*/ 594360 w 6703452"/>
              <a:gd name="connsiteY2050" fmla="*/ 6052276 h 6099980"/>
              <a:gd name="connsiteX2051" fmla="*/ 503872 w 6703452"/>
              <a:gd name="connsiteY2051" fmla="*/ 6046561 h 6099980"/>
              <a:gd name="connsiteX2052" fmla="*/ 481012 w 6703452"/>
              <a:gd name="connsiteY2052" fmla="*/ 6042751 h 6099980"/>
              <a:gd name="connsiteX2053" fmla="*/ 457200 w 6703452"/>
              <a:gd name="connsiteY2053" fmla="*/ 6037988 h 6099980"/>
              <a:gd name="connsiteX2054" fmla="*/ 411480 w 6703452"/>
              <a:gd name="connsiteY2054" fmla="*/ 6026558 h 6099980"/>
              <a:gd name="connsiteX2055" fmla="*/ 372428 w 6703452"/>
              <a:gd name="connsiteY2055" fmla="*/ 6014176 h 6099980"/>
              <a:gd name="connsiteX2056" fmla="*/ 343852 w 6703452"/>
              <a:gd name="connsiteY2056" fmla="*/ 6004651 h 6099980"/>
              <a:gd name="connsiteX2057" fmla="*/ 473392 w 6703452"/>
              <a:gd name="connsiteY2057" fmla="*/ 6044656 h 6099980"/>
              <a:gd name="connsiteX2058" fmla="*/ 444818 w 6703452"/>
              <a:gd name="connsiteY2058" fmla="*/ 6037988 h 6099980"/>
              <a:gd name="connsiteX2059" fmla="*/ 420052 w 6703452"/>
              <a:gd name="connsiteY2059" fmla="*/ 6031321 h 6099980"/>
              <a:gd name="connsiteX2060" fmla="*/ 398144 w 6703452"/>
              <a:gd name="connsiteY2060" fmla="*/ 6025606 h 6099980"/>
              <a:gd name="connsiteX2061" fmla="*/ 379096 w 6703452"/>
              <a:gd name="connsiteY2061" fmla="*/ 6019891 h 6099980"/>
              <a:gd name="connsiteX2062" fmla="*/ 344804 w 6703452"/>
              <a:gd name="connsiteY2062" fmla="*/ 6009413 h 6099980"/>
              <a:gd name="connsiteX2063" fmla="*/ 311468 w 6703452"/>
              <a:gd name="connsiteY2063" fmla="*/ 5997031 h 6099980"/>
              <a:gd name="connsiteX2064" fmla="*/ 349568 w 6703452"/>
              <a:gd name="connsiteY2064" fmla="*/ 6014176 h 6099980"/>
              <a:gd name="connsiteX2065" fmla="*/ 382904 w 6703452"/>
              <a:gd name="connsiteY2065" fmla="*/ 6026558 h 6099980"/>
              <a:gd name="connsiteX2066" fmla="*/ 398144 w 6703452"/>
              <a:gd name="connsiteY2066" fmla="*/ 6031321 h 6099980"/>
              <a:gd name="connsiteX2067" fmla="*/ 413384 w 6703452"/>
              <a:gd name="connsiteY2067" fmla="*/ 6035131 h 6099980"/>
              <a:gd name="connsiteX2068" fmla="*/ 441960 w 6703452"/>
              <a:gd name="connsiteY2068" fmla="*/ 6041798 h 6099980"/>
              <a:gd name="connsiteX2069" fmla="*/ 575310 w 6703452"/>
              <a:gd name="connsiteY2069" fmla="*/ 6059896 h 6099980"/>
              <a:gd name="connsiteX2070" fmla="*/ 581978 w 6703452"/>
              <a:gd name="connsiteY2070" fmla="*/ 6062753 h 6099980"/>
              <a:gd name="connsiteX2071" fmla="*/ 634364 w 6703452"/>
              <a:gd name="connsiteY2071" fmla="*/ 6067516 h 6099980"/>
              <a:gd name="connsiteX2072" fmla="*/ 649604 w 6703452"/>
              <a:gd name="connsiteY2072" fmla="*/ 6063706 h 6099980"/>
              <a:gd name="connsiteX2073" fmla="*/ 672464 w 6703452"/>
              <a:gd name="connsiteY2073" fmla="*/ 6065611 h 6099980"/>
              <a:gd name="connsiteX2074" fmla="*/ 877252 w 6703452"/>
              <a:gd name="connsiteY2074" fmla="*/ 6058943 h 6099980"/>
              <a:gd name="connsiteX2075" fmla="*/ 778192 w 6703452"/>
              <a:gd name="connsiteY2075" fmla="*/ 6057038 h 6099980"/>
              <a:gd name="connsiteX2076" fmla="*/ 699136 w 6703452"/>
              <a:gd name="connsiteY2076" fmla="*/ 6060848 h 6099980"/>
              <a:gd name="connsiteX2077" fmla="*/ 649604 w 6703452"/>
              <a:gd name="connsiteY2077" fmla="*/ 6054181 h 6099980"/>
              <a:gd name="connsiteX2078" fmla="*/ 953452 w 6703452"/>
              <a:gd name="connsiteY2078" fmla="*/ 6043703 h 6099980"/>
              <a:gd name="connsiteX2079" fmla="*/ 976312 w 6703452"/>
              <a:gd name="connsiteY2079" fmla="*/ 6045608 h 6099980"/>
              <a:gd name="connsiteX2080" fmla="*/ 1120140 w 6703452"/>
              <a:gd name="connsiteY2080" fmla="*/ 6017033 h 6099980"/>
              <a:gd name="connsiteX2081" fmla="*/ 1230630 w 6703452"/>
              <a:gd name="connsiteY2081" fmla="*/ 5970361 h 6099980"/>
              <a:gd name="connsiteX2082" fmla="*/ 1213484 w 6703452"/>
              <a:gd name="connsiteY2082" fmla="*/ 5981791 h 6099980"/>
              <a:gd name="connsiteX2083" fmla="*/ 1284924 w 6703452"/>
              <a:gd name="connsiteY2083" fmla="*/ 5935118 h 6099980"/>
              <a:gd name="connsiteX2084" fmla="*/ 1301116 w 6703452"/>
              <a:gd name="connsiteY2084" fmla="*/ 5921783 h 6099980"/>
              <a:gd name="connsiteX2085" fmla="*/ 1316356 w 6703452"/>
              <a:gd name="connsiteY2085" fmla="*/ 5906543 h 6099980"/>
              <a:gd name="connsiteX2086" fmla="*/ 1330644 w 6703452"/>
              <a:gd name="connsiteY2086" fmla="*/ 5891303 h 6099980"/>
              <a:gd name="connsiteX2087" fmla="*/ 1343978 w 6703452"/>
              <a:gd name="connsiteY2087" fmla="*/ 5875111 h 6099980"/>
              <a:gd name="connsiteX2088" fmla="*/ 1432560 w 6703452"/>
              <a:gd name="connsiteY2088" fmla="*/ 5736998 h 6099980"/>
              <a:gd name="connsiteX2089" fmla="*/ 1493520 w 6703452"/>
              <a:gd name="connsiteY2089" fmla="*/ 5574121 h 6099980"/>
              <a:gd name="connsiteX2090" fmla="*/ 1551624 w 6703452"/>
              <a:gd name="connsiteY2090" fmla="*/ 5420768 h 6099980"/>
              <a:gd name="connsiteX2091" fmla="*/ 1563052 w 6703452"/>
              <a:gd name="connsiteY2091" fmla="*/ 5394098 h 6099980"/>
              <a:gd name="connsiteX2092" fmla="*/ 1585912 w 6703452"/>
              <a:gd name="connsiteY2092" fmla="*/ 5353141 h 6099980"/>
              <a:gd name="connsiteX2093" fmla="*/ 1600200 w 6703452"/>
              <a:gd name="connsiteY2093" fmla="*/ 5328376 h 6099980"/>
              <a:gd name="connsiteX2094" fmla="*/ 1618298 w 6703452"/>
              <a:gd name="connsiteY2094" fmla="*/ 5302658 h 6099980"/>
              <a:gd name="connsiteX2095" fmla="*/ 1637348 w 6703452"/>
              <a:gd name="connsiteY2095" fmla="*/ 5275988 h 6099980"/>
              <a:gd name="connsiteX2096" fmla="*/ 1659256 w 6703452"/>
              <a:gd name="connsiteY2096" fmla="*/ 5249318 h 6099980"/>
              <a:gd name="connsiteX2097" fmla="*/ 1682116 w 6703452"/>
              <a:gd name="connsiteY2097" fmla="*/ 5221696 h 6099980"/>
              <a:gd name="connsiteX2098" fmla="*/ 1706880 w 6703452"/>
              <a:gd name="connsiteY2098" fmla="*/ 5195978 h 6099980"/>
              <a:gd name="connsiteX2099" fmla="*/ 1731644 w 6703452"/>
              <a:gd name="connsiteY2099" fmla="*/ 5170261 h 6099980"/>
              <a:gd name="connsiteX2100" fmla="*/ 1757364 w 6703452"/>
              <a:gd name="connsiteY2100" fmla="*/ 5146448 h 6099980"/>
              <a:gd name="connsiteX2101" fmla="*/ 1782128 w 6703452"/>
              <a:gd name="connsiteY2101" fmla="*/ 5123588 h 6099980"/>
              <a:gd name="connsiteX2102" fmla="*/ 1805940 w 6703452"/>
              <a:gd name="connsiteY2102" fmla="*/ 5103586 h 6099980"/>
              <a:gd name="connsiteX2103" fmla="*/ 1827848 w 6703452"/>
              <a:gd name="connsiteY2103" fmla="*/ 5084536 h 6099980"/>
              <a:gd name="connsiteX2104" fmla="*/ 1847850 w 6703452"/>
              <a:gd name="connsiteY2104" fmla="*/ 5068343 h 6099980"/>
              <a:gd name="connsiteX2105" fmla="*/ 1749744 w 6703452"/>
              <a:gd name="connsiteY2105" fmla="*/ 5156926 h 6099980"/>
              <a:gd name="connsiteX2106" fmla="*/ 1794510 w 6703452"/>
              <a:gd name="connsiteY2106" fmla="*/ 5116921 h 6099980"/>
              <a:gd name="connsiteX2107" fmla="*/ 1833564 w 6703452"/>
              <a:gd name="connsiteY2107" fmla="*/ 5083583 h 6099980"/>
              <a:gd name="connsiteX2108" fmla="*/ 1890712 w 6703452"/>
              <a:gd name="connsiteY2108" fmla="*/ 5046436 h 6099980"/>
              <a:gd name="connsiteX2109" fmla="*/ 1832610 w 6703452"/>
              <a:gd name="connsiteY2109" fmla="*/ 5095013 h 6099980"/>
              <a:gd name="connsiteX2110" fmla="*/ 1886904 w 6703452"/>
              <a:gd name="connsiteY2110" fmla="*/ 5055961 h 6099980"/>
              <a:gd name="connsiteX2111" fmla="*/ 1940244 w 6703452"/>
              <a:gd name="connsiteY2111" fmla="*/ 5022623 h 6099980"/>
              <a:gd name="connsiteX2112" fmla="*/ 2025016 w 6703452"/>
              <a:gd name="connsiteY2112" fmla="*/ 4977856 h 6099980"/>
              <a:gd name="connsiteX2113" fmla="*/ 2004060 w 6703452"/>
              <a:gd name="connsiteY2113" fmla="*/ 4987381 h 6099980"/>
              <a:gd name="connsiteX2114" fmla="*/ 1989772 w 6703452"/>
              <a:gd name="connsiteY2114" fmla="*/ 4994048 h 6099980"/>
              <a:gd name="connsiteX2115" fmla="*/ 1975484 w 6703452"/>
              <a:gd name="connsiteY2115" fmla="*/ 5000716 h 6099980"/>
              <a:gd name="connsiteX2116" fmla="*/ 1982152 w 6703452"/>
              <a:gd name="connsiteY2116" fmla="*/ 4995001 h 6099980"/>
              <a:gd name="connsiteX2117" fmla="*/ 1938338 w 6703452"/>
              <a:gd name="connsiteY2117" fmla="*/ 5015956 h 6099980"/>
              <a:gd name="connsiteX2118" fmla="*/ 2114550 w 6703452"/>
              <a:gd name="connsiteY2118" fmla="*/ 4933088 h 6099980"/>
              <a:gd name="connsiteX2119" fmla="*/ 2321244 w 6703452"/>
              <a:gd name="connsiteY2119" fmla="*/ 4890226 h 6099980"/>
              <a:gd name="connsiteX2120" fmla="*/ 2387918 w 6703452"/>
              <a:gd name="connsiteY2120" fmla="*/ 4891178 h 6099980"/>
              <a:gd name="connsiteX2121" fmla="*/ 2389908 w 6703452"/>
              <a:gd name="connsiteY2121" fmla="*/ 4891039 h 6099980"/>
              <a:gd name="connsiteX2122" fmla="*/ 2387620 w 6703452"/>
              <a:gd name="connsiteY2122" fmla="*/ 4891402 h 6099980"/>
              <a:gd name="connsiteX2123" fmla="*/ 2433638 w 6703452"/>
              <a:gd name="connsiteY2123" fmla="*/ 4894036 h 6099980"/>
              <a:gd name="connsiteX2124" fmla="*/ 2550796 w 6703452"/>
              <a:gd name="connsiteY2124" fmla="*/ 4903561 h 6099980"/>
              <a:gd name="connsiteX2125" fmla="*/ 2681288 w 6703452"/>
              <a:gd name="connsiteY2125" fmla="*/ 4928326 h 6099980"/>
              <a:gd name="connsiteX2126" fmla="*/ 2796540 w 6703452"/>
              <a:gd name="connsiteY2126" fmla="*/ 4952138 h 6099980"/>
              <a:gd name="connsiteX2127" fmla="*/ 2868930 w 6703452"/>
              <a:gd name="connsiteY2127" fmla="*/ 4960711 h 6099980"/>
              <a:gd name="connsiteX2128" fmla="*/ 2831784 w 6703452"/>
              <a:gd name="connsiteY2128" fmla="*/ 4958806 h 6099980"/>
              <a:gd name="connsiteX2129" fmla="*/ 2789872 w 6703452"/>
              <a:gd name="connsiteY2129" fmla="*/ 4952138 h 6099980"/>
              <a:gd name="connsiteX2130" fmla="*/ 2829878 w 6703452"/>
              <a:gd name="connsiteY2130" fmla="*/ 4963568 h 6099980"/>
              <a:gd name="connsiteX2131" fmla="*/ 2697480 w 6703452"/>
              <a:gd name="connsiteY2131" fmla="*/ 4936898 h 6099980"/>
              <a:gd name="connsiteX2132" fmla="*/ 2605088 w 6703452"/>
              <a:gd name="connsiteY2132" fmla="*/ 4921658 h 6099980"/>
              <a:gd name="connsiteX2133" fmla="*/ 2657476 w 6703452"/>
              <a:gd name="connsiteY2133" fmla="*/ 4934041 h 6099980"/>
              <a:gd name="connsiteX2134" fmla="*/ 2687004 w 6703452"/>
              <a:gd name="connsiteY2134" fmla="*/ 4943566 h 6099980"/>
              <a:gd name="connsiteX2135" fmla="*/ 2777492 w 6703452"/>
              <a:gd name="connsiteY2135" fmla="*/ 4959758 h 6099980"/>
              <a:gd name="connsiteX2136" fmla="*/ 2757488 w 6703452"/>
              <a:gd name="connsiteY2136" fmla="*/ 4954996 h 6099980"/>
              <a:gd name="connsiteX2137" fmla="*/ 3031808 w 6703452"/>
              <a:gd name="connsiteY2137" fmla="*/ 4992143 h 6099980"/>
              <a:gd name="connsiteX2138" fmla="*/ 3183256 w 6703452"/>
              <a:gd name="connsiteY2138" fmla="*/ 4977856 h 6099980"/>
              <a:gd name="connsiteX2139" fmla="*/ 3322320 w 6703452"/>
              <a:gd name="connsiteY2139" fmla="*/ 4927373 h 6099980"/>
              <a:gd name="connsiteX2140" fmla="*/ 3502344 w 6703452"/>
              <a:gd name="connsiteY2140" fmla="*/ 4799738 h 6099980"/>
              <a:gd name="connsiteX2141" fmla="*/ 3682366 w 6703452"/>
              <a:gd name="connsiteY2141" fmla="*/ 4627336 h 6099980"/>
              <a:gd name="connsiteX2142" fmla="*/ 3716656 w 6703452"/>
              <a:gd name="connsiteY2142" fmla="*/ 4597808 h 6099980"/>
              <a:gd name="connsiteX2143" fmla="*/ 3717608 w 6703452"/>
              <a:gd name="connsiteY2143" fmla="*/ 4605428 h 6099980"/>
              <a:gd name="connsiteX2144" fmla="*/ 3805238 w 6703452"/>
              <a:gd name="connsiteY2144" fmla="*/ 4513988 h 6099980"/>
              <a:gd name="connsiteX2145" fmla="*/ 3841432 w 6703452"/>
              <a:gd name="connsiteY2145" fmla="*/ 4468268 h 6099980"/>
              <a:gd name="connsiteX2146" fmla="*/ 3805238 w 6703452"/>
              <a:gd name="connsiteY2146" fmla="*/ 4506368 h 6099980"/>
              <a:gd name="connsiteX2147" fmla="*/ 3774758 w 6703452"/>
              <a:gd name="connsiteY2147" fmla="*/ 4536848 h 6099980"/>
              <a:gd name="connsiteX2148" fmla="*/ 3839528 w 6703452"/>
              <a:gd name="connsiteY2148" fmla="*/ 4462553 h 6099980"/>
              <a:gd name="connsiteX2149" fmla="*/ 3900488 w 6703452"/>
              <a:gd name="connsiteY2149" fmla="*/ 4390163 h 6099980"/>
              <a:gd name="connsiteX2150" fmla="*/ 3891916 w 6703452"/>
              <a:gd name="connsiteY2150" fmla="*/ 4404451 h 6099980"/>
              <a:gd name="connsiteX2151" fmla="*/ 3929064 w 6703452"/>
              <a:gd name="connsiteY2151" fmla="*/ 4350158 h 6099980"/>
              <a:gd name="connsiteX2152" fmla="*/ 3934778 w 6703452"/>
              <a:gd name="connsiteY2152" fmla="*/ 4337776 h 6099980"/>
              <a:gd name="connsiteX2153" fmla="*/ 3950018 w 6703452"/>
              <a:gd name="connsiteY2153" fmla="*/ 4309201 h 6099980"/>
              <a:gd name="connsiteX2154" fmla="*/ 3988118 w 6703452"/>
              <a:gd name="connsiteY2154" fmla="*/ 4230143 h 6099980"/>
              <a:gd name="connsiteX2155" fmla="*/ 4017644 w 6703452"/>
              <a:gd name="connsiteY2155" fmla="*/ 4114891 h 6099980"/>
              <a:gd name="connsiteX2156" fmla="*/ 4026218 w 6703452"/>
              <a:gd name="connsiteY2156" fmla="*/ 4022498 h 6099980"/>
              <a:gd name="connsiteX2157" fmla="*/ 4032884 w 6703452"/>
              <a:gd name="connsiteY2157" fmla="*/ 3995828 h 6099980"/>
              <a:gd name="connsiteX2158" fmla="*/ 4050030 w 6703452"/>
              <a:gd name="connsiteY2158" fmla="*/ 3918676 h 6099980"/>
              <a:gd name="connsiteX2159" fmla="*/ 4059556 w 6703452"/>
              <a:gd name="connsiteY2159" fmla="*/ 3868193 h 6099980"/>
              <a:gd name="connsiteX2160" fmla="*/ 4071938 w 6703452"/>
              <a:gd name="connsiteY2160" fmla="*/ 3817711 h 6099980"/>
              <a:gd name="connsiteX2161" fmla="*/ 4079558 w 6703452"/>
              <a:gd name="connsiteY2161" fmla="*/ 3790088 h 6099980"/>
              <a:gd name="connsiteX2162" fmla="*/ 4090036 w 6703452"/>
              <a:gd name="connsiteY2162" fmla="*/ 3760561 h 6099980"/>
              <a:gd name="connsiteX2163" fmla="*/ 4101466 w 6703452"/>
              <a:gd name="connsiteY2163" fmla="*/ 3729128 h 6099980"/>
              <a:gd name="connsiteX2164" fmla="*/ 4116704 w 6703452"/>
              <a:gd name="connsiteY2164" fmla="*/ 3694838 h 6099980"/>
              <a:gd name="connsiteX2165" fmla="*/ 4131944 w 6703452"/>
              <a:gd name="connsiteY2165" fmla="*/ 3666263 h 6099980"/>
              <a:gd name="connsiteX2166" fmla="*/ 4165284 w 6703452"/>
              <a:gd name="connsiteY2166" fmla="*/ 3609113 h 6099980"/>
              <a:gd name="connsiteX2167" fmla="*/ 4286252 w 6703452"/>
              <a:gd name="connsiteY2167" fmla="*/ 3406231 h 6099980"/>
              <a:gd name="connsiteX2168" fmla="*/ 4422458 w 6703452"/>
              <a:gd name="connsiteY2168" fmla="*/ 3224303 h 6099980"/>
              <a:gd name="connsiteX2169" fmla="*/ 4431984 w 6703452"/>
              <a:gd name="connsiteY2169" fmla="*/ 3219541 h 6099980"/>
              <a:gd name="connsiteX2170" fmla="*/ 4477704 w 6703452"/>
              <a:gd name="connsiteY2170" fmla="*/ 3163343 h 6099980"/>
              <a:gd name="connsiteX2171" fmla="*/ 4526280 w 6703452"/>
              <a:gd name="connsiteY2171" fmla="*/ 3107146 h 6099980"/>
              <a:gd name="connsiteX2172" fmla="*/ 4525328 w 6703452"/>
              <a:gd name="connsiteY2172" fmla="*/ 3108098 h 6099980"/>
              <a:gd name="connsiteX2173" fmla="*/ 4526280 w 6703452"/>
              <a:gd name="connsiteY2173" fmla="*/ 3106193 h 6099980"/>
              <a:gd name="connsiteX2174" fmla="*/ 4547236 w 6703452"/>
              <a:gd name="connsiteY2174" fmla="*/ 3080476 h 6099980"/>
              <a:gd name="connsiteX2175" fmla="*/ 4606292 w 6703452"/>
              <a:gd name="connsiteY2175" fmla="*/ 3004276 h 6099980"/>
              <a:gd name="connsiteX2176" fmla="*/ 4701540 w 6703452"/>
              <a:gd name="connsiteY2176" fmla="*/ 2890928 h 6099980"/>
              <a:gd name="connsiteX2177" fmla="*/ 4649152 w 6703452"/>
              <a:gd name="connsiteY2177" fmla="*/ 2943316 h 6099980"/>
              <a:gd name="connsiteX2178" fmla="*/ 4581526 w 6703452"/>
              <a:gd name="connsiteY2178" fmla="*/ 3021421 h 6099980"/>
              <a:gd name="connsiteX2179" fmla="*/ 4555808 w 6703452"/>
              <a:gd name="connsiteY2179" fmla="*/ 3056663 h 6099980"/>
              <a:gd name="connsiteX2180" fmla="*/ 4452938 w 6703452"/>
              <a:gd name="connsiteY2180" fmla="*/ 3174773 h 6099980"/>
              <a:gd name="connsiteX2181" fmla="*/ 4585336 w 6703452"/>
              <a:gd name="connsiteY2181" fmla="*/ 3011896 h 6099980"/>
              <a:gd name="connsiteX2182" fmla="*/ 4756786 w 6703452"/>
              <a:gd name="connsiteY2182" fmla="*/ 2819491 h 6099980"/>
              <a:gd name="connsiteX2183" fmla="*/ 4750140 w 6703452"/>
              <a:gd name="connsiteY2183" fmla="*/ 2825544 h 6099980"/>
              <a:gd name="connsiteX2184" fmla="*/ 4778692 w 6703452"/>
              <a:gd name="connsiteY2184" fmla="*/ 2798536 h 6099980"/>
              <a:gd name="connsiteX2185" fmla="*/ 4787266 w 6703452"/>
              <a:gd name="connsiteY2185" fmla="*/ 2785201 h 6099980"/>
              <a:gd name="connsiteX2186" fmla="*/ 4823460 w 6703452"/>
              <a:gd name="connsiteY2186" fmla="*/ 2744243 h 6099980"/>
              <a:gd name="connsiteX2187" fmla="*/ 4797744 w 6703452"/>
              <a:gd name="connsiteY2187" fmla="*/ 2779486 h 6099980"/>
              <a:gd name="connsiteX2188" fmla="*/ 4936808 w 6703452"/>
              <a:gd name="connsiteY2188" fmla="*/ 2660423 h 6099980"/>
              <a:gd name="connsiteX2189" fmla="*/ 4909186 w 6703452"/>
              <a:gd name="connsiteY2189" fmla="*/ 2679473 h 6099980"/>
              <a:gd name="connsiteX2190" fmla="*/ 4899660 w 6703452"/>
              <a:gd name="connsiteY2190" fmla="*/ 2685188 h 6099980"/>
              <a:gd name="connsiteX2191" fmla="*/ 4918712 w 6703452"/>
              <a:gd name="connsiteY2191" fmla="*/ 2668043 h 6099980"/>
              <a:gd name="connsiteX2192" fmla="*/ 4994912 w 6703452"/>
              <a:gd name="connsiteY2192" fmla="*/ 2612798 h 6099980"/>
              <a:gd name="connsiteX2193" fmla="*/ 4946332 w 6703452"/>
              <a:gd name="connsiteY2193" fmla="*/ 2649946 h 6099980"/>
              <a:gd name="connsiteX2194" fmla="*/ 4980624 w 6703452"/>
              <a:gd name="connsiteY2194" fmla="*/ 2628991 h 6099980"/>
              <a:gd name="connsiteX2195" fmla="*/ 5015866 w 6703452"/>
              <a:gd name="connsiteY2195" fmla="*/ 2608988 h 6099980"/>
              <a:gd name="connsiteX2196" fmla="*/ 5072064 w 6703452"/>
              <a:gd name="connsiteY2196" fmla="*/ 2577556 h 6099980"/>
              <a:gd name="connsiteX2197" fmla="*/ 5052060 w 6703452"/>
              <a:gd name="connsiteY2197" fmla="*/ 2590891 h 6099980"/>
              <a:gd name="connsiteX2198" fmla="*/ 4999672 w 6703452"/>
              <a:gd name="connsiteY2198" fmla="*/ 2624228 h 6099980"/>
              <a:gd name="connsiteX2199" fmla="*/ 4873944 w 6703452"/>
              <a:gd name="connsiteY2199" fmla="*/ 2719478 h 6099980"/>
              <a:gd name="connsiteX2200" fmla="*/ 4925378 w 6703452"/>
              <a:gd name="connsiteY2200" fmla="*/ 2680426 h 6099980"/>
              <a:gd name="connsiteX2201" fmla="*/ 4886324 w 6703452"/>
              <a:gd name="connsiteY2201" fmla="*/ 2712811 h 6099980"/>
              <a:gd name="connsiteX2202" fmla="*/ 4865370 w 6703452"/>
              <a:gd name="connsiteY2202" fmla="*/ 2729956 h 6099980"/>
              <a:gd name="connsiteX2203" fmla="*/ 4835844 w 6703452"/>
              <a:gd name="connsiteY2203" fmla="*/ 2754721 h 6099980"/>
              <a:gd name="connsiteX2204" fmla="*/ 4876800 w 6703452"/>
              <a:gd name="connsiteY2204" fmla="*/ 2726146 h 6099980"/>
              <a:gd name="connsiteX2205" fmla="*/ 4873944 w 6703452"/>
              <a:gd name="connsiteY2205" fmla="*/ 2734718 h 6099980"/>
              <a:gd name="connsiteX2206" fmla="*/ 4870132 w 6703452"/>
              <a:gd name="connsiteY2206" fmla="*/ 2735671 h 6099980"/>
              <a:gd name="connsiteX2207" fmla="*/ 4843464 w 6703452"/>
              <a:gd name="connsiteY2207" fmla="*/ 2758531 h 6099980"/>
              <a:gd name="connsiteX2208" fmla="*/ 4823460 w 6703452"/>
              <a:gd name="connsiteY2208" fmla="*/ 2776628 h 6099980"/>
              <a:gd name="connsiteX2209" fmla="*/ 4813936 w 6703452"/>
              <a:gd name="connsiteY2209" fmla="*/ 2789011 h 6099980"/>
              <a:gd name="connsiteX2210" fmla="*/ 4832986 w 6703452"/>
              <a:gd name="connsiteY2210" fmla="*/ 2776628 h 6099980"/>
              <a:gd name="connsiteX2211" fmla="*/ 4896804 w 6703452"/>
              <a:gd name="connsiteY2211" fmla="*/ 2725193 h 6099980"/>
              <a:gd name="connsiteX2212" fmla="*/ 4957764 w 6703452"/>
              <a:gd name="connsiteY2212" fmla="*/ 2677568 h 6099980"/>
              <a:gd name="connsiteX2213" fmla="*/ 5068252 w 6703452"/>
              <a:gd name="connsiteY2213" fmla="*/ 2601368 h 6099980"/>
              <a:gd name="connsiteX2214" fmla="*/ 5128260 w 6703452"/>
              <a:gd name="connsiteY2214" fmla="*/ 2569936 h 6099980"/>
              <a:gd name="connsiteX2215" fmla="*/ 5158740 w 6703452"/>
              <a:gd name="connsiteY2215" fmla="*/ 2555648 h 6099980"/>
              <a:gd name="connsiteX2216" fmla="*/ 5189220 w 6703452"/>
              <a:gd name="connsiteY2216" fmla="*/ 2542313 h 6099980"/>
              <a:gd name="connsiteX2217" fmla="*/ 5319712 w 6703452"/>
              <a:gd name="connsiteY2217" fmla="*/ 2506118 h 6099980"/>
              <a:gd name="connsiteX2218" fmla="*/ 5373052 w 6703452"/>
              <a:gd name="connsiteY2218" fmla="*/ 2495641 h 6099980"/>
              <a:gd name="connsiteX2219" fmla="*/ 5430204 w 6703452"/>
              <a:gd name="connsiteY2219" fmla="*/ 2486116 h 6099980"/>
              <a:gd name="connsiteX2220" fmla="*/ 5451158 w 6703452"/>
              <a:gd name="connsiteY2220" fmla="*/ 2477543 h 6099980"/>
              <a:gd name="connsiteX2221" fmla="*/ 5574030 w 6703452"/>
              <a:gd name="connsiteY2221" fmla="*/ 2462303 h 6099980"/>
              <a:gd name="connsiteX2222" fmla="*/ 5537836 w 6703452"/>
              <a:gd name="connsiteY2222" fmla="*/ 2468018 h 6099980"/>
              <a:gd name="connsiteX2223" fmla="*/ 5524500 w 6703452"/>
              <a:gd name="connsiteY2223" fmla="*/ 2471828 h 6099980"/>
              <a:gd name="connsiteX2224" fmla="*/ 5519738 w 6703452"/>
              <a:gd name="connsiteY2224" fmla="*/ 2473733 h 6099980"/>
              <a:gd name="connsiteX2225" fmla="*/ 5682616 w 6703452"/>
              <a:gd name="connsiteY2225" fmla="*/ 2438491 h 6099980"/>
              <a:gd name="connsiteX2226" fmla="*/ 5614036 w 6703452"/>
              <a:gd name="connsiteY2226" fmla="*/ 2457541 h 6099980"/>
              <a:gd name="connsiteX2227" fmla="*/ 5616892 w 6703452"/>
              <a:gd name="connsiteY2227" fmla="*/ 2460398 h 6099980"/>
              <a:gd name="connsiteX2228" fmla="*/ 5653088 w 6703452"/>
              <a:gd name="connsiteY2228" fmla="*/ 2462303 h 6099980"/>
              <a:gd name="connsiteX2229" fmla="*/ 5816918 w 6703452"/>
              <a:gd name="connsiteY2229" fmla="*/ 2417536 h 6099980"/>
              <a:gd name="connsiteX2230" fmla="*/ 5782628 w 6703452"/>
              <a:gd name="connsiteY2230" fmla="*/ 2424203 h 6099980"/>
              <a:gd name="connsiteX2231" fmla="*/ 5815012 w 6703452"/>
              <a:gd name="connsiteY2231" fmla="*/ 2413726 h 6099980"/>
              <a:gd name="connsiteX2232" fmla="*/ 5847398 w 6703452"/>
              <a:gd name="connsiteY2232" fmla="*/ 2401343 h 6099980"/>
              <a:gd name="connsiteX2233" fmla="*/ 5918836 w 6703452"/>
              <a:gd name="connsiteY2233" fmla="*/ 2372768 h 6099980"/>
              <a:gd name="connsiteX2234" fmla="*/ 6015992 w 6703452"/>
              <a:gd name="connsiteY2234" fmla="*/ 2314666 h 6099980"/>
              <a:gd name="connsiteX2235" fmla="*/ 6013132 w 6703452"/>
              <a:gd name="connsiteY2235" fmla="*/ 2317523 h 6099980"/>
              <a:gd name="connsiteX2236" fmla="*/ 6093144 w 6703452"/>
              <a:gd name="connsiteY2236" fmla="*/ 2255611 h 6099980"/>
              <a:gd name="connsiteX2237" fmla="*/ 6165532 w 6703452"/>
              <a:gd name="connsiteY2237" fmla="*/ 2172743 h 6099980"/>
              <a:gd name="connsiteX2238" fmla="*/ 6184584 w 6703452"/>
              <a:gd name="connsiteY2238" fmla="*/ 2133691 h 6099980"/>
              <a:gd name="connsiteX2239" fmla="*/ 6207444 w 6703452"/>
              <a:gd name="connsiteY2239" fmla="*/ 2064158 h 6099980"/>
              <a:gd name="connsiteX2240" fmla="*/ 6186488 w 6703452"/>
              <a:gd name="connsiteY2240" fmla="*/ 2109878 h 6099980"/>
              <a:gd name="connsiteX2241" fmla="*/ 6179820 w 6703452"/>
              <a:gd name="connsiteY2241" fmla="*/ 2118451 h 6099980"/>
              <a:gd name="connsiteX2242" fmla="*/ 6181724 w 6703452"/>
              <a:gd name="connsiteY2242" fmla="*/ 2107021 h 6099980"/>
              <a:gd name="connsiteX2243" fmla="*/ 6195060 w 6703452"/>
              <a:gd name="connsiteY2243" fmla="*/ 2077493 h 6099980"/>
              <a:gd name="connsiteX2244" fmla="*/ 6192204 w 6703452"/>
              <a:gd name="connsiteY2244" fmla="*/ 2081303 h 6099980"/>
              <a:gd name="connsiteX2245" fmla="*/ 6183630 w 6703452"/>
              <a:gd name="connsiteY2245" fmla="*/ 2096543 h 6099980"/>
              <a:gd name="connsiteX2246" fmla="*/ 6090286 w 6703452"/>
              <a:gd name="connsiteY2246" fmla="*/ 2227988 h 6099980"/>
              <a:gd name="connsiteX2247" fmla="*/ 6003608 w 6703452"/>
              <a:gd name="connsiteY2247" fmla="*/ 2306093 h 6099980"/>
              <a:gd name="connsiteX2248" fmla="*/ 6083618 w 6703452"/>
              <a:gd name="connsiteY2248" fmla="*/ 2242276 h 6099980"/>
              <a:gd name="connsiteX2249" fmla="*/ 5890260 w 6703452"/>
              <a:gd name="connsiteY2249" fmla="*/ 2371816 h 6099980"/>
              <a:gd name="connsiteX2250" fmla="*/ 5858828 w 6703452"/>
              <a:gd name="connsiteY2250" fmla="*/ 2380388 h 6099980"/>
              <a:gd name="connsiteX2251" fmla="*/ 5835968 w 6703452"/>
              <a:gd name="connsiteY2251" fmla="*/ 2389913 h 6099980"/>
              <a:gd name="connsiteX2252" fmla="*/ 5812156 w 6703452"/>
              <a:gd name="connsiteY2252" fmla="*/ 2398486 h 6099980"/>
              <a:gd name="connsiteX2253" fmla="*/ 5762624 w 6703452"/>
              <a:gd name="connsiteY2253" fmla="*/ 2413726 h 6099980"/>
              <a:gd name="connsiteX2254" fmla="*/ 5797868 w 6703452"/>
              <a:gd name="connsiteY2254" fmla="*/ 2399438 h 6099980"/>
              <a:gd name="connsiteX2255" fmla="*/ 5875972 w 6703452"/>
              <a:gd name="connsiteY2255" fmla="*/ 2368006 h 6099980"/>
              <a:gd name="connsiteX2256" fmla="*/ 5815012 w 6703452"/>
              <a:gd name="connsiteY2256" fmla="*/ 2388961 h 6099980"/>
              <a:gd name="connsiteX2257" fmla="*/ 5764530 w 6703452"/>
              <a:gd name="connsiteY2257" fmla="*/ 2405153 h 6099980"/>
              <a:gd name="connsiteX2258" fmla="*/ 5713096 w 6703452"/>
              <a:gd name="connsiteY2258" fmla="*/ 2418488 h 6099980"/>
              <a:gd name="connsiteX2259" fmla="*/ 5680712 w 6703452"/>
              <a:gd name="connsiteY2259" fmla="*/ 2430871 h 6099980"/>
              <a:gd name="connsiteX2260" fmla="*/ 5633086 w 6703452"/>
              <a:gd name="connsiteY2260" fmla="*/ 2437538 h 6099980"/>
              <a:gd name="connsiteX2261" fmla="*/ 5651184 w 6703452"/>
              <a:gd name="connsiteY2261" fmla="*/ 2429918 h 6099980"/>
              <a:gd name="connsiteX2262" fmla="*/ 5809298 w 6703452"/>
              <a:gd name="connsiteY2262" fmla="*/ 2385151 h 6099980"/>
              <a:gd name="connsiteX2263" fmla="*/ 5765484 w 6703452"/>
              <a:gd name="connsiteY2263" fmla="*/ 2394676 h 6099980"/>
              <a:gd name="connsiteX2264" fmla="*/ 5829300 w 6703452"/>
              <a:gd name="connsiteY2264" fmla="*/ 2374673 h 6099980"/>
              <a:gd name="connsiteX2265" fmla="*/ 5889308 w 6703452"/>
              <a:gd name="connsiteY2265" fmla="*/ 2349908 h 6099980"/>
              <a:gd name="connsiteX2266" fmla="*/ 5861686 w 6703452"/>
              <a:gd name="connsiteY2266" fmla="*/ 2364196 h 6099980"/>
              <a:gd name="connsiteX2267" fmla="*/ 5953124 w 6703452"/>
              <a:gd name="connsiteY2267" fmla="*/ 2319428 h 6099980"/>
              <a:gd name="connsiteX2268" fmla="*/ 5984558 w 6703452"/>
              <a:gd name="connsiteY2268" fmla="*/ 2304188 h 6099980"/>
              <a:gd name="connsiteX2269" fmla="*/ 6015038 w 6703452"/>
              <a:gd name="connsiteY2269" fmla="*/ 2287043 h 6099980"/>
              <a:gd name="connsiteX2270" fmla="*/ 6092192 w 6703452"/>
              <a:gd name="connsiteY2270" fmla="*/ 2220368 h 6099980"/>
              <a:gd name="connsiteX2271" fmla="*/ 6119502 w 6703452"/>
              <a:gd name="connsiteY2271" fmla="*/ 2185075 h 6099980"/>
              <a:gd name="connsiteX2272" fmla="*/ 6076952 w 6703452"/>
              <a:gd name="connsiteY2272" fmla="*/ 2233703 h 6099980"/>
              <a:gd name="connsiteX2273" fmla="*/ 6071236 w 6703452"/>
              <a:gd name="connsiteY2273" fmla="*/ 2238465 h 6099980"/>
              <a:gd name="connsiteX2274" fmla="*/ 6121304 w 6703452"/>
              <a:gd name="connsiteY2274" fmla="*/ 2182746 h 6099980"/>
              <a:gd name="connsiteX2275" fmla="*/ 6123148 w 6703452"/>
              <a:gd name="connsiteY2275" fmla="*/ 2180363 h 6099980"/>
              <a:gd name="connsiteX2276" fmla="*/ 6154104 w 6703452"/>
              <a:gd name="connsiteY2276" fmla="*/ 2134643 h 6099980"/>
              <a:gd name="connsiteX2277" fmla="*/ 6204586 w 6703452"/>
              <a:gd name="connsiteY2277" fmla="*/ 2003198 h 6099980"/>
              <a:gd name="connsiteX2278" fmla="*/ 6198872 w 6703452"/>
              <a:gd name="connsiteY2278" fmla="*/ 2039393 h 6099980"/>
              <a:gd name="connsiteX2279" fmla="*/ 6199824 w 6703452"/>
              <a:gd name="connsiteY2279" fmla="*/ 2042251 h 6099980"/>
              <a:gd name="connsiteX2280" fmla="*/ 6204586 w 6703452"/>
              <a:gd name="connsiteY2280" fmla="*/ 2044156 h 6099980"/>
              <a:gd name="connsiteX2281" fmla="*/ 6214112 w 6703452"/>
              <a:gd name="connsiteY2281" fmla="*/ 1949858 h 6099980"/>
              <a:gd name="connsiteX2282" fmla="*/ 6208396 w 6703452"/>
              <a:gd name="connsiteY2282" fmla="*/ 1918426 h 6099980"/>
              <a:gd name="connsiteX2283" fmla="*/ 6203632 w 6703452"/>
              <a:gd name="connsiteY2283" fmla="*/ 1903186 h 6099980"/>
              <a:gd name="connsiteX2284" fmla="*/ 6198872 w 6703452"/>
              <a:gd name="connsiteY2284" fmla="*/ 1887946 h 6099980"/>
              <a:gd name="connsiteX2285" fmla="*/ 6197918 w 6703452"/>
              <a:gd name="connsiteY2285" fmla="*/ 1869848 h 6099980"/>
              <a:gd name="connsiteX2286" fmla="*/ 6203632 w 6703452"/>
              <a:gd name="connsiteY2286" fmla="*/ 1884136 h 6099980"/>
              <a:gd name="connsiteX2287" fmla="*/ 6208396 w 6703452"/>
              <a:gd name="connsiteY2287" fmla="*/ 1901281 h 6099980"/>
              <a:gd name="connsiteX2288" fmla="*/ 6211252 w 6703452"/>
              <a:gd name="connsiteY2288" fmla="*/ 1912711 h 6099980"/>
              <a:gd name="connsiteX2289" fmla="*/ 6212204 w 6703452"/>
              <a:gd name="connsiteY2289" fmla="*/ 1919378 h 6099980"/>
              <a:gd name="connsiteX2290" fmla="*/ 6213158 w 6703452"/>
              <a:gd name="connsiteY2290" fmla="*/ 1926046 h 6099980"/>
              <a:gd name="connsiteX2291" fmla="*/ 6204586 w 6703452"/>
              <a:gd name="connsiteY2291" fmla="*/ 1877468 h 6099980"/>
              <a:gd name="connsiteX2292" fmla="*/ 6201728 w 6703452"/>
              <a:gd name="connsiteY2292" fmla="*/ 1866990 h 6099980"/>
              <a:gd name="connsiteX2293" fmla="*/ 6197918 w 6703452"/>
              <a:gd name="connsiteY2293" fmla="*/ 1856513 h 6099980"/>
              <a:gd name="connsiteX2294" fmla="*/ 6191250 w 6703452"/>
              <a:gd name="connsiteY2294" fmla="*/ 1837463 h 6099980"/>
              <a:gd name="connsiteX2295" fmla="*/ 6184584 w 6703452"/>
              <a:gd name="connsiteY2295" fmla="*/ 1814603 h 6099980"/>
              <a:gd name="connsiteX2296" fmla="*/ 6139816 w 6703452"/>
              <a:gd name="connsiteY2296" fmla="*/ 1727926 h 6099980"/>
              <a:gd name="connsiteX2297" fmla="*/ 6119812 w 6703452"/>
              <a:gd name="connsiteY2297" fmla="*/ 1691731 h 6099980"/>
              <a:gd name="connsiteX2298" fmla="*/ 6102668 w 6703452"/>
              <a:gd name="connsiteY2298" fmla="*/ 1659346 h 6099980"/>
              <a:gd name="connsiteX2299" fmla="*/ 6082556 w 6703452"/>
              <a:gd name="connsiteY2299" fmla="*/ 1617687 h 6099980"/>
              <a:gd name="connsiteX2300" fmla="*/ 6084572 w 6703452"/>
              <a:gd name="connsiteY2300" fmla="*/ 1619340 h 6099980"/>
              <a:gd name="connsiteX2301" fmla="*/ 6053138 w 6703452"/>
              <a:gd name="connsiteY2301" fmla="*/ 1494563 h 6099980"/>
              <a:gd name="connsiteX2302" fmla="*/ 6053138 w 6703452"/>
              <a:gd name="connsiteY2302" fmla="*/ 1416458 h 6099980"/>
              <a:gd name="connsiteX2303" fmla="*/ 6074092 w 6703452"/>
              <a:gd name="connsiteY2303" fmla="*/ 1333590 h 6099980"/>
              <a:gd name="connsiteX2304" fmla="*/ 6153150 w 6703452"/>
              <a:gd name="connsiteY2304" fmla="*/ 1208813 h 6099980"/>
              <a:gd name="connsiteX2305" fmla="*/ 6090286 w 6703452"/>
              <a:gd name="connsiteY2305" fmla="*/ 1310731 h 6099980"/>
              <a:gd name="connsiteX2306" fmla="*/ 6067424 w 6703452"/>
              <a:gd name="connsiteY2306" fmla="*/ 1407886 h 6099980"/>
              <a:gd name="connsiteX2307" fmla="*/ 6064568 w 6703452"/>
              <a:gd name="connsiteY2307" fmla="*/ 1422173 h 6099980"/>
              <a:gd name="connsiteX2308" fmla="*/ 6079808 w 6703452"/>
              <a:gd name="connsiteY2308" fmla="*/ 1424078 h 6099980"/>
              <a:gd name="connsiteX2309" fmla="*/ 6132196 w 6703452"/>
              <a:gd name="connsiteY2309" fmla="*/ 1274536 h 6099980"/>
              <a:gd name="connsiteX2310" fmla="*/ 6243638 w 6703452"/>
              <a:gd name="connsiteY2310" fmla="*/ 1149758 h 6099980"/>
              <a:gd name="connsiteX2311" fmla="*/ 6213158 w 6703452"/>
              <a:gd name="connsiteY2311" fmla="*/ 1170713 h 6099980"/>
              <a:gd name="connsiteX2312" fmla="*/ 6189152 w 6703452"/>
              <a:gd name="connsiteY2312" fmla="*/ 1194257 h 6099980"/>
              <a:gd name="connsiteX2313" fmla="*/ 6218872 w 6703452"/>
              <a:gd name="connsiteY2313" fmla="*/ 1161188 h 6099980"/>
              <a:gd name="connsiteX2314" fmla="*/ 6203632 w 6703452"/>
              <a:gd name="connsiteY2314" fmla="*/ 1178333 h 6099980"/>
              <a:gd name="connsiteX2315" fmla="*/ 6423660 w 6703452"/>
              <a:gd name="connsiteY2315" fmla="*/ 999263 h 6099980"/>
              <a:gd name="connsiteX2316" fmla="*/ 6350318 w 6703452"/>
              <a:gd name="connsiteY2316" fmla="*/ 1064033 h 6099980"/>
              <a:gd name="connsiteX2317" fmla="*/ 6436996 w 6703452"/>
              <a:gd name="connsiteY2317" fmla="*/ 998310 h 6099980"/>
              <a:gd name="connsiteX2318" fmla="*/ 6456046 w 6703452"/>
              <a:gd name="connsiteY2318" fmla="*/ 971641 h 6099980"/>
              <a:gd name="connsiteX2319" fmla="*/ 6587492 w 6703452"/>
              <a:gd name="connsiteY2319" fmla="*/ 819241 h 6099980"/>
              <a:gd name="connsiteX2320" fmla="*/ 6616066 w 6703452"/>
              <a:gd name="connsiteY2320" fmla="*/ 757328 h 6099980"/>
              <a:gd name="connsiteX2321" fmla="*/ 6631304 w 6703452"/>
              <a:gd name="connsiteY2321" fmla="*/ 706846 h 6099980"/>
              <a:gd name="connsiteX2322" fmla="*/ 6634164 w 6703452"/>
              <a:gd name="connsiteY2322" fmla="*/ 686843 h 6099980"/>
              <a:gd name="connsiteX2323" fmla="*/ 6631304 w 6703452"/>
              <a:gd name="connsiteY2323" fmla="*/ 679223 h 6099980"/>
              <a:gd name="connsiteX2324" fmla="*/ 6630352 w 6703452"/>
              <a:gd name="connsiteY2324" fmla="*/ 631598 h 6099980"/>
              <a:gd name="connsiteX2325" fmla="*/ 6622732 w 6703452"/>
              <a:gd name="connsiteY2325" fmla="*/ 569686 h 6099980"/>
              <a:gd name="connsiteX2326" fmla="*/ 6609398 w 6703452"/>
              <a:gd name="connsiteY2326" fmla="*/ 519203 h 6099980"/>
              <a:gd name="connsiteX2327" fmla="*/ 6608446 w 6703452"/>
              <a:gd name="connsiteY2327" fmla="*/ 505868 h 6099980"/>
              <a:gd name="connsiteX2328" fmla="*/ 6598920 w 6703452"/>
              <a:gd name="connsiteY2328" fmla="*/ 471578 h 6099980"/>
              <a:gd name="connsiteX2329" fmla="*/ 6566536 w 6703452"/>
              <a:gd name="connsiteY2329" fmla="*/ 390616 h 6099980"/>
              <a:gd name="connsiteX2330" fmla="*/ 6557964 w 6703452"/>
              <a:gd name="connsiteY2330" fmla="*/ 386806 h 6099980"/>
              <a:gd name="connsiteX2331" fmla="*/ 6393180 w 6703452"/>
              <a:gd name="connsiteY2331" fmla="*/ 199163 h 6099980"/>
              <a:gd name="connsiteX2332" fmla="*/ 6165532 w 6703452"/>
              <a:gd name="connsiteY2332" fmla="*/ 105818 h 6099980"/>
              <a:gd name="connsiteX2333" fmla="*/ 6035040 w 6703452"/>
              <a:gd name="connsiteY2333" fmla="*/ 117248 h 6099980"/>
              <a:gd name="connsiteX2334" fmla="*/ 5857876 w 6703452"/>
              <a:gd name="connsiteY2334" fmla="*/ 132488 h 6099980"/>
              <a:gd name="connsiteX2335" fmla="*/ 5694046 w 6703452"/>
              <a:gd name="connsiteY2335" fmla="*/ 174398 h 6099980"/>
              <a:gd name="connsiteX2336" fmla="*/ 5701666 w 6703452"/>
              <a:gd name="connsiteY2336" fmla="*/ 169636 h 6099980"/>
              <a:gd name="connsiteX2337" fmla="*/ 5670232 w 6703452"/>
              <a:gd name="connsiteY2337" fmla="*/ 181065 h 6099980"/>
              <a:gd name="connsiteX2338" fmla="*/ 5640704 w 6703452"/>
              <a:gd name="connsiteY2338" fmla="*/ 193448 h 6099980"/>
              <a:gd name="connsiteX2339" fmla="*/ 5613084 w 6703452"/>
              <a:gd name="connsiteY2339" fmla="*/ 206783 h 6099980"/>
              <a:gd name="connsiteX2340" fmla="*/ 5599748 w 6703452"/>
              <a:gd name="connsiteY2340" fmla="*/ 213450 h 6099980"/>
              <a:gd name="connsiteX2341" fmla="*/ 5587366 w 6703452"/>
              <a:gd name="connsiteY2341" fmla="*/ 220118 h 6099980"/>
              <a:gd name="connsiteX2342" fmla="*/ 5583556 w 6703452"/>
              <a:gd name="connsiteY2342" fmla="*/ 214403 h 6099980"/>
              <a:gd name="connsiteX2343" fmla="*/ 5447348 w 6703452"/>
              <a:gd name="connsiteY2343" fmla="*/ 296318 h 6099980"/>
              <a:gd name="connsiteX2344" fmla="*/ 5469256 w 6703452"/>
              <a:gd name="connsiteY2344" fmla="*/ 279173 h 6099980"/>
              <a:gd name="connsiteX2345" fmla="*/ 5516880 w 6703452"/>
              <a:gd name="connsiteY2345" fmla="*/ 249646 h 6099980"/>
              <a:gd name="connsiteX2346" fmla="*/ 5574984 w 6703452"/>
              <a:gd name="connsiteY2346" fmla="*/ 218213 h 6099980"/>
              <a:gd name="connsiteX2347" fmla="*/ 5626418 w 6703452"/>
              <a:gd name="connsiteY2347" fmla="*/ 193448 h 6099980"/>
              <a:gd name="connsiteX2348" fmla="*/ 5601652 w 6703452"/>
              <a:gd name="connsiteY2348" fmla="*/ 206783 h 6099980"/>
              <a:gd name="connsiteX2349" fmla="*/ 5727384 w 6703452"/>
              <a:gd name="connsiteY2349" fmla="*/ 155348 h 6099980"/>
              <a:gd name="connsiteX2350" fmla="*/ 5759768 w 6703452"/>
              <a:gd name="connsiteY2350" fmla="*/ 144871 h 6099980"/>
              <a:gd name="connsiteX2351" fmla="*/ 5788344 w 6703452"/>
              <a:gd name="connsiteY2351" fmla="*/ 137251 h 6099980"/>
              <a:gd name="connsiteX2352" fmla="*/ 5828348 w 6703452"/>
              <a:gd name="connsiteY2352" fmla="*/ 130583 h 6099980"/>
              <a:gd name="connsiteX2353" fmla="*/ 5821680 w 6703452"/>
              <a:gd name="connsiteY2353" fmla="*/ 134393 h 6099980"/>
              <a:gd name="connsiteX2354" fmla="*/ 5876924 w 6703452"/>
              <a:gd name="connsiteY2354" fmla="*/ 126773 h 6099980"/>
              <a:gd name="connsiteX2355" fmla="*/ 5926456 w 6703452"/>
              <a:gd name="connsiteY2355" fmla="*/ 121058 h 6099980"/>
              <a:gd name="connsiteX2356" fmla="*/ 5959792 w 6703452"/>
              <a:gd name="connsiteY2356" fmla="*/ 117248 h 6099980"/>
              <a:gd name="connsiteX2357" fmla="*/ 5989320 w 6703452"/>
              <a:gd name="connsiteY2357" fmla="*/ 111533 h 6099980"/>
              <a:gd name="connsiteX2358" fmla="*/ 5971224 w 6703452"/>
              <a:gd name="connsiteY2358" fmla="*/ 110580 h 6099980"/>
              <a:gd name="connsiteX2359" fmla="*/ 5933124 w 6703452"/>
              <a:gd name="connsiteY2359" fmla="*/ 111533 h 6099980"/>
              <a:gd name="connsiteX2360" fmla="*/ 5908358 w 6703452"/>
              <a:gd name="connsiteY2360" fmla="*/ 110580 h 6099980"/>
              <a:gd name="connsiteX2361" fmla="*/ 5832158 w 6703452"/>
              <a:gd name="connsiteY2361" fmla="*/ 123915 h 6099980"/>
              <a:gd name="connsiteX2362" fmla="*/ 5744528 w 6703452"/>
              <a:gd name="connsiteY2362" fmla="*/ 145823 h 6099980"/>
              <a:gd name="connsiteX2363" fmla="*/ 5841684 w 6703452"/>
              <a:gd name="connsiteY2363" fmla="*/ 119153 h 6099980"/>
              <a:gd name="connsiteX2364" fmla="*/ 5919788 w 6703452"/>
              <a:gd name="connsiteY2364" fmla="*/ 107723 h 6099980"/>
              <a:gd name="connsiteX2365" fmla="*/ 6010276 w 6703452"/>
              <a:gd name="connsiteY2365" fmla="*/ 92483 h 6099980"/>
              <a:gd name="connsiteX2366" fmla="*/ 5965508 w 6703452"/>
              <a:gd name="connsiteY2366" fmla="*/ 86768 h 6099980"/>
              <a:gd name="connsiteX2367" fmla="*/ 5938838 w 6703452"/>
              <a:gd name="connsiteY2367" fmla="*/ 91530 h 6099980"/>
              <a:gd name="connsiteX2368" fmla="*/ 5924550 w 6703452"/>
              <a:gd name="connsiteY2368" fmla="*/ 93435 h 6099980"/>
              <a:gd name="connsiteX2369" fmla="*/ 5909312 w 6703452"/>
              <a:gd name="connsiteY2369" fmla="*/ 96293 h 6099980"/>
              <a:gd name="connsiteX2370" fmla="*/ 5878830 w 6703452"/>
              <a:gd name="connsiteY2370" fmla="*/ 101055 h 6099980"/>
              <a:gd name="connsiteX2371" fmla="*/ 5846446 w 6703452"/>
              <a:gd name="connsiteY2371" fmla="*/ 108676 h 6099980"/>
              <a:gd name="connsiteX2372" fmla="*/ 5859780 w 6703452"/>
              <a:gd name="connsiteY2372" fmla="*/ 107723 h 6099980"/>
              <a:gd name="connsiteX2373" fmla="*/ 5876924 w 6703452"/>
              <a:gd name="connsiteY2373" fmla="*/ 105818 h 6099980"/>
              <a:gd name="connsiteX2374" fmla="*/ 5902644 w 6703452"/>
              <a:gd name="connsiteY2374" fmla="*/ 102960 h 6099980"/>
              <a:gd name="connsiteX2375" fmla="*/ 5764530 w 6703452"/>
              <a:gd name="connsiteY2375" fmla="*/ 135346 h 6099980"/>
              <a:gd name="connsiteX2376" fmla="*/ 5725478 w 6703452"/>
              <a:gd name="connsiteY2376" fmla="*/ 147728 h 6099980"/>
              <a:gd name="connsiteX2377" fmla="*/ 5687378 w 6703452"/>
              <a:gd name="connsiteY2377" fmla="*/ 162015 h 6099980"/>
              <a:gd name="connsiteX2378" fmla="*/ 5616892 w 6703452"/>
              <a:gd name="connsiteY2378" fmla="*/ 193448 h 6099980"/>
              <a:gd name="connsiteX2379" fmla="*/ 5620704 w 6703452"/>
              <a:gd name="connsiteY2379" fmla="*/ 190590 h 6099980"/>
              <a:gd name="connsiteX2380" fmla="*/ 5594032 w 6703452"/>
              <a:gd name="connsiteY2380" fmla="*/ 202973 h 6099980"/>
              <a:gd name="connsiteX2381" fmla="*/ 5567364 w 6703452"/>
              <a:gd name="connsiteY2381" fmla="*/ 216308 h 6099980"/>
              <a:gd name="connsiteX2382" fmla="*/ 5514976 w 6703452"/>
              <a:gd name="connsiteY2382" fmla="*/ 244883 h 6099980"/>
              <a:gd name="connsiteX2383" fmla="*/ 5560696 w 6703452"/>
              <a:gd name="connsiteY2383" fmla="*/ 214403 h 6099980"/>
              <a:gd name="connsiteX2384" fmla="*/ 5421630 w 6703452"/>
              <a:gd name="connsiteY2384" fmla="*/ 304891 h 6099980"/>
              <a:gd name="connsiteX2385" fmla="*/ 5420678 w 6703452"/>
              <a:gd name="connsiteY2385" fmla="*/ 301081 h 6099980"/>
              <a:gd name="connsiteX2386" fmla="*/ 5374958 w 6703452"/>
              <a:gd name="connsiteY2386" fmla="*/ 331561 h 6099980"/>
              <a:gd name="connsiteX2387" fmla="*/ 5336858 w 6703452"/>
              <a:gd name="connsiteY2387" fmla="*/ 359183 h 6099980"/>
              <a:gd name="connsiteX2388" fmla="*/ 5326380 w 6703452"/>
              <a:gd name="connsiteY2388" fmla="*/ 379186 h 6099980"/>
              <a:gd name="connsiteX2389" fmla="*/ 5370196 w 6703452"/>
              <a:gd name="connsiteY2389" fmla="*/ 345848 h 6099980"/>
              <a:gd name="connsiteX2390" fmla="*/ 5409248 w 6703452"/>
              <a:gd name="connsiteY2390" fmla="*/ 315368 h 6099980"/>
              <a:gd name="connsiteX2391" fmla="*/ 5339716 w 6703452"/>
              <a:gd name="connsiteY2391" fmla="*/ 373470 h 6099980"/>
              <a:gd name="connsiteX2392" fmla="*/ 5333048 w 6703452"/>
              <a:gd name="connsiteY2392" fmla="*/ 378233 h 6099980"/>
              <a:gd name="connsiteX2393" fmla="*/ 5293044 w 6703452"/>
              <a:gd name="connsiteY2393" fmla="*/ 416333 h 6099980"/>
              <a:gd name="connsiteX2394" fmla="*/ 5259704 w 6703452"/>
              <a:gd name="connsiteY2394" fmla="*/ 437288 h 6099980"/>
              <a:gd name="connsiteX2395" fmla="*/ 5209224 w 6703452"/>
              <a:gd name="connsiteY2395" fmla="*/ 479198 h 6099980"/>
              <a:gd name="connsiteX2396" fmla="*/ 5229224 w 6703452"/>
              <a:gd name="connsiteY2396" fmla="*/ 470626 h 6099980"/>
              <a:gd name="connsiteX2397" fmla="*/ 5120640 w 6703452"/>
              <a:gd name="connsiteY2397" fmla="*/ 567781 h 6099980"/>
              <a:gd name="connsiteX2398" fmla="*/ 5010150 w 6703452"/>
              <a:gd name="connsiteY2398" fmla="*/ 672556 h 6099980"/>
              <a:gd name="connsiteX2399" fmla="*/ 4892992 w 6703452"/>
              <a:gd name="connsiteY2399" fmla="*/ 773521 h 6099980"/>
              <a:gd name="connsiteX2400" fmla="*/ 4826318 w 6703452"/>
              <a:gd name="connsiteY2400" fmla="*/ 809716 h 6099980"/>
              <a:gd name="connsiteX2401" fmla="*/ 4758692 w 6703452"/>
              <a:gd name="connsiteY2401" fmla="*/ 828766 h 6099980"/>
              <a:gd name="connsiteX2402" fmla="*/ 4799648 w 6703452"/>
              <a:gd name="connsiteY2402" fmla="*/ 812573 h 6099980"/>
              <a:gd name="connsiteX2403" fmla="*/ 4792028 w 6703452"/>
              <a:gd name="connsiteY2403" fmla="*/ 810668 h 6099980"/>
              <a:gd name="connsiteX2404" fmla="*/ 4759644 w 6703452"/>
              <a:gd name="connsiteY2404" fmla="*/ 814478 h 6099980"/>
              <a:gd name="connsiteX2405" fmla="*/ 4821556 w 6703452"/>
              <a:gd name="connsiteY2405" fmla="*/ 798285 h 6099980"/>
              <a:gd name="connsiteX2406" fmla="*/ 4888230 w 6703452"/>
              <a:gd name="connsiteY2406" fmla="*/ 761138 h 6099980"/>
              <a:gd name="connsiteX2407" fmla="*/ 4996816 w 6703452"/>
              <a:gd name="connsiteY2407" fmla="*/ 663983 h 6099980"/>
              <a:gd name="connsiteX2408" fmla="*/ 4957764 w 6703452"/>
              <a:gd name="connsiteY2408" fmla="*/ 707798 h 6099980"/>
              <a:gd name="connsiteX2409" fmla="*/ 4904424 w 6703452"/>
              <a:gd name="connsiteY2409" fmla="*/ 755423 h 6099980"/>
              <a:gd name="connsiteX2410" fmla="*/ 4834892 w 6703452"/>
              <a:gd name="connsiteY2410" fmla="*/ 798285 h 6099980"/>
              <a:gd name="connsiteX2411" fmla="*/ 4892040 w 6703452"/>
              <a:gd name="connsiteY2411" fmla="*/ 769710 h 6099980"/>
              <a:gd name="connsiteX2412" fmla="*/ 4956812 w 6703452"/>
              <a:gd name="connsiteY2412" fmla="*/ 714466 h 6099980"/>
              <a:gd name="connsiteX2413" fmla="*/ 5007292 w 6703452"/>
              <a:gd name="connsiteY2413" fmla="*/ 662078 h 6099980"/>
              <a:gd name="connsiteX2414" fmla="*/ 5034916 w 6703452"/>
              <a:gd name="connsiteY2414" fmla="*/ 640171 h 6099980"/>
              <a:gd name="connsiteX2415" fmla="*/ 5171124 w 6703452"/>
              <a:gd name="connsiteY2415" fmla="*/ 504916 h 6099980"/>
              <a:gd name="connsiteX2416" fmla="*/ 5214938 w 6703452"/>
              <a:gd name="connsiteY2416" fmla="*/ 462053 h 6099980"/>
              <a:gd name="connsiteX2417" fmla="*/ 5295900 w 6703452"/>
              <a:gd name="connsiteY2417" fmla="*/ 396331 h 6099980"/>
              <a:gd name="connsiteX2418" fmla="*/ 5341620 w 6703452"/>
              <a:gd name="connsiteY2418" fmla="*/ 351563 h 6099980"/>
              <a:gd name="connsiteX2419" fmla="*/ 5213032 w 6703452"/>
              <a:gd name="connsiteY2419" fmla="*/ 452528 h 6099980"/>
              <a:gd name="connsiteX2420" fmla="*/ 5131238 w 6703452"/>
              <a:gd name="connsiteY2420" fmla="*/ 528490 h 6099980"/>
              <a:gd name="connsiteX2421" fmla="*/ 5100184 w 6703452"/>
              <a:gd name="connsiteY2421" fmla="*/ 558023 h 6099980"/>
              <a:gd name="connsiteX2422" fmla="*/ 5062538 w 6703452"/>
              <a:gd name="connsiteY2422" fmla="*/ 596355 h 6099980"/>
              <a:gd name="connsiteX2423" fmla="*/ 5056824 w 6703452"/>
              <a:gd name="connsiteY2423" fmla="*/ 601117 h 6099980"/>
              <a:gd name="connsiteX2424" fmla="*/ 5084486 w 6703452"/>
              <a:gd name="connsiteY2424" fmla="*/ 572953 h 6099980"/>
              <a:gd name="connsiteX2425" fmla="*/ 5055872 w 6703452"/>
              <a:gd name="connsiteY2425" fmla="*/ 600166 h 6099980"/>
              <a:gd name="connsiteX2426" fmla="*/ 5084446 w 6703452"/>
              <a:gd name="connsiteY2426" fmla="*/ 569686 h 6099980"/>
              <a:gd name="connsiteX2427" fmla="*/ 5010150 w 6703452"/>
              <a:gd name="connsiteY2427" fmla="*/ 642076 h 6099980"/>
              <a:gd name="connsiteX2428" fmla="*/ 4950144 w 6703452"/>
              <a:gd name="connsiteY2428" fmla="*/ 703988 h 6099980"/>
              <a:gd name="connsiteX2429" fmla="*/ 4956812 w 6703452"/>
              <a:gd name="connsiteY2429" fmla="*/ 698273 h 6099980"/>
              <a:gd name="connsiteX2430" fmla="*/ 4888230 w 6703452"/>
              <a:gd name="connsiteY2430" fmla="*/ 755423 h 6099980"/>
              <a:gd name="connsiteX2431" fmla="*/ 4871086 w 6703452"/>
              <a:gd name="connsiteY2431" fmla="*/ 763043 h 6099980"/>
              <a:gd name="connsiteX2432" fmla="*/ 4837748 w 6703452"/>
              <a:gd name="connsiteY2432" fmla="*/ 779235 h 6099980"/>
              <a:gd name="connsiteX2433" fmla="*/ 4807268 w 6703452"/>
              <a:gd name="connsiteY2433" fmla="*/ 792571 h 6099980"/>
              <a:gd name="connsiteX2434" fmla="*/ 4765358 w 6703452"/>
              <a:gd name="connsiteY2434" fmla="*/ 804001 h 6099980"/>
              <a:gd name="connsiteX2435" fmla="*/ 4723448 w 6703452"/>
              <a:gd name="connsiteY2435" fmla="*/ 809716 h 6099980"/>
              <a:gd name="connsiteX2436" fmla="*/ 4656772 w 6703452"/>
              <a:gd name="connsiteY2436" fmla="*/ 798285 h 6099980"/>
              <a:gd name="connsiteX2437" fmla="*/ 4596766 w 6703452"/>
              <a:gd name="connsiteY2437" fmla="*/ 776378 h 6099980"/>
              <a:gd name="connsiteX2438" fmla="*/ 4600576 w 6703452"/>
              <a:gd name="connsiteY2438" fmla="*/ 783998 h 6099980"/>
              <a:gd name="connsiteX2439" fmla="*/ 4531996 w 6703452"/>
              <a:gd name="connsiteY2439" fmla="*/ 752566 h 6099980"/>
              <a:gd name="connsiteX2440" fmla="*/ 4471036 w 6703452"/>
              <a:gd name="connsiteY2440" fmla="*/ 725896 h 6099980"/>
              <a:gd name="connsiteX2441" fmla="*/ 4466272 w 6703452"/>
              <a:gd name="connsiteY2441" fmla="*/ 729706 h 6099980"/>
              <a:gd name="connsiteX2442" fmla="*/ 4618672 w 6703452"/>
              <a:gd name="connsiteY2442" fmla="*/ 798285 h 6099980"/>
              <a:gd name="connsiteX2443" fmla="*/ 4563428 w 6703452"/>
              <a:gd name="connsiteY2443" fmla="*/ 779235 h 6099980"/>
              <a:gd name="connsiteX2444" fmla="*/ 4506278 w 6703452"/>
              <a:gd name="connsiteY2444" fmla="*/ 755423 h 6099980"/>
              <a:gd name="connsiteX2445" fmla="*/ 4535804 w 6703452"/>
              <a:gd name="connsiteY2445" fmla="*/ 765901 h 6099980"/>
              <a:gd name="connsiteX2446" fmla="*/ 4508184 w 6703452"/>
              <a:gd name="connsiteY2446" fmla="*/ 751613 h 6099980"/>
              <a:gd name="connsiteX2447" fmla="*/ 4463416 w 6703452"/>
              <a:gd name="connsiteY2447" fmla="*/ 730658 h 6099980"/>
              <a:gd name="connsiteX2448" fmla="*/ 4437698 w 6703452"/>
              <a:gd name="connsiteY2448" fmla="*/ 718276 h 6099980"/>
              <a:gd name="connsiteX2449" fmla="*/ 4377692 w 6703452"/>
              <a:gd name="connsiteY2449" fmla="*/ 703035 h 6099980"/>
              <a:gd name="connsiteX2450" fmla="*/ 4392930 w 6703452"/>
              <a:gd name="connsiteY2450" fmla="*/ 705893 h 6099980"/>
              <a:gd name="connsiteX2451" fmla="*/ 4363404 w 6703452"/>
              <a:gd name="connsiteY2451" fmla="*/ 697321 h 6099980"/>
              <a:gd name="connsiteX2452" fmla="*/ 4339592 w 6703452"/>
              <a:gd name="connsiteY2452" fmla="*/ 693510 h 6099980"/>
              <a:gd name="connsiteX2453" fmla="*/ 4314826 w 6703452"/>
              <a:gd name="connsiteY2453" fmla="*/ 690653 h 6099980"/>
              <a:gd name="connsiteX2454" fmla="*/ 4279584 w 6703452"/>
              <a:gd name="connsiteY2454" fmla="*/ 687796 h 6099980"/>
              <a:gd name="connsiteX2455" fmla="*/ 4325304 w 6703452"/>
              <a:gd name="connsiteY2455" fmla="*/ 694463 h 6099980"/>
              <a:gd name="connsiteX2456" fmla="*/ 4368166 w 6703452"/>
              <a:gd name="connsiteY2456" fmla="*/ 703988 h 6099980"/>
              <a:gd name="connsiteX2457" fmla="*/ 4413886 w 6703452"/>
              <a:gd name="connsiteY2457" fmla="*/ 716371 h 6099980"/>
              <a:gd name="connsiteX2458" fmla="*/ 4451986 w 6703452"/>
              <a:gd name="connsiteY2458" fmla="*/ 729706 h 6099980"/>
              <a:gd name="connsiteX2459" fmla="*/ 4415792 w 6703452"/>
              <a:gd name="connsiteY2459" fmla="*/ 717323 h 6099980"/>
              <a:gd name="connsiteX2460" fmla="*/ 4385312 w 6703452"/>
              <a:gd name="connsiteY2460" fmla="*/ 709703 h 6099980"/>
              <a:gd name="connsiteX2461" fmla="*/ 4370070 w 6703452"/>
              <a:gd name="connsiteY2461" fmla="*/ 705893 h 6099980"/>
              <a:gd name="connsiteX2462" fmla="*/ 4354830 w 6703452"/>
              <a:gd name="connsiteY2462" fmla="*/ 703035 h 6099980"/>
              <a:gd name="connsiteX2463" fmla="*/ 4325304 w 6703452"/>
              <a:gd name="connsiteY2463" fmla="*/ 698273 h 6099980"/>
              <a:gd name="connsiteX2464" fmla="*/ 4298632 w 6703452"/>
              <a:gd name="connsiteY2464" fmla="*/ 696368 h 6099980"/>
              <a:gd name="connsiteX2465" fmla="*/ 4261486 w 6703452"/>
              <a:gd name="connsiteY2465" fmla="*/ 694463 h 6099980"/>
              <a:gd name="connsiteX2466" fmla="*/ 4092892 w 6703452"/>
              <a:gd name="connsiteY2466" fmla="*/ 709703 h 6099980"/>
              <a:gd name="connsiteX2467" fmla="*/ 4124324 w 6703452"/>
              <a:gd name="connsiteY2467" fmla="*/ 701131 h 6099980"/>
              <a:gd name="connsiteX2468" fmla="*/ 4137660 w 6703452"/>
              <a:gd name="connsiteY2468" fmla="*/ 697321 h 6099980"/>
              <a:gd name="connsiteX2469" fmla="*/ 4143376 w 6703452"/>
              <a:gd name="connsiteY2469" fmla="*/ 691606 h 6099980"/>
              <a:gd name="connsiteX2470" fmla="*/ 4170998 w 6703452"/>
              <a:gd name="connsiteY2470" fmla="*/ 683985 h 6099980"/>
              <a:gd name="connsiteX2471" fmla="*/ 4212908 w 6703452"/>
              <a:gd name="connsiteY2471" fmla="*/ 680176 h 6099980"/>
              <a:gd name="connsiteX2472" fmla="*/ 4244340 w 6703452"/>
              <a:gd name="connsiteY2472" fmla="*/ 680176 h 6099980"/>
              <a:gd name="connsiteX2473" fmla="*/ 4253866 w 6703452"/>
              <a:gd name="connsiteY2473" fmla="*/ 680176 h 6099980"/>
              <a:gd name="connsiteX2474" fmla="*/ 4290060 w 6703452"/>
              <a:gd name="connsiteY2474" fmla="*/ 684938 h 6099980"/>
              <a:gd name="connsiteX2475" fmla="*/ 4342448 w 6703452"/>
              <a:gd name="connsiteY2475" fmla="*/ 690653 h 6099980"/>
              <a:gd name="connsiteX2476" fmla="*/ 4371024 w 6703452"/>
              <a:gd name="connsiteY2476" fmla="*/ 694463 h 6099980"/>
              <a:gd name="connsiteX2477" fmla="*/ 4397692 w 6703452"/>
              <a:gd name="connsiteY2477" fmla="*/ 700178 h 6099980"/>
              <a:gd name="connsiteX2478" fmla="*/ 4422458 w 6703452"/>
              <a:gd name="connsiteY2478" fmla="*/ 705893 h 6099980"/>
              <a:gd name="connsiteX2479" fmla="*/ 4443412 w 6703452"/>
              <a:gd name="connsiteY2479" fmla="*/ 712560 h 6099980"/>
              <a:gd name="connsiteX2480" fmla="*/ 4448176 w 6703452"/>
              <a:gd name="connsiteY2480" fmla="*/ 710656 h 6099980"/>
              <a:gd name="connsiteX2481" fmla="*/ 4439604 w 6703452"/>
              <a:gd name="connsiteY2481" fmla="*/ 705893 h 6099980"/>
              <a:gd name="connsiteX2482" fmla="*/ 4424364 w 6703452"/>
              <a:gd name="connsiteY2482" fmla="*/ 699226 h 6099980"/>
              <a:gd name="connsiteX2483" fmla="*/ 4397692 w 6703452"/>
              <a:gd name="connsiteY2483" fmla="*/ 691606 h 6099980"/>
              <a:gd name="connsiteX2484" fmla="*/ 4396740 w 6703452"/>
              <a:gd name="connsiteY2484" fmla="*/ 693510 h 6099980"/>
              <a:gd name="connsiteX2485" fmla="*/ 4359592 w 6703452"/>
              <a:gd name="connsiteY2485" fmla="*/ 687796 h 6099980"/>
              <a:gd name="connsiteX2486" fmla="*/ 4331970 w 6703452"/>
              <a:gd name="connsiteY2486" fmla="*/ 683985 h 6099980"/>
              <a:gd name="connsiteX2487" fmla="*/ 4324352 w 6703452"/>
              <a:gd name="connsiteY2487" fmla="*/ 683033 h 6099980"/>
              <a:gd name="connsiteX2488" fmla="*/ 4316730 w 6703452"/>
              <a:gd name="connsiteY2488" fmla="*/ 682081 h 6099980"/>
              <a:gd name="connsiteX2489" fmla="*/ 4300538 w 6703452"/>
              <a:gd name="connsiteY2489" fmla="*/ 681128 h 6099980"/>
              <a:gd name="connsiteX2490" fmla="*/ 4284344 w 6703452"/>
              <a:gd name="connsiteY2490" fmla="*/ 679223 h 6099980"/>
              <a:gd name="connsiteX2491" fmla="*/ 4267200 w 6703452"/>
              <a:gd name="connsiteY2491" fmla="*/ 678271 h 6099980"/>
              <a:gd name="connsiteX2492" fmla="*/ 4233864 w 6703452"/>
              <a:gd name="connsiteY2492" fmla="*/ 677318 h 6099980"/>
              <a:gd name="connsiteX2493" fmla="*/ 4249104 w 6703452"/>
              <a:gd name="connsiteY2493" fmla="*/ 669698 h 6099980"/>
              <a:gd name="connsiteX2494" fmla="*/ 4121468 w 6703452"/>
              <a:gd name="connsiteY2494" fmla="*/ 679223 h 6099980"/>
              <a:gd name="connsiteX2495" fmla="*/ 4132898 w 6703452"/>
              <a:gd name="connsiteY2495" fmla="*/ 677318 h 6099980"/>
              <a:gd name="connsiteX2496" fmla="*/ 4037292 w 6703452"/>
              <a:gd name="connsiteY2496" fmla="*/ 698868 h 6099980"/>
              <a:gd name="connsiteX2497" fmla="*/ 4029036 w 6703452"/>
              <a:gd name="connsiteY2497" fmla="*/ 702432 h 6099980"/>
              <a:gd name="connsiteX2498" fmla="*/ 4077652 w 6703452"/>
              <a:gd name="connsiteY2498" fmla="*/ 692557 h 6099980"/>
              <a:gd name="connsiteX2499" fmla="*/ 4022766 w 6703452"/>
              <a:gd name="connsiteY2499" fmla="*/ 706487 h 6099980"/>
              <a:gd name="connsiteX2500" fmla="*/ 4000150 w 6703452"/>
              <a:gd name="connsiteY2500" fmla="*/ 714904 h 6099980"/>
              <a:gd name="connsiteX2501" fmla="*/ 3954504 w 6703452"/>
              <a:gd name="connsiteY2501" fmla="*/ 734611 h 6099980"/>
              <a:gd name="connsiteX2502" fmla="*/ 3934778 w 6703452"/>
              <a:gd name="connsiteY2502" fmla="*/ 744945 h 6099980"/>
              <a:gd name="connsiteX2503" fmla="*/ 3896678 w 6703452"/>
              <a:gd name="connsiteY2503" fmla="*/ 767805 h 6099980"/>
              <a:gd name="connsiteX2504" fmla="*/ 3877628 w 6703452"/>
              <a:gd name="connsiteY2504" fmla="*/ 780187 h 6099980"/>
              <a:gd name="connsiteX2505" fmla="*/ 3858578 w 6703452"/>
              <a:gd name="connsiteY2505" fmla="*/ 794475 h 6099980"/>
              <a:gd name="connsiteX2506" fmla="*/ 3838576 w 6703452"/>
              <a:gd name="connsiteY2506" fmla="*/ 808762 h 6099980"/>
              <a:gd name="connsiteX2507" fmla="*/ 3819526 w 6703452"/>
              <a:gd name="connsiteY2507" fmla="*/ 825907 h 6099980"/>
              <a:gd name="connsiteX2508" fmla="*/ 3798570 w 6703452"/>
              <a:gd name="connsiteY2508" fmla="*/ 844005 h 6099980"/>
              <a:gd name="connsiteX2509" fmla="*/ 3777616 w 6703452"/>
              <a:gd name="connsiteY2509" fmla="*/ 864959 h 6099980"/>
              <a:gd name="connsiteX2510" fmla="*/ 3766186 w 6703452"/>
              <a:gd name="connsiteY2510" fmla="*/ 875437 h 6099980"/>
              <a:gd name="connsiteX2511" fmla="*/ 3755708 w 6703452"/>
              <a:gd name="connsiteY2511" fmla="*/ 887820 h 6099980"/>
              <a:gd name="connsiteX2512" fmla="*/ 3751276 w 6703452"/>
              <a:gd name="connsiteY2512" fmla="*/ 892807 h 6099980"/>
              <a:gd name="connsiteX2513" fmla="*/ 3749992 w 6703452"/>
              <a:gd name="connsiteY2513" fmla="*/ 894488 h 6099980"/>
              <a:gd name="connsiteX2514" fmla="*/ 3767138 w 6703452"/>
              <a:gd name="connsiteY2514" fmla="*/ 881153 h 6099980"/>
              <a:gd name="connsiteX2515" fmla="*/ 3729992 w 6703452"/>
              <a:gd name="connsiteY2515" fmla="*/ 924968 h 6099980"/>
              <a:gd name="connsiteX2516" fmla="*/ 3713798 w 6703452"/>
              <a:gd name="connsiteY2516" fmla="*/ 947828 h 6099980"/>
              <a:gd name="connsiteX2517" fmla="*/ 3699510 w 6703452"/>
              <a:gd name="connsiteY2517" fmla="*/ 972593 h 6099980"/>
              <a:gd name="connsiteX2518" fmla="*/ 3647124 w 6703452"/>
              <a:gd name="connsiteY2518" fmla="*/ 1082131 h 6099980"/>
              <a:gd name="connsiteX2519" fmla="*/ 3658552 w 6703452"/>
              <a:gd name="connsiteY2519" fmla="*/ 1057366 h 6099980"/>
              <a:gd name="connsiteX2520" fmla="*/ 3670936 w 6703452"/>
              <a:gd name="connsiteY2520" fmla="*/ 1033553 h 6099980"/>
              <a:gd name="connsiteX2521" fmla="*/ 3697604 w 6703452"/>
              <a:gd name="connsiteY2521" fmla="*/ 986881 h 6099980"/>
              <a:gd name="connsiteX2522" fmla="*/ 3679508 w 6703452"/>
              <a:gd name="connsiteY2522" fmla="*/ 1023076 h 6099980"/>
              <a:gd name="connsiteX2523" fmla="*/ 3668078 w 6703452"/>
              <a:gd name="connsiteY2523" fmla="*/ 1049746 h 6099980"/>
              <a:gd name="connsiteX2524" fmla="*/ 3653792 w 6703452"/>
              <a:gd name="connsiteY2524" fmla="*/ 1084036 h 6099980"/>
              <a:gd name="connsiteX2525" fmla="*/ 3643312 w 6703452"/>
              <a:gd name="connsiteY2525" fmla="*/ 1114516 h 6099980"/>
              <a:gd name="connsiteX2526" fmla="*/ 3628072 w 6703452"/>
              <a:gd name="connsiteY2526" fmla="*/ 1168808 h 6099980"/>
              <a:gd name="connsiteX2527" fmla="*/ 3617596 w 6703452"/>
              <a:gd name="connsiteY2527" fmla="*/ 1178333 h 6099980"/>
              <a:gd name="connsiteX2528" fmla="*/ 3576638 w 6703452"/>
              <a:gd name="connsiteY2528" fmla="*/ 1315493 h 6099980"/>
              <a:gd name="connsiteX2529" fmla="*/ 3540444 w 6703452"/>
              <a:gd name="connsiteY2529" fmla="*/ 1464083 h 6099980"/>
              <a:gd name="connsiteX2530" fmla="*/ 3509010 w 6703452"/>
              <a:gd name="connsiteY2530" fmla="*/ 1601243 h 6099980"/>
              <a:gd name="connsiteX2531" fmla="*/ 3485198 w 6703452"/>
              <a:gd name="connsiteY2531" fmla="*/ 1705065 h 6099980"/>
              <a:gd name="connsiteX2532" fmla="*/ 3432810 w 6703452"/>
              <a:gd name="connsiteY2532" fmla="*/ 1845083 h 6099980"/>
              <a:gd name="connsiteX2533" fmla="*/ 3426144 w 6703452"/>
              <a:gd name="connsiteY2533" fmla="*/ 1861276 h 6099980"/>
              <a:gd name="connsiteX2534" fmla="*/ 3417570 w 6703452"/>
              <a:gd name="connsiteY2534" fmla="*/ 1877468 h 6099980"/>
              <a:gd name="connsiteX2535" fmla="*/ 3399472 w 6703452"/>
              <a:gd name="connsiteY2535" fmla="*/ 1914615 h 6099980"/>
              <a:gd name="connsiteX2536" fmla="*/ 3374708 w 6703452"/>
              <a:gd name="connsiteY2536" fmla="*/ 1959383 h 6099980"/>
              <a:gd name="connsiteX2537" fmla="*/ 3359468 w 6703452"/>
              <a:gd name="connsiteY2537" fmla="*/ 1985101 h 6099980"/>
              <a:gd name="connsiteX2538" fmla="*/ 3340418 w 6703452"/>
              <a:gd name="connsiteY2538" fmla="*/ 2013676 h 6099980"/>
              <a:gd name="connsiteX2539" fmla="*/ 3333750 w 6703452"/>
              <a:gd name="connsiteY2539" fmla="*/ 2027963 h 6099980"/>
              <a:gd name="connsiteX2540" fmla="*/ 3324224 w 6703452"/>
              <a:gd name="connsiteY2540" fmla="*/ 2043203 h 6099980"/>
              <a:gd name="connsiteX2541" fmla="*/ 3281364 w 6703452"/>
              <a:gd name="connsiteY2541" fmla="*/ 2090828 h 6099980"/>
              <a:gd name="connsiteX2542" fmla="*/ 3307080 w 6703452"/>
              <a:gd name="connsiteY2542" fmla="*/ 2058443 h 6099980"/>
              <a:gd name="connsiteX2543" fmla="*/ 3307080 w 6703452"/>
              <a:gd name="connsiteY2543" fmla="*/ 2055586 h 6099980"/>
              <a:gd name="connsiteX2544" fmla="*/ 3292792 w 6703452"/>
              <a:gd name="connsiteY2544" fmla="*/ 2070826 h 6099980"/>
              <a:gd name="connsiteX2545" fmla="*/ 3280410 w 6703452"/>
              <a:gd name="connsiteY2545" fmla="*/ 2084161 h 6099980"/>
              <a:gd name="connsiteX2546" fmla="*/ 3263266 w 6703452"/>
              <a:gd name="connsiteY2546" fmla="*/ 2100353 h 6099980"/>
              <a:gd name="connsiteX2547" fmla="*/ 3198972 w 6703452"/>
              <a:gd name="connsiteY2547" fmla="*/ 2153693 h 6099980"/>
              <a:gd name="connsiteX2548" fmla="*/ 3167080 w 6703452"/>
              <a:gd name="connsiteY2548" fmla="*/ 2171224 h 6099980"/>
              <a:gd name="connsiteX2549" fmla="*/ 3170872 w 6703452"/>
              <a:gd name="connsiteY2549" fmla="*/ 2168933 h 6099980"/>
              <a:gd name="connsiteX2550" fmla="*/ 3206116 w 6703452"/>
              <a:gd name="connsiteY2550" fmla="*/ 2144168 h 6099980"/>
              <a:gd name="connsiteX2551" fmla="*/ 3231832 w 6703452"/>
              <a:gd name="connsiteY2551" fmla="*/ 2124166 h 6099980"/>
              <a:gd name="connsiteX2552" fmla="*/ 3248978 w 6703452"/>
              <a:gd name="connsiteY2552" fmla="*/ 2110831 h 6099980"/>
              <a:gd name="connsiteX2553" fmla="*/ 3268028 w 6703452"/>
              <a:gd name="connsiteY2553" fmla="*/ 2093686 h 6099980"/>
              <a:gd name="connsiteX2554" fmla="*/ 3261360 w 6703452"/>
              <a:gd name="connsiteY2554" fmla="*/ 2098448 h 6099980"/>
              <a:gd name="connsiteX2555" fmla="*/ 3250884 w 6703452"/>
              <a:gd name="connsiteY2555" fmla="*/ 2107021 h 6099980"/>
              <a:gd name="connsiteX2556" fmla="*/ 3237548 w 6703452"/>
              <a:gd name="connsiteY2556" fmla="*/ 2117498 h 6099980"/>
              <a:gd name="connsiteX2557" fmla="*/ 3207068 w 6703452"/>
              <a:gd name="connsiteY2557" fmla="*/ 2140358 h 6099980"/>
              <a:gd name="connsiteX2558" fmla="*/ 3180398 w 6703452"/>
              <a:gd name="connsiteY2558" fmla="*/ 2158456 h 6099980"/>
              <a:gd name="connsiteX2559" fmla="*/ 3189924 w 6703452"/>
              <a:gd name="connsiteY2559" fmla="*/ 2149883 h 6099980"/>
              <a:gd name="connsiteX2560" fmla="*/ 3214688 w 6703452"/>
              <a:gd name="connsiteY2560" fmla="*/ 2130833 h 6099980"/>
              <a:gd name="connsiteX2561" fmla="*/ 3229928 w 6703452"/>
              <a:gd name="connsiteY2561" fmla="*/ 2117498 h 6099980"/>
              <a:gd name="connsiteX2562" fmla="*/ 3246120 w 6703452"/>
              <a:gd name="connsiteY2562" fmla="*/ 2103211 h 6099980"/>
              <a:gd name="connsiteX2563" fmla="*/ 3262312 w 6703452"/>
              <a:gd name="connsiteY2563" fmla="*/ 2087971 h 6099980"/>
              <a:gd name="connsiteX2564" fmla="*/ 3277552 w 6703452"/>
              <a:gd name="connsiteY2564" fmla="*/ 2072731 h 6099980"/>
              <a:gd name="connsiteX2565" fmla="*/ 3302318 w 6703452"/>
              <a:gd name="connsiteY2565" fmla="*/ 2044156 h 6099980"/>
              <a:gd name="connsiteX2566" fmla="*/ 3315652 w 6703452"/>
              <a:gd name="connsiteY2566" fmla="*/ 2025106 h 6099980"/>
              <a:gd name="connsiteX2567" fmla="*/ 3293744 w 6703452"/>
              <a:gd name="connsiteY2567" fmla="*/ 2046061 h 6099980"/>
              <a:gd name="connsiteX2568" fmla="*/ 3256598 w 6703452"/>
              <a:gd name="connsiteY2568" fmla="*/ 2085113 h 6099980"/>
              <a:gd name="connsiteX2569" fmla="*/ 3239452 w 6703452"/>
              <a:gd name="connsiteY2569" fmla="*/ 2102258 h 6099980"/>
              <a:gd name="connsiteX2570" fmla="*/ 3222308 w 6703452"/>
              <a:gd name="connsiteY2570" fmla="*/ 2116546 h 6099980"/>
              <a:gd name="connsiteX2571" fmla="*/ 3190876 w 6703452"/>
              <a:gd name="connsiteY2571" fmla="*/ 2142263 h 6099980"/>
              <a:gd name="connsiteX2572" fmla="*/ 3160396 w 6703452"/>
              <a:gd name="connsiteY2572" fmla="*/ 2164171 h 6099980"/>
              <a:gd name="connsiteX2573" fmla="*/ 3008948 w 6703452"/>
              <a:gd name="connsiteY2573" fmla="*/ 2225131 h 6099980"/>
              <a:gd name="connsiteX2574" fmla="*/ 3052764 w 6703452"/>
              <a:gd name="connsiteY2574" fmla="*/ 2210843 h 6099980"/>
              <a:gd name="connsiteX2575" fmla="*/ 3077528 w 6703452"/>
              <a:gd name="connsiteY2575" fmla="*/ 2201318 h 6099980"/>
              <a:gd name="connsiteX2576" fmla="*/ 3089910 w 6703452"/>
              <a:gd name="connsiteY2576" fmla="*/ 2196556 h 6099980"/>
              <a:gd name="connsiteX2577" fmla="*/ 3102292 w 6703452"/>
              <a:gd name="connsiteY2577" fmla="*/ 2190841 h 6099980"/>
              <a:gd name="connsiteX2578" fmla="*/ 3195638 w 6703452"/>
              <a:gd name="connsiteY2578" fmla="*/ 2132738 h 6099980"/>
              <a:gd name="connsiteX2579" fmla="*/ 3171824 w 6703452"/>
              <a:gd name="connsiteY2579" fmla="*/ 2147978 h 6099980"/>
              <a:gd name="connsiteX2580" fmla="*/ 3160396 w 6703452"/>
              <a:gd name="connsiteY2580" fmla="*/ 2155598 h 6099980"/>
              <a:gd name="connsiteX2581" fmla="*/ 3148012 w 6703452"/>
              <a:gd name="connsiteY2581" fmla="*/ 2162266 h 6099980"/>
              <a:gd name="connsiteX2582" fmla="*/ 3123248 w 6703452"/>
              <a:gd name="connsiteY2582" fmla="*/ 2174648 h 6099980"/>
              <a:gd name="connsiteX2583" fmla="*/ 3097530 w 6703452"/>
              <a:gd name="connsiteY2583" fmla="*/ 2186078 h 6099980"/>
              <a:gd name="connsiteX2584" fmla="*/ 3027762 w 6703452"/>
              <a:gd name="connsiteY2584" fmla="*/ 2214702 h 6099980"/>
              <a:gd name="connsiteX2585" fmla="*/ 2965252 w 6703452"/>
              <a:gd name="connsiteY2585" fmla="*/ 2227512 h 6099980"/>
              <a:gd name="connsiteX2586" fmla="*/ 2917508 w 6703452"/>
              <a:gd name="connsiteY2586" fmla="*/ 2234656 h 6099980"/>
              <a:gd name="connsiteX2587" fmla="*/ 2847976 w 6703452"/>
              <a:gd name="connsiteY2587" fmla="*/ 2244181 h 6099980"/>
              <a:gd name="connsiteX2588" fmla="*/ 2685098 w 6703452"/>
              <a:gd name="connsiteY2588" fmla="*/ 2258468 h 6099980"/>
              <a:gd name="connsiteX2589" fmla="*/ 2735580 w 6703452"/>
              <a:gd name="connsiteY2589" fmla="*/ 2270851 h 6099980"/>
              <a:gd name="connsiteX2590" fmla="*/ 2599372 w 6703452"/>
              <a:gd name="connsiteY2590" fmla="*/ 2275613 h 6099980"/>
              <a:gd name="connsiteX2591" fmla="*/ 2546032 w 6703452"/>
              <a:gd name="connsiteY2591" fmla="*/ 2274661 h 6099980"/>
              <a:gd name="connsiteX2592" fmla="*/ 2634616 w 6703452"/>
              <a:gd name="connsiteY2592" fmla="*/ 2264183 h 6099980"/>
              <a:gd name="connsiteX2593" fmla="*/ 2649856 w 6703452"/>
              <a:gd name="connsiteY2593" fmla="*/ 2260373 h 6099980"/>
              <a:gd name="connsiteX2594" fmla="*/ 2745104 w 6703452"/>
              <a:gd name="connsiteY2594" fmla="*/ 2249896 h 6099980"/>
              <a:gd name="connsiteX2595" fmla="*/ 2676524 w 6703452"/>
              <a:gd name="connsiteY2595" fmla="*/ 2241323 h 6099980"/>
              <a:gd name="connsiteX2596" fmla="*/ 2631758 w 6703452"/>
              <a:gd name="connsiteY2596" fmla="*/ 2247991 h 6099980"/>
              <a:gd name="connsiteX2597" fmla="*/ 2587944 w 6703452"/>
              <a:gd name="connsiteY2597" fmla="*/ 2253706 h 6099980"/>
              <a:gd name="connsiteX2598" fmla="*/ 2577466 w 6703452"/>
              <a:gd name="connsiteY2598" fmla="*/ 2252753 h 6099980"/>
              <a:gd name="connsiteX2599" fmla="*/ 2513648 w 6703452"/>
              <a:gd name="connsiteY2599" fmla="*/ 2261326 h 6099980"/>
              <a:gd name="connsiteX2600" fmla="*/ 2442210 w 6703452"/>
              <a:gd name="connsiteY2600" fmla="*/ 2275613 h 6099980"/>
              <a:gd name="connsiteX2601" fmla="*/ 2458404 w 6703452"/>
              <a:gd name="connsiteY2601" fmla="*/ 2270851 h 6099980"/>
              <a:gd name="connsiteX2602" fmla="*/ 2406968 w 6703452"/>
              <a:gd name="connsiteY2602" fmla="*/ 2281328 h 6099980"/>
              <a:gd name="connsiteX2603" fmla="*/ 2371724 w 6703452"/>
              <a:gd name="connsiteY2603" fmla="*/ 2291806 h 6099980"/>
              <a:gd name="connsiteX2604" fmla="*/ 2339340 w 6703452"/>
              <a:gd name="connsiteY2604" fmla="*/ 2303236 h 6099980"/>
              <a:gd name="connsiteX2605" fmla="*/ 2295524 w 6703452"/>
              <a:gd name="connsiteY2605" fmla="*/ 2316571 h 6099980"/>
              <a:gd name="connsiteX2606" fmla="*/ 2278380 w 6703452"/>
              <a:gd name="connsiteY2606" fmla="*/ 2327048 h 6099980"/>
              <a:gd name="connsiteX2607" fmla="*/ 2244090 w 6703452"/>
              <a:gd name="connsiteY2607" fmla="*/ 2341336 h 6099980"/>
              <a:gd name="connsiteX2608" fmla="*/ 2209800 w 6703452"/>
              <a:gd name="connsiteY2608" fmla="*/ 2358481 h 6099980"/>
              <a:gd name="connsiteX2609" fmla="*/ 2258378 w 6703452"/>
              <a:gd name="connsiteY2609" fmla="*/ 2339431 h 6099980"/>
              <a:gd name="connsiteX2610" fmla="*/ 2307908 w 6703452"/>
              <a:gd name="connsiteY2610" fmla="*/ 2324191 h 6099980"/>
              <a:gd name="connsiteX2611" fmla="*/ 2370772 w 6703452"/>
              <a:gd name="connsiteY2611" fmla="*/ 2307046 h 6099980"/>
              <a:gd name="connsiteX2612" fmla="*/ 2411730 w 6703452"/>
              <a:gd name="connsiteY2612" fmla="*/ 2297521 h 6099980"/>
              <a:gd name="connsiteX2613" fmla="*/ 2460308 w 6703452"/>
              <a:gd name="connsiteY2613" fmla="*/ 2287043 h 6099980"/>
              <a:gd name="connsiteX2614" fmla="*/ 2476500 w 6703452"/>
              <a:gd name="connsiteY2614" fmla="*/ 2279423 h 6099980"/>
              <a:gd name="connsiteX2615" fmla="*/ 2491740 w 6703452"/>
              <a:gd name="connsiteY2615" fmla="*/ 2274661 h 6099980"/>
              <a:gd name="connsiteX2616" fmla="*/ 2505076 w 6703452"/>
              <a:gd name="connsiteY2616" fmla="*/ 2271803 h 6099980"/>
              <a:gd name="connsiteX2617" fmla="*/ 2524124 w 6703452"/>
              <a:gd name="connsiteY2617" fmla="*/ 2268946 h 6099980"/>
              <a:gd name="connsiteX2618" fmla="*/ 2500312 w 6703452"/>
              <a:gd name="connsiteY2618" fmla="*/ 2271803 h 6099980"/>
              <a:gd name="connsiteX2619" fmla="*/ 2476500 w 6703452"/>
              <a:gd name="connsiteY2619" fmla="*/ 2276566 h 6099980"/>
              <a:gd name="connsiteX2620" fmla="*/ 2429828 w 6703452"/>
              <a:gd name="connsiteY2620" fmla="*/ 2286091 h 6099980"/>
              <a:gd name="connsiteX2621" fmla="*/ 2483168 w 6703452"/>
              <a:gd name="connsiteY2621" fmla="*/ 2272756 h 6099980"/>
              <a:gd name="connsiteX2622" fmla="*/ 2506028 w 6703452"/>
              <a:gd name="connsiteY2622" fmla="*/ 2268946 h 6099980"/>
              <a:gd name="connsiteX2623" fmla="*/ 2528888 w 6703452"/>
              <a:gd name="connsiteY2623" fmla="*/ 2267041 h 6099980"/>
              <a:gd name="connsiteX2624" fmla="*/ 2574608 w 6703452"/>
              <a:gd name="connsiteY2624" fmla="*/ 2262278 h 6099980"/>
              <a:gd name="connsiteX2625" fmla="*/ 2494598 w 6703452"/>
              <a:gd name="connsiteY2625" fmla="*/ 2277518 h 6099980"/>
              <a:gd name="connsiteX2626" fmla="*/ 2465070 w 6703452"/>
              <a:gd name="connsiteY2626" fmla="*/ 2288948 h 6099980"/>
              <a:gd name="connsiteX2627" fmla="*/ 2406968 w 6703452"/>
              <a:gd name="connsiteY2627" fmla="*/ 2301331 h 6099980"/>
              <a:gd name="connsiteX2628" fmla="*/ 2375536 w 6703452"/>
              <a:gd name="connsiteY2628" fmla="*/ 2308951 h 6099980"/>
              <a:gd name="connsiteX2629" fmla="*/ 2316480 w 6703452"/>
              <a:gd name="connsiteY2629" fmla="*/ 2328001 h 6099980"/>
              <a:gd name="connsiteX2630" fmla="*/ 2286000 w 6703452"/>
              <a:gd name="connsiteY2630" fmla="*/ 2334668 h 6099980"/>
              <a:gd name="connsiteX2631" fmla="*/ 2250758 w 6703452"/>
              <a:gd name="connsiteY2631" fmla="*/ 2346098 h 6099980"/>
              <a:gd name="connsiteX2632" fmla="*/ 2206944 w 6703452"/>
              <a:gd name="connsiteY2632" fmla="*/ 2363243 h 6099980"/>
              <a:gd name="connsiteX2633" fmla="*/ 2019300 w 6703452"/>
              <a:gd name="connsiteY2633" fmla="*/ 2464208 h 6099980"/>
              <a:gd name="connsiteX2634" fmla="*/ 2066924 w 6703452"/>
              <a:gd name="connsiteY2634" fmla="*/ 2432776 h 6099980"/>
              <a:gd name="connsiteX2635" fmla="*/ 2066924 w 6703452"/>
              <a:gd name="connsiteY2635" fmla="*/ 2428013 h 6099980"/>
              <a:gd name="connsiteX2636" fmla="*/ 2009776 w 6703452"/>
              <a:gd name="connsiteY2636" fmla="*/ 2463256 h 6099980"/>
              <a:gd name="connsiteX2637" fmla="*/ 1965008 w 6703452"/>
              <a:gd name="connsiteY2637" fmla="*/ 2500403 h 6099980"/>
              <a:gd name="connsiteX2638" fmla="*/ 1959292 w 6703452"/>
              <a:gd name="connsiteY2638" fmla="*/ 2502308 h 6099980"/>
              <a:gd name="connsiteX2639" fmla="*/ 1920240 w 6703452"/>
              <a:gd name="connsiteY2639" fmla="*/ 2536598 h 6099980"/>
              <a:gd name="connsiteX2640" fmla="*/ 1906904 w 6703452"/>
              <a:gd name="connsiteY2640" fmla="*/ 2548981 h 6099980"/>
              <a:gd name="connsiteX2641" fmla="*/ 1896428 w 6703452"/>
              <a:gd name="connsiteY2641" fmla="*/ 2561363 h 6099980"/>
              <a:gd name="connsiteX2642" fmla="*/ 1873568 w 6703452"/>
              <a:gd name="connsiteY2642" fmla="*/ 2586128 h 6099980"/>
              <a:gd name="connsiteX2643" fmla="*/ 1858328 w 6703452"/>
              <a:gd name="connsiteY2643" fmla="*/ 2602321 h 6099980"/>
              <a:gd name="connsiteX2644" fmla="*/ 1839278 w 6703452"/>
              <a:gd name="connsiteY2644" fmla="*/ 2624228 h 6099980"/>
              <a:gd name="connsiteX2645" fmla="*/ 1841184 w 6703452"/>
              <a:gd name="connsiteY2645" fmla="*/ 2608036 h 6099980"/>
              <a:gd name="connsiteX2646" fmla="*/ 1824038 w 6703452"/>
              <a:gd name="connsiteY2646" fmla="*/ 2622323 h 6099980"/>
              <a:gd name="connsiteX2647" fmla="*/ 1795464 w 6703452"/>
              <a:gd name="connsiteY2647" fmla="*/ 2649946 h 6099980"/>
              <a:gd name="connsiteX2648" fmla="*/ 1757364 w 6703452"/>
              <a:gd name="connsiteY2648" fmla="*/ 2693761 h 6099980"/>
              <a:gd name="connsiteX2649" fmla="*/ 1735456 w 6703452"/>
              <a:gd name="connsiteY2649" fmla="*/ 2723288 h 6099980"/>
              <a:gd name="connsiteX2650" fmla="*/ 1712596 w 6703452"/>
              <a:gd name="connsiteY2650" fmla="*/ 2757578 h 6099980"/>
              <a:gd name="connsiteX2651" fmla="*/ 1699260 w 6703452"/>
              <a:gd name="connsiteY2651" fmla="*/ 2781391 h 6099980"/>
              <a:gd name="connsiteX2652" fmla="*/ 1687830 w 6703452"/>
              <a:gd name="connsiteY2652" fmla="*/ 2800441 h 6099980"/>
              <a:gd name="connsiteX2653" fmla="*/ 1675448 w 6703452"/>
              <a:gd name="connsiteY2653" fmla="*/ 2823301 h 6099980"/>
              <a:gd name="connsiteX2654" fmla="*/ 1681164 w 6703452"/>
              <a:gd name="connsiteY2654" fmla="*/ 2810918 h 6099980"/>
              <a:gd name="connsiteX2655" fmla="*/ 1660208 w 6703452"/>
              <a:gd name="connsiteY2655" fmla="*/ 2844256 h 6099980"/>
              <a:gd name="connsiteX2656" fmla="*/ 1640204 w 6703452"/>
              <a:gd name="connsiteY2656" fmla="*/ 2878546 h 6099980"/>
              <a:gd name="connsiteX2657" fmla="*/ 1644968 w 6703452"/>
              <a:gd name="connsiteY2657" fmla="*/ 2867116 h 6099980"/>
              <a:gd name="connsiteX2658" fmla="*/ 1650684 w 6703452"/>
              <a:gd name="connsiteY2658" fmla="*/ 2855686 h 6099980"/>
              <a:gd name="connsiteX2659" fmla="*/ 1662112 w 6703452"/>
              <a:gd name="connsiteY2659" fmla="*/ 2832826 h 6099980"/>
              <a:gd name="connsiteX2660" fmla="*/ 1674496 w 6703452"/>
              <a:gd name="connsiteY2660" fmla="*/ 2810918 h 6099980"/>
              <a:gd name="connsiteX2661" fmla="*/ 1681164 w 6703452"/>
              <a:gd name="connsiteY2661" fmla="*/ 2799488 h 6099980"/>
              <a:gd name="connsiteX2662" fmla="*/ 1687830 w 6703452"/>
              <a:gd name="connsiteY2662" fmla="*/ 2789011 h 6099980"/>
              <a:gd name="connsiteX2663" fmla="*/ 1715452 w 6703452"/>
              <a:gd name="connsiteY2663" fmla="*/ 2746148 h 6099980"/>
              <a:gd name="connsiteX2664" fmla="*/ 1743076 w 6703452"/>
              <a:gd name="connsiteY2664" fmla="*/ 2704238 h 6099980"/>
              <a:gd name="connsiteX2665" fmla="*/ 1742124 w 6703452"/>
              <a:gd name="connsiteY2665" fmla="*/ 2696618 h 6099980"/>
              <a:gd name="connsiteX2666" fmla="*/ 1767840 w 6703452"/>
              <a:gd name="connsiteY2666" fmla="*/ 2663281 h 6099980"/>
              <a:gd name="connsiteX2667" fmla="*/ 1795464 w 6703452"/>
              <a:gd name="connsiteY2667" fmla="*/ 2628991 h 6099980"/>
              <a:gd name="connsiteX2668" fmla="*/ 1842136 w 6703452"/>
              <a:gd name="connsiteY2668" fmla="*/ 2574698 h 6099980"/>
              <a:gd name="connsiteX2669" fmla="*/ 1806892 w 6703452"/>
              <a:gd name="connsiteY2669" fmla="*/ 2611846 h 6099980"/>
              <a:gd name="connsiteX2670" fmla="*/ 1792604 w 6703452"/>
              <a:gd name="connsiteY2670" fmla="*/ 2627086 h 6099980"/>
              <a:gd name="connsiteX2671" fmla="*/ 1780224 w 6703452"/>
              <a:gd name="connsiteY2671" fmla="*/ 2642326 h 6099980"/>
              <a:gd name="connsiteX2672" fmla="*/ 1754504 w 6703452"/>
              <a:gd name="connsiteY2672" fmla="*/ 2674711 h 6099980"/>
              <a:gd name="connsiteX2673" fmla="*/ 1739264 w 6703452"/>
              <a:gd name="connsiteY2673" fmla="*/ 2694713 h 6099980"/>
              <a:gd name="connsiteX2674" fmla="*/ 1721168 w 6703452"/>
              <a:gd name="connsiteY2674" fmla="*/ 2719478 h 6099980"/>
              <a:gd name="connsiteX2675" fmla="*/ 1730692 w 6703452"/>
              <a:gd name="connsiteY2675" fmla="*/ 2699476 h 6099980"/>
              <a:gd name="connsiteX2676" fmla="*/ 1743076 w 6703452"/>
              <a:gd name="connsiteY2676" fmla="*/ 2679473 h 6099980"/>
              <a:gd name="connsiteX2677" fmla="*/ 1752600 w 6703452"/>
              <a:gd name="connsiteY2677" fmla="*/ 2667091 h 6099980"/>
              <a:gd name="connsiteX2678" fmla="*/ 1745932 w 6703452"/>
              <a:gd name="connsiteY2678" fmla="*/ 2679473 h 6099980"/>
              <a:gd name="connsiteX2679" fmla="*/ 1793558 w 6703452"/>
              <a:gd name="connsiteY2679" fmla="*/ 2624228 h 6099980"/>
              <a:gd name="connsiteX2680" fmla="*/ 1836420 w 6703452"/>
              <a:gd name="connsiteY2680" fmla="*/ 2575651 h 6099980"/>
              <a:gd name="connsiteX2681" fmla="*/ 1885950 w 6703452"/>
              <a:gd name="connsiteY2681" fmla="*/ 2525168 h 6099980"/>
              <a:gd name="connsiteX2682" fmla="*/ 1916430 w 6703452"/>
              <a:gd name="connsiteY2682" fmla="*/ 2498498 h 6099980"/>
              <a:gd name="connsiteX2683" fmla="*/ 1933576 w 6703452"/>
              <a:gd name="connsiteY2683" fmla="*/ 2483258 h 6099980"/>
              <a:gd name="connsiteX2684" fmla="*/ 1952624 w 6703452"/>
              <a:gd name="connsiteY2684" fmla="*/ 2468971 h 6099980"/>
              <a:gd name="connsiteX2685" fmla="*/ 1956436 w 6703452"/>
              <a:gd name="connsiteY2685" fmla="*/ 2468018 h 6099980"/>
              <a:gd name="connsiteX2686" fmla="*/ 1987868 w 6703452"/>
              <a:gd name="connsiteY2686" fmla="*/ 2442301 h 6099980"/>
              <a:gd name="connsiteX2687" fmla="*/ 2021204 w 6703452"/>
              <a:gd name="connsiteY2687" fmla="*/ 2419441 h 6099980"/>
              <a:gd name="connsiteX2688" fmla="*/ 2089784 w 6703452"/>
              <a:gd name="connsiteY2688" fmla="*/ 2376578 h 6099980"/>
              <a:gd name="connsiteX2689" fmla="*/ 2106930 w 6703452"/>
              <a:gd name="connsiteY2689" fmla="*/ 2366101 h 6099980"/>
              <a:gd name="connsiteX2690" fmla="*/ 2125028 w 6703452"/>
              <a:gd name="connsiteY2690" fmla="*/ 2356576 h 6099980"/>
              <a:gd name="connsiteX2691" fmla="*/ 2160270 w 6703452"/>
              <a:gd name="connsiteY2691" fmla="*/ 2337526 h 6099980"/>
              <a:gd name="connsiteX2692" fmla="*/ 2196464 w 6703452"/>
              <a:gd name="connsiteY2692" fmla="*/ 2320381 h 6099980"/>
              <a:gd name="connsiteX2693" fmla="*/ 2232660 w 6703452"/>
              <a:gd name="connsiteY2693" fmla="*/ 2302283 h 6099980"/>
              <a:gd name="connsiteX2694" fmla="*/ 2202180 w 6703452"/>
              <a:gd name="connsiteY2694" fmla="*/ 2318476 h 6099980"/>
              <a:gd name="connsiteX2695" fmla="*/ 2229804 w 6703452"/>
              <a:gd name="connsiteY2695" fmla="*/ 2305141 h 6099980"/>
              <a:gd name="connsiteX2696" fmla="*/ 2263140 w 6703452"/>
              <a:gd name="connsiteY2696" fmla="*/ 2291806 h 6099980"/>
              <a:gd name="connsiteX2697" fmla="*/ 2301240 w 6703452"/>
              <a:gd name="connsiteY2697" fmla="*/ 2276566 h 6099980"/>
              <a:gd name="connsiteX2698" fmla="*/ 2344104 w 6703452"/>
              <a:gd name="connsiteY2698" fmla="*/ 2261326 h 6099980"/>
              <a:gd name="connsiteX2699" fmla="*/ 2543176 w 6703452"/>
              <a:gd name="connsiteY2699" fmla="*/ 2214653 h 6099980"/>
              <a:gd name="connsiteX2700" fmla="*/ 2544128 w 6703452"/>
              <a:gd name="connsiteY2700" fmla="*/ 2212748 h 6099980"/>
              <a:gd name="connsiteX2701" fmla="*/ 2560320 w 6703452"/>
              <a:gd name="connsiteY2701" fmla="*/ 2209891 h 6099980"/>
              <a:gd name="connsiteX2702" fmla="*/ 2609850 w 6703452"/>
              <a:gd name="connsiteY2702" fmla="*/ 2207033 h 6099980"/>
              <a:gd name="connsiteX2703" fmla="*/ 2804160 w 6703452"/>
              <a:gd name="connsiteY2703" fmla="*/ 2193698 h 6099980"/>
              <a:gd name="connsiteX2704" fmla="*/ 2737484 w 6703452"/>
              <a:gd name="connsiteY2704" fmla="*/ 2193698 h 6099980"/>
              <a:gd name="connsiteX2705" fmla="*/ 2655570 w 6703452"/>
              <a:gd name="connsiteY2705" fmla="*/ 2197508 h 6099980"/>
              <a:gd name="connsiteX2706" fmla="*/ 2603184 w 6703452"/>
              <a:gd name="connsiteY2706" fmla="*/ 2204176 h 6099980"/>
              <a:gd name="connsiteX2707" fmla="*/ 2551748 w 6703452"/>
              <a:gd name="connsiteY2707" fmla="*/ 2207033 h 6099980"/>
              <a:gd name="connsiteX2708" fmla="*/ 2495550 w 6703452"/>
              <a:gd name="connsiteY2708" fmla="*/ 2214653 h 6099980"/>
              <a:gd name="connsiteX2709" fmla="*/ 2443164 w 6703452"/>
              <a:gd name="connsiteY2709" fmla="*/ 2225131 h 6099980"/>
              <a:gd name="connsiteX2710" fmla="*/ 2420304 w 6703452"/>
              <a:gd name="connsiteY2710" fmla="*/ 2229893 h 6099980"/>
              <a:gd name="connsiteX2711" fmla="*/ 2401252 w 6703452"/>
              <a:gd name="connsiteY2711" fmla="*/ 2233703 h 6099980"/>
              <a:gd name="connsiteX2712" fmla="*/ 2334578 w 6703452"/>
              <a:gd name="connsiteY2712" fmla="*/ 2259421 h 6099980"/>
              <a:gd name="connsiteX2713" fmla="*/ 2305050 w 6703452"/>
              <a:gd name="connsiteY2713" fmla="*/ 2267041 h 6099980"/>
              <a:gd name="connsiteX2714" fmla="*/ 2286952 w 6703452"/>
              <a:gd name="connsiteY2714" fmla="*/ 2272756 h 6099980"/>
              <a:gd name="connsiteX2715" fmla="*/ 2268856 w 6703452"/>
              <a:gd name="connsiteY2715" fmla="*/ 2279423 h 6099980"/>
              <a:gd name="connsiteX2716" fmla="*/ 2230950 w 6703452"/>
              <a:gd name="connsiteY2716" fmla="*/ 2292818 h 6099980"/>
              <a:gd name="connsiteX2717" fmla="*/ 2230092 w 6703452"/>
              <a:gd name="connsiteY2717" fmla="*/ 2292061 h 6099980"/>
              <a:gd name="connsiteX2718" fmla="*/ 2246948 w 6703452"/>
              <a:gd name="connsiteY2718" fmla="*/ 2286091 h 6099980"/>
              <a:gd name="connsiteX2719" fmla="*/ 2272664 w 6703452"/>
              <a:gd name="connsiteY2719" fmla="*/ 2276566 h 6099980"/>
              <a:gd name="connsiteX2720" fmla="*/ 2299336 w 6703452"/>
              <a:gd name="connsiteY2720" fmla="*/ 2266088 h 6099980"/>
              <a:gd name="connsiteX2721" fmla="*/ 2310764 w 6703452"/>
              <a:gd name="connsiteY2721" fmla="*/ 2259421 h 6099980"/>
              <a:gd name="connsiteX2722" fmla="*/ 2266950 w 6703452"/>
              <a:gd name="connsiteY2722" fmla="*/ 2272756 h 6099980"/>
              <a:gd name="connsiteX2723" fmla="*/ 2226946 w 6703452"/>
              <a:gd name="connsiteY2723" fmla="*/ 2286686 h 6099980"/>
              <a:gd name="connsiteX2724" fmla="*/ 2226786 w 6703452"/>
              <a:gd name="connsiteY2724" fmla="*/ 2285850 h 6099980"/>
              <a:gd name="connsiteX2725" fmla="*/ 2249804 w 6703452"/>
              <a:gd name="connsiteY2725" fmla="*/ 2275613 h 6099980"/>
              <a:gd name="connsiteX2726" fmla="*/ 2226766 w 6703452"/>
              <a:gd name="connsiteY2726" fmla="*/ 2285748 h 6099980"/>
              <a:gd name="connsiteX2727" fmla="*/ 2226786 w 6703452"/>
              <a:gd name="connsiteY2727" fmla="*/ 2285850 h 6099980"/>
              <a:gd name="connsiteX2728" fmla="*/ 2150746 w 6703452"/>
              <a:gd name="connsiteY2728" fmla="*/ 2319666 h 6099980"/>
              <a:gd name="connsiteX2729" fmla="*/ 2048828 w 6703452"/>
              <a:gd name="connsiteY2729" fmla="*/ 2376578 h 6099980"/>
              <a:gd name="connsiteX2730" fmla="*/ 1868804 w 6703452"/>
              <a:gd name="connsiteY2730" fmla="*/ 2515643 h 6099980"/>
              <a:gd name="connsiteX2731" fmla="*/ 1919288 w 6703452"/>
              <a:gd name="connsiteY2731" fmla="*/ 2474686 h 6099980"/>
              <a:gd name="connsiteX2732" fmla="*/ 1884044 w 6703452"/>
              <a:gd name="connsiteY2732" fmla="*/ 2504213 h 6099980"/>
              <a:gd name="connsiteX2733" fmla="*/ 1870710 w 6703452"/>
              <a:gd name="connsiteY2733" fmla="*/ 2515643 h 6099980"/>
              <a:gd name="connsiteX2734" fmla="*/ 1858328 w 6703452"/>
              <a:gd name="connsiteY2734" fmla="*/ 2528026 h 6099980"/>
              <a:gd name="connsiteX2735" fmla="*/ 1832610 w 6703452"/>
              <a:gd name="connsiteY2735" fmla="*/ 2551838 h 6099980"/>
              <a:gd name="connsiteX2736" fmla="*/ 1820228 w 6703452"/>
              <a:gd name="connsiteY2736" fmla="*/ 2563268 h 6099980"/>
              <a:gd name="connsiteX2737" fmla="*/ 1809750 w 6703452"/>
              <a:gd name="connsiteY2737" fmla="*/ 2574698 h 6099980"/>
              <a:gd name="connsiteX2738" fmla="*/ 1790700 w 6703452"/>
              <a:gd name="connsiteY2738" fmla="*/ 2594701 h 6099980"/>
              <a:gd name="connsiteX2739" fmla="*/ 1769744 w 6703452"/>
              <a:gd name="connsiteY2739" fmla="*/ 2616608 h 6099980"/>
              <a:gd name="connsiteX2740" fmla="*/ 1820228 w 6703452"/>
              <a:gd name="connsiteY2740" fmla="*/ 2561363 h 6099980"/>
              <a:gd name="connsiteX2741" fmla="*/ 1849756 w 6703452"/>
              <a:gd name="connsiteY2741" fmla="*/ 2532788 h 6099980"/>
              <a:gd name="connsiteX2742" fmla="*/ 1881188 w 6703452"/>
              <a:gd name="connsiteY2742" fmla="*/ 2503261 h 6099980"/>
              <a:gd name="connsiteX2743" fmla="*/ 1864044 w 6703452"/>
              <a:gd name="connsiteY2743" fmla="*/ 2515643 h 6099980"/>
              <a:gd name="connsiteX2744" fmla="*/ 1827848 w 6703452"/>
              <a:gd name="connsiteY2744" fmla="*/ 2549933 h 6099980"/>
              <a:gd name="connsiteX2745" fmla="*/ 1818324 w 6703452"/>
              <a:gd name="connsiteY2745" fmla="*/ 2559458 h 6099980"/>
              <a:gd name="connsiteX2746" fmla="*/ 1808798 w 6703452"/>
              <a:gd name="connsiteY2746" fmla="*/ 2568983 h 6099980"/>
              <a:gd name="connsiteX2747" fmla="*/ 1792604 w 6703452"/>
              <a:gd name="connsiteY2747" fmla="*/ 2587081 h 6099980"/>
              <a:gd name="connsiteX2748" fmla="*/ 1773556 w 6703452"/>
              <a:gd name="connsiteY2748" fmla="*/ 2606131 h 6099980"/>
              <a:gd name="connsiteX2749" fmla="*/ 1747838 w 6703452"/>
              <a:gd name="connsiteY2749" fmla="*/ 2640421 h 6099980"/>
              <a:gd name="connsiteX2750" fmla="*/ 1723072 w 6703452"/>
              <a:gd name="connsiteY2750" fmla="*/ 2674711 h 6099980"/>
              <a:gd name="connsiteX2751" fmla="*/ 1677352 w 6703452"/>
              <a:gd name="connsiteY2751" fmla="*/ 2747101 h 6099980"/>
              <a:gd name="connsiteX2752" fmla="*/ 1720216 w 6703452"/>
              <a:gd name="connsiteY2752" fmla="*/ 2686141 h 6099980"/>
              <a:gd name="connsiteX2753" fmla="*/ 1689736 w 6703452"/>
              <a:gd name="connsiteY2753" fmla="*/ 2729956 h 6099980"/>
              <a:gd name="connsiteX2754" fmla="*/ 1669732 w 6703452"/>
              <a:gd name="connsiteY2754" fmla="*/ 2761388 h 6099980"/>
              <a:gd name="connsiteX2755" fmla="*/ 1646872 w 6703452"/>
              <a:gd name="connsiteY2755" fmla="*/ 2797583 h 6099980"/>
              <a:gd name="connsiteX2756" fmla="*/ 1602104 w 6703452"/>
              <a:gd name="connsiteY2756" fmla="*/ 2879498 h 6099980"/>
              <a:gd name="connsiteX2757" fmla="*/ 1581150 w 6703452"/>
              <a:gd name="connsiteY2757" fmla="*/ 2921408 h 6099980"/>
              <a:gd name="connsiteX2758" fmla="*/ 1563052 w 6703452"/>
              <a:gd name="connsiteY2758" fmla="*/ 2962366 h 6099980"/>
              <a:gd name="connsiteX2759" fmla="*/ 1702118 w 6703452"/>
              <a:gd name="connsiteY2759" fmla="*/ 2701381 h 6099980"/>
              <a:gd name="connsiteX2760" fmla="*/ 1712596 w 6703452"/>
              <a:gd name="connsiteY2760" fmla="*/ 2672806 h 6099980"/>
              <a:gd name="connsiteX2761" fmla="*/ 1682116 w 6703452"/>
              <a:gd name="connsiteY2761" fmla="*/ 2712811 h 6099980"/>
              <a:gd name="connsiteX2762" fmla="*/ 1666042 w 6703452"/>
              <a:gd name="connsiteY2762" fmla="*/ 2738290 h 6099980"/>
              <a:gd name="connsiteX2763" fmla="*/ 1655978 w 6703452"/>
              <a:gd name="connsiteY2763" fmla="*/ 2755351 h 6099980"/>
              <a:gd name="connsiteX2764" fmla="*/ 1656398 w 6703452"/>
              <a:gd name="connsiteY2764" fmla="*/ 2754720 h 6099980"/>
              <a:gd name="connsiteX2765" fmla="*/ 1655734 w 6703452"/>
              <a:gd name="connsiteY2765" fmla="*/ 2755764 h 6099980"/>
              <a:gd name="connsiteX2766" fmla="*/ 1653540 w 6703452"/>
              <a:gd name="connsiteY2766" fmla="*/ 2759483 h 6099980"/>
              <a:gd name="connsiteX2767" fmla="*/ 1635444 w 6703452"/>
              <a:gd name="connsiteY2767" fmla="*/ 2787106 h 6099980"/>
              <a:gd name="connsiteX2768" fmla="*/ 1650684 w 6703452"/>
              <a:gd name="connsiteY2768" fmla="*/ 2758531 h 6099980"/>
              <a:gd name="connsiteX2769" fmla="*/ 1670684 w 6703452"/>
              <a:gd name="connsiteY2769" fmla="*/ 2724241 h 6099980"/>
              <a:gd name="connsiteX2770" fmla="*/ 1695450 w 6703452"/>
              <a:gd name="connsiteY2770" fmla="*/ 2687093 h 6099980"/>
              <a:gd name="connsiteX2771" fmla="*/ 1724024 w 6703452"/>
              <a:gd name="connsiteY2771" fmla="*/ 2648041 h 6099980"/>
              <a:gd name="connsiteX2772" fmla="*/ 1755458 w 6703452"/>
              <a:gd name="connsiteY2772" fmla="*/ 2608988 h 6099980"/>
              <a:gd name="connsiteX2773" fmla="*/ 1788796 w 6703452"/>
              <a:gd name="connsiteY2773" fmla="*/ 2570888 h 6099980"/>
              <a:gd name="connsiteX2774" fmla="*/ 1804988 w 6703452"/>
              <a:gd name="connsiteY2774" fmla="*/ 2552791 h 6099980"/>
              <a:gd name="connsiteX2775" fmla="*/ 1821180 w 6703452"/>
              <a:gd name="connsiteY2775" fmla="*/ 2535646 h 6099980"/>
              <a:gd name="connsiteX2776" fmla="*/ 1852612 w 6703452"/>
              <a:gd name="connsiteY2776" fmla="*/ 2503261 h 6099980"/>
              <a:gd name="connsiteX2777" fmla="*/ 1838324 w 6703452"/>
              <a:gd name="connsiteY2777" fmla="*/ 2519453 h 6099980"/>
              <a:gd name="connsiteX2778" fmla="*/ 2045970 w 6703452"/>
              <a:gd name="connsiteY2778" fmla="*/ 2362291 h 6099980"/>
              <a:gd name="connsiteX2779" fmla="*/ 2002156 w 6703452"/>
              <a:gd name="connsiteY2779" fmla="*/ 2388961 h 6099980"/>
              <a:gd name="connsiteX2780" fmla="*/ 1971676 w 6703452"/>
              <a:gd name="connsiteY2780" fmla="*/ 2410868 h 6099980"/>
              <a:gd name="connsiteX2781" fmla="*/ 2060258 w 6703452"/>
              <a:gd name="connsiteY2781" fmla="*/ 2349908 h 6099980"/>
              <a:gd name="connsiteX2782" fmla="*/ 2027872 w 6703452"/>
              <a:gd name="connsiteY2782" fmla="*/ 2367053 h 6099980"/>
              <a:gd name="connsiteX2783" fmla="*/ 2021204 w 6703452"/>
              <a:gd name="connsiteY2783" fmla="*/ 2369911 h 6099980"/>
              <a:gd name="connsiteX2784" fmla="*/ 2002156 w 6703452"/>
              <a:gd name="connsiteY2784" fmla="*/ 2380388 h 6099980"/>
              <a:gd name="connsiteX2785" fmla="*/ 2065020 w 6703452"/>
              <a:gd name="connsiteY2785" fmla="*/ 2340383 h 6099980"/>
              <a:gd name="connsiteX2786" fmla="*/ 2081212 w 6703452"/>
              <a:gd name="connsiteY2786" fmla="*/ 2330858 h 6099980"/>
              <a:gd name="connsiteX2787" fmla="*/ 2099310 w 6703452"/>
              <a:gd name="connsiteY2787" fmla="*/ 2321333 h 6099980"/>
              <a:gd name="connsiteX2788" fmla="*/ 2138364 w 6703452"/>
              <a:gd name="connsiteY2788" fmla="*/ 2301331 h 6099980"/>
              <a:gd name="connsiteX2789" fmla="*/ 2123124 w 6703452"/>
              <a:gd name="connsiteY2789" fmla="*/ 2316571 h 6099980"/>
              <a:gd name="connsiteX2790" fmla="*/ 2199324 w 6703452"/>
              <a:gd name="connsiteY2790" fmla="*/ 2282281 h 6099980"/>
              <a:gd name="connsiteX2791" fmla="*/ 2242184 w 6703452"/>
              <a:gd name="connsiteY2791" fmla="*/ 2266088 h 6099980"/>
              <a:gd name="connsiteX2792" fmla="*/ 2267904 w 6703452"/>
              <a:gd name="connsiteY2792" fmla="*/ 2256563 h 6099980"/>
              <a:gd name="connsiteX2793" fmla="*/ 2282190 w 6703452"/>
              <a:gd name="connsiteY2793" fmla="*/ 2250848 h 6099980"/>
              <a:gd name="connsiteX2794" fmla="*/ 2298384 w 6703452"/>
              <a:gd name="connsiteY2794" fmla="*/ 2245133 h 6099980"/>
              <a:gd name="connsiteX2795" fmla="*/ 2279332 w 6703452"/>
              <a:gd name="connsiteY2795" fmla="*/ 2250848 h 6099980"/>
              <a:gd name="connsiteX2796" fmla="*/ 2265998 w 6703452"/>
              <a:gd name="connsiteY2796" fmla="*/ 2255611 h 6099980"/>
              <a:gd name="connsiteX2797" fmla="*/ 2253616 w 6703452"/>
              <a:gd name="connsiteY2797" fmla="*/ 2259421 h 6099980"/>
              <a:gd name="connsiteX2798" fmla="*/ 2273618 w 6703452"/>
              <a:gd name="connsiteY2798" fmla="*/ 2248943 h 6099980"/>
              <a:gd name="connsiteX2799" fmla="*/ 2324100 w 6703452"/>
              <a:gd name="connsiteY2799" fmla="*/ 2229893 h 6099980"/>
              <a:gd name="connsiteX2800" fmla="*/ 2349818 w 6703452"/>
              <a:gd name="connsiteY2800" fmla="*/ 2221321 h 6099980"/>
              <a:gd name="connsiteX2801" fmla="*/ 2369820 w 6703452"/>
              <a:gd name="connsiteY2801" fmla="*/ 2215606 h 6099980"/>
              <a:gd name="connsiteX2802" fmla="*/ 2348864 w 6703452"/>
              <a:gd name="connsiteY2802" fmla="*/ 2220368 h 6099980"/>
              <a:gd name="connsiteX2803" fmla="*/ 2402204 w 6703452"/>
              <a:gd name="connsiteY2803" fmla="*/ 2204176 h 6099980"/>
              <a:gd name="connsiteX2804" fmla="*/ 2414588 w 6703452"/>
              <a:gd name="connsiteY2804" fmla="*/ 2201318 h 6099980"/>
              <a:gd name="connsiteX2805" fmla="*/ 2426018 w 6703452"/>
              <a:gd name="connsiteY2805" fmla="*/ 2199413 h 6099980"/>
              <a:gd name="connsiteX2806" fmla="*/ 2447924 w 6703452"/>
              <a:gd name="connsiteY2806" fmla="*/ 2197508 h 6099980"/>
              <a:gd name="connsiteX2807" fmla="*/ 2410778 w 6703452"/>
              <a:gd name="connsiteY2807" fmla="*/ 2205128 h 6099980"/>
              <a:gd name="connsiteX2808" fmla="*/ 2380298 w 6703452"/>
              <a:gd name="connsiteY2808" fmla="*/ 2212748 h 6099980"/>
              <a:gd name="connsiteX2809" fmla="*/ 2363152 w 6703452"/>
              <a:gd name="connsiteY2809" fmla="*/ 2220368 h 6099980"/>
              <a:gd name="connsiteX2810" fmla="*/ 2413636 w 6703452"/>
              <a:gd name="connsiteY2810" fmla="*/ 2207986 h 6099980"/>
              <a:gd name="connsiteX2811" fmla="*/ 2467928 w 6703452"/>
              <a:gd name="connsiteY2811" fmla="*/ 2196556 h 6099980"/>
              <a:gd name="connsiteX2812" fmla="*/ 2433638 w 6703452"/>
              <a:gd name="connsiteY2812" fmla="*/ 2205128 h 6099980"/>
              <a:gd name="connsiteX2813" fmla="*/ 2475548 w 6703452"/>
              <a:gd name="connsiteY2813" fmla="*/ 2197508 h 6099980"/>
              <a:gd name="connsiteX2814" fmla="*/ 2496504 w 6703452"/>
              <a:gd name="connsiteY2814" fmla="*/ 2194651 h 6099980"/>
              <a:gd name="connsiteX2815" fmla="*/ 2517458 w 6703452"/>
              <a:gd name="connsiteY2815" fmla="*/ 2191793 h 6099980"/>
              <a:gd name="connsiteX2816" fmla="*/ 2559368 w 6703452"/>
              <a:gd name="connsiteY2816" fmla="*/ 2187031 h 6099980"/>
              <a:gd name="connsiteX2817" fmla="*/ 2601278 w 6703452"/>
              <a:gd name="connsiteY2817" fmla="*/ 2184173 h 6099980"/>
              <a:gd name="connsiteX2818" fmla="*/ 2694624 w 6703452"/>
              <a:gd name="connsiteY2818" fmla="*/ 2167981 h 6099980"/>
              <a:gd name="connsiteX2819" fmla="*/ 2825116 w 6703452"/>
              <a:gd name="connsiteY2819" fmla="*/ 2162266 h 6099980"/>
              <a:gd name="connsiteX2820" fmla="*/ 2807970 w 6703452"/>
              <a:gd name="connsiteY2820" fmla="*/ 2164171 h 6099980"/>
              <a:gd name="connsiteX2821" fmla="*/ 2947036 w 6703452"/>
              <a:gd name="connsiteY2821" fmla="*/ 2149883 h 6099980"/>
              <a:gd name="connsiteX2822" fmla="*/ 3036570 w 6703452"/>
              <a:gd name="connsiteY2822" fmla="*/ 2122261 h 6099980"/>
              <a:gd name="connsiteX2823" fmla="*/ 3011804 w 6703452"/>
              <a:gd name="connsiteY2823" fmla="*/ 2134643 h 6099980"/>
              <a:gd name="connsiteX2824" fmla="*/ 2932748 w 6703452"/>
              <a:gd name="connsiteY2824" fmla="*/ 2159408 h 6099980"/>
              <a:gd name="connsiteX2825" fmla="*/ 2906078 w 6703452"/>
              <a:gd name="connsiteY2825" fmla="*/ 2167981 h 6099980"/>
              <a:gd name="connsiteX2826" fmla="*/ 2947988 w 6703452"/>
              <a:gd name="connsiteY2826" fmla="*/ 2162266 h 6099980"/>
              <a:gd name="connsiteX2827" fmla="*/ 3042284 w 6703452"/>
              <a:gd name="connsiteY2827" fmla="*/ 2136548 h 6099980"/>
              <a:gd name="connsiteX2828" fmla="*/ 3053716 w 6703452"/>
              <a:gd name="connsiteY2828" fmla="*/ 2132738 h 6099980"/>
              <a:gd name="connsiteX2829" fmla="*/ 3063240 w 6703452"/>
              <a:gd name="connsiteY2829" fmla="*/ 2127976 h 6099980"/>
              <a:gd name="connsiteX2830" fmla="*/ 3080384 w 6703452"/>
              <a:gd name="connsiteY2830" fmla="*/ 2120356 h 6099980"/>
              <a:gd name="connsiteX2831" fmla="*/ 3104198 w 6703452"/>
              <a:gd name="connsiteY2831" fmla="*/ 2106068 h 6099980"/>
              <a:gd name="connsiteX2832" fmla="*/ 3119438 w 6703452"/>
              <a:gd name="connsiteY2832" fmla="*/ 2096543 h 6099980"/>
              <a:gd name="connsiteX2833" fmla="*/ 3128010 w 6703452"/>
              <a:gd name="connsiteY2833" fmla="*/ 2088923 h 6099980"/>
              <a:gd name="connsiteX2834" fmla="*/ 3168968 w 6703452"/>
              <a:gd name="connsiteY2834" fmla="*/ 2050823 h 6099980"/>
              <a:gd name="connsiteX2835" fmla="*/ 3172778 w 6703452"/>
              <a:gd name="connsiteY2835" fmla="*/ 2049871 h 6099980"/>
              <a:gd name="connsiteX2836" fmla="*/ 3212784 w 6703452"/>
              <a:gd name="connsiteY2836" fmla="*/ 2008913 h 6099980"/>
              <a:gd name="connsiteX2837" fmla="*/ 3226118 w 6703452"/>
              <a:gd name="connsiteY2837" fmla="*/ 1991768 h 6099980"/>
              <a:gd name="connsiteX2838" fmla="*/ 3242310 w 6703452"/>
              <a:gd name="connsiteY2838" fmla="*/ 1968908 h 6099980"/>
              <a:gd name="connsiteX2839" fmla="*/ 3176588 w 6703452"/>
              <a:gd name="connsiteY2839" fmla="*/ 2040346 h 6099980"/>
              <a:gd name="connsiteX2840" fmla="*/ 3193732 w 6703452"/>
              <a:gd name="connsiteY2840" fmla="*/ 2021296 h 6099980"/>
              <a:gd name="connsiteX2841" fmla="*/ 3208020 w 6703452"/>
              <a:gd name="connsiteY2841" fmla="*/ 2007008 h 6099980"/>
              <a:gd name="connsiteX2842" fmla="*/ 3223260 w 6703452"/>
              <a:gd name="connsiteY2842" fmla="*/ 1989863 h 6099980"/>
              <a:gd name="connsiteX2843" fmla="*/ 3273744 w 6703452"/>
              <a:gd name="connsiteY2843" fmla="*/ 1916521 h 6099980"/>
              <a:gd name="connsiteX2844" fmla="*/ 3290888 w 6703452"/>
              <a:gd name="connsiteY2844" fmla="*/ 1893661 h 6099980"/>
              <a:gd name="connsiteX2845" fmla="*/ 3308032 w 6703452"/>
              <a:gd name="connsiteY2845" fmla="*/ 1859371 h 6099980"/>
              <a:gd name="connsiteX2846" fmla="*/ 3308984 w 6703452"/>
              <a:gd name="connsiteY2846" fmla="*/ 1860323 h 6099980"/>
              <a:gd name="connsiteX2847" fmla="*/ 3398520 w 6703452"/>
              <a:gd name="connsiteY2847" fmla="*/ 1568858 h 6099980"/>
              <a:gd name="connsiteX2848" fmla="*/ 3428048 w 6703452"/>
              <a:gd name="connsiteY2848" fmla="*/ 1453606 h 6099980"/>
              <a:gd name="connsiteX2849" fmla="*/ 3465196 w 6703452"/>
              <a:gd name="connsiteY2849" fmla="*/ 1298348 h 6099980"/>
              <a:gd name="connsiteX2850" fmla="*/ 3444240 w 6703452"/>
              <a:gd name="connsiteY2850" fmla="*/ 1383121 h 6099980"/>
              <a:gd name="connsiteX2851" fmla="*/ 3453766 w 6703452"/>
              <a:gd name="connsiteY2851" fmla="*/ 1358356 h 6099980"/>
              <a:gd name="connsiteX2852" fmla="*/ 3455670 w 6703452"/>
              <a:gd name="connsiteY2852" fmla="*/ 1364071 h 6099980"/>
              <a:gd name="connsiteX2853" fmla="*/ 3448050 w 6703452"/>
              <a:gd name="connsiteY2853" fmla="*/ 1386931 h 6099980"/>
              <a:gd name="connsiteX2854" fmla="*/ 3435668 w 6703452"/>
              <a:gd name="connsiteY2854" fmla="*/ 1462178 h 6099980"/>
              <a:gd name="connsiteX2855" fmla="*/ 3465196 w 6703452"/>
              <a:gd name="connsiteY2855" fmla="*/ 1356451 h 6099980"/>
              <a:gd name="connsiteX2856" fmla="*/ 3457576 w 6703452"/>
              <a:gd name="connsiteY2856" fmla="*/ 1393598 h 6099980"/>
              <a:gd name="connsiteX2857" fmla="*/ 3505200 w 6703452"/>
              <a:gd name="connsiteY2857" fmla="*/ 1233578 h 6099980"/>
              <a:gd name="connsiteX2858" fmla="*/ 3497580 w 6703452"/>
              <a:gd name="connsiteY2858" fmla="*/ 1251676 h 6099980"/>
              <a:gd name="connsiteX2859" fmla="*/ 3609024 w 6703452"/>
              <a:gd name="connsiteY2859" fmla="*/ 967831 h 6099980"/>
              <a:gd name="connsiteX2860" fmla="*/ 3798570 w 6703452"/>
              <a:gd name="connsiteY2860" fmla="*/ 745898 h 6099980"/>
              <a:gd name="connsiteX2861" fmla="*/ 3819524 w 6703452"/>
              <a:gd name="connsiteY2861" fmla="*/ 725896 h 6099980"/>
              <a:gd name="connsiteX2862" fmla="*/ 3839528 w 6703452"/>
              <a:gd name="connsiteY2862" fmla="*/ 710656 h 6099980"/>
              <a:gd name="connsiteX2863" fmla="*/ 3865244 w 6703452"/>
              <a:gd name="connsiteY2863" fmla="*/ 694463 h 6099980"/>
              <a:gd name="connsiteX2864" fmla="*/ 3880484 w 6703452"/>
              <a:gd name="connsiteY2864" fmla="*/ 684938 h 6099980"/>
              <a:gd name="connsiteX2865" fmla="*/ 3896678 w 6703452"/>
              <a:gd name="connsiteY2865" fmla="*/ 676366 h 6099980"/>
              <a:gd name="connsiteX2866" fmla="*/ 3932872 w 6703452"/>
              <a:gd name="connsiteY2866" fmla="*/ 658268 h 6099980"/>
              <a:gd name="connsiteX2867" fmla="*/ 4015740 w 6703452"/>
              <a:gd name="connsiteY2867" fmla="*/ 627788 h 6099980"/>
              <a:gd name="connsiteX2868" fmla="*/ 4197668 w 6703452"/>
              <a:gd name="connsiteY2868" fmla="*/ 595403 h 6099980"/>
              <a:gd name="connsiteX2869" fmla="*/ 4345304 w 6703452"/>
              <a:gd name="connsiteY2869" fmla="*/ 601118 h 6099980"/>
              <a:gd name="connsiteX2870" fmla="*/ 4319588 w 6703452"/>
              <a:gd name="connsiteY2870" fmla="*/ 600166 h 6099980"/>
              <a:gd name="connsiteX2871" fmla="*/ 4303396 w 6703452"/>
              <a:gd name="connsiteY2871" fmla="*/ 602071 h 6099980"/>
              <a:gd name="connsiteX2872" fmla="*/ 4308158 w 6703452"/>
              <a:gd name="connsiteY2872" fmla="*/ 608738 h 6099980"/>
              <a:gd name="connsiteX2873" fmla="*/ 4140518 w 6703452"/>
              <a:gd name="connsiteY2873" fmla="*/ 613501 h 6099980"/>
              <a:gd name="connsiteX2874" fmla="*/ 4093844 w 6703452"/>
              <a:gd name="connsiteY2874" fmla="*/ 617310 h 6099980"/>
              <a:gd name="connsiteX2875" fmla="*/ 4097656 w 6703452"/>
              <a:gd name="connsiteY2875" fmla="*/ 612548 h 6099980"/>
              <a:gd name="connsiteX2876" fmla="*/ 4043364 w 6703452"/>
              <a:gd name="connsiteY2876" fmla="*/ 624931 h 6099980"/>
              <a:gd name="connsiteX2877" fmla="*/ 4020504 w 6703452"/>
              <a:gd name="connsiteY2877" fmla="*/ 632551 h 6099980"/>
              <a:gd name="connsiteX2878" fmla="*/ 4032884 w 6703452"/>
              <a:gd name="connsiteY2878" fmla="*/ 631598 h 6099980"/>
              <a:gd name="connsiteX2879" fmla="*/ 4070984 w 6703452"/>
              <a:gd name="connsiteY2879" fmla="*/ 625883 h 6099980"/>
              <a:gd name="connsiteX2880" fmla="*/ 4073906 w 6703452"/>
              <a:gd name="connsiteY2880" fmla="*/ 625801 h 6099980"/>
              <a:gd name="connsiteX2881" fmla="*/ 4059080 w 6703452"/>
              <a:gd name="connsiteY2881" fmla="*/ 628740 h 6099980"/>
              <a:gd name="connsiteX2882" fmla="*/ 3970972 w 6703452"/>
              <a:gd name="connsiteY2882" fmla="*/ 653506 h 6099980"/>
              <a:gd name="connsiteX2883" fmla="*/ 3943350 w 6703452"/>
              <a:gd name="connsiteY2883" fmla="*/ 665888 h 6099980"/>
              <a:gd name="connsiteX2884" fmla="*/ 3916680 w 6703452"/>
              <a:gd name="connsiteY2884" fmla="*/ 680176 h 6099980"/>
              <a:gd name="connsiteX2885" fmla="*/ 3885248 w 6703452"/>
              <a:gd name="connsiteY2885" fmla="*/ 697321 h 6099980"/>
              <a:gd name="connsiteX2886" fmla="*/ 3824288 w 6703452"/>
              <a:gd name="connsiteY2886" fmla="*/ 739231 h 6099980"/>
              <a:gd name="connsiteX2887" fmla="*/ 3799524 w 6703452"/>
              <a:gd name="connsiteY2887" fmla="*/ 758281 h 6099980"/>
              <a:gd name="connsiteX2888" fmla="*/ 3782378 w 6703452"/>
              <a:gd name="connsiteY2888" fmla="*/ 774473 h 6099980"/>
              <a:gd name="connsiteX2889" fmla="*/ 3822072 w 6703452"/>
              <a:gd name="connsiteY2889" fmla="*/ 748981 h 6099980"/>
              <a:gd name="connsiteX2890" fmla="*/ 3805238 w 6703452"/>
              <a:gd name="connsiteY2890" fmla="*/ 761138 h 6099980"/>
              <a:gd name="connsiteX2891" fmla="*/ 3788092 w 6703452"/>
              <a:gd name="connsiteY2891" fmla="*/ 775426 h 6099980"/>
              <a:gd name="connsiteX2892" fmla="*/ 3770948 w 6703452"/>
              <a:gd name="connsiteY2892" fmla="*/ 789713 h 6099980"/>
              <a:gd name="connsiteX2893" fmla="*/ 3762376 w 6703452"/>
              <a:gd name="connsiteY2893" fmla="*/ 797333 h 6099980"/>
              <a:gd name="connsiteX2894" fmla="*/ 3754756 w 6703452"/>
              <a:gd name="connsiteY2894" fmla="*/ 804953 h 6099980"/>
              <a:gd name="connsiteX2895" fmla="*/ 3724276 w 6703452"/>
              <a:gd name="connsiteY2895" fmla="*/ 835433 h 6099980"/>
              <a:gd name="connsiteX2896" fmla="*/ 3699510 w 6703452"/>
              <a:gd name="connsiteY2896" fmla="*/ 864960 h 6099980"/>
              <a:gd name="connsiteX2897" fmla="*/ 3689032 w 6703452"/>
              <a:gd name="connsiteY2897" fmla="*/ 878296 h 6099980"/>
              <a:gd name="connsiteX2898" fmla="*/ 3680460 w 6703452"/>
              <a:gd name="connsiteY2898" fmla="*/ 890678 h 6099980"/>
              <a:gd name="connsiteX2899" fmla="*/ 3692844 w 6703452"/>
              <a:gd name="connsiteY2899" fmla="*/ 877343 h 6099980"/>
              <a:gd name="connsiteX2900" fmla="*/ 3722370 w 6703452"/>
              <a:gd name="connsiteY2900" fmla="*/ 844958 h 6099980"/>
              <a:gd name="connsiteX2901" fmla="*/ 3739516 w 6703452"/>
              <a:gd name="connsiteY2901" fmla="*/ 827813 h 6099980"/>
              <a:gd name="connsiteX2902" fmla="*/ 3755708 w 6703452"/>
              <a:gd name="connsiteY2902" fmla="*/ 811621 h 6099980"/>
              <a:gd name="connsiteX2903" fmla="*/ 3774758 w 6703452"/>
              <a:gd name="connsiteY2903" fmla="*/ 790666 h 6099980"/>
              <a:gd name="connsiteX2904" fmla="*/ 3767138 w 6703452"/>
              <a:gd name="connsiteY2904" fmla="*/ 800191 h 6099980"/>
              <a:gd name="connsiteX2905" fmla="*/ 3743324 w 6703452"/>
              <a:gd name="connsiteY2905" fmla="*/ 825908 h 6099980"/>
              <a:gd name="connsiteX2906" fmla="*/ 3752850 w 6703452"/>
              <a:gd name="connsiteY2906" fmla="*/ 822098 h 6099980"/>
              <a:gd name="connsiteX2907" fmla="*/ 3695700 w 6703452"/>
              <a:gd name="connsiteY2907" fmla="*/ 888773 h 6099980"/>
              <a:gd name="connsiteX2908" fmla="*/ 3668078 w 6703452"/>
              <a:gd name="connsiteY2908" fmla="*/ 927826 h 6099980"/>
              <a:gd name="connsiteX2909" fmla="*/ 3654744 w 6703452"/>
              <a:gd name="connsiteY2909" fmla="*/ 948781 h 6099980"/>
              <a:gd name="connsiteX2910" fmla="*/ 3642360 w 6703452"/>
              <a:gd name="connsiteY2910" fmla="*/ 969735 h 6099980"/>
              <a:gd name="connsiteX2911" fmla="*/ 3570924 w 6703452"/>
              <a:gd name="connsiteY2911" fmla="*/ 1117373 h 6099980"/>
              <a:gd name="connsiteX2912" fmla="*/ 3560444 w 6703452"/>
              <a:gd name="connsiteY2912" fmla="*/ 1127851 h 6099980"/>
              <a:gd name="connsiteX2913" fmla="*/ 3539492 w 6703452"/>
              <a:gd name="connsiteY2913" fmla="*/ 1198336 h 6099980"/>
              <a:gd name="connsiteX2914" fmla="*/ 3532824 w 6703452"/>
              <a:gd name="connsiteY2914" fmla="*/ 1227863 h 6099980"/>
              <a:gd name="connsiteX2915" fmla="*/ 3517584 w 6703452"/>
              <a:gd name="connsiteY2915" fmla="*/ 1281203 h 6099980"/>
              <a:gd name="connsiteX2916" fmla="*/ 3527108 w 6703452"/>
              <a:gd name="connsiteY2916" fmla="*/ 1233578 h 6099980"/>
              <a:gd name="connsiteX2917" fmla="*/ 3531870 w 6703452"/>
              <a:gd name="connsiteY2917" fmla="*/ 1204051 h 6099980"/>
              <a:gd name="connsiteX2918" fmla="*/ 3520440 w 6703452"/>
              <a:gd name="connsiteY2918" fmla="*/ 1226911 h 6099980"/>
              <a:gd name="connsiteX2919" fmla="*/ 3498532 w 6703452"/>
              <a:gd name="connsiteY2919" fmla="*/ 1299301 h 6099980"/>
              <a:gd name="connsiteX2920" fmla="*/ 3457576 w 6703452"/>
              <a:gd name="connsiteY2920" fmla="*/ 1477418 h 6099980"/>
              <a:gd name="connsiteX2921" fmla="*/ 3441384 w 6703452"/>
              <a:gd name="connsiteY2921" fmla="*/ 1521233 h 6099980"/>
              <a:gd name="connsiteX2922" fmla="*/ 3426144 w 6703452"/>
              <a:gd name="connsiteY2922" fmla="*/ 1638390 h 6099980"/>
              <a:gd name="connsiteX2923" fmla="*/ 3450908 w 6703452"/>
              <a:gd name="connsiteY2923" fmla="*/ 1526948 h 6099980"/>
              <a:gd name="connsiteX2924" fmla="*/ 3469958 w 6703452"/>
              <a:gd name="connsiteY2924" fmla="*/ 1429793 h 6099980"/>
              <a:gd name="connsiteX2925" fmla="*/ 3438524 w 6703452"/>
              <a:gd name="connsiteY2925" fmla="*/ 1606006 h 6099980"/>
              <a:gd name="connsiteX2926" fmla="*/ 3457576 w 6703452"/>
              <a:gd name="connsiteY2926" fmla="*/ 1530758 h 6099980"/>
              <a:gd name="connsiteX2927" fmla="*/ 3439478 w 6703452"/>
              <a:gd name="connsiteY2927" fmla="*/ 1621246 h 6099980"/>
              <a:gd name="connsiteX2928" fmla="*/ 3431858 w 6703452"/>
              <a:gd name="connsiteY2928" fmla="*/ 1662203 h 6099980"/>
              <a:gd name="connsiteX2929" fmla="*/ 3483292 w 6703452"/>
              <a:gd name="connsiteY2929" fmla="*/ 1462178 h 6099980"/>
              <a:gd name="connsiteX2930" fmla="*/ 3483292 w 6703452"/>
              <a:gd name="connsiteY2930" fmla="*/ 1476465 h 6099980"/>
              <a:gd name="connsiteX2931" fmla="*/ 3509010 w 6703452"/>
              <a:gd name="connsiteY2931" fmla="*/ 1358356 h 6099980"/>
              <a:gd name="connsiteX2932" fmla="*/ 3539492 w 6703452"/>
              <a:gd name="connsiteY2932" fmla="*/ 1235483 h 6099980"/>
              <a:gd name="connsiteX2933" fmla="*/ 3552824 w 6703452"/>
              <a:gd name="connsiteY2933" fmla="*/ 1190716 h 6099980"/>
              <a:gd name="connsiteX2934" fmla="*/ 3562350 w 6703452"/>
              <a:gd name="connsiteY2934" fmla="*/ 1165951 h 6099980"/>
              <a:gd name="connsiteX2935" fmla="*/ 3554730 w 6703452"/>
              <a:gd name="connsiteY2935" fmla="*/ 1199288 h 6099980"/>
              <a:gd name="connsiteX2936" fmla="*/ 3594736 w 6703452"/>
              <a:gd name="connsiteY2936" fmla="*/ 1085941 h 6099980"/>
              <a:gd name="connsiteX2937" fmla="*/ 3605212 w 6703452"/>
              <a:gd name="connsiteY2937" fmla="*/ 1061176 h 6099980"/>
              <a:gd name="connsiteX2938" fmla="*/ 3617596 w 6703452"/>
              <a:gd name="connsiteY2938" fmla="*/ 1033553 h 6099980"/>
              <a:gd name="connsiteX2939" fmla="*/ 3633788 w 6703452"/>
              <a:gd name="connsiteY2939" fmla="*/ 1000216 h 6099980"/>
              <a:gd name="connsiteX2940" fmla="*/ 3656648 w 6703452"/>
              <a:gd name="connsiteY2940" fmla="*/ 959258 h 6099980"/>
              <a:gd name="connsiteX2941" fmla="*/ 3650932 w 6703452"/>
              <a:gd name="connsiteY2941" fmla="*/ 970688 h 6099980"/>
              <a:gd name="connsiteX2942" fmla="*/ 3649980 w 6703452"/>
              <a:gd name="connsiteY2942" fmla="*/ 974498 h 6099980"/>
              <a:gd name="connsiteX2943" fmla="*/ 3764280 w 6703452"/>
              <a:gd name="connsiteY2943" fmla="*/ 817335 h 6099980"/>
              <a:gd name="connsiteX2944" fmla="*/ 3904298 w 6703452"/>
              <a:gd name="connsiteY2944" fmla="*/ 712560 h 6099980"/>
              <a:gd name="connsiteX2945" fmla="*/ 3940492 w 6703452"/>
              <a:gd name="connsiteY2945" fmla="*/ 694463 h 6099980"/>
              <a:gd name="connsiteX2946" fmla="*/ 3958592 w 6703452"/>
              <a:gd name="connsiteY2946" fmla="*/ 686843 h 6099980"/>
              <a:gd name="connsiteX2947" fmla="*/ 3976688 w 6703452"/>
              <a:gd name="connsiteY2947" fmla="*/ 679223 h 6099980"/>
              <a:gd name="connsiteX2948" fmla="*/ 4046220 w 6703452"/>
              <a:gd name="connsiteY2948" fmla="*/ 655410 h 6099980"/>
              <a:gd name="connsiteX2949" fmla="*/ 4079558 w 6703452"/>
              <a:gd name="connsiteY2949" fmla="*/ 647791 h 6099980"/>
              <a:gd name="connsiteX2950" fmla="*/ 4110992 w 6703452"/>
              <a:gd name="connsiteY2950" fmla="*/ 641123 h 6099980"/>
              <a:gd name="connsiteX2951" fmla="*/ 4141470 w 6703452"/>
              <a:gd name="connsiteY2951" fmla="*/ 636360 h 6099980"/>
              <a:gd name="connsiteX2952" fmla="*/ 4155758 w 6703452"/>
              <a:gd name="connsiteY2952" fmla="*/ 634456 h 6099980"/>
              <a:gd name="connsiteX2953" fmla="*/ 4168140 w 6703452"/>
              <a:gd name="connsiteY2953" fmla="*/ 627788 h 6099980"/>
              <a:gd name="connsiteX2954" fmla="*/ 4152900 w 6703452"/>
              <a:gd name="connsiteY2954" fmla="*/ 627788 h 6099980"/>
              <a:gd name="connsiteX2955" fmla="*/ 4130040 w 6703452"/>
              <a:gd name="connsiteY2955" fmla="*/ 629693 h 6099980"/>
              <a:gd name="connsiteX2956" fmla="*/ 4101466 w 6703452"/>
              <a:gd name="connsiteY2956" fmla="*/ 632551 h 6099980"/>
              <a:gd name="connsiteX2957" fmla="*/ 4069080 w 6703452"/>
              <a:gd name="connsiteY2957" fmla="*/ 638266 h 6099980"/>
              <a:gd name="connsiteX2958" fmla="*/ 4002404 w 6703452"/>
              <a:gd name="connsiteY2958" fmla="*/ 654458 h 6099980"/>
              <a:gd name="connsiteX2959" fmla="*/ 3987166 w 6703452"/>
              <a:gd name="connsiteY2959" fmla="*/ 659221 h 6099980"/>
              <a:gd name="connsiteX2960" fmla="*/ 3972878 w 6703452"/>
              <a:gd name="connsiteY2960" fmla="*/ 663983 h 6099980"/>
              <a:gd name="connsiteX2961" fmla="*/ 3947160 w 6703452"/>
              <a:gd name="connsiteY2961" fmla="*/ 673508 h 6099980"/>
              <a:gd name="connsiteX2962" fmla="*/ 3998596 w 6703452"/>
              <a:gd name="connsiteY2962" fmla="*/ 648743 h 6099980"/>
              <a:gd name="connsiteX2963" fmla="*/ 4033838 w 6703452"/>
              <a:gd name="connsiteY2963" fmla="*/ 642076 h 6099980"/>
              <a:gd name="connsiteX2964" fmla="*/ 4045268 w 6703452"/>
              <a:gd name="connsiteY2964" fmla="*/ 638266 h 6099980"/>
              <a:gd name="connsiteX2965" fmla="*/ 4057650 w 6703452"/>
              <a:gd name="connsiteY2965" fmla="*/ 635408 h 6099980"/>
              <a:gd name="connsiteX2966" fmla="*/ 4081464 w 6703452"/>
              <a:gd name="connsiteY2966" fmla="*/ 628741 h 6099980"/>
              <a:gd name="connsiteX2967" fmla="*/ 4117922 w 6703452"/>
              <a:gd name="connsiteY2967" fmla="*/ 620877 h 6099980"/>
              <a:gd name="connsiteX2968" fmla="*/ 4146188 w 6703452"/>
              <a:gd name="connsiteY2968" fmla="*/ 615673 h 6099980"/>
              <a:gd name="connsiteX2969" fmla="*/ 4340544 w 6703452"/>
              <a:gd name="connsiteY2969" fmla="*/ 615406 h 6099980"/>
              <a:gd name="connsiteX2970" fmla="*/ 4395788 w 6703452"/>
              <a:gd name="connsiteY2970" fmla="*/ 624931 h 6099980"/>
              <a:gd name="connsiteX2971" fmla="*/ 4448176 w 6703452"/>
              <a:gd name="connsiteY2971" fmla="*/ 638266 h 6099980"/>
              <a:gd name="connsiteX2972" fmla="*/ 4497704 w 6703452"/>
              <a:gd name="connsiteY2972" fmla="*/ 655410 h 6099980"/>
              <a:gd name="connsiteX2973" fmla="*/ 4544378 w 6703452"/>
              <a:gd name="connsiteY2973" fmla="*/ 675413 h 6099980"/>
              <a:gd name="connsiteX2974" fmla="*/ 4546284 w 6703452"/>
              <a:gd name="connsiteY2974" fmla="*/ 678271 h 6099980"/>
              <a:gd name="connsiteX2975" fmla="*/ 4635818 w 6703452"/>
              <a:gd name="connsiteY2975" fmla="*/ 713513 h 6099980"/>
              <a:gd name="connsiteX2976" fmla="*/ 4588192 w 6703452"/>
              <a:gd name="connsiteY2976" fmla="*/ 689701 h 6099980"/>
              <a:gd name="connsiteX2977" fmla="*/ 4610100 w 6703452"/>
              <a:gd name="connsiteY2977" fmla="*/ 696368 h 6099980"/>
              <a:gd name="connsiteX2978" fmla="*/ 4657206 w 6703452"/>
              <a:gd name="connsiteY2978" fmla="*/ 712942 h 6099980"/>
              <a:gd name="connsiteX2979" fmla="*/ 4651058 w 6703452"/>
              <a:gd name="connsiteY2979" fmla="*/ 711608 h 6099980"/>
              <a:gd name="connsiteX2980" fmla="*/ 4661536 w 6703452"/>
              <a:gd name="connsiteY2980" fmla="*/ 714466 h 6099980"/>
              <a:gd name="connsiteX2981" fmla="*/ 4657206 w 6703452"/>
              <a:gd name="connsiteY2981" fmla="*/ 712942 h 6099980"/>
              <a:gd name="connsiteX2982" fmla="*/ 4697136 w 6703452"/>
              <a:gd name="connsiteY2982" fmla="*/ 721609 h 6099980"/>
              <a:gd name="connsiteX2983" fmla="*/ 4753928 w 6703452"/>
              <a:gd name="connsiteY2983" fmla="*/ 717323 h 6099980"/>
              <a:gd name="connsiteX2984" fmla="*/ 4866324 w 6703452"/>
              <a:gd name="connsiteY2984" fmla="*/ 649696 h 6099980"/>
              <a:gd name="connsiteX2985" fmla="*/ 4907280 w 6703452"/>
              <a:gd name="connsiteY2985" fmla="*/ 603976 h 6099980"/>
              <a:gd name="connsiteX2986" fmla="*/ 5008246 w 6703452"/>
              <a:gd name="connsiteY2986" fmla="*/ 522061 h 6099980"/>
              <a:gd name="connsiteX2987" fmla="*/ 5142548 w 6703452"/>
              <a:gd name="connsiteY2987" fmla="*/ 392520 h 6099980"/>
              <a:gd name="connsiteX2988" fmla="*/ 5257800 w 6703452"/>
              <a:gd name="connsiteY2988" fmla="*/ 288698 h 6099980"/>
              <a:gd name="connsiteX2989" fmla="*/ 5374958 w 6703452"/>
              <a:gd name="connsiteY2989" fmla="*/ 210593 h 6099980"/>
              <a:gd name="connsiteX2990" fmla="*/ 5415916 w 6703452"/>
              <a:gd name="connsiteY2990" fmla="*/ 186781 h 6099980"/>
              <a:gd name="connsiteX2991" fmla="*/ 5389246 w 6703452"/>
              <a:gd name="connsiteY2991" fmla="*/ 206783 h 6099980"/>
              <a:gd name="connsiteX2992" fmla="*/ 5425440 w 6703452"/>
              <a:gd name="connsiteY2992" fmla="*/ 182018 h 6099980"/>
              <a:gd name="connsiteX2993" fmla="*/ 5453064 w 6703452"/>
              <a:gd name="connsiteY2993" fmla="*/ 162015 h 6099980"/>
              <a:gd name="connsiteX2994" fmla="*/ 5499736 w 6703452"/>
              <a:gd name="connsiteY2994" fmla="*/ 128678 h 6099980"/>
              <a:gd name="connsiteX2995" fmla="*/ 5566412 w 6703452"/>
              <a:gd name="connsiteY2995" fmla="*/ 92483 h 6099980"/>
              <a:gd name="connsiteX2996" fmla="*/ 5591176 w 6703452"/>
              <a:gd name="connsiteY2996" fmla="*/ 82005 h 6099980"/>
              <a:gd name="connsiteX2997" fmla="*/ 5620704 w 6703452"/>
              <a:gd name="connsiteY2997" fmla="*/ 70576 h 6099980"/>
              <a:gd name="connsiteX2998" fmla="*/ 5636896 w 6703452"/>
              <a:gd name="connsiteY2998" fmla="*/ 64860 h 6099980"/>
              <a:gd name="connsiteX2999" fmla="*/ 5654992 w 6703452"/>
              <a:gd name="connsiteY2999" fmla="*/ 59145 h 6099980"/>
              <a:gd name="connsiteX3000" fmla="*/ 5694998 w 6703452"/>
              <a:gd name="connsiteY3000" fmla="*/ 47715 h 6099980"/>
              <a:gd name="connsiteX3001" fmla="*/ 5637848 w 6703452"/>
              <a:gd name="connsiteY3001" fmla="*/ 70576 h 6099980"/>
              <a:gd name="connsiteX3002" fmla="*/ 5814060 w 6703452"/>
              <a:gd name="connsiteY3002" fmla="*/ 20093 h 6099980"/>
              <a:gd name="connsiteX3003" fmla="*/ 6004560 w 6703452"/>
              <a:gd name="connsiteY3003" fmla="*/ 90 h 609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Lst>
            <a:rect l="l" t="t" r="r" b="b"/>
            <a:pathLst>
              <a:path w="6703452" h="6099980">
                <a:moveTo>
                  <a:pt x="641984" y="6061800"/>
                </a:moveTo>
                <a:cubicBezTo>
                  <a:pt x="677228" y="6062753"/>
                  <a:pt x="643890" y="6063705"/>
                  <a:pt x="635318" y="6063705"/>
                </a:cubicBezTo>
                <a:close/>
                <a:moveTo>
                  <a:pt x="527686" y="6027510"/>
                </a:moveTo>
                <a:cubicBezTo>
                  <a:pt x="556260" y="6028462"/>
                  <a:pt x="561024" y="6029415"/>
                  <a:pt x="568644" y="6031320"/>
                </a:cubicBezTo>
                <a:cubicBezTo>
                  <a:pt x="572454" y="6032273"/>
                  <a:pt x="577216" y="6033225"/>
                  <a:pt x="585788" y="6034178"/>
                </a:cubicBezTo>
                <a:cubicBezTo>
                  <a:pt x="590552" y="6035130"/>
                  <a:pt x="596266" y="6035130"/>
                  <a:pt x="602934" y="6036082"/>
                </a:cubicBezTo>
                <a:cubicBezTo>
                  <a:pt x="610554" y="6036082"/>
                  <a:pt x="619126" y="6037035"/>
                  <a:pt x="629604" y="6037035"/>
                </a:cubicBezTo>
                <a:cubicBezTo>
                  <a:pt x="616268" y="6036082"/>
                  <a:pt x="606744" y="6034178"/>
                  <a:pt x="601028" y="6033225"/>
                </a:cubicBezTo>
                <a:cubicBezTo>
                  <a:pt x="594360" y="6031320"/>
                  <a:pt x="592456" y="6030367"/>
                  <a:pt x="594360" y="6029415"/>
                </a:cubicBezTo>
                <a:cubicBezTo>
                  <a:pt x="596266" y="6028462"/>
                  <a:pt x="602934" y="6027510"/>
                  <a:pt x="614364" y="6027510"/>
                </a:cubicBezTo>
                <a:cubicBezTo>
                  <a:pt x="625794" y="6027510"/>
                  <a:pt x="642938" y="6027510"/>
                  <a:pt x="665800" y="6027510"/>
                </a:cubicBezTo>
                <a:lnTo>
                  <a:pt x="656274" y="6037987"/>
                </a:lnTo>
                <a:cubicBezTo>
                  <a:pt x="649606" y="6037987"/>
                  <a:pt x="639128" y="6037987"/>
                  <a:pt x="625794" y="6037035"/>
                </a:cubicBezTo>
                <a:cubicBezTo>
                  <a:pt x="612460" y="6036082"/>
                  <a:pt x="597218" y="6036082"/>
                  <a:pt x="583884" y="6036082"/>
                </a:cubicBezTo>
                <a:cubicBezTo>
                  <a:pt x="554356" y="6034178"/>
                  <a:pt x="528638" y="6029415"/>
                  <a:pt x="527686" y="6027510"/>
                </a:cubicBezTo>
                <a:close/>
                <a:moveTo>
                  <a:pt x="822202" y="6024563"/>
                </a:moveTo>
                <a:cubicBezTo>
                  <a:pt x="827008" y="6024593"/>
                  <a:pt x="829866" y="6024891"/>
                  <a:pt x="829628" y="6025605"/>
                </a:cubicBezTo>
                <a:cubicBezTo>
                  <a:pt x="804864" y="6027510"/>
                  <a:pt x="777240" y="6027510"/>
                  <a:pt x="757238" y="6027510"/>
                </a:cubicBezTo>
                <a:cubicBezTo>
                  <a:pt x="775812" y="6026796"/>
                  <a:pt x="807780" y="6024474"/>
                  <a:pt x="822202" y="6024563"/>
                </a:cubicBezTo>
                <a:close/>
                <a:moveTo>
                  <a:pt x="1108394" y="5987823"/>
                </a:moveTo>
                <a:lnTo>
                  <a:pt x="1102996" y="5989410"/>
                </a:lnTo>
                <a:cubicBezTo>
                  <a:pt x="1097280" y="5991315"/>
                  <a:pt x="1091564" y="5992268"/>
                  <a:pt x="1085850" y="5994173"/>
                </a:cubicBezTo>
                <a:lnTo>
                  <a:pt x="1102044" y="5989410"/>
                </a:lnTo>
                <a:close/>
                <a:moveTo>
                  <a:pt x="1126810" y="5982028"/>
                </a:moveTo>
                <a:lnTo>
                  <a:pt x="1117284" y="5985600"/>
                </a:lnTo>
                <a:lnTo>
                  <a:pt x="1108394" y="5987823"/>
                </a:lnTo>
                <a:lnTo>
                  <a:pt x="1119188" y="5984648"/>
                </a:lnTo>
                <a:close/>
                <a:moveTo>
                  <a:pt x="353378" y="5981790"/>
                </a:moveTo>
                <a:lnTo>
                  <a:pt x="366712" y="5981790"/>
                </a:lnTo>
                <a:cubicBezTo>
                  <a:pt x="420052" y="6001792"/>
                  <a:pt x="476250" y="6013222"/>
                  <a:pt x="534352" y="6020842"/>
                </a:cubicBezTo>
                <a:cubicBezTo>
                  <a:pt x="515304" y="6019890"/>
                  <a:pt x="497204" y="6017032"/>
                  <a:pt x="478156" y="6015128"/>
                </a:cubicBezTo>
                <a:cubicBezTo>
                  <a:pt x="468630" y="6014175"/>
                  <a:pt x="460058" y="6012270"/>
                  <a:pt x="450532" y="6011317"/>
                </a:cubicBezTo>
                <a:cubicBezTo>
                  <a:pt x="441960" y="6010365"/>
                  <a:pt x="432436" y="6009412"/>
                  <a:pt x="423864" y="6005603"/>
                </a:cubicBezTo>
                <a:cubicBezTo>
                  <a:pt x="431484" y="6007507"/>
                  <a:pt x="440056" y="6007507"/>
                  <a:pt x="448628" y="6008460"/>
                </a:cubicBezTo>
                <a:cubicBezTo>
                  <a:pt x="442912" y="6006555"/>
                  <a:pt x="434340" y="6005603"/>
                  <a:pt x="425768" y="6002745"/>
                </a:cubicBezTo>
                <a:cubicBezTo>
                  <a:pt x="416244" y="5999887"/>
                  <a:pt x="406718" y="5997982"/>
                  <a:pt x="397192" y="5995125"/>
                </a:cubicBezTo>
                <a:cubicBezTo>
                  <a:pt x="378144" y="5989410"/>
                  <a:pt x="360998" y="5983695"/>
                  <a:pt x="353378" y="5981790"/>
                </a:cubicBezTo>
                <a:close/>
                <a:moveTo>
                  <a:pt x="1147764" y="5974170"/>
                </a:moveTo>
                <a:lnTo>
                  <a:pt x="1149668" y="5974170"/>
                </a:lnTo>
                <a:lnTo>
                  <a:pt x="1126810" y="5982028"/>
                </a:lnTo>
                <a:close/>
                <a:moveTo>
                  <a:pt x="1224916" y="5931307"/>
                </a:moveTo>
                <a:cubicBezTo>
                  <a:pt x="1201104" y="5947500"/>
                  <a:pt x="1175384" y="5960835"/>
                  <a:pt x="1147764" y="5972265"/>
                </a:cubicBezTo>
                <a:lnTo>
                  <a:pt x="1129664" y="5973217"/>
                </a:lnTo>
                <a:cubicBezTo>
                  <a:pt x="1168718" y="5957977"/>
                  <a:pt x="1189672" y="5946547"/>
                  <a:pt x="1202056" y="5940832"/>
                </a:cubicBezTo>
                <a:cubicBezTo>
                  <a:pt x="1215390" y="5934165"/>
                  <a:pt x="1220152" y="5933212"/>
                  <a:pt x="1224916" y="5931307"/>
                </a:cubicBezTo>
                <a:close/>
                <a:moveTo>
                  <a:pt x="222306" y="5900734"/>
                </a:moveTo>
                <a:lnTo>
                  <a:pt x="320992" y="5962741"/>
                </a:lnTo>
                <a:cubicBezTo>
                  <a:pt x="294798" y="5951311"/>
                  <a:pt x="271224" y="5937976"/>
                  <a:pt x="250032" y="5923450"/>
                </a:cubicBezTo>
                <a:close/>
                <a:moveTo>
                  <a:pt x="1269682" y="5897018"/>
                </a:moveTo>
                <a:cubicBezTo>
                  <a:pt x="1261110" y="5906543"/>
                  <a:pt x="1251584" y="5916068"/>
                  <a:pt x="1242060" y="5925593"/>
                </a:cubicBezTo>
                <a:cubicBezTo>
                  <a:pt x="1233488" y="5930356"/>
                  <a:pt x="1228724" y="5931308"/>
                  <a:pt x="1224916" y="5932261"/>
                </a:cubicBezTo>
                <a:cubicBezTo>
                  <a:pt x="1241108" y="5921783"/>
                  <a:pt x="1255396" y="5909400"/>
                  <a:pt x="1269682" y="5897018"/>
                </a:cubicBezTo>
                <a:close/>
                <a:moveTo>
                  <a:pt x="202434" y="5884453"/>
                </a:moveTo>
                <a:lnTo>
                  <a:pt x="222306" y="5900734"/>
                </a:lnTo>
                <a:lnTo>
                  <a:pt x="213360" y="5895113"/>
                </a:lnTo>
                <a:close/>
                <a:moveTo>
                  <a:pt x="183400" y="5865879"/>
                </a:moveTo>
                <a:lnTo>
                  <a:pt x="202434" y="5884453"/>
                </a:lnTo>
                <a:lnTo>
                  <a:pt x="193358" y="5877016"/>
                </a:lnTo>
                <a:close/>
                <a:moveTo>
                  <a:pt x="1309688" y="5854155"/>
                </a:moveTo>
                <a:cubicBezTo>
                  <a:pt x="1303020" y="5860823"/>
                  <a:pt x="1297306" y="5869395"/>
                  <a:pt x="1290638" y="5876062"/>
                </a:cubicBezTo>
                <a:lnTo>
                  <a:pt x="1269684" y="5897018"/>
                </a:lnTo>
                <a:lnTo>
                  <a:pt x="1284924" y="5878920"/>
                </a:lnTo>
                <a:lnTo>
                  <a:pt x="1291592" y="5873205"/>
                </a:lnTo>
                <a:lnTo>
                  <a:pt x="1297306" y="5866537"/>
                </a:lnTo>
                <a:close/>
                <a:moveTo>
                  <a:pt x="159672" y="5839346"/>
                </a:moveTo>
                <a:lnTo>
                  <a:pt x="183400" y="5865879"/>
                </a:lnTo>
                <a:lnTo>
                  <a:pt x="169188" y="5852012"/>
                </a:lnTo>
                <a:close/>
                <a:moveTo>
                  <a:pt x="66832" y="5831867"/>
                </a:moveTo>
                <a:lnTo>
                  <a:pt x="90592" y="5866401"/>
                </a:lnTo>
                <a:lnTo>
                  <a:pt x="84772" y="5858918"/>
                </a:lnTo>
                <a:cubicBezTo>
                  <a:pt x="78104" y="5849393"/>
                  <a:pt x="71438" y="5839868"/>
                  <a:pt x="67628" y="5833201"/>
                </a:cubicBezTo>
                <a:close/>
                <a:moveTo>
                  <a:pt x="63580" y="5826414"/>
                </a:moveTo>
                <a:lnTo>
                  <a:pt x="66832" y="5831867"/>
                </a:lnTo>
                <a:lnTo>
                  <a:pt x="63818" y="5827486"/>
                </a:lnTo>
                <a:cubicBezTo>
                  <a:pt x="62866" y="5825581"/>
                  <a:pt x="62866" y="5825343"/>
                  <a:pt x="63580" y="5826414"/>
                </a:cubicBezTo>
                <a:close/>
                <a:moveTo>
                  <a:pt x="140478" y="5813794"/>
                </a:moveTo>
                <a:lnTo>
                  <a:pt x="159672" y="5839346"/>
                </a:lnTo>
                <a:lnTo>
                  <a:pt x="149066" y="5827486"/>
                </a:lnTo>
                <a:close/>
                <a:moveTo>
                  <a:pt x="127666" y="5793370"/>
                </a:moveTo>
                <a:lnTo>
                  <a:pt x="140478" y="5813794"/>
                </a:lnTo>
                <a:lnTo>
                  <a:pt x="131444" y="5801768"/>
                </a:lnTo>
                <a:close/>
                <a:moveTo>
                  <a:pt x="95004" y="5720765"/>
                </a:moveTo>
                <a:lnTo>
                  <a:pt x="127666" y="5793370"/>
                </a:lnTo>
                <a:lnTo>
                  <a:pt x="116204" y="5775098"/>
                </a:lnTo>
                <a:close/>
                <a:moveTo>
                  <a:pt x="85588" y="5696637"/>
                </a:moveTo>
                <a:lnTo>
                  <a:pt x="95004" y="5720765"/>
                </a:lnTo>
                <a:lnTo>
                  <a:pt x="86558" y="5701994"/>
                </a:lnTo>
                <a:close/>
                <a:moveTo>
                  <a:pt x="66676" y="5592218"/>
                </a:moveTo>
                <a:lnTo>
                  <a:pt x="85588" y="5696637"/>
                </a:lnTo>
                <a:lnTo>
                  <a:pt x="81082" y="5685087"/>
                </a:lnTo>
                <a:cubicBezTo>
                  <a:pt x="73104" y="5654607"/>
                  <a:pt x="68580" y="5623650"/>
                  <a:pt x="66676" y="5592218"/>
                </a:cubicBezTo>
                <a:close/>
                <a:moveTo>
                  <a:pt x="51912" y="5572573"/>
                </a:moveTo>
                <a:cubicBezTo>
                  <a:pt x="52388" y="5571978"/>
                  <a:pt x="52864" y="5573644"/>
                  <a:pt x="53340" y="5578883"/>
                </a:cubicBezTo>
                <a:lnTo>
                  <a:pt x="55244" y="5610316"/>
                </a:lnTo>
                <a:lnTo>
                  <a:pt x="50484" y="5585590"/>
                </a:lnTo>
                <a:lnTo>
                  <a:pt x="50484" y="5579836"/>
                </a:lnTo>
                <a:cubicBezTo>
                  <a:pt x="50960" y="5576026"/>
                  <a:pt x="51436" y="5573169"/>
                  <a:pt x="51912" y="5572573"/>
                </a:cubicBezTo>
                <a:close/>
                <a:moveTo>
                  <a:pt x="0" y="5513161"/>
                </a:moveTo>
                <a:lnTo>
                  <a:pt x="244" y="5527023"/>
                </a:lnTo>
                <a:lnTo>
                  <a:pt x="0" y="5524591"/>
                </a:lnTo>
                <a:cubicBezTo>
                  <a:pt x="0" y="5521733"/>
                  <a:pt x="0" y="5517923"/>
                  <a:pt x="0" y="5513161"/>
                </a:cubicBezTo>
                <a:close/>
                <a:moveTo>
                  <a:pt x="3126104" y="5096918"/>
                </a:moveTo>
                <a:cubicBezTo>
                  <a:pt x="3102292" y="5098823"/>
                  <a:pt x="3091100" y="5099299"/>
                  <a:pt x="3088600" y="5098823"/>
                </a:cubicBezTo>
                <a:lnTo>
                  <a:pt x="3088816" y="5098693"/>
                </a:lnTo>
                <a:close/>
                <a:moveTo>
                  <a:pt x="1752600" y="5096918"/>
                </a:moveTo>
                <a:lnTo>
                  <a:pt x="1740656" y="5108008"/>
                </a:lnTo>
                <a:lnTo>
                  <a:pt x="1740218" y="5108348"/>
                </a:lnTo>
                <a:close/>
                <a:moveTo>
                  <a:pt x="2876552" y="5091203"/>
                </a:moveTo>
                <a:cubicBezTo>
                  <a:pt x="2885124" y="5092155"/>
                  <a:pt x="2894648" y="5093108"/>
                  <a:pt x="2903220" y="5094060"/>
                </a:cubicBezTo>
                <a:cubicBezTo>
                  <a:pt x="2911792" y="5094060"/>
                  <a:pt x="2920366" y="5095013"/>
                  <a:pt x="2928940" y="5096918"/>
                </a:cubicBezTo>
                <a:cubicBezTo>
                  <a:pt x="2944180" y="5097870"/>
                  <a:pt x="2956560" y="5098823"/>
                  <a:pt x="2960372" y="5100728"/>
                </a:cubicBezTo>
                <a:cubicBezTo>
                  <a:pt x="2946084" y="5099775"/>
                  <a:pt x="2936558" y="5098823"/>
                  <a:pt x="2924176" y="5097870"/>
                </a:cubicBezTo>
                <a:cubicBezTo>
                  <a:pt x="2911792" y="5096918"/>
                  <a:pt x="2897506" y="5095013"/>
                  <a:pt x="2876552" y="5091203"/>
                </a:cubicBezTo>
                <a:close/>
                <a:moveTo>
                  <a:pt x="2063116" y="5004525"/>
                </a:moveTo>
                <a:cubicBezTo>
                  <a:pt x="2043112" y="5014050"/>
                  <a:pt x="2029778" y="5019765"/>
                  <a:pt x="2018348" y="5024528"/>
                </a:cubicBezTo>
                <a:close/>
                <a:moveTo>
                  <a:pt x="2547384" y="4996683"/>
                </a:moveTo>
                <a:cubicBezTo>
                  <a:pt x="2553012" y="4996771"/>
                  <a:pt x="2560082" y="4997143"/>
                  <a:pt x="2568892" y="4997857"/>
                </a:cubicBezTo>
                <a:cubicBezTo>
                  <a:pt x="2633664" y="5005478"/>
                  <a:pt x="2718436" y="5025480"/>
                  <a:pt x="2802256" y="5042625"/>
                </a:cubicBezTo>
                <a:cubicBezTo>
                  <a:pt x="2864408" y="5056198"/>
                  <a:pt x="2927630" y="5064949"/>
                  <a:pt x="2978662" y="5068075"/>
                </a:cubicBezTo>
                <a:lnTo>
                  <a:pt x="3024598" y="5069281"/>
                </a:lnTo>
                <a:lnTo>
                  <a:pt x="3046334" y="5068580"/>
                </a:lnTo>
                <a:cubicBezTo>
                  <a:pt x="3054192" y="5068104"/>
                  <a:pt x="3062766" y="5067390"/>
                  <a:pt x="3072766" y="5066437"/>
                </a:cubicBezTo>
                <a:cubicBezTo>
                  <a:pt x="3068004" y="5067390"/>
                  <a:pt x="3061336" y="5067390"/>
                  <a:pt x="3052764" y="5068342"/>
                </a:cubicBezTo>
                <a:cubicBezTo>
                  <a:pt x="3048952" y="5068342"/>
                  <a:pt x="3044192" y="5069294"/>
                  <a:pt x="3038476" y="5069294"/>
                </a:cubicBezTo>
                <a:lnTo>
                  <a:pt x="3025102" y="5069294"/>
                </a:lnTo>
                <a:lnTo>
                  <a:pt x="3025140" y="5069295"/>
                </a:lnTo>
                <a:cubicBezTo>
                  <a:pt x="2994660" y="5071200"/>
                  <a:pt x="2976564" y="5071200"/>
                  <a:pt x="2954656" y="5071200"/>
                </a:cubicBezTo>
                <a:cubicBezTo>
                  <a:pt x="2932748" y="5070248"/>
                  <a:pt x="2907984" y="5070248"/>
                  <a:pt x="2863216" y="5064532"/>
                </a:cubicBezTo>
                <a:cubicBezTo>
                  <a:pt x="2880360" y="5072153"/>
                  <a:pt x="2860358" y="5067390"/>
                  <a:pt x="2807018" y="5061675"/>
                </a:cubicBezTo>
                <a:cubicBezTo>
                  <a:pt x="2760344" y="5048340"/>
                  <a:pt x="2829878" y="5063580"/>
                  <a:pt x="2836544" y="5060722"/>
                </a:cubicBezTo>
                <a:cubicBezTo>
                  <a:pt x="2758440" y="5044530"/>
                  <a:pt x="2683192" y="5032147"/>
                  <a:pt x="2696528" y="5038815"/>
                </a:cubicBezTo>
                <a:cubicBezTo>
                  <a:pt x="2858452" y="5075962"/>
                  <a:pt x="2649856" y="5032147"/>
                  <a:pt x="2736532" y="5055007"/>
                </a:cubicBezTo>
                <a:cubicBezTo>
                  <a:pt x="2732724" y="5057865"/>
                  <a:pt x="2684144" y="5048340"/>
                  <a:pt x="2636520" y="5037862"/>
                </a:cubicBezTo>
                <a:cubicBezTo>
                  <a:pt x="2588896" y="5027385"/>
                  <a:pt x="2542224" y="5018812"/>
                  <a:pt x="2537460" y="5016907"/>
                </a:cubicBezTo>
                <a:cubicBezTo>
                  <a:pt x="2539128" y="5009406"/>
                  <a:pt x="2507978" y="4996071"/>
                  <a:pt x="2547384" y="4996683"/>
                </a:cubicBezTo>
                <a:close/>
                <a:moveTo>
                  <a:pt x="3335656" y="4972141"/>
                </a:moveTo>
                <a:cubicBezTo>
                  <a:pt x="3326130" y="4975951"/>
                  <a:pt x="3318510" y="4979761"/>
                  <a:pt x="3312796" y="4982618"/>
                </a:cubicBezTo>
                <a:lnTo>
                  <a:pt x="3311500" y="4983050"/>
                </a:lnTo>
                <a:close/>
                <a:moveTo>
                  <a:pt x="3502344" y="4899750"/>
                </a:moveTo>
                <a:cubicBezTo>
                  <a:pt x="3481388" y="4914990"/>
                  <a:pt x="3460432" y="4931182"/>
                  <a:pt x="3439478" y="4947375"/>
                </a:cubicBezTo>
                <a:lnTo>
                  <a:pt x="3431858" y="4951185"/>
                </a:lnTo>
                <a:cubicBezTo>
                  <a:pt x="3442336" y="4943565"/>
                  <a:pt x="3453766" y="4935945"/>
                  <a:pt x="3464244" y="4928325"/>
                </a:cubicBezTo>
                <a:lnTo>
                  <a:pt x="3495676" y="4904513"/>
                </a:lnTo>
                <a:cubicBezTo>
                  <a:pt x="3497580" y="4902607"/>
                  <a:pt x="3500438" y="4901655"/>
                  <a:pt x="3502344" y="4899750"/>
                </a:cubicBezTo>
                <a:close/>
                <a:moveTo>
                  <a:pt x="2399220" y="4890390"/>
                </a:moveTo>
                <a:lnTo>
                  <a:pt x="2389908" y="4891039"/>
                </a:lnTo>
                <a:lnTo>
                  <a:pt x="2392450" y="4890637"/>
                </a:lnTo>
                <a:close/>
                <a:moveTo>
                  <a:pt x="2428876" y="4888321"/>
                </a:moveTo>
                <a:cubicBezTo>
                  <a:pt x="2460784" y="4889273"/>
                  <a:pt x="2429828" y="4889511"/>
                  <a:pt x="2406968" y="4890107"/>
                </a:cubicBezTo>
                <a:lnTo>
                  <a:pt x="2399220" y="4890390"/>
                </a:lnTo>
                <a:close/>
                <a:moveTo>
                  <a:pt x="395288" y="4887368"/>
                </a:moveTo>
                <a:lnTo>
                  <a:pt x="362904" y="4915943"/>
                </a:lnTo>
                <a:cubicBezTo>
                  <a:pt x="377192" y="4901656"/>
                  <a:pt x="383858" y="4896893"/>
                  <a:pt x="395288" y="4887368"/>
                </a:cubicBezTo>
                <a:close/>
                <a:moveTo>
                  <a:pt x="2230756" y="4873080"/>
                </a:moveTo>
                <a:lnTo>
                  <a:pt x="2185036" y="4882605"/>
                </a:lnTo>
                <a:cubicBezTo>
                  <a:pt x="2177416" y="4884510"/>
                  <a:pt x="2169796" y="4885462"/>
                  <a:pt x="2162176" y="4887368"/>
                </a:cubicBezTo>
                <a:lnTo>
                  <a:pt x="2140268" y="4893082"/>
                </a:lnTo>
                <a:cubicBezTo>
                  <a:pt x="2148840" y="4891178"/>
                  <a:pt x="2156460" y="4888320"/>
                  <a:pt x="2164080" y="4886415"/>
                </a:cubicBezTo>
                <a:cubicBezTo>
                  <a:pt x="2171700" y="4885462"/>
                  <a:pt x="2179320" y="4883557"/>
                  <a:pt x="2186940" y="4881653"/>
                </a:cubicBezTo>
                <a:cubicBezTo>
                  <a:pt x="2202180" y="4878795"/>
                  <a:pt x="2216468" y="4875937"/>
                  <a:pt x="2230756" y="4873080"/>
                </a:cubicBezTo>
                <a:close/>
                <a:moveTo>
                  <a:pt x="2292668" y="4870223"/>
                </a:moveTo>
                <a:cubicBezTo>
                  <a:pt x="2309812" y="4870223"/>
                  <a:pt x="2300288" y="4872128"/>
                  <a:pt x="2280284" y="4875938"/>
                </a:cubicBezTo>
                <a:cubicBezTo>
                  <a:pt x="2260284" y="4879748"/>
                  <a:pt x="2229804" y="4883558"/>
                  <a:pt x="2204084" y="4890225"/>
                </a:cubicBezTo>
                <a:cubicBezTo>
                  <a:pt x="2191704" y="4893083"/>
                  <a:pt x="2179320" y="4895941"/>
                  <a:pt x="2170748" y="4897845"/>
                </a:cubicBezTo>
                <a:cubicBezTo>
                  <a:pt x="2162176" y="4899750"/>
                  <a:pt x="2156460" y="4901655"/>
                  <a:pt x="2155508" y="4902608"/>
                </a:cubicBezTo>
                <a:cubicBezTo>
                  <a:pt x="2154556" y="4903561"/>
                  <a:pt x="2158364" y="4902608"/>
                  <a:pt x="2168844" y="4900703"/>
                </a:cubicBezTo>
                <a:cubicBezTo>
                  <a:pt x="2179320" y="4899750"/>
                  <a:pt x="2197418" y="4896893"/>
                  <a:pt x="2223136" y="4892130"/>
                </a:cubicBezTo>
                <a:cubicBezTo>
                  <a:pt x="2206944" y="4894988"/>
                  <a:pt x="2190750" y="4898798"/>
                  <a:pt x="2174558" y="4902608"/>
                </a:cubicBezTo>
                <a:cubicBezTo>
                  <a:pt x="2159318" y="4906418"/>
                  <a:pt x="2143124" y="4911180"/>
                  <a:pt x="2127884" y="4915943"/>
                </a:cubicBezTo>
                <a:cubicBezTo>
                  <a:pt x="2120264" y="4917848"/>
                  <a:pt x="2112644" y="4920705"/>
                  <a:pt x="2105024" y="4922611"/>
                </a:cubicBezTo>
                <a:cubicBezTo>
                  <a:pt x="2097404" y="4924516"/>
                  <a:pt x="2089784" y="4927373"/>
                  <a:pt x="2082164" y="4930230"/>
                </a:cubicBezTo>
                <a:cubicBezTo>
                  <a:pt x="2066924" y="4935945"/>
                  <a:pt x="2052638" y="4940708"/>
                  <a:pt x="2037398" y="4946423"/>
                </a:cubicBezTo>
                <a:cubicBezTo>
                  <a:pt x="2023110" y="4953091"/>
                  <a:pt x="2008824" y="4958805"/>
                  <a:pt x="1994536" y="4965473"/>
                </a:cubicBezTo>
                <a:cubicBezTo>
                  <a:pt x="1987868" y="4968330"/>
                  <a:pt x="1980248" y="4971188"/>
                  <a:pt x="1973580" y="4974998"/>
                </a:cubicBezTo>
                <a:lnTo>
                  <a:pt x="1952624" y="4985475"/>
                </a:lnTo>
                <a:cubicBezTo>
                  <a:pt x="1939290" y="4993095"/>
                  <a:pt x="1925004" y="4999763"/>
                  <a:pt x="1911668" y="5007383"/>
                </a:cubicBezTo>
                <a:cubicBezTo>
                  <a:pt x="1899284" y="5015003"/>
                  <a:pt x="1885950" y="5023575"/>
                  <a:pt x="1872616" y="5031195"/>
                </a:cubicBezTo>
                <a:cubicBezTo>
                  <a:pt x="1859280" y="5038816"/>
                  <a:pt x="1846898" y="5048341"/>
                  <a:pt x="1834516" y="5056913"/>
                </a:cubicBezTo>
                <a:cubicBezTo>
                  <a:pt x="1822132" y="5065486"/>
                  <a:pt x="1808798" y="5074058"/>
                  <a:pt x="1797368" y="5083583"/>
                </a:cubicBezTo>
                <a:cubicBezTo>
                  <a:pt x="1773556" y="5102633"/>
                  <a:pt x="1748790" y="5121683"/>
                  <a:pt x="1726884" y="5143591"/>
                </a:cubicBezTo>
                <a:lnTo>
                  <a:pt x="1709738" y="5159783"/>
                </a:lnTo>
                <a:lnTo>
                  <a:pt x="1701164" y="5167403"/>
                </a:lnTo>
                <a:lnTo>
                  <a:pt x="1693544" y="5175975"/>
                </a:lnTo>
                <a:cubicBezTo>
                  <a:pt x="1683068" y="5187405"/>
                  <a:pt x="1672590" y="5198836"/>
                  <a:pt x="1662112" y="5210266"/>
                </a:cubicBezTo>
                <a:cubicBezTo>
                  <a:pt x="1656398" y="5215980"/>
                  <a:pt x="1651636" y="5222648"/>
                  <a:pt x="1646872" y="5228363"/>
                </a:cubicBezTo>
                <a:cubicBezTo>
                  <a:pt x="1641158" y="5235030"/>
                  <a:pt x="1636396" y="5240745"/>
                  <a:pt x="1631632" y="5247413"/>
                </a:cubicBezTo>
                <a:cubicBezTo>
                  <a:pt x="1625918" y="5254080"/>
                  <a:pt x="1621156" y="5259795"/>
                  <a:pt x="1616392" y="5266463"/>
                </a:cubicBezTo>
                <a:cubicBezTo>
                  <a:pt x="1610678" y="5273130"/>
                  <a:pt x="1606868" y="5279798"/>
                  <a:pt x="1602104" y="5286466"/>
                </a:cubicBezTo>
                <a:cubicBezTo>
                  <a:pt x="1630680" y="5245508"/>
                  <a:pt x="1604010" y="5275988"/>
                  <a:pt x="1597344" y="5283608"/>
                </a:cubicBezTo>
                <a:cubicBezTo>
                  <a:pt x="1601152" y="5277893"/>
                  <a:pt x="1604964" y="5272178"/>
                  <a:pt x="1608772" y="5267416"/>
                </a:cubicBezTo>
                <a:cubicBezTo>
                  <a:pt x="1612584" y="5262653"/>
                  <a:pt x="1616392" y="5257891"/>
                  <a:pt x="1620204" y="5253128"/>
                </a:cubicBezTo>
                <a:cubicBezTo>
                  <a:pt x="1627824" y="5243603"/>
                  <a:pt x="1634490" y="5235983"/>
                  <a:pt x="1640204" y="5228363"/>
                </a:cubicBezTo>
                <a:cubicBezTo>
                  <a:pt x="1651636" y="5213123"/>
                  <a:pt x="1663064" y="5201693"/>
                  <a:pt x="1671638" y="5192168"/>
                </a:cubicBezTo>
                <a:cubicBezTo>
                  <a:pt x="1680210" y="5182643"/>
                  <a:pt x="1687830" y="5175023"/>
                  <a:pt x="1693544" y="5168355"/>
                </a:cubicBezTo>
                <a:cubicBezTo>
                  <a:pt x="1699260" y="5160736"/>
                  <a:pt x="1704976" y="5155973"/>
                  <a:pt x="1709738" y="5151211"/>
                </a:cubicBezTo>
                <a:cubicBezTo>
                  <a:pt x="1719264" y="5141686"/>
                  <a:pt x="1727836" y="5133113"/>
                  <a:pt x="1740218" y="5119778"/>
                </a:cubicBezTo>
                <a:cubicBezTo>
                  <a:pt x="1745932" y="5113111"/>
                  <a:pt x="1754504" y="5106443"/>
                  <a:pt x="1764984" y="5097870"/>
                </a:cubicBezTo>
                <a:cubicBezTo>
                  <a:pt x="1775460" y="5089298"/>
                  <a:pt x="1786890" y="5077868"/>
                  <a:pt x="1803084" y="5066438"/>
                </a:cubicBezTo>
                <a:cubicBezTo>
                  <a:pt x="1792604" y="5073105"/>
                  <a:pt x="1771650" y="5090250"/>
                  <a:pt x="1744028" y="5111205"/>
                </a:cubicBezTo>
                <a:cubicBezTo>
                  <a:pt x="1731644" y="5122636"/>
                  <a:pt x="1717358" y="5135018"/>
                  <a:pt x="1702118" y="5149305"/>
                </a:cubicBezTo>
                <a:cubicBezTo>
                  <a:pt x="1698308" y="5152163"/>
                  <a:pt x="1694498" y="5155973"/>
                  <a:pt x="1690688" y="5159783"/>
                </a:cubicBezTo>
                <a:cubicBezTo>
                  <a:pt x="1687830" y="5163593"/>
                  <a:pt x="1684020" y="5167403"/>
                  <a:pt x="1680210" y="5171213"/>
                </a:cubicBezTo>
                <a:cubicBezTo>
                  <a:pt x="1673544" y="5178833"/>
                  <a:pt x="1665924" y="5187405"/>
                  <a:pt x="1658304" y="5195025"/>
                </a:cubicBezTo>
                <a:lnTo>
                  <a:pt x="1646872" y="5207408"/>
                </a:lnTo>
                <a:cubicBezTo>
                  <a:pt x="1643064" y="5211218"/>
                  <a:pt x="1640204" y="5215980"/>
                  <a:pt x="1636396" y="5219791"/>
                </a:cubicBezTo>
                <a:cubicBezTo>
                  <a:pt x="1629728" y="5228363"/>
                  <a:pt x="1623060" y="5236936"/>
                  <a:pt x="1616392" y="5245508"/>
                </a:cubicBezTo>
                <a:cubicBezTo>
                  <a:pt x="1602104" y="5262653"/>
                  <a:pt x="1591628" y="5280750"/>
                  <a:pt x="1580198" y="5296943"/>
                </a:cubicBezTo>
                <a:cubicBezTo>
                  <a:pt x="1575436" y="5305516"/>
                  <a:pt x="1569720" y="5313136"/>
                  <a:pt x="1564958" y="5320755"/>
                </a:cubicBezTo>
                <a:cubicBezTo>
                  <a:pt x="1560196" y="5329328"/>
                  <a:pt x="1556384" y="5336948"/>
                  <a:pt x="1552576" y="5343616"/>
                </a:cubicBezTo>
                <a:cubicBezTo>
                  <a:pt x="1544956" y="5357903"/>
                  <a:pt x="1538288" y="5370286"/>
                  <a:pt x="1533524" y="5379811"/>
                </a:cubicBezTo>
                <a:lnTo>
                  <a:pt x="1555432" y="5344568"/>
                </a:lnTo>
                <a:cubicBezTo>
                  <a:pt x="1563052" y="5333138"/>
                  <a:pt x="1569720" y="5320755"/>
                  <a:pt x="1578292" y="5310278"/>
                </a:cubicBezTo>
                <a:cubicBezTo>
                  <a:pt x="1570672" y="5322661"/>
                  <a:pt x="1564958" y="5335043"/>
                  <a:pt x="1558290" y="5348378"/>
                </a:cubicBezTo>
                <a:cubicBezTo>
                  <a:pt x="1551624" y="5361713"/>
                  <a:pt x="1544956" y="5374095"/>
                  <a:pt x="1539240" y="5387430"/>
                </a:cubicBezTo>
                <a:cubicBezTo>
                  <a:pt x="1528764" y="5405528"/>
                  <a:pt x="1527810" y="5406480"/>
                  <a:pt x="1527810" y="5403623"/>
                </a:cubicBezTo>
                <a:cubicBezTo>
                  <a:pt x="1523048" y="5418863"/>
                  <a:pt x="1501140" y="5466488"/>
                  <a:pt x="1477328" y="5524591"/>
                </a:cubicBezTo>
                <a:cubicBezTo>
                  <a:pt x="1449704" y="5592218"/>
                  <a:pt x="1419224" y="5671275"/>
                  <a:pt x="1389698" y="5731283"/>
                </a:cubicBezTo>
                <a:cubicBezTo>
                  <a:pt x="1398270" y="5712233"/>
                  <a:pt x="1398270" y="5706518"/>
                  <a:pt x="1396364" y="5709375"/>
                </a:cubicBezTo>
                <a:cubicBezTo>
                  <a:pt x="1394460" y="5711280"/>
                  <a:pt x="1389698" y="5720805"/>
                  <a:pt x="1383984" y="5729378"/>
                </a:cubicBezTo>
                <a:cubicBezTo>
                  <a:pt x="1373504" y="5745570"/>
                  <a:pt x="1364932" y="5759858"/>
                  <a:pt x="1388744" y="5707470"/>
                </a:cubicBezTo>
                <a:cubicBezTo>
                  <a:pt x="1432560" y="5612220"/>
                  <a:pt x="1466850" y="5505541"/>
                  <a:pt x="1518284" y="5400766"/>
                </a:cubicBezTo>
                <a:lnTo>
                  <a:pt x="1527810" y="5380763"/>
                </a:lnTo>
                <a:cubicBezTo>
                  <a:pt x="1531620" y="5375048"/>
                  <a:pt x="1535430" y="5368380"/>
                  <a:pt x="1539240" y="5361713"/>
                </a:cubicBezTo>
                <a:lnTo>
                  <a:pt x="1561148" y="5322661"/>
                </a:lnTo>
                <a:cubicBezTo>
                  <a:pt x="1568768" y="5310278"/>
                  <a:pt x="1577340" y="5297895"/>
                  <a:pt x="1585912" y="5285513"/>
                </a:cubicBezTo>
                <a:cubicBezTo>
                  <a:pt x="1594484" y="5273130"/>
                  <a:pt x="1602104" y="5260748"/>
                  <a:pt x="1611630" y="5249318"/>
                </a:cubicBezTo>
                <a:lnTo>
                  <a:pt x="1639252" y="5214075"/>
                </a:lnTo>
                <a:cubicBezTo>
                  <a:pt x="1643064" y="5207408"/>
                  <a:pt x="1648778" y="5202645"/>
                  <a:pt x="1653540" y="5196930"/>
                </a:cubicBezTo>
                <a:lnTo>
                  <a:pt x="1668780" y="5180738"/>
                </a:lnTo>
                <a:lnTo>
                  <a:pt x="1684020" y="5164545"/>
                </a:lnTo>
                <a:lnTo>
                  <a:pt x="1691640" y="5155973"/>
                </a:lnTo>
                <a:lnTo>
                  <a:pt x="1699260" y="5148353"/>
                </a:lnTo>
                <a:lnTo>
                  <a:pt x="1731644" y="5117873"/>
                </a:lnTo>
                <a:cubicBezTo>
                  <a:pt x="1733550" y="5115016"/>
                  <a:pt x="1735456" y="5113111"/>
                  <a:pt x="1739264" y="5109300"/>
                </a:cubicBezTo>
                <a:lnTo>
                  <a:pt x="1740656" y="5108008"/>
                </a:lnTo>
                <a:lnTo>
                  <a:pt x="1823562" y="5043578"/>
                </a:lnTo>
                <a:cubicBezTo>
                  <a:pt x="1852374" y="5023337"/>
                  <a:pt x="1882140" y="5004525"/>
                  <a:pt x="1912620" y="4987380"/>
                </a:cubicBezTo>
                <a:cubicBezTo>
                  <a:pt x="1944052" y="4973093"/>
                  <a:pt x="1960244" y="4965473"/>
                  <a:pt x="1969770" y="4961663"/>
                </a:cubicBezTo>
                <a:cubicBezTo>
                  <a:pt x="1980248" y="4957853"/>
                  <a:pt x="1983104" y="4957853"/>
                  <a:pt x="1986916" y="4956900"/>
                </a:cubicBezTo>
                <a:cubicBezTo>
                  <a:pt x="1990724" y="4955948"/>
                  <a:pt x="1996440" y="4954043"/>
                  <a:pt x="2011680" y="4948328"/>
                </a:cubicBezTo>
                <a:cubicBezTo>
                  <a:pt x="2015490" y="4946423"/>
                  <a:pt x="2020252" y="4944518"/>
                  <a:pt x="2025016" y="4942613"/>
                </a:cubicBezTo>
                <a:cubicBezTo>
                  <a:pt x="2029778" y="4940708"/>
                  <a:pt x="2036444" y="4937850"/>
                  <a:pt x="2043112" y="4935945"/>
                </a:cubicBezTo>
                <a:cubicBezTo>
                  <a:pt x="2056448" y="4931183"/>
                  <a:pt x="2074544" y="4925468"/>
                  <a:pt x="2096452" y="4917848"/>
                </a:cubicBezTo>
                <a:cubicBezTo>
                  <a:pt x="2101216" y="4913086"/>
                  <a:pt x="2081212" y="4919753"/>
                  <a:pt x="2052638" y="4926420"/>
                </a:cubicBezTo>
                <a:cubicBezTo>
                  <a:pt x="2074544" y="4918800"/>
                  <a:pt x="2096452" y="4910228"/>
                  <a:pt x="2119312" y="4904513"/>
                </a:cubicBezTo>
                <a:cubicBezTo>
                  <a:pt x="2142172" y="4898798"/>
                  <a:pt x="2165032" y="4891178"/>
                  <a:pt x="2187892" y="4887368"/>
                </a:cubicBezTo>
                <a:lnTo>
                  <a:pt x="2178368" y="4891178"/>
                </a:lnTo>
                <a:cubicBezTo>
                  <a:pt x="2197418" y="4887368"/>
                  <a:pt x="2216468" y="4882605"/>
                  <a:pt x="2235518" y="4878795"/>
                </a:cubicBezTo>
                <a:close/>
                <a:moveTo>
                  <a:pt x="3543430" y="4736219"/>
                </a:moveTo>
                <a:lnTo>
                  <a:pt x="3542676" y="4737289"/>
                </a:lnTo>
                <a:cubicBezTo>
                  <a:pt x="3540504" y="4739790"/>
                  <a:pt x="3537110" y="4743302"/>
                  <a:pt x="3531872" y="4748303"/>
                </a:cubicBezTo>
                <a:close/>
                <a:moveTo>
                  <a:pt x="3938588" y="4474935"/>
                </a:moveTo>
                <a:cubicBezTo>
                  <a:pt x="3923348" y="4495890"/>
                  <a:pt x="3906204" y="4516845"/>
                  <a:pt x="3890010" y="4536848"/>
                </a:cubicBezTo>
                <a:lnTo>
                  <a:pt x="3884296" y="4542562"/>
                </a:lnTo>
                <a:cubicBezTo>
                  <a:pt x="3902392" y="4520655"/>
                  <a:pt x="3921442" y="4497795"/>
                  <a:pt x="3938588" y="4474935"/>
                </a:cubicBezTo>
                <a:close/>
                <a:moveTo>
                  <a:pt x="3933826" y="4428262"/>
                </a:moveTo>
                <a:cubicBezTo>
                  <a:pt x="3927158" y="4438740"/>
                  <a:pt x="3911918" y="4459695"/>
                  <a:pt x="3893820" y="4481602"/>
                </a:cubicBezTo>
                <a:cubicBezTo>
                  <a:pt x="3876676" y="4502557"/>
                  <a:pt x="3856674" y="4524465"/>
                  <a:pt x="3842386" y="4537800"/>
                </a:cubicBezTo>
                <a:cubicBezTo>
                  <a:pt x="3872866" y="4503510"/>
                  <a:pt x="3881440" y="4493032"/>
                  <a:pt x="3890012" y="4483507"/>
                </a:cubicBezTo>
                <a:cubicBezTo>
                  <a:pt x="3894774" y="4477792"/>
                  <a:pt x="3898584" y="4473030"/>
                  <a:pt x="3905252" y="4465410"/>
                </a:cubicBezTo>
                <a:cubicBezTo>
                  <a:pt x="3911918" y="4456837"/>
                  <a:pt x="3920492" y="4446360"/>
                  <a:pt x="3933826" y="4428262"/>
                </a:cubicBezTo>
                <a:close/>
                <a:moveTo>
                  <a:pt x="4039908" y="4261932"/>
                </a:moveTo>
                <a:cubicBezTo>
                  <a:pt x="4040504" y="4260861"/>
                  <a:pt x="4040504" y="4261575"/>
                  <a:pt x="4040504" y="4263480"/>
                </a:cubicBezTo>
                <a:cubicBezTo>
                  <a:pt x="4040504" y="4271100"/>
                  <a:pt x="4032884" y="4294913"/>
                  <a:pt x="4039552" y="4281578"/>
                </a:cubicBezTo>
                <a:cubicBezTo>
                  <a:pt x="4026216" y="4313011"/>
                  <a:pt x="4010024" y="4347300"/>
                  <a:pt x="3991928" y="4377780"/>
                </a:cubicBezTo>
                <a:cubicBezTo>
                  <a:pt x="3973830" y="4408261"/>
                  <a:pt x="3954780" y="4435883"/>
                  <a:pt x="3938588" y="4455886"/>
                </a:cubicBezTo>
                <a:cubicBezTo>
                  <a:pt x="3927158" y="4473983"/>
                  <a:pt x="3908108" y="4499700"/>
                  <a:pt x="3883342" y="4531133"/>
                </a:cubicBezTo>
                <a:cubicBezTo>
                  <a:pt x="3860484" y="4559708"/>
                  <a:pt x="3831908" y="4590188"/>
                  <a:pt x="3804284" y="4619715"/>
                </a:cubicBezTo>
                <a:lnTo>
                  <a:pt x="3802686" y="4620362"/>
                </a:lnTo>
                <a:lnTo>
                  <a:pt x="3788092" y="4634955"/>
                </a:lnTo>
                <a:lnTo>
                  <a:pt x="3801440" y="4620867"/>
                </a:lnTo>
                <a:lnTo>
                  <a:pt x="3798882" y="4621903"/>
                </a:lnTo>
                <a:cubicBezTo>
                  <a:pt x="3785174" y="4633289"/>
                  <a:pt x="3752848" y="4665436"/>
                  <a:pt x="3758564" y="4656863"/>
                </a:cubicBezTo>
                <a:cubicBezTo>
                  <a:pt x="3716656" y="4699725"/>
                  <a:pt x="3664268" y="4753065"/>
                  <a:pt x="3609976" y="4801643"/>
                </a:cubicBezTo>
                <a:cubicBezTo>
                  <a:pt x="3556636" y="4850220"/>
                  <a:pt x="3500438" y="4894988"/>
                  <a:pt x="3458528" y="4925468"/>
                </a:cubicBezTo>
                <a:lnTo>
                  <a:pt x="3493770" y="4901655"/>
                </a:lnTo>
                <a:cubicBezTo>
                  <a:pt x="3478530" y="4912133"/>
                  <a:pt x="3467100" y="4920705"/>
                  <a:pt x="3457576" y="4927373"/>
                </a:cubicBezTo>
                <a:cubicBezTo>
                  <a:pt x="3449004" y="4934041"/>
                  <a:pt x="3441382" y="4938803"/>
                  <a:pt x="3435668" y="4942613"/>
                </a:cubicBezTo>
                <a:cubicBezTo>
                  <a:pt x="3425190" y="4950233"/>
                  <a:pt x="3420428" y="4954043"/>
                  <a:pt x="3417570" y="4956900"/>
                </a:cubicBezTo>
                <a:cubicBezTo>
                  <a:pt x="3413760" y="4959758"/>
                  <a:pt x="3411856" y="4961663"/>
                  <a:pt x="3405188" y="4966425"/>
                </a:cubicBezTo>
                <a:cubicBezTo>
                  <a:pt x="3398520" y="4971188"/>
                  <a:pt x="3387090" y="4978808"/>
                  <a:pt x="3364230" y="4991191"/>
                </a:cubicBezTo>
                <a:lnTo>
                  <a:pt x="3360420" y="4982618"/>
                </a:lnTo>
                <a:cubicBezTo>
                  <a:pt x="3329940" y="4999763"/>
                  <a:pt x="3296604" y="5015955"/>
                  <a:pt x="3264216" y="5027386"/>
                </a:cubicBezTo>
                <a:cubicBezTo>
                  <a:pt x="3231832" y="5039768"/>
                  <a:pt x="3201352" y="5047388"/>
                  <a:pt x="3177540" y="5053103"/>
                </a:cubicBezTo>
                <a:cubicBezTo>
                  <a:pt x="3176588" y="5050245"/>
                  <a:pt x="3197542" y="5042625"/>
                  <a:pt x="3231832" y="5033100"/>
                </a:cubicBezTo>
                <a:cubicBezTo>
                  <a:pt x="3264216" y="5020718"/>
                  <a:pt x="3310890" y="5005478"/>
                  <a:pt x="3356610" y="4980713"/>
                </a:cubicBezTo>
                <a:cubicBezTo>
                  <a:pt x="3403282" y="4956900"/>
                  <a:pt x="3449956" y="4927373"/>
                  <a:pt x="3490912" y="4896893"/>
                </a:cubicBezTo>
                <a:cubicBezTo>
                  <a:pt x="3530916" y="4866413"/>
                  <a:pt x="3565208" y="4835933"/>
                  <a:pt x="3587116" y="4813073"/>
                </a:cubicBezTo>
                <a:cubicBezTo>
                  <a:pt x="3596640" y="4805453"/>
                  <a:pt x="3603308" y="4800690"/>
                  <a:pt x="3615690" y="4790213"/>
                </a:cubicBezTo>
                <a:cubicBezTo>
                  <a:pt x="3627120" y="4779736"/>
                  <a:pt x="3644264" y="4764495"/>
                  <a:pt x="3672840" y="4736873"/>
                </a:cubicBezTo>
                <a:cubicBezTo>
                  <a:pt x="3667124" y="4735920"/>
                  <a:pt x="3707130" y="4695915"/>
                  <a:pt x="3755708" y="4644480"/>
                </a:cubicBezTo>
                <a:cubicBezTo>
                  <a:pt x="3804284" y="4593998"/>
                  <a:pt x="3864292" y="4532086"/>
                  <a:pt x="3898584" y="4488270"/>
                </a:cubicBezTo>
                <a:cubicBezTo>
                  <a:pt x="3914776" y="4469220"/>
                  <a:pt x="3900488" y="4487318"/>
                  <a:pt x="3887152" y="4504463"/>
                </a:cubicBezTo>
                <a:cubicBezTo>
                  <a:pt x="3873816" y="4521608"/>
                  <a:pt x="3860484" y="4538753"/>
                  <a:pt x="3878580" y="4519703"/>
                </a:cubicBezTo>
                <a:cubicBezTo>
                  <a:pt x="3907156" y="4486365"/>
                  <a:pt x="3927158" y="4459695"/>
                  <a:pt x="3946208" y="4431120"/>
                </a:cubicBezTo>
                <a:cubicBezTo>
                  <a:pt x="3965258" y="4402545"/>
                  <a:pt x="3985260" y="4372065"/>
                  <a:pt x="4010978" y="4325393"/>
                </a:cubicBezTo>
                <a:cubicBezTo>
                  <a:pt x="4005264" y="4336823"/>
                  <a:pt x="4010024" y="4329203"/>
                  <a:pt x="4004310" y="4341586"/>
                </a:cubicBezTo>
                <a:cubicBezTo>
                  <a:pt x="4013836" y="4323488"/>
                  <a:pt x="4020504" y="4308248"/>
                  <a:pt x="4025264" y="4296818"/>
                </a:cubicBezTo>
                <a:cubicBezTo>
                  <a:pt x="4030028" y="4284436"/>
                  <a:pt x="4033838" y="4276815"/>
                  <a:pt x="4035742" y="4271100"/>
                </a:cubicBezTo>
                <a:cubicBezTo>
                  <a:pt x="4038124" y="4265862"/>
                  <a:pt x="4039314" y="4263004"/>
                  <a:pt x="4039908" y="4261932"/>
                </a:cubicBezTo>
                <a:close/>
                <a:moveTo>
                  <a:pt x="982980" y="4261575"/>
                </a:moveTo>
                <a:lnTo>
                  <a:pt x="943928" y="4309200"/>
                </a:lnTo>
                <a:lnTo>
                  <a:pt x="945832" y="4305390"/>
                </a:lnTo>
                <a:cubicBezTo>
                  <a:pt x="936308" y="4318725"/>
                  <a:pt x="914400" y="4341585"/>
                  <a:pt x="892492" y="4363493"/>
                </a:cubicBezTo>
                <a:cubicBezTo>
                  <a:pt x="870586" y="4384448"/>
                  <a:pt x="847724" y="4405403"/>
                  <a:pt x="837248" y="4416833"/>
                </a:cubicBezTo>
                <a:lnTo>
                  <a:pt x="837270" y="4416811"/>
                </a:lnTo>
                <a:lnTo>
                  <a:pt x="864872" y="4388258"/>
                </a:lnTo>
                <a:cubicBezTo>
                  <a:pt x="877252" y="4376828"/>
                  <a:pt x="891540" y="4362540"/>
                  <a:pt x="905828" y="4347300"/>
                </a:cubicBezTo>
                <a:cubicBezTo>
                  <a:pt x="913448" y="4339680"/>
                  <a:pt x="920116" y="4332060"/>
                  <a:pt x="927736" y="4324440"/>
                </a:cubicBezTo>
                <a:cubicBezTo>
                  <a:pt x="935356" y="4316820"/>
                  <a:pt x="942024" y="4309200"/>
                  <a:pt x="948690" y="4301580"/>
                </a:cubicBezTo>
                <a:cubicBezTo>
                  <a:pt x="961072" y="4286340"/>
                  <a:pt x="973456" y="4272053"/>
                  <a:pt x="982980" y="4261575"/>
                </a:cubicBezTo>
                <a:close/>
                <a:moveTo>
                  <a:pt x="3967164" y="4118700"/>
                </a:moveTo>
                <a:cubicBezTo>
                  <a:pt x="3966212" y="4123463"/>
                  <a:pt x="3966212" y="4128225"/>
                  <a:pt x="3965258" y="4132988"/>
                </a:cubicBezTo>
                <a:cubicBezTo>
                  <a:pt x="3964304" y="4136798"/>
                  <a:pt x="3964304" y="4141560"/>
                  <a:pt x="3962400" y="4149180"/>
                </a:cubicBezTo>
                <a:cubicBezTo>
                  <a:pt x="3959544" y="4170135"/>
                  <a:pt x="3955732" y="4188233"/>
                  <a:pt x="3954780" y="4194900"/>
                </a:cubicBezTo>
                <a:cubicBezTo>
                  <a:pt x="3953828" y="4200615"/>
                  <a:pt x="3956686" y="4195853"/>
                  <a:pt x="3965258" y="4168230"/>
                </a:cubicBezTo>
                <a:cubicBezTo>
                  <a:pt x="3959544" y="4190138"/>
                  <a:pt x="3952876" y="4213950"/>
                  <a:pt x="3944304" y="4235858"/>
                </a:cubicBezTo>
                <a:cubicBezTo>
                  <a:pt x="3935730" y="4257765"/>
                  <a:pt x="3925252" y="4279673"/>
                  <a:pt x="3915728" y="4297770"/>
                </a:cubicBezTo>
                <a:cubicBezTo>
                  <a:pt x="3895726" y="4333965"/>
                  <a:pt x="3877628" y="4359683"/>
                  <a:pt x="3881438" y="4359683"/>
                </a:cubicBezTo>
                <a:cubicBezTo>
                  <a:pt x="3894772" y="4342538"/>
                  <a:pt x="3910966" y="4322535"/>
                  <a:pt x="3930016" y="4287293"/>
                </a:cubicBezTo>
                <a:cubicBezTo>
                  <a:pt x="3898584" y="4347300"/>
                  <a:pt x="3871912" y="4383495"/>
                  <a:pt x="3845244" y="4418738"/>
                </a:cubicBezTo>
                <a:cubicBezTo>
                  <a:pt x="3817620" y="4453980"/>
                  <a:pt x="3789046" y="4487318"/>
                  <a:pt x="3741420" y="4536848"/>
                </a:cubicBezTo>
                <a:cubicBezTo>
                  <a:pt x="3752852" y="4524465"/>
                  <a:pt x="3770948" y="4503510"/>
                  <a:pt x="3789998" y="4481603"/>
                </a:cubicBezTo>
                <a:cubicBezTo>
                  <a:pt x="3809048" y="4458743"/>
                  <a:pt x="3828098" y="4434930"/>
                  <a:pt x="3842386" y="4414928"/>
                </a:cubicBezTo>
                <a:cubicBezTo>
                  <a:pt x="3850004" y="4404450"/>
                  <a:pt x="3855720" y="4395878"/>
                  <a:pt x="3860484" y="4389210"/>
                </a:cubicBezTo>
                <a:cubicBezTo>
                  <a:pt x="3864292" y="4382543"/>
                  <a:pt x="3867152" y="4377780"/>
                  <a:pt x="3868104" y="4375875"/>
                </a:cubicBezTo>
                <a:cubicBezTo>
                  <a:pt x="3870008" y="4371113"/>
                  <a:pt x="3863340" y="4378733"/>
                  <a:pt x="3842386" y="4403498"/>
                </a:cubicBezTo>
                <a:cubicBezTo>
                  <a:pt x="3824288" y="4430168"/>
                  <a:pt x="3805238" y="4456838"/>
                  <a:pt x="3784284" y="4483508"/>
                </a:cubicBezTo>
                <a:cubicBezTo>
                  <a:pt x="3753804" y="4513988"/>
                  <a:pt x="3799524" y="4462553"/>
                  <a:pt x="3809048" y="4449218"/>
                </a:cubicBezTo>
                <a:cubicBezTo>
                  <a:pt x="3806192" y="4451123"/>
                  <a:pt x="3783330" y="4474935"/>
                  <a:pt x="3758566" y="4500653"/>
                </a:cubicBezTo>
                <a:cubicBezTo>
                  <a:pt x="3733800" y="4526370"/>
                  <a:pt x="3706178" y="4554945"/>
                  <a:pt x="3698558" y="4565423"/>
                </a:cubicBezTo>
                <a:cubicBezTo>
                  <a:pt x="3708084" y="4558755"/>
                  <a:pt x="3767138" y="4496843"/>
                  <a:pt x="3720466" y="4551135"/>
                </a:cubicBezTo>
                <a:lnTo>
                  <a:pt x="3543430" y="4736219"/>
                </a:lnTo>
                <a:lnTo>
                  <a:pt x="3546158" y="4732348"/>
                </a:lnTo>
                <a:cubicBezTo>
                  <a:pt x="3546872" y="4730443"/>
                  <a:pt x="3545204" y="4730682"/>
                  <a:pt x="3546158" y="4729253"/>
                </a:cubicBezTo>
                <a:cubicBezTo>
                  <a:pt x="3524252" y="4748303"/>
                  <a:pt x="3509964" y="4762590"/>
                  <a:pt x="3493772" y="4777830"/>
                </a:cubicBezTo>
                <a:cubicBezTo>
                  <a:pt x="3485198" y="4785450"/>
                  <a:pt x="3476626" y="4794023"/>
                  <a:pt x="3465196" y="4802595"/>
                </a:cubicBezTo>
                <a:cubicBezTo>
                  <a:pt x="3454718" y="4811168"/>
                  <a:pt x="3441384" y="4821645"/>
                  <a:pt x="3424238" y="4833075"/>
                </a:cubicBezTo>
                <a:cubicBezTo>
                  <a:pt x="3452812" y="4810215"/>
                  <a:pt x="3480436" y="4785450"/>
                  <a:pt x="3507104" y="4760685"/>
                </a:cubicBezTo>
                <a:cubicBezTo>
                  <a:pt x="3462338" y="4800690"/>
                  <a:pt x="3430904" y="4822598"/>
                  <a:pt x="3408046" y="4838790"/>
                </a:cubicBezTo>
                <a:cubicBezTo>
                  <a:pt x="3397568" y="4847363"/>
                  <a:pt x="3388044" y="4852125"/>
                  <a:pt x="3379472" y="4857840"/>
                </a:cubicBezTo>
                <a:cubicBezTo>
                  <a:pt x="3371852" y="4863555"/>
                  <a:pt x="3364230" y="4868318"/>
                  <a:pt x="3357564" y="4872128"/>
                </a:cubicBezTo>
                <a:cubicBezTo>
                  <a:pt x="3349944" y="4875938"/>
                  <a:pt x="3343276" y="4879748"/>
                  <a:pt x="3335656" y="4884510"/>
                </a:cubicBezTo>
                <a:cubicBezTo>
                  <a:pt x="3331846" y="4887368"/>
                  <a:pt x="3328036" y="4889273"/>
                  <a:pt x="3323272" y="4892130"/>
                </a:cubicBezTo>
                <a:cubicBezTo>
                  <a:pt x="3319464" y="4894035"/>
                  <a:pt x="3314700" y="4896893"/>
                  <a:pt x="3308986" y="4899750"/>
                </a:cubicBezTo>
                <a:cubicBezTo>
                  <a:pt x="3298508" y="4905465"/>
                  <a:pt x="3286126" y="4913085"/>
                  <a:pt x="3269932" y="4919753"/>
                </a:cubicBezTo>
                <a:cubicBezTo>
                  <a:pt x="3261360" y="4923563"/>
                  <a:pt x="3252788" y="4927373"/>
                  <a:pt x="3243264" y="4932135"/>
                </a:cubicBezTo>
                <a:cubicBezTo>
                  <a:pt x="3233738" y="4935945"/>
                  <a:pt x="3222308" y="4939755"/>
                  <a:pt x="3210878" y="4944518"/>
                </a:cubicBezTo>
                <a:lnTo>
                  <a:pt x="3214688" y="4942613"/>
                </a:lnTo>
                <a:cubicBezTo>
                  <a:pt x="3179446" y="4954043"/>
                  <a:pt x="3131820" y="4967378"/>
                  <a:pt x="3082292" y="4971188"/>
                </a:cubicBezTo>
                <a:cubicBezTo>
                  <a:pt x="3032760" y="4975950"/>
                  <a:pt x="2983230" y="4973093"/>
                  <a:pt x="2948940" y="4972140"/>
                </a:cubicBezTo>
                <a:lnTo>
                  <a:pt x="2951798" y="4967378"/>
                </a:lnTo>
                <a:cubicBezTo>
                  <a:pt x="2927986" y="4967378"/>
                  <a:pt x="2911792" y="4966425"/>
                  <a:pt x="2899412" y="4964520"/>
                </a:cubicBezTo>
                <a:cubicBezTo>
                  <a:pt x="2887028" y="4963568"/>
                  <a:pt x="2877504" y="4961663"/>
                  <a:pt x="2866072" y="4958805"/>
                </a:cubicBezTo>
                <a:cubicBezTo>
                  <a:pt x="2843212" y="4953090"/>
                  <a:pt x="2814638" y="4946423"/>
                  <a:pt x="2737486" y="4931182"/>
                </a:cubicBezTo>
                <a:lnTo>
                  <a:pt x="2762252" y="4935945"/>
                </a:lnTo>
                <a:cubicBezTo>
                  <a:pt x="2666048" y="4915943"/>
                  <a:pt x="2711768" y="4922610"/>
                  <a:pt x="2718436" y="4920705"/>
                </a:cubicBezTo>
                <a:cubicBezTo>
                  <a:pt x="2645092" y="4903560"/>
                  <a:pt x="2600326" y="4897845"/>
                  <a:pt x="2554604" y="4893082"/>
                </a:cubicBezTo>
                <a:cubicBezTo>
                  <a:pt x="2531744" y="4890225"/>
                  <a:pt x="2508886" y="4889273"/>
                  <a:pt x="2481264" y="4886415"/>
                </a:cubicBezTo>
                <a:cubicBezTo>
                  <a:pt x="2467928" y="4886415"/>
                  <a:pt x="2452688" y="4884510"/>
                  <a:pt x="2436496" y="4883557"/>
                </a:cubicBezTo>
                <a:cubicBezTo>
                  <a:pt x="2420304" y="4883557"/>
                  <a:pt x="2401252" y="4882605"/>
                  <a:pt x="2381252" y="4881653"/>
                </a:cubicBezTo>
                <a:cubicBezTo>
                  <a:pt x="2385060" y="4879748"/>
                  <a:pt x="2372678" y="4877843"/>
                  <a:pt x="2361248" y="4876890"/>
                </a:cubicBezTo>
                <a:cubicBezTo>
                  <a:pt x="2349818" y="4875938"/>
                  <a:pt x="2339340" y="4874985"/>
                  <a:pt x="2346960" y="4873080"/>
                </a:cubicBezTo>
                <a:cubicBezTo>
                  <a:pt x="2386966" y="4873080"/>
                  <a:pt x="2452688" y="4875938"/>
                  <a:pt x="2496504" y="4879748"/>
                </a:cubicBezTo>
                <a:cubicBezTo>
                  <a:pt x="2504124" y="4878795"/>
                  <a:pt x="2496504" y="4876890"/>
                  <a:pt x="2483168" y="4874985"/>
                </a:cubicBezTo>
                <a:cubicBezTo>
                  <a:pt x="2469832" y="4873080"/>
                  <a:pt x="2449830" y="4871175"/>
                  <a:pt x="2431732" y="4870223"/>
                </a:cubicBezTo>
                <a:cubicBezTo>
                  <a:pt x="2395538" y="4869270"/>
                  <a:pt x="2367916" y="4868318"/>
                  <a:pt x="2418398" y="4866413"/>
                </a:cubicBezTo>
                <a:cubicBezTo>
                  <a:pt x="2402206" y="4865460"/>
                  <a:pt x="2386012" y="4865460"/>
                  <a:pt x="2369820" y="4864508"/>
                </a:cubicBezTo>
                <a:cubicBezTo>
                  <a:pt x="2353628" y="4864508"/>
                  <a:pt x="2338388" y="4865460"/>
                  <a:pt x="2323148" y="4865460"/>
                </a:cubicBezTo>
                <a:lnTo>
                  <a:pt x="2300288" y="4866413"/>
                </a:lnTo>
                <a:cubicBezTo>
                  <a:pt x="2292668" y="4866413"/>
                  <a:pt x="2285048" y="4867365"/>
                  <a:pt x="2277428" y="4868318"/>
                </a:cubicBezTo>
                <a:cubicBezTo>
                  <a:pt x="2261236" y="4870223"/>
                  <a:pt x="2245996" y="4872128"/>
                  <a:pt x="2229804" y="4874033"/>
                </a:cubicBezTo>
                <a:cubicBezTo>
                  <a:pt x="2243138" y="4872128"/>
                  <a:pt x="2257426" y="4870223"/>
                  <a:pt x="2270760" y="4868318"/>
                </a:cubicBezTo>
                <a:cubicBezTo>
                  <a:pt x="2284096" y="4866413"/>
                  <a:pt x="2297432" y="4863555"/>
                  <a:pt x="2311718" y="4863555"/>
                </a:cubicBezTo>
                <a:cubicBezTo>
                  <a:pt x="2339340" y="4861650"/>
                  <a:pt x="2366964" y="4858793"/>
                  <a:pt x="2394586" y="4860698"/>
                </a:cubicBezTo>
                <a:lnTo>
                  <a:pt x="2436496" y="4861650"/>
                </a:lnTo>
                <a:cubicBezTo>
                  <a:pt x="2449830" y="4862603"/>
                  <a:pt x="2464118" y="4864508"/>
                  <a:pt x="2477452" y="4865460"/>
                </a:cubicBezTo>
                <a:cubicBezTo>
                  <a:pt x="2504124" y="4868318"/>
                  <a:pt x="2530792" y="4871175"/>
                  <a:pt x="2557464" y="4875938"/>
                </a:cubicBezTo>
                <a:cubicBezTo>
                  <a:pt x="2663192" y="4893082"/>
                  <a:pt x="2762252" y="4919753"/>
                  <a:pt x="2858452" y="4936898"/>
                </a:cubicBezTo>
                <a:cubicBezTo>
                  <a:pt x="2907030" y="4945470"/>
                  <a:pt x="2954656" y="4952138"/>
                  <a:pt x="2999424" y="4952138"/>
                </a:cubicBezTo>
                <a:cubicBezTo>
                  <a:pt x="3046096" y="4954043"/>
                  <a:pt x="3091816" y="4951185"/>
                  <a:pt x="3135630" y="4942613"/>
                </a:cubicBezTo>
                <a:cubicBezTo>
                  <a:pt x="3224212" y="4926420"/>
                  <a:pt x="3308986" y="4885463"/>
                  <a:pt x="3388044" y="4833075"/>
                </a:cubicBezTo>
                <a:cubicBezTo>
                  <a:pt x="3386138" y="4833075"/>
                  <a:pt x="3388044" y="4832123"/>
                  <a:pt x="3394712" y="4826408"/>
                </a:cubicBezTo>
                <a:cubicBezTo>
                  <a:pt x="3399472" y="4823550"/>
                  <a:pt x="3407092" y="4819740"/>
                  <a:pt x="3413760" y="4814978"/>
                </a:cubicBezTo>
                <a:cubicBezTo>
                  <a:pt x="3449004" y="4789260"/>
                  <a:pt x="3484246" y="4761638"/>
                  <a:pt x="3517584" y="4731158"/>
                </a:cubicBezTo>
                <a:cubicBezTo>
                  <a:pt x="3550920" y="4701630"/>
                  <a:pt x="3584258" y="4670198"/>
                  <a:pt x="3616644" y="4637813"/>
                </a:cubicBezTo>
                <a:cubicBezTo>
                  <a:pt x="3611880" y="4640670"/>
                  <a:pt x="3630930" y="4621620"/>
                  <a:pt x="3653792" y="4596855"/>
                </a:cubicBezTo>
                <a:cubicBezTo>
                  <a:pt x="3677604" y="4573043"/>
                  <a:pt x="3704272" y="4544468"/>
                  <a:pt x="3716656" y="4530180"/>
                </a:cubicBezTo>
                <a:cubicBezTo>
                  <a:pt x="3687128" y="4563518"/>
                  <a:pt x="3682366" y="4570185"/>
                  <a:pt x="3687128" y="4566375"/>
                </a:cubicBezTo>
                <a:lnTo>
                  <a:pt x="3707130" y="4545420"/>
                </a:lnTo>
                <a:cubicBezTo>
                  <a:pt x="3724276" y="4526370"/>
                  <a:pt x="3741420" y="4508273"/>
                  <a:pt x="3758566" y="4489223"/>
                </a:cubicBezTo>
                <a:cubicBezTo>
                  <a:pt x="3769044" y="4476840"/>
                  <a:pt x="3787140" y="4456838"/>
                  <a:pt x="3806192" y="4434930"/>
                </a:cubicBezTo>
                <a:cubicBezTo>
                  <a:pt x="3825240" y="4413023"/>
                  <a:pt x="3845244" y="4388258"/>
                  <a:pt x="3861436" y="4365398"/>
                </a:cubicBezTo>
                <a:cubicBezTo>
                  <a:pt x="3894772" y="4320630"/>
                  <a:pt x="3911918" y="4284435"/>
                  <a:pt x="3896678" y="4302533"/>
                </a:cubicBezTo>
                <a:cubicBezTo>
                  <a:pt x="3921444" y="4260623"/>
                  <a:pt x="3946208" y="4214903"/>
                  <a:pt x="3960496" y="4138703"/>
                </a:cubicBezTo>
                <a:cubicBezTo>
                  <a:pt x="3963352" y="4131083"/>
                  <a:pt x="3965258" y="4129178"/>
                  <a:pt x="3965258" y="4130130"/>
                </a:cubicBezTo>
                <a:close/>
                <a:moveTo>
                  <a:pt x="4078604" y="4072027"/>
                </a:moveTo>
                <a:lnTo>
                  <a:pt x="4073844" y="4105365"/>
                </a:lnTo>
                <a:cubicBezTo>
                  <a:pt x="4070986" y="4122510"/>
                  <a:pt x="4069080" y="4138702"/>
                  <a:pt x="4066224" y="4155847"/>
                </a:cubicBezTo>
                <a:cubicBezTo>
                  <a:pt x="4070986" y="4128224"/>
                  <a:pt x="4074796" y="4099649"/>
                  <a:pt x="4078604" y="4072027"/>
                </a:cubicBezTo>
                <a:close/>
                <a:moveTo>
                  <a:pt x="3986212" y="4023450"/>
                </a:moveTo>
                <a:cubicBezTo>
                  <a:pt x="3980498" y="4057740"/>
                  <a:pt x="3975736" y="4091078"/>
                  <a:pt x="3970020" y="4122510"/>
                </a:cubicBezTo>
                <a:cubicBezTo>
                  <a:pt x="3971924" y="4101555"/>
                  <a:pt x="3973830" y="4082505"/>
                  <a:pt x="3973830" y="4075838"/>
                </a:cubicBezTo>
                <a:cubicBezTo>
                  <a:pt x="3980498" y="4034880"/>
                  <a:pt x="3983356" y="4023450"/>
                  <a:pt x="3986212" y="4023450"/>
                </a:cubicBezTo>
                <a:close/>
                <a:moveTo>
                  <a:pt x="4027170" y="3831045"/>
                </a:moveTo>
                <a:cubicBezTo>
                  <a:pt x="4024312" y="3839617"/>
                  <a:pt x="4003358" y="3934867"/>
                  <a:pt x="4018598" y="3881527"/>
                </a:cubicBezTo>
                <a:cubicBezTo>
                  <a:pt x="4004310" y="3933915"/>
                  <a:pt x="3996692" y="3987255"/>
                  <a:pt x="3989070" y="4037737"/>
                </a:cubicBezTo>
                <a:cubicBezTo>
                  <a:pt x="3986212" y="4041548"/>
                  <a:pt x="3987166" y="4022498"/>
                  <a:pt x="3986212" y="4022498"/>
                </a:cubicBezTo>
                <a:cubicBezTo>
                  <a:pt x="3990976" y="3992017"/>
                  <a:pt x="3995738" y="3959633"/>
                  <a:pt x="4002404" y="3927248"/>
                </a:cubicBezTo>
                <a:lnTo>
                  <a:pt x="4013836" y="3878670"/>
                </a:lnTo>
                <a:cubicBezTo>
                  <a:pt x="4015740" y="3871050"/>
                  <a:pt x="4017644" y="3862477"/>
                  <a:pt x="4019552" y="3854858"/>
                </a:cubicBezTo>
                <a:close/>
                <a:moveTo>
                  <a:pt x="4194376" y="3649423"/>
                </a:moveTo>
                <a:lnTo>
                  <a:pt x="4184452" y="3670907"/>
                </a:lnTo>
                <a:cubicBezTo>
                  <a:pt x="4179808" y="3680551"/>
                  <a:pt x="4174806" y="3690552"/>
                  <a:pt x="4170044" y="3699601"/>
                </a:cubicBezTo>
                <a:cubicBezTo>
                  <a:pt x="4174808" y="3689123"/>
                  <a:pt x="4180524" y="3677693"/>
                  <a:pt x="4186238" y="3665311"/>
                </a:cubicBezTo>
                <a:close/>
                <a:moveTo>
                  <a:pt x="4249104" y="3593873"/>
                </a:moveTo>
                <a:cubicBezTo>
                  <a:pt x="4212908" y="3669120"/>
                  <a:pt x="4183380" y="3746273"/>
                  <a:pt x="4162424" y="3824378"/>
                </a:cubicBezTo>
                <a:cubicBezTo>
                  <a:pt x="4156710" y="3844380"/>
                  <a:pt x="4152900" y="3863430"/>
                  <a:pt x="4148138" y="3883433"/>
                </a:cubicBezTo>
                <a:cubicBezTo>
                  <a:pt x="4143376" y="3902483"/>
                  <a:pt x="4141470" y="3922486"/>
                  <a:pt x="4137660" y="3942488"/>
                </a:cubicBezTo>
                <a:cubicBezTo>
                  <a:pt x="4130992" y="3981540"/>
                  <a:pt x="4128136" y="4022498"/>
                  <a:pt x="4124324" y="4065361"/>
                </a:cubicBezTo>
                <a:cubicBezTo>
                  <a:pt x="4121468" y="4092983"/>
                  <a:pt x="4116704" y="4129178"/>
                  <a:pt x="4109084" y="4169183"/>
                </a:cubicBezTo>
                <a:cubicBezTo>
                  <a:pt x="4100512" y="4209188"/>
                  <a:pt x="4089084" y="4253955"/>
                  <a:pt x="4070984" y="4296818"/>
                </a:cubicBezTo>
                <a:cubicBezTo>
                  <a:pt x="4052888" y="4339680"/>
                  <a:pt x="4030980" y="4377780"/>
                  <a:pt x="4010978" y="4410165"/>
                </a:cubicBezTo>
                <a:cubicBezTo>
                  <a:pt x="3990976" y="4442550"/>
                  <a:pt x="3971924" y="4468268"/>
                  <a:pt x="3959544" y="4486365"/>
                </a:cubicBezTo>
                <a:cubicBezTo>
                  <a:pt x="3981450" y="4451123"/>
                  <a:pt x="3938588" y="4503511"/>
                  <a:pt x="3881438" y="4568280"/>
                </a:cubicBezTo>
                <a:cubicBezTo>
                  <a:pt x="3870008" y="4581615"/>
                  <a:pt x="3890964" y="4560661"/>
                  <a:pt x="3902392" y="4549230"/>
                </a:cubicBezTo>
                <a:cubicBezTo>
                  <a:pt x="3877628" y="4575900"/>
                  <a:pt x="3849052" y="4605428"/>
                  <a:pt x="3820478" y="4634003"/>
                </a:cubicBezTo>
                <a:cubicBezTo>
                  <a:pt x="3791904" y="4662578"/>
                  <a:pt x="3762376" y="4693058"/>
                  <a:pt x="3733800" y="4721633"/>
                </a:cubicBezTo>
                <a:cubicBezTo>
                  <a:pt x="3675698" y="4779736"/>
                  <a:pt x="3620452" y="4832123"/>
                  <a:pt x="3587116" y="4865461"/>
                </a:cubicBezTo>
                <a:cubicBezTo>
                  <a:pt x="3603308" y="4848315"/>
                  <a:pt x="3618548" y="4832123"/>
                  <a:pt x="3633788" y="4814978"/>
                </a:cubicBezTo>
                <a:cubicBezTo>
                  <a:pt x="3590924" y="4855936"/>
                  <a:pt x="3554730" y="4887368"/>
                  <a:pt x="3519488" y="4914991"/>
                </a:cubicBezTo>
                <a:cubicBezTo>
                  <a:pt x="3501392" y="4929278"/>
                  <a:pt x="3484244" y="4941661"/>
                  <a:pt x="3468052" y="4954043"/>
                </a:cubicBezTo>
                <a:cubicBezTo>
                  <a:pt x="3459480" y="4960711"/>
                  <a:pt x="3450908" y="4966425"/>
                  <a:pt x="3442336" y="4972141"/>
                </a:cubicBezTo>
                <a:cubicBezTo>
                  <a:pt x="3433764" y="4977855"/>
                  <a:pt x="3425192" y="4983570"/>
                  <a:pt x="3416618" y="4989286"/>
                </a:cubicBezTo>
                <a:cubicBezTo>
                  <a:pt x="3418524" y="4988333"/>
                  <a:pt x="3425192" y="4983570"/>
                  <a:pt x="3430904" y="4979761"/>
                </a:cubicBezTo>
                <a:cubicBezTo>
                  <a:pt x="3436620" y="4974998"/>
                  <a:pt x="3441384" y="4972141"/>
                  <a:pt x="3439478" y="4972141"/>
                </a:cubicBezTo>
                <a:cubicBezTo>
                  <a:pt x="3423284" y="4981666"/>
                  <a:pt x="3406140" y="4990238"/>
                  <a:pt x="3389948" y="4999763"/>
                </a:cubicBezTo>
                <a:cubicBezTo>
                  <a:pt x="3373756" y="5009288"/>
                  <a:pt x="3355658" y="5017861"/>
                  <a:pt x="3338512" y="5027386"/>
                </a:cubicBezTo>
                <a:cubicBezTo>
                  <a:pt x="3320416" y="5035005"/>
                  <a:pt x="3303270" y="5043578"/>
                  <a:pt x="3285172" y="5051198"/>
                </a:cubicBezTo>
                <a:cubicBezTo>
                  <a:pt x="3267076" y="5057866"/>
                  <a:pt x="3248978" y="5065486"/>
                  <a:pt x="3231832" y="5069295"/>
                </a:cubicBezTo>
                <a:cubicBezTo>
                  <a:pt x="3249930" y="5063580"/>
                  <a:pt x="3267076" y="5056913"/>
                  <a:pt x="3284220" y="5050245"/>
                </a:cubicBezTo>
                <a:cubicBezTo>
                  <a:pt x="3288984" y="5048341"/>
                  <a:pt x="3273744" y="5053103"/>
                  <a:pt x="3253740" y="5059770"/>
                </a:cubicBezTo>
                <a:cubicBezTo>
                  <a:pt x="3248978" y="5061675"/>
                  <a:pt x="3243264" y="5063580"/>
                  <a:pt x="3237548" y="5065486"/>
                </a:cubicBezTo>
                <a:cubicBezTo>
                  <a:pt x="3231832" y="5067391"/>
                  <a:pt x="3226118" y="5068343"/>
                  <a:pt x="3220404" y="5070248"/>
                </a:cubicBezTo>
                <a:cubicBezTo>
                  <a:pt x="3208972" y="5073105"/>
                  <a:pt x="3197544" y="5075963"/>
                  <a:pt x="3188970" y="5078820"/>
                </a:cubicBezTo>
                <a:cubicBezTo>
                  <a:pt x="3176588" y="5081678"/>
                  <a:pt x="3160396" y="5085488"/>
                  <a:pt x="3145156" y="5088345"/>
                </a:cubicBezTo>
                <a:cubicBezTo>
                  <a:pt x="3136584" y="5090250"/>
                  <a:pt x="3128964" y="5091203"/>
                  <a:pt x="3122296" y="5092155"/>
                </a:cubicBezTo>
                <a:cubicBezTo>
                  <a:pt x="3114676" y="5093108"/>
                  <a:pt x="3108960" y="5094061"/>
                  <a:pt x="3103244" y="5095013"/>
                </a:cubicBezTo>
                <a:cubicBezTo>
                  <a:pt x="3097768" y="5095966"/>
                  <a:pt x="3093482" y="5096799"/>
                  <a:pt x="3090878" y="5097454"/>
                </a:cubicBezTo>
                <a:lnTo>
                  <a:pt x="3088816" y="5098693"/>
                </a:lnTo>
                <a:lnTo>
                  <a:pt x="3026092" y="5101680"/>
                </a:lnTo>
                <a:cubicBezTo>
                  <a:pt x="3024188" y="5101680"/>
                  <a:pt x="3026092" y="5101680"/>
                  <a:pt x="3029904" y="5102633"/>
                </a:cubicBezTo>
                <a:cubicBezTo>
                  <a:pt x="3020378" y="5101680"/>
                  <a:pt x="3007996" y="5101680"/>
                  <a:pt x="2994660" y="5100728"/>
                </a:cubicBezTo>
                <a:cubicBezTo>
                  <a:pt x="2971800" y="5097870"/>
                  <a:pt x="2946084" y="5096918"/>
                  <a:pt x="2922270" y="5093108"/>
                </a:cubicBezTo>
                <a:cubicBezTo>
                  <a:pt x="2874644" y="5086441"/>
                  <a:pt x="2835592" y="5077868"/>
                  <a:pt x="2842260" y="5075963"/>
                </a:cubicBezTo>
                <a:cubicBezTo>
                  <a:pt x="2857500" y="5078820"/>
                  <a:pt x="2868930" y="5078820"/>
                  <a:pt x="2878456" y="5079773"/>
                </a:cubicBezTo>
                <a:cubicBezTo>
                  <a:pt x="2887980" y="5080725"/>
                  <a:pt x="2896552" y="5081678"/>
                  <a:pt x="2906078" y="5081678"/>
                </a:cubicBezTo>
                <a:cubicBezTo>
                  <a:pt x="2916556" y="5081678"/>
                  <a:pt x="2927984" y="5082630"/>
                  <a:pt x="2943224" y="5083583"/>
                </a:cubicBezTo>
                <a:cubicBezTo>
                  <a:pt x="2950844" y="5083583"/>
                  <a:pt x="2960370" y="5083583"/>
                  <a:pt x="2970848" y="5084536"/>
                </a:cubicBezTo>
                <a:cubicBezTo>
                  <a:pt x="2981324" y="5084536"/>
                  <a:pt x="2992756" y="5085488"/>
                  <a:pt x="3007044" y="5085488"/>
                </a:cubicBezTo>
                <a:cubicBezTo>
                  <a:pt x="3018472" y="5086441"/>
                  <a:pt x="3030856" y="5088345"/>
                  <a:pt x="3045144" y="5088345"/>
                </a:cubicBezTo>
                <a:cubicBezTo>
                  <a:pt x="3059430" y="5088345"/>
                  <a:pt x="3074670" y="5088345"/>
                  <a:pt x="3089910" y="5087393"/>
                </a:cubicBezTo>
                <a:cubicBezTo>
                  <a:pt x="3106104" y="5085488"/>
                  <a:pt x="3122296" y="5084536"/>
                  <a:pt x="3139440" y="5081678"/>
                </a:cubicBezTo>
                <a:cubicBezTo>
                  <a:pt x="3156584" y="5078820"/>
                  <a:pt x="3173730" y="5075963"/>
                  <a:pt x="3191828" y="5071200"/>
                </a:cubicBezTo>
                <a:cubicBezTo>
                  <a:pt x="3264218" y="5053103"/>
                  <a:pt x="3337560" y="5019766"/>
                  <a:pt x="3404236" y="4981666"/>
                </a:cubicBezTo>
                <a:cubicBezTo>
                  <a:pt x="3421380" y="4970236"/>
                  <a:pt x="3425192" y="4965473"/>
                  <a:pt x="3435668" y="4957853"/>
                </a:cubicBezTo>
                <a:cubicBezTo>
                  <a:pt x="3440430" y="4954043"/>
                  <a:pt x="3447098" y="4949280"/>
                  <a:pt x="3457576" y="4942613"/>
                </a:cubicBezTo>
                <a:cubicBezTo>
                  <a:pt x="3467100" y="4934993"/>
                  <a:pt x="3481388" y="4925468"/>
                  <a:pt x="3500438" y="4911180"/>
                </a:cubicBezTo>
                <a:cubicBezTo>
                  <a:pt x="3496628" y="4915943"/>
                  <a:pt x="3486150" y="4925468"/>
                  <a:pt x="3471864" y="4935945"/>
                </a:cubicBezTo>
                <a:cubicBezTo>
                  <a:pt x="3457576" y="4947375"/>
                  <a:pt x="3440430" y="4958805"/>
                  <a:pt x="3426144" y="4968330"/>
                </a:cubicBezTo>
                <a:cubicBezTo>
                  <a:pt x="3397568" y="4987380"/>
                  <a:pt x="3379470" y="4998811"/>
                  <a:pt x="3422332" y="4977855"/>
                </a:cubicBezTo>
                <a:cubicBezTo>
                  <a:pt x="3457576" y="4956900"/>
                  <a:pt x="3504248" y="4926420"/>
                  <a:pt x="3541396" y="4894988"/>
                </a:cubicBezTo>
                <a:cubicBezTo>
                  <a:pt x="3560444" y="4879748"/>
                  <a:pt x="3577592" y="4864508"/>
                  <a:pt x="3590924" y="4851173"/>
                </a:cubicBezTo>
                <a:cubicBezTo>
                  <a:pt x="3604260" y="4837838"/>
                  <a:pt x="3614738" y="4827361"/>
                  <a:pt x="3619500" y="4820693"/>
                </a:cubicBezTo>
                <a:cubicBezTo>
                  <a:pt x="3576638" y="4859746"/>
                  <a:pt x="3553778" y="4876890"/>
                  <a:pt x="3544252" y="4883558"/>
                </a:cubicBezTo>
                <a:cubicBezTo>
                  <a:pt x="3534728" y="4890225"/>
                  <a:pt x="3536632" y="4886416"/>
                  <a:pt x="3538538" y="4882605"/>
                </a:cubicBezTo>
                <a:cubicBezTo>
                  <a:pt x="3540444" y="4878795"/>
                  <a:pt x="3542348" y="4874986"/>
                  <a:pt x="3532824" y="4881653"/>
                </a:cubicBezTo>
                <a:cubicBezTo>
                  <a:pt x="3523298" y="4887368"/>
                  <a:pt x="3502344" y="4904513"/>
                  <a:pt x="3453766" y="4938803"/>
                </a:cubicBezTo>
                <a:cubicBezTo>
                  <a:pt x="3464244" y="4931183"/>
                  <a:pt x="3473768" y="4923563"/>
                  <a:pt x="3482340" y="4916895"/>
                </a:cubicBezTo>
                <a:cubicBezTo>
                  <a:pt x="3491866" y="4909275"/>
                  <a:pt x="3500438" y="4902608"/>
                  <a:pt x="3509010" y="4894988"/>
                </a:cubicBezTo>
                <a:cubicBezTo>
                  <a:pt x="3518536" y="4887368"/>
                  <a:pt x="3528060" y="4878795"/>
                  <a:pt x="3539492" y="4869271"/>
                </a:cubicBezTo>
                <a:cubicBezTo>
                  <a:pt x="3549968" y="4859746"/>
                  <a:pt x="3563304" y="4848315"/>
                  <a:pt x="3578544" y="4834980"/>
                </a:cubicBezTo>
                <a:cubicBezTo>
                  <a:pt x="3604260" y="4813073"/>
                  <a:pt x="3607118" y="4812121"/>
                  <a:pt x="3599498" y="4819740"/>
                </a:cubicBezTo>
                <a:cubicBezTo>
                  <a:pt x="3591878" y="4827361"/>
                  <a:pt x="3575684" y="4844505"/>
                  <a:pt x="3561398" y="4856888"/>
                </a:cubicBezTo>
                <a:cubicBezTo>
                  <a:pt x="3548064" y="4869271"/>
                  <a:pt x="3537584" y="4879748"/>
                  <a:pt x="3545204" y="4874033"/>
                </a:cubicBezTo>
                <a:cubicBezTo>
                  <a:pt x="3551872" y="4868318"/>
                  <a:pt x="3578544" y="4849268"/>
                  <a:pt x="3631884" y="4799738"/>
                </a:cubicBezTo>
                <a:lnTo>
                  <a:pt x="3644266" y="4774973"/>
                </a:lnTo>
                <a:cubicBezTo>
                  <a:pt x="3691892" y="4731158"/>
                  <a:pt x="3751898" y="4669246"/>
                  <a:pt x="3786188" y="4634003"/>
                </a:cubicBezTo>
                <a:cubicBezTo>
                  <a:pt x="3731896" y="4691153"/>
                  <a:pt x="3678556" y="4746398"/>
                  <a:pt x="3652838" y="4777830"/>
                </a:cubicBezTo>
                <a:cubicBezTo>
                  <a:pt x="3691892" y="4742588"/>
                  <a:pt x="3747136" y="4685438"/>
                  <a:pt x="3793808" y="4637813"/>
                </a:cubicBezTo>
                <a:cubicBezTo>
                  <a:pt x="3840480" y="4590188"/>
                  <a:pt x="3879532" y="4549230"/>
                  <a:pt x="3884296" y="4546373"/>
                </a:cubicBezTo>
                <a:cubicBezTo>
                  <a:pt x="3929064" y="4493033"/>
                  <a:pt x="3968116" y="4439693"/>
                  <a:pt x="3998596" y="4383495"/>
                </a:cubicBezTo>
                <a:cubicBezTo>
                  <a:pt x="4013836" y="4355873"/>
                  <a:pt x="4027170" y="4326345"/>
                  <a:pt x="4038600" y="4296818"/>
                </a:cubicBezTo>
                <a:cubicBezTo>
                  <a:pt x="4050030" y="4267290"/>
                  <a:pt x="4058604" y="4236811"/>
                  <a:pt x="4064318" y="4206330"/>
                </a:cubicBezTo>
                <a:cubicBezTo>
                  <a:pt x="4076700" y="4146323"/>
                  <a:pt x="4082416" y="4086315"/>
                  <a:pt x="4089084" y="4024403"/>
                </a:cubicBezTo>
                <a:cubicBezTo>
                  <a:pt x="4092892" y="3993923"/>
                  <a:pt x="4096704" y="3962490"/>
                  <a:pt x="4103370" y="3931058"/>
                </a:cubicBezTo>
                <a:cubicBezTo>
                  <a:pt x="4107180" y="3914865"/>
                  <a:pt x="4110038" y="3898673"/>
                  <a:pt x="4113848" y="3882480"/>
                </a:cubicBezTo>
                <a:cubicBezTo>
                  <a:pt x="4118610" y="3866288"/>
                  <a:pt x="4123372" y="3850095"/>
                  <a:pt x="4128136" y="3832950"/>
                </a:cubicBezTo>
                <a:cubicBezTo>
                  <a:pt x="4131944" y="3819615"/>
                  <a:pt x="4136708" y="3808186"/>
                  <a:pt x="4140518" y="3798661"/>
                </a:cubicBezTo>
                <a:cubicBezTo>
                  <a:pt x="4144328" y="3789136"/>
                  <a:pt x="4147184" y="3781515"/>
                  <a:pt x="4150044" y="3774848"/>
                </a:cubicBezTo>
                <a:cubicBezTo>
                  <a:pt x="4155758" y="3761513"/>
                  <a:pt x="4159568" y="3754845"/>
                  <a:pt x="4161472" y="3752940"/>
                </a:cubicBezTo>
                <a:cubicBezTo>
                  <a:pt x="4165284" y="3749130"/>
                  <a:pt x="4161472" y="3763418"/>
                  <a:pt x="4155758" y="3785325"/>
                </a:cubicBezTo>
                <a:cubicBezTo>
                  <a:pt x="4164330" y="3758655"/>
                  <a:pt x="4173856" y="3740558"/>
                  <a:pt x="4178618" y="3726270"/>
                </a:cubicBezTo>
                <a:cubicBezTo>
                  <a:pt x="4183380" y="3712936"/>
                  <a:pt x="4187192" y="3703411"/>
                  <a:pt x="4190048" y="3695790"/>
                </a:cubicBezTo>
                <a:cubicBezTo>
                  <a:pt x="4195764" y="3680550"/>
                  <a:pt x="4198620" y="3668168"/>
                  <a:pt x="4215766" y="3632925"/>
                </a:cubicBezTo>
                <a:cubicBezTo>
                  <a:pt x="4200524" y="3669120"/>
                  <a:pt x="4195764" y="3682455"/>
                  <a:pt x="4197668" y="3681503"/>
                </a:cubicBezTo>
                <a:cubicBezTo>
                  <a:pt x="4200524" y="3680550"/>
                  <a:pt x="4209098" y="3665311"/>
                  <a:pt x="4222432" y="3646261"/>
                </a:cubicBezTo>
                <a:cubicBezTo>
                  <a:pt x="4231958" y="3628163"/>
                  <a:pt x="4240530" y="3611018"/>
                  <a:pt x="4249104" y="3593873"/>
                </a:cubicBezTo>
                <a:close/>
                <a:moveTo>
                  <a:pt x="4281488" y="3530055"/>
                </a:moveTo>
                <a:cubicBezTo>
                  <a:pt x="4270058" y="3551010"/>
                  <a:pt x="4259580" y="3572918"/>
                  <a:pt x="4249104" y="3593873"/>
                </a:cubicBezTo>
                <a:cubicBezTo>
                  <a:pt x="4261484" y="3568155"/>
                  <a:pt x="4273868" y="3546248"/>
                  <a:pt x="4281488" y="3530055"/>
                </a:cubicBezTo>
                <a:close/>
                <a:moveTo>
                  <a:pt x="4270058" y="3514815"/>
                </a:moveTo>
                <a:cubicBezTo>
                  <a:pt x="4261484" y="3530055"/>
                  <a:pt x="4255770" y="3540533"/>
                  <a:pt x="4248152" y="3555773"/>
                </a:cubicBezTo>
                <a:cubicBezTo>
                  <a:pt x="4243388" y="3562440"/>
                  <a:pt x="4246244" y="3556725"/>
                  <a:pt x="4251960" y="3546248"/>
                </a:cubicBezTo>
                <a:cubicBezTo>
                  <a:pt x="4258628" y="3534818"/>
                  <a:pt x="4264344" y="3523387"/>
                  <a:pt x="4270058" y="3514815"/>
                </a:cubicBezTo>
                <a:close/>
                <a:moveTo>
                  <a:pt x="4290298" y="3505053"/>
                </a:moveTo>
                <a:cubicBezTo>
                  <a:pt x="4291490" y="3504100"/>
                  <a:pt x="4291966" y="3504338"/>
                  <a:pt x="4291966" y="3505290"/>
                </a:cubicBezTo>
                <a:cubicBezTo>
                  <a:pt x="4288156" y="3510053"/>
                  <a:pt x="4285298" y="3514815"/>
                  <a:pt x="4281488" y="3520530"/>
                </a:cubicBezTo>
                <a:lnTo>
                  <a:pt x="4284344" y="3511958"/>
                </a:lnTo>
                <a:cubicBezTo>
                  <a:pt x="4287202" y="3508148"/>
                  <a:pt x="4289108" y="3506005"/>
                  <a:pt x="4290298" y="3505053"/>
                </a:cubicBezTo>
                <a:close/>
                <a:moveTo>
                  <a:pt x="4308158" y="3483383"/>
                </a:moveTo>
                <a:lnTo>
                  <a:pt x="4281488" y="3530055"/>
                </a:lnTo>
                <a:cubicBezTo>
                  <a:pt x="4288156" y="3516721"/>
                  <a:pt x="4291966" y="3508148"/>
                  <a:pt x="4292918" y="3506243"/>
                </a:cubicBezTo>
                <a:cubicBezTo>
                  <a:pt x="4298632" y="3497671"/>
                  <a:pt x="4303396" y="3490050"/>
                  <a:pt x="4308158" y="3483383"/>
                </a:cubicBezTo>
                <a:close/>
                <a:moveTo>
                  <a:pt x="1436372" y="3453855"/>
                </a:moveTo>
                <a:cubicBezTo>
                  <a:pt x="1407796" y="3542437"/>
                  <a:pt x="1408748" y="3549105"/>
                  <a:pt x="1407796" y="3559583"/>
                </a:cubicBezTo>
                <a:cubicBezTo>
                  <a:pt x="1406844" y="3569108"/>
                  <a:pt x="1405892" y="3584348"/>
                  <a:pt x="1369696" y="3673883"/>
                </a:cubicBezTo>
                <a:cubicBezTo>
                  <a:pt x="1371600" y="3669120"/>
                  <a:pt x="1371600" y="3666262"/>
                  <a:pt x="1372552" y="3664358"/>
                </a:cubicBezTo>
                <a:cubicBezTo>
                  <a:pt x="1373506" y="3660548"/>
                  <a:pt x="1373506" y="3659595"/>
                  <a:pt x="1373506" y="3657690"/>
                </a:cubicBezTo>
                <a:cubicBezTo>
                  <a:pt x="1362076" y="3684360"/>
                  <a:pt x="1327786" y="3760560"/>
                  <a:pt x="1308736" y="3799612"/>
                </a:cubicBezTo>
                <a:lnTo>
                  <a:pt x="1311594" y="3790087"/>
                </a:lnTo>
                <a:cubicBezTo>
                  <a:pt x="1298258" y="3818662"/>
                  <a:pt x="1281114" y="3845333"/>
                  <a:pt x="1265872" y="3872955"/>
                </a:cubicBezTo>
                <a:cubicBezTo>
                  <a:pt x="1258252" y="3887243"/>
                  <a:pt x="1248728" y="3899625"/>
                  <a:pt x="1238252" y="3914865"/>
                </a:cubicBezTo>
                <a:lnTo>
                  <a:pt x="1211580" y="3953918"/>
                </a:lnTo>
                <a:cubicBezTo>
                  <a:pt x="1214438" y="3945345"/>
                  <a:pt x="1223012" y="3932962"/>
                  <a:pt x="1232536" y="3917723"/>
                </a:cubicBezTo>
                <a:cubicBezTo>
                  <a:pt x="1243014" y="3902483"/>
                  <a:pt x="1255396" y="3884385"/>
                  <a:pt x="1265872" y="3866287"/>
                </a:cubicBezTo>
                <a:cubicBezTo>
                  <a:pt x="1277304" y="3848190"/>
                  <a:pt x="1287780" y="3830093"/>
                  <a:pt x="1296352" y="3814852"/>
                </a:cubicBezTo>
                <a:cubicBezTo>
                  <a:pt x="1303972" y="3799612"/>
                  <a:pt x="1309688" y="3786277"/>
                  <a:pt x="1311594" y="3779610"/>
                </a:cubicBezTo>
                <a:lnTo>
                  <a:pt x="1299212" y="3802470"/>
                </a:lnTo>
                <a:cubicBezTo>
                  <a:pt x="1295400" y="3810090"/>
                  <a:pt x="1291592" y="3817710"/>
                  <a:pt x="1286828" y="3825330"/>
                </a:cubicBezTo>
                <a:lnTo>
                  <a:pt x="1260158" y="3870098"/>
                </a:lnTo>
                <a:lnTo>
                  <a:pt x="1281114" y="3831998"/>
                </a:lnTo>
                <a:cubicBezTo>
                  <a:pt x="1284924" y="3825330"/>
                  <a:pt x="1288732" y="3819615"/>
                  <a:pt x="1291592" y="3812948"/>
                </a:cubicBezTo>
                <a:lnTo>
                  <a:pt x="1301116" y="3792945"/>
                </a:lnTo>
                <a:lnTo>
                  <a:pt x="1320166" y="3753893"/>
                </a:lnTo>
                <a:cubicBezTo>
                  <a:pt x="1326832" y="3740558"/>
                  <a:pt x="1331596" y="3727223"/>
                  <a:pt x="1337312" y="3713887"/>
                </a:cubicBezTo>
                <a:cubicBezTo>
                  <a:pt x="1311594" y="3777705"/>
                  <a:pt x="1343026" y="3721508"/>
                  <a:pt x="1363028" y="3664358"/>
                </a:cubicBezTo>
                <a:cubicBezTo>
                  <a:pt x="1362076" y="3656737"/>
                  <a:pt x="1363028" y="3652927"/>
                  <a:pt x="1367792" y="3640545"/>
                </a:cubicBezTo>
                <a:cubicBezTo>
                  <a:pt x="1372552" y="3628162"/>
                  <a:pt x="1382078" y="3606255"/>
                  <a:pt x="1395414" y="3561487"/>
                </a:cubicBezTo>
                <a:cubicBezTo>
                  <a:pt x="1392556" y="3569108"/>
                  <a:pt x="1395414" y="3564345"/>
                  <a:pt x="1401128" y="3551962"/>
                </a:cubicBezTo>
                <a:cubicBezTo>
                  <a:pt x="1406844" y="3539580"/>
                  <a:pt x="1414464" y="3519577"/>
                  <a:pt x="1421132" y="3497670"/>
                </a:cubicBezTo>
                <a:cubicBezTo>
                  <a:pt x="1428752" y="3478620"/>
                  <a:pt x="1432560" y="3465285"/>
                  <a:pt x="1436372" y="3453855"/>
                </a:cubicBezTo>
                <a:close/>
                <a:moveTo>
                  <a:pt x="4462464" y="3246210"/>
                </a:moveTo>
                <a:lnTo>
                  <a:pt x="4432936" y="3287167"/>
                </a:lnTo>
                <a:cubicBezTo>
                  <a:pt x="4404360" y="3322410"/>
                  <a:pt x="4376738" y="3358605"/>
                  <a:pt x="4351020" y="3395752"/>
                </a:cubicBezTo>
                <a:cubicBezTo>
                  <a:pt x="4391978" y="3335745"/>
                  <a:pt x="4430078" y="3287167"/>
                  <a:pt x="4462464" y="3246210"/>
                </a:cubicBezTo>
                <a:close/>
                <a:moveTo>
                  <a:pt x="4481166" y="3107607"/>
                </a:moveTo>
                <a:lnTo>
                  <a:pt x="4476752" y="3112861"/>
                </a:lnTo>
                <a:cubicBezTo>
                  <a:pt x="4474728" y="3115242"/>
                  <a:pt x="4474386" y="3115629"/>
                  <a:pt x="4475320" y="3114515"/>
                </a:cubicBezTo>
                <a:close/>
                <a:moveTo>
                  <a:pt x="4608196" y="3102383"/>
                </a:moveTo>
                <a:cubicBezTo>
                  <a:pt x="4527232" y="3193823"/>
                  <a:pt x="4448176" y="3285263"/>
                  <a:pt x="4375784" y="3382418"/>
                </a:cubicBezTo>
                <a:cubicBezTo>
                  <a:pt x="4377690" y="3378608"/>
                  <a:pt x="4380548" y="3372893"/>
                  <a:pt x="4391024" y="3357653"/>
                </a:cubicBezTo>
                <a:cubicBezTo>
                  <a:pt x="4341496" y="3424328"/>
                  <a:pt x="4352924" y="3417661"/>
                  <a:pt x="4307204" y="3482430"/>
                </a:cubicBezTo>
                <a:cubicBezTo>
                  <a:pt x="4346258" y="3415755"/>
                  <a:pt x="4388168" y="3350986"/>
                  <a:pt x="4432936" y="3287168"/>
                </a:cubicBezTo>
                <a:lnTo>
                  <a:pt x="4437698" y="3281453"/>
                </a:lnTo>
                <a:cubicBezTo>
                  <a:pt x="4421504" y="3303361"/>
                  <a:pt x="4424364" y="3304313"/>
                  <a:pt x="4436744" y="3291930"/>
                </a:cubicBezTo>
                <a:cubicBezTo>
                  <a:pt x="4449128" y="3278596"/>
                  <a:pt x="4471988" y="3251925"/>
                  <a:pt x="4497704" y="3218588"/>
                </a:cubicBezTo>
                <a:lnTo>
                  <a:pt x="4488180" y="3233828"/>
                </a:lnTo>
                <a:cubicBezTo>
                  <a:pt x="4504372" y="3210968"/>
                  <a:pt x="4552950" y="3151913"/>
                  <a:pt x="4572952" y="3132863"/>
                </a:cubicBezTo>
                <a:cubicBezTo>
                  <a:pt x="4527232" y="3187155"/>
                  <a:pt x="4598670" y="3110003"/>
                  <a:pt x="4608196" y="3102383"/>
                </a:cubicBezTo>
                <a:close/>
                <a:moveTo>
                  <a:pt x="4530092" y="3083332"/>
                </a:moveTo>
                <a:cubicBezTo>
                  <a:pt x="4531044" y="3082380"/>
                  <a:pt x="4531044" y="3083332"/>
                  <a:pt x="4531044" y="3083332"/>
                </a:cubicBezTo>
                <a:cubicBezTo>
                  <a:pt x="4525328" y="3090952"/>
                  <a:pt x="4518660" y="3099525"/>
                  <a:pt x="4511040" y="3109050"/>
                </a:cubicBezTo>
                <a:cubicBezTo>
                  <a:pt x="4510088" y="3109050"/>
                  <a:pt x="4510088" y="3110002"/>
                  <a:pt x="4510088" y="3110002"/>
                </a:cubicBezTo>
                <a:close/>
                <a:moveTo>
                  <a:pt x="1576806" y="3008889"/>
                </a:moveTo>
                <a:cubicBezTo>
                  <a:pt x="1577162" y="3011300"/>
                  <a:pt x="1569482" y="3033803"/>
                  <a:pt x="1560196" y="3059520"/>
                </a:cubicBezTo>
                <a:cubicBezTo>
                  <a:pt x="1553528" y="3076665"/>
                  <a:pt x="1547812" y="3095715"/>
                  <a:pt x="1543052" y="3110955"/>
                </a:cubicBezTo>
                <a:cubicBezTo>
                  <a:pt x="1538288" y="3126195"/>
                  <a:pt x="1535432" y="3138577"/>
                  <a:pt x="1535432" y="3142387"/>
                </a:cubicBezTo>
                <a:cubicBezTo>
                  <a:pt x="1542098" y="3123337"/>
                  <a:pt x="1549718" y="3100477"/>
                  <a:pt x="1553528" y="3088095"/>
                </a:cubicBezTo>
                <a:cubicBezTo>
                  <a:pt x="1564958" y="3058567"/>
                  <a:pt x="1564006" y="3066187"/>
                  <a:pt x="1559244" y="3081427"/>
                </a:cubicBezTo>
                <a:cubicBezTo>
                  <a:pt x="1555432" y="3096667"/>
                  <a:pt x="1548764" y="3119527"/>
                  <a:pt x="1549718" y="3120480"/>
                </a:cubicBezTo>
                <a:cubicBezTo>
                  <a:pt x="1543052" y="3140482"/>
                  <a:pt x="1535432" y="3160485"/>
                  <a:pt x="1528764" y="3181440"/>
                </a:cubicBezTo>
                <a:cubicBezTo>
                  <a:pt x="1521144" y="3202395"/>
                  <a:pt x="1514476" y="3222397"/>
                  <a:pt x="1507808" y="3243352"/>
                </a:cubicBezTo>
                <a:lnTo>
                  <a:pt x="1491616" y="3319552"/>
                </a:lnTo>
                <a:cubicBezTo>
                  <a:pt x="1539240" y="3183345"/>
                  <a:pt x="1496378" y="3309075"/>
                  <a:pt x="1524952" y="3240495"/>
                </a:cubicBezTo>
                <a:cubicBezTo>
                  <a:pt x="1503998" y="3296692"/>
                  <a:pt x="1464944" y="3442425"/>
                  <a:pt x="1442086" y="3487192"/>
                </a:cubicBezTo>
                <a:cubicBezTo>
                  <a:pt x="1448752" y="3461475"/>
                  <a:pt x="1455420" y="3436710"/>
                  <a:pt x="1461136" y="3411945"/>
                </a:cubicBezTo>
                <a:lnTo>
                  <a:pt x="1479232" y="3337650"/>
                </a:lnTo>
                <a:cubicBezTo>
                  <a:pt x="1469708" y="3369082"/>
                  <a:pt x="1461136" y="3395752"/>
                  <a:pt x="1453516" y="3425280"/>
                </a:cubicBezTo>
                <a:lnTo>
                  <a:pt x="1443990" y="3428137"/>
                </a:lnTo>
                <a:cubicBezTo>
                  <a:pt x="1442086" y="3436710"/>
                  <a:pt x="1439228" y="3443377"/>
                  <a:pt x="1437324" y="3450997"/>
                </a:cubicBezTo>
                <a:cubicBezTo>
                  <a:pt x="1446848" y="3416707"/>
                  <a:pt x="1444944" y="3411945"/>
                  <a:pt x="1452564" y="3384322"/>
                </a:cubicBezTo>
                <a:cubicBezTo>
                  <a:pt x="1467804" y="3342412"/>
                  <a:pt x="1487806" y="3276690"/>
                  <a:pt x="1517332" y="3187155"/>
                </a:cubicBezTo>
                <a:cubicBezTo>
                  <a:pt x="1524952" y="3155722"/>
                  <a:pt x="1530668" y="3137625"/>
                  <a:pt x="1538288" y="3113812"/>
                </a:cubicBezTo>
                <a:cubicBezTo>
                  <a:pt x="1542098" y="3101430"/>
                  <a:pt x="1545908" y="3089047"/>
                  <a:pt x="1551624" y="3072855"/>
                </a:cubicBezTo>
                <a:cubicBezTo>
                  <a:pt x="1558290" y="3056662"/>
                  <a:pt x="1564958" y="3037612"/>
                  <a:pt x="1573532" y="3013800"/>
                </a:cubicBezTo>
                <a:cubicBezTo>
                  <a:pt x="1575674" y="3009514"/>
                  <a:pt x="1576686" y="3008085"/>
                  <a:pt x="1576806" y="3008889"/>
                </a:cubicBezTo>
                <a:close/>
                <a:moveTo>
                  <a:pt x="1614488" y="2945220"/>
                </a:moveTo>
                <a:lnTo>
                  <a:pt x="1614464" y="2945360"/>
                </a:lnTo>
                <a:lnTo>
                  <a:pt x="1614226" y="2945827"/>
                </a:lnTo>
                <a:close/>
                <a:moveTo>
                  <a:pt x="1581150" y="2880450"/>
                </a:moveTo>
                <a:cubicBezTo>
                  <a:pt x="1579244" y="2889975"/>
                  <a:pt x="1573530" y="2904263"/>
                  <a:pt x="1566864" y="2921408"/>
                </a:cubicBezTo>
                <a:cubicBezTo>
                  <a:pt x="1560196" y="2938553"/>
                  <a:pt x="1552576" y="2957603"/>
                  <a:pt x="1544956" y="2975700"/>
                </a:cubicBezTo>
                <a:cubicBezTo>
                  <a:pt x="1530668" y="3011895"/>
                  <a:pt x="1521144" y="3040470"/>
                  <a:pt x="1530668" y="3029040"/>
                </a:cubicBezTo>
                <a:cubicBezTo>
                  <a:pt x="1537336" y="3011895"/>
                  <a:pt x="1542098" y="2997608"/>
                  <a:pt x="1547812" y="2984273"/>
                </a:cubicBezTo>
                <a:cubicBezTo>
                  <a:pt x="1553528" y="2970938"/>
                  <a:pt x="1558290" y="2959508"/>
                  <a:pt x="1562100" y="2949030"/>
                </a:cubicBezTo>
                <a:cubicBezTo>
                  <a:pt x="1565910" y="2938553"/>
                  <a:pt x="1569720" y="2929028"/>
                  <a:pt x="1573530" y="2918550"/>
                </a:cubicBezTo>
                <a:cubicBezTo>
                  <a:pt x="1577340" y="2909025"/>
                  <a:pt x="1581150" y="2899500"/>
                  <a:pt x="1585912" y="2888070"/>
                </a:cubicBezTo>
                <a:cubicBezTo>
                  <a:pt x="1586864" y="2889975"/>
                  <a:pt x="1581150" y="2904263"/>
                  <a:pt x="1572578" y="2925218"/>
                </a:cubicBezTo>
                <a:cubicBezTo>
                  <a:pt x="1564958" y="2947125"/>
                  <a:pt x="1552576" y="2974748"/>
                  <a:pt x="1542098" y="3002370"/>
                </a:cubicBezTo>
                <a:cubicBezTo>
                  <a:pt x="1518284" y="3062378"/>
                  <a:pt x="1494472" y="3128100"/>
                  <a:pt x="1483996" y="3153818"/>
                </a:cubicBezTo>
                <a:cubicBezTo>
                  <a:pt x="1492568" y="3127148"/>
                  <a:pt x="1500188" y="3105240"/>
                  <a:pt x="1505904" y="3084285"/>
                </a:cubicBezTo>
                <a:cubicBezTo>
                  <a:pt x="1511618" y="3063330"/>
                  <a:pt x="1517332" y="3044280"/>
                  <a:pt x="1524000" y="3024278"/>
                </a:cubicBezTo>
                <a:cubicBezTo>
                  <a:pt x="1529716" y="3004275"/>
                  <a:pt x="1536384" y="2983320"/>
                  <a:pt x="1545908" y="2960460"/>
                </a:cubicBezTo>
                <a:cubicBezTo>
                  <a:pt x="1555432" y="2937600"/>
                  <a:pt x="1565910" y="2910930"/>
                  <a:pt x="1581150" y="2880450"/>
                </a:cubicBezTo>
                <a:close/>
                <a:moveTo>
                  <a:pt x="1584198" y="2868221"/>
                </a:moveTo>
                <a:lnTo>
                  <a:pt x="1574484" y="2892833"/>
                </a:lnTo>
                <a:lnTo>
                  <a:pt x="1570672" y="2899500"/>
                </a:lnTo>
                <a:close/>
                <a:moveTo>
                  <a:pt x="1646872" y="2868068"/>
                </a:moveTo>
                <a:cubicBezTo>
                  <a:pt x="1638300" y="2886165"/>
                  <a:pt x="1630680" y="2902358"/>
                  <a:pt x="1624012" y="2916645"/>
                </a:cubicBezTo>
                <a:cubicBezTo>
                  <a:pt x="1617344" y="2929980"/>
                  <a:pt x="1612584" y="2941410"/>
                  <a:pt x="1610678" y="2948078"/>
                </a:cubicBezTo>
                <a:cubicBezTo>
                  <a:pt x="1608772" y="2954745"/>
                  <a:pt x="1608772" y="2956650"/>
                  <a:pt x="1611630" y="2950935"/>
                </a:cubicBezTo>
                <a:lnTo>
                  <a:pt x="1614226" y="2945827"/>
                </a:lnTo>
                <a:lnTo>
                  <a:pt x="1602506" y="2973051"/>
                </a:lnTo>
                <a:cubicBezTo>
                  <a:pt x="1592104" y="2996715"/>
                  <a:pt x="1586388" y="3008324"/>
                  <a:pt x="1584960" y="3011895"/>
                </a:cubicBezTo>
                <a:cubicBezTo>
                  <a:pt x="1583056" y="3016658"/>
                  <a:pt x="1585912" y="3006180"/>
                  <a:pt x="1591628" y="2990940"/>
                </a:cubicBezTo>
                <a:cubicBezTo>
                  <a:pt x="1597344" y="2975700"/>
                  <a:pt x="1605916" y="2954745"/>
                  <a:pt x="1612584" y="2936648"/>
                </a:cubicBezTo>
                <a:cubicBezTo>
                  <a:pt x="1620204" y="2918550"/>
                  <a:pt x="1626870" y="2904263"/>
                  <a:pt x="1627824" y="2904263"/>
                </a:cubicBezTo>
                <a:cubicBezTo>
                  <a:pt x="1630680" y="2900453"/>
                  <a:pt x="1638300" y="2885213"/>
                  <a:pt x="1646872" y="2868068"/>
                </a:cubicBezTo>
                <a:close/>
                <a:moveTo>
                  <a:pt x="4707740" y="2865653"/>
                </a:moveTo>
                <a:lnTo>
                  <a:pt x="4695350" y="2877831"/>
                </a:lnTo>
                <a:cubicBezTo>
                  <a:pt x="4672014" y="2901406"/>
                  <a:pt x="4646296" y="2928552"/>
                  <a:pt x="4619626" y="2957603"/>
                </a:cubicBezTo>
                <a:cubicBezTo>
                  <a:pt x="4566286" y="3015706"/>
                  <a:pt x="4508184" y="3082381"/>
                  <a:pt x="4453892" y="3146198"/>
                </a:cubicBezTo>
                <a:lnTo>
                  <a:pt x="4503420" y="3091906"/>
                </a:lnTo>
                <a:cubicBezTo>
                  <a:pt x="4485324" y="3114766"/>
                  <a:pt x="4466272" y="3135721"/>
                  <a:pt x="4447224" y="3158581"/>
                </a:cubicBezTo>
                <a:cubicBezTo>
                  <a:pt x="4467226" y="3137626"/>
                  <a:pt x="4487228" y="3117623"/>
                  <a:pt x="4506278" y="3097621"/>
                </a:cubicBezTo>
                <a:cubicBezTo>
                  <a:pt x="4451032" y="3158581"/>
                  <a:pt x="4406266" y="3214778"/>
                  <a:pt x="4359592" y="3273833"/>
                </a:cubicBezTo>
                <a:cubicBezTo>
                  <a:pt x="4414838" y="3204301"/>
                  <a:pt x="4441508" y="3182393"/>
                  <a:pt x="4409124" y="3220493"/>
                </a:cubicBezTo>
                <a:cubicBezTo>
                  <a:pt x="4375786" y="3256688"/>
                  <a:pt x="4361498" y="3277643"/>
                  <a:pt x="4348164" y="3296693"/>
                </a:cubicBezTo>
                <a:cubicBezTo>
                  <a:pt x="4334828" y="3314791"/>
                  <a:pt x="4325304" y="3332888"/>
                  <a:pt x="4302444" y="3362416"/>
                </a:cubicBezTo>
                <a:cubicBezTo>
                  <a:pt x="4314826" y="3345271"/>
                  <a:pt x="4330066" y="3326221"/>
                  <a:pt x="4338638" y="3314791"/>
                </a:cubicBezTo>
                <a:cubicBezTo>
                  <a:pt x="4347212" y="3303361"/>
                  <a:pt x="4351020" y="3300503"/>
                  <a:pt x="4341496" y="3314791"/>
                </a:cubicBezTo>
                <a:cubicBezTo>
                  <a:pt x="4317684" y="3343366"/>
                  <a:pt x="4298632" y="3367178"/>
                  <a:pt x="4283392" y="3389086"/>
                </a:cubicBezTo>
                <a:cubicBezTo>
                  <a:pt x="4275772" y="3399563"/>
                  <a:pt x="4268152" y="3410041"/>
                  <a:pt x="4261486" y="3419566"/>
                </a:cubicBezTo>
                <a:cubicBezTo>
                  <a:pt x="4253866" y="3429091"/>
                  <a:pt x="4248152" y="3438616"/>
                  <a:pt x="4241484" y="3448141"/>
                </a:cubicBezTo>
                <a:cubicBezTo>
                  <a:pt x="4234816" y="3457666"/>
                  <a:pt x="4229100" y="3467191"/>
                  <a:pt x="4222432" y="3476716"/>
                </a:cubicBezTo>
                <a:cubicBezTo>
                  <a:pt x="4216718" y="3486241"/>
                  <a:pt x="4210052" y="3496718"/>
                  <a:pt x="4203384" y="3507196"/>
                </a:cubicBezTo>
                <a:cubicBezTo>
                  <a:pt x="4196716" y="3517673"/>
                  <a:pt x="4189096" y="3529103"/>
                  <a:pt x="4181476" y="3541486"/>
                </a:cubicBezTo>
                <a:cubicBezTo>
                  <a:pt x="4173856" y="3554821"/>
                  <a:pt x="4165284" y="3568156"/>
                  <a:pt x="4156710" y="3582443"/>
                </a:cubicBezTo>
                <a:cubicBezTo>
                  <a:pt x="4160520" y="3579586"/>
                  <a:pt x="4156710" y="3587206"/>
                  <a:pt x="4150044" y="3601493"/>
                </a:cubicBezTo>
                <a:cubicBezTo>
                  <a:pt x="4143376" y="3615781"/>
                  <a:pt x="4133850" y="3636736"/>
                  <a:pt x="4123372" y="3657691"/>
                </a:cubicBezTo>
                <a:cubicBezTo>
                  <a:pt x="4112896" y="3679598"/>
                  <a:pt x="4103370" y="3702458"/>
                  <a:pt x="4095750" y="3721508"/>
                </a:cubicBezTo>
                <a:cubicBezTo>
                  <a:pt x="4088130" y="3740558"/>
                  <a:pt x="4083368" y="3755798"/>
                  <a:pt x="4083368" y="3761513"/>
                </a:cubicBezTo>
                <a:lnTo>
                  <a:pt x="4094798" y="3731986"/>
                </a:lnTo>
                <a:cubicBezTo>
                  <a:pt x="4098608" y="3721508"/>
                  <a:pt x="4103370" y="3711983"/>
                  <a:pt x="4107180" y="3702458"/>
                </a:cubicBezTo>
                <a:cubicBezTo>
                  <a:pt x="4102418" y="3712936"/>
                  <a:pt x="4098608" y="3723413"/>
                  <a:pt x="4094798" y="3733891"/>
                </a:cubicBezTo>
                <a:lnTo>
                  <a:pt x="4084320" y="3766276"/>
                </a:lnTo>
                <a:cubicBezTo>
                  <a:pt x="4080510" y="3776753"/>
                  <a:pt x="4076700" y="3788183"/>
                  <a:pt x="4073844" y="3798661"/>
                </a:cubicBezTo>
                <a:lnTo>
                  <a:pt x="4065270" y="3831046"/>
                </a:lnTo>
                <a:cubicBezTo>
                  <a:pt x="4059556" y="3845333"/>
                  <a:pt x="4055744" y="3854858"/>
                  <a:pt x="4053840" y="3860573"/>
                </a:cubicBezTo>
                <a:cubicBezTo>
                  <a:pt x="4051936" y="3866288"/>
                  <a:pt x="4050984" y="3868193"/>
                  <a:pt x="4050984" y="3867241"/>
                </a:cubicBezTo>
                <a:cubicBezTo>
                  <a:pt x="4050984" y="3866288"/>
                  <a:pt x="4050984" y="3863431"/>
                  <a:pt x="4051936" y="3858668"/>
                </a:cubicBezTo>
                <a:cubicBezTo>
                  <a:pt x="4052888" y="3854858"/>
                  <a:pt x="4053840" y="3849143"/>
                  <a:pt x="4054792" y="3844381"/>
                </a:cubicBezTo>
                <a:cubicBezTo>
                  <a:pt x="4056698" y="3834856"/>
                  <a:pt x="4058604" y="3827236"/>
                  <a:pt x="4055744" y="3832951"/>
                </a:cubicBezTo>
                <a:cubicBezTo>
                  <a:pt x="4054792" y="3835808"/>
                  <a:pt x="4051936" y="3842476"/>
                  <a:pt x="4048124" y="3853906"/>
                </a:cubicBezTo>
                <a:cubicBezTo>
                  <a:pt x="4044316" y="3865336"/>
                  <a:pt x="4040504" y="3882481"/>
                  <a:pt x="4033838" y="3905341"/>
                </a:cubicBezTo>
                <a:cubicBezTo>
                  <a:pt x="4023360" y="3948203"/>
                  <a:pt x="4019550" y="3980588"/>
                  <a:pt x="4015740" y="4006306"/>
                </a:cubicBezTo>
                <a:cubicBezTo>
                  <a:pt x="4012884" y="4032023"/>
                  <a:pt x="4010978" y="4051073"/>
                  <a:pt x="4009072" y="4069171"/>
                </a:cubicBezTo>
                <a:cubicBezTo>
                  <a:pt x="4007168" y="4087268"/>
                  <a:pt x="4005264" y="4103461"/>
                  <a:pt x="4002404" y="4123463"/>
                </a:cubicBezTo>
                <a:cubicBezTo>
                  <a:pt x="3999548" y="4143466"/>
                  <a:pt x="3995738" y="4166326"/>
                  <a:pt x="3987166" y="4195853"/>
                </a:cubicBezTo>
                <a:cubicBezTo>
                  <a:pt x="3990976" y="4175851"/>
                  <a:pt x="3996692" y="4141561"/>
                  <a:pt x="4002404" y="4098698"/>
                </a:cubicBezTo>
                <a:cubicBezTo>
                  <a:pt x="4008120" y="4055836"/>
                  <a:pt x="4013836" y="4003448"/>
                  <a:pt x="4024312" y="3948203"/>
                </a:cubicBezTo>
                <a:cubicBezTo>
                  <a:pt x="4019550" y="3970111"/>
                  <a:pt x="4014788" y="3991066"/>
                  <a:pt x="4010978" y="4012973"/>
                </a:cubicBezTo>
                <a:cubicBezTo>
                  <a:pt x="4011930" y="4004401"/>
                  <a:pt x="4013836" y="3988208"/>
                  <a:pt x="4016692" y="3968206"/>
                </a:cubicBezTo>
                <a:cubicBezTo>
                  <a:pt x="4019550" y="3947251"/>
                  <a:pt x="4024312" y="3922486"/>
                  <a:pt x="4030980" y="3896768"/>
                </a:cubicBezTo>
                <a:cubicBezTo>
                  <a:pt x="4033838" y="3884386"/>
                  <a:pt x="4037648" y="3871051"/>
                  <a:pt x="4040504" y="3857716"/>
                </a:cubicBezTo>
                <a:cubicBezTo>
                  <a:pt x="4044316" y="3845333"/>
                  <a:pt x="4048124" y="3831998"/>
                  <a:pt x="4051936" y="3819616"/>
                </a:cubicBezTo>
                <a:cubicBezTo>
                  <a:pt x="4055744" y="3807233"/>
                  <a:pt x="4059556" y="3795803"/>
                  <a:pt x="4063366" y="3784373"/>
                </a:cubicBezTo>
                <a:cubicBezTo>
                  <a:pt x="4067176" y="3772943"/>
                  <a:pt x="4070984" y="3763418"/>
                  <a:pt x="4074796" y="3753893"/>
                </a:cubicBezTo>
                <a:cubicBezTo>
                  <a:pt x="4070032" y="3769133"/>
                  <a:pt x="4066224" y="3779611"/>
                  <a:pt x="4064318" y="3786278"/>
                </a:cubicBezTo>
                <a:cubicBezTo>
                  <a:pt x="4062412" y="3792946"/>
                  <a:pt x="4062412" y="3795803"/>
                  <a:pt x="4062412" y="3795803"/>
                </a:cubicBezTo>
                <a:cubicBezTo>
                  <a:pt x="4063366" y="3795803"/>
                  <a:pt x="4064318" y="3792946"/>
                  <a:pt x="4066224" y="3787231"/>
                </a:cubicBezTo>
                <a:cubicBezTo>
                  <a:pt x="4068128" y="3781516"/>
                  <a:pt x="4070984" y="3773896"/>
                  <a:pt x="4074796" y="3765323"/>
                </a:cubicBezTo>
                <a:cubicBezTo>
                  <a:pt x="4082416" y="3747226"/>
                  <a:pt x="4090036" y="3723413"/>
                  <a:pt x="4100512" y="3702458"/>
                </a:cubicBezTo>
                <a:cubicBezTo>
                  <a:pt x="4110038" y="3681503"/>
                  <a:pt x="4119564" y="3660548"/>
                  <a:pt x="4127184" y="3648166"/>
                </a:cubicBezTo>
                <a:cubicBezTo>
                  <a:pt x="4128136" y="3636736"/>
                  <a:pt x="4092892" y="3711031"/>
                  <a:pt x="4131944" y="3622448"/>
                </a:cubicBezTo>
                <a:cubicBezTo>
                  <a:pt x="4110992" y="3662453"/>
                  <a:pt x="4101466" y="3687218"/>
                  <a:pt x="4090036" y="3713888"/>
                </a:cubicBezTo>
                <a:cubicBezTo>
                  <a:pt x="4083368" y="3727223"/>
                  <a:pt x="4078604" y="3741511"/>
                  <a:pt x="4071938" y="3759608"/>
                </a:cubicBezTo>
                <a:cubicBezTo>
                  <a:pt x="4068128" y="3768181"/>
                  <a:pt x="4064318" y="3778658"/>
                  <a:pt x="4060508" y="3789136"/>
                </a:cubicBezTo>
                <a:cubicBezTo>
                  <a:pt x="4056698" y="3800566"/>
                  <a:pt x="4052888" y="3811996"/>
                  <a:pt x="4048124" y="3826283"/>
                </a:cubicBezTo>
                <a:cubicBezTo>
                  <a:pt x="4052888" y="3811043"/>
                  <a:pt x="4056698" y="3796756"/>
                  <a:pt x="4061460" y="3784373"/>
                </a:cubicBezTo>
                <a:cubicBezTo>
                  <a:pt x="4066224" y="3771038"/>
                  <a:pt x="4070984" y="3759608"/>
                  <a:pt x="4074796" y="3748178"/>
                </a:cubicBezTo>
                <a:cubicBezTo>
                  <a:pt x="4082416" y="3725318"/>
                  <a:pt x="4090036" y="3707221"/>
                  <a:pt x="4096704" y="3690076"/>
                </a:cubicBezTo>
                <a:cubicBezTo>
                  <a:pt x="4109084" y="3655786"/>
                  <a:pt x="4120516" y="3631973"/>
                  <a:pt x="4130040" y="3607208"/>
                </a:cubicBezTo>
                <a:cubicBezTo>
                  <a:pt x="4134804" y="3594826"/>
                  <a:pt x="4140518" y="3583396"/>
                  <a:pt x="4146232" y="3571013"/>
                </a:cubicBezTo>
                <a:cubicBezTo>
                  <a:pt x="4151948" y="3559583"/>
                  <a:pt x="4157664" y="3546248"/>
                  <a:pt x="4165284" y="3531961"/>
                </a:cubicBezTo>
                <a:cubicBezTo>
                  <a:pt x="4173856" y="3518626"/>
                  <a:pt x="4182428" y="3503386"/>
                  <a:pt x="4192904" y="3485288"/>
                </a:cubicBezTo>
                <a:cubicBezTo>
                  <a:pt x="4203384" y="3467191"/>
                  <a:pt x="4216718" y="3449093"/>
                  <a:pt x="4231958" y="3426233"/>
                </a:cubicBezTo>
                <a:cubicBezTo>
                  <a:pt x="4179570" y="3511006"/>
                  <a:pt x="4255770" y="3400516"/>
                  <a:pt x="4265296" y="3392896"/>
                </a:cubicBezTo>
                <a:cubicBezTo>
                  <a:pt x="4271964" y="3383371"/>
                  <a:pt x="4279584" y="3371941"/>
                  <a:pt x="4289108" y="3358606"/>
                </a:cubicBezTo>
                <a:cubicBezTo>
                  <a:pt x="4298632" y="3345271"/>
                  <a:pt x="4309112" y="3330983"/>
                  <a:pt x="4318636" y="3317648"/>
                </a:cubicBezTo>
                <a:cubicBezTo>
                  <a:pt x="4338638" y="3290978"/>
                  <a:pt x="4358640" y="3264308"/>
                  <a:pt x="4370070" y="3249068"/>
                </a:cubicBezTo>
                <a:lnTo>
                  <a:pt x="4343400" y="3272881"/>
                </a:lnTo>
                <a:cubicBezTo>
                  <a:pt x="4380548" y="3222398"/>
                  <a:pt x="4409124" y="3192871"/>
                  <a:pt x="4438652" y="3160486"/>
                </a:cubicBezTo>
                <a:cubicBezTo>
                  <a:pt x="4468178" y="3128101"/>
                  <a:pt x="4499612" y="3094763"/>
                  <a:pt x="4543426" y="3039518"/>
                </a:cubicBezTo>
                <a:cubicBezTo>
                  <a:pt x="4549856" y="3027374"/>
                  <a:pt x="4500028" y="3085417"/>
                  <a:pt x="4481544" y="3107161"/>
                </a:cubicBezTo>
                <a:lnTo>
                  <a:pt x="4481166" y="3107607"/>
                </a:lnTo>
                <a:lnTo>
                  <a:pt x="4519674" y="3061768"/>
                </a:lnTo>
                <a:cubicBezTo>
                  <a:pt x="4560036" y="3014932"/>
                  <a:pt x="4593432" y="2979749"/>
                  <a:pt x="4626292" y="2946173"/>
                </a:cubicBezTo>
                <a:cubicBezTo>
                  <a:pt x="4648676" y="2923313"/>
                  <a:pt x="4670584" y="2901406"/>
                  <a:pt x="4694992" y="2877712"/>
                </a:cubicBezTo>
                <a:close/>
                <a:moveTo>
                  <a:pt x="4884420" y="2855686"/>
                </a:moveTo>
                <a:cubicBezTo>
                  <a:pt x="4866324" y="2871878"/>
                  <a:pt x="4848226" y="2888071"/>
                  <a:pt x="4831080" y="2905216"/>
                </a:cubicBezTo>
                <a:cubicBezTo>
                  <a:pt x="4844416" y="2893786"/>
                  <a:pt x="4864418" y="2874736"/>
                  <a:pt x="4884420" y="2855686"/>
                </a:cubicBezTo>
                <a:close/>
                <a:moveTo>
                  <a:pt x="1596706" y="2840767"/>
                </a:moveTo>
                <a:lnTo>
                  <a:pt x="1585912" y="2864258"/>
                </a:lnTo>
                <a:lnTo>
                  <a:pt x="1584198" y="2868221"/>
                </a:lnTo>
                <a:lnTo>
                  <a:pt x="1588770" y="2856638"/>
                </a:lnTo>
                <a:close/>
                <a:moveTo>
                  <a:pt x="4750140" y="2825544"/>
                </a:moveTo>
                <a:lnTo>
                  <a:pt x="4707740" y="2865653"/>
                </a:lnTo>
                <a:lnTo>
                  <a:pt x="4728390" y="2845357"/>
                </a:lnTo>
                <a:close/>
                <a:moveTo>
                  <a:pt x="1605916" y="2822348"/>
                </a:moveTo>
                <a:lnTo>
                  <a:pt x="1596706" y="2840767"/>
                </a:lnTo>
                <a:lnTo>
                  <a:pt x="1602106" y="2829015"/>
                </a:lnTo>
                <a:close/>
                <a:moveTo>
                  <a:pt x="1683068" y="2771865"/>
                </a:moveTo>
                <a:lnTo>
                  <a:pt x="1670684" y="2790915"/>
                </a:lnTo>
                <a:cubicBezTo>
                  <a:pt x="1666876" y="2797583"/>
                  <a:pt x="1664018" y="2804250"/>
                  <a:pt x="1660208" y="2810918"/>
                </a:cubicBezTo>
                <a:lnTo>
                  <a:pt x="1644016" y="2840445"/>
                </a:lnTo>
                <a:cubicBezTo>
                  <a:pt x="1653540" y="2822348"/>
                  <a:pt x="1651636" y="2824253"/>
                  <a:pt x="1652588" y="2819490"/>
                </a:cubicBezTo>
                <a:lnTo>
                  <a:pt x="1667828" y="2794725"/>
                </a:lnTo>
                <a:cubicBezTo>
                  <a:pt x="1672590" y="2787105"/>
                  <a:pt x="1678304" y="2779485"/>
                  <a:pt x="1683068" y="2771865"/>
                </a:cubicBezTo>
                <a:close/>
                <a:moveTo>
                  <a:pt x="1724026" y="2753768"/>
                </a:moveTo>
                <a:lnTo>
                  <a:pt x="1697526" y="2795161"/>
                </a:lnTo>
                <a:lnTo>
                  <a:pt x="1703070" y="2786153"/>
                </a:lnTo>
                <a:cubicBezTo>
                  <a:pt x="1709738" y="2775675"/>
                  <a:pt x="1716404" y="2764245"/>
                  <a:pt x="1724026" y="2753768"/>
                </a:cubicBezTo>
                <a:close/>
                <a:moveTo>
                  <a:pt x="1706850" y="2740120"/>
                </a:moveTo>
                <a:cubicBezTo>
                  <a:pt x="1708546" y="2739718"/>
                  <a:pt x="1699260" y="2754720"/>
                  <a:pt x="1687830" y="2771865"/>
                </a:cubicBezTo>
                <a:cubicBezTo>
                  <a:pt x="1672590" y="2794725"/>
                  <a:pt x="1658304" y="2824252"/>
                  <a:pt x="1660208" y="2824252"/>
                </a:cubicBezTo>
                <a:cubicBezTo>
                  <a:pt x="1655444" y="2829967"/>
                  <a:pt x="1661160" y="2816632"/>
                  <a:pt x="1670684" y="2798535"/>
                </a:cubicBezTo>
                <a:cubicBezTo>
                  <a:pt x="1680210" y="2780437"/>
                  <a:pt x="1694498" y="2759482"/>
                  <a:pt x="1701164" y="2746148"/>
                </a:cubicBezTo>
                <a:cubicBezTo>
                  <a:pt x="1704498" y="2742100"/>
                  <a:pt x="1706284" y="2740254"/>
                  <a:pt x="1706850" y="2740120"/>
                </a:cubicBezTo>
                <a:close/>
                <a:moveTo>
                  <a:pt x="1751648" y="2718525"/>
                </a:moveTo>
                <a:cubicBezTo>
                  <a:pt x="1684972" y="2822348"/>
                  <a:pt x="1631632" y="2934743"/>
                  <a:pt x="1573530" y="3103335"/>
                </a:cubicBezTo>
                <a:cubicBezTo>
                  <a:pt x="1544004" y="3181440"/>
                  <a:pt x="1585912" y="3053805"/>
                  <a:pt x="1564004" y="3109050"/>
                </a:cubicBezTo>
                <a:cubicBezTo>
                  <a:pt x="1571626" y="3086190"/>
                  <a:pt x="1582104" y="3060473"/>
                  <a:pt x="1587818" y="3042375"/>
                </a:cubicBezTo>
                <a:cubicBezTo>
                  <a:pt x="1593532" y="3024278"/>
                  <a:pt x="1596390" y="3013800"/>
                  <a:pt x="1591628" y="3022373"/>
                </a:cubicBezTo>
                <a:cubicBezTo>
                  <a:pt x="1577340" y="3060473"/>
                  <a:pt x="1567816" y="3088095"/>
                  <a:pt x="1561148" y="3111908"/>
                </a:cubicBezTo>
                <a:cubicBezTo>
                  <a:pt x="1555432" y="3121433"/>
                  <a:pt x="1570672" y="3069998"/>
                  <a:pt x="1557338" y="3103335"/>
                </a:cubicBezTo>
                <a:cubicBezTo>
                  <a:pt x="1564004" y="3079523"/>
                  <a:pt x="1579244" y="3042375"/>
                  <a:pt x="1591628" y="3009038"/>
                </a:cubicBezTo>
                <a:cubicBezTo>
                  <a:pt x="1601630" y="2985463"/>
                  <a:pt x="1610024" y="2964032"/>
                  <a:pt x="1613194" y="2952781"/>
                </a:cubicBezTo>
                <a:lnTo>
                  <a:pt x="1614464" y="2945360"/>
                </a:lnTo>
                <a:lnTo>
                  <a:pt x="1618894" y="2936648"/>
                </a:lnTo>
                <a:cubicBezTo>
                  <a:pt x="1622346" y="2929980"/>
                  <a:pt x="1626870" y="2921408"/>
                  <a:pt x="1632584" y="2910930"/>
                </a:cubicBezTo>
                <a:cubicBezTo>
                  <a:pt x="1645444" y="2883308"/>
                  <a:pt x="1659732" y="2856400"/>
                  <a:pt x="1675092" y="2830206"/>
                </a:cubicBezTo>
                <a:lnTo>
                  <a:pt x="1697526" y="2795161"/>
                </a:lnTo>
                <a:lnTo>
                  <a:pt x="1687830" y="2810918"/>
                </a:lnTo>
                <a:cubicBezTo>
                  <a:pt x="1683068" y="2819490"/>
                  <a:pt x="1679258" y="2827110"/>
                  <a:pt x="1674496" y="2835683"/>
                </a:cubicBezTo>
                <a:cubicBezTo>
                  <a:pt x="1670684" y="2844255"/>
                  <a:pt x="1665924" y="2851875"/>
                  <a:pt x="1661160" y="2860448"/>
                </a:cubicBezTo>
                <a:cubicBezTo>
                  <a:pt x="1659256" y="2864258"/>
                  <a:pt x="1657352" y="2869020"/>
                  <a:pt x="1654492" y="2872830"/>
                </a:cubicBezTo>
                <a:cubicBezTo>
                  <a:pt x="1652588" y="2877593"/>
                  <a:pt x="1649730" y="2881403"/>
                  <a:pt x="1647826" y="2886165"/>
                </a:cubicBezTo>
                <a:cubicBezTo>
                  <a:pt x="1639252" y="2903310"/>
                  <a:pt x="1628776" y="2922360"/>
                  <a:pt x="1618298" y="2943315"/>
                </a:cubicBezTo>
                <a:lnTo>
                  <a:pt x="1609726" y="2977605"/>
                </a:lnTo>
                <a:cubicBezTo>
                  <a:pt x="1614488" y="2968080"/>
                  <a:pt x="1618298" y="2958555"/>
                  <a:pt x="1623060" y="2948078"/>
                </a:cubicBezTo>
                <a:cubicBezTo>
                  <a:pt x="1627824" y="2937600"/>
                  <a:pt x="1633538" y="2927123"/>
                  <a:pt x="1638300" y="2916645"/>
                </a:cubicBezTo>
                <a:cubicBezTo>
                  <a:pt x="1648778" y="2894738"/>
                  <a:pt x="1659256" y="2871878"/>
                  <a:pt x="1671638" y="2849970"/>
                </a:cubicBezTo>
                <a:cubicBezTo>
                  <a:pt x="1677352" y="2838540"/>
                  <a:pt x="1684020" y="2827110"/>
                  <a:pt x="1689736" y="2815680"/>
                </a:cubicBezTo>
                <a:lnTo>
                  <a:pt x="1694498" y="2807108"/>
                </a:lnTo>
                <a:lnTo>
                  <a:pt x="1699260" y="2798535"/>
                </a:lnTo>
                <a:lnTo>
                  <a:pt x="1709738" y="2782343"/>
                </a:lnTo>
                <a:cubicBezTo>
                  <a:pt x="1716404" y="2771865"/>
                  <a:pt x="1723072" y="2760435"/>
                  <a:pt x="1729740" y="2749958"/>
                </a:cubicBezTo>
                <a:cubicBezTo>
                  <a:pt x="1737360" y="2739480"/>
                  <a:pt x="1744028" y="2729003"/>
                  <a:pt x="1751648" y="2718525"/>
                </a:cubicBezTo>
                <a:close/>
                <a:moveTo>
                  <a:pt x="4980842" y="2703256"/>
                </a:moveTo>
                <a:lnTo>
                  <a:pt x="4978320" y="2704955"/>
                </a:lnTo>
                <a:lnTo>
                  <a:pt x="4979434" y="2704119"/>
                </a:lnTo>
                <a:close/>
                <a:moveTo>
                  <a:pt x="5173980" y="2606131"/>
                </a:moveTo>
                <a:cubicBezTo>
                  <a:pt x="5165408" y="2608988"/>
                  <a:pt x="5155884" y="2612798"/>
                  <a:pt x="5147312" y="2616608"/>
                </a:cubicBezTo>
                <a:cubicBezTo>
                  <a:pt x="5137786" y="2619466"/>
                  <a:pt x="5129212" y="2623276"/>
                  <a:pt x="5119688" y="2627086"/>
                </a:cubicBezTo>
                <a:cubicBezTo>
                  <a:pt x="5127308" y="2627086"/>
                  <a:pt x="5133976" y="2626133"/>
                  <a:pt x="5156836" y="2617561"/>
                </a:cubicBezTo>
                <a:cubicBezTo>
                  <a:pt x="5162550" y="2613751"/>
                  <a:pt x="5168266" y="2609941"/>
                  <a:pt x="5173980" y="2606131"/>
                </a:cubicBezTo>
                <a:close/>
                <a:moveTo>
                  <a:pt x="5787392" y="2514690"/>
                </a:moveTo>
                <a:cubicBezTo>
                  <a:pt x="5789296" y="2514690"/>
                  <a:pt x="5784532" y="2516595"/>
                  <a:pt x="5769292" y="2521358"/>
                </a:cubicBezTo>
                <a:cubicBezTo>
                  <a:pt x="5775960" y="2519453"/>
                  <a:pt x="5781676" y="2517548"/>
                  <a:pt x="5787392" y="2514690"/>
                </a:cubicBezTo>
                <a:close/>
                <a:moveTo>
                  <a:pt x="5341620" y="2483258"/>
                </a:moveTo>
                <a:cubicBezTo>
                  <a:pt x="5331144" y="2487068"/>
                  <a:pt x="5320666" y="2490878"/>
                  <a:pt x="5312092" y="2494688"/>
                </a:cubicBezTo>
                <a:cubicBezTo>
                  <a:pt x="5267324" y="2508023"/>
                  <a:pt x="5222558" y="2524215"/>
                  <a:pt x="5178744" y="2542313"/>
                </a:cubicBezTo>
                <a:cubicBezTo>
                  <a:pt x="5165408" y="2547075"/>
                  <a:pt x="5152072" y="2551838"/>
                  <a:pt x="5136832" y="2558505"/>
                </a:cubicBezTo>
                <a:cubicBezTo>
                  <a:pt x="5125404" y="2564221"/>
                  <a:pt x="5114924" y="2568983"/>
                  <a:pt x="5103496" y="2574698"/>
                </a:cubicBezTo>
                <a:cubicBezTo>
                  <a:pt x="5092066" y="2580413"/>
                  <a:pt x="5080636" y="2586128"/>
                  <a:pt x="5068252" y="2592796"/>
                </a:cubicBezTo>
                <a:cubicBezTo>
                  <a:pt x="5061584" y="2596605"/>
                  <a:pt x="5054918" y="2599463"/>
                  <a:pt x="5048250" y="2603273"/>
                </a:cubicBezTo>
                <a:cubicBezTo>
                  <a:pt x="5041584" y="2607083"/>
                  <a:pt x="5033964" y="2611846"/>
                  <a:pt x="5026344" y="2615655"/>
                </a:cubicBezTo>
                <a:cubicBezTo>
                  <a:pt x="5018724" y="2619465"/>
                  <a:pt x="5010150" y="2624228"/>
                  <a:pt x="5001578" y="2628990"/>
                </a:cubicBezTo>
                <a:cubicBezTo>
                  <a:pt x="4993004" y="2633753"/>
                  <a:pt x="4982528" y="2639468"/>
                  <a:pt x="4973004" y="2645183"/>
                </a:cubicBezTo>
                <a:cubicBezTo>
                  <a:pt x="4988244" y="2633753"/>
                  <a:pt x="5002530" y="2626133"/>
                  <a:pt x="5013008" y="2618513"/>
                </a:cubicBezTo>
                <a:cubicBezTo>
                  <a:pt x="5023484" y="2611846"/>
                  <a:pt x="5033010" y="2606130"/>
                  <a:pt x="5040630" y="2601368"/>
                </a:cubicBezTo>
                <a:cubicBezTo>
                  <a:pt x="5055872" y="2591843"/>
                  <a:pt x="5065396" y="2587080"/>
                  <a:pt x="5072064" y="2582318"/>
                </a:cubicBezTo>
                <a:cubicBezTo>
                  <a:pt x="5078730" y="2578508"/>
                  <a:pt x="5084446" y="2574698"/>
                  <a:pt x="5093018" y="2568983"/>
                </a:cubicBezTo>
                <a:cubicBezTo>
                  <a:pt x="5101592" y="2564221"/>
                  <a:pt x="5113972" y="2557553"/>
                  <a:pt x="5134928" y="2547075"/>
                </a:cubicBezTo>
                <a:lnTo>
                  <a:pt x="5101592" y="2560411"/>
                </a:lnTo>
                <a:cubicBezTo>
                  <a:pt x="5085398" y="2566125"/>
                  <a:pt x="5142548" y="2540408"/>
                  <a:pt x="5154930" y="2536598"/>
                </a:cubicBezTo>
                <a:cubicBezTo>
                  <a:pt x="5120640" y="2551838"/>
                  <a:pt x="5199698" y="2523263"/>
                  <a:pt x="5178744" y="2532788"/>
                </a:cubicBezTo>
                <a:cubicBezTo>
                  <a:pt x="5233036" y="2512786"/>
                  <a:pt x="5287328" y="2496593"/>
                  <a:pt x="5341620" y="2483258"/>
                </a:cubicBezTo>
                <a:close/>
                <a:moveTo>
                  <a:pt x="1901608" y="2454802"/>
                </a:moveTo>
                <a:cubicBezTo>
                  <a:pt x="1899644" y="2457123"/>
                  <a:pt x="1888570" y="2468017"/>
                  <a:pt x="1876426" y="2479447"/>
                </a:cubicBezTo>
                <a:cubicBezTo>
                  <a:pt x="1884998" y="2470875"/>
                  <a:pt x="1893572" y="2462302"/>
                  <a:pt x="1900240" y="2455635"/>
                </a:cubicBezTo>
                <a:cubicBezTo>
                  <a:pt x="1901906" y="2454206"/>
                  <a:pt x="1902264" y="2454028"/>
                  <a:pt x="1901608" y="2454802"/>
                </a:cubicBezTo>
                <a:close/>
                <a:moveTo>
                  <a:pt x="5862324" y="2445947"/>
                </a:moveTo>
                <a:cubicBezTo>
                  <a:pt x="5857100" y="2447064"/>
                  <a:pt x="5838348" y="2454207"/>
                  <a:pt x="5816918" y="2461351"/>
                </a:cubicBezTo>
                <a:cubicBezTo>
                  <a:pt x="5801678" y="2465161"/>
                  <a:pt x="5786438" y="2469923"/>
                  <a:pt x="5770246" y="2474686"/>
                </a:cubicBezTo>
                <a:cubicBezTo>
                  <a:pt x="5754052" y="2478496"/>
                  <a:pt x="5736908" y="2483258"/>
                  <a:pt x="5719764" y="2487068"/>
                </a:cubicBezTo>
                <a:cubicBezTo>
                  <a:pt x="5718812" y="2488021"/>
                  <a:pt x="5712144" y="2489926"/>
                  <a:pt x="5700712" y="2493736"/>
                </a:cubicBezTo>
                <a:cubicBezTo>
                  <a:pt x="5735004" y="2487068"/>
                  <a:pt x="5758816" y="2481353"/>
                  <a:pt x="5745480" y="2488973"/>
                </a:cubicBezTo>
                <a:cubicBezTo>
                  <a:pt x="5723572" y="2492783"/>
                  <a:pt x="5707380" y="2495641"/>
                  <a:pt x="5694046" y="2498498"/>
                </a:cubicBezTo>
                <a:cubicBezTo>
                  <a:pt x="5680712" y="2501356"/>
                  <a:pt x="5671186" y="2505166"/>
                  <a:pt x="5660708" y="2508023"/>
                </a:cubicBezTo>
                <a:cubicBezTo>
                  <a:pt x="5640704" y="2514691"/>
                  <a:pt x="5619750" y="2522311"/>
                  <a:pt x="5571172" y="2529931"/>
                </a:cubicBezTo>
                <a:cubicBezTo>
                  <a:pt x="5556886" y="2534693"/>
                  <a:pt x="5583556" y="2530883"/>
                  <a:pt x="5617846" y="2524216"/>
                </a:cubicBezTo>
                <a:cubicBezTo>
                  <a:pt x="5652136" y="2518501"/>
                  <a:pt x="5694046" y="2508976"/>
                  <a:pt x="5708332" y="2504213"/>
                </a:cubicBezTo>
                <a:cubicBezTo>
                  <a:pt x="5716904" y="2501356"/>
                  <a:pt x="5731192" y="2496593"/>
                  <a:pt x="5746432" y="2491831"/>
                </a:cubicBezTo>
                <a:cubicBezTo>
                  <a:pt x="5762624" y="2487068"/>
                  <a:pt x="5779772" y="2481353"/>
                  <a:pt x="5796916" y="2475638"/>
                </a:cubicBezTo>
                <a:cubicBezTo>
                  <a:pt x="5830252" y="2464208"/>
                  <a:pt x="5860732" y="2450873"/>
                  <a:pt x="5862638" y="2447063"/>
                </a:cubicBezTo>
                <a:cubicBezTo>
                  <a:pt x="5864304" y="2445873"/>
                  <a:pt x="5864066" y="2445575"/>
                  <a:pt x="5862324" y="2445947"/>
                </a:cubicBezTo>
                <a:close/>
                <a:moveTo>
                  <a:pt x="5748338" y="2415630"/>
                </a:moveTo>
                <a:cubicBezTo>
                  <a:pt x="5736908" y="2419440"/>
                  <a:pt x="5721668" y="2425155"/>
                  <a:pt x="5694046" y="2430870"/>
                </a:cubicBezTo>
                <a:cubicBezTo>
                  <a:pt x="5712144" y="2426108"/>
                  <a:pt x="5730240" y="2420393"/>
                  <a:pt x="5748338" y="2415630"/>
                </a:cubicBezTo>
                <a:close/>
                <a:moveTo>
                  <a:pt x="5732146" y="2404200"/>
                </a:moveTo>
                <a:cubicBezTo>
                  <a:pt x="5709286" y="2410867"/>
                  <a:pt x="5685472" y="2416583"/>
                  <a:pt x="5662612" y="2423250"/>
                </a:cubicBezTo>
                <a:lnTo>
                  <a:pt x="5647372" y="2425155"/>
                </a:lnTo>
                <a:cubicBezTo>
                  <a:pt x="5658804" y="2423250"/>
                  <a:pt x="5671186" y="2419440"/>
                  <a:pt x="5682616" y="2416583"/>
                </a:cubicBezTo>
                <a:cubicBezTo>
                  <a:pt x="5694998" y="2413725"/>
                  <a:pt x="5706428" y="2410867"/>
                  <a:pt x="5717858" y="2407058"/>
                </a:cubicBezTo>
                <a:close/>
                <a:moveTo>
                  <a:pt x="2229804" y="2291806"/>
                </a:moveTo>
                <a:lnTo>
                  <a:pt x="2230092" y="2292061"/>
                </a:lnTo>
                <a:lnTo>
                  <a:pt x="2229804" y="2292163"/>
                </a:lnTo>
                <a:cubicBezTo>
                  <a:pt x="2226470" y="2293235"/>
                  <a:pt x="2225994" y="2293235"/>
                  <a:pt x="2229804" y="2291806"/>
                </a:cubicBezTo>
                <a:close/>
                <a:moveTo>
                  <a:pt x="2486978" y="2268945"/>
                </a:moveTo>
                <a:cubicBezTo>
                  <a:pt x="2483168" y="2269897"/>
                  <a:pt x="2481264" y="2269897"/>
                  <a:pt x="2477452" y="2270850"/>
                </a:cubicBezTo>
                <a:lnTo>
                  <a:pt x="2475548" y="2270850"/>
                </a:lnTo>
                <a:close/>
                <a:moveTo>
                  <a:pt x="3027998" y="2214653"/>
                </a:moveTo>
                <a:lnTo>
                  <a:pt x="3023236" y="2216558"/>
                </a:lnTo>
                <a:lnTo>
                  <a:pt x="3027762" y="2214702"/>
                </a:lnTo>
                <a:close/>
                <a:moveTo>
                  <a:pt x="3076368" y="2211539"/>
                </a:moveTo>
                <a:cubicBezTo>
                  <a:pt x="3080074" y="2210680"/>
                  <a:pt x="3074672" y="2212867"/>
                  <a:pt x="3046096" y="2223226"/>
                </a:cubicBezTo>
                <a:cubicBezTo>
                  <a:pt x="3050858" y="2222273"/>
                  <a:pt x="3055620" y="2220368"/>
                  <a:pt x="3060384" y="2219416"/>
                </a:cubicBezTo>
                <a:lnTo>
                  <a:pt x="3048952" y="2223226"/>
                </a:lnTo>
                <a:cubicBezTo>
                  <a:pt x="3041332" y="2225131"/>
                  <a:pt x="3032760" y="2227988"/>
                  <a:pt x="3025140" y="2229893"/>
                </a:cubicBezTo>
                <a:cubicBezTo>
                  <a:pt x="2992756" y="2237513"/>
                  <a:pt x="2960370" y="2245133"/>
                  <a:pt x="2928938" y="2249896"/>
                </a:cubicBezTo>
                <a:cubicBezTo>
                  <a:pt x="2894648" y="2253706"/>
                  <a:pt x="2848928" y="2256563"/>
                  <a:pt x="2815592" y="2257516"/>
                </a:cubicBezTo>
                <a:cubicBezTo>
                  <a:pt x="2781300" y="2258468"/>
                  <a:pt x="2759392" y="2258468"/>
                  <a:pt x="2770824" y="2255611"/>
                </a:cubicBezTo>
                <a:cubicBezTo>
                  <a:pt x="2822258" y="2254658"/>
                  <a:pt x="2886076" y="2251801"/>
                  <a:pt x="2939416" y="2243228"/>
                </a:cubicBezTo>
                <a:cubicBezTo>
                  <a:pt x="2992756" y="2235608"/>
                  <a:pt x="3036570" y="2222273"/>
                  <a:pt x="3047048" y="2217511"/>
                </a:cubicBezTo>
                <a:cubicBezTo>
                  <a:pt x="3038714" y="2222869"/>
                  <a:pt x="3070190" y="2212971"/>
                  <a:pt x="3076368" y="2211539"/>
                </a:cubicBezTo>
                <a:close/>
                <a:moveTo>
                  <a:pt x="3114676" y="2200365"/>
                </a:moveTo>
                <a:cubicBezTo>
                  <a:pt x="3089910" y="2213700"/>
                  <a:pt x="3041332" y="2233703"/>
                  <a:pt x="3033712" y="2231798"/>
                </a:cubicBezTo>
                <a:cubicBezTo>
                  <a:pt x="3065144" y="2221320"/>
                  <a:pt x="3094672" y="2209890"/>
                  <a:pt x="3114676" y="2200365"/>
                </a:cubicBezTo>
                <a:close/>
                <a:moveTo>
                  <a:pt x="3124570" y="2194592"/>
                </a:moveTo>
                <a:lnTo>
                  <a:pt x="3117532" y="2198461"/>
                </a:lnTo>
                <a:cubicBezTo>
                  <a:pt x="3109912" y="2201318"/>
                  <a:pt x="3102292" y="2205128"/>
                  <a:pt x="3094672" y="2207986"/>
                </a:cubicBezTo>
                <a:cubicBezTo>
                  <a:pt x="3087052" y="2209891"/>
                  <a:pt x="3079432" y="2212748"/>
                  <a:pt x="3071812" y="2215606"/>
                </a:cubicBezTo>
                <a:lnTo>
                  <a:pt x="3060384" y="2219416"/>
                </a:lnTo>
                <a:cubicBezTo>
                  <a:pt x="3065144" y="2217511"/>
                  <a:pt x="3069908" y="2215606"/>
                  <a:pt x="3073718" y="2214653"/>
                </a:cubicBezTo>
                <a:cubicBezTo>
                  <a:pt x="3082292" y="2211796"/>
                  <a:pt x="3089910" y="2209891"/>
                  <a:pt x="3096578" y="2207033"/>
                </a:cubicBezTo>
                <a:close/>
                <a:moveTo>
                  <a:pt x="3167080" y="2171224"/>
                </a:moveTo>
                <a:lnTo>
                  <a:pt x="3153728" y="2179292"/>
                </a:lnTo>
                <a:cubicBezTo>
                  <a:pt x="3147300" y="2182983"/>
                  <a:pt x="3139918" y="2187031"/>
                  <a:pt x="3130868" y="2191793"/>
                </a:cubicBezTo>
                <a:lnTo>
                  <a:pt x="3124570" y="2194592"/>
                </a:lnTo>
                <a:close/>
                <a:moveTo>
                  <a:pt x="6288168" y="2109758"/>
                </a:moveTo>
                <a:cubicBezTo>
                  <a:pt x="6287454" y="2113211"/>
                  <a:pt x="6285548" y="2119879"/>
                  <a:pt x="6282692" y="2128927"/>
                </a:cubicBezTo>
                <a:cubicBezTo>
                  <a:pt x="6276976" y="2147977"/>
                  <a:pt x="6264592" y="2175600"/>
                  <a:pt x="6245544" y="2204175"/>
                </a:cubicBezTo>
                <a:cubicBezTo>
                  <a:pt x="6258878" y="2180362"/>
                  <a:pt x="6271260" y="2154645"/>
                  <a:pt x="6280786" y="2127975"/>
                </a:cubicBezTo>
                <a:cubicBezTo>
                  <a:pt x="6265546" y="2163217"/>
                  <a:pt x="6255068" y="2180362"/>
                  <a:pt x="6248400" y="2192745"/>
                </a:cubicBezTo>
                <a:cubicBezTo>
                  <a:pt x="6244592" y="2199412"/>
                  <a:pt x="6241732" y="2204175"/>
                  <a:pt x="6237924" y="2208937"/>
                </a:cubicBezTo>
                <a:cubicBezTo>
                  <a:pt x="6234112" y="2214652"/>
                  <a:pt x="6230304" y="2219415"/>
                  <a:pt x="6224588" y="2225130"/>
                </a:cubicBezTo>
                <a:cubicBezTo>
                  <a:pt x="6249352" y="2189887"/>
                  <a:pt x="6271260" y="2150835"/>
                  <a:pt x="6286500" y="2109877"/>
                </a:cubicBezTo>
                <a:cubicBezTo>
                  <a:pt x="6288406" y="2106067"/>
                  <a:pt x="6288882" y="2106305"/>
                  <a:pt x="6288168" y="2109758"/>
                </a:cubicBezTo>
                <a:close/>
                <a:moveTo>
                  <a:pt x="6252212" y="1935571"/>
                </a:moveTo>
                <a:cubicBezTo>
                  <a:pt x="6251258" y="1961288"/>
                  <a:pt x="6255068" y="1999388"/>
                  <a:pt x="6243638" y="2045108"/>
                </a:cubicBezTo>
                <a:cubicBezTo>
                  <a:pt x="6246496" y="2039393"/>
                  <a:pt x="6248400" y="2033678"/>
                  <a:pt x="6250304" y="2027963"/>
                </a:cubicBezTo>
                <a:cubicBezTo>
                  <a:pt x="6236972" y="2101306"/>
                  <a:pt x="6198872" y="2167981"/>
                  <a:pt x="6150292" y="2224178"/>
                </a:cubicBezTo>
                <a:cubicBezTo>
                  <a:pt x="6101716" y="2280376"/>
                  <a:pt x="6042660" y="2326096"/>
                  <a:pt x="5980748" y="2363243"/>
                </a:cubicBezTo>
                <a:cubicBezTo>
                  <a:pt x="6037898" y="2332763"/>
                  <a:pt x="6086476" y="2295616"/>
                  <a:pt x="6121718" y="2264183"/>
                </a:cubicBezTo>
                <a:cubicBezTo>
                  <a:pt x="6156960" y="2232751"/>
                  <a:pt x="6178868" y="2206081"/>
                  <a:pt x="6187440" y="2197508"/>
                </a:cubicBezTo>
                <a:cubicBezTo>
                  <a:pt x="6192204" y="2192746"/>
                  <a:pt x="6193156" y="2192746"/>
                  <a:pt x="6190298" y="2198461"/>
                </a:cubicBezTo>
                <a:cubicBezTo>
                  <a:pt x="6187440" y="2204176"/>
                  <a:pt x="6180772" y="2214653"/>
                  <a:pt x="6168392" y="2230846"/>
                </a:cubicBezTo>
                <a:cubicBezTo>
                  <a:pt x="6156008" y="2247038"/>
                  <a:pt x="6137912" y="2268946"/>
                  <a:pt x="6110288" y="2293711"/>
                </a:cubicBezTo>
                <a:cubicBezTo>
                  <a:pt x="6082666" y="2319428"/>
                  <a:pt x="6047424" y="2348003"/>
                  <a:pt x="5999798" y="2377531"/>
                </a:cubicBezTo>
                <a:cubicBezTo>
                  <a:pt x="5991224" y="2382293"/>
                  <a:pt x="5983604" y="2388008"/>
                  <a:pt x="5975032" y="2392771"/>
                </a:cubicBezTo>
                <a:cubicBezTo>
                  <a:pt x="6000750" y="2379436"/>
                  <a:pt x="6034088" y="2358481"/>
                  <a:pt x="6069330" y="2330858"/>
                </a:cubicBezTo>
                <a:cubicBezTo>
                  <a:pt x="6104572" y="2303236"/>
                  <a:pt x="6139816" y="2269898"/>
                  <a:pt x="6170296" y="2232751"/>
                </a:cubicBezTo>
                <a:cubicBezTo>
                  <a:pt x="6181724" y="2217511"/>
                  <a:pt x="6198872" y="2192746"/>
                  <a:pt x="6214112" y="2162266"/>
                </a:cubicBezTo>
                <a:cubicBezTo>
                  <a:pt x="6229350" y="2131786"/>
                  <a:pt x="6243638" y="2096543"/>
                  <a:pt x="6250304" y="2062253"/>
                </a:cubicBezTo>
                <a:cubicBezTo>
                  <a:pt x="6257924" y="2027963"/>
                  <a:pt x="6258878" y="1995578"/>
                  <a:pt x="6256972" y="1971765"/>
                </a:cubicBezTo>
                <a:cubicBezTo>
                  <a:pt x="6256972" y="1966051"/>
                  <a:pt x="6256020" y="1961288"/>
                  <a:pt x="6256020" y="1956526"/>
                </a:cubicBezTo>
                <a:cubicBezTo>
                  <a:pt x="6255068" y="1951763"/>
                  <a:pt x="6254116" y="1947953"/>
                  <a:pt x="6254116" y="1945096"/>
                </a:cubicBezTo>
                <a:cubicBezTo>
                  <a:pt x="6253164" y="1938428"/>
                  <a:pt x="6252212" y="1935571"/>
                  <a:pt x="6252212" y="1935571"/>
                </a:cubicBezTo>
                <a:close/>
                <a:moveTo>
                  <a:pt x="6187440" y="1898422"/>
                </a:moveTo>
                <a:lnTo>
                  <a:pt x="6193156" y="1919377"/>
                </a:lnTo>
                <a:cubicBezTo>
                  <a:pt x="6194108" y="1926997"/>
                  <a:pt x="6196012" y="1933664"/>
                  <a:pt x="6196966" y="1941285"/>
                </a:cubicBezTo>
                <a:cubicBezTo>
                  <a:pt x="6200776" y="1964145"/>
                  <a:pt x="6194108" y="1936522"/>
                  <a:pt x="6195060" y="1952714"/>
                </a:cubicBezTo>
                <a:cubicBezTo>
                  <a:pt x="6195060" y="1934617"/>
                  <a:pt x="6191252" y="1916520"/>
                  <a:pt x="6187440" y="1898422"/>
                </a:cubicBezTo>
                <a:close/>
                <a:moveTo>
                  <a:pt x="6250304" y="1843178"/>
                </a:moveTo>
                <a:cubicBezTo>
                  <a:pt x="6260784" y="1872706"/>
                  <a:pt x="6269356" y="1902233"/>
                  <a:pt x="6272212" y="1932713"/>
                </a:cubicBezTo>
                <a:cubicBezTo>
                  <a:pt x="6271260" y="1920331"/>
                  <a:pt x="6271260" y="1914615"/>
                  <a:pt x="6273166" y="1921283"/>
                </a:cubicBezTo>
                <a:cubicBezTo>
                  <a:pt x="6272212" y="1915568"/>
                  <a:pt x="6272212" y="1910806"/>
                  <a:pt x="6271260" y="1906043"/>
                </a:cubicBezTo>
                <a:cubicBezTo>
                  <a:pt x="6270308" y="1901281"/>
                  <a:pt x="6269356" y="1896518"/>
                  <a:pt x="6268404" y="1893661"/>
                </a:cubicBezTo>
                <a:cubicBezTo>
                  <a:pt x="6266498" y="1886040"/>
                  <a:pt x="6265546" y="1879373"/>
                  <a:pt x="6263640" y="1874611"/>
                </a:cubicBezTo>
                <a:cubicBezTo>
                  <a:pt x="6260784" y="1864133"/>
                  <a:pt x="6258878" y="1858418"/>
                  <a:pt x="6256972" y="1854608"/>
                </a:cubicBezTo>
                <a:cubicBezTo>
                  <a:pt x="6254116" y="1846988"/>
                  <a:pt x="6254116" y="1848893"/>
                  <a:pt x="6250304" y="1843178"/>
                </a:cubicBezTo>
                <a:close/>
                <a:moveTo>
                  <a:pt x="6075676" y="1603433"/>
                </a:moveTo>
                <a:lnTo>
                  <a:pt x="6082556" y="1617687"/>
                </a:lnTo>
                <a:lnTo>
                  <a:pt x="6081922" y="1617167"/>
                </a:lnTo>
                <a:close/>
                <a:moveTo>
                  <a:pt x="6073968" y="1599678"/>
                </a:moveTo>
                <a:lnTo>
                  <a:pt x="6075676" y="1603433"/>
                </a:lnTo>
                <a:lnTo>
                  <a:pt x="6074330" y="1600648"/>
                </a:lnTo>
                <a:close/>
                <a:moveTo>
                  <a:pt x="6069266" y="1587131"/>
                </a:moveTo>
                <a:lnTo>
                  <a:pt x="6073968" y="1599678"/>
                </a:lnTo>
                <a:lnTo>
                  <a:pt x="6073380" y="1598385"/>
                </a:lnTo>
                <a:close/>
                <a:moveTo>
                  <a:pt x="3489008" y="1400265"/>
                </a:moveTo>
                <a:cubicBezTo>
                  <a:pt x="3475672" y="1449795"/>
                  <a:pt x="3465196" y="1491705"/>
                  <a:pt x="3457576" y="1528853"/>
                </a:cubicBezTo>
                <a:cubicBezTo>
                  <a:pt x="3465196" y="1496468"/>
                  <a:pt x="3468054" y="1472655"/>
                  <a:pt x="3474720" y="1441223"/>
                </a:cubicBezTo>
                <a:cubicBezTo>
                  <a:pt x="3477580" y="1438365"/>
                  <a:pt x="3484246" y="1415505"/>
                  <a:pt x="3489008" y="1400265"/>
                </a:cubicBezTo>
                <a:close/>
                <a:moveTo>
                  <a:pt x="3509964" y="1350735"/>
                </a:moveTo>
                <a:cubicBezTo>
                  <a:pt x="3509964" y="1352640"/>
                  <a:pt x="3509010" y="1355498"/>
                  <a:pt x="3509010" y="1358355"/>
                </a:cubicBezTo>
                <a:cubicBezTo>
                  <a:pt x="3506152" y="1370738"/>
                  <a:pt x="3503296" y="1383120"/>
                  <a:pt x="3500438" y="1395502"/>
                </a:cubicBezTo>
                <a:cubicBezTo>
                  <a:pt x="3503296" y="1383120"/>
                  <a:pt x="3508058" y="1358355"/>
                  <a:pt x="3509964" y="1350735"/>
                </a:cubicBezTo>
                <a:close/>
                <a:moveTo>
                  <a:pt x="6167438" y="1333590"/>
                </a:moveTo>
                <a:lnTo>
                  <a:pt x="6148298" y="1384385"/>
                </a:lnTo>
                <a:lnTo>
                  <a:pt x="6150004" y="1377161"/>
                </a:lnTo>
                <a:lnTo>
                  <a:pt x="6155640" y="1360136"/>
                </a:lnTo>
                <a:close/>
                <a:moveTo>
                  <a:pt x="6074092" y="1295490"/>
                </a:moveTo>
                <a:cubicBezTo>
                  <a:pt x="6071236" y="1300253"/>
                  <a:pt x="6069330" y="1305015"/>
                  <a:pt x="6067424" y="1310730"/>
                </a:cubicBezTo>
                <a:cubicBezTo>
                  <a:pt x="6064568" y="1314540"/>
                  <a:pt x="6062664" y="1320255"/>
                  <a:pt x="6060758" y="1325970"/>
                </a:cubicBezTo>
                <a:cubicBezTo>
                  <a:pt x="6066472" y="1310730"/>
                  <a:pt x="6070284" y="1302158"/>
                  <a:pt x="6074092" y="1295490"/>
                </a:cubicBezTo>
                <a:close/>
                <a:moveTo>
                  <a:pt x="6189152" y="1194257"/>
                </a:moveTo>
                <a:lnTo>
                  <a:pt x="6151246" y="1236436"/>
                </a:lnTo>
                <a:cubicBezTo>
                  <a:pt x="6160770" y="1224529"/>
                  <a:pt x="6171486" y="1212385"/>
                  <a:pt x="6182202" y="1201074"/>
                </a:cubicBezTo>
                <a:close/>
                <a:moveTo>
                  <a:pt x="3515678" y="1163093"/>
                </a:moveTo>
                <a:cubicBezTo>
                  <a:pt x="3511868" y="1179285"/>
                  <a:pt x="3508058" y="1194526"/>
                  <a:pt x="3504248" y="1209766"/>
                </a:cubicBezTo>
                <a:cubicBezTo>
                  <a:pt x="3504248" y="1206908"/>
                  <a:pt x="3504248" y="1203098"/>
                  <a:pt x="3505200" y="1200241"/>
                </a:cubicBezTo>
                <a:close/>
                <a:moveTo>
                  <a:pt x="3510916" y="1146900"/>
                </a:moveTo>
                <a:cubicBezTo>
                  <a:pt x="3505200" y="1164045"/>
                  <a:pt x="3500440" y="1181190"/>
                  <a:pt x="3494724" y="1197382"/>
                </a:cubicBezTo>
                <a:lnTo>
                  <a:pt x="3480436" y="1248817"/>
                </a:lnTo>
                <a:lnTo>
                  <a:pt x="3488056" y="1214527"/>
                </a:lnTo>
                <a:cubicBezTo>
                  <a:pt x="3491866" y="1203097"/>
                  <a:pt x="3495676" y="1191667"/>
                  <a:pt x="3499486" y="1180238"/>
                </a:cubicBezTo>
                <a:cubicBezTo>
                  <a:pt x="3503296" y="1169760"/>
                  <a:pt x="3507106" y="1158330"/>
                  <a:pt x="3510916" y="1146900"/>
                </a:cubicBezTo>
                <a:close/>
                <a:moveTo>
                  <a:pt x="6429376" y="1047840"/>
                </a:moveTo>
                <a:cubicBezTo>
                  <a:pt x="6400800" y="1072605"/>
                  <a:pt x="6375084" y="1092607"/>
                  <a:pt x="6342698" y="1117372"/>
                </a:cubicBezTo>
                <a:cubicBezTo>
                  <a:pt x="6335078" y="1118325"/>
                  <a:pt x="6416992" y="1056413"/>
                  <a:pt x="6429376" y="1047840"/>
                </a:cubicBezTo>
                <a:close/>
                <a:moveTo>
                  <a:pt x="6587492" y="880201"/>
                </a:moveTo>
                <a:cubicBezTo>
                  <a:pt x="6586538" y="880201"/>
                  <a:pt x="6584632" y="883058"/>
                  <a:pt x="6579872" y="888773"/>
                </a:cubicBezTo>
                <a:cubicBezTo>
                  <a:pt x="6564630" y="910681"/>
                  <a:pt x="6544628" y="935446"/>
                  <a:pt x="6523672" y="957353"/>
                </a:cubicBezTo>
                <a:cubicBezTo>
                  <a:pt x="6502718" y="979260"/>
                  <a:pt x="6481764" y="998310"/>
                  <a:pt x="6463666" y="1010693"/>
                </a:cubicBezTo>
                <a:cubicBezTo>
                  <a:pt x="6490336" y="987833"/>
                  <a:pt x="6515100" y="963068"/>
                  <a:pt x="6537960" y="937351"/>
                </a:cubicBezTo>
                <a:cubicBezTo>
                  <a:pt x="6521768" y="953543"/>
                  <a:pt x="6504624" y="968783"/>
                  <a:pt x="6487478" y="983071"/>
                </a:cubicBezTo>
                <a:cubicBezTo>
                  <a:pt x="6500812" y="971641"/>
                  <a:pt x="6506528" y="964973"/>
                  <a:pt x="6506528" y="963068"/>
                </a:cubicBezTo>
                <a:cubicBezTo>
                  <a:pt x="6506528" y="960210"/>
                  <a:pt x="6501766" y="962116"/>
                  <a:pt x="6494146" y="965926"/>
                </a:cubicBezTo>
                <a:cubicBezTo>
                  <a:pt x="6464618" y="995453"/>
                  <a:pt x="6432232" y="1023076"/>
                  <a:pt x="6398896" y="1049746"/>
                </a:cubicBezTo>
                <a:cubicBezTo>
                  <a:pt x="6401752" y="1046888"/>
                  <a:pt x="6404612" y="1044983"/>
                  <a:pt x="6408420" y="1042126"/>
                </a:cubicBezTo>
                <a:lnTo>
                  <a:pt x="6312218" y="1122136"/>
                </a:lnTo>
                <a:cubicBezTo>
                  <a:pt x="6374130" y="1076416"/>
                  <a:pt x="6417946" y="1048793"/>
                  <a:pt x="6334124" y="1117373"/>
                </a:cubicBezTo>
                <a:cubicBezTo>
                  <a:pt x="6339840" y="1110706"/>
                  <a:pt x="6314124" y="1127851"/>
                  <a:pt x="6342698" y="1104038"/>
                </a:cubicBezTo>
                <a:cubicBezTo>
                  <a:pt x="6313172" y="1124993"/>
                  <a:pt x="6267450" y="1160236"/>
                  <a:pt x="6235066" y="1189763"/>
                </a:cubicBezTo>
                <a:cubicBezTo>
                  <a:pt x="6202680" y="1219291"/>
                  <a:pt x="6184584" y="1243103"/>
                  <a:pt x="6200776" y="1229768"/>
                </a:cubicBezTo>
                <a:cubicBezTo>
                  <a:pt x="6223636" y="1203098"/>
                  <a:pt x="6237924" y="1190716"/>
                  <a:pt x="6246496" y="1183096"/>
                </a:cubicBezTo>
                <a:cubicBezTo>
                  <a:pt x="6255068" y="1176428"/>
                  <a:pt x="6257924" y="1175476"/>
                  <a:pt x="6260784" y="1174523"/>
                </a:cubicBezTo>
                <a:cubicBezTo>
                  <a:pt x="6266498" y="1173571"/>
                  <a:pt x="6267450" y="1174523"/>
                  <a:pt x="6308408" y="1138328"/>
                </a:cubicBezTo>
                <a:cubicBezTo>
                  <a:pt x="6265546" y="1178333"/>
                  <a:pt x="6220778" y="1214528"/>
                  <a:pt x="6187440" y="1257390"/>
                </a:cubicBezTo>
                <a:cubicBezTo>
                  <a:pt x="6196012" y="1245961"/>
                  <a:pt x="6199824" y="1241198"/>
                  <a:pt x="6198872" y="1240246"/>
                </a:cubicBezTo>
                <a:cubicBezTo>
                  <a:pt x="6197918" y="1239293"/>
                  <a:pt x="6193156" y="1243103"/>
                  <a:pt x="6185536" y="1250723"/>
                </a:cubicBezTo>
                <a:cubicBezTo>
                  <a:pt x="6170296" y="1265963"/>
                  <a:pt x="6144578" y="1295490"/>
                  <a:pt x="6125528" y="1334543"/>
                </a:cubicBezTo>
                <a:cubicBezTo>
                  <a:pt x="6117908" y="1351688"/>
                  <a:pt x="6105524" y="1384073"/>
                  <a:pt x="6100764" y="1422173"/>
                </a:cubicBezTo>
                <a:cubicBezTo>
                  <a:pt x="6099812" y="1431698"/>
                  <a:pt x="6098858" y="1441223"/>
                  <a:pt x="6098858" y="1450748"/>
                </a:cubicBezTo>
                <a:cubicBezTo>
                  <a:pt x="6098858" y="1460273"/>
                  <a:pt x="6098858" y="1469798"/>
                  <a:pt x="6099812" y="1479323"/>
                </a:cubicBezTo>
                <a:cubicBezTo>
                  <a:pt x="6100764" y="1488848"/>
                  <a:pt x="6102668" y="1498373"/>
                  <a:pt x="6103620" y="1506946"/>
                </a:cubicBezTo>
                <a:cubicBezTo>
                  <a:pt x="6105524" y="1514565"/>
                  <a:pt x="6107430" y="1523138"/>
                  <a:pt x="6109336" y="1530758"/>
                </a:cubicBezTo>
                <a:cubicBezTo>
                  <a:pt x="6109336" y="1519328"/>
                  <a:pt x="6112192" y="1526948"/>
                  <a:pt x="6113146" y="1525043"/>
                </a:cubicBezTo>
                <a:cubicBezTo>
                  <a:pt x="6114098" y="1524090"/>
                  <a:pt x="6114098" y="1521233"/>
                  <a:pt x="6112192" y="1511708"/>
                </a:cubicBezTo>
                <a:cubicBezTo>
                  <a:pt x="6111240" y="1506946"/>
                  <a:pt x="6111240" y="1500278"/>
                  <a:pt x="6110288" y="1492658"/>
                </a:cubicBezTo>
                <a:cubicBezTo>
                  <a:pt x="6109336" y="1484086"/>
                  <a:pt x="6108384" y="1474561"/>
                  <a:pt x="6108384" y="1462178"/>
                </a:cubicBezTo>
                <a:cubicBezTo>
                  <a:pt x="6108384" y="1466940"/>
                  <a:pt x="6108384" y="1471703"/>
                  <a:pt x="6109336" y="1476465"/>
                </a:cubicBezTo>
                <a:cubicBezTo>
                  <a:pt x="6109336" y="1482181"/>
                  <a:pt x="6110288" y="1486943"/>
                  <a:pt x="6111240" y="1492658"/>
                </a:cubicBezTo>
                <a:cubicBezTo>
                  <a:pt x="6112192" y="1504088"/>
                  <a:pt x="6115050" y="1515518"/>
                  <a:pt x="6117908" y="1528853"/>
                </a:cubicBezTo>
                <a:cubicBezTo>
                  <a:pt x="6124576" y="1554571"/>
                  <a:pt x="6134100" y="1583146"/>
                  <a:pt x="6146484" y="1612673"/>
                </a:cubicBezTo>
                <a:cubicBezTo>
                  <a:pt x="6134100" y="1589813"/>
                  <a:pt x="6119812" y="1548856"/>
                  <a:pt x="6119812" y="1551713"/>
                </a:cubicBezTo>
                <a:cubicBezTo>
                  <a:pt x="6128386" y="1591718"/>
                  <a:pt x="6150292" y="1636486"/>
                  <a:pt x="6160772" y="1661251"/>
                </a:cubicBezTo>
                <a:cubicBezTo>
                  <a:pt x="6171248" y="1680301"/>
                  <a:pt x="6181724" y="1699351"/>
                  <a:pt x="6191250" y="1718401"/>
                </a:cubicBezTo>
                <a:cubicBezTo>
                  <a:pt x="6189346" y="1712686"/>
                  <a:pt x="6186488" y="1707923"/>
                  <a:pt x="6185536" y="1704113"/>
                </a:cubicBezTo>
                <a:cubicBezTo>
                  <a:pt x="6197918" y="1725068"/>
                  <a:pt x="6210300" y="1746023"/>
                  <a:pt x="6221730" y="1766978"/>
                </a:cubicBezTo>
                <a:cubicBezTo>
                  <a:pt x="6199824" y="1724115"/>
                  <a:pt x="6194108" y="1714590"/>
                  <a:pt x="6196012" y="1714590"/>
                </a:cubicBezTo>
                <a:cubicBezTo>
                  <a:pt x="6197918" y="1715543"/>
                  <a:pt x="6205538" y="1726021"/>
                  <a:pt x="6206492" y="1726021"/>
                </a:cubicBezTo>
                <a:cubicBezTo>
                  <a:pt x="6200776" y="1726021"/>
                  <a:pt x="6234112" y="1781265"/>
                  <a:pt x="6246496" y="1812698"/>
                </a:cubicBezTo>
                <a:cubicBezTo>
                  <a:pt x="6238876" y="1789838"/>
                  <a:pt x="6230304" y="1766978"/>
                  <a:pt x="6220778" y="1745071"/>
                </a:cubicBezTo>
                <a:cubicBezTo>
                  <a:pt x="6230304" y="1759358"/>
                  <a:pt x="6242686" y="1787933"/>
                  <a:pt x="6251258" y="1810793"/>
                </a:cubicBezTo>
                <a:cubicBezTo>
                  <a:pt x="6259830" y="1833653"/>
                  <a:pt x="6265546" y="1850798"/>
                  <a:pt x="6264592" y="1841273"/>
                </a:cubicBezTo>
                <a:cubicBezTo>
                  <a:pt x="6252212" y="1804126"/>
                  <a:pt x="6237924" y="1774598"/>
                  <a:pt x="6225540" y="1747928"/>
                </a:cubicBezTo>
                <a:cubicBezTo>
                  <a:pt x="6213158" y="1721258"/>
                  <a:pt x="6200776" y="1698398"/>
                  <a:pt x="6189346" y="1676490"/>
                </a:cubicBezTo>
                <a:cubicBezTo>
                  <a:pt x="6177916" y="1654583"/>
                  <a:pt x="6167438" y="1632676"/>
                  <a:pt x="6156008" y="1608863"/>
                </a:cubicBezTo>
                <a:cubicBezTo>
                  <a:pt x="6144578" y="1585051"/>
                  <a:pt x="6134100" y="1559333"/>
                  <a:pt x="6125528" y="1527901"/>
                </a:cubicBezTo>
                <a:cubicBezTo>
                  <a:pt x="6128386" y="1545998"/>
                  <a:pt x="6132196" y="1563143"/>
                  <a:pt x="6137912" y="1580288"/>
                </a:cubicBezTo>
                <a:cubicBezTo>
                  <a:pt x="6130292" y="1563143"/>
                  <a:pt x="6126480" y="1547903"/>
                  <a:pt x="6122672" y="1535521"/>
                </a:cubicBezTo>
                <a:cubicBezTo>
                  <a:pt x="6119812" y="1523138"/>
                  <a:pt x="6117908" y="1512661"/>
                  <a:pt x="6116004" y="1504088"/>
                </a:cubicBezTo>
                <a:cubicBezTo>
                  <a:pt x="6115050" y="1495515"/>
                  <a:pt x="6114098" y="1487896"/>
                  <a:pt x="6114098" y="1481228"/>
                </a:cubicBezTo>
                <a:cubicBezTo>
                  <a:pt x="6114098" y="1474561"/>
                  <a:pt x="6115050" y="1467893"/>
                  <a:pt x="6115050" y="1462178"/>
                </a:cubicBezTo>
                <a:cubicBezTo>
                  <a:pt x="6116004" y="1449796"/>
                  <a:pt x="6116956" y="1436461"/>
                  <a:pt x="6120766" y="1417411"/>
                </a:cubicBezTo>
                <a:cubicBezTo>
                  <a:pt x="6124576" y="1397408"/>
                  <a:pt x="6130292" y="1371690"/>
                  <a:pt x="6148388" y="1335496"/>
                </a:cubicBezTo>
                <a:cubicBezTo>
                  <a:pt x="6155056" y="1320256"/>
                  <a:pt x="6166486" y="1299301"/>
                  <a:pt x="6182678" y="1278346"/>
                </a:cubicBezTo>
                <a:cubicBezTo>
                  <a:pt x="6197918" y="1257390"/>
                  <a:pt x="6217920" y="1235483"/>
                  <a:pt x="6237924" y="1216433"/>
                </a:cubicBezTo>
                <a:cubicBezTo>
                  <a:pt x="6274118" y="1181191"/>
                  <a:pt x="6308408" y="1153568"/>
                  <a:pt x="6313172" y="1145948"/>
                </a:cubicBezTo>
                <a:cubicBezTo>
                  <a:pt x="6317932" y="1144043"/>
                  <a:pt x="6336030" y="1130708"/>
                  <a:pt x="6357938" y="1114516"/>
                </a:cubicBezTo>
                <a:cubicBezTo>
                  <a:pt x="6388418" y="1092608"/>
                  <a:pt x="6425566" y="1063081"/>
                  <a:pt x="6447472" y="1043078"/>
                </a:cubicBezTo>
                <a:cubicBezTo>
                  <a:pt x="6471286" y="1019266"/>
                  <a:pt x="6519864" y="974498"/>
                  <a:pt x="6552248" y="934493"/>
                </a:cubicBezTo>
                <a:cubicBezTo>
                  <a:pt x="6568440" y="915443"/>
                  <a:pt x="6580824" y="897346"/>
                  <a:pt x="6586538" y="887821"/>
                </a:cubicBezTo>
                <a:cubicBezTo>
                  <a:pt x="6589396" y="883058"/>
                  <a:pt x="6591300" y="880201"/>
                  <a:pt x="6587492" y="880201"/>
                </a:cubicBezTo>
                <a:close/>
                <a:moveTo>
                  <a:pt x="6619160" y="878982"/>
                </a:moveTo>
                <a:lnTo>
                  <a:pt x="6617972" y="881153"/>
                </a:lnTo>
                <a:lnTo>
                  <a:pt x="6616368" y="883553"/>
                </a:lnTo>
                <a:close/>
                <a:moveTo>
                  <a:pt x="4703444" y="812572"/>
                </a:moveTo>
                <a:cubicBezTo>
                  <a:pt x="4721542" y="813525"/>
                  <a:pt x="4734878" y="812572"/>
                  <a:pt x="4747260" y="812572"/>
                </a:cubicBezTo>
                <a:cubicBezTo>
                  <a:pt x="4721542" y="815430"/>
                  <a:pt x="4705350" y="813525"/>
                  <a:pt x="4703444" y="812572"/>
                </a:cubicBezTo>
                <a:close/>
                <a:moveTo>
                  <a:pt x="4594860" y="798285"/>
                </a:moveTo>
                <a:cubicBezTo>
                  <a:pt x="4600576" y="800190"/>
                  <a:pt x="4606292" y="801143"/>
                  <a:pt x="4612958" y="803048"/>
                </a:cubicBezTo>
                <a:cubicBezTo>
                  <a:pt x="4633914" y="810668"/>
                  <a:pt x="4656774" y="817335"/>
                  <a:pt x="4681540" y="822098"/>
                </a:cubicBezTo>
                <a:cubicBezTo>
                  <a:pt x="4650106" y="817335"/>
                  <a:pt x="4621532" y="808763"/>
                  <a:pt x="4594860" y="798285"/>
                </a:cubicBezTo>
                <a:close/>
                <a:moveTo>
                  <a:pt x="6658928" y="794476"/>
                </a:moveTo>
                <a:cubicBezTo>
                  <a:pt x="6656072" y="805906"/>
                  <a:pt x="6648450" y="825908"/>
                  <a:pt x="6637020" y="849721"/>
                </a:cubicBezTo>
                <a:lnTo>
                  <a:pt x="6619160" y="878982"/>
                </a:lnTo>
                <a:lnTo>
                  <a:pt x="6639520" y="841744"/>
                </a:lnTo>
                <a:cubicBezTo>
                  <a:pt x="6646546" y="827337"/>
                  <a:pt x="6653214" y="811621"/>
                  <a:pt x="6658928" y="794476"/>
                </a:cubicBezTo>
                <a:close/>
                <a:moveTo>
                  <a:pt x="3875712" y="777339"/>
                </a:moveTo>
                <a:lnTo>
                  <a:pt x="3857624" y="789713"/>
                </a:lnTo>
                <a:cubicBezTo>
                  <a:pt x="3845244" y="798285"/>
                  <a:pt x="3833812" y="808763"/>
                  <a:pt x="3821430" y="819241"/>
                </a:cubicBezTo>
                <a:cubicBezTo>
                  <a:pt x="3815716" y="824956"/>
                  <a:pt x="3810000" y="829718"/>
                  <a:pt x="3804284" y="834481"/>
                </a:cubicBezTo>
                <a:cubicBezTo>
                  <a:pt x="3799524" y="839243"/>
                  <a:pt x="3793808" y="844958"/>
                  <a:pt x="3789044" y="849721"/>
                </a:cubicBezTo>
                <a:cubicBezTo>
                  <a:pt x="3778568" y="859246"/>
                  <a:pt x="3770234" y="868533"/>
                  <a:pt x="3763804" y="876391"/>
                </a:cubicBezTo>
                <a:lnTo>
                  <a:pt x="3761396" y="879547"/>
                </a:lnTo>
                <a:lnTo>
                  <a:pt x="3765634" y="874499"/>
                </a:lnTo>
                <a:cubicBezTo>
                  <a:pt x="3797738" y="839004"/>
                  <a:pt x="3828098" y="813287"/>
                  <a:pt x="3859530" y="789712"/>
                </a:cubicBezTo>
                <a:close/>
                <a:moveTo>
                  <a:pt x="3908838" y="756204"/>
                </a:moveTo>
                <a:lnTo>
                  <a:pt x="3892868" y="765901"/>
                </a:lnTo>
                <a:lnTo>
                  <a:pt x="3875742" y="777319"/>
                </a:lnTo>
                <a:lnTo>
                  <a:pt x="3892868" y="766852"/>
                </a:lnTo>
                <a:close/>
                <a:moveTo>
                  <a:pt x="6607442" y="715471"/>
                </a:moveTo>
                <a:lnTo>
                  <a:pt x="6606540" y="724942"/>
                </a:lnTo>
                <a:cubicBezTo>
                  <a:pt x="6606540" y="731610"/>
                  <a:pt x="6604636" y="738277"/>
                  <a:pt x="6603684" y="744945"/>
                </a:cubicBezTo>
                <a:close/>
                <a:moveTo>
                  <a:pt x="3886200" y="707798"/>
                </a:moveTo>
                <a:lnTo>
                  <a:pt x="3822072" y="748981"/>
                </a:lnTo>
                <a:lnTo>
                  <a:pt x="3822384" y="748756"/>
                </a:lnTo>
                <a:cubicBezTo>
                  <a:pt x="3833812" y="741135"/>
                  <a:pt x="3844292" y="733516"/>
                  <a:pt x="3853816" y="726848"/>
                </a:cubicBezTo>
                <a:cubicBezTo>
                  <a:pt x="3867150" y="719228"/>
                  <a:pt x="3877628" y="712560"/>
                  <a:pt x="3886200" y="707798"/>
                </a:cubicBezTo>
                <a:close/>
                <a:moveTo>
                  <a:pt x="4059556" y="705893"/>
                </a:moveTo>
                <a:cubicBezTo>
                  <a:pt x="4070032" y="704940"/>
                  <a:pt x="4042410" y="714465"/>
                  <a:pt x="4016692" y="723990"/>
                </a:cubicBezTo>
                <a:cubicBezTo>
                  <a:pt x="3990976" y="735420"/>
                  <a:pt x="3966210" y="746850"/>
                  <a:pt x="3979544" y="745898"/>
                </a:cubicBezTo>
                <a:cubicBezTo>
                  <a:pt x="3965258" y="748755"/>
                  <a:pt x="3951924" y="754470"/>
                  <a:pt x="3938588" y="758280"/>
                </a:cubicBezTo>
                <a:cubicBezTo>
                  <a:pt x="3977640" y="739230"/>
                  <a:pt x="3986212" y="736373"/>
                  <a:pt x="3994784" y="731610"/>
                </a:cubicBezTo>
                <a:cubicBezTo>
                  <a:pt x="3998596" y="728753"/>
                  <a:pt x="4003358" y="725895"/>
                  <a:pt x="4012884" y="722085"/>
                </a:cubicBezTo>
                <a:cubicBezTo>
                  <a:pt x="4022408" y="718275"/>
                  <a:pt x="4036696" y="713513"/>
                  <a:pt x="4059556" y="705893"/>
                </a:cubicBezTo>
                <a:close/>
                <a:moveTo>
                  <a:pt x="6601778" y="700177"/>
                </a:moveTo>
                <a:lnTo>
                  <a:pt x="6594406" y="726898"/>
                </a:lnTo>
                <a:lnTo>
                  <a:pt x="6592252" y="740183"/>
                </a:lnTo>
                <a:cubicBezTo>
                  <a:pt x="6591538" y="745422"/>
                  <a:pt x="6590824" y="750065"/>
                  <a:pt x="6590288" y="753786"/>
                </a:cubicBezTo>
                <a:lnTo>
                  <a:pt x="6589926" y="757052"/>
                </a:lnTo>
                <a:lnTo>
                  <a:pt x="6595466" y="738515"/>
                </a:lnTo>
                <a:cubicBezTo>
                  <a:pt x="6598682" y="724704"/>
                  <a:pt x="6600824" y="711607"/>
                  <a:pt x="6601778" y="700177"/>
                </a:cubicBezTo>
                <a:close/>
                <a:moveTo>
                  <a:pt x="6691012" y="688904"/>
                </a:moveTo>
                <a:lnTo>
                  <a:pt x="6690360" y="730657"/>
                </a:lnTo>
                <a:cubicBezTo>
                  <a:pt x="6693218" y="721132"/>
                  <a:pt x="6694172" y="710655"/>
                  <a:pt x="6696076" y="700177"/>
                </a:cubicBezTo>
                <a:cubicBezTo>
                  <a:pt x="6695124" y="719227"/>
                  <a:pt x="6690360" y="750659"/>
                  <a:pt x="6679884" y="786855"/>
                </a:cubicBezTo>
                <a:cubicBezTo>
                  <a:pt x="6668452" y="822097"/>
                  <a:pt x="6651308" y="861150"/>
                  <a:pt x="6629400" y="893534"/>
                </a:cubicBezTo>
                <a:cubicBezTo>
                  <a:pt x="6627496" y="894487"/>
                  <a:pt x="6628448" y="892582"/>
                  <a:pt x="6630352" y="887820"/>
                </a:cubicBezTo>
                <a:cubicBezTo>
                  <a:pt x="6632258" y="883057"/>
                  <a:pt x="6636068" y="875437"/>
                  <a:pt x="6640830" y="865912"/>
                </a:cubicBezTo>
                <a:cubicBezTo>
                  <a:pt x="6650356" y="846862"/>
                  <a:pt x="6663690" y="818287"/>
                  <a:pt x="6673216" y="785902"/>
                </a:cubicBezTo>
                <a:close/>
                <a:moveTo>
                  <a:pt x="3932278" y="683196"/>
                </a:moveTo>
                <a:cubicBezTo>
                  <a:pt x="3928528" y="686187"/>
                  <a:pt x="3894774" y="701368"/>
                  <a:pt x="3877628" y="710655"/>
                </a:cubicBezTo>
                <a:cubicBezTo>
                  <a:pt x="3883344" y="706845"/>
                  <a:pt x="3890010" y="703035"/>
                  <a:pt x="3895724" y="699225"/>
                </a:cubicBezTo>
                <a:lnTo>
                  <a:pt x="3924300" y="684937"/>
                </a:lnTo>
                <a:cubicBezTo>
                  <a:pt x="3931444" y="682556"/>
                  <a:pt x="3933528" y="682198"/>
                  <a:pt x="3932278" y="683196"/>
                </a:cubicBezTo>
                <a:close/>
                <a:moveTo>
                  <a:pt x="4253866" y="680176"/>
                </a:moveTo>
                <a:lnTo>
                  <a:pt x="4263392" y="680176"/>
                </a:lnTo>
                <a:cubicBezTo>
                  <a:pt x="4267200" y="680176"/>
                  <a:pt x="4270058" y="680176"/>
                  <a:pt x="4273868" y="680176"/>
                </a:cubicBezTo>
                <a:cubicBezTo>
                  <a:pt x="4276726" y="680176"/>
                  <a:pt x="4280536" y="681128"/>
                  <a:pt x="4284344" y="681128"/>
                </a:cubicBezTo>
                <a:cubicBezTo>
                  <a:pt x="4282440" y="682081"/>
                  <a:pt x="4276726" y="681128"/>
                  <a:pt x="4270058" y="681128"/>
                </a:cubicBezTo>
                <a:cubicBezTo>
                  <a:pt x="4264344" y="681128"/>
                  <a:pt x="4257676" y="680176"/>
                  <a:pt x="4253866" y="680176"/>
                </a:cubicBezTo>
                <a:close/>
                <a:moveTo>
                  <a:pt x="4401504" y="619215"/>
                </a:moveTo>
                <a:cubicBezTo>
                  <a:pt x="4401504" y="619215"/>
                  <a:pt x="4404360" y="619215"/>
                  <a:pt x="4412932" y="621120"/>
                </a:cubicBezTo>
                <a:cubicBezTo>
                  <a:pt x="4416744" y="622072"/>
                  <a:pt x="4422458" y="623025"/>
                  <a:pt x="4429126" y="624930"/>
                </a:cubicBezTo>
                <a:cubicBezTo>
                  <a:pt x="4435792" y="626835"/>
                  <a:pt x="4444366" y="629692"/>
                  <a:pt x="4453892" y="633503"/>
                </a:cubicBezTo>
                <a:cubicBezTo>
                  <a:pt x="4496752" y="651600"/>
                  <a:pt x="4477704" y="643980"/>
                  <a:pt x="4451986" y="635407"/>
                </a:cubicBezTo>
                <a:cubicBezTo>
                  <a:pt x="4445318" y="633503"/>
                  <a:pt x="4438652" y="630645"/>
                  <a:pt x="4432936" y="628740"/>
                </a:cubicBezTo>
                <a:cubicBezTo>
                  <a:pt x="4427220" y="626835"/>
                  <a:pt x="4420552" y="625882"/>
                  <a:pt x="4416744" y="624930"/>
                </a:cubicBezTo>
                <a:cubicBezTo>
                  <a:pt x="4411028" y="623978"/>
                  <a:pt x="4408170" y="623025"/>
                  <a:pt x="4409124" y="623978"/>
                </a:cubicBezTo>
                <a:cubicBezTo>
                  <a:pt x="4404360" y="622072"/>
                  <a:pt x="4399598" y="620167"/>
                  <a:pt x="4401504" y="619215"/>
                </a:cubicBezTo>
                <a:close/>
                <a:moveTo>
                  <a:pt x="4130040" y="618263"/>
                </a:moveTo>
                <a:lnTo>
                  <a:pt x="4117922" y="620877"/>
                </a:lnTo>
                <a:lnTo>
                  <a:pt x="4070032" y="629693"/>
                </a:lnTo>
                <a:cubicBezTo>
                  <a:pt x="4077176" y="627312"/>
                  <a:pt x="4079796" y="626121"/>
                  <a:pt x="4079438" y="625645"/>
                </a:cubicBezTo>
                <a:lnTo>
                  <a:pt x="4073906" y="625801"/>
                </a:lnTo>
                <a:lnTo>
                  <a:pt x="4100364" y="620555"/>
                </a:lnTo>
                <a:cubicBezTo>
                  <a:pt x="4112598" y="618680"/>
                  <a:pt x="4122896" y="617787"/>
                  <a:pt x="4130040" y="618263"/>
                </a:cubicBezTo>
                <a:close/>
                <a:moveTo>
                  <a:pt x="6692264" y="608737"/>
                </a:moveTo>
                <a:cubicBezTo>
                  <a:pt x="6694172" y="629692"/>
                  <a:pt x="6694172" y="654457"/>
                  <a:pt x="6692264" y="682080"/>
                </a:cubicBezTo>
                <a:lnTo>
                  <a:pt x="6691012" y="688904"/>
                </a:lnTo>
                <a:close/>
                <a:moveTo>
                  <a:pt x="4309112" y="608737"/>
                </a:moveTo>
                <a:cubicBezTo>
                  <a:pt x="4318636" y="609690"/>
                  <a:pt x="4326256" y="610642"/>
                  <a:pt x="4327208" y="612547"/>
                </a:cubicBezTo>
                <a:cubicBezTo>
                  <a:pt x="4319588" y="610642"/>
                  <a:pt x="4312920" y="609690"/>
                  <a:pt x="4309112" y="608737"/>
                </a:cubicBezTo>
                <a:close/>
                <a:moveTo>
                  <a:pt x="6583680" y="596355"/>
                </a:moveTo>
                <a:cubicBezTo>
                  <a:pt x="6583680" y="609690"/>
                  <a:pt x="6585584" y="638265"/>
                  <a:pt x="6583680" y="655410"/>
                </a:cubicBezTo>
                <a:lnTo>
                  <a:pt x="6583680" y="652553"/>
                </a:lnTo>
                <a:cubicBezTo>
                  <a:pt x="6583680" y="647790"/>
                  <a:pt x="6583680" y="639218"/>
                  <a:pt x="6583680" y="630645"/>
                </a:cubicBezTo>
                <a:cubicBezTo>
                  <a:pt x="6583680" y="622073"/>
                  <a:pt x="6582728" y="612548"/>
                  <a:pt x="6582728" y="605880"/>
                </a:cubicBezTo>
                <a:cubicBezTo>
                  <a:pt x="6582728" y="599213"/>
                  <a:pt x="6583680" y="594450"/>
                  <a:pt x="6583680" y="596355"/>
                </a:cubicBezTo>
                <a:close/>
                <a:moveTo>
                  <a:pt x="5093970" y="464910"/>
                </a:moveTo>
                <a:cubicBezTo>
                  <a:pt x="5084444" y="473482"/>
                  <a:pt x="5073968" y="484912"/>
                  <a:pt x="5069204" y="488723"/>
                </a:cubicBezTo>
                <a:cubicBezTo>
                  <a:pt x="5078730" y="479198"/>
                  <a:pt x="5086350" y="471578"/>
                  <a:pt x="5093970" y="464910"/>
                </a:cubicBezTo>
                <a:close/>
                <a:moveTo>
                  <a:pt x="5165408" y="417285"/>
                </a:moveTo>
                <a:cubicBezTo>
                  <a:pt x="5141596" y="439192"/>
                  <a:pt x="5131118" y="449670"/>
                  <a:pt x="5099686" y="476340"/>
                </a:cubicBezTo>
                <a:cubicBezTo>
                  <a:pt x="5114926" y="460148"/>
                  <a:pt x="5140644" y="439192"/>
                  <a:pt x="5165408" y="417285"/>
                </a:cubicBezTo>
                <a:close/>
                <a:moveTo>
                  <a:pt x="5140644" y="380137"/>
                </a:moveTo>
                <a:cubicBezTo>
                  <a:pt x="5124452" y="397282"/>
                  <a:pt x="5108260" y="413475"/>
                  <a:pt x="5092066" y="430619"/>
                </a:cubicBezTo>
                <a:cubicBezTo>
                  <a:pt x="5101592" y="420142"/>
                  <a:pt x="5111116" y="408712"/>
                  <a:pt x="5121592" y="398235"/>
                </a:cubicBezTo>
                <a:close/>
                <a:moveTo>
                  <a:pt x="6577966" y="360135"/>
                </a:moveTo>
                <a:cubicBezTo>
                  <a:pt x="6590348" y="381090"/>
                  <a:pt x="6601780" y="402998"/>
                  <a:pt x="6612256" y="426810"/>
                </a:cubicBezTo>
                <a:lnTo>
                  <a:pt x="6617018" y="442050"/>
                </a:lnTo>
                <a:cubicBezTo>
                  <a:pt x="6606540" y="413475"/>
                  <a:pt x="6593206" y="385853"/>
                  <a:pt x="6577966" y="360135"/>
                </a:cubicBezTo>
                <a:close/>
                <a:moveTo>
                  <a:pt x="6586538" y="307748"/>
                </a:moveTo>
                <a:cubicBezTo>
                  <a:pt x="6596064" y="323941"/>
                  <a:pt x="6597016" y="327750"/>
                  <a:pt x="6595112" y="324893"/>
                </a:cubicBezTo>
                <a:cubicBezTo>
                  <a:pt x="6589396" y="314416"/>
                  <a:pt x="6586538" y="307748"/>
                  <a:pt x="6586538" y="307748"/>
                </a:cubicBezTo>
                <a:close/>
                <a:moveTo>
                  <a:pt x="6452236" y="296318"/>
                </a:moveTo>
                <a:cubicBezTo>
                  <a:pt x="6461760" y="306795"/>
                  <a:pt x="6468428" y="313463"/>
                  <a:pt x="6474144" y="319178"/>
                </a:cubicBezTo>
                <a:cubicBezTo>
                  <a:pt x="6479860" y="324893"/>
                  <a:pt x="6484620" y="329656"/>
                  <a:pt x="6489384" y="335370"/>
                </a:cubicBezTo>
                <a:cubicBezTo>
                  <a:pt x="6498908" y="346800"/>
                  <a:pt x="6512244" y="361088"/>
                  <a:pt x="6534152" y="402998"/>
                </a:cubicBezTo>
                <a:cubicBezTo>
                  <a:pt x="6531292" y="401093"/>
                  <a:pt x="6532246" y="406808"/>
                  <a:pt x="6539866" y="423000"/>
                </a:cubicBezTo>
                <a:cubicBezTo>
                  <a:pt x="6545580" y="440145"/>
                  <a:pt x="6558916" y="468720"/>
                  <a:pt x="6570346" y="515393"/>
                </a:cubicBezTo>
                <a:cubicBezTo>
                  <a:pt x="6554154" y="455386"/>
                  <a:pt x="6537008" y="422048"/>
                  <a:pt x="6520816" y="392520"/>
                </a:cubicBezTo>
                <a:cubicBezTo>
                  <a:pt x="6512244" y="377281"/>
                  <a:pt x="6503672" y="362993"/>
                  <a:pt x="6493192" y="347753"/>
                </a:cubicBezTo>
                <a:cubicBezTo>
                  <a:pt x="6481764" y="332513"/>
                  <a:pt x="6469380" y="315368"/>
                  <a:pt x="6452236" y="296318"/>
                </a:cubicBezTo>
                <a:close/>
                <a:moveTo>
                  <a:pt x="6427472" y="270600"/>
                </a:moveTo>
                <a:cubicBezTo>
                  <a:pt x="6433186" y="275363"/>
                  <a:pt x="6436996" y="280125"/>
                  <a:pt x="6441760" y="284888"/>
                </a:cubicBezTo>
                <a:cubicBezTo>
                  <a:pt x="6445568" y="288698"/>
                  <a:pt x="6449378" y="292508"/>
                  <a:pt x="6453188" y="296318"/>
                </a:cubicBezTo>
                <a:cubicBezTo>
                  <a:pt x="6449378" y="291555"/>
                  <a:pt x="6445568" y="287745"/>
                  <a:pt x="6440806" y="283935"/>
                </a:cubicBezTo>
                <a:cubicBezTo>
                  <a:pt x="6436996" y="279173"/>
                  <a:pt x="6432234" y="275363"/>
                  <a:pt x="6427472" y="270600"/>
                </a:cubicBezTo>
                <a:close/>
                <a:moveTo>
                  <a:pt x="6398896" y="242025"/>
                </a:moveTo>
                <a:cubicBezTo>
                  <a:pt x="6400800" y="242978"/>
                  <a:pt x="6402706" y="244883"/>
                  <a:pt x="6404612" y="245835"/>
                </a:cubicBezTo>
                <a:cubicBezTo>
                  <a:pt x="6405564" y="245835"/>
                  <a:pt x="6406516" y="246788"/>
                  <a:pt x="6407468" y="247740"/>
                </a:cubicBezTo>
                <a:cubicBezTo>
                  <a:pt x="6404612" y="244883"/>
                  <a:pt x="6401752" y="242978"/>
                  <a:pt x="6398896" y="242025"/>
                </a:cubicBezTo>
                <a:close/>
                <a:moveTo>
                  <a:pt x="6353176" y="210593"/>
                </a:moveTo>
                <a:cubicBezTo>
                  <a:pt x="6372224" y="222023"/>
                  <a:pt x="6385560" y="231548"/>
                  <a:pt x="6399848" y="241073"/>
                </a:cubicBezTo>
                <a:cubicBezTo>
                  <a:pt x="6384608" y="230596"/>
                  <a:pt x="6370320" y="220118"/>
                  <a:pt x="6353176" y="210593"/>
                </a:cubicBezTo>
                <a:close/>
                <a:moveTo>
                  <a:pt x="5469256" y="193448"/>
                </a:moveTo>
                <a:cubicBezTo>
                  <a:pt x="5479732" y="190590"/>
                  <a:pt x="5454016" y="204878"/>
                  <a:pt x="5412104" y="231548"/>
                </a:cubicBezTo>
                <a:cubicBezTo>
                  <a:pt x="5406390" y="235358"/>
                  <a:pt x="5398770" y="241073"/>
                  <a:pt x="5391150" y="246788"/>
                </a:cubicBezTo>
                <a:cubicBezTo>
                  <a:pt x="5396864" y="242025"/>
                  <a:pt x="5401628" y="238215"/>
                  <a:pt x="5406390" y="234405"/>
                </a:cubicBezTo>
                <a:cubicBezTo>
                  <a:pt x="5409248" y="231548"/>
                  <a:pt x="5407344" y="230595"/>
                  <a:pt x="5434012" y="214403"/>
                </a:cubicBezTo>
                <a:cubicBezTo>
                  <a:pt x="5455920" y="199163"/>
                  <a:pt x="5468304" y="190590"/>
                  <a:pt x="5443538" y="208688"/>
                </a:cubicBezTo>
                <a:close/>
                <a:moveTo>
                  <a:pt x="6439852" y="190590"/>
                </a:moveTo>
                <a:cubicBezTo>
                  <a:pt x="6445568" y="195353"/>
                  <a:pt x="6452236" y="202020"/>
                  <a:pt x="6460808" y="208687"/>
                </a:cubicBezTo>
                <a:cubicBezTo>
                  <a:pt x="6469380" y="216308"/>
                  <a:pt x="6477952" y="223928"/>
                  <a:pt x="6485572" y="232500"/>
                </a:cubicBezTo>
                <a:cubicBezTo>
                  <a:pt x="6493192" y="240120"/>
                  <a:pt x="6500812" y="247740"/>
                  <a:pt x="6506528" y="254408"/>
                </a:cubicBezTo>
                <a:cubicBezTo>
                  <a:pt x="6511292" y="261075"/>
                  <a:pt x="6516052" y="265838"/>
                  <a:pt x="6517004" y="268695"/>
                </a:cubicBezTo>
                <a:cubicBezTo>
                  <a:pt x="6490336" y="244883"/>
                  <a:pt x="6471284" y="217260"/>
                  <a:pt x="6439852" y="190590"/>
                </a:cubicBezTo>
                <a:close/>
                <a:moveTo>
                  <a:pt x="6491406" y="171212"/>
                </a:moveTo>
                <a:cubicBezTo>
                  <a:pt x="6493668" y="172611"/>
                  <a:pt x="6498668" y="176540"/>
                  <a:pt x="6507480" y="183922"/>
                </a:cubicBezTo>
                <a:cubicBezTo>
                  <a:pt x="6502718" y="181065"/>
                  <a:pt x="6508432" y="187732"/>
                  <a:pt x="6521768" y="203925"/>
                </a:cubicBezTo>
                <a:cubicBezTo>
                  <a:pt x="6535104" y="219165"/>
                  <a:pt x="6556058" y="244882"/>
                  <a:pt x="6580824" y="280125"/>
                </a:cubicBezTo>
                <a:cubicBezTo>
                  <a:pt x="6569392" y="264885"/>
                  <a:pt x="6561772" y="255360"/>
                  <a:pt x="6556058" y="248692"/>
                </a:cubicBezTo>
                <a:cubicBezTo>
                  <a:pt x="6550344" y="242025"/>
                  <a:pt x="6547484" y="238215"/>
                  <a:pt x="6545580" y="237262"/>
                </a:cubicBezTo>
                <a:cubicBezTo>
                  <a:pt x="6542724" y="235357"/>
                  <a:pt x="6545580" y="241072"/>
                  <a:pt x="6548436" y="245835"/>
                </a:cubicBezTo>
                <a:cubicBezTo>
                  <a:pt x="6550344" y="250597"/>
                  <a:pt x="6552248" y="253455"/>
                  <a:pt x="6545580" y="245835"/>
                </a:cubicBezTo>
                <a:cubicBezTo>
                  <a:pt x="6538912" y="239167"/>
                  <a:pt x="6524624" y="220117"/>
                  <a:pt x="6488430" y="184875"/>
                </a:cubicBezTo>
                <a:cubicBezTo>
                  <a:pt x="6495098" y="191542"/>
                  <a:pt x="6501764" y="196305"/>
                  <a:pt x="6506528" y="201067"/>
                </a:cubicBezTo>
                <a:cubicBezTo>
                  <a:pt x="6511290" y="205830"/>
                  <a:pt x="6516052" y="209640"/>
                  <a:pt x="6518910" y="212497"/>
                </a:cubicBezTo>
                <a:cubicBezTo>
                  <a:pt x="6524624" y="218212"/>
                  <a:pt x="6528436" y="221070"/>
                  <a:pt x="6530340" y="222022"/>
                </a:cubicBezTo>
                <a:cubicBezTo>
                  <a:pt x="6532244" y="222022"/>
                  <a:pt x="6524624" y="212497"/>
                  <a:pt x="6516052" y="202020"/>
                </a:cubicBezTo>
                <a:cubicBezTo>
                  <a:pt x="6502480" y="185589"/>
                  <a:pt x="6484620" y="167015"/>
                  <a:pt x="6491406" y="171212"/>
                </a:cubicBezTo>
                <a:close/>
                <a:moveTo>
                  <a:pt x="6246662" y="154171"/>
                </a:moveTo>
                <a:lnTo>
                  <a:pt x="6247448" y="154395"/>
                </a:lnTo>
                <a:lnTo>
                  <a:pt x="6247354" y="154489"/>
                </a:lnTo>
                <a:close/>
                <a:moveTo>
                  <a:pt x="6167438" y="131535"/>
                </a:moveTo>
                <a:cubicBezTo>
                  <a:pt x="6187440" y="133440"/>
                  <a:pt x="6211016" y="139869"/>
                  <a:pt x="6237328" y="149870"/>
                </a:cubicBezTo>
                <a:lnTo>
                  <a:pt x="6246662" y="154171"/>
                </a:lnTo>
                <a:close/>
                <a:moveTo>
                  <a:pt x="6156960" y="116295"/>
                </a:moveTo>
                <a:cubicBezTo>
                  <a:pt x="6164580" y="117247"/>
                  <a:pt x="6176964" y="119152"/>
                  <a:pt x="6192204" y="122010"/>
                </a:cubicBezTo>
                <a:cubicBezTo>
                  <a:pt x="6199824" y="123915"/>
                  <a:pt x="6208396" y="125820"/>
                  <a:pt x="6216968" y="128677"/>
                </a:cubicBezTo>
                <a:cubicBezTo>
                  <a:pt x="6225540" y="131535"/>
                  <a:pt x="6235066" y="134392"/>
                  <a:pt x="6245544" y="137250"/>
                </a:cubicBezTo>
                <a:cubicBezTo>
                  <a:pt x="6258878" y="142965"/>
                  <a:pt x="6265546" y="146775"/>
                  <a:pt x="6260784" y="145822"/>
                </a:cubicBezTo>
                <a:cubicBezTo>
                  <a:pt x="6270308" y="148680"/>
                  <a:pt x="6279832" y="152490"/>
                  <a:pt x="6289358" y="155347"/>
                </a:cubicBezTo>
                <a:cubicBezTo>
                  <a:pt x="6298884" y="159157"/>
                  <a:pt x="6309360" y="163920"/>
                  <a:pt x="6320792" y="168682"/>
                </a:cubicBezTo>
                <a:cubicBezTo>
                  <a:pt x="6332220" y="173445"/>
                  <a:pt x="6344604" y="181065"/>
                  <a:pt x="6359844" y="189637"/>
                </a:cubicBezTo>
                <a:cubicBezTo>
                  <a:pt x="6367464" y="194400"/>
                  <a:pt x="6376036" y="199162"/>
                  <a:pt x="6383656" y="204877"/>
                </a:cubicBezTo>
                <a:cubicBezTo>
                  <a:pt x="6392228" y="209640"/>
                  <a:pt x="6399848" y="216307"/>
                  <a:pt x="6409372" y="223927"/>
                </a:cubicBezTo>
                <a:cubicBezTo>
                  <a:pt x="6396038" y="214402"/>
                  <a:pt x="6381750" y="204877"/>
                  <a:pt x="6367464" y="197257"/>
                </a:cubicBezTo>
                <a:cubicBezTo>
                  <a:pt x="6416992" y="228690"/>
                  <a:pt x="6456998" y="266790"/>
                  <a:pt x="6487478" y="303937"/>
                </a:cubicBezTo>
                <a:cubicBezTo>
                  <a:pt x="6517004" y="339180"/>
                  <a:pt x="6537008" y="369660"/>
                  <a:pt x="6548438" y="386805"/>
                </a:cubicBezTo>
                <a:cubicBezTo>
                  <a:pt x="6547484" y="394425"/>
                  <a:pt x="6556058" y="422047"/>
                  <a:pt x="6567488" y="459195"/>
                </a:cubicBezTo>
                <a:cubicBezTo>
                  <a:pt x="6577966" y="484912"/>
                  <a:pt x="6583680" y="501105"/>
                  <a:pt x="6587492" y="512535"/>
                </a:cubicBezTo>
                <a:cubicBezTo>
                  <a:pt x="6591300" y="523965"/>
                  <a:pt x="6593204" y="529680"/>
                  <a:pt x="6595110" y="533490"/>
                </a:cubicBezTo>
                <a:cubicBezTo>
                  <a:pt x="6597968" y="541110"/>
                  <a:pt x="6600824" y="541110"/>
                  <a:pt x="6608446" y="566827"/>
                </a:cubicBezTo>
                <a:cubicBezTo>
                  <a:pt x="6613210" y="596354"/>
                  <a:pt x="6615590" y="626358"/>
                  <a:pt x="6614996" y="656243"/>
                </a:cubicBezTo>
                <a:lnTo>
                  <a:pt x="6607442" y="715471"/>
                </a:lnTo>
                <a:lnTo>
                  <a:pt x="6608446" y="704940"/>
                </a:lnTo>
                <a:cubicBezTo>
                  <a:pt x="6599872" y="748755"/>
                  <a:pt x="6585584" y="789712"/>
                  <a:pt x="6572250" y="817335"/>
                </a:cubicBezTo>
                <a:cubicBezTo>
                  <a:pt x="6569392" y="824002"/>
                  <a:pt x="6565584" y="829717"/>
                  <a:pt x="6562724" y="835432"/>
                </a:cubicBezTo>
                <a:cubicBezTo>
                  <a:pt x="6559868" y="841147"/>
                  <a:pt x="6556058" y="844957"/>
                  <a:pt x="6554152" y="848767"/>
                </a:cubicBezTo>
                <a:cubicBezTo>
                  <a:pt x="6549392" y="855435"/>
                  <a:pt x="6546532" y="858292"/>
                  <a:pt x="6546532" y="856387"/>
                </a:cubicBezTo>
                <a:cubicBezTo>
                  <a:pt x="6557964" y="836385"/>
                  <a:pt x="6572250" y="809715"/>
                  <a:pt x="6582728" y="781140"/>
                </a:cubicBezTo>
                <a:lnTo>
                  <a:pt x="6584006" y="776861"/>
                </a:lnTo>
                <a:lnTo>
                  <a:pt x="6571774" y="802572"/>
                </a:lnTo>
                <a:cubicBezTo>
                  <a:pt x="6563202" y="818526"/>
                  <a:pt x="6553676" y="834004"/>
                  <a:pt x="6542724" y="848768"/>
                </a:cubicBezTo>
                <a:lnTo>
                  <a:pt x="6523808" y="871282"/>
                </a:lnTo>
                <a:lnTo>
                  <a:pt x="6517960" y="882105"/>
                </a:lnTo>
                <a:cubicBezTo>
                  <a:pt x="6519388" y="879247"/>
                  <a:pt x="6519150" y="878295"/>
                  <a:pt x="6517840" y="878771"/>
                </a:cubicBezTo>
                <a:lnTo>
                  <a:pt x="6516856" y="879558"/>
                </a:lnTo>
                <a:lnTo>
                  <a:pt x="6505814" y="892702"/>
                </a:lnTo>
                <a:cubicBezTo>
                  <a:pt x="6492240" y="907109"/>
                  <a:pt x="6477476" y="921158"/>
                  <a:pt x="6461760" y="934493"/>
                </a:cubicBezTo>
                <a:cubicBezTo>
                  <a:pt x="6458904" y="938303"/>
                  <a:pt x="6463666" y="934493"/>
                  <a:pt x="6471286" y="928778"/>
                </a:cubicBezTo>
                <a:cubicBezTo>
                  <a:pt x="6477952" y="923063"/>
                  <a:pt x="6486524" y="915443"/>
                  <a:pt x="6492240" y="910681"/>
                </a:cubicBezTo>
                <a:cubicBezTo>
                  <a:pt x="6475096" y="927826"/>
                  <a:pt x="6460808" y="940208"/>
                  <a:pt x="6444616" y="953543"/>
                </a:cubicBezTo>
                <a:cubicBezTo>
                  <a:pt x="6428424" y="967831"/>
                  <a:pt x="6410324" y="982118"/>
                  <a:pt x="6383656" y="1004026"/>
                </a:cubicBezTo>
                <a:cubicBezTo>
                  <a:pt x="6387466" y="1003073"/>
                  <a:pt x="6446520" y="957353"/>
                  <a:pt x="6403658" y="993548"/>
                </a:cubicBezTo>
                <a:cubicBezTo>
                  <a:pt x="6378892" y="1012598"/>
                  <a:pt x="6353176" y="1030696"/>
                  <a:pt x="6326504" y="1048793"/>
                </a:cubicBezTo>
                <a:cubicBezTo>
                  <a:pt x="6276024" y="1089751"/>
                  <a:pt x="6264592" y="1102133"/>
                  <a:pt x="6251258" y="1116421"/>
                </a:cubicBezTo>
                <a:cubicBezTo>
                  <a:pt x="6244592" y="1123088"/>
                  <a:pt x="6237924" y="1130708"/>
                  <a:pt x="6224588" y="1143091"/>
                </a:cubicBezTo>
                <a:cubicBezTo>
                  <a:pt x="6212204" y="1155473"/>
                  <a:pt x="6193156" y="1172618"/>
                  <a:pt x="6164580" y="1203098"/>
                </a:cubicBezTo>
                <a:cubicBezTo>
                  <a:pt x="6173152" y="1189763"/>
                  <a:pt x="6187440" y="1171666"/>
                  <a:pt x="6205538" y="1151663"/>
                </a:cubicBezTo>
                <a:cubicBezTo>
                  <a:pt x="6223636" y="1132613"/>
                  <a:pt x="6246496" y="1110706"/>
                  <a:pt x="6269356" y="1091656"/>
                </a:cubicBezTo>
                <a:cubicBezTo>
                  <a:pt x="6241732" y="1113563"/>
                  <a:pt x="6259830" y="1098323"/>
                  <a:pt x="6277928" y="1082131"/>
                </a:cubicBezTo>
                <a:cubicBezTo>
                  <a:pt x="6296024" y="1065938"/>
                  <a:pt x="6315076" y="1049746"/>
                  <a:pt x="6289358" y="1068796"/>
                </a:cubicBezTo>
                <a:cubicBezTo>
                  <a:pt x="6251258" y="1102133"/>
                  <a:pt x="6221730" y="1127851"/>
                  <a:pt x="6189346" y="1158331"/>
                </a:cubicBezTo>
                <a:cubicBezTo>
                  <a:pt x="6173152" y="1174523"/>
                  <a:pt x="6156960" y="1190716"/>
                  <a:pt x="6138864" y="1212623"/>
                </a:cubicBezTo>
                <a:cubicBezTo>
                  <a:pt x="6120766" y="1234531"/>
                  <a:pt x="6101716" y="1261201"/>
                  <a:pt x="6084572" y="1296443"/>
                </a:cubicBezTo>
                <a:cubicBezTo>
                  <a:pt x="6088380" y="1287871"/>
                  <a:pt x="6091238" y="1283108"/>
                  <a:pt x="6095048" y="1275488"/>
                </a:cubicBezTo>
                <a:lnTo>
                  <a:pt x="6101290" y="1264686"/>
                </a:lnTo>
                <a:lnTo>
                  <a:pt x="6115050" y="1243103"/>
                </a:lnTo>
                <a:cubicBezTo>
                  <a:pt x="6109810" y="1251199"/>
                  <a:pt x="6105764" y="1257391"/>
                  <a:pt x="6102548" y="1262510"/>
                </a:cubicBezTo>
                <a:lnTo>
                  <a:pt x="6101290" y="1264686"/>
                </a:lnTo>
                <a:lnTo>
                  <a:pt x="6084690" y="1290728"/>
                </a:lnTo>
                <a:cubicBezTo>
                  <a:pt x="6075522" y="1307635"/>
                  <a:pt x="6067426" y="1325494"/>
                  <a:pt x="6060758" y="1344068"/>
                </a:cubicBezTo>
                <a:cubicBezTo>
                  <a:pt x="6054092" y="1362641"/>
                  <a:pt x="6049090" y="1381930"/>
                  <a:pt x="6045756" y="1401456"/>
                </a:cubicBezTo>
                <a:lnTo>
                  <a:pt x="6041406" y="1452636"/>
                </a:lnTo>
                <a:lnTo>
                  <a:pt x="6041352" y="1452058"/>
                </a:lnTo>
                <a:cubicBezTo>
                  <a:pt x="6040994" y="1450748"/>
                  <a:pt x="6040756" y="1453129"/>
                  <a:pt x="6040756" y="1460273"/>
                </a:cubicBezTo>
                <a:lnTo>
                  <a:pt x="6041406" y="1452636"/>
                </a:lnTo>
                <a:lnTo>
                  <a:pt x="6042660" y="1465988"/>
                </a:lnTo>
                <a:cubicBezTo>
                  <a:pt x="6043612" y="1473608"/>
                  <a:pt x="6043612" y="1484086"/>
                  <a:pt x="6045518" y="1495515"/>
                </a:cubicBezTo>
                <a:cubicBezTo>
                  <a:pt x="6047424" y="1506946"/>
                  <a:pt x="6048376" y="1519328"/>
                  <a:pt x="6052186" y="1531711"/>
                </a:cubicBezTo>
                <a:cubicBezTo>
                  <a:pt x="6055044" y="1544331"/>
                  <a:pt x="6058616" y="1556773"/>
                  <a:pt x="6062336" y="1568173"/>
                </a:cubicBezTo>
                <a:lnTo>
                  <a:pt x="6069266" y="1587131"/>
                </a:lnTo>
                <a:lnTo>
                  <a:pt x="6053138" y="1544093"/>
                </a:lnTo>
                <a:cubicBezTo>
                  <a:pt x="6051232" y="1534568"/>
                  <a:pt x="6047424" y="1524090"/>
                  <a:pt x="6045518" y="1513613"/>
                </a:cubicBezTo>
                <a:cubicBezTo>
                  <a:pt x="6043612" y="1503136"/>
                  <a:pt x="6040756" y="1491706"/>
                  <a:pt x="6039804" y="1479323"/>
                </a:cubicBezTo>
                <a:cubicBezTo>
                  <a:pt x="6038850" y="1466940"/>
                  <a:pt x="6037898" y="1454558"/>
                  <a:pt x="6037898" y="1440271"/>
                </a:cubicBezTo>
                <a:cubicBezTo>
                  <a:pt x="6037898" y="1426936"/>
                  <a:pt x="6038850" y="1412648"/>
                  <a:pt x="6041708" y="1396456"/>
                </a:cubicBezTo>
                <a:cubicBezTo>
                  <a:pt x="6046472" y="1365023"/>
                  <a:pt x="6056948" y="1329781"/>
                  <a:pt x="6075998" y="1292633"/>
                </a:cubicBezTo>
                <a:cubicBezTo>
                  <a:pt x="6085524" y="1273583"/>
                  <a:pt x="6097904" y="1255486"/>
                  <a:pt x="6111240" y="1236436"/>
                </a:cubicBezTo>
                <a:cubicBezTo>
                  <a:pt x="6125528" y="1218338"/>
                  <a:pt x="6140768" y="1199288"/>
                  <a:pt x="6158866" y="1181191"/>
                </a:cubicBezTo>
                <a:lnTo>
                  <a:pt x="6150292" y="1194526"/>
                </a:lnTo>
                <a:cubicBezTo>
                  <a:pt x="6193156" y="1144996"/>
                  <a:pt x="6235066" y="1109753"/>
                  <a:pt x="6274118" y="1078321"/>
                </a:cubicBezTo>
                <a:cubicBezTo>
                  <a:pt x="6313172" y="1046888"/>
                  <a:pt x="6349366" y="1019266"/>
                  <a:pt x="6382704" y="992596"/>
                </a:cubicBezTo>
                <a:cubicBezTo>
                  <a:pt x="6416992" y="965926"/>
                  <a:pt x="6448424" y="938303"/>
                  <a:pt x="6477952" y="908776"/>
                </a:cubicBezTo>
                <a:cubicBezTo>
                  <a:pt x="6507480" y="878296"/>
                  <a:pt x="6534150" y="845910"/>
                  <a:pt x="6554152" y="806858"/>
                </a:cubicBezTo>
                <a:cubicBezTo>
                  <a:pt x="6577966" y="766853"/>
                  <a:pt x="6594158" y="722085"/>
                  <a:pt x="6600824" y="673508"/>
                </a:cubicBezTo>
                <a:lnTo>
                  <a:pt x="6598774" y="696078"/>
                </a:lnTo>
                <a:lnTo>
                  <a:pt x="6602730" y="678270"/>
                </a:lnTo>
                <a:cubicBezTo>
                  <a:pt x="6603684" y="674460"/>
                  <a:pt x="6604636" y="670650"/>
                  <a:pt x="6605588" y="665887"/>
                </a:cubicBezTo>
                <a:cubicBezTo>
                  <a:pt x="6606540" y="661125"/>
                  <a:pt x="6606540" y="655410"/>
                  <a:pt x="6607492" y="647790"/>
                </a:cubicBezTo>
                <a:cubicBezTo>
                  <a:pt x="6607492" y="633502"/>
                  <a:pt x="6608446" y="612547"/>
                  <a:pt x="6603684" y="582067"/>
                </a:cubicBezTo>
                <a:cubicBezTo>
                  <a:pt x="6603684" y="593497"/>
                  <a:pt x="6602730" y="599212"/>
                  <a:pt x="6602730" y="599212"/>
                </a:cubicBezTo>
                <a:cubicBezTo>
                  <a:pt x="6602730" y="600165"/>
                  <a:pt x="6602730" y="595402"/>
                  <a:pt x="6601778" y="587782"/>
                </a:cubicBezTo>
                <a:cubicBezTo>
                  <a:pt x="6600824" y="572542"/>
                  <a:pt x="6596064" y="544920"/>
                  <a:pt x="6588444" y="519202"/>
                </a:cubicBezTo>
                <a:cubicBezTo>
                  <a:pt x="6589396" y="523965"/>
                  <a:pt x="6591300" y="531585"/>
                  <a:pt x="6592252" y="540157"/>
                </a:cubicBezTo>
                <a:cubicBezTo>
                  <a:pt x="6594158" y="548730"/>
                  <a:pt x="6595110" y="559207"/>
                  <a:pt x="6597016" y="569685"/>
                </a:cubicBezTo>
                <a:cubicBezTo>
                  <a:pt x="6598920" y="591592"/>
                  <a:pt x="6601778" y="616357"/>
                  <a:pt x="6600824" y="638265"/>
                </a:cubicBezTo>
                <a:cubicBezTo>
                  <a:pt x="6599872" y="682080"/>
                  <a:pt x="6591300" y="714465"/>
                  <a:pt x="6590348" y="696367"/>
                </a:cubicBezTo>
                <a:cubicBezTo>
                  <a:pt x="6593204" y="664935"/>
                  <a:pt x="6598920" y="612547"/>
                  <a:pt x="6591300" y="556350"/>
                </a:cubicBezTo>
                <a:cubicBezTo>
                  <a:pt x="6584632" y="501105"/>
                  <a:pt x="6564630" y="443002"/>
                  <a:pt x="6540818" y="406807"/>
                </a:cubicBezTo>
                <a:lnTo>
                  <a:pt x="6543676" y="409665"/>
                </a:lnTo>
                <a:cubicBezTo>
                  <a:pt x="6516052" y="353467"/>
                  <a:pt x="6487478" y="320130"/>
                  <a:pt x="6465572" y="296317"/>
                </a:cubicBezTo>
                <a:cubicBezTo>
                  <a:pt x="6442710" y="273457"/>
                  <a:pt x="6425566" y="259170"/>
                  <a:pt x="6406516" y="245835"/>
                </a:cubicBezTo>
                <a:cubicBezTo>
                  <a:pt x="6396992" y="236310"/>
                  <a:pt x="6385560" y="227737"/>
                  <a:pt x="6373178" y="219165"/>
                </a:cubicBezTo>
                <a:cubicBezTo>
                  <a:pt x="6367464" y="214402"/>
                  <a:pt x="6359844" y="210592"/>
                  <a:pt x="6353176" y="206782"/>
                </a:cubicBezTo>
                <a:cubicBezTo>
                  <a:pt x="6346508" y="202020"/>
                  <a:pt x="6338888" y="198210"/>
                  <a:pt x="6332220" y="194400"/>
                </a:cubicBezTo>
                <a:cubicBezTo>
                  <a:pt x="6325552" y="190590"/>
                  <a:pt x="6317932" y="187732"/>
                  <a:pt x="6310312" y="183922"/>
                </a:cubicBezTo>
                <a:cubicBezTo>
                  <a:pt x="6302692" y="180112"/>
                  <a:pt x="6296024" y="177255"/>
                  <a:pt x="6288404" y="173445"/>
                </a:cubicBezTo>
                <a:cubicBezTo>
                  <a:pt x="6274118" y="166777"/>
                  <a:pt x="6258878" y="162015"/>
                  <a:pt x="6245544" y="156300"/>
                </a:cubicBezTo>
                <a:lnTo>
                  <a:pt x="6247354" y="154489"/>
                </a:lnTo>
                <a:lnTo>
                  <a:pt x="6323648" y="189637"/>
                </a:lnTo>
                <a:lnTo>
                  <a:pt x="6317932" y="182017"/>
                </a:lnTo>
                <a:cubicBezTo>
                  <a:pt x="6326504" y="186780"/>
                  <a:pt x="6335078" y="192495"/>
                  <a:pt x="6342698" y="197257"/>
                </a:cubicBezTo>
                <a:cubicBezTo>
                  <a:pt x="6350318" y="202020"/>
                  <a:pt x="6357938" y="206782"/>
                  <a:pt x="6365558" y="211545"/>
                </a:cubicBezTo>
                <a:cubicBezTo>
                  <a:pt x="6373178" y="216307"/>
                  <a:pt x="6379846" y="221070"/>
                  <a:pt x="6386512" y="225832"/>
                </a:cubicBezTo>
                <a:cubicBezTo>
                  <a:pt x="6393180" y="230595"/>
                  <a:pt x="6398896" y="234405"/>
                  <a:pt x="6405564" y="239167"/>
                </a:cubicBezTo>
                <a:cubicBezTo>
                  <a:pt x="6431280" y="258217"/>
                  <a:pt x="6454140" y="276315"/>
                  <a:pt x="6476048" y="299175"/>
                </a:cubicBezTo>
                <a:cubicBezTo>
                  <a:pt x="6459856" y="282030"/>
                  <a:pt x="6440804" y="262980"/>
                  <a:pt x="6418898" y="243930"/>
                </a:cubicBezTo>
                <a:cubicBezTo>
                  <a:pt x="6396992" y="225832"/>
                  <a:pt x="6373178" y="208687"/>
                  <a:pt x="6348412" y="194400"/>
                </a:cubicBezTo>
                <a:cubicBezTo>
                  <a:pt x="6341746" y="190590"/>
                  <a:pt x="6336030" y="187732"/>
                  <a:pt x="6330316" y="183922"/>
                </a:cubicBezTo>
                <a:cubicBezTo>
                  <a:pt x="6323648" y="181065"/>
                  <a:pt x="6317932" y="178207"/>
                  <a:pt x="6312218" y="175350"/>
                </a:cubicBezTo>
                <a:cubicBezTo>
                  <a:pt x="6300788" y="169635"/>
                  <a:pt x="6290310" y="163920"/>
                  <a:pt x="6280784" y="161062"/>
                </a:cubicBezTo>
                <a:cubicBezTo>
                  <a:pt x="6261736" y="154395"/>
                  <a:pt x="6247448" y="150585"/>
                  <a:pt x="6241732" y="150585"/>
                </a:cubicBezTo>
                <a:lnTo>
                  <a:pt x="6215064" y="139155"/>
                </a:lnTo>
                <a:cubicBezTo>
                  <a:pt x="6206492" y="135345"/>
                  <a:pt x="6197918" y="131535"/>
                  <a:pt x="6188392" y="128677"/>
                </a:cubicBezTo>
                <a:lnTo>
                  <a:pt x="6160772" y="123915"/>
                </a:lnTo>
                <a:cubicBezTo>
                  <a:pt x="6150292" y="120105"/>
                  <a:pt x="6144578" y="118200"/>
                  <a:pt x="6144578" y="117247"/>
                </a:cubicBezTo>
                <a:cubicBezTo>
                  <a:pt x="6144578" y="116295"/>
                  <a:pt x="6148388" y="115342"/>
                  <a:pt x="6156960" y="116295"/>
                </a:cubicBezTo>
                <a:close/>
                <a:moveTo>
                  <a:pt x="5682616" y="104865"/>
                </a:moveTo>
                <a:cubicBezTo>
                  <a:pt x="5677852" y="107723"/>
                  <a:pt x="5669280" y="110580"/>
                  <a:pt x="5650230" y="118200"/>
                </a:cubicBezTo>
                <a:cubicBezTo>
                  <a:pt x="5658804" y="113438"/>
                  <a:pt x="5670232" y="109628"/>
                  <a:pt x="5682616" y="104865"/>
                </a:cubicBezTo>
                <a:close/>
                <a:moveTo>
                  <a:pt x="6061712" y="64860"/>
                </a:moveTo>
                <a:cubicBezTo>
                  <a:pt x="6070284" y="64860"/>
                  <a:pt x="6083618" y="65813"/>
                  <a:pt x="6104572" y="67718"/>
                </a:cubicBezTo>
                <a:lnTo>
                  <a:pt x="6052466" y="65195"/>
                </a:lnTo>
                <a:lnTo>
                  <a:pt x="6052900" y="64979"/>
                </a:lnTo>
                <a:cubicBezTo>
                  <a:pt x="6054566" y="64860"/>
                  <a:pt x="6057424" y="64860"/>
                  <a:pt x="6061712" y="64860"/>
                </a:cubicBezTo>
                <a:close/>
                <a:moveTo>
                  <a:pt x="5808346" y="57240"/>
                </a:moveTo>
                <a:cubicBezTo>
                  <a:pt x="5799772" y="60097"/>
                  <a:pt x="5789296" y="62955"/>
                  <a:pt x="5777866" y="65813"/>
                </a:cubicBezTo>
                <a:cubicBezTo>
                  <a:pt x="5782628" y="63907"/>
                  <a:pt x="5790248" y="61050"/>
                  <a:pt x="5808346" y="57240"/>
                </a:cubicBezTo>
                <a:close/>
                <a:moveTo>
                  <a:pt x="5896848" y="50889"/>
                </a:moveTo>
                <a:lnTo>
                  <a:pt x="5851208" y="58193"/>
                </a:lnTo>
                <a:cubicBezTo>
                  <a:pt x="5835968" y="61050"/>
                  <a:pt x="5823584" y="63908"/>
                  <a:pt x="5815012" y="65813"/>
                </a:cubicBezTo>
                <a:cubicBezTo>
                  <a:pt x="5798820" y="69622"/>
                  <a:pt x="5801678" y="70575"/>
                  <a:pt x="5847398" y="63908"/>
                </a:cubicBezTo>
                <a:cubicBezTo>
                  <a:pt x="5832158" y="66765"/>
                  <a:pt x="5803584" y="70575"/>
                  <a:pt x="5773104" y="78195"/>
                </a:cubicBezTo>
                <a:cubicBezTo>
                  <a:pt x="5756910" y="81052"/>
                  <a:pt x="5740718" y="84863"/>
                  <a:pt x="5725478" y="89625"/>
                </a:cubicBezTo>
                <a:cubicBezTo>
                  <a:pt x="5717858" y="91530"/>
                  <a:pt x="5710236" y="93435"/>
                  <a:pt x="5702618" y="96293"/>
                </a:cubicBezTo>
                <a:cubicBezTo>
                  <a:pt x="5694998" y="99150"/>
                  <a:pt x="5688330" y="101055"/>
                  <a:pt x="5681662" y="103913"/>
                </a:cubicBezTo>
                <a:cubicBezTo>
                  <a:pt x="5687378" y="102008"/>
                  <a:pt x="5683568" y="102008"/>
                  <a:pt x="5673090" y="104865"/>
                </a:cubicBezTo>
                <a:cubicBezTo>
                  <a:pt x="5668328" y="106770"/>
                  <a:pt x="5661660" y="108675"/>
                  <a:pt x="5654040" y="110580"/>
                </a:cubicBezTo>
                <a:cubicBezTo>
                  <a:pt x="5646420" y="113438"/>
                  <a:pt x="5638800" y="116295"/>
                  <a:pt x="5630228" y="119153"/>
                </a:cubicBezTo>
                <a:cubicBezTo>
                  <a:pt x="5621656" y="122010"/>
                  <a:pt x="5613084" y="124868"/>
                  <a:pt x="5604510" y="128678"/>
                </a:cubicBezTo>
                <a:cubicBezTo>
                  <a:pt x="5595936" y="132488"/>
                  <a:pt x="5587364" y="136298"/>
                  <a:pt x="5579744" y="139155"/>
                </a:cubicBezTo>
                <a:cubicBezTo>
                  <a:pt x="5572124" y="142965"/>
                  <a:pt x="5564504" y="145823"/>
                  <a:pt x="5558790" y="148680"/>
                </a:cubicBezTo>
                <a:cubicBezTo>
                  <a:pt x="5553076" y="151538"/>
                  <a:pt x="5548312" y="153443"/>
                  <a:pt x="5545456" y="155348"/>
                </a:cubicBezTo>
                <a:cubicBezTo>
                  <a:pt x="5549264" y="152490"/>
                  <a:pt x="5559744" y="145823"/>
                  <a:pt x="5575936" y="138203"/>
                </a:cubicBezTo>
                <a:cubicBezTo>
                  <a:pt x="5584508" y="134393"/>
                  <a:pt x="5594032" y="129630"/>
                  <a:pt x="5603558" y="124868"/>
                </a:cubicBezTo>
                <a:cubicBezTo>
                  <a:pt x="5613084" y="121058"/>
                  <a:pt x="5624512" y="116295"/>
                  <a:pt x="5635944" y="111533"/>
                </a:cubicBezTo>
                <a:cubicBezTo>
                  <a:pt x="5642610" y="108675"/>
                  <a:pt x="5648324" y="106770"/>
                  <a:pt x="5654040" y="103913"/>
                </a:cubicBezTo>
                <a:cubicBezTo>
                  <a:pt x="5659756" y="102008"/>
                  <a:pt x="5666424" y="99150"/>
                  <a:pt x="5672136" y="97245"/>
                </a:cubicBezTo>
                <a:cubicBezTo>
                  <a:pt x="5684520" y="93435"/>
                  <a:pt x="5696904" y="88673"/>
                  <a:pt x="5709284" y="84863"/>
                </a:cubicBezTo>
                <a:cubicBezTo>
                  <a:pt x="5734050" y="78195"/>
                  <a:pt x="5757862" y="70575"/>
                  <a:pt x="5777864" y="65813"/>
                </a:cubicBezTo>
                <a:cubicBezTo>
                  <a:pt x="5773104" y="67718"/>
                  <a:pt x="5770244" y="69622"/>
                  <a:pt x="5762624" y="71528"/>
                </a:cubicBezTo>
                <a:cubicBezTo>
                  <a:pt x="5810250" y="58193"/>
                  <a:pt x="5836920" y="55335"/>
                  <a:pt x="5851208" y="52478"/>
                </a:cubicBezTo>
                <a:cubicBezTo>
                  <a:pt x="5865496" y="50572"/>
                  <a:pt x="5867400" y="50572"/>
                  <a:pt x="5870258" y="51525"/>
                </a:cubicBezTo>
                <a:cubicBezTo>
                  <a:pt x="5873116" y="52478"/>
                  <a:pt x="5875972" y="52478"/>
                  <a:pt x="5889308" y="51525"/>
                </a:cubicBezTo>
                <a:close/>
                <a:moveTo>
                  <a:pt x="5904086" y="50279"/>
                </a:moveTo>
                <a:lnTo>
                  <a:pt x="5896848" y="50889"/>
                </a:lnTo>
                <a:lnTo>
                  <a:pt x="5898832" y="50572"/>
                </a:lnTo>
                <a:close/>
                <a:moveTo>
                  <a:pt x="5995036" y="43905"/>
                </a:moveTo>
                <a:cubicBezTo>
                  <a:pt x="5996940" y="43905"/>
                  <a:pt x="5999798" y="43905"/>
                  <a:pt x="6002656" y="43905"/>
                </a:cubicBezTo>
                <a:cubicBezTo>
                  <a:pt x="5997892" y="43905"/>
                  <a:pt x="5994084" y="44857"/>
                  <a:pt x="5989320" y="44857"/>
                </a:cubicBezTo>
                <a:close/>
                <a:moveTo>
                  <a:pt x="5989320" y="43905"/>
                </a:moveTo>
                <a:cubicBezTo>
                  <a:pt x="5977890" y="46763"/>
                  <a:pt x="5966460" y="47715"/>
                  <a:pt x="5955030" y="50572"/>
                </a:cubicBezTo>
                <a:cubicBezTo>
                  <a:pt x="5974080" y="49620"/>
                  <a:pt x="5993130" y="49620"/>
                  <a:pt x="6012180" y="49620"/>
                </a:cubicBezTo>
                <a:cubicBezTo>
                  <a:pt x="6031230" y="50572"/>
                  <a:pt x="6050280" y="50572"/>
                  <a:pt x="6069330" y="52478"/>
                </a:cubicBezTo>
                <a:cubicBezTo>
                  <a:pt x="6025516" y="49620"/>
                  <a:pt x="5981700" y="48668"/>
                  <a:pt x="5937884" y="52478"/>
                </a:cubicBezTo>
                <a:cubicBezTo>
                  <a:pt x="5894546" y="54978"/>
                  <a:pt x="5940908" y="48727"/>
                  <a:pt x="5914888" y="49677"/>
                </a:cubicBezTo>
                <a:lnTo>
                  <a:pt x="5904086" y="50279"/>
                </a:lnTo>
                <a:lnTo>
                  <a:pt x="5920384" y="48905"/>
                </a:lnTo>
                <a:cubicBezTo>
                  <a:pt x="5934552" y="47715"/>
                  <a:pt x="5953126" y="46286"/>
                  <a:pt x="5977890" y="44857"/>
                </a:cubicBezTo>
                <a:cubicBezTo>
                  <a:pt x="5981700" y="43905"/>
                  <a:pt x="5985510" y="43905"/>
                  <a:pt x="5989320" y="43905"/>
                </a:cubicBezTo>
                <a:close/>
                <a:moveTo>
                  <a:pt x="5997730" y="6148"/>
                </a:moveTo>
                <a:cubicBezTo>
                  <a:pt x="5967412" y="6281"/>
                  <a:pt x="5945266" y="8424"/>
                  <a:pt x="5944552" y="10568"/>
                </a:cubicBezTo>
                <a:lnTo>
                  <a:pt x="5940744" y="9615"/>
                </a:lnTo>
                <a:cubicBezTo>
                  <a:pt x="5928360" y="9615"/>
                  <a:pt x="5916930" y="10568"/>
                  <a:pt x="5908358" y="11520"/>
                </a:cubicBezTo>
                <a:cubicBezTo>
                  <a:pt x="5899786" y="12473"/>
                  <a:pt x="5893118" y="13425"/>
                  <a:pt x="5887404" y="14378"/>
                </a:cubicBezTo>
                <a:cubicBezTo>
                  <a:pt x="5875972" y="16283"/>
                  <a:pt x="5870258" y="18188"/>
                  <a:pt x="5862638" y="20093"/>
                </a:cubicBezTo>
                <a:cubicBezTo>
                  <a:pt x="5855018" y="21998"/>
                  <a:pt x="5847398" y="23903"/>
                  <a:pt x="5833112" y="26760"/>
                </a:cubicBezTo>
                <a:cubicBezTo>
                  <a:pt x="5818824" y="29618"/>
                  <a:pt x="5797868" y="32475"/>
                  <a:pt x="5766436" y="40095"/>
                </a:cubicBezTo>
                <a:cubicBezTo>
                  <a:pt x="5766436" y="41048"/>
                  <a:pt x="5772150" y="41048"/>
                  <a:pt x="5783580" y="39143"/>
                </a:cubicBezTo>
                <a:cubicBezTo>
                  <a:pt x="5795964" y="37238"/>
                  <a:pt x="5813108" y="33428"/>
                  <a:pt x="5835968" y="29618"/>
                </a:cubicBezTo>
                <a:cubicBezTo>
                  <a:pt x="5855018" y="25808"/>
                  <a:pt x="5866448" y="22950"/>
                  <a:pt x="5882640" y="20093"/>
                </a:cubicBezTo>
                <a:cubicBezTo>
                  <a:pt x="5891212" y="19140"/>
                  <a:pt x="5900738" y="16283"/>
                  <a:pt x="5913120" y="15330"/>
                </a:cubicBezTo>
                <a:cubicBezTo>
                  <a:pt x="5925504" y="13425"/>
                  <a:pt x="5941696" y="11520"/>
                  <a:pt x="5961698" y="10568"/>
                </a:cubicBezTo>
                <a:cubicBezTo>
                  <a:pt x="5971224" y="11520"/>
                  <a:pt x="5969318" y="12473"/>
                  <a:pt x="5962650" y="12473"/>
                </a:cubicBezTo>
                <a:cubicBezTo>
                  <a:pt x="5955984" y="12473"/>
                  <a:pt x="5944552" y="13425"/>
                  <a:pt x="5933124" y="14378"/>
                </a:cubicBezTo>
                <a:cubicBezTo>
                  <a:pt x="5911216" y="16283"/>
                  <a:pt x="5891212" y="18188"/>
                  <a:pt x="5919788" y="19140"/>
                </a:cubicBezTo>
                <a:cubicBezTo>
                  <a:pt x="5926456" y="19140"/>
                  <a:pt x="5943600" y="18188"/>
                  <a:pt x="5963604" y="17235"/>
                </a:cubicBezTo>
                <a:cubicBezTo>
                  <a:pt x="5974080" y="16283"/>
                  <a:pt x="5984558" y="16283"/>
                  <a:pt x="5995988" y="16283"/>
                </a:cubicBezTo>
                <a:cubicBezTo>
                  <a:pt x="6001704" y="16283"/>
                  <a:pt x="6007418" y="16283"/>
                  <a:pt x="6013132" y="16283"/>
                </a:cubicBezTo>
                <a:cubicBezTo>
                  <a:pt x="6018848" y="17235"/>
                  <a:pt x="6023612" y="17235"/>
                  <a:pt x="6029324" y="17235"/>
                </a:cubicBezTo>
                <a:cubicBezTo>
                  <a:pt x="6072188" y="18188"/>
                  <a:pt x="6103620" y="23903"/>
                  <a:pt x="6074092" y="23903"/>
                </a:cubicBezTo>
                <a:cubicBezTo>
                  <a:pt x="6056948" y="21045"/>
                  <a:pt x="6038850" y="21045"/>
                  <a:pt x="6021704" y="20093"/>
                </a:cubicBezTo>
                <a:cubicBezTo>
                  <a:pt x="6004560" y="19140"/>
                  <a:pt x="5986464" y="20093"/>
                  <a:pt x="5969318" y="20093"/>
                </a:cubicBezTo>
                <a:cubicBezTo>
                  <a:pt x="5966460" y="24855"/>
                  <a:pt x="5891212" y="29618"/>
                  <a:pt x="5896928" y="31523"/>
                </a:cubicBezTo>
                <a:cubicBezTo>
                  <a:pt x="5834064" y="40095"/>
                  <a:pt x="5773104" y="46763"/>
                  <a:pt x="5712144" y="70576"/>
                </a:cubicBezTo>
                <a:cubicBezTo>
                  <a:pt x="5699760" y="76290"/>
                  <a:pt x="5704524" y="77243"/>
                  <a:pt x="5700712" y="80101"/>
                </a:cubicBezTo>
                <a:cubicBezTo>
                  <a:pt x="5698808" y="82005"/>
                  <a:pt x="5694046" y="83910"/>
                  <a:pt x="5683568" y="87721"/>
                </a:cubicBezTo>
                <a:cubicBezTo>
                  <a:pt x="5673092" y="91530"/>
                  <a:pt x="5656898" y="96293"/>
                  <a:pt x="5632132" y="105818"/>
                </a:cubicBezTo>
                <a:cubicBezTo>
                  <a:pt x="5612130" y="111533"/>
                  <a:pt x="5583556" y="122010"/>
                  <a:pt x="5550218" y="137251"/>
                </a:cubicBezTo>
                <a:cubicBezTo>
                  <a:pt x="5516880" y="152490"/>
                  <a:pt x="5480686" y="170588"/>
                  <a:pt x="5444492" y="192496"/>
                </a:cubicBezTo>
                <a:cubicBezTo>
                  <a:pt x="5372100" y="235358"/>
                  <a:pt x="5304472" y="285841"/>
                  <a:pt x="5269230" y="314416"/>
                </a:cubicBezTo>
                <a:cubicBezTo>
                  <a:pt x="5249228" y="330608"/>
                  <a:pt x="5229224" y="348706"/>
                  <a:pt x="5209224" y="366803"/>
                </a:cubicBezTo>
                <a:cubicBezTo>
                  <a:pt x="5213032" y="365851"/>
                  <a:pt x="5241608" y="341086"/>
                  <a:pt x="5266372" y="322036"/>
                </a:cubicBezTo>
                <a:cubicBezTo>
                  <a:pt x="5290186" y="302986"/>
                  <a:pt x="5309236" y="288698"/>
                  <a:pt x="5290186" y="305843"/>
                </a:cubicBezTo>
                <a:cubicBezTo>
                  <a:pt x="5257800" y="331561"/>
                  <a:pt x="5225416" y="357278"/>
                  <a:pt x="5193984" y="384901"/>
                </a:cubicBezTo>
                <a:lnTo>
                  <a:pt x="5199698" y="377281"/>
                </a:lnTo>
                <a:cubicBezTo>
                  <a:pt x="5183504" y="390616"/>
                  <a:pt x="5168266" y="403951"/>
                  <a:pt x="5153024" y="418238"/>
                </a:cubicBezTo>
                <a:cubicBezTo>
                  <a:pt x="5137786" y="431573"/>
                  <a:pt x="5123498" y="445861"/>
                  <a:pt x="5110164" y="459195"/>
                </a:cubicBezTo>
                <a:cubicBezTo>
                  <a:pt x="5135880" y="429668"/>
                  <a:pt x="5205412" y="372518"/>
                  <a:pt x="5188268" y="380138"/>
                </a:cubicBezTo>
                <a:cubicBezTo>
                  <a:pt x="5142548" y="417286"/>
                  <a:pt x="5134928" y="422048"/>
                  <a:pt x="5095876" y="459195"/>
                </a:cubicBezTo>
                <a:cubicBezTo>
                  <a:pt x="5104448" y="450623"/>
                  <a:pt x="5112068" y="443956"/>
                  <a:pt x="5110164" y="443956"/>
                </a:cubicBezTo>
                <a:cubicBezTo>
                  <a:pt x="5065396" y="483961"/>
                  <a:pt x="5046346" y="504916"/>
                  <a:pt x="5034916" y="518251"/>
                </a:cubicBezTo>
                <a:cubicBezTo>
                  <a:pt x="5024438" y="531586"/>
                  <a:pt x="5020628" y="537301"/>
                  <a:pt x="5011104" y="548731"/>
                </a:cubicBezTo>
                <a:cubicBezTo>
                  <a:pt x="4971098" y="593498"/>
                  <a:pt x="4993958" y="573496"/>
                  <a:pt x="5025392" y="543968"/>
                </a:cubicBezTo>
                <a:cubicBezTo>
                  <a:pt x="5056824" y="515393"/>
                  <a:pt x="5098732" y="477293"/>
                  <a:pt x="5094924" y="484913"/>
                </a:cubicBezTo>
                <a:cubicBezTo>
                  <a:pt x="5053012" y="524918"/>
                  <a:pt x="5012056" y="565876"/>
                  <a:pt x="4972050" y="606833"/>
                </a:cubicBezTo>
                <a:cubicBezTo>
                  <a:pt x="4932046" y="647791"/>
                  <a:pt x="4892040" y="690653"/>
                  <a:pt x="4843464" y="723038"/>
                </a:cubicBezTo>
                <a:cubicBezTo>
                  <a:pt x="4867276" y="704941"/>
                  <a:pt x="4888230" y="683985"/>
                  <a:pt x="4878704" y="689701"/>
                </a:cubicBezTo>
                <a:cubicBezTo>
                  <a:pt x="4861560" y="703035"/>
                  <a:pt x="4852036" y="708751"/>
                  <a:pt x="4847272" y="711608"/>
                </a:cubicBezTo>
                <a:cubicBezTo>
                  <a:pt x="4842512" y="715418"/>
                  <a:pt x="4840604" y="715418"/>
                  <a:pt x="4838700" y="716371"/>
                </a:cubicBezTo>
                <a:cubicBezTo>
                  <a:pt x="4835844" y="717323"/>
                  <a:pt x="4832986" y="719228"/>
                  <a:pt x="4824412" y="723991"/>
                </a:cubicBezTo>
                <a:cubicBezTo>
                  <a:pt x="4814888" y="728753"/>
                  <a:pt x="4800600" y="738278"/>
                  <a:pt x="4772978" y="746851"/>
                </a:cubicBezTo>
                <a:cubicBezTo>
                  <a:pt x="4774884" y="747803"/>
                  <a:pt x="4772978" y="748756"/>
                  <a:pt x="4770120" y="750660"/>
                </a:cubicBezTo>
                <a:cubicBezTo>
                  <a:pt x="4766312" y="752566"/>
                  <a:pt x="4761548" y="754471"/>
                  <a:pt x="4753928" y="756376"/>
                </a:cubicBezTo>
                <a:cubicBezTo>
                  <a:pt x="4739640" y="760185"/>
                  <a:pt x="4718686" y="763043"/>
                  <a:pt x="4693920" y="761138"/>
                </a:cubicBezTo>
                <a:cubicBezTo>
                  <a:pt x="4670108" y="759233"/>
                  <a:pt x="4642486" y="752566"/>
                  <a:pt x="4617720" y="743993"/>
                </a:cubicBezTo>
                <a:cubicBezTo>
                  <a:pt x="4592004" y="735421"/>
                  <a:pt x="4569144" y="724943"/>
                  <a:pt x="4549140" y="717323"/>
                </a:cubicBezTo>
                <a:cubicBezTo>
                  <a:pt x="4531996" y="707798"/>
                  <a:pt x="4521518" y="702083"/>
                  <a:pt x="4525328" y="703035"/>
                </a:cubicBezTo>
                <a:cubicBezTo>
                  <a:pt x="4529138" y="703988"/>
                  <a:pt x="4547236" y="712560"/>
                  <a:pt x="4586288" y="729706"/>
                </a:cubicBezTo>
                <a:cubicBezTo>
                  <a:pt x="4582478" y="725896"/>
                  <a:pt x="4553904" y="712560"/>
                  <a:pt x="4522470" y="697321"/>
                </a:cubicBezTo>
                <a:cubicBezTo>
                  <a:pt x="4506278" y="689701"/>
                  <a:pt x="4489132" y="682081"/>
                  <a:pt x="4473892" y="675413"/>
                </a:cubicBezTo>
                <a:cubicBezTo>
                  <a:pt x="4457700" y="669698"/>
                  <a:pt x="4443412" y="664935"/>
                  <a:pt x="4433888" y="661126"/>
                </a:cubicBezTo>
                <a:cubicBezTo>
                  <a:pt x="4431030" y="660173"/>
                  <a:pt x="4427220" y="659221"/>
                  <a:pt x="4424364" y="658268"/>
                </a:cubicBezTo>
                <a:cubicBezTo>
                  <a:pt x="4421504" y="657316"/>
                  <a:pt x="4417696" y="656363"/>
                  <a:pt x="4413886" y="655410"/>
                </a:cubicBezTo>
                <a:cubicBezTo>
                  <a:pt x="4406266" y="653506"/>
                  <a:pt x="4397692" y="651601"/>
                  <a:pt x="4390072" y="649696"/>
                </a:cubicBezTo>
                <a:cubicBezTo>
                  <a:pt x="4381500" y="648743"/>
                  <a:pt x="4373880" y="645885"/>
                  <a:pt x="4366260" y="644933"/>
                </a:cubicBezTo>
                <a:cubicBezTo>
                  <a:pt x="4357688" y="643981"/>
                  <a:pt x="4351020" y="643028"/>
                  <a:pt x="4344352" y="642076"/>
                </a:cubicBezTo>
                <a:cubicBezTo>
                  <a:pt x="4360544" y="645885"/>
                  <a:pt x="4365308" y="647791"/>
                  <a:pt x="4356736" y="647791"/>
                </a:cubicBezTo>
                <a:cubicBezTo>
                  <a:pt x="4352926" y="647791"/>
                  <a:pt x="4345304" y="646838"/>
                  <a:pt x="4333876" y="645885"/>
                </a:cubicBezTo>
                <a:cubicBezTo>
                  <a:pt x="4329112" y="645885"/>
                  <a:pt x="4322444" y="644933"/>
                  <a:pt x="4314826" y="643981"/>
                </a:cubicBezTo>
                <a:cubicBezTo>
                  <a:pt x="4307204" y="643028"/>
                  <a:pt x="4299586" y="643028"/>
                  <a:pt x="4290060" y="642076"/>
                </a:cubicBezTo>
                <a:lnTo>
                  <a:pt x="4285298" y="643028"/>
                </a:lnTo>
                <a:cubicBezTo>
                  <a:pt x="4300538" y="644933"/>
                  <a:pt x="4316730" y="645885"/>
                  <a:pt x="4332924" y="649696"/>
                </a:cubicBezTo>
                <a:cubicBezTo>
                  <a:pt x="4341496" y="651601"/>
                  <a:pt x="4350068" y="652553"/>
                  <a:pt x="4358640" y="654458"/>
                </a:cubicBezTo>
                <a:cubicBezTo>
                  <a:pt x="4363404" y="655410"/>
                  <a:pt x="4368166" y="656363"/>
                  <a:pt x="4371976" y="657316"/>
                </a:cubicBezTo>
                <a:cubicBezTo>
                  <a:pt x="4375786" y="658268"/>
                  <a:pt x="4379596" y="660173"/>
                  <a:pt x="4384358" y="661126"/>
                </a:cubicBezTo>
                <a:cubicBezTo>
                  <a:pt x="4401504" y="665888"/>
                  <a:pt x="4418648" y="669698"/>
                  <a:pt x="4435792" y="677318"/>
                </a:cubicBezTo>
                <a:cubicBezTo>
                  <a:pt x="4452938" y="683985"/>
                  <a:pt x="4470084" y="689701"/>
                  <a:pt x="4486276" y="697321"/>
                </a:cubicBezTo>
                <a:cubicBezTo>
                  <a:pt x="4518660" y="712560"/>
                  <a:pt x="4550092" y="727801"/>
                  <a:pt x="4578668" y="740183"/>
                </a:cubicBezTo>
                <a:cubicBezTo>
                  <a:pt x="4606292" y="752566"/>
                  <a:pt x="4632960" y="760185"/>
                  <a:pt x="4652012" y="763996"/>
                </a:cubicBezTo>
                <a:cubicBezTo>
                  <a:pt x="4644392" y="763043"/>
                  <a:pt x="4637724" y="762091"/>
                  <a:pt x="4630104" y="760185"/>
                </a:cubicBezTo>
                <a:cubicBezTo>
                  <a:pt x="4647248" y="765901"/>
                  <a:pt x="4665344" y="770663"/>
                  <a:pt x="4684396" y="773521"/>
                </a:cubicBezTo>
                <a:cubicBezTo>
                  <a:pt x="4702492" y="775426"/>
                  <a:pt x="4722496" y="776378"/>
                  <a:pt x="4741544" y="773521"/>
                </a:cubicBezTo>
                <a:cubicBezTo>
                  <a:pt x="4779644" y="768758"/>
                  <a:pt x="4814888" y="751613"/>
                  <a:pt x="4843464" y="732563"/>
                </a:cubicBezTo>
                <a:cubicBezTo>
                  <a:pt x="4872038" y="713513"/>
                  <a:pt x="4895850" y="691606"/>
                  <a:pt x="4915852" y="673508"/>
                </a:cubicBezTo>
                <a:cubicBezTo>
                  <a:pt x="4935856" y="655410"/>
                  <a:pt x="4952048" y="640171"/>
                  <a:pt x="4965384" y="629693"/>
                </a:cubicBezTo>
                <a:cubicBezTo>
                  <a:pt x="4964430" y="636360"/>
                  <a:pt x="4986338" y="609691"/>
                  <a:pt x="4988244" y="615406"/>
                </a:cubicBezTo>
                <a:cubicBezTo>
                  <a:pt x="5012056" y="589688"/>
                  <a:pt x="5035868" y="563971"/>
                  <a:pt x="5059680" y="539206"/>
                </a:cubicBezTo>
                <a:lnTo>
                  <a:pt x="5045392" y="556351"/>
                </a:lnTo>
                <a:cubicBezTo>
                  <a:pt x="5087304" y="515393"/>
                  <a:pt x="5130166" y="474436"/>
                  <a:pt x="5173980" y="435383"/>
                </a:cubicBezTo>
                <a:lnTo>
                  <a:pt x="5171124" y="439193"/>
                </a:lnTo>
                <a:cubicBezTo>
                  <a:pt x="5230178" y="380138"/>
                  <a:pt x="5279708" y="336323"/>
                  <a:pt x="5320666" y="302986"/>
                </a:cubicBezTo>
                <a:cubicBezTo>
                  <a:pt x="5319712" y="301081"/>
                  <a:pt x="5314950" y="303938"/>
                  <a:pt x="5336858" y="285841"/>
                </a:cubicBezTo>
                <a:cubicBezTo>
                  <a:pt x="5359718" y="268696"/>
                  <a:pt x="5376864" y="256313"/>
                  <a:pt x="5393056" y="245836"/>
                </a:cubicBezTo>
                <a:cubicBezTo>
                  <a:pt x="5411152" y="234406"/>
                  <a:pt x="5427346" y="224881"/>
                  <a:pt x="5444492" y="216308"/>
                </a:cubicBezTo>
                <a:cubicBezTo>
                  <a:pt x="5453064" y="211546"/>
                  <a:pt x="5461636" y="206783"/>
                  <a:pt x="5471160" y="202021"/>
                </a:cubicBezTo>
                <a:cubicBezTo>
                  <a:pt x="5480686" y="197258"/>
                  <a:pt x="5491164" y="191543"/>
                  <a:pt x="5503546" y="185828"/>
                </a:cubicBezTo>
                <a:cubicBezTo>
                  <a:pt x="5454968" y="212498"/>
                  <a:pt x="5408296" y="242025"/>
                  <a:pt x="5363528" y="273458"/>
                </a:cubicBezTo>
                <a:cubicBezTo>
                  <a:pt x="5358766" y="279173"/>
                  <a:pt x="5360672" y="281078"/>
                  <a:pt x="5371148" y="275363"/>
                </a:cubicBezTo>
                <a:cubicBezTo>
                  <a:pt x="5381624" y="269648"/>
                  <a:pt x="5402580" y="257265"/>
                  <a:pt x="5436872" y="237263"/>
                </a:cubicBezTo>
                <a:cubicBezTo>
                  <a:pt x="5409248" y="254408"/>
                  <a:pt x="5399724" y="264886"/>
                  <a:pt x="5434012" y="242978"/>
                </a:cubicBezTo>
                <a:cubicBezTo>
                  <a:pt x="5434966" y="241073"/>
                  <a:pt x="5457824" y="226786"/>
                  <a:pt x="5475924" y="215356"/>
                </a:cubicBezTo>
                <a:cubicBezTo>
                  <a:pt x="5494020" y="203925"/>
                  <a:pt x="5507356" y="195353"/>
                  <a:pt x="5489258" y="203925"/>
                </a:cubicBezTo>
                <a:cubicBezTo>
                  <a:pt x="5506404" y="194400"/>
                  <a:pt x="5524500" y="183923"/>
                  <a:pt x="5544504" y="174398"/>
                </a:cubicBezTo>
                <a:cubicBezTo>
                  <a:pt x="5564504" y="163921"/>
                  <a:pt x="5585460" y="154396"/>
                  <a:pt x="5608320" y="144871"/>
                </a:cubicBezTo>
                <a:cubicBezTo>
                  <a:pt x="5654040" y="126773"/>
                  <a:pt x="5703572" y="108676"/>
                  <a:pt x="5757864" y="95340"/>
                </a:cubicBezTo>
                <a:cubicBezTo>
                  <a:pt x="5839302" y="75337"/>
                  <a:pt x="5928242" y="63372"/>
                  <a:pt x="6016644" y="63461"/>
                </a:cubicBezTo>
                <a:lnTo>
                  <a:pt x="6052466" y="65195"/>
                </a:lnTo>
                <a:lnTo>
                  <a:pt x="6051232" y="65813"/>
                </a:lnTo>
                <a:cubicBezTo>
                  <a:pt x="6052186" y="66765"/>
                  <a:pt x="6055996" y="66765"/>
                  <a:pt x="6062664" y="67718"/>
                </a:cubicBezTo>
                <a:cubicBezTo>
                  <a:pt x="6069330" y="68670"/>
                  <a:pt x="6076950" y="69623"/>
                  <a:pt x="6084572" y="70576"/>
                </a:cubicBezTo>
                <a:cubicBezTo>
                  <a:pt x="6099812" y="73433"/>
                  <a:pt x="6115050" y="75338"/>
                  <a:pt x="6114098" y="75338"/>
                </a:cubicBezTo>
                <a:cubicBezTo>
                  <a:pt x="6114098" y="75338"/>
                  <a:pt x="6112192" y="75338"/>
                  <a:pt x="6110288" y="75338"/>
                </a:cubicBezTo>
                <a:cubicBezTo>
                  <a:pt x="6108384" y="75338"/>
                  <a:pt x="6104572" y="74385"/>
                  <a:pt x="6099812" y="74385"/>
                </a:cubicBezTo>
                <a:cubicBezTo>
                  <a:pt x="6095048" y="73433"/>
                  <a:pt x="6088380" y="73433"/>
                  <a:pt x="6080760" y="72480"/>
                </a:cubicBezTo>
                <a:cubicBezTo>
                  <a:pt x="6072188" y="71528"/>
                  <a:pt x="6062664" y="70576"/>
                  <a:pt x="6051232" y="70576"/>
                </a:cubicBezTo>
                <a:cubicBezTo>
                  <a:pt x="6115050" y="77243"/>
                  <a:pt x="6142672" y="82005"/>
                  <a:pt x="6170296" y="85815"/>
                </a:cubicBezTo>
                <a:cubicBezTo>
                  <a:pt x="6197918" y="90578"/>
                  <a:pt x="6227446" y="92483"/>
                  <a:pt x="6288404" y="118201"/>
                </a:cubicBezTo>
                <a:cubicBezTo>
                  <a:pt x="6293168" y="121058"/>
                  <a:pt x="6276976" y="113438"/>
                  <a:pt x="6255068" y="105818"/>
                </a:cubicBezTo>
                <a:cubicBezTo>
                  <a:pt x="6243638" y="102008"/>
                  <a:pt x="6231256" y="98198"/>
                  <a:pt x="6219824" y="95340"/>
                </a:cubicBezTo>
                <a:cubicBezTo>
                  <a:pt x="6208396" y="91530"/>
                  <a:pt x="6197918" y="90578"/>
                  <a:pt x="6190298" y="89626"/>
                </a:cubicBezTo>
                <a:cubicBezTo>
                  <a:pt x="6242686" y="102960"/>
                  <a:pt x="6290312" y="120105"/>
                  <a:pt x="6333172" y="142013"/>
                </a:cubicBezTo>
                <a:cubicBezTo>
                  <a:pt x="6338888" y="144871"/>
                  <a:pt x="6343650" y="146776"/>
                  <a:pt x="6349366" y="149633"/>
                </a:cubicBezTo>
                <a:cubicBezTo>
                  <a:pt x="6354128" y="152490"/>
                  <a:pt x="6359844" y="155348"/>
                  <a:pt x="6364604" y="158206"/>
                </a:cubicBezTo>
                <a:cubicBezTo>
                  <a:pt x="6375084" y="163921"/>
                  <a:pt x="6385560" y="168683"/>
                  <a:pt x="6395086" y="175350"/>
                </a:cubicBezTo>
                <a:cubicBezTo>
                  <a:pt x="6414136" y="187733"/>
                  <a:pt x="6433186" y="202021"/>
                  <a:pt x="6450330" y="216308"/>
                </a:cubicBezTo>
                <a:cubicBezTo>
                  <a:pt x="6484620" y="245836"/>
                  <a:pt x="6516052" y="279173"/>
                  <a:pt x="6543676" y="318226"/>
                </a:cubicBezTo>
                <a:cubicBezTo>
                  <a:pt x="6571298" y="357278"/>
                  <a:pt x="6595112" y="401093"/>
                  <a:pt x="6612256" y="451576"/>
                </a:cubicBezTo>
                <a:lnTo>
                  <a:pt x="6611304" y="462053"/>
                </a:lnTo>
                <a:cubicBezTo>
                  <a:pt x="6624638" y="500153"/>
                  <a:pt x="6635116" y="543968"/>
                  <a:pt x="6639878" y="589688"/>
                </a:cubicBezTo>
                <a:cubicBezTo>
                  <a:pt x="6641784" y="572543"/>
                  <a:pt x="6641784" y="555398"/>
                  <a:pt x="6645592" y="535396"/>
                </a:cubicBezTo>
                <a:cubicBezTo>
                  <a:pt x="6644640" y="514441"/>
                  <a:pt x="6639878" y="489676"/>
                  <a:pt x="6631304" y="457291"/>
                </a:cubicBezTo>
                <a:cubicBezTo>
                  <a:pt x="6622732" y="425858"/>
                  <a:pt x="6608446" y="386806"/>
                  <a:pt x="6581776" y="341086"/>
                </a:cubicBezTo>
                <a:cubicBezTo>
                  <a:pt x="6568916" y="318702"/>
                  <a:pt x="6552724" y="294175"/>
                  <a:pt x="6532126" y="268934"/>
                </a:cubicBezTo>
                <a:lnTo>
                  <a:pt x="6463852" y="200338"/>
                </a:lnTo>
                <a:lnTo>
                  <a:pt x="6475096" y="208688"/>
                </a:lnTo>
                <a:cubicBezTo>
                  <a:pt x="6469380" y="202973"/>
                  <a:pt x="6461760" y="198211"/>
                  <a:pt x="6456046" y="192496"/>
                </a:cubicBezTo>
                <a:lnTo>
                  <a:pt x="6463852" y="200338"/>
                </a:lnTo>
                <a:lnTo>
                  <a:pt x="6378892" y="137251"/>
                </a:lnTo>
                <a:lnTo>
                  <a:pt x="6365558" y="129630"/>
                </a:lnTo>
                <a:cubicBezTo>
                  <a:pt x="6361748" y="126773"/>
                  <a:pt x="6356986" y="124868"/>
                  <a:pt x="6352224" y="122963"/>
                </a:cubicBezTo>
                <a:cubicBezTo>
                  <a:pt x="6342698" y="119153"/>
                  <a:pt x="6334124" y="115343"/>
                  <a:pt x="6324600" y="110580"/>
                </a:cubicBezTo>
                <a:cubicBezTo>
                  <a:pt x="6315076" y="105818"/>
                  <a:pt x="6305550" y="102960"/>
                  <a:pt x="6296024" y="99151"/>
                </a:cubicBezTo>
                <a:cubicBezTo>
                  <a:pt x="6286500" y="95340"/>
                  <a:pt x="6276976" y="91530"/>
                  <a:pt x="6267450" y="88673"/>
                </a:cubicBezTo>
                <a:cubicBezTo>
                  <a:pt x="6227446" y="76290"/>
                  <a:pt x="6187440" y="65813"/>
                  <a:pt x="6143624" y="59145"/>
                </a:cubicBezTo>
                <a:cubicBezTo>
                  <a:pt x="6100764" y="51525"/>
                  <a:pt x="6055044" y="47715"/>
                  <a:pt x="6006466" y="45810"/>
                </a:cubicBezTo>
                <a:cubicBezTo>
                  <a:pt x="6018848" y="44858"/>
                  <a:pt x="6028372" y="44858"/>
                  <a:pt x="6037898" y="44858"/>
                </a:cubicBezTo>
                <a:cubicBezTo>
                  <a:pt x="6046472" y="44858"/>
                  <a:pt x="6054092" y="44858"/>
                  <a:pt x="6061712" y="44858"/>
                </a:cubicBezTo>
                <a:cubicBezTo>
                  <a:pt x="6076950" y="44858"/>
                  <a:pt x="6088380" y="46763"/>
                  <a:pt x="6099812" y="46763"/>
                </a:cubicBezTo>
                <a:cubicBezTo>
                  <a:pt x="6105524" y="47715"/>
                  <a:pt x="6111240" y="47715"/>
                  <a:pt x="6117908" y="47715"/>
                </a:cubicBezTo>
                <a:cubicBezTo>
                  <a:pt x="6123624" y="47715"/>
                  <a:pt x="6131244" y="48668"/>
                  <a:pt x="6138864" y="49620"/>
                </a:cubicBezTo>
                <a:cubicBezTo>
                  <a:pt x="6146484" y="49620"/>
                  <a:pt x="6155056" y="50573"/>
                  <a:pt x="6165532" y="51525"/>
                </a:cubicBezTo>
                <a:cubicBezTo>
                  <a:pt x="6175058" y="52478"/>
                  <a:pt x="6186488" y="54383"/>
                  <a:pt x="6199824" y="56288"/>
                </a:cubicBezTo>
                <a:lnTo>
                  <a:pt x="6175058" y="50573"/>
                </a:lnTo>
                <a:cubicBezTo>
                  <a:pt x="6166486" y="48668"/>
                  <a:pt x="6157912" y="47715"/>
                  <a:pt x="6149340" y="46763"/>
                </a:cubicBezTo>
                <a:lnTo>
                  <a:pt x="6123624" y="42953"/>
                </a:lnTo>
                <a:cubicBezTo>
                  <a:pt x="6115050" y="42000"/>
                  <a:pt x="6106478" y="42000"/>
                  <a:pt x="6097904" y="41048"/>
                </a:cubicBezTo>
                <a:cubicBezTo>
                  <a:pt x="6112192" y="40095"/>
                  <a:pt x="6094096" y="37238"/>
                  <a:pt x="6062664" y="34380"/>
                </a:cubicBezTo>
                <a:cubicBezTo>
                  <a:pt x="6047424" y="33428"/>
                  <a:pt x="6028372" y="32475"/>
                  <a:pt x="6008372" y="32475"/>
                </a:cubicBezTo>
                <a:cubicBezTo>
                  <a:pt x="5998846" y="33428"/>
                  <a:pt x="5988368" y="33428"/>
                  <a:pt x="5978844" y="33428"/>
                </a:cubicBezTo>
                <a:cubicBezTo>
                  <a:pt x="5974080" y="33428"/>
                  <a:pt x="5969318" y="33428"/>
                  <a:pt x="5964556" y="33428"/>
                </a:cubicBezTo>
                <a:cubicBezTo>
                  <a:pt x="5959792" y="33428"/>
                  <a:pt x="5955030" y="34380"/>
                  <a:pt x="5950268" y="34380"/>
                </a:cubicBezTo>
                <a:cubicBezTo>
                  <a:pt x="5961698" y="32475"/>
                  <a:pt x="5972176" y="30570"/>
                  <a:pt x="5983604" y="29618"/>
                </a:cubicBezTo>
                <a:lnTo>
                  <a:pt x="6016944" y="25808"/>
                </a:lnTo>
                <a:cubicBezTo>
                  <a:pt x="6028372" y="26760"/>
                  <a:pt x="6044566" y="27713"/>
                  <a:pt x="6061712" y="28665"/>
                </a:cubicBezTo>
                <a:cubicBezTo>
                  <a:pt x="6078856" y="29618"/>
                  <a:pt x="6097904" y="32475"/>
                  <a:pt x="6115050" y="34380"/>
                </a:cubicBezTo>
                <a:cubicBezTo>
                  <a:pt x="6143624" y="39143"/>
                  <a:pt x="6167438" y="42953"/>
                  <a:pt x="6174104" y="43905"/>
                </a:cubicBezTo>
                <a:cubicBezTo>
                  <a:pt x="6176012" y="43905"/>
                  <a:pt x="6181724" y="45810"/>
                  <a:pt x="6190298" y="48668"/>
                </a:cubicBezTo>
                <a:cubicBezTo>
                  <a:pt x="6196966" y="50573"/>
                  <a:pt x="6206492" y="53430"/>
                  <a:pt x="6216968" y="56288"/>
                </a:cubicBezTo>
                <a:cubicBezTo>
                  <a:pt x="6227446" y="59145"/>
                  <a:pt x="6239828" y="63908"/>
                  <a:pt x="6252212" y="68670"/>
                </a:cubicBezTo>
                <a:cubicBezTo>
                  <a:pt x="6258878" y="70576"/>
                  <a:pt x="6265546" y="72480"/>
                  <a:pt x="6272212" y="75338"/>
                </a:cubicBezTo>
                <a:cubicBezTo>
                  <a:pt x="6278880" y="78196"/>
                  <a:pt x="6285548" y="81053"/>
                  <a:pt x="6292216" y="83910"/>
                </a:cubicBezTo>
                <a:cubicBezTo>
                  <a:pt x="6305550" y="90578"/>
                  <a:pt x="6319838" y="95340"/>
                  <a:pt x="6333172" y="102960"/>
                </a:cubicBezTo>
                <a:cubicBezTo>
                  <a:pt x="6346508" y="110580"/>
                  <a:pt x="6359844" y="116296"/>
                  <a:pt x="6372224" y="123915"/>
                </a:cubicBezTo>
                <a:cubicBezTo>
                  <a:pt x="6384608" y="130583"/>
                  <a:pt x="6396038" y="138203"/>
                  <a:pt x="6406516" y="143918"/>
                </a:cubicBezTo>
                <a:cubicBezTo>
                  <a:pt x="6404612" y="142013"/>
                  <a:pt x="6392228" y="133440"/>
                  <a:pt x="6376036" y="122963"/>
                </a:cubicBezTo>
                <a:cubicBezTo>
                  <a:pt x="6368416" y="117248"/>
                  <a:pt x="6357938" y="113438"/>
                  <a:pt x="6348412" y="107723"/>
                </a:cubicBezTo>
                <a:cubicBezTo>
                  <a:pt x="6337936" y="102008"/>
                  <a:pt x="6328412" y="97246"/>
                  <a:pt x="6318886" y="92483"/>
                </a:cubicBezTo>
                <a:cubicBezTo>
                  <a:pt x="6280786" y="75338"/>
                  <a:pt x="6254116" y="62955"/>
                  <a:pt x="6298884" y="77243"/>
                </a:cubicBezTo>
                <a:cubicBezTo>
                  <a:pt x="6288404" y="73433"/>
                  <a:pt x="6279832" y="70576"/>
                  <a:pt x="6272212" y="67718"/>
                </a:cubicBezTo>
                <a:cubicBezTo>
                  <a:pt x="6264592" y="64860"/>
                  <a:pt x="6256972" y="62955"/>
                  <a:pt x="6250304" y="61050"/>
                </a:cubicBezTo>
                <a:cubicBezTo>
                  <a:pt x="6236972" y="57240"/>
                  <a:pt x="6225540" y="52478"/>
                  <a:pt x="6214112" y="49620"/>
                </a:cubicBezTo>
                <a:cubicBezTo>
                  <a:pt x="6202680" y="46763"/>
                  <a:pt x="6191250" y="43905"/>
                  <a:pt x="6176964" y="40095"/>
                </a:cubicBezTo>
                <a:cubicBezTo>
                  <a:pt x="6163628" y="37238"/>
                  <a:pt x="6146484" y="35333"/>
                  <a:pt x="6125528" y="31523"/>
                </a:cubicBezTo>
                <a:cubicBezTo>
                  <a:pt x="6166486" y="37238"/>
                  <a:pt x="6172200" y="36285"/>
                  <a:pt x="6175058" y="35333"/>
                </a:cubicBezTo>
                <a:cubicBezTo>
                  <a:pt x="6177916" y="34380"/>
                  <a:pt x="6177916" y="32475"/>
                  <a:pt x="6208396" y="38190"/>
                </a:cubicBezTo>
                <a:lnTo>
                  <a:pt x="6173152" y="30570"/>
                </a:lnTo>
                <a:lnTo>
                  <a:pt x="6137912" y="24855"/>
                </a:lnTo>
                <a:lnTo>
                  <a:pt x="6120766" y="21998"/>
                </a:lnTo>
                <a:lnTo>
                  <a:pt x="6102668" y="20093"/>
                </a:lnTo>
                <a:lnTo>
                  <a:pt x="6067424" y="17235"/>
                </a:lnTo>
                <a:cubicBezTo>
                  <a:pt x="6066472" y="17235"/>
                  <a:pt x="6078856" y="18188"/>
                  <a:pt x="6096000" y="19140"/>
                </a:cubicBezTo>
                <a:cubicBezTo>
                  <a:pt x="6104572" y="20093"/>
                  <a:pt x="6114098" y="21045"/>
                  <a:pt x="6124576" y="21998"/>
                </a:cubicBezTo>
                <a:cubicBezTo>
                  <a:pt x="6134100" y="22950"/>
                  <a:pt x="6144578" y="24855"/>
                  <a:pt x="6154104" y="25808"/>
                </a:cubicBezTo>
                <a:cubicBezTo>
                  <a:pt x="6172200" y="27713"/>
                  <a:pt x="6187440" y="30570"/>
                  <a:pt x="6191250" y="30570"/>
                </a:cubicBezTo>
                <a:cubicBezTo>
                  <a:pt x="6193156" y="30570"/>
                  <a:pt x="6191250" y="29618"/>
                  <a:pt x="6186488" y="27713"/>
                </a:cubicBezTo>
                <a:cubicBezTo>
                  <a:pt x="6184584" y="26760"/>
                  <a:pt x="6180772" y="25808"/>
                  <a:pt x="6176012" y="23903"/>
                </a:cubicBezTo>
                <a:cubicBezTo>
                  <a:pt x="6171248" y="22950"/>
                  <a:pt x="6165532" y="21998"/>
                  <a:pt x="6157912" y="20093"/>
                </a:cubicBezTo>
                <a:cubicBezTo>
                  <a:pt x="6143624" y="18188"/>
                  <a:pt x="6123624" y="14378"/>
                  <a:pt x="6100764" y="12473"/>
                </a:cubicBezTo>
                <a:cubicBezTo>
                  <a:pt x="6089332" y="10568"/>
                  <a:pt x="6076950" y="9615"/>
                  <a:pt x="6065520" y="8663"/>
                </a:cubicBezTo>
                <a:cubicBezTo>
                  <a:pt x="6053138" y="7710"/>
                  <a:pt x="6041708" y="7710"/>
                  <a:pt x="6030278" y="6758"/>
                </a:cubicBezTo>
                <a:cubicBezTo>
                  <a:pt x="6018848" y="6282"/>
                  <a:pt x="6007834" y="6103"/>
                  <a:pt x="5997730" y="6148"/>
                </a:cubicBezTo>
                <a:close/>
                <a:moveTo>
                  <a:pt x="6004560" y="90"/>
                </a:moveTo>
                <a:cubicBezTo>
                  <a:pt x="6066472" y="-862"/>
                  <a:pt x="6125528" y="5805"/>
                  <a:pt x="6174104" y="15330"/>
                </a:cubicBezTo>
                <a:cubicBezTo>
                  <a:pt x="6185536" y="18188"/>
                  <a:pt x="6197918" y="21045"/>
                  <a:pt x="6208396" y="23903"/>
                </a:cubicBezTo>
                <a:cubicBezTo>
                  <a:pt x="6218872" y="26760"/>
                  <a:pt x="6229350" y="28665"/>
                  <a:pt x="6238876" y="32475"/>
                </a:cubicBezTo>
                <a:cubicBezTo>
                  <a:pt x="6257924" y="39143"/>
                  <a:pt x="6274118" y="43905"/>
                  <a:pt x="6286500" y="49620"/>
                </a:cubicBezTo>
                <a:cubicBezTo>
                  <a:pt x="6276024" y="47715"/>
                  <a:pt x="6272212" y="47715"/>
                  <a:pt x="6274118" y="49620"/>
                </a:cubicBezTo>
                <a:cubicBezTo>
                  <a:pt x="6276024" y="50573"/>
                  <a:pt x="6282692" y="54383"/>
                  <a:pt x="6293168" y="60098"/>
                </a:cubicBezTo>
                <a:cubicBezTo>
                  <a:pt x="6314124" y="70576"/>
                  <a:pt x="6350318" y="87721"/>
                  <a:pt x="6387466" y="111533"/>
                </a:cubicBezTo>
                <a:cubicBezTo>
                  <a:pt x="6396038" y="117248"/>
                  <a:pt x="6405564" y="123915"/>
                  <a:pt x="6415088" y="129630"/>
                </a:cubicBezTo>
                <a:cubicBezTo>
                  <a:pt x="6424612" y="135346"/>
                  <a:pt x="6434138" y="142965"/>
                  <a:pt x="6442712" y="149633"/>
                </a:cubicBezTo>
                <a:cubicBezTo>
                  <a:pt x="6460808" y="163921"/>
                  <a:pt x="6477000" y="178208"/>
                  <a:pt x="6490336" y="192496"/>
                </a:cubicBezTo>
                <a:cubicBezTo>
                  <a:pt x="6517958" y="220118"/>
                  <a:pt x="6536056" y="245836"/>
                  <a:pt x="6539866" y="255361"/>
                </a:cubicBezTo>
                <a:cubicBezTo>
                  <a:pt x="6537960" y="250598"/>
                  <a:pt x="6550344" y="263933"/>
                  <a:pt x="6563678" y="281078"/>
                </a:cubicBezTo>
                <a:cubicBezTo>
                  <a:pt x="6577012" y="298223"/>
                  <a:pt x="6590348" y="319178"/>
                  <a:pt x="6594158" y="323941"/>
                </a:cubicBezTo>
                <a:cubicBezTo>
                  <a:pt x="6602730" y="341086"/>
                  <a:pt x="6617018" y="368708"/>
                  <a:pt x="6632258" y="398236"/>
                </a:cubicBezTo>
                <a:cubicBezTo>
                  <a:pt x="6623686" y="378233"/>
                  <a:pt x="6620828" y="371566"/>
                  <a:pt x="6621780" y="369661"/>
                </a:cubicBezTo>
                <a:cubicBezTo>
                  <a:pt x="6622732" y="368708"/>
                  <a:pt x="6626544" y="372518"/>
                  <a:pt x="6628448" y="374423"/>
                </a:cubicBezTo>
                <a:cubicBezTo>
                  <a:pt x="6630352" y="376328"/>
                  <a:pt x="6631304" y="376328"/>
                  <a:pt x="6626544" y="365851"/>
                </a:cubicBezTo>
                <a:cubicBezTo>
                  <a:pt x="6624638" y="360136"/>
                  <a:pt x="6620828" y="352516"/>
                  <a:pt x="6614160" y="342038"/>
                </a:cubicBezTo>
                <a:cubicBezTo>
                  <a:pt x="6608446" y="330608"/>
                  <a:pt x="6599872" y="317273"/>
                  <a:pt x="6587492" y="299176"/>
                </a:cubicBezTo>
                <a:cubicBezTo>
                  <a:pt x="6595112" y="307748"/>
                  <a:pt x="6601778" y="317273"/>
                  <a:pt x="6608446" y="326798"/>
                </a:cubicBezTo>
                <a:cubicBezTo>
                  <a:pt x="6615112" y="336323"/>
                  <a:pt x="6621780" y="346801"/>
                  <a:pt x="6628448" y="358231"/>
                </a:cubicBezTo>
                <a:cubicBezTo>
                  <a:pt x="6641784" y="381091"/>
                  <a:pt x="6654166" y="406808"/>
                  <a:pt x="6666548" y="436336"/>
                </a:cubicBezTo>
                <a:cubicBezTo>
                  <a:pt x="6677978" y="465863"/>
                  <a:pt x="6688456" y="500153"/>
                  <a:pt x="6696076" y="539206"/>
                </a:cubicBezTo>
                <a:cubicBezTo>
                  <a:pt x="6703696" y="578258"/>
                  <a:pt x="6707504" y="623026"/>
                  <a:pt x="6697028" y="667793"/>
                </a:cubicBezTo>
                <a:lnTo>
                  <a:pt x="6692266" y="663983"/>
                </a:lnTo>
                <a:cubicBezTo>
                  <a:pt x="6696076" y="612548"/>
                  <a:pt x="6693218" y="560161"/>
                  <a:pt x="6682740" y="509678"/>
                </a:cubicBezTo>
                <a:cubicBezTo>
                  <a:pt x="6681788" y="517298"/>
                  <a:pt x="6677978" y="502058"/>
                  <a:pt x="6672264" y="481103"/>
                </a:cubicBezTo>
                <a:cubicBezTo>
                  <a:pt x="6669404" y="470626"/>
                  <a:pt x="6665596" y="459195"/>
                  <a:pt x="6661786" y="447766"/>
                </a:cubicBezTo>
                <a:cubicBezTo>
                  <a:pt x="6657024" y="437288"/>
                  <a:pt x="6653212" y="426811"/>
                  <a:pt x="6650356" y="419191"/>
                </a:cubicBezTo>
                <a:cubicBezTo>
                  <a:pt x="6673216" y="486818"/>
                  <a:pt x="6676072" y="520156"/>
                  <a:pt x="6677978" y="534443"/>
                </a:cubicBezTo>
                <a:cubicBezTo>
                  <a:pt x="6678930" y="549683"/>
                  <a:pt x="6677024" y="544921"/>
                  <a:pt x="6675120" y="541111"/>
                </a:cubicBezTo>
                <a:cubicBezTo>
                  <a:pt x="6673216" y="537301"/>
                  <a:pt x="6671312" y="533491"/>
                  <a:pt x="6673216" y="548731"/>
                </a:cubicBezTo>
                <a:cubicBezTo>
                  <a:pt x="6674168" y="556351"/>
                  <a:pt x="6675120" y="568733"/>
                  <a:pt x="6677024" y="587783"/>
                </a:cubicBezTo>
                <a:cubicBezTo>
                  <a:pt x="6677978" y="606833"/>
                  <a:pt x="6679884" y="633503"/>
                  <a:pt x="6677024" y="669698"/>
                </a:cubicBezTo>
                <a:cubicBezTo>
                  <a:pt x="6677024" y="683985"/>
                  <a:pt x="6677978" y="685891"/>
                  <a:pt x="6677024" y="694463"/>
                </a:cubicBezTo>
                <a:cubicBezTo>
                  <a:pt x="6675120" y="701131"/>
                  <a:pt x="6675120" y="712560"/>
                  <a:pt x="6669404" y="738278"/>
                </a:cubicBezTo>
                <a:cubicBezTo>
                  <a:pt x="6671312" y="730658"/>
                  <a:pt x="6671312" y="725896"/>
                  <a:pt x="6670358" y="726848"/>
                </a:cubicBezTo>
                <a:cubicBezTo>
                  <a:pt x="6669404" y="727801"/>
                  <a:pt x="6666548" y="740183"/>
                  <a:pt x="6658928" y="767806"/>
                </a:cubicBezTo>
                <a:cubicBezTo>
                  <a:pt x="6657024" y="776378"/>
                  <a:pt x="6654166" y="785903"/>
                  <a:pt x="6652260" y="794476"/>
                </a:cubicBezTo>
                <a:lnTo>
                  <a:pt x="6643688" y="821146"/>
                </a:lnTo>
                <a:cubicBezTo>
                  <a:pt x="6631304" y="843053"/>
                  <a:pt x="6629400" y="844958"/>
                  <a:pt x="6632258" y="835433"/>
                </a:cubicBezTo>
                <a:cubicBezTo>
                  <a:pt x="6635116" y="826860"/>
                  <a:pt x="6643688" y="806858"/>
                  <a:pt x="6650356" y="785903"/>
                </a:cubicBezTo>
                <a:cubicBezTo>
                  <a:pt x="6652260" y="781141"/>
                  <a:pt x="6653212" y="775426"/>
                  <a:pt x="6655118" y="770663"/>
                </a:cubicBezTo>
                <a:cubicBezTo>
                  <a:pt x="6657024" y="764948"/>
                  <a:pt x="6657976" y="760185"/>
                  <a:pt x="6658928" y="755423"/>
                </a:cubicBezTo>
                <a:cubicBezTo>
                  <a:pt x="6661786" y="746851"/>
                  <a:pt x="6662738" y="738278"/>
                  <a:pt x="6663692" y="732563"/>
                </a:cubicBezTo>
                <a:cubicBezTo>
                  <a:pt x="6665596" y="721133"/>
                  <a:pt x="6664644" y="721133"/>
                  <a:pt x="6658928" y="741135"/>
                </a:cubicBezTo>
                <a:cubicBezTo>
                  <a:pt x="6664644" y="714466"/>
                  <a:pt x="6668452" y="682081"/>
                  <a:pt x="6668452" y="649696"/>
                </a:cubicBezTo>
                <a:cubicBezTo>
                  <a:pt x="6669404" y="617310"/>
                  <a:pt x="6666548" y="584926"/>
                  <a:pt x="6661786" y="557303"/>
                </a:cubicBezTo>
                <a:cubicBezTo>
                  <a:pt x="6652260" y="502058"/>
                  <a:pt x="6637972" y="466816"/>
                  <a:pt x="6639878" y="483961"/>
                </a:cubicBezTo>
                <a:cubicBezTo>
                  <a:pt x="6650356" y="525871"/>
                  <a:pt x="6656072" y="557303"/>
                  <a:pt x="6658928" y="583021"/>
                </a:cubicBezTo>
                <a:cubicBezTo>
                  <a:pt x="6661786" y="608738"/>
                  <a:pt x="6663692" y="628741"/>
                  <a:pt x="6664644" y="648743"/>
                </a:cubicBezTo>
                <a:cubicBezTo>
                  <a:pt x="6664644" y="653506"/>
                  <a:pt x="6664644" y="659221"/>
                  <a:pt x="6664644" y="663983"/>
                </a:cubicBezTo>
                <a:cubicBezTo>
                  <a:pt x="6663692" y="669698"/>
                  <a:pt x="6663692" y="674460"/>
                  <a:pt x="6663692" y="680176"/>
                </a:cubicBezTo>
                <a:cubicBezTo>
                  <a:pt x="6663692" y="690653"/>
                  <a:pt x="6662738" y="703035"/>
                  <a:pt x="6660832" y="716371"/>
                </a:cubicBezTo>
                <a:cubicBezTo>
                  <a:pt x="6656072" y="743041"/>
                  <a:pt x="6649404" y="776378"/>
                  <a:pt x="6629400" y="819241"/>
                </a:cubicBezTo>
                <a:lnTo>
                  <a:pt x="6617972" y="836385"/>
                </a:lnTo>
                <a:cubicBezTo>
                  <a:pt x="6611304" y="851626"/>
                  <a:pt x="6605588" y="863056"/>
                  <a:pt x="6599872" y="872581"/>
                </a:cubicBezTo>
                <a:cubicBezTo>
                  <a:pt x="6597968" y="877343"/>
                  <a:pt x="6595112" y="882106"/>
                  <a:pt x="6593204" y="885916"/>
                </a:cubicBezTo>
                <a:cubicBezTo>
                  <a:pt x="6591300" y="889726"/>
                  <a:pt x="6589396" y="892583"/>
                  <a:pt x="6587492" y="896393"/>
                </a:cubicBezTo>
                <a:cubicBezTo>
                  <a:pt x="6579872" y="909728"/>
                  <a:pt x="6574156" y="920206"/>
                  <a:pt x="6563678" y="934493"/>
                </a:cubicBezTo>
                <a:cubicBezTo>
                  <a:pt x="6559868" y="935446"/>
                  <a:pt x="6548438" y="948781"/>
                  <a:pt x="6518912" y="977356"/>
                </a:cubicBezTo>
                <a:cubicBezTo>
                  <a:pt x="6481764" y="1018313"/>
                  <a:pt x="6448424" y="1047841"/>
                  <a:pt x="6415088" y="1076416"/>
                </a:cubicBezTo>
                <a:cubicBezTo>
                  <a:pt x="6381750" y="1104991"/>
                  <a:pt x="6349366" y="1131661"/>
                  <a:pt x="6314124" y="1164998"/>
                </a:cubicBezTo>
                <a:cubicBezTo>
                  <a:pt x="6363652" y="1124041"/>
                  <a:pt x="6400800" y="1095466"/>
                  <a:pt x="6430328" y="1071653"/>
                </a:cubicBezTo>
                <a:cubicBezTo>
                  <a:pt x="6459856" y="1047841"/>
                  <a:pt x="6482716" y="1029743"/>
                  <a:pt x="6504624" y="1010693"/>
                </a:cubicBezTo>
                <a:cubicBezTo>
                  <a:pt x="6527484" y="990691"/>
                  <a:pt x="6549392" y="970688"/>
                  <a:pt x="6576060" y="939256"/>
                </a:cubicBezTo>
                <a:cubicBezTo>
                  <a:pt x="6582728" y="931159"/>
                  <a:pt x="6589634" y="922587"/>
                  <a:pt x="6596660" y="913062"/>
                </a:cubicBezTo>
                <a:lnTo>
                  <a:pt x="6616368" y="883553"/>
                </a:lnTo>
                <a:lnTo>
                  <a:pt x="6592252" y="923063"/>
                </a:lnTo>
                <a:cubicBezTo>
                  <a:pt x="6557012" y="969735"/>
                  <a:pt x="6518912" y="1006883"/>
                  <a:pt x="6517004" y="1013551"/>
                </a:cubicBezTo>
                <a:lnTo>
                  <a:pt x="6515100" y="1007835"/>
                </a:lnTo>
                <a:cubicBezTo>
                  <a:pt x="6450330" y="1071653"/>
                  <a:pt x="6377940" y="1124993"/>
                  <a:pt x="6295072" y="1191668"/>
                </a:cubicBezTo>
                <a:cubicBezTo>
                  <a:pt x="6311266" y="1176428"/>
                  <a:pt x="6327458" y="1162141"/>
                  <a:pt x="6344604" y="1147853"/>
                </a:cubicBezTo>
                <a:cubicBezTo>
                  <a:pt x="6289358" y="1194526"/>
                  <a:pt x="6244592" y="1230721"/>
                  <a:pt x="6209348" y="1269773"/>
                </a:cubicBezTo>
                <a:cubicBezTo>
                  <a:pt x="6191726" y="1289299"/>
                  <a:pt x="6176724" y="1309540"/>
                  <a:pt x="6165294" y="1330971"/>
                </a:cubicBezTo>
                <a:lnTo>
                  <a:pt x="6155640" y="1360136"/>
                </a:lnTo>
                <a:lnTo>
                  <a:pt x="6152198" y="1367881"/>
                </a:lnTo>
                <a:lnTo>
                  <a:pt x="6150004" y="1377161"/>
                </a:lnTo>
                <a:lnTo>
                  <a:pt x="6142672" y="1399313"/>
                </a:lnTo>
                <a:lnTo>
                  <a:pt x="6148298" y="1384385"/>
                </a:lnTo>
                <a:lnTo>
                  <a:pt x="6139816" y="1420268"/>
                </a:lnTo>
                <a:cubicBezTo>
                  <a:pt x="6135052" y="1456463"/>
                  <a:pt x="6138864" y="1493611"/>
                  <a:pt x="6148388" y="1528853"/>
                </a:cubicBezTo>
                <a:lnTo>
                  <a:pt x="6155056" y="1546951"/>
                </a:lnTo>
                <a:lnTo>
                  <a:pt x="6162676" y="1565048"/>
                </a:lnTo>
                <a:cubicBezTo>
                  <a:pt x="6165532" y="1571715"/>
                  <a:pt x="6168392" y="1577431"/>
                  <a:pt x="6171248" y="1583146"/>
                </a:cubicBezTo>
                <a:lnTo>
                  <a:pt x="6179820" y="1601243"/>
                </a:lnTo>
                <a:cubicBezTo>
                  <a:pt x="6192204" y="1625056"/>
                  <a:pt x="6205538" y="1648868"/>
                  <a:pt x="6219824" y="1672681"/>
                </a:cubicBezTo>
                <a:cubicBezTo>
                  <a:pt x="6218872" y="1671728"/>
                  <a:pt x="6230304" y="1695540"/>
                  <a:pt x="6238876" y="1714590"/>
                </a:cubicBezTo>
                <a:cubicBezTo>
                  <a:pt x="6247448" y="1733640"/>
                  <a:pt x="6252212" y="1746976"/>
                  <a:pt x="6238876" y="1724115"/>
                </a:cubicBezTo>
                <a:cubicBezTo>
                  <a:pt x="6265546" y="1780313"/>
                  <a:pt x="6283644" y="1825081"/>
                  <a:pt x="6296024" y="1866038"/>
                </a:cubicBezTo>
                <a:cubicBezTo>
                  <a:pt x="6308408" y="1906996"/>
                  <a:pt x="6313172" y="1944143"/>
                  <a:pt x="6312218" y="1984148"/>
                </a:cubicBezTo>
                <a:cubicBezTo>
                  <a:pt x="6311266" y="2002246"/>
                  <a:pt x="6308408" y="2012723"/>
                  <a:pt x="6307456" y="2019390"/>
                </a:cubicBezTo>
                <a:cubicBezTo>
                  <a:pt x="6305550" y="2025106"/>
                  <a:pt x="6305550" y="2027011"/>
                  <a:pt x="6305550" y="2024153"/>
                </a:cubicBezTo>
                <a:cubicBezTo>
                  <a:pt x="6305550" y="2022248"/>
                  <a:pt x="6306504" y="2015581"/>
                  <a:pt x="6307456" y="2007008"/>
                </a:cubicBezTo>
                <a:cubicBezTo>
                  <a:pt x="6308408" y="1998436"/>
                  <a:pt x="6309360" y="1987006"/>
                  <a:pt x="6309360" y="1974623"/>
                </a:cubicBezTo>
                <a:cubicBezTo>
                  <a:pt x="6309360" y="1948906"/>
                  <a:pt x="6306504" y="1919378"/>
                  <a:pt x="6301740" y="1895565"/>
                </a:cubicBezTo>
                <a:cubicBezTo>
                  <a:pt x="6298884" y="1884136"/>
                  <a:pt x="6296024" y="1873658"/>
                  <a:pt x="6294120" y="1866038"/>
                </a:cubicBezTo>
                <a:cubicBezTo>
                  <a:pt x="6291264" y="1858418"/>
                  <a:pt x="6288404" y="1852703"/>
                  <a:pt x="6287452" y="1851751"/>
                </a:cubicBezTo>
                <a:cubicBezTo>
                  <a:pt x="6291264" y="1862228"/>
                  <a:pt x="6293168" y="1874611"/>
                  <a:pt x="6296024" y="1886040"/>
                </a:cubicBezTo>
                <a:cubicBezTo>
                  <a:pt x="6298884" y="1897471"/>
                  <a:pt x="6299836" y="1908901"/>
                  <a:pt x="6301740" y="1921283"/>
                </a:cubicBezTo>
                <a:cubicBezTo>
                  <a:pt x="6303646" y="1946048"/>
                  <a:pt x="6304598" y="1969861"/>
                  <a:pt x="6302692" y="1993673"/>
                </a:cubicBezTo>
                <a:cubicBezTo>
                  <a:pt x="6300788" y="2017486"/>
                  <a:pt x="6296978" y="2041298"/>
                  <a:pt x="6291264" y="2063206"/>
                </a:cubicBezTo>
                <a:cubicBezTo>
                  <a:pt x="6285548" y="2086065"/>
                  <a:pt x="6277928" y="2107021"/>
                  <a:pt x="6269356" y="2127023"/>
                </a:cubicBezTo>
                <a:cubicBezTo>
                  <a:pt x="6235066" y="2207033"/>
                  <a:pt x="6185536" y="2265136"/>
                  <a:pt x="6150292" y="2303236"/>
                </a:cubicBezTo>
                <a:cubicBezTo>
                  <a:pt x="6177916" y="2277518"/>
                  <a:pt x="6189346" y="2264183"/>
                  <a:pt x="6189346" y="2266088"/>
                </a:cubicBezTo>
                <a:cubicBezTo>
                  <a:pt x="6188392" y="2267041"/>
                  <a:pt x="6184584" y="2270851"/>
                  <a:pt x="6178868" y="2277518"/>
                </a:cubicBezTo>
                <a:cubicBezTo>
                  <a:pt x="6173152" y="2283233"/>
                  <a:pt x="6165532" y="2291806"/>
                  <a:pt x="6156960" y="2300378"/>
                </a:cubicBezTo>
                <a:cubicBezTo>
                  <a:pt x="6139816" y="2317523"/>
                  <a:pt x="6118860" y="2336573"/>
                  <a:pt x="6102668" y="2349908"/>
                </a:cubicBezTo>
                <a:cubicBezTo>
                  <a:pt x="6096000" y="2356576"/>
                  <a:pt x="6089332" y="2363243"/>
                  <a:pt x="6082666" y="2369911"/>
                </a:cubicBezTo>
                <a:cubicBezTo>
                  <a:pt x="6068378" y="2379436"/>
                  <a:pt x="6057900" y="2386103"/>
                  <a:pt x="6051232" y="2389913"/>
                </a:cubicBezTo>
                <a:cubicBezTo>
                  <a:pt x="6044566" y="2393723"/>
                  <a:pt x="6041708" y="2395628"/>
                  <a:pt x="6041708" y="2394676"/>
                </a:cubicBezTo>
                <a:cubicBezTo>
                  <a:pt x="6041708" y="2393723"/>
                  <a:pt x="6055996" y="2383246"/>
                  <a:pt x="6077904" y="2365148"/>
                </a:cubicBezTo>
                <a:cubicBezTo>
                  <a:pt x="6051232" y="2385151"/>
                  <a:pt x="6022658" y="2406106"/>
                  <a:pt x="5992178" y="2424203"/>
                </a:cubicBezTo>
                <a:cubicBezTo>
                  <a:pt x="5961698" y="2443253"/>
                  <a:pt x="5929312" y="2459446"/>
                  <a:pt x="5897880" y="2469923"/>
                </a:cubicBezTo>
                <a:cubicBezTo>
                  <a:pt x="5947412" y="2446111"/>
                  <a:pt x="6002656" y="2416583"/>
                  <a:pt x="6049328" y="2384198"/>
                </a:cubicBezTo>
                <a:lnTo>
                  <a:pt x="6081378" y="2359914"/>
                </a:lnTo>
                <a:lnTo>
                  <a:pt x="6095404" y="2349670"/>
                </a:lnTo>
                <a:lnTo>
                  <a:pt x="6098046" y="2347285"/>
                </a:lnTo>
                <a:lnTo>
                  <a:pt x="6111240" y="2337288"/>
                </a:lnTo>
                <a:cubicBezTo>
                  <a:pt x="6128862" y="2322286"/>
                  <a:pt x="6143148" y="2308475"/>
                  <a:pt x="6153150" y="2297521"/>
                </a:cubicBezTo>
                <a:lnTo>
                  <a:pt x="6098046" y="2347285"/>
                </a:lnTo>
                <a:lnTo>
                  <a:pt x="6081378" y="2359914"/>
                </a:lnTo>
                <a:lnTo>
                  <a:pt x="6045518" y="2386103"/>
                </a:lnTo>
                <a:cubicBezTo>
                  <a:pt x="6015038" y="2406106"/>
                  <a:pt x="5987416" y="2420393"/>
                  <a:pt x="5957888" y="2434681"/>
                </a:cubicBezTo>
                <a:cubicBezTo>
                  <a:pt x="5928360" y="2448016"/>
                  <a:pt x="5895976" y="2462303"/>
                  <a:pt x="5854066" y="2476591"/>
                </a:cubicBezTo>
                <a:cubicBezTo>
                  <a:pt x="5812156" y="2490878"/>
                  <a:pt x="5760720" y="2505166"/>
                  <a:pt x="5692140" y="2522311"/>
                </a:cubicBezTo>
                <a:cubicBezTo>
                  <a:pt x="5688330" y="2522311"/>
                  <a:pt x="5735004" y="2508023"/>
                  <a:pt x="5681664" y="2520406"/>
                </a:cubicBezTo>
                <a:cubicBezTo>
                  <a:pt x="5620704" y="2533741"/>
                  <a:pt x="5613084" y="2536598"/>
                  <a:pt x="5615940" y="2538503"/>
                </a:cubicBezTo>
                <a:cubicBezTo>
                  <a:pt x="5619750" y="2540408"/>
                  <a:pt x="5633086" y="2539456"/>
                  <a:pt x="5614036" y="2545171"/>
                </a:cubicBezTo>
                <a:cubicBezTo>
                  <a:pt x="5709286" y="2525168"/>
                  <a:pt x="5754052" y="2515643"/>
                  <a:pt x="5809298" y="2503261"/>
                </a:cubicBezTo>
                <a:lnTo>
                  <a:pt x="5784532" y="2513738"/>
                </a:lnTo>
                <a:cubicBezTo>
                  <a:pt x="5779772" y="2513738"/>
                  <a:pt x="5720716" y="2529931"/>
                  <a:pt x="5702618" y="2531836"/>
                </a:cubicBezTo>
                <a:lnTo>
                  <a:pt x="5688330" y="2540408"/>
                </a:lnTo>
                <a:cubicBezTo>
                  <a:pt x="5691188" y="2536598"/>
                  <a:pt x="5668328" y="2539456"/>
                  <a:pt x="5635944" y="2544218"/>
                </a:cubicBezTo>
                <a:cubicBezTo>
                  <a:pt x="5603558" y="2548981"/>
                  <a:pt x="5561648" y="2556601"/>
                  <a:pt x="5524500" y="2564221"/>
                </a:cubicBezTo>
                <a:cubicBezTo>
                  <a:pt x="5599748" y="2553743"/>
                  <a:pt x="5579746" y="2557553"/>
                  <a:pt x="5601652" y="2560411"/>
                </a:cubicBezTo>
                <a:cubicBezTo>
                  <a:pt x="5550218" y="2573746"/>
                  <a:pt x="5520692" y="2577556"/>
                  <a:pt x="5489258" y="2581366"/>
                </a:cubicBezTo>
                <a:cubicBezTo>
                  <a:pt x="5457824" y="2585176"/>
                  <a:pt x="5425440" y="2589938"/>
                  <a:pt x="5369244" y="2605178"/>
                </a:cubicBezTo>
                <a:cubicBezTo>
                  <a:pt x="5376864" y="2601368"/>
                  <a:pt x="5476876" y="2579461"/>
                  <a:pt x="5390198" y="2595653"/>
                </a:cubicBezTo>
                <a:cubicBezTo>
                  <a:pt x="5354004" y="2602321"/>
                  <a:pt x="5339716" y="2608036"/>
                  <a:pt x="5327332" y="2611846"/>
                </a:cubicBezTo>
                <a:cubicBezTo>
                  <a:pt x="5321618" y="2614703"/>
                  <a:pt x="5315904" y="2616608"/>
                  <a:pt x="5309236" y="2618513"/>
                </a:cubicBezTo>
                <a:cubicBezTo>
                  <a:pt x="5302568" y="2620418"/>
                  <a:pt x="5294948" y="2623276"/>
                  <a:pt x="5283518" y="2627086"/>
                </a:cubicBezTo>
                <a:cubicBezTo>
                  <a:pt x="5309236" y="2616608"/>
                  <a:pt x="5318760" y="2612798"/>
                  <a:pt x="5328286" y="2608036"/>
                </a:cubicBezTo>
                <a:cubicBezTo>
                  <a:pt x="5337812" y="2603273"/>
                  <a:pt x="5348288" y="2597558"/>
                  <a:pt x="5376864" y="2588986"/>
                </a:cubicBezTo>
                <a:cubicBezTo>
                  <a:pt x="5440680" y="2575651"/>
                  <a:pt x="5454016" y="2573746"/>
                  <a:pt x="5466398" y="2570888"/>
                </a:cubicBezTo>
                <a:cubicBezTo>
                  <a:pt x="5478780" y="2568031"/>
                  <a:pt x="5491164" y="2566126"/>
                  <a:pt x="5554028" y="2552791"/>
                </a:cubicBezTo>
                <a:lnTo>
                  <a:pt x="5446396" y="2568983"/>
                </a:lnTo>
                <a:cubicBezTo>
                  <a:pt x="5555932" y="2548028"/>
                  <a:pt x="5525452" y="2548981"/>
                  <a:pt x="5534024" y="2545171"/>
                </a:cubicBezTo>
                <a:cubicBezTo>
                  <a:pt x="5440680" y="2559458"/>
                  <a:pt x="5405438" y="2568983"/>
                  <a:pt x="5379720" y="2576603"/>
                </a:cubicBezTo>
                <a:cubicBezTo>
                  <a:pt x="5354004" y="2585176"/>
                  <a:pt x="5335904" y="2590891"/>
                  <a:pt x="5277804" y="2606131"/>
                </a:cubicBezTo>
                <a:cubicBezTo>
                  <a:pt x="5250180" y="2615656"/>
                  <a:pt x="5277804" y="2608036"/>
                  <a:pt x="5300664" y="2602321"/>
                </a:cubicBezTo>
                <a:cubicBezTo>
                  <a:pt x="5323524" y="2597558"/>
                  <a:pt x="5343524" y="2592796"/>
                  <a:pt x="5299712" y="2605178"/>
                </a:cubicBezTo>
                <a:cubicBezTo>
                  <a:pt x="5245418" y="2619466"/>
                  <a:pt x="5240656" y="2623276"/>
                  <a:pt x="5233036" y="2626133"/>
                </a:cubicBezTo>
                <a:cubicBezTo>
                  <a:pt x="5226368" y="2629943"/>
                  <a:pt x="5216844" y="2633753"/>
                  <a:pt x="5159692" y="2656613"/>
                </a:cubicBezTo>
                <a:cubicBezTo>
                  <a:pt x="5165408" y="2653756"/>
                  <a:pt x="5171124" y="2649946"/>
                  <a:pt x="5177792" y="2647088"/>
                </a:cubicBezTo>
                <a:cubicBezTo>
                  <a:pt x="5141596" y="2658518"/>
                  <a:pt x="5108258" y="2676616"/>
                  <a:pt x="5071112" y="2697571"/>
                </a:cubicBezTo>
                <a:cubicBezTo>
                  <a:pt x="5051108" y="2709001"/>
                  <a:pt x="5064444" y="2707096"/>
                  <a:pt x="5062538" y="2712811"/>
                </a:cubicBezTo>
                <a:cubicBezTo>
                  <a:pt x="5061586" y="2715668"/>
                  <a:pt x="5056824" y="2721383"/>
                  <a:pt x="5041584" y="2731861"/>
                </a:cubicBezTo>
                <a:cubicBezTo>
                  <a:pt x="5033964" y="2737576"/>
                  <a:pt x="5024438" y="2745196"/>
                  <a:pt x="5011104" y="2753768"/>
                </a:cubicBezTo>
                <a:cubicBezTo>
                  <a:pt x="4998720" y="2763293"/>
                  <a:pt x="4982528" y="2774723"/>
                  <a:pt x="4963478" y="2789963"/>
                </a:cubicBezTo>
                <a:cubicBezTo>
                  <a:pt x="4957764" y="2796631"/>
                  <a:pt x="4952048" y="2804251"/>
                  <a:pt x="4946332" y="2810918"/>
                </a:cubicBezTo>
                <a:cubicBezTo>
                  <a:pt x="4903472" y="2846161"/>
                  <a:pt x="4869180" y="2878546"/>
                  <a:pt x="4838700" y="2909026"/>
                </a:cubicBezTo>
                <a:cubicBezTo>
                  <a:pt x="4808220" y="2939506"/>
                  <a:pt x="4782504" y="2967128"/>
                  <a:pt x="4756786" y="2994751"/>
                </a:cubicBezTo>
                <a:cubicBezTo>
                  <a:pt x="4706304" y="3049996"/>
                  <a:pt x="4656772" y="3104288"/>
                  <a:pt x="4590098" y="3181441"/>
                </a:cubicBezTo>
                <a:cubicBezTo>
                  <a:pt x="4578668" y="3191918"/>
                  <a:pt x="4594860" y="3172868"/>
                  <a:pt x="4602480" y="3163343"/>
                </a:cubicBezTo>
                <a:cubicBezTo>
                  <a:pt x="4555808" y="3217636"/>
                  <a:pt x="4497704" y="3285263"/>
                  <a:pt x="4446270" y="3350986"/>
                </a:cubicBezTo>
                <a:cubicBezTo>
                  <a:pt x="4394836" y="3416708"/>
                  <a:pt x="4350068" y="3481478"/>
                  <a:pt x="4324352" y="3525293"/>
                </a:cubicBezTo>
                <a:cubicBezTo>
                  <a:pt x="4318636" y="3534818"/>
                  <a:pt x="4309112" y="3547201"/>
                  <a:pt x="4300538" y="3561488"/>
                </a:cubicBezTo>
                <a:cubicBezTo>
                  <a:pt x="4291966" y="3575776"/>
                  <a:pt x="4282440" y="3590063"/>
                  <a:pt x="4274820" y="3602446"/>
                </a:cubicBezTo>
                <a:cubicBezTo>
                  <a:pt x="4259580" y="3627211"/>
                  <a:pt x="4250056" y="3642451"/>
                  <a:pt x="4259580" y="3622448"/>
                </a:cubicBezTo>
                <a:cubicBezTo>
                  <a:pt x="4250056" y="3641498"/>
                  <a:pt x="4238626" y="3663406"/>
                  <a:pt x="4228148" y="3685313"/>
                </a:cubicBezTo>
                <a:cubicBezTo>
                  <a:pt x="4225292" y="3687218"/>
                  <a:pt x="4231004" y="3674836"/>
                  <a:pt x="4237672" y="3661501"/>
                </a:cubicBezTo>
                <a:cubicBezTo>
                  <a:pt x="4244340" y="3648166"/>
                  <a:pt x="4251960" y="3633878"/>
                  <a:pt x="4251008" y="3632926"/>
                </a:cubicBezTo>
                <a:cubicBezTo>
                  <a:pt x="4244340" y="3644356"/>
                  <a:pt x="4239578" y="3651023"/>
                  <a:pt x="4237672" y="3655786"/>
                </a:cubicBezTo>
                <a:cubicBezTo>
                  <a:pt x="4240530" y="3646261"/>
                  <a:pt x="4235768" y="3650071"/>
                  <a:pt x="4236720" y="3644356"/>
                </a:cubicBezTo>
                <a:cubicBezTo>
                  <a:pt x="4237672" y="3640546"/>
                  <a:pt x="4240530" y="3633878"/>
                  <a:pt x="4247198" y="3619591"/>
                </a:cubicBezTo>
                <a:cubicBezTo>
                  <a:pt x="4251008" y="3612923"/>
                  <a:pt x="4254818" y="3603398"/>
                  <a:pt x="4261486" y="3591968"/>
                </a:cubicBezTo>
                <a:cubicBezTo>
                  <a:pt x="4268152" y="3580538"/>
                  <a:pt x="4276726" y="3567203"/>
                  <a:pt x="4286252" y="3550058"/>
                </a:cubicBezTo>
                <a:cubicBezTo>
                  <a:pt x="4305300" y="3525293"/>
                  <a:pt x="4291012" y="3549106"/>
                  <a:pt x="4275772" y="3574823"/>
                </a:cubicBezTo>
                <a:cubicBezTo>
                  <a:pt x="4259580" y="3600541"/>
                  <a:pt x="4245292" y="3630068"/>
                  <a:pt x="4256724" y="3616733"/>
                </a:cubicBezTo>
                <a:cubicBezTo>
                  <a:pt x="4269104" y="3594826"/>
                  <a:pt x="4274820" y="3585301"/>
                  <a:pt x="4276726" y="3579586"/>
                </a:cubicBezTo>
                <a:cubicBezTo>
                  <a:pt x="4278630" y="3573871"/>
                  <a:pt x="4277678" y="3573871"/>
                  <a:pt x="4278630" y="3571966"/>
                </a:cubicBezTo>
                <a:cubicBezTo>
                  <a:pt x="4294824" y="3544343"/>
                  <a:pt x="4304348" y="3531008"/>
                  <a:pt x="4309112" y="3525293"/>
                </a:cubicBezTo>
                <a:cubicBezTo>
                  <a:pt x="4313872" y="3519578"/>
                  <a:pt x="4313872" y="3521483"/>
                  <a:pt x="4313872" y="3523388"/>
                </a:cubicBezTo>
                <a:cubicBezTo>
                  <a:pt x="4325304" y="3500528"/>
                  <a:pt x="4375786" y="3434806"/>
                  <a:pt x="4393884" y="3404326"/>
                </a:cubicBezTo>
                <a:cubicBezTo>
                  <a:pt x="4411980" y="3378608"/>
                  <a:pt x="4422458" y="3366226"/>
                  <a:pt x="4427220" y="3361463"/>
                </a:cubicBezTo>
                <a:cubicBezTo>
                  <a:pt x="4431984" y="3356701"/>
                  <a:pt x="4431030" y="3358606"/>
                  <a:pt x="4429126" y="3362416"/>
                </a:cubicBezTo>
                <a:cubicBezTo>
                  <a:pt x="4426268" y="3369083"/>
                  <a:pt x="4419600" y="3380513"/>
                  <a:pt x="4445318" y="3347176"/>
                </a:cubicBezTo>
                <a:cubicBezTo>
                  <a:pt x="4452938" y="3332888"/>
                  <a:pt x="4460558" y="3318601"/>
                  <a:pt x="4469130" y="3304313"/>
                </a:cubicBezTo>
                <a:cubicBezTo>
                  <a:pt x="4484370" y="3286216"/>
                  <a:pt x="4499612" y="3268118"/>
                  <a:pt x="4514852" y="3250021"/>
                </a:cubicBezTo>
                <a:cubicBezTo>
                  <a:pt x="4530092" y="3231923"/>
                  <a:pt x="4546284" y="3214778"/>
                  <a:pt x="4561524" y="3196681"/>
                </a:cubicBezTo>
                <a:cubicBezTo>
                  <a:pt x="4628198" y="3117623"/>
                  <a:pt x="4621530" y="3121433"/>
                  <a:pt x="4615816" y="3121433"/>
                </a:cubicBezTo>
                <a:cubicBezTo>
                  <a:pt x="4611052" y="3121433"/>
                  <a:pt x="4607244" y="3118576"/>
                  <a:pt x="4684396" y="3029041"/>
                </a:cubicBezTo>
                <a:cubicBezTo>
                  <a:pt x="4675824" y="3042376"/>
                  <a:pt x="4689158" y="3031898"/>
                  <a:pt x="4712970" y="3009038"/>
                </a:cubicBezTo>
                <a:cubicBezTo>
                  <a:pt x="4736784" y="2985226"/>
                  <a:pt x="4772978" y="2949983"/>
                  <a:pt x="4811078" y="2911883"/>
                </a:cubicBezTo>
                <a:cubicBezTo>
                  <a:pt x="4789170" y="2934743"/>
                  <a:pt x="4758692" y="2969033"/>
                  <a:pt x="4726304" y="3006181"/>
                </a:cubicBezTo>
                <a:cubicBezTo>
                  <a:pt x="4694872" y="3042376"/>
                  <a:pt x="4660584" y="3082381"/>
                  <a:pt x="4632008" y="3112861"/>
                </a:cubicBezTo>
                <a:cubicBezTo>
                  <a:pt x="4673918" y="3069998"/>
                  <a:pt x="4646296" y="3101431"/>
                  <a:pt x="4614864" y="3137626"/>
                </a:cubicBezTo>
                <a:cubicBezTo>
                  <a:pt x="4582478" y="3173821"/>
                  <a:pt x="4547236" y="3215731"/>
                  <a:pt x="4570096" y="3194776"/>
                </a:cubicBezTo>
                <a:cubicBezTo>
                  <a:pt x="4605338" y="3149056"/>
                  <a:pt x="4671060" y="3073808"/>
                  <a:pt x="4723448" y="3018563"/>
                </a:cubicBezTo>
                <a:lnTo>
                  <a:pt x="4707256" y="3037613"/>
                </a:lnTo>
                <a:cubicBezTo>
                  <a:pt x="4733926" y="3008086"/>
                  <a:pt x="4756786" y="2980463"/>
                  <a:pt x="4782504" y="2950936"/>
                </a:cubicBezTo>
                <a:cubicBezTo>
                  <a:pt x="4808220" y="2921408"/>
                  <a:pt x="4837748" y="2889976"/>
                  <a:pt x="4878704" y="2853781"/>
                </a:cubicBezTo>
                <a:cubicBezTo>
                  <a:pt x="4898708" y="2834731"/>
                  <a:pt x="4907280" y="2828063"/>
                  <a:pt x="4910138" y="2827111"/>
                </a:cubicBezTo>
                <a:cubicBezTo>
                  <a:pt x="4912996" y="2826158"/>
                  <a:pt x="4910138" y="2829968"/>
                  <a:pt x="4907280" y="2833778"/>
                </a:cubicBezTo>
                <a:cubicBezTo>
                  <a:pt x="4923472" y="2817586"/>
                  <a:pt x="4939666" y="2804251"/>
                  <a:pt x="4952048" y="2793773"/>
                </a:cubicBezTo>
                <a:cubicBezTo>
                  <a:pt x="4964430" y="2784248"/>
                  <a:pt x="4972050" y="2777581"/>
                  <a:pt x="4973004" y="2778533"/>
                </a:cubicBezTo>
                <a:cubicBezTo>
                  <a:pt x="4983480" y="2766151"/>
                  <a:pt x="4993958" y="2754721"/>
                  <a:pt x="5005388" y="2742338"/>
                </a:cubicBezTo>
                <a:cubicBezTo>
                  <a:pt x="5016818" y="2730908"/>
                  <a:pt x="5028248" y="2718526"/>
                  <a:pt x="5040630" y="2708048"/>
                </a:cubicBezTo>
                <a:cubicBezTo>
                  <a:pt x="5063492" y="2685188"/>
                  <a:pt x="5090160" y="2664233"/>
                  <a:pt x="5116830" y="2644231"/>
                </a:cubicBezTo>
                <a:cubicBezTo>
                  <a:pt x="5023486" y="2686141"/>
                  <a:pt x="4932046" y="2750911"/>
                  <a:pt x="4847272" y="2829016"/>
                </a:cubicBezTo>
                <a:cubicBezTo>
                  <a:pt x="4762500" y="2907121"/>
                  <a:pt x="4682492" y="2996656"/>
                  <a:pt x="4601528" y="3086191"/>
                </a:cubicBezTo>
                <a:lnTo>
                  <a:pt x="4599504" y="3090108"/>
                </a:lnTo>
                <a:cubicBezTo>
                  <a:pt x="4587420" y="3106803"/>
                  <a:pt x="4528662" y="3171081"/>
                  <a:pt x="4525328" y="3171915"/>
                </a:cubicBezTo>
                <a:lnTo>
                  <a:pt x="4533900" y="3161437"/>
                </a:lnTo>
                <a:lnTo>
                  <a:pt x="4601526" y="3086192"/>
                </a:lnTo>
                <a:lnTo>
                  <a:pt x="4593630" y="3091143"/>
                </a:lnTo>
                <a:cubicBezTo>
                  <a:pt x="4593460" y="3083512"/>
                  <a:pt x="4709518" y="2953913"/>
                  <a:pt x="4698684" y="2961413"/>
                </a:cubicBezTo>
                <a:cubicBezTo>
                  <a:pt x="4724400" y="2934743"/>
                  <a:pt x="4750118" y="2908073"/>
                  <a:pt x="4775836" y="2882356"/>
                </a:cubicBezTo>
                <a:cubicBezTo>
                  <a:pt x="4774884" y="2885213"/>
                  <a:pt x="4734878" y="2927123"/>
                  <a:pt x="4705352" y="2960461"/>
                </a:cubicBezTo>
                <a:cubicBezTo>
                  <a:pt x="4675824" y="2992846"/>
                  <a:pt x="4655820" y="3017611"/>
                  <a:pt x="4691064" y="2982368"/>
                </a:cubicBezTo>
                <a:cubicBezTo>
                  <a:pt x="4754880" y="2909978"/>
                  <a:pt x="4804412" y="2859496"/>
                  <a:pt x="4855844" y="2812823"/>
                </a:cubicBezTo>
                <a:cubicBezTo>
                  <a:pt x="4880612" y="2789963"/>
                  <a:pt x="4906328" y="2767103"/>
                  <a:pt x="4935856" y="2744243"/>
                </a:cubicBezTo>
                <a:cubicBezTo>
                  <a:pt x="4965384" y="2721383"/>
                  <a:pt x="4996816" y="2697571"/>
                  <a:pt x="5035868" y="2672806"/>
                </a:cubicBezTo>
                <a:cubicBezTo>
                  <a:pt x="5028962" y="2675425"/>
                  <a:pt x="5020568" y="2679473"/>
                  <a:pt x="5011044" y="2684757"/>
                </a:cubicBezTo>
                <a:lnTo>
                  <a:pt x="4980842" y="2703256"/>
                </a:lnTo>
                <a:lnTo>
                  <a:pt x="4997768" y="2691856"/>
                </a:lnTo>
                <a:cubicBezTo>
                  <a:pt x="5000624" y="2689951"/>
                  <a:pt x="5001578" y="2688998"/>
                  <a:pt x="5004436" y="2687093"/>
                </a:cubicBezTo>
                <a:cubicBezTo>
                  <a:pt x="4995864" y="2691856"/>
                  <a:pt x="4987292" y="2697571"/>
                  <a:pt x="4978718" y="2703286"/>
                </a:cubicBezTo>
                <a:cubicBezTo>
                  <a:pt x="4970146" y="2709001"/>
                  <a:pt x="4961572" y="2715668"/>
                  <a:pt x="4953000" y="2721383"/>
                </a:cubicBezTo>
                <a:cubicBezTo>
                  <a:pt x="4956810" y="2719478"/>
                  <a:pt x="4961810" y="2716144"/>
                  <a:pt x="4968956" y="2711263"/>
                </a:cubicBezTo>
                <a:lnTo>
                  <a:pt x="4978320" y="2704955"/>
                </a:lnTo>
                <a:lnTo>
                  <a:pt x="4904424" y="2760436"/>
                </a:lnTo>
                <a:cubicBezTo>
                  <a:pt x="4851084" y="2804251"/>
                  <a:pt x="4796792" y="2858543"/>
                  <a:pt x="4752976" y="2899501"/>
                </a:cubicBezTo>
                <a:cubicBezTo>
                  <a:pt x="4788218" y="2863306"/>
                  <a:pt x="4818698" y="2832826"/>
                  <a:pt x="4848226" y="2804251"/>
                </a:cubicBezTo>
                <a:cubicBezTo>
                  <a:pt x="4763452" y="2879498"/>
                  <a:pt x="4682492" y="2969033"/>
                  <a:pt x="4596766" y="3064283"/>
                </a:cubicBezTo>
                <a:lnTo>
                  <a:pt x="4578668" y="3087143"/>
                </a:lnTo>
                <a:cubicBezTo>
                  <a:pt x="4636770" y="3023326"/>
                  <a:pt x="4676776" y="2979511"/>
                  <a:pt x="4682492" y="2973796"/>
                </a:cubicBezTo>
                <a:cubicBezTo>
                  <a:pt x="4605338" y="3058568"/>
                  <a:pt x="4545330" y="3134768"/>
                  <a:pt x="4544378" y="3144293"/>
                </a:cubicBezTo>
                <a:lnTo>
                  <a:pt x="4557712" y="3129053"/>
                </a:lnTo>
                <a:lnTo>
                  <a:pt x="4531996" y="3161438"/>
                </a:lnTo>
                <a:cubicBezTo>
                  <a:pt x="4513898" y="3181441"/>
                  <a:pt x="4495800" y="3201443"/>
                  <a:pt x="4478656" y="3221446"/>
                </a:cubicBezTo>
                <a:cubicBezTo>
                  <a:pt x="4471988" y="3229066"/>
                  <a:pt x="4466272" y="3237638"/>
                  <a:pt x="4459604" y="3245258"/>
                </a:cubicBezTo>
                <a:lnTo>
                  <a:pt x="4469130" y="3232876"/>
                </a:lnTo>
                <a:cubicBezTo>
                  <a:pt x="4451986" y="3251926"/>
                  <a:pt x="4435792" y="3271928"/>
                  <a:pt x="4418648" y="3291931"/>
                </a:cubicBezTo>
                <a:cubicBezTo>
                  <a:pt x="4412932" y="3299551"/>
                  <a:pt x="4407218" y="3308123"/>
                  <a:pt x="4399598" y="3317648"/>
                </a:cubicBezTo>
                <a:cubicBezTo>
                  <a:pt x="4402456" y="3313838"/>
                  <a:pt x="4404360" y="3310028"/>
                  <a:pt x="4405312" y="3308123"/>
                </a:cubicBezTo>
                <a:cubicBezTo>
                  <a:pt x="4400552" y="3314791"/>
                  <a:pt x="4394836" y="3320506"/>
                  <a:pt x="4390072" y="3327173"/>
                </a:cubicBezTo>
                <a:cubicBezTo>
                  <a:pt x="4381500" y="3339556"/>
                  <a:pt x="4369118" y="3356701"/>
                  <a:pt x="4355784" y="3376703"/>
                </a:cubicBezTo>
                <a:cubicBezTo>
                  <a:pt x="4349116" y="3386228"/>
                  <a:pt x="4342448" y="3396706"/>
                  <a:pt x="4334828" y="3407183"/>
                </a:cubicBezTo>
                <a:cubicBezTo>
                  <a:pt x="4328160" y="3417661"/>
                  <a:pt x="4320540" y="3429091"/>
                  <a:pt x="4313872" y="3439568"/>
                </a:cubicBezTo>
                <a:cubicBezTo>
                  <a:pt x="4298632" y="3461476"/>
                  <a:pt x="4286252" y="3483383"/>
                  <a:pt x="4274820" y="3501481"/>
                </a:cubicBezTo>
                <a:cubicBezTo>
                  <a:pt x="4263392" y="3519578"/>
                  <a:pt x="4254818" y="3535771"/>
                  <a:pt x="4250056" y="3545296"/>
                </a:cubicBezTo>
                <a:cubicBezTo>
                  <a:pt x="4243388" y="3558631"/>
                  <a:pt x="4235768" y="3571966"/>
                  <a:pt x="4228148" y="3585301"/>
                </a:cubicBezTo>
                <a:cubicBezTo>
                  <a:pt x="4220528" y="3598636"/>
                  <a:pt x="4212908" y="3612923"/>
                  <a:pt x="4206240" y="3626258"/>
                </a:cubicBezTo>
                <a:lnTo>
                  <a:pt x="4194376" y="3649423"/>
                </a:lnTo>
                <a:lnTo>
                  <a:pt x="4196716" y="3644356"/>
                </a:lnTo>
                <a:cubicBezTo>
                  <a:pt x="4204336" y="3629116"/>
                  <a:pt x="4208144" y="3620543"/>
                  <a:pt x="4203384" y="3627211"/>
                </a:cubicBezTo>
                <a:cubicBezTo>
                  <a:pt x="4192904" y="3645308"/>
                  <a:pt x="4184332" y="3662453"/>
                  <a:pt x="4175760" y="3677693"/>
                </a:cubicBezTo>
                <a:cubicBezTo>
                  <a:pt x="4167188" y="3693886"/>
                  <a:pt x="4159568" y="3709126"/>
                  <a:pt x="4150996" y="3727223"/>
                </a:cubicBezTo>
                <a:cubicBezTo>
                  <a:pt x="4146232" y="3736748"/>
                  <a:pt x="4142424" y="3745321"/>
                  <a:pt x="4137660" y="3755798"/>
                </a:cubicBezTo>
                <a:cubicBezTo>
                  <a:pt x="4133850" y="3766276"/>
                  <a:pt x="4130040" y="3776753"/>
                  <a:pt x="4125278" y="3789136"/>
                </a:cubicBezTo>
                <a:cubicBezTo>
                  <a:pt x="4115752" y="3812948"/>
                  <a:pt x="4108132" y="3841523"/>
                  <a:pt x="4098608" y="3876766"/>
                </a:cubicBezTo>
                <a:lnTo>
                  <a:pt x="4110992" y="3835808"/>
                </a:lnTo>
                <a:lnTo>
                  <a:pt x="4117658" y="3815806"/>
                </a:lnTo>
                <a:lnTo>
                  <a:pt x="4125278" y="3795803"/>
                </a:lnTo>
                <a:cubicBezTo>
                  <a:pt x="4122420" y="3803423"/>
                  <a:pt x="4119564" y="3811043"/>
                  <a:pt x="4117658" y="3818663"/>
                </a:cubicBezTo>
                <a:lnTo>
                  <a:pt x="4111944" y="3841523"/>
                </a:lnTo>
                <a:cubicBezTo>
                  <a:pt x="4108132" y="3857716"/>
                  <a:pt x="4103370" y="3872956"/>
                  <a:pt x="4100512" y="3888196"/>
                </a:cubicBezTo>
                <a:cubicBezTo>
                  <a:pt x="4094798" y="3919628"/>
                  <a:pt x="4088130" y="3951061"/>
                  <a:pt x="4084320" y="3982493"/>
                </a:cubicBezTo>
                <a:cubicBezTo>
                  <a:pt x="4076700" y="4014878"/>
                  <a:pt x="4079558" y="3991066"/>
                  <a:pt x="4085272" y="3955823"/>
                </a:cubicBezTo>
                <a:cubicBezTo>
                  <a:pt x="4088130" y="3937726"/>
                  <a:pt x="4092892" y="3917723"/>
                  <a:pt x="4096704" y="3900578"/>
                </a:cubicBezTo>
                <a:cubicBezTo>
                  <a:pt x="4098608" y="3892006"/>
                  <a:pt x="4099560" y="3883433"/>
                  <a:pt x="4101466" y="3876766"/>
                </a:cubicBezTo>
                <a:cubicBezTo>
                  <a:pt x="4103370" y="3870098"/>
                  <a:pt x="4104324" y="3864383"/>
                  <a:pt x="4105276" y="3861526"/>
                </a:cubicBezTo>
                <a:cubicBezTo>
                  <a:pt x="4099560" y="3879623"/>
                  <a:pt x="4095750" y="3897721"/>
                  <a:pt x="4091940" y="3914866"/>
                </a:cubicBezTo>
                <a:cubicBezTo>
                  <a:pt x="4090036" y="3923438"/>
                  <a:pt x="4088130" y="3932011"/>
                  <a:pt x="4086224" y="3940583"/>
                </a:cubicBezTo>
                <a:cubicBezTo>
                  <a:pt x="4083368" y="3949156"/>
                  <a:pt x="4082416" y="3956776"/>
                  <a:pt x="4080510" y="3965348"/>
                </a:cubicBezTo>
                <a:cubicBezTo>
                  <a:pt x="4073844" y="3998686"/>
                  <a:pt x="4068128" y="4030118"/>
                  <a:pt x="4063366" y="4058693"/>
                </a:cubicBezTo>
                <a:cubicBezTo>
                  <a:pt x="4052888" y="4116796"/>
                  <a:pt x="4043364" y="4165373"/>
                  <a:pt x="4037648" y="4200616"/>
                </a:cubicBezTo>
                <a:cubicBezTo>
                  <a:pt x="4034792" y="4205378"/>
                  <a:pt x="4030028" y="4211093"/>
                  <a:pt x="4022408" y="4227286"/>
                </a:cubicBezTo>
                <a:cubicBezTo>
                  <a:pt x="4014788" y="4243478"/>
                  <a:pt x="4004310" y="4270148"/>
                  <a:pt x="3982404" y="4314916"/>
                </a:cubicBezTo>
                <a:cubicBezTo>
                  <a:pt x="4000500" y="4283483"/>
                  <a:pt x="3994784" y="4297771"/>
                  <a:pt x="3988118" y="4313011"/>
                </a:cubicBezTo>
                <a:cubicBezTo>
                  <a:pt x="3981450" y="4328251"/>
                  <a:pt x="3973830" y="4344443"/>
                  <a:pt x="3990024" y="4319678"/>
                </a:cubicBezTo>
                <a:cubicBezTo>
                  <a:pt x="3983356" y="4335871"/>
                  <a:pt x="3969068" y="4360636"/>
                  <a:pt x="3955732" y="4380638"/>
                </a:cubicBezTo>
                <a:cubicBezTo>
                  <a:pt x="3944304" y="4397783"/>
                  <a:pt x="3934778" y="4411118"/>
                  <a:pt x="3930968" y="4417786"/>
                </a:cubicBezTo>
                <a:lnTo>
                  <a:pt x="3932872" y="4412071"/>
                </a:lnTo>
                <a:cubicBezTo>
                  <a:pt x="3906204" y="4445408"/>
                  <a:pt x="3883344" y="4472078"/>
                  <a:pt x="3863340" y="4494938"/>
                </a:cubicBezTo>
                <a:cubicBezTo>
                  <a:pt x="3843338" y="4517798"/>
                  <a:pt x="3827144" y="4536848"/>
                  <a:pt x="3812858" y="4553993"/>
                </a:cubicBezTo>
                <a:cubicBezTo>
                  <a:pt x="3784284" y="4587331"/>
                  <a:pt x="3765232" y="4613048"/>
                  <a:pt x="3741420" y="4640671"/>
                </a:cubicBezTo>
                <a:cubicBezTo>
                  <a:pt x="3671888" y="4714013"/>
                  <a:pt x="3618548" y="4765448"/>
                  <a:pt x="3565208" y="4811168"/>
                </a:cubicBezTo>
                <a:cubicBezTo>
                  <a:pt x="3551872" y="4822598"/>
                  <a:pt x="3538538" y="4833076"/>
                  <a:pt x="3525204" y="4844506"/>
                </a:cubicBezTo>
                <a:cubicBezTo>
                  <a:pt x="3510916" y="4855936"/>
                  <a:pt x="3497580" y="4866413"/>
                  <a:pt x="3483292" y="4876891"/>
                </a:cubicBezTo>
                <a:cubicBezTo>
                  <a:pt x="3469004" y="4887368"/>
                  <a:pt x="3453766" y="4896893"/>
                  <a:pt x="3438524" y="4908323"/>
                </a:cubicBezTo>
                <a:cubicBezTo>
                  <a:pt x="3429952" y="4914038"/>
                  <a:pt x="3422332" y="4918801"/>
                  <a:pt x="3413760" y="4924516"/>
                </a:cubicBezTo>
                <a:cubicBezTo>
                  <a:pt x="3406140" y="4930231"/>
                  <a:pt x="3397568" y="4935946"/>
                  <a:pt x="3388044" y="4940708"/>
                </a:cubicBezTo>
                <a:cubicBezTo>
                  <a:pt x="3384232" y="4940708"/>
                  <a:pt x="3371850" y="4945471"/>
                  <a:pt x="3352800" y="4953091"/>
                </a:cubicBezTo>
                <a:cubicBezTo>
                  <a:pt x="3332798" y="4959758"/>
                  <a:pt x="3307080" y="4971188"/>
                  <a:pt x="3276600" y="4983571"/>
                </a:cubicBezTo>
                <a:cubicBezTo>
                  <a:pt x="3272792" y="4985476"/>
                  <a:pt x="3268028" y="4988333"/>
                  <a:pt x="3261360" y="4991191"/>
                </a:cubicBezTo>
                <a:cubicBezTo>
                  <a:pt x="3254692" y="4994048"/>
                  <a:pt x="3247072" y="4996906"/>
                  <a:pt x="3238500" y="5000716"/>
                </a:cubicBezTo>
                <a:cubicBezTo>
                  <a:pt x="3221356" y="5008336"/>
                  <a:pt x="3199448" y="5014051"/>
                  <a:pt x="3178492" y="5020718"/>
                </a:cubicBezTo>
                <a:cubicBezTo>
                  <a:pt x="3168016" y="5023576"/>
                  <a:pt x="3156584" y="5025481"/>
                  <a:pt x="3147060" y="5028338"/>
                </a:cubicBezTo>
                <a:cubicBezTo>
                  <a:pt x="3137536" y="5030243"/>
                  <a:pt x="3128010" y="5033101"/>
                  <a:pt x="3119438" y="5034053"/>
                </a:cubicBezTo>
                <a:cubicBezTo>
                  <a:pt x="3102292" y="5036911"/>
                  <a:pt x="3089910" y="5038816"/>
                  <a:pt x="3086100" y="5040721"/>
                </a:cubicBezTo>
                <a:cubicBezTo>
                  <a:pt x="3101340" y="5038816"/>
                  <a:pt x="3113724" y="5037863"/>
                  <a:pt x="3125152" y="5036911"/>
                </a:cubicBezTo>
                <a:cubicBezTo>
                  <a:pt x="3136584" y="5035006"/>
                  <a:pt x="3146108" y="5033101"/>
                  <a:pt x="3153728" y="5031196"/>
                </a:cubicBezTo>
                <a:cubicBezTo>
                  <a:pt x="3161348" y="5029291"/>
                  <a:pt x="3168016" y="5027386"/>
                  <a:pt x="3173730" y="5026433"/>
                </a:cubicBezTo>
                <a:cubicBezTo>
                  <a:pt x="3179444" y="5025481"/>
                  <a:pt x="3184208" y="5023576"/>
                  <a:pt x="3188970" y="5021671"/>
                </a:cubicBezTo>
                <a:cubicBezTo>
                  <a:pt x="3206116" y="5015003"/>
                  <a:pt x="3218498" y="5011193"/>
                  <a:pt x="3251836" y="4997858"/>
                </a:cubicBezTo>
                <a:cubicBezTo>
                  <a:pt x="3266124" y="4994048"/>
                  <a:pt x="3273744" y="4992143"/>
                  <a:pt x="3278504" y="4991191"/>
                </a:cubicBezTo>
                <a:cubicBezTo>
                  <a:pt x="3283268" y="4990238"/>
                  <a:pt x="3285172" y="4990238"/>
                  <a:pt x="3287078" y="4990238"/>
                </a:cubicBezTo>
                <a:cubicBezTo>
                  <a:pt x="3288984" y="4990238"/>
                  <a:pt x="3291840" y="4990238"/>
                  <a:pt x="3298508" y="4987381"/>
                </a:cubicBezTo>
                <a:lnTo>
                  <a:pt x="3311500" y="4983050"/>
                </a:lnTo>
                <a:lnTo>
                  <a:pt x="3306128" y="4985476"/>
                </a:lnTo>
                <a:cubicBezTo>
                  <a:pt x="3293744" y="4990238"/>
                  <a:pt x="3280410" y="4996906"/>
                  <a:pt x="3265170" y="5002621"/>
                </a:cubicBezTo>
                <a:cubicBezTo>
                  <a:pt x="3249930" y="5008336"/>
                  <a:pt x="3233738" y="5015003"/>
                  <a:pt x="3215640" y="5019766"/>
                </a:cubicBezTo>
                <a:cubicBezTo>
                  <a:pt x="3207068" y="5022623"/>
                  <a:pt x="3198496" y="5024528"/>
                  <a:pt x="3188970" y="5027386"/>
                </a:cubicBezTo>
                <a:cubicBezTo>
                  <a:pt x="3185160" y="5028338"/>
                  <a:pt x="3180398" y="5030243"/>
                  <a:pt x="3175636" y="5031196"/>
                </a:cubicBezTo>
                <a:lnTo>
                  <a:pt x="3161348" y="5034053"/>
                </a:lnTo>
                <a:cubicBezTo>
                  <a:pt x="3151824" y="5035958"/>
                  <a:pt x="3142298" y="5037863"/>
                  <a:pt x="3132772" y="5039768"/>
                </a:cubicBezTo>
                <a:cubicBezTo>
                  <a:pt x="3124200" y="5041673"/>
                  <a:pt x="3114676" y="5042626"/>
                  <a:pt x="3105150" y="5043578"/>
                </a:cubicBezTo>
                <a:cubicBezTo>
                  <a:pt x="3095624" y="5044531"/>
                  <a:pt x="3086100" y="5046436"/>
                  <a:pt x="3077528" y="5046436"/>
                </a:cubicBezTo>
                <a:cubicBezTo>
                  <a:pt x="3068956" y="5046436"/>
                  <a:pt x="3060384" y="5047388"/>
                  <a:pt x="3051810" y="5047388"/>
                </a:cubicBezTo>
                <a:cubicBezTo>
                  <a:pt x="3034666" y="5048341"/>
                  <a:pt x="3019424" y="5046436"/>
                  <a:pt x="3006092" y="5046436"/>
                </a:cubicBezTo>
                <a:cubicBezTo>
                  <a:pt x="2992756" y="5046436"/>
                  <a:pt x="2980372" y="5044531"/>
                  <a:pt x="2971800" y="5043578"/>
                </a:cubicBezTo>
                <a:cubicBezTo>
                  <a:pt x="2980372" y="5043578"/>
                  <a:pt x="2988944" y="5044531"/>
                  <a:pt x="2997518" y="5044531"/>
                </a:cubicBezTo>
                <a:cubicBezTo>
                  <a:pt x="2968944" y="5042626"/>
                  <a:pt x="2946084" y="5039768"/>
                  <a:pt x="2925128" y="5035006"/>
                </a:cubicBezTo>
                <a:cubicBezTo>
                  <a:pt x="2904172" y="5031196"/>
                  <a:pt x="2885124" y="5026433"/>
                  <a:pt x="2864168" y="5021671"/>
                </a:cubicBezTo>
                <a:cubicBezTo>
                  <a:pt x="2822258" y="5012146"/>
                  <a:pt x="2770824" y="4999763"/>
                  <a:pt x="2677478" y="4983571"/>
                </a:cubicBezTo>
                <a:cubicBezTo>
                  <a:pt x="2647950" y="4977856"/>
                  <a:pt x="2618424" y="4973093"/>
                  <a:pt x="2588896" y="4968331"/>
                </a:cubicBezTo>
                <a:cubicBezTo>
                  <a:pt x="2593658" y="4969283"/>
                  <a:pt x="2594610" y="4968331"/>
                  <a:pt x="2596516" y="4968331"/>
                </a:cubicBezTo>
                <a:lnTo>
                  <a:pt x="2583564" y="4965797"/>
                </a:lnTo>
                <a:lnTo>
                  <a:pt x="2581514" y="4965591"/>
                </a:lnTo>
                <a:cubicBezTo>
                  <a:pt x="2577228" y="4964996"/>
                  <a:pt x="2571274" y="4964043"/>
                  <a:pt x="2563178" y="4962615"/>
                </a:cubicBezTo>
                <a:lnTo>
                  <a:pt x="2578472" y="4964800"/>
                </a:lnTo>
                <a:lnTo>
                  <a:pt x="2550200" y="4959267"/>
                </a:lnTo>
                <a:cubicBezTo>
                  <a:pt x="2511088" y="4951721"/>
                  <a:pt x="2491264" y="4948328"/>
                  <a:pt x="2469832" y="4945471"/>
                </a:cubicBezTo>
                <a:cubicBezTo>
                  <a:pt x="2463166" y="4944518"/>
                  <a:pt x="2455544" y="4943566"/>
                  <a:pt x="2447924" y="4942613"/>
                </a:cubicBezTo>
                <a:cubicBezTo>
                  <a:pt x="2443164" y="4942613"/>
                  <a:pt x="2439352" y="4941661"/>
                  <a:pt x="2434590" y="4941661"/>
                </a:cubicBezTo>
                <a:cubicBezTo>
                  <a:pt x="2429828" y="4941661"/>
                  <a:pt x="2425064" y="4941661"/>
                  <a:pt x="2419350" y="4941661"/>
                </a:cubicBezTo>
                <a:cubicBezTo>
                  <a:pt x="2399348" y="4940708"/>
                  <a:pt x="2372678" y="4939756"/>
                  <a:pt x="2334578" y="4943566"/>
                </a:cubicBezTo>
                <a:cubicBezTo>
                  <a:pt x="2341244" y="4942613"/>
                  <a:pt x="2337436" y="4942613"/>
                  <a:pt x="2347912" y="4941661"/>
                </a:cubicBezTo>
                <a:cubicBezTo>
                  <a:pt x="2336484" y="4941661"/>
                  <a:pt x="2325052" y="4942613"/>
                  <a:pt x="2313624" y="4942613"/>
                </a:cubicBezTo>
                <a:cubicBezTo>
                  <a:pt x="2302192" y="4942613"/>
                  <a:pt x="2290764" y="4945471"/>
                  <a:pt x="2279332" y="4946423"/>
                </a:cubicBezTo>
                <a:cubicBezTo>
                  <a:pt x="2267904" y="4948328"/>
                  <a:pt x="2257424" y="4949281"/>
                  <a:pt x="2245996" y="4951186"/>
                </a:cubicBezTo>
                <a:cubicBezTo>
                  <a:pt x="2234564" y="4954043"/>
                  <a:pt x="2224088" y="4955948"/>
                  <a:pt x="2213610" y="4958806"/>
                </a:cubicBezTo>
                <a:cubicBezTo>
                  <a:pt x="2203132" y="4961663"/>
                  <a:pt x="2192656" y="4963568"/>
                  <a:pt x="2182178" y="4966426"/>
                </a:cubicBezTo>
                <a:cubicBezTo>
                  <a:pt x="2171700" y="4970236"/>
                  <a:pt x="2162176" y="4973093"/>
                  <a:pt x="2152650" y="4975951"/>
                </a:cubicBezTo>
                <a:cubicBezTo>
                  <a:pt x="2143124" y="4978808"/>
                  <a:pt x="2133600" y="4981666"/>
                  <a:pt x="2125028" y="4984523"/>
                </a:cubicBezTo>
                <a:cubicBezTo>
                  <a:pt x="2115504" y="4987381"/>
                  <a:pt x="2107884" y="4991191"/>
                  <a:pt x="2099310" y="4994048"/>
                </a:cubicBezTo>
                <a:cubicBezTo>
                  <a:pt x="2078356" y="4998811"/>
                  <a:pt x="2080260" y="4996906"/>
                  <a:pt x="2090738" y="4992143"/>
                </a:cubicBezTo>
                <a:cubicBezTo>
                  <a:pt x="2101216" y="4987381"/>
                  <a:pt x="2119312" y="4979761"/>
                  <a:pt x="2131696" y="4974998"/>
                </a:cubicBezTo>
                <a:cubicBezTo>
                  <a:pt x="2092644" y="4986428"/>
                  <a:pt x="2053828" y="5001430"/>
                  <a:pt x="2016800" y="5018813"/>
                </a:cubicBezTo>
                <a:lnTo>
                  <a:pt x="1976178" y="5041469"/>
                </a:lnTo>
                <a:lnTo>
                  <a:pt x="1991678" y="5036910"/>
                </a:lnTo>
                <a:cubicBezTo>
                  <a:pt x="1998344" y="5034053"/>
                  <a:pt x="2005964" y="5030243"/>
                  <a:pt x="2018348" y="5025480"/>
                </a:cubicBezTo>
                <a:lnTo>
                  <a:pt x="2005964" y="5031195"/>
                </a:lnTo>
                <a:lnTo>
                  <a:pt x="1993584" y="5037862"/>
                </a:lnTo>
                <a:lnTo>
                  <a:pt x="1968818" y="5051198"/>
                </a:lnTo>
                <a:cubicBezTo>
                  <a:pt x="1961198" y="5055960"/>
                  <a:pt x="1952624" y="5059770"/>
                  <a:pt x="1945004" y="5064532"/>
                </a:cubicBezTo>
                <a:lnTo>
                  <a:pt x="1921192" y="5078820"/>
                </a:lnTo>
                <a:cubicBezTo>
                  <a:pt x="1914524" y="5081678"/>
                  <a:pt x="1925956" y="5073105"/>
                  <a:pt x="1940244" y="5063580"/>
                </a:cubicBezTo>
                <a:cubicBezTo>
                  <a:pt x="1946910" y="5058818"/>
                  <a:pt x="1955484" y="5054055"/>
                  <a:pt x="1962150" y="5050245"/>
                </a:cubicBezTo>
                <a:lnTo>
                  <a:pt x="1973338" y="5043053"/>
                </a:lnTo>
                <a:lnTo>
                  <a:pt x="1912620" y="5076916"/>
                </a:lnTo>
                <a:cubicBezTo>
                  <a:pt x="1904048" y="5081678"/>
                  <a:pt x="1896428" y="5086441"/>
                  <a:pt x="1888808" y="5092156"/>
                </a:cubicBezTo>
                <a:cubicBezTo>
                  <a:pt x="1881188" y="5096918"/>
                  <a:pt x="1874520" y="5102633"/>
                  <a:pt x="1866900" y="5108348"/>
                </a:cubicBezTo>
                <a:cubicBezTo>
                  <a:pt x="1852612" y="5118826"/>
                  <a:pt x="1839278" y="5129303"/>
                  <a:pt x="1826896" y="5140733"/>
                </a:cubicBezTo>
                <a:cubicBezTo>
                  <a:pt x="1814512" y="5152163"/>
                  <a:pt x="1802130" y="5162641"/>
                  <a:pt x="1791652" y="5172166"/>
                </a:cubicBezTo>
                <a:cubicBezTo>
                  <a:pt x="1781176" y="5182643"/>
                  <a:pt x="1771650" y="5193121"/>
                  <a:pt x="1763078" y="5201693"/>
                </a:cubicBezTo>
                <a:cubicBezTo>
                  <a:pt x="1756410" y="5207408"/>
                  <a:pt x="1749744" y="5212171"/>
                  <a:pt x="1744028" y="5218838"/>
                </a:cubicBezTo>
                <a:lnTo>
                  <a:pt x="1725930" y="5236936"/>
                </a:lnTo>
                <a:lnTo>
                  <a:pt x="1707832" y="5255033"/>
                </a:lnTo>
                <a:cubicBezTo>
                  <a:pt x="1701164" y="5261701"/>
                  <a:pt x="1696404" y="5268368"/>
                  <a:pt x="1690688" y="5275036"/>
                </a:cubicBezTo>
                <a:cubicBezTo>
                  <a:pt x="1695450" y="5268368"/>
                  <a:pt x="1700212" y="5261701"/>
                  <a:pt x="1704976" y="5255986"/>
                </a:cubicBezTo>
                <a:cubicBezTo>
                  <a:pt x="1709738" y="5250271"/>
                  <a:pt x="1715452" y="5243603"/>
                  <a:pt x="1720216" y="5237888"/>
                </a:cubicBezTo>
                <a:cubicBezTo>
                  <a:pt x="1730692" y="5226458"/>
                  <a:pt x="1739264" y="5214076"/>
                  <a:pt x="1747838" y="5205503"/>
                </a:cubicBezTo>
                <a:cubicBezTo>
                  <a:pt x="1764984" y="5187406"/>
                  <a:pt x="1773556" y="5175976"/>
                  <a:pt x="1765936" y="5181691"/>
                </a:cubicBezTo>
                <a:cubicBezTo>
                  <a:pt x="1755458" y="5191216"/>
                  <a:pt x="1747838" y="5198836"/>
                  <a:pt x="1742124" y="5204551"/>
                </a:cubicBezTo>
                <a:cubicBezTo>
                  <a:pt x="1736408" y="5211218"/>
                  <a:pt x="1732598" y="5215981"/>
                  <a:pt x="1727836" y="5221696"/>
                </a:cubicBezTo>
                <a:cubicBezTo>
                  <a:pt x="1723072" y="5227411"/>
                  <a:pt x="1717358" y="5233126"/>
                  <a:pt x="1709738" y="5241698"/>
                </a:cubicBezTo>
                <a:cubicBezTo>
                  <a:pt x="1705928" y="5245508"/>
                  <a:pt x="1701164" y="5250271"/>
                  <a:pt x="1696404" y="5255986"/>
                </a:cubicBezTo>
                <a:cubicBezTo>
                  <a:pt x="1691640" y="5262653"/>
                  <a:pt x="1685924" y="5269321"/>
                  <a:pt x="1679258" y="5276941"/>
                </a:cubicBezTo>
                <a:cubicBezTo>
                  <a:pt x="1682116" y="5270273"/>
                  <a:pt x="1688784" y="5259796"/>
                  <a:pt x="1697356" y="5247413"/>
                </a:cubicBezTo>
                <a:cubicBezTo>
                  <a:pt x="1706880" y="5235031"/>
                  <a:pt x="1718310" y="5220743"/>
                  <a:pt x="1729740" y="5205503"/>
                </a:cubicBezTo>
                <a:cubicBezTo>
                  <a:pt x="1714500" y="5220743"/>
                  <a:pt x="1703070" y="5232173"/>
                  <a:pt x="1694498" y="5241698"/>
                </a:cubicBezTo>
                <a:cubicBezTo>
                  <a:pt x="1685924" y="5251223"/>
                  <a:pt x="1680210" y="5258843"/>
                  <a:pt x="1676400" y="5264558"/>
                </a:cubicBezTo>
                <a:cubicBezTo>
                  <a:pt x="1667828" y="5275988"/>
                  <a:pt x="1666876" y="5278846"/>
                  <a:pt x="1666876" y="5280751"/>
                </a:cubicBezTo>
                <a:cubicBezTo>
                  <a:pt x="1666876" y="5282656"/>
                  <a:pt x="1667828" y="5282656"/>
                  <a:pt x="1663064" y="5288371"/>
                </a:cubicBezTo>
                <a:cubicBezTo>
                  <a:pt x="1661160" y="5290276"/>
                  <a:pt x="1658304" y="5295038"/>
                  <a:pt x="1652588" y="5300753"/>
                </a:cubicBezTo>
                <a:cubicBezTo>
                  <a:pt x="1647824" y="5307421"/>
                  <a:pt x="1641158" y="5315993"/>
                  <a:pt x="1631632" y="5327423"/>
                </a:cubicBezTo>
                <a:cubicBezTo>
                  <a:pt x="1624012" y="5338853"/>
                  <a:pt x="1617344" y="5348378"/>
                  <a:pt x="1612584" y="5357903"/>
                </a:cubicBezTo>
                <a:cubicBezTo>
                  <a:pt x="1606868" y="5367428"/>
                  <a:pt x="1603058" y="5376001"/>
                  <a:pt x="1600200" y="5382668"/>
                </a:cubicBezTo>
                <a:cubicBezTo>
                  <a:pt x="1593532" y="5396003"/>
                  <a:pt x="1590676" y="5405528"/>
                  <a:pt x="1590676" y="5408386"/>
                </a:cubicBezTo>
                <a:cubicBezTo>
                  <a:pt x="1582104" y="5422673"/>
                  <a:pt x="1574484" y="5436008"/>
                  <a:pt x="1566864" y="5450296"/>
                </a:cubicBezTo>
                <a:cubicBezTo>
                  <a:pt x="1559244" y="5464583"/>
                  <a:pt x="1551624" y="5478871"/>
                  <a:pt x="1544956" y="5493158"/>
                </a:cubicBezTo>
                <a:cubicBezTo>
                  <a:pt x="1544956" y="5498873"/>
                  <a:pt x="1532572" y="5529353"/>
                  <a:pt x="1518284" y="5567453"/>
                </a:cubicBezTo>
                <a:cubicBezTo>
                  <a:pt x="1503044" y="5605553"/>
                  <a:pt x="1485900" y="5651273"/>
                  <a:pt x="1470660" y="5687468"/>
                </a:cubicBezTo>
                <a:cubicBezTo>
                  <a:pt x="1469708" y="5696993"/>
                  <a:pt x="1499236" y="5631271"/>
                  <a:pt x="1508760" y="5602696"/>
                </a:cubicBezTo>
                <a:cubicBezTo>
                  <a:pt x="1509712" y="5609363"/>
                  <a:pt x="1481138" y="5687468"/>
                  <a:pt x="1458278" y="5736998"/>
                </a:cubicBezTo>
                <a:cubicBezTo>
                  <a:pt x="1453516" y="5740808"/>
                  <a:pt x="1443038" y="5761763"/>
                  <a:pt x="1426844" y="5791291"/>
                </a:cubicBezTo>
                <a:cubicBezTo>
                  <a:pt x="1411604" y="5819866"/>
                  <a:pt x="1389698" y="5856061"/>
                  <a:pt x="1365884" y="5887493"/>
                </a:cubicBezTo>
                <a:cubicBezTo>
                  <a:pt x="1360170" y="5895113"/>
                  <a:pt x="1353504" y="5901781"/>
                  <a:pt x="1347788" y="5909401"/>
                </a:cubicBezTo>
                <a:cubicBezTo>
                  <a:pt x="1344930" y="5913211"/>
                  <a:pt x="1342072" y="5917021"/>
                  <a:pt x="1339216" y="5919878"/>
                </a:cubicBezTo>
                <a:cubicBezTo>
                  <a:pt x="1335404" y="5923688"/>
                  <a:pt x="1332548" y="5926546"/>
                  <a:pt x="1329690" y="5929403"/>
                </a:cubicBezTo>
                <a:cubicBezTo>
                  <a:pt x="1323024" y="5936071"/>
                  <a:pt x="1317308" y="5941786"/>
                  <a:pt x="1312544" y="5946548"/>
                </a:cubicBezTo>
                <a:cubicBezTo>
                  <a:pt x="1306830" y="5951311"/>
                  <a:pt x="1302068" y="5955121"/>
                  <a:pt x="1297304" y="5958931"/>
                </a:cubicBezTo>
                <a:cubicBezTo>
                  <a:pt x="1279208" y="5973218"/>
                  <a:pt x="1271588" y="5977981"/>
                  <a:pt x="1282064" y="5965598"/>
                </a:cubicBezTo>
                <a:cubicBezTo>
                  <a:pt x="1258252" y="5984648"/>
                  <a:pt x="1231584" y="6002746"/>
                  <a:pt x="1202056" y="6017986"/>
                </a:cubicBezTo>
                <a:cubicBezTo>
                  <a:pt x="1172528" y="6033226"/>
                  <a:pt x="1140144" y="6045608"/>
                  <a:pt x="1107758" y="6055133"/>
                </a:cubicBezTo>
                <a:cubicBezTo>
                  <a:pt x="1042036" y="6075136"/>
                  <a:pt x="971550" y="6084661"/>
                  <a:pt x="904876" y="6090376"/>
                </a:cubicBezTo>
                <a:cubicBezTo>
                  <a:pt x="770572" y="6100853"/>
                  <a:pt x="645796" y="6102758"/>
                  <a:pt x="565784" y="6096091"/>
                </a:cubicBezTo>
                <a:cubicBezTo>
                  <a:pt x="512444" y="6089423"/>
                  <a:pt x="407670" y="6068468"/>
                  <a:pt x="471488" y="6076088"/>
                </a:cubicBezTo>
                <a:cubicBezTo>
                  <a:pt x="423864" y="6067516"/>
                  <a:pt x="381952" y="6057991"/>
                  <a:pt x="343852" y="6044656"/>
                </a:cubicBezTo>
                <a:cubicBezTo>
                  <a:pt x="324804" y="6038941"/>
                  <a:pt x="307658" y="6030368"/>
                  <a:pt x="289560" y="6023701"/>
                </a:cubicBezTo>
                <a:cubicBezTo>
                  <a:pt x="280988" y="6019891"/>
                  <a:pt x="272416" y="6015128"/>
                  <a:pt x="263844" y="6011318"/>
                </a:cubicBezTo>
                <a:cubicBezTo>
                  <a:pt x="255270" y="6007508"/>
                  <a:pt x="246698" y="6003698"/>
                  <a:pt x="239078" y="5998936"/>
                </a:cubicBezTo>
                <a:cubicBezTo>
                  <a:pt x="222884" y="5989411"/>
                  <a:pt x="206692" y="5979886"/>
                  <a:pt x="191452" y="5968456"/>
                </a:cubicBezTo>
                <a:cubicBezTo>
                  <a:pt x="183832" y="5962741"/>
                  <a:pt x="176212" y="5957026"/>
                  <a:pt x="168592" y="5951311"/>
                </a:cubicBezTo>
                <a:cubicBezTo>
                  <a:pt x="161924" y="5944643"/>
                  <a:pt x="154304" y="5937976"/>
                  <a:pt x="146684" y="5931308"/>
                </a:cubicBezTo>
                <a:cubicBezTo>
                  <a:pt x="131922" y="5917497"/>
                  <a:pt x="117396" y="5902257"/>
                  <a:pt x="103466" y="5885112"/>
                </a:cubicBezTo>
                <a:lnTo>
                  <a:pt x="90592" y="5866401"/>
                </a:lnTo>
                <a:lnTo>
                  <a:pt x="104776" y="5884636"/>
                </a:lnTo>
                <a:cubicBezTo>
                  <a:pt x="110490" y="5891303"/>
                  <a:pt x="114300" y="5895113"/>
                  <a:pt x="113348" y="5893208"/>
                </a:cubicBezTo>
                <a:cubicBezTo>
                  <a:pt x="108584" y="5887493"/>
                  <a:pt x="102870" y="5880826"/>
                  <a:pt x="98108" y="5875111"/>
                </a:cubicBezTo>
                <a:cubicBezTo>
                  <a:pt x="95250" y="5871301"/>
                  <a:pt x="92392" y="5868443"/>
                  <a:pt x="90488" y="5865586"/>
                </a:cubicBezTo>
                <a:lnTo>
                  <a:pt x="83820" y="5856061"/>
                </a:lnTo>
                <a:cubicBezTo>
                  <a:pt x="79058" y="5849393"/>
                  <a:pt x="74296" y="5843678"/>
                  <a:pt x="70484" y="5837011"/>
                </a:cubicBezTo>
                <a:lnTo>
                  <a:pt x="59056" y="5817008"/>
                </a:lnTo>
                <a:cubicBezTo>
                  <a:pt x="55244" y="5810341"/>
                  <a:pt x="51436" y="5802721"/>
                  <a:pt x="48578" y="5796053"/>
                </a:cubicBezTo>
                <a:cubicBezTo>
                  <a:pt x="45720" y="5788433"/>
                  <a:pt x="41910" y="5781766"/>
                  <a:pt x="39052" y="5774146"/>
                </a:cubicBezTo>
                <a:cubicBezTo>
                  <a:pt x="33338" y="5759858"/>
                  <a:pt x="27624" y="5744618"/>
                  <a:pt x="22860" y="5728426"/>
                </a:cubicBezTo>
                <a:cubicBezTo>
                  <a:pt x="12384" y="5696041"/>
                  <a:pt x="5716" y="5660798"/>
                  <a:pt x="1904" y="5621746"/>
                </a:cubicBezTo>
                <a:lnTo>
                  <a:pt x="244" y="5527023"/>
                </a:lnTo>
                <a:lnTo>
                  <a:pt x="952" y="5534116"/>
                </a:lnTo>
                <a:cubicBezTo>
                  <a:pt x="952" y="5532211"/>
                  <a:pt x="952" y="5529353"/>
                  <a:pt x="952" y="5525543"/>
                </a:cubicBezTo>
                <a:cubicBezTo>
                  <a:pt x="952" y="5516971"/>
                  <a:pt x="952" y="5505541"/>
                  <a:pt x="1904" y="5492206"/>
                </a:cubicBezTo>
                <a:cubicBezTo>
                  <a:pt x="2858" y="5464583"/>
                  <a:pt x="8572" y="5431246"/>
                  <a:pt x="12384" y="5406481"/>
                </a:cubicBezTo>
                <a:cubicBezTo>
                  <a:pt x="19050" y="5378858"/>
                  <a:pt x="5716" y="5443628"/>
                  <a:pt x="10478" y="5428388"/>
                </a:cubicBezTo>
                <a:cubicBezTo>
                  <a:pt x="28576" y="5335043"/>
                  <a:pt x="60008" y="5251223"/>
                  <a:pt x="98108" y="5174071"/>
                </a:cubicBezTo>
                <a:cubicBezTo>
                  <a:pt x="117158" y="5135018"/>
                  <a:pt x="138112" y="5097871"/>
                  <a:pt x="160020" y="5062628"/>
                </a:cubicBezTo>
                <a:cubicBezTo>
                  <a:pt x="182880" y="5027386"/>
                  <a:pt x="206692" y="4993096"/>
                  <a:pt x="232410" y="4960711"/>
                </a:cubicBezTo>
                <a:cubicBezTo>
                  <a:pt x="258128" y="4928326"/>
                  <a:pt x="286704" y="4896893"/>
                  <a:pt x="316230" y="4867366"/>
                </a:cubicBezTo>
                <a:cubicBezTo>
                  <a:pt x="345758" y="4837838"/>
                  <a:pt x="376238" y="4808311"/>
                  <a:pt x="407670" y="4779736"/>
                </a:cubicBezTo>
                <a:cubicBezTo>
                  <a:pt x="470536" y="4722586"/>
                  <a:pt x="539116" y="4666388"/>
                  <a:pt x="611504" y="4607333"/>
                </a:cubicBezTo>
                <a:cubicBezTo>
                  <a:pt x="570548" y="4640671"/>
                  <a:pt x="542924" y="4665436"/>
                  <a:pt x="525780" y="4681628"/>
                </a:cubicBezTo>
                <a:cubicBezTo>
                  <a:pt x="508636" y="4697821"/>
                  <a:pt x="502920" y="4706393"/>
                  <a:pt x="502920" y="4707346"/>
                </a:cubicBezTo>
                <a:cubicBezTo>
                  <a:pt x="529590" y="4684486"/>
                  <a:pt x="557212" y="4662578"/>
                  <a:pt x="583884" y="4640671"/>
                </a:cubicBezTo>
                <a:cubicBezTo>
                  <a:pt x="613410" y="4613048"/>
                  <a:pt x="674370" y="4563518"/>
                  <a:pt x="722948" y="4519703"/>
                </a:cubicBezTo>
                <a:cubicBezTo>
                  <a:pt x="726758" y="4517322"/>
                  <a:pt x="734854" y="4511369"/>
                  <a:pt x="739022" y="4508750"/>
                </a:cubicBezTo>
                <a:lnTo>
                  <a:pt x="739138" y="4508720"/>
                </a:lnTo>
                <a:lnTo>
                  <a:pt x="741506" y="4506591"/>
                </a:lnTo>
                <a:cubicBezTo>
                  <a:pt x="746880" y="4501903"/>
                  <a:pt x="753904" y="4495890"/>
                  <a:pt x="762952" y="4488270"/>
                </a:cubicBezTo>
                <a:lnTo>
                  <a:pt x="741276" y="4508190"/>
                </a:lnTo>
                <a:lnTo>
                  <a:pt x="741298" y="4508184"/>
                </a:lnTo>
                <a:cubicBezTo>
                  <a:pt x="740390" y="4509404"/>
                  <a:pt x="737474" y="4512321"/>
                  <a:pt x="731520" y="4517798"/>
                </a:cubicBezTo>
                <a:cubicBezTo>
                  <a:pt x="812484" y="4453981"/>
                  <a:pt x="869632" y="4397783"/>
                  <a:pt x="926784" y="4333013"/>
                </a:cubicBezTo>
                <a:cubicBezTo>
                  <a:pt x="942024" y="4316821"/>
                  <a:pt x="955358" y="4299676"/>
                  <a:pt x="969644" y="4282531"/>
                </a:cubicBezTo>
                <a:cubicBezTo>
                  <a:pt x="983932" y="4265386"/>
                  <a:pt x="997268" y="4247288"/>
                  <a:pt x="1012508" y="4227286"/>
                </a:cubicBezTo>
                <a:cubicBezTo>
                  <a:pt x="1042988" y="4188233"/>
                  <a:pt x="1071564" y="4143466"/>
                  <a:pt x="1103948" y="4090126"/>
                </a:cubicBezTo>
                <a:cubicBezTo>
                  <a:pt x="1058228" y="4180613"/>
                  <a:pt x="999172" y="4263481"/>
                  <a:pt x="931544" y="4339681"/>
                </a:cubicBezTo>
                <a:cubicBezTo>
                  <a:pt x="950596" y="4322536"/>
                  <a:pt x="967740" y="4304438"/>
                  <a:pt x="985838" y="4286341"/>
                </a:cubicBezTo>
                <a:cubicBezTo>
                  <a:pt x="957264" y="4321583"/>
                  <a:pt x="927736" y="4354921"/>
                  <a:pt x="897256" y="4388258"/>
                </a:cubicBezTo>
                <a:cubicBezTo>
                  <a:pt x="957264" y="4333966"/>
                  <a:pt x="997268" y="4274911"/>
                  <a:pt x="1006792" y="4270148"/>
                </a:cubicBezTo>
                <a:cubicBezTo>
                  <a:pt x="997268" y="4284436"/>
                  <a:pt x="969644" y="4314916"/>
                  <a:pt x="970598" y="4317773"/>
                </a:cubicBezTo>
                <a:cubicBezTo>
                  <a:pt x="983932" y="4303486"/>
                  <a:pt x="993458" y="4292056"/>
                  <a:pt x="1002030" y="4282531"/>
                </a:cubicBezTo>
                <a:cubicBezTo>
                  <a:pt x="1009650" y="4273006"/>
                  <a:pt x="1015364" y="4265386"/>
                  <a:pt x="1021080" y="4257766"/>
                </a:cubicBezTo>
                <a:cubicBezTo>
                  <a:pt x="1026796" y="4250146"/>
                  <a:pt x="1031558" y="4243478"/>
                  <a:pt x="1037272" y="4234906"/>
                </a:cubicBezTo>
                <a:cubicBezTo>
                  <a:pt x="1040130" y="4231096"/>
                  <a:pt x="1042988" y="4226333"/>
                  <a:pt x="1046798" y="4221571"/>
                </a:cubicBezTo>
                <a:cubicBezTo>
                  <a:pt x="1050608" y="4216808"/>
                  <a:pt x="1054418" y="4211093"/>
                  <a:pt x="1058228" y="4205378"/>
                </a:cubicBezTo>
                <a:cubicBezTo>
                  <a:pt x="1048704" y="4222523"/>
                  <a:pt x="1035368" y="4239668"/>
                  <a:pt x="1022032" y="4258718"/>
                </a:cubicBezTo>
                <a:cubicBezTo>
                  <a:pt x="1008698" y="4277768"/>
                  <a:pt x="992504" y="4296818"/>
                  <a:pt x="975360" y="4316821"/>
                </a:cubicBezTo>
                <a:cubicBezTo>
                  <a:pt x="971550" y="4321583"/>
                  <a:pt x="967740" y="4327298"/>
                  <a:pt x="962978" y="4332061"/>
                </a:cubicBezTo>
                <a:cubicBezTo>
                  <a:pt x="959168" y="4337776"/>
                  <a:pt x="954404" y="4342538"/>
                  <a:pt x="949644" y="4347301"/>
                </a:cubicBezTo>
                <a:cubicBezTo>
                  <a:pt x="940118" y="4356826"/>
                  <a:pt x="930592" y="4367303"/>
                  <a:pt x="921068" y="4377781"/>
                </a:cubicBezTo>
                <a:cubicBezTo>
                  <a:pt x="901064" y="4397783"/>
                  <a:pt x="881064" y="4417786"/>
                  <a:pt x="860108" y="4437788"/>
                </a:cubicBezTo>
                <a:cubicBezTo>
                  <a:pt x="776288" y="4516846"/>
                  <a:pt x="686752" y="4589236"/>
                  <a:pt x="624840" y="4641623"/>
                </a:cubicBezTo>
                <a:cubicBezTo>
                  <a:pt x="605790" y="4657816"/>
                  <a:pt x="640080" y="4626383"/>
                  <a:pt x="642938" y="4622573"/>
                </a:cubicBezTo>
                <a:cubicBezTo>
                  <a:pt x="592456" y="4664483"/>
                  <a:pt x="559118" y="4687343"/>
                  <a:pt x="497204" y="4741636"/>
                </a:cubicBezTo>
                <a:cubicBezTo>
                  <a:pt x="461010" y="4777831"/>
                  <a:pt x="528638" y="4718776"/>
                  <a:pt x="561024" y="4693058"/>
                </a:cubicBezTo>
                <a:cubicBezTo>
                  <a:pt x="559118" y="4699726"/>
                  <a:pt x="542924" y="4712108"/>
                  <a:pt x="508636" y="4741636"/>
                </a:cubicBezTo>
                <a:cubicBezTo>
                  <a:pt x="503872" y="4743541"/>
                  <a:pt x="455296" y="4782593"/>
                  <a:pt x="404812" y="4828313"/>
                </a:cubicBezTo>
                <a:cubicBezTo>
                  <a:pt x="354330" y="4873081"/>
                  <a:pt x="301944" y="4925468"/>
                  <a:pt x="280988" y="4945471"/>
                </a:cubicBezTo>
                <a:cubicBezTo>
                  <a:pt x="271464" y="4956901"/>
                  <a:pt x="262890" y="4967378"/>
                  <a:pt x="256224" y="4975951"/>
                </a:cubicBezTo>
                <a:cubicBezTo>
                  <a:pt x="249556" y="4984523"/>
                  <a:pt x="243840" y="4992143"/>
                  <a:pt x="239078" y="4998811"/>
                </a:cubicBezTo>
                <a:cubicBezTo>
                  <a:pt x="230504" y="5011193"/>
                  <a:pt x="224790" y="5019766"/>
                  <a:pt x="221932" y="5024528"/>
                </a:cubicBezTo>
                <a:cubicBezTo>
                  <a:pt x="217170" y="5034053"/>
                  <a:pt x="220980" y="5031196"/>
                  <a:pt x="224790" y="5027386"/>
                </a:cubicBezTo>
                <a:cubicBezTo>
                  <a:pt x="229552" y="5023576"/>
                  <a:pt x="233364" y="5020718"/>
                  <a:pt x="227648" y="5029291"/>
                </a:cubicBezTo>
                <a:cubicBezTo>
                  <a:pt x="221932" y="5037863"/>
                  <a:pt x="205740" y="5058818"/>
                  <a:pt x="175260" y="5108348"/>
                </a:cubicBezTo>
                <a:cubicBezTo>
                  <a:pt x="161924" y="5127398"/>
                  <a:pt x="148590" y="5146448"/>
                  <a:pt x="136208" y="5166451"/>
                </a:cubicBezTo>
                <a:cubicBezTo>
                  <a:pt x="106680" y="5227411"/>
                  <a:pt x="79058" y="5299801"/>
                  <a:pt x="60008" y="5376953"/>
                </a:cubicBezTo>
                <a:cubicBezTo>
                  <a:pt x="46434" y="5434818"/>
                  <a:pt x="38220" y="5494825"/>
                  <a:pt x="44202" y="5552957"/>
                </a:cubicBezTo>
                <a:lnTo>
                  <a:pt x="50484" y="5585590"/>
                </a:lnTo>
                <a:lnTo>
                  <a:pt x="50484" y="5608411"/>
                </a:lnTo>
                <a:cubicBezTo>
                  <a:pt x="54292" y="5665561"/>
                  <a:pt x="69532" y="5717948"/>
                  <a:pt x="88584" y="5761763"/>
                </a:cubicBezTo>
                <a:cubicBezTo>
                  <a:pt x="107632" y="5805578"/>
                  <a:pt x="131444" y="5840821"/>
                  <a:pt x="151448" y="5868443"/>
                </a:cubicBezTo>
                <a:cubicBezTo>
                  <a:pt x="194310" y="5916068"/>
                  <a:pt x="262890" y="5970361"/>
                  <a:pt x="345758" y="6000841"/>
                </a:cubicBezTo>
                <a:cubicBezTo>
                  <a:pt x="428624" y="6034178"/>
                  <a:pt x="520064" y="6047513"/>
                  <a:pt x="594360" y="6052276"/>
                </a:cubicBezTo>
                <a:cubicBezTo>
                  <a:pt x="614364" y="6057038"/>
                  <a:pt x="564832" y="6056086"/>
                  <a:pt x="503872" y="6046561"/>
                </a:cubicBezTo>
                <a:cubicBezTo>
                  <a:pt x="496252" y="6045608"/>
                  <a:pt x="488632" y="6044656"/>
                  <a:pt x="481012" y="6042751"/>
                </a:cubicBezTo>
                <a:cubicBezTo>
                  <a:pt x="473392" y="6040846"/>
                  <a:pt x="464820" y="6039893"/>
                  <a:pt x="457200" y="6037988"/>
                </a:cubicBezTo>
                <a:cubicBezTo>
                  <a:pt x="441008" y="6035131"/>
                  <a:pt x="425768" y="6030368"/>
                  <a:pt x="411480" y="6026558"/>
                </a:cubicBezTo>
                <a:cubicBezTo>
                  <a:pt x="397192" y="6022748"/>
                  <a:pt x="383858" y="6017986"/>
                  <a:pt x="372428" y="6014176"/>
                </a:cubicBezTo>
                <a:cubicBezTo>
                  <a:pt x="360998" y="6011318"/>
                  <a:pt x="351472" y="6007508"/>
                  <a:pt x="343852" y="6004651"/>
                </a:cubicBezTo>
                <a:cubicBezTo>
                  <a:pt x="385764" y="6021796"/>
                  <a:pt x="428624" y="6036083"/>
                  <a:pt x="473392" y="6044656"/>
                </a:cubicBezTo>
                <a:cubicBezTo>
                  <a:pt x="462916" y="6041798"/>
                  <a:pt x="453390" y="6039893"/>
                  <a:pt x="444818" y="6037988"/>
                </a:cubicBezTo>
                <a:cubicBezTo>
                  <a:pt x="435292" y="6036083"/>
                  <a:pt x="427672" y="6033226"/>
                  <a:pt x="420052" y="6031321"/>
                </a:cubicBezTo>
                <a:cubicBezTo>
                  <a:pt x="412432" y="6029416"/>
                  <a:pt x="404812" y="6027511"/>
                  <a:pt x="398144" y="6025606"/>
                </a:cubicBezTo>
                <a:cubicBezTo>
                  <a:pt x="391478" y="6023701"/>
                  <a:pt x="384810" y="6021796"/>
                  <a:pt x="379096" y="6019891"/>
                </a:cubicBezTo>
                <a:cubicBezTo>
                  <a:pt x="366712" y="6016081"/>
                  <a:pt x="355284" y="6013223"/>
                  <a:pt x="344804" y="6009413"/>
                </a:cubicBezTo>
                <a:cubicBezTo>
                  <a:pt x="334328" y="6004651"/>
                  <a:pt x="322898" y="6001793"/>
                  <a:pt x="311468" y="5997031"/>
                </a:cubicBezTo>
                <a:cubicBezTo>
                  <a:pt x="324804" y="6003698"/>
                  <a:pt x="338138" y="6009413"/>
                  <a:pt x="349568" y="6014176"/>
                </a:cubicBezTo>
                <a:cubicBezTo>
                  <a:pt x="360998" y="6019891"/>
                  <a:pt x="372428" y="6022748"/>
                  <a:pt x="382904" y="6026558"/>
                </a:cubicBezTo>
                <a:cubicBezTo>
                  <a:pt x="387668" y="6028463"/>
                  <a:pt x="393384" y="6030368"/>
                  <a:pt x="398144" y="6031321"/>
                </a:cubicBezTo>
                <a:cubicBezTo>
                  <a:pt x="403860" y="6032273"/>
                  <a:pt x="408624" y="6034178"/>
                  <a:pt x="413384" y="6035131"/>
                </a:cubicBezTo>
                <a:cubicBezTo>
                  <a:pt x="422910" y="6037036"/>
                  <a:pt x="432436" y="6039893"/>
                  <a:pt x="441960" y="6041798"/>
                </a:cubicBezTo>
                <a:cubicBezTo>
                  <a:pt x="480060" y="6049418"/>
                  <a:pt x="518160" y="6055133"/>
                  <a:pt x="575310" y="6059896"/>
                </a:cubicBezTo>
                <a:cubicBezTo>
                  <a:pt x="571500" y="6060848"/>
                  <a:pt x="572452" y="6061801"/>
                  <a:pt x="581978" y="6062753"/>
                </a:cubicBezTo>
                <a:cubicBezTo>
                  <a:pt x="591504" y="6063706"/>
                  <a:pt x="607696" y="6066563"/>
                  <a:pt x="634364" y="6067516"/>
                </a:cubicBezTo>
                <a:lnTo>
                  <a:pt x="649604" y="6063706"/>
                </a:lnTo>
                <a:cubicBezTo>
                  <a:pt x="650558" y="6063706"/>
                  <a:pt x="656272" y="6064658"/>
                  <a:pt x="672464" y="6065611"/>
                </a:cubicBezTo>
                <a:cubicBezTo>
                  <a:pt x="741044" y="6066563"/>
                  <a:pt x="808672" y="6063706"/>
                  <a:pt x="877252" y="6058943"/>
                </a:cubicBezTo>
                <a:cubicBezTo>
                  <a:pt x="833438" y="6059896"/>
                  <a:pt x="830580" y="6056086"/>
                  <a:pt x="778192" y="6057038"/>
                </a:cubicBezTo>
                <a:cubicBezTo>
                  <a:pt x="796290" y="6058943"/>
                  <a:pt x="751524" y="6061801"/>
                  <a:pt x="699136" y="6060848"/>
                </a:cubicBezTo>
                <a:cubicBezTo>
                  <a:pt x="745808" y="6058943"/>
                  <a:pt x="648652" y="6057038"/>
                  <a:pt x="649604" y="6054181"/>
                </a:cubicBezTo>
                <a:cubicBezTo>
                  <a:pt x="754380" y="6058943"/>
                  <a:pt x="885824" y="6051323"/>
                  <a:pt x="953452" y="6043703"/>
                </a:cubicBezTo>
                <a:cubicBezTo>
                  <a:pt x="961072" y="6044656"/>
                  <a:pt x="968692" y="6044656"/>
                  <a:pt x="976312" y="6045608"/>
                </a:cubicBezTo>
                <a:cubicBezTo>
                  <a:pt x="1025844" y="6039893"/>
                  <a:pt x="1076324" y="6030368"/>
                  <a:pt x="1120140" y="6017033"/>
                </a:cubicBezTo>
                <a:cubicBezTo>
                  <a:pt x="1164908" y="6003698"/>
                  <a:pt x="1202056" y="5986553"/>
                  <a:pt x="1230630" y="5970361"/>
                </a:cubicBezTo>
                <a:cubicBezTo>
                  <a:pt x="1224916" y="5974171"/>
                  <a:pt x="1219200" y="5977981"/>
                  <a:pt x="1213484" y="5981791"/>
                </a:cubicBezTo>
                <a:cubicBezTo>
                  <a:pt x="1239204" y="5969408"/>
                  <a:pt x="1263016" y="5953216"/>
                  <a:pt x="1284924" y="5935118"/>
                </a:cubicBezTo>
                <a:lnTo>
                  <a:pt x="1301116" y="5921783"/>
                </a:lnTo>
                <a:cubicBezTo>
                  <a:pt x="1306830" y="5917021"/>
                  <a:pt x="1311592" y="5911306"/>
                  <a:pt x="1316356" y="5906543"/>
                </a:cubicBezTo>
                <a:cubicBezTo>
                  <a:pt x="1321118" y="5901781"/>
                  <a:pt x="1325880" y="5896066"/>
                  <a:pt x="1330644" y="5891303"/>
                </a:cubicBezTo>
                <a:cubicBezTo>
                  <a:pt x="1335404" y="5885588"/>
                  <a:pt x="1339216" y="5880826"/>
                  <a:pt x="1343978" y="5875111"/>
                </a:cubicBezTo>
                <a:cubicBezTo>
                  <a:pt x="1380172" y="5832248"/>
                  <a:pt x="1407796" y="5783671"/>
                  <a:pt x="1432560" y="5736998"/>
                </a:cubicBezTo>
                <a:cubicBezTo>
                  <a:pt x="1453516" y="5687468"/>
                  <a:pt x="1473518" y="5630318"/>
                  <a:pt x="1493520" y="5574121"/>
                </a:cubicBezTo>
                <a:cubicBezTo>
                  <a:pt x="1513524" y="5517923"/>
                  <a:pt x="1533524" y="5463631"/>
                  <a:pt x="1551624" y="5420768"/>
                </a:cubicBezTo>
                <a:cubicBezTo>
                  <a:pt x="1553528" y="5415053"/>
                  <a:pt x="1557338" y="5405528"/>
                  <a:pt x="1563052" y="5394098"/>
                </a:cubicBezTo>
                <a:cubicBezTo>
                  <a:pt x="1568768" y="5381716"/>
                  <a:pt x="1577340" y="5368381"/>
                  <a:pt x="1585912" y="5353141"/>
                </a:cubicBezTo>
                <a:cubicBezTo>
                  <a:pt x="1590676" y="5345521"/>
                  <a:pt x="1595438" y="5336948"/>
                  <a:pt x="1600200" y="5328376"/>
                </a:cubicBezTo>
                <a:cubicBezTo>
                  <a:pt x="1605916" y="5319803"/>
                  <a:pt x="1611630" y="5311231"/>
                  <a:pt x="1618298" y="5302658"/>
                </a:cubicBezTo>
                <a:cubicBezTo>
                  <a:pt x="1624012" y="5294086"/>
                  <a:pt x="1630680" y="5285513"/>
                  <a:pt x="1637348" y="5275988"/>
                </a:cubicBezTo>
                <a:cubicBezTo>
                  <a:pt x="1644016" y="5267416"/>
                  <a:pt x="1651636" y="5258843"/>
                  <a:pt x="1659256" y="5249318"/>
                </a:cubicBezTo>
                <a:cubicBezTo>
                  <a:pt x="1666876" y="5239793"/>
                  <a:pt x="1674496" y="5231221"/>
                  <a:pt x="1682116" y="5221696"/>
                </a:cubicBezTo>
                <a:cubicBezTo>
                  <a:pt x="1690688" y="5213123"/>
                  <a:pt x="1698308" y="5204551"/>
                  <a:pt x="1706880" y="5195978"/>
                </a:cubicBezTo>
                <a:cubicBezTo>
                  <a:pt x="1715452" y="5187406"/>
                  <a:pt x="1723072" y="5177881"/>
                  <a:pt x="1731644" y="5170261"/>
                </a:cubicBezTo>
                <a:cubicBezTo>
                  <a:pt x="1740218" y="5161688"/>
                  <a:pt x="1748790" y="5154068"/>
                  <a:pt x="1757364" y="5146448"/>
                </a:cubicBezTo>
                <a:cubicBezTo>
                  <a:pt x="1765936" y="5138828"/>
                  <a:pt x="1773556" y="5130256"/>
                  <a:pt x="1782128" y="5123588"/>
                </a:cubicBezTo>
                <a:cubicBezTo>
                  <a:pt x="1789748" y="5116921"/>
                  <a:pt x="1798320" y="5110253"/>
                  <a:pt x="1805940" y="5103586"/>
                </a:cubicBezTo>
                <a:cubicBezTo>
                  <a:pt x="1813560" y="5096918"/>
                  <a:pt x="1821180" y="5090251"/>
                  <a:pt x="1827848" y="5084536"/>
                </a:cubicBezTo>
                <a:cubicBezTo>
                  <a:pt x="1834516" y="5078821"/>
                  <a:pt x="1841184" y="5073106"/>
                  <a:pt x="1847850" y="5068343"/>
                </a:cubicBezTo>
                <a:cubicBezTo>
                  <a:pt x="1854518" y="5063581"/>
                  <a:pt x="1778318" y="5123588"/>
                  <a:pt x="1749744" y="5156926"/>
                </a:cubicBezTo>
                <a:cubicBezTo>
                  <a:pt x="1765936" y="5142638"/>
                  <a:pt x="1780224" y="5128351"/>
                  <a:pt x="1794510" y="5116921"/>
                </a:cubicBezTo>
                <a:cubicBezTo>
                  <a:pt x="1808798" y="5104538"/>
                  <a:pt x="1821180" y="5093108"/>
                  <a:pt x="1833564" y="5083583"/>
                </a:cubicBezTo>
                <a:cubicBezTo>
                  <a:pt x="1859280" y="5065486"/>
                  <a:pt x="1877378" y="5051198"/>
                  <a:pt x="1890712" y="5046436"/>
                </a:cubicBezTo>
                <a:cubicBezTo>
                  <a:pt x="1733550" y="5155021"/>
                  <a:pt x="1901190" y="5043578"/>
                  <a:pt x="1832610" y="5095013"/>
                </a:cubicBezTo>
                <a:cubicBezTo>
                  <a:pt x="1850708" y="5081678"/>
                  <a:pt x="1868804" y="5068343"/>
                  <a:pt x="1886904" y="5055961"/>
                </a:cubicBezTo>
                <a:cubicBezTo>
                  <a:pt x="1905000" y="5044531"/>
                  <a:pt x="1923098" y="5033101"/>
                  <a:pt x="1940244" y="5022623"/>
                </a:cubicBezTo>
                <a:cubicBezTo>
                  <a:pt x="1975484" y="5003573"/>
                  <a:pt x="2005012" y="4986428"/>
                  <a:pt x="2025016" y="4977856"/>
                </a:cubicBezTo>
                <a:cubicBezTo>
                  <a:pt x="2017396" y="4981666"/>
                  <a:pt x="2009776" y="4984523"/>
                  <a:pt x="2004060" y="4987381"/>
                </a:cubicBezTo>
                <a:cubicBezTo>
                  <a:pt x="1998344" y="4989286"/>
                  <a:pt x="1993584" y="4992143"/>
                  <a:pt x="1989772" y="4994048"/>
                </a:cubicBezTo>
                <a:cubicBezTo>
                  <a:pt x="1982152" y="4997858"/>
                  <a:pt x="1977390" y="4999763"/>
                  <a:pt x="1975484" y="5000716"/>
                </a:cubicBezTo>
                <a:cubicBezTo>
                  <a:pt x="1971676" y="5002621"/>
                  <a:pt x="1977390" y="4998811"/>
                  <a:pt x="1982152" y="4995001"/>
                </a:cubicBezTo>
                <a:cubicBezTo>
                  <a:pt x="1992630" y="4988333"/>
                  <a:pt x="2003108" y="4980713"/>
                  <a:pt x="1938338" y="5015956"/>
                </a:cubicBezTo>
                <a:cubicBezTo>
                  <a:pt x="1987868" y="4986428"/>
                  <a:pt x="2047876" y="4954996"/>
                  <a:pt x="2114550" y="4933088"/>
                </a:cubicBezTo>
                <a:cubicBezTo>
                  <a:pt x="2181224" y="4910228"/>
                  <a:pt x="2252664" y="4895941"/>
                  <a:pt x="2321244" y="4890226"/>
                </a:cubicBezTo>
                <a:cubicBezTo>
                  <a:pt x="2320290" y="4892131"/>
                  <a:pt x="2337436" y="4892131"/>
                  <a:pt x="2387918" y="4891178"/>
                </a:cubicBezTo>
                <a:lnTo>
                  <a:pt x="2389908" y="4891039"/>
                </a:lnTo>
                <a:lnTo>
                  <a:pt x="2387620" y="4891402"/>
                </a:lnTo>
                <a:cubicBezTo>
                  <a:pt x="2389108" y="4892012"/>
                  <a:pt x="2401492" y="4892845"/>
                  <a:pt x="2433638" y="4894036"/>
                </a:cubicBezTo>
                <a:cubicBezTo>
                  <a:pt x="2466976" y="4893083"/>
                  <a:pt x="2507932" y="4897846"/>
                  <a:pt x="2550796" y="4903561"/>
                </a:cubicBezTo>
                <a:cubicBezTo>
                  <a:pt x="2593658" y="4910228"/>
                  <a:pt x="2638424" y="4918801"/>
                  <a:pt x="2681288" y="4928326"/>
                </a:cubicBezTo>
                <a:cubicBezTo>
                  <a:pt x="2724150" y="4936898"/>
                  <a:pt x="2764156" y="4946423"/>
                  <a:pt x="2796540" y="4952138"/>
                </a:cubicBezTo>
                <a:cubicBezTo>
                  <a:pt x="2829878" y="4957853"/>
                  <a:pt x="2855596" y="4961663"/>
                  <a:pt x="2868930" y="4960711"/>
                </a:cubicBezTo>
                <a:cubicBezTo>
                  <a:pt x="2914650" y="4971188"/>
                  <a:pt x="2870836" y="4965473"/>
                  <a:pt x="2831784" y="4958806"/>
                </a:cubicBezTo>
                <a:cubicBezTo>
                  <a:pt x="2811780" y="4954996"/>
                  <a:pt x="2794636" y="4952138"/>
                  <a:pt x="2789872" y="4952138"/>
                </a:cubicBezTo>
                <a:cubicBezTo>
                  <a:pt x="2786064" y="4952138"/>
                  <a:pt x="2794636" y="4954996"/>
                  <a:pt x="2829878" y="4963568"/>
                </a:cubicBezTo>
                <a:cubicBezTo>
                  <a:pt x="2788920" y="4956901"/>
                  <a:pt x="2739392" y="4946423"/>
                  <a:pt x="2697480" y="4936898"/>
                </a:cubicBezTo>
                <a:cubicBezTo>
                  <a:pt x="2655570" y="4928326"/>
                  <a:pt x="2619376" y="4921658"/>
                  <a:pt x="2605088" y="4921658"/>
                </a:cubicBezTo>
                <a:cubicBezTo>
                  <a:pt x="2646998" y="4928326"/>
                  <a:pt x="2653666" y="4932136"/>
                  <a:pt x="2657476" y="4934041"/>
                </a:cubicBezTo>
                <a:cubicBezTo>
                  <a:pt x="2661284" y="4935946"/>
                  <a:pt x="2661284" y="4937851"/>
                  <a:pt x="2687004" y="4943566"/>
                </a:cubicBezTo>
                <a:lnTo>
                  <a:pt x="2777492" y="4959758"/>
                </a:lnTo>
                <a:lnTo>
                  <a:pt x="2757488" y="4954996"/>
                </a:lnTo>
                <a:cubicBezTo>
                  <a:pt x="2833688" y="4968331"/>
                  <a:pt x="2929892" y="4990238"/>
                  <a:pt x="3031808" y="4992143"/>
                </a:cubicBezTo>
                <a:cubicBezTo>
                  <a:pt x="3082292" y="4993096"/>
                  <a:pt x="3133724" y="4988333"/>
                  <a:pt x="3183256" y="4977856"/>
                </a:cubicBezTo>
                <a:cubicBezTo>
                  <a:pt x="3232784" y="4966426"/>
                  <a:pt x="3279458" y="4948328"/>
                  <a:pt x="3322320" y="4927373"/>
                </a:cubicBezTo>
                <a:cubicBezTo>
                  <a:pt x="3392804" y="4889273"/>
                  <a:pt x="3447098" y="4847363"/>
                  <a:pt x="3502344" y="4799738"/>
                </a:cubicBezTo>
                <a:cubicBezTo>
                  <a:pt x="3556636" y="4752113"/>
                  <a:pt x="3612832" y="4697821"/>
                  <a:pt x="3682366" y="4627336"/>
                </a:cubicBezTo>
                <a:cubicBezTo>
                  <a:pt x="3663316" y="4649243"/>
                  <a:pt x="3692844" y="4620668"/>
                  <a:pt x="3716656" y="4597808"/>
                </a:cubicBezTo>
                <a:cubicBezTo>
                  <a:pt x="3740468" y="4574948"/>
                  <a:pt x="3759518" y="4557803"/>
                  <a:pt x="3717608" y="4605428"/>
                </a:cubicBezTo>
                <a:cubicBezTo>
                  <a:pt x="3750944" y="4573043"/>
                  <a:pt x="3782378" y="4539706"/>
                  <a:pt x="3805238" y="4513988"/>
                </a:cubicBezTo>
                <a:cubicBezTo>
                  <a:pt x="3828098" y="4488271"/>
                  <a:pt x="3841432" y="4470173"/>
                  <a:pt x="3841432" y="4468268"/>
                </a:cubicBezTo>
                <a:cubicBezTo>
                  <a:pt x="3814764" y="4497796"/>
                  <a:pt x="3809048" y="4502558"/>
                  <a:pt x="3805238" y="4506368"/>
                </a:cubicBezTo>
                <a:cubicBezTo>
                  <a:pt x="3801428" y="4510178"/>
                  <a:pt x="3798570" y="4513036"/>
                  <a:pt x="3774758" y="4536848"/>
                </a:cubicBezTo>
                <a:cubicBezTo>
                  <a:pt x="3789998" y="4518751"/>
                  <a:pt x="3815716" y="4490176"/>
                  <a:pt x="3839528" y="4462553"/>
                </a:cubicBezTo>
                <a:cubicBezTo>
                  <a:pt x="3864292" y="4434931"/>
                  <a:pt x="3887152" y="4406356"/>
                  <a:pt x="3900488" y="4390163"/>
                </a:cubicBezTo>
                <a:cubicBezTo>
                  <a:pt x="3889058" y="4406356"/>
                  <a:pt x="3893820" y="4400641"/>
                  <a:pt x="3891916" y="4404451"/>
                </a:cubicBezTo>
                <a:cubicBezTo>
                  <a:pt x="3920492" y="4367303"/>
                  <a:pt x="3925252" y="4356826"/>
                  <a:pt x="3929064" y="4350158"/>
                </a:cubicBezTo>
                <a:cubicBezTo>
                  <a:pt x="3930968" y="4346348"/>
                  <a:pt x="3931920" y="4343491"/>
                  <a:pt x="3934778" y="4337776"/>
                </a:cubicBezTo>
                <a:cubicBezTo>
                  <a:pt x="3937636" y="4332061"/>
                  <a:pt x="3942398" y="4323488"/>
                  <a:pt x="3950018" y="4309201"/>
                </a:cubicBezTo>
                <a:cubicBezTo>
                  <a:pt x="3956684" y="4300628"/>
                  <a:pt x="3974784" y="4269196"/>
                  <a:pt x="3988118" y="4230143"/>
                </a:cubicBezTo>
                <a:cubicBezTo>
                  <a:pt x="4001452" y="4192043"/>
                  <a:pt x="4010978" y="4145371"/>
                  <a:pt x="4017644" y="4114891"/>
                </a:cubicBezTo>
                <a:cubicBezTo>
                  <a:pt x="4020504" y="4084411"/>
                  <a:pt x="4023360" y="4053931"/>
                  <a:pt x="4026218" y="4022498"/>
                </a:cubicBezTo>
                <a:cubicBezTo>
                  <a:pt x="4024312" y="4048216"/>
                  <a:pt x="4027170" y="4026308"/>
                  <a:pt x="4032884" y="3995828"/>
                </a:cubicBezTo>
                <a:cubicBezTo>
                  <a:pt x="4037648" y="3965348"/>
                  <a:pt x="4046220" y="3925343"/>
                  <a:pt x="4050030" y="3918676"/>
                </a:cubicBezTo>
                <a:cubicBezTo>
                  <a:pt x="4052888" y="3901531"/>
                  <a:pt x="4056698" y="3884386"/>
                  <a:pt x="4059556" y="3868193"/>
                </a:cubicBezTo>
                <a:cubicBezTo>
                  <a:pt x="4062412" y="3852001"/>
                  <a:pt x="4067176" y="3835808"/>
                  <a:pt x="4071938" y="3817711"/>
                </a:cubicBezTo>
                <a:cubicBezTo>
                  <a:pt x="4074796" y="3809138"/>
                  <a:pt x="4076700" y="3799613"/>
                  <a:pt x="4079558" y="3790088"/>
                </a:cubicBezTo>
                <a:cubicBezTo>
                  <a:pt x="4083368" y="3780563"/>
                  <a:pt x="4086224" y="3771038"/>
                  <a:pt x="4090036" y="3760561"/>
                </a:cubicBezTo>
                <a:cubicBezTo>
                  <a:pt x="4093844" y="3751036"/>
                  <a:pt x="4097656" y="3740558"/>
                  <a:pt x="4101466" y="3729128"/>
                </a:cubicBezTo>
                <a:cubicBezTo>
                  <a:pt x="4106228" y="3718651"/>
                  <a:pt x="4110992" y="3707221"/>
                  <a:pt x="4116704" y="3694838"/>
                </a:cubicBezTo>
                <a:cubicBezTo>
                  <a:pt x="4109084" y="3714841"/>
                  <a:pt x="4118610" y="3692933"/>
                  <a:pt x="4131944" y="3666263"/>
                </a:cubicBezTo>
                <a:cubicBezTo>
                  <a:pt x="4146232" y="3640546"/>
                  <a:pt x="4163378" y="3609113"/>
                  <a:pt x="4165284" y="3609113"/>
                </a:cubicBezTo>
                <a:cubicBezTo>
                  <a:pt x="4209098" y="3531008"/>
                  <a:pt x="4247198" y="3467191"/>
                  <a:pt x="4286252" y="3406231"/>
                </a:cubicBezTo>
                <a:cubicBezTo>
                  <a:pt x="4325304" y="3345271"/>
                  <a:pt x="4367212" y="3287168"/>
                  <a:pt x="4422458" y="3224303"/>
                </a:cubicBezTo>
                <a:cubicBezTo>
                  <a:pt x="4419600" y="3229066"/>
                  <a:pt x="4400552" y="3256688"/>
                  <a:pt x="4431984" y="3219541"/>
                </a:cubicBezTo>
                <a:cubicBezTo>
                  <a:pt x="4443412" y="3204301"/>
                  <a:pt x="4460558" y="3184298"/>
                  <a:pt x="4477704" y="3163343"/>
                </a:cubicBezTo>
                <a:cubicBezTo>
                  <a:pt x="4495800" y="3143341"/>
                  <a:pt x="4512944" y="3122386"/>
                  <a:pt x="4526280" y="3107146"/>
                </a:cubicBezTo>
                <a:lnTo>
                  <a:pt x="4525328" y="3108098"/>
                </a:lnTo>
                <a:cubicBezTo>
                  <a:pt x="4525328" y="3107146"/>
                  <a:pt x="4525328" y="3107146"/>
                  <a:pt x="4526280" y="3106193"/>
                </a:cubicBezTo>
                <a:cubicBezTo>
                  <a:pt x="4539616" y="3090953"/>
                  <a:pt x="4547236" y="3081428"/>
                  <a:pt x="4547236" y="3080476"/>
                </a:cubicBezTo>
                <a:cubicBezTo>
                  <a:pt x="4568192" y="3052853"/>
                  <a:pt x="4584384" y="3031898"/>
                  <a:pt x="4606292" y="3004276"/>
                </a:cubicBezTo>
                <a:cubicBezTo>
                  <a:pt x="4628198" y="2977606"/>
                  <a:pt x="4654868" y="2943316"/>
                  <a:pt x="4701540" y="2890928"/>
                </a:cubicBezTo>
                <a:cubicBezTo>
                  <a:pt x="4695826" y="2892833"/>
                  <a:pt x="4673918" y="2915693"/>
                  <a:pt x="4649152" y="2943316"/>
                </a:cubicBezTo>
                <a:cubicBezTo>
                  <a:pt x="4624388" y="2969986"/>
                  <a:pt x="4597718" y="3002371"/>
                  <a:pt x="4581526" y="3021421"/>
                </a:cubicBezTo>
                <a:lnTo>
                  <a:pt x="4555808" y="3056663"/>
                </a:lnTo>
                <a:cubicBezTo>
                  <a:pt x="4523424" y="3083333"/>
                  <a:pt x="4474844" y="3151913"/>
                  <a:pt x="4452938" y="3174773"/>
                </a:cubicBezTo>
                <a:cubicBezTo>
                  <a:pt x="4475798" y="3140483"/>
                  <a:pt x="4528186" y="3078571"/>
                  <a:pt x="4585336" y="3011896"/>
                </a:cubicBezTo>
                <a:cubicBezTo>
                  <a:pt x="4642486" y="2945221"/>
                  <a:pt x="4706304" y="2872831"/>
                  <a:pt x="4756786" y="2819491"/>
                </a:cubicBezTo>
                <a:lnTo>
                  <a:pt x="4750140" y="2825544"/>
                </a:lnTo>
                <a:lnTo>
                  <a:pt x="4778692" y="2798536"/>
                </a:lnTo>
                <a:cubicBezTo>
                  <a:pt x="4781552" y="2794726"/>
                  <a:pt x="4782504" y="2791868"/>
                  <a:pt x="4787266" y="2785201"/>
                </a:cubicBezTo>
                <a:cubicBezTo>
                  <a:pt x="4792028" y="2777581"/>
                  <a:pt x="4801552" y="2766151"/>
                  <a:pt x="4823460" y="2744243"/>
                </a:cubicBezTo>
                <a:cubicBezTo>
                  <a:pt x="4812030" y="2759483"/>
                  <a:pt x="4847272" y="2729956"/>
                  <a:pt x="4797744" y="2779486"/>
                </a:cubicBezTo>
                <a:cubicBezTo>
                  <a:pt x="4841558" y="2739481"/>
                  <a:pt x="4893946" y="2692808"/>
                  <a:pt x="4936808" y="2660423"/>
                </a:cubicBezTo>
                <a:cubicBezTo>
                  <a:pt x="4923472" y="2668996"/>
                  <a:pt x="4914900" y="2675663"/>
                  <a:pt x="4909186" y="2679473"/>
                </a:cubicBezTo>
                <a:cubicBezTo>
                  <a:pt x="4902518" y="2683283"/>
                  <a:pt x="4900612" y="2685188"/>
                  <a:pt x="4899660" y="2685188"/>
                </a:cubicBezTo>
                <a:cubicBezTo>
                  <a:pt x="4897756" y="2685188"/>
                  <a:pt x="4906328" y="2678521"/>
                  <a:pt x="4918712" y="2668043"/>
                </a:cubicBezTo>
                <a:cubicBezTo>
                  <a:pt x="4943476" y="2648993"/>
                  <a:pt x="4985386" y="2619466"/>
                  <a:pt x="4994912" y="2612798"/>
                </a:cubicBezTo>
                <a:cubicBezTo>
                  <a:pt x="5052060" y="2579461"/>
                  <a:pt x="4978718" y="2626133"/>
                  <a:pt x="4946332" y="2649946"/>
                </a:cubicBezTo>
                <a:cubicBezTo>
                  <a:pt x="4956812" y="2643278"/>
                  <a:pt x="4969192" y="2635658"/>
                  <a:pt x="4980624" y="2628991"/>
                </a:cubicBezTo>
                <a:cubicBezTo>
                  <a:pt x="4992052" y="2621371"/>
                  <a:pt x="5004436" y="2615656"/>
                  <a:pt x="5015866" y="2608988"/>
                </a:cubicBezTo>
                <a:cubicBezTo>
                  <a:pt x="5038724" y="2597558"/>
                  <a:pt x="5059680" y="2586128"/>
                  <a:pt x="5072064" y="2577556"/>
                </a:cubicBezTo>
                <a:cubicBezTo>
                  <a:pt x="5073016" y="2578508"/>
                  <a:pt x="5065396" y="2583271"/>
                  <a:pt x="5052060" y="2590891"/>
                </a:cubicBezTo>
                <a:cubicBezTo>
                  <a:pt x="5038724" y="2599463"/>
                  <a:pt x="5019676" y="2609941"/>
                  <a:pt x="4999672" y="2624228"/>
                </a:cubicBezTo>
                <a:cubicBezTo>
                  <a:pt x="4958716" y="2650898"/>
                  <a:pt x="4910138" y="2688998"/>
                  <a:pt x="4873944" y="2719478"/>
                </a:cubicBezTo>
                <a:cubicBezTo>
                  <a:pt x="4891088" y="2706143"/>
                  <a:pt x="4908232" y="2692808"/>
                  <a:pt x="4925378" y="2680426"/>
                </a:cubicBezTo>
                <a:cubicBezTo>
                  <a:pt x="4909186" y="2694713"/>
                  <a:pt x="4897756" y="2703286"/>
                  <a:pt x="4886324" y="2712811"/>
                </a:cubicBezTo>
                <a:cubicBezTo>
                  <a:pt x="4879658" y="2718526"/>
                  <a:pt x="4873944" y="2723288"/>
                  <a:pt x="4865370" y="2729956"/>
                </a:cubicBezTo>
                <a:cubicBezTo>
                  <a:pt x="4857752" y="2736623"/>
                  <a:pt x="4848226" y="2744243"/>
                  <a:pt x="4835844" y="2754721"/>
                </a:cubicBezTo>
                <a:cubicBezTo>
                  <a:pt x="4860608" y="2735671"/>
                  <a:pt x="4872038" y="2728051"/>
                  <a:pt x="4876800" y="2726146"/>
                </a:cubicBezTo>
                <a:cubicBezTo>
                  <a:pt x="4881564" y="2724241"/>
                  <a:pt x="4878704" y="2729003"/>
                  <a:pt x="4873944" y="2734718"/>
                </a:cubicBezTo>
                <a:cubicBezTo>
                  <a:pt x="4867276" y="2739481"/>
                  <a:pt x="4876800" y="2730908"/>
                  <a:pt x="4870132" y="2735671"/>
                </a:cubicBezTo>
                <a:cubicBezTo>
                  <a:pt x="4860608" y="2744243"/>
                  <a:pt x="4852036" y="2751863"/>
                  <a:pt x="4843464" y="2758531"/>
                </a:cubicBezTo>
                <a:cubicBezTo>
                  <a:pt x="4835844" y="2765198"/>
                  <a:pt x="4829176" y="2771866"/>
                  <a:pt x="4823460" y="2776628"/>
                </a:cubicBezTo>
                <a:cubicBezTo>
                  <a:pt x="4812984" y="2787106"/>
                  <a:pt x="4809172" y="2791868"/>
                  <a:pt x="4813936" y="2789011"/>
                </a:cubicBezTo>
                <a:cubicBezTo>
                  <a:pt x="4799648" y="2806156"/>
                  <a:pt x="4812030" y="2794726"/>
                  <a:pt x="4832986" y="2776628"/>
                </a:cubicBezTo>
                <a:cubicBezTo>
                  <a:pt x="4853940" y="2758531"/>
                  <a:pt x="4882516" y="2734718"/>
                  <a:pt x="4896804" y="2725193"/>
                </a:cubicBezTo>
                <a:cubicBezTo>
                  <a:pt x="4915852" y="2708048"/>
                  <a:pt x="4936808" y="2692808"/>
                  <a:pt x="4957764" y="2677568"/>
                </a:cubicBezTo>
                <a:cubicBezTo>
                  <a:pt x="4992052" y="2649946"/>
                  <a:pt x="5029200" y="2624228"/>
                  <a:pt x="5068252" y="2601368"/>
                </a:cubicBezTo>
                <a:cubicBezTo>
                  <a:pt x="5088256" y="2590891"/>
                  <a:pt x="5108258" y="2579461"/>
                  <a:pt x="5128260" y="2569936"/>
                </a:cubicBezTo>
                <a:cubicBezTo>
                  <a:pt x="5138738" y="2565173"/>
                  <a:pt x="5148264" y="2560411"/>
                  <a:pt x="5158740" y="2555648"/>
                </a:cubicBezTo>
                <a:lnTo>
                  <a:pt x="5189220" y="2542313"/>
                </a:lnTo>
                <a:cubicBezTo>
                  <a:pt x="5243512" y="2523263"/>
                  <a:pt x="5283518" y="2513738"/>
                  <a:pt x="5319712" y="2506118"/>
                </a:cubicBezTo>
                <a:cubicBezTo>
                  <a:pt x="5337812" y="2501356"/>
                  <a:pt x="5354956" y="2498498"/>
                  <a:pt x="5373052" y="2495641"/>
                </a:cubicBezTo>
                <a:cubicBezTo>
                  <a:pt x="5391150" y="2491831"/>
                  <a:pt x="5410200" y="2489926"/>
                  <a:pt x="5430204" y="2486116"/>
                </a:cubicBezTo>
                <a:lnTo>
                  <a:pt x="5451158" y="2477543"/>
                </a:lnTo>
                <a:cubicBezTo>
                  <a:pt x="5545456" y="2460398"/>
                  <a:pt x="5632132" y="2445158"/>
                  <a:pt x="5574030" y="2462303"/>
                </a:cubicBezTo>
                <a:cubicBezTo>
                  <a:pt x="5570220" y="2462303"/>
                  <a:pt x="5557838" y="2464208"/>
                  <a:pt x="5537836" y="2468018"/>
                </a:cubicBezTo>
                <a:cubicBezTo>
                  <a:pt x="5534978" y="2468971"/>
                  <a:pt x="5530216" y="2469923"/>
                  <a:pt x="5524500" y="2471828"/>
                </a:cubicBezTo>
                <a:cubicBezTo>
                  <a:pt x="5522596" y="2472781"/>
                  <a:pt x="5521644" y="2472781"/>
                  <a:pt x="5519738" y="2473733"/>
                </a:cubicBezTo>
                <a:cubicBezTo>
                  <a:pt x="5613084" y="2454683"/>
                  <a:pt x="5671186" y="2441348"/>
                  <a:pt x="5682616" y="2438491"/>
                </a:cubicBezTo>
                <a:cubicBezTo>
                  <a:pt x="5643564" y="2448968"/>
                  <a:pt x="5622608" y="2454683"/>
                  <a:pt x="5614036" y="2457541"/>
                </a:cubicBezTo>
                <a:cubicBezTo>
                  <a:pt x="5605464" y="2460398"/>
                  <a:pt x="5609272" y="2460398"/>
                  <a:pt x="5616892" y="2460398"/>
                </a:cubicBezTo>
                <a:cubicBezTo>
                  <a:pt x="5633086" y="2459446"/>
                  <a:pt x="5666424" y="2455636"/>
                  <a:pt x="5653088" y="2462303"/>
                </a:cubicBezTo>
                <a:cubicBezTo>
                  <a:pt x="5708332" y="2448968"/>
                  <a:pt x="5763578" y="2435633"/>
                  <a:pt x="5816918" y="2417536"/>
                </a:cubicBezTo>
                <a:cubicBezTo>
                  <a:pt x="5767388" y="2430871"/>
                  <a:pt x="5766436" y="2429918"/>
                  <a:pt x="5782628" y="2424203"/>
                </a:cubicBezTo>
                <a:cubicBezTo>
                  <a:pt x="5790248" y="2421346"/>
                  <a:pt x="5802630" y="2417536"/>
                  <a:pt x="5815012" y="2413726"/>
                </a:cubicBezTo>
                <a:cubicBezTo>
                  <a:pt x="5827396" y="2408963"/>
                  <a:pt x="5838824" y="2405153"/>
                  <a:pt x="5847398" y="2401343"/>
                </a:cubicBezTo>
                <a:cubicBezTo>
                  <a:pt x="5852160" y="2402296"/>
                  <a:pt x="5883592" y="2390866"/>
                  <a:pt x="5918836" y="2372768"/>
                </a:cubicBezTo>
                <a:cubicBezTo>
                  <a:pt x="5954078" y="2355623"/>
                  <a:pt x="5992178" y="2330858"/>
                  <a:pt x="6015992" y="2314666"/>
                </a:cubicBezTo>
                <a:lnTo>
                  <a:pt x="6013132" y="2317523"/>
                </a:lnTo>
                <a:cubicBezTo>
                  <a:pt x="6035992" y="2303236"/>
                  <a:pt x="6065520" y="2281328"/>
                  <a:pt x="6093144" y="2255611"/>
                </a:cubicBezTo>
                <a:cubicBezTo>
                  <a:pt x="6121718" y="2229893"/>
                  <a:pt x="6147436" y="2199413"/>
                  <a:pt x="6165532" y="2172743"/>
                </a:cubicBezTo>
                <a:cubicBezTo>
                  <a:pt x="6164580" y="2173696"/>
                  <a:pt x="6175058" y="2156551"/>
                  <a:pt x="6184584" y="2133691"/>
                </a:cubicBezTo>
                <a:cubicBezTo>
                  <a:pt x="6195060" y="2110831"/>
                  <a:pt x="6203632" y="2082256"/>
                  <a:pt x="6207444" y="2064158"/>
                </a:cubicBezTo>
                <a:cubicBezTo>
                  <a:pt x="6198872" y="2087971"/>
                  <a:pt x="6191250" y="2102258"/>
                  <a:pt x="6186488" y="2109878"/>
                </a:cubicBezTo>
                <a:cubicBezTo>
                  <a:pt x="6181724" y="2117498"/>
                  <a:pt x="6179820" y="2119403"/>
                  <a:pt x="6179820" y="2118451"/>
                </a:cubicBezTo>
                <a:cubicBezTo>
                  <a:pt x="6179820" y="2116546"/>
                  <a:pt x="6184584" y="2104163"/>
                  <a:pt x="6181724" y="2107021"/>
                </a:cubicBezTo>
                <a:cubicBezTo>
                  <a:pt x="6187440" y="2097496"/>
                  <a:pt x="6195060" y="2079398"/>
                  <a:pt x="6195060" y="2077493"/>
                </a:cubicBezTo>
                <a:cubicBezTo>
                  <a:pt x="6197918" y="2070826"/>
                  <a:pt x="6195060" y="2074636"/>
                  <a:pt x="6192204" y="2081303"/>
                </a:cubicBezTo>
                <a:cubicBezTo>
                  <a:pt x="6189346" y="2087018"/>
                  <a:pt x="6184584" y="2095590"/>
                  <a:pt x="6183630" y="2096543"/>
                </a:cubicBezTo>
                <a:cubicBezTo>
                  <a:pt x="6161724" y="2146073"/>
                  <a:pt x="6125528" y="2192746"/>
                  <a:pt x="6090286" y="2227988"/>
                </a:cubicBezTo>
                <a:cubicBezTo>
                  <a:pt x="6055996" y="2263231"/>
                  <a:pt x="6021704" y="2289901"/>
                  <a:pt x="6003608" y="2306093"/>
                </a:cubicBezTo>
                <a:cubicBezTo>
                  <a:pt x="6035992" y="2287996"/>
                  <a:pt x="6052186" y="2267993"/>
                  <a:pt x="6083618" y="2242276"/>
                </a:cubicBezTo>
                <a:cubicBezTo>
                  <a:pt x="6044566" y="2285138"/>
                  <a:pt x="5981700" y="2330858"/>
                  <a:pt x="5890260" y="2371816"/>
                </a:cubicBezTo>
                <a:cubicBezTo>
                  <a:pt x="5879784" y="2374673"/>
                  <a:pt x="5869304" y="2377531"/>
                  <a:pt x="5858828" y="2380388"/>
                </a:cubicBezTo>
                <a:lnTo>
                  <a:pt x="5835968" y="2389913"/>
                </a:lnTo>
                <a:lnTo>
                  <a:pt x="5812156" y="2398486"/>
                </a:lnTo>
                <a:cubicBezTo>
                  <a:pt x="5795012" y="2403248"/>
                  <a:pt x="5778818" y="2408963"/>
                  <a:pt x="5762624" y="2413726"/>
                </a:cubicBezTo>
                <a:cubicBezTo>
                  <a:pt x="5782628" y="2407058"/>
                  <a:pt x="5786438" y="2404201"/>
                  <a:pt x="5797868" y="2399438"/>
                </a:cubicBezTo>
                <a:cubicBezTo>
                  <a:pt x="5809298" y="2393723"/>
                  <a:pt x="5828348" y="2388008"/>
                  <a:pt x="5875972" y="2368006"/>
                </a:cubicBezTo>
                <a:cubicBezTo>
                  <a:pt x="5868352" y="2368006"/>
                  <a:pt x="5845492" y="2378483"/>
                  <a:pt x="5815012" y="2388961"/>
                </a:cubicBezTo>
                <a:cubicBezTo>
                  <a:pt x="5799772" y="2394676"/>
                  <a:pt x="5781676" y="2400391"/>
                  <a:pt x="5764530" y="2405153"/>
                </a:cubicBezTo>
                <a:cubicBezTo>
                  <a:pt x="5747386" y="2409916"/>
                  <a:pt x="5729288" y="2414678"/>
                  <a:pt x="5713096" y="2418488"/>
                </a:cubicBezTo>
                <a:lnTo>
                  <a:pt x="5680712" y="2430871"/>
                </a:lnTo>
                <a:cubicBezTo>
                  <a:pt x="5686424" y="2428013"/>
                  <a:pt x="5654040" y="2433728"/>
                  <a:pt x="5633086" y="2437538"/>
                </a:cubicBezTo>
                <a:cubicBezTo>
                  <a:pt x="5611178" y="2441348"/>
                  <a:pt x="5601652" y="2442301"/>
                  <a:pt x="5651184" y="2429918"/>
                </a:cubicBezTo>
                <a:cubicBezTo>
                  <a:pt x="5705476" y="2416583"/>
                  <a:pt x="5758816" y="2402296"/>
                  <a:pt x="5809298" y="2385151"/>
                </a:cubicBezTo>
                <a:lnTo>
                  <a:pt x="5765484" y="2394676"/>
                </a:lnTo>
                <a:cubicBezTo>
                  <a:pt x="5787392" y="2388008"/>
                  <a:pt x="5809298" y="2382293"/>
                  <a:pt x="5829300" y="2374673"/>
                </a:cubicBezTo>
                <a:cubicBezTo>
                  <a:pt x="5849304" y="2367053"/>
                  <a:pt x="5869304" y="2359433"/>
                  <a:pt x="5889308" y="2349908"/>
                </a:cubicBezTo>
                <a:cubicBezTo>
                  <a:pt x="5879784" y="2354671"/>
                  <a:pt x="5871212" y="2359433"/>
                  <a:pt x="5861686" y="2364196"/>
                </a:cubicBezTo>
                <a:cubicBezTo>
                  <a:pt x="5910264" y="2343241"/>
                  <a:pt x="5935980" y="2328001"/>
                  <a:pt x="5953124" y="2319428"/>
                </a:cubicBezTo>
                <a:cubicBezTo>
                  <a:pt x="5970272" y="2310856"/>
                  <a:pt x="5976938" y="2307998"/>
                  <a:pt x="5984558" y="2304188"/>
                </a:cubicBezTo>
                <a:cubicBezTo>
                  <a:pt x="5992178" y="2301331"/>
                  <a:pt x="5998846" y="2297521"/>
                  <a:pt x="6015038" y="2287043"/>
                </a:cubicBezTo>
                <a:cubicBezTo>
                  <a:pt x="6031230" y="2276566"/>
                  <a:pt x="6055996" y="2258468"/>
                  <a:pt x="6092192" y="2220368"/>
                </a:cubicBezTo>
                <a:lnTo>
                  <a:pt x="6119502" y="2185075"/>
                </a:lnTo>
                <a:lnTo>
                  <a:pt x="6076952" y="2233703"/>
                </a:lnTo>
                <a:cubicBezTo>
                  <a:pt x="6075046" y="2235608"/>
                  <a:pt x="6073140" y="2236560"/>
                  <a:pt x="6071236" y="2238465"/>
                </a:cubicBezTo>
                <a:lnTo>
                  <a:pt x="6121304" y="2182746"/>
                </a:lnTo>
                <a:lnTo>
                  <a:pt x="6123148" y="2180363"/>
                </a:lnTo>
                <a:cubicBezTo>
                  <a:pt x="6133386" y="2166314"/>
                  <a:pt x="6143626" y="2151312"/>
                  <a:pt x="6154104" y="2134643"/>
                </a:cubicBezTo>
                <a:cubicBezTo>
                  <a:pt x="6174104" y="2100353"/>
                  <a:pt x="6196012" y="2059396"/>
                  <a:pt x="6204586" y="2003198"/>
                </a:cubicBezTo>
                <a:cubicBezTo>
                  <a:pt x="6202680" y="2023201"/>
                  <a:pt x="6199824" y="2034631"/>
                  <a:pt x="6198872" y="2039393"/>
                </a:cubicBezTo>
                <a:cubicBezTo>
                  <a:pt x="6197918" y="2044156"/>
                  <a:pt x="6198872" y="2044156"/>
                  <a:pt x="6199824" y="2042251"/>
                </a:cubicBezTo>
                <a:cubicBezTo>
                  <a:pt x="6202680" y="2038440"/>
                  <a:pt x="6206492" y="2027963"/>
                  <a:pt x="6204586" y="2044156"/>
                </a:cubicBezTo>
                <a:cubicBezTo>
                  <a:pt x="6216968" y="2002246"/>
                  <a:pt x="6216968" y="1972718"/>
                  <a:pt x="6214112" y="1949858"/>
                </a:cubicBezTo>
                <a:cubicBezTo>
                  <a:pt x="6213158" y="1938428"/>
                  <a:pt x="6210300" y="1928903"/>
                  <a:pt x="6208396" y="1918426"/>
                </a:cubicBezTo>
                <a:cubicBezTo>
                  <a:pt x="6206492" y="1912711"/>
                  <a:pt x="6205538" y="1907948"/>
                  <a:pt x="6203632" y="1903186"/>
                </a:cubicBezTo>
                <a:cubicBezTo>
                  <a:pt x="6202680" y="1898423"/>
                  <a:pt x="6200776" y="1893661"/>
                  <a:pt x="6198872" y="1887946"/>
                </a:cubicBezTo>
                <a:cubicBezTo>
                  <a:pt x="6196966" y="1877468"/>
                  <a:pt x="6196012" y="1866990"/>
                  <a:pt x="6197918" y="1869848"/>
                </a:cubicBezTo>
                <a:cubicBezTo>
                  <a:pt x="6198872" y="1870801"/>
                  <a:pt x="6200776" y="1875563"/>
                  <a:pt x="6203632" y="1884136"/>
                </a:cubicBezTo>
                <a:cubicBezTo>
                  <a:pt x="6205538" y="1888898"/>
                  <a:pt x="6207444" y="1894613"/>
                  <a:pt x="6208396" y="1901281"/>
                </a:cubicBezTo>
                <a:cubicBezTo>
                  <a:pt x="6209348" y="1905090"/>
                  <a:pt x="6210300" y="1908901"/>
                  <a:pt x="6211252" y="1912711"/>
                </a:cubicBezTo>
                <a:cubicBezTo>
                  <a:pt x="6211252" y="1914615"/>
                  <a:pt x="6211252" y="1917473"/>
                  <a:pt x="6212204" y="1919378"/>
                </a:cubicBezTo>
                <a:cubicBezTo>
                  <a:pt x="6212204" y="1921283"/>
                  <a:pt x="6213158" y="1923188"/>
                  <a:pt x="6213158" y="1926046"/>
                </a:cubicBezTo>
                <a:cubicBezTo>
                  <a:pt x="6216968" y="1929856"/>
                  <a:pt x="6214112" y="1905090"/>
                  <a:pt x="6204586" y="1877468"/>
                </a:cubicBezTo>
                <a:lnTo>
                  <a:pt x="6201728" y="1866990"/>
                </a:lnTo>
                <a:cubicBezTo>
                  <a:pt x="6200776" y="1863181"/>
                  <a:pt x="6198872" y="1860323"/>
                  <a:pt x="6197918" y="1856513"/>
                </a:cubicBezTo>
                <a:cubicBezTo>
                  <a:pt x="6196012" y="1849846"/>
                  <a:pt x="6194108" y="1843178"/>
                  <a:pt x="6191250" y="1837463"/>
                </a:cubicBezTo>
                <a:cubicBezTo>
                  <a:pt x="6186488" y="1826033"/>
                  <a:pt x="6183630" y="1817461"/>
                  <a:pt x="6184584" y="1814603"/>
                </a:cubicBezTo>
                <a:cubicBezTo>
                  <a:pt x="6169344" y="1782218"/>
                  <a:pt x="6154104" y="1753643"/>
                  <a:pt x="6139816" y="1727926"/>
                </a:cubicBezTo>
                <a:cubicBezTo>
                  <a:pt x="6132196" y="1714590"/>
                  <a:pt x="6125528" y="1703161"/>
                  <a:pt x="6119812" y="1691731"/>
                </a:cubicBezTo>
                <a:cubicBezTo>
                  <a:pt x="6114098" y="1680301"/>
                  <a:pt x="6108384" y="1669823"/>
                  <a:pt x="6102668" y="1659346"/>
                </a:cubicBezTo>
                <a:lnTo>
                  <a:pt x="6082556" y="1617687"/>
                </a:lnTo>
                <a:lnTo>
                  <a:pt x="6084572" y="1619340"/>
                </a:lnTo>
                <a:cubicBezTo>
                  <a:pt x="6064568" y="1566953"/>
                  <a:pt x="6055996" y="1525996"/>
                  <a:pt x="6053138" y="1494563"/>
                </a:cubicBezTo>
                <a:cubicBezTo>
                  <a:pt x="6049328" y="1463131"/>
                  <a:pt x="6050280" y="1440271"/>
                  <a:pt x="6053138" y="1416458"/>
                </a:cubicBezTo>
                <a:cubicBezTo>
                  <a:pt x="6055996" y="1392646"/>
                  <a:pt x="6060758" y="1367881"/>
                  <a:pt x="6074092" y="1333590"/>
                </a:cubicBezTo>
                <a:cubicBezTo>
                  <a:pt x="6087428" y="1300253"/>
                  <a:pt x="6110288" y="1257390"/>
                  <a:pt x="6153150" y="1208813"/>
                </a:cubicBezTo>
                <a:cubicBezTo>
                  <a:pt x="6129338" y="1236436"/>
                  <a:pt x="6105524" y="1273583"/>
                  <a:pt x="6090286" y="1310731"/>
                </a:cubicBezTo>
                <a:cubicBezTo>
                  <a:pt x="6074092" y="1347878"/>
                  <a:pt x="6068378" y="1385026"/>
                  <a:pt x="6067424" y="1407886"/>
                </a:cubicBezTo>
                <a:cubicBezTo>
                  <a:pt x="6066472" y="1409790"/>
                  <a:pt x="6065520" y="1413601"/>
                  <a:pt x="6064568" y="1422173"/>
                </a:cubicBezTo>
                <a:cubicBezTo>
                  <a:pt x="6066472" y="1464083"/>
                  <a:pt x="6071236" y="1422173"/>
                  <a:pt x="6079808" y="1424078"/>
                </a:cubicBezTo>
                <a:cubicBezTo>
                  <a:pt x="6083618" y="1365023"/>
                  <a:pt x="6104572" y="1316446"/>
                  <a:pt x="6132196" y="1274536"/>
                </a:cubicBezTo>
                <a:cubicBezTo>
                  <a:pt x="6159818" y="1231673"/>
                  <a:pt x="6196012" y="1193573"/>
                  <a:pt x="6243638" y="1149758"/>
                </a:cubicBezTo>
                <a:cubicBezTo>
                  <a:pt x="6251258" y="1140233"/>
                  <a:pt x="6236018" y="1150711"/>
                  <a:pt x="6213158" y="1170713"/>
                </a:cubicBezTo>
                <a:lnTo>
                  <a:pt x="6189152" y="1194257"/>
                </a:lnTo>
                <a:lnTo>
                  <a:pt x="6218872" y="1161188"/>
                </a:lnTo>
                <a:cubicBezTo>
                  <a:pt x="6213158" y="1166903"/>
                  <a:pt x="6208396" y="1172618"/>
                  <a:pt x="6203632" y="1178333"/>
                </a:cubicBezTo>
                <a:cubicBezTo>
                  <a:pt x="6275072" y="1109753"/>
                  <a:pt x="6353176" y="1057366"/>
                  <a:pt x="6423660" y="999263"/>
                </a:cubicBezTo>
                <a:cubicBezTo>
                  <a:pt x="6383656" y="1032601"/>
                  <a:pt x="6370320" y="1044983"/>
                  <a:pt x="6350318" y="1064033"/>
                </a:cubicBezTo>
                <a:cubicBezTo>
                  <a:pt x="6378892" y="1042126"/>
                  <a:pt x="6406516" y="1021171"/>
                  <a:pt x="6436996" y="998310"/>
                </a:cubicBezTo>
                <a:cubicBezTo>
                  <a:pt x="6428424" y="999263"/>
                  <a:pt x="6430328" y="993548"/>
                  <a:pt x="6456046" y="971641"/>
                </a:cubicBezTo>
                <a:cubicBezTo>
                  <a:pt x="6521768" y="914491"/>
                  <a:pt x="6562724" y="864008"/>
                  <a:pt x="6587492" y="819241"/>
                </a:cubicBezTo>
                <a:cubicBezTo>
                  <a:pt x="6599872" y="796381"/>
                  <a:pt x="6608446" y="776378"/>
                  <a:pt x="6616066" y="757328"/>
                </a:cubicBezTo>
                <a:cubicBezTo>
                  <a:pt x="6622732" y="739231"/>
                  <a:pt x="6627496" y="722085"/>
                  <a:pt x="6631304" y="706846"/>
                </a:cubicBezTo>
                <a:cubicBezTo>
                  <a:pt x="6632258" y="700178"/>
                  <a:pt x="6633212" y="692558"/>
                  <a:pt x="6634164" y="686843"/>
                </a:cubicBezTo>
                <a:cubicBezTo>
                  <a:pt x="6632258" y="694463"/>
                  <a:pt x="6631304" y="689701"/>
                  <a:pt x="6631304" y="679223"/>
                </a:cubicBezTo>
                <a:cubicBezTo>
                  <a:pt x="6631304" y="668746"/>
                  <a:pt x="6631304" y="651601"/>
                  <a:pt x="6630352" y="631598"/>
                </a:cubicBezTo>
                <a:cubicBezTo>
                  <a:pt x="6629400" y="612548"/>
                  <a:pt x="6626544" y="589688"/>
                  <a:pt x="6622732" y="569686"/>
                </a:cubicBezTo>
                <a:cubicBezTo>
                  <a:pt x="6618924" y="549683"/>
                  <a:pt x="6614160" y="531586"/>
                  <a:pt x="6609398" y="519203"/>
                </a:cubicBezTo>
                <a:cubicBezTo>
                  <a:pt x="6610350" y="519203"/>
                  <a:pt x="6610350" y="514441"/>
                  <a:pt x="6608446" y="505868"/>
                </a:cubicBezTo>
                <a:cubicBezTo>
                  <a:pt x="6606540" y="497295"/>
                  <a:pt x="6603684" y="484913"/>
                  <a:pt x="6598920" y="471578"/>
                </a:cubicBezTo>
                <a:cubicBezTo>
                  <a:pt x="6590348" y="444908"/>
                  <a:pt x="6577012" y="412523"/>
                  <a:pt x="6566536" y="390616"/>
                </a:cubicBezTo>
                <a:cubicBezTo>
                  <a:pt x="6560820" y="383948"/>
                  <a:pt x="6557964" y="382995"/>
                  <a:pt x="6557964" y="386806"/>
                </a:cubicBezTo>
                <a:cubicBezTo>
                  <a:pt x="6517958" y="311558"/>
                  <a:pt x="6460808" y="245836"/>
                  <a:pt x="6393180" y="199163"/>
                </a:cubicBezTo>
                <a:cubicBezTo>
                  <a:pt x="6324600" y="152490"/>
                  <a:pt x="6245544" y="122010"/>
                  <a:pt x="6165532" y="105818"/>
                </a:cubicBezTo>
                <a:cubicBezTo>
                  <a:pt x="6116004" y="105818"/>
                  <a:pt x="6058852" y="107723"/>
                  <a:pt x="6035040" y="117248"/>
                </a:cubicBezTo>
                <a:cubicBezTo>
                  <a:pt x="5981700" y="116296"/>
                  <a:pt x="5918836" y="121058"/>
                  <a:pt x="5857876" y="132488"/>
                </a:cubicBezTo>
                <a:cubicBezTo>
                  <a:pt x="5796916" y="143918"/>
                  <a:pt x="5738812" y="160111"/>
                  <a:pt x="5694046" y="174398"/>
                </a:cubicBezTo>
                <a:lnTo>
                  <a:pt x="5701666" y="169636"/>
                </a:lnTo>
                <a:cubicBezTo>
                  <a:pt x="5691188" y="172493"/>
                  <a:pt x="5680712" y="177256"/>
                  <a:pt x="5670232" y="181065"/>
                </a:cubicBezTo>
                <a:cubicBezTo>
                  <a:pt x="5660708" y="185828"/>
                  <a:pt x="5650230" y="188686"/>
                  <a:pt x="5640704" y="193448"/>
                </a:cubicBezTo>
                <a:cubicBezTo>
                  <a:pt x="5631180" y="198211"/>
                  <a:pt x="5621656" y="202973"/>
                  <a:pt x="5613084" y="206783"/>
                </a:cubicBezTo>
                <a:cubicBezTo>
                  <a:pt x="5608320" y="209640"/>
                  <a:pt x="5603558" y="211546"/>
                  <a:pt x="5599748" y="213450"/>
                </a:cubicBezTo>
                <a:cubicBezTo>
                  <a:pt x="5594986" y="215356"/>
                  <a:pt x="5591176" y="218213"/>
                  <a:pt x="5587366" y="220118"/>
                </a:cubicBezTo>
                <a:cubicBezTo>
                  <a:pt x="5541646" y="240121"/>
                  <a:pt x="5614988" y="200115"/>
                  <a:pt x="5583556" y="214403"/>
                </a:cubicBezTo>
                <a:cubicBezTo>
                  <a:pt x="5536884" y="239168"/>
                  <a:pt x="5491164" y="266791"/>
                  <a:pt x="5447348" y="296318"/>
                </a:cubicBezTo>
                <a:cubicBezTo>
                  <a:pt x="5449252" y="294413"/>
                  <a:pt x="5456872" y="287746"/>
                  <a:pt x="5469256" y="279173"/>
                </a:cubicBezTo>
                <a:cubicBezTo>
                  <a:pt x="5481638" y="271553"/>
                  <a:pt x="5498784" y="260123"/>
                  <a:pt x="5516880" y="249646"/>
                </a:cubicBezTo>
                <a:cubicBezTo>
                  <a:pt x="5535930" y="239168"/>
                  <a:pt x="5555932" y="227738"/>
                  <a:pt x="5574984" y="218213"/>
                </a:cubicBezTo>
                <a:cubicBezTo>
                  <a:pt x="5594032" y="208688"/>
                  <a:pt x="5612130" y="200115"/>
                  <a:pt x="5626418" y="193448"/>
                </a:cubicBezTo>
                <a:cubicBezTo>
                  <a:pt x="5615940" y="199163"/>
                  <a:pt x="5594032" y="209640"/>
                  <a:pt x="5601652" y="206783"/>
                </a:cubicBezTo>
                <a:cubicBezTo>
                  <a:pt x="5635944" y="192496"/>
                  <a:pt x="5682616" y="170588"/>
                  <a:pt x="5727384" y="155348"/>
                </a:cubicBezTo>
                <a:cubicBezTo>
                  <a:pt x="5738812" y="150586"/>
                  <a:pt x="5749292" y="147728"/>
                  <a:pt x="5759768" y="144871"/>
                </a:cubicBezTo>
                <a:cubicBezTo>
                  <a:pt x="5769292" y="142013"/>
                  <a:pt x="5779772" y="139156"/>
                  <a:pt x="5788344" y="137251"/>
                </a:cubicBezTo>
                <a:cubicBezTo>
                  <a:pt x="5806440" y="133440"/>
                  <a:pt x="5820728" y="130583"/>
                  <a:pt x="5828348" y="130583"/>
                </a:cubicBezTo>
                <a:cubicBezTo>
                  <a:pt x="5846446" y="126773"/>
                  <a:pt x="5828348" y="130583"/>
                  <a:pt x="5821680" y="134393"/>
                </a:cubicBezTo>
                <a:cubicBezTo>
                  <a:pt x="5815012" y="137251"/>
                  <a:pt x="5818824" y="137251"/>
                  <a:pt x="5876924" y="126773"/>
                </a:cubicBezTo>
                <a:cubicBezTo>
                  <a:pt x="5896928" y="124868"/>
                  <a:pt x="5913120" y="122963"/>
                  <a:pt x="5926456" y="121058"/>
                </a:cubicBezTo>
                <a:cubicBezTo>
                  <a:pt x="5940744" y="120105"/>
                  <a:pt x="5951220" y="118201"/>
                  <a:pt x="5959792" y="117248"/>
                </a:cubicBezTo>
                <a:cubicBezTo>
                  <a:pt x="5976938" y="114390"/>
                  <a:pt x="5985512" y="112485"/>
                  <a:pt x="5989320" y="111533"/>
                </a:cubicBezTo>
                <a:cubicBezTo>
                  <a:pt x="5990272" y="111533"/>
                  <a:pt x="5982652" y="110580"/>
                  <a:pt x="5971224" y="110580"/>
                </a:cubicBezTo>
                <a:cubicBezTo>
                  <a:pt x="5960746" y="110580"/>
                  <a:pt x="5946458" y="111533"/>
                  <a:pt x="5933124" y="111533"/>
                </a:cubicBezTo>
                <a:cubicBezTo>
                  <a:pt x="5907404" y="112485"/>
                  <a:pt x="5886450" y="115343"/>
                  <a:pt x="5908358" y="110580"/>
                </a:cubicBezTo>
                <a:cubicBezTo>
                  <a:pt x="5876924" y="113438"/>
                  <a:pt x="5855972" y="119153"/>
                  <a:pt x="5832158" y="123915"/>
                </a:cubicBezTo>
                <a:cubicBezTo>
                  <a:pt x="5809298" y="129630"/>
                  <a:pt x="5783580" y="135346"/>
                  <a:pt x="5744528" y="145823"/>
                </a:cubicBezTo>
                <a:cubicBezTo>
                  <a:pt x="5774056" y="136298"/>
                  <a:pt x="5809298" y="125821"/>
                  <a:pt x="5841684" y="119153"/>
                </a:cubicBezTo>
                <a:cubicBezTo>
                  <a:pt x="5874068" y="111533"/>
                  <a:pt x="5903596" y="107723"/>
                  <a:pt x="5919788" y="107723"/>
                </a:cubicBezTo>
                <a:cubicBezTo>
                  <a:pt x="5979796" y="99151"/>
                  <a:pt x="6006466" y="96293"/>
                  <a:pt x="6010276" y="92483"/>
                </a:cubicBezTo>
                <a:cubicBezTo>
                  <a:pt x="6014086" y="89626"/>
                  <a:pt x="5995036" y="85815"/>
                  <a:pt x="5965508" y="86768"/>
                </a:cubicBezTo>
                <a:cubicBezTo>
                  <a:pt x="5969318" y="87721"/>
                  <a:pt x="5956936" y="89626"/>
                  <a:pt x="5938838" y="91530"/>
                </a:cubicBezTo>
                <a:cubicBezTo>
                  <a:pt x="5934076" y="92483"/>
                  <a:pt x="5929312" y="92483"/>
                  <a:pt x="5924550" y="93435"/>
                </a:cubicBezTo>
                <a:cubicBezTo>
                  <a:pt x="5919788" y="94388"/>
                  <a:pt x="5914072" y="95340"/>
                  <a:pt x="5909312" y="96293"/>
                </a:cubicBezTo>
                <a:cubicBezTo>
                  <a:pt x="5898832" y="98198"/>
                  <a:pt x="5888356" y="99151"/>
                  <a:pt x="5878830" y="101055"/>
                </a:cubicBezTo>
                <a:cubicBezTo>
                  <a:pt x="5859780" y="104865"/>
                  <a:pt x="5845492" y="107723"/>
                  <a:pt x="5846446" y="108676"/>
                </a:cubicBezTo>
                <a:cubicBezTo>
                  <a:pt x="5846446" y="108676"/>
                  <a:pt x="5851208" y="108676"/>
                  <a:pt x="5859780" y="107723"/>
                </a:cubicBezTo>
                <a:cubicBezTo>
                  <a:pt x="5864544" y="107723"/>
                  <a:pt x="5870258" y="106771"/>
                  <a:pt x="5876924" y="105818"/>
                </a:cubicBezTo>
                <a:cubicBezTo>
                  <a:pt x="5883592" y="104865"/>
                  <a:pt x="5892166" y="103913"/>
                  <a:pt x="5902644" y="102960"/>
                </a:cubicBezTo>
                <a:cubicBezTo>
                  <a:pt x="5867400" y="108676"/>
                  <a:pt x="5816918" y="120105"/>
                  <a:pt x="5764530" y="135346"/>
                </a:cubicBezTo>
                <a:cubicBezTo>
                  <a:pt x="5752148" y="139156"/>
                  <a:pt x="5738812" y="142965"/>
                  <a:pt x="5725478" y="147728"/>
                </a:cubicBezTo>
                <a:cubicBezTo>
                  <a:pt x="5713096" y="152490"/>
                  <a:pt x="5699760" y="157253"/>
                  <a:pt x="5687378" y="162015"/>
                </a:cubicBezTo>
                <a:cubicBezTo>
                  <a:pt x="5662612" y="172493"/>
                  <a:pt x="5637848" y="182018"/>
                  <a:pt x="5616892" y="193448"/>
                </a:cubicBezTo>
                <a:lnTo>
                  <a:pt x="5620704" y="190590"/>
                </a:lnTo>
                <a:lnTo>
                  <a:pt x="5594032" y="202973"/>
                </a:lnTo>
                <a:lnTo>
                  <a:pt x="5567364" y="216308"/>
                </a:lnTo>
                <a:cubicBezTo>
                  <a:pt x="5549266" y="224881"/>
                  <a:pt x="5532120" y="235358"/>
                  <a:pt x="5514976" y="244883"/>
                </a:cubicBezTo>
                <a:cubicBezTo>
                  <a:pt x="5529264" y="235358"/>
                  <a:pt x="5560696" y="217261"/>
                  <a:pt x="5560696" y="214403"/>
                </a:cubicBezTo>
                <a:cubicBezTo>
                  <a:pt x="5513072" y="242025"/>
                  <a:pt x="5466398" y="272506"/>
                  <a:pt x="5421630" y="304891"/>
                </a:cubicBezTo>
                <a:cubicBezTo>
                  <a:pt x="5459730" y="277268"/>
                  <a:pt x="5447348" y="283936"/>
                  <a:pt x="5420678" y="301081"/>
                </a:cubicBezTo>
                <a:cubicBezTo>
                  <a:pt x="5407344" y="309653"/>
                  <a:pt x="5390198" y="320131"/>
                  <a:pt x="5374958" y="331561"/>
                </a:cubicBezTo>
                <a:cubicBezTo>
                  <a:pt x="5359718" y="342991"/>
                  <a:pt x="5345430" y="352516"/>
                  <a:pt x="5336858" y="359183"/>
                </a:cubicBezTo>
                <a:cubicBezTo>
                  <a:pt x="5325428" y="373470"/>
                  <a:pt x="5275898" y="416333"/>
                  <a:pt x="5326380" y="379186"/>
                </a:cubicBezTo>
                <a:cubicBezTo>
                  <a:pt x="5354956" y="358231"/>
                  <a:pt x="5363528" y="352516"/>
                  <a:pt x="5370196" y="345848"/>
                </a:cubicBezTo>
                <a:cubicBezTo>
                  <a:pt x="5376864" y="340133"/>
                  <a:pt x="5382578" y="333466"/>
                  <a:pt x="5409248" y="315368"/>
                </a:cubicBezTo>
                <a:cubicBezTo>
                  <a:pt x="5385436" y="334418"/>
                  <a:pt x="5362576" y="353468"/>
                  <a:pt x="5339716" y="373470"/>
                </a:cubicBezTo>
                <a:lnTo>
                  <a:pt x="5333048" y="378233"/>
                </a:lnTo>
                <a:cubicBezTo>
                  <a:pt x="5319712" y="390616"/>
                  <a:pt x="5306378" y="402998"/>
                  <a:pt x="5293044" y="416333"/>
                </a:cubicBezTo>
                <a:cubicBezTo>
                  <a:pt x="5245418" y="455386"/>
                  <a:pt x="5253992" y="444908"/>
                  <a:pt x="5259704" y="437288"/>
                </a:cubicBezTo>
                <a:cubicBezTo>
                  <a:pt x="5265420" y="429668"/>
                  <a:pt x="5267324" y="424906"/>
                  <a:pt x="5209224" y="479198"/>
                </a:cubicBezTo>
                <a:lnTo>
                  <a:pt x="5229224" y="470626"/>
                </a:lnTo>
                <a:cubicBezTo>
                  <a:pt x="5194936" y="500153"/>
                  <a:pt x="5157788" y="533491"/>
                  <a:pt x="5120640" y="567781"/>
                </a:cubicBezTo>
                <a:cubicBezTo>
                  <a:pt x="5083492" y="602071"/>
                  <a:pt x="5046346" y="637313"/>
                  <a:pt x="5010150" y="672556"/>
                </a:cubicBezTo>
                <a:cubicBezTo>
                  <a:pt x="4973956" y="707798"/>
                  <a:pt x="4935856" y="744946"/>
                  <a:pt x="4892992" y="773521"/>
                </a:cubicBezTo>
                <a:cubicBezTo>
                  <a:pt x="4872038" y="787808"/>
                  <a:pt x="4849178" y="800191"/>
                  <a:pt x="4826318" y="809716"/>
                </a:cubicBezTo>
                <a:cubicBezTo>
                  <a:pt x="4803458" y="819241"/>
                  <a:pt x="4780598" y="825908"/>
                  <a:pt x="4758692" y="828766"/>
                </a:cubicBezTo>
                <a:cubicBezTo>
                  <a:pt x="4782504" y="823051"/>
                  <a:pt x="4797744" y="815431"/>
                  <a:pt x="4799648" y="812573"/>
                </a:cubicBezTo>
                <a:cubicBezTo>
                  <a:pt x="4800600" y="810668"/>
                  <a:pt x="4798696" y="810668"/>
                  <a:pt x="4792028" y="810668"/>
                </a:cubicBezTo>
                <a:cubicBezTo>
                  <a:pt x="4785360" y="811621"/>
                  <a:pt x="4774884" y="813526"/>
                  <a:pt x="4759644" y="814478"/>
                </a:cubicBezTo>
                <a:cubicBezTo>
                  <a:pt x="4776788" y="812573"/>
                  <a:pt x="4798696" y="806858"/>
                  <a:pt x="4821556" y="798285"/>
                </a:cubicBezTo>
                <a:cubicBezTo>
                  <a:pt x="4843464" y="788760"/>
                  <a:pt x="4867276" y="776378"/>
                  <a:pt x="4888230" y="761138"/>
                </a:cubicBezTo>
                <a:cubicBezTo>
                  <a:pt x="4931092" y="730658"/>
                  <a:pt x="4968240" y="693510"/>
                  <a:pt x="4996816" y="663983"/>
                </a:cubicBezTo>
                <a:cubicBezTo>
                  <a:pt x="5002530" y="658268"/>
                  <a:pt x="4986338" y="678271"/>
                  <a:pt x="4957764" y="707798"/>
                </a:cubicBezTo>
                <a:cubicBezTo>
                  <a:pt x="4943476" y="722085"/>
                  <a:pt x="4925378" y="739231"/>
                  <a:pt x="4904424" y="755423"/>
                </a:cubicBezTo>
                <a:cubicBezTo>
                  <a:pt x="4884420" y="771616"/>
                  <a:pt x="4859656" y="787808"/>
                  <a:pt x="4834892" y="798285"/>
                </a:cubicBezTo>
                <a:cubicBezTo>
                  <a:pt x="4848226" y="795428"/>
                  <a:pt x="4870132" y="784951"/>
                  <a:pt x="4892040" y="769710"/>
                </a:cubicBezTo>
                <a:cubicBezTo>
                  <a:pt x="4913948" y="754471"/>
                  <a:pt x="4936808" y="734468"/>
                  <a:pt x="4956812" y="714466"/>
                </a:cubicBezTo>
                <a:cubicBezTo>
                  <a:pt x="4975860" y="694463"/>
                  <a:pt x="4993958" y="675413"/>
                  <a:pt x="5007292" y="662078"/>
                </a:cubicBezTo>
                <a:cubicBezTo>
                  <a:pt x="5020628" y="648743"/>
                  <a:pt x="5031104" y="640171"/>
                  <a:pt x="5034916" y="640171"/>
                </a:cubicBezTo>
                <a:cubicBezTo>
                  <a:pt x="5115878" y="562066"/>
                  <a:pt x="5145404" y="532538"/>
                  <a:pt x="5171124" y="504916"/>
                </a:cubicBezTo>
                <a:cubicBezTo>
                  <a:pt x="5184458" y="491581"/>
                  <a:pt x="5196840" y="479198"/>
                  <a:pt x="5214938" y="462053"/>
                </a:cubicBezTo>
                <a:cubicBezTo>
                  <a:pt x="5233988" y="445861"/>
                  <a:pt x="5257800" y="424906"/>
                  <a:pt x="5295900" y="396331"/>
                </a:cubicBezTo>
                <a:cubicBezTo>
                  <a:pt x="5293996" y="390616"/>
                  <a:pt x="5336858" y="361088"/>
                  <a:pt x="5341620" y="351563"/>
                </a:cubicBezTo>
                <a:cubicBezTo>
                  <a:pt x="5316856" y="365851"/>
                  <a:pt x="5266372" y="403951"/>
                  <a:pt x="5213032" y="452528"/>
                </a:cubicBezTo>
                <a:cubicBezTo>
                  <a:pt x="5185886" y="476817"/>
                  <a:pt x="5158026" y="503011"/>
                  <a:pt x="5131238" y="528490"/>
                </a:cubicBezTo>
                <a:lnTo>
                  <a:pt x="5100184" y="558023"/>
                </a:lnTo>
                <a:lnTo>
                  <a:pt x="5062538" y="596355"/>
                </a:lnTo>
                <a:lnTo>
                  <a:pt x="5056824" y="601117"/>
                </a:lnTo>
                <a:lnTo>
                  <a:pt x="5084486" y="572953"/>
                </a:lnTo>
                <a:lnTo>
                  <a:pt x="5055872" y="600166"/>
                </a:lnTo>
                <a:cubicBezTo>
                  <a:pt x="5064444" y="591593"/>
                  <a:pt x="5081588" y="573496"/>
                  <a:pt x="5084446" y="569686"/>
                </a:cubicBezTo>
                <a:cubicBezTo>
                  <a:pt x="5052060" y="599213"/>
                  <a:pt x="5030152" y="622073"/>
                  <a:pt x="5010150" y="642076"/>
                </a:cubicBezTo>
                <a:cubicBezTo>
                  <a:pt x="4991100" y="662078"/>
                  <a:pt x="4973956" y="681128"/>
                  <a:pt x="4950144" y="703988"/>
                </a:cubicBezTo>
                <a:lnTo>
                  <a:pt x="4956812" y="698273"/>
                </a:lnTo>
                <a:cubicBezTo>
                  <a:pt x="4916804" y="739231"/>
                  <a:pt x="4899660" y="749708"/>
                  <a:pt x="4888230" y="755423"/>
                </a:cubicBezTo>
                <a:cubicBezTo>
                  <a:pt x="4882516" y="758281"/>
                  <a:pt x="4878704" y="760185"/>
                  <a:pt x="4871086" y="763043"/>
                </a:cubicBezTo>
                <a:cubicBezTo>
                  <a:pt x="4864418" y="766853"/>
                  <a:pt x="4854892" y="771616"/>
                  <a:pt x="4837748" y="779235"/>
                </a:cubicBezTo>
                <a:cubicBezTo>
                  <a:pt x="4831080" y="783046"/>
                  <a:pt x="4820604" y="787808"/>
                  <a:pt x="4807268" y="792571"/>
                </a:cubicBezTo>
                <a:cubicBezTo>
                  <a:pt x="4794886" y="797333"/>
                  <a:pt x="4779644" y="802096"/>
                  <a:pt x="4765358" y="804001"/>
                </a:cubicBezTo>
                <a:cubicBezTo>
                  <a:pt x="4737736" y="808763"/>
                  <a:pt x="4714876" y="807810"/>
                  <a:pt x="4723448" y="809716"/>
                </a:cubicBezTo>
                <a:cubicBezTo>
                  <a:pt x="4700588" y="808763"/>
                  <a:pt x="4677728" y="804001"/>
                  <a:pt x="4656772" y="798285"/>
                </a:cubicBezTo>
                <a:cubicBezTo>
                  <a:pt x="4635818" y="792571"/>
                  <a:pt x="4615816" y="784951"/>
                  <a:pt x="4596766" y="776378"/>
                </a:cubicBezTo>
                <a:cubicBezTo>
                  <a:pt x="4598670" y="779235"/>
                  <a:pt x="4599624" y="781141"/>
                  <a:pt x="4600576" y="783998"/>
                </a:cubicBezTo>
                <a:cubicBezTo>
                  <a:pt x="4567238" y="770663"/>
                  <a:pt x="4549140" y="761138"/>
                  <a:pt x="4531996" y="752566"/>
                </a:cubicBezTo>
                <a:cubicBezTo>
                  <a:pt x="4513898" y="743993"/>
                  <a:pt x="4497704" y="735421"/>
                  <a:pt x="4471036" y="725896"/>
                </a:cubicBezTo>
                <a:lnTo>
                  <a:pt x="4466272" y="729706"/>
                </a:lnTo>
                <a:cubicBezTo>
                  <a:pt x="4512944" y="749708"/>
                  <a:pt x="4561524" y="778283"/>
                  <a:pt x="4618672" y="798285"/>
                </a:cubicBezTo>
                <a:cubicBezTo>
                  <a:pt x="4575812" y="783046"/>
                  <a:pt x="4571048" y="781141"/>
                  <a:pt x="4563428" y="779235"/>
                </a:cubicBezTo>
                <a:cubicBezTo>
                  <a:pt x="4556760" y="777331"/>
                  <a:pt x="4547236" y="774473"/>
                  <a:pt x="4506278" y="755423"/>
                </a:cubicBezTo>
                <a:cubicBezTo>
                  <a:pt x="4529138" y="764948"/>
                  <a:pt x="4537712" y="767806"/>
                  <a:pt x="4535804" y="765901"/>
                </a:cubicBezTo>
                <a:cubicBezTo>
                  <a:pt x="4533900" y="763996"/>
                  <a:pt x="4522470" y="758281"/>
                  <a:pt x="4508184" y="751613"/>
                </a:cubicBezTo>
                <a:cubicBezTo>
                  <a:pt x="4493896" y="744946"/>
                  <a:pt x="4476752" y="737326"/>
                  <a:pt x="4463416" y="730658"/>
                </a:cubicBezTo>
                <a:cubicBezTo>
                  <a:pt x="4450080" y="724943"/>
                  <a:pt x="4439604" y="720181"/>
                  <a:pt x="4437698" y="718276"/>
                </a:cubicBezTo>
                <a:cubicBezTo>
                  <a:pt x="4417696" y="710656"/>
                  <a:pt x="4397692" y="707798"/>
                  <a:pt x="4377692" y="703035"/>
                </a:cubicBezTo>
                <a:lnTo>
                  <a:pt x="4392930" y="705893"/>
                </a:lnTo>
                <a:cubicBezTo>
                  <a:pt x="4380548" y="702083"/>
                  <a:pt x="4371976" y="698273"/>
                  <a:pt x="4363404" y="697321"/>
                </a:cubicBezTo>
                <a:cubicBezTo>
                  <a:pt x="4354830" y="695416"/>
                  <a:pt x="4347212" y="694463"/>
                  <a:pt x="4339592" y="693510"/>
                </a:cubicBezTo>
                <a:cubicBezTo>
                  <a:pt x="4331970" y="692558"/>
                  <a:pt x="4324352" y="690653"/>
                  <a:pt x="4314826" y="690653"/>
                </a:cubicBezTo>
                <a:cubicBezTo>
                  <a:pt x="4304348" y="690653"/>
                  <a:pt x="4293870" y="689701"/>
                  <a:pt x="4279584" y="687796"/>
                </a:cubicBezTo>
                <a:cubicBezTo>
                  <a:pt x="4295776" y="689701"/>
                  <a:pt x="4311016" y="691606"/>
                  <a:pt x="4325304" y="694463"/>
                </a:cubicBezTo>
                <a:cubicBezTo>
                  <a:pt x="4339592" y="697321"/>
                  <a:pt x="4353878" y="701131"/>
                  <a:pt x="4368166" y="703988"/>
                </a:cubicBezTo>
                <a:cubicBezTo>
                  <a:pt x="4382452" y="707798"/>
                  <a:pt x="4397692" y="712560"/>
                  <a:pt x="4413886" y="716371"/>
                </a:cubicBezTo>
                <a:cubicBezTo>
                  <a:pt x="4426268" y="721133"/>
                  <a:pt x="4438652" y="724943"/>
                  <a:pt x="4451986" y="729706"/>
                </a:cubicBezTo>
                <a:cubicBezTo>
                  <a:pt x="4441508" y="725896"/>
                  <a:pt x="4429126" y="722085"/>
                  <a:pt x="4415792" y="717323"/>
                </a:cubicBezTo>
                <a:cubicBezTo>
                  <a:pt x="4406266" y="714466"/>
                  <a:pt x="4395788" y="712560"/>
                  <a:pt x="4385312" y="709703"/>
                </a:cubicBezTo>
                <a:lnTo>
                  <a:pt x="4370070" y="705893"/>
                </a:lnTo>
                <a:cubicBezTo>
                  <a:pt x="4365308" y="703988"/>
                  <a:pt x="4359592" y="703988"/>
                  <a:pt x="4354830" y="703035"/>
                </a:cubicBezTo>
                <a:cubicBezTo>
                  <a:pt x="4345304" y="701131"/>
                  <a:pt x="4334828" y="700178"/>
                  <a:pt x="4325304" y="698273"/>
                </a:cubicBezTo>
                <a:cubicBezTo>
                  <a:pt x="4315778" y="697321"/>
                  <a:pt x="4307204" y="697321"/>
                  <a:pt x="4298632" y="696368"/>
                </a:cubicBezTo>
                <a:cubicBezTo>
                  <a:pt x="4282440" y="695416"/>
                  <a:pt x="4269104" y="694463"/>
                  <a:pt x="4261486" y="694463"/>
                </a:cubicBezTo>
                <a:cubicBezTo>
                  <a:pt x="4197668" y="695416"/>
                  <a:pt x="4151948" y="696368"/>
                  <a:pt x="4092892" y="709703"/>
                </a:cubicBezTo>
                <a:cubicBezTo>
                  <a:pt x="4107180" y="705893"/>
                  <a:pt x="4117658" y="703035"/>
                  <a:pt x="4124324" y="701131"/>
                </a:cubicBezTo>
                <a:cubicBezTo>
                  <a:pt x="4130992" y="699226"/>
                  <a:pt x="4134804" y="698273"/>
                  <a:pt x="4137660" y="697321"/>
                </a:cubicBezTo>
                <a:cubicBezTo>
                  <a:pt x="4143376" y="695416"/>
                  <a:pt x="4141470" y="693510"/>
                  <a:pt x="4143376" y="691606"/>
                </a:cubicBezTo>
                <a:cubicBezTo>
                  <a:pt x="4145280" y="689701"/>
                  <a:pt x="4150996" y="687796"/>
                  <a:pt x="4170998" y="683985"/>
                </a:cubicBezTo>
                <a:cubicBezTo>
                  <a:pt x="4180524" y="682081"/>
                  <a:pt x="4194812" y="681128"/>
                  <a:pt x="4212908" y="680176"/>
                </a:cubicBezTo>
                <a:cubicBezTo>
                  <a:pt x="4222432" y="679223"/>
                  <a:pt x="4232912" y="680176"/>
                  <a:pt x="4244340" y="680176"/>
                </a:cubicBezTo>
                <a:lnTo>
                  <a:pt x="4253866" y="680176"/>
                </a:lnTo>
                <a:cubicBezTo>
                  <a:pt x="4262438" y="682081"/>
                  <a:pt x="4274820" y="683033"/>
                  <a:pt x="4290060" y="684938"/>
                </a:cubicBezTo>
                <a:cubicBezTo>
                  <a:pt x="4305300" y="686843"/>
                  <a:pt x="4324352" y="686843"/>
                  <a:pt x="4342448" y="690653"/>
                </a:cubicBezTo>
                <a:cubicBezTo>
                  <a:pt x="4351972" y="691606"/>
                  <a:pt x="4361498" y="693510"/>
                  <a:pt x="4371024" y="694463"/>
                </a:cubicBezTo>
                <a:cubicBezTo>
                  <a:pt x="4379596" y="696368"/>
                  <a:pt x="4389120" y="698273"/>
                  <a:pt x="4397692" y="700178"/>
                </a:cubicBezTo>
                <a:cubicBezTo>
                  <a:pt x="4406266" y="702083"/>
                  <a:pt x="4414838" y="703988"/>
                  <a:pt x="4422458" y="705893"/>
                </a:cubicBezTo>
                <a:cubicBezTo>
                  <a:pt x="4430078" y="708751"/>
                  <a:pt x="4437698" y="710656"/>
                  <a:pt x="4443412" y="712560"/>
                </a:cubicBezTo>
                <a:cubicBezTo>
                  <a:pt x="4437698" y="708751"/>
                  <a:pt x="4447224" y="711608"/>
                  <a:pt x="4448176" y="710656"/>
                </a:cubicBezTo>
                <a:cubicBezTo>
                  <a:pt x="4449128" y="710656"/>
                  <a:pt x="4447224" y="708751"/>
                  <a:pt x="4439604" y="705893"/>
                </a:cubicBezTo>
                <a:cubicBezTo>
                  <a:pt x="4435792" y="703988"/>
                  <a:pt x="4431030" y="702083"/>
                  <a:pt x="4424364" y="699226"/>
                </a:cubicBezTo>
                <a:cubicBezTo>
                  <a:pt x="4417696" y="697321"/>
                  <a:pt x="4409124" y="694463"/>
                  <a:pt x="4397692" y="691606"/>
                </a:cubicBezTo>
                <a:cubicBezTo>
                  <a:pt x="4405312" y="694463"/>
                  <a:pt x="4403408" y="694463"/>
                  <a:pt x="4396740" y="693510"/>
                </a:cubicBezTo>
                <a:cubicBezTo>
                  <a:pt x="4389120" y="693510"/>
                  <a:pt x="4376738" y="689701"/>
                  <a:pt x="4359592" y="687796"/>
                </a:cubicBezTo>
                <a:cubicBezTo>
                  <a:pt x="4351020" y="686843"/>
                  <a:pt x="4341496" y="685891"/>
                  <a:pt x="4331970" y="683985"/>
                </a:cubicBezTo>
                <a:cubicBezTo>
                  <a:pt x="4329112" y="683985"/>
                  <a:pt x="4327208" y="683033"/>
                  <a:pt x="4324352" y="683033"/>
                </a:cubicBezTo>
                <a:cubicBezTo>
                  <a:pt x="4321492" y="682081"/>
                  <a:pt x="4319588" y="682081"/>
                  <a:pt x="4316730" y="682081"/>
                </a:cubicBezTo>
                <a:cubicBezTo>
                  <a:pt x="4311016" y="682081"/>
                  <a:pt x="4306252" y="681128"/>
                  <a:pt x="4300538" y="681128"/>
                </a:cubicBezTo>
                <a:cubicBezTo>
                  <a:pt x="4295776" y="680176"/>
                  <a:pt x="4290060" y="680176"/>
                  <a:pt x="4284344" y="679223"/>
                </a:cubicBezTo>
                <a:cubicBezTo>
                  <a:pt x="4278630" y="678271"/>
                  <a:pt x="4272916" y="678271"/>
                  <a:pt x="4267200" y="678271"/>
                </a:cubicBezTo>
                <a:cubicBezTo>
                  <a:pt x="4255770" y="678271"/>
                  <a:pt x="4244340" y="678271"/>
                  <a:pt x="4233864" y="677318"/>
                </a:cubicBezTo>
                <a:lnTo>
                  <a:pt x="4249104" y="669698"/>
                </a:lnTo>
                <a:cubicBezTo>
                  <a:pt x="4206240" y="667793"/>
                  <a:pt x="4164330" y="672556"/>
                  <a:pt x="4121468" y="679223"/>
                </a:cubicBezTo>
                <a:cubicBezTo>
                  <a:pt x="4125278" y="678271"/>
                  <a:pt x="4129088" y="678271"/>
                  <a:pt x="4132898" y="677318"/>
                </a:cubicBezTo>
                <a:cubicBezTo>
                  <a:pt x="4108608" y="678747"/>
                  <a:pt x="4074796" y="686367"/>
                  <a:pt x="4037292" y="698868"/>
                </a:cubicBezTo>
                <a:lnTo>
                  <a:pt x="4029036" y="702432"/>
                </a:lnTo>
                <a:lnTo>
                  <a:pt x="4077652" y="692557"/>
                </a:lnTo>
                <a:cubicBezTo>
                  <a:pt x="4057650" y="696367"/>
                  <a:pt x="4039554" y="701129"/>
                  <a:pt x="4022766" y="706487"/>
                </a:cubicBezTo>
                <a:lnTo>
                  <a:pt x="4000150" y="714904"/>
                </a:lnTo>
                <a:lnTo>
                  <a:pt x="3954504" y="734611"/>
                </a:lnTo>
                <a:lnTo>
                  <a:pt x="3934778" y="744945"/>
                </a:lnTo>
                <a:cubicBezTo>
                  <a:pt x="3921444" y="751612"/>
                  <a:pt x="3909060" y="760184"/>
                  <a:pt x="3896678" y="767805"/>
                </a:cubicBezTo>
                <a:cubicBezTo>
                  <a:pt x="3890012" y="771615"/>
                  <a:pt x="3884296" y="776377"/>
                  <a:pt x="3877628" y="780187"/>
                </a:cubicBezTo>
                <a:cubicBezTo>
                  <a:pt x="3870960" y="784950"/>
                  <a:pt x="3865244" y="789712"/>
                  <a:pt x="3858578" y="794475"/>
                </a:cubicBezTo>
                <a:cubicBezTo>
                  <a:pt x="3851912" y="799237"/>
                  <a:pt x="3845244" y="804000"/>
                  <a:pt x="3838576" y="808762"/>
                </a:cubicBezTo>
                <a:cubicBezTo>
                  <a:pt x="3832860" y="814477"/>
                  <a:pt x="3826192" y="820192"/>
                  <a:pt x="3819526" y="825907"/>
                </a:cubicBezTo>
                <a:cubicBezTo>
                  <a:pt x="3812858" y="831622"/>
                  <a:pt x="3805238" y="837337"/>
                  <a:pt x="3798570" y="844005"/>
                </a:cubicBezTo>
                <a:cubicBezTo>
                  <a:pt x="3791904" y="850672"/>
                  <a:pt x="3785236" y="858292"/>
                  <a:pt x="3777616" y="864959"/>
                </a:cubicBezTo>
                <a:cubicBezTo>
                  <a:pt x="3773804" y="867817"/>
                  <a:pt x="3769996" y="871627"/>
                  <a:pt x="3766186" y="875437"/>
                </a:cubicBezTo>
                <a:cubicBezTo>
                  <a:pt x="3762376" y="879247"/>
                  <a:pt x="3759518" y="884009"/>
                  <a:pt x="3755708" y="887820"/>
                </a:cubicBezTo>
                <a:lnTo>
                  <a:pt x="3751276" y="892807"/>
                </a:lnTo>
                <a:lnTo>
                  <a:pt x="3749992" y="894488"/>
                </a:lnTo>
                <a:cubicBezTo>
                  <a:pt x="3745230" y="902108"/>
                  <a:pt x="3749040" y="899251"/>
                  <a:pt x="3767138" y="881153"/>
                </a:cubicBezTo>
                <a:cubicBezTo>
                  <a:pt x="3753804" y="895441"/>
                  <a:pt x="3740468" y="908776"/>
                  <a:pt x="3729992" y="924968"/>
                </a:cubicBezTo>
                <a:cubicBezTo>
                  <a:pt x="3724276" y="932588"/>
                  <a:pt x="3718560" y="939256"/>
                  <a:pt x="3713798" y="947828"/>
                </a:cubicBezTo>
                <a:cubicBezTo>
                  <a:pt x="3709036" y="956401"/>
                  <a:pt x="3704272" y="964021"/>
                  <a:pt x="3699510" y="972593"/>
                </a:cubicBezTo>
                <a:cubicBezTo>
                  <a:pt x="3680460" y="1005931"/>
                  <a:pt x="3663316" y="1041173"/>
                  <a:pt x="3647124" y="1082131"/>
                </a:cubicBezTo>
                <a:lnTo>
                  <a:pt x="3658552" y="1057366"/>
                </a:lnTo>
                <a:lnTo>
                  <a:pt x="3670936" y="1033553"/>
                </a:lnTo>
                <a:cubicBezTo>
                  <a:pt x="3678556" y="1017360"/>
                  <a:pt x="3689032" y="1002121"/>
                  <a:pt x="3697604" y="986881"/>
                </a:cubicBezTo>
                <a:cubicBezTo>
                  <a:pt x="3690938" y="1001168"/>
                  <a:pt x="3684270" y="1012598"/>
                  <a:pt x="3679508" y="1023076"/>
                </a:cubicBezTo>
                <a:cubicBezTo>
                  <a:pt x="3674744" y="1033553"/>
                  <a:pt x="3670936" y="1042126"/>
                  <a:pt x="3668078" y="1049746"/>
                </a:cubicBezTo>
                <a:cubicBezTo>
                  <a:pt x="3660458" y="1064986"/>
                  <a:pt x="3657600" y="1074511"/>
                  <a:pt x="3653792" y="1084036"/>
                </a:cubicBezTo>
                <a:cubicBezTo>
                  <a:pt x="3649980" y="1093561"/>
                  <a:pt x="3647124" y="1102133"/>
                  <a:pt x="3643312" y="1114516"/>
                </a:cubicBezTo>
                <a:cubicBezTo>
                  <a:pt x="3639504" y="1126898"/>
                  <a:pt x="3633788" y="1143091"/>
                  <a:pt x="3628072" y="1168808"/>
                </a:cubicBezTo>
                <a:cubicBezTo>
                  <a:pt x="3622358" y="1177381"/>
                  <a:pt x="3612832" y="1199288"/>
                  <a:pt x="3617596" y="1178333"/>
                </a:cubicBezTo>
                <a:cubicBezTo>
                  <a:pt x="3603308" y="1220243"/>
                  <a:pt x="3589020" y="1266915"/>
                  <a:pt x="3576638" y="1315493"/>
                </a:cubicBezTo>
                <a:cubicBezTo>
                  <a:pt x="3563304" y="1365023"/>
                  <a:pt x="3551872" y="1415506"/>
                  <a:pt x="3540444" y="1464083"/>
                </a:cubicBezTo>
                <a:cubicBezTo>
                  <a:pt x="3529012" y="1513613"/>
                  <a:pt x="3518536" y="1560286"/>
                  <a:pt x="3509010" y="1601243"/>
                </a:cubicBezTo>
                <a:cubicBezTo>
                  <a:pt x="3499484" y="1643153"/>
                  <a:pt x="3490912" y="1678396"/>
                  <a:pt x="3485198" y="1705065"/>
                </a:cubicBezTo>
                <a:cubicBezTo>
                  <a:pt x="3466148" y="1767931"/>
                  <a:pt x="3451860" y="1804126"/>
                  <a:pt x="3432810" y="1845083"/>
                </a:cubicBezTo>
                <a:cubicBezTo>
                  <a:pt x="3430904" y="1850798"/>
                  <a:pt x="3429000" y="1855561"/>
                  <a:pt x="3426144" y="1861276"/>
                </a:cubicBezTo>
                <a:cubicBezTo>
                  <a:pt x="3423284" y="1866038"/>
                  <a:pt x="3420428" y="1871753"/>
                  <a:pt x="3417570" y="1877468"/>
                </a:cubicBezTo>
                <a:cubicBezTo>
                  <a:pt x="3412808" y="1888898"/>
                  <a:pt x="3407092" y="1901281"/>
                  <a:pt x="3399472" y="1914615"/>
                </a:cubicBezTo>
                <a:cubicBezTo>
                  <a:pt x="3391852" y="1927951"/>
                  <a:pt x="3384232" y="1943190"/>
                  <a:pt x="3374708" y="1959383"/>
                </a:cubicBezTo>
                <a:cubicBezTo>
                  <a:pt x="3369944" y="1967003"/>
                  <a:pt x="3365184" y="1976528"/>
                  <a:pt x="3359468" y="1985101"/>
                </a:cubicBezTo>
                <a:cubicBezTo>
                  <a:pt x="3352800" y="1993673"/>
                  <a:pt x="3347084" y="2003198"/>
                  <a:pt x="3340418" y="2013676"/>
                </a:cubicBezTo>
                <a:cubicBezTo>
                  <a:pt x="3328036" y="2029868"/>
                  <a:pt x="3334704" y="2025106"/>
                  <a:pt x="3333750" y="2027963"/>
                </a:cubicBezTo>
                <a:cubicBezTo>
                  <a:pt x="3333750" y="2029868"/>
                  <a:pt x="3330892" y="2033678"/>
                  <a:pt x="3324224" y="2043203"/>
                </a:cubicBezTo>
                <a:cubicBezTo>
                  <a:pt x="3317558" y="2052728"/>
                  <a:pt x="3304224" y="2067968"/>
                  <a:pt x="3281364" y="2090828"/>
                </a:cubicBezTo>
                <a:cubicBezTo>
                  <a:pt x="3278504" y="2093686"/>
                  <a:pt x="3298508" y="2069873"/>
                  <a:pt x="3307080" y="2058443"/>
                </a:cubicBezTo>
                <a:cubicBezTo>
                  <a:pt x="3310892" y="2052728"/>
                  <a:pt x="3312796" y="2049871"/>
                  <a:pt x="3307080" y="2055586"/>
                </a:cubicBezTo>
                <a:cubicBezTo>
                  <a:pt x="3304224" y="2058443"/>
                  <a:pt x="3299460" y="2063206"/>
                  <a:pt x="3292792" y="2070826"/>
                </a:cubicBezTo>
                <a:cubicBezTo>
                  <a:pt x="3288984" y="2074636"/>
                  <a:pt x="3285172" y="2079398"/>
                  <a:pt x="3280410" y="2084161"/>
                </a:cubicBezTo>
                <a:cubicBezTo>
                  <a:pt x="3275648" y="2088923"/>
                  <a:pt x="3269932" y="2093686"/>
                  <a:pt x="3263266" y="2100353"/>
                </a:cubicBezTo>
                <a:cubicBezTo>
                  <a:pt x="3245168" y="2118927"/>
                  <a:pt x="3223498" y="2137025"/>
                  <a:pt x="3198972" y="2153693"/>
                </a:cubicBezTo>
                <a:lnTo>
                  <a:pt x="3167080" y="2171224"/>
                </a:lnTo>
                <a:lnTo>
                  <a:pt x="3170872" y="2168933"/>
                </a:lnTo>
                <a:cubicBezTo>
                  <a:pt x="3181350" y="2161313"/>
                  <a:pt x="3190876" y="2154646"/>
                  <a:pt x="3206116" y="2144168"/>
                </a:cubicBezTo>
                <a:cubicBezTo>
                  <a:pt x="3212784" y="2139406"/>
                  <a:pt x="3221356" y="2131786"/>
                  <a:pt x="3231832" y="2124166"/>
                </a:cubicBezTo>
                <a:cubicBezTo>
                  <a:pt x="3237548" y="2120356"/>
                  <a:pt x="3243264" y="2116546"/>
                  <a:pt x="3248978" y="2110831"/>
                </a:cubicBezTo>
                <a:cubicBezTo>
                  <a:pt x="3254692" y="2106068"/>
                  <a:pt x="3261360" y="2100353"/>
                  <a:pt x="3268028" y="2093686"/>
                </a:cubicBezTo>
                <a:cubicBezTo>
                  <a:pt x="3269932" y="2091781"/>
                  <a:pt x="3267076" y="2093686"/>
                  <a:pt x="3261360" y="2098448"/>
                </a:cubicBezTo>
                <a:cubicBezTo>
                  <a:pt x="3258504" y="2100353"/>
                  <a:pt x="3254692" y="2104163"/>
                  <a:pt x="3250884" y="2107021"/>
                </a:cubicBezTo>
                <a:cubicBezTo>
                  <a:pt x="3247072" y="2109878"/>
                  <a:pt x="3242310" y="2113688"/>
                  <a:pt x="3237548" y="2117498"/>
                </a:cubicBezTo>
                <a:cubicBezTo>
                  <a:pt x="3228024" y="2124166"/>
                  <a:pt x="3217544" y="2132738"/>
                  <a:pt x="3207068" y="2140358"/>
                </a:cubicBezTo>
                <a:cubicBezTo>
                  <a:pt x="3196592" y="2147026"/>
                  <a:pt x="3187066" y="2153693"/>
                  <a:pt x="3180398" y="2158456"/>
                </a:cubicBezTo>
                <a:cubicBezTo>
                  <a:pt x="3180398" y="2157503"/>
                  <a:pt x="3184208" y="2154646"/>
                  <a:pt x="3189924" y="2149883"/>
                </a:cubicBezTo>
                <a:cubicBezTo>
                  <a:pt x="3195638" y="2145121"/>
                  <a:pt x="3205164" y="2139406"/>
                  <a:pt x="3214688" y="2130833"/>
                </a:cubicBezTo>
                <a:cubicBezTo>
                  <a:pt x="3219450" y="2126071"/>
                  <a:pt x="3224212" y="2122261"/>
                  <a:pt x="3229928" y="2117498"/>
                </a:cubicBezTo>
                <a:cubicBezTo>
                  <a:pt x="3234692" y="2112736"/>
                  <a:pt x="3241358" y="2108926"/>
                  <a:pt x="3246120" y="2103211"/>
                </a:cubicBezTo>
                <a:cubicBezTo>
                  <a:pt x="3251836" y="2098448"/>
                  <a:pt x="3256598" y="2092733"/>
                  <a:pt x="3262312" y="2087971"/>
                </a:cubicBezTo>
                <a:cubicBezTo>
                  <a:pt x="3268028" y="2083208"/>
                  <a:pt x="3272792" y="2078446"/>
                  <a:pt x="3277552" y="2072731"/>
                </a:cubicBezTo>
                <a:cubicBezTo>
                  <a:pt x="3287078" y="2062253"/>
                  <a:pt x="3295650" y="2052728"/>
                  <a:pt x="3302318" y="2044156"/>
                </a:cubicBezTo>
                <a:cubicBezTo>
                  <a:pt x="3308984" y="2035583"/>
                  <a:pt x="3313748" y="2028915"/>
                  <a:pt x="3315652" y="2025106"/>
                </a:cubicBezTo>
                <a:cubicBezTo>
                  <a:pt x="3320416" y="2017486"/>
                  <a:pt x="3315652" y="2022248"/>
                  <a:pt x="3293744" y="2046061"/>
                </a:cubicBezTo>
                <a:cubicBezTo>
                  <a:pt x="3280410" y="2060348"/>
                  <a:pt x="3268980" y="2073683"/>
                  <a:pt x="3256598" y="2085113"/>
                </a:cubicBezTo>
                <a:cubicBezTo>
                  <a:pt x="3250884" y="2090828"/>
                  <a:pt x="3245168" y="2096543"/>
                  <a:pt x="3239452" y="2102258"/>
                </a:cubicBezTo>
                <a:cubicBezTo>
                  <a:pt x="3233738" y="2107021"/>
                  <a:pt x="3228024" y="2111783"/>
                  <a:pt x="3222308" y="2116546"/>
                </a:cubicBezTo>
                <a:cubicBezTo>
                  <a:pt x="3211830" y="2126071"/>
                  <a:pt x="3201352" y="2134643"/>
                  <a:pt x="3190876" y="2142263"/>
                </a:cubicBezTo>
                <a:cubicBezTo>
                  <a:pt x="3180398" y="2149883"/>
                  <a:pt x="3170872" y="2157503"/>
                  <a:pt x="3160396" y="2164171"/>
                </a:cubicBezTo>
                <a:cubicBezTo>
                  <a:pt x="3119438" y="2190841"/>
                  <a:pt x="3075624" y="2212748"/>
                  <a:pt x="3008948" y="2225131"/>
                </a:cubicBezTo>
                <a:cubicBezTo>
                  <a:pt x="3022284" y="2221321"/>
                  <a:pt x="3036570" y="2215606"/>
                  <a:pt x="3052764" y="2210843"/>
                </a:cubicBezTo>
                <a:cubicBezTo>
                  <a:pt x="3061336" y="2207986"/>
                  <a:pt x="3068956" y="2204176"/>
                  <a:pt x="3077528" y="2201318"/>
                </a:cubicBezTo>
                <a:cubicBezTo>
                  <a:pt x="3081338" y="2199413"/>
                  <a:pt x="3086100" y="2198461"/>
                  <a:pt x="3089910" y="2196556"/>
                </a:cubicBezTo>
                <a:cubicBezTo>
                  <a:pt x="3093720" y="2194651"/>
                  <a:pt x="3098484" y="2192746"/>
                  <a:pt x="3102292" y="2190841"/>
                </a:cubicBezTo>
                <a:cubicBezTo>
                  <a:pt x="3135630" y="2175601"/>
                  <a:pt x="3168968" y="2154646"/>
                  <a:pt x="3195638" y="2132738"/>
                </a:cubicBezTo>
                <a:lnTo>
                  <a:pt x="3171824" y="2147978"/>
                </a:lnTo>
                <a:lnTo>
                  <a:pt x="3160396" y="2155598"/>
                </a:lnTo>
                <a:lnTo>
                  <a:pt x="3148012" y="2162266"/>
                </a:lnTo>
                <a:lnTo>
                  <a:pt x="3123248" y="2174648"/>
                </a:lnTo>
                <a:cubicBezTo>
                  <a:pt x="3114676" y="2179411"/>
                  <a:pt x="3106104" y="2182268"/>
                  <a:pt x="3097530" y="2186078"/>
                </a:cubicBezTo>
                <a:lnTo>
                  <a:pt x="3027762" y="2214702"/>
                </a:lnTo>
                <a:lnTo>
                  <a:pt x="2965252" y="2227512"/>
                </a:lnTo>
                <a:cubicBezTo>
                  <a:pt x="2947036" y="2230608"/>
                  <a:pt x="2931320" y="2232751"/>
                  <a:pt x="2917508" y="2234656"/>
                </a:cubicBezTo>
                <a:cubicBezTo>
                  <a:pt x="2889884" y="2238466"/>
                  <a:pt x="2868930" y="2241323"/>
                  <a:pt x="2847976" y="2244181"/>
                </a:cubicBezTo>
                <a:cubicBezTo>
                  <a:pt x="2807018" y="2249896"/>
                  <a:pt x="2767966" y="2254658"/>
                  <a:pt x="2685098" y="2258468"/>
                </a:cubicBezTo>
                <a:cubicBezTo>
                  <a:pt x="2781300" y="2260373"/>
                  <a:pt x="2663192" y="2269898"/>
                  <a:pt x="2735580" y="2270851"/>
                </a:cubicBezTo>
                <a:cubicBezTo>
                  <a:pt x="2679384" y="2272756"/>
                  <a:pt x="2632710" y="2273708"/>
                  <a:pt x="2599372" y="2275613"/>
                </a:cubicBezTo>
                <a:cubicBezTo>
                  <a:pt x="2566036" y="2276566"/>
                  <a:pt x="2546984" y="2278471"/>
                  <a:pt x="2546032" y="2274661"/>
                </a:cubicBezTo>
                <a:cubicBezTo>
                  <a:pt x="2594610" y="2267041"/>
                  <a:pt x="2621280" y="2266088"/>
                  <a:pt x="2634616" y="2264183"/>
                </a:cubicBezTo>
                <a:cubicBezTo>
                  <a:pt x="2648904" y="2262278"/>
                  <a:pt x="2649856" y="2261326"/>
                  <a:pt x="2649856" y="2260373"/>
                </a:cubicBezTo>
                <a:cubicBezTo>
                  <a:pt x="2650808" y="2258468"/>
                  <a:pt x="2648904" y="2255611"/>
                  <a:pt x="2745104" y="2249896"/>
                </a:cubicBezTo>
                <a:cubicBezTo>
                  <a:pt x="2713672" y="2247991"/>
                  <a:pt x="2790824" y="2238466"/>
                  <a:pt x="2676524" y="2241323"/>
                </a:cubicBezTo>
                <a:cubicBezTo>
                  <a:pt x="2612708" y="2246086"/>
                  <a:pt x="2622232" y="2247991"/>
                  <a:pt x="2631758" y="2247991"/>
                </a:cubicBezTo>
                <a:cubicBezTo>
                  <a:pt x="2641284" y="2248943"/>
                  <a:pt x="2650808" y="2247991"/>
                  <a:pt x="2587944" y="2253706"/>
                </a:cubicBezTo>
                <a:cubicBezTo>
                  <a:pt x="2581276" y="2253706"/>
                  <a:pt x="2572704" y="2253706"/>
                  <a:pt x="2577466" y="2252753"/>
                </a:cubicBezTo>
                <a:cubicBezTo>
                  <a:pt x="2548892" y="2257516"/>
                  <a:pt x="2531744" y="2259421"/>
                  <a:pt x="2513648" y="2261326"/>
                </a:cubicBezTo>
                <a:cubicBezTo>
                  <a:pt x="2495550" y="2263231"/>
                  <a:pt x="2476500" y="2267993"/>
                  <a:pt x="2442210" y="2275613"/>
                </a:cubicBezTo>
                <a:lnTo>
                  <a:pt x="2458404" y="2270851"/>
                </a:lnTo>
                <a:cubicBezTo>
                  <a:pt x="2436496" y="2273708"/>
                  <a:pt x="2420304" y="2277518"/>
                  <a:pt x="2406968" y="2281328"/>
                </a:cubicBezTo>
                <a:cubicBezTo>
                  <a:pt x="2393632" y="2285138"/>
                  <a:pt x="2382204" y="2287996"/>
                  <a:pt x="2371724" y="2291806"/>
                </a:cubicBezTo>
                <a:cubicBezTo>
                  <a:pt x="2361248" y="2295616"/>
                  <a:pt x="2350770" y="2299426"/>
                  <a:pt x="2339340" y="2303236"/>
                </a:cubicBezTo>
                <a:cubicBezTo>
                  <a:pt x="2326958" y="2307046"/>
                  <a:pt x="2312670" y="2310856"/>
                  <a:pt x="2295524" y="2316571"/>
                </a:cubicBezTo>
                <a:cubicBezTo>
                  <a:pt x="2309812" y="2313713"/>
                  <a:pt x="2298384" y="2318476"/>
                  <a:pt x="2278380" y="2327048"/>
                </a:cubicBezTo>
                <a:cubicBezTo>
                  <a:pt x="2268856" y="2330858"/>
                  <a:pt x="2256472" y="2335621"/>
                  <a:pt x="2244090" y="2341336"/>
                </a:cubicBezTo>
                <a:cubicBezTo>
                  <a:pt x="2231708" y="2347051"/>
                  <a:pt x="2220278" y="2352766"/>
                  <a:pt x="2209800" y="2358481"/>
                </a:cubicBezTo>
                <a:cubicBezTo>
                  <a:pt x="2227898" y="2350861"/>
                  <a:pt x="2242184" y="2344193"/>
                  <a:pt x="2258378" y="2339431"/>
                </a:cubicBezTo>
                <a:cubicBezTo>
                  <a:pt x="2273618" y="2334668"/>
                  <a:pt x="2289810" y="2329906"/>
                  <a:pt x="2307908" y="2324191"/>
                </a:cubicBezTo>
                <a:cubicBezTo>
                  <a:pt x="2326004" y="2319428"/>
                  <a:pt x="2346008" y="2314666"/>
                  <a:pt x="2370772" y="2307046"/>
                </a:cubicBezTo>
                <a:cubicBezTo>
                  <a:pt x="2383156" y="2304188"/>
                  <a:pt x="2397444" y="2301331"/>
                  <a:pt x="2411730" y="2297521"/>
                </a:cubicBezTo>
                <a:cubicBezTo>
                  <a:pt x="2426018" y="2294663"/>
                  <a:pt x="2442210" y="2289901"/>
                  <a:pt x="2460308" y="2287043"/>
                </a:cubicBezTo>
                <a:cubicBezTo>
                  <a:pt x="2467928" y="2284186"/>
                  <a:pt x="2469832" y="2282281"/>
                  <a:pt x="2476500" y="2279423"/>
                </a:cubicBezTo>
                <a:cubicBezTo>
                  <a:pt x="2479358" y="2278471"/>
                  <a:pt x="2484120" y="2276566"/>
                  <a:pt x="2491740" y="2274661"/>
                </a:cubicBezTo>
                <a:cubicBezTo>
                  <a:pt x="2495550" y="2273708"/>
                  <a:pt x="2499360" y="2272756"/>
                  <a:pt x="2505076" y="2271803"/>
                </a:cubicBezTo>
                <a:cubicBezTo>
                  <a:pt x="2510792" y="2270851"/>
                  <a:pt x="2516504" y="2269898"/>
                  <a:pt x="2524124" y="2268946"/>
                </a:cubicBezTo>
                <a:cubicBezTo>
                  <a:pt x="2516504" y="2269898"/>
                  <a:pt x="2507932" y="2269898"/>
                  <a:pt x="2500312" y="2271803"/>
                </a:cubicBezTo>
                <a:lnTo>
                  <a:pt x="2476500" y="2276566"/>
                </a:lnTo>
                <a:cubicBezTo>
                  <a:pt x="2461260" y="2279423"/>
                  <a:pt x="2445068" y="2282281"/>
                  <a:pt x="2429828" y="2286091"/>
                </a:cubicBezTo>
                <a:cubicBezTo>
                  <a:pt x="2448878" y="2280376"/>
                  <a:pt x="2465070" y="2277518"/>
                  <a:pt x="2483168" y="2272756"/>
                </a:cubicBezTo>
                <a:cubicBezTo>
                  <a:pt x="2490788" y="2270851"/>
                  <a:pt x="2498408" y="2269898"/>
                  <a:pt x="2506028" y="2268946"/>
                </a:cubicBezTo>
                <a:lnTo>
                  <a:pt x="2528888" y="2267041"/>
                </a:lnTo>
                <a:cubicBezTo>
                  <a:pt x="2544128" y="2265136"/>
                  <a:pt x="2559368" y="2263231"/>
                  <a:pt x="2574608" y="2262278"/>
                </a:cubicBezTo>
                <a:cubicBezTo>
                  <a:pt x="2516504" y="2270851"/>
                  <a:pt x="2501266" y="2273708"/>
                  <a:pt x="2494598" y="2277518"/>
                </a:cubicBezTo>
                <a:cubicBezTo>
                  <a:pt x="2487930" y="2280376"/>
                  <a:pt x="2488884" y="2282281"/>
                  <a:pt x="2465070" y="2288948"/>
                </a:cubicBezTo>
                <a:cubicBezTo>
                  <a:pt x="2438400" y="2292758"/>
                  <a:pt x="2420304" y="2298473"/>
                  <a:pt x="2406968" y="2301331"/>
                </a:cubicBezTo>
                <a:cubicBezTo>
                  <a:pt x="2392680" y="2304188"/>
                  <a:pt x="2384108" y="2307046"/>
                  <a:pt x="2375536" y="2308951"/>
                </a:cubicBezTo>
                <a:cubicBezTo>
                  <a:pt x="2359344" y="2314666"/>
                  <a:pt x="2347912" y="2318476"/>
                  <a:pt x="2316480" y="2328001"/>
                </a:cubicBezTo>
                <a:cubicBezTo>
                  <a:pt x="2317432" y="2325143"/>
                  <a:pt x="2306004" y="2328001"/>
                  <a:pt x="2286000" y="2334668"/>
                </a:cubicBezTo>
                <a:cubicBezTo>
                  <a:pt x="2276476" y="2337526"/>
                  <a:pt x="2264092" y="2341336"/>
                  <a:pt x="2250758" y="2346098"/>
                </a:cubicBezTo>
                <a:cubicBezTo>
                  <a:pt x="2237424" y="2350861"/>
                  <a:pt x="2222184" y="2356576"/>
                  <a:pt x="2206944" y="2363243"/>
                </a:cubicBezTo>
                <a:cubicBezTo>
                  <a:pt x="2144078" y="2389913"/>
                  <a:pt x="2070736" y="2429918"/>
                  <a:pt x="2019300" y="2464208"/>
                </a:cubicBezTo>
                <a:cubicBezTo>
                  <a:pt x="2035492" y="2453731"/>
                  <a:pt x="2055496" y="2440396"/>
                  <a:pt x="2066924" y="2432776"/>
                </a:cubicBezTo>
                <a:cubicBezTo>
                  <a:pt x="2104072" y="2408011"/>
                  <a:pt x="2090738" y="2414678"/>
                  <a:pt x="2066924" y="2428013"/>
                </a:cubicBezTo>
                <a:cubicBezTo>
                  <a:pt x="2044064" y="2442301"/>
                  <a:pt x="2011680" y="2463256"/>
                  <a:pt x="2009776" y="2463256"/>
                </a:cubicBezTo>
                <a:lnTo>
                  <a:pt x="1965008" y="2500403"/>
                </a:lnTo>
                <a:cubicBezTo>
                  <a:pt x="1972628" y="2493736"/>
                  <a:pt x="1977390" y="2488973"/>
                  <a:pt x="1959292" y="2502308"/>
                </a:cubicBezTo>
                <a:cubicBezTo>
                  <a:pt x="1942148" y="2516596"/>
                  <a:pt x="1929764" y="2527073"/>
                  <a:pt x="1920240" y="2536598"/>
                </a:cubicBezTo>
                <a:cubicBezTo>
                  <a:pt x="1915478" y="2541361"/>
                  <a:pt x="1910716" y="2545171"/>
                  <a:pt x="1906904" y="2548981"/>
                </a:cubicBezTo>
                <a:cubicBezTo>
                  <a:pt x="1903096" y="2553743"/>
                  <a:pt x="1900238" y="2557553"/>
                  <a:pt x="1896428" y="2561363"/>
                </a:cubicBezTo>
                <a:cubicBezTo>
                  <a:pt x="1889760" y="2568983"/>
                  <a:pt x="1883092" y="2576603"/>
                  <a:pt x="1873568" y="2586128"/>
                </a:cubicBezTo>
                <a:cubicBezTo>
                  <a:pt x="1868804" y="2590891"/>
                  <a:pt x="1864044" y="2595653"/>
                  <a:pt x="1858328" y="2602321"/>
                </a:cubicBezTo>
                <a:cubicBezTo>
                  <a:pt x="1852612" y="2608988"/>
                  <a:pt x="1846898" y="2615656"/>
                  <a:pt x="1839278" y="2624228"/>
                </a:cubicBezTo>
                <a:cubicBezTo>
                  <a:pt x="1832610" y="2627086"/>
                  <a:pt x="1880236" y="2568983"/>
                  <a:pt x="1841184" y="2608036"/>
                </a:cubicBezTo>
                <a:cubicBezTo>
                  <a:pt x="1837372" y="2610893"/>
                  <a:pt x="1831658" y="2615656"/>
                  <a:pt x="1824038" y="2622323"/>
                </a:cubicBezTo>
                <a:cubicBezTo>
                  <a:pt x="1816418" y="2628991"/>
                  <a:pt x="1805940" y="2637563"/>
                  <a:pt x="1795464" y="2649946"/>
                </a:cubicBezTo>
                <a:cubicBezTo>
                  <a:pt x="1784984" y="2662328"/>
                  <a:pt x="1771650" y="2675663"/>
                  <a:pt x="1757364" y="2693761"/>
                </a:cubicBezTo>
                <a:cubicBezTo>
                  <a:pt x="1750696" y="2703286"/>
                  <a:pt x="1743076" y="2712811"/>
                  <a:pt x="1735456" y="2723288"/>
                </a:cubicBezTo>
                <a:cubicBezTo>
                  <a:pt x="1727836" y="2733766"/>
                  <a:pt x="1720216" y="2744243"/>
                  <a:pt x="1712596" y="2757578"/>
                </a:cubicBezTo>
                <a:cubicBezTo>
                  <a:pt x="1710690" y="2761388"/>
                  <a:pt x="1705928" y="2769961"/>
                  <a:pt x="1699260" y="2781391"/>
                </a:cubicBezTo>
                <a:cubicBezTo>
                  <a:pt x="1695450" y="2787106"/>
                  <a:pt x="1691640" y="2793773"/>
                  <a:pt x="1687830" y="2800441"/>
                </a:cubicBezTo>
                <a:cubicBezTo>
                  <a:pt x="1684020" y="2808061"/>
                  <a:pt x="1679258" y="2815681"/>
                  <a:pt x="1675448" y="2823301"/>
                </a:cubicBezTo>
                <a:cubicBezTo>
                  <a:pt x="1677352" y="2818538"/>
                  <a:pt x="1680210" y="2812823"/>
                  <a:pt x="1681164" y="2810918"/>
                </a:cubicBezTo>
                <a:lnTo>
                  <a:pt x="1660208" y="2844256"/>
                </a:lnTo>
                <a:cubicBezTo>
                  <a:pt x="1653540" y="2855686"/>
                  <a:pt x="1645920" y="2867116"/>
                  <a:pt x="1640204" y="2878546"/>
                </a:cubicBezTo>
                <a:lnTo>
                  <a:pt x="1644968" y="2867116"/>
                </a:lnTo>
                <a:cubicBezTo>
                  <a:pt x="1646872" y="2863306"/>
                  <a:pt x="1648778" y="2859496"/>
                  <a:pt x="1650684" y="2855686"/>
                </a:cubicBezTo>
                <a:cubicBezTo>
                  <a:pt x="1654492" y="2848066"/>
                  <a:pt x="1658304" y="2840446"/>
                  <a:pt x="1662112" y="2832826"/>
                </a:cubicBezTo>
                <a:lnTo>
                  <a:pt x="1674496" y="2810918"/>
                </a:lnTo>
                <a:lnTo>
                  <a:pt x="1681164" y="2799488"/>
                </a:lnTo>
                <a:lnTo>
                  <a:pt x="1687830" y="2789011"/>
                </a:lnTo>
                <a:cubicBezTo>
                  <a:pt x="1697356" y="2774723"/>
                  <a:pt x="1706880" y="2760436"/>
                  <a:pt x="1715452" y="2746148"/>
                </a:cubicBezTo>
                <a:cubicBezTo>
                  <a:pt x="1724024" y="2732813"/>
                  <a:pt x="1734504" y="2718526"/>
                  <a:pt x="1743076" y="2704238"/>
                </a:cubicBezTo>
                <a:lnTo>
                  <a:pt x="1742124" y="2696618"/>
                </a:lnTo>
                <a:cubicBezTo>
                  <a:pt x="1749744" y="2686141"/>
                  <a:pt x="1758316" y="2674711"/>
                  <a:pt x="1767840" y="2663281"/>
                </a:cubicBezTo>
                <a:cubicBezTo>
                  <a:pt x="1777364" y="2651851"/>
                  <a:pt x="1786890" y="2640421"/>
                  <a:pt x="1795464" y="2628991"/>
                </a:cubicBezTo>
                <a:cubicBezTo>
                  <a:pt x="1814512" y="2608036"/>
                  <a:pt x="1831658" y="2587081"/>
                  <a:pt x="1842136" y="2574698"/>
                </a:cubicBezTo>
                <a:cubicBezTo>
                  <a:pt x="1827848" y="2588986"/>
                  <a:pt x="1816418" y="2601368"/>
                  <a:pt x="1806892" y="2611846"/>
                </a:cubicBezTo>
                <a:cubicBezTo>
                  <a:pt x="1801178" y="2617561"/>
                  <a:pt x="1797368" y="2622323"/>
                  <a:pt x="1792604" y="2627086"/>
                </a:cubicBezTo>
                <a:cubicBezTo>
                  <a:pt x="1787844" y="2631848"/>
                  <a:pt x="1784032" y="2637563"/>
                  <a:pt x="1780224" y="2642326"/>
                </a:cubicBezTo>
                <a:cubicBezTo>
                  <a:pt x="1772604" y="2651851"/>
                  <a:pt x="1764030" y="2662328"/>
                  <a:pt x="1754504" y="2674711"/>
                </a:cubicBezTo>
                <a:cubicBezTo>
                  <a:pt x="1749744" y="2680426"/>
                  <a:pt x="1744980" y="2687093"/>
                  <a:pt x="1739264" y="2694713"/>
                </a:cubicBezTo>
                <a:cubicBezTo>
                  <a:pt x="1733550" y="2702333"/>
                  <a:pt x="1727836" y="2709953"/>
                  <a:pt x="1721168" y="2719478"/>
                </a:cubicBezTo>
                <a:cubicBezTo>
                  <a:pt x="1716404" y="2723288"/>
                  <a:pt x="1722120" y="2712811"/>
                  <a:pt x="1730692" y="2699476"/>
                </a:cubicBezTo>
                <a:cubicBezTo>
                  <a:pt x="1734504" y="2692808"/>
                  <a:pt x="1739264" y="2685188"/>
                  <a:pt x="1743076" y="2679473"/>
                </a:cubicBezTo>
                <a:cubicBezTo>
                  <a:pt x="1747838" y="2673758"/>
                  <a:pt x="1751648" y="2668996"/>
                  <a:pt x="1752600" y="2667091"/>
                </a:cubicBezTo>
                <a:lnTo>
                  <a:pt x="1745932" y="2679473"/>
                </a:lnTo>
                <a:cubicBezTo>
                  <a:pt x="1764030" y="2659471"/>
                  <a:pt x="1779270" y="2641373"/>
                  <a:pt x="1793558" y="2624228"/>
                </a:cubicBezTo>
                <a:cubicBezTo>
                  <a:pt x="1807844" y="2608036"/>
                  <a:pt x="1822132" y="2591843"/>
                  <a:pt x="1836420" y="2575651"/>
                </a:cubicBezTo>
                <a:cubicBezTo>
                  <a:pt x="1851660" y="2559458"/>
                  <a:pt x="1867852" y="2543266"/>
                  <a:pt x="1885950" y="2525168"/>
                </a:cubicBezTo>
                <a:cubicBezTo>
                  <a:pt x="1895476" y="2517548"/>
                  <a:pt x="1905952" y="2508023"/>
                  <a:pt x="1916430" y="2498498"/>
                </a:cubicBezTo>
                <a:cubicBezTo>
                  <a:pt x="1922144" y="2493736"/>
                  <a:pt x="1927860" y="2488021"/>
                  <a:pt x="1933576" y="2483258"/>
                </a:cubicBezTo>
                <a:cubicBezTo>
                  <a:pt x="1939290" y="2478496"/>
                  <a:pt x="1945958" y="2473733"/>
                  <a:pt x="1952624" y="2468971"/>
                </a:cubicBezTo>
                <a:cubicBezTo>
                  <a:pt x="1968818" y="2456588"/>
                  <a:pt x="1959292" y="2464208"/>
                  <a:pt x="1956436" y="2468018"/>
                </a:cubicBezTo>
                <a:cubicBezTo>
                  <a:pt x="1966912" y="2459446"/>
                  <a:pt x="1977390" y="2450873"/>
                  <a:pt x="1987868" y="2442301"/>
                </a:cubicBezTo>
                <a:cubicBezTo>
                  <a:pt x="1998344" y="2434681"/>
                  <a:pt x="2009776" y="2427061"/>
                  <a:pt x="2021204" y="2419441"/>
                </a:cubicBezTo>
                <a:cubicBezTo>
                  <a:pt x="2043112" y="2403248"/>
                  <a:pt x="2066924" y="2389913"/>
                  <a:pt x="2089784" y="2376578"/>
                </a:cubicBezTo>
                <a:cubicBezTo>
                  <a:pt x="2095500" y="2372768"/>
                  <a:pt x="2101216" y="2368958"/>
                  <a:pt x="2106930" y="2366101"/>
                </a:cubicBezTo>
                <a:lnTo>
                  <a:pt x="2125028" y="2356576"/>
                </a:lnTo>
                <a:cubicBezTo>
                  <a:pt x="2136458" y="2349908"/>
                  <a:pt x="2148840" y="2344193"/>
                  <a:pt x="2160270" y="2337526"/>
                </a:cubicBezTo>
                <a:cubicBezTo>
                  <a:pt x="2172652" y="2331811"/>
                  <a:pt x="2184084" y="2326096"/>
                  <a:pt x="2196464" y="2320381"/>
                </a:cubicBezTo>
                <a:cubicBezTo>
                  <a:pt x="2208848" y="2314666"/>
                  <a:pt x="2220278" y="2307998"/>
                  <a:pt x="2232660" y="2302283"/>
                </a:cubicBezTo>
                <a:cubicBezTo>
                  <a:pt x="2222184" y="2307046"/>
                  <a:pt x="2212658" y="2312761"/>
                  <a:pt x="2202180" y="2318476"/>
                </a:cubicBezTo>
                <a:cubicBezTo>
                  <a:pt x="2210752" y="2314666"/>
                  <a:pt x="2220278" y="2309903"/>
                  <a:pt x="2229804" y="2305141"/>
                </a:cubicBezTo>
                <a:cubicBezTo>
                  <a:pt x="2240280" y="2301331"/>
                  <a:pt x="2251710" y="2296568"/>
                  <a:pt x="2263140" y="2291806"/>
                </a:cubicBezTo>
                <a:cubicBezTo>
                  <a:pt x="2275524" y="2287043"/>
                  <a:pt x="2287904" y="2281328"/>
                  <a:pt x="2301240" y="2276566"/>
                </a:cubicBezTo>
                <a:cubicBezTo>
                  <a:pt x="2315528" y="2271803"/>
                  <a:pt x="2329816" y="2266088"/>
                  <a:pt x="2344104" y="2261326"/>
                </a:cubicBezTo>
                <a:cubicBezTo>
                  <a:pt x="2403158" y="2242276"/>
                  <a:pt x="2471738" y="2223226"/>
                  <a:pt x="2543176" y="2214653"/>
                </a:cubicBezTo>
                <a:lnTo>
                  <a:pt x="2544128" y="2212748"/>
                </a:lnTo>
                <a:cubicBezTo>
                  <a:pt x="2535556" y="2212748"/>
                  <a:pt x="2545080" y="2211796"/>
                  <a:pt x="2560320" y="2209891"/>
                </a:cubicBezTo>
                <a:cubicBezTo>
                  <a:pt x="2574608" y="2208938"/>
                  <a:pt x="2595564" y="2207033"/>
                  <a:pt x="2609850" y="2207033"/>
                </a:cubicBezTo>
                <a:cubicBezTo>
                  <a:pt x="2680336" y="2200366"/>
                  <a:pt x="2748916" y="2198461"/>
                  <a:pt x="2804160" y="2193698"/>
                </a:cubicBezTo>
                <a:cubicBezTo>
                  <a:pt x="2786064" y="2193698"/>
                  <a:pt x="2763204" y="2193698"/>
                  <a:pt x="2737484" y="2193698"/>
                </a:cubicBezTo>
                <a:cubicBezTo>
                  <a:pt x="2727008" y="2194651"/>
                  <a:pt x="2688908" y="2195603"/>
                  <a:pt x="2655570" y="2197508"/>
                </a:cubicBezTo>
                <a:cubicBezTo>
                  <a:pt x="2622232" y="2199413"/>
                  <a:pt x="2593658" y="2202271"/>
                  <a:pt x="2603184" y="2204176"/>
                </a:cubicBezTo>
                <a:cubicBezTo>
                  <a:pt x="2587944" y="2204176"/>
                  <a:pt x="2569844" y="2205128"/>
                  <a:pt x="2551748" y="2207033"/>
                </a:cubicBezTo>
                <a:cubicBezTo>
                  <a:pt x="2533650" y="2209891"/>
                  <a:pt x="2514600" y="2211796"/>
                  <a:pt x="2495550" y="2214653"/>
                </a:cubicBezTo>
                <a:cubicBezTo>
                  <a:pt x="2477452" y="2218463"/>
                  <a:pt x="2459356" y="2222273"/>
                  <a:pt x="2443164" y="2225131"/>
                </a:cubicBezTo>
                <a:cubicBezTo>
                  <a:pt x="2434590" y="2227036"/>
                  <a:pt x="2426970" y="2228941"/>
                  <a:pt x="2420304" y="2229893"/>
                </a:cubicBezTo>
                <a:cubicBezTo>
                  <a:pt x="2412684" y="2230846"/>
                  <a:pt x="2406968" y="2232751"/>
                  <a:pt x="2401252" y="2233703"/>
                </a:cubicBezTo>
                <a:cubicBezTo>
                  <a:pt x="2481264" y="2218463"/>
                  <a:pt x="2346960" y="2250848"/>
                  <a:pt x="2334578" y="2259421"/>
                </a:cubicBezTo>
                <a:cubicBezTo>
                  <a:pt x="2327910" y="2260373"/>
                  <a:pt x="2316480" y="2263231"/>
                  <a:pt x="2305050" y="2267041"/>
                </a:cubicBezTo>
                <a:cubicBezTo>
                  <a:pt x="2299336" y="2268946"/>
                  <a:pt x="2293620" y="2270851"/>
                  <a:pt x="2286952" y="2272756"/>
                </a:cubicBezTo>
                <a:cubicBezTo>
                  <a:pt x="2281238" y="2274661"/>
                  <a:pt x="2274570" y="2277518"/>
                  <a:pt x="2268856" y="2279423"/>
                </a:cubicBezTo>
                <a:cubicBezTo>
                  <a:pt x="2250998" y="2286567"/>
                  <a:pt x="2235816" y="2292104"/>
                  <a:pt x="2230950" y="2292818"/>
                </a:cubicBezTo>
                <a:lnTo>
                  <a:pt x="2230092" y="2292061"/>
                </a:lnTo>
                <a:lnTo>
                  <a:pt x="2246948" y="2286091"/>
                </a:lnTo>
                <a:cubicBezTo>
                  <a:pt x="2254568" y="2283233"/>
                  <a:pt x="2263140" y="2280376"/>
                  <a:pt x="2272664" y="2276566"/>
                </a:cubicBezTo>
                <a:cubicBezTo>
                  <a:pt x="2282190" y="2272756"/>
                  <a:pt x="2290764" y="2268946"/>
                  <a:pt x="2299336" y="2266088"/>
                </a:cubicBezTo>
                <a:cubicBezTo>
                  <a:pt x="2319338" y="2258468"/>
                  <a:pt x="2319338" y="2257516"/>
                  <a:pt x="2310764" y="2259421"/>
                </a:cubicBezTo>
                <a:cubicBezTo>
                  <a:pt x="2302192" y="2261326"/>
                  <a:pt x="2284096" y="2266088"/>
                  <a:pt x="2266950" y="2272756"/>
                </a:cubicBezTo>
                <a:cubicBezTo>
                  <a:pt x="2249806" y="2278947"/>
                  <a:pt x="2233136" y="2284900"/>
                  <a:pt x="2226946" y="2286686"/>
                </a:cubicBezTo>
                <a:lnTo>
                  <a:pt x="2226786" y="2285850"/>
                </a:lnTo>
                <a:lnTo>
                  <a:pt x="2249804" y="2275613"/>
                </a:lnTo>
                <a:cubicBezTo>
                  <a:pt x="2237422" y="2280852"/>
                  <a:pt x="2230160" y="2284067"/>
                  <a:pt x="2226766" y="2285748"/>
                </a:cubicBezTo>
                <a:lnTo>
                  <a:pt x="2226786" y="2285850"/>
                </a:lnTo>
                <a:lnTo>
                  <a:pt x="2150746" y="2319666"/>
                </a:lnTo>
                <a:cubicBezTo>
                  <a:pt x="2116694" y="2336573"/>
                  <a:pt x="2082166" y="2355623"/>
                  <a:pt x="2048828" y="2376578"/>
                </a:cubicBezTo>
                <a:cubicBezTo>
                  <a:pt x="1982152" y="2418488"/>
                  <a:pt x="1919288" y="2468018"/>
                  <a:pt x="1868804" y="2515643"/>
                </a:cubicBezTo>
                <a:cubicBezTo>
                  <a:pt x="1884998" y="2502308"/>
                  <a:pt x="1902144" y="2488021"/>
                  <a:pt x="1919288" y="2474686"/>
                </a:cubicBezTo>
                <a:cubicBezTo>
                  <a:pt x="1908810" y="2483258"/>
                  <a:pt x="1897380" y="2493736"/>
                  <a:pt x="1884044" y="2504213"/>
                </a:cubicBezTo>
                <a:cubicBezTo>
                  <a:pt x="1879284" y="2508023"/>
                  <a:pt x="1875472" y="2511833"/>
                  <a:pt x="1870710" y="2515643"/>
                </a:cubicBezTo>
                <a:cubicBezTo>
                  <a:pt x="1866900" y="2519453"/>
                  <a:pt x="1862138" y="2524216"/>
                  <a:pt x="1858328" y="2528026"/>
                </a:cubicBezTo>
                <a:cubicBezTo>
                  <a:pt x="1849756" y="2535646"/>
                  <a:pt x="1841184" y="2544218"/>
                  <a:pt x="1832610" y="2551838"/>
                </a:cubicBezTo>
                <a:cubicBezTo>
                  <a:pt x="1827848" y="2555648"/>
                  <a:pt x="1824038" y="2559458"/>
                  <a:pt x="1820228" y="2563268"/>
                </a:cubicBezTo>
                <a:cubicBezTo>
                  <a:pt x="1816418" y="2567078"/>
                  <a:pt x="1813560" y="2570888"/>
                  <a:pt x="1809750" y="2574698"/>
                </a:cubicBezTo>
                <a:cubicBezTo>
                  <a:pt x="1803084" y="2582318"/>
                  <a:pt x="1796416" y="2588986"/>
                  <a:pt x="1790700" y="2594701"/>
                </a:cubicBezTo>
                <a:cubicBezTo>
                  <a:pt x="1779270" y="2607083"/>
                  <a:pt x="1771650" y="2614703"/>
                  <a:pt x="1769744" y="2616608"/>
                </a:cubicBezTo>
                <a:cubicBezTo>
                  <a:pt x="1784984" y="2599463"/>
                  <a:pt x="1802130" y="2581366"/>
                  <a:pt x="1820228" y="2561363"/>
                </a:cubicBezTo>
                <a:cubicBezTo>
                  <a:pt x="1829752" y="2551838"/>
                  <a:pt x="1839278" y="2542313"/>
                  <a:pt x="1849756" y="2532788"/>
                </a:cubicBezTo>
                <a:cubicBezTo>
                  <a:pt x="1860232" y="2523263"/>
                  <a:pt x="1869758" y="2512786"/>
                  <a:pt x="1881188" y="2503261"/>
                </a:cubicBezTo>
                <a:cubicBezTo>
                  <a:pt x="1881188" y="2502308"/>
                  <a:pt x="1873568" y="2507071"/>
                  <a:pt x="1864044" y="2515643"/>
                </a:cubicBezTo>
                <a:cubicBezTo>
                  <a:pt x="1853564" y="2524216"/>
                  <a:pt x="1841184" y="2537551"/>
                  <a:pt x="1827848" y="2549933"/>
                </a:cubicBezTo>
                <a:cubicBezTo>
                  <a:pt x="1824990" y="2552791"/>
                  <a:pt x="1821180" y="2556601"/>
                  <a:pt x="1818324" y="2559458"/>
                </a:cubicBezTo>
                <a:cubicBezTo>
                  <a:pt x="1814512" y="2562316"/>
                  <a:pt x="1811656" y="2566126"/>
                  <a:pt x="1808798" y="2568983"/>
                </a:cubicBezTo>
                <a:cubicBezTo>
                  <a:pt x="1803084" y="2575651"/>
                  <a:pt x="1797368" y="2581366"/>
                  <a:pt x="1792604" y="2587081"/>
                </a:cubicBezTo>
                <a:cubicBezTo>
                  <a:pt x="1782128" y="2598511"/>
                  <a:pt x="1775460" y="2605178"/>
                  <a:pt x="1773556" y="2606131"/>
                </a:cubicBezTo>
                <a:cubicBezTo>
                  <a:pt x="1764984" y="2617561"/>
                  <a:pt x="1756410" y="2628991"/>
                  <a:pt x="1747838" y="2640421"/>
                </a:cubicBezTo>
                <a:cubicBezTo>
                  <a:pt x="1740218" y="2651851"/>
                  <a:pt x="1730692" y="2662328"/>
                  <a:pt x="1723072" y="2674711"/>
                </a:cubicBezTo>
                <a:cubicBezTo>
                  <a:pt x="1707832" y="2698523"/>
                  <a:pt x="1690688" y="2722336"/>
                  <a:pt x="1677352" y="2747101"/>
                </a:cubicBezTo>
                <a:cubicBezTo>
                  <a:pt x="1690688" y="2726146"/>
                  <a:pt x="1705928" y="2706143"/>
                  <a:pt x="1720216" y="2686141"/>
                </a:cubicBezTo>
                <a:cubicBezTo>
                  <a:pt x="1713548" y="2695666"/>
                  <a:pt x="1703070" y="2710906"/>
                  <a:pt x="1689736" y="2729956"/>
                </a:cubicBezTo>
                <a:cubicBezTo>
                  <a:pt x="1684020" y="2739481"/>
                  <a:pt x="1677352" y="2749958"/>
                  <a:pt x="1669732" y="2761388"/>
                </a:cubicBezTo>
                <a:cubicBezTo>
                  <a:pt x="1662112" y="2772818"/>
                  <a:pt x="1653540" y="2784248"/>
                  <a:pt x="1646872" y="2797583"/>
                </a:cubicBezTo>
                <a:cubicBezTo>
                  <a:pt x="1632584" y="2823301"/>
                  <a:pt x="1615440" y="2850923"/>
                  <a:pt x="1602104" y="2879498"/>
                </a:cubicBezTo>
                <a:cubicBezTo>
                  <a:pt x="1594484" y="2893786"/>
                  <a:pt x="1587818" y="2908073"/>
                  <a:pt x="1581150" y="2921408"/>
                </a:cubicBezTo>
                <a:cubicBezTo>
                  <a:pt x="1574484" y="2935696"/>
                  <a:pt x="1568768" y="2949031"/>
                  <a:pt x="1563052" y="2962366"/>
                </a:cubicBezTo>
                <a:cubicBezTo>
                  <a:pt x="1582104" y="2898548"/>
                  <a:pt x="1632584" y="2801393"/>
                  <a:pt x="1702118" y="2701381"/>
                </a:cubicBezTo>
                <a:cubicBezTo>
                  <a:pt x="1752600" y="2628038"/>
                  <a:pt x="1664018" y="2742338"/>
                  <a:pt x="1712596" y="2672806"/>
                </a:cubicBezTo>
                <a:cubicBezTo>
                  <a:pt x="1705928" y="2681378"/>
                  <a:pt x="1693544" y="2696618"/>
                  <a:pt x="1682116" y="2712811"/>
                </a:cubicBezTo>
                <a:cubicBezTo>
                  <a:pt x="1676400" y="2721384"/>
                  <a:pt x="1670924" y="2730194"/>
                  <a:pt x="1666042" y="2738290"/>
                </a:cubicBezTo>
                <a:lnTo>
                  <a:pt x="1655978" y="2755351"/>
                </a:lnTo>
                <a:lnTo>
                  <a:pt x="1656398" y="2754720"/>
                </a:lnTo>
                <a:lnTo>
                  <a:pt x="1655734" y="2755764"/>
                </a:lnTo>
                <a:lnTo>
                  <a:pt x="1653540" y="2759483"/>
                </a:lnTo>
                <a:cubicBezTo>
                  <a:pt x="1647824" y="2768056"/>
                  <a:pt x="1641158" y="2777581"/>
                  <a:pt x="1635444" y="2787106"/>
                </a:cubicBezTo>
                <a:cubicBezTo>
                  <a:pt x="1639252" y="2778533"/>
                  <a:pt x="1644968" y="2769008"/>
                  <a:pt x="1650684" y="2758531"/>
                </a:cubicBezTo>
                <a:cubicBezTo>
                  <a:pt x="1656398" y="2748053"/>
                  <a:pt x="1663064" y="2736623"/>
                  <a:pt x="1670684" y="2724241"/>
                </a:cubicBezTo>
                <a:cubicBezTo>
                  <a:pt x="1677352" y="2711858"/>
                  <a:pt x="1686878" y="2700428"/>
                  <a:pt x="1695450" y="2687093"/>
                </a:cubicBezTo>
                <a:cubicBezTo>
                  <a:pt x="1704976" y="2674711"/>
                  <a:pt x="1713548" y="2660423"/>
                  <a:pt x="1724024" y="2648041"/>
                </a:cubicBezTo>
                <a:cubicBezTo>
                  <a:pt x="1734504" y="2635658"/>
                  <a:pt x="1744980" y="2622323"/>
                  <a:pt x="1755458" y="2608988"/>
                </a:cubicBezTo>
                <a:cubicBezTo>
                  <a:pt x="1765936" y="2595653"/>
                  <a:pt x="1778318" y="2583271"/>
                  <a:pt x="1788796" y="2570888"/>
                </a:cubicBezTo>
                <a:cubicBezTo>
                  <a:pt x="1794510" y="2565173"/>
                  <a:pt x="1799272" y="2558506"/>
                  <a:pt x="1804988" y="2552791"/>
                </a:cubicBezTo>
                <a:cubicBezTo>
                  <a:pt x="1809750" y="2547076"/>
                  <a:pt x="1815464" y="2541361"/>
                  <a:pt x="1821180" y="2535646"/>
                </a:cubicBezTo>
                <a:cubicBezTo>
                  <a:pt x="1832610" y="2524216"/>
                  <a:pt x="1843088" y="2513738"/>
                  <a:pt x="1852612" y="2503261"/>
                </a:cubicBezTo>
                <a:cubicBezTo>
                  <a:pt x="1845944" y="2509928"/>
                  <a:pt x="1840230" y="2516596"/>
                  <a:pt x="1838324" y="2519453"/>
                </a:cubicBezTo>
                <a:cubicBezTo>
                  <a:pt x="1903096" y="2461351"/>
                  <a:pt x="1974532" y="2408011"/>
                  <a:pt x="2045970" y="2362291"/>
                </a:cubicBezTo>
                <a:cubicBezTo>
                  <a:pt x="2025968" y="2372768"/>
                  <a:pt x="2013584" y="2381341"/>
                  <a:pt x="2002156" y="2388961"/>
                </a:cubicBezTo>
                <a:cubicBezTo>
                  <a:pt x="1990724" y="2396581"/>
                  <a:pt x="1982152" y="2403248"/>
                  <a:pt x="1971676" y="2410868"/>
                </a:cubicBezTo>
                <a:cubicBezTo>
                  <a:pt x="1968818" y="2411821"/>
                  <a:pt x="2034540" y="2365148"/>
                  <a:pt x="2060258" y="2349908"/>
                </a:cubicBezTo>
                <a:cubicBezTo>
                  <a:pt x="2043112" y="2359433"/>
                  <a:pt x="2033588" y="2364196"/>
                  <a:pt x="2027872" y="2367053"/>
                </a:cubicBezTo>
                <a:cubicBezTo>
                  <a:pt x="2022158" y="2369911"/>
                  <a:pt x="2021204" y="2369911"/>
                  <a:pt x="2021204" y="2369911"/>
                </a:cubicBezTo>
                <a:cubicBezTo>
                  <a:pt x="2021204" y="2368958"/>
                  <a:pt x="2023110" y="2367053"/>
                  <a:pt x="2002156" y="2380388"/>
                </a:cubicBezTo>
                <a:cubicBezTo>
                  <a:pt x="2023110" y="2364196"/>
                  <a:pt x="2044064" y="2352766"/>
                  <a:pt x="2065020" y="2340383"/>
                </a:cubicBezTo>
                <a:cubicBezTo>
                  <a:pt x="2069784" y="2337526"/>
                  <a:pt x="2075498" y="2333716"/>
                  <a:pt x="2081212" y="2330858"/>
                </a:cubicBezTo>
                <a:cubicBezTo>
                  <a:pt x="2086928" y="2327048"/>
                  <a:pt x="2093596" y="2324191"/>
                  <a:pt x="2099310" y="2321333"/>
                </a:cubicBezTo>
                <a:cubicBezTo>
                  <a:pt x="2111692" y="2314666"/>
                  <a:pt x="2124076" y="2307998"/>
                  <a:pt x="2138364" y="2301331"/>
                </a:cubicBezTo>
                <a:cubicBezTo>
                  <a:pt x="2168844" y="2288948"/>
                  <a:pt x="2115504" y="2316571"/>
                  <a:pt x="2123124" y="2316571"/>
                </a:cubicBezTo>
                <a:cubicBezTo>
                  <a:pt x="2151698" y="2300378"/>
                  <a:pt x="2173604" y="2292758"/>
                  <a:pt x="2199324" y="2282281"/>
                </a:cubicBezTo>
                <a:cubicBezTo>
                  <a:pt x="2212658" y="2276566"/>
                  <a:pt x="2225992" y="2271803"/>
                  <a:pt x="2242184" y="2266088"/>
                </a:cubicBezTo>
                <a:cubicBezTo>
                  <a:pt x="2249804" y="2263231"/>
                  <a:pt x="2258378" y="2260373"/>
                  <a:pt x="2267904" y="2256563"/>
                </a:cubicBezTo>
                <a:cubicBezTo>
                  <a:pt x="2272664" y="2254658"/>
                  <a:pt x="2277428" y="2252753"/>
                  <a:pt x="2282190" y="2250848"/>
                </a:cubicBezTo>
                <a:cubicBezTo>
                  <a:pt x="2287904" y="2248943"/>
                  <a:pt x="2292668" y="2247038"/>
                  <a:pt x="2298384" y="2245133"/>
                </a:cubicBezTo>
                <a:cubicBezTo>
                  <a:pt x="2291716" y="2247038"/>
                  <a:pt x="2285048" y="2248943"/>
                  <a:pt x="2279332" y="2250848"/>
                </a:cubicBezTo>
                <a:cubicBezTo>
                  <a:pt x="2273618" y="2252753"/>
                  <a:pt x="2269808" y="2254658"/>
                  <a:pt x="2265998" y="2255611"/>
                </a:cubicBezTo>
                <a:cubicBezTo>
                  <a:pt x="2258378" y="2258468"/>
                  <a:pt x="2254568" y="2259421"/>
                  <a:pt x="2253616" y="2259421"/>
                </a:cubicBezTo>
                <a:cubicBezTo>
                  <a:pt x="2251710" y="2259421"/>
                  <a:pt x="2260284" y="2254658"/>
                  <a:pt x="2273618" y="2248943"/>
                </a:cubicBezTo>
                <a:cubicBezTo>
                  <a:pt x="2286952" y="2243228"/>
                  <a:pt x="2306004" y="2236561"/>
                  <a:pt x="2324100" y="2229893"/>
                </a:cubicBezTo>
                <a:cubicBezTo>
                  <a:pt x="2332672" y="2227036"/>
                  <a:pt x="2342198" y="2224178"/>
                  <a:pt x="2349818" y="2221321"/>
                </a:cubicBezTo>
                <a:cubicBezTo>
                  <a:pt x="2357438" y="2219416"/>
                  <a:pt x="2364104" y="2217511"/>
                  <a:pt x="2369820" y="2215606"/>
                </a:cubicBezTo>
                <a:lnTo>
                  <a:pt x="2348864" y="2220368"/>
                </a:lnTo>
                <a:cubicBezTo>
                  <a:pt x="2367916" y="2213701"/>
                  <a:pt x="2386012" y="2207986"/>
                  <a:pt x="2402204" y="2204176"/>
                </a:cubicBezTo>
                <a:cubicBezTo>
                  <a:pt x="2406968" y="2203223"/>
                  <a:pt x="2410778" y="2202271"/>
                  <a:pt x="2414588" y="2201318"/>
                </a:cubicBezTo>
                <a:cubicBezTo>
                  <a:pt x="2418398" y="2200366"/>
                  <a:pt x="2422208" y="2200366"/>
                  <a:pt x="2426018" y="2199413"/>
                </a:cubicBezTo>
                <a:cubicBezTo>
                  <a:pt x="2433638" y="2198461"/>
                  <a:pt x="2441258" y="2197508"/>
                  <a:pt x="2447924" y="2197508"/>
                </a:cubicBezTo>
                <a:cubicBezTo>
                  <a:pt x="2434590" y="2200366"/>
                  <a:pt x="2422208" y="2202271"/>
                  <a:pt x="2410778" y="2205128"/>
                </a:cubicBezTo>
                <a:cubicBezTo>
                  <a:pt x="2399348" y="2207986"/>
                  <a:pt x="2388870" y="2210843"/>
                  <a:pt x="2380298" y="2212748"/>
                </a:cubicBezTo>
                <a:cubicBezTo>
                  <a:pt x="2364104" y="2217511"/>
                  <a:pt x="2355532" y="2220368"/>
                  <a:pt x="2363152" y="2220368"/>
                </a:cubicBezTo>
                <a:cubicBezTo>
                  <a:pt x="2380298" y="2216558"/>
                  <a:pt x="2396490" y="2212748"/>
                  <a:pt x="2413636" y="2207986"/>
                </a:cubicBezTo>
                <a:cubicBezTo>
                  <a:pt x="2430780" y="2204176"/>
                  <a:pt x="2448878" y="2200366"/>
                  <a:pt x="2467928" y="2196556"/>
                </a:cubicBezTo>
                <a:lnTo>
                  <a:pt x="2433638" y="2205128"/>
                </a:lnTo>
                <a:lnTo>
                  <a:pt x="2475548" y="2197508"/>
                </a:lnTo>
                <a:cubicBezTo>
                  <a:pt x="2482216" y="2196556"/>
                  <a:pt x="2489836" y="2195603"/>
                  <a:pt x="2496504" y="2194651"/>
                </a:cubicBezTo>
                <a:lnTo>
                  <a:pt x="2517458" y="2191793"/>
                </a:lnTo>
                <a:cubicBezTo>
                  <a:pt x="2530792" y="2190841"/>
                  <a:pt x="2545080" y="2187983"/>
                  <a:pt x="2559368" y="2187031"/>
                </a:cubicBezTo>
                <a:cubicBezTo>
                  <a:pt x="2573656" y="2186078"/>
                  <a:pt x="2586992" y="2185126"/>
                  <a:pt x="2601278" y="2184173"/>
                </a:cubicBezTo>
                <a:cubicBezTo>
                  <a:pt x="2627948" y="2179411"/>
                  <a:pt x="2671764" y="2173696"/>
                  <a:pt x="2694624" y="2167981"/>
                </a:cubicBezTo>
                <a:cubicBezTo>
                  <a:pt x="2734628" y="2169886"/>
                  <a:pt x="2788920" y="2166076"/>
                  <a:pt x="2825116" y="2162266"/>
                </a:cubicBezTo>
                <a:lnTo>
                  <a:pt x="2807970" y="2164171"/>
                </a:lnTo>
                <a:cubicBezTo>
                  <a:pt x="2843212" y="2164171"/>
                  <a:pt x="2900364" y="2159408"/>
                  <a:pt x="2947036" y="2149883"/>
                </a:cubicBezTo>
                <a:cubicBezTo>
                  <a:pt x="2994660" y="2140358"/>
                  <a:pt x="3031808" y="2126071"/>
                  <a:pt x="3036570" y="2122261"/>
                </a:cubicBezTo>
                <a:cubicBezTo>
                  <a:pt x="3047048" y="2118451"/>
                  <a:pt x="3034666" y="2126071"/>
                  <a:pt x="3011804" y="2134643"/>
                </a:cubicBezTo>
                <a:cubicBezTo>
                  <a:pt x="2989898" y="2144168"/>
                  <a:pt x="2956560" y="2153693"/>
                  <a:pt x="2932748" y="2159408"/>
                </a:cubicBezTo>
                <a:cubicBezTo>
                  <a:pt x="2908936" y="2165123"/>
                  <a:pt x="2893696" y="2168933"/>
                  <a:pt x="2906078" y="2167981"/>
                </a:cubicBezTo>
                <a:cubicBezTo>
                  <a:pt x="2911792" y="2167028"/>
                  <a:pt x="2926080" y="2166076"/>
                  <a:pt x="2947988" y="2162266"/>
                </a:cubicBezTo>
                <a:cubicBezTo>
                  <a:pt x="2970848" y="2158456"/>
                  <a:pt x="3002280" y="2151788"/>
                  <a:pt x="3042284" y="2136548"/>
                </a:cubicBezTo>
                <a:cubicBezTo>
                  <a:pt x="3046096" y="2135596"/>
                  <a:pt x="3049904" y="2133691"/>
                  <a:pt x="3053716" y="2132738"/>
                </a:cubicBezTo>
                <a:cubicBezTo>
                  <a:pt x="3056572" y="2130833"/>
                  <a:pt x="3060384" y="2128928"/>
                  <a:pt x="3063240" y="2127976"/>
                </a:cubicBezTo>
                <a:cubicBezTo>
                  <a:pt x="3069908" y="2125118"/>
                  <a:pt x="3075624" y="2122261"/>
                  <a:pt x="3080384" y="2120356"/>
                </a:cubicBezTo>
                <a:cubicBezTo>
                  <a:pt x="3089910" y="2114641"/>
                  <a:pt x="3097530" y="2109878"/>
                  <a:pt x="3104198" y="2106068"/>
                </a:cubicBezTo>
                <a:cubicBezTo>
                  <a:pt x="3110866" y="2102258"/>
                  <a:pt x="3115628" y="2099401"/>
                  <a:pt x="3119438" y="2096543"/>
                </a:cubicBezTo>
                <a:cubicBezTo>
                  <a:pt x="3123248" y="2093686"/>
                  <a:pt x="3126104" y="2090828"/>
                  <a:pt x="3128010" y="2088923"/>
                </a:cubicBezTo>
                <a:cubicBezTo>
                  <a:pt x="3137536" y="2079398"/>
                  <a:pt x="3142298" y="2074636"/>
                  <a:pt x="3168968" y="2050823"/>
                </a:cubicBezTo>
                <a:cubicBezTo>
                  <a:pt x="3168968" y="2050823"/>
                  <a:pt x="3167064" y="2053681"/>
                  <a:pt x="3172778" y="2049871"/>
                </a:cubicBezTo>
                <a:cubicBezTo>
                  <a:pt x="3193732" y="2030821"/>
                  <a:pt x="3204210" y="2020343"/>
                  <a:pt x="3212784" y="2008913"/>
                </a:cubicBezTo>
                <a:cubicBezTo>
                  <a:pt x="3217544" y="2003198"/>
                  <a:pt x="3221356" y="1997483"/>
                  <a:pt x="3226118" y="1991768"/>
                </a:cubicBezTo>
                <a:cubicBezTo>
                  <a:pt x="3230880" y="1986053"/>
                  <a:pt x="3235644" y="1978433"/>
                  <a:pt x="3242310" y="1968908"/>
                </a:cubicBezTo>
                <a:cubicBezTo>
                  <a:pt x="3222308" y="1996531"/>
                  <a:pt x="3187066" y="2028915"/>
                  <a:pt x="3176588" y="2040346"/>
                </a:cubicBezTo>
                <a:cubicBezTo>
                  <a:pt x="3178492" y="2036536"/>
                  <a:pt x="3185160" y="2029868"/>
                  <a:pt x="3193732" y="2021296"/>
                </a:cubicBezTo>
                <a:cubicBezTo>
                  <a:pt x="3198496" y="2017486"/>
                  <a:pt x="3203258" y="2012723"/>
                  <a:pt x="3208020" y="2007008"/>
                </a:cubicBezTo>
                <a:cubicBezTo>
                  <a:pt x="3212784" y="2001293"/>
                  <a:pt x="3217544" y="1995578"/>
                  <a:pt x="3223260" y="1989863"/>
                </a:cubicBezTo>
                <a:cubicBezTo>
                  <a:pt x="3243264" y="1965098"/>
                  <a:pt x="3264218" y="1936523"/>
                  <a:pt x="3273744" y="1916521"/>
                </a:cubicBezTo>
                <a:cubicBezTo>
                  <a:pt x="3262312" y="1942238"/>
                  <a:pt x="3276600" y="1918426"/>
                  <a:pt x="3290888" y="1893661"/>
                </a:cubicBezTo>
                <a:cubicBezTo>
                  <a:pt x="3297556" y="1880326"/>
                  <a:pt x="3304224" y="1866990"/>
                  <a:pt x="3308032" y="1859371"/>
                </a:cubicBezTo>
                <a:cubicBezTo>
                  <a:pt x="3311844" y="1851751"/>
                  <a:pt x="3312796" y="1849846"/>
                  <a:pt x="3308984" y="1860323"/>
                </a:cubicBezTo>
                <a:cubicBezTo>
                  <a:pt x="3361372" y="1757453"/>
                  <a:pt x="3387092" y="1630771"/>
                  <a:pt x="3398520" y="1568858"/>
                </a:cubicBezTo>
                <a:cubicBezTo>
                  <a:pt x="3410904" y="1530758"/>
                  <a:pt x="3419476" y="1495515"/>
                  <a:pt x="3428048" y="1453606"/>
                </a:cubicBezTo>
                <a:cubicBezTo>
                  <a:pt x="3437572" y="1411696"/>
                  <a:pt x="3446144" y="1364071"/>
                  <a:pt x="3465196" y="1298348"/>
                </a:cubicBezTo>
                <a:cubicBezTo>
                  <a:pt x="3459480" y="1318351"/>
                  <a:pt x="3451860" y="1355498"/>
                  <a:pt x="3444240" y="1383121"/>
                </a:cubicBezTo>
                <a:cubicBezTo>
                  <a:pt x="3437572" y="1421221"/>
                  <a:pt x="3446144" y="1386931"/>
                  <a:pt x="3453766" y="1358356"/>
                </a:cubicBezTo>
                <a:cubicBezTo>
                  <a:pt x="3461384" y="1329781"/>
                  <a:pt x="3468052" y="1305968"/>
                  <a:pt x="3455670" y="1364071"/>
                </a:cubicBezTo>
                <a:cubicBezTo>
                  <a:pt x="3460432" y="1339306"/>
                  <a:pt x="3453766" y="1361213"/>
                  <a:pt x="3448050" y="1386931"/>
                </a:cubicBezTo>
                <a:cubicBezTo>
                  <a:pt x="3438524" y="1430746"/>
                  <a:pt x="3430904" y="1472656"/>
                  <a:pt x="3435668" y="1462178"/>
                </a:cubicBezTo>
                <a:lnTo>
                  <a:pt x="3465196" y="1356451"/>
                </a:lnTo>
                <a:lnTo>
                  <a:pt x="3457576" y="1393598"/>
                </a:lnTo>
                <a:cubicBezTo>
                  <a:pt x="3472816" y="1340258"/>
                  <a:pt x="3488056" y="1286918"/>
                  <a:pt x="3505200" y="1233578"/>
                </a:cubicBezTo>
                <a:cubicBezTo>
                  <a:pt x="3506152" y="1228815"/>
                  <a:pt x="3500438" y="1244056"/>
                  <a:pt x="3497580" y="1251676"/>
                </a:cubicBezTo>
                <a:cubicBezTo>
                  <a:pt x="3525204" y="1159283"/>
                  <a:pt x="3558540" y="1058318"/>
                  <a:pt x="3609024" y="967831"/>
                </a:cubicBezTo>
                <a:cubicBezTo>
                  <a:pt x="3657600" y="876391"/>
                  <a:pt x="3727132" y="797333"/>
                  <a:pt x="3798570" y="745898"/>
                </a:cubicBezTo>
                <a:cubicBezTo>
                  <a:pt x="3800476" y="742088"/>
                  <a:pt x="3808096" y="735421"/>
                  <a:pt x="3819524" y="725896"/>
                </a:cubicBezTo>
                <a:cubicBezTo>
                  <a:pt x="3825240" y="721133"/>
                  <a:pt x="3831908" y="715418"/>
                  <a:pt x="3839528" y="710656"/>
                </a:cubicBezTo>
                <a:cubicBezTo>
                  <a:pt x="3847148" y="705893"/>
                  <a:pt x="3855720" y="700178"/>
                  <a:pt x="3865244" y="694463"/>
                </a:cubicBezTo>
                <a:cubicBezTo>
                  <a:pt x="3870008" y="691606"/>
                  <a:pt x="3875724" y="687796"/>
                  <a:pt x="3880484" y="684938"/>
                </a:cubicBezTo>
                <a:cubicBezTo>
                  <a:pt x="3885248" y="682081"/>
                  <a:pt x="3890964" y="679223"/>
                  <a:pt x="3896678" y="676366"/>
                </a:cubicBezTo>
                <a:cubicBezTo>
                  <a:pt x="3908108" y="670651"/>
                  <a:pt x="3920492" y="664935"/>
                  <a:pt x="3932872" y="658268"/>
                </a:cubicBezTo>
                <a:cubicBezTo>
                  <a:pt x="3958592" y="647791"/>
                  <a:pt x="3986212" y="636360"/>
                  <a:pt x="4015740" y="627788"/>
                </a:cubicBezTo>
                <a:cubicBezTo>
                  <a:pt x="4073844" y="609691"/>
                  <a:pt x="4138612" y="597308"/>
                  <a:pt x="4197668" y="595403"/>
                </a:cubicBezTo>
                <a:cubicBezTo>
                  <a:pt x="4256724" y="592546"/>
                  <a:pt x="4309112" y="595403"/>
                  <a:pt x="4345304" y="601118"/>
                </a:cubicBezTo>
                <a:cubicBezTo>
                  <a:pt x="4335780" y="600166"/>
                  <a:pt x="4327208" y="600166"/>
                  <a:pt x="4319588" y="600166"/>
                </a:cubicBezTo>
                <a:cubicBezTo>
                  <a:pt x="4312920" y="600166"/>
                  <a:pt x="4307204" y="601118"/>
                  <a:pt x="4303396" y="602071"/>
                </a:cubicBezTo>
                <a:cubicBezTo>
                  <a:pt x="4295776" y="603976"/>
                  <a:pt x="4296728" y="605881"/>
                  <a:pt x="4308158" y="608738"/>
                </a:cubicBezTo>
                <a:cubicBezTo>
                  <a:pt x="4276726" y="604928"/>
                  <a:pt x="4211004" y="605881"/>
                  <a:pt x="4140518" y="613501"/>
                </a:cubicBezTo>
                <a:cubicBezTo>
                  <a:pt x="4134804" y="613501"/>
                  <a:pt x="4110038" y="615406"/>
                  <a:pt x="4093844" y="617310"/>
                </a:cubicBezTo>
                <a:cubicBezTo>
                  <a:pt x="4077652" y="619216"/>
                  <a:pt x="4070032" y="620168"/>
                  <a:pt x="4097656" y="612548"/>
                </a:cubicBezTo>
                <a:cubicBezTo>
                  <a:pt x="4073844" y="617310"/>
                  <a:pt x="4055744" y="622073"/>
                  <a:pt x="4043364" y="624931"/>
                </a:cubicBezTo>
                <a:cubicBezTo>
                  <a:pt x="4030980" y="628741"/>
                  <a:pt x="4024312" y="631598"/>
                  <a:pt x="4020504" y="632551"/>
                </a:cubicBezTo>
                <a:cubicBezTo>
                  <a:pt x="4013836" y="635408"/>
                  <a:pt x="4021456" y="634456"/>
                  <a:pt x="4032884" y="631598"/>
                </a:cubicBezTo>
                <a:cubicBezTo>
                  <a:pt x="4045268" y="628741"/>
                  <a:pt x="4061460" y="626835"/>
                  <a:pt x="4070984" y="625883"/>
                </a:cubicBezTo>
                <a:lnTo>
                  <a:pt x="4073906" y="625801"/>
                </a:lnTo>
                <a:lnTo>
                  <a:pt x="4059080" y="628740"/>
                </a:lnTo>
                <a:cubicBezTo>
                  <a:pt x="4029314" y="635646"/>
                  <a:pt x="3996690" y="644933"/>
                  <a:pt x="3970972" y="653506"/>
                </a:cubicBezTo>
                <a:cubicBezTo>
                  <a:pt x="3970020" y="654458"/>
                  <a:pt x="3959544" y="659221"/>
                  <a:pt x="3943350" y="665888"/>
                </a:cubicBezTo>
                <a:cubicBezTo>
                  <a:pt x="3935730" y="669698"/>
                  <a:pt x="3926204" y="675413"/>
                  <a:pt x="3916680" y="680176"/>
                </a:cubicBezTo>
                <a:cubicBezTo>
                  <a:pt x="3907156" y="685891"/>
                  <a:pt x="3895724" y="690653"/>
                  <a:pt x="3885248" y="697321"/>
                </a:cubicBezTo>
                <a:cubicBezTo>
                  <a:pt x="3864292" y="710656"/>
                  <a:pt x="3842384" y="724943"/>
                  <a:pt x="3824288" y="739231"/>
                </a:cubicBezTo>
                <a:cubicBezTo>
                  <a:pt x="3815716" y="745898"/>
                  <a:pt x="3807144" y="752566"/>
                  <a:pt x="3799524" y="758281"/>
                </a:cubicBezTo>
                <a:cubicBezTo>
                  <a:pt x="3792856" y="764948"/>
                  <a:pt x="3787140" y="770663"/>
                  <a:pt x="3782378" y="774473"/>
                </a:cubicBezTo>
                <a:lnTo>
                  <a:pt x="3822072" y="748981"/>
                </a:lnTo>
                <a:lnTo>
                  <a:pt x="3805238" y="761138"/>
                </a:lnTo>
                <a:cubicBezTo>
                  <a:pt x="3799524" y="765901"/>
                  <a:pt x="3793808" y="770663"/>
                  <a:pt x="3788092" y="775426"/>
                </a:cubicBezTo>
                <a:cubicBezTo>
                  <a:pt x="3782378" y="780188"/>
                  <a:pt x="3776664" y="784951"/>
                  <a:pt x="3770948" y="789713"/>
                </a:cubicBezTo>
                <a:lnTo>
                  <a:pt x="3762376" y="797333"/>
                </a:lnTo>
                <a:lnTo>
                  <a:pt x="3754756" y="804953"/>
                </a:lnTo>
                <a:cubicBezTo>
                  <a:pt x="3744278" y="815431"/>
                  <a:pt x="3733800" y="825908"/>
                  <a:pt x="3724276" y="835433"/>
                </a:cubicBezTo>
                <a:cubicBezTo>
                  <a:pt x="3715704" y="845910"/>
                  <a:pt x="3707130" y="855435"/>
                  <a:pt x="3699510" y="864960"/>
                </a:cubicBezTo>
                <a:cubicBezTo>
                  <a:pt x="3695700" y="869723"/>
                  <a:pt x="3692844" y="874485"/>
                  <a:pt x="3689032" y="878296"/>
                </a:cubicBezTo>
                <a:cubicBezTo>
                  <a:pt x="3686176" y="883058"/>
                  <a:pt x="3683318" y="886868"/>
                  <a:pt x="3680460" y="890678"/>
                </a:cubicBezTo>
                <a:cubicBezTo>
                  <a:pt x="3680460" y="891631"/>
                  <a:pt x="3685224" y="885916"/>
                  <a:pt x="3692844" y="877343"/>
                </a:cubicBezTo>
                <a:cubicBezTo>
                  <a:pt x="3701416" y="868771"/>
                  <a:pt x="3711892" y="857341"/>
                  <a:pt x="3722370" y="844958"/>
                </a:cubicBezTo>
                <a:cubicBezTo>
                  <a:pt x="3728084" y="839243"/>
                  <a:pt x="3733800" y="833528"/>
                  <a:pt x="3739516" y="827813"/>
                </a:cubicBezTo>
                <a:cubicBezTo>
                  <a:pt x="3745230" y="822098"/>
                  <a:pt x="3750944" y="816383"/>
                  <a:pt x="3755708" y="811621"/>
                </a:cubicBezTo>
                <a:cubicBezTo>
                  <a:pt x="3765232" y="801143"/>
                  <a:pt x="3772852" y="794476"/>
                  <a:pt x="3774758" y="790666"/>
                </a:cubicBezTo>
                <a:cubicBezTo>
                  <a:pt x="3778568" y="788760"/>
                  <a:pt x="3774758" y="793523"/>
                  <a:pt x="3767138" y="800191"/>
                </a:cubicBezTo>
                <a:cubicBezTo>
                  <a:pt x="3760470" y="807810"/>
                  <a:pt x="3750944" y="817335"/>
                  <a:pt x="3743324" y="825908"/>
                </a:cubicBezTo>
                <a:cubicBezTo>
                  <a:pt x="3728084" y="842101"/>
                  <a:pt x="3719512" y="851626"/>
                  <a:pt x="3752850" y="822098"/>
                </a:cubicBezTo>
                <a:cubicBezTo>
                  <a:pt x="3734752" y="840196"/>
                  <a:pt x="3715704" y="864008"/>
                  <a:pt x="3695700" y="888773"/>
                </a:cubicBezTo>
                <a:cubicBezTo>
                  <a:pt x="3687128" y="901156"/>
                  <a:pt x="3676650" y="914491"/>
                  <a:pt x="3668078" y="927826"/>
                </a:cubicBezTo>
                <a:lnTo>
                  <a:pt x="3654744" y="948781"/>
                </a:lnTo>
                <a:cubicBezTo>
                  <a:pt x="3650932" y="955448"/>
                  <a:pt x="3646170" y="963068"/>
                  <a:pt x="3642360" y="969735"/>
                </a:cubicBezTo>
                <a:cubicBezTo>
                  <a:pt x="3609976" y="1024981"/>
                  <a:pt x="3585210" y="1081178"/>
                  <a:pt x="3570924" y="1117373"/>
                </a:cubicBezTo>
                <a:cubicBezTo>
                  <a:pt x="3567112" y="1121183"/>
                  <a:pt x="3564256" y="1124041"/>
                  <a:pt x="3560444" y="1127851"/>
                </a:cubicBezTo>
                <a:cubicBezTo>
                  <a:pt x="3545204" y="1167856"/>
                  <a:pt x="3542348" y="1182143"/>
                  <a:pt x="3539492" y="1198336"/>
                </a:cubicBezTo>
                <a:cubicBezTo>
                  <a:pt x="3537584" y="1206908"/>
                  <a:pt x="3535680" y="1215481"/>
                  <a:pt x="3532824" y="1227863"/>
                </a:cubicBezTo>
                <a:cubicBezTo>
                  <a:pt x="3529966" y="1240246"/>
                  <a:pt x="3525204" y="1257390"/>
                  <a:pt x="3517584" y="1281203"/>
                </a:cubicBezTo>
                <a:cubicBezTo>
                  <a:pt x="3533776" y="1221196"/>
                  <a:pt x="3530918" y="1225958"/>
                  <a:pt x="3527108" y="1233578"/>
                </a:cubicBezTo>
                <a:cubicBezTo>
                  <a:pt x="3523298" y="1241198"/>
                  <a:pt x="3517584" y="1251676"/>
                  <a:pt x="3531870" y="1204051"/>
                </a:cubicBezTo>
                <a:cubicBezTo>
                  <a:pt x="3525204" y="1219291"/>
                  <a:pt x="3524250" y="1219291"/>
                  <a:pt x="3520440" y="1226911"/>
                </a:cubicBezTo>
                <a:cubicBezTo>
                  <a:pt x="3516630" y="1234531"/>
                  <a:pt x="3510916" y="1250723"/>
                  <a:pt x="3498532" y="1299301"/>
                </a:cubicBezTo>
                <a:cubicBezTo>
                  <a:pt x="3485198" y="1381215"/>
                  <a:pt x="3468052" y="1400265"/>
                  <a:pt x="3457576" y="1477418"/>
                </a:cubicBezTo>
                <a:cubicBezTo>
                  <a:pt x="3443288" y="1527901"/>
                  <a:pt x="3465196" y="1422173"/>
                  <a:pt x="3441384" y="1521233"/>
                </a:cubicBezTo>
                <a:cubicBezTo>
                  <a:pt x="3418524" y="1635533"/>
                  <a:pt x="3422332" y="1629818"/>
                  <a:pt x="3426144" y="1638390"/>
                </a:cubicBezTo>
                <a:cubicBezTo>
                  <a:pt x="3441384" y="1585051"/>
                  <a:pt x="3446144" y="1554571"/>
                  <a:pt x="3450908" y="1526948"/>
                </a:cubicBezTo>
                <a:cubicBezTo>
                  <a:pt x="3455670" y="1499326"/>
                  <a:pt x="3459480" y="1473608"/>
                  <a:pt x="3469958" y="1429793"/>
                </a:cubicBezTo>
                <a:cubicBezTo>
                  <a:pt x="3459480" y="1488848"/>
                  <a:pt x="3449956" y="1547903"/>
                  <a:pt x="3438524" y="1606006"/>
                </a:cubicBezTo>
                <a:cubicBezTo>
                  <a:pt x="3448050" y="1574573"/>
                  <a:pt x="3452812" y="1550761"/>
                  <a:pt x="3457576" y="1530758"/>
                </a:cubicBezTo>
                <a:cubicBezTo>
                  <a:pt x="3449956" y="1566001"/>
                  <a:pt x="3444240" y="1595528"/>
                  <a:pt x="3439478" y="1621246"/>
                </a:cubicBezTo>
                <a:cubicBezTo>
                  <a:pt x="3436620" y="1636486"/>
                  <a:pt x="3434716" y="1649821"/>
                  <a:pt x="3431858" y="1662203"/>
                </a:cubicBezTo>
                <a:cubicBezTo>
                  <a:pt x="3457576" y="1565048"/>
                  <a:pt x="3476624" y="1477418"/>
                  <a:pt x="3483292" y="1462178"/>
                </a:cubicBezTo>
                <a:lnTo>
                  <a:pt x="3483292" y="1476465"/>
                </a:lnTo>
                <a:cubicBezTo>
                  <a:pt x="3493770" y="1442176"/>
                  <a:pt x="3504248" y="1385026"/>
                  <a:pt x="3509010" y="1358356"/>
                </a:cubicBezTo>
                <a:cubicBezTo>
                  <a:pt x="3519488" y="1314540"/>
                  <a:pt x="3529966" y="1270726"/>
                  <a:pt x="3539492" y="1235483"/>
                </a:cubicBezTo>
                <a:cubicBezTo>
                  <a:pt x="3544252" y="1218338"/>
                  <a:pt x="3549016" y="1203098"/>
                  <a:pt x="3552824" y="1190716"/>
                </a:cubicBezTo>
                <a:cubicBezTo>
                  <a:pt x="3556636" y="1179286"/>
                  <a:pt x="3559492" y="1170713"/>
                  <a:pt x="3562350" y="1165951"/>
                </a:cubicBezTo>
                <a:cubicBezTo>
                  <a:pt x="3559492" y="1177381"/>
                  <a:pt x="3557588" y="1187858"/>
                  <a:pt x="3554730" y="1199288"/>
                </a:cubicBezTo>
                <a:cubicBezTo>
                  <a:pt x="3570924" y="1146901"/>
                  <a:pt x="3582352" y="1118326"/>
                  <a:pt x="3594736" y="1085941"/>
                </a:cubicBezTo>
                <a:cubicBezTo>
                  <a:pt x="3597592" y="1078321"/>
                  <a:pt x="3601404" y="1069748"/>
                  <a:pt x="3605212" y="1061176"/>
                </a:cubicBezTo>
                <a:cubicBezTo>
                  <a:pt x="3608070" y="1052603"/>
                  <a:pt x="3612832" y="1043078"/>
                  <a:pt x="3617596" y="1033553"/>
                </a:cubicBezTo>
                <a:cubicBezTo>
                  <a:pt x="3622358" y="1024028"/>
                  <a:pt x="3627120" y="1012598"/>
                  <a:pt x="3633788" y="1000216"/>
                </a:cubicBezTo>
                <a:cubicBezTo>
                  <a:pt x="3640456" y="987833"/>
                  <a:pt x="3647124" y="973546"/>
                  <a:pt x="3656648" y="959258"/>
                </a:cubicBezTo>
                <a:cubicBezTo>
                  <a:pt x="3653792" y="964021"/>
                  <a:pt x="3651884" y="967831"/>
                  <a:pt x="3650932" y="970688"/>
                </a:cubicBezTo>
                <a:cubicBezTo>
                  <a:pt x="3649980" y="973546"/>
                  <a:pt x="3649980" y="974498"/>
                  <a:pt x="3649980" y="974498"/>
                </a:cubicBezTo>
                <a:cubicBezTo>
                  <a:pt x="3681412" y="914491"/>
                  <a:pt x="3719512" y="860198"/>
                  <a:pt x="3764280" y="817335"/>
                </a:cubicBezTo>
                <a:cubicBezTo>
                  <a:pt x="3808096" y="773521"/>
                  <a:pt x="3856672" y="739231"/>
                  <a:pt x="3904298" y="712560"/>
                </a:cubicBezTo>
                <a:cubicBezTo>
                  <a:pt x="3916680" y="706846"/>
                  <a:pt x="3929064" y="700178"/>
                  <a:pt x="3940492" y="694463"/>
                </a:cubicBezTo>
                <a:cubicBezTo>
                  <a:pt x="3946208" y="691606"/>
                  <a:pt x="3952876" y="689701"/>
                  <a:pt x="3958592" y="686843"/>
                </a:cubicBezTo>
                <a:cubicBezTo>
                  <a:pt x="3965258" y="683985"/>
                  <a:pt x="3970972" y="682081"/>
                  <a:pt x="3976688" y="679223"/>
                </a:cubicBezTo>
                <a:cubicBezTo>
                  <a:pt x="4000500" y="668746"/>
                  <a:pt x="4024312" y="663031"/>
                  <a:pt x="4046220" y="655410"/>
                </a:cubicBezTo>
                <a:cubicBezTo>
                  <a:pt x="4057650" y="652553"/>
                  <a:pt x="4069080" y="650648"/>
                  <a:pt x="4079558" y="647791"/>
                </a:cubicBezTo>
                <a:cubicBezTo>
                  <a:pt x="4090036" y="645885"/>
                  <a:pt x="4100512" y="642076"/>
                  <a:pt x="4110992" y="641123"/>
                </a:cubicBezTo>
                <a:cubicBezTo>
                  <a:pt x="4121468" y="639218"/>
                  <a:pt x="4131944" y="638266"/>
                  <a:pt x="4141470" y="636360"/>
                </a:cubicBezTo>
                <a:cubicBezTo>
                  <a:pt x="4146232" y="635408"/>
                  <a:pt x="4150996" y="635408"/>
                  <a:pt x="4155758" y="634456"/>
                </a:cubicBezTo>
                <a:cubicBezTo>
                  <a:pt x="4160520" y="633503"/>
                  <a:pt x="4165284" y="633503"/>
                  <a:pt x="4168140" y="627788"/>
                </a:cubicBezTo>
                <a:cubicBezTo>
                  <a:pt x="4164330" y="627788"/>
                  <a:pt x="4159568" y="627788"/>
                  <a:pt x="4152900" y="627788"/>
                </a:cubicBezTo>
                <a:cubicBezTo>
                  <a:pt x="4146232" y="628741"/>
                  <a:pt x="4138612" y="628741"/>
                  <a:pt x="4130040" y="629693"/>
                </a:cubicBezTo>
                <a:cubicBezTo>
                  <a:pt x="4121468" y="630646"/>
                  <a:pt x="4111944" y="631598"/>
                  <a:pt x="4101466" y="632551"/>
                </a:cubicBezTo>
                <a:cubicBezTo>
                  <a:pt x="4090988" y="634456"/>
                  <a:pt x="4080510" y="636360"/>
                  <a:pt x="4069080" y="638266"/>
                </a:cubicBezTo>
                <a:cubicBezTo>
                  <a:pt x="4046220" y="641123"/>
                  <a:pt x="4024312" y="648743"/>
                  <a:pt x="4002404" y="654458"/>
                </a:cubicBezTo>
                <a:cubicBezTo>
                  <a:pt x="3997644" y="655410"/>
                  <a:pt x="3991928" y="657316"/>
                  <a:pt x="3987166" y="659221"/>
                </a:cubicBezTo>
                <a:cubicBezTo>
                  <a:pt x="3982404" y="660173"/>
                  <a:pt x="3977640" y="662078"/>
                  <a:pt x="3972878" y="663983"/>
                </a:cubicBezTo>
                <a:cubicBezTo>
                  <a:pt x="3963352" y="667793"/>
                  <a:pt x="3954780" y="670651"/>
                  <a:pt x="3947160" y="673508"/>
                </a:cubicBezTo>
                <a:cubicBezTo>
                  <a:pt x="3964304" y="665888"/>
                  <a:pt x="3981450" y="656363"/>
                  <a:pt x="3998596" y="648743"/>
                </a:cubicBezTo>
                <a:lnTo>
                  <a:pt x="4033838" y="642076"/>
                </a:lnTo>
                <a:lnTo>
                  <a:pt x="4045268" y="638266"/>
                </a:lnTo>
                <a:lnTo>
                  <a:pt x="4057650" y="635408"/>
                </a:lnTo>
                <a:lnTo>
                  <a:pt x="4081464" y="628741"/>
                </a:lnTo>
                <a:lnTo>
                  <a:pt x="4117922" y="620877"/>
                </a:lnTo>
                <a:lnTo>
                  <a:pt x="4146188" y="615673"/>
                </a:lnTo>
                <a:cubicBezTo>
                  <a:pt x="4219278" y="605940"/>
                  <a:pt x="4283394" y="608262"/>
                  <a:pt x="4340544" y="615406"/>
                </a:cubicBezTo>
                <a:cubicBezTo>
                  <a:pt x="4359592" y="618263"/>
                  <a:pt x="4377692" y="620168"/>
                  <a:pt x="4395788" y="624931"/>
                </a:cubicBezTo>
                <a:cubicBezTo>
                  <a:pt x="4413886" y="628741"/>
                  <a:pt x="4431984" y="632551"/>
                  <a:pt x="4448176" y="638266"/>
                </a:cubicBezTo>
                <a:cubicBezTo>
                  <a:pt x="4465320" y="643981"/>
                  <a:pt x="4482466" y="648743"/>
                  <a:pt x="4497704" y="655410"/>
                </a:cubicBezTo>
                <a:cubicBezTo>
                  <a:pt x="4513898" y="662078"/>
                  <a:pt x="4529138" y="668746"/>
                  <a:pt x="4544378" y="675413"/>
                </a:cubicBezTo>
                <a:lnTo>
                  <a:pt x="4546284" y="678271"/>
                </a:lnTo>
                <a:cubicBezTo>
                  <a:pt x="4576764" y="691606"/>
                  <a:pt x="4606292" y="704941"/>
                  <a:pt x="4635818" y="713513"/>
                </a:cubicBezTo>
                <a:cubicBezTo>
                  <a:pt x="4600576" y="700178"/>
                  <a:pt x="4584384" y="689701"/>
                  <a:pt x="4588192" y="689701"/>
                </a:cubicBezTo>
                <a:cubicBezTo>
                  <a:pt x="4591052" y="688748"/>
                  <a:pt x="4597718" y="691606"/>
                  <a:pt x="4610100" y="696368"/>
                </a:cubicBezTo>
                <a:lnTo>
                  <a:pt x="4657206" y="712942"/>
                </a:lnTo>
                <a:lnTo>
                  <a:pt x="4651058" y="711608"/>
                </a:lnTo>
                <a:lnTo>
                  <a:pt x="4661536" y="714466"/>
                </a:lnTo>
                <a:lnTo>
                  <a:pt x="4657206" y="712942"/>
                </a:lnTo>
                <a:lnTo>
                  <a:pt x="4697136" y="721609"/>
                </a:lnTo>
                <a:cubicBezTo>
                  <a:pt x="4714876" y="723276"/>
                  <a:pt x="4734402" y="722562"/>
                  <a:pt x="4753928" y="717323"/>
                </a:cubicBezTo>
                <a:cubicBezTo>
                  <a:pt x="4792980" y="707798"/>
                  <a:pt x="4832986" y="678271"/>
                  <a:pt x="4866324" y="649696"/>
                </a:cubicBezTo>
                <a:cubicBezTo>
                  <a:pt x="4879658" y="635408"/>
                  <a:pt x="4893946" y="620168"/>
                  <a:pt x="4907280" y="603976"/>
                </a:cubicBezTo>
                <a:cubicBezTo>
                  <a:pt x="4973956" y="537301"/>
                  <a:pt x="4982528" y="540158"/>
                  <a:pt x="5008246" y="522061"/>
                </a:cubicBezTo>
                <a:cubicBezTo>
                  <a:pt x="5061586" y="470626"/>
                  <a:pt x="5103496" y="429668"/>
                  <a:pt x="5142548" y="392520"/>
                </a:cubicBezTo>
                <a:cubicBezTo>
                  <a:pt x="5181600" y="356326"/>
                  <a:pt x="5216844" y="322988"/>
                  <a:pt x="5257800" y="288698"/>
                </a:cubicBezTo>
                <a:cubicBezTo>
                  <a:pt x="5277804" y="275363"/>
                  <a:pt x="5334000" y="235358"/>
                  <a:pt x="5374958" y="210593"/>
                </a:cubicBezTo>
                <a:cubicBezTo>
                  <a:pt x="5394960" y="198211"/>
                  <a:pt x="5411152" y="188686"/>
                  <a:pt x="5415916" y="186781"/>
                </a:cubicBezTo>
                <a:cubicBezTo>
                  <a:pt x="5420678" y="184875"/>
                  <a:pt x="5414012" y="189638"/>
                  <a:pt x="5389246" y="206783"/>
                </a:cubicBezTo>
                <a:cubicBezTo>
                  <a:pt x="5402580" y="197258"/>
                  <a:pt x="5414964" y="189638"/>
                  <a:pt x="5425440" y="182018"/>
                </a:cubicBezTo>
                <a:cubicBezTo>
                  <a:pt x="5435918" y="174398"/>
                  <a:pt x="5444492" y="167731"/>
                  <a:pt x="5453064" y="162015"/>
                </a:cubicBezTo>
                <a:cubicBezTo>
                  <a:pt x="5469256" y="149633"/>
                  <a:pt x="5482592" y="139156"/>
                  <a:pt x="5499736" y="128678"/>
                </a:cubicBezTo>
                <a:cubicBezTo>
                  <a:pt x="5516880" y="118201"/>
                  <a:pt x="5535930" y="105818"/>
                  <a:pt x="5566412" y="92483"/>
                </a:cubicBezTo>
                <a:cubicBezTo>
                  <a:pt x="5574030" y="89626"/>
                  <a:pt x="5582604" y="85815"/>
                  <a:pt x="5591176" y="82005"/>
                </a:cubicBezTo>
                <a:cubicBezTo>
                  <a:pt x="5600700" y="78196"/>
                  <a:pt x="5610224" y="74385"/>
                  <a:pt x="5620704" y="70576"/>
                </a:cubicBezTo>
                <a:cubicBezTo>
                  <a:pt x="5625466" y="68670"/>
                  <a:pt x="5631180" y="66765"/>
                  <a:pt x="5636896" y="64860"/>
                </a:cubicBezTo>
                <a:cubicBezTo>
                  <a:pt x="5642612" y="62955"/>
                  <a:pt x="5649278" y="61050"/>
                  <a:pt x="5654992" y="59145"/>
                </a:cubicBezTo>
                <a:cubicBezTo>
                  <a:pt x="5667376" y="56288"/>
                  <a:pt x="5680712" y="51525"/>
                  <a:pt x="5694998" y="47715"/>
                </a:cubicBezTo>
                <a:cubicBezTo>
                  <a:pt x="5675948" y="54383"/>
                  <a:pt x="5656898" y="62955"/>
                  <a:pt x="5637848" y="70576"/>
                </a:cubicBezTo>
                <a:cubicBezTo>
                  <a:pt x="5690236" y="51525"/>
                  <a:pt x="5751196" y="32475"/>
                  <a:pt x="5814060" y="20093"/>
                </a:cubicBezTo>
                <a:cubicBezTo>
                  <a:pt x="5876924" y="7710"/>
                  <a:pt x="5942648" y="90"/>
                  <a:pt x="6004560" y="90"/>
                </a:cubicBezTo>
                <a:close/>
              </a:path>
            </a:pathLst>
          </a:custGeom>
          <a:solidFill>
            <a:schemeClr val="accent2">
              <a:lumMod val="50000"/>
            </a:schemeClr>
          </a:solidFill>
          <a:ln w="9525" cap="flat">
            <a:noFill/>
            <a:prstDash val="solid"/>
            <a:miter/>
          </a:ln>
        </p:spPr>
        <p:txBody>
          <a:bodyPr rtlCol="0" anchor="ctr"/>
          <a:lstStyle/>
          <a:p>
            <a:endParaRPr lang="en-US" dirty="0">
              <a:latin typeface="Bellota Text Light" pitchFamily="2" charset="77"/>
            </a:endParaRPr>
          </a:p>
        </p:txBody>
      </p:sp>
      <p:sp>
        <p:nvSpPr>
          <p:cNvPr id="6" name="TextBox 5">
            <a:extLst>
              <a:ext uri="{FF2B5EF4-FFF2-40B4-BE49-F238E27FC236}">
                <a16:creationId xmlns:a16="http://schemas.microsoft.com/office/drawing/2014/main" id="{2AB8ACD1-ABE7-BBB9-7428-753A841F85B5}"/>
              </a:ext>
            </a:extLst>
          </p:cNvPr>
          <p:cNvSpPr txBox="1"/>
          <p:nvPr/>
        </p:nvSpPr>
        <p:spPr>
          <a:xfrm>
            <a:off x="3181985" y="9420174"/>
            <a:ext cx="18013680" cy="830997"/>
          </a:xfrm>
          <a:prstGeom prst="rect">
            <a:avLst/>
          </a:prstGeom>
          <a:noFill/>
        </p:spPr>
        <p:txBody>
          <a:bodyPr wrap="square" rtlCol="0" anchor="t">
            <a:spAutoFit/>
          </a:bodyPr>
          <a:lstStyle/>
          <a:p>
            <a:pPr algn="ctr"/>
            <a:r>
              <a:rPr lang="en-US" sz="4800" spc="900" dirty="0">
                <a:solidFill>
                  <a:schemeClr val="accent1"/>
                </a:solidFill>
                <a:latin typeface="Italiana" pitchFamily="2" charset="0"/>
                <a:cs typeface="Heebo" pitchFamily="2" charset="-79"/>
              </a:rPr>
              <a:t> </a:t>
            </a:r>
          </a:p>
        </p:txBody>
      </p:sp>
      <p:sp>
        <p:nvSpPr>
          <p:cNvPr id="5" name="TextBox 4">
            <a:extLst>
              <a:ext uri="{FF2B5EF4-FFF2-40B4-BE49-F238E27FC236}">
                <a16:creationId xmlns:a16="http://schemas.microsoft.com/office/drawing/2014/main" id="{F019BB58-60D8-4538-08DC-F42BB5A6EA83}"/>
              </a:ext>
            </a:extLst>
          </p:cNvPr>
          <p:cNvSpPr txBox="1"/>
          <p:nvPr/>
        </p:nvSpPr>
        <p:spPr>
          <a:xfrm>
            <a:off x="3181985" y="1717964"/>
            <a:ext cx="13859106" cy="11079956"/>
          </a:xfrm>
          <a:prstGeom prst="rect">
            <a:avLst/>
          </a:prstGeom>
          <a:noFill/>
        </p:spPr>
        <p:txBody>
          <a:bodyPr wrap="square" rtlCol="0" anchor="b">
            <a:spAutoFit/>
          </a:bodyPr>
          <a:lstStyle/>
          <a:p>
            <a:pPr algn="ctr"/>
            <a:r>
              <a:rPr lang="ar-DZ" sz="5400" u="sng" dirty="0" err="1">
                <a:solidFill>
                  <a:schemeClr val="tx2"/>
                </a:solidFill>
                <a:latin typeface="Andalus" pitchFamily="18" charset="-78"/>
                <a:ea typeface="Arimo" panose="020B0604020202020204" pitchFamily="34" charset="0"/>
                <a:cs typeface="Andalus" pitchFamily="18" charset="-78"/>
              </a:rPr>
              <a:t>نشاة</a:t>
            </a:r>
            <a:r>
              <a:rPr lang="ar-DZ" sz="5400" u="sng" dirty="0">
                <a:solidFill>
                  <a:schemeClr val="tx2"/>
                </a:solidFill>
                <a:latin typeface="Andalus" pitchFamily="18" charset="-78"/>
                <a:ea typeface="Arimo" panose="020B0604020202020204" pitchFamily="34" charset="0"/>
                <a:cs typeface="Andalus" pitchFamily="18" charset="-78"/>
              </a:rPr>
              <a:t> المخطوطات</a:t>
            </a:r>
            <a:r>
              <a:rPr lang="ar-DZ" sz="5400" dirty="0">
                <a:solidFill>
                  <a:schemeClr val="tx2"/>
                </a:solidFill>
                <a:latin typeface="Andalus" pitchFamily="18" charset="-78"/>
                <a:ea typeface="Arimo" panose="020B0604020202020204" pitchFamily="34" charset="0"/>
                <a:cs typeface="Andalus" pitchFamily="18" charset="-78"/>
              </a:rPr>
              <a:t> </a:t>
            </a:r>
          </a:p>
          <a:p>
            <a:pPr algn="ctr"/>
            <a:r>
              <a:rPr lang="ar-DZ" sz="5400" dirty="0" err="1">
                <a:solidFill>
                  <a:schemeClr val="tx2"/>
                </a:solidFill>
                <a:latin typeface="Andalus" pitchFamily="18" charset="-78"/>
                <a:ea typeface="Arimo" panose="020B0604020202020204" pitchFamily="34" charset="0"/>
                <a:cs typeface="Andalus" pitchFamily="18" charset="-78"/>
              </a:rPr>
              <a:t>اولا</a:t>
            </a:r>
            <a:r>
              <a:rPr lang="ar-DZ" sz="5400" dirty="0">
                <a:solidFill>
                  <a:schemeClr val="tx2"/>
                </a:solidFill>
                <a:latin typeface="Andalus" pitchFamily="18" charset="-78"/>
                <a:ea typeface="Arimo" panose="020B0604020202020204" pitchFamily="34" charset="0"/>
                <a:cs typeface="Andalus" pitchFamily="18" charset="-78"/>
              </a:rPr>
              <a:t> :لابد </a:t>
            </a:r>
            <a:r>
              <a:rPr lang="ar-DZ" sz="5400" dirty="0" err="1">
                <a:solidFill>
                  <a:schemeClr val="tx2"/>
                </a:solidFill>
                <a:latin typeface="Andalus" pitchFamily="18" charset="-78"/>
                <a:ea typeface="Arimo" panose="020B0604020202020204" pitchFamily="34" charset="0"/>
                <a:cs typeface="Andalus" pitchFamily="18" charset="-78"/>
              </a:rPr>
              <a:t>ان</a:t>
            </a:r>
            <a:r>
              <a:rPr lang="ar-DZ" sz="5400" dirty="0">
                <a:solidFill>
                  <a:schemeClr val="tx2"/>
                </a:solidFill>
                <a:latin typeface="Andalus" pitchFamily="18" charset="-78"/>
                <a:ea typeface="Arimo" panose="020B0604020202020204" pitchFamily="34" charset="0"/>
                <a:cs typeface="Andalus" pitchFamily="18" charset="-78"/>
              </a:rPr>
              <a:t> نقول </a:t>
            </a:r>
            <a:r>
              <a:rPr lang="ar-DZ" sz="5400" dirty="0" err="1">
                <a:solidFill>
                  <a:schemeClr val="tx2"/>
                </a:solidFill>
                <a:latin typeface="Andalus" pitchFamily="18" charset="-78"/>
                <a:ea typeface="Arimo" panose="020B0604020202020204" pitchFamily="34" charset="0"/>
                <a:cs typeface="Andalus" pitchFamily="18" charset="-78"/>
              </a:rPr>
              <a:t>ان</a:t>
            </a:r>
            <a:r>
              <a:rPr lang="ar-DZ" sz="5400" dirty="0">
                <a:solidFill>
                  <a:schemeClr val="tx2"/>
                </a:solidFill>
                <a:latin typeface="Andalus" pitchFamily="18" charset="-78"/>
                <a:ea typeface="Arimo" panose="020B0604020202020204" pitchFamily="34" charset="0"/>
                <a:cs typeface="Andalus" pitchFamily="18" charset="-78"/>
              </a:rPr>
              <a:t> للمخطوط دور هام في حفظ ونقل التاريخ ولطالما ارتبط تاريخ ظهور المخطوط بالكتابة لذا فان الكتابة ظهرت </a:t>
            </a:r>
            <a:r>
              <a:rPr lang="ar-DZ" sz="5400" dirty="0" err="1">
                <a:solidFill>
                  <a:schemeClr val="tx2"/>
                </a:solidFill>
                <a:latin typeface="Andalus" pitchFamily="18" charset="-78"/>
                <a:ea typeface="Arimo" panose="020B0604020202020204" pitchFamily="34" charset="0"/>
                <a:cs typeface="Andalus" pitchFamily="18" charset="-78"/>
              </a:rPr>
              <a:t>لاول</a:t>
            </a:r>
            <a:r>
              <a:rPr lang="ar-DZ" sz="5400" dirty="0">
                <a:solidFill>
                  <a:schemeClr val="tx2"/>
                </a:solidFill>
                <a:latin typeface="Andalus" pitchFamily="18" charset="-78"/>
                <a:ea typeface="Arimo" panose="020B0604020202020204" pitchFamily="34" charset="0"/>
                <a:cs typeface="Andalus" pitchFamily="18" charset="-78"/>
              </a:rPr>
              <a:t> مرة في بلاد الرافدين في </a:t>
            </a:r>
            <a:r>
              <a:rPr lang="ar-DZ" sz="5400" dirty="0" err="1">
                <a:solidFill>
                  <a:schemeClr val="tx2"/>
                </a:solidFill>
                <a:latin typeface="Andalus" pitchFamily="18" charset="-78"/>
                <a:ea typeface="Arimo" panose="020B0604020202020204" pitchFamily="34" charset="0"/>
                <a:cs typeface="Andalus" pitchFamily="18" charset="-78"/>
              </a:rPr>
              <a:t>اواخر</a:t>
            </a:r>
            <a:r>
              <a:rPr lang="ar-DZ" sz="5400" dirty="0">
                <a:solidFill>
                  <a:schemeClr val="tx2"/>
                </a:solidFill>
                <a:latin typeface="Andalus" pitchFamily="18" charset="-78"/>
                <a:ea typeface="Arimo" panose="020B0604020202020204" pitchFamily="34" charset="0"/>
                <a:cs typeface="Andalus" pitchFamily="18" charset="-78"/>
              </a:rPr>
              <a:t> </a:t>
            </a:r>
            <a:r>
              <a:rPr lang="ar-DZ" sz="5400" dirty="0" err="1">
                <a:solidFill>
                  <a:schemeClr val="tx2"/>
                </a:solidFill>
                <a:latin typeface="Andalus" pitchFamily="18" charset="-78"/>
                <a:ea typeface="Arimo" panose="020B0604020202020204" pitchFamily="34" charset="0"/>
                <a:cs typeface="Andalus" pitchFamily="18" charset="-78"/>
              </a:rPr>
              <a:t>الالفية</a:t>
            </a:r>
            <a:r>
              <a:rPr lang="ar-DZ" sz="5400" dirty="0">
                <a:solidFill>
                  <a:schemeClr val="tx2"/>
                </a:solidFill>
                <a:latin typeface="Andalus" pitchFamily="18" charset="-78"/>
                <a:ea typeface="Arimo" panose="020B0604020202020204" pitchFamily="34" charset="0"/>
                <a:cs typeface="Andalus" pitchFamily="18" charset="-78"/>
              </a:rPr>
              <a:t> الثانية قبل </a:t>
            </a:r>
            <a:r>
              <a:rPr lang="ar-DZ" sz="5400" dirty="0" err="1">
                <a:solidFill>
                  <a:schemeClr val="tx2"/>
                </a:solidFill>
                <a:latin typeface="Andalus" pitchFamily="18" charset="-78"/>
                <a:ea typeface="Arimo" panose="020B0604020202020204" pitchFamily="34" charset="0"/>
                <a:cs typeface="Andalus" pitchFamily="18" charset="-78"/>
              </a:rPr>
              <a:t>الميللاد</a:t>
            </a:r>
            <a:r>
              <a:rPr lang="ar-DZ" sz="5400" dirty="0">
                <a:solidFill>
                  <a:schemeClr val="tx2"/>
                </a:solidFill>
                <a:latin typeface="Andalus" pitchFamily="18" charset="-78"/>
                <a:ea typeface="Arimo" panose="020B0604020202020204" pitchFamily="34" charset="0"/>
                <a:cs typeface="Andalus" pitchFamily="18" charset="-78"/>
              </a:rPr>
              <a:t>. وكانت المادة المستعملة هي الطين </a:t>
            </a:r>
            <a:r>
              <a:rPr lang="ar-DZ" sz="5400" dirty="0" err="1">
                <a:solidFill>
                  <a:schemeClr val="tx2"/>
                </a:solidFill>
                <a:latin typeface="Andalus" pitchFamily="18" charset="-78"/>
                <a:ea typeface="Arimo" panose="020B0604020202020204" pitchFamily="34" charset="0"/>
                <a:cs typeface="Andalus" pitchFamily="18" charset="-78"/>
              </a:rPr>
              <a:t>او</a:t>
            </a:r>
            <a:r>
              <a:rPr lang="ar-DZ" sz="5400" dirty="0">
                <a:solidFill>
                  <a:schemeClr val="tx2"/>
                </a:solidFill>
                <a:latin typeface="Andalus" pitchFamily="18" charset="-78"/>
                <a:ea typeface="Arimo" panose="020B0604020202020204" pitchFamily="34" charset="0"/>
                <a:cs typeface="Andalus" pitchFamily="18" charset="-78"/>
              </a:rPr>
              <a:t> </a:t>
            </a:r>
            <a:r>
              <a:rPr lang="ar-DZ" sz="5400" dirty="0" err="1">
                <a:solidFill>
                  <a:schemeClr val="tx2"/>
                </a:solidFill>
                <a:latin typeface="Andalus" pitchFamily="18" charset="-78"/>
                <a:ea typeface="Arimo" panose="020B0604020202020204" pitchFamily="34" charset="0"/>
                <a:cs typeface="Andalus" pitchFamily="18" charset="-78"/>
              </a:rPr>
              <a:t>الواح</a:t>
            </a:r>
            <a:r>
              <a:rPr lang="ar-DZ" sz="5400" dirty="0">
                <a:solidFill>
                  <a:schemeClr val="tx2"/>
                </a:solidFill>
                <a:latin typeface="Andalus" pitchFamily="18" charset="-78"/>
                <a:ea typeface="Arimo" panose="020B0604020202020204" pitchFamily="34" charset="0"/>
                <a:cs typeface="Andalus" pitchFamily="18" charset="-78"/>
              </a:rPr>
              <a:t> طينية .</a:t>
            </a:r>
          </a:p>
          <a:p>
            <a:pPr algn="ctr"/>
            <a:r>
              <a:rPr lang="ar-DZ" sz="5400" dirty="0" err="1">
                <a:solidFill>
                  <a:schemeClr val="tx2"/>
                </a:solidFill>
                <a:latin typeface="Andalus" pitchFamily="18" charset="-78"/>
                <a:ea typeface="Arimo" panose="020B0604020202020204" pitchFamily="34" charset="0"/>
                <a:cs typeface="Andalus" pitchFamily="18" charset="-78"/>
              </a:rPr>
              <a:t>اما</a:t>
            </a:r>
            <a:r>
              <a:rPr lang="ar-DZ" sz="5400" dirty="0">
                <a:solidFill>
                  <a:schemeClr val="tx2"/>
                </a:solidFill>
                <a:latin typeface="Andalus" pitchFamily="18" charset="-78"/>
                <a:ea typeface="Arimo" panose="020B0604020202020204" pitchFamily="34" charset="0"/>
                <a:cs typeface="Andalus" pitchFamily="18" charset="-78"/>
              </a:rPr>
              <a:t> عند المصرين القدامى نجد </a:t>
            </a:r>
            <a:r>
              <a:rPr lang="ar-DZ" sz="5400" dirty="0" err="1">
                <a:solidFill>
                  <a:schemeClr val="tx2"/>
                </a:solidFill>
                <a:latin typeface="Andalus" pitchFamily="18" charset="-78"/>
                <a:ea typeface="Arimo" panose="020B0604020202020204" pitchFamily="34" charset="0"/>
                <a:cs typeface="Andalus" pitchFamily="18" charset="-78"/>
              </a:rPr>
              <a:t>انهم</a:t>
            </a:r>
            <a:r>
              <a:rPr lang="ar-DZ" sz="5400" dirty="0">
                <a:solidFill>
                  <a:schemeClr val="tx2"/>
                </a:solidFill>
                <a:latin typeface="Andalus" pitchFamily="18" charset="-78"/>
                <a:ea typeface="Arimo" panose="020B0604020202020204" pitchFamily="34" charset="0"/>
                <a:cs typeface="Andalus" pitchFamily="18" charset="-78"/>
              </a:rPr>
              <a:t> اعتمدوا على ورق البردي المصنوع من خشب البردي للكتابة ...</a:t>
            </a:r>
            <a:r>
              <a:rPr lang="ar-DZ" sz="5400" dirty="0" err="1">
                <a:solidFill>
                  <a:schemeClr val="tx2"/>
                </a:solidFill>
                <a:latin typeface="Andalus" pitchFamily="18" charset="-78"/>
                <a:ea typeface="Arimo" panose="020B0604020202020204" pitchFamily="34" charset="0"/>
                <a:cs typeface="Andalus" pitchFamily="18" charset="-78"/>
              </a:rPr>
              <a:t>اما</a:t>
            </a:r>
            <a:r>
              <a:rPr lang="ar-DZ" sz="5400" dirty="0">
                <a:solidFill>
                  <a:schemeClr val="tx2"/>
                </a:solidFill>
                <a:latin typeface="Andalus" pitchFamily="18" charset="-78"/>
                <a:ea typeface="Arimo" panose="020B0604020202020204" pitchFamily="34" charset="0"/>
                <a:cs typeface="Andalus" pitchFamily="18" charset="-78"/>
              </a:rPr>
              <a:t> في الصين نجد </a:t>
            </a:r>
            <a:r>
              <a:rPr lang="ar-DZ" sz="5400" dirty="0" err="1">
                <a:solidFill>
                  <a:schemeClr val="tx2"/>
                </a:solidFill>
                <a:latin typeface="Andalus" pitchFamily="18" charset="-78"/>
                <a:ea typeface="Arimo" panose="020B0604020202020204" pitchFamily="34" charset="0"/>
                <a:cs typeface="Andalus" pitchFamily="18" charset="-78"/>
              </a:rPr>
              <a:t>اول</a:t>
            </a:r>
            <a:r>
              <a:rPr lang="ar-DZ" sz="5400" dirty="0">
                <a:solidFill>
                  <a:schemeClr val="tx2"/>
                </a:solidFill>
                <a:latin typeface="Andalus" pitchFamily="18" charset="-78"/>
                <a:ea typeface="Arimo" panose="020B0604020202020204" pitchFamily="34" charset="0"/>
                <a:cs typeface="Andalus" pitchFamily="18" charset="-78"/>
              </a:rPr>
              <a:t> ورق يرجع للقرن 2 قبل الميلاد الذين </a:t>
            </a:r>
            <a:r>
              <a:rPr lang="ar-DZ" sz="5400" dirty="0" err="1">
                <a:solidFill>
                  <a:schemeClr val="tx2"/>
                </a:solidFill>
                <a:latin typeface="Andalus" pitchFamily="18" charset="-78"/>
                <a:ea typeface="Arimo" panose="020B0604020202020204" pitchFamily="34" charset="0"/>
                <a:cs typeface="Andalus" pitchFamily="18" charset="-78"/>
              </a:rPr>
              <a:t>احتفضوا</a:t>
            </a:r>
            <a:endParaRPr lang="ar-DZ" sz="5400" dirty="0">
              <a:solidFill>
                <a:schemeClr val="tx2"/>
              </a:solidFill>
              <a:latin typeface="Andalus" pitchFamily="18" charset="-78"/>
              <a:ea typeface="Arimo" panose="020B0604020202020204" pitchFamily="34" charset="0"/>
              <a:cs typeface="Andalus" pitchFamily="18" charset="-78"/>
            </a:endParaRPr>
          </a:p>
          <a:p>
            <a:pPr algn="ctr"/>
            <a:r>
              <a:rPr lang="ar-DZ" sz="5400" dirty="0" err="1">
                <a:solidFill>
                  <a:schemeClr val="tx2"/>
                </a:solidFill>
                <a:latin typeface="Andalus" pitchFamily="18" charset="-78"/>
                <a:ea typeface="Arimo" panose="020B0604020202020204" pitchFamily="34" charset="0"/>
                <a:cs typeface="Andalus" pitchFamily="18" charset="-78"/>
              </a:rPr>
              <a:t>به</a:t>
            </a:r>
            <a:r>
              <a:rPr lang="ar-DZ" sz="5400" dirty="0">
                <a:solidFill>
                  <a:schemeClr val="tx2"/>
                </a:solidFill>
                <a:latin typeface="Andalus" pitchFamily="18" charset="-78"/>
                <a:ea typeface="Arimo" panose="020B0604020202020204" pitchFamily="34" charset="0"/>
                <a:cs typeface="Andalus" pitchFamily="18" charset="-78"/>
              </a:rPr>
              <a:t> </a:t>
            </a:r>
            <a:r>
              <a:rPr lang="ar-DZ" sz="5400" dirty="0" err="1">
                <a:solidFill>
                  <a:schemeClr val="tx2"/>
                </a:solidFill>
                <a:latin typeface="Andalus" pitchFamily="18" charset="-78"/>
                <a:ea typeface="Arimo" panose="020B0604020202020204" pitchFamily="34" charset="0"/>
                <a:cs typeface="Andalus" pitchFamily="18" charset="-78"/>
              </a:rPr>
              <a:t>لانفسهم</a:t>
            </a:r>
            <a:r>
              <a:rPr lang="ar-DZ" sz="5400" dirty="0">
                <a:solidFill>
                  <a:schemeClr val="tx2"/>
                </a:solidFill>
                <a:latin typeface="Andalus" pitchFamily="18" charset="-78"/>
                <a:ea typeface="Arimo" panose="020B0604020202020204" pitchFamily="34" charset="0"/>
                <a:cs typeface="Andalus" pitchFamily="18" charset="-78"/>
              </a:rPr>
              <a:t> حتى الفتوحات </a:t>
            </a:r>
            <a:r>
              <a:rPr lang="ar-DZ" sz="5400" dirty="0" err="1">
                <a:solidFill>
                  <a:schemeClr val="tx2"/>
                </a:solidFill>
                <a:latin typeface="Andalus" pitchFamily="18" charset="-78"/>
                <a:ea typeface="Arimo" panose="020B0604020202020204" pitchFamily="34" charset="0"/>
                <a:cs typeface="Andalus" pitchFamily="18" charset="-78"/>
              </a:rPr>
              <a:t>الاسلامية</a:t>
            </a:r>
            <a:r>
              <a:rPr lang="ar-DZ" sz="5400" dirty="0">
                <a:solidFill>
                  <a:schemeClr val="tx2"/>
                </a:solidFill>
                <a:latin typeface="Andalus" pitchFamily="18" charset="-78"/>
                <a:ea typeface="Arimo" panose="020B0604020202020204" pitchFamily="34" charset="0"/>
                <a:cs typeface="Andalus" pitchFamily="18" charset="-78"/>
              </a:rPr>
              <a:t> </a:t>
            </a:r>
            <a:r>
              <a:rPr lang="ar-DZ" sz="5400" dirty="0" err="1">
                <a:solidFill>
                  <a:schemeClr val="tx2"/>
                </a:solidFill>
                <a:latin typeface="Andalus" pitchFamily="18" charset="-78"/>
                <a:ea typeface="Arimo" panose="020B0604020202020204" pitchFamily="34" charset="0"/>
                <a:cs typeface="Andalus" pitchFamily="18" charset="-78"/>
              </a:rPr>
              <a:t>اين</a:t>
            </a:r>
            <a:r>
              <a:rPr lang="ar-DZ" sz="5400" dirty="0">
                <a:solidFill>
                  <a:schemeClr val="tx2"/>
                </a:solidFill>
                <a:latin typeface="Andalus" pitchFamily="18" charset="-78"/>
                <a:ea typeface="Arimo" panose="020B0604020202020204" pitchFamily="34" charset="0"/>
                <a:cs typeface="Andalus" pitchFamily="18" charset="-78"/>
              </a:rPr>
              <a:t> انتقل الى كافة العالم وفي </a:t>
            </a:r>
            <a:r>
              <a:rPr lang="ar-DZ" sz="5400" dirty="0" err="1">
                <a:solidFill>
                  <a:schemeClr val="tx2"/>
                </a:solidFill>
                <a:latin typeface="Andalus" pitchFamily="18" charset="-78"/>
                <a:ea typeface="Arimo" panose="020B0604020202020204" pitchFamily="34" charset="0"/>
                <a:cs typeface="Andalus" pitchFamily="18" charset="-78"/>
              </a:rPr>
              <a:t>القت</a:t>
            </a:r>
            <a:r>
              <a:rPr lang="ar-DZ" sz="5400" dirty="0">
                <a:solidFill>
                  <a:schemeClr val="tx2"/>
                </a:solidFill>
                <a:latin typeface="Andalus" pitchFamily="18" charset="-78"/>
                <a:ea typeface="Arimo" panose="020B0604020202020204" pitchFamily="34" charset="0"/>
                <a:cs typeface="Andalus" pitchFamily="18" charset="-78"/>
              </a:rPr>
              <a:t> الحالي اكتسب المخطوط </a:t>
            </a:r>
            <a:r>
              <a:rPr lang="ar-DZ" sz="5400" dirty="0" err="1">
                <a:solidFill>
                  <a:schemeClr val="tx2"/>
                </a:solidFill>
                <a:latin typeface="Andalus" pitchFamily="18" charset="-78"/>
                <a:ea typeface="Arimo" panose="020B0604020202020204" pitchFamily="34" charset="0"/>
                <a:cs typeface="Andalus" pitchFamily="18" charset="-78"/>
              </a:rPr>
              <a:t>اشكال</a:t>
            </a:r>
            <a:r>
              <a:rPr lang="ar-DZ" sz="5400" dirty="0">
                <a:solidFill>
                  <a:schemeClr val="tx2"/>
                </a:solidFill>
                <a:latin typeface="Andalus" pitchFamily="18" charset="-78"/>
                <a:ea typeface="Arimo" panose="020B0604020202020204" pitchFamily="34" charset="0"/>
                <a:cs typeface="Andalus" pitchFamily="18" charset="-78"/>
              </a:rPr>
              <a:t> جديدة كشكله الالكتروني الذي ظهر مع تطور الانترنت وتطور وعي المكتبات بضرورة استخدامه..</a:t>
            </a:r>
            <a:r>
              <a:rPr lang="en-US" sz="12000" dirty="0">
                <a:solidFill>
                  <a:schemeClr val="tx2"/>
                </a:solidFill>
                <a:latin typeface="Italiana" pitchFamily="2" charset="0"/>
                <a:ea typeface="Arimo" panose="020B0604020202020204" pitchFamily="34" charset="0"/>
                <a:cs typeface="Arimo" panose="020B0604020202020204" pitchFamily="34" charset="0"/>
              </a:rPr>
              <a:t>.</a:t>
            </a:r>
          </a:p>
        </p:txBody>
      </p:sp>
    </p:spTree>
    <p:extLst>
      <p:ext uri="{BB962C8B-B14F-4D97-AF65-F5344CB8AC3E}">
        <p14:creationId xmlns:p14="http://schemas.microsoft.com/office/powerpoint/2010/main" val="335525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97FE77E-961B-FB2A-7DC9-4D29AF00D480}"/>
              </a:ext>
            </a:extLst>
          </p:cNvPr>
          <p:cNvSpPr/>
          <p:nvPr/>
        </p:nvSpPr>
        <p:spPr>
          <a:xfrm rot="5656381">
            <a:off x="15769027" y="-2443999"/>
            <a:ext cx="6703452" cy="6099980"/>
          </a:xfrm>
          <a:custGeom>
            <a:avLst/>
            <a:gdLst>
              <a:gd name="connsiteX0" fmla="*/ 641984 w 6703452"/>
              <a:gd name="connsiteY0" fmla="*/ 6061800 h 6099980"/>
              <a:gd name="connsiteX1" fmla="*/ 635318 w 6703452"/>
              <a:gd name="connsiteY1" fmla="*/ 6063705 h 6099980"/>
              <a:gd name="connsiteX2" fmla="*/ 527686 w 6703452"/>
              <a:gd name="connsiteY2" fmla="*/ 6027510 h 6099980"/>
              <a:gd name="connsiteX3" fmla="*/ 568644 w 6703452"/>
              <a:gd name="connsiteY3" fmla="*/ 6031320 h 6099980"/>
              <a:gd name="connsiteX4" fmla="*/ 585788 w 6703452"/>
              <a:gd name="connsiteY4" fmla="*/ 6034178 h 6099980"/>
              <a:gd name="connsiteX5" fmla="*/ 602934 w 6703452"/>
              <a:gd name="connsiteY5" fmla="*/ 6036082 h 6099980"/>
              <a:gd name="connsiteX6" fmla="*/ 629604 w 6703452"/>
              <a:gd name="connsiteY6" fmla="*/ 6037035 h 6099980"/>
              <a:gd name="connsiteX7" fmla="*/ 601028 w 6703452"/>
              <a:gd name="connsiteY7" fmla="*/ 6033225 h 6099980"/>
              <a:gd name="connsiteX8" fmla="*/ 594360 w 6703452"/>
              <a:gd name="connsiteY8" fmla="*/ 6029415 h 6099980"/>
              <a:gd name="connsiteX9" fmla="*/ 614364 w 6703452"/>
              <a:gd name="connsiteY9" fmla="*/ 6027510 h 6099980"/>
              <a:gd name="connsiteX10" fmla="*/ 665800 w 6703452"/>
              <a:gd name="connsiteY10" fmla="*/ 6027510 h 6099980"/>
              <a:gd name="connsiteX11" fmla="*/ 656274 w 6703452"/>
              <a:gd name="connsiteY11" fmla="*/ 6037987 h 6099980"/>
              <a:gd name="connsiteX12" fmla="*/ 625794 w 6703452"/>
              <a:gd name="connsiteY12" fmla="*/ 6037035 h 6099980"/>
              <a:gd name="connsiteX13" fmla="*/ 583884 w 6703452"/>
              <a:gd name="connsiteY13" fmla="*/ 6036082 h 6099980"/>
              <a:gd name="connsiteX14" fmla="*/ 527686 w 6703452"/>
              <a:gd name="connsiteY14" fmla="*/ 6027510 h 6099980"/>
              <a:gd name="connsiteX15" fmla="*/ 822202 w 6703452"/>
              <a:gd name="connsiteY15" fmla="*/ 6024563 h 6099980"/>
              <a:gd name="connsiteX16" fmla="*/ 829628 w 6703452"/>
              <a:gd name="connsiteY16" fmla="*/ 6025605 h 6099980"/>
              <a:gd name="connsiteX17" fmla="*/ 757238 w 6703452"/>
              <a:gd name="connsiteY17" fmla="*/ 6027510 h 6099980"/>
              <a:gd name="connsiteX18" fmla="*/ 822202 w 6703452"/>
              <a:gd name="connsiteY18" fmla="*/ 6024563 h 6099980"/>
              <a:gd name="connsiteX19" fmla="*/ 1108394 w 6703452"/>
              <a:gd name="connsiteY19" fmla="*/ 5987823 h 6099980"/>
              <a:gd name="connsiteX20" fmla="*/ 1102996 w 6703452"/>
              <a:gd name="connsiteY20" fmla="*/ 5989410 h 6099980"/>
              <a:gd name="connsiteX21" fmla="*/ 1085850 w 6703452"/>
              <a:gd name="connsiteY21" fmla="*/ 5994173 h 6099980"/>
              <a:gd name="connsiteX22" fmla="*/ 1102044 w 6703452"/>
              <a:gd name="connsiteY22" fmla="*/ 5989410 h 6099980"/>
              <a:gd name="connsiteX23" fmla="*/ 1126810 w 6703452"/>
              <a:gd name="connsiteY23" fmla="*/ 5982028 h 6099980"/>
              <a:gd name="connsiteX24" fmla="*/ 1117284 w 6703452"/>
              <a:gd name="connsiteY24" fmla="*/ 5985600 h 6099980"/>
              <a:gd name="connsiteX25" fmla="*/ 1108394 w 6703452"/>
              <a:gd name="connsiteY25" fmla="*/ 5987823 h 6099980"/>
              <a:gd name="connsiteX26" fmla="*/ 1119188 w 6703452"/>
              <a:gd name="connsiteY26" fmla="*/ 5984648 h 6099980"/>
              <a:gd name="connsiteX27" fmla="*/ 353378 w 6703452"/>
              <a:gd name="connsiteY27" fmla="*/ 5981790 h 6099980"/>
              <a:gd name="connsiteX28" fmla="*/ 366712 w 6703452"/>
              <a:gd name="connsiteY28" fmla="*/ 5981790 h 6099980"/>
              <a:gd name="connsiteX29" fmla="*/ 534352 w 6703452"/>
              <a:gd name="connsiteY29" fmla="*/ 6020842 h 6099980"/>
              <a:gd name="connsiteX30" fmla="*/ 478156 w 6703452"/>
              <a:gd name="connsiteY30" fmla="*/ 6015128 h 6099980"/>
              <a:gd name="connsiteX31" fmla="*/ 450532 w 6703452"/>
              <a:gd name="connsiteY31" fmla="*/ 6011317 h 6099980"/>
              <a:gd name="connsiteX32" fmla="*/ 423864 w 6703452"/>
              <a:gd name="connsiteY32" fmla="*/ 6005603 h 6099980"/>
              <a:gd name="connsiteX33" fmla="*/ 448628 w 6703452"/>
              <a:gd name="connsiteY33" fmla="*/ 6008460 h 6099980"/>
              <a:gd name="connsiteX34" fmla="*/ 425768 w 6703452"/>
              <a:gd name="connsiteY34" fmla="*/ 6002745 h 6099980"/>
              <a:gd name="connsiteX35" fmla="*/ 397192 w 6703452"/>
              <a:gd name="connsiteY35" fmla="*/ 5995125 h 6099980"/>
              <a:gd name="connsiteX36" fmla="*/ 353378 w 6703452"/>
              <a:gd name="connsiteY36" fmla="*/ 5981790 h 6099980"/>
              <a:gd name="connsiteX37" fmla="*/ 1147764 w 6703452"/>
              <a:gd name="connsiteY37" fmla="*/ 5974170 h 6099980"/>
              <a:gd name="connsiteX38" fmla="*/ 1149668 w 6703452"/>
              <a:gd name="connsiteY38" fmla="*/ 5974170 h 6099980"/>
              <a:gd name="connsiteX39" fmla="*/ 1126810 w 6703452"/>
              <a:gd name="connsiteY39" fmla="*/ 5982028 h 6099980"/>
              <a:gd name="connsiteX40" fmla="*/ 1224916 w 6703452"/>
              <a:gd name="connsiteY40" fmla="*/ 5931307 h 6099980"/>
              <a:gd name="connsiteX41" fmla="*/ 1147764 w 6703452"/>
              <a:gd name="connsiteY41" fmla="*/ 5972265 h 6099980"/>
              <a:gd name="connsiteX42" fmla="*/ 1129664 w 6703452"/>
              <a:gd name="connsiteY42" fmla="*/ 5973217 h 6099980"/>
              <a:gd name="connsiteX43" fmla="*/ 1202056 w 6703452"/>
              <a:gd name="connsiteY43" fmla="*/ 5940832 h 6099980"/>
              <a:gd name="connsiteX44" fmla="*/ 1224916 w 6703452"/>
              <a:gd name="connsiteY44" fmla="*/ 5931307 h 6099980"/>
              <a:gd name="connsiteX45" fmla="*/ 222306 w 6703452"/>
              <a:gd name="connsiteY45" fmla="*/ 5900734 h 6099980"/>
              <a:gd name="connsiteX46" fmla="*/ 320992 w 6703452"/>
              <a:gd name="connsiteY46" fmla="*/ 5962741 h 6099980"/>
              <a:gd name="connsiteX47" fmla="*/ 250032 w 6703452"/>
              <a:gd name="connsiteY47" fmla="*/ 5923450 h 6099980"/>
              <a:gd name="connsiteX48" fmla="*/ 1269682 w 6703452"/>
              <a:gd name="connsiteY48" fmla="*/ 5897018 h 6099980"/>
              <a:gd name="connsiteX49" fmla="*/ 1242060 w 6703452"/>
              <a:gd name="connsiteY49" fmla="*/ 5925593 h 6099980"/>
              <a:gd name="connsiteX50" fmla="*/ 1224916 w 6703452"/>
              <a:gd name="connsiteY50" fmla="*/ 5932261 h 6099980"/>
              <a:gd name="connsiteX51" fmla="*/ 1269682 w 6703452"/>
              <a:gd name="connsiteY51" fmla="*/ 5897018 h 6099980"/>
              <a:gd name="connsiteX52" fmla="*/ 202434 w 6703452"/>
              <a:gd name="connsiteY52" fmla="*/ 5884453 h 6099980"/>
              <a:gd name="connsiteX53" fmla="*/ 222306 w 6703452"/>
              <a:gd name="connsiteY53" fmla="*/ 5900734 h 6099980"/>
              <a:gd name="connsiteX54" fmla="*/ 213360 w 6703452"/>
              <a:gd name="connsiteY54" fmla="*/ 5895113 h 6099980"/>
              <a:gd name="connsiteX55" fmla="*/ 183400 w 6703452"/>
              <a:gd name="connsiteY55" fmla="*/ 5865879 h 6099980"/>
              <a:gd name="connsiteX56" fmla="*/ 202434 w 6703452"/>
              <a:gd name="connsiteY56" fmla="*/ 5884453 h 6099980"/>
              <a:gd name="connsiteX57" fmla="*/ 193358 w 6703452"/>
              <a:gd name="connsiteY57" fmla="*/ 5877016 h 6099980"/>
              <a:gd name="connsiteX58" fmla="*/ 1309688 w 6703452"/>
              <a:gd name="connsiteY58" fmla="*/ 5854155 h 6099980"/>
              <a:gd name="connsiteX59" fmla="*/ 1290638 w 6703452"/>
              <a:gd name="connsiteY59" fmla="*/ 5876062 h 6099980"/>
              <a:gd name="connsiteX60" fmla="*/ 1269684 w 6703452"/>
              <a:gd name="connsiteY60" fmla="*/ 5897018 h 6099980"/>
              <a:gd name="connsiteX61" fmla="*/ 1284924 w 6703452"/>
              <a:gd name="connsiteY61" fmla="*/ 5878920 h 6099980"/>
              <a:gd name="connsiteX62" fmla="*/ 1291592 w 6703452"/>
              <a:gd name="connsiteY62" fmla="*/ 5873205 h 6099980"/>
              <a:gd name="connsiteX63" fmla="*/ 1297306 w 6703452"/>
              <a:gd name="connsiteY63" fmla="*/ 5866537 h 6099980"/>
              <a:gd name="connsiteX64" fmla="*/ 159672 w 6703452"/>
              <a:gd name="connsiteY64" fmla="*/ 5839346 h 6099980"/>
              <a:gd name="connsiteX65" fmla="*/ 183400 w 6703452"/>
              <a:gd name="connsiteY65" fmla="*/ 5865879 h 6099980"/>
              <a:gd name="connsiteX66" fmla="*/ 169188 w 6703452"/>
              <a:gd name="connsiteY66" fmla="*/ 5852012 h 6099980"/>
              <a:gd name="connsiteX67" fmla="*/ 66832 w 6703452"/>
              <a:gd name="connsiteY67" fmla="*/ 5831867 h 6099980"/>
              <a:gd name="connsiteX68" fmla="*/ 90592 w 6703452"/>
              <a:gd name="connsiteY68" fmla="*/ 5866401 h 6099980"/>
              <a:gd name="connsiteX69" fmla="*/ 84772 w 6703452"/>
              <a:gd name="connsiteY69" fmla="*/ 5858918 h 6099980"/>
              <a:gd name="connsiteX70" fmla="*/ 67628 w 6703452"/>
              <a:gd name="connsiteY70" fmla="*/ 5833201 h 6099980"/>
              <a:gd name="connsiteX71" fmla="*/ 63580 w 6703452"/>
              <a:gd name="connsiteY71" fmla="*/ 5826414 h 6099980"/>
              <a:gd name="connsiteX72" fmla="*/ 66832 w 6703452"/>
              <a:gd name="connsiteY72" fmla="*/ 5831867 h 6099980"/>
              <a:gd name="connsiteX73" fmla="*/ 63818 w 6703452"/>
              <a:gd name="connsiteY73" fmla="*/ 5827486 h 6099980"/>
              <a:gd name="connsiteX74" fmla="*/ 63580 w 6703452"/>
              <a:gd name="connsiteY74" fmla="*/ 5826414 h 6099980"/>
              <a:gd name="connsiteX75" fmla="*/ 140478 w 6703452"/>
              <a:gd name="connsiteY75" fmla="*/ 5813794 h 6099980"/>
              <a:gd name="connsiteX76" fmla="*/ 159672 w 6703452"/>
              <a:gd name="connsiteY76" fmla="*/ 5839346 h 6099980"/>
              <a:gd name="connsiteX77" fmla="*/ 149066 w 6703452"/>
              <a:gd name="connsiteY77" fmla="*/ 5827486 h 6099980"/>
              <a:gd name="connsiteX78" fmla="*/ 127666 w 6703452"/>
              <a:gd name="connsiteY78" fmla="*/ 5793370 h 6099980"/>
              <a:gd name="connsiteX79" fmla="*/ 140478 w 6703452"/>
              <a:gd name="connsiteY79" fmla="*/ 5813794 h 6099980"/>
              <a:gd name="connsiteX80" fmla="*/ 131444 w 6703452"/>
              <a:gd name="connsiteY80" fmla="*/ 5801768 h 6099980"/>
              <a:gd name="connsiteX81" fmla="*/ 95004 w 6703452"/>
              <a:gd name="connsiteY81" fmla="*/ 5720765 h 6099980"/>
              <a:gd name="connsiteX82" fmla="*/ 127666 w 6703452"/>
              <a:gd name="connsiteY82" fmla="*/ 5793370 h 6099980"/>
              <a:gd name="connsiteX83" fmla="*/ 116204 w 6703452"/>
              <a:gd name="connsiteY83" fmla="*/ 5775098 h 6099980"/>
              <a:gd name="connsiteX84" fmla="*/ 85588 w 6703452"/>
              <a:gd name="connsiteY84" fmla="*/ 5696637 h 6099980"/>
              <a:gd name="connsiteX85" fmla="*/ 95004 w 6703452"/>
              <a:gd name="connsiteY85" fmla="*/ 5720765 h 6099980"/>
              <a:gd name="connsiteX86" fmla="*/ 86558 w 6703452"/>
              <a:gd name="connsiteY86" fmla="*/ 5701994 h 6099980"/>
              <a:gd name="connsiteX87" fmla="*/ 66676 w 6703452"/>
              <a:gd name="connsiteY87" fmla="*/ 5592218 h 6099980"/>
              <a:gd name="connsiteX88" fmla="*/ 85588 w 6703452"/>
              <a:gd name="connsiteY88" fmla="*/ 5696637 h 6099980"/>
              <a:gd name="connsiteX89" fmla="*/ 81082 w 6703452"/>
              <a:gd name="connsiteY89" fmla="*/ 5685087 h 6099980"/>
              <a:gd name="connsiteX90" fmla="*/ 66676 w 6703452"/>
              <a:gd name="connsiteY90" fmla="*/ 5592218 h 6099980"/>
              <a:gd name="connsiteX91" fmla="*/ 51912 w 6703452"/>
              <a:gd name="connsiteY91" fmla="*/ 5572573 h 6099980"/>
              <a:gd name="connsiteX92" fmla="*/ 53340 w 6703452"/>
              <a:gd name="connsiteY92" fmla="*/ 5578883 h 6099980"/>
              <a:gd name="connsiteX93" fmla="*/ 55244 w 6703452"/>
              <a:gd name="connsiteY93" fmla="*/ 5610316 h 6099980"/>
              <a:gd name="connsiteX94" fmla="*/ 50484 w 6703452"/>
              <a:gd name="connsiteY94" fmla="*/ 5585590 h 6099980"/>
              <a:gd name="connsiteX95" fmla="*/ 50484 w 6703452"/>
              <a:gd name="connsiteY95" fmla="*/ 5579836 h 6099980"/>
              <a:gd name="connsiteX96" fmla="*/ 51912 w 6703452"/>
              <a:gd name="connsiteY96" fmla="*/ 5572573 h 6099980"/>
              <a:gd name="connsiteX97" fmla="*/ 0 w 6703452"/>
              <a:gd name="connsiteY97" fmla="*/ 5513161 h 6099980"/>
              <a:gd name="connsiteX98" fmla="*/ 244 w 6703452"/>
              <a:gd name="connsiteY98" fmla="*/ 5527023 h 6099980"/>
              <a:gd name="connsiteX99" fmla="*/ 0 w 6703452"/>
              <a:gd name="connsiteY99" fmla="*/ 5524591 h 6099980"/>
              <a:gd name="connsiteX100" fmla="*/ 0 w 6703452"/>
              <a:gd name="connsiteY100" fmla="*/ 5513161 h 6099980"/>
              <a:gd name="connsiteX101" fmla="*/ 3126104 w 6703452"/>
              <a:gd name="connsiteY101" fmla="*/ 5096918 h 6099980"/>
              <a:gd name="connsiteX102" fmla="*/ 3088600 w 6703452"/>
              <a:gd name="connsiteY102" fmla="*/ 5098823 h 6099980"/>
              <a:gd name="connsiteX103" fmla="*/ 3088816 w 6703452"/>
              <a:gd name="connsiteY103" fmla="*/ 5098693 h 6099980"/>
              <a:gd name="connsiteX104" fmla="*/ 1752600 w 6703452"/>
              <a:gd name="connsiteY104" fmla="*/ 5096918 h 6099980"/>
              <a:gd name="connsiteX105" fmla="*/ 1740656 w 6703452"/>
              <a:gd name="connsiteY105" fmla="*/ 5108008 h 6099980"/>
              <a:gd name="connsiteX106" fmla="*/ 1740218 w 6703452"/>
              <a:gd name="connsiteY106" fmla="*/ 5108348 h 6099980"/>
              <a:gd name="connsiteX107" fmla="*/ 2876552 w 6703452"/>
              <a:gd name="connsiteY107" fmla="*/ 5091203 h 6099980"/>
              <a:gd name="connsiteX108" fmla="*/ 2903220 w 6703452"/>
              <a:gd name="connsiteY108" fmla="*/ 5094060 h 6099980"/>
              <a:gd name="connsiteX109" fmla="*/ 2928940 w 6703452"/>
              <a:gd name="connsiteY109" fmla="*/ 5096918 h 6099980"/>
              <a:gd name="connsiteX110" fmla="*/ 2960372 w 6703452"/>
              <a:gd name="connsiteY110" fmla="*/ 5100728 h 6099980"/>
              <a:gd name="connsiteX111" fmla="*/ 2924176 w 6703452"/>
              <a:gd name="connsiteY111" fmla="*/ 5097870 h 6099980"/>
              <a:gd name="connsiteX112" fmla="*/ 2876552 w 6703452"/>
              <a:gd name="connsiteY112" fmla="*/ 5091203 h 6099980"/>
              <a:gd name="connsiteX113" fmla="*/ 2063116 w 6703452"/>
              <a:gd name="connsiteY113" fmla="*/ 5004525 h 6099980"/>
              <a:gd name="connsiteX114" fmla="*/ 2018348 w 6703452"/>
              <a:gd name="connsiteY114" fmla="*/ 5024528 h 6099980"/>
              <a:gd name="connsiteX115" fmla="*/ 2547384 w 6703452"/>
              <a:gd name="connsiteY115" fmla="*/ 4996683 h 6099980"/>
              <a:gd name="connsiteX116" fmla="*/ 2568892 w 6703452"/>
              <a:gd name="connsiteY116" fmla="*/ 4997857 h 6099980"/>
              <a:gd name="connsiteX117" fmla="*/ 2802256 w 6703452"/>
              <a:gd name="connsiteY117" fmla="*/ 5042625 h 6099980"/>
              <a:gd name="connsiteX118" fmla="*/ 2978662 w 6703452"/>
              <a:gd name="connsiteY118" fmla="*/ 5068075 h 6099980"/>
              <a:gd name="connsiteX119" fmla="*/ 3024598 w 6703452"/>
              <a:gd name="connsiteY119" fmla="*/ 5069281 h 6099980"/>
              <a:gd name="connsiteX120" fmla="*/ 3046334 w 6703452"/>
              <a:gd name="connsiteY120" fmla="*/ 5068580 h 6099980"/>
              <a:gd name="connsiteX121" fmla="*/ 3072766 w 6703452"/>
              <a:gd name="connsiteY121" fmla="*/ 5066437 h 6099980"/>
              <a:gd name="connsiteX122" fmla="*/ 3052764 w 6703452"/>
              <a:gd name="connsiteY122" fmla="*/ 5068342 h 6099980"/>
              <a:gd name="connsiteX123" fmla="*/ 3038476 w 6703452"/>
              <a:gd name="connsiteY123" fmla="*/ 5069294 h 6099980"/>
              <a:gd name="connsiteX124" fmla="*/ 3025102 w 6703452"/>
              <a:gd name="connsiteY124" fmla="*/ 5069294 h 6099980"/>
              <a:gd name="connsiteX125" fmla="*/ 3025140 w 6703452"/>
              <a:gd name="connsiteY125" fmla="*/ 5069295 h 6099980"/>
              <a:gd name="connsiteX126" fmla="*/ 2954656 w 6703452"/>
              <a:gd name="connsiteY126" fmla="*/ 5071200 h 6099980"/>
              <a:gd name="connsiteX127" fmla="*/ 2863216 w 6703452"/>
              <a:gd name="connsiteY127" fmla="*/ 5064532 h 6099980"/>
              <a:gd name="connsiteX128" fmla="*/ 2807018 w 6703452"/>
              <a:gd name="connsiteY128" fmla="*/ 5061675 h 6099980"/>
              <a:gd name="connsiteX129" fmla="*/ 2836544 w 6703452"/>
              <a:gd name="connsiteY129" fmla="*/ 5060722 h 6099980"/>
              <a:gd name="connsiteX130" fmla="*/ 2696528 w 6703452"/>
              <a:gd name="connsiteY130" fmla="*/ 5038815 h 6099980"/>
              <a:gd name="connsiteX131" fmla="*/ 2736532 w 6703452"/>
              <a:gd name="connsiteY131" fmla="*/ 5055007 h 6099980"/>
              <a:gd name="connsiteX132" fmla="*/ 2636520 w 6703452"/>
              <a:gd name="connsiteY132" fmla="*/ 5037862 h 6099980"/>
              <a:gd name="connsiteX133" fmla="*/ 2537460 w 6703452"/>
              <a:gd name="connsiteY133" fmla="*/ 5016907 h 6099980"/>
              <a:gd name="connsiteX134" fmla="*/ 2547384 w 6703452"/>
              <a:gd name="connsiteY134" fmla="*/ 4996683 h 6099980"/>
              <a:gd name="connsiteX135" fmla="*/ 3335656 w 6703452"/>
              <a:gd name="connsiteY135" fmla="*/ 4972141 h 6099980"/>
              <a:gd name="connsiteX136" fmla="*/ 3312796 w 6703452"/>
              <a:gd name="connsiteY136" fmla="*/ 4982618 h 6099980"/>
              <a:gd name="connsiteX137" fmla="*/ 3311500 w 6703452"/>
              <a:gd name="connsiteY137" fmla="*/ 4983050 h 6099980"/>
              <a:gd name="connsiteX138" fmla="*/ 3502344 w 6703452"/>
              <a:gd name="connsiteY138" fmla="*/ 4899750 h 6099980"/>
              <a:gd name="connsiteX139" fmla="*/ 3439478 w 6703452"/>
              <a:gd name="connsiteY139" fmla="*/ 4947375 h 6099980"/>
              <a:gd name="connsiteX140" fmla="*/ 3431858 w 6703452"/>
              <a:gd name="connsiteY140" fmla="*/ 4951185 h 6099980"/>
              <a:gd name="connsiteX141" fmla="*/ 3464244 w 6703452"/>
              <a:gd name="connsiteY141" fmla="*/ 4928325 h 6099980"/>
              <a:gd name="connsiteX142" fmla="*/ 3495676 w 6703452"/>
              <a:gd name="connsiteY142" fmla="*/ 4904513 h 6099980"/>
              <a:gd name="connsiteX143" fmla="*/ 3502344 w 6703452"/>
              <a:gd name="connsiteY143" fmla="*/ 4899750 h 6099980"/>
              <a:gd name="connsiteX144" fmla="*/ 2399220 w 6703452"/>
              <a:gd name="connsiteY144" fmla="*/ 4890390 h 6099980"/>
              <a:gd name="connsiteX145" fmla="*/ 2389908 w 6703452"/>
              <a:gd name="connsiteY145" fmla="*/ 4891039 h 6099980"/>
              <a:gd name="connsiteX146" fmla="*/ 2392450 w 6703452"/>
              <a:gd name="connsiteY146" fmla="*/ 4890637 h 6099980"/>
              <a:gd name="connsiteX147" fmla="*/ 2428876 w 6703452"/>
              <a:gd name="connsiteY147" fmla="*/ 4888321 h 6099980"/>
              <a:gd name="connsiteX148" fmla="*/ 2406968 w 6703452"/>
              <a:gd name="connsiteY148" fmla="*/ 4890107 h 6099980"/>
              <a:gd name="connsiteX149" fmla="*/ 2399220 w 6703452"/>
              <a:gd name="connsiteY149" fmla="*/ 4890390 h 6099980"/>
              <a:gd name="connsiteX150" fmla="*/ 395288 w 6703452"/>
              <a:gd name="connsiteY150" fmla="*/ 4887368 h 6099980"/>
              <a:gd name="connsiteX151" fmla="*/ 362904 w 6703452"/>
              <a:gd name="connsiteY151" fmla="*/ 4915943 h 6099980"/>
              <a:gd name="connsiteX152" fmla="*/ 395288 w 6703452"/>
              <a:gd name="connsiteY152" fmla="*/ 4887368 h 6099980"/>
              <a:gd name="connsiteX153" fmla="*/ 2230756 w 6703452"/>
              <a:gd name="connsiteY153" fmla="*/ 4873080 h 6099980"/>
              <a:gd name="connsiteX154" fmla="*/ 2185036 w 6703452"/>
              <a:gd name="connsiteY154" fmla="*/ 4882605 h 6099980"/>
              <a:gd name="connsiteX155" fmla="*/ 2162176 w 6703452"/>
              <a:gd name="connsiteY155" fmla="*/ 4887368 h 6099980"/>
              <a:gd name="connsiteX156" fmla="*/ 2140268 w 6703452"/>
              <a:gd name="connsiteY156" fmla="*/ 4893082 h 6099980"/>
              <a:gd name="connsiteX157" fmla="*/ 2164080 w 6703452"/>
              <a:gd name="connsiteY157" fmla="*/ 4886415 h 6099980"/>
              <a:gd name="connsiteX158" fmla="*/ 2186940 w 6703452"/>
              <a:gd name="connsiteY158" fmla="*/ 4881653 h 6099980"/>
              <a:gd name="connsiteX159" fmla="*/ 2230756 w 6703452"/>
              <a:gd name="connsiteY159" fmla="*/ 4873080 h 6099980"/>
              <a:gd name="connsiteX160" fmla="*/ 2292668 w 6703452"/>
              <a:gd name="connsiteY160" fmla="*/ 4870223 h 6099980"/>
              <a:gd name="connsiteX161" fmla="*/ 2280284 w 6703452"/>
              <a:gd name="connsiteY161" fmla="*/ 4875938 h 6099980"/>
              <a:gd name="connsiteX162" fmla="*/ 2204084 w 6703452"/>
              <a:gd name="connsiteY162" fmla="*/ 4890225 h 6099980"/>
              <a:gd name="connsiteX163" fmla="*/ 2170748 w 6703452"/>
              <a:gd name="connsiteY163" fmla="*/ 4897845 h 6099980"/>
              <a:gd name="connsiteX164" fmla="*/ 2155508 w 6703452"/>
              <a:gd name="connsiteY164" fmla="*/ 4902608 h 6099980"/>
              <a:gd name="connsiteX165" fmla="*/ 2168844 w 6703452"/>
              <a:gd name="connsiteY165" fmla="*/ 4900703 h 6099980"/>
              <a:gd name="connsiteX166" fmla="*/ 2223136 w 6703452"/>
              <a:gd name="connsiteY166" fmla="*/ 4892130 h 6099980"/>
              <a:gd name="connsiteX167" fmla="*/ 2174558 w 6703452"/>
              <a:gd name="connsiteY167" fmla="*/ 4902608 h 6099980"/>
              <a:gd name="connsiteX168" fmla="*/ 2127884 w 6703452"/>
              <a:gd name="connsiteY168" fmla="*/ 4915943 h 6099980"/>
              <a:gd name="connsiteX169" fmla="*/ 2105024 w 6703452"/>
              <a:gd name="connsiteY169" fmla="*/ 4922611 h 6099980"/>
              <a:gd name="connsiteX170" fmla="*/ 2082164 w 6703452"/>
              <a:gd name="connsiteY170" fmla="*/ 4930230 h 6099980"/>
              <a:gd name="connsiteX171" fmla="*/ 2037398 w 6703452"/>
              <a:gd name="connsiteY171" fmla="*/ 4946423 h 6099980"/>
              <a:gd name="connsiteX172" fmla="*/ 1994536 w 6703452"/>
              <a:gd name="connsiteY172" fmla="*/ 4965473 h 6099980"/>
              <a:gd name="connsiteX173" fmla="*/ 1973580 w 6703452"/>
              <a:gd name="connsiteY173" fmla="*/ 4974998 h 6099980"/>
              <a:gd name="connsiteX174" fmla="*/ 1952624 w 6703452"/>
              <a:gd name="connsiteY174" fmla="*/ 4985475 h 6099980"/>
              <a:gd name="connsiteX175" fmla="*/ 1911668 w 6703452"/>
              <a:gd name="connsiteY175" fmla="*/ 5007383 h 6099980"/>
              <a:gd name="connsiteX176" fmla="*/ 1872616 w 6703452"/>
              <a:gd name="connsiteY176" fmla="*/ 5031195 h 6099980"/>
              <a:gd name="connsiteX177" fmla="*/ 1834516 w 6703452"/>
              <a:gd name="connsiteY177" fmla="*/ 5056913 h 6099980"/>
              <a:gd name="connsiteX178" fmla="*/ 1797368 w 6703452"/>
              <a:gd name="connsiteY178" fmla="*/ 5083583 h 6099980"/>
              <a:gd name="connsiteX179" fmla="*/ 1726884 w 6703452"/>
              <a:gd name="connsiteY179" fmla="*/ 5143591 h 6099980"/>
              <a:gd name="connsiteX180" fmla="*/ 1709738 w 6703452"/>
              <a:gd name="connsiteY180" fmla="*/ 5159783 h 6099980"/>
              <a:gd name="connsiteX181" fmla="*/ 1701164 w 6703452"/>
              <a:gd name="connsiteY181" fmla="*/ 5167403 h 6099980"/>
              <a:gd name="connsiteX182" fmla="*/ 1693544 w 6703452"/>
              <a:gd name="connsiteY182" fmla="*/ 5175975 h 6099980"/>
              <a:gd name="connsiteX183" fmla="*/ 1662112 w 6703452"/>
              <a:gd name="connsiteY183" fmla="*/ 5210266 h 6099980"/>
              <a:gd name="connsiteX184" fmla="*/ 1646872 w 6703452"/>
              <a:gd name="connsiteY184" fmla="*/ 5228363 h 6099980"/>
              <a:gd name="connsiteX185" fmla="*/ 1631632 w 6703452"/>
              <a:gd name="connsiteY185" fmla="*/ 5247413 h 6099980"/>
              <a:gd name="connsiteX186" fmla="*/ 1616392 w 6703452"/>
              <a:gd name="connsiteY186" fmla="*/ 5266463 h 6099980"/>
              <a:gd name="connsiteX187" fmla="*/ 1602104 w 6703452"/>
              <a:gd name="connsiteY187" fmla="*/ 5286466 h 6099980"/>
              <a:gd name="connsiteX188" fmla="*/ 1597344 w 6703452"/>
              <a:gd name="connsiteY188" fmla="*/ 5283608 h 6099980"/>
              <a:gd name="connsiteX189" fmla="*/ 1608772 w 6703452"/>
              <a:gd name="connsiteY189" fmla="*/ 5267416 h 6099980"/>
              <a:gd name="connsiteX190" fmla="*/ 1620204 w 6703452"/>
              <a:gd name="connsiteY190" fmla="*/ 5253128 h 6099980"/>
              <a:gd name="connsiteX191" fmla="*/ 1640204 w 6703452"/>
              <a:gd name="connsiteY191" fmla="*/ 5228363 h 6099980"/>
              <a:gd name="connsiteX192" fmla="*/ 1671638 w 6703452"/>
              <a:gd name="connsiteY192" fmla="*/ 5192168 h 6099980"/>
              <a:gd name="connsiteX193" fmla="*/ 1693544 w 6703452"/>
              <a:gd name="connsiteY193" fmla="*/ 5168355 h 6099980"/>
              <a:gd name="connsiteX194" fmla="*/ 1709738 w 6703452"/>
              <a:gd name="connsiteY194" fmla="*/ 5151211 h 6099980"/>
              <a:gd name="connsiteX195" fmla="*/ 1740218 w 6703452"/>
              <a:gd name="connsiteY195" fmla="*/ 5119778 h 6099980"/>
              <a:gd name="connsiteX196" fmla="*/ 1764984 w 6703452"/>
              <a:gd name="connsiteY196" fmla="*/ 5097870 h 6099980"/>
              <a:gd name="connsiteX197" fmla="*/ 1803084 w 6703452"/>
              <a:gd name="connsiteY197" fmla="*/ 5066438 h 6099980"/>
              <a:gd name="connsiteX198" fmla="*/ 1744028 w 6703452"/>
              <a:gd name="connsiteY198" fmla="*/ 5111205 h 6099980"/>
              <a:gd name="connsiteX199" fmla="*/ 1702118 w 6703452"/>
              <a:gd name="connsiteY199" fmla="*/ 5149305 h 6099980"/>
              <a:gd name="connsiteX200" fmla="*/ 1690688 w 6703452"/>
              <a:gd name="connsiteY200" fmla="*/ 5159783 h 6099980"/>
              <a:gd name="connsiteX201" fmla="*/ 1680210 w 6703452"/>
              <a:gd name="connsiteY201" fmla="*/ 5171213 h 6099980"/>
              <a:gd name="connsiteX202" fmla="*/ 1658304 w 6703452"/>
              <a:gd name="connsiteY202" fmla="*/ 5195025 h 6099980"/>
              <a:gd name="connsiteX203" fmla="*/ 1646872 w 6703452"/>
              <a:gd name="connsiteY203" fmla="*/ 5207408 h 6099980"/>
              <a:gd name="connsiteX204" fmla="*/ 1636396 w 6703452"/>
              <a:gd name="connsiteY204" fmla="*/ 5219791 h 6099980"/>
              <a:gd name="connsiteX205" fmla="*/ 1616392 w 6703452"/>
              <a:gd name="connsiteY205" fmla="*/ 5245508 h 6099980"/>
              <a:gd name="connsiteX206" fmla="*/ 1580198 w 6703452"/>
              <a:gd name="connsiteY206" fmla="*/ 5296943 h 6099980"/>
              <a:gd name="connsiteX207" fmla="*/ 1564958 w 6703452"/>
              <a:gd name="connsiteY207" fmla="*/ 5320755 h 6099980"/>
              <a:gd name="connsiteX208" fmla="*/ 1552576 w 6703452"/>
              <a:gd name="connsiteY208" fmla="*/ 5343616 h 6099980"/>
              <a:gd name="connsiteX209" fmla="*/ 1533524 w 6703452"/>
              <a:gd name="connsiteY209" fmla="*/ 5379811 h 6099980"/>
              <a:gd name="connsiteX210" fmla="*/ 1555432 w 6703452"/>
              <a:gd name="connsiteY210" fmla="*/ 5344568 h 6099980"/>
              <a:gd name="connsiteX211" fmla="*/ 1578292 w 6703452"/>
              <a:gd name="connsiteY211" fmla="*/ 5310278 h 6099980"/>
              <a:gd name="connsiteX212" fmla="*/ 1558290 w 6703452"/>
              <a:gd name="connsiteY212" fmla="*/ 5348378 h 6099980"/>
              <a:gd name="connsiteX213" fmla="*/ 1539240 w 6703452"/>
              <a:gd name="connsiteY213" fmla="*/ 5387430 h 6099980"/>
              <a:gd name="connsiteX214" fmla="*/ 1527810 w 6703452"/>
              <a:gd name="connsiteY214" fmla="*/ 5403623 h 6099980"/>
              <a:gd name="connsiteX215" fmla="*/ 1477328 w 6703452"/>
              <a:gd name="connsiteY215" fmla="*/ 5524591 h 6099980"/>
              <a:gd name="connsiteX216" fmla="*/ 1389698 w 6703452"/>
              <a:gd name="connsiteY216" fmla="*/ 5731283 h 6099980"/>
              <a:gd name="connsiteX217" fmla="*/ 1396364 w 6703452"/>
              <a:gd name="connsiteY217" fmla="*/ 5709375 h 6099980"/>
              <a:gd name="connsiteX218" fmla="*/ 1383984 w 6703452"/>
              <a:gd name="connsiteY218" fmla="*/ 5729378 h 6099980"/>
              <a:gd name="connsiteX219" fmla="*/ 1388744 w 6703452"/>
              <a:gd name="connsiteY219" fmla="*/ 5707470 h 6099980"/>
              <a:gd name="connsiteX220" fmla="*/ 1518284 w 6703452"/>
              <a:gd name="connsiteY220" fmla="*/ 5400766 h 6099980"/>
              <a:gd name="connsiteX221" fmla="*/ 1527810 w 6703452"/>
              <a:gd name="connsiteY221" fmla="*/ 5380763 h 6099980"/>
              <a:gd name="connsiteX222" fmla="*/ 1539240 w 6703452"/>
              <a:gd name="connsiteY222" fmla="*/ 5361713 h 6099980"/>
              <a:gd name="connsiteX223" fmla="*/ 1561148 w 6703452"/>
              <a:gd name="connsiteY223" fmla="*/ 5322661 h 6099980"/>
              <a:gd name="connsiteX224" fmla="*/ 1585912 w 6703452"/>
              <a:gd name="connsiteY224" fmla="*/ 5285513 h 6099980"/>
              <a:gd name="connsiteX225" fmla="*/ 1611630 w 6703452"/>
              <a:gd name="connsiteY225" fmla="*/ 5249318 h 6099980"/>
              <a:gd name="connsiteX226" fmla="*/ 1639252 w 6703452"/>
              <a:gd name="connsiteY226" fmla="*/ 5214075 h 6099980"/>
              <a:gd name="connsiteX227" fmla="*/ 1653540 w 6703452"/>
              <a:gd name="connsiteY227" fmla="*/ 5196930 h 6099980"/>
              <a:gd name="connsiteX228" fmla="*/ 1668780 w 6703452"/>
              <a:gd name="connsiteY228" fmla="*/ 5180738 h 6099980"/>
              <a:gd name="connsiteX229" fmla="*/ 1684020 w 6703452"/>
              <a:gd name="connsiteY229" fmla="*/ 5164545 h 6099980"/>
              <a:gd name="connsiteX230" fmla="*/ 1691640 w 6703452"/>
              <a:gd name="connsiteY230" fmla="*/ 5155973 h 6099980"/>
              <a:gd name="connsiteX231" fmla="*/ 1699260 w 6703452"/>
              <a:gd name="connsiteY231" fmla="*/ 5148353 h 6099980"/>
              <a:gd name="connsiteX232" fmla="*/ 1731644 w 6703452"/>
              <a:gd name="connsiteY232" fmla="*/ 5117873 h 6099980"/>
              <a:gd name="connsiteX233" fmla="*/ 1739264 w 6703452"/>
              <a:gd name="connsiteY233" fmla="*/ 5109300 h 6099980"/>
              <a:gd name="connsiteX234" fmla="*/ 1740656 w 6703452"/>
              <a:gd name="connsiteY234" fmla="*/ 5108008 h 6099980"/>
              <a:gd name="connsiteX235" fmla="*/ 1823562 w 6703452"/>
              <a:gd name="connsiteY235" fmla="*/ 5043578 h 6099980"/>
              <a:gd name="connsiteX236" fmla="*/ 1912620 w 6703452"/>
              <a:gd name="connsiteY236" fmla="*/ 4987380 h 6099980"/>
              <a:gd name="connsiteX237" fmla="*/ 1969770 w 6703452"/>
              <a:gd name="connsiteY237" fmla="*/ 4961663 h 6099980"/>
              <a:gd name="connsiteX238" fmla="*/ 1986916 w 6703452"/>
              <a:gd name="connsiteY238" fmla="*/ 4956900 h 6099980"/>
              <a:gd name="connsiteX239" fmla="*/ 2011680 w 6703452"/>
              <a:gd name="connsiteY239" fmla="*/ 4948328 h 6099980"/>
              <a:gd name="connsiteX240" fmla="*/ 2025016 w 6703452"/>
              <a:gd name="connsiteY240" fmla="*/ 4942613 h 6099980"/>
              <a:gd name="connsiteX241" fmla="*/ 2043112 w 6703452"/>
              <a:gd name="connsiteY241" fmla="*/ 4935945 h 6099980"/>
              <a:gd name="connsiteX242" fmla="*/ 2096452 w 6703452"/>
              <a:gd name="connsiteY242" fmla="*/ 4917848 h 6099980"/>
              <a:gd name="connsiteX243" fmla="*/ 2052638 w 6703452"/>
              <a:gd name="connsiteY243" fmla="*/ 4926420 h 6099980"/>
              <a:gd name="connsiteX244" fmla="*/ 2119312 w 6703452"/>
              <a:gd name="connsiteY244" fmla="*/ 4904513 h 6099980"/>
              <a:gd name="connsiteX245" fmla="*/ 2187892 w 6703452"/>
              <a:gd name="connsiteY245" fmla="*/ 4887368 h 6099980"/>
              <a:gd name="connsiteX246" fmla="*/ 2178368 w 6703452"/>
              <a:gd name="connsiteY246" fmla="*/ 4891178 h 6099980"/>
              <a:gd name="connsiteX247" fmla="*/ 2235518 w 6703452"/>
              <a:gd name="connsiteY247" fmla="*/ 4878795 h 6099980"/>
              <a:gd name="connsiteX248" fmla="*/ 3543430 w 6703452"/>
              <a:gd name="connsiteY248" fmla="*/ 4736219 h 6099980"/>
              <a:gd name="connsiteX249" fmla="*/ 3542676 w 6703452"/>
              <a:gd name="connsiteY249" fmla="*/ 4737289 h 6099980"/>
              <a:gd name="connsiteX250" fmla="*/ 3531872 w 6703452"/>
              <a:gd name="connsiteY250" fmla="*/ 4748303 h 6099980"/>
              <a:gd name="connsiteX251" fmla="*/ 3938588 w 6703452"/>
              <a:gd name="connsiteY251" fmla="*/ 4474935 h 6099980"/>
              <a:gd name="connsiteX252" fmla="*/ 3890010 w 6703452"/>
              <a:gd name="connsiteY252" fmla="*/ 4536848 h 6099980"/>
              <a:gd name="connsiteX253" fmla="*/ 3884296 w 6703452"/>
              <a:gd name="connsiteY253" fmla="*/ 4542562 h 6099980"/>
              <a:gd name="connsiteX254" fmla="*/ 3938588 w 6703452"/>
              <a:gd name="connsiteY254" fmla="*/ 4474935 h 6099980"/>
              <a:gd name="connsiteX255" fmla="*/ 3933826 w 6703452"/>
              <a:gd name="connsiteY255" fmla="*/ 4428262 h 6099980"/>
              <a:gd name="connsiteX256" fmla="*/ 3893820 w 6703452"/>
              <a:gd name="connsiteY256" fmla="*/ 4481602 h 6099980"/>
              <a:gd name="connsiteX257" fmla="*/ 3842386 w 6703452"/>
              <a:gd name="connsiteY257" fmla="*/ 4537800 h 6099980"/>
              <a:gd name="connsiteX258" fmla="*/ 3890012 w 6703452"/>
              <a:gd name="connsiteY258" fmla="*/ 4483507 h 6099980"/>
              <a:gd name="connsiteX259" fmla="*/ 3905252 w 6703452"/>
              <a:gd name="connsiteY259" fmla="*/ 4465410 h 6099980"/>
              <a:gd name="connsiteX260" fmla="*/ 3933826 w 6703452"/>
              <a:gd name="connsiteY260" fmla="*/ 4428262 h 6099980"/>
              <a:gd name="connsiteX261" fmla="*/ 4039908 w 6703452"/>
              <a:gd name="connsiteY261" fmla="*/ 4261932 h 6099980"/>
              <a:gd name="connsiteX262" fmla="*/ 4040504 w 6703452"/>
              <a:gd name="connsiteY262" fmla="*/ 4263480 h 6099980"/>
              <a:gd name="connsiteX263" fmla="*/ 4039552 w 6703452"/>
              <a:gd name="connsiteY263" fmla="*/ 4281578 h 6099980"/>
              <a:gd name="connsiteX264" fmla="*/ 3991928 w 6703452"/>
              <a:gd name="connsiteY264" fmla="*/ 4377780 h 6099980"/>
              <a:gd name="connsiteX265" fmla="*/ 3938588 w 6703452"/>
              <a:gd name="connsiteY265" fmla="*/ 4455886 h 6099980"/>
              <a:gd name="connsiteX266" fmla="*/ 3883342 w 6703452"/>
              <a:gd name="connsiteY266" fmla="*/ 4531133 h 6099980"/>
              <a:gd name="connsiteX267" fmla="*/ 3804284 w 6703452"/>
              <a:gd name="connsiteY267" fmla="*/ 4619715 h 6099980"/>
              <a:gd name="connsiteX268" fmla="*/ 3802686 w 6703452"/>
              <a:gd name="connsiteY268" fmla="*/ 4620362 h 6099980"/>
              <a:gd name="connsiteX269" fmla="*/ 3788092 w 6703452"/>
              <a:gd name="connsiteY269" fmla="*/ 4634955 h 6099980"/>
              <a:gd name="connsiteX270" fmla="*/ 3801440 w 6703452"/>
              <a:gd name="connsiteY270" fmla="*/ 4620867 h 6099980"/>
              <a:gd name="connsiteX271" fmla="*/ 3798882 w 6703452"/>
              <a:gd name="connsiteY271" fmla="*/ 4621903 h 6099980"/>
              <a:gd name="connsiteX272" fmla="*/ 3758564 w 6703452"/>
              <a:gd name="connsiteY272" fmla="*/ 4656863 h 6099980"/>
              <a:gd name="connsiteX273" fmla="*/ 3609976 w 6703452"/>
              <a:gd name="connsiteY273" fmla="*/ 4801643 h 6099980"/>
              <a:gd name="connsiteX274" fmla="*/ 3458528 w 6703452"/>
              <a:gd name="connsiteY274" fmla="*/ 4925468 h 6099980"/>
              <a:gd name="connsiteX275" fmla="*/ 3493770 w 6703452"/>
              <a:gd name="connsiteY275" fmla="*/ 4901655 h 6099980"/>
              <a:gd name="connsiteX276" fmla="*/ 3457576 w 6703452"/>
              <a:gd name="connsiteY276" fmla="*/ 4927373 h 6099980"/>
              <a:gd name="connsiteX277" fmla="*/ 3435668 w 6703452"/>
              <a:gd name="connsiteY277" fmla="*/ 4942613 h 6099980"/>
              <a:gd name="connsiteX278" fmla="*/ 3417570 w 6703452"/>
              <a:gd name="connsiteY278" fmla="*/ 4956900 h 6099980"/>
              <a:gd name="connsiteX279" fmla="*/ 3405188 w 6703452"/>
              <a:gd name="connsiteY279" fmla="*/ 4966425 h 6099980"/>
              <a:gd name="connsiteX280" fmla="*/ 3364230 w 6703452"/>
              <a:gd name="connsiteY280" fmla="*/ 4991191 h 6099980"/>
              <a:gd name="connsiteX281" fmla="*/ 3360420 w 6703452"/>
              <a:gd name="connsiteY281" fmla="*/ 4982618 h 6099980"/>
              <a:gd name="connsiteX282" fmla="*/ 3264216 w 6703452"/>
              <a:gd name="connsiteY282" fmla="*/ 5027386 h 6099980"/>
              <a:gd name="connsiteX283" fmla="*/ 3177540 w 6703452"/>
              <a:gd name="connsiteY283" fmla="*/ 5053103 h 6099980"/>
              <a:gd name="connsiteX284" fmla="*/ 3231832 w 6703452"/>
              <a:gd name="connsiteY284" fmla="*/ 5033100 h 6099980"/>
              <a:gd name="connsiteX285" fmla="*/ 3356610 w 6703452"/>
              <a:gd name="connsiteY285" fmla="*/ 4980713 h 6099980"/>
              <a:gd name="connsiteX286" fmla="*/ 3490912 w 6703452"/>
              <a:gd name="connsiteY286" fmla="*/ 4896893 h 6099980"/>
              <a:gd name="connsiteX287" fmla="*/ 3587116 w 6703452"/>
              <a:gd name="connsiteY287" fmla="*/ 4813073 h 6099980"/>
              <a:gd name="connsiteX288" fmla="*/ 3615690 w 6703452"/>
              <a:gd name="connsiteY288" fmla="*/ 4790213 h 6099980"/>
              <a:gd name="connsiteX289" fmla="*/ 3672840 w 6703452"/>
              <a:gd name="connsiteY289" fmla="*/ 4736873 h 6099980"/>
              <a:gd name="connsiteX290" fmla="*/ 3755708 w 6703452"/>
              <a:gd name="connsiteY290" fmla="*/ 4644480 h 6099980"/>
              <a:gd name="connsiteX291" fmla="*/ 3898584 w 6703452"/>
              <a:gd name="connsiteY291" fmla="*/ 4488270 h 6099980"/>
              <a:gd name="connsiteX292" fmla="*/ 3887152 w 6703452"/>
              <a:gd name="connsiteY292" fmla="*/ 4504463 h 6099980"/>
              <a:gd name="connsiteX293" fmla="*/ 3878580 w 6703452"/>
              <a:gd name="connsiteY293" fmla="*/ 4519703 h 6099980"/>
              <a:gd name="connsiteX294" fmla="*/ 3946208 w 6703452"/>
              <a:gd name="connsiteY294" fmla="*/ 4431120 h 6099980"/>
              <a:gd name="connsiteX295" fmla="*/ 4010978 w 6703452"/>
              <a:gd name="connsiteY295" fmla="*/ 4325393 h 6099980"/>
              <a:gd name="connsiteX296" fmla="*/ 4004310 w 6703452"/>
              <a:gd name="connsiteY296" fmla="*/ 4341586 h 6099980"/>
              <a:gd name="connsiteX297" fmla="*/ 4025264 w 6703452"/>
              <a:gd name="connsiteY297" fmla="*/ 4296818 h 6099980"/>
              <a:gd name="connsiteX298" fmla="*/ 4035742 w 6703452"/>
              <a:gd name="connsiteY298" fmla="*/ 4271100 h 6099980"/>
              <a:gd name="connsiteX299" fmla="*/ 4039908 w 6703452"/>
              <a:gd name="connsiteY299" fmla="*/ 4261932 h 6099980"/>
              <a:gd name="connsiteX300" fmla="*/ 982980 w 6703452"/>
              <a:gd name="connsiteY300" fmla="*/ 4261575 h 6099980"/>
              <a:gd name="connsiteX301" fmla="*/ 943928 w 6703452"/>
              <a:gd name="connsiteY301" fmla="*/ 4309200 h 6099980"/>
              <a:gd name="connsiteX302" fmla="*/ 945832 w 6703452"/>
              <a:gd name="connsiteY302" fmla="*/ 4305390 h 6099980"/>
              <a:gd name="connsiteX303" fmla="*/ 892492 w 6703452"/>
              <a:gd name="connsiteY303" fmla="*/ 4363493 h 6099980"/>
              <a:gd name="connsiteX304" fmla="*/ 837248 w 6703452"/>
              <a:gd name="connsiteY304" fmla="*/ 4416833 h 6099980"/>
              <a:gd name="connsiteX305" fmla="*/ 837270 w 6703452"/>
              <a:gd name="connsiteY305" fmla="*/ 4416811 h 6099980"/>
              <a:gd name="connsiteX306" fmla="*/ 864872 w 6703452"/>
              <a:gd name="connsiteY306" fmla="*/ 4388258 h 6099980"/>
              <a:gd name="connsiteX307" fmla="*/ 905828 w 6703452"/>
              <a:gd name="connsiteY307" fmla="*/ 4347300 h 6099980"/>
              <a:gd name="connsiteX308" fmla="*/ 927736 w 6703452"/>
              <a:gd name="connsiteY308" fmla="*/ 4324440 h 6099980"/>
              <a:gd name="connsiteX309" fmla="*/ 948690 w 6703452"/>
              <a:gd name="connsiteY309" fmla="*/ 4301580 h 6099980"/>
              <a:gd name="connsiteX310" fmla="*/ 982980 w 6703452"/>
              <a:gd name="connsiteY310" fmla="*/ 4261575 h 6099980"/>
              <a:gd name="connsiteX311" fmla="*/ 3967164 w 6703452"/>
              <a:gd name="connsiteY311" fmla="*/ 4118700 h 6099980"/>
              <a:gd name="connsiteX312" fmla="*/ 3965258 w 6703452"/>
              <a:gd name="connsiteY312" fmla="*/ 4132988 h 6099980"/>
              <a:gd name="connsiteX313" fmla="*/ 3962400 w 6703452"/>
              <a:gd name="connsiteY313" fmla="*/ 4149180 h 6099980"/>
              <a:gd name="connsiteX314" fmla="*/ 3954780 w 6703452"/>
              <a:gd name="connsiteY314" fmla="*/ 4194900 h 6099980"/>
              <a:gd name="connsiteX315" fmla="*/ 3965258 w 6703452"/>
              <a:gd name="connsiteY315" fmla="*/ 4168230 h 6099980"/>
              <a:gd name="connsiteX316" fmla="*/ 3944304 w 6703452"/>
              <a:gd name="connsiteY316" fmla="*/ 4235858 h 6099980"/>
              <a:gd name="connsiteX317" fmla="*/ 3915728 w 6703452"/>
              <a:gd name="connsiteY317" fmla="*/ 4297770 h 6099980"/>
              <a:gd name="connsiteX318" fmla="*/ 3881438 w 6703452"/>
              <a:gd name="connsiteY318" fmla="*/ 4359683 h 6099980"/>
              <a:gd name="connsiteX319" fmla="*/ 3930016 w 6703452"/>
              <a:gd name="connsiteY319" fmla="*/ 4287293 h 6099980"/>
              <a:gd name="connsiteX320" fmla="*/ 3845244 w 6703452"/>
              <a:gd name="connsiteY320" fmla="*/ 4418738 h 6099980"/>
              <a:gd name="connsiteX321" fmla="*/ 3741420 w 6703452"/>
              <a:gd name="connsiteY321" fmla="*/ 4536848 h 6099980"/>
              <a:gd name="connsiteX322" fmla="*/ 3789998 w 6703452"/>
              <a:gd name="connsiteY322" fmla="*/ 4481603 h 6099980"/>
              <a:gd name="connsiteX323" fmla="*/ 3842386 w 6703452"/>
              <a:gd name="connsiteY323" fmla="*/ 4414928 h 6099980"/>
              <a:gd name="connsiteX324" fmla="*/ 3860484 w 6703452"/>
              <a:gd name="connsiteY324" fmla="*/ 4389210 h 6099980"/>
              <a:gd name="connsiteX325" fmla="*/ 3868104 w 6703452"/>
              <a:gd name="connsiteY325" fmla="*/ 4375875 h 6099980"/>
              <a:gd name="connsiteX326" fmla="*/ 3842386 w 6703452"/>
              <a:gd name="connsiteY326" fmla="*/ 4403498 h 6099980"/>
              <a:gd name="connsiteX327" fmla="*/ 3784284 w 6703452"/>
              <a:gd name="connsiteY327" fmla="*/ 4483508 h 6099980"/>
              <a:gd name="connsiteX328" fmla="*/ 3809048 w 6703452"/>
              <a:gd name="connsiteY328" fmla="*/ 4449218 h 6099980"/>
              <a:gd name="connsiteX329" fmla="*/ 3758566 w 6703452"/>
              <a:gd name="connsiteY329" fmla="*/ 4500653 h 6099980"/>
              <a:gd name="connsiteX330" fmla="*/ 3698558 w 6703452"/>
              <a:gd name="connsiteY330" fmla="*/ 4565423 h 6099980"/>
              <a:gd name="connsiteX331" fmla="*/ 3720466 w 6703452"/>
              <a:gd name="connsiteY331" fmla="*/ 4551135 h 6099980"/>
              <a:gd name="connsiteX332" fmla="*/ 3543430 w 6703452"/>
              <a:gd name="connsiteY332" fmla="*/ 4736219 h 6099980"/>
              <a:gd name="connsiteX333" fmla="*/ 3546158 w 6703452"/>
              <a:gd name="connsiteY333" fmla="*/ 4732348 h 6099980"/>
              <a:gd name="connsiteX334" fmla="*/ 3546158 w 6703452"/>
              <a:gd name="connsiteY334" fmla="*/ 4729253 h 6099980"/>
              <a:gd name="connsiteX335" fmla="*/ 3493772 w 6703452"/>
              <a:gd name="connsiteY335" fmla="*/ 4777830 h 6099980"/>
              <a:gd name="connsiteX336" fmla="*/ 3465196 w 6703452"/>
              <a:gd name="connsiteY336" fmla="*/ 4802595 h 6099980"/>
              <a:gd name="connsiteX337" fmla="*/ 3424238 w 6703452"/>
              <a:gd name="connsiteY337" fmla="*/ 4833075 h 6099980"/>
              <a:gd name="connsiteX338" fmla="*/ 3507104 w 6703452"/>
              <a:gd name="connsiteY338" fmla="*/ 4760685 h 6099980"/>
              <a:gd name="connsiteX339" fmla="*/ 3408046 w 6703452"/>
              <a:gd name="connsiteY339" fmla="*/ 4838790 h 6099980"/>
              <a:gd name="connsiteX340" fmla="*/ 3379472 w 6703452"/>
              <a:gd name="connsiteY340" fmla="*/ 4857840 h 6099980"/>
              <a:gd name="connsiteX341" fmla="*/ 3357564 w 6703452"/>
              <a:gd name="connsiteY341" fmla="*/ 4872128 h 6099980"/>
              <a:gd name="connsiteX342" fmla="*/ 3335656 w 6703452"/>
              <a:gd name="connsiteY342" fmla="*/ 4884510 h 6099980"/>
              <a:gd name="connsiteX343" fmla="*/ 3323272 w 6703452"/>
              <a:gd name="connsiteY343" fmla="*/ 4892130 h 6099980"/>
              <a:gd name="connsiteX344" fmla="*/ 3308986 w 6703452"/>
              <a:gd name="connsiteY344" fmla="*/ 4899750 h 6099980"/>
              <a:gd name="connsiteX345" fmla="*/ 3269932 w 6703452"/>
              <a:gd name="connsiteY345" fmla="*/ 4919753 h 6099980"/>
              <a:gd name="connsiteX346" fmla="*/ 3243264 w 6703452"/>
              <a:gd name="connsiteY346" fmla="*/ 4932135 h 6099980"/>
              <a:gd name="connsiteX347" fmla="*/ 3210878 w 6703452"/>
              <a:gd name="connsiteY347" fmla="*/ 4944518 h 6099980"/>
              <a:gd name="connsiteX348" fmla="*/ 3214688 w 6703452"/>
              <a:gd name="connsiteY348" fmla="*/ 4942613 h 6099980"/>
              <a:gd name="connsiteX349" fmla="*/ 3082292 w 6703452"/>
              <a:gd name="connsiteY349" fmla="*/ 4971188 h 6099980"/>
              <a:gd name="connsiteX350" fmla="*/ 2948940 w 6703452"/>
              <a:gd name="connsiteY350" fmla="*/ 4972140 h 6099980"/>
              <a:gd name="connsiteX351" fmla="*/ 2951798 w 6703452"/>
              <a:gd name="connsiteY351" fmla="*/ 4967378 h 6099980"/>
              <a:gd name="connsiteX352" fmla="*/ 2899412 w 6703452"/>
              <a:gd name="connsiteY352" fmla="*/ 4964520 h 6099980"/>
              <a:gd name="connsiteX353" fmla="*/ 2866072 w 6703452"/>
              <a:gd name="connsiteY353" fmla="*/ 4958805 h 6099980"/>
              <a:gd name="connsiteX354" fmla="*/ 2737486 w 6703452"/>
              <a:gd name="connsiteY354" fmla="*/ 4931182 h 6099980"/>
              <a:gd name="connsiteX355" fmla="*/ 2762252 w 6703452"/>
              <a:gd name="connsiteY355" fmla="*/ 4935945 h 6099980"/>
              <a:gd name="connsiteX356" fmla="*/ 2718436 w 6703452"/>
              <a:gd name="connsiteY356" fmla="*/ 4920705 h 6099980"/>
              <a:gd name="connsiteX357" fmla="*/ 2554604 w 6703452"/>
              <a:gd name="connsiteY357" fmla="*/ 4893082 h 6099980"/>
              <a:gd name="connsiteX358" fmla="*/ 2481264 w 6703452"/>
              <a:gd name="connsiteY358" fmla="*/ 4886415 h 6099980"/>
              <a:gd name="connsiteX359" fmla="*/ 2436496 w 6703452"/>
              <a:gd name="connsiteY359" fmla="*/ 4883557 h 6099980"/>
              <a:gd name="connsiteX360" fmla="*/ 2381252 w 6703452"/>
              <a:gd name="connsiteY360" fmla="*/ 4881653 h 6099980"/>
              <a:gd name="connsiteX361" fmla="*/ 2361248 w 6703452"/>
              <a:gd name="connsiteY361" fmla="*/ 4876890 h 6099980"/>
              <a:gd name="connsiteX362" fmla="*/ 2346960 w 6703452"/>
              <a:gd name="connsiteY362" fmla="*/ 4873080 h 6099980"/>
              <a:gd name="connsiteX363" fmla="*/ 2496504 w 6703452"/>
              <a:gd name="connsiteY363" fmla="*/ 4879748 h 6099980"/>
              <a:gd name="connsiteX364" fmla="*/ 2483168 w 6703452"/>
              <a:gd name="connsiteY364" fmla="*/ 4874985 h 6099980"/>
              <a:gd name="connsiteX365" fmla="*/ 2431732 w 6703452"/>
              <a:gd name="connsiteY365" fmla="*/ 4870223 h 6099980"/>
              <a:gd name="connsiteX366" fmla="*/ 2418398 w 6703452"/>
              <a:gd name="connsiteY366" fmla="*/ 4866413 h 6099980"/>
              <a:gd name="connsiteX367" fmla="*/ 2369820 w 6703452"/>
              <a:gd name="connsiteY367" fmla="*/ 4864508 h 6099980"/>
              <a:gd name="connsiteX368" fmla="*/ 2323148 w 6703452"/>
              <a:gd name="connsiteY368" fmla="*/ 4865460 h 6099980"/>
              <a:gd name="connsiteX369" fmla="*/ 2300288 w 6703452"/>
              <a:gd name="connsiteY369" fmla="*/ 4866413 h 6099980"/>
              <a:gd name="connsiteX370" fmla="*/ 2277428 w 6703452"/>
              <a:gd name="connsiteY370" fmla="*/ 4868318 h 6099980"/>
              <a:gd name="connsiteX371" fmla="*/ 2229804 w 6703452"/>
              <a:gd name="connsiteY371" fmla="*/ 4874033 h 6099980"/>
              <a:gd name="connsiteX372" fmla="*/ 2270760 w 6703452"/>
              <a:gd name="connsiteY372" fmla="*/ 4868318 h 6099980"/>
              <a:gd name="connsiteX373" fmla="*/ 2311718 w 6703452"/>
              <a:gd name="connsiteY373" fmla="*/ 4863555 h 6099980"/>
              <a:gd name="connsiteX374" fmla="*/ 2394586 w 6703452"/>
              <a:gd name="connsiteY374" fmla="*/ 4860698 h 6099980"/>
              <a:gd name="connsiteX375" fmla="*/ 2436496 w 6703452"/>
              <a:gd name="connsiteY375" fmla="*/ 4861650 h 6099980"/>
              <a:gd name="connsiteX376" fmla="*/ 2477452 w 6703452"/>
              <a:gd name="connsiteY376" fmla="*/ 4865460 h 6099980"/>
              <a:gd name="connsiteX377" fmla="*/ 2557464 w 6703452"/>
              <a:gd name="connsiteY377" fmla="*/ 4875938 h 6099980"/>
              <a:gd name="connsiteX378" fmla="*/ 2858452 w 6703452"/>
              <a:gd name="connsiteY378" fmla="*/ 4936898 h 6099980"/>
              <a:gd name="connsiteX379" fmla="*/ 2999424 w 6703452"/>
              <a:gd name="connsiteY379" fmla="*/ 4952138 h 6099980"/>
              <a:gd name="connsiteX380" fmla="*/ 3135630 w 6703452"/>
              <a:gd name="connsiteY380" fmla="*/ 4942613 h 6099980"/>
              <a:gd name="connsiteX381" fmla="*/ 3388044 w 6703452"/>
              <a:gd name="connsiteY381" fmla="*/ 4833075 h 6099980"/>
              <a:gd name="connsiteX382" fmla="*/ 3394712 w 6703452"/>
              <a:gd name="connsiteY382" fmla="*/ 4826408 h 6099980"/>
              <a:gd name="connsiteX383" fmla="*/ 3413760 w 6703452"/>
              <a:gd name="connsiteY383" fmla="*/ 4814978 h 6099980"/>
              <a:gd name="connsiteX384" fmla="*/ 3517584 w 6703452"/>
              <a:gd name="connsiteY384" fmla="*/ 4731158 h 6099980"/>
              <a:gd name="connsiteX385" fmla="*/ 3616644 w 6703452"/>
              <a:gd name="connsiteY385" fmla="*/ 4637813 h 6099980"/>
              <a:gd name="connsiteX386" fmla="*/ 3653792 w 6703452"/>
              <a:gd name="connsiteY386" fmla="*/ 4596855 h 6099980"/>
              <a:gd name="connsiteX387" fmla="*/ 3716656 w 6703452"/>
              <a:gd name="connsiteY387" fmla="*/ 4530180 h 6099980"/>
              <a:gd name="connsiteX388" fmla="*/ 3687128 w 6703452"/>
              <a:gd name="connsiteY388" fmla="*/ 4566375 h 6099980"/>
              <a:gd name="connsiteX389" fmla="*/ 3707130 w 6703452"/>
              <a:gd name="connsiteY389" fmla="*/ 4545420 h 6099980"/>
              <a:gd name="connsiteX390" fmla="*/ 3758566 w 6703452"/>
              <a:gd name="connsiteY390" fmla="*/ 4489223 h 6099980"/>
              <a:gd name="connsiteX391" fmla="*/ 3806192 w 6703452"/>
              <a:gd name="connsiteY391" fmla="*/ 4434930 h 6099980"/>
              <a:gd name="connsiteX392" fmla="*/ 3861436 w 6703452"/>
              <a:gd name="connsiteY392" fmla="*/ 4365398 h 6099980"/>
              <a:gd name="connsiteX393" fmla="*/ 3896678 w 6703452"/>
              <a:gd name="connsiteY393" fmla="*/ 4302533 h 6099980"/>
              <a:gd name="connsiteX394" fmla="*/ 3960496 w 6703452"/>
              <a:gd name="connsiteY394" fmla="*/ 4138703 h 6099980"/>
              <a:gd name="connsiteX395" fmla="*/ 3965258 w 6703452"/>
              <a:gd name="connsiteY395" fmla="*/ 4130130 h 6099980"/>
              <a:gd name="connsiteX396" fmla="*/ 4078604 w 6703452"/>
              <a:gd name="connsiteY396" fmla="*/ 4072027 h 6099980"/>
              <a:gd name="connsiteX397" fmla="*/ 4073844 w 6703452"/>
              <a:gd name="connsiteY397" fmla="*/ 4105365 h 6099980"/>
              <a:gd name="connsiteX398" fmla="*/ 4066224 w 6703452"/>
              <a:gd name="connsiteY398" fmla="*/ 4155847 h 6099980"/>
              <a:gd name="connsiteX399" fmla="*/ 4078604 w 6703452"/>
              <a:gd name="connsiteY399" fmla="*/ 4072027 h 6099980"/>
              <a:gd name="connsiteX400" fmla="*/ 3986212 w 6703452"/>
              <a:gd name="connsiteY400" fmla="*/ 4023450 h 6099980"/>
              <a:gd name="connsiteX401" fmla="*/ 3970020 w 6703452"/>
              <a:gd name="connsiteY401" fmla="*/ 4122510 h 6099980"/>
              <a:gd name="connsiteX402" fmla="*/ 3973830 w 6703452"/>
              <a:gd name="connsiteY402" fmla="*/ 4075838 h 6099980"/>
              <a:gd name="connsiteX403" fmla="*/ 3986212 w 6703452"/>
              <a:gd name="connsiteY403" fmla="*/ 4023450 h 6099980"/>
              <a:gd name="connsiteX404" fmla="*/ 4027170 w 6703452"/>
              <a:gd name="connsiteY404" fmla="*/ 3831045 h 6099980"/>
              <a:gd name="connsiteX405" fmla="*/ 4018598 w 6703452"/>
              <a:gd name="connsiteY405" fmla="*/ 3881527 h 6099980"/>
              <a:gd name="connsiteX406" fmla="*/ 3989070 w 6703452"/>
              <a:gd name="connsiteY406" fmla="*/ 4037737 h 6099980"/>
              <a:gd name="connsiteX407" fmla="*/ 3986212 w 6703452"/>
              <a:gd name="connsiteY407" fmla="*/ 4022498 h 6099980"/>
              <a:gd name="connsiteX408" fmla="*/ 4002404 w 6703452"/>
              <a:gd name="connsiteY408" fmla="*/ 3927248 h 6099980"/>
              <a:gd name="connsiteX409" fmla="*/ 4013836 w 6703452"/>
              <a:gd name="connsiteY409" fmla="*/ 3878670 h 6099980"/>
              <a:gd name="connsiteX410" fmla="*/ 4019552 w 6703452"/>
              <a:gd name="connsiteY410" fmla="*/ 3854858 h 6099980"/>
              <a:gd name="connsiteX411" fmla="*/ 4194376 w 6703452"/>
              <a:gd name="connsiteY411" fmla="*/ 3649423 h 6099980"/>
              <a:gd name="connsiteX412" fmla="*/ 4184452 w 6703452"/>
              <a:gd name="connsiteY412" fmla="*/ 3670907 h 6099980"/>
              <a:gd name="connsiteX413" fmla="*/ 4170044 w 6703452"/>
              <a:gd name="connsiteY413" fmla="*/ 3699601 h 6099980"/>
              <a:gd name="connsiteX414" fmla="*/ 4186238 w 6703452"/>
              <a:gd name="connsiteY414" fmla="*/ 3665311 h 6099980"/>
              <a:gd name="connsiteX415" fmla="*/ 4249104 w 6703452"/>
              <a:gd name="connsiteY415" fmla="*/ 3593873 h 6099980"/>
              <a:gd name="connsiteX416" fmla="*/ 4162424 w 6703452"/>
              <a:gd name="connsiteY416" fmla="*/ 3824378 h 6099980"/>
              <a:gd name="connsiteX417" fmla="*/ 4148138 w 6703452"/>
              <a:gd name="connsiteY417" fmla="*/ 3883433 h 6099980"/>
              <a:gd name="connsiteX418" fmla="*/ 4137660 w 6703452"/>
              <a:gd name="connsiteY418" fmla="*/ 3942488 h 6099980"/>
              <a:gd name="connsiteX419" fmla="*/ 4124324 w 6703452"/>
              <a:gd name="connsiteY419" fmla="*/ 4065361 h 6099980"/>
              <a:gd name="connsiteX420" fmla="*/ 4109084 w 6703452"/>
              <a:gd name="connsiteY420" fmla="*/ 4169183 h 6099980"/>
              <a:gd name="connsiteX421" fmla="*/ 4070984 w 6703452"/>
              <a:gd name="connsiteY421" fmla="*/ 4296818 h 6099980"/>
              <a:gd name="connsiteX422" fmla="*/ 4010978 w 6703452"/>
              <a:gd name="connsiteY422" fmla="*/ 4410165 h 6099980"/>
              <a:gd name="connsiteX423" fmla="*/ 3959544 w 6703452"/>
              <a:gd name="connsiteY423" fmla="*/ 4486365 h 6099980"/>
              <a:gd name="connsiteX424" fmla="*/ 3881438 w 6703452"/>
              <a:gd name="connsiteY424" fmla="*/ 4568280 h 6099980"/>
              <a:gd name="connsiteX425" fmla="*/ 3902392 w 6703452"/>
              <a:gd name="connsiteY425" fmla="*/ 4549230 h 6099980"/>
              <a:gd name="connsiteX426" fmla="*/ 3820478 w 6703452"/>
              <a:gd name="connsiteY426" fmla="*/ 4634003 h 6099980"/>
              <a:gd name="connsiteX427" fmla="*/ 3733800 w 6703452"/>
              <a:gd name="connsiteY427" fmla="*/ 4721633 h 6099980"/>
              <a:gd name="connsiteX428" fmla="*/ 3587116 w 6703452"/>
              <a:gd name="connsiteY428" fmla="*/ 4865461 h 6099980"/>
              <a:gd name="connsiteX429" fmla="*/ 3633788 w 6703452"/>
              <a:gd name="connsiteY429" fmla="*/ 4814978 h 6099980"/>
              <a:gd name="connsiteX430" fmla="*/ 3519488 w 6703452"/>
              <a:gd name="connsiteY430" fmla="*/ 4914991 h 6099980"/>
              <a:gd name="connsiteX431" fmla="*/ 3468052 w 6703452"/>
              <a:gd name="connsiteY431" fmla="*/ 4954043 h 6099980"/>
              <a:gd name="connsiteX432" fmla="*/ 3442336 w 6703452"/>
              <a:gd name="connsiteY432" fmla="*/ 4972141 h 6099980"/>
              <a:gd name="connsiteX433" fmla="*/ 3416618 w 6703452"/>
              <a:gd name="connsiteY433" fmla="*/ 4989286 h 6099980"/>
              <a:gd name="connsiteX434" fmla="*/ 3430904 w 6703452"/>
              <a:gd name="connsiteY434" fmla="*/ 4979761 h 6099980"/>
              <a:gd name="connsiteX435" fmla="*/ 3439478 w 6703452"/>
              <a:gd name="connsiteY435" fmla="*/ 4972141 h 6099980"/>
              <a:gd name="connsiteX436" fmla="*/ 3389948 w 6703452"/>
              <a:gd name="connsiteY436" fmla="*/ 4999763 h 6099980"/>
              <a:gd name="connsiteX437" fmla="*/ 3338512 w 6703452"/>
              <a:gd name="connsiteY437" fmla="*/ 5027386 h 6099980"/>
              <a:gd name="connsiteX438" fmla="*/ 3285172 w 6703452"/>
              <a:gd name="connsiteY438" fmla="*/ 5051198 h 6099980"/>
              <a:gd name="connsiteX439" fmla="*/ 3231832 w 6703452"/>
              <a:gd name="connsiteY439" fmla="*/ 5069295 h 6099980"/>
              <a:gd name="connsiteX440" fmla="*/ 3284220 w 6703452"/>
              <a:gd name="connsiteY440" fmla="*/ 5050245 h 6099980"/>
              <a:gd name="connsiteX441" fmla="*/ 3253740 w 6703452"/>
              <a:gd name="connsiteY441" fmla="*/ 5059770 h 6099980"/>
              <a:gd name="connsiteX442" fmla="*/ 3237548 w 6703452"/>
              <a:gd name="connsiteY442" fmla="*/ 5065486 h 6099980"/>
              <a:gd name="connsiteX443" fmla="*/ 3220404 w 6703452"/>
              <a:gd name="connsiteY443" fmla="*/ 5070248 h 6099980"/>
              <a:gd name="connsiteX444" fmla="*/ 3188970 w 6703452"/>
              <a:gd name="connsiteY444" fmla="*/ 5078820 h 6099980"/>
              <a:gd name="connsiteX445" fmla="*/ 3145156 w 6703452"/>
              <a:gd name="connsiteY445" fmla="*/ 5088345 h 6099980"/>
              <a:gd name="connsiteX446" fmla="*/ 3122296 w 6703452"/>
              <a:gd name="connsiteY446" fmla="*/ 5092155 h 6099980"/>
              <a:gd name="connsiteX447" fmla="*/ 3103244 w 6703452"/>
              <a:gd name="connsiteY447" fmla="*/ 5095013 h 6099980"/>
              <a:gd name="connsiteX448" fmla="*/ 3090878 w 6703452"/>
              <a:gd name="connsiteY448" fmla="*/ 5097454 h 6099980"/>
              <a:gd name="connsiteX449" fmla="*/ 3088816 w 6703452"/>
              <a:gd name="connsiteY449" fmla="*/ 5098693 h 6099980"/>
              <a:gd name="connsiteX450" fmla="*/ 3026092 w 6703452"/>
              <a:gd name="connsiteY450" fmla="*/ 5101680 h 6099980"/>
              <a:gd name="connsiteX451" fmla="*/ 3029904 w 6703452"/>
              <a:gd name="connsiteY451" fmla="*/ 5102633 h 6099980"/>
              <a:gd name="connsiteX452" fmla="*/ 2994660 w 6703452"/>
              <a:gd name="connsiteY452" fmla="*/ 5100728 h 6099980"/>
              <a:gd name="connsiteX453" fmla="*/ 2922270 w 6703452"/>
              <a:gd name="connsiteY453" fmla="*/ 5093108 h 6099980"/>
              <a:gd name="connsiteX454" fmla="*/ 2842260 w 6703452"/>
              <a:gd name="connsiteY454" fmla="*/ 5075963 h 6099980"/>
              <a:gd name="connsiteX455" fmla="*/ 2878456 w 6703452"/>
              <a:gd name="connsiteY455" fmla="*/ 5079773 h 6099980"/>
              <a:gd name="connsiteX456" fmla="*/ 2906078 w 6703452"/>
              <a:gd name="connsiteY456" fmla="*/ 5081678 h 6099980"/>
              <a:gd name="connsiteX457" fmla="*/ 2943224 w 6703452"/>
              <a:gd name="connsiteY457" fmla="*/ 5083583 h 6099980"/>
              <a:gd name="connsiteX458" fmla="*/ 2970848 w 6703452"/>
              <a:gd name="connsiteY458" fmla="*/ 5084536 h 6099980"/>
              <a:gd name="connsiteX459" fmla="*/ 3007044 w 6703452"/>
              <a:gd name="connsiteY459" fmla="*/ 5085488 h 6099980"/>
              <a:gd name="connsiteX460" fmla="*/ 3045144 w 6703452"/>
              <a:gd name="connsiteY460" fmla="*/ 5088345 h 6099980"/>
              <a:gd name="connsiteX461" fmla="*/ 3089910 w 6703452"/>
              <a:gd name="connsiteY461" fmla="*/ 5087393 h 6099980"/>
              <a:gd name="connsiteX462" fmla="*/ 3139440 w 6703452"/>
              <a:gd name="connsiteY462" fmla="*/ 5081678 h 6099980"/>
              <a:gd name="connsiteX463" fmla="*/ 3191828 w 6703452"/>
              <a:gd name="connsiteY463" fmla="*/ 5071200 h 6099980"/>
              <a:gd name="connsiteX464" fmla="*/ 3404236 w 6703452"/>
              <a:gd name="connsiteY464" fmla="*/ 4981666 h 6099980"/>
              <a:gd name="connsiteX465" fmla="*/ 3435668 w 6703452"/>
              <a:gd name="connsiteY465" fmla="*/ 4957853 h 6099980"/>
              <a:gd name="connsiteX466" fmla="*/ 3457576 w 6703452"/>
              <a:gd name="connsiteY466" fmla="*/ 4942613 h 6099980"/>
              <a:gd name="connsiteX467" fmla="*/ 3500438 w 6703452"/>
              <a:gd name="connsiteY467" fmla="*/ 4911180 h 6099980"/>
              <a:gd name="connsiteX468" fmla="*/ 3471864 w 6703452"/>
              <a:gd name="connsiteY468" fmla="*/ 4935945 h 6099980"/>
              <a:gd name="connsiteX469" fmla="*/ 3426144 w 6703452"/>
              <a:gd name="connsiteY469" fmla="*/ 4968330 h 6099980"/>
              <a:gd name="connsiteX470" fmla="*/ 3422332 w 6703452"/>
              <a:gd name="connsiteY470" fmla="*/ 4977855 h 6099980"/>
              <a:gd name="connsiteX471" fmla="*/ 3541396 w 6703452"/>
              <a:gd name="connsiteY471" fmla="*/ 4894988 h 6099980"/>
              <a:gd name="connsiteX472" fmla="*/ 3590924 w 6703452"/>
              <a:gd name="connsiteY472" fmla="*/ 4851173 h 6099980"/>
              <a:gd name="connsiteX473" fmla="*/ 3619500 w 6703452"/>
              <a:gd name="connsiteY473" fmla="*/ 4820693 h 6099980"/>
              <a:gd name="connsiteX474" fmla="*/ 3544252 w 6703452"/>
              <a:gd name="connsiteY474" fmla="*/ 4883558 h 6099980"/>
              <a:gd name="connsiteX475" fmla="*/ 3538538 w 6703452"/>
              <a:gd name="connsiteY475" fmla="*/ 4882605 h 6099980"/>
              <a:gd name="connsiteX476" fmla="*/ 3532824 w 6703452"/>
              <a:gd name="connsiteY476" fmla="*/ 4881653 h 6099980"/>
              <a:gd name="connsiteX477" fmla="*/ 3453766 w 6703452"/>
              <a:gd name="connsiteY477" fmla="*/ 4938803 h 6099980"/>
              <a:gd name="connsiteX478" fmla="*/ 3482340 w 6703452"/>
              <a:gd name="connsiteY478" fmla="*/ 4916895 h 6099980"/>
              <a:gd name="connsiteX479" fmla="*/ 3509010 w 6703452"/>
              <a:gd name="connsiteY479" fmla="*/ 4894988 h 6099980"/>
              <a:gd name="connsiteX480" fmla="*/ 3539492 w 6703452"/>
              <a:gd name="connsiteY480" fmla="*/ 4869271 h 6099980"/>
              <a:gd name="connsiteX481" fmla="*/ 3578544 w 6703452"/>
              <a:gd name="connsiteY481" fmla="*/ 4834980 h 6099980"/>
              <a:gd name="connsiteX482" fmla="*/ 3599498 w 6703452"/>
              <a:gd name="connsiteY482" fmla="*/ 4819740 h 6099980"/>
              <a:gd name="connsiteX483" fmla="*/ 3561398 w 6703452"/>
              <a:gd name="connsiteY483" fmla="*/ 4856888 h 6099980"/>
              <a:gd name="connsiteX484" fmla="*/ 3545204 w 6703452"/>
              <a:gd name="connsiteY484" fmla="*/ 4874033 h 6099980"/>
              <a:gd name="connsiteX485" fmla="*/ 3631884 w 6703452"/>
              <a:gd name="connsiteY485" fmla="*/ 4799738 h 6099980"/>
              <a:gd name="connsiteX486" fmla="*/ 3644266 w 6703452"/>
              <a:gd name="connsiteY486" fmla="*/ 4774973 h 6099980"/>
              <a:gd name="connsiteX487" fmla="*/ 3786188 w 6703452"/>
              <a:gd name="connsiteY487" fmla="*/ 4634003 h 6099980"/>
              <a:gd name="connsiteX488" fmla="*/ 3652838 w 6703452"/>
              <a:gd name="connsiteY488" fmla="*/ 4777830 h 6099980"/>
              <a:gd name="connsiteX489" fmla="*/ 3793808 w 6703452"/>
              <a:gd name="connsiteY489" fmla="*/ 4637813 h 6099980"/>
              <a:gd name="connsiteX490" fmla="*/ 3884296 w 6703452"/>
              <a:gd name="connsiteY490" fmla="*/ 4546373 h 6099980"/>
              <a:gd name="connsiteX491" fmla="*/ 3998596 w 6703452"/>
              <a:gd name="connsiteY491" fmla="*/ 4383495 h 6099980"/>
              <a:gd name="connsiteX492" fmla="*/ 4038600 w 6703452"/>
              <a:gd name="connsiteY492" fmla="*/ 4296818 h 6099980"/>
              <a:gd name="connsiteX493" fmla="*/ 4064318 w 6703452"/>
              <a:gd name="connsiteY493" fmla="*/ 4206330 h 6099980"/>
              <a:gd name="connsiteX494" fmla="*/ 4089084 w 6703452"/>
              <a:gd name="connsiteY494" fmla="*/ 4024403 h 6099980"/>
              <a:gd name="connsiteX495" fmla="*/ 4103370 w 6703452"/>
              <a:gd name="connsiteY495" fmla="*/ 3931058 h 6099980"/>
              <a:gd name="connsiteX496" fmla="*/ 4113848 w 6703452"/>
              <a:gd name="connsiteY496" fmla="*/ 3882480 h 6099980"/>
              <a:gd name="connsiteX497" fmla="*/ 4128136 w 6703452"/>
              <a:gd name="connsiteY497" fmla="*/ 3832950 h 6099980"/>
              <a:gd name="connsiteX498" fmla="*/ 4140518 w 6703452"/>
              <a:gd name="connsiteY498" fmla="*/ 3798661 h 6099980"/>
              <a:gd name="connsiteX499" fmla="*/ 4150044 w 6703452"/>
              <a:gd name="connsiteY499" fmla="*/ 3774848 h 6099980"/>
              <a:gd name="connsiteX500" fmla="*/ 4161472 w 6703452"/>
              <a:gd name="connsiteY500" fmla="*/ 3752940 h 6099980"/>
              <a:gd name="connsiteX501" fmla="*/ 4155758 w 6703452"/>
              <a:gd name="connsiteY501" fmla="*/ 3785325 h 6099980"/>
              <a:gd name="connsiteX502" fmla="*/ 4178618 w 6703452"/>
              <a:gd name="connsiteY502" fmla="*/ 3726270 h 6099980"/>
              <a:gd name="connsiteX503" fmla="*/ 4190048 w 6703452"/>
              <a:gd name="connsiteY503" fmla="*/ 3695790 h 6099980"/>
              <a:gd name="connsiteX504" fmla="*/ 4215766 w 6703452"/>
              <a:gd name="connsiteY504" fmla="*/ 3632925 h 6099980"/>
              <a:gd name="connsiteX505" fmla="*/ 4197668 w 6703452"/>
              <a:gd name="connsiteY505" fmla="*/ 3681503 h 6099980"/>
              <a:gd name="connsiteX506" fmla="*/ 4222432 w 6703452"/>
              <a:gd name="connsiteY506" fmla="*/ 3646261 h 6099980"/>
              <a:gd name="connsiteX507" fmla="*/ 4249104 w 6703452"/>
              <a:gd name="connsiteY507" fmla="*/ 3593873 h 6099980"/>
              <a:gd name="connsiteX508" fmla="*/ 4281488 w 6703452"/>
              <a:gd name="connsiteY508" fmla="*/ 3530055 h 6099980"/>
              <a:gd name="connsiteX509" fmla="*/ 4249104 w 6703452"/>
              <a:gd name="connsiteY509" fmla="*/ 3593873 h 6099980"/>
              <a:gd name="connsiteX510" fmla="*/ 4281488 w 6703452"/>
              <a:gd name="connsiteY510" fmla="*/ 3530055 h 6099980"/>
              <a:gd name="connsiteX511" fmla="*/ 4270058 w 6703452"/>
              <a:gd name="connsiteY511" fmla="*/ 3514815 h 6099980"/>
              <a:gd name="connsiteX512" fmla="*/ 4248152 w 6703452"/>
              <a:gd name="connsiteY512" fmla="*/ 3555773 h 6099980"/>
              <a:gd name="connsiteX513" fmla="*/ 4251960 w 6703452"/>
              <a:gd name="connsiteY513" fmla="*/ 3546248 h 6099980"/>
              <a:gd name="connsiteX514" fmla="*/ 4270058 w 6703452"/>
              <a:gd name="connsiteY514" fmla="*/ 3514815 h 6099980"/>
              <a:gd name="connsiteX515" fmla="*/ 4290298 w 6703452"/>
              <a:gd name="connsiteY515" fmla="*/ 3505053 h 6099980"/>
              <a:gd name="connsiteX516" fmla="*/ 4291966 w 6703452"/>
              <a:gd name="connsiteY516" fmla="*/ 3505290 h 6099980"/>
              <a:gd name="connsiteX517" fmla="*/ 4281488 w 6703452"/>
              <a:gd name="connsiteY517" fmla="*/ 3520530 h 6099980"/>
              <a:gd name="connsiteX518" fmla="*/ 4284344 w 6703452"/>
              <a:gd name="connsiteY518" fmla="*/ 3511958 h 6099980"/>
              <a:gd name="connsiteX519" fmla="*/ 4290298 w 6703452"/>
              <a:gd name="connsiteY519" fmla="*/ 3505053 h 6099980"/>
              <a:gd name="connsiteX520" fmla="*/ 4308158 w 6703452"/>
              <a:gd name="connsiteY520" fmla="*/ 3483383 h 6099980"/>
              <a:gd name="connsiteX521" fmla="*/ 4281488 w 6703452"/>
              <a:gd name="connsiteY521" fmla="*/ 3530055 h 6099980"/>
              <a:gd name="connsiteX522" fmla="*/ 4292918 w 6703452"/>
              <a:gd name="connsiteY522" fmla="*/ 3506243 h 6099980"/>
              <a:gd name="connsiteX523" fmla="*/ 4308158 w 6703452"/>
              <a:gd name="connsiteY523" fmla="*/ 3483383 h 6099980"/>
              <a:gd name="connsiteX524" fmla="*/ 1436372 w 6703452"/>
              <a:gd name="connsiteY524" fmla="*/ 3453855 h 6099980"/>
              <a:gd name="connsiteX525" fmla="*/ 1407796 w 6703452"/>
              <a:gd name="connsiteY525" fmla="*/ 3559583 h 6099980"/>
              <a:gd name="connsiteX526" fmla="*/ 1369696 w 6703452"/>
              <a:gd name="connsiteY526" fmla="*/ 3673883 h 6099980"/>
              <a:gd name="connsiteX527" fmla="*/ 1372552 w 6703452"/>
              <a:gd name="connsiteY527" fmla="*/ 3664358 h 6099980"/>
              <a:gd name="connsiteX528" fmla="*/ 1373506 w 6703452"/>
              <a:gd name="connsiteY528" fmla="*/ 3657690 h 6099980"/>
              <a:gd name="connsiteX529" fmla="*/ 1308736 w 6703452"/>
              <a:gd name="connsiteY529" fmla="*/ 3799612 h 6099980"/>
              <a:gd name="connsiteX530" fmla="*/ 1311594 w 6703452"/>
              <a:gd name="connsiteY530" fmla="*/ 3790087 h 6099980"/>
              <a:gd name="connsiteX531" fmla="*/ 1265872 w 6703452"/>
              <a:gd name="connsiteY531" fmla="*/ 3872955 h 6099980"/>
              <a:gd name="connsiteX532" fmla="*/ 1238252 w 6703452"/>
              <a:gd name="connsiteY532" fmla="*/ 3914865 h 6099980"/>
              <a:gd name="connsiteX533" fmla="*/ 1211580 w 6703452"/>
              <a:gd name="connsiteY533" fmla="*/ 3953918 h 6099980"/>
              <a:gd name="connsiteX534" fmla="*/ 1232536 w 6703452"/>
              <a:gd name="connsiteY534" fmla="*/ 3917723 h 6099980"/>
              <a:gd name="connsiteX535" fmla="*/ 1265872 w 6703452"/>
              <a:gd name="connsiteY535" fmla="*/ 3866287 h 6099980"/>
              <a:gd name="connsiteX536" fmla="*/ 1296352 w 6703452"/>
              <a:gd name="connsiteY536" fmla="*/ 3814852 h 6099980"/>
              <a:gd name="connsiteX537" fmla="*/ 1311594 w 6703452"/>
              <a:gd name="connsiteY537" fmla="*/ 3779610 h 6099980"/>
              <a:gd name="connsiteX538" fmla="*/ 1299212 w 6703452"/>
              <a:gd name="connsiteY538" fmla="*/ 3802470 h 6099980"/>
              <a:gd name="connsiteX539" fmla="*/ 1286828 w 6703452"/>
              <a:gd name="connsiteY539" fmla="*/ 3825330 h 6099980"/>
              <a:gd name="connsiteX540" fmla="*/ 1260158 w 6703452"/>
              <a:gd name="connsiteY540" fmla="*/ 3870098 h 6099980"/>
              <a:gd name="connsiteX541" fmla="*/ 1281114 w 6703452"/>
              <a:gd name="connsiteY541" fmla="*/ 3831998 h 6099980"/>
              <a:gd name="connsiteX542" fmla="*/ 1291592 w 6703452"/>
              <a:gd name="connsiteY542" fmla="*/ 3812948 h 6099980"/>
              <a:gd name="connsiteX543" fmla="*/ 1301116 w 6703452"/>
              <a:gd name="connsiteY543" fmla="*/ 3792945 h 6099980"/>
              <a:gd name="connsiteX544" fmla="*/ 1320166 w 6703452"/>
              <a:gd name="connsiteY544" fmla="*/ 3753893 h 6099980"/>
              <a:gd name="connsiteX545" fmla="*/ 1337312 w 6703452"/>
              <a:gd name="connsiteY545" fmla="*/ 3713887 h 6099980"/>
              <a:gd name="connsiteX546" fmla="*/ 1363028 w 6703452"/>
              <a:gd name="connsiteY546" fmla="*/ 3664358 h 6099980"/>
              <a:gd name="connsiteX547" fmla="*/ 1367792 w 6703452"/>
              <a:gd name="connsiteY547" fmla="*/ 3640545 h 6099980"/>
              <a:gd name="connsiteX548" fmla="*/ 1395414 w 6703452"/>
              <a:gd name="connsiteY548" fmla="*/ 3561487 h 6099980"/>
              <a:gd name="connsiteX549" fmla="*/ 1401128 w 6703452"/>
              <a:gd name="connsiteY549" fmla="*/ 3551962 h 6099980"/>
              <a:gd name="connsiteX550" fmla="*/ 1421132 w 6703452"/>
              <a:gd name="connsiteY550" fmla="*/ 3497670 h 6099980"/>
              <a:gd name="connsiteX551" fmla="*/ 1436372 w 6703452"/>
              <a:gd name="connsiteY551" fmla="*/ 3453855 h 6099980"/>
              <a:gd name="connsiteX552" fmla="*/ 4462464 w 6703452"/>
              <a:gd name="connsiteY552" fmla="*/ 3246210 h 6099980"/>
              <a:gd name="connsiteX553" fmla="*/ 4432936 w 6703452"/>
              <a:gd name="connsiteY553" fmla="*/ 3287167 h 6099980"/>
              <a:gd name="connsiteX554" fmla="*/ 4351020 w 6703452"/>
              <a:gd name="connsiteY554" fmla="*/ 3395752 h 6099980"/>
              <a:gd name="connsiteX555" fmla="*/ 4462464 w 6703452"/>
              <a:gd name="connsiteY555" fmla="*/ 3246210 h 6099980"/>
              <a:gd name="connsiteX556" fmla="*/ 4481166 w 6703452"/>
              <a:gd name="connsiteY556" fmla="*/ 3107607 h 6099980"/>
              <a:gd name="connsiteX557" fmla="*/ 4476752 w 6703452"/>
              <a:gd name="connsiteY557" fmla="*/ 3112861 h 6099980"/>
              <a:gd name="connsiteX558" fmla="*/ 4475320 w 6703452"/>
              <a:gd name="connsiteY558" fmla="*/ 3114515 h 6099980"/>
              <a:gd name="connsiteX559" fmla="*/ 4608196 w 6703452"/>
              <a:gd name="connsiteY559" fmla="*/ 3102383 h 6099980"/>
              <a:gd name="connsiteX560" fmla="*/ 4375784 w 6703452"/>
              <a:gd name="connsiteY560" fmla="*/ 3382418 h 6099980"/>
              <a:gd name="connsiteX561" fmla="*/ 4391024 w 6703452"/>
              <a:gd name="connsiteY561" fmla="*/ 3357653 h 6099980"/>
              <a:gd name="connsiteX562" fmla="*/ 4307204 w 6703452"/>
              <a:gd name="connsiteY562" fmla="*/ 3482430 h 6099980"/>
              <a:gd name="connsiteX563" fmla="*/ 4432936 w 6703452"/>
              <a:gd name="connsiteY563" fmla="*/ 3287168 h 6099980"/>
              <a:gd name="connsiteX564" fmla="*/ 4437698 w 6703452"/>
              <a:gd name="connsiteY564" fmla="*/ 3281453 h 6099980"/>
              <a:gd name="connsiteX565" fmla="*/ 4436744 w 6703452"/>
              <a:gd name="connsiteY565" fmla="*/ 3291930 h 6099980"/>
              <a:gd name="connsiteX566" fmla="*/ 4497704 w 6703452"/>
              <a:gd name="connsiteY566" fmla="*/ 3218588 h 6099980"/>
              <a:gd name="connsiteX567" fmla="*/ 4488180 w 6703452"/>
              <a:gd name="connsiteY567" fmla="*/ 3233828 h 6099980"/>
              <a:gd name="connsiteX568" fmla="*/ 4572952 w 6703452"/>
              <a:gd name="connsiteY568" fmla="*/ 3132863 h 6099980"/>
              <a:gd name="connsiteX569" fmla="*/ 4608196 w 6703452"/>
              <a:gd name="connsiteY569" fmla="*/ 3102383 h 6099980"/>
              <a:gd name="connsiteX570" fmla="*/ 4530092 w 6703452"/>
              <a:gd name="connsiteY570" fmla="*/ 3083332 h 6099980"/>
              <a:gd name="connsiteX571" fmla="*/ 4531044 w 6703452"/>
              <a:gd name="connsiteY571" fmla="*/ 3083332 h 6099980"/>
              <a:gd name="connsiteX572" fmla="*/ 4511040 w 6703452"/>
              <a:gd name="connsiteY572" fmla="*/ 3109050 h 6099980"/>
              <a:gd name="connsiteX573" fmla="*/ 4510088 w 6703452"/>
              <a:gd name="connsiteY573" fmla="*/ 3110002 h 6099980"/>
              <a:gd name="connsiteX574" fmla="*/ 1576806 w 6703452"/>
              <a:gd name="connsiteY574" fmla="*/ 3008889 h 6099980"/>
              <a:gd name="connsiteX575" fmla="*/ 1560196 w 6703452"/>
              <a:gd name="connsiteY575" fmla="*/ 3059520 h 6099980"/>
              <a:gd name="connsiteX576" fmla="*/ 1543052 w 6703452"/>
              <a:gd name="connsiteY576" fmla="*/ 3110955 h 6099980"/>
              <a:gd name="connsiteX577" fmla="*/ 1535432 w 6703452"/>
              <a:gd name="connsiteY577" fmla="*/ 3142387 h 6099980"/>
              <a:gd name="connsiteX578" fmla="*/ 1553528 w 6703452"/>
              <a:gd name="connsiteY578" fmla="*/ 3088095 h 6099980"/>
              <a:gd name="connsiteX579" fmla="*/ 1559244 w 6703452"/>
              <a:gd name="connsiteY579" fmla="*/ 3081427 h 6099980"/>
              <a:gd name="connsiteX580" fmla="*/ 1549718 w 6703452"/>
              <a:gd name="connsiteY580" fmla="*/ 3120480 h 6099980"/>
              <a:gd name="connsiteX581" fmla="*/ 1528764 w 6703452"/>
              <a:gd name="connsiteY581" fmla="*/ 3181440 h 6099980"/>
              <a:gd name="connsiteX582" fmla="*/ 1507808 w 6703452"/>
              <a:gd name="connsiteY582" fmla="*/ 3243352 h 6099980"/>
              <a:gd name="connsiteX583" fmla="*/ 1491616 w 6703452"/>
              <a:gd name="connsiteY583" fmla="*/ 3319552 h 6099980"/>
              <a:gd name="connsiteX584" fmla="*/ 1524952 w 6703452"/>
              <a:gd name="connsiteY584" fmla="*/ 3240495 h 6099980"/>
              <a:gd name="connsiteX585" fmla="*/ 1442086 w 6703452"/>
              <a:gd name="connsiteY585" fmla="*/ 3487192 h 6099980"/>
              <a:gd name="connsiteX586" fmla="*/ 1461136 w 6703452"/>
              <a:gd name="connsiteY586" fmla="*/ 3411945 h 6099980"/>
              <a:gd name="connsiteX587" fmla="*/ 1479232 w 6703452"/>
              <a:gd name="connsiteY587" fmla="*/ 3337650 h 6099980"/>
              <a:gd name="connsiteX588" fmla="*/ 1453516 w 6703452"/>
              <a:gd name="connsiteY588" fmla="*/ 3425280 h 6099980"/>
              <a:gd name="connsiteX589" fmla="*/ 1443990 w 6703452"/>
              <a:gd name="connsiteY589" fmla="*/ 3428137 h 6099980"/>
              <a:gd name="connsiteX590" fmla="*/ 1437324 w 6703452"/>
              <a:gd name="connsiteY590" fmla="*/ 3450997 h 6099980"/>
              <a:gd name="connsiteX591" fmla="*/ 1452564 w 6703452"/>
              <a:gd name="connsiteY591" fmla="*/ 3384322 h 6099980"/>
              <a:gd name="connsiteX592" fmla="*/ 1517332 w 6703452"/>
              <a:gd name="connsiteY592" fmla="*/ 3187155 h 6099980"/>
              <a:gd name="connsiteX593" fmla="*/ 1538288 w 6703452"/>
              <a:gd name="connsiteY593" fmla="*/ 3113812 h 6099980"/>
              <a:gd name="connsiteX594" fmla="*/ 1551624 w 6703452"/>
              <a:gd name="connsiteY594" fmla="*/ 3072855 h 6099980"/>
              <a:gd name="connsiteX595" fmla="*/ 1573532 w 6703452"/>
              <a:gd name="connsiteY595" fmla="*/ 3013800 h 6099980"/>
              <a:gd name="connsiteX596" fmla="*/ 1576806 w 6703452"/>
              <a:gd name="connsiteY596" fmla="*/ 3008889 h 6099980"/>
              <a:gd name="connsiteX597" fmla="*/ 1614488 w 6703452"/>
              <a:gd name="connsiteY597" fmla="*/ 2945220 h 6099980"/>
              <a:gd name="connsiteX598" fmla="*/ 1614464 w 6703452"/>
              <a:gd name="connsiteY598" fmla="*/ 2945360 h 6099980"/>
              <a:gd name="connsiteX599" fmla="*/ 1614226 w 6703452"/>
              <a:gd name="connsiteY599" fmla="*/ 2945827 h 6099980"/>
              <a:gd name="connsiteX600" fmla="*/ 1581150 w 6703452"/>
              <a:gd name="connsiteY600" fmla="*/ 2880450 h 6099980"/>
              <a:gd name="connsiteX601" fmla="*/ 1566864 w 6703452"/>
              <a:gd name="connsiteY601" fmla="*/ 2921408 h 6099980"/>
              <a:gd name="connsiteX602" fmla="*/ 1544956 w 6703452"/>
              <a:gd name="connsiteY602" fmla="*/ 2975700 h 6099980"/>
              <a:gd name="connsiteX603" fmla="*/ 1530668 w 6703452"/>
              <a:gd name="connsiteY603" fmla="*/ 3029040 h 6099980"/>
              <a:gd name="connsiteX604" fmla="*/ 1547812 w 6703452"/>
              <a:gd name="connsiteY604" fmla="*/ 2984273 h 6099980"/>
              <a:gd name="connsiteX605" fmla="*/ 1562100 w 6703452"/>
              <a:gd name="connsiteY605" fmla="*/ 2949030 h 6099980"/>
              <a:gd name="connsiteX606" fmla="*/ 1573530 w 6703452"/>
              <a:gd name="connsiteY606" fmla="*/ 2918550 h 6099980"/>
              <a:gd name="connsiteX607" fmla="*/ 1585912 w 6703452"/>
              <a:gd name="connsiteY607" fmla="*/ 2888070 h 6099980"/>
              <a:gd name="connsiteX608" fmla="*/ 1572578 w 6703452"/>
              <a:gd name="connsiteY608" fmla="*/ 2925218 h 6099980"/>
              <a:gd name="connsiteX609" fmla="*/ 1542098 w 6703452"/>
              <a:gd name="connsiteY609" fmla="*/ 3002370 h 6099980"/>
              <a:gd name="connsiteX610" fmla="*/ 1483996 w 6703452"/>
              <a:gd name="connsiteY610" fmla="*/ 3153818 h 6099980"/>
              <a:gd name="connsiteX611" fmla="*/ 1505904 w 6703452"/>
              <a:gd name="connsiteY611" fmla="*/ 3084285 h 6099980"/>
              <a:gd name="connsiteX612" fmla="*/ 1524000 w 6703452"/>
              <a:gd name="connsiteY612" fmla="*/ 3024278 h 6099980"/>
              <a:gd name="connsiteX613" fmla="*/ 1545908 w 6703452"/>
              <a:gd name="connsiteY613" fmla="*/ 2960460 h 6099980"/>
              <a:gd name="connsiteX614" fmla="*/ 1581150 w 6703452"/>
              <a:gd name="connsiteY614" fmla="*/ 2880450 h 6099980"/>
              <a:gd name="connsiteX615" fmla="*/ 1584198 w 6703452"/>
              <a:gd name="connsiteY615" fmla="*/ 2868221 h 6099980"/>
              <a:gd name="connsiteX616" fmla="*/ 1574484 w 6703452"/>
              <a:gd name="connsiteY616" fmla="*/ 2892833 h 6099980"/>
              <a:gd name="connsiteX617" fmla="*/ 1570672 w 6703452"/>
              <a:gd name="connsiteY617" fmla="*/ 2899500 h 6099980"/>
              <a:gd name="connsiteX618" fmla="*/ 1646872 w 6703452"/>
              <a:gd name="connsiteY618" fmla="*/ 2868068 h 6099980"/>
              <a:gd name="connsiteX619" fmla="*/ 1624012 w 6703452"/>
              <a:gd name="connsiteY619" fmla="*/ 2916645 h 6099980"/>
              <a:gd name="connsiteX620" fmla="*/ 1610678 w 6703452"/>
              <a:gd name="connsiteY620" fmla="*/ 2948078 h 6099980"/>
              <a:gd name="connsiteX621" fmla="*/ 1611630 w 6703452"/>
              <a:gd name="connsiteY621" fmla="*/ 2950935 h 6099980"/>
              <a:gd name="connsiteX622" fmla="*/ 1614226 w 6703452"/>
              <a:gd name="connsiteY622" fmla="*/ 2945827 h 6099980"/>
              <a:gd name="connsiteX623" fmla="*/ 1602506 w 6703452"/>
              <a:gd name="connsiteY623" fmla="*/ 2973051 h 6099980"/>
              <a:gd name="connsiteX624" fmla="*/ 1584960 w 6703452"/>
              <a:gd name="connsiteY624" fmla="*/ 3011895 h 6099980"/>
              <a:gd name="connsiteX625" fmla="*/ 1591628 w 6703452"/>
              <a:gd name="connsiteY625" fmla="*/ 2990940 h 6099980"/>
              <a:gd name="connsiteX626" fmla="*/ 1612584 w 6703452"/>
              <a:gd name="connsiteY626" fmla="*/ 2936648 h 6099980"/>
              <a:gd name="connsiteX627" fmla="*/ 1627824 w 6703452"/>
              <a:gd name="connsiteY627" fmla="*/ 2904263 h 6099980"/>
              <a:gd name="connsiteX628" fmla="*/ 1646872 w 6703452"/>
              <a:gd name="connsiteY628" fmla="*/ 2868068 h 6099980"/>
              <a:gd name="connsiteX629" fmla="*/ 4707740 w 6703452"/>
              <a:gd name="connsiteY629" fmla="*/ 2865653 h 6099980"/>
              <a:gd name="connsiteX630" fmla="*/ 4695350 w 6703452"/>
              <a:gd name="connsiteY630" fmla="*/ 2877831 h 6099980"/>
              <a:gd name="connsiteX631" fmla="*/ 4619626 w 6703452"/>
              <a:gd name="connsiteY631" fmla="*/ 2957603 h 6099980"/>
              <a:gd name="connsiteX632" fmla="*/ 4453892 w 6703452"/>
              <a:gd name="connsiteY632" fmla="*/ 3146198 h 6099980"/>
              <a:gd name="connsiteX633" fmla="*/ 4503420 w 6703452"/>
              <a:gd name="connsiteY633" fmla="*/ 3091906 h 6099980"/>
              <a:gd name="connsiteX634" fmla="*/ 4447224 w 6703452"/>
              <a:gd name="connsiteY634" fmla="*/ 3158581 h 6099980"/>
              <a:gd name="connsiteX635" fmla="*/ 4506278 w 6703452"/>
              <a:gd name="connsiteY635" fmla="*/ 3097621 h 6099980"/>
              <a:gd name="connsiteX636" fmla="*/ 4359592 w 6703452"/>
              <a:gd name="connsiteY636" fmla="*/ 3273833 h 6099980"/>
              <a:gd name="connsiteX637" fmla="*/ 4409124 w 6703452"/>
              <a:gd name="connsiteY637" fmla="*/ 3220493 h 6099980"/>
              <a:gd name="connsiteX638" fmla="*/ 4348164 w 6703452"/>
              <a:gd name="connsiteY638" fmla="*/ 3296693 h 6099980"/>
              <a:gd name="connsiteX639" fmla="*/ 4302444 w 6703452"/>
              <a:gd name="connsiteY639" fmla="*/ 3362416 h 6099980"/>
              <a:gd name="connsiteX640" fmla="*/ 4338638 w 6703452"/>
              <a:gd name="connsiteY640" fmla="*/ 3314791 h 6099980"/>
              <a:gd name="connsiteX641" fmla="*/ 4341496 w 6703452"/>
              <a:gd name="connsiteY641" fmla="*/ 3314791 h 6099980"/>
              <a:gd name="connsiteX642" fmla="*/ 4283392 w 6703452"/>
              <a:gd name="connsiteY642" fmla="*/ 3389086 h 6099980"/>
              <a:gd name="connsiteX643" fmla="*/ 4261486 w 6703452"/>
              <a:gd name="connsiteY643" fmla="*/ 3419566 h 6099980"/>
              <a:gd name="connsiteX644" fmla="*/ 4241484 w 6703452"/>
              <a:gd name="connsiteY644" fmla="*/ 3448141 h 6099980"/>
              <a:gd name="connsiteX645" fmla="*/ 4222432 w 6703452"/>
              <a:gd name="connsiteY645" fmla="*/ 3476716 h 6099980"/>
              <a:gd name="connsiteX646" fmla="*/ 4203384 w 6703452"/>
              <a:gd name="connsiteY646" fmla="*/ 3507196 h 6099980"/>
              <a:gd name="connsiteX647" fmla="*/ 4181476 w 6703452"/>
              <a:gd name="connsiteY647" fmla="*/ 3541486 h 6099980"/>
              <a:gd name="connsiteX648" fmla="*/ 4156710 w 6703452"/>
              <a:gd name="connsiteY648" fmla="*/ 3582443 h 6099980"/>
              <a:gd name="connsiteX649" fmla="*/ 4150044 w 6703452"/>
              <a:gd name="connsiteY649" fmla="*/ 3601493 h 6099980"/>
              <a:gd name="connsiteX650" fmla="*/ 4123372 w 6703452"/>
              <a:gd name="connsiteY650" fmla="*/ 3657691 h 6099980"/>
              <a:gd name="connsiteX651" fmla="*/ 4095750 w 6703452"/>
              <a:gd name="connsiteY651" fmla="*/ 3721508 h 6099980"/>
              <a:gd name="connsiteX652" fmla="*/ 4083368 w 6703452"/>
              <a:gd name="connsiteY652" fmla="*/ 3761513 h 6099980"/>
              <a:gd name="connsiteX653" fmla="*/ 4094798 w 6703452"/>
              <a:gd name="connsiteY653" fmla="*/ 3731986 h 6099980"/>
              <a:gd name="connsiteX654" fmla="*/ 4107180 w 6703452"/>
              <a:gd name="connsiteY654" fmla="*/ 3702458 h 6099980"/>
              <a:gd name="connsiteX655" fmla="*/ 4094798 w 6703452"/>
              <a:gd name="connsiteY655" fmla="*/ 3733891 h 6099980"/>
              <a:gd name="connsiteX656" fmla="*/ 4084320 w 6703452"/>
              <a:gd name="connsiteY656" fmla="*/ 3766276 h 6099980"/>
              <a:gd name="connsiteX657" fmla="*/ 4073844 w 6703452"/>
              <a:gd name="connsiteY657" fmla="*/ 3798661 h 6099980"/>
              <a:gd name="connsiteX658" fmla="*/ 4065270 w 6703452"/>
              <a:gd name="connsiteY658" fmla="*/ 3831046 h 6099980"/>
              <a:gd name="connsiteX659" fmla="*/ 4053840 w 6703452"/>
              <a:gd name="connsiteY659" fmla="*/ 3860573 h 6099980"/>
              <a:gd name="connsiteX660" fmla="*/ 4050984 w 6703452"/>
              <a:gd name="connsiteY660" fmla="*/ 3867241 h 6099980"/>
              <a:gd name="connsiteX661" fmla="*/ 4051936 w 6703452"/>
              <a:gd name="connsiteY661" fmla="*/ 3858668 h 6099980"/>
              <a:gd name="connsiteX662" fmla="*/ 4054792 w 6703452"/>
              <a:gd name="connsiteY662" fmla="*/ 3844381 h 6099980"/>
              <a:gd name="connsiteX663" fmla="*/ 4055744 w 6703452"/>
              <a:gd name="connsiteY663" fmla="*/ 3832951 h 6099980"/>
              <a:gd name="connsiteX664" fmla="*/ 4048124 w 6703452"/>
              <a:gd name="connsiteY664" fmla="*/ 3853906 h 6099980"/>
              <a:gd name="connsiteX665" fmla="*/ 4033838 w 6703452"/>
              <a:gd name="connsiteY665" fmla="*/ 3905341 h 6099980"/>
              <a:gd name="connsiteX666" fmla="*/ 4015740 w 6703452"/>
              <a:gd name="connsiteY666" fmla="*/ 4006306 h 6099980"/>
              <a:gd name="connsiteX667" fmla="*/ 4009072 w 6703452"/>
              <a:gd name="connsiteY667" fmla="*/ 4069171 h 6099980"/>
              <a:gd name="connsiteX668" fmla="*/ 4002404 w 6703452"/>
              <a:gd name="connsiteY668" fmla="*/ 4123463 h 6099980"/>
              <a:gd name="connsiteX669" fmla="*/ 3987166 w 6703452"/>
              <a:gd name="connsiteY669" fmla="*/ 4195853 h 6099980"/>
              <a:gd name="connsiteX670" fmla="*/ 4002404 w 6703452"/>
              <a:gd name="connsiteY670" fmla="*/ 4098698 h 6099980"/>
              <a:gd name="connsiteX671" fmla="*/ 4024312 w 6703452"/>
              <a:gd name="connsiteY671" fmla="*/ 3948203 h 6099980"/>
              <a:gd name="connsiteX672" fmla="*/ 4010978 w 6703452"/>
              <a:gd name="connsiteY672" fmla="*/ 4012973 h 6099980"/>
              <a:gd name="connsiteX673" fmla="*/ 4016692 w 6703452"/>
              <a:gd name="connsiteY673" fmla="*/ 3968206 h 6099980"/>
              <a:gd name="connsiteX674" fmla="*/ 4030980 w 6703452"/>
              <a:gd name="connsiteY674" fmla="*/ 3896768 h 6099980"/>
              <a:gd name="connsiteX675" fmla="*/ 4040504 w 6703452"/>
              <a:gd name="connsiteY675" fmla="*/ 3857716 h 6099980"/>
              <a:gd name="connsiteX676" fmla="*/ 4051936 w 6703452"/>
              <a:gd name="connsiteY676" fmla="*/ 3819616 h 6099980"/>
              <a:gd name="connsiteX677" fmla="*/ 4063366 w 6703452"/>
              <a:gd name="connsiteY677" fmla="*/ 3784373 h 6099980"/>
              <a:gd name="connsiteX678" fmla="*/ 4074796 w 6703452"/>
              <a:gd name="connsiteY678" fmla="*/ 3753893 h 6099980"/>
              <a:gd name="connsiteX679" fmla="*/ 4064318 w 6703452"/>
              <a:gd name="connsiteY679" fmla="*/ 3786278 h 6099980"/>
              <a:gd name="connsiteX680" fmla="*/ 4062412 w 6703452"/>
              <a:gd name="connsiteY680" fmla="*/ 3795803 h 6099980"/>
              <a:gd name="connsiteX681" fmla="*/ 4066224 w 6703452"/>
              <a:gd name="connsiteY681" fmla="*/ 3787231 h 6099980"/>
              <a:gd name="connsiteX682" fmla="*/ 4074796 w 6703452"/>
              <a:gd name="connsiteY682" fmla="*/ 3765323 h 6099980"/>
              <a:gd name="connsiteX683" fmla="*/ 4100512 w 6703452"/>
              <a:gd name="connsiteY683" fmla="*/ 3702458 h 6099980"/>
              <a:gd name="connsiteX684" fmla="*/ 4127184 w 6703452"/>
              <a:gd name="connsiteY684" fmla="*/ 3648166 h 6099980"/>
              <a:gd name="connsiteX685" fmla="*/ 4131944 w 6703452"/>
              <a:gd name="connsiteY685" fmla="*/ 3622448 h 6099980"/>
              <a:gd name="connsiteX686" fmla="*/ 4090036 w 6703452"/>
              <a:gd name="connsiteY686" fmla="*/ 3713888 h 6099980"/>
              <a:gd name="connsiteX687" fmla="*/ 4071938 w 6703452"/>
              <a:gd name="connsiteY687" fmla="*/ 3759608 h 6099980"/>
              <a:gd name="connsiteX688" fmla="*/ 4060508 w 6703452"/>
              <a:gd name="connsiteY688" fmla="*/ 3789136 h 6099980"/>
              <a:gd name="connsiteX689" fmla="*/ 4048124 w 6703452"/>
              <a:gd name="connsiteY689" fmla="*/ 3826283 h 6099980"/>
              <a:gd name="connsiteX690" fmla="*/ 4061460 w 6703452"/>
              <a:gd name="connsiteY690" fmla="*/ 3784373 h 6099980"/>
              <a:gd name="connsiteX691" fmla="*/ 4074796 w 6703452"/>
              <a:gd name="connsiteY691" fmla="*/ 3748178 h 6099980"/>
              <a:gd name="connsiteX692" fmla="*/ 4096704 w 6703452"/>
              <a:gd name="connsiteY692" fmla="*/ 3690076 h 6099980"/>
              <a:gd name="connsiteX693" fmla="*/ 4130040 w 6703452"/>
              <a:gd name="connsiteY693" fmla="*/ 3607208 h 6099980"/>
              <a:gd name="connsiteX694" fmla="*/ 4146232 w 6703452"/>
              <a:gd name="connsiteY694" fmla="*/ 3571013 h 6099980"/>
              <a:gd name="connsiteX695" fmla="*/ 4165284 w 6703452"/>
              <a:gd name="connsiteY695" fmla="*/ 3531961 h 6099980"/>
              <a:gd name="connsiteX696" fmla="*/ 4192904 w 6703452"/>
              <a:gd name="connsiteY696" fmla="*/ 3485288 h 6099980"/>
              <a:gd name="connsiteX697" fmla="*/ 4231958 w 6703452"/>
              <a:gd name="connsiteY697" fmla="*/ 3426233 h 6099980"/>
              <a:gd name="connsiteX698" fmla="*/ 4265296 w 6703452"/>
              <a:gd name="connsiteY698" fmla="*/ 3392896 h 6099980"/>
              <a:gd name="connsiteX699" fmla="*/ 4289108 w 6703452"/>
              <a:gd name="connsiteY699" fmla="*/ 3358606 h 6099980"/>
              <a:gd name="connsiteX700" fmla="*/ 4318636 w 6703452"/>
              <a:gd name="connsiteY700" fmla="*/ 3317648 h 6099980"/>
              <a:gd name="connsiteX701" fmla="*/ 4370070 w 6703452"/>
              <a:gd name="connsiteY701" fmla="*/ 3249068 h 6099980"/>
              <a:gd name="connsiteX702" fmla="*/ 4343400 w 6703452"/>
              <a:gd name="connsiteY702" fmla="*/ 3272881 h 6099980"/>
              <a:gd name="connsiteX703" fmla="*/ 4438652 w 6703452"/>
              <a:gd name="connsiteY703" fmla="*/ 3160486 h 6099980"/>
              <a:gd name="connsiteX704" fmla="*/ 4543426 w 6703452"/>
              <a:gd name="connsiteY704" fmla="*/ 3039518 h 6099980"/>
              <a:gd name="connsiteX705" fmla="*/ 4481544 w 6703452"/>
              <a:gd name="connsiteY705" fmla="*/ 3107161 h 6099980"/>
              <a:gd name="connsiteX706" fmla="*/ 4481166 w 6703452"/>
              <a:gd name="connsiteY706" fmla="*/ 3107607 h 6099980"/>
              <a:gd name="connsiteX707" fmla="*/ 4519674 w 6703452"/>
              <a:gd name="connsiteY707" fmla="*/ 3061768 h 6099980"/>
              <a:gd name="connsiteX708" fmla="*/ 4626292 w 6703452"/>
              <a:gd name="connsiteY708" fmla="*/ 2946173 h 6099980"/>
              <a:gd name="connsiteX709" fmla="*/ 4694992 w 6703452"/>
              <a:gd name="connsiteY709" fmla="*/ 2877712 h 6099980"/>
              <a:gd name="connsiteX710" fmla="*/ 4884420 w 6703452"/>
              <a:gd name="connsiteY710" fmla="*/ 2855686 h 6099980"/>
              <a:gd name="connsiteX711" fmla="*/ 4831080 w 6703452"/>
              <a:gd name="connsiteY711" fmla="*/ 2905216 h 6099980"/>
              <a:gd name="connsiteX712" fmla="*/ 4884420 w 6703452"/>
              <a:gd name="connsiteY712" fmla="*/ 2855686 h 6099980"/>
              <a:gd name="connsiteX713" fmla="*/ 1596706 w 6703452"/>
              <a:gd name="connsiteY713" fmla="*/ 2840767 h 6099980"/>
              <a:gd name="connsiteX714" fmla="*/ 1585912 w 6703452"/>
              <a:gd name="connsiteY714" fmla="*/ 2864258 h 6099980"/>
              <a:gd name="connsiteX715" fmla="*/ 1584198 w 6703452"/>
              <a:gd name="connsiteY715" fmla="*/ 2868221 h 6099980"/>
              <a:gd name="connsiteX716" fmla="*/ 1588770 w 6703452"/>
              <a:gd name="connsiteY716" fmla="*/ 2856638 h 6099980"/>
              <a:gd name="connsiteX717" fmla="*/ 4750140 w 6703452"/>
              <a:gd name="connsiteY717" fmla="*/ 2825544 h 6099980"/>
              <a:gd name="connsiteX718" fmla="*/ 4707740 w 6703452"/>
              <a:gd name="connsiteY718" fmla="*/ 2865653 h 6099980"/>
              <a:gd name="connsiteX719" fmla="*/ 4728390 w 6703452"/>
              <a:gd name="connsiteY719" fmla="*/ 2845357 h 6099980"/>
              <a:gd name="connsiteX720" fmla="*/ 1605916 w 6703452"/>
              <a:gd name="connsiteY720" fmla="*/ 2822348 h 6099980"/>
              <a:gd name="connsiteX721" fmla="*/ 1596706 w 6703452"/>
              <a:gd name="connsiteY721" fmla="*/ 2840767 h 6099980"/>
              <a:gd name="connsiteX722" fmla="*/ 1602106 w 6703452"/>
              <a:gd name="connsiteY722" fmla="*/ 2829015 h 6099980"/>
              <a:gd name="connsiteX723" fmla="*/ 1683068 w 6703452"/>
              <a:gd name="connsiteY723" fmla="*/ 2771865 h 6099980"/>
              <a:gd name="connsiteX724" fmla="*/ 1670684 w 6703452"/>
              <a:gd name="connsiteY724" fmla="*/ 2790915 h 6099980"/>
              <a:gd name="connsiteX725" fmla="*/ 1660208 w 6703452"/>
              <a:gd name="connsiteY725" fmla="*/ 2810918 h 6099980"/>
              <a:gd name="connsiteX726" fmla="*/ 1644016 w 6703452"/>
              <a:gd name="connsiteY726" fmla="*/ 2840445 h 6099980"/>
              <a:gd name="connsiteX727" fmla="*/ 1652588 w 6703452"/>
              <a:gd name="connsiteY727" fmla="*/ 2819490 h 6099980"/>
              <a:gd name="connsiteX728" fmla="*/ 1667828 w 6703452"/>
              <a:gd name="connsiteY728" fmla="*/ 2794725 h 6099980"/>
              <a:gd name="connsiteX729" fmla="*/ 1683068 w 6703452"/>
              <a:gd name="connsiteY729" fmla="*/ 2771865 h 6099980"/>
              <a:gd name="connsiteX730" fmla="*/ 1724026 w 6703452"/>
              <a:gd name="connsiteY730" fmla="*/ 2753768 h 6099980"/>
              <a:gd name="connsiteX731" fmla="*/ 1697526 w 6703452"/>
              <a:gd name="connsiteY731" fmla="*/ 2795161 h 6099980"/>
              <a:gd name="connsiteX732" fmla="*/ 1703070 w 6703452"/>
              <a:gd name="connsiteY732" fmla="*/ 2786153 h 6099980"/>
              <a:gd name="connsiteX733" fmla="*/ 1724026 w 6703452"/>
              <a:gd name="connsiteY733" fmla="*/ 2753768 h 6099980"/>
              <a:gd name="connsiteX734" fmla="*/ 1706850 w 6703452"/>
              <a:gd name="connsiteY734" fmla="*/ 2740120 h 6099980"/>
              <a:gd name="connsiteX735" fmla="*/ 1687830 w 6703452"/>
              <a:gd name="connsiteY735" fmla="*/ 2771865 h 6099980"/>
              <a:gd name="connsiteX736" fmla="*/ 1660208 w 6703452"/>
              <a:gd name="connsiteY736" fmla="*/ 2824252 h 6099980"/>
              <a:gd name="connsiteX737" fmla="*/ 1670684 w 6703452"/>
              <a:gd name="connsiteY737" fmla="*/ 2798535 h 6099980"/>
              <a:gd name="connsiteX738" fmla="*/ 1701164 w 6703452"/>
              <a:gd name="connsiteY738" fmla="*/ 2746148 h 6099980"/>
              <a:gd name="connsiteX739" fmla="*/ 1706850 w 6703452"/>
              <a:gd name="connsiteY739" fmla="*/ 2740120 h 6099980"/>
              <a:gd name="connsiteX740" fmla="*/ 1751648 w 6703452"/>
              <a:gd name="connsiteY740" fmla="*/ 2718525 h 6099980"/>
              <a:gd name="connsiteX741" fmla="*/ 1573530 w 6703452"/>
              <a:gd name="connsiteY741" fmla="*/ 3103335 h 6099980"/>
              <a:gd name="connsiteX742" fmla="*/ 1564004 w 6703452"/>
              <a:gd name="connsiteY742" fmla="*/ 3109050 h 6099980"/>
              <a:gd name="connsiteX743" fmla="*/ 1587818 w 6703452"/>
              <a:gd name="connsiteY743" fmla="*/ 3042375 h 6099980"/>
              <a:gd name="connsiteX744" fmla="*/ 1591628 w 6703452"/>
              <a:gd name="connsiteY744" fmla="*/ 3022373 h 6099980"/>
              <a:gd name="connsiteX745" fmla="*/ 1561148 w 6703452"/>
              <a:gd name="connsiteY745" fmla="*/ 3111908 h 6099980"/>
              <a:gd name="connsiteX746" fmla="*/ 1557338 w 6703452"/>
              <a:gd name="connsiteY746" fmla="*/ 3103335 h 6099980"/>
              <a:gd name="connsiteX747" fmla="*/ 1591628 w 6703452"/>
              <a:gd name="connsiteY747" fmla="*/ 3009038 h 6099980"/>
              <a:gd name="connsiteX748" fmla="*/ 1613194 w 6703452"/>
              <a:gd name="connsiteY748" fmla="*/ 2952781 h 6099980"/>
              <a:gd name="connsiteX749" fmla="*/ 1614464 w 6703452"/>
              <a:gd name="connsiteY749" fmla="*/ 2945360 h 6099980"/>
              <a:gd name="connsiteX750" fmla="*/ 1618894 w 6703452"/>
              <a:gd name="connsiteY750" fmla="*/ 2936648 h 6099980"/>
              <a:gd name="connsiteX751" fmla="*/ 1632584 w 6703452"/>
              <a:gd name="connsiteY751" fmla="*/ 2910930 h 6099980"/>
              <a:gd name="connsiteX752" fmla="*/ 1675092 w 6703452"/>
              <a:gd name="connsiteY752" fmla="*/ 2830206 h 6099980"/>
              <a:gd name="connsiteX753" fmla="*/ 1697526 w 6703452"/>
              <a:gd name="connsiteY753" fmla="*/ 2795161 h 6099980"/>
              <a:gd name="connsiteX754" fmla="*/ 1687830 w 6703452"/>
              <a:gd name="connsiteY754" fmla="*/ 2810918 h 6099980"/>
              <a:gd name="connsiteX755" fmla="*/ 1674496 w 6703452"/>
              <a:gd name="connsiteY755" fmla="*/ 2835683 h 6099980"/>
              <a:gd name="connsiteX756" fmla="*/ 1661160 w 6703452"/>
              <a:gd name="connsiteY756" fmla="*/ 2860448 h 6099980"/>
              <a:gd name="connsiteX757" fmla="*/ 1654492 w 6703452"/>
              <a:gd name="connsiteY757" fmla="*/ 2872830 h 6099980"/>
              <a:gd name="connsiteX758" fmla="*/ 1647826 w 6703452"/>
              <a:gd name="connsiteY758" fmla="*/ 2886165 h 6099980"/>
              <a:gd name="connsiteX759" fmla="*/ 1618298 w 6703452"/>
              <a:gd name="connsiteY759" fmla="*/ 2943315 h 6099980"/>
              <a:gd name="connsiteX760" fmla="*/ 1609726 w 6703452"/>
              <a:gd name="connsiteY760" fmla="*/ 2977605 h 6099980"/>
              <a:gd name="connsiteX761" fmla="*/ 1623060 w 6703452"/>
              <a:gd name="connsiteY761" fmla="*/ 2948078 h 6099980"/>
              <a:gd name="connsiteX762" fmla="*/ 1638300 w 6703452"/>
              <a:gd name="connsiteY762" fmla="*/ 2916645 h 6099980"/>
              <a:gd name="connsiteX763" fmla="*/ 1671638 w 6703452"/>
              <a:gd name="connsiteY763" fmla="*/ 2849970 h 6099980"/>
              <a:gd name="connsiteX764" fmla="*/ 1689736 w 6703452"/>
              <a:gd name="connsiteY764" fmla="*/ 2815680 h 6099980"/>
              <a:gd name="connsiteX765" fmla="*/ 1694498 w 6703452"/>
              <a:gd name="connsiteY765" fmla="*/ 2807108 h 6099980"/>
              <a:gd name="connsiteX766" fmla="*/ 1699260 w 6703452"/>
              <a:gd name="connsiteY766" fmla="*/ 2798535 h 6099980"/>
              <a:gd name="connsiteX767" fmla="*/ 1709738 w 6703452"/>
              <a:gd name="connsiteY767" fmla="*/ 2782343 h 6099980"/>
              <a:gd name="connsiteX768" fmla="*/ 1729740 w 6703452"/>
              <a:gd name="connsiteY768" fmla="*/ 2749958 h 6099980"/>
              <a:gd name="connsiteX769" fmla="*/ 1751648 w 6703452"/>
              <a:gd name="connsiteY769" fmla="*/ 2718525 h 6099980"/>
              <a:gd name="connsiteX770" fmla="*/ 4980842 w 6703452"/>
              <a:gd name="connsiteY770" fmla="*/ 2703256 h 6099980"/>
              <a:gd name="connsiteX771" fmla="*/ 4978320 w 6703452"/>
              <a:gd name="connsiteY771" fmla="*/ 2704955 h 6099980"/>
              <a:gd name="connsiteX772" fmla="*/ 4979434 w 6703452"/>
              <a:gd name="connsiteY772" fmla="*/ 2704119 h 6099980"/>
              <a:gd name="connsiteX773" fmla="*/ 5173980 w 6703452"/>
              <a:gd name="connsiteY773" fmla="*/ 2606131 h 6099980"/>
              <a:gd name="connsiteX774" fmla="*/ 5147312 w 6703452"/>
              <a:gd name="connsiteY774" fmla="*/ 2616608 h 6099980"/>
              <a:gd name="connsiteX775" fmla="*/ 5119688 w 6703452"/>
              <a:gd name="connsiteY775" fmla="*/ 2627086 h 6099980"/>
              <a:gd name="connsiteX776" fmla="*/ 5156836 w 6703452"/>
              <a:gd name="connsiteY776" fmla="*/ 2617561 h 6099980"/>
              <a:gd name="connsiteX777" fmla="*/ 5173980 w 6703452"/>
              <a:gd name="connsiteY777" fmla="*/ 2606131 h 6099980"/>
              <a:gd name="connsiteX778" fmla="*/ 5787392 w 6703452"/>
              <a:gd name="connsiteY778" fmla="*/ 2514690 h 6099980"/>
              <a:gd name="connsiteX779" fmla="*/ 5769292 w 6703452"/>
              <a:gd name="connsiteY779" fmla="*/ 2521358 h 6099980"/>
              <a:gd name="connsiteX780" fmla="*/ 5787392 w 6703452"/>
              <a:gd name="connsiteY780" fmla="*/ 2514690 h 6099980"/>
              <a:gd name="connsiteX781" fmla="*/ 5341620 w 6703452"/>
              <a:gd name="connsiteY781" fmla="*/ 2483258 h 6099980"/>
              <a:gd name="connsiteX782" fmla="*/ 5312092 w 6703452"/>
              <a:gd name="connsiteY782" fmla="*/ 2494688 h 6099980"/>
              <a:gd name="connsiteX783" fmla="*/ 5178744 w 6703452"/>
              <a:gd name="connsiteY783" fmla="*/ 2542313 h 6099980"/>
              <a:gd name="connsiteX784" fmla="*/ 5136832 w 6703452"/>
              <a:gd name="connsiteY784" fmla="*/ 2558505 h 6099980"/>
              <a:gd name="connsiteX785" fmla="*/ 5103496 w 6703452"/>
              <a:gd name="connsiteY785" fmla="*/ 2574698 h 6099980"/>
              <a:gd name="connsiteX786" fmla="*/ 5068252 w 6703452"/>
              <a:gd name="connsiteY786" fmla="*/ 2592796 h 6099980"/>
              <a:gd name="connsiteX787" fmla="*/ 5048250 w 6703452"/>
              <a:gd name="connsiteY787" fmla="*/ 2603273 h 6099980"/>
              <a:gd name="connsiteX788" fmla="*/ 5026344 w 6703452"/>
              <a:gd name="connsiteY788" fmla="*/ 2615655 h 6099980"/>
              <a:gd name="connsiteX789" fmla="*/ 5001578 w 6703452"/>
              <a:gd name="connsiteY789" fmla="*/ 2628990 h 6099980"/>
              <a:gd name="connsiteX790" fmla="*/ 4973004 w 6703452"/>
              <a:gd name="connsiteY790" fmla="*/ 2645183 h 6099980"/>
              <a:gd name="connsiteX791" fmla="*/ 5013008 w 6703452"/>
              <a:gd name="connsiteY791" fmla="*/ 2618513 h 6099980"/>
              <a:gd name="connsiteX792" fmla="*/ 5040630 w 6703452"/>
              <a:gd name="connsiteY792" fmla="*/ 2601368 h 6099980"/>
              <a:gd name="connsiteX793" fmla="*/ 5072064 w 6703452"/>
              <a:gd name="connsiteY793" fmla="*/ 2582318 h 6099980"/>
              <a:gd name="connsiteX794" fmla="*/ 5093018 w 6703452"/>
              <a:gd name="connsiteY794" fmla="*/ 2568983 h 6099980"/>
              <a:gd name="connsiteX795" fmla="*/ 5134928 w 6703452"/>
              <a:gd name="connsiteY795" fmla="*/ 2547075 h 6099980"/>
              <a:gd name="connsiteX796" fmla="*/ 5101592 w 6703452"/>
              <a:gd name="connsiteY796" fmla="*/ 2560411 h 6099980"/>
              <a:gd name="connsiteX797" fmla="*/ 5154930 w 6703452"/>
              <a:gd name="connsiteY797" fmla="*/ 2536598 h 6099980"/>
              <a:gd name="connsiteX798" fmla="*/ 5178744 w 6703452"/>
              <a:gd name="connsiteY798" fmla="*/ 2532788 h 6099980"/>
              <a:gd name="connsiteX799" fmla="*/ 5341620 w 6703452"/>
              <a:gd name="connsiteY799" fmla="*/ 2483258 h 6099980"/>
              <a:gd name="connsiteX800" fmla="*/ 1901608 w 6703452"/>
              <a:gd name="connsiteY800" fmla="*/ 2454802 h 6099980"/>
              <a:gd name="connsiteX801" fmla="*/ 1876426 w 6703452"/>
              <a:gd name="connsiteY801" fmla="*/ 2479447 h 6099980"/>
              <a:gd name="connsiteX802" fmla="*/ 1900240 w 6703452"/>
              <a:gd name="connsiteY802" fmla="*/ 2455635 h 6099980"/>
              <a:gd name="connsiteX803" fmla="*/ 1901608 w 6703452"/>
              <a:gd name="connsiteY803" fmla="*/ 2454802 h 6099980"/>
              <a:gd name="connsiteX804" fmla="*/ 5862324 w 6703452"/>
              <a:gd name="connsiteY804" fmla="*/ 2445947 h 6099980"/>
              <a:gd name="connsiteX805" fmla="*/ 5816918 w 6703452"/>
              <a:gd name="connsiteY805" fmla="*/ 2461351 h 6099980"/>
              <a:gd name="connsiteX806" fmla="*/ 5770246 w 6703452"/>
              <a:gd name="connsiteY806" fmla="*/ 2474686 h 6099980"/>
              <a:gd name="connsiteX807" fmla="*/ 5719764 w 6703452"/>
              <a:gd name="connsiteY807" fmla="*/ 2487068 h 6099980"/>
              <a:gd name="connsiteX808" fmla="*/ 5700712 w 6703452"/>
              <a:gd name="connsiteY808" fmla="*/ 2493736 h 6099980"/>
              <a:gd name="connsiteX809" fmla="*/ 5745480 w 6703452"/>
              <a:gd name="connsiteY809" fmla="*/ 2488973 h 6099980"/>
              <a:gd name="connsiteX810" fmla="*/ 5694046 w 6703452"/>
              <a:gd name="connsiteY810" fmla="*/ 2498498 h 6099980"/>
              <a:gd name="connsiteX811" fmla="*/ 5660708 w 6703452"/>
              <a:gd name="connsiteY811" fmla="*/ 2508023 h 6099980"/>
              <a:gd name="connsiteX812" fmla="*/ 5571172 w 6703452"/>
              <a:gd name="connsiteY812" fmla="*/ 2529931 h 6099980"/>
              <a:gd name="connsiteX813" fmla="*/ 5617846 w 6703452"/>
              <a:gd name="connsiteY813" fmla="*/ 2524216 h 6099980"/>
              <a:gd name="connsiteX814" fmla="*/ 5708332 w 6703452"/>
              <a:gd name="connsiteY814" fmla="*/ 2504213 h 6099980"/>
              <a:gd name="connsiteX815" fmla="*/ 5746432 w 6703452"/>
              <a:gd name="connsiteY815" fmla="*/ 2491831 h 6099980"/>
              <a:gd name="connsiteX816" fmla="*/ 5796916 w 6703452"/>
              <a:gd name="connsiteY816" fmla="*/ 2475638 h 6099980"/>
              <a:gd name="connsiteX817" fmla="*/ 5862638 w 6703452"/>
              <a:gd name="connsiteY817" fmla="*/ 2447063 h 6099980"/>
              <a:gd name="connsiteX818" fmla="*/ 5862324 w 6703452"/>
              <a:gd name="connsiteY818" fmla="*/ 2445947 h 6099980"/>
              <a:gd name="connsiteX819" fmla="*/ 5748338 w 6703452"/>
              <a:gd name="connsiteY819" fmla="*/ 2415630 h 6099980"/>
              <a:gd name="connsiteX820" fmla="*/ 5694046 w 6703452"/>
              <a:gd name="connsiteY820" fmla="*/ 2430870 h 6099980"/>
              <a:gd name="connsiteX821" fmla="*/ 5748338 w 6703452"/>
              <a:gd name="connsiteY821" fmla="*/ 2415630 h 6099980"/>
              <a:gd name="connsiteX822" fmla="*/ 5732146 w 6703452"/>
              <a:gd name="connsiteY822" fmla="*/ 2404200 h 6099980"/>
              <a:gd name="connsiteX823" fmla="*/ 5662612 w 6703452"/>
              <a:gd name="connsiteY823" fmla="*/ 2423250 h 6099980"/>
              <a:gd name="connsiteX824" fmla="*/ 5647372 w 6703452"/>
              <a:gd name="connsiteY824" fmla="*/ 2425155 h 6099980"/>
              <a:gd name="connsiteX825" fmla="*/ 5682616 w 6703452"/>
              <a:gd name="connsiteY825" fmla="*/ 2416583 h 6099980"/>
              <a:gd name="connsiteX826" fmla="*/ 5717858 w 6703452"/>
              <a:gd name="connsiteY826" fmla="*/ 2407058 h 6099980"/>
              <a:gd name="connsiteX827" fmla="*/ 2229804 w 6703452"/>
              <a:gd name="connsiteY827" fmla="*/ 2291806 h 6099980"/>
              <a:gd name="connsiteX828" fmla="*/ 2230092 w 6703452"/>
              <a:gd name="connsiteY828" fmla="*/ 2292061 h 6099980"/>
              <a:gd name="connsiteX829" fmla="*/ 2229804 w 6703452"/>
              <a:gd name="connsiteY829" fmla="*/ 2292163 h 6099980"/>
              <a:gd name="connsiteX830" fmla="*/ 2229804 w 6703452"/>
              <a:gd name="connsiteY830" fmla="*/ 2291806 h 6099980"/>
              <a:gd name="connsiteX831" fmla="*/ 2486978 w 6703452"/>
              <a:gd name="connsiteY831" fmla="*/ 2268945 h 6099980"/>
              <a:gd name="connsiteX832" fmla="*/ 2477452 w 6703452"/>
              <a:gd name="connsiteY832" fmla="*/ 2270850 h 6099980"/>
              <a:gd name="connsiteX833" fmla="*/ 2475548 w 6703452"/>
              <a:gd name="connsiteY833" fmla="*/ 2270850 h 6099980"/>
              <a:gd name="connsiteX834" fmla="*/ 3027998 w 6703452"/>
              <a:gd name="connsiteY834" fmla="*/ 2214653 h 6099980"/>
              <a:gd name="connsiteX835" fmla="*/ 3023236 w 6703452"/>
              <a:gd name="connsiteY835" fmla="*/ 2216558 h 6099980"/>
              <a:gd name="connsiteX836" fmla="*/ 3027762 w 6703452"/>
              <a:gd name="connsiteY836" fmla="*/ 2214702 h 6099980"/>
              <a:gd name="connsiteX837" fmla="*/ 3076368 w 6703452"/>
              <a:gd name="connsiteY837" fmla="*/ 2211539 h 6099980"/>
              <a:gd name="connsiteX838" fmla="*/ 3046096 w 6703452"/>
              <a:gd name="connsiteY838" fmla="*/ 2223226 h 6099980"/>
              <a:gd name="connsiteX839" fmla="*/ 3060384 w 6703452"/>
              <a:gd name="connsiteY839" fmla="*/ 2219416 h 6099980"/>
              <a:gd name="connsiteX840" fmla="*/ 3048952 w 6703452"/>
              <a:gd name="connsiteY840" fmla="*/ 2223226 h 6099980"/>
              <a:gd name="connsiteX841" fmla="*/ 3025140 w 6703452"/>
              <a:gd name="connsiteY841" fmla="*/ 2229893 h 6099980"/>
              <a:gd name="connsiteX842" fmla="*/ 2928938 w 6703452"/>
              <a:gd name="connsiteY842" fmla="*/ 2249896 h 6099980"/>
              <a:gd name="connsiteX843" fmla="*/ 2815592 w 6703452"/>
              <a:gd name="connsiteY843" fmla="*/ 2257516 h 6099980"/>
              <a:gd name="connsiteX844" fmla="*/ 2770824 w 6703452"/>
              <a:gd name="connsiteY844" fmla="*/ 2255611 h 6099980"/>
              <a:gd name="connsiteX845" fmla="*/ 2939416 w 6703452"/>
              <a:gd name="connsiteY845" fmla="*/ 2243228 h 6099980"/>
              <a:gd name="connsiteX846" fmla="*/ 3047048 w 6703452"/>
              <a:gd name="connsiteY846" fmla="*/ 2217511 h 6099980"/>
              <a:gd name="connsiteX847" fmla="*/ 3076368 w 6703452"/>
              <a:gd name="connsiteY847" fmla="*/ 2211539 h 6099980"/>
              <a:gd name="connsiteX848" fmla="*/ 3114676 w 6703452"/>
              <a:gd name="connsiteY848" fmla="*/ 2200365 h 6099980"/>
              <a:gd name="connsiteX849" fmla="*/ 3033712 w 6703452"/>
              <a:gd name="connsiteY849" fmla="*/ 2231798 h 6099980"/>
              <a:gd name="connsiteX850" fmla="*/ 3114676 w 6703452"/>
              <a:gd name="connsiteY850" fmla="*/ 2200365 h 6099980"/>
              <a:gd name="connsiteX851" fmla="*/ 3124570 w 6703452"/>
              <a:gd name="connsiteY851" fmla="*/ 2194592 h 6099980"/>
              <a:gd name="connsiteX852" fmla="*/ 3117532 w 6703452"/>
              <a:gd name="connsiteY852" fmla="*/ 2198461 h 6099980"/>
              <a:gd name="connsiteX853" fmla="*/ 3094672 w 6703452"/>
              <a:gd name="connsiteY853" fmla="*/ 2207986 h 6099980"/>
              <a:gd name="connsiteX854" fmla="*/ 3071812 w 6703452"/>
              <a:gd name="connsiteY854" fmla="*/ 2215606 h 6099980"/>
              <a:gd name="connsiteX855" fmla="*/ 3060384 w 6703452"/>
              <a:gd name="connsiteY855" fmla="*/ 2219416 h 6099980"/>
              <a:gd name="connsiteX856" fmla="*/ 3073718 w 6703452"/>
              <a:gd name="connsiteY856" fmla="*/ 2214653 h 6099980"/>
              <a:gd name="connsiteX857" fmla="*/ 3096578 w 6703452"/>
              <a:gd name="connsiteY857" fmla="*/ 2207033 h 6099980"/>
              <a:gd name="connsiteX858" fmla="*/ 3167080 w 6703452"/>
              <a:gd name="connsiteY858" fmla="*/ 2171224 h 6099980"/>
              <a:gd name="connsiteX859" fmla="*/ 3153728 w 6703452"/>
              <a:gd name="connsiteY859" fmla="*/ 2179292 h 6099980"/>
              <a:gd name="connsiteX860" fmla="*/ 3130868 w 6703452"/>
              <a:gd name="connsiteY860" fmla="*/ 2191793 h 6099980"/>
              <a:gd name="connsiteX861" fmla="*/ 3124570 w 6703452"/>
              <a:gd name="connsiteY861" fmla="*/ 2194592 h 6099980"/>
              <a:gd name="connsiteX862" fmla="*/ 6288168 w 6703452"/>
              <a:gd name="connsiteY862" fmla="*/ 2109758 h 6099980"/>
              <a:gd name="connsiteX863" fmla="*/ 6282692 w 6703452"/>
              <a:gd name="connsiteY863" fmla="*/ 2128927 h 6099980"/>
              <a:gd name="connsiteX864" fmla="*/ 6245544 w 6703452"/>
              <a:gd name="connsiteY864" fmla="*/ 2204175 h 6099980"/>
              <a:gd name="connsiteX865" fmla="*/ 6280786 w 6703452"/>
              <a:gd name="connsiteY865" fmla="*/ 2127975 h 6099980"/>
              <a:gd name="connsiteX866" fmla="*/ 6248400 w 6703452"/>
              <a:gd name="connsiteY866" fmla="*/ 2192745 h 6099980"/>
              <a:gd name="connsiteX867" fmla="*/ 6237924 w 6703452"/>
              <a:gd name="connsiteY867" fmla="*/ 2208937 h 6099980"/>
              <a:gd name="connsiteX868" fmla="*/ 6224588 w 6703452"/>
              <a:gd name="connsiteY868" fmla="*/ 2225130 h 6099980"/>
              <a:gd name="connsiteX869" fmla="*/ 6286500 w 6703452"/>
              <a:gd name="connsiteY869" fmla="*/ 2109877 h 6099980"/>
              <a:gd name="connsiteX870" fmla="*/ 6288168 w 6703452"/>
              <a:gd name="connsiteY870" fmla="*/ 2109758 h 6099980"/>
              <a:gd name="connsiteX871" fmla="*/ 6252212 w 6703452"/>
              <a:gd name="connsiteY871" fmla="*/ 1935571 h 6099980"/>
              <a:gd name="connsiteX872" fmla="*/ 6243638 w 6703452"/>
              <a:gd name="connsiteY872" fmla="*/ 2045108 h 6099980"/>
              <a:gd name="connsiteX873" fmla="*/ 6250304 w 6703452"/>
              <a:gd name="connsiteY873" fmla="*/ 2027963 h 6099980"/>
              <a:gd name="connsiteX874" fmla="*/ 6150292 w 6703452"/>
              <a:gd name="connsiteY874" fmla="*/ 2224178 h 6099980"/>
              <a:gd name="connsiteX875" fmla="*/ 5980748 w 6703452"/>
              <a:gd name="connsiteY875" fmla="*/ 2363243 h 6099980"/>
              <a:gd name="connsiteX876" fmla="*/ 6121718 w 6703452"/>
              <a:gd name="connsiteY876" fmla="*/ 2264183 h 6099980"/>
              <a:gd name="connsiteX877" fmla="*/ 6187440 w 6703452"/>
              <a:gd name="connsiteY877" fmla="*/ 2197508 h 6099980"/>
              <a:gd name="connsiteX878" fmla="*/ 6190298 w 6703452"/>
              <a:gd name="connsiteY878" fmla="*/ 2198461 h 6099980"/>
              <a:gd name="connsiteX879" fmla="*/ 6168392 w 6703452"/>
              <a:gd name="connsiteY879" fmla="*/ 2230846 h 6099980"/>
              <a:gd name="connsiteX880" fmla="*/ 6110288 w 6703452"/>
              <a:gd name="connsiteY880" fmla="*/ 2293711 h 6099980"/>
              <a:gd name="connsiteX881" fmla="*/ 5999798 w 6703452"/>
              <a:gd name="connsiteY881" fmla="*/ 2377531 h 6099980"/>
              <a:gd name="connsiteX882" fmla="*/ 5975032 w 6703452"/>
              <a:gd name="connsiteY882" fmla="*/ 2392771 h 6099980"/>
              <a:gd name="connsiteX883" fmla="*/ 6069330 w 6703452"/>
              <a:gd name="connsiteY883" fmla="*/ 2330858 h 6099980"/>
              <a:gd name="connsiteX884" fmla="*/ 6170296 w 6703452"/>
              <a:gd name="connsiteY884" fmla="*/ 2232751 h 6099980"/>
              <a:gd name="connsiteX885" fmla="*/ 6214112 w 6703452"/>
              <a:gd name="connsiteY885" fmla="*/ 2162266 h 6099980"/>
              <a:gd name="connsiteX886" fmla="*/ 6250304 w 6703452"/>
              <a:gd name="connsiteY886" fmla="*/ 2062253 h 6099980"/>
              <a:gd name="connsiteX887" fmla="*/ 6256972 w 6703452"/>
              <a:gd name="connsiteY887" fmla="*/ 1971765 h 6099980"/>
              <a:gd name="connsiteX888" fmla="*/ 6256020 w 6703452"/>
              <a:gd name="connsiteY888" fmla="*/ 1956526 h 6099980"/>
              <a:gd name="connsiteX889" fmla="*/ 6254116 w 6703452"/>
              <a:gd name="connsiteY889" fmla="*/ 1945096 h 6099980"/>
              <a:gd name="connsiteX890" fmla="*/ 6252212 w 6703452"/>
              <a:gd name="connsiteY890" fmla="*/ 1935571 h 6099980"/>
              <a:gd name="connsiteX891" fmla="*/ 6187440 w 6703452"/>
              <a:gd name="connsiteY891" fmla="*/ 1898422 h 6099980"/>
              <a:gd name="connsiteX892" fmla="*/ 6193156 w 6703452"/>
              <a:gd name="connsiteY892" fmla="*/ 1919377 h 6099980"/>
              <a:gd name="connsiteX893" fmla="*/ 6196966 w 6703452"/>
              <a:gd name="connsiteY893" fmla="*/ 1941285 h 6099980"/>
              <a:gd name="connsiteX894" fmla="*/ 6195060 w 6703452"/>
              <a:gd name="connsiteY894" fmla="*/ 1952714 h 6099980"/>
              <a:gd name="connsiteX895" fmla="*/ 6187440 w 6703452"/>
              <a:gd name="connsiteY895" fmla="*/ 1898422 h 6099980"/>
              <a:gd name="connsiteX896" fmla="*/ 6250304 w 6703452"/>
              <a:gd name="connsiteY896" fmla="*/ 1843178 h 6099980"/>
              <a:gd name="connsiteX897" fmla="*/ 6272212 w 6703452"/>
              <a:gd name="connsiteY897" fmla="*/ 1932713 h 6099980"/>
              <a:gd name="connsiteX898" fmla="*/ 6273166 w 6703452"/>
              <a:gd name="connsiteY898" fmla="*/ 1921283 h 6099980"/>
              <a:gd name="connsiteX899" fmla="*/ 6271260 w 6703452"/>
              <a:gd name="connsiteY899" fmla="*/ 1906043 h 6099980"/>
              <a:gd name="connsiteX900" fmla="*/ 6268404 w 6703452"/>
              <a:gd name="connsiteY900" fmla="*/ 1893661 h 6099980"/>
              <a:gd name="connsiteX901" fmla="*/ 6263640 w 6703452"/>
              <a:gd name="connsiteY901" fmla="*/ 1874611 h 6099980"/>
              <a:gd name="connsiteX902" fmla="*/ 6256972 w 6703452"/>
              <a:gd name="connsiteY902" fmla="*/ 1854608 h 6099980"/>
              <a:gd name="connsiteX903" fmla="*/ 6250304 w 6703452"/>
              <a:gd name="connsiteY903" fmla="*/ 1843178 h 6099980"/>
              <a:gd name="connsiteX904" fmla="*/ 6075676 w 6703452"/>
              <a:gd name="connsiteY904" fmla="*/ 1603433 h 6099980"/>
              <a:gd name="connsiteX905" fmla="*/ 6082556 w 6703452"/>
              <a:gd name="connsiteY905" fmla="*/ 1617687 h 6099980"/>
              <a:gd name="connsiteX906" fmla="*/ 6081922 w 6703452"/>
              <a:gd name="connsiteY906" fmla="*/ 1617167 h 6099980"/>
              <a:gd name="connsiteX907" fmla="*/ 6073968 w 6703452"/>
              <a:gd name="connsiteY907" fmla="*/ 1599678 h 6099980"/>
              <a:gd name="connsiteX908" fmla="*/ 6075676 w 6703452"/>
              <a:gd name="connsiteY908" fmla="*/ 1603433 h 6099980"/>
              <a:gd name="connsiteX909" fmla="*/ 6074330 w 6703452"/>
              <a:gd name="connsiteY909" fmla="*/ 1600648 h 6099980"/>
              <a:gd name="connsiteX910" fmla="*/ 6069266 w 6703452"/>
              <a:gd name="connsiteY910" fmla="*/ 1587131 h 6099980"/>
              <a:gd name="connsiteX911" fmla="*/ 6073968 w 6703452"/>
              <a:gd name="connsiteY911" fmla="*/ 1599678 h 6099980"/>
              <a:gd name="connsiteX912" fmla="*/ 6073380 w 6703452"/>
              <a:gd name="connsiteY912" fmla="*/ 1598385 h 6099980"/>
              <a:gd name="connsiteX913" fmla="*/ 3489008 w 6703452"/>
              <a:gd name="connsiteY913" fmla="*/ 1400265 h 6099980"/>
              <a:gd name="connsiteX914" fmla="*/ 3457576 w 6703452"/>
              <a:gd name="connsiteY914" fmla="*/ 1528853 h 6099980"/>
              <a:gd name="connsiteX915" fmla="*/ 3474720 w 6703452"/>
              <a:gd name="connsiteY915" fmla="*/ 1441223 h 6099980"/>
              <a:gd name="connsiteX916" fmla="*/ 3489008 w 6703452"/>
              <a:gd name="connsiteY916" fmla="*/ 1400265 h 6099980"/>
              <a:gd name="connsiteX917" fmla="*/ 3509964 w 6703452"/>
              <a:gd name="connsiteY917" fmla="*/ 1350735 h 6099980"/>
              <a:gd name="connsiteX918" fmla="*/ 3509010 w 6703452"/>
              <a:gd name="connsiteY918" fmla="*/ 1358355 h 6099980"/>
              <a:gd name="connsiteX919" fmla="*/ 3500438 w 6703452"/>
              <a:gd name="connsiteY919" fmla="*/ 1395502 h 6099980"/>
              <a:gd name="connsiteX920" fmla="*/ 3509964 w 6703452"/>
              <a:gd name="connsiteY920" fmla="*/ 1350735 h 6099980"/>
              <a:gd name="connsiteX921" fmla="*/ 6167438 w 6703452"/>
              <a:gd name="connsiteY921" fmla="*/ 1333590 h 6099980"/>
              <a:gd name="connsiteX922" fmla="*/ 6148298 w 6703452"/>
              <a:gd name="connsiteY922" fmla="*/ 1384385 h 6099980"/>
              <a:gd name="connsiteX923" fmla="*/ 6150004 w 6703452"/>
              <a:gd name="connsiteY923" fmla="*/ 1377161 h 6099980"/>
              <a:gd name="connsiteX924" fmla="*/ 6155640 w 6703452"/>
              <a:gd name="connsiteY924" fmla="*/ 1360136 h 6099980"/>
              <a:gd name="connsiteX925" fmla="*/ 6074092 w 6703452"/>
              <a:gd name="connsiteY925" fmla="*/ 1295490 h 6099980"/>
              <a:gd name="connsiteX926" fmla="*/ 6067424 w 6703452"/>
              <a:gd name="connsiteY926" fmla="*/ 1310730 h 6099980"/>
              <a:gd name="connsiteX927" fmla="*/ 6060758 w 6703452"/>
              <a:gd name="connsiteY927" fmla="*/ 1325970 h 6099980"/>
              <a:gd name="connsiteX928" fmla="*/ 6074092 w 6703452"/>
              <a:gd name="connsiteY928" fmla="*/ 1295490 h 6099980"/>
              <a:gd name="connsiteX929" fmla="*/ 6189152 w 6703452"/>
              <a:gd name="connsiteY929" fmla="*/ 1194257 h 6099980"/>
              <a:gd name="connsiteX930" fmla="*/ 6151246 w 6703452"/>
              <a:gd name="connsiteY930" fmla="*/ 1236436 h 6099980"/>
              <a:gd name="connsiteX931" fmla="*/ 6182202 w 6703452"/>
              <a:gd name="connsiteY931" fmla="*/ 1201074 h 6099980"/>
              <a:gd name="connsiteX932" fmla="*/ 3515678 w 6703452"/>
              <a:gd name="connsiteY932" fmla="*/ 1163093 h 6099980"/>
              <a:gd name="connsiteX933" fmla="*/ 3504248 w 6703452"/>
              <a:gd name="connsiteY933" fmla="*/ 1209766 h 6099980"/>
              <a:gd name="connsiteX934" fmla="*/ 3505200 w 6703452"/>
              <a:gd name="connsiteY934" fmla="*/ 1200241 h 6099980"/>
              <a:gd name="connsiteX935" fmla="*/ 3510916 w 6703452"/>
              <a:gd name="connsiteY935" fmla="*/ 1146900 h 6099980"/>
              <a:gd name="connsiteX936" fmla="*/ 3494724 w 6703452"/>
              <a:gd name="connsiteY936" fmla="*/ 1197382 h 6099980"/>
              <a:gd name="connsiteX937" fmla="*/ 3480436 w 6703452"/>
              <a:gd name="connsiteY937" fmla="*/ 1248817 h 6099980"/>
              <a:gd name="connsiteX938" fmla="*/ 3488056 w 6703452"/>
              <a:gd name="connsiteY938" fmla="*/ 1214527 h 6099980"/>
              <a:gd name="connsiteX939" fmla="*/ 3499486 w 6703452"/>
              <a:gd name="connsiteY939" fmla="*/ 1180238 h 6099980"/>
              <a:gd name="connsiteX940" fmla="*/ 3510916 w 6703452"/>
              <a:gd name="connsiteY940" fmla="*/ 1146900 h 6099980"/>
              <a:gd name="connsiteX941" fmla="*/ 6429376 w 6703452"/>
              <a:gd name="connsiteY941" fmla="*/ 1047840 h 6099980"/>
              <a:gd name="connsiteX942" fmla="*/ 6342698 w 6703452"/>
              <a:gd name="connsiteY942" fmla="*/ 1117372 h 6099980"/>
              <a:gd name="connsiteX943" fmla="*/ 6429376 w 6703452"/>
              <a:gd name="connsiteY943" fmla="*/ 1047840 h 6099980"/>
              <a:gd name="connsiteX944" fmla="*/ 6587492 w 6703452"/>
              <a:gd name="connsiteY944" fmla="*/ 880201 h 6099980"/>
              <a:gd name="connsiteX945" fmla="*/ 6579872 w 6703452"/>
              <a:gd name="connsiteY945" fmla="*/ 888773 h 6099980"/>
              <a:gd name="connsiteX946" fmla="*/ 6523672 w 6703452"/>
              <a:gd name="connsiteY946" fmla="*/ 957353 h 6099980"/>
              <a:gd name="connsiteX947" fmla="*/ 6463666 w 6703452"/>
              <a:gd name="connsiteY947" fmla="*/ 1010693 h 6099980"/>
              <a:gd name="connsiteX948" fmla="*/ 6537960 w 6703452"/>
              <a:gd name="connsiteY948" fmla="*/ 937351 h 6099980"/>
              <a:gd name="connsiteX949" fmla="*/ 6487478 w 6703452"/>
              <a:gd name="connsiteY949" fmla="*/ 983071 h 6099980"/>
              <a:gd name="connsiteX950" fmla="*/ 6506528 w 6703452"/>
              <a:gd name="connsiteY950" fmla="*/ 963068 h 6099980"/>
              <a:gd name="connsiteX951" fmla="*/ 6494146 w 6703452"/>
              <a:gd name="connsiteY951" fmla="*/ 965926 h 6099980"/>
              <a:gd name="connsiteX952" fmla="*/ 6398896 w 6703452"/>
              <a:gd name="connsiteY952" fmla="*/ 1049746 h 6099980"/>
              <a:gd name="connsiteX953" fmla="*/ 6408420 w 6703452"/>
              <a:gd name="connsiteY953" fmla="*/ 1042126 h 6099980"/>
              <a:gd name="connsiteX954" fmla="*/ 6312218 w 6703452"/>
              <a:gd name="connsiteY954" fmla="*/ 1122136 h 6099980"/>
              <a:gd name="connsiteX955" fmla="*/ 6334124 w 6703452"/>
              <a:gd name="connsiteY955" fmla="*/ 1117373 h 6099980"/>
              <a:gd name="connsiteX956" fmla="*/ 6342698 w 6703452"/>
              <a:gd name="connsiteY956" fmla="*/ 1104038 h 6099980"/>
              <a:gd name="connsiteX957" fmla="*/ 6235066 w 6703452"/>
              <a:gd name="connsiteY957" fmla="*/ 1189763 h 6099980"/>
              <a:gd name="connsiteX958" fmla="*/ 6200776 w 6703452"/>
              <a:gd name="connsiteY958" fmla="*/ 1229768 h 6099980"/>
              <a:gd name="connsiteX959" fmla="*/ 6246496 w 6703452"/>
              <a:gd name="connsiteY959" fmla="*/ 1183096 h 6099980"/>
              <a:gd name="connsiteX960" fmla="*/ 6260784 w 6703452"/>
              <a:gd name="connsiteY960" fmla="*/ 1174523 h 6099980"/>
              <a:gd name="connsiteX961" fmla="*/ 6308408 w 6703452"/>
              <a:gd name="connsiteY961" fmla="*/ 1138328 h 6099980"/>
              <a:gd name="connsiteX962" fmla="*/ 6187440 w 6703452"/>
              <a:gd name="connsiteY962" fmla="*/ 1257390 h 6099980"/>
              <a:gd name="connsiteX963" fmla="*/ 6198872 w 6703452"/>
              <a:gd name="connsiteY963" fmla="*/ 1240246 h 6099980"/>
              <a:gd name="connsiteX964" fmla="*/ 6185536 w 6703452"/>
              <a:gd name="connsiteY964" fmla="*/ 1250723 h 6099980"/>
              <a:gd name="connsiteX965" fmla="*/ 6125528 w 6703452"/>
              <a:gd name="connsiteY965" fmla="*/ 1334543 h 6099980"/>
              <a:gd name="connsiteX966" fmla="*/ 6100764 w 6703452"/>
              <a:gd name="connsiteY966" fmla="*/ 1422173 h 6099980"/>
              <a:gd name="connsiteX967" fmla="*/ 6098858 w 6703452"/>
              <a:gd name="connsiteY967" fmla="*/ 1450748 h 6099980"/>
              <a:gd name="connsiteX968" fmla="*/ 6099812 w 6703452"/>
              <a:gd name="connsiteY968" fmla="*/ 1479323 h 6099980"/>
              <a:gd name="connsiteX969" fmla="*/ 6103620 w 6703452"/>
              <a:gd name="connsiteY969" fmla="*/ 1506946 h 6099980"/>
              <a:gd name="connsiteX970" fmla="*/ 6109336 w 6703452"/>
              <a:gd name="connsiteY970" fmla="*/ 1530758 h 6099980"/>
              <a:gd name="connsiteX971" fmla="*/ 6113146 w 6703452"/>
              <a:gd name="connsiteY971" fmla="*/ 1525043 h 6099980"/>
              <a:gd name="connsiteX972" fmla="*/ 6112192 w 6703452"/>
              <a:gd name="connsiteY972" fmla="*/ 1511708 h 6099980"/>
              <a:gd name="connsiteX973" fmla="*/ 6110288 w 6703452"/>
              <a:gd name="connsiteY973" fmla="*/ 1492658 h 6099980"/>
              <a:gd name="connsiteX974" fmla="*/ 6108384 w 6703452"/>
              <a:gd name="connsiteY974" fmla="*/ 1462178 h 6099980"/>
              <a:gd name="connsiteX975" fmla="*/ 6109336 w 6703452"/>
              <a:gd name="connsiteY975" fmla="*/ 1476465 h 6099980"/>
              <a:gd name="connsiteX976" fmla="*/ 6111240 w 6703452"/>
              <a:gd name="connsiteY976" fmla="*/ 1492658 h 6099980"/>
              <a:gd name="connsiteX977" fmla="*/ 6117908 w 6703452"/>
              <a:gd name="connsiteY977" fmla="*/ 1528853 h 6099980"/>
              <a:gd name="connsiteX978" fmla="*/ 6146484 w 6703452"/>
              <a:gd name="connsiteY978" fmla="*/ 1612673 h 6099980"/>
              <a:gd name="connsiteX979" fmla="*/ 6119812 w 6703452"/>
              <a:gd name="connsiteY979" fmla="*/ 1551713 h 6099980"/>
              <a:gd name="connsiteX980" fmla="*/ 6160772 w 6703452"/>
              <a:gd name="connsiteY980" fmla="*/ 1661251 h 6099980"/>
              <a:gd name="connsiteX981" fmla="*/ 6191250 w 6703452"/>
              <a:gd name="connsiteY981" fmla="*/ 1718401 h 6099980"/>
              <a:gd name="connsiteX982" fmla="*/ 6185536 w 6703452"/>
              <a:gd name="connsiteY982" fmla="*/ 1704113 h 6099980"/>
              <a:gd name="connsiteX983" fmla="*/ 6221730 w 6703452"/>
              <a:gd name="connsiteY983" fmla="*/ 1766978 h 6099980"/>
              <a:gd name="connsiteX984" fmla="*/ 6196012 w 6703452"/>
              <a:gd name="connsiteY984" fmla="*/ 1714590 h 6099980"/>
              <a:gd name="connsiteX985" fmla="*/ 6206492 w 6703452"/>
              <a:gd name="connsiteY985" fmla="*/ 1726021 h 6099980"/>
              <a:gd name="connsiteX986" fmla="*/ 6246496 w 6703452"/>
              <a:gd name="connsiteY986" fmla="*/ 1812698 h 6099980"/>
              <a:gd name="connsiteX987" fmla="*/ 6220778 w 6703452"/>
              <a:gd name="connsiteY987" fmla="*/ 1745071 h 6099980"/>
              <a:gd name="connsiteX988" fmla="*/ 6251258 w 6703452"/>
              <a:gd name="connsiteY988" fmla="*/ 1810793 h 6099980"/>
              <a:gd name="connsiteX989" fmla="*/ 6264592 w 6703452"/>
              <a:gd name="connsiteY989" fmla="*/ 1841273 h 6099980"/>
              <a:gd name="connsiteX990" fmla="*/ 6225540 w 6703452"/>
              <a:gd name="connsiteY990" fmla="*/ 1747928 h 6099980"/>
              <a:gd name="connsiteX991" fmla="*/ 6189346 w 6703452"/>
              <a:gd name="connsiteY991" fmla="*/ 1676490 h 6099980"/>
              <a:gd name="connsiteX992" fmla="*/ 6156008 w 6703452"/>
              <a:gd name="connsiteY992" fmla="*/ 1608863 h 6099980"/>
              <a:gd name="connsiteX993" fmla="*/ 6125528 w 6703452"/>
              <a:gd name="connsiteY993" fmla="*/ 1527901 h 6099980"/>
              <a:gd name="connsiteX994" fmla="*/ 6137912 w 6703452"/>
              <a:gd name="connsiteY994" fmla="*/ 1580288 h 6099980"/>
              <a:gd name="connsiteX995" fmla="*/ 6122672 w 6703452"/>
              <a:gd name="connsiteY995" fmla="*/ 1535521 h 6099980"/>
              <a:gd name="connsiteX996" fmla="*/ 6116004 w 6703452"/>
              <a:gd name="connsiteY996" fmla="*/ 1504088 h 6099980"/>
              <a:gd name="connsiteX997" fmla="*/ 6114098 w 6703452"/>
              <a:gd name="connsiteY997" fmla="*/ 1481228 h 6099980"/>
              <a:gd name="connsiteX998" fmla="*/ 6115050 w 6703452"/>
              <a:gd name="connsiteY998" fmla="*/ 1462178 h 6099980"/>
              <a:gd name="connsiteX999" fmla="*/ 6120766 w 6703452"/>
              <a:gd name="connsiteY999" fmla="*/ 1417411 h 6099980"/>
              <a:gd name="connsiteX1000" fmla="*/ 6148388 w 6703452"/>
              <a:gd name="connsiteY1000" fmla="*/ 1335496 h 6099980"/>
              <a:gd name="connsiteX1001" fmla="*/ 6182678 w 6703452"/>
              <a:gd name="connsiteY1001" fmla="*/ 1278346 h 6099980"/>
              <a:gd name="connsiteX1002" fmla="*/ 6237924 w 6703452"/>
              <a:gd name="connsiteY1002" fmla="*/ 1216433 h 6099980"/>
              <a:gd name="connsiteX1003" fmla="*/ 6313172 w 6703452"/>
              <a:gd name="connsiteY1003" fmla="*/ 1145948 h 6099980"/>
              <a:gd name="connsiteX1004" fmla="*/ 6357938 w 6703452"/>
              <a:gd name="connsiteY1004" fmla="*/ 1114516 h 6099980"/>
              <a:gd name="connsiteX1005" fmla="*/ 6447472 w 6703452"/>
              <a:gd name="connsiteY1005" fmla="*/ 1043078 h 6099980"/>
              <a:gd name="connsiteX1006" fmla="*/ 6552248 w 6703452"/>
              <a:gd name="connsiteY1006" fmla="*/ 934493 h 6099980"/>
              <a:gd name="connsiteX1007" fmla="*/ 6586538 w 6703452"/>
              <a:gd name="connsiteY1007" fmla="*/ 887821 h 6099980"/>
              <a:gd name="connsiteX1008" fmla="*/ 6587492 w 6703452"/>
              <a:gd name="connsiteY1008" fmla="*/ 880201 h 6099980"/>
              <a:gd name="connsiteX1009" fmla="*/ 6619160 w 6703452"/>
              <a:gd name="connsiteY1009" fmla="*/ 878982 h 6099980"/>
              <a:gd name="connsiteX1010" fmla="*/ 6617972 w 6703452"/>
              <a:gd name="connsiteY1010" fmla="*/ 881153 h 6099980"/>
              <a:gd name="connsiteX1011" fmla="*/ 6616368 w 6703452"/>
              <a:gd name="connsiteY1011" fmla="*/ 883553 h 6099980"/>
              <a:gd name="connsiteX1012" fmla="*/ 4703444 w 6703452"/>
              <a:gd name="connsiteY1012" fmla="*/ 812572 h 6099980"/>
              <a:gd name="connsiteX1013" fmla="*/ 4747260 w 6703452"/>
              <a:gd name="connsiteY1013" fmla="*/ 812572 h 6099980"/>
              <a:gd name="connsiteX1014" fmla="*/ 4703444 w 6703452"/>
              <a:gd name="connsiteY1014" fmla="*/ 812572 h 6099980"/>
              <a:gd name="connsiteX1015" fmla="*/ 4594860 w 6703452"/>
              <a:gd name="connsiteY1015" fmla="*/ 798285 h 6099980"/>
              <a:gd name="connsiteX1016" fmla="*/ 4612958 w 6703452"/>
              <a:gd name="connsiteY1016" fmla="*/ 803048 h 6099980"/>
              <a:gd name="connsiteX1017" fmla="*/ 4681540 w 6703452"/>
              <a:gd name="connsiteY1017" fmla="*/ 822098 h 6099980"/>
              <a:gd name="connsiteX1018" fmla="*/ 4594860 w 6703452"/>
              <a:gd name="connsiteY1018" fmla="*/ 798285 h 6099980"/>
              <a:gd name="connsiteX1019" fmla="*/ 6658928 w 6703452"/>
              <a:gd name="connsiteY1019" fmla="*/ 794476 h 6099980"/>
              <a:gd name="connsiteX1020" fmla="*/ 6637020 w 6703452"/>
              <a:gd name="connsiteY1020" fmla="*/ 849721 h 6099980"/>
              <a:gd name="connsiteX1021" fmla="*/ 6619160 w 6703452"/>
              <a:gd name="connsiteY1021" fmla="*/ 878982 h 6099980"/>
              <a:gd name="connsiteX1022" fmla="*/ 6639520 w 6703452"/>
              <a:gd name="connsiteY1022" fmla="*/ 841744 h 6099980"/>
              <a:gd name="connsiteX1023" fmla="*/ 6658928 w 6703452"/>
              <a:gd name="connsiteY1023" fmla="*/ 794476 h 6099980"/>
              <a:gd name="connsiteX1024" fmla="*/ 3875712 w 6703452"/>
              <a:gd name="connsiteY1024" fmla="*/ 777339 h 6099980"/>
              <a:gd name="connsiteX1025" fmla="*/ 3857624 w 6703452"/>
              <a:gd name="connsiteY1025" fmla="*/ 789713 h 6099980"/>
              <a:gd name="connsiteX1026" fmla="*/ 3821430 w 6703452"/>
              <a:gd name="connsiteY1026" fmla="*/ 819241 h 6099980"/>
              <a:gd name="connsiteX1027" fmla="*/ 3804284 w 6703452"/>
              <a:gd name="connsiteY1027" fmla="*/ 834481 h 6099980"/>
              <a:gd name="connsiteX1028" fmla="*/ 3789044 w 6703452"/>
              <a:gd name="connsiteY1028" fmla="*/ 849721 h 6099980"/>
              <a:gd name="connsiteX1029" fmla="*/ 3763804 w 6703452"/>
              <a:gd name="connsiteY1029" fmla="*/ 876391 h 6099980"/>
              <a:gd name="connsiteX1030" fmla="*/ 3761396 w 6703452"/>
              <a:gd name="connsiteY1030" fmla="*/ 879547 h 6099980"/>
              <a:gd name="connsiteX1031" fmla="*/ 3765634 w 6703452"/>
              <a:gd name="connsiteY1031" fmla="*/ 874499 h 6099980"/>
              <a:gd name="connsiteX1032" fmla="*/ 3859530 w 6703452"/>
              <a:gd name="connsiteY1032" fmla="*/ 789712 h 6099980"/>
              <a:gd name="connsiteX1033" fmla="*/ 3908838 w 6703452"/>
              <a:gd name="connsiteY1033" fmla="*/ 756204 h 6099980"/>
              <a:gd name="connsiteX1034" fmla="*/ 3892868 w 6703452"/>
              <a:gd name="connsiteY1034" fmla="*/ 765901 h 6099980"/>
              <a:gd name="connsiteX1035" fmla="*/ 3875742 w 6703452"/>
              <a:gd name="connsiteY1035" fmla="*/ 777319 h 6099980"/>
              <a:gd name="connsiteX1036" fmla="*/ 3892868 w 6703452"/>
              <a:gd name="connsiteY1036" fmla="*/ 766852 h 6099980"/>
              <a:gd name="connsiteX1037" fmla="*/ 6607442 w 6703452"/>
              <a:gd name="connsiteY1037" fmla="*/ 715471 h 6099980"/>
              <a:gd name="connsiteX1038" fmla="*/ 6606540 w 6703452"/>
              <a:gd name="connsiteY1038" fmla="*/ 724942 h 6099980"/>
              <a:gd name="connsiteX1039" fmla="*/ 6603684 w 6703452"/>
              <a:gd name="connsiteY1039" fmla="*/ 744945 h 6099980"/>
              <a:gd name="connsiteX1040" fmla="*/ 3886200 w 6703452"/>
              <a:gd name="connsiteY1040" fmla="*/ 707798 h 6099980"/>
              <a:gd name="connsiteX1041" fmla="*/ 3822072 w 6703452"/>
              <a:gd name="connsiteY1041" fmla="*/ 748981 h 6099980"/>
              <a:gd name="connsiteX1042" fmla="*/ 3822384 w 6703452"/>
              <a:gd name="connsiteY1042" fmla="*/ 748756 h 6099980"/>
              <a:gd name="connsiteX1043" fmla="*/ 3853816 w 6703452"/>
              <a:gd name="connsiteY1043" fmla="*/ 726848 h 6099980"/>
              <a:gd name="connsiteX1044" fmla="*/ 3886200 w 6703452"/>
              <a:gd name="connsiteY1044" fmla="*/ 707798 h 6099980"/>
              <a:gd name="connsiteX1045" fmla="*/ 4059556 w 6703452"/>
              <a:gd name="connsiteY1045" fmla="*/ 705893 h 6099980"/>
              <a:gd name="connsiteX1046" fmla="*/ 4016692 w 6703452"/>
              <a:gd name="connsiteY1046" fmla="*/ 723990 h 6099980"/>
              <a:gd name="connsiteX1047" fmla="*/ 3979544 w 6703452"/>
              <a:gd name="connsiteY1047" fmla="*/ 745898 h 6099980"/>
              <a:gd name="connsiteX1048" fmla="*/ 3938588 w 6703452"/>
              <a:gd name="connsiteY1048" fmla="*/ 758280 h 6099980"/>
              <a:gd name="connsiteX1049" fmla="*/ 3994784 w 6703452"/>
              <a:gd name="connsiteY1049" fmla="*/ 731610 h 6099980"/>
              <a:gd name="connsiteX1050" fmla="*/ 4012884 w 6703452"/>
              <a:gd name="connsiteY1050" fmla="*/ 722085 h 6099980"/>
              <a:gd name="connsiteX1051" fmla="*/ 4059556 w 6703452"/>
              <a:gd name="connsiteY1051" fmla="*/ 705893 h 6099980"/>
              <a:gd name="connsiteX1052" fmla="*/ 6601778 w 6703452"/>
              <a:gd name="connsiteY1052" fmla="*/ 700177 h 6099980"/>
              <a:gd name="connsiteX1053" fmla="*/ 6594406 w 6703452"/>
              <a:gd name="connsiteY1053" fmla="*/ 726898 h 6099980"/>
              <a:gd name="connsiteX1054" fmla="*/ 6592252 w 6703452"/>
              <a:gd name="connsiteY1054" fmla="*/ 740183 h 6099980"/>
              <a:gd name="connsiteX1055" fmla="*/ 6590288 w 6703452"/>
              <a:gd name="connsiteY1055" fmla="*/ 753786 h 6099980"/>
              <a:gd name="connsiteX1056" fmla="*/ 6589926 w 6703452"/>
              <a:gd name="connsiteY1056" fmla="*/ 757052 h 6099980"/>
              <a:gd name="connsiteX1057" fmla="*/ 6595466 w 6703452"/>
              <a:gd name="connsiteY1057" fmla="*/ 738515 h 6099980"/>
              <a:gd name="connsiteX1058" fmla="*/ 6601778 w 6703452"/>
              <a:gd name="connsiteY1058" fmla="*/ 700177 h 6099980"/>
              <a:gd name="connsiteX1059" fmla="*/ 6691012 w 6703452"/>
              <a:gd name="connsiteY1059" fmla="*/ 688904 h 6099980"/>
              <a:gd name="connsiteX1060" fmla="*/ 6690360 w 6703452"/>
              <a:gd name="connsiteY1060" fmla="*/ 730657 h 6099980"/>
              <a:gd name="connsiteX1061" fmla="*/ 6696076 w 6703452"/>
              <a:gd name="connsiteY1061" fmla="*/ 700177 h 6099980"/>
              <a:gd name="connsiteX1062" fmla="*/ 6679884 w 6703452"/>
              <a:gd name="connsiteY1062" fmla="*/ 786855 h 6099980"/>
              <a:gd name="connsiteX1063" fmla="*/ 6629400 w 6703452"/>
              <a:gd name="connsiteY1063" fmla="*/ 893534 h 6099980"/>
              <a:gd name="connsiteX1064" fmla="*/ 6630352 w 6703452"/>
              <a:gd name="connsiteY1064" fmla="*/ 887820 h 6099980"/>
              <a:gd name="connsiteX1065" fmla="*/ 6640830 w 6703452"/>
              <a:gd name="connsiteY1065" fmla="*/ 865912 h 6099980"/>
              <a:gd name="connsiteX1066" fmla="*/ 6673216 w 6703452"/>
              <a:gd name="connsiteY1066" fmla="*/ 785902 h 6099980"/>
              <a:gd name="connsiteX1067" fmla="*/ 3932278 w 6703452"/>
              <a:gd name="connsiteY1067" fmla="*/ 683196 h 6099980"/>
              <a:gd name="connsiteX1068" fmla="*/ 3877628 w 6703452"/>
              <a:gd name="connsiteY1068" fmla="*/ 710655 h 6099980"/>
              <a:gd name="connsiteX1069" fmla="*/ 3895724 w 6703452"/>
              <a:gd name="connsiteY1069" fmla="*/ 699225 h 6099980"/>
              <a:gd name="connsiteX1070" fmla="*/ 3924300 w 6703452"/>
              <a:gd name="connsiteY1070" fmla="*/ 684937 h 6099980"/>
              <a:gd name="connsiteX1071" fmla="*/ 3932278 w 6703452"/>
              <a:gd name="connsiteY1071" fmla="*/ 683196 h 6099980"/>
              <a:gd name="connsiteX1072" fmla="*/ 4253866 w 6703452"/>
              <a:gd name="connsiteY1072" fmla="*/ 680176 h 6099980"/>
              <a:gd name="connsiteX1073" fmla="*/ 4263392 w 6703452"/>
              <a:gd name="connsiteY1073" fmla="*/ 680176 h 6099980"/>
              <a:gd name="connsiteX1074" fmla="*/ 4273868 w 6703452"/>
              <a:gd name="connsiteY1074" fmla="*/ 680176 h 6099980"/>
              <a:gd name="connsiteX1075" fmla="*/ 4284344 w 6703452"/>
              <a:gd name="connsiteY1075" fmla="*/ 681128 h 6099980"/>
              <a:gd name="connsiteX1076" fmla="*/ 4270058 w 6703452"/>
              <a:gd name="connsiteY1076" fmla="*/ 681128 h 6099980"/>
              <a:gd name="connsiteX1077" fmla="*/ 4253866 w 6703452"/>
              <a:gd name="connsiteY1077" fmla="*/ 680176 h 6099980"/>
              <a:gd name="connsiteX1078" fmla="*/ 4401504 w 6703452"/>
              <a:gd name="connsiteY1078" fmla="*/ 619215 h 6099980"/>
              <a:gd name="connsiteX1079" fmla="*/ 4412932 w 6703452"/>
              <a:gd name="connsiteY1079" fmla="*/ 621120 h 6099980"/>
              <a:gd name="connsiteX1080" fmla="*/ 4429126 w 6703452"/>
              <a:gd name="connsiteY1080" fmla="*/ 624930 h 6099980"/>
              <a:gd name="connsiteX1081" fmla="*/ 4453892 w 6703452"/>
              <a:gd name="connsiteY1081" fmla="*/ 633503 h 6099980"/>
              <a:gd name="connsiteX1082" fmla="*/ 4451986 w 6703452"/>
              <a:gd name="connsiteY1082" fmla="*/ 635407 h 6099980"/>
              <a:gd name="connsiteX1083" fmla="*/ 4432936 w 6703452"/>
              <a:gd name="connsiteY1083" fmla="*/ 628740 h 6099980"/>
              <a:gd name="connsiteX1084" fmla="*/ 4416744 w 6703452"/>
              <a:gd name="connsiteY1084" fmla="*/ 624930 h 6099980"/>
              <a:gd name="connsiteX1085" fmla="*/ 4409124 w 6703452"/>
              <a:gd name="connsiteY1085" fmla="*/ 623978 h 6099980"/>
              <a:gd name="connsiteX1086" fmla="*/ 4401504 w 6703452"/>
              <a:gd name="connsiteY1086" fmla="*/ 619215 h 6099980"/>
              <a:gd name="connsiteX1087" fmla="*/ 4130040 w 6703452"/>
              <a:gd name="connsiteY1087" fmla="*/ 618263 h 6099980"/>
              <a:gd name="connsiteX1088" fmla="*/ 4117922 w 6703452"/>
              <a:gd name="connsiteY1088" fmla="*/ 620877 h 6099980"/>
              <a:gd name="connsiteX1089" fmla="*/ 4070032 w 6703452"/>
              <a:gd name="connsiteY1089" fmla="*/ 629693 h 6099980"/>
              <a:gd name="connsiteX1090" fmla="*/ 4079438 w 6703452"/>
              <a:gd name="connsiteY1090" fmla="*/ 625645 h 6099980"/>
              <a:gd name="connsiteX1091" fmla="*/ 4073906 w 6703452"/>
              <a:gd name="connsiteY1091" fmla="*/ 625801 h 6099980"/>
              <a:gd name="connsiteX1092" fmla="*/ 4100364 w 6703452"/>
              <a:gd name="connsiteY1092" fmla="*/ 620555 h 6099980"/>
              <a:gd name="connsiteX1093" fmla="*/ 4130040 w 6703452"/>
              <a:gd name="connsiteY1093" fmla="*/ 618263 h 6099980"/>
              <a:gd name="connsiteX1094" fmla="*/ 6692264 w 6703452"/>
              <a:gd name="connsiteY1094" fmla="*/ 608737 h 6099980"/>
              <a:gd name="connsiteX1095" fmla="*/ 6692264 w 6703452"/>
              <a:gd name="connsiteY1095" fmla="*/ 682080 h 6099980"/>
              <a:gd name="connsiteX1096" fmla="*/ 6691012 w 6703452"/>
              <a:gd name="connsiteY1096" fmla="*/ 688904 h 6099980"/>
              <a:gd name="connsiteX1097" fmla="*/ 4309112 w 6703452"/>
              <a:gd name="connsiteY1097" fmla="*/ 608737 h 6099980"/>
              <a:gd name="connsiteX1098" fmla="*/ 4327208 w 6703452"/>
              <a:gd name="connsiteY1098" fmla="*/ 612547 h 6099980"/>
              <a:gd name="connsiteX1099" fmla="*/ 4309112 w 6703452"/>
              <a:gd name="connsiteY1099" fmla="*/ 608737 h 6099980"/>
              <a:gd name="connsiteX1100" fmla="*/ 6583680 w 6703452"/>
              <a:gd name="connsiteY1100" fmla="*/ 596355 h 6099980"/>
              <a:gd name="connsiteX1101" fmla="*/ 6583680 w 6703452"/>
              <a:gd name="connsiteY1101" fmla="*/ 655410 h 6099980"/>
              <a:gd name="connsiteX1102" fmla="*/ 6583680 w 6703452"/>
              <a:gd name="connsiteY1102" fmla="*/ 652553 h 6099980"/>
              <a:gd name="connsiteX1103" fmla="*/ 6583680 w 6703452"/>
              <a:gd name="connsiteY1103" fmla="*/ 630645 h 6099980"/>
              <a:gd name="connsiteX1104" fmla="*/ 6582728 w 6703452"/>
              <a:gd name="connsiteY1104" fmla="*/ 605880 h 6099980"/>
              <a:gd name="connsiteX1105" fmla="*/ 6583680 w 6703452"/>
              <a:gd name="connsiteY1105" fmla="*/ 596355 h 6099980"/>
              <a:gd name="connsiteX1106" fmla="*/ 5093970 w 6703452"/>
              <a:gd name="connsiteY1106" fmla="*/ 464910 h 6099980"/>
              <a:gd name="connsiteX1107" fmla="*/ 5069204 w 6703452"/>
              <a:gd name="connsiteY1107" fmla="*/ 488723 h 6099980"/>
              <a:gd name="connsiteX1108" fmla="*/ 5093970 w 6703452"/>
              <a:gd name="connsiteY1108" fmla="*/ 464910 h 6099980"/>
              <a:gd name="connsiteX1109" fmla="*/ 5165408 w 6703452"/>
              <a:gd name="connsiteY1109" fmla="*/ 417285 h 6099980"/>
              <a:gd name="connsiteX1110" fmla="*/ 5099686 w 6703452"/>
              <a:gd name="connsiteY1110" fmla="*/ 476340 h 6099980"/>
              <a:gd name="connsiteX1111" fmla="*/ 5165408 w 6703452"/>
              <a:gd name="connsiteY1111" fmla="*/ 417285 h 6099980"/>
              <a:gd name="connsiteX1112" fmla="*/ 5140644 w 6703452"/>
              <a:gd name="connsiteY1112" fmla="*/ 380137 h 6099980"/>
              <a:gd name="connsiteX1113" fmla="*/ 5092066 w 6703452"/>
              <a:gd name="connsiteY1113" fmla="*/ 430619 h 6099980"/>
              <a:gd name="connsiteX1114" fmla="*/ 5121592 w 6703452"/>
              <a:gd name="connsiteY1114" fmla="*/ 398235 h 6099980"/>
              <a:gd name="connsiteX1115" fmla="*/ 6577966 w 6703452"/>
              <a:gd name="connsiteY1115" fmla="*/ 360135 h 6099980"/>
              <a:gd name="connsiteX1116" fmla="*/ 6612256 w 6703452"/>
              <a:gd name="connsiteY1116" fmla="*/ 426810 h 6099980"/>
              <a:gd name="connsiteX1117" fmla="*/ 6617018 w 6703452"/>
              <a:gd name="connsiteY1117" fmla="*/ 442050 h 6099980"/>
              <a:gd name="connsiteX1118" fmla="*/ 6577966 w 6703452"/>
              <a:gd name="connsiteY1118" fmla="*/ 360135 h 6099980"/>
              <a:gd name="connsiteX1119" fmla="*/ 6586538 w 6703452"/>
              <a:gd name="connsiteY1119" fmla="*/ 307748 h 6099980"/>
              <a:gd name="connsiteX1120" fmla="*/ 6595112 w 6703452"/>
              <a:gd name="connsiteY1120" fmla="*/ 324893 h 6099980"/>
              <a:gd name="connsiteX1121" fmla="*/ 6586538 w 6703452"/>
              <a:gd name="connsiteY1121" fmla="*/ 307748 h 6099980"/>
              <a:gd name="connsiteX1122" fmla="*/ 6452236 w 6703452"/>
              <a:gd name="connsiteY1122" fmla="*/ 296318 h 6099980"/>
              <a:gd name="connsiteX1123" fmla="*/ 6474144 w 6703452"/>
              <a:gd name="connsiteY1123" fmla="*/ 319178 h 6099980"/>
              <a:gd name="connsiteX1124" fmla="*/ 6489384 w 6703452"/>
              <a:gd name="connsiteY1124" fmla="*/ 335370 h 6099980"/>
              <a:gd name="connsiteX1125" fmla="*/ 6534152 w 6703452"/>
              <a:gd name="connsiteY1125" fmla="*/ 402998 h 6099980"/>
              <a:gd name="connsiteX1126" fmla="*/ 6539866 w 6703452"/>
              <a:gd name="connsiteY1126" fmla="*/ 423000 h 6099980"/>
              <a:gd name="connsiteX1127" fmla="*/ 6570346 w 6703452"/>
              <a:gd name="connsiteY1127" fmla="*/ 515393 h 6099980"/>
              <a:gd name="connsiteX1128" fmla="*/ 6520816 w 6703452"/>
              <a:gd name="connsiteY1128" fmla="*/ 392520 h 6099980"/>
              <a:gd name="connsiteX1129" fmla="*/ 6493192 w 6703452"/>
              <a:gd name="connsiteY1129" fmla="*/ 347753 h 6099980"/>
              <a:gd name="connsiteX1130" fmla="*/ 6452236 w 6703452"/>
              <a:gd name="connsiteY1130" fmla="*/ 296318 h 6099980"/>
              <a:gd name="connsiteX1131" fmla="*/ 6427472 w 6703452"/>
              <a:gd name="connsiteY1131" fmla="*/ 270600 h 6099980"/>
              <a:gd name="connsiteX1132" fmla="*/ 6441760 w 6703452"/>
              <a:gd name="connsiteY1132" fmla="*/ 284888 h 6099980"/>
              <a:gd name="connsiteX1133" fmla="*/ 6453188 w 6703452"/>
              <a:gd name="connsiteY1133" fmla="*/ 296318 h 6099980"/>
              <a:gd name="connsiteX1134" fmla="*/ 6440806 w 6703452"/>
              <a:gd name="connsiteY1134" fmla="*/ 283935 h 6099980"/>
              <a:gd name="connsiteX1135" fmla="*/ 6427472 w 6703452"/>
              <a:gd name="connsiteY1135" fmla="*/ 270600 h 6099980"/>
              <a:gd name="connsiteX1136" fmla="*/ 6398896 w 6703452"/>
              <a:gd name="connsiteY1136" fmla="*/ 242025 h 6099980"/>
              <a:gd name="connsiteX1137" fmla="*/ 6404612 w 6703452"/>
              <a:gd name="connsiteY1137" fmla="*/ 245835 h 6099980"/>
              <a:gd name="connsiteX1138" fmla="*/ 6407468 w 6703452"/>
              <a:gd name="connsiteY1138" fmla="*/ 247740 h 6099980"/>
              <a:gd name="connsiteX1139" fmla="*/ 6398896 w 6703452"/>
              <a:gd name="connsiteY1139" fmla="*/ 242025 h 6099980"/>
              <a:gd name="connsiteX1140" fmla="*/ 6353176 w 6703452"/>
              <a:gd name="connsiteY1140" fmla="*/ 210593 h 6099980"/>
              <a:gd name="connsiteX1141" fmla="*/ 6399848 w 6703452"/>
              <a:gd name="connsiteY1141" fmla="*/ 241073 h 6099980"/>
              <a:gd name="connsiteX1142" fmla="*/ 6353176 w 6703452"/>
              <a:gd name="connsiteY1142" fmla="*/ 210593 h 6099980"/>
              <a:gd name="connsiteX1143" fmla="*/ 5469256 w 6703452"/>
              <a:gd name="connsiteY1143" fmla="*/ 193448 h 6099980"/>
              <a:gd name="connsiteX1144" fmla="*/ 5412104 w 6703452"/>
              <a:gd name="connsiteY1144" fmla="*/ 231548 h 6099980"/>
              <a:gd name="connsiteX1145" fmla="*/ 5391150 w 6703452"/>
              <a:gd name="connsiteY1145" fmla="*/ 246788 h 6099980"/>
              <a:gd name="connsiteX1146" fmla="*/ 5406390 w 6703452"/>
              <a:gd name="connsiteY1146" fmla="*/ 234405 h 6099980"/>
              <a:gd name="connsiteX1147" fmla="*/ 5434012 w 6703452"/>
              <a:gd name="connsiteY1147" fmla="*/ 214403 h 6099980"/>
              <a:gd name="connsiteX1148" fmla="*/ 5443538 w 6703452"/>
              <a:gd name="connsiteY1148" fmla="*/ 208688 h 6099980"/>
              <a:gd name="connsiteX1149" fmla="*/ 6439852 w 6703452"/>
              <a:gd name="connsiteY1149" fmla="*/ 190590 h 6099980"/>
              <a:gd name="connsiteX1150" fmla="*/ 6460808 w 6703452"/>
              <a:gd name="connsiteY1150" fmla="*/ 208687 h 6099980"/>
              <a:gd name="connsiteX1151" fmla="*/ 6485572 w 6703452"/>
              <a:gd name="connsiteY1151" fmla="*/ 232500 h 6099980"/>
              <a:gd name="connsiteX1152" fmla="*/ 6506528 w 6703452"/>
              <a:gd name="connsiteY1152" fmla="*/ 254408 h 6099980"/>
              <a:gd name="connsiteX1153" fmla="*/ 6517004 w 6703452"/>
              <a:gd name="connsiteY1153" fmla="*/ 268695 h 6099980"/>
              <a:gd name="connsiteX1154" fmla="*/ 6439852 w 6703452"/>
              <a:gd name="connsiteY1154" fmla="*/ 190590 h 6099980"/>
              <a:gd name="connsiteX1155" fmla="*/ 6491406 w 6703452"/>
              <a:gd name="connsiteY1155" fmla="*/ 171212 h 6099980"/>
              <a:gd name="connsiteX1156" fmla="*/ 6507480 w 6703452"/>
              <a:gd name="connsiteY1156" fmla="*/ 183922 h 6099980"/>
              <a:gd name="connsiteX1157" fmla="*/ 6521768 w 6703452"/>
              <a:gd name="connsiteY1157" fmla="*/ 203925 h 6099980"/>
              <a:gd name="connsiteX1158" fmla="*/ 6580824 w 6703452"/>
              <a:gd name="connsiteY1158" fmla="*/ 280125 h 6099980"/>
              <a:gd name="connsiteX1159" fmla="*/ 6556058 w 6703452"/>
              <a:gd name="connsiteY1159" fmla="*/ 248692 h 6099980"/>
              <a:gd name="connsiteX1160" fmla="*/ 6545580 w 6703452"/>
              <a:gd name="connsiteY1160" fmla="*/ 237262 h 6099980"/>
              <a:gd name="connsiteX1161" fmla="*/ 6548436 w 6703452"/>
              <a:gd name="connsiteY1161" fmla="*/ 245835 h 6099980"/>
              <a:gd name="connsiteX1162" fmla="*/ 6545580 w 6703452"/>
              <a:gd name="connsiteY1162" fmla="*/ 245835 h 6099980"/>
              <a:gd name="connsiteX1163" fmla="*/ 6488430 w 6703452"/>
              <a:gd name="connsiteY1163" fmla="*/ 184875 h 6099980"/>
              <a:gd name="connsiteX1164" fmla="*/ 6506528 w 6703452"/>
              <a:gd name="connsiteY1164" fmla="*/ 201067 h 6099980"/>
              <a:gd name="connsiteX1165" fmla="*/ 6518910 w 6703452"/>
              <a:gd name="connsiteY1165" fmla="*/ 212497 h 6099980"/>
              <a:gd name="connsiteX1166" fmla="*/ 6530340 w 6703452"/>
              <a:gd name="connsiteY1166" fmla="*/ 222022 h 6099980"/>
              <a:gd name="connsiteX1167" fmla="*/ 6516052 w 6703452"/>
              <a:gd name="connsiteY1167" fmla="*/ 202020 h 6099980"/>
              <a:gd name="connsiteX1168" fmla="*/ 6491406 w 6703452"/>
              <a:gd name="connsiteY1168" fmla="*/ 171212 h 6099980"/>
              <a:gd name="connsiteX1169" fmla="*/ 6246662 w 6703452"/>
              <a:gd name="connsiteY1169" fmla="*/ 154171 h 6099980"/>
              <a:gd name="connsiteX1170" fmla="*/ 6247448 w 6703452"/>
              <a:gd name="connsiteY1170" fmla="*/ 154395 h 6099980"/>
              <a:gd name="connsiteX1171" fmla="*/ 6247354 w 6703452"/>
              <a:gd name="connsiteY1171" fmla="*/ 154489 h 6099980"/>
              <a:gd name="connsiteX1172" fmla="*/ 6167438 w 6703452"/>
              <a:gd name="connsiteY1172" fmla="*/ 131535 h 6099980"/>
              <a:gd name="connsiteX1173" fmla="*/ 6237328 w 6703452"/>
              <a:gd name="connsiteY1173" fmla="*/ 149870 h 6099980"/>
              <a:gd name="connsiteX1174" fmla="*/ 6246662 w 6703452"/>
              <a:gd name="connsiteY1174" fmla="*/ 154171 h 6099980"/>
              <a:gd name="connsiteX1175" fmla="*/ 6156960 w 6703452"/>
              <a:gd name="connsiteY1175" fmla="*/ 116295 h 6099980"/>
              <a:gd name="connsiteX1176" fmla="*/ 6192204 w 6703452"/>
              <a:gd name="connsiteY1176" fmla="*/ 122010 h 6099980"/>
              <a:gd name="connsiteX1177" fmla="*/ 6216968 w 6703452"/>
              <a:gd name="connsiteY1177" fmla="*/ 128677 h 6099980"/>
              <a:gd name="connsiteX1178" fmla="*/ 6245544 w 6703452"/>
              <a:gd name="connsiteY1178" fmla="*/ 137250 h 6099980"/>
              <a:gd name="connsiteX1179" fmla="*/ 6260784 w 6703452"/>
              <a:gd name="connsiteY1179" fmla="*/ 145822 h 6099980"/>
              <a:gd name="connsiteX1180" fmla="*/ 6289358 w 6703452"/>
              <a:gd name="connsiteY1180" fmla="*/ 155347 h 6099980"/>
              <a:gd name="connsiteX1181" fmla="*/ 6320792 w 6703452"/>
              <a:gd name="connsiteY1181" fmla="*/ 168682 h 6099980"/>
              <a:gd name="connsiteX1182" fmla="*/ 6359844 w 6703452"/>
              <a:gd name="connsiteY1182" fmla="*/ 189637 h 6099980"/>
              <a:gd name="connsiteX1183" fmla="*/ 6383656 w 6703452"/>
              <a:gd name="connsiteY1183" fmla="*/ 204877 h 6099980"/>
              <a:gd name="connsiteX1184" fmla="*/ 6409372 w 6703452"/>
              <a:gd name="connsiteY1184" fmla="*/ 223927 h 6099980"/>
              <a:gd name="connsiteX1185" fmla="*/ 6367464 w 6703452"/>
              <a:gd name="connsiteY1185" fmla="*/ 197257 h 6099980"/>
              <a:gd name="connsiteX1186" fmla="*/ 6487478 w 6703452"/>
              <a:gd name="connsiteY1186" fmla="*/ 303937 h 6099980"/>
              <a:gd name="connsiteX1187" fmla="*/ 6548438 w 6703452"/>
              <a:gd name="connsiteY1187" fmla="*/ 386805 h 6099980"/>
              <a:gd name="connsiteX1188" fmla="*/ 6567488 w 6703452"/>
              <a:gd name="connsiteY1188" fmla="*/ 459195 h 6099980"/>
              <a:gd name="connsiteX1189" fmla="*/ 6587492 w 6703452"/>
              <a:gd name="connsiteY1189" fmla="*/ 512535 h 6099980"/>
              <a:gd name="connsiteX1190" fmla="*/ 6595110 w 6703452"/>
              <a:gd name="connsiteY1190" fmla="*/ 533490 h 6099980"/>
              <a:gd name="connsiteX1191" fmla="*/ 6608446 w 6703452"/>
              <a:gd name="connsiteY1191" fmla="*/ 566827 h 6099980"/>
              <a:gd name="connsiteX1192" fmla="*/ 6614996 w 6703452"/>
              <a:gd name="connsiteY1192" fmla="*/ 656243 h 6099980"/>
              <a:gd name="connsiteX1193" fmla="*/ 6607442 w 6703452"/>
              <a:gd name="connsiteY1193" fmla="*/ 715471 h 6099980"/>
              <a:gd name="connsiteX1194" fmla="*/ 6608446 w 6703452"/>
              <a:gd name="connsiteY1194" fmla="*/ 704940 h 6099980"/>
              <a:gd name="connsiteX1195" fmla="*/ 6572250 w 6703452"/>
              <a:gd name="connsiteY1195" fmla="*/ 817335 h 6099980"/>
              <a:gd name="connsiteX1196" fmla="*/ 6562724 w 6703452"/>
              <a:gd name="connsiteY1196" fmla="*/ 835432 h 6099980"/>
              <a:gd name="connsiteX1197" fmla="*/ 6554152 w 6703452"/>
              <a:gd name="connsiteY1197" fmla="*/ 848767 h 6099980"/>
              <a:gd name="connsiteX1198" fmla="*/ 6546532 w 6703452"/>
              <a:gd name="connsiteY1198" fmla="*/ 856387 h 6099980"/>
              <a:gd name="connsiteX1199" fmla="*/ 6582728 w 6703452"/>
              <a:gd name="connsiteY1199" fmla="*/ 781140 h 6099980"/>
              <a:gd name="connsiteX1200" fmla="*/ 6584006 w 6703452"/>
              <a:gd name="connsiteY1200" fmla="*/ 776861 h 6099980"/>
              <a:gd name="connsiteX1201" fmla="*/ 6571774 w 6703452"/>
              <a:gd name="connsiteY1201" fmla="*/ 802572 h 6099980"/>
              <a:gd name="connsiteX1202" fmla="*/ 6542724 w 6703452"/>
              <a:gd name="connsiteY1202" fmla="*/ 848768 h 6099980"/>
              <a:gd name="connsiteX1203" fmla="*/ 6523808 w 6703452"/>
              <a:gd name="connsiteY1203" fmla="*/ 871282 h 6099980"/>
              <a:gd name="connsiteX1204" fmla="*/ 6517960 w 6703452"/>
              <a:gd name="connsiteY1204" fmla="*/ 882105 h 6099980"/>
              <a:gd name="connsiteX1205" fmla="*/ 6517840 w 6703452"/>
              <a:gd name="connsiteY1205" fmla="*/ 878771 h 6099980"/>
              <a:gd name="connsiteX1206" fmla="*/ 6516856 w 6703452"/>
              <a:gd name="connsiteY1206" fmla="*/ 879558 h 6099980"/>
              <a:gd name="connsiteX1207" fmla="*/ 6505814 w 6703452"/>
              <a:gd name="connsiteY1207" fmla="*/ 892702 h 6099980"/>
              <a:gd name="connsiteX1208" fmla="*/ 6461760 w 6703452"/>
              <a:gd name="connsiteY1208" fmla="*/ 934493 h 6099980"/>
              <a:gd name="connsiteX1209" fmla="*/ 6471286 w 6703452"/>
              <a:gd name="connsiteY1209" fmla="*/ 928778 h 6099980"/>
              <a:gd name="connsiteX1210" fmla="*/ 6492240 w 6703452"/>
              <a:gd name="connsiteY1210" fmla="*/ 910681 h 6099980"/>
              <a:gd name="connsiteX1211" fmla="*/ 6444616 w 6703452"/>
              <a:gd name="connsiteY1211" fmla="*/ 953543 h 6099980"/>
              <a:gd name="connsiteX1212" fmla="*/ 6383656 w 6703452"/>
              <a:gd name="connsiteY1212" fmla="*/ 1004026 h 6099980"/>
              <a:gd name="connsiteX1213" fmla="*/ 6403658 w 6703452"/>
              <a:gd name="connsiteY1213" fmla="*/ 993548 h 6099980"/>
              <a:gd name="connsiteX1214" fmla="*/ 6326504 w 6703452"/>
              <a:gd name="connsiteY1214" fmla="*/ 1048793 h 6099980"/>
              <a:gd name="connsiteX1215" fmla="*/ 6251258 w 6703452"/>
              <a:gd name="connsiteY1215" fmla="*/ 1116421 h 6099980"/>
              <a:gd name="connsiteX1216" fmla="*/ 6224588 w 6703452"/>
              <a:gd name="connsiteY1216" fmla="*/ 1143091 h 6099980"/>
              <a:gd name="connsiteX1217" fmla="*/ 6164580 w 6703452"/>
              <a:gd name="connsiteY1217" fmla="*/ 1203098 h 6099980"/>
              <a:gd name="connsiteX1218" fmla="*/ 6205538 w 6703452"/>
              <a:gd name="connsiteY1218" fmla="*/ 1151663 h 6099980"/>
              <a:gd name="connsiteX1219" fmla="*/ 6269356 w 6703452"/>
              <a:gd name="connsiteY1219" fmla="*/ 1091656 h 6099980"/>
              <a:gd name="connsiteX1220" fmla="*/ 6277928 w 6703452"/>
              <a:gd name="connsiteY1220" fmla="*/ 1082131 h 6099980"/>
              <a:gd name="connsiteX1221" fmla="*/ 6289358 w 6703452"/>
              <a:gd name="connsiteY1221" fmla="*/ 1068796 h 6099980"/>
              <a:gd name="connsiteX1222" fmla="*/ 6189346 w 6703452"/>
              <a:gd name="connsiteY1222" fmla="*/ 1158331 h 6099980"/>
              <a:gd name="connsiteX1223" fmla="*/ 6138864 w 6703452"/>
              <a:gd name="connsiteY1223" fmla="*/ 1212623 h 6099980"/>
              <a:gd name="connsiteX1224" fmla="*/ 6084572 w 6703452"/>
              <a:gd name="connsiteY1224" fmla="*/ 1296443 h 6099980"/>
              <a:gd name="connsiteX1225" fmla="*/ 6095048 w 6703452"/>
              <a:gd name="connsiteY1225" fmla="*/ 1275488 h 6099980"/>
              <a:gd name="connsiteX1226" fmla="*/ 6101290 w 6703452"/>
              <a:gd name="connsiteY1226" fmla="*/ 1264686 h 6099980"/>
              <a:gd name="connsiteX1227" fmla="*/ 6115050 w 6703452"/>
              <a:gd name="connsiteY1227" fmla="*/ 1243103 h 6099980"/>
              <a:gd name="connsiteX1228" fmla="*/ 6102548 w 6703452"/>
              <a:gd name="connsiteY1228" fmla="*/ 1262510 h 6099980"/>
              <a:gd name="connsiteX1229" fmla="*/ 6101290 w 6703452"/>
              <a:gd name="connsiteY1229" fmla="*/ 1264686 h 6099980"/>
              <a:gd name="connsiteX1230" fmla="*/ 6084690 w 6703452"/>
              <a:gd name="connsiteY1230" fmla="*/ 1290728 h 6099980"/>
              <a:gd name="connsiteX1231" fmla="*/ 6060758 w 6703452"/>
              <a:gd name="connsiteY1231" fmla="*/ 1344068 h 6099980"/>
              <a:gd name="connsiteX1232" fmla="*/ 6045756 w 6703452"/>
              <a:gd name="connsiteY1232" fmla="*/ 1401456 h 6099980"/>
              <a:gd name="connsiteX1233" fmla="*/ 6041406 w 6703452"/>
              <a:gd name="connsiteY1233" fmla="*/ 1452636 h 6099980"/>
              <a:gd name="connsiteX1234" fmla="*/ 6041352 w 6703452"/>
              <a:gd name="connsiteY1234" fmla="*/ 1452058 h 6099980"/>
              <a:gd name="connsiteX1235" fmla="*/ 6040756 w 6703452"/>
              <a:gd name="connsiteY1235" fmla="*/ 1460273 h 6099980"/>
              <a:gd name="connsiteX1236" fmla="*/ 6041406 w 6703452"/>
              <a:gd name="connsiteY1236" fmla="*/ 1452636 h 6099980"/>
              <a:gd name="connsiteX1237" fmla="*/ 6042660 w 6703452"/>
              <a:gd name="connsiteY1237" fmla="*/ 1465988 h 6099980"/>
              <a:gd name="connsiteX1238" fmla="*/ 6045518 w 6703452"/>
              <a:gd name="connsiteY1238" fmla="*/ 1495515 h 6099980"/>
              <a:gd name="connsiteX1239" fmla="*/ 6052186 w 6703452"/>
              <a:gd name="connsiteY1239" fmla="*/ 1531711 h 6099980"/>
              <a:gd name="connsiteX1240" fmla="*/ 6062336 w 6703452"/>
              <a:gd name="connsiteY1240" fmla="*/ 1568173 h 6099980"/>
              <a:gd name="connsiteX1241" fmla="*/ 6069266 w 6703452"/>
              <a:gd name="connsiteY1241" fmla="*/ 1587131 h 6099980"/>
              <a:gd name="connsiteX1242" fmla="*/ 6053138 w 6703452"/>
              <a:gd name="connsiteY1242" fmla="*/ 1544093 h 6099980"/>
              <a:gd name="connsiteX1243" fmla="*/ 6045518 w 6703452"/>
              <a:gd name="connsiteY1243" fmla="*/ 1513613 h 6099980"/>
              <a:gd name="connsiteX1244" fmla="*/ 6039804 w 6703452"/>
              <a:gd name="connsiteY1244" fmla="*/ 1479323 h 6099980"/>
              <a:gd name="connsiteX1245" fmla="*/ 6037898 w 6703452"/>
              <a:gd name="connsiteY1245" fmla="*/ 1440271 h 6099980"/>
              <a:gd name="connsiteX1246" fmla="*/ 6041708 w 6703452"/>
              <a:gd name="connsiteY1246" fmla="*/ 1396456 h 6099980"/>
              <a:gd name="connsiteX1247" fmla="*/ 6075998 w 6703452"/>
              <a:gd name="connsiteY1247" fmla="*/ 1292633 h 6099980"/>
              <a:gd name="connsiteX1248" fmla="*/ 6111240 w 6703452"/>
              <a:gd name="connsiteY1248" fmla="*/ 1236436 h 6099980"/>
              <a:gd name="connsiteX1249" fmla="*/ 6158866 w 6703452"/>
              <a:gd name="connsiteY1249" fmla="*/ 1181191 h 6099980"/>
              <a:gd name="connsiteX1250" fmla="*/ 6150292 w 6703452"/>
              <a:gd name="connsiteY1250" fmla="*/ 1194526 h 6099980"/>
              <a:gd name="connsiteX1251" fmla="*/ 6274118 w 6703452"/>
              <a:gd name="connsiteY1251" fmla="*/ 1078321 h 6099980"/>
              <a:gd name="connsiteX1252" fmla="*/ 6382704 w 6703452"/>
              <a:gd name="connsiteY1252" fmla="*/ 992596 h 6099980"/>
              <a:gd name="connsiteX1253" fmla="*/ 6477952 w 6703452"/>
              <a:gd name="connsiteY1253" fmla="*/ 908776 h 6099980"/>
              <a:gd name="connsiteX1254" fmla="*/ 6554152 w 6703452"/>
              <a:gd name="connsiteY1254" fmla="*/ 806858 h 6099980"/>
              <a:gd name="connsiteX1255" fmla="*/ 6600824 w 6703452"/>
              <a:gd name="connsiteY1255" fmla="*/ 673508 h 6099980"/>
              <a:gd name="connsiteX1256" fmla="*/ 6598774 w 6703452"/>
              <a:gd name="connsiteY1256" fmla="*/ 696078 h 6099980"/>
              <a:gd name="connsiteX1257" fmla="*/ 6602730 w 6703452"/>
              <a:gd name="connsiteY1257" fmla="*/ 678270 h 6099980"/>
              <a:gd name="connsiteX1258" fmla="*/ 6605588 w 6703452"/>
              <a:gd name="connsiteY1258" fmla="*/ 665887 h 6099980"/>
              <a:gd name="connsiteX1259" fmla="*/ 6607492 w 6703452"/>
              <a:gd name="connsiteY1259" fmla="*/ 647790 h 6099980"/>
              <a:gd name="connsiteX1260" fmla="*/ 6603684 w 6703452"/>
              <a:gd name="connsiteY1260" fmla="*/ 582067 h 6099980"/>
              <a:gd name="connsiteX1261" fmla="*/ 6602730 w 6703452"/>
              <a:gd name="connsiteY1261" fmla="*/ 599212 h 6099980"/>
              <a:gd name="connsiteX1262" fmla="*/ 6601778 w 6703452"/>
              <a:gd name="connsiteY1262" fmla="*/ 587782 h 6099980"/>
              <a:gd name="connsiteX1263" fmla="*/ 6588444 w 6703452"/>
              <a:gd name="connsiteY1263" fmla="*/ 519202 h 6099980"/>
              <a:gd name="connsiteX1264" fmla="*/ 6592252 w 6703452"/>
              <a:gd name="connsiteY1264" fmla="*/ 540157 h 6099980"/>
              <a:gd name="connsiteX1265" fmla="*/ 6597016 w 6703452"/>
              <a:gd name="connsiteY1265" fmla="*/ 569685 h 6099980"/>
              <a:gd name="connsiteX1266" fmla="*/ 6600824 w 6703452"/>
              <a:gd name="connsiteY1266" fmla="*/ 638265 h 6099980"/>
              <a:gd name="connsiteX1267" fmla="*/ 6590348 w 6703452"/>
              <a:gd name="connsiteY1267" fmla="*/ 696367 h 6099980"/>
              <a:gd name="connsiteX1268" fmla="*/ 6591300 w 6703452"/>
              <a:gd name="connsiteY1268" fmla="*/ 556350 h 6099980"/>
              <a:gd name="connsiteX1269" fmla="*/ 6540818 w 6703452"/>
              <a:gd name="connsiteY1269" fmla="*/ 406807 h 6099980"/>
              <a:gd name="connsiteX1270" fmla="*/ 6543676 w 6703452"/>
              <a:gd name="connsiteY1270" fmla="*/ 409665 h 6099980"/>
              <a:gd name="connsiteX1271" fmla="*/ 6465572 w 6703452"/>
              <a:gd name="connsiteY1271" fmla="*/ 296317 h 6099980"/>
              <a:gd name="connsiteX1272" fmla="*/ 6406516 w 6703452"/>
              <a:gd name="connsiteY1272" fmla="*/ 245835 h 6099980"/>
              <a:gd name="connsiteX1273" fmla="*/ 6373178 w 6703452"/>
              <a:gd name="connsiteY1273" fmla="*/ 219165 h 6099980"/>
              <a:gd name="connsiteX1274" fmla="*/ 6353176 w 6703452"/>
              <a:gd name="connsiteY1274" fmla="*/ 206782 h 6099980"/>
              <a:gd name="connsiteX1275" fmla="*/ 6332220 w 6703452"/>
              <a:gd name="connsiteY1275" fmla="*/ 194400 h 6099980"/>
              <a:gd name="connsiteX1276" fmla="*/ 6310312 w 6703452"/>
              <a:gd name="connsiteY1276" fmla="*/ 183922 h 6099980"/>
              <a:gd name="connsiteX1277" fmla="*/ 6288404 w 6703452"/>
              <a:gd name="connsiteY1277" fmla="*/ 173445 h 6099980"/>
              <a:gd name="connsiteX1278" fmla="*/ 6245544 w 6703452"/>
              <a:gd name="connsiteY1278" fmla="*/ 156300 h 6099980"/>
              <a:gd name="connsiteX1279" fmla="*/ 6247354 w 6703452"/>
              <a:gd name="connsiteY1279" fmla="*/ 154489 h 6099980"/>
              <a:gd name="connsiteX1280" fmla="*/ 6323648 w 6703452"/>
              <a:gd name="connsiteY1280" fmla="*/ 189637 h 6099980"/>
              <a:gd name="connsiteX1281" fmla="*/ 6317932 w 6703452"/>
              <a:gd name="connsiteY1281" fmla="*/ 182017 h 6099980"/>
              <a:gd name="connsiteX1282" fmla="*/ 6342698 w 6703452"/>
              <a:gd name="connsiteY1282" fmla="*/ 197257 h 6099980"/>
              <a:gd name="connsiteX1283" fmla="*/ 6365558 w 6703452"/>
              <a:gd name="connsiteY1283" fmla="*/ 211545 h 6099980"/>
              <a:gd name="connsiteX1284" fmla="*/ 6386512 w 6703452"/>
              <a:gd name="connsiteY1284" fmla="*/ 225832 h 6099980"/>
              <a:gd name="connsiteX1285" fmla="*/ 6405564 w 6703452"/>
              <a:gd name="connsiteY1285" fmla="*/ 239167 h 6099980"/>
              <a:gd name="connsiteX1286" fmla="*/ 6476048 w 6703452"/>
              <a:gd name="connsiteY1286" fmla="*/ 299175 h 6099980"/>
              <a:gd name="connsiteX1287" fmla="*/ 6418898 w 6703452"/>
              <a:gd name="connsiteY1287" fmla="*/ 243930 h 6099980"/>
              <a:gd name="connsiteX1288" fmla="*/ 6348412 w 6703452"/>
              <a:gd name="connsiteY1288" fmla="*/ 194400 h 6099980"/>
              <a:gd name="connsiteX1289" fmla="*/ 6330316 w 6703452"/>
              <a:gd name="connsiteY1289" fmla="*/ 183922 h 6099980"/>
              <a:gd name="connsiteX1290" fmla="*/ 6312218 w 6703452"/>
              <a:gd name="connsiteY1290" fmla="*/ 175350 h 6099980"/>
              <a:gd name="connsiteX1291" fmla="*/ 6280784 w 6703452"/>
              <a:gd name="connsiteY1291" fmla="*/ 161062 h 6099980"/>
              <a:gd name="connsiteX1292" fmla="*/ 6241732 w 6703452"/>
              <a:gd name="connsiteY1292" fmla="*/ 150585 h 6099980"/>
              <a:gd name="connsiteX1293" fmla="*/ 6215064 w 6703452"/>
              <a:gd name="connsiteY1293" fmla="*/ 139155 h 6099980"/>
              <a:gd name="connsiteX1294" fmla="*/ 6188392 w 6703452"/>
              <a:gd name="connsiteY1294" fmla="*/ 128677 h 6099980"/>
              <a:gd name="connsiteX1295" fmla="*/ 6160772 w 6703452"/>
              <a:gd name="connsiteY1295" fmla="*/ 123915 h 6099980"/>
              <a:gd name="connsiteX1296" fmla="*/ 6144578 w 6703452"/>
              <a:gd name="connsiteY1296" fmla="*/ 117247 h 6099980"/>
              <a:gd name="connsiteX1297" fmla="*/ 6156960 w 6703452"/>
              <a:gd name="connsiteY1297" fmla="*/ 116295 h 6099980"/>
              <a:gd name="connsiteX1298" fmla="*/ 5682616 w 6703452"/>
              <a:gd name="connsiteY1298" fmla="*/ 104865 h 6099980"/>
              <a:gd name="connsiteX1299" fmla="*/ 5650230 w 6703452"/>
              <a:gd name="connsiteY1299" fmla="*/ 118200 h 6099980"/>
              <a:gd name="connsiteX1300" fmla="*/ 5682616 w 6703452"/>
              <a:gd name="connsiteY1300" fmla="*/ 104865 h 6099980"/>
              <a:gd name="connsiteX1301" fmla="*/ 6061712 w 6703452"/>
              <a:gd name="connsiteY1301" fmla="*/ 64860 h 6099980"/>
              <a:gd name="connsiteX1302" fmla="*/ 6104572 w 6703452"/>
              <a:gd name="connsiteY1302" fmla="*/ 67718 h 6099980"/>
              <a:gd name="connsiteX1303" fmla="*/ 6052466 w 6703452"/>
              <a:gd name="connsiteY1303" fmla="*/ 65195 h 6099980"/>
              <a:gd name="connsiteX1304" fmla="*/ 6052900 w 6703452"/>
              <a:gd name="connsiteY1304" fmla="*/ 64979 h 6099980"/>
              <a:gd name="connsiteX1305" fmla="*/ 6061712 w 6703452"/>
              <a:gd name="connsiteY1305" fmla="*/ 64860 h 6099980"/>
              <a:gd name="connsiteX1306" fmla="*/ 5808346 w 6703452"/>
              <a:gd name="connsiteY1306" fmla="*/ 57240 h 6099980"/>
              <a:gd name="connsiteX1307" fmla="*/ 5777866 w 6703452"/>
              <a:gd name="connsiteY1307" fmla="*/ 65813 h 6099980"/>
              <a:gd name="connsiteX1308" fmla="*/ 5808346 w 6703452"/>
              <a:gd name="connsiteY1308" fmla="*/ 57240 h 6099980"/>
              <a:gd name="connsiteX1309" fmla="*/ 5896848 w 6703452"/>
              <a:gd name="connsiteY1309" fmla="*/ 50889 h 6099980"/>
              <a:gd name="connsiteX1310" fmla="*/ 5851208 w 6703452"/>
              <a:gd name="connsiteY1310" fmla="*/ 58193 h 6099980"/>
              <a:gd name="connsiteX1311" fmla="*/ 5815012 w 6703452"/>
              <a:gd name="connsiteY1311" fmla="*/ 65813 h 6099980"/>
              <a:gd name="connsiteX1312" fmla="*/ 5847398 w 6703452"/>
              <a:gd name="connsiteY1312" fmla="*/ 63908 h 6099980"/>
              <a:gd name="connsiteX1313" fmla="*/ 5773104 w 6703452"/>
              <a:gd name="connsiteY1313" fmla="*/ 78195 h 6099980"/>
              <a:gd name="connsiteX1314" fmla="*/ 5725478 w 6703452"/>
              <a:gd name="connsiteY1314" fmla="*/ 89625 h 6099980"/>
              <a:gd name="connsiteX1315" fmla="*/ 5702618 w 6703452"/>
              <a:gd name="connsiteY1315" fmla="*/ 96293 h 6099980"/>
              <a:gd name="connsiteX1316" fmla="*/ 5681662 w 6703452"/>
              <a:gd name="connsiteY1316" fmla="*/ 103913 h 6099980"/>
              <a:gd name="connsiteX1317" fmla="*/ 5673090 w 6703452"/>
              <a:gd name="connsiteY1317" fmla="*/ 104865 h 6099980"/>
              <a:gd name="connsiteX1318" fmla="*/ 5654040 w 6703452"/>
              <a:gd name="connsiteY1318" fmla="*/ 110580 h 6099980"/>
              <a:gd name="connsiteX1319" fmla="*/ 5630228 w 6703452"/>
              <a:gd name="connsiteY1319" fmla="*/ 119153 h 6099980"/>
              <a:gd name="connsiteX1320" fmla="*/ 5604510 w 6703452"/>
              <a:gd name="connsiteY1320" fmla="*/ 128678 h 6099980"/>
              <a:gd name="connsiteX1321" fmla="*/ 5579744 w 6703452"/>
              <a:gd name="connsiteY1321" fmla="*/ 139155 h 6099980"/>
              <a:gd name="connsiteX1322" fmla="*/ 5558790 w 6703452"/>
              <a:gd name="connsiteY1322" fmla="*/ 148680 h 6099980"/>
              <a:gd name="connsiteX1323" fmla="*/ 5545456 w 6703452"/>
              <a:gd name="connsiteY1323" fmla="*/ 155348 h 6099980"/>
              <a:gd name="connsiteX1324" fmla="*/ 5575936 w 6703452"/>
              <a:gd name="connsiteY1324" fmla="*/ 138203 h 6099980"/>
              <a:gd name="connsiteX1325" fmla="*/ 5603558 w 6703452"/>
              <a:gd name="connsiteY1325" fmla="*/ 124868 h 6099980"/>
              <a:gd name="connsiteX1326" fmla="*/ 5635944 w 6703452"/>
              <a:gd name="connsiteY1326" fmla="*/ 111533 h 6099980"/>
              <a:gd name="connsiteX1327" fmla="*/ 5654040 w 6703452"/>
              <a:gd name="connsiteY1327" fmla="*/ 103913 h 6099980"/>
              <a:gd name="connsiteX1328" fmla="*/ 5672136 w 6703452"/>
              <a:gd name="connsiteY1328" fmla="*/ 97245 h 6099980"/>
              <a:gd name="connsiteX1329" fmla="*/ 5709284 w 6703452"/>
              <a:gd name="connsiteY1329" fmla="*/ 84863 h 6099980"/>
              <a:gd name="connsiteX1330" fmla="*/ 5777864 w 6703452"/>
              <a:gd name="connsiteY1330" fmla="*/ 65813 h 6099980"/>
              <a:gd name="connsiteX1331" fmla="*/ 5762624 w 6703452"/>
              <a:gd name="connsiteY1331" fmla="*/ 71528 h 6099980"/>
              <a:gd name="connsiteX1332" fmla="*/ 5851208 w 6703452"/>
              <a:gd name="connsiteY1332" fmla="*/ 52478 h 6099980"/>
              <a:gd name="connsiteX1333" fmla="*/ 5870258 w 6703452"/>
              <a:gd name="connsiteY1333" fmla="*/ 51525 h 6099980"/>
              <a:gd name="connsiteX1334" fmla="*/ 5889308 w 6703452"/>
              <a:gd name="connsiteY1334" fmla="*/ 51525 h 6099980"/>
              <a:gd name="connsiteX1335" fmla="*/ 5904086 w 6703452"/>
              <a:gd name="connsiteY1335" fmla="*/ 50279 h 6099980"/>
              <a:gd name="connsiteX1336" fmla="*/ 5896848 w 6703452"/>
              <a:gd name="connsiteY1336" fmla="*/ 50889 h 6099980"/>
              <a:gd name="connsiteX1337" fmla="*/ 5898832 w 6703452"/>
              <a:gd name="connsiteY1337" fmla="*/ 50572 h 6099980"/>
              <a:gd name="connsiteX1338" fmla="*/ 5995036 w 6703452"/>
              <a:gd name="connsiteY1338" fmla="*/ 43905 h 6099980"/>
              <a:gd name="connsiteX1339" fmla="*/ 6002656 w 6703452"/>
              <a:gd name="connsiteY1339" fmla="*/ 43905 h 6099980"/>
              <a:gd name="connsiteX1340" fmla="*/ 5989320 w 6703452"/>
              <a:gd name="connsiteY1340" fmla="*/ 44857 h 6099980"/>
              <a:gd name="connsiteX1341" fmla="*/ 5989320 w 6703452"/>
              <a:gd name="connsiteY1341" fmla="*/ 43905 h 6099980"/>
              <a:gd name="connsiteX1342" fmla="*/ 5955030 w 6703452"/>
              <a:gd name="connsiteY1342" fmla="*/ 50572 h 6099980"/>
              <a:gd name="connsiteX1343" fmla="*/ 6012180 w 6703452"/>
              <a:gd name="connsiteY1343" fmla="*/ 49620 h 6099980"/>
              <a:gd name="connsiteX1344" fmla="*/ 6069330 w 6703452"/>
              <a:gd name="connsiteY1344" fmla="*/ 52478 h 6099980"/>
              <a:gd name="connsiteX1345" fmla="*/ 5937884 w 6703452"/>
              <a:gd name="connsiteY1345" fmla="*/ 52478 h 6099980"/>
              <a:gd name="connsiteX1346" fmla="*/ 5914888 w 6703452"/>
              <a:gd name="connsiteY1346" fmla="*/ 49677 h 6099980"/>
              <a:gd name="connsiteX1347" fmla="*/ 5904086 w 6703452"/>
              <a:gd name="connsiteY1347" fmla="*/ 50279 h 6099980"/>
              <a:gd name="connsiteX1348" fmla="*/ 5920384 w 6703452"/>
              <a:gd name="connsiteY1348" fmla="*/ 48905 h 6099980"/>
              <a:gd name="connsiteX1349" fmla="*/ 5977890 w 6703452"/>
              <a:gd name="connsiteY1349" fmla="*/ 44857 h 6099980"/>
              <a:gd name="connsiteX1350" fmla="*/ 5989320 w 6703452"/>
              <a:gd name="connsiteY1350" fmla="*/ 43905 h 6099980"/>
              <a:gd name="connsiteX1351" fmla="*/ 5997730 w 6703452"/>
              <a:gd name="connsiteY1351" fmla="*/ 6148 h 6099980"/>
              <a:gd name="connsiteX1352" fmla="*/ 5944552 w 6703452"/>
              <a:gd name="connsiteY1352" fmla="*/ 10568 h 6099980"/>
              <a:gd name="connsiteX1353" fmla="*/ 5940744 w 6703452"/>
              <a:gd name="connsiteY1353" fmla="*/ 9615 h 6099980"/>
              <a:gd name="connsiteX1354" fmla="*/ 5908358 w 6703452"/>
              <a:gd name="connsiteY1354" fmla="*/ 11520 h 6099980"/>
              <a:gd name="connsiteX1355" fmla="*/ 5887404 w 6703452"/>
              <a:gd name="connsiteY1355" fmla="*/ 14378 h 6099980"/>
              <a:gd name="connsiteX1356" fmla="*/ 5862638 w 6703452"/>
              <a:gd name="connsiteY1356" fmla="*/ 20093 h 6099980"/>
              <a:gd name="connsiteX1357" fmla="*/ 5833112 w 6703452"/>
              <a:gd name="connsiteY1357" fmla="*/ 26760 h 6099980"/>
              <a:gd name="connsiteX1358" fmla="*/ 5766436 w 6703452"/>
              <a:gd name="connsiteY1358" fmla="*/ 40095 h 6099980"/>
              <a:gd name="connsiteX1359" fmla="*/ 5783580 w 6703452"/>
              <a:gd name="connsiteY1359" fmla="*/ 39143 h 6099980"/>
              <a:gd name="connsiteX1360" fmla="*/ 5835968 w 6703452"/>
              <a:gd name="connsiteY1360" fmla="*/ 29618 h 6099980"/>
              <a:gd name="connsiteX1361" fmla="*/ 5882640 w 6703452"/>
              <a:gd name="connsiteY1361" fmla="*/ 20093 h 6099980"/>
              <a:gd name="connsiteX1362" fmla="*/ 5913120 w 6703452"/>
              <a:gd name="connsiteY1362" fmla="*/ 15330 h 6099980"/>
              <a:gd name="connsiteX1363" fmla="*/ 5961698 w 6703452"/>
              <a:gd name="connsiteY1363" fmla="*/ 10568 h 6099980"/>
              <a:gd name="connsiteX1364" fmla="*/ 5962650 w 6703452"/>
              <a:gd name="connsiteY1364" fmla="*/ 12473 h 6099980"/>
              <a:gd name="connsiteX1365" fmla="*/ 5933124 w 6703452"/>
              <a:gd name="connsiteY1365" fmla="*/ 14378 h 6099980"/>
              <a:gd name="connsiteX1366" fmla="*/ 5919788 w 6703452"/>
              <a:gd name="connsiteY1366" fmla="*/ 19140 h 6099980"/>
              <a:gd name="connsiteX1367" fmla="*/ 5963604 w 6703452"/>
              <a:gd name="connsiteY1367" fmla="*/ 17235 h 6099980"/>
              <a:gd name="connsiteX1368" fmla="*/ 5995988 w 6703452"/>
              <a:gd name="connsiteY1368" fmla="*/ 16283 h 6099980"/>
              <a:gd name="connsiteX1369" fmla="*/ 6013132 w 6703452"/>
              <a:gd name="connsiteY1369" fmla="*/ 16283 h 6099980"/>
              <a:gd name="connsiteX1370" fmla="*/ 6029324 w 6703452"/>
              <a:gd name="connsiteY1370" fmla="*/ 17235 h 6099980"/>
              <a:gd name="connsiteX1371" fmla="*/ 6074092 w 6703452"/>
              <a:gd name="connsiteY1371" fmla="*/ 23903 h 6099980"/>
              <a:gd name="connsiteX1372" fmla="*/ 6021704 w 6703452"/>
              <a:gd name="connsiteY1372" fmla="*/ 20093 h 6099980"/>
              <a:gd name="connsiteX1373" fmla="*/ 5969318 w 6703452"/>
              <a:gd name="connsiteY1373" fmla="*/ 20093 h 6099980"/>
              <a:gd name="connsiteX1374" fmla="*/ 5896928 w 6703452"/>
              <a:gd name="connsiteY1374" fmla="*/ 31523 h 6099980"/>
              <a:gd name="connsiteX1375" fmla="*/ 5712144 w 6703452"/>
              <a:gd name="connsiteY1375" fmla="*/ 70576 h 6099980"/>
              <a:gd name="connsiteX1376" fmla="*/ 5700712 w 6703452"/>
              <a:gd name="connsiteY1376" fmla="*/ 80101 h 6099980"/>
              <a:gd name="connsiteX1377" fmla="*/ 5683568 w 6703452"/>
              <a:gd name="connsiteY1377" fmla="*/ 87721 h 6099980"/>
              <a:gd name="connsiteX1378" fmla="*/ 5632132 w 6703452"/>
              <a:gd name="connsiteY1378" fmla="*/ 105818 h 6099980"/>
              <a:gd name="connsiteX1379" fmla="*/ 5550218 w 6703452"/>
              <a:gd name="connsiteY1379" fmla="*/ 137251 h 6099980"/>
              <a:gd name="connsiteX1380" fmla="*/ 5444492 w 6703452"/>
              <a:gd name="connsiteY1380" fmla="*/ 192496 h 6099980"/>
              <a:gd name="connsiteX1381" fmla="*/ 5269230 w 6703452"/>
              <a:gd name="connsiteY1381" fmla="*/ 314416 h 6099980"/>
              <a:gd name="connsiteX1382" fmla="*/ 5209224 w 6703452"/>
              <a:gd name="connsiteY1382" fmla="*/ 366803 h 6099980"/>
              <a:gd name="connsiteX1383" fmla="*/ 5266372 w 6703452"/>
              <a:gd name="connsiteY1383" fmla="*/ 322036 h 6099980"/>
              <a:gd name="connsiteX1384" fmla="*/ 5290186 w 6703452"/>
              <a:gd name="connsiteY1384" fmla="*/ 305843 h 6099980"/>
              <a:gd name="connsiteX1385" fmla="*/ 5193984 w 6703452"/>
              <a:gd name="connsiteY1385" fmla="*/ 384901 h 6099980"/>
              <a:gd name="connsiteX1386" fmla="*/ 5199698 w 6703452"/>
              <a:gd name="connsiteY1386" fmla="*/ 377281 h 6099980"/>
              <a:gd name="connsiteX1387" fmla="*/ 5153024 w 6703452"/>
              <a:gd name="connsiteY1387" fmla="*/ 418238 h 6099980"/>
              <a:gd name="connsiteX1388" fmla="*/ 5110164 w 6703452"/>
              <a:gd name="connsiteY1388" fmla="*/ 459195 h 6099980"/>
              <a:gd name="connsiteX1389" fmla="*/ 5188268 w 6703452"/>
              <a:gd name="connsiteY1389" fmla="*/ 380138 h 6099980"/>
              <a:gd name="connsiteX1390" fmla="*/ 5095876 w 6703452"/>
              <a:gd name="connsiteY1390" fmla="*/ 459195 h 6099980"/>
              <a:gd name="connsiteX1391" fmla="*/ 5110164 w 6703452"/>
              <a:gd name="connsiteY1391" fmla="*/ 443956 h 6099980"/>
              <a:gd name="connsiteX1392" fmla="*/ 5034916 w 6703452"/>
              <a:gd name="connsiteY1392" fmla="*/ 518251 h 6099980"/>
              <a:gd name="connsiteX1393" fmla="*/ 5011104 w 6703452"/>
              <a:gd name="connsiteY1393" fmla="*/ 548731 h 6099980"/>
              <a:gd name="connsiteX1394" fmla="*/ 5025392 w 6703452"/>
              <a:gd name="connsiteY1394" fmla="*/ 543968 h 6099980"/>
              <a:gd name="connsiteX1395" fmla="*/ 5094924 w 6703452"/>
              <a:gd name="connsiteY1395" fmla="*/ 484913 h 6099980"/>
              <a:gd name="connsiteX1396" fmla="*/ 4972050 w 6703452"/>
              <a:gd name="connsiteY1396" fmla="*/ 606833 h 6099980"/>
              <a:gd name="connsiteX1397" fmla="*/ 4843464 w 6703452"/>
              <a:gd name="connsiteY1397" fmla="*/ 723038 h 6099980"/>
              <a:gd name="connsiteX1398" fmla="*/ 4878704 w 6703452"/>
              <a:gd name="connsiteY1398" fmla="*/ 689701 h 6099980"/>
              <a:gd name="connsiteX1399" fmla="*/ 4847272 w 6703452"/>
              <a:gd name="connsiteY1399" fmla="*/ 711608 h 6099980"/>
              <a:gd name="connsiteX1400" fmla="*/ 4838700 w 6703452"/>
              <a:gd name="connsiteY1400" fmla="*/ 716371 h 6099980"/>
              <a:gd name="connsiteX1401" fmla="*/ 4824412 w 6703452"/>
              <a:gd name="connsiteY1401" fmla="*/ 723991 h 6099980"/>
              <a:gd name="connsiteX1402" fmla="*/ 4772978 w 6703452"/>
              <a:gd name="connsiteY1402" fmla="*/ 746851 h 6099980"/>
              <a:gd name="connsiteX1403" fmla="*/ 4770120 w 6703452"/>
              <a:gd name="connsiteY1403" fmla="*/ 750660 h 6099980"/>
              <a:gd name="connsiteX1404" fmla="*/ 4753928 w 6703452"/>
              <a:gd name="connsiteY1404" fmla="*/ 756376 h 6099980"/>
              <a:gd name="connsiteX1405" fmla="*/ 4693920 w 6703452"/>
              <a:gd name="connsiteY1405" fmla="*/ 761138 h 6099980"/>
              <a:gd name="connsiteX1406" fmla="*/ 4617720 w 6703452"/>
              <a:gd name="connsiteY1406" fmla="*/ 743993 h 6099980"/>
              <a:gd name="connsiteX1407" fmla="*/ 4549140 w 6703452"/>
              <a:gd name="connsiteY1407" fmla="*/ 717323 h 6099980"/>
              <a:gd name="connsiteX1408" fmla="*/ 4525328 w 6703452"/>
              <a:gd name="connsiteY1408" fmla="*/ 703035 h 6099980"/>
              <a:gd name="connsiteX1409" fmla="*/ 4586288 w 6703452"/>
              <a:gd name="connsiteY1409" fmla="*/ 729706 h 6099980"/>
              <a:gd name="connsiteX1410" fmla="*/ 4522470 w 6703452"/>
              <a:gd name="connsiteY1410" fmla="*/ 697321 h 6099980"/>
              <a:gd name="connsiteX1411" fmla="*/ 4473892 w 6703452"/>
              <a:gd name="connsiteY1411" fmla="*/ 675413 h 6099980"/>
              <a:gd name="connsiteX1412" fmla="*/ 4433888 w 6703452"/>
              <a:gd name="connsiteY1412" fmla="*/ 661126 h 6099980"/>
              <a:gd name="connsiteX1413" fmla="*/ 4424364 w 6703452"/>
              <a:gd name="connsiteY1413" fmla="*/ 658268 h 6099980"/>
              <a:gd name="connsiteX1414" fmla="*/ 4413886 w 6703452"/>
              <a:gd name="connsiteY1414" fmla="*/ 655410 h 6099980"/>
              <a:gd name="connsiteX1415" fmla="*/ 4390072 w 6703452"/>
              <a:gd name="connsiteY1415" fmla="*/ 649696 h 6099980"/>
              <a:gd name="connsiteX1416" fmla="*/ 4366260 w 6703452"/>
              <a:gd name="connsiteY1416" fmla="*/ 644933 h 6099980"/>
              <a:gd name="connsiteX1417" fmla="*/ 4344352 w 6703452"/>
              <a:gd name="connsiteY1417" fmla="*/ 642076 h 6099980"/>
              <a:gd name="connsiteX1418" fmla="*/ 4356736 w 6703452"/>
              <a:gd name="connsiteY1418" fmla="*/ 647791 h 6099980"/>
              <a:gd name="connsiteX1419" fmla="*/ 4333876 w 6703452"/>
              <a:gd name="connsiteY1419" fmla="*/ 645885 h 6099980"/>
              <a:gd name="connsiteX1420" fmla="*/ 4314826 w 6703452"/>
              <a:gd name="connsiteY1420" fmla="*/ 643981 h 6099980"/>
              <a:gd name="connsiteX1421" fmla="*/ 4290060 w 6703452"/>
              <a:gd name="connsiteY1421" fmla="*/ 642076 h 6099980"/>
              <a:gd name="connsiteX1422" fmla="*/ 4285298 w 6703452"/>
              <a:gd name="connsiteY1422" fmla="*/ 643028 h 6099980"/>
              <a:gd name="connsiteX1423" fmla="*/ 4332924 w 6703452"/>
              <a:gd name="connsiteY1423" fmla="*/ 649696 h 6099980"/>
              <a:gd name="connsiteX1424" fmla="*/ 4358640 w 6703452"/>
              <a:gd name="connsiteY1424" fmla="*/ 654458 h 6099980"/>
              <a:gd name="connsiteX1425" fmla="*/ 4371976 w 6703452"/>
              <a:gd name="connsiteY1425" fmla="*/ 657316 h 6099980"/>
              <a:gd name="connsiteX1426" fmla="*/ 4384358 w 6703452"/>
              <a:gd name="connsiteY1426" fmla="*/ 661126 h 6099980"/>
              <a:gd name="connsiteX1427" fmla="*/ 4435792 w 6703452"/>
              <a:gd name="connsiteY1427" fmla="*/ 677318 h 6099980"/>
              <a:gd name="connsiteX1428" fmla="*/ 4486276 w 6703452"/>
              <a:gd name="connsiteY1428" fmla="*/ 697321 h 6099980"/>
              <a:gd name="connsiteX1429" fmla="*/ 4578668 w 6703452"/>
              <a:gd name="connsiteY1429" fmla="*/ 740183 h 6099980"/>
              <a:gd name="connsiteX1430" fmla="*/ 4652012 w 6703452"/>
              <a:gd name="connsiteY1430" fmla="*/ 763996 h 6099980"/>
              <a:gd name="connsiteX1431" fmla="*/ 4630104 w 6703452"/>
              <a:gd name="connsiteY1431" fmla="*/ 760185 h 6099980"/>
              <a:gd name="connsiteX1432" fmla="*/ 4684396 w 6703452"/>
              <a:gd name="connsiteY1432" fmla="*/ 773521 h 6099980"/>
              <a:gd name="connsiteX1433" fmla="*/ 4741544 w 6703452"/>
              <a:gd name="connsiteY1433" fmla="*/ 773521 h 6099980"/>
              <a:gd name="connsiteX1434" fmla="*/ 4843464 w 6703452"/>
              <a:gd name="connsiteY1434" fmla="*/ 732563 h 6099980"/>
              <a:gd name="connsiteX1435" fmla="*/ 4915852 w 6703452"/>
              <a:gd name="connsiteY1435" fmla="*/ 673508 h 6099980"/>
              <a:gd name="connsiteX1436" fmla="*/ 4965384 w 6703452"/>
              <a:gd name="connsiteY1436" fmla="*/ 629693 h 6099980"/>
              <a:gd name="connsiteX1437" fmla="*/ 4988244 w 6703452"/>
              <a:gd name="connsiteY1437" fmla="*/ 615406 h 6099980"/>
              <a:gd name="connsiteX1438" fmla="*/ 5059680 w 6703452"/>
              <a:gd name="connsiteY1438" fmla="*/ 539206 h 6099980"/>
              <a:gd name="connsiteX1439" fmla="*/ 5045392 w 6703452"/>
              <a:gd name="connsiteY1439" fmla="*/ 556351 h 6099980"/>
              <a:gd name="connsiteX1440" fmla="*/ 5173980 w 6703452"/>
              <a:gd name="connsiteY1440" fmla="*/ 435383 h 6099980"/>
              <a:gd name="connsiteX1441" fmla="*/ 5171124 w 6703452"/>
              <a:gd name="connsiteY1441" fmla="*/ 439193 h 6099980"/>
              <a:gd name="connsiteX1442" fmla="*/ 5320666 w 6703452"/>
              <a:gd name="connsiteY1442" fmla="*/ 302986 h 6099980"/>
              <a:gd name="connsiteX1443" fmla="*/ 5336858 w 6703452"/>
              <a:gd name="connsiteY1443" fmla="*/ 285841 h 6099980"/>
              <a:gd name="connsiteX1444" fmla="*/ 5393056 w 6703452"/>
              <a:gd name="connsiteY1444" fmla="*/ 245836 h 6099980"/>
              <a:gd name="connsiteX1445" fmla="*/ 5444492 w 6703452"/>
              <a:gd name="connsiteY1445" fmla="*/ 216308 h 6099980"/>
              <a:gd name="connsiteX1446" fmla="*/ 5471160 w 6703452"/>
              <a:gd name="connsiteY1446" fmla="*/ 202021 h 6099980"/>
              <a:gd name="connsiteX1447" fmla="*/ 5503546 w 6703452"/>
              <a:gd name="connsiteY1447" fmla="*/ 185828 h 6099980"/>
              <a:gd name="connsiteX1448" fmla="*/ 5363528 w 6703452"/>
              <a:gd name="connsiteY1448" fmla="*/ 273458 h 6099980"/>
              <a:gd name="connsiteX1449" fmla="*/ 5371148 w 6703452"/>
              <a:gd name="connsiteY1449" fmla="*/ 275363 h 6099980"/>
              <a:gd name="connsiteX1450" fmla="*/ 5436872 w 6703452"/>
              <a:gd name="connsiteY1450" fmla="*/ 237263 h 6099980"/>
              <a:gd name="connsiteX1451" fmla="*/ 5434012 w 6703452"/>
              <a:gd name="connsiteY1451" fmla="*/ 242978 h 6099980"/>
              <a:gd name="connsiteX1452" fmla="*/ 5475924 w 6703452"/>
              <a:gd name="connsiteY1452" fmla="*/ 215356 h 6099980"/>
              <a:gd name="connsiteX1453" fmla="*/ 5489258 w 6703452"/>
              <a:gd name="connsiteY1453" fmla="*/ 203925 h 6099980"/>
              <a:gd name="connsiteX1454" fmla="*/ 5544504 w 6703452"/>
              <a:gd name="connsiteY1454" fmla="*/ 174398 h 6099980"/>
              <a:gd name="connsiteX1455" fmla="*/ 5608320 w 6703452"/>
              <a:gd name="connsiteY1455" fmla="*/ 144871 h 6099980"/>
              <a:gd name="connsiteX1456" fmla="*/ 5757864 w 6703452"/>
              <a:gd name="connsiteY1456" fmla="*/ 95340 h 6099980"/>
              <a:gd name="connsiteX1457" fmla="*/ 6016644 w 6703452"/>
              <a:gd name="connsiteY1457" fmla="*/ 63461 h 6099980"/>
              <a:gd name="connsiteX1458" fmla="*/ 6052466 w 6703452"/>
              <a:gd name="connsiteY1458" fmla="*/ 65195 h 6099980"/>
              <a:gd name="connsiteX1459" fmla="*/ 6051232 w 6703452"/>
              <a:gd name="connsiteY1459" fmla="*/ 65813 h 6099980"/>
              <a:gd name="connsiteX1460" fmla="*/ 6062664 w 6703452"/>
              <a:gd name="connsiteY1460" fmla="*/ 67718 h 6099980"/>
              <a:gd name="connsiteX1461" fmla="*/ 6084572 w 6703452"/>
              <a:gd name="connsiteY1461" fmla="*/ 70576 h 6099980"/>
              <a:gd name="connsiteX1462" fmla="*/ 6114098 w 6703452"/>
              <a:gd name="connsiteY1462" fmla="*/ 75338 h 6099980"/>
              <a:gd name="connsiteX1463" fmla="*/ 6110288 w 6703452"/>
              <a:gd name="connsiteY1463" fmla="*/ 75338 h 6099980"/>
              <a:gd name="connsiteX1464" fmla="*/ 6099812 w 6703452"/>
              <a:gd name="connsiteY1464" fmla="*/ 74385 h 6099980"/>
              <a:gd name="connsiteX1465" fmla="*/ 6080760 w 6703452"/>
              <a:gd name="connsiteY1465" fmla="*/ 72480 h 6099980"/>
              <a:gd name="connsiteX1466" fmla="*/ 6051232 w 6703452"/>
              <a:gd name="connsiteY1466" fmla="*/ 70576 h 6099980"/>
              <a:gd name="connsiteX1467" fmla="*/ 6170296 w 6703452"/>
              <a:gd name="connsiteY1467" fmla="*/ 85815 h 6099980"/>
              <a:gd name="connsiteX1468" fmla="*/ 6288404 w 6703452"/>
              <a:gd name="connsiteY1468" fmla="*/ 118201 h 6099980"/>
              <a:gd name="connsiteX1469" fmla="*/ 6255068 w 6703452"/>
              <a:gd name="connsiteY1469" fmla="*/ 105818 h 6099980"/>
              <a:gd name="connsiteX1470" fmla="*/ 6219824 w 6703452"/>
              <a:gd name="connsiteY1470" fmla="*/ 95340 h 6099980"/>
              <a:gd name="connsiteX1471" fmla="*/ 6190298 w 6703452"/>
              <a:gd name="connsiteY1471" fmla="*/ 89626 h 6099980"/>
              <a:gd name="connsiteX1472" fmla="*/ 6333172 w 6703452"/>
              <a:gd name="connsiteY1472" fmla="*/ 142013 h 6099980"/>
              <a:gd name="connsiteX1473" fmla="*/ 6349366 w 6703452"/>
              <a:gd name="connsiteY1473" fmla="*/ 149633 h 6099980"/>
              <a:gd name="connsiteX1474" fmla="*/ 6364604 w 6703452"/>
              <a:gd name="connsiteY1474" fmla="*/ 158206 h 6099980"/>
              <a:gd name="connsiteX1475" fmla="*/ 6395086 w 6703452"/>
              <a:gd name="connsiteY1475" fmla="*/ 175350 h 6099980"/>
              <a:gd name="connsiteX1476" fmla="*/ 6450330 w 6703452"/>
              <a:gd name="connsiteY1476" fmla="*/ 216308 h 6099980"/>
              <a:gd name="connsiteX1477" fmla="*/ 6543676 w 6703452"/>
              <a:gd name="connsiteY1477" fmla="*/ 318226 h 6099980"/>
              <a:gd name="connsiteX1478" fmla="*/ 6612256 w 6703452"/>
              <a:gd name="connsiteY1478" fmla="*/ 451576 h 6099980"/>
              <a:gd name="connsiteX1479" fmla="*/ 6611304 w 6703452"/>
              <a:gd name="connsiteY1479" fmla="*/ 462053 h 6099980"/>
              <a:gd name="connsiteX1480" fmla="*/ 6639878 w 6703452"/>
              <a:gd name="connsiteY1480" fmla="*/ 589688 h 6099980"/>
              <a:gd name="connsiteX1481" fmla="*/ 6645592 w 6703452"/>
              <a:gd name="connsiteY1481" fmla="*/ 535396 h 6099980"/>
              <a:gd name="connsiteX1482" fmla="*/ 6631304 w 6703452"/>
              <a:gd name="connsiteY1482" fmla="*/ 457291 h 6099980"/>
              <a:gd name="connsiteX1483" fmla="*/ 6581776 w 6703452"/>
              <a:gd name="connsiteY1483" fmla="*/ 341086 h 6099980"/>
              <a:gd name="connsiteX1484" fmla="*/ 6532126 w 6703452"/>
              <a:gd name="connsiteY1484" fmla="*/ 268934 h 6099980"/>
              <a:gd name="connsiteX1485" fmla="*/ 6463852 w 6703452"/>
              <a:gd name="connsiteY1485" fmla="*/ 200338 h 6099980"/>
              <a:gd name="connsiteX1486" fmla="*/ 6475096 w 6703452"/>
              <a:gd name="connsiteY1486" fmla="*/ 208688 h 6099980"/>
              <a:gd name="connsiteX1487" fmla="*/ 6456046 w 6703452"/>
              <a:gd name="connsiteY1487" fmla="*/ 192496 h 6099980"/>
              <a:gd name="connsiteX1488" fmla="*/ 6463852 w 6703452"/>
              <a:gd name="connsiteY1488" fmla="*/ 200338 h 6099980"/>
              <a:gd name="connsiteX1489" fmla="*/ 6378892 w 6703452"/>
              <a:gd name="connsiteY1489" fmla="*/ 137251 h 6099980"/>
              <a:gd name="connsiteX1490" fmla="*/ 6365558 w 6703452"/>
              <a:gd name="connsiteY1490" fmla="*/ 129630 h 6099980"/>
              <a:gd name="connsiteX1491" fmla="*/ 6352224 w 6703452"/>
              <a:gd name="connsiteY1491" fmla="*/ 122963 h 6099980"/>
              <a:gd name="connsiteX1492" fmla="*/ 6324600 w 6703452"/>
              <a:gd name="connsiteY1492" fmla="*/ 110580 h 6099980"/>
              <a:gd name="connsiteX1493" fmla="*/ 6296024 w 6703452"/>
              <a:gd name="connsiteY1493" fmla="*/ 99151 h 6099980"/>
              <a:gd name="connsiteX1494" fmla="*/ 6267450 w 6703452"/>
              <a:gd name="connsiteY1494" fmla="*/ 88673 h 6099980"/>
              <a:gd name="connsiteX1495" fmla="*/ 6143624 w 6703452"/>
              <a:gd name="connsiteY1495" fmla="*/ 59145 h 6099980"/>
              <a:gd name="connsiteX1496" fmla="*/ 6006466 w 6703452"/>
              <a:gd name="connsiteY1496" fmla="*/ 45810 h 6099980"/>
              <a:gd name="connsiteX1497" fmla="*/ 6037898 w 6703452"/>
              <a:gd name="connsiteY1497" fmla="*/ 44858 h 6099980"/>
              <a:gd name="connsiteX1498" fmla="*/ 6061712 w 6703452"/>
              <a:gd name="connsiteY1498" fmla="*/ 44858 h 6099980"/>
              <a:gd name="connsiteX1499" fmla="*/ 6099812 w 6703452"/>
              <a:gd name="connsiteY1499" fmla="*/ 46763 h 6099980"/>
              <a:gd name="connsiteX1500" fmla="*/ 6117908 w 6703452"/>
              <a:gd name="connsiteY1500" fmla="*/ 47715 h 6099980"/>
              <a:gd name="connsiteX1501" fmla="*/ 6138864 w 6703452"/>
              <a:gd name="connsiteY1501" fmla="*/ 49620 h 6099980"/>
              <a:gd name="connsiteX1502" fmla="*/ 6165532 w 6703452"/>
              <a:gd name="connsiteY1502" fmla="*/ 51525 h 6099980"/>
              <a:gd name="connsiteX1503" fmla="*/ 6199824 w 6703452"/>
              <a:gd name="connsiteY1503" fmla="*/ 56288 h 6099980"/>
              <a:gd name="connsiteX1504" fmla="*/ 6175058 w 6703452"/>
              <a:gd name="connsiteY1504" fmla="*/ 50573 h 6099980"/>
              <a:gd name="connsiteX1505" fmla="*/ 6149340 w 6703452"/>
              <a:gd name="connsiteY1505" fmla="*/ 46763 h 6099980"/>
              <a:gd name="connsiteX1506" fmla="*/ 6123624 w 6703452"/>
              <a:gd name="connsiteY1506" fmla="*/ 42953 h 6099980"/>
              <a:gd name="connsiteX1507" fmla="*/ 6097904 w 6703452"/>
              <a:gd name="connsiteY1507" fmla="*/ 41048 h 6099980"/>
              <a:gd name="connsiteX1508" fmla="*/ 6062664 w 6703452"/>
              <a:gd name="connsiteY1508" fmla="*/ 34380 h 6099980"/>
              <a:gd name="connsiteX1509" fmla="*/ 6008372 w 6703452"/>
              <a:gd name="connsiteY1509" fmla="*/ 32475 h 6099980"/>
              <a:gd name="connsiteX1510" fmla="*/ 5978844 w 6703452"/>
              <a:gd name="connsiteY1510" fmla="*/ 33428 h 6099980"/>
              <a:gd name="connsiteX1511" fmla="*/ 5964556 w 6703452"/>
              <a:gd name="connsiteY1511" fmla="*/ 33428 h 6099980"/>
              <a:gd name="connsiteX1512" fmla="*/ 5950268 w 6703452"/>
              <a:gd name="connsiteY1512" fmla="*/ 34380 h 6099980"/>
              <a:gd name="connsiteX1513" fmla="*/ 5983604 w 6703452"/>
              <a:gd name="connsiteY1513" fmla="*/ 29618 h 6099980"/>
              <a:gd name="connsiteX1514" fmla="*/ 6016944 w 6703452"/>
              <a:gd name="connsiteY1514" fmla="*/ 25808 h 6099980"/>
              <a:gd name="connsiteX1515" fmla="*/ 6061712 w 6703452"/>
              <a:gd name="connsiteY1515" fmla="*/ 28665 h 6099980"/>
              <a:gd name="connsiteX1516" fmla="*/ 6115050 w 6703452"/>
              <a:gd name="connsiteY1516" fmla="*/ 34380 h 6099980"/>
              <a:gd name="connsiteX1517" fmla="*/ 6174104 w 6703452"/>
              <a:gd name="connsiteY1517" fmla="*/ 43905 h 6099980"/>
              <a:gd name="connsiteX1518" fmla="*/ 6190298 w 6703452"/>
              <a:gd name="connsiteY1518" fmla="*/ 48668 h 6099980"/>
              <a:gd name="connsiteX1519" fmla="*/ 6216968 w 6703452"/>
              <a:gd name="connsiteY1519" fmla="*/ 56288 h 6099980"/>
              <a:gd name="connsiteX1520" fmla="*/ 6252212 w 6703452"/>
              <a:gd name="connsiteY1520" fmla="*/ 68670 h 6099980"/>
              <a:gd name="connsiteX1521" fmla="*/ 6272212 w 6703452"/>
              <a:gd name="connsiteY1521" fmla="*/ 75338 h 6099980"/>
              <a:gd name="connsiteX1522" fmla="*/ 6292216 w 6703452"/>
              <a:gd name="connsiteY1522" fmla="*/ 83910 h 6099980"/>
              <a:gd name="connsiteX1523" fmla="*/ 6333172 w 6703452"/>
              <a:gd name="connsiteY1523" fmla="*/ 102960 h 6099980"/>
              <a:gd name="connsiteX1524" fmla="*/ 6372224 w 6703452"/>
              <a:gd name="connsiteY1524" fmla="*/ 123915 h 6099980"/>
              <a:gd name="connsiteX1525" fmla="*/ 6406516 w 6703452"/>
              <a:gd name="connsiteY1525" fmla="*/ 143918 h 6099980"/>
              <a:gd name="connsiteX1526" fmla="*/ 6376036 w 6703452"/>
              <a:gd name="connsiteY1526" fmla="*/ 122963 h 6099980"/>
              <a:gd name="connsiteX1527" fmla="*/ 6348412 w 6703452"/>
              <a:gd name="connsiteY1527" fmla="*/ 107723 h 6099980"/>
              <a:gd name="connsiteX1528" fmla="*/ 6318886 w 6703452"/>
              <a:gd name="connsiteY1528" fmla="*/ 92483 h 6099980"/>
              <a:gd name="connsiteX1529" fmla="*/ 6298884 w 6703452"/>
              <a:gd name="connsiteY1529" fmla="*/ 77243 h 6099980"/>
              <a:gd name="connsiteX1530" fmla="*/ 6272212 w 6703452"/>
              <a:gd name="connsiteY1530" fmla="*/ 67718 h 6099980"/>
              <a:gd name="connsiteX1531" fmla="*/ 6250304 w 6703452"/>
              <a:gd name="connsiteY1531" fmla="*/ 61050 h 6099980"/>
              <a:gd name="connsiteX1532" fmla="*/ 6214112 w 6703452"/>
              <a:gd name="connsiteY1532" fmla="*/ 49620 h 6099980"/>
              <a:gd name="connsiteX1533" fmla="*/ 6176964 w 6703452"/>
              <a:gd name="connsiteY1533" fmla="*/ 40095 h 6099980"/>
              <a:gd name="connsiteX1534" fmla="*/ 6125528 w 6703452"/>
              <a:gd name="connsiteY1534" fmla="*/ 31523 h 6099980"/>
              <a:gd name="connsiteX1535" fmla="*/ 6175058 w 6703452"/>
              <a:gd name="connsiteY1535" fmla="*/ 35333 h 6099980"/>
              <a:gd name="connsiteX1536" fmla="*/ 6208396 w 6703452"/>
              <a:gd name="connsiteY1536" fmla="*/ 38190 h 6099980"/>
              <a:gd name="connsiteX1537" fmla="*/ 6173152 w 6703452"/>
              <a:gd name="connsiteY1537" fmla="*/ 30570 h 6099980"/>
              <a:gd name="connsiteX1538" fmla="*/ 6137912 w 6703452"/>
              <a:gd name="connsiteY1538" fmla="*/ 24855 h 6099980"/>
              <a:gd name="connsiteX1539" fmla="*/ 6120766 w 6703452"/>
              <a:gd name="connsiteY1539" fmla="*/ 21998 h 6099980"/>
              <a:gd name="connsiteX1540" fmla="*/ 6102668 w 6703452"/>
              <a:gd name="connsiteY1540" fmla="*/ 20093 h 6099980"/>
              <a:gd name="connsiteX1541" fmla="*/ 6067424 w 6703452"/>
              <a:gd name="connsiteY1541" fmla="*/ 17235 h 6099980"/>
              <a:gd name="connsiteX1542" fmla="*/ 6096000 w 6703452"/>
              <a:gd name="connsiteY1542" fmla="*/ 19140 h 6099980"/>
              <a:gd name="connsiteX1543" fmla="*/ 6124576 w 6703452"/>
              <a:gd name="connsiteY1543" fmla="*/ 21998 h 6099980"/>
              <a:gd name="connsiteX1544" fmla="*/ 6154104 w 6703452"/>
              <a:gd name="connsiteY1544" fmla="*/ 25808 h 6099980"/>
              <a:gd name="connsiteX1545" fmla="*/ 6191250 w 6703452"/>
              <a:gd name="connsiteY1545" fmla="*/ 30570 h 6099980"/>
              <a:gd name="connsiteX1546" fmla="*/ 6186488 w 6703452"/>
              <a:gd name="connsiteY1546" fmla="*/ 27713 h 6099980"/>
              <a:gd name="connsiteX1547" fmla="*/ 6176012 w 6703452"/>
              <a:gd name="connsiteY1547" fmla="*/ 23903 h 6099980"/>
              <a:gd name="connsiteX1548" fmla="*/ 6157912 w 6703452"/>
              <a:gd name="connsiteY1548" fmla="*/ 20093 h 6099980"/>
              <a:gd name="connsiteX1549" fmla="*/ 6100764 w 6703452"/>
              <a:gd name="connsiteY1549" fmla="*/ 12473 h 6099980"/>
              <a:gd name="connsiteX1550" fmla="*/ 6065520 w 6703452"/>
              <a:gd name="connsiteY1550" fmla="*/ 8663 h 6099980"/>
              <a:gd name="connsiteX1551" fmla="*/ 6030278 w 6703452"/>
              <a:gd name="connsiteY1551" fmla="*/ 6758 h 6099980"/>
              <a:gd name="connsiteX1552" fmla="*/ 5997730 w 6703452"/>
              <a:gd name="connsiteY1552" fmla="*/ 6148 h 6099980"/>
              <a:gd name="connsiteX1553" fmla="*/ 6004560 w 6703452"/>
              <a:gd name="connsiteY1553" fmla="*/ 90 h 6099980"/>
              <a:gd name="connsiteX1554" fmla="*/ 6174104 w 6703452"/>
              <a:gd name="connsiteY1554" fmla="*/ 15330 h 6099980"/>
              <a:gd name="connsiteX1555" fmla="*/ 6208396 w 6703452"/>
              <a:gd name="connsiteY1555" fmla="*/ 23903 h 6099980"/>
              <a:gd name="connsiteX1556" fmla="*/ 6238876 w 6703452"/>
              <a:gd name="connsiteY1556" fmla="*/ 32475 h 6099980"/>
              <a:gd name="connsiteX1557" fmla="*/ 6286500 w 6703452"/>
              <a:gd name="connsiteY1557" fmla="*/ 49620 h 6099980"/>
              <a:gd name="connsiteX1558" fmla="*/ 6274118 w 6703452"/>
              <a:gd name="connsiteY1558" fmla="*/ 49620 h 6099980"/>
              <a:gd name="connsiteX1559" fmla="*/ 6293168 w 6703452"/>
              <a:gd name="connsiteY1559" fmla="*/ 60098 h 6099980"/>
              <a:gd name="connsiteX1560" fmla="*/ 6387466 w 6703452"/>
              <a:gd name="connsiteY1560" fmla="*/ 111533 h 6099980"/>
              <a:gd name="connsiteX1561" fmla="*/ 6415088 w 6703452"/>
              <a:gd name="connsiteY1561" fmla="*/ 129630 h 6099980"/>
              <a:gd name="connsiteX1562" fmla="*/ 6442712 w 6703452"/>
              <a:gd name="connsiteY1562" fmla="*/ 149633 h 6099980"/>
              <a:gd name="connsiteX1563" fmla="*/ 6490336 w 6703452"/>
              <a:gd name="connsiteY1563" fmla="*/ 192496 h 6099980"/>
              <a:gd name="connsiteX1564" fmla="*/ 6539866 w 6703452"/>
              <a:gd name="connsiteY1564" fmla="*/ 255361 h 6099980"/>
              <a:gd name="connsiteX1565" fmla="*/ 6563678 w 6703452"/>
              <a:gd name="connsiteY1565" fmla="*/ 281078 h 6099980"/>
              <a:gd name="connsiteX1566" fmla="*/ 6594158 w 6703452"/>
              <a:gd name="connsiteY1566" fmla="*/ 323941 h 6099980"/>
              <a:gd name="connsiteX1567" fmla="*/ 6632258 w 6703452"/>
              <a:gd name="connsiteY1567" fmla="*/ 398236 h 6099980"/>
              <a:gd name="connsiteX1568" fmla="*/ 6621780 w 6703452"/>
              <a:gd name="connsiteY1568" fmla="*/ 369661 h 6099980"/>
              <a:gd name="connsiteX1569" fmla="*/ 6628448 w 6703452"/>
              <a:gd name="connsiteY1569" fmla="*/ 374423 h 6099980"/>
              <a:gd name="connsiteX1570" fmla="*/ 6626544 w 6703452"/>
              <a:gd name="connsiteY1570" fmla="*/ 365851 h 6099980"/>
              <a:gd name="connsiteX1571" fmla="*/ 6614160 w 6703452"/>
              <a:gd name="connsiteY1571" fmla="*/ 342038 h 6099980"/>
              <a:gd name="connsiteX1572" fmla="*/ 6587492 w 6703452"/>
              <a:gd name="connsiteY1572" fmla="*/ 299176 h 6099980"/>
              <a:gd name="connsiteX1573" fmla="*/ 6608446 w 6703452"/>
              <a:gd name="connsiteY1573" fmla="*/ 326798 h 6099980"/>
              <a:gd name="connsiteX1574" fmla="*/ 6628448 w 6703452"/>
              <a:gd name="connsiteY1574" fmla="*/ 358231 h 6099980"/>
              <a:gd name="connsiteX1575" fmla="*/ 6666548 w 6703452"/>
              <a:gd name="connsiteY1575" fmla="*/ 436336 h 6099980"/>
              <a:gd name="connsiteX1576" fmla="*/ 6696076 w 6703452"/>
              <a:gd name="connsiteY1576" fmla="*/ 539206 h 6099980"/>
              <a:gd name="connsiteX1577" fmla="*/ 6697028 w 6703452"/>
              <a:gd name="connsiteY1577" fmla="*/ 667793 h 6099980"/>
              <a:gd name="connsiteX1578" fmla="*/ 6692266 w 6703452"/>
              <a:gd name="connsiteY1578" fmla="*/ 663983 h 6099980"/>
              <a:gd name="connsiteX1579" fmla="*/ 6682740 w 6703452"/>
              <a:gd name="connsiteY1579" fmla="*/ 509678 h 6099980"/>
              <a:gd name="connsiteX1580" fmla="*/ 6672264 w 6703452"/>
              <a:gd name="connsiteY1580" fmla="*/ 481103 h 6099980"/>
              <a:gd name="connsiteX1581" fmla="*/ 6661786 w 6703452"/>
              <a:gd name="connsiteY1581" fmla="*/ 447766 h 6099980"/>
              <a:gd name="connsiteX1582" fmla="*/ 6650356 w 6703452"/>
              <a:gd name="connsiteY1582" fmla="*/ 419191 h 6099980"/>
              <a:gd name="connsiteX1583" fmla="*/ 6677978 w 6703452"/>
              <a:gd name="connsiteY1583" fmla="*/ 534443 h 6099980"/>
              <a:gd name="connsiteX1584" fmla="*/ 6675120 w 6703452"/>
              <a:gd name="connsiteY1584" fmla="*/ 541111 h 6099980"/>
              <a:gd name="connsiteX1585" fmla="*/ 6673216 w 6703452"/>
              <a:gd name="connsiteY1585" fmla="*/ 548731 h 6099980"/>
              <a:gd name="connsiteX1586" fmla="*/ 6677024 w 6703452"/>
              <a:gd name="connsiteY1586" fmla="*/ 587783 h 6099980"/>
              <a:gd name="connsiteX1587" fmla="*/ 6677024 w 6703452"/>
              <a:gd name="connsiteY1587" fmla="*/ 669698 h 6099980"/>
              <a:gd name="connsiteX1588" fmla="*/ 6677024 w 6703452"/>
              <a:gd name="connsiteY1588" fmla="*/ 694463 h 6099980"/>
              <a:gd name="connsiteX1589" fmla="*/ 6669404 w 6703452"/>
              <a:gd name="connsiteY1589" fmla="*/ 738278 h 6099980"/>
              <a:gd name="connsiteX1590" fmla="*/ 6670358 w 6703452"/>
              <a:gd name="connsiteY1590" fmla="*/ 726848 h 6099980"/>
              <a:gd name="connsiteX1591" fmla="*/ 6658928 w 6703452"/>
              <a:gd name="connsiteY1591" fmla="*/ 767806 h 6099980"/>
              <a:gd name="connsiteX1592" fmla="*/ 6652260 w 6703452"/>
              <a:gd name="connsiteY1592" fmla="*/ 794476 h 6099980"/>
              <a:gd name="connsiteX1593" fmla="*/ 6643688 w 6703452"/>
              <a:gd name="connsiteY1593" fmla="*/ 821146 h 6099980"/>
              <a:gd name="connsiteX1594" fmla="*/ 6632258 w 6703452"/>
              <a:gd name="connsiteY1594" fmla="*/ 835433 h 6099980"/>
              <a:gd name="connsiteX1595" fmla="*/ 6650356 w 6703452"/>
              <a:gd name="connsiteY1595" fmla="*/ 785903 h 6099980"/>
              <a:gd name="connsiteX1596" fmla="*/ 6655118 w 6703452"/>
              <a:gd name="connsiteY1596" fmla="*/ 770663 h 6099980"/>
              <a:gd name="connsiteX1597" fmla="*/ 6658928 w 6703452"/>
              <a:gd name="connsiteY1597" fmla="*/ 755423 h 6099980"/>
              <a:gd name="connsiteX1598" fmla="*/ 6663692 w 6703452"/>
              <a:gd name="connsiteY1598" fmla="*/ 732563 h 6099980"/>
              <a:gd name="connsiteX1599" fmla="*/ 6658928 w 6703452"/>
              <a:gd name="connsiteY1599" fmla="*/ 741135 h 6099980"/>
              <a:gd name="connsiteX1600" fmla="*/ 6668452 w 6703452"/>
              <a:gd name="connsiteY1600" fmla="*/ 649696 h 6099980"/>
              <a:gd name="connsiteX1601" fmla="*/ 6661786 w 6703452"/>
              <a:gd name="connsiteY1601" fmla="*/ 557303 h 6099980"/>
              <a:gd name="connsiteX1602" fmla="*/ 6639878 w 6703452"/>
              <a:gd name="connsiteY1602" fmla="*/ 483961 h 6099980"/>
              <a:gd name="connsiteX1603" fmla="*/ 6658928 w 6703452"/>
              <a:gd name="connsiteY1603" fmla="*/ 583021 h 6099980"/>
              <a:gd name="connsiteX1604" fmla="*/ 6664644 w 6703452"/>
              <a:gd name="connsiteY1604" fmla="*/ 648743 h 6099980"/>
              <a:gd name="connsiteX1605" fmla="*/ 6664644 w 6703452"/>
              <a:gd name="connsiteY1605" fmla="*/ 663983 h 6099980"/>
              <a:gd name="connsiteX1606" fmla="*/ 6663692 w 6703452"/>
              <a:gd name="connsiteY1606" fmla="*/ 680176 h 6099980"/>
              <a:gd name="connsiteX1607" fmla="*/ 6660832 w 6703452"/>
              <a:gd name="connsiteY1607" fmla="*/ 716371 h 6099980"/>
              <a:gd name="connsiteX1608" fmla="*/ 6629400 w 6703452"/>
              <a:gd name="connsiteY1608" fmla="*/ 819241 h 6099980"/>
              <a:gd name="connsiteX1609" fmla="*/ 6617972 w 6703452"/>
              <a:gd name="connsiteY1609" fmla="*/ 836385 h 6099980"/>
              <a:gd name="connsiteX1610" fmla="*/ 6599872 w 6703452"/>
              <a:gd name="connsiteY1610" fmla="*/ 872581 h 6099980"/>
              <a:gd name="connsiteX1611" fmla="*/ 6593204 w 6703452"/>
              <a:gd name="connsiteY1611" fmla="*/ 885916 h 6099980"/>
              <a:gd name="connsiteX1612" fmla="*/ 6587492 w 6703452"/>
              <a:gd name="connsiteY1612" fmla="*/ 896393 h 6099980"/>
              <a:gd name="connsiteX1613" fmla="*/ 6563678 w 6703452"/>
              <a:gd name="connsiteY1613" fmla="*/ 934493 h 6099980"/>
              <a:gd name="connsiteX1614" fmla="*/ 6518912 w 6703452"/>
              <a:gd name="connsiteY1614" fmla="*/ 977356 h 6099980"/>
              <a:gd name="connsiteX1615" fmla="*/ 6415088 w 6703452"/>
              <a:gd name="connsiteY1615" fmla="*/ 1076416 h 6099980"/>
              <a:gd name="connsiteX1616" fmla="*/ 6314124 w 6703452"/>
              <a:gd name="connsiteY1616" fmla="*/ 1164998 h 6099980"/>
              <a:gd name="connsiteX1617" fmla="*/ 6430328 w 6703452"/>
              <a:gd name="connsiteY1617" fmla="*/ 1071653 h 6099980"/>
              <a:gd name="connsiteX1618" fmla="*/ 6504624 w 6703452"/>
              <a:gd name="connsiteY1618" fmla="*/ 1010693 h 6099980"/>
              <a:gd name="connsiteX1619" fmla="*/ 6576060 w 6703452"/>
              <a:gd name="connsiteY1619" fmla="*/ 939256 h 6099980"/>
              <a:gd name="connsiteX1620" fmla="*/ 6596660 w 6703452"/>
              <a:gd name="connsiteY1620" fmla="*/ 913062 h 6099980"/>
              <a:gd name="connsiteX1621" fmla="*/ 6616368 w 6703452"/>
              <a:gd name="connsiteY1621" fmla="*/ 883553 h 6099980"/>
              <a:gd name="connsiteX1622" fmla="*/ 6592252 w 6703452"/>
              <a:gd name="connsiteY1622" fmla="*/ 923063 h 6099980"/>
              <a:gd name="connsiteX1623" fmla="*/ 6517004 w 6703452"/>
              <a:gd name="connsiteY1623" fmla="*/ 1013551 h 6099980"/>
              <a:gd name="connsiteX1624" fmla="*/ 6515100 w 6703452"/>
              <a:gd name="connsiteY1624" fmla="*/ 1007835 h 6099980"/>
              <a:gd name="connsiteX1625" fmla="*/ 6295072 w 6703452"/>
              <a:gd name="connsiteY1625" fmla="*/ 1191668 h 6099980"/>
              <a:gd name="connsiteX1626" fmla="*/ 6344604 w 6703452"/>
              <a:gd name="connsiteY1626" fmla="*/ 1147853 h 6099980"/>
              <a:gd name="connsiteX1627" fmla="*/ 6209348 w 6703452"/>
              <a:gd name="connsiteY1627" fmla="*/ 1269773 h 6099980"/>
              <a:gd name="connsiteX1628" fmla="*/ 6165294 w 6703452"/>
              <a:gd name="connsiteY1628" fmla="*/ 1330971 h 6099980"/>
              <a:gd name="connsiteX1629" fmla="*/ 6155640 w 6703452"/>
              <a:gd name="connsiteY1629" fmla="*/ 1360136 h 6099980"/>
              <a:gd name="connsiteX1630" fmla="*/ 6152198 w 6703452"/>
              <a:gd name="connsiteY1630" fmla="*/ 1367881 h 6099980"/>
              <a:gd name="connsiteX1631" fmla="*/ 6150004 w 6703452"/>
              <a:gd name="connsiteY1631" fmla="*/ 1377161 h 6099980"/>
              <a:gd name="connsiteX1632" fmla="*/ 6142672 w 6703452"/>
              <a:gd name="connsiteY1632" fmla="*/ 1399313 h 6099980"/>
              <a:gd name="connsiteX1633" fmla="*/ 6148298 w 6703452"/>
              <a:gd name="connsiteY1633" fmla="*/ 1384385 h 6099980"/>
              <a:gd name="connsiteX1634" fmla="*/ 6139816 w 6703452"/>
              <a:gd name="connsiteY1634" fmla="*/ 1420268 h 6099980"/>
              <a:gd name="connsiteX1635" fmla="*/ 6148388 w 6703452"/>
              <a:gd name="connsiteY1635" fmla="*/ 1528853 h 6099980"/>
              <a:gd name="connsiteX1636" fmla="*/ 6155056 w 6703452"/>
              <a:gd name="connsiteY1636" fmla="*/ 1546951 h 6099980"/>
              <a:gd name="connsiteX1637" fmla="*/ 6162676 w 6703452"/>
              <a:gd name="connsiteY1637" fmla="*/ 1565048 h 6099980"/>
              <a:gd name="connsiteX1638" fmla="*/ 6171248 w 6703452"/>
              <a:gd name="connsiteY1638" fmla="*/ 1583146 h 6099980"/>
              <a:gd name="connsiteX1639" fmla="*/ 6179820 w 6703452"/>
              <a:gd name="connsiteY1639" fmla="*/ 1601243 h 6099980"/>
              <a:gd name="connsiteX1640" fmla="*/ 6219824 w 6703452"/>
              <a:gd name="connsiteY1640" fmla="*/ 1672681 h 6099980"/>
              <a:gd name="connsiteX1641" fmla="*/ 6238876 w 6703452"/>
              <a:gd name="connsiteY1641" fmla="*/ 1714590 h 6099980"/>
              <a:gd name="connsiteX1642" fmla="*/ 6238876 w 6703452"/>
              <a:gd name="connsiteY1642" fmla="*/ 1724115 h 6099980"/>
              <a:gd name="connsiteX1643" fmla="*/ 6296024 w 6703452"/>
              <a:gd name="connsiteY1643" fmla="*/ 1866038 h 6099980"/>
              <a:gd name="connsiteX1644" fmla="*/ 6312218 w 6703452"/>
              <a:gd name="connsiteY1644" fmla="*/ 1984148 h 6099980"/>
              <a:gd name="connsiteX1645" fmla="*/ 6307456 w 6703452"/>
              <a:gd name="connsiteY1645" fmla="*/ 2019390 h 6099980"/>
              <a:gd name="connsiteX1646" fmla="*/ 6305550 w 6703452"/>
              <a:gd name="connsiteY1646" fmla="*/ 2024153 h 6099980"/>
              <a:gd name="connsiteX1647" fmla="*/ 6307456 w 6703452"/>
              <a:gd name="connsiteY1647" fmla="*/ 2007008 h 6099980"/>
              <a:gd name="connsiteX1648" fmla="*/ 6309360 w 6703452"/>
              <a:gd name="connsiteY1648" fmla="*/ 1974623 h 6099980"/>
              <a:gd name="connsiteX1649" fmla="*/ 6301740 w 6703452"/>
              <a:gd name="connsiteY1649" fmla="*/ 1895565 h 6099980"/>
              <a:gd name="connsiteX1650" fmla="*/ 6294120 w 6703452"/>
              <a:gd name="connsiteY1650" fmla="*/ 1866038 h 6099980"/>
              <a:gd name="connsiteX1651" fmla="*/ 6287452 w 6703452"/>
              <a:gd name="connsiteY1651" fmla="*/ 1851751 h 6099980"/>
              <a:gd name="connsiteX1652" fmla="*/ 6296024 w 6703452"/>
              <a:gd name="connsiteY1652" fmla="*/ 1886040 h 6099980"/>
              <a:gd name="connsiteX1653" fmla="*/ 6301740 w 6703452"/>
              <a:gd name="connsiteY1653" fmla="*/ 1921283 h 6099980"/>
              <a:gd name="connsiteX1654" fmla="*/ 6302692 w 6703452"/>
              <a:gd name="connsiteY1654" fmla="*/ 1993673 h 6099980"/>
              <a:gd name="connsiteX1655" fmla="*/ 6291264 w 6703452"/>
              <a:gd name="connsiteY1655" fmla="*/ 2063206 h 6099980"/>
              <a:gd name="connsiteX1656" fmla="*/ 6269356 w 6703452"/>
              <a:gd name="connsiteY1656" fmla="*/ 2127023 h 6099980"/>
              <a:gd name="connsiteX1657" fmla="*/ 6150292 w 6703452"/>
              <a:gd name="connsiteY1657" fmla="*/ 2303236 h 6099980"/>
              <a:gd name="connsiteX1658" fmla="*/ 6189346 w 6703452"/>
              <a:gd name="connsiteY1658" fmla="*/ 2266088 h 6099980"/>
              <a:gd name="connsiteX1659" fmla="*/ 6178868 w 6703452"/>
              <a:gd name="connsiteY1659" fmla="*/ 2277518 h 6099980"/>
              <a:gd name="connsiteX1660" fmla="*/ 6156960 w 6703452"/>
              <a:gd name="connsiteY1660" fmla="*/ 2300378 h 6099980"/>
              <a:gd name="connsiteX1661" fmla="*/ 6102668 w 6703452"/>
              <a:gd name="connsiteY1661" fmla="*/ 2349908 h 6099980"/>
              <a:gd name="connsiteX1662" fmla="*/ 6082666 w 6703452"/>
              <a:gd name="connsiteY1662" fmla="*/ 2369911 h 6099980"/>
              <a:gd name="connsiteX1663" fmla="*/ 6051232 w 6703452"/>
              <a:gd name="connsiteY1663" fmla="*/ 2389913 h 6099980"/>
              <a:gd name="connsiteX1664" fmla="*/ 6041708 w 6703452"/>
              <a:gd name="connsiteY1664" fmla="*/ 2394676 h 6099980"/>
              <a:gd name="connsiteX1665" fmla="*/ 6077904 w 6703452"/>
              <a:gd name="connsiteY1665" fmla="*/ 2365148 h 6099980"/>
              <a:gd name="connsiteX1666" fmla="*/ 5992178 w 6703452"/>
              <a:gd name="connsiteY1666" fmla="*/ 2424203 h 6099980"/>
              <a:gd name="connsiteX1667" fmla="*/ 5897880 w 6703452"/>
              <a:gd name="connsiteY1667" fmla="*/ 2469923 h 6099980"/>
              <a:gd name="connsiteX1668" fmla="*/ 6049328 w 6703452"/>
              <a:gd name="connsiteY1668" fmla="*/ 2384198 h 6099980"/>
              <a:gd name="connsiteX1669" fmla="*/ 6081378 w 6703452"/>
              <a:gd name="connsiteY1669" fmla="*/ 2359914 h 6099980"/>
              <a:gd name="connsiteX1670" fmla="*/ 6095404 w 6703452"/>
              <a:gd name="connsiteY1670" fmla="*/ 2349670 h 6099980"/>
              <a:gd name="connsiteX1671" fmla="*/ 6098046 w 6703452"/>
              <a:gd name="connsiteY1671" fmla="*/ 2347285 h 6099980"/>
              <a:gd name="connsiteX1672" fmla="*/ 6111240 w 6703452"/>
              <a:gd name="connsiteY1672" fmla="*/ 2337288 h 6099980"/>
              <a:gd name="connsiteX1673" fmla="*/ 6153150 w 6703452"/>
              <a:gd name="connsiteY1673" fmla="*/ 2297521 h 6099980"/>
              <a:gd name="connsiteX1674" fmla="*/ 6098046 w 6703452"/>
              <a:gd name="connsiteY1674" fmla="*/ 2347285 h 6099980"/>
              <a:gd name="connsiteX1675" fmla="*/ 6081378 w 6703452"/>
              <a:gd name="connsiteY1675" fmla="*/ 2359914 h 6099980"/>
              <a:gd name="connsiteX1676" fmla="*/ 6045518 w 6703452"/>
              <a:gd name="connsiteY1676" fmla="*/ 2386103 h 6099980"/>
              <a:gd name="connsiteX1677" fmla="*/ 5957888 w 6703452"/>
              <a:gd name="connsiteY1677" fmla="*/ 2434681 h 6099980"/>
              <a:gd name="connsiteX1678" fmla="*/ 5854066 w 6703452"/>
              <a:gd name="connsiteY1678" fmla="*/ 2476591 h 6099980"/>
              <a:gd name="connsiteX1679" fmla="*/ 5692140 w 6703452"/>
              <a:gd name="connsiteY1679" fmla="*/ 2522311 h 6099980"/>
              <a:gd name="connsiteX1680" fmla="*/ 5681664 w 6703452"/>
              <a:gd name="connsiteY1680" fmla="*/ 2520406 h 6099980"/>
              <a:gd name="connsiteX1681" fmla="*/ 5615940 w 6703452"/>
              <a:gd name="connsiteY1681" fmla="*/ 2538503 h 6099980"/>
              <a:gd name="connsiteX1682" fmla="*/ 5614036 w 6703452"/>
              <a:gd name="connsiteY1682" fmla="*/ 2545171 h 6099980"/>
              <a:gd name="connsiteX1683" fmla="*/ 5809298 w 6703452"/>
              <a:gd name="connsiteY1683" fmla="*/ 2503261 h 6099980"/>
              <a:gd name="connsiteX1684" fmla="*/ 5784532 w 6703452"/>
              <a:gd name="connsiteY1684" fmla="*/ 2513738 h 6099980"/>
              <a:gd name="connsiteX1685" fmla="*/ 5702618 w 6703452"/>
              <a:gd name="connsiteY1685" fmla="*/ 2531836 h 6099980"/>
              <a:gd name="connsiteX1686" fmla="*/ 5688330 w 6703452"/>
              <a:gd name="connsiteY1686" fmla="*/ 2540408 h 6099980"/>
              <a:gd name="connsiteX1687" fmla="*/ 5635944 w 6703452"/>
              <a:gd name="connsiteY1687" fmla="*/ 2544218 h 6099980"/>
              <a:gd name="connsiteX1688" fmla="*/ 5524500 w 6703452"/>
              <a:gd name="connsiteY1688" fmla="*/ 2564221 h 6099980"/>
              <a:gd name="connsiteX1689" fmla="*/ 5601652 w 6703452"/>
              <a:gd name="connsiteY1689" fmla="*/ 2560411 h 6099980"/>
              <a:gd name="connsiteX1690" fmla="*/ 5489258 w 6703452"/>
              <a:gd name="connsiteY1690" fmla="*/ 2581366 h 6099980"/>
              <a:gd name="connsiteX1691" fmla="*/ 5369244 w 6703452"/>
              <a:gd name="connsiteY1691" fmla="*/ 2605178 h 6099980"/>
              <a:gd name="connsiteX1692" fmla="*/ 5390198 w 6703452"/>
              <a:gd name="connsiteY1692" fmla="*/ 2595653 h 6099980"/>
              <a:gd name="connsiteX1693" fmla="*/ 5327332 w 6703452"/>
              <a:gd name="connsiteY1693" fmla="*/ 2611846 h 6099980"/>
              <a:gd name="connsiteX1694" fmla="*/ 5309236 w 6703452"/>
              <a:gd name="connsiteY1694" fmla="*/ 2618513 h 6099980"/>
              <a:gd name="connsiteX1695" fmla="*/ 5283518 w 6703452"/>
              <a:gd name="connsiteY1695" fmla="*/ 2627086 h 6099980"/>
              <a:gd name="connsiteX1696" fmla="*/ 5328286 w 6703452"/>
              <a:gd name="connsiteY1696" fmla="*/ 2608036 h 6099980"/>
              <a:gd name="connsiteX1697" fmla="*/ 5376864 w 6703452"/>
              <a:gd name="connsiteY1697" fmla="*/ 2588986 h 6099980"/>
              <a:gd name="connsiteX1698" fmla="*/ 5466398 w 6703452"/>
              <a:gd name="connsiteY1698" fmla="*/ 2570888 h 6099980"/>
              <a:gd name="connsiteX1699" fmla="*/ 5554028 w 6703452"/>
              <a:gd name="connsiteY1699" fmla="*/ 2552791 h 6099980"/>
              <a:gd name="connsiteX1700" fmla="*/ 5446396 w 6703452"/>
              <a:gd name="connsiteY1700" fmla="*/ 2568983 h 6099980"/>
              <a:gd name="connsiteX1701" fmla="*/ 5534024 w 6703452"/>
              <a:gd name="connsiteY1701" fmla="*/ 2545171 h 6099980"/>
              <a:gd name="connsiteX1702" fmla="*/ 5379720 w 6703452"/>
              <a:gd name="connsiteY1702" fmla="*/ 2576603 h 6099980"/>
              <a:gd name="connsiteX1703" fmla="*/ 5277804 w 6703452"/>
              <a:gd name="connsiteY1703" fmla="*/ 2606131 h 6099980"/>
              <a:gd name="connsiteX1704" fmla="*/ 5300664 w 6703452"/>
              <a:gd name="connsiteY1704" fmla="*/ 2602321 h 6099980"/>
              <a:gd name="connsiteX1705" fmla="*/ 5299712 w 6703452"/>
              <a:gd name="connsiteY1705" fmla="*/ 2605178 h 6099980"/>
              <a:gd name="connsiteX1706" fmla="*/ 5233036 w 6703452"/>
              <a:gd name="connsiteY1706" fmla="*/ 2626133 h 6099980"/>
              <a:gd name="connsiteX1707" fmla="*/ 5159692 w 6703452"/>
              <a:gd name="connsiteY1707" fmla="*/ 2656613 h 6099980"/>
              <a:gd name="connsiteX1708" fmla="*/ 5177792 w 6703452"/>
              <a:gd name="connsiteY1708" fmla="*/ 2647088 h 6099980"/>
              <a:gd name="connsiteX1709" fmla="*/ 5071112 w 6703452"/>
              <a:gd name="connsiteY1709" fmla="*/ 2697571 h 6099980"/>
              <a:gd name="connsiteX1710" fmla="*/ 5062538 w 6703452"/>
              <a:gd name="connsiteY1710" fmla="*/ 2712811 h 6099980"/>
              <a:gd name="connsiteX1711" fmla="*/ 5041584 w 6703452"/>
              <a:gd name="connsiteY1711" fmla="*/ 2731861 h 6099980"/>
              <a:gd name="connsiteX1712" fmla="*/ 5011104 w 6703452"/>
              <a:gd name="connsiteY1712" fmla="*/ 2753768 h 6099980"/>
              <a:gd name="connsiteX1713" fmla="*/ 4963478 w 6703452"/>
              <a:gd name="connsiteY1713" fmla="*/ 2789963 h 6099980"/>
              <a:gd name="connsiteX1714" fmla="*/ 4946332 w 6703452"/>
              <a:gd name="connsiteY1714" fmla="*/ 2810918 h 6099980"/>
              <a:gd name="connsiteX1715" fmla="*/ 4838700 w 6703452"/>
              <a:gd name="connsiteY1715" fmla="*/ 2909026 h 6099980"/>
              <a:gd name="connsiteX1716" fmla="*/ 4756786 w 6703452"/>
              <a:gd name="connsiteY1716" fmla="*/ 2994751 h 6099980"/>
              <a:gd name="connsiteX1717" fmla="*/ 4590098 w 6703452"/>
              <a:gd name="connsiteY1717" fmla="*/ 3181441 h 6099980"/>
              <a:gd name="connsiteX1718" fmla="*/ 4602480 w 6703452"/>
              <a:gd name="connsiteY1718" fmla="*/ 3163343 h 6099980"/>
              <a:gd name="connsiteX1719" fmla="*/ 4446270 w 6703452"/>
              <a:gd name="connsiteY1719" fmla="*/ 3350986 h 6099980"/>
              <a:gd name="connsiteX1720" fmla="*/ 4324352 w 6703452"/>
              <a:gd name="connsiteY1720" fmla="*/ 3525293 h 6099980"/>
              <a:gd name="connsiteX1721" fmla="*/ 4300538 w 6703452"/>
              <a:gd name="connsiteY1721" fmla="*/ 3561488 h 6099980"/>
              <a:gd name="connsiteX1722" fmla="*/ 4274820 w 6703452"/>
              <a:gd name="connsiteY1722" fmla="*/ 3602446 h 6099980"/>
              <a:gd name="connsiteX1723" fmla="*/ 4259580 w 6703452"/>
              <a:gd name="connsiteY1723" fmla="*/ 3622448 h 6099980"/>
              <a:gd name="connsiteX1724" fmla="*/ 4228148 w 6703452"/>
              <a:gd name="connsiteY1724" fmla="*/ 3685313 h 6099980"/>
              <a:gd name="connsiteX1725" fmla="*/ 4237672 w 6703452"/>
              <a:gd name="connsiteY1725" fmla="*/ 3661501 h 6099980"/>
              <a:gd name="connsiteX1726" fmla="*/ 4251008 w 6703452"/>
              <a:gd name="connsiteY1726" fmla="*/ 3632926 h 6099980"/>
              <a:gd name="connsiteX1727" fmla="*/ 4237672 w 6703452"/>
              <a:gd name="connsiteY1727" fmla="*/ 3655786 h 6099980"/>
              <a:gd name="connsiteX1728" fmla="*/ 4236720 w 6703452"/>
              <a:gd name="connsiteY1728" fmla="*/ 3644356 h 6099980"/>
              <a:gd name="connsiteX1729" fmla="*/ 4247198 w 6703452"/>
              <a:gd name="connsiteY1729" fmla="*/ 3619591 h 6099980"/>
              <a:gd name="connsiteX1730" fmla="*/ 4261486 w 6703452"/>
              <a:gd name="connsiteY1730" fmla="*/ 3591968 h 6099980"/>
              <a:gd name="connsiteX1731" fmla="*/ 4286252 w 6703452"/>
              <a:gd name="connsiteY1731" fmla="*/ 3550058 h 6099980"/>
              <a:gd name="connsiteX1732" fmla="*/ 4275772 w 6703452"/>
              <a:gd name="connsiteY1732" fmla="*/ 3574823 h 6099980"/>
              <a:gd name="connsiteX1733" fmla="*/ 4256724 w 6703452"/>
              <a:gd name="connsiteY1733" fmla="*/ 3616733 h 6099980"/>
              <a:gd name="connsiteX1734" fmla="*/ 4276726 w 6703452"/>
              <a:gd name="connsiteY1734" fmla="*/ 3579586 h 6099980"/>
              <a:gd name="connsiteX1735" fmla="*/ 4278630 w 6703452"/>
              <a:gd name="connsiteY1735" fmla="*/ 3571966 h 6099980"/>
              <a:gd name="connsiteX1736" fmla="*/ 4309112 w 6703452"/>
              <a:gd name="connsiteY1736" fmla="*/ 3525293 h 6099980"/>
              <a:gd name="connsiteX1737" fmla="*/ 4313872 w 6703452"/>
              <a:gd name="connsiteY1737" fmla="*/ 3523388 h 6099980"/>
              <a:gd name="connsiteX1738" fmla="*/ 4393884 w 6703452"/>
              <a:gd name="connsiteY1738" fmla="*/ 3404326 h 6099980"/>
              <a:gd name="connsiteX1739" fmla="*/ 4427220 w 6703452"/>
              <a:gd name="connsiteY1739" fmla="*/ 3361463 h 6099980"/>
              <a:gd name="connsiteX1740" fmla="*/ 4429126 w 6703452"/>
              <a:gd name="connsiteY1740" fmla="*/ 3362416 h 6099980"/>
              <a:gd name="connsiteX1741" fmla="*/ 4445318 w 6703452"/>
              <a:gd name="connsiteY1741" fmla="*/ 3347176 h 6099980"/>
              <a:gd name="connsiteX1742" fmla="*/ 4469130 w 6703452"/>
              <a:gd name="connsiteY1742" fmla="*/ 3304313 h 6099980"/>
              <a:gd name="connsiteX1743" fmla="*/ 4514852 w 6703452"/>
              <a:gd name="connsiteY1743" fmla="*/ 3250021 h 6099980"/>
              <a:gd name="connsiteX1744" fmla="*/ 4561524 w 6703452"/>
              <a:gd name="connsiteY1744" fmla="*/ 3196681 h 6099980"/>
              <a:gd name="connsiteX1745" fmla="*/ 4615816 w 6703452"/>
              <a:gd name="connsiteY1745" fmla="*/ 3121433 h 6099980"/>
              <a:gd name="connsiteX1746" fmla="*/ 4684396 w 6703452"/>
              <a:gd name="connsiteY1746" fmla="*/ 3029041 h 6099980"/>
              <a:gd name="connsiteX1747" fmla="*/ 4712970 w 6703452"/>
              <a:gd name="connsiteY1747" fmla="*/ 3009038 h 6099980"/>
              <a:gd name="connsiteX1748" fmla="*/ 4811078 w 6703452"/>
              <a:gd name="connsiteY1748" fmla="*/ 2911883 h 6099980"/>
              <a:gd name="connsiteX1749" fmla="*/ 4726304 w 6703452"/>
              <a:gd name="connsiteY1749" fmla="*/ 3006181 h 6099980"/>
              <a:gd name="connsiteX1750" fmla="*/ 4632008 w 6703452"/>
              <a:gd name="connsiteY1750" fmla="*/ 3112861 h 6099980"/>
              <a:gd name="connsiteX1751" fmla="*/ 4614864 w 6703452"/>
              <a:gd name="connsiteY1751" fmla="*/ 3137626 h 6099980"/>
              <a:gd name="connsiteX1752" fmla="*/ 4570096 w 6703452"/>
              <a:gd name="connsiteY1752" fmla="*/ 3194776 h 6099980"/>
              <a:gd name="connsiteX1753" fmla="*/ 4723448 w 6703452"/>
              <a:gd name="connsiteY1753" fmla="*/ 3018563 h 6099980"/>
              <a:gd name="connsiteX1754" fmla="*/ 4707256 w 6703452"/>
              <a:gd name="connsiteY1754" fmla="*/ 3037613 h 6099980"/>
              <a:gd name="connsiteX1755" fmla="*/ 4782504 w 6703452"/>
              <a:gd name="connsiteY1755" fmla="*/ 2950936 h 6099980"/>
              <a:gd name="connsiteX1756" fmla="*/ 4878704 w 6703452"/>
              <a:gd name="connsiteY1756" fmla="*/ 2853781 h 6099980"/>
              <a:gd name="connsiteX1757" fmla="*/ 4910138 w 6703452"/>
              <a:gd name="connsiteY1757" fmla="*/ 2827111 h 6099980"/>
              <a:gd name="connsiteX1758" fmla="*/ 4907280 w 6703452"/>
              <a:gd name="connsiteY1758" fmla="*/ 2833778 h 6099980"/>
              <a:gd name="connsiteX1759" fmla="*/ 4952048 w 6703452"/>
              <a:gd name="connsiteY1759" fmla="*/ 2793773 h 6099980"/>
              <a:gd name="connsiteX1760" fmla="*/ 4973004 w 6703452"/>
              <a:gd name="connsiteY1760" fmla="*/ 2778533 h 6099980"/>
              <a:gd name="connsiteX1761" fmla="*/ 5005388 w 6703452"/>
              <a:gd name="connsiteY1761" fmla="*/ 2742338 h 6099980"/>
              <a:gd name="connsiteX1762" fmla="*/ 5040630 w 6703452"/>
              <a:gd name="connsiteY1762" fmla="*/ 2708048 h 6099980"/>
              <a:gd name="connsiteX1763" fmla="*/ 5116830 w 6703452"/>
              <a:gd name="connsiteY1763" fmla="*/ 2644231 h 6099980"/>
              <a:gd name="connsiteX1764" fmla="*/ 4847272 w 6703452"/>
              <a:gd name="connsiteY1764" fmla="*/ 2829016 h 6099980"/>
              <a:gd name="connsiteX1765" fmla="*/ 4601528 w 6703452"/>
              <a:gd name="connsiteY1765" fmla="*/ 3086191 h 6099980"/>
              <a:gd name="connsiteX1766" fmla="*/ 4599504 w 6703452"/>
              <a:gd name="connsiteY1766" fmla="*/ 3090108 h 6099980"/>
              <a:gd name="connsiteX1767" fmla="*/ 4525328 w 6703452"/>
              <a:gd name="connsiteY1767" fmla="*/ 3171915 h 6099980"/>
              <a:gd name="connsiteX1768" fmla="*/ 4533900 w 6703452"/>
              <a:gd name="connsiteY1768" fmla="*/ 3161437 h 6099980"/>
              <a:gd name="connsiteX1769" fmla="*/ 4601526 w 6703452"/>
              <a:gd name="connsiteY1769" fmla="*/ 3086192 h 6099980"/>
              <a:gd name="connsiteX1770" fmla="*/ 4593630 w 6703452"/>
              <a:gd name="connsiteY1770" fmla="*/ 3091143 h 6099980"/>
              <a:gd name="connsiteX1771" fmla="*/ 4698684 w 6703452"/>
              <a:gd name="connsiteY1771" fmla="*/ 2961413 h 6099980"/>
              <a:gd name="connsiteX1772" fmla="*/ 4775836 w 6703452"/>
              <a:gd name="connsiteY1772" fmla="*/ 2882356 h 6099980"/>
              <a:gd name="connsiteX1773" fmla="*/ 4705352 w 6703452"/>
              <a:gd name="connsiteY1773" fmla="*/ 2960461 h 6099980"/>
              <a:gd name="connsiteX1774" fmla="*/ 4691064 w 6703452"/>
              <a:gd name="connsiteY1774" fmla="*/ 2982368 h 6099980"/>
              <a:gd name="connsiteX1775" fmla="*/ 4855844 w 6703452"/>
              <a:gd name="connsiteY1775" fmla="*/ 2812823 h 6099980"/>
              <a:gd name="connsiteX1776" fmla="*/ 4935856 w 6703452"/>
              <a:gd name="connsiteY1776" fmla="*/ 2744243 h 6099980"/>
              <a:gd name="connsiteX1777" fmla="*/ 5035868 w 6703452"/>
              <a:gd name="connsiteY1777" fmla="*/ 2672806 h 6099980"/>
              <a:gd name="connsiteX1778" fmla="*/ 5011044 w 6703452"/>
              <a:gd name="connsiteY1778" fmla="*/ 2684757 h 6099980"/>
              <a:gd name="connsiteX1779" fmla="*/ 4980842 w 6703452"/>
              <a:gd name="connsiteY1779" fmla="*/ 2703256 h 6099980"/>
              <a:gd name="connsiteX1780" fmla="*/ 4997768 w 6703452"/>
              <a:gd name="connsiteY1780" fmla="*/ 2691856 h 6099980"/>
              <a:gd name="connsiteX1781" fmla="*/ 5004436 w 6703452"/>
              <a:gd name="connsiteY1781" fmla="*/ 2687093 h 6099980"/>
              <a:gd name="connsiteX1782" fmla="*/ 4978718 w 6703452"/>
              <a:gd name="connsiteY1782" fmla="*/ 2703286 h 6099980"/>
              <a:gd name="connsiteX1783" fmla="*/ 4953000 w 6703452"/>
              <a:gd name="connsiteY1783" fmla="*/ 2721383 h 6099980"/>
              <a:gd name="connsiteX1784" fmla="*/ 4968956 w 6703452"/>
              <a:gd name="connsiteY1784" fmla="*/ 2711263 h 6099980"/>
              <a:gd name="connsiteX1785" fmla="*/ 4978320 w 6703452"/>
              <a:gd name="connsiteY1785" fmla="*/ 2704955 h 6099980"/>
              <a:gd name="connsiteX1786" fmla="*/ 4904424 w 6703452"/>
              <a:gd name="connsiteY1786" fmla="*/ 2760436 h 6099980"/>
              <a:gd name="connsiteX1787" fmla="*/ 4752976 w 6703452"/>
              <a:gd name="connsiteY1787" fmla="*/ 2899501 h 6099980"/>
              <a:gd name="connsiteX1788" fmla="*/ 4848226 w 6703452"/>
              <a:gd name="connsiteY1788" fmla="*/ 2804251 h 6099980"/>
              <a:gd name="connsiteX1789" fmla="*/ 4596766 w 6703452"/>
              <a:gd name="connsiteY1789" fmla="*/ 3064283 h 6099980"/>
              <a:gd name="connsiteX1790" fmla="*/ 4578668 w 6703452"/>
              <a:gd name="connsiteY1790" fmla="*/ 3087143 h 6099980"/>
              <a:gd name="connsiteX1791" fmla="*/ 4682492 w 6703452"/>
              <a:gd name="connsiteY1791" fmla="*/ 2973796 h 6099980"/>
              <a:gd name="connsiteX1792" fmla="*/ 4544378 w 6703452"/>
              <a:gd name="connsiteY1792" fmla="*/ 3144293 h 6099980"/>
              <a:gd name="connsiteX1793" fmla="*/ 4557712 w 6703452"/>
              <a:gd name="connsiteY1793" fmla="*/ 3129053 h 6099980"/>
              <a:gd name="connsiteX1794" fmla="*/ 4531996 w 6703452"/>
              <a:gd name="connsiteY1794" fmla="*/ 3161438 h 6099980"/>
              <a:gd name="connsiteX1795" fmla="*/ 4478656 w 6703452"/>
              <a:gd name="connsiteY1795" fmla="*/ 3221446 h 6099980"/>
              <a:gd name="connsiteX1796" fmla="*/ 4459604 w 6703452"/>
              <a:gd name="connsiteY1796" fmla="*/ 3245258 h 6099980"/>
              <a:gd name="connsiteX1797" fmla="*/ 4469130 w 6703452"/>
              <a:gd name="connsiteY1797" fmla="*/ 3232876 h 6099980"/>
              <a:gd name="connsiteX1798" fmla="*/ 4418648 w 6703452"/>
              <a:gd name="connsiteY1798" fmla="*/ 3291931 h 6099980"/>
              <a:gd name="connsiteX1799" fmla="*/ 4399598 w 6703452"/>
              <a:gd name="connsiteY1799" fmla="*/ 3317648 h 6099980"/>
              <a:gd name="connsiteX1800" fmla="*/ 4405312 w 6703452"/>
              <a:gd name="connsiteY1800" fmla="*/ 3308123 h 6099980"/>
              <a:gd name="connsiteX1801" fmla="*/ 4390072 w 6703452"/>
              <a:gd name="connsiteY1801" fmla="*/ 3327173 h 6099980"/>
              <a:gd name="connsiteX1802" fmla="*/ 4355784 w 6703452"/>
              <a:gd name="connsiteY1802" fmla="*/ 3376703 h 6099980"/>
              <a:gd name="connsiteX1803" fmla="*/ 4334828 w 6703452"/>
              <a:gd name="connsiteY1803" fmla="*/ 3407183 h 6099980"/>
              <a:gd name="connsiteX1804" fmla="*/ 4313872 w 6703452"/>
              <a:gd name="connsiteY1804" fmla="*/ 3439568 h 6099980"/>
              <a:gd name="connsiteX1805" fmla="*/ 4274820 w 6703452"/>
              <a:gd name="connsiteY1805" fmla="*/ 3501481 h 6099980"/>
              <a:gd name="connsiteX1806" fmla="*/ 4250056 w 6703452"/>
              <a:gd name="connsiteY1806" fmla="*/ 3545296 h 6099980"/>
              <a:gd name="connsiteX1807" fmla="*/ 4228148 w 6703452"/>
              <a:gd name="connsiteY1807" fmla="*/ 3585301 h 6099980"/>
              <a:gd name="connsiteX1808" fmla="*/ 4206240 w 6703452"/>
              <a:gd name="connsiteY1808" fmla="*/ 3626258 h 6099980"/>
              <a:gd name="connsiteX1809" fmla="*/ 4194376 w 6703452"/>
              <a:gd name="connsiteY1809" fmla="*/ 3649423 h 6099980"/>
              <a:gd name="connsiteX1810" fmla="*/ 4196716 w 6703452"/>
              <a:gd name="connsiteY1810" fmla="*/ 3644356 h 6099980"/>
              <a:gd name="connsiteX1811" fmla="*/ 4203384 w 6703452"/>
              <a:gd name="connsiteY1811" fmla="*/ 3627211 h 6099980"/>
              <a:gd name="connsiteX1812" fmla="*/ 4175760 w 6703452"/>
              <a:gd name="connsiteY1812" fmla="*/ 3677693 h 6099980"/>
              <a:gd name="connsiteX1813" fmla="*/ 4150996 w 6703452"/>
              <a:gd name="connsiteY1813" fmla="*/ 3727223 h 6099980"/>
              <a:gd name="connsiteX1814" fmla="*/ 4137660 w 6703452"/>
              <a:gd name="connsiteY1814" fmla="*/ 3755798 h 6099980"/>
              <a:gd name="connsiteX1815" fmla="*/ 4125278 w 6703452"/>
              <a:gd name="connsiteY1815" fmla="*/ 3789136 h 6099980"/>
              <a:gd name="connsiteX1816" fmla="*/ 4098608 w 6703452"/>
              <a:gd name="connsiteY1816" fmla="*/ 3876766 h 6099980"/>
              <a:gd name="connsiteX1817" fmla="*/ 4110992 w 6703452"/>
              <a:gd name="connsiteY1817" fmla="*/ 3835808 h 6099980"/>
              <a:gd name="connsiteX1818" fmla="*/ 4117658 w 6703452"/>
              <a:gd name="connsiteY1818" fmla="*/ 3815806 h 6099980"/>
              <a:gd name="connsiteX1819" fmla="*/ 4125278 w 6703452"/>
              <a:gd name="connsiteY1819" fmla="*/ 3795803 h 6099980"/>
              <a:gd name="connsiteX1820" fmla="*/ 4117658 w 6703452"/>
              <a:gd name="connsiteY1820" fmla="*/ 3818663 h 6099980"/>
              <a:gd name="connsiteX1821" fmla="*/ 4111944 w 6703452"/>
              <a:gd name="connsiteY1821" fmla="*/ 3841523 h 6099980"/>
              <a:gd name="connsiteX1822" fmla="*/ 4100512 w 6703452"/>
              <a:gd name="connsiteY1822" fmla="*/ 3888196 h 6099980"/>
              <a:gd name="connsiteX1823" fmla="*/ 4084320 w 6703452"/>
              <a:gd name="connsiteY1823" fmla="*/ 3982493 h 6099980"/>
              <a:gd name="connsiteX1824" fmla="*/ 4085272 w 6703452"/>
              <a:gd name="connsiteY1824" fmla="*/ 3955823 h 6099980"/>
              <a:gd name="connsiteX1825" fmla="*/ 4096704 w 6703452"/>
              <a:gd name="connsiteY1825" fmla="*/ 3900578 h 6099980"/>
              <a:gd name="connsiteX1826" fmla="*/ 4101466 w 6703452"/>
              <a:gd name="connsiteY1826" fmla="*/ 3876766 h 6099980"/>
              <a:gd name="connsiteX1827" fmla="*/ 4105276 w 6703452"/>
              <a:gd name="connsiteY1827" fmla="*/ 3861526 h 6099980"/>
              <a:gd name="connsiteX1828" fmla="*/ 4091940 w 6703452"/>
              <a:gd name="connsiteY1828" fmla="*/ 3914866 h 6099980"/>
              <a:gd name="connsiteX1829" fmla="*/ 4086224 w 6703452"/>
              <a:gd name="connsiteY1829" fmla="*/ 3940583 h 6099980"/>
              <a:gd name="connsiteX1830" fmla="*/ 4080510 w 6703452"/>
              <a:gd name="connsiteY1830" fmla="*/ 3965348 h 6099980"/>
              <a:gd name="connsiteX1831" fmla="*/ 4063366 w 6703452"/>
              <a:gd name="connsiteY1831" fmla="*/ 4058693 h 6099980"/>
              <a:gd name="connsiteX1832" fmla="*/ 4037648 w 6703452"/>
              <a:gd name="connsiteY1832" fmla="*/ 4200616 h 6099980"/>
              <a:gd name="connsiteX1833" fmla="*/ 4022408 w 6703452"/>
              <a:gd name="connsiteY1833" fmla="*/ 4227286 h 6099980"/>
              <a:gd name="connsiteX1834" fmla="*/ 3982404 w 6703452"/>
              <a:gd name="connsiteY1834" fmla="*/ 4314916 h 6099980"/>
              <a:gd name="connsiteX1835" fmla="*/ 3988118 w 6703452"/>
              <a:gd name="connsiteY1835" fmla="*/ 4313011 h 6099980"/>
              <a:gd name="connsiteX1836" fmla="*/ 3990024 w 6703452"/>
              <a:gd name="connsiteY1836" fmla="*/ 4319678 h 6099980"/>
              <a:gd name="connsiteX1837" fmla="*/ 3955732 w 6703452"/>
              <a:gd name="connsiteY1837" fmla="*/ 4380638 h 6099980"/>
              <a:gd name="connsiteX1838" fmla="*/ 3930968 w 6703452"/>
              <a:gd name="connsiteY1838" fmla="*/ 4417786 h 6099980"/>
              <a:gd name="connsiteX1839" fmla="*/ 3932872 w 6703452"/>
              <a:gd name="connsiteY1839" fmla="*/ 4412071 h 6099980"/>
              <a:gd name="connsiteX1840" fmla="*/ 3863340 w 6703452"/>
              <a:gd name="connsiteY1840" fmla="*/ 4494938 h 6099980"/>
              <a:gd name="connsiteX1841" fmla="*/ 3812858 w 6703452"/>
              <a:gd name="connsiteY1841" fmla="*/ 4553993 h 6099980"/>
              <a:gd name="connsiteX1842" fmla="*/ 3741420 w 6703452"/>
              <a:gd name="connsiteY1842" fmla="*/ 4640671 h 6099980"/>
              <a:gd name="connsiteX1843" fmla="*/ 3565208 w 6703452"/>
              <a:gd name="connsiteY1843" fmla="*/ 4811168 h 6099980"/>
              <a:gd name="connsiteX1844" fmla="*/ 3525204 w 6703452"/>
              <a:gd name="connsiteY1844" fmla="*/ 4844506 h 6099980"/>
              <a:gd name="connsiteX1845" fmla="*/ 3483292 w 6703452"/>
              <a:gd name="connsiteY1845" fmla="*/ 4876891 h 6099980"/>
              <a:gd name="connsiteX1846" fmla="*/ 3438524 w 6703452"/>
              <a:gd name="connsiteY1846" fmla="*/ 4908323 h 6099980"/>
              <a:gd name="connsiteX1847" fmla="*/ 3413760 w 6703452"/>
              <a:gd name="connsiteY1847" fmla="*/ 4924516 h 6099980"/>
              <a:gd name="connsiteX1848" fmla="*/ 3388044 w 6703452"/>
              <a:gd name="connsiteY1848" fmla="*/ 4940708 h 6099980"/>
              <a:gd name="connsiteX1849" fmla="*/ 3352800 w 6703452"/>
              <a:gd name="connsiteY1849" fmla="*/ 4953091 h 6099980"/>
              <a:gd name="connsiteX1850" fmla="*/ 3276600 w 6703452"/>
              <a:gd name="connsiteY1850" fmla="*/ 4983571 h 6099980"/>
              <a:gd name="connsiteX1851" fmla="*/ 3261360 w 6703452"/>
              <a:gd name="connsiteY1851" fmla="*/ 4991191 h 6099980"/>
              <a:gd name="connsiteX1852" fmla="*/ 3238500 w 6703452"/>
              <a:gd name="connsiteY1852" fmla="*/ 5000716 h 6099980"/>
              <a:gd name="connsiteX1853" fmla="*/ 3178492 w 6703452"/>
              <a:gd name="connsiteY1853" fmla="*/ 5020718 h 6099980"/>
              <a:gd name="connsiteX1854" fmla="*/ 3147060 w 6703452"/>
              <a:gd name="connsiteY1854" fmla="*/ 5028338 h 6099980"/>
              <a:gd name="connsiteX1855" fmla="*/ 3119438 w 6703452"/>
              <a:gd name="connsiteY1855" fmla="*/ 5034053 h 6099980"/>
              <a:gd name="connsiteX1856" fmla="*/ 3086100 w 6703452"/>
              <a:gd name="connsiteY1856" fmla="*/ 5040721 h 6099980"/>
              <a:gd name="connsiteX1857" fmla="*/ 3125152 w 6703452"/>
              <a:gd name="connsiteY1857" fmla="*/ 5036911 h 6099980"/>
              <a:gd name="connsiteX1858" fmla="*/ 3153728 w 6703452"/>
              <a:gd name="connsiteY1858" fmla="*/ 5031196 h 6099980"/>
              <a:gd name="connsiteX1859" fmla="*/ 3173730 w 6703452"/>
              <a:gd name="connsiteY1859" fmla="*/ 5026433 h 6099980"/>
              <a:gd name="connsiteX1860" fmla="*/ 3188970 w 6703452"/>
              <a:gd name="connsiteY1860" fmla="*/ 5021671 h 6099980"/>
              <a:gd name="connsiteX1861" fmla="*/ 3251836 w 6703452"/>
              <a:gd name="connsiteY1861" fmla="*/ 4997858 h 6099980"/>
              <a:gd name="connsiteX1862" fmla="*/ 3278504 w 6703452"/>
              <a:gd name="connsiteY1862" fmla="*/ 4991191 h 6099980"/>
              <a:gd name="connsiteX1863" fmla="*/ 3287078 w 6703452"/>
              <a:gd name="connsiteY1863" fmla="*/ 4990238 h 6099980"/>
              <a:gd name="connsiteX1864" fmla="*/ 3298508 w 6703452"/>
              <a:gd name="connsiteY1864" fmla="*/ 4987381 h 6099980"/>
              <a:gd name="connsiteX1865" fmla="*/ 3311500 w 6703452"/>
              <a:gd name="connsiteY1865" fmla="*/ 4983050 h 6099980"/>
              <a:gd name="connsiteX1866" fmla="*/ 3306128 w 6703452"/>
              <a:gd name="connsiteY1866" fmla="*/ 4985476 h 6099980"/>
              <a:gd name="connsiteX1867" fmla="*/ 3265170 w 6703452"/>
              <a:gd name="connsiteY1867" fmla="*/ 5002621 h 6099980"/>
              <a:gd name="connsiteX1868" fmla="*/ 3215640 w 6703452"/>
              <a:gd name="connsiteY1868" fmla="*/ 5019766 h 6099980"/>
              <a:gd name="connsiteX1869" fmla="*/ 3188970 w 6703452"/>
              <a:gd name="connsiteY1869" fmla="*/ 5027386 h 6099980"/>
              <a:gd name="connsiteX1870" fmla="*/ 3175636 w 6703452"/>
              <a:gd name="connsiteY1870" fmla="*/ 5031196 h 6099980"/>
              <a:gd name="connsiteX1871" fmla="*/ 3161348 w 6703452"/>
              <a:gd name="connsiteY1871" fmla="*/ 5034053 h 6099980"/>
              <a:gd name="connsiteX1872" fmla="*/ 3132772 w 6703452"/>
              <a:gd name="connsiteY1872" fmla="*/ 5039768 h 6099980"/>
              <a:gd name="connsiteX1873" fmla="*/ 3105150 w 6703452"/>
              <a:gd name="connsiteY1873" fmla="*/ 5043578 h 6099980"/>
              <a:gd name="connsiteX1874" fmla="*/ 3077528 w 6703452"/>
              <a:gd name="connsiteY1874" fmla="*/ 5046436 h 6099980"/>
              <a:gd name="connsiteX1875" fmla="*/ 3051810 w 6703452"/>
              <a:gd name="connsiteY1875" fmla="*/ 5047388 h 6099980"/>
              <a:gd name="connsiteX1876" fmla="*/ 3006092 w 6703452"/>
              <a:gd name="connsiteY1876" fmla="*/ 5046436 h 6099980"/>
              <a:gd name="connsiteX1877" fmla="*/ 2971800 w 6703452"/>
              <a:gd name="connsiteY1877" fmla="*/ 5043578 h 6099980"/>
              <a:gd name="connsiteX1878" fmla="*/ 2997518 w 6703452"/>
              <a:gd name="connsiteY1878" fmla="*/ 5044531 h 6099980"/>
              <a:gd name="connsiteX1879" fmla="*/ 2925128 w 6703452"/>
              <a:gd name="connsiteY1879" fmla="*/ 5035006 h 6099980"/>
              <a:gd name="connsiteX1880" fmla="*/ 2864168 w 6703452"/>
              <a:gd name="connsiteY1880" fmla="*/ 5021671 h 6099980"/>
              <a:gd name="connsiteX1881" fmla="*/ 2677478 w 6703452"/>
              <a:gd name="connsiteY1881" fmla="*/ 4983571 h 6099980"/>
              <a:gd name="connsiteX1882" fmla="*/ 2588896 w 6703452"/>
              <a:gd name="connsiteY1882" fmla="*/ 4968331 h 6099980"/>
              <a:gd name="connsiteX1883" fmla="*/ 2596516 w 6703452"/>
              <a:gd name="connsiteY1883" fmla="*/ 4968331 h 6099980"/>
              <a:gd name="connsiteX1884" fmla="*/ 2583564 w 6703452"/>
              <a:gd name="connsiteY1884" fmla="*/ 4965797 h 6099980"/>
              <a:gd name="connsiteX1885" fmla="*/ 2581514 w 6703452"/>
              <a:gd name="connsiteY1885" fmla="*/ 4965591 h 6099980"/>
              <a:gd name="connsiteX1886" fmla="*/ 2563178 w 6703452"/>
              <a:gd name="connsiteY1886" fmla="*/ 4962615 h 6099980"/>
              <a:gd name="connsiteX1887" fmla="*/ 2578472 w 6703452"/>
              <a:gd name="connsiteY1887" fmla="*/ 4964800 h 6099980"/>
              <a:gd name="connsiteX1888" fmla="*/ 2550200 w 6703452"/>
              <a:gd name="connsiteY1888" fmla="*/ 4959267 h 6099980"/>
              <a:gd name="connsiteX1889" fmla="*/ 2469832 w 6703452"/>
              <a:gd name="connsiteY1889" fmla="*/ 4945471 h 6099980"/>
              <a:gd name="connsiteX1890" fmla="*/ 2447924 w 6703452"/>
              <a:gd name="connsiteY1890" fmla="*/ 4942613 h 6099980"/>
              <a:gd name="connsiteX1891" fmla="*/ 2434590 w 6703452"/>
              <a:gd name="connsiteY1891" fmla="*/ 4941661 h 6099980"/>
              <a:gd name="connsiteX1892" fmla="*/ 2419350 w 6703452"/>
              <a:gd name="connsiteY1892" fmla="*/ 4941661 h 6099980"/>
              <a:gd name="connsiteX1893" fmla="*/ 2334578 w 6703452"/>
              <a:gd name="connsiteY1893" fmla="*/ 4943566 h 6099980"/>
              <a:gd name="connsiteX1894" fmla="*/ 2347912 w 6703452"/>
              <a:gd name="connsiteY1894" fmla="*/ 4941661 h 6099980"/>
              <a:gd name="connsiteX1895" fmla="*/ 2313624 w 6703452"/>
              <a:gd name="connsiteY1895" fmla="*/ 4942613 h 6099980"/>
              <a:gd name="connsiteX1896" fmla="*/ 2279332 w 6703452"/>
              <a:gd name="connsiteY1896" fmla="*/ 4946423 h 6099980"/>
              <a:gd name="connsiteX1897" fmla="*/ 2245996 w 6703452"/>
              <a:gd name="connsiteY1897" fmla="*/ 4951186 h 6099980"/>
              <a:gd name="connsiteX1898" fmla="*/ 2213610 w 6703452"/>
              <a:gd name="connsiteY1898" fmla="*/ 4958806 h 6099980"/>
              <a:gd name="connsiteX1899" fmla="*/ 2182178 w 6703452"/>
              <a:gd name="connsiteY1899" fmla="*/ 4966426 h 6099980"/>
              <a:gd name="connsiteX1900" fmla="*/ 2152650 w 6703452"/>
              <a:gd name="connsiteY1900" fmla="*/ 4975951 h 6099980"/>
              <a:gd name="connsiteX1901" fmla="*/ 2125028 w 6703452"/>
              <a:gd name="connsiteY1901" fmla="*/ 4984523 h 6099980"/>
              <a:gd name="connsiteX1902" fmla="*/ 2099310 w 6703452"/>
              <a:gd name="connsiteY1902" fmla="*/ 4994048 h 6099980"/>
              <a:gd name="connsiteX1903" fmla="*/ 2090738 w 6703452"/>
              <a:gd name="connsiteY1903" fmla="*/ 4992143 h 6099980"/>
              <a:gd name="connsiteX1904" fmla="*/ 2131696 w 6703452"/>
              <a:gd name="connsiteY1904" fmla="*/ 4974998 h 6099980"/>
              <a:gd name="connsiteX1905" fmla="*/ 2016800 w 6703452"/>
              <a:gd name="connsiteY1905" fmla="*/ 5018813 h 6099980"/>
              <a:gd name="connsiteX1906" fmla="*/ 1976178 w 6703452"/>
              <a:gd name="connsiteY1906" fmla="*/ 5041469 h 6099980"/>
              <a:gd name="connsiteX1907" fmla="*/ 1991678 w 6703452"/>
              <a:gd name="connsiteY1907" fmla="*/ 5036910 h 6099980"/>
              <a:gd name="connsiteX1908" fmla="*/ 2018348 w 6703452"/>
              <a:gd name="connsiteY1908" fmla="*/ 5025480 h 6099980"/>
              <a:gd name="connsiteX1909" fmla="*/ 2005964 w 6703452"/>
              <a:gd name="connsiteY1909" fmla="*/ 5031195 h 6099980"/>
              <a:gd name="connsiteX1910" fmla="*/ 1993584 w 6703452"/>
              <a:gd name="connsiteY1910" fmla="*/ 5037862 h 6099980"/>
              <a:gd name="connsiteX1911" fmla="*/ 1968818 w 6703452"/>
              <a:gd name="connsiteY1911" fmla="*/ 5051198 h 6099980"/>
              <a:gd name="connsiteX1912" fmla="*/ 1945004 w 6703452"/>
              <a:gd name="connsiteY1912" fmla="*/ 5064532 h 6099980"/>
              <a:gd name="connsiteX1913" fmla="*/ 1921192 w 6703452"/>
              <a:gd name="connsiteY1913" fmla="*/ 5078820 h 6099980"/>
              <a:gd name="connsiteX1914" fmla="*/ 1940244 w 6703452"/>
              <a:gd name="connsiteY1914" fmla="*/ 5063580 h 6099980"/>
              <a:gd name="connsiteX1915" fmla="*/ 1962150 w 6703452"/>
              <a:gd name="connsiteY1915" fmla="*/ 5050245 h 6099980"/>
              <a:gd name="connsiteX1916" fmla="*/ 1973338 w 6703452"/>
              <a:gd name="connsiteY1916" fmla="*/ 5043053 h 6099980"/>
              <a:gd name="connsiteX1917" fmla="*/ 1912620 w 6703452"/>
              <a:gd name="connsiteY1917" fmla="*/ 5076916 h 6099980"/>
              <a:gd name="connsiteX1918" fmla="*/ 1888808 w 6703452"/>
              <a:gd name="connsiteY1918" fmla="*/ 5092156 h 6099980"/>
              <a:gd name="connsiteX1919" fmla="*/ 1866900 w 6703452"/>
              <a:gd name="connsiteY1919" fmla="*/ 5108348 h 6099980"/>
              <a:gd name="connsiteX1920" fmla="*/ 1826896 w 6703452"/>
              <a:gd name="connsiteY1920" fmla="*/ 5140733 h 6099980"/>
              <a:gd name="connsiteX1921" fmla="*/ 1791652 w 6703452"/>
              <a:gd name="connsiteY1921" fmla="*/ 5172166 h 6099980"/>
              <a:gd name="connsiteX1922" fmla="*/ 1763078 w 6703452"/>
              <a:gd name="connsiteY1922" fmla="*/ 5201693 h 6099980"/>
              <a:gd name="connsiteX1923" fmla="*/ 1744028 w 6703452"/>
              <a:gd name="connsiteY1923" fmla="*/ 5218838 h 6099980"/>
              <a:gd name="connsiteX1924" fmla="*/ 1725930 w 6703452"/>
              <a:gd name="connsiteY1924" fmla="*/ 5236936 h 6099980"/>
              <a:gd name="connsiteX1925" fmla="*/ 1707832 w 6703452"/>
              <a:gd name="connsiteY1925" fmla="*/ 5255033 h 6099980"/>
              <a:gd name="connsiteX1926" fmla="*/ 1690688 w 6703452"/>
              <a:gd name="connsiteY1926" fmla="*/ 5275036 h 6099980"/>
              <a:gd name="connsiteX1927" fmla="*/ 1704976 w 6703452"/>
              <a:gd name="connsiteY1927" fmla="*/ 5255986 h 6099980"/>
              <a:gd name="connsiteX1928" fmla="*/ 1720216 w 6703452"/>
              <a:gd name="connsiteY1928" fmla="*/ 5237888 h 6099980"/>
              <a:gd name="connsiteX1929" fmla="*/ 1747838 w 6703452"/>
              <a:gd name="connsiteY1929" fmla="*/ 5205503 h 6099980"/>
              <a:gd name="connsiteX1930" fmla="*/ 1765936 w 6703452"/>
              <a:gd name="connsiteY1930" fmla="*/ 5181691 h 6099980"/>
              <a:gd name="connsiteX1931" fmla="*/ 1742124 w 6703452"/>
              <a:gd name="connsiteY1931" fmla="*/ 5204551 h 6099980"/>
              <a:gd name="connsiteX1932" fmla="*/ 1727836 w 6703452"/>
              <a:gd name="connsiteY1932" fmla="*/ 5221696 h 6099980"/>
              <a:gd name="connsiteX1933" fmla="*/ 1709738 w 6703452"/>
              <a:gd name="connsiteY1933" fmla="*/ 5241698 h 6099980"/>
              <a:gd name="connsiteX1934" fmla="*/ 1696404 w 6703452"/>
              <a:gd name="connsiteY1934" fmla="*/ 5255986 h 6099980"/>
              <a:gd name="connsiteX1935" fmla="*/ 1679258 w 6703452"/>
              <a:gd name="connsiteY1935" fmla="*/ 5276941 h 6099980"/>
              <a:gd name="connsiteX1936" fmla="*/ 1697356 w 6703452"/>
              <a:gd name="connsiteY1936" fmla="*/ 5247413 h 6099980"/>
              <a:gd name="connsiteX1937" fmla="*/ 1729740 w 6703452"/>
              <a:gd name="connsiteY1937" fmla="*/ 5205503 h 6099980"/>
              <a:gd name="connsiteX1938" fmla="*/ 1694498 w 6703452"/>
              <a:gd name="connsiteY1938" fmla="*/ 5241698 h 6099980"/>
              <a:gd name="connsiteX1939" fmla="*/ 1676400 w 6703452"/>
              <a:gd name="connsiteY1939" fmla="*/ 5264558 h 6099980"/>
              <a:gd name="connsiteX1940" fmla="*/ 1666876 w 6703452"/>
              <a:gd name="connsiteY1940" fmla="*/ 5280751 h 6099980"/>
              <a:gd name="connsiteX1941" fmla="*/ 1663064 w 6703452"/>
              <a:gd name="connsiteY1941" fmla="*/ 5288371 h 6099980"/>
              <a:gd name="connsiteX1942" fmla="*/ 1652588 w 6703452"/>
              <a:gd name="connsiteY1942" fmla="*/ 5300753 h 6099980"/>
              <a:gd name="connsiteX1943" fmla="*/ 1631632 w 6703452"/>
              <a:gd name="connsiteY1943" fmla="*/ 5327423 h 6099980"/>
              <a:gd name="connsiteX1944" fmla="*/ 1612584 w 6703452"/>
              <a:gd name="connsiteY1944" fmla="*/ 5357903 h 6099980"/>
              <a:gd name="connsiteX1945" fmla="*/ 1600200 w 6703452"/>
              <a:gd name="connsiteY1945" fmla="*/ 5382668 h 6099980"/>
              <a:gd name="connsiteX1946" fmla="*/ 1590676 w 6703452"/>
              <a:gd name="connsiteY1946" fmla="*/ 5408386 h 6099980"/>
              <a:gd name="connsiteX1947" fmla="*/ 1566864 w 6703452"/>
              <a:gd name="connsiteY1947" fmla="*/ 5450296 h 6099980"/>
              <a:gd name="connsiteX1948" fmla="*/ 1544956 w 6703452"/>
              <a:gd name="connsiteY1948" fmla="*/ 5493158 h 6099980"/>
              <a:gd name="connsiteX1949" fmla="*/ 1518284 w 6703452"/>
              <a:gd name="connsiteY1949" fmla="*/ 5567453 h 6099980"/>
              <a:gd name="connsiteX1950" fmla="*/ 1470660 w 6703452"/>
              <a:gd name="connsiteY1950" fmla="*/ 5687468 h 6099980"/>
              <a:gd name="connsiteX1951" fmla="*/ 1508760 w 6703452"/>
              <a:gd name="connsiteY1951" fmla="*/ 5602696 h 6099980"/>
              <a:gd name="connsiteX1952" fmla="*/ 1458278 w 6703452"/>
              <a:gd name="connsiteY1952" fmla="*/ 5736998 h 6099980"/>
              <a:gd name="connsiteX1953" fmla="*/ 1426844 w 6703452"/>
              <a:gd name="connsiteY1953" fmla="*/ 5791291 h 6099980"/>
              <a:gd name="connsiteX1954" fmla="*/ 1365884 w 6703452"/>
              <a:gd name="connsiteY1954" fmla="*/ 5887493 h 6099980"/>
              <a:gd name="connsiteX1955" fmla="*/ 1347788 w 6703452"/>
              <a:gd name="connsiteY1955" fmla="*/ 5909401 h 6099980"/>
              <a:gd name="connsiteX1956" fmla="*/ 1339216 w 6703452"/>
              <a:gd name="connsiteY1956" fmla="*/ 5919878 h 6099980"/>
              <a:gd name="connsiteX1957" fmla="*/ 1329690 w 6703452"/>
              <a:gd name="connsiteY1957" fmla="*/ 5929403 h 6099980"/>
              <a:gd name="connsiteX1958" fmla="*/ 1312544 w 6703452"/>
              <a:gd name="connsiteY1958" fmla="*/ 5946548 h 6099980"/>
              <a:gd name="connsiteX1959" fmla="*/ 1297304 w 6703452"/>
              <a:gd name="connsiteY1959" fmla="*/ 5958931 h 6099980"/>
              <a:gd name="connsiteX1960" fmla="*/ 1282064 w 6703452"/>
              <a:gd name="connsiteY1960" fmla="*/ 5965598 h 6099980"/>
              <a:gd name="connsiteX1961" fmla="*/ 1202056 w 6703452"/>
              <a:gd name="connsiteY1961" fmla="*/ 6017986 h 6099980"/>
              <a:gd name="connsiteX1962" fmla="*/ 1107758 w 6703452"/>
              <a:gd name="connsiteY1962" fmla="*/ 6055133 h 6099980"/>
              <a:gd name="connsiteX1963" fmla="*/ 904876 w 6703452"/>
              <a:gd name="connsiteY1963" fmla="*/ 6090376 h 6099980"/>
              <a:gd name="connsiteX1964" fmla="*/ 565784 w 6703452"/>
              <a:gd name="connsiteY1964" fmla="*/ 6096091 h 6099980"/>
              <a:gd name="connsiteX1965" fmla="*/ 471488 w 6703452"/>
              <a:gd name="connsiteY1965" fmla="*/ 6076088 h 6099980"/>
              <a:gd name="connsiteX1966" fmla="*/ 343852 w 6703452"/>
              <a:gd name="connsiteY1966" fmla="*/ 6044656 h 6099980"/>
              <a:gd name="connsiteX1967" fmla="*/ 289560 w 6703452"/>
              <a:gd name="connsiteY1967" fmla="*/ 6023701 h 6099980"/>
              <a:gd name="connsiteX1968" fmla="*/ 263844 w 6703452"/>
              <a:gd name="connsiteY1968" fmla="*/ 6011318 h 6099980"/>
              <a:gd name="connsiteX1969" fmla="*/ 239078 w 6703452"/>
              <a:gd name="connsiteY1969" fmla="*/ 5998936 h 6099980"/>
              <a:gd name="connsiteX1970" fmla="*/ 191452 w 6703452"/>
              <a:gd name="connsiteY1970" fmla="*/ 5968456 h 6099980"/>
              <a:gd name="connsiteX1971" fmla="*/ 168592 w 6703452"/>
              <a:gd name="connsiteY1971" fmla="*/ 5951311 h 6099980"/>
              <a:gd name="connsiteX1972" fmla="*/ 146684 w 6703452"/>
              <a:gd name="connsiteY1972" fmla="*/ 5931308 h 6099980"/>
              <a:gd name="connsiteX1973" fmla="*/ 103466 w 6703452"/>
              <a:gd name="connsiteY1973" fmla="*/ 5885112 h 6099980"/>
              <a:gd name="connsiteX1974" fmla="*/ 90592 w 6703452"/>
              <a:gd name="connsiteY1974" fmla="*/ 5866401 h 6099980"/>
              <a:gd name="connsiteX1975" fmla="*/ 104776 w 6703452"/>
              <a:gd name="connsiteY1975" fmla="*/ 5884636 h 6099980"/>
              <a:gd name="connsiteX1976" fmla="*/ 113348 w 6703452"/>
              <a:gd name="connsiteY1976" fmla="*/ 5893208 h 6099980"/>
              <a:gd name="connsiteX1977" fmla="*/ 98108 w 6703452"/>
              <a:gd name="connsiteY1977" fmla="*/ 5875111 h 6099980"/>
              <a:gd name="connsiteX1978" fmla="*/ 90488 w 6703452"/>
              <a:gd name="connsiteY1978" fmla="*/ 5865586 h 6099980"/>
              <a:gd name="connsiteX1979" fmla="*/ 83820 w 6703452"/>
              <a:gd name="connsiteY1979" fmla="*/ 5856061 h 6099980"/>
              <a:gd name="connsiteX1980" fmla="*/ 70484 w 6703452"/>
              <a:gd name="connsiteY1980" fmla="*/ 5837011 h 6099980"/>
              <a:gd name="connsiteX1981" fmla="*/ 59056 w 6703452"/>
              <a:gd name="connsiteY1981" fmla="*/ 5817008 h 6099980"/>
              <a:gd name="connsiteX1982" fmla="*/ 48578 w 6703452"/>
              <a:gd name="connsiteY1982" fmla="*/ 5796053 h 6099980"/>
              <a:gd name="connsiteX1983" fmla="*/ 39052 w 6703452"/>
              <a:gd name="connsiteY1983" fmla="*/ 5774146 h 6099980"/>
              <a:gd name="connsiteX1984" fmla="*/ 22860 w 6703452"/>
              <a:gd name="connsiteY1984" fmla="*/ 5728426 h 6099980"/>
              <a:gd name="connsiteX1985" fmla="*/ 1904 w 6703452"/>
              <a:gd name="connsiteY1985" fmla="*/ 5621746 h 6099980"/>
              <a:gd name="connsiteX1986" fmla="*/ 244 w 6703452"/>
              <a:gd name="connsiteY1986" fmla="*/ 5527023 h 6099980"/>
              <a:gd name="connsiteX1987" fmla="*/ 952 w 6703452"/>
              <a:gd name="connsiteY1987" fmla="*/ 5534116 h 6099980"/>
              <a:gd name="connsiteX1988" fmla="*/ 952 w 6703452"/>
              <a:gd name="connsiteY1988" fmla="*/ 5525543 h 6099980"/>
              <a:gd name="connsiteX1989" fmla="*/ 1904 w 6703452"/>
              <a:gd name="connsiteY1989" fmla="*/ 5492206 h 6099980"/>
              <a:gd name="connsiteX1990" fmla="*/ 12384 w 6703452"/>
              <a:gd name="connsiteY1990" fmla="*/ 5406481 h 6099980"/>
              <a:gd name="connsiteX1991" fmla="*/ 10478 w 6703452"/>
              <a:gd name="connsiteY1991" fmla="*/ 5428388 h 6099980"/>
              <a:gd name="connsiteX1992" fmla="*/ 98108 w 6703452"/>
              <a:gd name="connsiteY1992" fmla="*/ 5174071 h 6099980"/>
              <a:gd name="connsiteX1993" fmla="*/ 160020 w 6703452"/>
              <a:gd name="connsiteY1993" fmla="*/ 5062628 h 6099980"/>
              <a:gd name="connsiteX1994" fmla="*/ 232410 w 6703452"/>
              <a:gd name="connsiteY1994" fmla="*/ 4960711 h 6099980"/>
              <a:gd name="connsiteX1995" fmla="*/ 316230 w 6703452"/>
              <a:gd name="connsiteY1995" fmla="*/ 4867366 h 6099980"/>
              <a:gd name="connsiteX1996" fmla="*/ 407670 w 6703452"/>
              <a:gd name="connsiteY1996" fmla="*/ 4779736 h 6099980"/>
              <a:gd name="connsiteX1997" fmla="*/ 611504 w 6703452"/>
              <a:gd name="connsiteY1997" fmla="*/ 4607333 h 6099980"/>
              <a:gd name="connsiteX1998" fmla="*/ 525780 w 6703452"/>
              <a:gd name="connsiteY1998" fmla="*/ 4681628 h 6099980"/>
              <a:gd name="connsiteX1999" fmla="*/ 502920 w 6703452"/>
              <a:gd name="connsiteY1999" fmla="*/ 4707346 h 6099980"/>
              <a:gd name="connsiteX2000" fmla="*/ 583884 w 6703452"/>
              <a:gd name="connsiteY2000" fmla="*/ 4640671 h 6099980"/>
              <a:gd name="connsiteX2001" fmla="*/ 722948 w 6703452"/>
              <a:gd name="connsiteY2001" fmla="*/ 4519703 h 6099980"/>
              <a:gd name="connsiteX2002" fmla="*/ 739022 w 6703452"/>
              <a:gd name="connsiteY2002" fmla="*/ 4508750 h 6099980"/>
              <a:gd name="connsiteX2003" fmla="*/ 739138 w 6703452"/>
              <a:gd name="connsiteY2003" fmla="*/ 4508720 h 6099980"/>
              <a:gd name="connsiteX2004" fmla="*/ 741506 w 6703452"/>
              <a:gd name="connsiteY2004" fmla="*/ 4506591 h 6099980"/>
              <a:gd name="connsiteX2005" fmla="*/ 762952 w 6703452"/>
              <a:gd name="connsiteY2005" fmla="*/ 4488270 h 6099980"/>
              <a:gd name="connsiteX2006" fmla="*/ 741276 w 6703452"/>
              <a:gd name="connsiteY2006" fmla="*/ 4508190 h 6099980"/>
              <a:gd name="connsiteX2007" fmla="*/ 741298 w 6703452"/>
              <a:gd name="connsiteY2007" fmla="*/ 4508184 h 6099980"/>
              <a:gd name="connsiteX2008" fmla="*/ 731520 w 6703452"/>
              <a:gd name="connsiteY2008" fmla="*/ 4517798 h 6099980"/>
              <a:gd name="connsiteX2009" fmla="*/ 926784 w 6703452"/>
              <a:gd name="connsiteY2009" fmla="*/ 4333013 h 6099980"/>
              <a:gd name="connsiteX2010" fmla="*/ 969644 w 6703452"/>
              <a:gd name="connsiteY2010" fmla="*/ 4282531 h 6099980"/>
              <a:gd name="connsiteX2011" fmla="*/ 1012508 w 6703452"/>
              <a:gd name="connsiteY2011" fmla="*/ 4227286 h 6099980"/>
              <a:gd name="connsiteX2012" fmla="*/ 1103948 w 6703452"/>
              <a:gd name="connsiteY2012" fmla="*/ 4090126 h 6099980"/>
              <a:gd name="connsiteX2013" fmla="*/ 931544 w 6703452"/>
              <a:gd name="connsiteY2013" fmla="*/ 4339681 h 6099980"/>
              <a:gd name="connsiteX2014" fmla="*/ 985838 w 6703452"/>
              <a:gd name="connsiteY2014" fmla="*/ 4286341 h 6099980"/>
              <a:gd name="connsiteX2015" fmla="*/ 897256 w 6703452"/>
              <a:gd name="connsiteY2015" fmla="*/ 4388258 h 6099980"/>
              <a:gd name="connsiteX2016" fmla="*/ 1006792 w 6703452"/>
              <a:gd name="connsiteY2016" fmla="*/ 4270148 h 6099980"/>
              <a:gd name="connsiteX2017" fmla="*/ 970598 w 6703452"/>
              <a:gd name="connsiteY2017" fmla="*/ 4317773 h 6099980"/>
              <a:gd name="connsiteX2018" fmla="*/ 1002030 w 6703452"/>
              <a:gd name="connsiteY2018" fmla="*/ 4282531 h 6099980"/>
              <a:gd name="connsiteX2019" fmla="*/ 1021080 w 6703452"/>
              <a:gd name="connsiteY2019" fmla="*/ 4257766 h 6099980"/>
              <a:gd name="connsiteX2020" fmla="*/ 1037272 w 6703452"/>
              <a:gd name="connsiteY2020" fmla="*/ 4234906 h 6099980"/>
              <a:gd name="connsiteX2021" fmla="*/ 1046798 w 6703452"/>
              <a:gd name="connsiteY2021" fmla="*/ 4221571 h 6099980"/>
              <a:gd name="connsiteX2022" fmla="*/ 1058228 w 6703452"/>
              <a:gd name="connsiteY2022" fmla="*/ 4205378 h 6099980"/>
              <a:gd name="connsiteX2023" fmla="*/ 1022032 w 6703452"/>
              <a:gd name="connsiteY2023" fmla="*/ 4258718 h 6099980"/>
              <a:gd name="connsiteX2024" fmla="*/ 975360 w 6703452"/>
              <a:gd name="connsiteY2024" fmla="*/ 4316821 h 6099980"/>
              <a:gd name="connsiteX2025" fmla="*/ 962978 w 6703452"/>
              <a:gd name="connsiteY2025" fmla="*/ 4332061 h 6099980"/>
              <a:gd name="connsiteX2026" fmla="*/ 949644 w 6703452"/>
              <a:gd name="connsiteY2026" fmla="*/ 4347301 h 6099980"/>
              <a:gd name="connsiteX2027" fmla="*/ 921068 w 6703452"/>
              <a:gd name="connsiteY2027" fmla="*/ 4377781 h 6099980"/>
              <a:gd name="connsiteX2028" fmla="*/ 860108 w 6703452"/>
              <a:gd name="connsiteY2028" fmla="*/ 4437788 h 6099980"/>
              <a:gd name="connsiteX2029" fmla="*/ 624840 w 6703452"/>
              <a:gd name="connsiteY2029" fmla="*/ 4641623 h 6099980"/>
              <a:gd name="connsiteX2030" fmla="*/ 642938 w 6703452"/>
              <a:gd name="connsiteY2030" fmla="*/ 4622573 h 6099980"/>
              <a:gd name="connsiteX2031" fmla="*/ 497204 w 6703452"/>
              <a:gd name="connsiteY2031" fmla="*/ 4741636 h 6099980"/>
              <a:gd name="connsiteX2032" fmla="*/ 561024 w 6703452"/>
              <a:gd name="connsiteY2032" fmla="*/ 4693058 h 6099980"/>
              <a:gd name="connsiteX2033" fmla="*/ 508636 w 6703452"/>
              <a:gd name="connsiteY2033" fmla="*/ 4741636 h 6099980"/>
              <a:gd name="connsiteX2034" fmla="*/ 404812 w 6703452"/>
              <a:gd name="connsiteY2034" fmla="*/ 4828313 h 6099980"/>
              <a:gd name="connsiteX2035" fmla="*/ 280988 w 6703452"/>
              <a:gd name="connsiteY2035" fmla="*/ 4945471 h 6099980"/>
              <a:gd name="connsiteX2036" fmla="*/ 256224 w 6703452"/>
              <a:gd name="connsiteY2036" fmla="*/ 4975951 h 6099980"/>
              <a:gd name="connsiteX2037" fmla="*/ 239078 w 6703452"/>
              <a:gd name="connsiteY2037" fmla="*/ 4998811 h 6099980"/>
              <a:gd name="connsiteX2038" fmla="*/ 221932 w 6703452"/>
              <a:gd name="connsiteY2038" fmla="*/ 5024528 h 6099980"/>
              <a:gd name="connsiteX2039" fmla="*/ 224790 w 6703452"/>
              <a:gd name="connsiteY2039" fmla="*/ 5027386 h 6099980"/>
              <a:gd name="connsiteX2040" fmla="*/ 227648 w 6703452"/>
              <a:gd name="connsiteY2040" fmla="*/ 5029291 h 6099980"/>
              <a:gd name="connsiteX2041" fmla="*/ 175260 w 6703452"/>
              <a:gd name="connsiteY2041" fmla="*/ 5108348 h 6099980"/>
              <a:gd name="connsiteX2042" fmla="*/ 136208 w 6703452"/>
              <a:gd name="connsiteY2042" fmla="*/ 5166451 h 6099980"/>
              <a:gd name="connsiteX2043" fmla="*/ 60008 w 6703452"/>
              <a:gd name="connsiteY2043" fmla="*/ 5376953 h 6099980"/>
              <a:gd name="connsiteX2044" fmla="*/ 44202 w 6703452"/>
              <a:gd name="connsiteY2044" fmla="*/ 5552957 h 6099980"/>
              <a:gd name="connsiteX2045" fmla="*/ 50484 w 6703452"/>
              <a:gd name="connsiteY2045" fmla="*/ 5585590 h 6099980"/>
              <a:gd name="connsiteX2046" fmla="*/ 50484 w 6703452"/>
              <a:gd name="connsiteY2046" fmla="*/ 5608411 h 6099980"/>
              <a:gd name="connsiteX2047" fmla="*/ 88584 w 6703452"/>
              <a:gd name="connsiteY2047" fmla="*/ 5761763 h 6099980"/>
              <a:gd name="connsiteX2048" fmla="*/ 151448 w 6703452"/>
              <a:gd name="connsiteY2048" fmla="*/ 5868443 h 6099980"/>
              <a:gd name="connsiteX2049" fmla="*/ 345758 w 6703452"/>
              <a:gd name="connsiteY2049" fmla="*/ 6000841 h 6099980"/>
              <a:gd name="connsiteX2050" fmla="*/ 594360 w 6703452"/>
              <a:gd name="connsiteY2050" fmla="*/ 6052276 h 6099980"/>
              <a:gd name="connsiteX2051" fmla="*/ 503872 w 6703452"/>
              <a:gd name="connsiteY2051" fmla="*/ 6046561 h 6099980"/>
              <a:gd name="connsiteX2052" fmla="*/ 481012 w 6703452"/>
              <a:gd name="connsiteY2052" fmla="*/ 6042751 h 6099980"/>
              <a:gd name="connsiteX2053" fmla="*/ 457200 w 6703452"/>
              <a:gd name="connsiteY2053" fmla="*/ 6037988 h 6099980"/>
              <a:gd name="connsiteX2054" fmla="*/ 411480 w 6703452"/>
              <a:gd name="connsiteY2054" fmla="*/ 6026558 h 6099980"/>
              <a:gd name="connsiteX2055" fmla="*/ 372428 w 6703452"/>
              <a:gd name="connsiteY2055" fmla="*/ 6014176 h 6099980"/>
              <a:gd name="connsiteX2056" fmla="*/ 343852 w 6703452"/>
              <a:gd name="connsiteY2056" fmla="*/ 6004651 h 6099980"/>
              <a:gd name="connsiteX2057" fmla="*/ 473392 w 6703452"/>
              <a:gd name="connsiteY2057" fmla="*/ 6044656 h 6099980"/>
              <a:gd name="connsiteX2058" fmla="*/ 444818 w 6703452"/>
              <a:gd name="connsiteY2058" fmla="*/ 6037988 h 6099980"/>
              <a:gd name="connsiteX2059" fmla="*/ 420052 w 6703452"/>
              <a:gd name="connsiteY2059" fmla="*/ 6031321 h 6099980"/>
              <a:gd name="connsiteX2060" fmla="*/ 398144 w 6703452"/>
              <a:gd name="connsiteY2060" fmla="*/ 6025606 h 6099980"/>
              <a:gd name="connsiteX2061" fmla="*/ 379096 w 6703452"/>
              <a:gd name="connsiteY2061" fmla="*/ 6019891 h 6099980"/>
              <a:gd name="connsiteX2062" fmla="*/ 344804 w 6703452"/>
              <a:gd name="connsiteY2062" fmla="*/ 6009413 h 6099980"/>
              <a:gd name="connsiteX2063" fmla="*/ 311468 w 6703452"/>
              <a:gd name="connsiteY2063" fmla="*/ 5997031 h 6099980"/>
              <a:gd name="connsiteX2064" fmla="*/ 349568 w 6703452"/>
              <a:gd name="connsiteY2064" fmla="*/ 6014176 h 6099980"/>
              <a:gd name="connsiteX2065" fmla="*/ 382904 w 6703452"/>
              <a:gd name="connsiteY2065" fmla="*/ 6026558 h 6099980"/>
              <a:gd name="connsiteX2066" fmla="*/ 398144 w 6703452"/>
              <a:gd name="connsiteY2066" fmla="*/ 6031321 h 6099980"/>
              <a:gd name="connsiteX2067" fmla="*/ 413384 w 6703452"/>
              <a:gd name="connsiteY2067" fmla="*/ 6035131 h 6099980"/>
              <a:gd name="connsiteX2068" fmla="*/ 441960 w 6703452"/>
              <a:gd name="connsiteY2068" fmla="*/ 6041798 h 6099980"/>
              <a:gd name="connsiteX2069" fmla="*/ 575310 w 6703452"/>
              <a:gd name="connsiteY2069" fmla="*/ 6059896 h 6099980"/>
              <a:gd name="connsiteX2070" fmla="*/ 581978 w 6703452"/>
              <a:gd name="connsiteY2070" fmla="*/ 6062753 h 6099980"/>
              <a:gd name="connsiteX2071" fmla="*/ 634364 w 6703452"/>
              <a:gd name="connsiteY2071" fmla="*/ 6067516 h 6099980"/>
              <a:gd name="connsiteX2072" fmla="*/ 649604 w 6703452"/>
              <a:gd name="connsiteY2072" fmla="*/ 6063706 h 6099980"/>
              <a:gd name="connsiteX2073" fmla="*/ 672464 w 6703452"/>
              <a:gd name="connsiteY2073" fmla="*/ 6065611 h 6099980"/>
              <a:gd name="connsiteX2074" fmla="*/ 877252 w 6703452"/>
              <a:gd name="connsiteY2074" fmla="*/ 6058943 h 6099980"/>
              <a:gd name="connsiteX2075" fmla="*/ 778192 w 6703452"/>
              <a:gd name="connsiteY2075" fmla="*/ 6057038 h 6099980"/>
              <a:gd name="connsiteX2076" fmla="*/ 699136 w 6703452"/>
              <a:gd name="connsiteY2076" fmla="*/ 6060848 h 6099980"/>
              <a:gd name="connsiteX2077" fmla="*/ 649604 w 6703452"/>
              <a:gd name="connsiteY2077" fmla="*/ 6054181 h 6099980"/>
              <a:gd name="connsiteX2078" fmla="*/ 953452 w 6703452"/>
              <a:gd name="connsiteY2078" fmla="*/ 6043703 h 6099980"/>
              <a:gd name="connsiteX2079" fmla="*/ 976312 w 6703452"/>
              <a:gd name="connsiteY2079" fmla="*/ 6045608 h 6099980"/>
              <a:gd name="connsiteX2080" fmla="*/ 1120140 w 6703452"/>
              <a:gd name="connsiteY2080" fmla="*/ 6017033 h 6099980"/>
              <a:gd name="connsiteX2081" fmla="*/ 1230630 w 6703452"/>
              <a:gd name="connsiteY2081" fmla="*/ 5970361 h 6099980"/>
              <a:gd name="connsiteX2082" fmla="*/ 1213484 w 6703452"/>
              <a:gd name="connsiteY2082" fmla="*/ 5981791 h 6099980"/>
              <a:gd name="connsiteX2083" fmla="*/ 1284924 w 6703452"/>
              <a:gd name="connsiteY2083" fmla="*/ 5935118 h 6099980"/>
              <a:gd name="connsiteX2084" fmla="*/ 1301116 w 6703452"/>
              <a:gd name="connsiteY2084" fmla="*/ 5921783 h 6099980"/>
              <a:gd name="connsiteX2085" fmla="*/ 1316356 w 6703452"/>
              <a:gd name="connsiteY2085" fmla="*/ 5906543 h 6099980"/>
              <a:gd name="connsiteX2086" fmla="*/ 1330644 w 6703452"/>
              <a:gd name="connsiteY2086" fmla="*/ 5891303 h 6099980"/>
              <a:gd name="connsiteX2087" fmla="*/ 1343978 w 6703452"/>
              <a:gd name="connsiteY2087" fmla="*/ 5875111 h 6099980"/>
              <a:gd name="connsiteX2088" fmla="*/ 1432560 w 6703452"/>
              <a:gd name="connsiteY2088" fmla="*/ 5736998 h 6099980"/>
              <a:gd name="connsiteX2089" fmla="*/ 1493520 w 6703452"/>
              <a:gd name="connsiteY2089" fmla="*/ 5574121 h 6099980"/>
              <a:gd name="connsiteX2090" fmla="*/ 1551624 w 6703452"/>
              <a:gd name="connsiteY2090" fmla="*/ 5420768 h 6099980"/>
              <a:gd name="connsiteX2091" fmla="*/ 1563052 w 6703452"/>
              <a:gd name="connsiteY2091" fmla="*/ 5394098 h 6099980"/>
              <a:gd name="connsiteX2092" fmla="*/ 1585912 w 6703452"/>
              <a:gd name="connsiteY2092" fmla="*/ 5353141 h 6099980"/>
              <a:gd name="connsiteX2093" fmla="*/ 1600200 w 6703452"/>
              <a:gd name="connsiteY2093" fmla="*/ 5328376 h 6099980"/>
              <a:gd name="connsiteX2094" fmla="*/ 1618298 w 6703452"/>
              <a:gd name="connsiteY2094" fmla="*/ 5302658 h 6099980"/>
              <a:gd name="connsiteX2095" fmla="*/ 1637348 w 6703452"/>
              <a:gd name="connsiteY2095" fmla="*/ 5275988 h 6099980"/>
              <a:gd name="connsiteX2096" fmla="*/ 1659256 w 6703452"/>
              <a:gd name="connsiteY2096" fmla="*/ 5249318 h 6099980"/>
              <a:gd name="connsiteX2097" fmla="*/ 1682116 w 6703452"/>
              <a:gd name="connsiteY2097" fmla="*/ 5221696 h 6099980"/>
              <a:gd name="connsiteX2098" fmla="*/ 1706880 w 6703452"/>
              <a:gd name="connsiteY2098" fmla="*/ 5195978 h 6099980"/>
              <a:gd name="connsiteX2099" fmla="*/ 1731644 w 6703452"/>
              <a:gd name="connsiteY2099" fmla="*/ 5170261 h 6099980"/>
              <a:gd name="connsiteX2100" fmla="*/ 1757364 w 6703452"/>
              <a:gd name="connsiteY2100" fmla="*/ 5146448 h 6099980"/>
              <a:gd name="connsiteX2101" fmla="*/ 1782128 w 6703452"/>
              <a:gd name="connsiteY2101" fmla="*/ 5123588 h 6099980"/>
              <a:gd name="connsiteX2102" fmla="*/ 1805940 w 6703452"/>
              <a:gd name="connsiteY2102" fmla="*/ 5103586 h 6099980"/>
              <a:gd name="connsiteX2103" fmla="*/ 1827848 w 6703452"/>
              <a:gd name="connsiteY2103" fmla="*/ 5084536 h 6099980"/>
              <a:gd name="connsiteX2104" fmla="*/ 1847850 w 6703452"/>
              <a:gd name="connsiteY2104" fmla="*/ 5068343 h 6099980"/>
              <a:gd name="connsiteX2105" fmla="*/ 1749744 w 6703452"/>
              <a:gd name="connsiteY2105" fmla="*/ 5156926 h 6099980"/>
              <a:gd name="connsiteX2106" fmla="*/ 1794510 w 6703452"/>
              <a:gd name="connsiteY2106" fmla="*/ 5116921 h 6099980"/>
              <a:gd name="connsiteX2107" fmla="*/ 1833564 w 6703452"/>
              <a:gd name="connsiteY2107" fmla="*/ 5083583 h 6099980"/>
              <a:gd name="connsiteX2108" fmla="*/ 1890712 w 6703452"/>
              <a:gd name="connsiteY2108" fmla="*/ 5046436 h 6099980"/>
              <a:gd name="connsiteX2109" fmla="*/ 1832610 w 6703452"/>
              <a:gd name="connsiteY2109" fmla="*/ 5095013 h 6099980"/>
              <a:gd name="connsiteX2110" fmla="*/ 1886904 w 6703452"/>
              <a:gd name="connsiteY2110" fmla="*/ 5055961 h 6099980"/>
              <a:gd name="connsiteX2111" fmla="*/ 1940244 w 6703452"/>
              <a:gd name="connsiteY2111" fmla="*/ 5022623 h 6099980"/>
              <a:gd name="connsiteX2112" fmla="*/ 2025016 w 6703452"/>
              <a:gd name="connsiteY2112" fmla="*/ 4977856 h 6099980"/>
              <a:gd name="connsiteX2113" fmla="*/ 2004060 w 6703452"/>
              <a:gd name="connsiteY2113" fmla="*/ 4987381 h 6099980"/>
              <a:gd name="connsiteX2114" fmla="*/ 1989772 w 6703452"/>
              <a:gd name="connsiteY2114" fmla="*/ 4994048 h 6099980"/>
              <a:gd name="connsiteX2115" fmla="*/ 1975484 w 6703452"/>
              <a:gd name="connsiteY2115" fmla="*/ 5000716 h 6099980"/>
              <a:gd name="connsiteX2116" fmla="*/ 1982152 w 6703452"/>
              <a:gd name="connsiteY2116" fmla="*/ 4995001 h 6099980"/>
              <a:gd name="connsiteX2117" fmla="*/ 1938338 w 6703452"/>
              <a:gd name="connsiteY2117" fmla="*/ 5015956 h 6099980"/>
              <a:gd name="connsiteX2118" fmla="*/ 2114550 w 6703452"/>
              <a:gd name="connsiteY2118" fmla="*/ 4933088 h 6099980"/>
              <a:gd name="connsiteX2119" fmla="*/ 2321244 w 6703452"/>
              <a:gd name="connsiteY2119" fmla="*/ 4890226 h 6099980"/>
              <a:gd name="connsiteX2120" fmla="*/ 2387918 w 6703452"/>
              <a:gd name="connsiteY2120" fmla="*/ 4891178 h 6099980"/>
              <a:gd name="connsiteX2121" fmla="*/ 2389908 w 6703452"/>
              <a:gd name="connsiteY2121" fmla="*/ 4891039 h 6099980"/>
              <a:gd name="connsiteX2122" fmla="*/ 2387620 w 6703452"/>
              <a:gd name="connsiteY2122" fmla="*/ 4891402 h 6099980"/>
              <a:gd name="connsiteX2123" fmla="*/ 2433638 w 6703452"/>
              <a:gd name="connsiteY2123" fmla="*/ 4894036 h 6099980"/>
              <a:gd name="connsiteX2124" fmla="*/ 2550796 w 6703452"/>
              <a:gd name="connsiteY2124" fmla="*/ 4903561 h 6099980"/>
              <a:gd name="connsiteX2125" fmla="*/ 2681288 w 6703452"/>
              <a:gd name="connsiteY2125" fmla="*/ 4928326 h 6099980"/>
              <a:gd name="connsiteX2126" fmla="*/ 2796540 w 6703452"/>
              <a:gd name="connsiteY2126" fmla="*/ 4952138 h 6099980"/>
              <a:gd name="connsiteX2127" fmla="*/ 2868930 w 6703452"/>
              <a:gd name="connsiteY2127" fmla="*/ 4960711 h 6099980"/>
              <a:gd name="connsiteX2128" fmla="*/ 2831784 w 6703452"/>
              <a:gd name="connsiteY2128" fmla="*/ 4958806 h 6099980"/>
              <a:gd name="connsiteX2129" fmla="*/ 2789872 w 6703452"/>
              <a:gd name="connsiteY2129" fmla="*/ 4952138 h 6099980"/>
              <a:gd name="connsiteX2130" fmla="*/ 2829878 w 6703452"/>
              <a:gd name="connsiteY2130" fmla="*/ 4963568 h 6099980"/>
              <a:gd name="connsiteX2131" fmla="*/ 2697480 w 6703452"/>
              <a:gd name="connsiteY2131" fmla="*/ 4936898 h 6099980"/>
              <a:gd name="connsiteX2132" fmla="*/ 2605088 w 6703452"/>
              <a:gd name="connsiteY2132" fmla="*/ 4921658 h 6099980"/>
              <a:gd name="connsiteX2133" fmla="*/ 2657476 w 6703452"/>
              <a:gd name="connsiteY2133" fmla="*/ 4934041 h 6099980"/>
              <a:gd name="connsiteX2134" fmla="*/ 2687004 w 6703452"/>
              <a:gd name="connsiteY2134" fmla="*/ 4943566 h 6099980"/>
              <a:gd name="connsiteX2135" fmla="*/ 2777492 w 6703452"/>
              <a:gd name="connsiteY2135" fmla="*/ 4959758 h 6099980"/>
              <a:gd name="connsiteX2136" fmla="*/ 2757488 w 6703452"/>
              <a:gd name="connsiteY2136" fmla="*/ 4954996 h 6099980"/>
              <a:gd name="connsiteX2137" fmla="*/ 3031808 w 6703452"/>
              <a:gd name="connsiteY2137" fmla="*/ 4992143 h 6099980"/>
              <a:gd name="connsiteX2138" fmla="*/ 3183256 w 6703452"/>
              <a:gd name="connsiteY2138" fmla="*/ 4977856 h 6099980"/>
              <a:gd name="connsiteX2139" fmla="*/ 3322320 w 6703452"/>
              <a:gd name="connsiteY2139" fmla="*/ 4927373 h 6099980"/>
              <a:gd name="connsiteX2140" fmla="*/ 3502344 w 6703452"/>
              <a:gd name="connsiteY2140" fmla="*/ 4799738 h 6099980"/>
              <a:gd name="connsiteX2141" fmla="*/ 3682366 w 6703452"/>
              <a:gd name="connsiteY2141" fmla="*/ 4627336 h 6099980"/>
              <a:gd name="connsiteX2142" fmla="*/ 3716656 w 6703452"/>
              <a:gd name="connsiteY2142" fmla="*/ 4597808 h 6099980"/>
              <a:gd name="connsiteX2143" fmla="*/ 3717608 w 6703452"/>
              <a:gd name="connsiteY2143" fmla="*/ 4605428 h 6099980"/>
              <a:gd name="connsiteX2144" fmla="*/ 3805238 w 6703452"/>
              <a:gd name="connsiteY2144" fmla="*/ 4513988 h 6099980"/>
              <a:gd name="connsiteX2145" fmla="*/ 3841432 w 6703452"/>
              <a:gd name="connsiteY2145" fmla="*/ 4468268 h 6099980"/>
              <a:gd name="connsiteX2146" fmla="*/ 3805238 w 6703452"/>
              <a:gd name="connsiteY2146" fmla="*/ 4506368 h 6099980"/>
              <a:gd name="connsiteX2147" fmla="*/ 3774758 w 6703452"/>
              <a:gd name="connsiteY2147" fmla="*/ 4536848 h 6099980"/>
              <a:gd name="connsiteX2148" fmla="*/ 3839528 w 6703452"/>
              <a:gd name="connsiteY2148" fmla="*/ 4462553 h 6099980"/>
              <a:gd name="connsiteX2149" fmla="*/ 3900488 w 6703452"/>
              <a:gd name="connsiteY2149" fmla="*/ 4390163 h 6099980"/>
              <a:gd name="connsiteX2150" fmla="*/ 3891916 w 6703452"/>
              <a:gd name="connsiteY2150" fmla="*/ 4404451 h 6099980"/>
              <a:gd name="connsiteX2151" fmla="*/ 3929064 w 6703452"/>
              <a:gd name="connsiteY2151" fmla="*/ 4350158 h 6099980"/>
              <a:gd name="connsiteX2152" fmla="*/ 3934778 w 6703452"/>
              <a:gd name="connsiteY2152" fmla="*/ 4337776 h 6099980"/>
              <a:gd name="connsiteX2153" fmla="*/ 3950018 w 6703452"/>
              <a:gd name="connsiteY2153" fmla="*/ 4309201 h 6099980"/>
              <a:gd name="connsiteX2154" fmla="*/ 3988118 w 6703452"/>
              <a:gd name="connsiteY2154" fmla="*/ 4230143 h 6099980"/>
              <a:gd name="connsiteX2155" fmla="*/ 4017644 w 6703452"/>
              <a:gd name="connsiteY2155" fmla="*/ 4114891 h 6099980"/>
              <a:gd name="connsiteX2156" fmla="*/ 4026218 w 6703452"/>
              <a:gd name="connsiteY2156" fmla="*/ 4022498 h 6099980"/>
              <a:gd name="connsiteX2157" fmla="*/ 4032884 w 6703452"/>
              <a:gd name="connsiteY2157" fmla="*/ 3995828 h 6099980"/>
              <a:gd name="connsiteX2158" fmla="*/ 4050030 w 6703452"/>
              <a:gd name="connsiteY2158" fmla="*/ 3918676 h 6099980"/>
              <a:gd name="connsiteX2159" fmla="*/ 4059556 w 6703452"/>
              <a:gd name="connsiteY2159" fmla="*/ 3868193 h 6099980"/>
              <a:gd name="connsiteX2160" fmla="*/ 4071938 w 6703452"/>
              <a:gd name="connsiteY2160" fmla="*/ 3817711 h 6099980"/>
              <a:gd name="connsiteX2161" fmla="*/ 4079558 w 6703452"/>
              <a:gd name="connsiteY2161" fmla="*/ 3790088 h 6099980"/>
              <a:gd name="connsiteX2162" fmla="*/ 4090036 w 6703452"/>
              <a:gd name="connsiteY2162" fmla="*/ 3760561 h 6099980"/>
              <a:gd name="connsiteX2163" fmla="*/ 4101466 w 6703452"/>
              <a:gd name="connsiteY2163" fmla="*/ 3729128 h 6099980"/>
              <a:gd name="connsiteX2164" fmla="*/ 4116704 w 6703452"/>
              <a:gd name="connsiteY2164" fmla="*/ 3694838 h 6099980"/>
              <a:gd name="connsiteX2165" fmla="*/ 4131944 w 6703452"/>
              <a:gd name="connsiteY2165" fmla="*/ 3666263 h 6099980"/>
              <a:gd name="connsiteX2166" fmla="*/ 4165284 w 6703452"/>
              <a:gd name="connsiteY2166" fmla="*/ 3609113 h 6099980"/>
              <a:gd name="connsiteX2167" fmla="*/ 4286252 w 6703452"/>
              <a:gd name="connsiteY2167" fmla="*/ 3406231 h 6099980"/>
              <a:gd name="connsiteX2168" fmla="*/ 4422458 w 6703452"/>
              <a:gd name="connsiteY2168" fmla="*/ 3224303 h 6099980"/>
              <a:gd name="connsiteX2169" fmla="*/ 4431984 w 6703452"/>
              <a:gd name="connsiteY2169" fmla="*/ 3219541 h 6099980"/>
              <a:gd name="connsiteX2170" fmla="*/ 4477704 w 6703452"/>
              <a:gd name="connsiteY2170" fmla="*/ 3163343 h 6099980"/>
              <a:gd name="connsiteX2171" fmla="*/ 4526280 w 6703452"/>
              <a:gd name="connsiteY2171" fmla="*/ 3107146 h 6099980"/>
              <a:gd name="connsiteX2172" fmla="*/ 4525328 w 6703452"/>
              <a:gd name="connsiteY2172" fmla="*/ 3108098 h 6099980"/>
              <a:gd name="connsiteX2173" fmla="*/ 4526280 w 6703452"/>
              <a:gd name="connsiteY2173" fmla="*/ 3106193 h 6099980"/>
              <a:gd name="connsiteX2174" fmla="*/ 4547236 w 6703452"/>
              <a:gd name="connsiteY2174" fmla="*/ 3080476 h 6099980"/>
              <a:gd name="connsiteX2175" fmla="*/ 4606292 w 6703452"/>
              <a:gd name="connsiteY2175" fmla="*/ 3004276 h 6099980"/>
              <a:gd name="connsiteX2176" fmla="*/ 4701540 w 6703452"/>
              <a:gd name="connsiteY2176" fmla="*/ 2890928 h 6099980"/>
              <a:gd name="connsiteX2177" fmla="*/ 4649152 w 6703452"/>
              <a:gd name="connsiteY2177" fmla="*/ 2943316 h 6099980"/>
              <a:gd name="connsiteX2178" fmla="*/ 4581526 w 6703452"/>
              <a:gd name="connsiteY2178" fmla="*/ 3021421 h 6099980"/>
              <a:gd name="connsiteX2179" fmla="*/ 4555808 w 6703452"/>
              <a:gd name="connsiteY2179" fmla="*/ 3056663 h 6099980"/>
              <a:gd name="connsiteX2180" fmla="*/ 4452938 w 6703452"/>
              <a:gd name="connsiteY2180" fmla="*/ 3174773 h 6099980"/>
              <a:gd name="connsiteX2181" fmla="*/ 4585336 w 6703452"/>
              <a:gd name="connsiteY2181" fmla="*/ 3011896 h 6099980"/>
              <a:gd name="connsiteX2182" fmla="*/ 4756786 w 6703452"/>
              <a:gd name="connsiteY2182" fmla="*/ 2819491 h 6099980"/>
              <a:gd name="connsiteX2183" fmla="*/ 4750140 w 6703452"/>
              <a:gd name="connsiteY2183" fmla="*/ 2825544 h 6099980"/>
              <a:gd name="connsiteX2184" fmla="*/ 4778692 w 6703452"/>
              <a:gd name="connsiteY2184" fmla="*/ 2798536 h 6099980"/>
              <a:gd name="connsiteX2185" fmla="*/ 4787266 w 6703452"/>
              <a:gd name="connsiteY2185" fmla="*/ 2785201 h 6099980"/>
              <a:gd name="connsiteX2186" fmla="*/ 4823460 w 6703452"/>
              <a:gd name="connsiteY2186" fmla="*/ 2744243 h 6099980"/>
              <a:gd name="connsiteX2187" fmla="*/ 4797744 w 6703452"/>
              <a:gd name="connsiteY2187" fmla="*/ 2779486 h 6099980"/>
              <a:gd name="connsiteX2188" fmla="*/ 4936808 w 6703452"/>
              <a:gd name="connsiteY2188" fmla="*/ 2660423 h 6099980"/>
              <a:gd name="connsiteX2189" fmla="*/ 4909186 w 6703452"/>
              <a:gd name="connsiteY2189" fmla="*/ 2679473 h 6099980"/>
              <a:gd name="connsiteX2190" fmla="*/ 4899660 w 6703452"/>
              <a:gd name="connsiteY2190" fmla="*/ 2685188 h 6099980"/>
              <a:gd name="connsiteX2191" fmla="*/ 4918712 w 6703452"/>
              <a:gd name="connsiteY2191" fmla="*/ 2668043 h 6099980"/>
              <a:gd name="connsiteX2192" fmla="*/ 4994912 w 6703452"/>
              <a:gd name="connsiteY2192" fmla="*/ 2612798 h 6099980"/>
              <a:gd name="connsiteX2193" fmla="*/ 4946332 w 6703452"/>
              <a:gd name="connsiteY2193" fmla="*/ 2649946 h 6099980"/>
              <a:gd name="connsiteX2194" fmla="*/ 4980624 w 6703452"/>
              <a:gd name="connsiteY2194" fmla="*/ 2628991 h 6099980"/>
              <a:gd name="connsiteX2195" fmla="*/ 5015866 w 6703452"/>
              <a:gd name="connsiteY2195" fmla="*/ 2608988 h 6099980"/>
              <a:gd name="connsiteX2196" fmla="*/ 5072064 w 6703452"/>
              <a:gd name="connsiteY2196" fmla="*/ 2577556 h 6099980"/>
              <a:gd name="connsiteX2197" fmla="*/ 5052060 w 6703452"/>
              <a:gd name="connsiteY2197" fmla="*/ 2590891 h 6099980"/>
              <a:gd name="connsiteX2198" fmla="*/ 4999672 w 6703452"/>
              <a:gd name="connsiteY2198" fmla="*/ 2624228 h 6099980"/>
              <a:gd name="connsiteX2199" fmla="*/ 4873944 w 6703452"/>
              <a:gd name="connsiteY2199" fmla="*/ 2719478 h 6099980"/>
              <a:gd name="connsiteX2200" fmla="*/ 4925378 w 6703452"/>
              <a:gd name="connsiteY2200" fmla="*/ 2680426 h 6099980"/>
              <a:gd name="connsiteX2201" fmla="*/ 4886324 w 6703452"/>
              <a:gd name="connsiteY2201" fmla="*/ 2712811 h 6099980"/>
              <a:gd name="connsiteX2202" fmla="*/ 4865370 w 6703452"/>
              <a:gd name="connsiteY2202" fmla="*/ 2729956 h 6099980"/>
              <a:gd name="connsiteX2203" fmla="*/ 4835844 w 6703452"/>
              <a:gd name="connsiteY2203" fmla="*/ 2754721 h 6099980"/>
              <a:gd name="connsiteX2204" fmla="*/ 4876800 w 6703452"/>
              <a:gd name="connsiteY2204" fmla="*/ 2726146 h 6099980"/>
              <a:gd name="connsiteX2205" fmla="*/ 4873944 w 6703452"/>
              <a:gd name="connsiteY2205" fmla="*/ 2734718 h 6099980"/>
              <a:gd name="connsiteX2206" fmla="*/ 4870132 w 6703452"/>
              <a:gd name="connsiteY2206" fmla="*/ 2735671 h 6099980"/>
              <a:gd name="connsiteX2207" fmla="*/ 4843464 w 6703452"/>
              <a:gd name="connsiteY2207" fmla="*/ 2758531 h 6099980"/>
              <a:gd name="connsiteX2208" fmla="*/ 4823460 w 6703452"/>
              <a:gd name="connsiteY2208" fmla="*/ 2776628 h 6099980"/>
              <a:gd name="connsiteX2209" fmla="*/ 4813936 w 6703452"/>
              <a:gd name="connsiteY2209" fmla="*/ 2789011 h 6099980"/>
              <a:gd name="connsiteX2210" fmla="*/ 4832986 w 6703452"/>
              <a:gd name="connsiteY2210" fmla="*/ 2776628 h 6099980"/>
              <a:gd name="connsiteX2211" fmla="*/ 4896804 w 6703452"/>
              <a:gd name="connsiteY2211" fmla="*/ 2725193 h 6099980"/>
              <a:gd name="connsiteX2212" fmla="*/ 4957764 w 6703452"/>
              <a:gd name="connsiteY2212" fmla="*/ 2677568 h 6099980"/>
              <a:gd name="connsiteX2213" fmla="*/ 5068252 w 6703452"/>
              <a:gd name="connsiteY2213" fmla="*/ 2601368 h 6099980"/>
              <a:gd name="connsiteX2214" fmla="*/ 5128260 w 6703452"/>
              <a:gd name="connsiteY2214" fmla="*/ 2569936 h 6099980"/>
              <a:gd name="connsiteX2215" fmla="*/ 5158740 w 6703452"/>
              <a:gd name="connsiteY2215" fmla="*/ 2555648 h 6099980"/>
              <a:gd name="connsiteX2216" fmla="*/ 5189220 w 6703452"/>
              <a:gd name="connsiteY2216" fmla="*/ 2542313 h 6099980"/>
              <a:gd name="connsiteX2217" fmla="*/ 5319712 w 6703452"/>
              <a:gd name="connsiteY2217" fmla="*/ 2506118 h 6099980"/>
              <a:gd name="connsiteX2218" fmla="*/ 5373052 w 6703452"/>
              <a:gd name="connsiteY2218" fmla="*/ 2495641 h 6099980"/>
              <a:gd name="connsiteX2219" fmla="*/ 5430204 w 6703452"/>
              <a:gd name="connsiteY2219" fmla="*/ 2486116 h 6099980"/>
              <a:gd name="connsiteX2220" fmla="*/ 5451158 w 6703452"/>
              <a:gd name="connsiteY2220" fmla="*/ 2477543 h 6099980"/>
              <a:gd name="connsiteX2221" fmla="*/ 5574030 w 6703452"/>
              <a:gd name="connsiteY2221" fmla="*/ 2462303 h 6099980"/>
              <a:gd name="connsiteX2222" fmla="*/ 5537836 w 6703452"/>
              <a:gd name="connsiteY2222" fmla="*/ 2468018 h 6099980"/>
              <a:gd name="connsiteX2223" fmla="*/ 5524500 w 6703452"/>
              <a:gd name="connsiteY2223" fmla="*/ 2471828 h 6099980"/>
              <a:gd name="connsiteX2224" fmla="*/ 5519738 w 6703452"/>
              <a:gd name="connsiteY2224" fmla="*/ 2473733 h 6099980"/>
              <a:gd name="connsiteX2225" fmla="*/ 5682616 w 6703452"/>
              <a:gd name="connsiteY2225" fmla="*/ 2438491 h 6099980"/>
              <a:gd name="connsiteX2226" fmla="*/ 5614036 w 6703452"/>
              <a:gd name="connsiteY2226" fmla="*/ 2457541 h 6099980"/>
              <a:gd name="connsiteX2227" fmla="*/ 5616892 w 6703452"/>
              <a:gd name="connsiteY2227" fmla="*/ 2460398 h 6099980"/>
              <a:gd name="connsiteX2228" fmla="*/ 5653088 w 6703452"/>
              <a:gd name="connsiteY2228" fmla="*/ 2462303 h 6099980"/>
              <a:gd name="connsiteX2229" fmla="*/ 5816918 w 6703452"/>
              <a:gd name="connsiteY2229" fmla="*/ 2417536 h 6099980"/>
              <a:gd name="connsiteX2230" fmla="*/ 5782628 w 6703452"/>
              <a:gd name="connsiteY2230" fmla="*/ 2424203 h 6099980"/>
              <a:gd name="connsiteX2231" fmla="*/ 5815012 w 6703452"/>
              <a:gd name="connsiteY2231" fmla="*/ 2413726 h 6099980"/>
              <a:gd name="connsiteX2232" fmla="*/ 5847398 w 6703452"/>
              <a:gd name="connsiteY2232" fmla="*/ 2401343 h 6099980"/>
              <a:gd name="connsiteX2233" fmla="*/ 5918836 w 6703452"/>
              <a:gd name="connsiteY2233" fmla="*/ 2372768 h 6099980"/>
              <a:gd name="connsiteX2234" fmla="*/ 6015992 w 6703452"/>
              <a:gd name="connsiteY2234" fmla="*/ 2314666 h 6099980"/>
              <a:gd name="connsiteX2235" fmla="*/ 6013132 w 6703452"/>
              <a:gd name="connsiteY2235" fmla="*/ 2317523 h 6099980"/>
              <a:gd name="connsiteX2236" fmla="*/ 6093144 w 6703452"/>
              <a:gd name="connsiteY2236" fmla="*/ 2255611 h 6099980"/>
              <a:gd name="connsiteX2237" fmla="*/ 6165532 w 6703452"/>
              <a:gd name="connsiteY2237" fmla="*/ 2172743 h 6099980"/>
              <a:gd name="connsiteX2238" fmla="*/ 6184584 w 6703452"/>
              <a:gd name="connsiteY2238" fmla="*/ 2133691 h 6099980"/>
              <a:gd name="connsiteX2239" fmla="*/ 6207444 w 6703452"/>
              <a:gd name="connsiteY2239" fmla="*/ 2064158 h 6099980"/>
              <a:gd name="connsiteX2240" fmla="*/ 6186488 w 6703452"/>
              <a:gd name="connsiteY2240" fmla="*/ 2109878 h 6099980"/>
              <a:gd name="connsiteX2241" fmla="*/ 6179820 w 6703452"/>
              <a:gd name="connsiteY2241" fmla="*/ 2118451 h 6099980"/>
              <a:gd name="connsiteX2242" fmla="*/ 6181724 w 6703452"/>
              <a:gd name="connsiteY2242" fmla="*/ 2107021 h 6099980"/>
              <a:gd name="connsiteX2243" fmla="*/ 6195060 w 6703452"/>
              <a:gd name="connsiteY2243" fmla="*/ 2077493 h 6099980"/>
              <a:gd name="connsiteX2244" fmla="*/ 6192204 w 6703452"/>
              <a:gd name="connsiteY2244" fmla="*/ 2081303 h 6099980"/>
              <a:gd name="connsiteX2245" fmla="*/ 6183630 w 6703452"/>
              <a:gd name="connsiteY2245" fmla="*/ 2096543 h 6099980"/>
              <a:gd name="connsiteX2246" fmla="*/ 6090286 w 6703452"/>
              <a:gd name="connsiteY2246" fmla="*/ 2227988 h 6099980"/>
              <a:gd name="connsiteX2247" fmla="*/ 6003608 w 6703452"/>
              <a:gd name="connsiteY2247" fmla="*/ 2306093 h 6099980"/>
              <a:gd name="connsiteX2248" fmla="*/ 6083618 w 6703452"/>
              <a:gd name="connsiteY2248" fmla="*/ 2242276 h 6099980"/>
              <a:gd name="connsiteX2249" fmla="*/ 5890260 w 6703452"/>
              <a:gd name="connsiteY2249" fmla="*/ 2371816 h 6099980"/>
              <a:gd name="connsiteX2250" fmla="*/ 5858828 w 6703452"/>
              <a:gd name="connsiteY2250" fmla="*/ 2380388 h 6099980"/>
              <a:gd name="connsiteX2251" fmla="*/ 5835968 w 6703452"/>
              <a:gd name="connsiteY2251" fmla="*/ 2389913 h 6099980"/>
              <a:gd name="connsiteX2252" fmla="*/ 5812156 w 6703452"/>
              <a:gd name="connsiteY2252" fmla="*/ 2398486 h 6099980"/>
              <a:gd name="connsiteX2253" fmla="*/ 5762624 w 6703452"/>
              <a:gd name="connsiteY2253" fmla="*/ 2413726 h 6099980"/>
              <a:gd name="connsiteX2254" fmla="*/ 5797868 w 6703452"/>
              <a:gd name="connsiteY2254" fmla="*/ 2399438 h 6099980"/>
              <a:gd name="connsiteX2255" fmla="*/ 5875972 w 6703452"/>
              <a:gd name="connsiteY2255" fmla="*/ 2368006 h 6099980"/>
              <a:gd name="connsiteX2256" fmla="*/ 5815012 w 6703452"/>
              <a:gd name="connsiteY2256" fmla="*/ 2388961 h 6099980"/>
              <a:gd name="connsiteX2257" fmla="*/ 5764530 w 6703452"/>
              <a:gd name="connsiteY2257" fmla="*/ 2405153 h 6099980"/>
              <a:gd name="connsiteX2258" fmla="*/ 5713096 w 6703452"/>
              <a:gd name="connsiteY2258" fmla="*/ 2418488 h 6099980"/>
              <a:gd name="connsiteX2259" fmla="*/ 5680712 w 6703452"/>
              <a:gd name="connsiteY2259" fmla="*/ 2430871 h 6099980"/>
              <a:gd name="connsiteX2260" fmla="*/ 5633086 w 6703452"/>
              <a:gd name="connsiteY2260" fmla="*/ 2437538 h 6099980"/>
              <a:gd name="connsiteX2261" fmla="*/ 5651184 w 6703452"/>
              <a:gd name="connsiteY2261" fmla="*/ 2429918 h 6099980"/>
              <a:gd name="connsiteX2262" fmla="*/ 5809298 w 6703452"/>
              <a:gd name="connsiteY2262" fmla="*/ 2385151 h 6099980"/>
              <a:gd name="connsiteX2263" fmla="*/ 5765484 w 6703452"/>
              <a:gd name="connsiteY2263" fmla="*/ 2394676 h 6099980"/>
              <a:gd name="connsiteX2264" fmla="*/ 5829300 w 6703452"/>
              <a:gd name="connsiteY2264" fmla="*/ 2374673 h 6099980"/>
              <a:gd name="connsiteX2265" fmla="*/ 5889308 w 6703452"/>
              <a:gd name="connsiteY2265" fmla="*/ 2349908 h 6099980"/>
              <a:gd name="connsiteX2266" fmla="*/ 5861686 w 6703452"/>
              <a:gd name="connsiteY2266" fmla="*/ 2364196 h 6099980"/>
              <a:gd name="connsiteX2267" fmla="*/ 5953124 w 6703452"/>
              <a:gd name="connsiteY2267" fmla="*/ 2319428 h 6099980"/>
              <a:gd name="connsiteX2268" fmla="*/ 5984558 w 6703452"/>
              <a:gd name="connsiteY2268" fmla="*/ 2304188 h 6099980"/>
              <a:gd name="connsiteX2269" fmla="*/ 6015038 w 6703452"/>
              <a:gd name="connsiteY2269" fmla="*/ 2287043 h 6099980"/>
              <a:gd name="connsiteX2270" fmla="*/ 6092192 w 6703452"/>
              <a:gd name="connsiteY2270" fmla="*/ 2220368 h 6099980"/>
              <a:gd name="connsiteX2271" fmla="*/ 6119502 w 6703452"/>
              <a:gd name="connsiteY2271" fmla="*/ 2185075 h 6099980"/>
              <a:gd name="connsiteX2272" fmla="*/ 6076952 w 6703452"/>
              <a:gd name="connsiteY2272" fmla="*/ 2233703 h 6099980"/>
              <a:gd name="connsiteX2273" fmla="*/ 6071236 w 6703452"/>
              <a:gd name="connsiteY2273" fmla="*/ 2238465 h 6099980"/>
              <a:gd name="connsiteX2274" fmla="*/ 6121304 w 6703452"/>
              <a:gd name="connsiteY2274" fmla="*/ 2182746 h 6099980"/>
              <a:gd name="connsiteX2275" fmla="*/ 6123148 w 6703452"/>
              <a:gd name="connsiteY2275" fmla="*/ 2180363 h 6099980"/>
              <a:gd name="connsiteX2276" fmla="*/ 6154104 w 6703452"/>
              <a:gd name="connsiteY2276" fmla="*/ 2134643 h 6099980"/>
              <a:gd name="connsiteX2277" fmla="*/ 6204586 w 6703452"/>
              <a:gd name="connsiteY2277" fmla="*/ 2003198 h 6099980"/>
              <a:gd name="connsiteX2278" fmla="*/ 6198872 w 6703452"/>
              <a:gd name="connsiteY2278" fmla="*/ 2039393 h 6099980"/>
              <a:gd name="connsiteX2279" fmla="*/ 6199824 w 6703452"/>
              <a:gd name="connsiteY2279" fmla="*/ 2042251 h 6099980"/>
              <a:gd name="connsiteX2280" fmla="*/ 6204586 w 6703452"/>
              <a:gd name="connsiteY2280" fmla="*/ 2044156 h 6099980"/>
              <a:gd name="connsiteX2281" fmla="*/ 6214112 w 6703452"/>
              <a:gd name="connsiteY2281" fmla="*/ 1949858 h 6099980"/>
              <a:gd name="connsiteX2282" fmla="*/ 6208396 w 6703452"/>
              <a:gd name="connsiteY2282" fmla="*/ 1918426 h 6099980"/>
              <a:gd name="connsiteX2283" fmla="*/ 6203632 w 6703452"/>
              <a:gd name="connsiteY2283" fmla="*/ 1903186 h 6099980"/>
              <a:gd name="connsiteX2284" fmla="*/ 6198872 w 6703452"/>
              <a:gd name="connsiteY2284" fmla="*/ 1887946 h 6099980"/>
              <a:gd name="connsiteX2285" fmla="*/ 6197918 w 6703452"/>
              <a:gd name="connsiteY2285" fmla="*/ 1869848 h 6099980"/>
              <a:gd name="connsiteX2286" fmla="*/ 6203632 w 6703452"/>
              <a:gd name="connsiteY2286" fmla="*/ 1884136 h 6099980"/>
              <a:gd name="connsiteX2287" fmla="*/ 6208396 w 6703452"/>
              <a:gd name="connsiteY2287" fmla="*/ 1901281 h 6099980"/>
              <a:gd name="connsiteX2288" fmla="*/ 6211252 w 6703452"/>
              <a:gd name="connsiteY2288" fmla="*/ 1912711 h 6099980"/>
              <a:gd name="connsiteX2289" fmla="*/ 6212204 w 6703452"/>
              <a:gd name="connsiteY2289" fmla="*/ 1919378 h 6099980"/>
              <a:gd name="connsiteX2290" fmla="*/ 6213158 w 6703452"/>
              <a:gd name="connsiteY2290" fmla="*/ 1926046 h 6099980"/>
              <a:gd name="connsiteX2291" fmla="*/ 6204586 w 6703452"/>
              <a:gd name="connsiteY2291" fmla="*/ 1877468 h 6099980"/>
              <a:gd name="connsiteX2292" fmla="*/ 6201728 w 6703452"/>
              <a:gd name="connsiteY2292" fmla="*/ 1866990 h 6099980"/>
              <a:gd name="connsiteX2293" fmla="*/ 6197918 w 6703452"/>
              <a:gd name="connsiteY2293" fmla="*/ 1856513 h 6099980"/>
              <a:gd name="connsiteX2294" fmla="*/ 6191250 w 6703452"/>
              <a:gd name="connsiteY2294" fmla="*/ 1837463 h 6099980"/>
              <a:gd name="connsiteX2295" fmla="*/ 6184584 w 6703452"/>
              <a:gd name="connsiteY2295" fmla="*/ 1814603 h 6099980"/>
              <a:gd name="connsiteX2296" fmla="*/ 6139816 w 6703452"/>
              <a:gd name="connsiteY2296" fmla="*/ 1727926 h 6099980"/>
              <a:gd name="connsiteX2297" fmla="*/ 6119812 w 6703452"/>
              <a:gd name="connsiteY2297" fmla="*/ 1691731 h 6099980"/>
              <a:gd name="connsiteX2298" fmla="*/ 6102668 w 6703452"/>
              <a:gd name="connsiteY2298" fmla="*/ 1659346 h 6099980"/>
              <a:gd name="connsiteX2299" fmla="*/ 6082556 w 6703452"/>
              <a:gd name="connsiteY2299" fmla="*/ 1617687 h 6099980"/>
              <a:gd name="connsiteX2300" fmla="*/ 6084572 w 6703452"/>
              <a:gd name="connsiteY2300" fmla="*/ 1619340 h 6099980"/>
              <a:gd name="connsiteX2301" fmla="*/ 6053138 w 6703452"/>
              <a:gd name="connsiteY2301" fmla="*/ 1494563 h 6099980"/>
              <a:gd name="connsiteX2302" fmla="*/ 6053138 w 6703452"/>
              <a:gd name="connsiteY2302" fmla="*/ 1416458 h 6099980"/>
              <a:gd name="connsiteX2303" fmla="*/ 6074092 w 6703452"/>
              <a:gd name="connsiteY2303" fmla="*/ 1333590 h 6099980"/>
              <a:gd name="connsiteX2304" fmla="*/ 6153150 w 6703452"/>
              <a:gd name="connsiteY2304" fmla="*/ 1208813 h 6099980"/>
              <a:gd name="connsiteX2305" fmla="*/ 6090286 w 6703452"/>
              <a:gd name="connsiteY2305" fmla="*/ 1310731 h 6099980"/>
              <a:gd name="connsiteX2306" fmla="*/ 6067424 w 6703452"/>
              <a:gd name="connsiteY2306" fmla="*/ 1407886 h 6099980"/>
              <a:gd name="connsiteX2307" fmla="*/ 6064568 w 6703452"/>
              <a:gd name="connsiteY2307" fmla="*/ 1422173 h 6099980"/>
              <a:gd name="connsiteX2308" fmla="*/ 6079808 w 6703452"/>
              <a:gd name="connsiteY2308" fmla="*/ 1424078 h 6099980"/>
              <a:gd name="connsiteX2309" fmla="*/ 6132196 w 6703452"/>
              <a:gd name="connsiteY2309" fmla="*/ 1274536 h 6099980"/>
              <a:gd name="connsiteX2310" fmla="*/ 6243638 w 6703452"/>
              <a:gd name="connsiteY2310" fmla="*/ 1149758 h 6099980"/>
              <a:gd name="connsiteX2311" fmla="*/ 6213158 w 6703452"/>
              <a:gd name="connsiteY2311" fmla="*/ 1170713 h 6099980"/>
              <a:gd name="connsiteX2312" fmla="*/ 6189152 w 6703452"/>
              <a:gd name="connsiteY2312" fmla="*/ 1194257 h 6099980"/>
              <a:gd name="connsiteX2313" fmla="*/ 6218872 w 6703452"/>
              <a:gd name="connsiteY2313" fmla="*/ 1161188 h 6099980"/>
              <a:gd name="connsiteX2314" fmla="*/ 6203632 w 6703452"/>
              <a:gd name="connsiteY2314" fmla="*/ 1178333 h 6099980"/>
              <a:gd name="connsiteX2315" fmla="*/ 6423660 w 6703452"/>
              <a:gd name="connsiteY2315" fmla="*/ 999263 h 6099980"/>
              <a:gd name="connsiteX2316" fmla="*/ 6350318 w 6703452"/>
              <a:gd name="connsiteY2316" fmla="*/ 1064033 h 6099980"/>
              <a:gd name="connsiteX2317" fmla="*/ 6436996 w 6703452"/>
              <a:gd name="connsiteY2317" fmla="*/ 998310 h 6099980"/>
              <a:gd name="connsiteX2318" fmla="*/ 6456046 w 6703452"/>
              <a:gd name="connsiteY2318" fmla="*/ 971641 h 6099980"/>
              <a:gd name="connsiteX2319" fmla="*/ 6587492 w 6703452"/>
              <a:gd name="connsiteY2319" fmla="*/ 819241 h 6099980"/>
              <a:gd name="connsiteX2320" fmla="*/ 6616066 w 6703452"/>
              <a:gd name="connsiteY2320" fmla="*/ 757328 h 6099980"/>
              <a:gd name="connsiteX2321" fmla="*/ 6631304 w 6703452"/>
              <a:gd name="connsiteY2321" fmla="*/ 706846 h 6099980"/>
              <a:gd name="connsiteX2322" fmla="*/ 6634164 w 6703452"/>
              <a:gd name="connsiteY2322" fmla="*/ 686843 h 6099980"/>
              <a:gd name="connsiteX2323" fmla="*/ 6631304 w 6703452"/>
              <a:gd name="connsiteY2323" fmla="*/ 679223 h 6099980"/>
              <a:gd name="connsiteX2324" fmla="*/ 6630352 w 6703452"/>
              <a:gd name="connsiteY2324" fmla="*/ 631598 h 6099980"/>
              <a:gd name="connsiteX2325" fmla="*/ 6622732 w 6703452"/>
              <a:gd name="connsiteY2325" fmla="*/ 569686 h 6099980"/>
              <a:gd name="connsiteX2326" fmla="*/ 6609398 w 6703452"/>
              <a:gd name="connsiteY2326" fmla="*/ 519203 h 6099980"/>
              <a:gd name="connsiteX2327" fmla="*/ 6608446 w 6703452"/>
              <a:gd name="connsiteY2327" fmla="*/ 505868 h 6099980"/>
              <a:gd name="connsiteX2328" fmla="*/ 6598920 w 6703452"/>
              <a:gd name="connsiteY2328" fmla="*/ 471578 h 6099980"/>
              <a:gd name="connsiteX2329" fmla="*/ 6566536 w 6703452"/>
              <a:gd name="connsiteY2329" fmla="*/ 390616 h 6099980"/>
              <a:gd name="connsiteX2330" fmla="*/ 6557964 w 6703452"/>
              <a:gd name="connsiteY2330" fmla="*/ 386806 h 6099980"/>
              <a:gd name="connsiteX2331" fmla="*/ 6393180 w 6703452"/>
              <a:gd name="connsiteY2331" fmla="*/ 199163 h 6099980"/>
              <a:gd name="connsiteX2332" fmla="*/ 6165532 w 6703452"/>
              <a:gd name="connsiteY2332" fmla="*/ 105818 h 6099980"/>
              <a:gd name="connsiteX2333" fmla="*/ 6035040 w 6703452"/>
              <a:gd name="connsiteY2333" fmla="*/ 117248 h 6099980"/>
              <a:gd name="connsiteX2334" fmla="*/ 5857876 w 6703452"/>
              <a:gd name="connsiteY2334" fmla="*/ 132488 h 6099980"/>
              <a:gd name="connsiteX2335" fmla="*/ 5694046 w 6703452"/>
              <a:gd name="connsiteY2335" fmla="*/ 174398 h 6099980"/>
              <a:gd name="connsiteX2336" fmla="*/ 5701666 w 6703452"/>
              <a:gd name="connsiteY2336" fmla="*/ 169636 h 6099980"/>
              <a:gd name="connsiteX2337" fmla="*/ 5670232 w 6703452"/>
              <a:gd name="connsiteY2337" fmla="*/ 181065 h 6099980"/>
              <a:gd name="connsiteX2338" fmla="*/ 5640704 w 6703452"/>
              <a:gd name="connsiteY2338" fmla="*/ 193448 h 6099980"/>
              <a:gd name="connsiteX2339" fmla="*/ 5613084 w 6703452"/>
              <a:gd name="connsiteY2339" fmla="*/ 206783 h 6099980"/>
              <a:gd name="connsiteX2340" fmla="*/ 5599748 w 6703452"/>
              <a:gd name="connsiteY2340" fmla="*/ 213450 h 6099980"/>
              <a:gd name="connsiteX2341" fmla="*/ 5587366 w 6703452"/>
              <a:gd name="connsiteY2341" fmla="*/ 220118 h 6099980"/>
              <a:gd name="connsiteX2342" fmla="*/ 5583556 w 6703452"/>
              <a:gd name="connsiteY2342" fmla="*/ 214403 h 6099980"/>
              <a:gd name="connsiteX2343" fmla="*/ 5447348 w 6703452"/>
              <a:gd name="connsiteY2343" fmla="*/ 296318 h 6099980"/>
              <a:gd name="connsiteX2344" fmla="*/ 5469256 w 6703452"/>
              <a:gd name="connsiteY2344" fmla="*/ 279173 h 6099980"/>
              <a:gd name="connsiteX2345" fmla="*/ 5516880 w 6703452"/>
              <a:gd name="connsiteY2345" fmla="*/ 249646 h 6099980"/>
              <a:gd name="connsiteX2346" fmla="*/ 5574984 w 6703452"/>
              <a:gd name="connsiteY2346" fmla="*/ 218213 h 6099980"/>
              <a:gd name="connsiteX2347" fmla="*/ 5626418 w 6703452"/>
              <a:gd name="connsiteY2347" fmla="*/ 193448 h 6099980"/>
              <a:gd name="connsiteX2348" fmla="*/ 5601652 w 6703452"/>
              <a:gd name="connsiteY2348" fmla="*/ 206783 h 6099980"/>
              <a:gd name="connsiteX2349" fmla="*/ 5727384 w 6703452"/>
              <a:gd name="connsiteY2349" fmla="*/ 155348 h 6099980"/>
              <a:gd name="connsiteX2350" fmla="*/ 5759768 w 6703452"/>
              <a:gd name="connsiteY2350" fmla="*/ 144871 h 6099980"/>
              <a:gd name="connsiteX2351" fmla="*/ 5788344 w 6703452"/>
              <a:gd name="connsiteY2351" fmla="*/ 137251 h 6099980"/>
              <a:gd name="connsiteX2352" fmla="*/ 5828348 w 6703452"/>
              <a:gd name="connsiteY2352" fmla="*/ 130583 h 6099980"/>
              <a:gd name="connsiteX2353" fmla="*/ 5821680 w 6703452"/>
              <a:gd name="connsiteY2353" fmla="*/ 134393 h 6099980"/>
              <a:gd name="connsiteX2354" fmla="*/ 5876924 w 6703452"/>
              <a:gd name="connsiteY2354" fmla="*/ 126773 h 6099980"/>
              <a:gd name="connsiteX2355" fmla="*/ 5926456 w 6703452"/>
              <a:gd name="connsiteY2355" fmla="*/ 121058 h 6099980"/>
              <a:gd name="connsiteX2356" fmla="*/ 5959792 w 6703452"/>
              <a:gd name="connsiteY2356" fmla="*/ 117248 h 6099980"/>
              <a:gd name="connsiteX2357" fmla="*/ 5989320 w 6703452"/>
              <a:gd name="connsiteY2357" fmla="*/ 111533 h 6099980"/>
              <a:gd name="connsiteX2358" fmla="*/ 5971224 w 6703452"/>
              <a:gd name="connsiteY2358" fmla="*/ 110580 h 6099980"/>
              <a:gd name="connsiteX2359" fmla="*/ 5933124 w 6703452"/>
              <a:gd name="connsiteY2359" fmla="*/ 111533 h 6099980"/>
              <a:gd name="connsiteX2360" fmla="*/ 5908358 w 6703452"/>
              <a:gd name="connsiteY2360" fmla="*/ 110580 h 6099980"/>
              <a:gd name="connsiteX2361" fmla="*/ 5832158 w 6703452"/>
              <a:gd name="connsiteY2361" fmla="*/ 123915 h 6099980"/>
              <a:gd name="connsiteX2362" fmla="*/ 5744528 w 6703452"/>
              <a:gd name="connsiteY2362" fmla="*/ 145823 h 6099980"/>
              <a:gd name="connsiteX2363" fmla="*/ 5841684 w 6703452"/>
              <a:gd name="connsiteY2363" fmla="*/ 119153 h 6099980"/>
              <a:gd name="connsiteX2364" fmla="*/ 5919788 w 6703452"/>
              <a:gd name="connsiteY2364" fmla="*/ 107723 h 6099980"/>
              <a:gd name="connsiteX2365" fmla="*/ 6010276 w 6703452"/>
              <a:gd name="connsiteY2365" fmla="*/ 92483 h 6099980"/>
              <a:gd name="connsiteX2366" fmla="*/ 5965508 w 6703452"/>
              <a:gd name="connsiteY2366" fmla="*/ 86768 h 6099980"/>
              <a:gd name="connsiteX2367" fmla="*/ 5938838 w 6703452"/>
              <a:gd name="connsiteY2367" fmla="*/ 91530 h 6099980"/>
              <a:gd name="connsiteX2368" fmla="*/ 5924550 w 6703452"/>
              <a:gd name="connsiteY2368" fmla="*/ 93435 h 6099980"/>
              <a:gd name="connsiteX2369" fmla="*/ 5909312 w 6703452"/>
              <a:gd name="connsiteY2369" fmla="*/ 96293 h 6099980"/>
              <a:gd name="connsiteX2370" fmla="*/ 5878830 w 6703452"/>
              <a:gd name="connsiteY2370" fmla="*/ 101055 h 6099980"/>
              <a:gd name="connsiteX2371" fmla="*/ 5846446 w 6703452"/>
              <a:gd name="connsiteY2371" fmla="*/ 108676 h 6099980"/>
              <a:gd name="connsiteX2372" fmla="*/ 5859780 w 6703452"/>
              <a:gd name="connsiteY2372" fmla="*/ 107723 h 6099980"/>
              <a:gd name="connsiteX2373" fmla="*/ 5876924 w 6703452"/>
              <a:gd name="connsiteY2373" fmla="*/ 105818 h 6099980"/>
              <a:gd name="connsiteX2374" fmla="*/ 5902644 w 6703452"/>
              <a:gd name="connsiteY2374" fmla="*/ 102960 h 6099980"/>
              <a:gd name="connsiteX2375" fmla="*/ 5764530 w 6703452"/>
              <a:gd name="connsiteY2375" fmla="*/ 135346 h 6099980"/>
              <a:gd name="connsiteX2376" fmla="*/ 5725478 w 6703452"/>
              <a:gd name="connsiteY2376" fmla="*/ 147728 h 6099980"/>
              <a:gd name="connsiteX2377" fmla="*/ 5687378 w 6703452"/>
              <a:gd name="connsiteY2377" fmla="*/ 162015 h 6099980"/>
              <a:gd name="connsiteX2378" fmla="*/ 5616892 w 6703452"/>
              <a:gd name="connsiteY2378" fmla="*/ 193448 h 6099980"/>
              <a:gd name="connsiteX2379" fmla="*/ 5620704 w 6703452"/>
              <a:gd name="connsiteY2379" fmla="*/ 190590 h 6099980"/>
              <a:gd name="connsiteX2380" fmla="*/ 5594032 w 6703452"/>
              <a:gd name="connsiteY2380" fmla="*/ 202973 h 6099980"/>
              <a:gd name="connsiteX2381" fmla="*/ 5567364 w 6703452"/>
              <a:gd name="connsiteY2381" fmla="*/ 216308 h 6099980"/>
              <a:gd name="connsiteX2382" fmla="*/ 5514976 w 6703452"/>
              <a:gd name="connsiteY2382" fmla="*/ 244883 h 6099980"/>
              <a:gd name="connsiteX2383" fmla="*/ 5560696 w 6703452"/>
              <a:gd name="connsiteY2383" fmla="*/ 214403 h 6099980"/>
              <a:gd name="connsiteX2384" fmla="*/ 5421630 w 6703452"/>
              <a:gd name="connsiteY2384" fmla="*/ 304891 h 6099980"/>
              <a:gd name="connsiteX2385" fmla="*/ 5420678 w 6703452"/>
              <a:gd name="connsiteY2385" fmla="*/ 301081 h 6099980"/>
              <a:gd name="connsiteX2386" fmla="*/ 5374958 w 6703452"/>
              <a:gd name="connsiteY2386" fmla="*/ 331561 h 6099980"/>
              <a:gd name="connsiteX2387" fmla="*/ 5336858 w 6703452"/>
              <a:gd name="connsiteY2387" fmla="*/ 359183 h 6099980"/>
              <a:gd name="connsiteX2388" fmla="*/ 5326380 w 6703452"/>
              <a:gd name="connsiteY2388" fmla="*/ 379186 h 6099980"/>
              <a:gd name="connsiteX2389" fmla="*/ 5370196 w 6703452"/>
              <a:gd name="connsiteY2389" fmla="*/ 345848 h 6099980"/>
              <a:gd name="connsiteX2390" fmla="*/ 5409248 w 6703452"/>
              <a:gd name="connsiteY2390" fmla="*/ 315368 h 6099980"/>
              <a:gd name="connsiteX2391" fmla="*/ 5339716 w 6703452"/>
              <a:gd name="connsiteY2391" fmla="*/ 373470 h 6099980"/>
              <a:gd name="connsiteX2392" fmla="*/ 5333048 w 6703452"/>
              <a:gd name="connsiteY2392" fmla="*/ 378233 h 6099980"/>
              <a:gd name="connsiteX2393" fmla="*/ 5293044 w 6703452"/>
              <a:gd name="connsiteY2393" fmla="*/ 416333 h 6099980"/>
              <a:gd name="connsiteX2394" fmla="*/ 5259704 w 6703452"/>
              <a:gd name="connsiteY2394" fmla="*/ 437288 h 6099980"/>
              <a:gd name="connsiteX2395" fmla="*/ 5209224 w 6703452"/>
              <a:gd name="connsiteY2395" fmla="*/ 479198 h 6099980"/>
              <a:gd name="connsiteX2396" fmla="*/ 5229224 w 6703452"/>
              <a:gd name="connsiteY2396" fmla="*/ 470626 h 6099980"/>
              <a:gd name="connsiteX2397" fmla="*/ 5120640 w 6703452"/>
              <a:gd name="connsiteY2397" fmla="*/ 567781 h 6099980"/>
              <a:gd name="connsiteX2398" fmla="*/ 5010150 w 6703452"/>
              <a:gd name="connsiteY2398" fmla="*/ 672556 h 6099980"/>
              <a:gd name="connsiteX2399" fmla="*/ 4892992 w 6703452"/>
              <a:gd name="connsiteY2399" fmla="*/ 773521 h 6099980"/>
              <a:gd name="connsiteX2400" fmla="*/ 4826318 w 6703452"/>
              <a:gd name="connsiteY2400" fmla="*/ 809716 h 6099980"/>
              <a:gd name="connsiteX2401" fmla="*/ 4758692 w 6703452"/>
              <a:gd name="connsiteY2401" fmla="*/ 828766 h 6099980"/>
              <a:gd name="connsiteX2402" fmla="*/ 4799648 w 6703452"/>
              <a:gd name="connsiteY2402" fmla="*/ 812573 h 6099980"/>
              <a:gd name="connsiteX2403" fmla="*/ 4792028 w 6703452"/>
              <a:gd name="connsiteY2403" fmla="*/ 810668 h 6099980"/>
              <a:gd name="connsiteX2404" fmla="*/ 4759644 w 6703452"/>
              <a:gd name="connsiteY2404" fmla="*/ 814478 h 6099980"/>
              <a:gd name="connsiteX2405" fmla="*/ 4821556 w 6703452"/>
              <a:gd name="connsiteY2405" fmla="*/ 798285 h 6099980"/>
              <a:gd name="connsiteX2406" fmla="*/ 4888230 w 6703452"/>
              <a:gd name="connsiteY2406" fmla="*/ 761138 h 6099980"/>
              <a:gd name="connsiteX2407" fmla="*/ 4996816 w 6703452"/>
              <a:gd name="connsiteY2407" fmla="*/ 663983 h 6099980"/>
              <a:gd name="connsiteX2408" fmla="*/ 4957764 w 6703452"/>
              <a:gd name="connsiteY2408" fmla="*/ 707798 h 6099980"/>
              <a:gd name="connsiteX2409" fmla="*/ 4904424 w 6703452"/>
              <a:gd name="connsiteY2409" fmla="*/ 755423 h 6099980"/>
              <a:gd name="connsiteX2410" fmla="*/ 4834892 w 6703452"/>
              <a:gd name="connsiteY2410" fmla="*/ 798285 h 6099980"/>
              <a:gd name="connsiteX2411" fmla="*/ 4892040 w 6703452"/>
              <a:gd name="connsiteY2411" fmla="*/ 769710 h 6099980"/>
              <a:gd name="connsiteX2412" fmla="*/ 4956812 w 6703452"/>
              <a:gd name="connsiteY2412" fmla="*/ 714466 h 6099980"/>
              <a:gd name="connsiteX2413" fmla="*/ 5007292 w 6703452"/>
              <a:gd name="connsiteY2413" fmla="*/ 662078 h 6099980"/>
              <a:gd name="connsiteX2414" fmla="*/ 5034916 w 6703452"/>
              <a:gd name="connsiteY2414" fmla="*/ 640171 h 6099980"/>
              <a:gd name="connsiteX2415" fmla="*/ 5171124 w 6703452"/>
              <a:gd name="connsiteY2415" fmla="*/ 504916 h 6099980"/>
              <a:gd name="connsiteX2416" fmla="*/ 5214938 w 6703452"/>
              <a:gd name="connsiteY2416" fmla="*/ 462053 h 6099980"/>
              <a:gd name="connsiteX2417" fmla="*/ 5295900 w 6703452"/>
              <a:gd name="connsiteY2417" fmla="*/ 396331 h 6099980"/>
              <a:gd name="connsiteX2418" fmla="*/ 5341620 w 6703452"/>
              <a:gd name="connsiteY2418" fmla="*/ 351563 h 6099980"/>
              <a:gd name="connsiteX2419" fmla="*/ 5213032 w 6703452"/>
              <a:gd name="connsiteY2419" fmla="*/ 452528 h 6099980"/>
              <a:gd name="connsiteX2420" fmla="*/ 5131238 w 6703452"/>
              <a:gd name="connsiteY2420" fmla="*/ 528490 h 6099980"/>
              <a:gd name="connsiteX2421" fmla="*/ 5100184 w 6703452"/>
              <a:gd name="connsiteY2421" fmla="*/ 558023 h 6099980"/>
              <a:gd name="connsiteX2422" fmla="*/ 5062538 w 6703452"/>
              <a:gd name="connsiteY2422" fmla="*/ 596355 h 6099980"/>
              <a:gd name="connsiteX2423" fmla="*/ 5056824 w 6703452"/>
              <a:gd name="connsiteY2423" fmla="*/ 601117 h 6099980"/>
              <a:gd name="connsiteX2424" fmla="*/ 5084486 w 6703452"/>
              <a:gd name="connsiteY2424" fmla="*/ 572953 h 6099980"/>
              <a:gd name="connsiteX2425" fmla="*/ 5055872 w 6703452"/>
              <a:gd name="connsiteY2425" fmla="*/ 600166 h 6099980"/>
              <a:gd name="connsiteX2426" fmla="*/ 5084446 w 6703452"/>
              <a:gd name="connsiteY2426" fmla="*/ 569686 h 6099980"/>
              <a:gd name="connsiteX2427" fmla="*/ 5010150 w 6703452"/>
              <a:gd name="connsiteY2427" fmla="*/ 642076 h 6099980"/>
              <a:gd name="connsiteX2428" fmla="*/ 4950144 w 6703452"/>
              <a:gd name="connsiteY2428" fmla="*/ 703988 h 6099980"/>
              <a:gd name="connsiteX2429" fmla="*/ 4956812 w 6703452"/>
              <a:gd name="connsiteY2429" fmla="*/ 698273 h 6099980"/>
              <a:gd name="connsiteX2430" fmla="*/ 4888230 w 6703452"/>
              <a:gd name="connsiteY2430" fmla="*/ 755423 h 6099980"/>
              <a:gd name="connsiteX2431" fmla="*/ 4871086 w 6703452"/>
              <a:gd name="connsiteY2431" fmla="*/ 763043 h 6099980"/>
              <a:gd name="connsiteX2432" fmla="*/ 4837748 w 6703452"/>
              <a:gd name="connsiteY2432" fmla="*/ 779235 h 6099980"/>
              <a:gd name="connsiteX2433" fmla="*/ 4807268 w 6703452"/>
              <a:gd name="connsiteY2433" fmla="*/ 792571 h 6099980"/>
              <a:gd name="connsiteX2434" fmla="*/ 4765358 w 6703452"/>
              <a:gd name="connsiteY2434" fmla="*/ 804001 h 6099980"/>
              <a:gd name="connsiteX2435" fmla="*/ 4723448 w 6703452"/>
              <a:gd name="connsiteY2435" fmla="*/ 809716 h 6099980"/>
              <a:gd name="connsiteX2436" fmla="*/ 4656772 w 6703452"/>
              <a:gd name="connsiteY2436" fmla="*/ 798285 h 6099980"/>
              <a:gd name="connsiteX2437" fmla="*/ 4596766 w 6703452"/>
              <a:gd name="connsiteY2437" fmla="*/ 776378 h 6099980"/>
              <a:gd name="connsiteX2438" fmla="*/ 4600576 w 6703452"/>
              <a:gd name="connsiteY2438" fmla="*/ 783998 h 6099980"/>
              <a:gd name="connsiteX2439" fmla="*/ 4531996 w 6703452"/>
              <a:gd name="connsiteY2439" fmla="*/ 752566 h 6099980"/>
              <a:gd name="connsiteX2440" fmla="*/ 4471036 w 6703452"/>
              <a:gd name="connsiteY2440" fmla="*/ 725896 h 6099980"/>
              <a:gd name="connsiteX2441" fmla="*/ 4466272 w 6703452"/>
              <a:gd name="connsiteY2441" fmla="*/ 729706 h 6099980"/>
              <a:gd name="connsiteX2442" fmla="*/ 4618672 w 6703452"/>
              <a:gd name="connsiteY2442" fmla="*/ 798285 h 6099980"/>
              <a:gd name="connsiteX2443" fmla="*/ 4563428 w 6703452"/>
              <a:gd name="connsiteY2443" fmla="*/ 779235 h 6099980"/>
              <a:gd name="connsiteX2444" fmla="*/ 4506278 w 6703452"/>
              <a:gd name="connsiteY2444" fmla="*/ 755423 h 6099980"/>
              <a:gd name="connsiteX2445" fmla="*/ 4535804 w 6703452"/>
              <a:gd name="connsiteY2445" fmla="*/ 765901 h 6099980"/>
              <a:gd name="connsiteX2446" fmla="*/ 4508184 w 6703452"/>
              <a:gd name="connsiteY2446" fmla="*/ 751613 h 6099980"/>
              <a:gd name="connsiteX2447" fmla="*/ 4463416 w 6703452"/>
              <a:gd name="connsiteY2447" fmla="*/ 730658 h 6099980"/>
              <a:gd name="connsiteX2448" fmla="*/ 4437698 w 6703452"/>
              <a:gd name="connsiteY2448" fmla="*/ 718276 h 6099980"/>
              <a:gd name="connsiteX2449" fmla="*/ 4377692 w 6703452"/>
              <a:gd name="connsiteY2449" fmla="*/ 703035 h 6099980"/>
              <a:gd name="connsiteX2450" fmla="*/ 4392930 w 6703452"/>
              <a:gd name="connsiteY2450" fmla="*/ 705893 h 6099980"/>
              <a:gd name="connsiteX2451" fmla="*/ 4363404 w 6703452"/>
              <a:gd name="connsiteY2451" fmla="*/ 697321 h 6099980"/>
              <a:gd name="connsiteX2452" fmla="*/ 4339592 w 6703452"/>
              <a:gd name="connsiteY2452" fmla="*/ 693510 h 6099980"/>
              <a:gd name="connsiteX2453" fmla="*/ 4314826 w 6703452"/>
              <a:gd name="connsiteY2453" fmla="*/ 690653 h 6099980"/>
              <a:gd name="connsiteX2454" fmla="*/ 4279584 w 6703452"/>
              <a:gd name="connsiteY2454" fmla="*/ 687796 h 6099980"/>
              <a:gd name="connsiteX2455" fmla="*/ 4325304 w 6703452"/>
              <a:gd name="connsiteY2455" fmla="*/ 694463 h 6099980"/>
              <a:gd name="connsiteX2456" fmla="*/ 4368166 w 6703452"/>
              <a:gd name="connsiteY2456" fmla="*/ 703988 h 6099980"/>
              <a:gd name="connsiteX2457" fmla="*/ 4413886 w 6703452"/>
              <a:gd name="connsiteY2457" fmla="*/ 716371 h 6099980"/>
              <a:gd name="connsiteX2458" fmla="*/ 4451986 w 6703452"/>
              <a:gd name="connsiteY2458" fmla="*/ 729706 h 6099980"/>
              <a:gd name="connsiteX2459" fmla="*/ 4415792 w 6703452"/>
              <a:gd name="connsiteY2459" fmla="*/ 717323 h 6099980"/>
              <a:gd name="connsiteX2460" fmla="*/ 4385312 w 6703452"/>
              <a:gd name="connsiteY2460" fmla="*/ 709703 h 6099980"/>
              <a:gd name="connsiteX2461" fmla="*/ 4370070 w 6703452"/>
              <a:gd name="connsiteY2461" fmla="*/ 705893 h 6099980"/>
              <a:gd name="connsiteX2462" fmla="*/ 4354830 w 6703452"/>
              <a:gd name="connsiteY2462" fmla="*/ 703035 h 6099980"/>
              <a:gd name="connsiteX2463" fmla="*/ 4325304 w 6703452"/>
              <a:gd name="connsiteY2463" fmla="*/ 698273 h 6099980"/>
              <a:gd name="connsiteX2464" fmla="*/ 4298632 w 6703452"/>
              <a:gd name="connsiteY2464" fmla="*/ 696368 h 6099980"/>
              <a:gd name="connsiteX2465" fmla="*/ 4261486 w 6703452"/>
              <a:gd name="connsiteY2465" fmla="*/ 694463 h 6099980"/>
              <a:gd name="connsiteX2466" fmla="*/ 4092892 w 6703452"/>
              <a:gd name="connsiteY2466" fmla="*/ 709703 h 6099980"/>
              <a:gd name="connsiteX2467" fmla="*/ 4124324 w 6703452"/>
              <a:gd name="connsiteY2467" fmla="*/ 701131 h 6099980"/>
              <a:gd name="connsiteX2468" fmla="*/ 4137660 w 6703452"/>
              <a:gd name="connsiteY2468" fmla="*/ 697321 h 6099980"/>
              <a:gd name="connsiteX2469" fmla="*/ 4143376 w 6703452"/>
              <a:gd name="connsiteY2469" fmla="*/ 691606 h 6099980"/>
              <a:gd name="connsiteX2470" fmla="*/ 4170998 w 6703452"/>
              <a:gd name="connsiteY2470" fmla="*/ 683985 h 6099980"/>
              <a:gd name="connsiteX2471" fmla="*/ 4212908 w 6703452"/>
              <a:gd name="connsiteY2471" fmla="*/ 680176 h 6099980"/>
              <a:gd name="connsiteX2472" fmla="*/ 4244340 w 6703452"/>
              <a:gd name="connsiteY2472" fmla="*/ 680176 h 6099980"/>
              <a:gd name="connsiteX2473" fmla="*/ 4253866 w 6703452"/>
              <a:gd name="connsiteY2473" fmla="*/ 680176 h 6099980"/>
              <a:gd name="connsiteX2474" fmla="*/ 4290060 w 6703452"/>
              <a:gd name="connsiteY2474" fmla="*/ 684938 h 6099980"/>
              <a:gd name="connsiteX2475" fmla="*/ 4342448 w 6703452"/>
              <a:gd name="connsiteY2475" fmla="*/ 690653 h 6099980"/>
              <a:gd name="connsiteX2476" fmla="*/ 4371024 w 6703452"/>
              <a:gd name="connsiteY2476" fmla="*/ 694463 h 6099980"/>
              <a:gd name="connsiteX2477" fmla="*/ 4397692 w 6703452"/>
              <a:gd name="connsiteY2477" fmla="*/ 700178 h 6099980"/>
              <a:gd name="connsiteX2478" fmla="*/ 4422458 w 6703452"/>
              <a:gd name="connsiteY2478" fmla="*/ 705893 h 6099980"/>
              <a:gd name="connsiteX2479" fmla="*/ 4443412 w 6703452"/>
              <a:gd name="connsiteY2479" fmla="*/ 712560 h 6099980"/>
              <a:gd name="connsiteX2480" fmla="*/ 4448176 w 6703452"/>
              <a:gd name="connsiteY2480" fmla="*/ 710656 h 6099980"/>
              <a:gd name="connsiteX2481" fmla="*/ 4439604 w 6703452"/>
              <a:gd name="connsiteY2481" fmla="*/ 705893 h 6099980"/>
              <a:gd name="connsiteX2482" fmla="*/ 4424364 w 6703452"/>
              <a:gd name="connsiteY2482" fmla="*/ 699226 h 6099980"/>
              <a:gd name="connsiteX2483" fmla="*/ 4397692 w 6703452"/>
              <a:gd name="connsiteY2483" fmla="*/ 691606 h 6099980"/>
              <a:gd name="connsiteX2484" fmla="*/ 4396740 w 6703452"/>
              <a:gd name="connsiteY2484" fmla="*/ 693510 h 6099980"/>
              <a:gd name="connsiteX2485" fmla="*/ 4359592 w 6703452"/>
              <a:gd name="connsiteY2485" fmla="*/ 687796 h 6099980"/>
              <a:gd name="connsiteX2486" fmla="*/ 4331970 w 6703452"/>
              <a:gd name="connsiteY2486" fmla="*/ 683985 h 6099980"/>
              <a:gd name="connsiteX2487" fmla="*/ 4324352 w 6703452"/>
              <a:gd name="connsiteY2487" fmla="*/ 683033 h 6099980"/>
              <a:gd name="connsiteX2488" fmla="*/ 4316730 w 6703452"/>
              <a:gd name="connsiteY2488" fmla="*/ 682081 h 6099980"/>
              <a:gd name="connsiteX2489" fmla="*/ 4300538 w 6703452"/>
              <a:gd name="connsiteY2489" fmla="*/ 681128 h 6099980"/>
              <a:gd name="connsiteX2490" fmla="*/ 4284344 w 6703452"/>
              <a:gd name="connsiteY2490" fmla="*/ 679223 h 6099980"/>
              <a:gd name="connsiteX2491" fmla="*/ 4267200 w 6703452"/>
              <a:gd name="connsiteY2491" fmla="*/ 678271 h 6099980"/>
              <a:gd name="connsiteX2492" fmla="*/ 4233864 w 6703452"/>
              <a:gd name="connsiteY2492" fmla="*/ 677318 h 6099980"/>
              <a:gd name="connsiteX2493" fmla="*/ 4249104 w 6703452"/>
              <a:gd name="connsiteY2493" fmla="*/ 669698 h 6099980"/>
              <a:gd name="connsiteX2494" fmla="*/ 4121468 w 6703452"/>
              <a:gd name="connsiteY2494" fmla="*/ 679223 h 6099980"/>
              <a:gd name="connsiteX2495" fmla="*/ 4132898 w 6703452"/>
              <a:gd name="connsiteY2495" fmla="*/ 677318 h 6099980"/>
              <a:gd name="connsiteX2496" fmla="*/ 4037292 w 6703452"/>
              <a:gd name="connsiteY2496" fmla="*/ 698868 h 6099980"/>
              <a:gd name="connsiteX2497" fmla="*/ 4029036 w 6703452"/>
              <a:gd name="connsiteY2497" fmla="*/ 702432 h 6099980"/>
              <a:gd name="connsiteX2498" fmla="*/ 4077652 w 6703452"/>
              <a:gd name="connsiteY2498" fmla="*/ 692557 h 6099980"/>
              <a:gd name="connsiteX2499" fmla="*/ 4022766 w 6703452"/>
              <a:gd name="connsiteY2499" fmla="*/ 706487 h 6099980"/>
              <a:gd name="connsiteX2500" fmla="*/ 4000150 w 6703452"/>
              <a:gd name="connsiteY2500" fmla="*/ 714904 h 6099980"/>
              <a:gd name="connsiteX2501" fmla="*/ 3954504 w 6703452"/>
              <a:gd name="connsiteY2501" fmla="*/ 734611 h 6099980"/>
              <a:gd name="connsiteX2502" fmla="*/ 3934778 w 6703452"/>
              <a:gd name="connsiteY2502" fmla="*/ 744945 h 6099980"/>
              <a:gd name="connsiteX2503" fmla="*/ 3896678 w 6703452"/>
              <a:gd name="connsiteY2503" fmla="*/ 767805 h 6099980"/>
              <a:gd name="connsiteX2504" fmla="*/ 3877628 w 6703452"/>
              <a:gd name="connsiteY2504" fmla="*/ 780187 h 6099980"/>
              <a:gd name="connsiteX2505" fmla="*/ 3858578 w 6703452"/>
              <a:gd name="connsiteY2505" fmla="*/ 794475 h 6099980"/>
              <a:gd name="connsiteX2506" fmla="*/ 3838576 w 6703452"/>
              <a:gd name="connsiteY2506" fmla="*/ 808762 h 6099980"/>
              <a:gd name="connsiteX2507" fmla="*/ 3819526 w 6703452"/>
              <a:gd name="connsiteY2507" fmla="*/ 825907 h 6099980"/>
              <a:gd name="connsiteX2508" fmla="*/ 3798570 w 6703452"/>
              <a:gd name="connsiteY2508" fmla="*/ 844005 h 6099980"/>
              <a:gd name="connsiteX2509" fmla="*/ 3777616 w 6703452"/>
              <a:gd name="connsiteY2509" fmla="*/ 864959 h 6099980"/>
              <a:gd name="connsiteX2510" fmla="*/ 3766186 w 6703452"/>
              <a:gd name="connsiteY2510" fmla="*/ 875437 h 6099980"/>
              <a:gd name="connsiteX2511" fmla="*/ 3755708 w 6703452"/>
              <a:gd name="connsiteY2511" fmla="*/ 887820 h 6099980"/>
              <a:gd name="connsiteX2512" fmla="*/ 3751276 w 6703452"/>
              <a:gd name="connsiteY2512" fmla="*/ 892807 h 6099980"/>
              <a:gd name="connsiteX2513" fmla="*/ 3749992 w 6703452"/>
              <a:gd name="connsiteY2513" fmla="*/ 894488 h 6099980"/>
              <a:gd name="connsiteX2514" fmla="*/ 3767138 w 6703452"/>
              <a:gd name="connsiteY2514" fmla="*/ 881153 h 6099980"/>
              <a:gd name="connsiteX2515" fmla="*/ 3729992 w 6703452"/>
              <a:gd name="connsiteY2515" fmla="*/ 924968 h 6099980"/>
              <a:gd name="connsiteX2516" fmla="*/ 3713798 w 6703452"/>
              <a:gd name="connsiteY2516" fmla="*/ 947828 h 6099980"/>
              <a:gd name="connsiteX2517" fmla="*/ 3699510 w 6703452"/>
              <a:gd name="connsiteY2517" fmla="*/ 972593 h 6099980"/>
              <a:gd name="connsiteX2518" fmla="*/ 3647124 w 6703452"/>
              <a:gd name="connsiteY2518" fmla="*/ 1082131 h 6099980"/>
              <a:gd name="connsiteX2519" fmla="*/ 3658552 w 6703452"/>
              <a:gd name="connsiteY2519" fmla="*/ 1057366 h 6099980"/>
              <a:gd name="connsiteX2520" fmla="*/ 3670936 w 6703452"/>
              <a:gd name="connsiteY2520" fmla="*/ 1033553 h 6099980"/>
              <a:gd name="connsiteX2521" fmla="*/ 3697604 w 6703452"/>
              <a:gd name="connsiteY2521" fmla="*/ 986881 h 6099980"/>
              <a:gd name="connsiteX2522" fmla="*/ 3679508 w 6703452"/>
              <a:gd name="connsiteY2522" fmla="*/ 1023076 h 6099980"/>
              <a:gd name="connsiteX2523" fmla="*/ 3668078 w 6703452"/>
              <a:gd name="connsiteY2523" fmla="*/ 1049746 h 6099980"/>
              <a:gd name="connsiteX2524" fmla="*/ 3653792 w 6703452"/>
              <a:gd name="connsiteY2524" fmla="*/ 1084036 h 6099980"/>
              <a:gd name="connsiteX2525" fmla="*/ 3643312 w 6703452"/>
              <a:gd name="connsiteY2525" fmla="*/ 1114516 h 6099980"/>
              <a:gd name="connsiteX2526" fmla="*/ 3628072 w 6703452"/>
              <a:gd name="connsiteY2526" fmla="*/ 1168808 h 6099980"/>
              <a:gd name="connsiteX2527" fmla="*/ 3617596 w 6703452"/>
              <a:gd name="connsiteY2527" fmla="*/ 1178333 h 6099980"/>
              <a:gd name="connsiteX2528" fmla="*/ 3576638 w 6703452"/>
              <a:gd name="connsiteY2528" fmla="*/ 1315493 h 6099980"/>
              <a:gd name="connsiteX2529" fmla="*/ 3540444 w 6703452"/>
              <a:gd name="connsiteY2529" fmla="*/ 1464083 h 6099980"/>
              <a:gd name="connsiteX2530" fmla="*/ 3509010 w 6703452"/>
              <a:gd name="connsiteY2530" fmla="*/ 1601243 h 6099980"/>
              <a:gd name="connsiteX2531" fmla="*/ 3485198 w 6703452"/>
              <a:gd name="connsiteY2531" fmla="*/ 1705065 h 6099980"/>
              <a:gd name="connsiteX2532" fmla="*/ 3432810 w 6703452"/>
              <a:gd name="connsiteY2532" fmla="*/ 1845083 h 6099980"/>
              <a:gd name="connsiteX2533" fmla="*/ 3426144 w 6703452"/>
              <a:gd name="connsiteY2533" fmla="*/ 1861276 h 6099980"/>
              <a:gd name="connsiteX2534" fmla="*/ 3417570 w 6703452"/>
              <a:gd name="connsiteY2534" fmla="*/ 1877468 h 6099980"/>
              <a:gd name="connsiteX2535" fmla="*/ 3399472 w 6703452"/>
              <a:gd name="connsiteY2535" fmla="*/ 1914615 h 6099980"/>
              <a:gd name="connsiteX2536" fmla="*/ 3374708 w 6703452"/>
              <a:gd name="connsiteY2536" fmla="*/ 1959383 h 6099980"/>
              <a:gd name="connsiteX2537" fmla="*/ 3359468 w 6703452"/>
              <a:gd name="connsiteY2537" fmla="*/ 1985101 h 6099980"/>
              <a:gd name="connsiteX2538" fmla="*/ 3340418 w 6703452"/>
              <a:gd name="connsiteY2538" fmla="*/ 2013676 h 6099980"/>
              <a:gd name="connsiteX2539" fmla="*/ 3333750 w 6703452"/>
              <a:gd name="connsiteY2539" fmla="*/ 2027963 h 6099980"/>
              <a:gd name="connsiteX2540" fmla="*/ 3324224 w 6703452"/>
              <a:gd name="connsiteY2540" fmla="*/ 2043203 h 6099980"/>
              <a:gd name="connsiteX2541" fmla="*/ 3281364 w 6703452"/>
              <a:gd name="connsiteY2541" fmla="*/ 2090828 h 6099980"/>
              <a:gd name="connsiteX2542" fmla="*/ 3307080 w 6703452"/>
              <a:gd name="connsiteY2542" fmla="*/ 2058443 h 6099980"/>
              <a:gd name="connsiteX2543" fmla="*/ 3307080 w 6703452"/>
              <a:gd name="connsiteY2543" fmla="*/ 2055586 h 6099980"/>
              <a:gd name="connsiteX2544" fmla="*/ 3292792 w 6703452"/>
              <a:gd name="connsiteY2544" fmla="*/ 2070826 h 6099980"/>
              <a:gd name="connsiteX2545" fmla="*/ 3280410 w 6703452"/>
              <a:gd name="connsiteY2545" fmla="*/ 2084161 h 6099980"/>
              <a:gd name="connsiteX2546" fmla="*/ 3263266 w 6703452"/>
              <a:gd name="connsiteY2546" fmla="*/ 2100353 h 6099980"/>
              <a:gd name="connsiteX2547" fmla="*/ 3198972 w 6703452"/>
              <a:gd name="connsiteY2547" fmla="*/ 2153693 h 6099980"/>
              <a:gd name="connsiteX2548" fmla="*/ 3167080 w 6703452"/>
              <a:gd name="connsiteY2548" fmla="*/ 2171224 h 6099980"/>
              <a:gd name="connsiteX2549" fmla="*/ 3170872 w 6703452"/>
              <a:gd name="connsiteY2549" fmla="*/ 2168933 h 6099980"/>
              <a:gd name="connsiteX2550" fmla="*/ 3206116 w 6703452"/>
              <a:gd name="connsiteY2550" fmla="*/ 2144168 h 6099980"/>
              <a:gd name="connsiteX2551" fmla="*/ 3231832 w 6703452"/>
              <a:gd name="connsiteY2551" fmla="*/ 2124166 h 6099980"/>
              <a:gd name="connsiteX2552" fmla="*/ 3248978 w 6703452"/>
              <a:gd name="connsiteY2552" fmla="*/ 2110831 h 6099980"/>
              <a:gd name="connsiteX2553" fmla="*/ 3268028 w 6703452"/>
              <a:gd name="connsiteY2553" fmla="*/ 2093686 h 6099980"/>
              <a:gd name="connsiteX2554" fmla="*/ 3261360 w 6703452"/>
              <a:gd name="connsiteY2554" fmla="*/ 2098448 h 6099980"/>
              <a:gd name="connsiteX2555" fmla="*/ 3250884 w 6703452"/>
              <a:gd name="connsiteY2555" fmla="*/ 2107021 h 6099980"/>
              <a:gd name="connsiteX2556" fmla="*/ 3237548 w 6703452"/>
              <a:gd name="connsiteY2556" fmla="*/ 2117498 h 6099980"/>
              <a:gd name="connsiteX2557" fmla="*/ 3207068 w 6703452"/>
              <a:gd name="connsiteY2557" fmla="*/ 2140358 h 6099980"/>
              <a:gd name="connsiteX2558" fmla="*/ 3180398 w 6703452"/>
              <a:gd name="connsiteY2558" fmla="*/ 2158456 h 6099980"/>
              <a:gd name="connsiteX2559" fmla="*/ 3189924 w 6703452"/>
              <a:gd name="connsiteY2559" fmla="*/ 2149883 h 6099980"/>
              <a:gd name="connsiteX2560" fmla="*/ 3214688 w 6703452"/>
              <a:gd name="connsiteY2560" fmla="*/ 2130833 h 6099980"/>
              <a:gd name="connsiteX2561" fmla="*/ 3229928 w 6703452"/>
              <a:gd name="connsiteY2561" fmla="*/ 2117498 h 6099980"/>
              <a:gd name="connsiteX2562" fmla="*/ 3246120 w 6703452"/>
              <a:gd name="connsiteY2562" fmla="*/ 2103211 h 6099980"/>
              <a:gd name="connsiteX2563" fmla="*/ 3262312 w 6703452"/>
              <a:gd name="connsiteY2563" fmla="*/ 2087971 h 6099980"/>
              <a:gd name="connsiteX2564" fmla="*/ 3277552 w 6703452"/>
              <a:gd name="connsiteY2564" fmla="*/ 2072731 h 6099980"/>
              <a:gd name="connsiteX2565" fmla="*/ 3302318 w 6703452"/>
              <a:gd name="connsiteY2565" fmla="*/ 2044156 h 6099980"/>
              <a:gd name="connsiteX2566" fmla="*/ 3315652 w 6703452"/>
              <a:gd name="connsiteY2566" fmla="*/ 2025106 h 6099980"/>
              <a:gd name="connsiteX2567" fmla="*/ 3293744 w 6703452"/>
              <a:gd name="connsiteY2567" fmla="*/ 2046061 h 6099980"/>
              <a:gd name="connsiteX2568" fmla="*/ 3256598 w 6703452"/>
              <a:gd name="connsiteY2568" fmla="*/ 2085113 h 6099980"/>
              <a:gd name="connsiteX2569" fmla="*/ 3239452 w 6703452"/>
              <a:gd name="connsiteY2569" fmla="*/ 2102258 h 6099980"/>
              <a:gd name="connsiteX2570" fmla="*/ 3222308 w 6703452"/>
              <a:gd name="connsiteY2570" fmla="*/ 2116546 h 6099980"/>
              <a:gd name="connsiteX2571" fmla="*/ 3190876 w 6703452"/>
              <a:gd name="connsiteY2571" fmla="*/ 2142263 h 6099980"/>
              <a:gd name="connsiteX2572" fmla="*/ 3160396 w 6703452"/>
              <a:gd name="connsiteY2572" fmla="*/ 2164171 h 6099980"/>
              <a:gd name="connsiteX2573" fmla="*/ 3008948 w 6703452"/>
              <a:gd name="connsiteY2573" fmla="*/ 2225131 h 6099980"/>
              <a:gd name="connsiteX2574" fmla="*/ 3052764 w 6703452"/>
              <a:gd name="connsiteY2574" fmla="*/ 2210843 h 6099980"/>
              <a:gd name="connsiteX2575" fmla="*/ 3077528 w 6703452"/>
              <a:gd name="connsiteY2575" fmla="*/ 2201318 h 6099980"/>
              <a:gd name="connsiteX2576" fmla="*/ 3089910 w 6703452"/>
              <a:gd name="connsiteY2576" fmla="*/ 2196556 h 6099980"/>
              <a:gd name="connsiteX2577" fmla="*/ 3102292 w 6703452"/>
              <a:gd name="connsiteY2577" fmla="*/ 2190841 h 6099980"/>
              <a:gd name="connsiteX2578" fmla="*/ 3195638 w 6703452"/>
              <a:gd name="connsiteY2578" fmla="*/ 2132738 h 6099980"/>
              <a:gd name="connsiteX2579" fmla="*/ 3171824 w 6703452"/>
              <a:gd name="connsiteY2579" fmla="*/ 2147978 h 6099980"/>
              <a:gd name="connsiteX2580" fmla="*/ 3160396 w 6703452"/>
              <a:gd name="connsiteY2580" fmla="*/ 2155598 h 6099980"/>
              <a:gd name="connsiteX2581" fmla="*/ 3148012 w 6703452"/>
              <a:gd name="connsiteY2581" fmla="*/ 2162266 h 6099980"/>
              <a:gd name="connsiteX2582" fmla="*/ 3123248 w 6703452"/>
              <a:gd name="connsiteY2582" fmla="*/ 2174648 h 6099980"/>
              <a:gd name="connsiteX2583" fmla="*/ 3097530 w 6703452"/>
              <a:gd name="connsiteY2583" fmla="*/ 2186078 h 6099980"/>
              <a:gd name="connsiteX2584" fmla="*/ 3027762 w 6703452"/>
              <a:gd name="connsiteY2584" fmla="*/ 2214702 h 6099980"/>
              <a:gd name="connsiteX2585" fmla="*/ 2965252 w 6703452"/>
              <a:gd name="connsiteY2585" fmla="*/ 2227512 h 6099980"/>
              <a:gd name="connsiteX2586" fmla="*/ 2917508 w 6703452"/>
              <a:gd name="connsiteY2586" fmla="*/ 2234656 h 6099980"/>
              <a:gd name="connsiteX2587" fmla="*/ 2847976 w 6703452"/>
              <a:gd name="connsiteY2587" fmla="*/ 2244181 h 6099980"/>
              <a:gd name="connsiteX2588" fmla="*/ 2685098 w 6703452"/>
              <a:gd name="connsiteY2588" fmla="*/ 2258468 h 6099980"/>
              <a:gd name="connsiteX2589" fmla="*/ 2735580 w 6703452"/>
              <a:gd name="connsiteY2589" fmla="*/ 2270851 h 6099980"/>
              <a:gd name="connsiteX2590" fmla="*/ 2599372 w 6703452"/>
              <a:gd name="connsiteY2590" fmla="*/ 2275613 h 6099980"/>
              <a:gd name="connsiteX2591" fmla="*/ 2546032 w 6703452"/>
              <a:gd name="connsiteY2591" fmla="*/ 2274661 h 6099980"/>
              <a:gd name="connsiteX2592" fmla="*/ 2634616 w 6703452"/>
              <a:gd name="connsiteY2592" fmla="*/ 2264183 h 6099980"/>
              <a:gd name="connsiteX2593" fmla="*/ 2649856 w 6703452"/>
              <a:gd name="connsiteY2593" fmla="*/ 2260373 h 6099980"/>
              <a:gd name="connsiteX2594" fmla="*/ 2745104 w 6703452"/>
              <a:gd name="connsiteY2594" fmla="*/ 2249896 h 6099980"/>
              <a:gd name="connsiteX2595" fmla="*/ 2676524 w 6703452"/>
              <a:gd name="connsiteY2595" fmla="*/ 2241323 h 6099980"/>
              <a:gd name="connsiteX2596" fmla="*/ 2631758 w 6703452"/>
              <a:gd name="connsiteY2596" fmla="*/ 2247991 h 6099980"/>
              <a:gd name="connsiteX2597" fmla="*/ 2587944 w 6703452"/>
              <a:gd name="connsiteY2597" fmla="*/ 2253706 h 6099980"/>
              <a:gd name="connsiteX2598" fmla="*/ 2577466 w 6703452"/>
              <a:gd name="connsiteY2598" fmla="*/ 2252753 h 6099980"/>
              <a:gd name="connsiteX2599" fmla="*/ 2513648 w 6703452"/>
              <a:gd name="connsiteY2599" fmla="*/ 2261326 h 6099980"/>
              <a:gd name="connsiteX2600" fmla="*/ 2442210 w 6703452"/>
              <a:gd name="connsiteY2600" fmla="*/ 2275613 h 6099980"/>
              <a:gd name="connsiteX2601" fmla="*/ 2458404 w 6703452"/>
              <a:gd name="connsiteY2601" fmla="*/ 2270851 h 6099980"/>
              <a:gd name="connsiteX2602" fmla="*/ 2406968 w 6703452"/>
              <a:gd name="connsiteY2602" fmla="*/ 2281328 h 6099980"/>
              <a:gd name="connsiteX2603" fmla="*/ 2371724 w 6703452"/>
              <a:gd name="connsiteY2603" fmla="*/ 2291806 h 6099980"/>
              <a:gd name="connsiteX2604" fmla="*/ 2339340 w 6703452"/>
              <a:gd name="connsiteY2604" fmla="*/ 2303236 h 6099980"/>
              <a:gd name="connsiteX2605" fmla="*/ 2295524 w 6703452"/>
              <a:gd name="connsiteY2605" fmla="*/ 2316571 h 6099980"/>
              <a:gd name="connsiteX2606" fmla="*/ 2278380 w 6703452"/>
              <a:gd name="connsiteY2606" fmla="*/ 2327048 h 6099980"/>
              <a:gd name="connsiteX2607" fmla="*/ 2244090 w 6703452"/>
              <a:gd name="connsiteY2607" fmla="*/ 2341336 h 6099980"/>
              <a:gd name="connsiteX2608" fmla="*/ 2209800 w 6703452"/>
              <a:gd name="connsiteY2608" fmla="*/ 2358481 h 6099980"/>
              <a:gd name="connsiteX2609" fmla="*/ 2258378 w 6703452"/>
              <a:gd name="connsiteY2609" fmla="*/ 2339431 h 6099980"/>
              <a:gd name="connsiteX2610" fmla="*/ 2307908 w 6703452"/>
              <a:gd name="connsiteY2610" fmla="*/ 2324191 h 6099980"/>
              <a:gd name="connsiteX2611" fmla="*/ 2370772 w 6703452"/>
              <a:gd name="connsiteY2611" fmla="*/ 2307046 h 6099980"/>
              <a:gd name="connsiteX2612" fmla="*/ 2411730 w 6703452"/>
              <a:gd name="connsiteY2612" fmla="*/ 2297521 h 6099980"/>
              <a:gd name="connsiteX2613" fmla="*/ 2460308 w 6703452"/>
              <a:gd name="connsiteY2613" fmla="*/ 2287043 h 6099980"/>
              <a:gd name="connsiteX2614" fmla="*/ 2476500 w 6703452"/>
              <a:gd name="connsiteY2614" fmla="*/ 2279423 h 6099980"/>
              <a:gd name="connsiteX2615" fmla="*/ 2491740 w 6703452"/>
              <a:gd name="connsiteY2615" fmla="*/ 2274661 h 6099980"/>
              <a:gd name="connsiteX2616" fmla="*/ 2505076 w 6703452"/>
              <a:gd name="connsiteY2616" fmla="*/ 2271803 h 6099980"/>
              <a:gd name="connsiteX2617" fmla="*/ 2524124 w 6703452"/>
              <a:gd name="connsiteY2617" fmla="*/ 2268946 h 6099980"/>
              <a:gd name="connsiteX2618" fmla="*/ 2500312 w 6703452"/>
              <a:gd name="connsiteY2618" fmla="*/ 2271803 h 6099980"/>
              <a:gd name="connsiteX2619" fmla="*/ 2476500 w 6703452"/>
              <a:gd name="connsiteY2619" fmla="*/ 2276566 h 6099980"/>
              <a:gd name="connsiteX2620" fmla="*/ 2429828 w 6703452"/>
              <a:gd name="connsiteY2620" fmla="*/ 2286091 h 6099980"/>
              <a:gd name="connsiteX2621" fmla="*/ 2483168 w 6703452"/>
              <a:gd name="connsiteY2621" fmla="*/ 2272756 h 6099980"/>
              <a:gd name="connsiteX2622" fmla="*/ 2506028 w 6703452"/>
              <a:gd name="connsiteY2622" fmla="*/ 2268946 h 6099980"/>
              <a:gd name="connsiteX2623" fmla="*/ 2528888 w 6703452"/>
              <a:gd name="connsiteY2623" fmla="*/ 2267041 h 6099980"/>
              <a:gd name="connsiteX2624" fmla="*/ 2574608 w 6703452"/>
              <a:gd name="connsiteY2624" fmla="*/ 2262278 h 6099980"/>
              <a:gd name="connsiteX2625" fmla="*/ 2494598 w 6703452"/>
              <a:gd name="connsiteY2625" fmla="*/ 2277518 h 6099980"/>
              <a:gd name="connsiteX2626" fmla="*/ 2465070 w 6703452"/>
              <a:gd name="connsiteY2626" fmla="*/ 2288948 h 6099980"/>
              <a:gd name="connsiteX2627" fmla="*/ 2406968 w 6703452"/>
              <a:gd name="connsiteY2627" fmla="*/ 2301331 h 6099980"/>
              <a:gd name="connsiteX2628" fmla="*/ 2375536 w 6703452"/>
              <a:gd name="connsiteY2628" fmla="*/ 2308951 h 6099980"/>
              <a:gd name="connsiteX2629" fmla="*/ 2316480 w 6703452"/>
              <a:gd name="connsiteY2629" fmla="*/ 2328001 h 6099980"/>
              <a:gd name="connsiteX2630" fmla="*/ 2286000 w 6703452"/>
              <a:gd name="connsiteY2630" fmla="*/ 2334668 h 6099980"/>
              <a:gd name="connsiteX2631" fmla="*/ 2250758 w 6703452"/>
              <a:gd name="connsiteY2631" fmla="*/ 2346098 h 6099980"/>
              <a:gd name="connsiteX2632" fmla="*/ 2206944 w 6703452"/>
              <a:gd name="connsiteY2632" fmla="*/ 2363243 h 6099980"/>
              <a:gd name="connsiteX2633" fmla="*/ 2019300 w 6703452"/>
              <a:gd name="connsiteY2633" fmla="*/ 2464208 h 6099980"/>
              <a:gd name="connsiteX2634" fmla="*/ 2066924 w 6703452"/>
              <a:gd name="connsiteY2634" fmla="*/ 2432776 h 6099980"/>
              <a:gd name="connsiteX2635" fmla="*/ 2066924 w 6703452"/>
              <a:gd name="connsiteY2635" fmla="*/ 2428013 h 6099980"/>
              <a:gd name="connsiteX2636" fmla="*/ 2009776 w 6703452"/>
              <a:gd name="connsiteY2636" fmla="*/ 2463256 h 6099980"/>
              <a:gd name="connsiteX2637" fmla="*/ 1965008 w 6703452"/>
              <a:gd name="connsiteY2637" fmla="*/ 2500403 h 6099980"/>
              <a:gd name="connsiteX2638" fmla="*/ 1959292 w 6703452"/>
              <a:gd name="connsiteY2638" fmla="*/ 2502308 h 6099980"/>
              <a:gd name="connsiteX2639" fmla="*/ 1920240 w 6703452"/>
              <a:gd name="connsiteY2639" fmla="*/ 2536598 h 6099980"/>
              <a:gd name="connsiteX2640" fmla="*/ 1906904 w 6703452"/>
              <a:gd name="connsiteY2640" fmla="*/ 2548981 h 6099980"/>
              <a:gd name="connsiteX2641" fmla="*/ 1896428 w 6703452"/>
              <a:gd name="connsiteY2641" fmla="*/ 2561363 h 6099980"/>
              <a:gd name="connsiteX2642" fmla="*/ 1873568 w 6703452"/>
              <a:gd name="connsiteY2642" fmla="*/ 2586128 h 6099980"/>
              <a:gd name="connsiteX2643" fmla="*/ 1858328 w 6703452"/>
              <a:gd name="connsiteY2643" fmla="*/ 2602321 h 6099980"/>
              <a:gd name="connsiteX2644" fmla="*/ 1839278 w 6703452"/>
              <a:gd name="connsiteY2644" fmla="*/ 2624228 h 6099980"/>
              <a:gd name="connsiteX2645" fmla="*/ 1841184 w 6703452"/>
              <a:gd name="connsiteY2645" fmla="*/ 2608036 h 6099980"/>
              <a:gd name="connsiteX2646" fmla="*/ 1824038 w 6703452"/>
              <a:gd name="connsiteY2646" fmla="*/ 2622323 h 6099980"/>
              <a:gd name="connsiteX2647" fmla="*/ 1795464 w 6703452"/>
              <a:gd name="connsiteY2647" fmla="*/ 2649946 h 6099980"/>
              <a:gd name="connsiteX2648" fmla="*/ 1757364 w 6703452"/>
              <a:gd name="connsiteY2648" fmla="*/ 2693761 h 6099980"/>
              <a:gd name="connsiteX2649" fmla="*/ 1735456 w 6703452"/>
              <a:gd name="connsiteY2649" fmla="*/ 2723288 h 6099980"/>
              <a:gd name="connsiteX2650" fmla="*/ 1712596 w 6703452"/>
              <a:gd name="connsiteY2650" fmla="*/ 2757578 h 6099980"/>
              <a:gd name="connsiteX2651" fmla="*/ 1699260 w 6703452"/>
              <a:gd name="connsiteY2651" fmla="*/ 2781391 h 6099980"/>
              <a:gd name="connsiteX2652" fmla="*/ 1687830 w 6703452"/>
              <a:gd name="connsiteY2652" fmla="*/ 2800441 h 6099980"/>
              <a:gd name="connsiteX2653" fmla="*/ 1675448 w 6703452"/>
              <a:gd name="connsiteY2653" fmla="*/ 2823301 h 6099980"/>
              <a:gd name="connsiteX2654" fmla="*/ 1681164 w 6703452"/>
              <a:gd name="connsiteY2654" fmla="*/ 2810918 h 6099980"/>
              <a:gd name="connsiteX2655" fmla="*/ 1660208 w 6703452"/>
              <a:gd name="connsiteY2655" fmla="*/ 2844256 h 6099980"/>
              <a:gd name="connsiteX2656" fmla="*/ 1640204 w 6703452"/>
              <a:gd name="connsiteY2656" fmla="*/ 2878546 h 6099980"/>
              <a:gd name="connsiteX2657" fmla="*/ 1644968 w 6703452"/>
              <a:gd name="connsiteY2657" fmla="*/ 2867116 h 6099980"/>
              <a:gd name="connsiteX2658" fmla="*/ 1650684 w 6703452"/>
              <a:gd name="connsiteY2658" fmla="*/ 2855686 h 6099980"/>
              <a:gd name="connsiteX2659" fmla="*/ 1662112 w 6703452"/>
              <a:gd name="connsiteY2659" fmla="*/ 2832826 h 6099980"/>
              <a:gd name="connsiteX2660" fmla="*/ 1674496 w 6703452"/>
              <a:gd name="connsiteY2660" fmla="*/ 2810918 h 6099980"/>
              <a:gd name="connsiteX2661" fmla="*/ 1681164 w 6703452"/>
              <a:gd name="connsiteY2661" fmla="*/ 2799488 h 6099980"/>
              <a:gd name="connsiteX2662" fmla="*/ 1687830 w 6703452"/>
              <a:gd name="connsiteY2662" fmla="*/ 2789011 h 6099980"/>
              <a:gd name="connsiteX2663" fmla="*/ 1715452 w 6703452"/>
              <a:gd name="connsiteY2663" fmla="*/ 2746148 h 6099980"/>
              <a:gd name="connsiteX2664" fmla="*/ 1743076 w 6703452"/>
              <a:gd name="connsiteY2664" fmla="*/ 2704238 h 6099980"/>
              <a:gd name="connsiteX2665" fmla="*/ 1742124 w 6703452"/>
              <a:gd name="connsiteY2665" fmla="*/ 2696618 h 6099980"/>
              <a:gd name="connsiteX2666" fmla="*/ 1767840 w 6703452"/>
              <a:gd name="connsiteY2666" fmla="*/ 2663281 h 6099980"/>
              <a:gd name="connsiteX2667" fmla="*/ 1795464 w 6703452"/>
              <a:gd name="connsiteY2667" fmla="*/ 2628991 h 6099980"/>
              <a:gd name="connsiteX2668" fmla="*/ 1842136 w 6703452"/>
              <a:gd name="connsiteY2668" fmla="*/ 2574698 h 6099980"/>
              <a:gd name="connsiteX2669" fmla="*/ 1806892 w 6703452"/>
              <a:gd name="connsiteY2669" fmla="*/ 2611846 h 6099980"/>
              <a:gd name="connsiteX2670" fmla="*/ 1792604 w 6703452"/>
              <a:gd name="connsiteY2670" fmla="*/ 2627086 h 6099980"/>
              <a:gd name="connsiteX2671" fmla="*/ 1780224 w 6703452"/>
              <a:gd name="connsiteY2671" fmla="*/ 2642326 h 6099980"/>
              <a:gd name="connsiteX2672" fmla="*/ 1754504 w 6703452"/>
              <a:gd name="connsiteY2672" fmla="*/ 2674711 h 6099980"/>
              <a:gd name="connsiteX2673" fmla="*/ 1739264 w 6703452"/>
              <a:gd name="connsiteY2673" fmla="*/ 2694713 h 6099980"/>
              <a:gd name="connsiteX2674" fmla="*/ 1721168 w 6703452"/>
              <a:gd name="connsiteY2674" fmla="*/ 2719478 h 6099980"/>
              <a:gd name="connsiteX2675" fmla="*/ 1730692 w 6703452"/>
              <a:gd name="connsiteY2675" fmla="*/ 2699476 h 6099980"/>
              <a:gd name="connsiteX2676" fmla="*/ 1743076 w 6703452"/>
              <a:gd name="connsiteY2676" fmla="*/ 2679473 h 6099980"/>
              <a:gd name="connsiteX2677" fmla="*/ 1752600 w 6703452"/>
              <a:gd name="connsiteY2677" fmla="*/ 2667091 h 6099980"/>
              <a:gd name="connsiteX2678" fmla="*/ 1745932 w 6703452"/>
              <a:gd name="connsiteY2678" fmla="*/ 2679473 h 6099980"/>
              <a:gd name="connsiteX2679" fmla="*/ 1793558 w 6703452"/>
              <a:gd name="connsiteY2679" fmla="*/ 2624228 h 6099980"/>
              <a:gd name="connsiteX2680" fmla="*/ 1836420 w 6703452"/>
              <a:gd name="connsiteY2680" fmla="*/ 2575651 h 6099980"/>
              <a:gd name="connsiteX2681" fmla="*/ 1885950 w 6703452"/>
              <a:gd name="connsiteY2681" fmla="*/ 2525168 h 6099980"/>
              <a:gd name="connsiteX2682" fmla="*/ 1916430 w 6703452"/>
              <a:gd name="connsiteY2682" fmla="*/ 2498498 h 6099980"/>
              <a:gd name="connsiteX2683" fmla="*/ 1933576 w 6703452"/>
              <a:gd name="connsiteY2683" fmla="*/ 2483258 h 6099980"/>
              <a:gd name="connsiteX2684" fmla="*/ 1952624 w 6703452"/>
              <a:gd name="connsiteY2684" fmla="*/ 2468971 h 6099980"/>
              <a:gd name="connsiteX2685" fmla="*/ 1956436 w 6703452"/>
              <a:gd name="connsiteY2685" fmla="*/ 2468018 h 6099980"/>
              <a:gd name="connsiteX2686" fmla="*/ 1987868 w 6703452"/>
              <a:gd name="connsiteY2686" fmla="*/ 2442301 h 6099980"/>
              <a:gd name="connsiteX2687" fmla="*/ 2021204 w 6703452"/>
              <a:gd name="connsiteY2687" fmla="*/ 2419441 h 6099980"/>
              <a:gd name="connsiteX2688" fmla="*/ 2089784 w 6703452"/>
              <a:gd name="connsiteY2688" fmla="*/ 2376578 h 6099980"/>
              <a:gd name="connsiteX2689" fmla="*/ 2106930 w 6703452"/>
              <a:gd name="connsiteY2689" fmla="*/ 2366101 h 6099980"/>
              <a:gd name="connsiteX2690" fmla="*/ 2125028 w 6703452"/>
              <a:gd name="connsiteY2690" fmla="*/ 2356576 h 6099980"/>
              <a:gd name="connsiteX2691" fmla="*/ 2160270 w 6703452"/>
              <a:gd name="connsiteY2691" fmla="*/ 2337526 h 6099980"/>
              <a:gd name="connsiteX2692" fmla="*/ 2196464 w 6703452"/>
              <a:gd name="connsiteY2692" fmla="*/ 2320381 h 6099980"/>
              <a:gd name="connsiteX2693" fmla="*/ 2232660 w 6703452"/>
              <a:gd name="connsiteY2693" fmla="*/ 2302283 h 6099980"/>
              <a:gd name="connsiteX2694" fmla="*/ 2202180 w 6703452"/>
              <a:gd name="connsiteY2694" fmla="*/ 2318476 h 6099980"/>
              <a:gd name="connsiteX2695" fmla="*/ 2229804 w 6703452"/>
              <a:gd name="connsiteY2695" fmla="*/ 2305141 h 6099980"/>
              <a:gd name="connsiteX2696" fmla="*/ 2263140 w 6703452"/>
              <a:gd name="connsiteY2696" fmla="*/ 2291806 h 6099980"/>
              <a:gd name="connsiteX2697" fmla="*/ 2301240 w 6703452"/>
              <a:gd name="connsiteY2697" fmla="*/ 2276566 h 6099980"/>
              <a:gd name="connsiteX2698" fmla="*/ 2344104 w 6703452"/>
              <a:gd name="connsiteY2698" fmla="*/ 2261326 h 6099980"/>
              <a:gd name="connsiteX2699" fmla="*/ 2543176 w 6703452"/>
              <a:gd name="connsiteY2699" fmla="*/ 2214653 h 6099980"/>
              <a:gd name="connsiteX2700" fmla="*/ 2544128 w 6703452"/>
              <a:gd name="connsiteY2700" fmla="*/ 2212748 h 6099980"/>
              <a:gd name="connsiteX2701" fmla="*/ 2560320 w 6703452"/>
              <a:gd name="connsiteY2701" fmla="*/ 2209891 h 6099980"/>
              <a:gd name="connsiteX2702" fmla="*/ 2609850 w 6703452"/>
              <a:gd name="connsiteY2702" fmla="*/ 2207033 h 6099980"/>
              <a:gd name="connsiteX2703" fmla="*/ 2804160 w 6703452"/>
              <a:gd name="connsiteY2703" fmla="*/ 2193698 h 6099980"/>
              <a:gd name="connsiteX2704" fmla="*/ 2737484 w 6703452"/>
              <a:gd name="connsiteY2704" fmla="*/ 2193698 h 6099980"/>
              <a:gd name="connsiteX2705" fmla="*/ 2655570 w 6703452"/>
              <a:gd name="connsiteY2705" fmla="*/ 2197508 h 6099980"/>
              <a:gd name="connsiteX2706" fmla="*/ 2603184 w 6703452"/>
              <a:gd name="connsiteY2706" fmla="*/ 2204176 h 6099980"/>
              <a:gd name="connsiteX2707" fmla="*/ 2551748 w 6703452"/>
              <a:gd name="connsiteY2707" fmla="*/ 2207033 h 6099980"/>
              <a:gd name="connsiteX2708" fmla="*/ 2495550 w 6703452"/>
              <a:gd name="connsiteY2708" fmla="*/ 2214653 h 6099980"/>
              <a:gd name="connsiteX2709" fmla="*/ 2443164 w 6703452"/>
              <a:gd name="connsiteY2709" fmla="*/ 2225131 h 6099980"/>
              <a:gd name="connsiteX2710" fmla="*/ 2420304 w 6703452"/>
              <a:gd name="connsiteY2710" fmla="*/ 2229893 h 6099980"/>
              <a:gd name="connsiteX2711" fmla="*/ 2401252 w 6703452"/>
              <a:gd name="connsiteY2711" fmla="*/ 2233703 h 6099980"/>
              <a:gd name="connsiteX2712" fmla="*/ 2334578 w 6703452"/>
              <a:gd name="connsiteY2712" fmla="*/ 2259421 h 6099980"/>
              <a:gd name="connsiteX2713" fmla="*/ 2305050 w 6703452"/>
              <a:gd name="connsiteY2713" fmla="*/ 2267041 h 6099980"/>
              <a:gd name="connsiteX2714" fmla="*/ 2286952 w 6703452"/>
              <a:gd name="connsiteY2714" fmla="*/ 2272756 h 6099980"/>
              <a:gd name="connsiteX2715" fmla="*/ 2268856 w 6703452"/>
              <a:gd name="connsiteY2715" fmla="*/ 2279423 h 6099980"/>
              <a:gd name="connsiteX2716" fmla="*/ 2230950 w 6703452"/>
              <a:gd name="connsiteY2716" fmla="*/ 2292818 h 6099980"/>
              <a:gd name="connsiteX2717" fmla="*/ 2230092 w 6703452"/>
              <a:gd name="connsiteY2717" fmla="*/ 2292061 h 6099980"/>
              <a:gd name="connsiteX2718" fmla="*/ 2246948 w 6703452"/>
              <a:gd name="connsiteY2718" fmla="*/ 2286091 h 6099980"/>
              <a:gd name="connsiteX2719" fmla="*/ 2272664 w 6703452"/>
              <a:gd name="connsiteY2719" fmla="*/ 2276566 h 6099980"/>
              <a:gd name="connsiteX2720" fmla="*/ 2299336 w 6703452"/>
              <a:gd name="connsiteY2720" fmla="*/ 2266088 h 6099980"/>
              <a:gd name="connsiteX2721" fmla="*/ 2310764 w 6703452"/>
              <a:gd name="connsiteY2721" fmla="*/ 2259421 h 6099980"/>
              <a:gd name="connsiteX2722" fmla="*/ 2266950 w 6703452"/>
              <a:gd name="connsiteY2722" fmla="*/ 2272756 h 6099980"/>
              <a:gd name="connsiteX2723" fmla="*/ 2226946 w 6703452"/>
              <a:gd name="connsiteY2723" fmla="*/ 2286686 h 6099980"/>
              <a:gd name="connsiteX2724" fmla="*/ 2226786 w 6703452"/>
              <a:gd name="connsiteY2724" fmla="*/ 2285850 h 6099980"/>
              <a:gd name="connsiteX2725" fmla="*/ 2249804 w 6703452"/>
              <a:gd name="connsiteY2725" fmla="*/ 2275613 h 6099980"/>
              <a:gd name="connsiteX2726" fmla="*/ 2226766 w 6703452"/>
              <a:gd name="connsiteY2726" fmla="*/ 2285748 h 6099980"/>
              <a:gd name="connsiteX2727" fmla="*/ 2226786 w 6703452"/>
              <a:gd name="connsiteY2727" fmla="*/ 2285850 h 6099980"/>
              <a:gd name="connsiteX2728" fmla="*/ 2150746 w 6703452"/>
              <a:gd name="connsiteY2728" fmla="*/ 2319666 h 6099980"/>
              <a:gd name="connsiteX2729" fmla="*/ 2048828 w 6703452"/>
              <a:gd name="connsiteY2729" fmla="*/ 2376578 h 6099980"/>
              <a:gd name="connsiteX2730" fmla="*/ 1868804 w 6703452"/>
              <a:gd name="connsiteY2730" fmla="*/ 2515643 h 6099980"/>
              <a:gd name="connsiteX2731" fmla="*/ 1919288 w 6703452"/>
              <a:gd name="connsiteY2731" fmla="*/ 2474686 h 6099980"/>
              <a:gd name="connsiteX2732" fmla="*/ 1884044 w 6703452"/>
              <a:gd name="connsiteY2732" fmla="*/ 2504213 h 6099980"/>
              <a:gd name="connsiteX2733" fmla="*/ 1870710 w 6703452"/>
              <a:gd name="connsiteY2733" fmla="*/ 2515643 h 6099980"/>
              <a:gd name="connsiteX2734" fmla="*/ 1858328 w 6703452"/>
              <a:gd name="connsiteY2734" fmla="*/ 2528026 h 6099980"/>
              <a:gd name="connsiteX2735" fmla="*/ 1832610 w 6703452"/>
              <a:gd name="connsiteY2735" fmla="*/ 2551838 h 6099980"/>
              <a:gd name="connsiteX2736" fmla="*/ 1820228 w 6703452"/>
              <a:gd name="connsiteY2736" fmla="*/ 2563268 h 6099980"/>
              <a:gd name="connsiteX2737" fmla="*/ 1809750 w 6703452"/>
              <a:gd name="connsiteY2737" fmla="*/ 2574698 h 6099980"/>
              <a:gd name="connsiteX2738" fmla="*/ 1790700 w 6703452"/>
              <a:gd name="connsiteY2738" fmla="*/ 2594701 h 6099980"/>
              <a:gd name="connsiteX2739" fmla="*/ 1769744 w 6703452"/>
              <a:gd name="connsiteY2739" fmla="*/ 2616608 h 6099980"/>
              <a:gd name="connsiteX2740" fmla="*/ 1820228 w 6703452"/>
              <a:gd name="connsiteY2740" fmla="*/ 2561363 h 6099980"/>
              <a:gd name="connsiteX2741" fmla="*/ 1849756 w 6703452"/>
              <a:gd name="connsiteY2741" fmla="*/ 2532788 h 6099980"/>
              <a:gd name="connsiteX2742" fmla="*/ 1881188 w 6703452"/>
              <a:gd name="connsiteY2742" fmla="*/ 2503261 h 6099980"/>
              <a:gd name="connsiteX2743" fmla="*/ 1864044 w 6703452"/>
              <a:gd name="connsiteY2743" fmla="*/ 2515643 h 6099980"/>
              <a:gd name="connsiteX2744" fmla="*/ 1827848 w 6703452"/>
              <a:gd name="connsiteY2744" fmla="*/ 2549933 h 6099980"/>
              <a:gd name="connsiteX2745" fmla="*/ 1818324 w 6703452"/>
              <a:gd name="connsiteY2745" fmla="*/ 2559458 h 6099980"/>
              <a:gd name="connsiteX2746" fmla="*/ 1808798 w 6703452"/>
              <a:gd name="connsiteY2746" fmla="*/ 2568983 h 6099980"/>
              <a:gd name="connsiteX2747" fmla="*/ 1792604 w 6703452"/>
              <a:gd name="connsiteY2747" fmla="*/ 2587081 h 6099980"/>
              <a:gd name="connsiteX2748" fmla="*/ 1773556 w 6703452"/>
              <a:gd name="connsiteY2748" fmla="*/ 2606131 h 6099980"/>
              <a:gd name="connsiteX2749" fmla="*/ 1747838 w 6703452"/>
              <a:gd name="connsiteY2749" fmla="*/ 2640421 h 6099980"/>
              <a:gd name="connsiteX2750" fmla="*/ 1723072 w 6703452"/>
              <a:gd name="connsiteY2750" fmla="*/ 2674711 h 6099980"/>
              <a:gd name="connsiteX2751" fmla="*/ 1677352 w 6703452"/>
              <a:gd name="connsiteY2751" fmla="*/ 2747101 h 6099980"/>
              <a:gd name="connsiteX2752" fmla="*/ 1720216 w 6703452"/>
              <a:gd name="connsiteY2752" fmla="*/ 2686141 h 6099980"/>
              <a:gd name="connsiteX2753" fmla="*/ 1689736 w 6703452"/>
              <a:gd name="connsiteY2753" fmla="*/ 2729956 h 6099980"/>
              <a:gd name="connsiteX2754" fmla="*/ 1669732 w 6703452"/>
              <a:gd name="connsiteY2754" fmla="*/ 2761388 h 6099980"/>
              <a:gd name="connsiteX2755" fmla="*/ 1646872 w 6703452"/>
              <a:gd name="connsiteY2755" fmla="*/ 2797583 h 6099980"/>
              <a:gd name="connsiteX2756" fmla="*/ 1602104 w 6703452"/>
              <a:gd name="connsiteY2756" fmla="*/ 2879498 h 6099980"/>
              <a:gd name="connsiteX2757" fmla="*/ 1581150 w 6703452"/>
              <a:gd name="connsiteY2757" fmla="*/ 2921408 h 6099980"/>
              <a:gd name="connsiteX2758" fmla="*/ 1563052 w 6703452"/>
              <a:gd name="connsiteY2758" fmla="*/ 2962366 h 6099980"/>
              <a:gd name="connsiteX2759" fmla="*/ 1702118 w 6703452"/>
              <a:gd name="connsiteY2759" fmla="*/ 2701381 h 6099980"/>
              <a:gd name="connsiteX2760" fmla="*/ 1712596 w 6703452"/>
              <a:gd name="connsiteY2760" fmla="*/ 2672806 h 6099980"/>
              <a:gd name="connsiteX2761" fmla="*/ 1682116 w 6703452"/>
              <a:gd name="connsiteY2761" fmla="*/ 2712811 h 6099980"/>
              <a:gd name="connsiteX2762" fmla="*/ 1666042 w 6703452"/>
              <a:gd name="connsiteY2762" fmla="*/ 2738290 h 6099980"/>
              <a:gd name="connsiteX2763" fmla="*/ 1655978 w 6703452"/>
              <a:gd name="connsiteY2763" fmla="*/ 2755351 h 6099980"/>
              <a:gd name="connsiteX2764" fmla="*/ 1656398 w 6703452"/>
              <a:gd name="connsiteY2764" fmla="*/ 2754720 h 6099980"/>
              <a:gd name="connsiteX2765" fmla="*/ 1655734 w 6703452"/>
              <a:gd name="connsiteY2765" fmla="*/ 2755764 h 6099980"/>
              <a:gd name="connsiteX2766" fmla="*/ 1653540 w 6703452"/>
              <a:gd name="connsiteY2766" fmla="*/ 2759483 h 6099980"/>
              <a:gd name="connsiteX2767" fmla="*/ 1635444 w 6703452"/>
              <a:gd name="connsiteY2767" fmla="*/ 2787106 h 6099980"/>
              <a:gd name="connsiteX2768" fmla="*/ 1650684 w 6703452"/>
              <a:gd name="connsiteY2768" fmla="*/ 2758531 h 6099980"/>
              <a:gd name="connsiteX2769" fmla="*/ 1670684 w 6703452"/>
              <a:gd name="connsiteY2769" fmla="*/ 2724241 h 6099980"/>
              <a:gd name="connsiteX2770" fmla="*/ 1695450 w 6703452"/>
              <a:gd name="connsiteY2770" fmla="*/ 2687093 h 6099980"/>
              <a:gd name="connsiteX2771" fmla="*/ 1724024 w 6703452"/>
              <a:gd name="connsiteY2771" fmla="*/ 2648041 h 6099980"/>
              <a:gd name="connsiteX2772" fmla="*/ 1755458 w 6703452"/>
              <a:gd name="connsiteY2772" fmla="*/ 2608988 h 6099980"/>
              <a:gd name="connsiteX2773" fmla="*/ 1788796 w 6703452"/>
              <a:gd name="connsiteY2773" fmla="*/ 2570888 h 6099980"/>
              <a:gd name="connsiteX2774" fmla="*/ 1804988 w 6703452"/>
              <a:gd name="connsiteY2774" fmla="*/ 2552791 h 6099980"/>
              <a:gd name="connsiteX2775" fmla="*/ 1821180 w 6703452"/>
              <a:gd name="connsiteY2775" fmla="*/ 2535646 h 6099980"/>
              <a:gd name="connsiteX2776" fmla="*/ 1852612 w 6703452"/>
              <a:gd name="connsiteY2776" fmla="*/ 2503261 h 6099980"/>
              <a:gd name="connsiteX2777" fmla="*/ 1838324 w 6703452"/>
              <a:gd name="connsiteY2777" fmla="*/ 2519453 h 6099980"/>
              <a:gd name="connsiteX2778" fmla="*/ 2045970 w 6703452"/>
              <a:gd name="connsiteY2778" fmla="*/ 2362291 h 6099980"/>
              <a:gd name="connsiteX2779" fmla="*/ 2002156 w 6703452"/>
              <a:gd name="connsiteY2779" fmla="*/ 2388961 h 6099980"/>
              <a:gd name="connsiteX2780" fmla="*/ 1971676 w 6703452"/>
              <a:gd name="connsiteY2780" fmla="*/ 2410868 h 6099980"/>
              <a:gd name="connsiteX2781" fmla="*/ 2060258 w 6703452"/>
              <a:gd name="connsiteY2781" fmla="*/ 2349908 h 6099980"/>
              <a:gd name="connsiteX2782" fmla="*/ 2027872 w 6703452"/>
              <a:gd name="connsiteY2782" fmla="*/ 2367053 h 6099980"/>
              <a:gd name="connsiteX2783" fmla="*/ 2021204 w 6703452"/>
              <a:gd name="connsiteY2783" fmla="*/ 2369911 h 6099980"/>
              <a:gd name="connsiteX2784" fmla="*/ 2002156 w 6703452"/>
              <a:gd name="connsiteY2784" fmla="*/ 2380388 h 6099980"/>
              <a:gd name="connsiteX2785" fmla="*/ 2065020 w 6703452"/>
              <a:gd name="connsiteY2785" fmla="*/ 2340383 h 6099980"/>
              <a:gd name="connsiteX2786" fmla="*/ 2081212 w 6703452"/>
              <a:gd name="connsiteY2786" fmla="*/ 2330858 h 6099980"/>
              <a:gd name="connsiteX2787" fmla="*/ 2099310 w 6703452"/>
              <a:gd name="connsiteY2787" fmla="*/ 2321333 h 6099980"/>
              <a:gd name="connsiteX2788" fmla="*/ 2138364 w 6703452"/>
              <a:gd name="connsiteY2788" fmla="*/ 2301331 h 6099980"/>
              <a:gd name="connsiteX2789" fmla="*/ 2123124 w 6703452"/>
              <a:gd name="connsiteY2789" fmla="*/ 2316571 h 6099980"/>
              <a:gd name="connsiteX2790" fmla="*/ 2199324 w 6703452"/>
              <a:gd name="connsiteY2790" fmla="*/ 2282281 h 6099980"/>
              <a:gd name="connsiteX2791" fmla="*/ 2242184 w 6703452"/>
              <a:gd name="connsiteY2791" fmla="*/ 2266088 h 6099980"/>
              <a:gd name="connsiteX2792" fmla="*/ 2267904 w 6703452"/>
              <a:gd name="connsiteY2792" fmla="*/ 2256563 h 6099980"/>
              <a:gd name="connsiteX2793" fmla="*/ 2282190 w 6703452"/>
              <a:gd name="connsiteY2793" fmla="*/ 2250848 h 6099980"/>
              <a:gd name="connsiteX2794" fmla="*/ 2298384 w 6703452"/>
              <a:gd name="connsiteY2794" fmla="*/ 2245133 h 6099980"/>
              <a:gd name="connsiteX2795" fmla="*/ 2279332 w 6703452"/>
              <a:gd name="connsiteY2795" fmla="*/ 2250848 h 6099980"/>
              <a:gd name="connsiteX2796" fmla="*/ 2265998 w 6703452"/>
              <a:gd name="connsiteY2796" fmla="*/ 2255611 h 6099980"/>
              <a:gd name="connsiteX2797" fmla="*/ 2253616 w 6703452"/>
              <a:gd name="connsiteY2797" fmla="*/ 2259421 h 6099980"/>
              <a:gd name="connsiteX2798" fmla="*/ 2273618 w 6703452"/>
              <a:gd name="connsiteY2798" fmla="*/ 2248943 h 6099980"/>
              <a:gd name="connsiteX2799" fmla="*/ 2324100 w 6703452"/>
              <a:gd name="connsiteY2799" fmla="*/ 2229893 h 6099980"/>
              <a:gd name="connsiteX2800" fmla="*/ 2349818 w 6703452"/>
              <a:gd name="connsiteY2800" fmla="*/ 2221321 h 6099980"/>
              <a:gd name="connsiteX2801" fmla="*/ 2369820 w 6703452"/>
              <a:gd name="connsiteY2801" fmla="*/ 2215606 h 6099980"/>
              <a:gd name="connsiteX2802" fmla="*/ 2348864 w 6703452"/>
              <a:gd name="connsiteY2802" fmla="*/ 2220368 h 6099980"/>
              <a:gd name="connsiteX2803" fmla="*/ 2402204 w 6703452"/>
              <a:gd name="connsiteY2803" fmla="*/ 2204176 h 6099980"/>
              <a:gd name="connsiteX2804" fmla="*/ 2414588 w 6703452"/>
              <a:gd name="connsiteY2804" fmla="*/ 2201318 h 6099980"/>
              <a:gd name="connsiteX2805" fmla="*/ 2426018 w 6703452"/>
              <a:gd name="connsiteY2805" fmla="*/ 2199413 h 6099980"/>
              <a:gd name="connsiteX2806" fmla="*/ 2447924 w 6703452"/>
              <a:gd name="connsiteY2806" fmla="*/ 2197508 h 6099980"/>
              <a:gd name="connsiteX2807" fmla="*/ 2410778 w 6703452"/>
              <a:gd name="connsiteY2807" fmla="*/ 2205128 h 6099980"/>
              <a:gd name="connsiteX2808" fmla="*/ 2380298 w 6703452"/>
              <a:gd name="connsiteY2808" fmla="*/ 2212748 h 6099980"/>
              <a:gd name="connsiteX2809" fmla="*/ 2363152 w 6703452"/>
              <a:gd name="connsiteY2809" fmla="*/ 2220368 h 6099980"/>
              <a:gd name="connsiteX2810" fmla="*/ 2413636 w 6703452"/>
              <a:gd name="connsiteY2810" fmla="*/ 2207986 h 6099980"/>
              <a:gd name="connsiteX2811" fmla="*/ 2467928 w 6703452"/>
              <a:gd name="connsiteY2811" fmla="*/ 2196556 h 6099980"/>
              <a:gd name="connsiteX2812" fmla="*/ 2433638 w 6703452"/>
              <a:gd name="connsiteY2812" fmla="*/ 2205128 h 6099980"/>
              <a:gd name="connsiteX2813" fmla="*/ 2475548 w 6703452"/>
              <a:gd name="connsiteY2813" fmla="*/ 2197508 h 6099980"/>
              <a:gd name="connsiteX2814" fmla="*/ 2496504 w 6703452"/>
              <a:gd name="connsiteY2814" fmla="*/ 2194651 h 6099980"/>
              <a:gd name="connsiteX2815" fmla="*/ 2517458 w 6703452"/>
              <a:gd name="connsiteY2815" fmla="*/ 2191793 h 6099980"/>
              <a:gd name="connsiteX2816" fmla="*/ 2559368 w 6703452"/>
              <a:gd name="connsiteY2816" fmla="*/ 2187031 h 6099980"/>
              <a:gd name="connsiteX2817" fmla="*/ 2601278 w 6703452"/>
              <a:gd name="connsiteY2817" fmla="*/ 2184173 h 6099980"/>
              <a:gd name="connsiteX2818" fmla="*/ 2694624 w 6703452"/>
              <a:gd name="connsiteY2818" fmla="*/ 2167981 h 6099980"/>
              <a:gd name="connsiteX2819" fmla="*/ 2825116 w 6703452"/>
              <a:gd name="connsiteY2819" fmla="*/ 2162266 h 6099980"/>
              <a:gd name="connsiteX2820" fmla="*/ 2807970 w 6703452"/>
              <a:gd name="connsiteY2820" fmla="*/ 2164171 h 6099980"/>
              <a:gd name="connsiteX2821" fmla="*/ 2947036 w 6703452"/>
              <a:gd name="connsiteY2821" fmla="*/ 2149883 h 6099980"/>
              <a:gd name="connsiteX2822" fmla="*/ 3036570 w 6703452"/>
              <a:gd name="connsiteY2822" fmla="*/ 2122261 h 6099980"/>
              <a:gd name="connsiteX2823" fmla="*/ 3011804 w 6703452"/>
              <a:gd name="connsiteY2823" fmla="*/ 2134643 h 6099980"/>
              <a:gd name="connsiteX2824" fmla="*/ 2932748 w 6703452"/>
              <a:gd name="connsiteY2824" fmla="*/ 2159408 h 6099980"/>
              <a:gd name="connsiteX2825" fmla="*/ 2906078 w 6703452"/>
              <a:gd name="connsiteY2825" fmla="*/ 2167981 h 6099980"/>
              <a:gd name="connsiteX2826" fmla="*/ 2947988 w 6703452"/>
              <a:gd name="connsiteY2826" fmla="*/ 2162266 h 6099980"/>
              <a:gd name="connsiteX2827" fmla="*/ 3042284 w 6703452"/>
              <a:gd name="connsiteY2827" fmla="*/ 2136548 h 6099980"/>
              <a:gd name="connsiteX2828" fmla="*/ 3053716 w 6703452"/>
              <a:gd name="connsiteY2828" fmla="*/ 2132738 h 6099980"/>
              <a:gd name="connsiteX2829" fmla="*/ 3063240 w 6703452"/>
              <a:gd name="connsiteY2829" fmla="*/ 2127976 h 6099980"/>
              <a:gd name="connsiteX2830" fmla="*/ 3080384 w 6703452"/>
              <a:gd name="connsiteY2830" fmla="*/ 2120356 h 6099980"/>
              <a:gd name="connsiteX2831" fmla="*/ 3104198 w 6703452"/>
              <a:gd name="connsiteY2831" fmla="*/ 2106068 h 6099980"/>
              <a:gd name="connsiteX2832" fmla="*/ 3119438 w 6703452"/>
              <a:gd name="connsiteY2832" fmla="*/ 2096543 h 6099980"/>
              <a:gd name="connsiteX2833" fmla="*/ 3128010 w 6703452"/>
              <a:gd name="connsiteY2833" fmla="*/ 2088923 h 6099980"/>
              <a:gd name="connsiteX2834" fmla="*/ 3168968 w 6703452"/>
              <a:gd name="connsiteY2834" fmla="*/ 2050823 h 6099980"/>
              <a:gd name="connsiteX2835" fmla="*/ 3172778 w 6703452"/>
              <a:gd name="connsiteY2835" fmla="*/ 2049871 h 6099980"/>
              <a:gd name="connsiteX2836" fmla="*/ 3212784 w 6703452"/>
              <a:gd name="connsiteY2836" fmla="*/ 2008913 h 6099980"/>
              <a:gd name="connsiteX2837" fmla="*/ 3226118 w 6703452"/>
              <a:gd name="connsiteY2837" fmla="*/ 1991768 h 6099980"/>
              <a:gd name="connsiteX2838" fmla="*/ 3242310 w 6703452"/>
              <a:gd name="connsiteY2838" fmla="*/ 1968908 h 6099980"/>
              <a:gd name="connsiteX2839" fmla="*/ 3176588 w 6703452"/>
              <a:gd name="connsiteY2839" fmla="*/ 2040346 h 6099980"/>
              <a:gd name="connsiteX2840" fmla="*/ 3193732 w 6703452"/>
              <a:gd name="connsiteY2840" fmla="*/ 2021296 h 6099980"/>
              <a:gd name="connsiteX2841" fmla="*/ 3208020 w 6703452"/>
              <a:gd name="connsiteY2841" fmla="*/ 2007008 h 6099980"/>
              <a:gd name="connsiteX2842" fmla="*/ 3223260 w 6703452"/>
              <a:gd name="connsiteY2842" fmla="*/ 1989863 h 6099980"/>
              <a:gd name="connsiteX2843" fmla="*/ 3273744 w 6703452"/>
              <a:gd name="connsiteY2843" fmla="*/ 1916521 h 6099980"/>
              <a:gd name="connsiteX2844" fmla="*/ 3290888 w 6703452"/>
              <a:gd name="connsiteY2844" fmla="*/ 1893661 h 6099980"/>
              <a:gd name="connsiteX2845" fmla="*/ 3308032 w 6703452"/>
              <a:gd name="connsiteY2845" fmla="*/ 1859371 h 6099980"/>
              <a:gd name="connsiteX2846" fmla="*/ 3308984 w 6703452"/>
              <a:gd name="connsiteY2846" fmla="*/ 1860323 h 6099980"/>
              <a:gd name="connsiteX2847" fmla="*/ 3398520 w 6703452"/>
              <a:gd name="connsiteY2847" fmla="*/ 1568858 h 6099980"/>
              <a:gd name="connsiteX2848" fmla="*/ 3428048 w 6703452"/>
              <a:gd name="connsiteY2848" fmla="*/ 1453606 h 6099980"/>
              <a:gd name="connsiteX2849" fmla="*/ 3465196 w 6703452"/>
              <a:gd name="connsiteY2849" fmla="*/ 1298348 h 6099980"/>
              <a:gd name="connsiteX2850" fmla="*/ 3444240 w 6703452"/>
              <a:gd name="connsiteY2850" fmla="*/ 1383121 h 6099980"/>
              <a:gd name="connsiteX2851" fmla="*/ 3453766 w 6703452"/>
              <a:gd name="connsiteY2851" fmla="*/ 1358356 h 6099980"/>
              <a:gd name="connsiteX2852" fmla="*/ 3455670 w 6703452"/>
              <a:gd name="connsiteY2852" fmla="*/ 1364071 h 6099980"/>
              <a:gd name="connsiteX2853" fmla="*/ 3448050 w 6703452"/>
              <a:gd name="connsiteY2853" fmla="*/ 1386931 h 6099980"/>
              <a:gd name="connsiteX2854" fmla="*/ 3435668 w 6703452"/>
              <a:gd name="connsiteY2854" fmla="*/ 1462178 h 6099980"/>
              <a:gd name="connsiteX2855" fmla="*/ 3465196 w 6703452"/>
              <a:gd name="connsiteY2855" fmla="*/ 1356451 h 6099980"/>
              <a:gd name="connsiteX2856" fmla="*/ 3457576 w 6703452"/>
              <a:gd name="connsiteY2856" fmla="*/ 1393598 h 6099980"/>
              <a:gd name="connsiteX2857" fmla="*/ 3505200 w 6703452"/>
              <a:gd name="connsiteY2857" fmla="*/ 1233578 h 6099980"/>
              <a:gd name="connsiteX2858" fmla="*/ 3497580 w 6703452"/>
              <a:gd name="connsiteY2858" fmla="*/ 1251676 h 6099980"/>
              <a:gd name="connsiteX2859" fmla="*/ 3609024 w 6703452"/>
              <a:gd name="connsiteY2859" fmla="*/ 967831 h 6099980"/>
              <a:gd name="connsiteX2860" fmla="*/ 3798570 w 6703452"/>
              <a:gd name="connsiteY2860" fmla="*/ 745898 h 6099980"/>
              <a:gd name="connsiteX2861" fmla="*/ 3819524 w 6703452"/>
              <a:gd name="connsiteY2861" fmla="*/ 725896 h 6099980"/>
              <a:gd name="connsiteX2862" fmla="*/ 3839528 w 6703452"/>
              <a:gd name="connsiteY2862" fmla="*/ 710656 h 6099980"/>
              <a:gd name="connsiteX2863" fmla="*/ 3865244 w 6703452"/>
              <a:gd name="connsiteY2863" fmla="*/ 694463 h 6099980"/>
              <a:gd name="connsiteX2864" fmla="*/ 3880484 w 6703452"/>
              <a:gd name="connsiteY2864" fmla="*/ 684938 h 6099980"/>
              <a:gd name="connsiteX2865" fmla="*/ 3896678 w 6703452"/>
              <a:gd name="connsiteY2865" fmla="*/ 676366 h 6099980"/>
              <a:gd name="connsiteX2866" fmla="*/ 3932872 w 6703452"/>
              <a:gd name="connsiteY2866" fmla="*/ 658268 h 6099980"/>
              <a:gd name="connsiteX2867" fmla="*/ 4015740 w 6703452"/>
              <a:gd name="connsiteY2867" fmla="*/ 627788 h 6099980"/>
              <a:gd name="connsiteX2868" fmla="*/ 4197668 w 6703452"/>
              <a:gd name="connsiteY2868" fmla="*/ 595403 h 6099980"/>
              <a:gd name="connsiteX2869" fmla="*/ 4345304 w 6703452"/>
              <a:gd name="connsiteY2869" fmla="*/ 601118 h 6099980"/>
              <a:gd name="connsiteX2870" fmla="*/ 4319588 w 6703452"/>
              <a:gd name="connsiteY2870" fmla="*/ 600166 h 6099980"/>
              <a:gd name="connsiteX2871" fmla="*/ 4303396 w 6703452"/>
              <a:gd name="connsiteY2871" fmla="*/ 602071 h 6099980"/>
              <a:gd name="connsiteX2872" fmla="*/ 4308158 w 6703452"/>
              <a:gd name="connsiteY2872" fmla="*/ 608738 h 6099980"/>
              <a:gd name="connsiteX2873" fmla="*/ 4140518 w 6703452"/>
              <a:gd name="connsiteY2873" fmla="*/ 613501 h 6099980"/>
              <a:gd name="connsiteX2874" fmla="*/ 4093844 w 6703452"/>
              <a:gd name="connsiteY2874" fmla="*/ 617310 h 6099980"/>
              <a:gd name="connsiteX2875" fmla="*/ 4097656 w 6703452"/>
              <a:gd name="connsiteY2875" fmla="*/ 612548 h 6099980"/>
              <a:gd name="connsiteX2876" fmla="*/ 4043364 w 6703452"/>
              <a:gd name="connsiteY2876" fmla="*/ 624931 h 6099980"/>
              <a:gd name="connsiteX2877" fmla="*/ 4020504 w 6703452"/>
              <a:gd name="connsiteY2877" fmla="*/ 632551 h 6099980"/>
              <a:gd name="connsiteX2878" fmla="*/ 4032884 w 6703452"/>
              <a:gd name="connsiteY2878" fmla="*/ 631598 h 6099980"/>
              <a:gd name="connsiteX2879" fmla="*/ 4070984 w 6703452"/>
              <a:gd name="connsiteY2879" fmla="*/ 625883 h 6099980"/>
              <a:gd name="connsiteX2880" fmla="*/ 4073906 w 6703452"/>
              <a:gd name="connsiteY2880" fmla="*/ 625801 h 6099980"/>
              <a:gd name="connsiteX2881" fmla="*/ 4059080 w 6703452"/>
              <a:gd name="connsiteY2881" fmla="*/ 628740 h 6099980"/>
              <a:gd name="connsiteX2882" fmla="*/ 3970972 w 6703452"/>
              <a:gd name="connsiteY2882" fmla="*/ 653506 h 6099980"/>
              <a:gd name="connsiteX2883" fmla="*/ 3943350 w 6703452"/>
              <a:gd name="connsiteY2883" fmla="*/ 665888 h 6099980"/>
              <a:gd name="connsiteX2884" fmla="*/ 3916680 w 6703452"/>
              <a:gd name="connsiteY2884" fmla="*/ 680176 h 6099980"/>
              <a:gd name="connsiteX2885" fmla="*/ 3885248 w 6703452"/>
              <a:gd name="connsiteY2885" fmla="*/ 697321 h 6099980"/>
              <a:gd name="connsiteX2886" fmla="*/ 3824288 w 6703452"/>
              <a:gd name="connsiteY2886" fmla="*/ 739231 h 6099980"/>
              <a:gd name="connsiteX2887" fmla="*/ 3799524 w 6703452"/>
              <a:gd name="connsiteY2887" fmla="*/ 758281 h 6099980"/>
              <a:gd name="connsiteX2888" fmla="*/ 3782378 w 6703452"/>
              <a:gd name="connsiteY2888" fmla="*/ 774473 h 6099980"/>
              <a:gd name="connsiteX2889" fmla="*/ 3822072 w 6703452"/>
              <a:gd name="connsiteY2889" fmla="*/ 748981 h 6099980"/>
              <a:gd name="connsiteX2890" fmla="*/ 3805238 w 6703452"/>
              <a:gd name="connsiteY2890" fmla="*/ 761138 h 6099980"/>
              <a:gd name="connsiteX2891" fmla="*/ 3788092 w 6703452"/>
              <a:gd name="connsiteY2891" fmla="*/ 775426 h 6099980"/>
              <a:gd name="connsiteX2892" fmla="*/ 3770948 w 6703452"/>
              <a:gd name="connsiteY2892" fmla="*/ 789713 h 6099980"/>
              <a:gd name="connsiteX2893" fmla="*/ 3762376 w 6703452"/>
              <a:gd name="connsiteY2893" fmla="*/ 797333 h 6099980"/>
              <a:gd name="connsiteX2894" fmla="*/ 3754756 w 6703452"/>
              <a:gd name="connsiteY2894" fmla="*/ 804953 h 6099980"/>
              <a:gd name="connsiteX2895" fmla="*/ 3724276 w 6703452"/>
              <a:gd name="connsiteY2895" fmla="*/ 835433 h 6099980"/>
              <a:gd name="connsiteX2896" fmla="*/ 3699510 w 6703452"/>
              <a:gd name="connsiteY2896" fmla="*/ 864960 h 6099980"/>
              <a:gd name="connsiteX2897" fmla="*/ 3689032 w 6703452"/>
              <a:gd name="connsiteY2897" fmla="*/ 878296 h 6099980"/>
              <a:gd name="connsiteX2898" fmla="*/ 3680460 w 6703452"/>
              <a:gd name="connsiteY2898" fmla="*/ 890678 h 6099980"/>
              <a:gd name="connsiteX2899" fmla="*/ 3692844 w 6703452"/>
              <a:gd name="connsiteY2899" fmla="*/ 877343 h 6099980"/>
              <a:gd name="connsiteX2900" fmla="*/ 3722370 w 6703452"/>
              <a:gd name="connsiteY2900" fmla="*/ 844958 h 6099980"/>
              <a:gd name="connsiteX2901" fmla="*/ 3739516 w 6703452"/>
              <a:gd name="connsiteY2901" fmla="*/ 827813 h 6099980"/>
              <a:gd name="connsiteX2902" fmla="*/ 3755708 w 6703452"/>
              <a:gd name="connsiteY2902" fmla="*/ 811621 h 6099980"/>
              <a:gd name="connsiteX2903" fmla="*/ 3774758 w 6703452"/>
              <a:gd name="connsiteY2903" fmla="*/ 790666 h 6099980"/>
              <a:gd name="connsiteX2904" fmla="*/ 3767138 w 6703452"/>
              <a:gd name="connsiteY2904" fmla="*/ 800191 h 6099980"/>
              <a:gd name="connsiteX2905" fmla="*/ 3743324 w 6703452"/>
              <a:gd name="connsiteY2905" fmla="*/ 825908 h 6099980"/>
              <a:gd name="connsiteX2906" fmla="*/ 3752850 w 6703452"/>
              <a:gd name="connsiteY2906" fmla="*/ 822098 h 6099980"/>
              <a:gd name="connsiteX2907" fmla="*/ 3695700 w 6703452"/>
              <a:gd name="connsiteY2907" fmla="*/ 888773 h 6099980"/>
              <a:gd name="connsiteX2908" fmla="*/ 3668078 w 6703452"/>
              <a:gd name="connsiteY2908" fmla="*/ 927826 h 6099980"/>
              <a:gd name="connsiteX2909" fmla="*/ 3654744 w 6703452"/>
              <a:gd name="connsiteY2909" fmla="*/ 948781 h 6099980"/>
              <a:gd name="connsiteX2910" fmla="*/ 3642360 w 6703452"/>
              <a:gd name="connsiteY2910" fmla="*/ 969735 h 6099980"/>
              <a:gd name="connsiteX2911" fmla="*/ 3570924 w 6703452"/>
              <a:gd name="connsiteY2911" fmla="*/ 1117373 h 6099980"/>
              <a:gd name="connsiteX2912" fmla="*/ 3560444 w 6703452"/>
              <a:gd name="connsiteY2912" fmla="*/ 1127851 h 6099980"/>
              <a:gd name="connsiteX2913" fmla="*/ 3539492 w 6703452"/>
              <a:gd name="connsiteY2913" fmla="*/ 1198336 h 6099980"/>
              <a:gd name="connsiteX2914" fmla="*/ 3532824 w 6703452"/>
              <a:gd name="connsiteY2914" fmla="*/ 1227863 h 6099980"/>
              <a:gd name="connsiteX2915" fmla="*/ 3517584 w 6703452"/>
              <a:gd name="connsiteY2915" fmla="*/ 1281203 h 6099980"/>
              <a:gd name="connsiteX2916" fmla="*/ 3527108 w 6703452"/>
              <a:gd name="connsiteY2916" fmla="*/ 1233578 h 6099980"/>
              <a:gd name="connsiteX2917" fmla="*/ 3531870 w 6703452"/>
              <a:gd name="connsiteY2917" fmla="*/ 1204051 h 6099980"/>
              <a:gd name="connsiteX2918" fmla="*/ 3520440 w 6703452"/>
              <a:gd name="connsiteY2918" fmla="*/ 1226911 h 6099980"/>
              <a:gd name="connsiteX2919" fmla="*/ 3498532 w 6703452"/>
              <a:gd name="connsiteY2919" fmla="*/ 1299301 h 6099980"/>
              <a:gd name="connsiteX2920" fmla="*/ 3457576 w 6703452"/>
              <a:gd name="connsiteY2920" fmla="*/ 1477418 h 6099980"/>
              <a:gd name="connsiteX2921" fmla="*/ 3441384 w 6703452"/>
              <a:gd name="connsiteY2921" fmla="*/ 1521233 h 6099980"/>
              <a:gd name="connsiteX2922" fmla="*/ 3426144 w 6703452"/>
              <a:gd name="connsiteY2922" fmla="*/ 1638390 h 6099980"/>
              <a:gd name="connsiteX2923" fmla="*/ 3450908 w 6703452"/>
              <a:gd name="connsiteY2923" fmla="*/ 1526948 h 6099980"/>
              <a:gd name="connsiteX2924" fmla="*/ 3469958 w 6703452"/>
              <a:gd name="connsiteY2924" fmla="*/ 1429793 h 6099980"/>
              <a:gd name="connsiteX2925" fmla="*/ 3438524 w 6703452"/>
              <a:gd name="connsiteY2925" fmla="*/ 1606006 h 6099980"/>
              <a:gd name="connsiteX2926" fmla="*/ 3457576 w 6703452"/>
              <a:gd name="connsiteY2926" fmla="*/ 1530758 h 6099980"/>
              <a:gd name="connsiteX2927" fmla="*/ 3439478 w 6703452"/>
              <a:gd name="connsiteY2927" fmla="*/ 1621246 h 6099980"/>
              <a:gd name="connsiteX2928" fmla="*/ 3431858 w 6703452"/>
              <a:gd name="connsiteY2928" fmla="*/ 1662203 h 6099980"/>
              <a:gd name="connsiteX2929" fmla="*/ 3483292 w 6703452"/>
              <a:gd name="connsiteY2929" fmla="*/ 1462178 h 6099980"/>
              <a:gd name="connsiteX2930" fmla="*/ 3483292 w 6703452"/>
              <a:gd name="connsiteY2930" fmla="*/ 1476465 h 6099980"/>
              <a:gd name="connsiteX2931" fmla="*/ 3509010 w 6703452"/>
              <a:gd name="connsiteY2931" fmla="*/ 1358356 h 6099980"/>
              <a:gd name="connsiteX2932" fmla="*/ 3539492 w 6703452"/>
              <a:gd name="connsiteY2932" fmla="*/ 1235483 h 6099980"/>
              <a:gd name="connsiteX2933" fmla="*/ 3552824 w 6703452"/>
              <a:gd name="connsiteY2933" fmla="*/ 1190716 h 6099980"/>
              <a:gd name="connsiteX2934" fmla="*/ 3562350 w 6703452"/>
              <a:gd name="connsiteY2934" fmla="*/ 1165951 h 6099980"/>
              <a:gd name="connsiteX2935" fmla="*/ 3554730 w 6703452"/>
              <a:gd name="connsiteY2935" fmla="*/ 1199288 h 6099980"/>
              <a:gd name="connsiteX2936" fmla="*/ 3594736 w 6703452"/>
              <a:gd name="connsiteY2936" fmla="*/ 1085941 h 6099980"/>
              <a:gd name="connsiteX2937" fmla="*/ 3605212 w 6703452"/>
              <a:gd name="connsiteY2937" fmla="*/ 1061176 h 6099980"/>
              <a:gd name="connsiteX2938" fmla="*/ 3617596 w 6703452"/>
              <a:gd name="connsiteY2938" fmla="*/ 1033553 h 6099980"/>
              <a:gd name="connsiteX2939" fmla="*/ 3633788 w 6703452"/>
              <a:gd name="connsiteY2939" fmla="*/ 1000216 h 6099980"/>
              <a:gd name="connsiteX2940" fmla="*/ 3656648 w 6703452"/>
              <a:gd name="connsiteY2940" fmla="*/ 959258 h 6099980"/>
              <a:gd name="connsiteX2941" fmla="*/ 3650932 w 6703452"/>
              <a:gd name="connsiteY2941" fmla="*/ 970688 h 6099980"/>
              <a:gd name="connsiteX2942" fmla="*/ 3649980 w 6703452"/>
              <a:gd name="connsiteY2942" fmla="*/ 974498 h 6099980"/>
              <a:gd name="connsiteX2943" fmla="*/ 3764280 w 6703452"/>
              <a:gd name="connsiteY2943" fmla="*/ 817335 h 6099980"/>
              <a:gd name="connsiteX2944" fmla="*/ 3904298 w 6703452"/>
              <a:gd name="connsiteY2944" fmla="*/ 712560 h 6099980"/>
              <a:gd name="connsiteX2945" fmla="*/ 3940492 w 6703452"/>
              <a:gd name="connsiteY2945" fmla="*/ 694463 h 6099980"/>
              <a:gd name="connsiteX2946" fmla="*/ 3958592 w 6703452"/>
              <a:gd name="connsiteY2946" fmla="*/ 686843 h 6099980"/>
              <a:gd name="connsiteX2947" fmla="*/ 3976688 w 6703452"/>
              <a:gd name="connsiteY2947" fmla="*/ 679223 h 6099980"/>
              <a:gd name="connsiteX2948" fmla="*/ 4046220 w 6703452"/>
              <a:gd name="connsiteY2948" fmla="*/ 655410 h 6099980"/>
              <a:gd name="connsiteX2949" fmla="*/ 4079558 w 6703452"/>
              <a:gd name="connsiteY2949" fmla="*/ 647791 h 6099980"/>
              <a:gd name="connsiteX2950" fmla="*/ 4110992 w 6703452"/>
              <a:gd name="connsiteY2950" fmla="*/ 641123 h 6099980"/>
              <a:gd name="connsiteX2951" fmla="*/ 4141470 w 6703452"/>
              <a:gd name="connsiteY2951" fmla="*/ 636360 h 6099980"/>
              <a:gd name="connsiteX2952" fmla="*/ 4155758 w 6703452"/>
              <a:gd name="connsiteY2952" fmla="*/ 634456 h 6099980"/>
              <a:gd name="connsiteX2953" fmla="*/ 4168140 w 6703452"/>
              <a:gd name="connsiteY2953" fmla="*/ 627788 h 6099980"/>
              <a:gd name="connsiteX2954" fmla="*/ 4152900 w 6703452"/>
              <a:gd name="connsiteY2954" fmla="*/ 627788 h 6099980"/>
              <a:gd name="connsiteX2955" fmla="*/ 4130040 w 6703452"/>
              <a:gd name="connsiteY2955" fmla="*/ 629693 h 6099980"/>
              <a:gd name="connsiteX2956" fmla="*/ 4101466 w 6703452"/>
              <a:gd name="connsiteY2956" fmla="*/ 632551 h 6099980"/>
              <a:gd name="connsiteX2957" fmla="*/ 4069080 w 6703452"/>
              <a:gd name="connsiteY2957" fmla="*/ 638266 h 6099980"/>
              <a:gd name="connsiteX2958" fmla="*/ 4002404 w 6703452"/>
              <a:gd name="connsiteY2958" fmla="*/ 654458 h 6099980"/>
              <a:gd name="connsiteX2959" fmla="*/ 3987166 w 6703452"/>
              <a:gd name="connsiteY2959" fmla="*/ 659221 h 6099980"/>
              <a:gd name="connsiteX2960" fmla="*/ 3972878 w 6703452"/>
              <a:gd name="connsiteY2960" fmla="*/ 663983 h 6099980"/>
              <a:gd name="connsiteX2961" fmla="*/ 3947160 w 6703452"/>
              <a:gd name="connsiteY2961" fmla="*/ 673508 h 6099980"/>
              <a:gd name="connsiteX2962" fmla="*/ 3998596 w 6703452"/>
              <a:gd name="connsiteY2962" fmla="*/ 648743 h 6099980"/>
              <a:gd name="connsiteX2963" fmla="*/ 4033838 w 6703452"/>
              <a:gd name="connsiteY2963" fmla="*/ 642076 h 6099980"/>
              <a:gd name="connsiteX2964" fmla="*/ 4045268 w 6703452"/>
              <a:gd name="connsiteY2964" fmla="*/ 638266 h 6099980"/>
              <a:gd name="connsiteX2965" fmla="*/ 4057650 w 6703452"/>
              <a:gd name="connsiteY2965" fmla="*/ 635408 h 6099980"/>
              <a:gd name="connsiteX2966" fmla="*/ 4081464 w 6703452"/>
              <a:gd name="connsiteY2966" fmla="*/ 628741 h 6099980"/>
              <a:gd name="connsiteX2967" fmla="*/ 4117922 w 6703452"/>
              <a:gd name="connsiteY2967" fmla="*/ 620877 h 6099980"/>
              <a:gd name="connsiteX2968" fmla="*/ 4146188 w 6703452"/>
              <a:gd name="connsiteY2968" fmla="*/ 615673 h 6099980"/>
              <a:gd name="connsiteX2969" fmla="*/ 4340544 w 6703452"/>
              <a:gd name="connsiteY2969" fmla="*/ 615406 h 6099980"/>
              <a:gd name="connsiteX2970" fmla="*/ 4395788 w 6703452"/>
              <a:gd name="connsiteY2970" fmla="*/ 624931 h 6099980"/>
              <a:gd name="connsiteX2971" fmla="*/ 4448176 w 6703452"/>
              <a:gd name="connsiteY2971" fmla="*/ 638266 h 6099980"/>
              <a:gd name="connsiteX2972" fmla="*/ 4497704 w 6703452"/>
              <a:gd name="connsiteY2972" fmla="*/ 655410 h 6099980"/>
              <a:gd name="connsiteX2973" fmla="*/ 4544378 w 6703452"/>
              <a:gd name="connsiteY2973" fmla="*/ 675413 h 6099980"/>
              <a:gd name="connsiteX2974" fmla="*/ 4546284 w 6703452"/>
              <a:gd name="connsiteY2974" fmla="*/ 678271 h 6099980"/>
              <a:gd name="connsiteX2975" fmla="*/ 4635818 w 6703452"/>
              <a:gd name="connsiteY2975" fmla="*/ 713513 h 6099980"/>
              <a:gd name="connsiteX2976" fmla="*/ 4588192 w 6703452"/>
              <a:gd name="connsiteY2976" fmla="*/ 689701 h 6099980"/>
              <a:gd name="connsiteX2977" fmla="*/ 4610100 w 6703452"/>
              <a:gd name="connsiteY2977" fmla="*/ 696368 h 6099980"/>
              <a:gd name="connsiteX2978" fmla="*/ 4657206 w 6703452"/>
              <a:gd name="connsiteY2978" fmla="*/ 712942 h 6099980"/>
              <a:gd name="connsiteX2979" fmla="*/ 4651058 w 6703452"/>
              <a:gd name="connsiteY2979" fmla="*/ 711608 h 6099980"/>
              <a:gd name="connsiteX2980" fmla="*/ 4661536 w 6703452"/>
              <a:gd name="connsiteY2980" fmla="*/ 714466 h 6099980"/>
              <a:gd name="connsiteX2981" fmla="*/ 4657206 w 6703452"/>
              <a:gd name="connsiteY2981" fmla="*/ 712942 h 6099980"/>
              <a:gd name="connsiteX2982" fmla="*/ 4697136 w 6703452"/>
              <a:gd name="connsiteY2982" fmla="*/ 721609 h 6099980"/>
              <a:gd name="connsiteX2983" fmla="*/ 4753928 w 6703452"/>
              <a:gd name="connsiteY2983" fmla="*/ 717323 h 6099980"/>
              <a:gd name="connsiteX2984" fmla="*/ 4866324 w 6703452"/>
              <a:gd name="connsiteY2984" fmla="*/ 649696 h 6099980"/>
              <a:gd name="connsiteX2985" fmla="*/ 4907280 w 6703452"/>
              <a:gd name="connsiteY2985" fmla="*/ 603976 h 6099980"/>
              <a:gd name="connsiteX2986" fmla="*/ 5008246 w 6703452"/>
              <a:gd name="connsiteY2986" fmla="*/ 522061 h 6099980"/>
              <a:gd name="connsiteX2987" fmla="*/ 5142548 w 6703452"/>
              <a:gd name="connsiteY2987" fmla="*/ 392520 h 6099980"/>
              <a:gd name="connsiteX2988" fmla="*/ 5257800 w 6703452"/>
              <a:gd name="connsiteY2988" fmla="*/ 288698 h 6099980"/>
              <a:gd name="connsiteX2989" fmla="*/ 5374958 w 6703452"/>
              <a:gd name="connsiteY2989" fmla="*/ 210593 h 6099980"/>
              <a:gd name="connsiteX2990" fmla="*/ 5415916 w 6703452"/>
              <a:gd name="connsiteY2990" fmla="*/ 186781 h 6099980"/>
              <a:gd name="connsiteX2991" fmla="*/ 5389246 w 6703452"/>
              <a:gd name="connsiteY2991" fmla="*/ 206783 h 6099980"/>
              <a:gd name="connsiteX2992" fmla="*/ 5425440 w 6703452"/>
              <a:gd name="connsiteY2992" fmla="*/ 182018 h 6099980"/>
              <a:gd name="connsiteX2993" fmla="*/ 5453064 w 6703452"/>
              <a:gd name="connsiteY2993" fmla="*/ 162015 h 6099980"/>
              <a:gd name="connsiteX2994" fmla="*/ 5499736 w 6703452"/>
              <a:gd name="connsiteY2994" fmla="*/ 128678 h 6099980"/>
              <a:gd name="connsiteX2995" fmla="*/ 5566412 w 6703452"/>
              <a:gd name="connsiteY2995" fmla="*/ 92483 h 6099980"/>
              <a:gd name="connsiteX2996" fmla="*/ 5591176 w 6703452"/>
              <a:gd name="connsiteY2996" fmla="*/ 82005 h 6099980"/>
              <a:gd name="connsiteX2997" fmla="*/ 5620704 w 6703452"/>
              <a:gd name="connsiteY2997" fmla="*/ 70576 h 6099980"/>
              <a:gd name="connsiteX2998" fmla="*/ 5636896 w 6703452"/>
              <a:gd name="connsiteY2998" fmla="*/ 64860 h 6099980"/>
              <a:gd name="connsiteX2999" fmla="*/ 5654992 w 6703452"/>
              <a:gd name="connsiteY2999" fmla="*/ 59145 h 6099980"/>
              <a:gd name="connsiteX3000" fmla="*/ 5694998 w 6703452"/>
              <a:gd name="connsiteY3000" fmla="*/ 47715 h 6099980"/>
              <a:gd name="connsiteX3001" fmla="*/ 5637848 w 6703452"/>
              <a:gd name="connsiteY3001" fmla="*/ 70576 h 6099980"/>
              <a:gd name="connsiteX3002" fmla="*/ 5814060 w 6703452"/>
              <a:gd name="connsiteY3002" fmla="*/ 20093 h 6099980"/>
              <a:gd name="connsiteX3003" fmla="*/ 6004560 w 6703452"/>
              <a:gd name="connsiteY3003" fmla="*/ 90 h 609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Lst>
            <a:rect l="l" t="t" r="r" b="b"/>
            <a:pathLst>
              <a:path w="6703452" h="6099980">
                <a:moveTo>
                  <a:pt x="641984" y="6061800"/>
                </a:moveTo>
                <a:cubicBezTo>
                  <a:pt x="677228" y="6062753"/>
                  <a:pt x="643890" y="6063705"/>
                  <a:pt x="635318" y="6063705"/>
                </a:cubicBezTo>
                <a:close/>
                <a:moveTo>
                  <a:pt x="527686" y="6027510"/>
                </a:moveTo>
                <a:cubicBezTo>
                  <a:pt x="556260" y="6028462"/>
                  <a:pt x="561024" y="6029415"/>
                  <a:pt x="568644" y="6031320"/>
                </a:cubicBezTo>
                <a:cubicBezTo>
                  <a:pt x="572454" y="6032273"/>
                  <a:pt x="577216" y="6033225"/>
                  <a:pt x="585788" y="6034178"/>
                </a:cubicBezTo>
                <a:cubicBezTo>
                  <a:pt x="590552" y="6035130"/>
                  <a:pt x="596266" y="6035130"/>
                  <a:pt x="602934" y="6036082"/>
                </a:cubicBezTo>
                <a:cubicBezTo>
                  <a:pt x="610554" y="6036082"/>
                  <a:pt x="619126" y="6037035"/>
                  <a:pt x="629604" y="6037035"/>
                </a:cubicBezTo>
                <a:cubicBezTo>
                  <a:pt x="616268" y="6036082"/>
                  <a:pt x="606744" y="6034178"/>
                  <a:pt x="601028" y="6033225"/>
                </a:cubicBezTo>
                <a:cubicBezTo>
                  <a:pt x="594360" y="6031320"/>
                  <a:pt x="592456" y="6030367"/>
                  <a:pt x="594360" y="6029415"/>
                </a:cubicBezTo>
                <a:cubicBezTo>
                  <a:pt x="596266" y="6028462"/>
                  <a:pt x="602934" y="6027510"/>
                  <a:pt x="614364" y="6027510"/>
                </a:cubicBezTo>
                <a:cubicBezTo>
                  <a:pt x="625794" y="6027510"/>
                  <a:pt x="642938" y="6027510"/>
                  <a:pt x="665800" y="6027510"/>
                </a:cubicBezTo>
                <a:lnTo>
                  <a:pt x="656274" y="6037987"/>
                </a:lnTo>
                <a:cubicBezTo>
                  <a:pt x="649606" y="6037987"/>
                  <a:pt x="639128" y="6037987"/>
                  <a:pt x="625794" y="6037035"/>
                </a:cubicBezTo>
                <a:cubicBezTo>
                  <a:pt x="612460" y="6036082"/>
                  <a:pt x="597218" y="6036082"/>
                  <a:pt x="583884" y="6036082"/>
                </a:cubicBezTo>
                <a:cubicBezTo>
                  <a:pt x="554356" y="6034178"/>
                  <a:pt x="528638" y="6029415"/>
                  <a:pt x="527686" y="6027510"/>
                </a:cubicBezTo>
                <a:close/>
                <a:moveTo>
                  <a:pt x="822202" y="6024563"/>
                </a:moveTo>
                <a:cubicBezTo>
                  <a:pt x="827008" y="6024593"/>
                  <a:pt x="829866" y="6024891"/>
                  <a:pt x="829628" y="6025605"/>
                </a:cubicBezTo>
                <a:cubicBezTo>
                  <a:pt x="804864" y="6027510"/>
                  <a:pt x="777240" y="6027510"/>
                  <a:pt x="757238" y="6027510"/>
                </a:cubicBezTo>
                <a:cubicBezTo>
                  <a:pt x="775812" y="6026796"/>
                  <a:pt x="807780" y="6024474"/>
                  <a:pt x="822202" y="6024563"/>
                </a:cubicBezTo>
                <a:close/>
                <a:moveTo>
                  <a:pt x="1108394" y="5987823"/>
                </a:moveTo>
                <a:lnTo>
                  <a:pt x="1102996" y="5989410"/>
                </a:lnTo>
                <a:cubicBezTo>
                  <a:pt x="1097280" y="5991315"/>
                  <a:pt x="1091564" y="5992268"/>
                  <a:pt x="1085850" y="5994173"/>
                </a:cubicBezTo>
                <a:lnTo>
                  <a:pt x="1102044" y="5989410"/>
                </a:lnTo>
                <a:close/>
                <a:moveTo>
                  <a:pt x="1126810" y="5982028"/>
                </a:moveTo>
                <a:lnTo>
                  <a:pt x="1117284" y="5985600"/>
                </a:lnTo>
                <a:lnTo>
                  <a:pt x="1108394" y="5987823"/>
                </a:lnTo>
                <a:lnTo>
                  <a:pt x="1119188" y="5984648"/>
                </a:lnTo>
                <a:close/>
                <a:moveTo>
                  <a:pt x="353378" y="5981790"/>
                </a:moveTo>
                <a:lnTo>
                  <a:pt x="366712" y="5981790"/>
                </a:lnTo>
                <a:cubicBezTo>
                  <a:pt x="420052" y="6001792"/>
                  <a:pt x="476250" y="6013222"/>
                  <a:pt x="534352" y="6020842"/>
                </a:cubicBezTo>
                <a:cubicBezTo>
                  <a:pt x="515304" y="6019890"/>
                  <a:pt x="497204" y="6017032"/>
                  <a:pt x="478156" y="6015128"/>
                </a:cubicBezTo>
                <a:cubicBezTo>
                  <a:pt x="468630" y="6014175"/>
                  <a:pt x="460058" y="6012270"/>
                  <a:pt x="450532" y="6011317"/>
                </a:cubicBezTo>
                <a:cubicBezTo>
                  <a:pt x="441960" y="6010365"/>
                  <a:pt x="432436" y="6009412"/>
                  <a:pt x="423864" y="6005603"/>
                </a:cubicBezTo>
                <a:cubicBezTo>
                  <a:pt x="431484" y="6007507"/>
                  <a:pt x="440056" y="6007507"/>
                  <a:pt x="448628" y="6008460"/>
                </a:cubicBezTo>
                <a:cubicBezTo>
                  <a:pt x="442912" y="6006555"/>
                  <a:pt x="434340" y="6005603"/>
                  <a:pt x="425768" y="6002745"/>
                </a:cubicBezTo>
                <a:cubicBezTo>
                  <a:pt x="416244" y="5999887"/>
                  <a:pt x="406718" y="5997982"/>
                  <a:pt x="397192" y="5995125"/>
                </a:cubicBezTo>
                <a:cubicBezTo>
                  <a:pt x="378144" y="5989410"/>
                  <a:pt x="360998" y="5983695"/>
                  <a:pt x="353378" y="5981790"/>
                </a:cubicBezTo>
                <a:close/>
                <a:moveTo>
                  <a:pt x="1147764" y="5974170"/>
                </a:moveTo>
                <a:lnTo>
                  <a:pt x="1149668" y="5974170"/>
                </a:lnTo>
                <a:lnTo>
                  <a:pt x="1126810" y="5982028"/>
                </a:lnTo>
                <a:close/>
                <a:moveTo>
                  <a:pt x="1224916" y="5931307"/>
                </a:moveTo>
                <a:cubicBezTo>
                  <a:pt x="1201104" y="5947500"/>
                  <a:pt x="1175384" y="5960835"/>
                  <a:pt x="1147764" y="5972265"/>
                </a:cubicBezTo>
                <a:lnTo>
                  <a:pt x="1129664" y="5973217"/>
                </a:lnTo>
                <a:cubicBezTo>
                  <a:pt x="1168718" y="5957977"/>
                  <a:pt x="1189672" y="5946547"/>
                  <a:pt x="1202056" y="5940832"/>
                </a:cubicBezTo>
                <a:cubicBezTo>
                  <a:pt x="1215390" y="5934165"/>
                  <a:pt x="1220152" y="5933212"/>
                  <a:pt x="1224916" y="5931307"/>
                </a:cubicBezTo>
                <a:close/>
                <a:moveTo>
                  <a:pt x="222306" y="5900734"/>
                </a:moveTo>
                <a:lnTo>
                  <a:pt x="320992" y="5962741"/>
                </a:lnTo>
                <a:cubicBezTo>
                  <a:pt x="294798" y="5951311"/>
                  <a:pt x="271224" y="5937976"/>
                  <a:pt x="250032" y="5923450"/>
                </a:cubicBezTo>
                <a:close/>
                <a:moveTo>
                  <a:pt x="1269682" y="5897018"/>
                </a:moveTo>
                <a:cubicBezTo>
                  <a:pt x="1261110" y="5906543"/>
                  <a:pt x="1251584" y="5916068"/>
                  <a:pt x="1242060" y="5925593"/>
                </a:cubicBezTo>
                <a:cubicBezTo>
                  <a:pt x="1233488" y="5930356"/>
                  <a:pt x="1228724" y="5931308"/>
                  <a:pt x="1224916" y="5932261"/>
                </a:cubicBezTo>
                <a:cubicBezTo>
                  <a:pt x="1241108" y="5921783"/>
                  <a:pt x="1255396" y="5909400"/>
                  <a:pt x="1269682" y="5897018"/>
                </a:cubicBezTo>
                <a:close/>
                <a:moveTo>
                  <a:pt x="202434" y="5884453"/>
                </a:moveTo>
                <a:lnTo>
                  <a:pt x="222306" y="5900734"/>
                </a:lnTo>
                <a:lnTo>
                  <a:pt x="213360" y="5895113"/>
                </a:lnTo>
                <a:close/>
                <a:moveTo>
                  <a:pt x="183400" y="5865879"/>
                </a:moveTo>
                <a:lnTo>
                  <a:pt x="202434" y="5884453"/>
                </a:lnTo>
                <a:lnTo>
                  <a:pt x="193358" y="5877016"/>
                </a:lnTo>
                <a:close/>
                <a:moveTo>
                  <a:pt x="1309688" y="5854155"/>
                </a:moveTo>
                <a:cubicBezTo>
                  <a:pt x="1303020" y="5860823"/>
                  <a:pt x="1297306" y="5869395"/>
                  <a:pt x="1290638" y="5876062"/>
                </a:cubicBezTo>
                <a:lnTo>
                  <a:pt x="1269684" y="5897018"/>
                </a:lnTo>
                <a:lnTo>
                  <a:pt x="1284924" y="5878920"/>
                </a:lnTo>
                <a:lnTo>
                  <a:pt x="1291592" y="5873205"/>
                </a:lnTo>
                <a:lnTo>
                  <a:pt x="1297306" y="5866537"/>
                </a:lnTo>
                <a:close/>
                <a:moveTo>
                  <a:pt x="159672" y="5839346"/>
                </a:moveTo>
                <a:lnTo>
                  <a:pt x="183400" y="5865879"/>
                </a:lnTo>
                <a:lnTo>
                  <a:pt x="169188" y="5852012"/>
                </a:lnTo>
                <a:close/>
                <a:moveTo>
                  <a:pt x="66832" y="5831867"/>
                </a:moveTo>
                <a:lnTo>
                  <a:pt x="90592" y="5866401"/>
                </a:lnTo>
                <a:lnTo>
                  <a:pt x="84772" y="5858918"/>
                </a:lnTo>
                <a:cubicBezTo>
                  <a:pt x="78104" y="5849393"/>
                  <a:pt x="71438" y="5839868"/>
                  <a:pt x="67628" y="5833201"/>
                </a:cubicBezTo>
                <a:close/>
                <a:moveTo>
                  <a:pt x="63580" y="5826414"/>
                </a:moveTo>
                <a:lnTo>
                  <a:pt x="66832" y="5831867"/>
                </a:lnTo>
                <a:lnTo>
                  <a:pt x="63818" y="5827486"/>
                </a:lnTo>
                <a:cubicBezTo>
                  <a:pt x="62866" y="5825581"/>
                  <a:pt x="62866" y="5825343"/>
                  <a:pt x="63580" y="5826414"/>
                </a:cubicBezTo>
                <a:close/>
                <a:moveTo>
                  <a:pt x="140478" y="5813794"/>
                </a:moveTo>
                <a:lnTo>
                  <a:pt x="159672" y="5839346"/>
                </a:lnTo>
                <a:lnTo>
                  <a:pt x="149066" y="5827486"/>
                </a:lnTo>
                <a:close/>
                <a:moveTo>
                  <a:pt x="127666" y="5793370"/>
                </a:moveTo>
                <a:lnTo>
                  <a:pt x="140478" y="5813794"/>
                </a:lnTo>
                <a:lnTo>
                  <a:pt x="131444" y="5801768"/>
                </a:lnTo>
                <a:close/>
                <a:moveTo>
                  <a:pt x="95004" y="5720765"/>
                </a:moveTo>
                <a:lnTo>
                  <a:pt x="127666" y="5793370"/>
                </a:lnTo>
                <a:lnTo>
                  <a:pt x="116204" y="5775098"/>
                </a:lnTo>
                <a:close/>
                <a:moveTo>
                  <a:pt x="85588" y="5696637"/>
                </a:moveTo>
                <a:lnTo>
                  <a:pt x="95004" y="5720765"/>
                </a:lnTo>
                <a:lnTo>
                  <a:pt x="86558" y="5701994"/>
                </a:lnTo>
                <a:close/>
                <a:moveTo>
                  <a:pt x="66676" y="5592218"/>
                </a:moveTo>
                <a:lnTo>
                  <a:pt x="85588" y="5696637"/>
                </a:lnTo>
                <a:lnTo>
                  <a:pt x="81082" y="5685087"/>
                </a:lnTo>
                <a:cubicBezTo>
                  <a:pt x="73104" y="5654607"/>
                  <a:pt x="68580" y="5623650"/>
                  <a:pt x="66676" y="5592218"/>
                </a:cubicBezTo>
                <a:close/>
                <a:moveTo>
                  <a:pt x="51912" y="5572573"/>
                </a:moveTo>
                <a:cubicBezTo>
                  <a:pt x="52388" y="5571978"/>
                  <a:pt x="52864" y="5573644"/>
                  <a:pt x="53340" y="5578883"/>
                </a:cubicBezTo>
                <a:lnTo>
                  <a:pt x="55244" y="5610316"/>
                </a:lnTo>
                <a:lnTo>
                  <a:pt x="50484" y="5585590"/>
                </a:lnTo>
                <a:lnTo>
                  <a:pt x="50484" y="5579836"/>
                </a:lnTo>
                <a:cubicBezTo>
                  <a:pt x="50960" y="5576026"/>
                  <a:pt x="51436" y="5573169"/>
                  <a:pt x="51912" y="5572573"/>
                </a:cubicBezTo>
                <a:close/>
                <a:moveTo>
                  <a:pt x="0" y="5513161"/>
                </a:moveTo>
                <a:lnTo>
                  <a:pt x="244" y="5527023"/>
                </a:lnTo>
                <a:lnTo>
                  <a:pt x="0" y="5524591"/>
                </a:lnTo>
                <a:cubicBezTo>
                  <a:pt x="0" y="5521733"/>
                  <a:pt x="0" y="5517923"/>
                  <a:pt x="0" y="5513161"/>
                </a:cubicBezTo>
                <a:close/>
                <a:moveTo>
                  <a:pt x="3126104" y="5096918"/>
                </a:moveTo>
                <a:cubicBezTo>
                  <a:pt x="3102292" y="5098823"/>
                  <a:pt x="3091100" y="5099299"/>
                  <a:pt x="3088600" y="5098823"/>
                </a:cubicBezTo>
                <a:lnTo>
                  <a:pt x="3088816" y="5098693"/>
                </a:lnTo>
                <a:close/>
                <a:moveTo>
                  <a:pt x="1752600" y="5096918"/>
                </a:moveTo>
                <a:lnTo>
                  <a:pt x="1740656" y="5108008"/>
                </a:lnTo>
                <a:lnTo>
                  <a:pt x="1740218" y="5108348"/>
                </a:lnTo>
                <a:close/>
                <a:moveTo>
                  <a:pt x="2876552" y="5091203"/>
                </a:moveTo>
                <a:cubicBezTo>
                  <a:pt x="2885124" y="5092155"/>
                  <a:pt x="2894648" y="5093108"/>
                  <a:pt x="2903220" y="5094060"/>
                </a:cubicBezTo>
                <a:cubicBezTo>
                  <a:pt x="2911792" y="5094060"/>
                  <a:pt x="2920366" y="5095013"/>
                  <a:pt x="2928940" y="5096918"/>
                </a:cubicBezTo>
                <a:cubicBezTo>
                  <a:pt x="2944180" y="5097870"/>
                  <a:pt x="2956560" y="5098823"/>
                  <a:pt x="2960372" y="5100728"/>
                </a:cubicBezTo>
                <a:cubicBezTo>
                  <a:pt x="2946084" y="5099775"/>
                  <a:pt x="2936558" y="5098823"/>
                  <a:pt x="2924176" y="5097870"/>
                </a:cubicBezTo>
                <a:cubicBezTo>
                  <a:pt x="2911792" y="5096918"/>
                  <a:pt x="2897506" y="5095013"/>
                  <a:pt x="2876552" y="5091203"/>
                </a:cubicBezTo>
                <a:close/>
                <a:moveTo>
                  <a:pt x="2063116" y="5004525"/>
                </a:moveTo>
                <a:cubicBezTo>
                  <a:pt x="2043112" y="5014050"/>
                  <a:pt x="2029778" y="5019765"/>
                  <a:pt x="2018348" y="5024528"/>
                </a:cubicBezTo>
                <a:close/>
                <a:moveTo>
                  <a:pt x="2547384" y="4996683"/>
                </a:moveTo>
                <a:cubicBezTo>
                  <a:pt x="2553012" y="4996771"/>
                  <a:pt x="2560082" y="4997143"/>
                  <a:pt x="2568892" y="4997857"/>
                </a:cubicBezTo>
                <a:cubicBezTo>
                  <a:pt x="2633664" y="5005478"/>
                  <a:pt x="2718436" y="5025480"/>
                  <a:pt x="2802256" y="5042625"/>
                </a:cubicBezTo>
                <a:cubicBezTo>
                  <a:pt x="2864408" y="5056198"/>
                  <a:pt x="2927630" y="5064949"/>
                  <a:pt x="2978662" y="5068075"/>
                </a:cubicBezTo>
                <a:lnTo>
                  <a:pt x="3024598" y="5069281"/>
                </a:lnTo>
                <a:lnTo>
                  <a:pt x="3046334" y="5068580"/>
                </a:lnTo>
                <a:cubicBezTo>
                  <a:pt x="3054192" y="5068104"/>
                  <a:pt x="3062766" y="5067390"/>
                  <a:pt x="3072766" y="5066437"/>
                </a:cubicBezTo>
                <a:cubicBezTo>
                  <a:pt x="3068004" y="5067390"/>
                  <a:pt x="3061336" y="5067390"/>
                  <a:pt x="3052764" y="5068342"/>
                </a:cubicBezTo>
                <a:cubicBezTo>
                  <a:pt x="3048952" y="5068342"/>
                  <a:pt x="3044192" y="5069294"/>
                  <a:pt x="3038476" y="5069294"/>
                </a:cubicBezTo>
                <a:lnTo>
                  <a:pt x="3025102" y="5069294"/>
                </a:lnTo>
                <a:lnTo>
                  <a:pt x="3025140" y="5069295"/>
                </a:lnTo>
                <a:cubicBezTo>
                  <a:pt x="2994660" y="5071200"/>
                  <a:pt x="2976564" y="5071200"/>
                  <a:pt x="2954656" y="5071200"/>
                </a:cubicBezTo>
                <a:cubicBezTo>
                  <a:pt x="2932748" y="5070248"/>
                  <a:pt x="2907984" y="5070248"/>
                  <a:pt x="2863216" y="5064532"/>
                </a:cubicBezTo>
                <a:cubicBezTo>
                  <a:pt x="2880360" y="5072153"/>
                  <a:pt x="2860358" y="5067390"/>
                  <a:pt x="2807018" y="5061675"/>
                </a:cubicBezTo>
                <a:cubicBezTo>
                  <a:pt x="2760344" y="5048340"/>
                  <a:pt x="2829878" y="5063580"/>
                  <a:pt x="2836544" y="5060722"/>
                </a:cubicBezTo>
                <a:cubicBezTo>
                  <a:pt x="2758440" y="5044530"/>
                  <a:pt x="2683192" y="5032147"/>
                  <a:pt x="2696528" y="5038815"/>
                </a:cubicBezTo>
                <a:cubicBezTo>
                  <a:pt x="2858452" y="5075962"/>
                  <a:pt x="2649856" y="5032147"/>
                  <a:pt x="2736532" y="5055007"/>
                </a:cubicBezTo>
                <a:cubicBezTo>
                  <a:pt x="2732724" y="5057865"/>
                  <a:pt x="2684144" y="5048340"/>
                  <a:pt x="2636520" y="5037862"/>
                </a:cubicBezTo>
                <a:cubicBezTo>
                  <a:pt x="2588896" y="5027385"/>
                  <a:pt x="2542224" y="5018812"/>
                  <a:pt x="2537460" y="5016907"/>
                </a:cubicBezTo>
                <a:cubicBezTo>
                  <a:pt x="2539128" y="5009406"/>
                  <a:pt x="2507978" y="4996071"/>
                  <a:pt x="2547384" y="4996683"/>
                </a:cubicBezTo>
                <a:close/>
                <a:moveTo>
                  <a:pt x="3335656" y="4972141"/>
                </a:moveTo>
                <a:cubicBezTo>
                  <a:pt x="3326130" y="4975951"/>
                  <a:pt x="3318510" y="4979761"/>
                  <a:pt x="3312796" y="4982618"/>
                </a:cubicBezTo>
                <a:lnTo>
                  <a:pt x="3311500" y="4983050"/>
                </a:lnTo>
                <a:close/>
                <a:moveTo>
                  <a:pt x="3502344" y="4899750"/>
                </a:moveTo>
                <a:cubicBezTo>
                  <a:pt x="3481388" y="4914990"/>
                  <a:pt x="3460432" y="4931182"/>
                  <a:pt x="3439478" y="4947375"/>
                </a:cubicBezTo>
                <a:lnTo>
                  <a:pt x="3431858" y="4951185"/>
                </a:lnTo>
                <a:cubicBezTo>
                  <a:pt x="3442336" y="4943565"/>
                  <a:pt x="3453766" y="4935945"/>
                  <a:pt x="3464244" y="4928325"/>
                </a:cubicBezTo>
                <a:lnTo>
                  <a:pt x="3495676" y="4904513"/>
                </a:lnTo>
                <a:cubicBezTo>
                  <a:pt x="3497580" y="4902607"/>
                  <a:pt x="3500438" y="4901655"/>
                  <a:pt x="3502344" y="4899750"/>
                </a:cubicBezTo>
                <a:close/>
                <a:moveTo>
                  <a:pt x="2399220" y="4890390"/>
                </a:moveTo>
                <a:lnTo>
                  <a:pt x="2389908" y="4891039"/>
                </a:lnTo>
                <a:lnTo>
                  <a:pt x="2392450" y="4890637"/>
                </a:lnTo>
                <a:close/>
                <a:moveTo>
                  <a:pt x="2428876" y="4888321"/>
                </a:moveTo>
                <a:cubicBezTo>
                  <a:pt x="2460784" y="4889273"/>
                  <a:pt x="2429828" y="4889511"/>
                  <a:pt x="2406968" y="4890107"/>
                </a:cubicBezTo>
                <a:lnTo>
                  <a:pt x="2399220" y="4890390"/>
                </a:lnTo>
                <a:close/>
                <a:moveTo>
                  <a:pt x="395288" y="4887368"/>
                </a:moveTo>
                <a:lnTo>
                  <a:pt x="362904" y="4915943"/>
                </a:lnTo>
                <a:cubicBezTo>
                  <a:pt x="377192" y="4901656"/>
                  <a:pt x="383858" y="4896893"/>
                  <a:pt x="395288" y="4887368"/>
                </a:cubicBezTo>
                <a:close/>
                <a:moveTo>
                  <a:pt x="2230756" y="4873080"/>
                </a:moveTo>
                <a:lnTo>
                  <a:pt x="2185036" y="4882605"/>
                </a:lnTo>
                <a:cubicBezTo>
                  <a:pt x="2177416" y="4884510"/>
                  <a:pt x="2169796" y="4885462"/>
                  <a:pt x="2162176" y="4887368"/>
                </a:cubicBezTo>
                <a:lnTo>
                  <a:pt x="2140268" y="4893082"/>
                </a:lnTo>
                <a:cubicBezTo>
                  <a:pt x="2148840" y="4891178"/>
                  <a:pt x="2156460" y="4888320"/>
                  <a:pt x="2164080" y="4886415"/>
                </a:cubicBezTo>
                <a:cubicBezTo>
                  <a:pt x="2171700" y="4885462"/>
                  <a:pt x="2179320" y="4883557"/>
                  <a:pt x="2186940" y="4881653"/>
                </a:cubicBezTo>
                <a:cubicBezTo>
                  <a:pt x="2202180" y="4878795"/>
                  <a:pt x="2216468" y="4875937"/>
                  <a:pt x="2230756" y="4873080"/>
                </a:cubicBezTo>
                <a:close/>
                <a:moveTo>
                  <a:pt x="2292668" y="4870223"/>
                </a:moveTo>
                <a:cubicBezTo>
                  <a:pt x="2309812" y="4870223"/>
                  <a:pt x="2300288" y="4872128"/>
                  <a:pt x="2280284" y="4875938"/>
                </a:cubicBezTo>
                <a:cubicBezTo>
                  <a:pt x="2260284" y="4879748"/>
                  <a:pt x="2229804" y="4883558"/>
                  <a:pt x="2204084" y="4890225"/>
                </a:cubicBezTo>
                <a:cubicBezTo>
                  <a:pt x="2191704" y="4893083"/>
                  <a:pt x="2179320" y="4895941"/>
                  <a:pt x="2170748" y="4897845"/>
                </a:cubicBezTo>
                <a:cubicBezTo>
                  <a:pt x="2162176" y="4899750"/>
                  <a:pt x="2156460" y="4901655"/>
                  <a:pt x="2155508" y="4902608"/>
                </a:cubicBezTo>
                <a:cubicBezTo>
                  <a:pt x="2154556" y="4903561"/>
                  <a:pt x="2158364" y="4902608"/>
                  <a:pt x="2168844" y="4900703"/>
                </a:cubicBezTo>
                <a:cubicBezTo>
                  <a:pt x="2179320" y="4899750"/>
                  <a:pt x="2197418" y="4896893"/>
                  <a:pt x="2223136" y="4892130"/>
                </a:cubicBezTo>
                <a:cubicBezTo>
                  <a:pt x="2206944" y="4894988"/>
                  <a:pt x="2190750" y="4898798"/>
                  <a:pt x="2174558" y="4902608"/>
                </a:cubicBezTo>
                <a:cubicBezTo>
                  <a:pt x="2159318" y="4906418"/>
                  <a:pt x="2143124" y="4911180"/>
                  <a:pt x="2127884" y="4915943"/>
                </a:cubicBezTo>
                <a:cubicBezTo>
                  <a:pt x="2120264" y="4917848"/>
                  <a:pt x="2112644" y="4920705"/>
                  <a:pt x="2105024" y="4922611"/>
                </a:cubicBezTo>
                <a:cubicBezTo>
                  <a:pt x="2097404" y="4924516"/>
                  <a:pt x="2089784" y="4927373"/>
                  <a:pt x="2082164" y="4930230"/>
                </a:cubicBezTo>
                <a:cubicBezTo>
                  <a:pt x="2066924" y="4935945"/>
                  <a:pt x="2052638" y="4940708"/>
                  <a:pt x="2037398" y="4946423"/>
                </a:cubicBezTo>
                <a:cubicBezTo>
                  <a:pt x="2023110" y="4953091"/>
                  <a:pt x="2008824" y="4958805"/>
                  <a:pt x="1994536" y="4965473"/>
                </a:cubicBezTo>
                <a:cubicBezTo>
                  <a:pt x="1987868" y="4968330"/>
                  <a:pt x="1980248" y="4971188"/>
                  <a:pt x="1973580" y="4974998"/>
                </a:cubicBezTo>
                <a:lnTo>
                  <a:pt x="1952624" y="4985475"/>
                </a:lnTo>
                <a:cubicBezTo>
                  <a:pt x="1939290" y="4993095"/>
                  <a:pt x="1925004" y="4999763"/>
                  <a:pt x="1911668" y="5007383"/>
                </a:cubicBezTo>
                <a:cubicBezTo>
                  <a:pt x="1899284" y="5015003"/>
                  <a:pt x="1885950" y="5023575"/>
                  <a:pt x="1872616" y="5031195"/>
                </a:cubicBezTo>
                <a:cubicBezTo>
                  <a:pt x="1859280" y="5038816"/>
                  <a:pt x="1846898" y="5048341"/>
                  <a:pt x="1834516" y="5056913"/>
                </a:cubicBezTo>
                <a:cubicBezTo>
                  <a:pt x="1822132" y="5065486"/>
                  <a:pt x="1808798" y="5074058"/>
                  <a:pt x="1797368" y="5083583"/>
                </a:cubicBezTo>
                <a:cubicBezTo>
                  <a:pt x="1773556" y="5102633"/>
                  <a:pt x="1748790" y="5121683"/>
                  <a:pt x="1726884" y="5143591"/>
                </a:cubicBezTo>
                <a:lnTo>
                  <a:pt x="1709738" y="5159783"/>
                </a:lnTo>
                <a:lnTo>
                  <a:pt x="1701164" y="5167403"/>
                </a:lnTo>
                <a:lnTo>
                  <a:pt x="1693544" y="5175975"/>
                </a:lnTo>
                <a:cubicBezTo>
                  <a:pt x="1683068" y="5187405"/>
                  <a:pt x="1672590" y="5198836"/>
                  <a:pt x="1662112" y="5210266"/>
                </a:cubicBezTo>
                <a:cubicBezTo>
                  <a:pt x="1656398" y="5215980"/>
                  <a:pt x="1651636" y="5222648"/>
                  <a:pt x="1646872" y="5228363"/>
                </a:cubicBezTo>
                <a:cubicBezTo>
                  <a:pt x="1641158" y="5235030"/>
                  <a:pt x="1636396" y="5240745"/>
                  <a:pt x="1631632" y="5247413"/>
                </a:cubicBezTo>
                <a:cubicBezTo>
                  <a:pt x="1625918" y="5254080"/>
                  <a:pt x="1621156" y="5259795"/>
                  <a:pt x="1616392" y="5266463"/>
                </a:cubicBezTo>
                <a:cubicBezTo>
                  <a:pt x="1610678" y="5273130"/>
                  <a:pt x="1606868" y="5279798"/>
                  <a:pt x="1602104" y="5286466"/>
                </a:cubicBezTo>
                <a:cubicBezTo>
                  <a:pt x="1630680" y="5245508"/>
                  <a:pt x="1604010" y="5275988"/>
                  <a:pt x="1597344" y="5283608"/>
                </a:cubicBezTo>
                <a:cubicBezTo>
                  <a:pt x="1601152" y="5277893"/>
                  <a:pt x="1604964" y="5272178"/>
                  <a:pt x="1608772" y="5267416"/>
                </a:cubicBezTo>
                <a:cubicBezTo>
                  <a:pt x="1612584" y="5262653"/>
                  <a:pt x="1616392" y="5257891"/>
                  <a:pt x="1620204" y="5253128"/>
                </a:cubicBezTo>
                <a:cubicBezTo>
                  <a:pt x="1627824" y="5243603"/>
                  <a:pt x="1634490" y="5235983"/>
                  <a:pt x="1640204" y="5228363"/>
                </a:cubicBezTo>
                <a:cubicBezTo>
                  <a:pt x="1651636" y="5213123"/>
                  <a:pt x="1663064" y="5201693"/>
                  <a:pt x="1671638" y="5192168"/>
                </a:cubicBezTo>
                <a:cubicBezTo>
                  <a:pt x="1680210" y="5182643"/>
                  <a:pt x="1687830" y="5175023"/>
                  <a:pt x="1693544" y="5168355"/>
                </a:cubicBezTo>
                <a:cubicBezTo>
                  <a:pt x="1699260" y="5160736"/>
                  <a:pt x="1704976" y="5155973"/>
                  <a:pt x="1709738" y="5151211"/>
                </a:cubicBezTo>
                <a:cubicBezTo>
                  <a:pt x="1719264" y="5141686"/>
                  <a:pt x="1727836" y="5133113"/>
                  <a:pt x="1740218" y="5119778"/>
                </a:cubicBezTo>
                <a:cubicBezTo>
                  <a:pt x="1745932" y="5113111"/>
                  <a:pt x="1754504" y="5106443"/>
                  <a:pt x="1764984" y="5097870"/>
                </a:cubicBezTo>
                <a:cubicBezTo>
                  <a:pt x="1775460" y="5089298"/>
                  <a:pt x="1786890" y="5077868"/>
                  <a:pt x="1803084" y="5066438"/>
                </a:cubicBezTo>
                <a:cubicBezTo>
                  <a:pt x="1792604" y="5073105"/>
                  <a:pt x="1771650" y="5090250"/>
                  <a:pt x="1744028" y="5111205"/>
                </a:cubicBezTo>
                <a:cubicBezTo>
                  <a:pt x="1731644" y="5122636"/>
                  <a:pt x="1717358" y="5135018"/>
                  <a:pt x="1702118" y="5149305"/>
                </a:cubicBezTo>
                <a:cubicBezTo>
                  <a:pt x="1698308" y="5152163"/>
                  <a:pt x="1694498" y="5155973"/>
                  <a:pt x="1690688" y="5159783"/>
                </a:cubicBezTo>
                <a:cubicBezTo>
                  <a:pt x="1687830" y="5163593"/>
                  <a:pt x="1684020" y="5167403"/>
                  <a:pt x="1680210" y="5171213"/>
                </a:cubicBezTo>
                <a:cubicBezTo>
                  <a:pt x="1673544" y="5178833"/>
                  <a:pt x="1665924" y="5187405"/>
                  <a:pt x="1658304" y="5195025"/>
                </a:cubicBezTo>
                <a:lnTo>
                  <a:pt x="1646872" y="5207408"/>
                </a:lnTo>
                <a:cubicBezTo>
                  <a:pt x="1643064" y="5211218"/>
                  <a:pt x="1640204" y="5215980"/>
                  <a:pt x="1636396" y="5219791"/>
                </a:cubicBezTo>
                <a:cubicBezTo>
                  <a:pt x="1629728" y="5228363"/>
                  <a:pt x="1623060" y="5236936"/>
                  <a:pt x="1616392" y="5245508"/>
                </a:cubicBezTo>
                <a:cubicBezTo>
                  <a:pt x="1602104" y="5262653"/>
                  <a:pt x="1591628" y="5280750"/>
                  <a:pt x="1580198" y="5296943"/>
                </a:cubicBezTo>
                <a:cubicBezTo>
                  <a:pt x="1575436" y="5305516"/>
                  <a:pt x="1569720" y="5313136"/>
                  <a:pt x="1564958" y="5320755"/>
                </a:cubicBezTo>
                <a:cubicBezTo>
                  <a:pt x="1560196" y="5329328"/>
                  <a:pt x="1556384" y="5336948"/>
                  <a:pt x="1552576" y="5343616"/>
                </a:cubicBezTo>
                <a:cubicBezTo>
                  <a:pt x="1544956" y="5357903"/>
                  <a:pt x="1538288" y="5370286"/>
                  <a:pt x="1533524" y="5379811"/>
                </a:cubicBezTo>
                <a:lnTo>
                  <a:pt x="1555432" y="5344568"/>
                </a:lnTo>
                <a:cubicBezTo>
                  <a:pt x="1563052" y="5333138"/>
                  <a:pt x="1569720" y="5320755"/>
                  <a:pt x="1578292" y="5310278"/>
                </a:cubicBezTo>
                <a:cubicBezTo>
                  <a:pt x="1570672" y="5322661"/>
                  <a:pt x="1564958" y="5335043"/>
                  <a:pt x="1558290" y="5348378"/>
                </a:cubicBezTo>
                <a:cubicBezTo>
                  <a:pt x="1551624" y="5361713"/>
                  <a:pt x="1544956" y="5374095"/>
                  <a:pt x="1539240" y="5387430"/>
                </a:cubicBezTo>
                <a:cubicBezTo>
                  <a:pt x="1528764" y="5405528"/>
                  <a:pt x="1527810" y="5406480"/>
                  <a:pt x="1527810" y="5403623"/>
                </a:cubicBezTo>
                <a:cubicBezTo>
                  <a:pt x="1523048" y="5418863"/>
                  <a:pt x="1501140" y="5466488"/>
                  <a:pt x="1477328" y="5524591"/>
                </a:cubicBezTo>
                <a:cubicBezTo>
                  <a:pt x="1449704" y="5592218"/>
                  <a:pt x="1419224" y="5671275"/>
                  <a:pt x="1389698" y="5731283"/>
                </a:cubicBezTo>
                <a:cubicBezTo>
                  <a:pt x="1398270" y="5712233"/>
                  <a:pt x="1398270" y="5706518"/>
                  <a:pt x="1396364" y="5709375"/>
                </a:cubicBezTo>
                <a:cubicBezTo>
                  <a:pt x="1394460" y="5711280"/>
                  <a:pt x="1389698" y="5720805"/>
                  <a:pt x="1383984" y="5729378"/>
                </a:cubicBezTo>
                <a:cubicBezTo>
                  <a:pt x="1373504" y="5745570"/>
                  <a:pt x="1364932" y="5759858"/>
                  <a:pt x="1388744" y="5707470"/>
                </a:cubicBezTo>
                <a:cubicBezTo>
                  <a:pt x="1432560" y="5612220"/>
                  <a:pt x="1466850" y="5505541"/>
                  <a:pt x="1518284" y="5400766"/>
                </a:cubicBezTo>
                <a:lnTo>
                  <a:pt x="1527810" y="5380763"/>
                </a:lnTo>
                <a:cubicBezTo>
                  <a:pt x="1531620" y="5375048"/>
                  <a:pt x="1535430" y="5368380"/>
                  <a:pt x="1539240" y="5361713"/>
                </a:cubicBezTo>
                <a:lnTo>
                  <a:pt x="1561148" y="5322661"/>
                </a:lnTo>
                <a:cubicBezTo>
                  <a:pt x="1568768" y="5310278"/>
                  <a:pt x="1577340" y="5297895"/>
                  <a:pt x="1585912" y="5285513"/>
                </a:cubicBezTo>
                <a:cubicBezTo>
                  <a:pt x="1594484" y="5273130"/>
                  <a:pt x="1602104" y="5260748"/>
                  <a:pt x="1611630" y="5249318"/>
                </a:cubicBezTo>
                <a:lnTo>
                  <a:pt x="1639252" y="5214075"/>
                </a:lnTo>
                <a:cubicBezTo>
                  <a:pt x="1643064" y="5207408"/>
                  <a:pt x="1648778" y="5202645"/>
                  <a:pt x="1653540" y="5196930"/>
                </a:cubicBezTo>
                <a:lnTo>
                  <a:pt x="1668780" y="5180738"/>
                </a:lnTo>
                <a:lnTo>
                  <a:pt x="1684020" y="5164545"/>
                </a:lnTo>
                <a:lnTo>
                  <a:pt x="1691640" y="5155973"/>
                </a:lnTo>
                <a:lnTo>
                  <a:pt x="1699260" y="5148353"/>
                </a:lnTo>
                <a:lnTo>
                  <a:pt x="1731644" y="5117873"/>
                </a:lnTo>
                <a:cubicBezTo>
                  <a:pt x="1733550" y="5115016"/>
                  <a:pt x="1735456" y="5113111"/>
                  <a:pt x="1739264" y="5109300"/>
                </a:cubicBezTo>
                <a:lnTo>
                  <a:pt x="1740656" y="5108008"/>
                </a:lnTo>
                <a:lnTo>
                  <a:pt x="1823562" y="5043578"/>
                </a:lnTo>
                <a:cubicBezTo>
                  <a:pt x="1852374" y="5023337"/>
                  <a:pt x="1882140" y="5004525"/>
                  <a:pt x="1912620" y="4987380"/>
                </a:cubicBezTo>
                <a:cubicBezTo>
                  <a:pt x="1944052" y="4973093"/>
                  <a:pt x="1960244" y="4965473"/>
                  <a:pt x="1969770" y="4961663"/>
                </a:cubicBezTo>
                <a:cubicBezTo>
                  <a:pt x="1980248" y="4957853"/>
                  <a:pt x="1983104" y="4957853"/>
                  <a:pt x="1986916" y="4956900"/>
                </a:cubicBezTo>
                <a:cubicBezTo>
                  <a:pt x="1990724" y="4955948"/>
                  <a:pt x="1996440" y="4954043"/>
                  <a:pt x="2011680" y="4948328"/>
                </a:cubicBezTo>
                <a:cubicBezTo>
                  <a:pt x="2015490" y="4946423"/>
                  <a:pt x="2020252" y="4944518"/>
                  <a:pt x="2025016" y="4942613"/>
                </a:cubicBezTo>
                <a:cubicBezTo>
                  <a:pt x="2029778" y="4940708"/>
                  <a:pt x="2036444" y="4937850"/>
                  <a:pt x="2043112" y="4935945"/>
                </a:cubicBezTo>
                <a:cubicBezTo>
                  <a:pt x="2056448" y="4931183"/>
                  <a:pt x="2074544" y="4925468"/>
                  <a:pt x="2096452" y="4917848"/>
                </a:cubicBezTo>
                <a:cubicBezTo>
                  <a:pt x="2101216" y="4913086"/>
                  <a:pt x="2081212" y="4919753"/>
                  <a:pt x="2052638" y="4926420"/>
                </a:cubicBezTo>
                <a:cubicBezTo>
                  <a:pt x="2074544" y="4918800"/>
                  <a:pt x="2096452" y="4910228"/>
                  <a:pt x="2119312" y="4904513"/>
                </a:cubicBezTo>
                <a:cubicBezTo>
                  <a:pt x="2142172" y="4898798"/>
                  <a:pt x="2165032" y="4891178"/>
                  <a:pt x="2187892" y="4887368"/>
                </a:cubicBezTo>
                <a:lnTo>
                  <a:pt x="2178368" y="4891178"/>
                </a:lnTo>
                <a:cubicBezTo>
                  <a:pt x="2197418" y="4887368"/>
                  <a:pt x="2216468" y="4882605"/>
                  <a:pt x="2235518" y="4878795"/>
                </a:cubicBezTo>
                <a:close/>
                <a:moveTo>
                  <a:pt x="3543430" y="4736219"/>
                </a:moveTo>
                <a:lnTo>
                  <a:pt x="3542676" y="4737289"/>
                </a:lnTo>
                <a:cubicBezTo>
                  <a:pt x="3540504" y="4739790"/>
                  <a:pt x="3537110" y="4743302"/>
                  <a:pt x="3531872" y="4748303"/>
                </a:cubicBezTo>
                <a:close/>
                <a:moveTo>
                  <a:pt x="3938588" y="4474935"/>
                </a:moveTo>
                <a:cubicBezTo>
                  <a:pt x="3923348" y="4495890"/>
                  <a:pt x="3906204" y="4516845"/>
                  <a:pt x="3890010" y="4536848"/>
                </a:cubicBezTo>
                <a:lnTo>
                  <a:pt x="3884296" y="4542562"/>
                </a:lnTo>
                <a:cubicBezTo>
                  <a:pt x="3902392" y="4520655"/>
                  <a:pt x="3921442" y="4497795"/>
                  <a:pt x="3938588" y="4474935"/>
                </a:cubicBezTo>
                <a:close/>
                <a:moveTo>
                  <a:pt x="3933826" y="4428262"/>
                </a:moveTo>
                <a:cubicBezTo>
                  <a:pt x="3927158" y="4438740"/>
                  <a:pt x="3911918" y="4459695"/>
                  <a:pt x="3893820" y="4481602"/>
                </a:cubicBezTo>
                <a:cubicBezTo>
                  <a:pt x="3876676" y="4502557"/>
                  <a:pt x="3856674" y="4524465"/>
                  <a:pt x="3842386" y="4537800"/>
                </a:cubicBezTo>
                <a:cubicBezTo>
                  <a:pt x="3872866" y="4503510"/>
                  <a:pt x="3881440" y="4493032"/>
                  <a:pt x="3890012" y="4483507"/>
                </a:cubicBezTo>
                <a:cubicBezTo>
                  <a:pt x="3894774" y="4477792"/>
                  <a:pt x="3898584" y="4473030"/>
                  <a:pt x="3905252" y="4465410"/>
                </a:cubicBezTo>
                <a:cubicBezTo>
                  <a:pt x="3911918" y="4456837"/>
                  <a:pt x="3920492" y="4446360"/>
                  <a:pt x="3933826" y="4428262"/>
                </a:cubicBezTo>
                <a:close/>
                <a:moveTo>
                  <a:pt x="4039908" y="4261932"/>
                </a:moveTo>
                <a:cubicBezTo>
                  <a:pt x="4040504" y="4260861"/>
                  <a:pt x="4040504" y="4261575"/>
                  <a:pt x="4040504" y="4263480"/>
                </a:cubicBezTo>
                <a:cubicBezTo>
                  <a:pt x="4040504" y="4271100"/>
                  <a:pt x="4032884" y="4294913"/>
                  <a:pt x="4039552" y="4281578"/>
                </a:cubicBezTo>
                <a:cubicBezTo>
                  <a:pt x="4026216" y="4313011"/>
                  <a:pt x="4010024" y="4347300"/>
                  <a:pt x="3991928" y="4377780"/>
                </a:cubicBezTo>
                <a:cubicBezTo>
                  <a:pt x="3973830" y="4408261"/>
                  <a:pt x="3954780" y="4435883"/>
                  <a:pt x="3938588" y="4455886"/>
                </a:cubicBezTo>
                <a:cubicBezTo>
                  <a:pt x="3927158" y="4473983"/>
                  <a:pt x="3908108" y="4499700"/>
                  <a:pt x="3883342" y="4531133"/>
                </a:cubicBezTo>
                <a:cubicBezTo>
                  <a:pt x="3860484" y="4559708"/>
                  <a:pt x="3831908" y="4590188"/>
                  <a:pt x="3804284" y="4619715"/>
                </a:cubicBezTo>
                <a:lnTo>
                  <a:pt x="3802686" y="4620362"/>
                </a:lnTo>
                <a:lnTo>
                  <a:pt x="3788092" y="4634955"/>
                </a:lnTo>
                <a:lnTo>
                  <a:pt x="3801440" y="4620867"/>
                </a:lnTo>
                <a:lnTo>
                  <a:pt x="3798882" y="4621903"/>
                </a:lnTo>
                <a:cubicBezTo>
                  <a:pt x="3785174" y="4633289"/>
                  <a:pt x="3752848" y="4665436"/>
                  <a:pt x="3758564" y="4656863"/>
                </a:cubicBezTo>
                <a:cubicBezTo>
                  <a:pt x="3716656" y="4699725"/>
                  <a:pt x="3664268" y="4753065"/>
                  <a:pt x="3609976" y="4801643"/>
                </a:cubicBezTo>
                <a:cubicBezTo>
                  <a:pt x="3556636" y="4850220"/>
                  <a:pt x="3500438" y="4894988"/>
                  <a:pt x="3458528" y="4925468"/>
                </a:cubicBezTo>
                <a:lnTo>
                  <a:pt x="3493770" y="4901655"/>
                </a:lnTo>
                <a:cubicBezTo>
                  <a:pt x="3478530" y="4912133"/>
                  <a:pt x="3467100" y="4920705"/>
                  <a:pt x="3457576" y="4927373"/>
                </a:cubicBezTo>
                <a:cubicBezTo>
                  <a:pt x="3449004" y="4934041"/>
                  <a:pt x="3441382" y="4938803"/>
                  <a:pt x="3435668" y="4942613"/>
                </a:cubicBezTo>
                <a:cubicBezTo>
                  <a:pt x="3425190" y="4950233"/>
                  <a:pt x="3420428" y="4954043"/>
                  <a:pt x="3417570" y="4956900"/>
                </a:cubicBezTo>
                <a:cubicBezTo>
                  <a:pt x="3413760" y="4959758"/>
                  <a:pt x="3411856" y="4961663"/>
                  <a:pt x="3405188" y="4966425"/>
                </a:cubicBezTo>
                <a:cubicBezTo>
                  <a:pt x="3398520" y="4971188"/>
                  <a:pt x="3387090" y="4978808"/>
                  <a:pt x="3364230" y="4991191"/>
                </a:cubicBezTo>
                <a:lnTo>
                  <a:pt x="3360420" y="4982618"/>
                </a:lnTo>
                <a:cubicBezTo>
                  <a:pt x="3329940" y="4999763"/>
                  <a:pt x="3296604" y="5015955"/>
                  <a:pt x="3264216" y="5027386"/>
                </a:cubicBezTo>
                <a:cubicBezTo>
                  <a:pt x="3231832" y="5039768"/>
                  <a:pt x="3201352" y="5047388"/>
                  <a:pt x="3177540" y="5053103"/>
                </a:cubicBezTo>
                <a:cubicBezTo>
                  <a:pt x="3176588" y="5050245"/>
                  <a:pt x="3197542" y="5042625"/>
                  <a:pt x="3231832" y="5033100"/>
                </a:cubicBezTo>
                <a:cubicBezTo>
                  <a:pt x="3264216" y="5020718"/>
                  <a:pt x="3310890" y="5005478"/>
                  <a:pt x="3356610" y="4980713"/>
                </a:cubicBezTo>
                <a:cubicBezTo>
                  <a:pt x="3403282" y="4956900"/>
                  <a:pt x="3449956" y="4927373"/>
                  <a:pt x="3490912" y="4896893"/>
                </a:cubicBezTo>
                <a:cubicBezTo>
                  <a:pt x="3530916" y="4866413"/>
                  <a:pt x="3565208" y="4835933"/>
                  <a:pt x="3587116" y="4813073"/>
                </a:cubicBezTo>
                <a:cubicBezTo>
                  <a:pt x="3596640" y="4805453"/>
                  <a:pt x="3603308" y="4800690"/>
                  <a:pt x="3615690" y="4790213"/>
                </a:cubicBezTo>
                <a:cubicBezTo>
                  <a:pt x="3627120" y="4779736"/>
                  <a:pt x="3644264" y="4764495"/>
                  <a:pt x="3672840" y="4736873"/>
                </a:cubicBezTo>
                <a:cubicBezTo>
                  <a:pt x="3667124" y="4735920"/>
                  <a:pt x="3707130" y="4695915"/>
                  <a:pt x="3755708" y="4644480"/>
                </a:cubicBezTo>
                <a:cubicBezTo>
                  <a:pt x="3804284" y="4593998"/>
                  <a:pt x="3864292" y="4532086"/>
                  <a:pt x="3898584" y="4488270"/>
                </a:cubicBezTo>
                <a:cubicBezTo>
                  <a:pt x="3914776" y="4469220"/>
                  <a:pt x="3900488" y="4487318"/>
                  <a:pt x="3887152" y="4504463"/>
                </a:cubicBezTo>
                <a:cubicBezTo>
                  <a:pt x="3873816" y="4521608"/>
                  <a:pt x="3860484" y="4538753"/>
                  <a:pt x="3878580" y="4519703"/>
                </a:cubicBezTo>
                <a:cubicBezTo>
                  <a:pt x="3907156" y="4486365"/>
                  <a:pt x="3927158" y="4459695"/>
                  <a:pt x="3946208" y="4431120"/>
                </a:cubicBezTo>
                <a:cubicBezTo>
                  <a:pt x="3965258" y="4402545"/>
                  <a:pt x="3985260" y="4372065"/>
                  <a:pt x="4010978" y="4325393"/>
                </a:cubicBezTo>
                <a:cubicBezTo>
                  <a:pt x="4005264" y="4336823"/>
                  <a:pt x="4010024" y="4329203"/>
                  <a:pt x="4004310" y="4341586"/>
                </a:cubicBezTo>
                <a:cubicBezTo>
                  <a:pt x="4013836" y="4323488"/>
                  <a:pt x="4020504" y="4308248"/>
                  <a:pt x="4025264" y="4296818"/>
                </a:cubicBezTo>
                <a:cubicBezTo>
                  <a:pt x="4030028" y="4284436"/>
                  <a:pt x="4033838" y="4276815"/>
                  <a:pt x="4035742" y="4271100"/>
                </a:cubicBezTo>
                <a:cubicBezTo>
                  <a:pt x="4038124" y="4265862"/>
                  <a:pt x="4039314" y="4263004"/>
                  <a:pt x="4039908" y="4261932"/>
                </a:cubicBezTo>
                <a:close/>
                <a:moveTo>
                  <a:pt x="982980" y="4261575"/>
                </a:moveTo>
                <a:lnTo>
                  <a:pt x="943928" y="4309200"/>
                </a:lnTo>
                <a:lnTo>
                  <a:pt x="945832" y="4305390"/>
                </a:lnTo>
                <a:cubicBezTo>
                  <a:pt x="936308" y="4318725"/>
                  <a:pt x="914400" y="4341585"/>
                  <a:pt x="892492" y="4363493"/>
                </a:cubicBezTo>
                <a:cubicBezTo>
                  <a:pt x="870586" y="4384448"/>
                  <a:pt x="847724" y="4405403"/>
                  <a:pt x="837248" y="4416833"/>
                </a:cubicBezTo>
                <a:lnTo>
                  <a:pt x="837270" y="4416811"/>
                </a:lnTo>
                <a:lnTo>
                  <a:pt x="864872" y="4388258"/>
                </a:lnTo>
                <a:cubicBezTo>
                  <a:pt x="877252" y="4376828"/>
                  <a:pt x="891540" y="4362540"/>
                  <a:pt x="905828" y="4347300"/>
                </a:cubicBezTo>
                <a:cubicBezTo>
                  <a:pt x="913448" y="4339680"/>
                  <a:pt x="920116" y="4332060"/>
                  <a:pt x="927736" y="4324440"/>
                </a:cubicBezTo>
                <a:cubicBezTo>
                  <a:pt x="935356" y="4316820"/>
                  <a:pt x="942024" y="4309200"/>
                  <a:pt x="948690" y="4301580"/>
                </a:cubicBezTo>
                <a:cubicBezTo>
                  <a:pt x="961072" y="4286340"/>
                  <a:pt x="973456" y="4272053"/>
                  <a:pt x="982980" y="4261575"/>
                </a:cubicBezTo>
                <a:close/>
                <a:moveTo>
                  <a:pt x="3967164" y="4118700"/>
                </a:moveTo>
                <a:cubicBezTo>
                  <a:pt x="3966212" y="4123463"/>
                  <a:pt x="3966212" y="4128225"/>
                  <a:pt x="3965258" y="4132988"/>
                </a:cubicBezTo>
                <a:cubicBezTo>
                  <a:pt x="3964304" y="4136798"/>
                  <a:pt x="3964304" y="4141560"/>
                  <a:pt x="3962400" y="4149180"/>
                </a:cubicBezTo>
                <a:cubicBezTo>
                  <a:pt x="3959544" y="4170135"/>
                  <a:pt x="3955732" y="4188233"/>
                  <a:pt x="3954780" y="4194900"/>
                </a:cubicBezTo>
                <a:cubicBezTo>
                  <a:pt x="3953828" y="4200615"/>
                  <a:pt x="3956686" y="4195853"/>
                  <a:pt x="3965258" y="4168230"/>
                </a:cubicBezTo>
                <a:cubicBezTo>
                  <a:pt x="3959544" y="4190138"/>
                  <a:pt x="3952876" y="4213950"/>
                  <a:pt x="3944304" y="4235858"/>
                </a:cubicBezTo>
                <a:cubicBezTo>
                  <a:pt x="3935730" y="4257765"/>
                  <a:pt x="3925252" y="4279673"/>
                  <a:pt x="3915728" y="4297770"/>
                </a:cubicBezTo>
                <a:cubicBezTo>
                  <a:pt x="3895726" y="4333965"/>
                  <a:pt x="3877628" y="4359683"/>
                  <a:pt x="3881438" y="4359683"/>
                </a:cubicBezTo>
                <a:cubicBezTo>
                  <a:pt x="3894772" y="4342538"/>
                  <a:pt x="3910966" y="4322535"/>
                  <a:pt x="3930016" y="4287293"/>
                </a:cubicBezTo>
                <a:cubicBezTo>
                  <a:pt x="3898584" y="4347300"/>
                  <a:pt x="3871912" y="4383495"/>
                  <a:pt x="3845244" y="4418738"/>
                </a:cubicBezTo>
                <a:cubicBezTo>
                  <a:pt x="3817620" y="4453980"/>
                  <a:pt x="3789046" y="4487318"/>
                  <a:pt x="3741420" y="4536848"/>
                </a:cubicBezTo>
                <a:cubicBezTo>
                  <a:pt x="3752852" y="4524465"/>
                  <a:pt x="3770948" y="4503510"/>
                  <a:pt x="3789998" y="4481603"/>
                </a:cubicBezTo>
                <a:cubicBezTo>
                  <a:pt x="3809048" y="4458743"/>
                  <a:pt x="3828098" y="4434930"/>
                  <a:pt x="3842386" y="4414928"/>
                </a:cubicBezTo>
                <a:cubicBezTo>
                  <a:pt x="3850004" y="4404450"/>
                  <a:pt x="3855720" y="4395878"/>
                  <a:pt x="3860484" y="4389210"/>
                </a:cubicBezTo>
                <a:cubicBezTo>
                  <a:pt x="3864292" y="4382543"/>
                  <a:pt x="3867152" y="4377780"/>
                  <a:pt x="3868104" y="4375875"/>
                </a:cubicBezTo>
                <a:cubicBezTo>
                  <a:pt x="3870008" y="4371113"/>
                  <a:pt x="3863340" y="4378733"/>
                  <a:pt x="3842386" y="4403498"/>
                </a:cubicBezTo>
                <a:cubicBezTo>
                  <a:pt x="3824288" y="4430168"/>
                  <a:pt x="3805238" y="4456838"/>
                  <a:pt x="3784284" y="4483508"/>
                </a:cubicBezTo>
                <a:cubicBezTo>
                  <a:pt x="3753804" y="4513988"/>
                  <a:pt x="3799524" y="4462553"/>
                  <a:pt x="3809048" y="4449218"/>
                </a:cubicBezTo>
                <a:cubicBezTo>
                  <a:pt x="3806192" y="4451123"/>
                  <a:pt x="3783330" y="4474935"/>
                  <a:pt x="3758566" y="4500653"/>
                </a:cubicBezTo>
                <a:cubicBezTo>
                  <a:pt x="3733800" y="4526370"/>
                  <a:pt x="3706178" y="4554945"/>
                  <a:pt x="3698558" y="4565423"/>
                </a:cubicBezTo>
                <a:cubicBezTo>
                  <a:pt x="3708084" y="4558755"/>
                  <a:pt x="3767138" y="4496843"/>
                  <a:pt x="3720466" y="4551135"/>
                </a:cubicBezTo>
                <a:lnTo>
                  <a:pt x="3543430" y="4736219"/>
                </a:lnTo>
                <a:lnTo>
                  <a:pt x="3546158" y="4732348"/>
                </a:lnTo>
                <a:cubicBezTo>
                  <a:pt x="3546872" y="4730443"/>
                  <a:pt x="3545204" y="4730682"/>
                  <a:pt x="3546158" y="4729253"/>
                </a:cubicBezTo>
                <a:cubicBezTo>
                  <a:pt x="3524252" y="4748303"/>
                  <a:pt x="3509964" y="4762590"/>
                  <a:pt x="3493772" y="4777830"/>
                </a:cubicBezTo>
                <a:cubicBezTo>
                  <a:pt x="3485198" y="4785450"/>
                  <a:pt x="3476626" y="4794023"/>
                  <a:pt x="3465196" y="4802595"/>
                </a:cubicBezTo>
                <a:cubicBezTo>
                  <a:pt x="3454718" y="4811168"/>
                  <a:pt x="3441384" y="4821645"/>
                  <a:pt x="3424238" y="4833075"/>
                </a:cubicBezTo>
                <a:cubicBezTo>
                  <a:pt x="3452812" y="4810215"/>
                  <a:pt x="3480436" y="4785450"/>
                  <a:pt x="3507104" y="4760685"/>
                </a:cubicBezTo>
                <a:cubicBezTo>
                  <a:pt x="3462338" y="4800690"/>
                  <a:pt x="3430904" y="4822598"/>
                  <a:pt x="3408046" y="4838790"/>
                </a:cubicBezTo>
                <a:cubicBezTo>
                  <a:pt x="3397568" y="4847363"/>
                  <a:pt x="3388044" y="4852125"/>
                  <a:pt x="3379472" y="4857840"/>
                </a:cubicBezTo>
                <a:cubicBezTo>
                  <a:pt x="3371852" y="4863555"/>
                  <a:pt x="3364230" y="4868318"/>
                  <a:pt x="3357564" y="4872128"/>
                </a:cubicBezTo>
                <a:cubicBezTo>
                  <a:pt x="3349944" y="4875938"/>
                  <a:pt x="3343276" y="4879748"/>
                  <a:pt x="3335656" y="4884510"/>
                </a:cubicBezTo>
                <a:cubicBezTo>
                  <a:pt x="3331846" y="4887368"/>
                  <a:pt x="3328036" y="4889273"/>
                  <a:pt x="3323272" y="4892130"/>
                </a:cubicBezTo>
                <a:cubicBezTo>
                  <a:pt x="3319464" y="4894035"/>
                  <a:pt x="3314700" y="4896893"/>
                  <a:pt x="3308986" y="4899750"/>
                </a:cubicBezTo>
                <a:cubicBezTo>
                  <a:pt x="3298508" y="4905465"/>
                  <a:pt x="3286126" y="4913085"/>
                  <a:pt x="3269932" y="4919753"/>
                </a:cubicBezTo>
                <a:cubicBezTo>
                  <a:pt x="3261360" y="4923563"/>
                  <a:pt x="3252788" y="4927373"/>
                  <a:pt x="3243264" y="4932135"/>
                </a:cubicBezTo>
                <a:cubicBezTo>
                  <a:pt x="3233738" y="4935945"/>
                  <a:pt x="3222308" y="4939755"/>
                  <a:pt x="3210878" y="4944518"/>
                </a:cubicBezTo>
                <a:lnTo>
                  <a:pt x="3214688" y="4942613"/>
                </a:lnTo>
                <a:cubicBezTo>
                  <a:pt x="3179446" y="4954043"/>
                  <a:pt x="3131820" y="4967378"/>
                  <a:pt x="3082292" y="4971188"/>
                </a:cubicBezTo>
                <a:cubicBezTo>
                  <a:pt x="3032760" y="4975950"/>
                  <a:pt x="2983230" y="4973093"/>
                  <a:pt x="2948940" y="4972140"/>
                </a:cubicBezTo>
                <a:lnTo>
                  <a:pt x="2951798" y="4967378"/>
                </a:lnTo>
                <a:cubicBezTo>
                  <a:pt x="2927986" y="4967378"/>
                  <a:pt x="2911792" y="4966425"/>
                  <a:pt x="2899412" y="4964520"/>
                </a:cubicBezTo>
                <a:cubicBezTo>
                  <a:pt x="2887028" y="4963568"/>
                  <a:pt x="2877504" y="4961663"/>
                  <a:pt x="2866072" y="4958805"/>
                </a:cubicBezTo>
                <a:cubicBezTo>
                  <a:pt x="2843212" y="4953090"/>
                  <a:pt x="2814638" y="4946423"/>
                  <a:pt x="2737486" y="4931182"/>
                </a:cubicBezTo>
                <a:lnTo>
                  <a:pt x="2762252" y="4935945"/>
                </a:lnTo>
                <a:cubicBezTo>
                  <a:pt x="2666048" y="4915943"/>
                  <a:pt x="2711768" y="4922610"/>
                  <a:pt x="2718436" y="4920705"/>
                </a:cubicBezTo>
                <a:cubicBezTo>
                  <a:pt x="2645092" y="4903560"/>
                  <a:pt x="2600326" y="4897845"/>
                  <a:pt x="2554604" y="4893082"/>
                </a:cubicBezTo>
                <a:cubicBezTo>
                  <a:pt x="2531744" y="4890225"/>
                  <a:pt x="2508886" y="4889273"/>
                  <a:pt x="2481264" y="4886415"/>
                </a:cubicBezTo>
                <a:cubicBezTo>
                  <a:pt x="2467928" y="4886415"/>
                  <a:pt x="2452688" y="4884510"/>
                  <a:pt x="2436496" y="4883557"/>
                </a:cubicBezTo>
                <a:cubicBezTo>
                  <a:pt x="2420304" y="4883557"/>
                  <a:pt x="2401252" y="4882605"/>
                  <a:pt x="2381252" y="4881653"/>
                </a:cubicBezTo>
                <a:cubicBezTo>
                  <a:pt x="2385060" y="4879748"/>
                  <a:pt x="2372678" y="4877843"/>
                  <a:pt x="2361248" y="4876890"/>
                </a:cubicBezTo>
                <a:cubicBezTo>
                  <a:pt x="2349818" y="4875938"/>
                  <a:pt x="2339340" y="4874985"/>
                  <a:pt x="2346960" y="4873080"/>
                </a:cubicBezTo>
                <a:cubicBezTo>
                  <a:pt x="2386966" y="4873080"/>
                  <a:pt x="2452688" y="4875938"/>
                  <a:pt x="2496504" y="4879748"/>
                </a:cubicBezTo>
                <a:cubicBezTo>
                  <a:pt x="2504124" y="4878795"/>
                  <a:pt x="2496504" y="4876890"/>
                  <a:pt x="2483168" y="4874985"/>
                </a:cubicBezTo>
                <a:cubicBezTo>
                  <a:pt x="2469832" y="4873080"/>
                  <a:pt x="2449830" y="4871175"/>
                  <a:pt x="2431732" y="4870223"/>
                </a:cubicBezTo>
                <a:cubicBezTo>
                  <a:pt x="2395538" y="4869270"/>
                  <a:pt x="2367916" y="4868318"/>
                  <a:pt x="2418398" y="4866413"/>
                </a:cubicBezTo>
                <a:cubicBezTo>
                  <a:pt x="2402206" y="4865460"/>
                  <a:pt x="2386012" y="4865460"/>
                  <a:pt x="2369820" y="4864508"/>
                </a:cubicBezTo>
                <a:cubicBezTo>
                  <a:pt x="2353628" y="4864508"/>
                  <a:pt x="2338388" y="4865460"/>
                  <a:pt x="2323148" y="4865460"/>
                </a:cubicBezTo>
                <a:lnTo>
                  <a:pt x="2300288" y="4866413"/>
                </a:lnTo>
                <a:cubicBezTo>
                  <a:pt x="2292668" y="4866413"/>
                  <a:pt x="2285048" y="4867365"/>
                  <a:pt x="2277428" y="4868318"/>
                </a:cubicBezTo>
                <a:cubicBezTo>
                  <a:pt x="2261236" y="4870223"/>
                  <a:pt x="2245996" y="4872128"/>
                  <a:pt x="2229804" y="4874033"/>
                </a:cubicBezTo>
                <a:cubicBezTo>
                  <a:pt x="2243138" y="4872128"/>
                  <a:pt x="2257426" y="4870223"/>
                  <a:pt x="2270760" y="4868318"/>
                </a:cubicBezTo>
                <a:cubicBezTo>
                  <a:pt x="2284096" y="4866413"/>
                  <a:pt x="2297432" y="4863555"/>
                  <a:pt x="2311718" y="4863555"/>
                </a:cubicBezTo>
                <a:cubicBezTo>
                  <a:pt x="2339340" y="4861650"/>
                  <a:pt x="2366964" y="4858793"/>
                  <a:pt x="2394586" y="4860698"/>
                </a:cubicBezTo>
                <a:lnTo>
                  <a:pt x="2436496" y="4861650"/>
                </a:lnTo>
                <a:cubicBezTo>
                  <a:pt x="2449830" y="4862603"/>
                  <a:pt x="2464118" y="4864508"/>
                  <a:pt x="2477452" y="4865460"/>
                </a:cubicBezTo>
                <a:cubicBezTo>
                  <a:pt x="2504124" y="4868318"/>
                  <a:pt x="2530792" y="4871175"/>
                  <a:pt x="2557464" y="4875938"/>
                </a:cubicBezTo>
                <a:cubicBezTo>
                  <a:pt x="2663192" y="4893082"/>
                  <a:pt x="2762252" y="4919753"/>
                  <a:pt x="2858452" y="4936898"/>
                </a:cubicBezTo>
                <a:cubicBezTo>
                  <a:pt x="2907030" y="4945470"/>
                  <a:pt x="2954656" y="4952138"/>
                  <a:pt x="2999424" y="4952138"/>
                </a:cubicBezTo>
                <a:cubicBezTo>
                  <a:pt x="3046096" y="4954043"/>
                  <a:pt x="3091816" y="4951185"/>
                  <a:pt x="3135630" y="4942613"/>
                </a:cubicBezTo>
                <a:cubicBezTo>
                  <a:pt x="3224212" y="4926420"/>
                  <a:pt x="3308986" y="4885463"/>
                  <a:pt x="3388044" y="4833075"/>
                </a:cubicBezTo>
                <a:cubicBezTo>
                  <a:pt x="3386138" y="4833075"/>
                  <a:pt x="3388044" y="4832123"/>
                  <a:pt x="3394712" y="4826408"/>
                </a:cubicBezTo>
                <a:cubicBezTo>
                  <a:pt x="3399472" y="4823550"/>
                  <a:pt x="3407092" y="4819740"/>
                  <a:pt x="3413760" y="4814978"/>
                </a:cubicBezTo>
                <a:cubicBezTo>
                  <a:pt x="3449004" y="4789260"/>
                  <a:pt x="3484246" y="4761638"/>
                  <a:pt x="3517584" y="4731158"/>
                </a:cubicBezTo>
                <a:cubicBezTo>
                  <a:pt x="3550920" y="4701630"/>
                  <a:pt x="3584258" y="4670198"/>
                  <a:pt x="3616644" y="4637813"/>
                </a:cubicBezTo>
                <a:cubicBezTo>
                  <a:pt x="3611880" y="4640670"/>
                  <a:pt x="3630930" y="4621620"/>
                  <a:pt x="3653792" y="4596855"/>
                </a:cubicBezTo>
                <a:cubicBezTo>
                  <a:pt x="3677604" y="4573043"/>
                  <a:pt x="3704272" y="4544468"/>
                  <a:pt x="3716656" y="4530180"/>
                </a:cubicBezTo>
                <a:cubicBezTo>
                  <a:pt x="3687128" y="4563518"/>
                  <a:pt x="3682366" y="4570185"/>
                  <a:pt x="3687128" y="4566375"/>
                </a:cubicBezTo>
                <a:lnTo>
                  <a:pt x="3707130" y="4545420"/>
                </a:lnTo>
                <a:cubicBezTo>
                  <a:pt x="3724276" y="4526370"/>
                  <a:pt x="3741420" y="4508273"/>
                  <a:pt x="3758566" y="4489223"/>
                </a:cubicBezTo>
                <a:cubicBezTo>
                  <a:pt x="3769044" y="4476840"/>
                  <a:pt x="3787140" y="4456838"/>
                  <a:pt x="3806192" y="4434930"/>
                </a:cubicBezTo>
                <a:cubicBezTo>
                  <a:pt x="3825240" y="4413023"/>
                  <a:pt x="3845244" y="4388258"/>
                  <a:pt x="3861436" y="4365398"/>
                </a:cubicBezTo>
                <a:cubicBezTo>
                  <a:pt x="3894772" y="4320630"/>
                  <a:pt x="3911918" y="4284435"/>
                  <a:pt x="3896678" y="4302533"/>
                </a:cubicBezTo>
                <a:cubicBezTo>
                  <a:pt x="3921444" y="4260623"/>
                  <a:pt x="3946208" y="4214903"/>
                  <a:pt x="3960496" y="4138703"/>
                </a:cubicBezTo>
                <a:cubicBezTo>
                  <a:pt x="3963352" y="4131083"/>
                  <a:pt x="3965258" y="4129178"/>
                  <a:pt x="3965258" y="4130130"/>
                </a:cubicBezTo>
                <a:close/>
                <a:moveTo>
                  <a:pt x="4078604" y="4072027"/>
                </a:moveTo>
                <a:lnTo>
                  <a:pt x="4073844" y="4105365"/>
                </a:lnTo>
                <a:cubicBezTo>
                  <a:pt x="4070986" y="4122510"/>
                  <a:pt x="4069080" y="4138702"/>
                  <a:pt x="4066224" y="4155847"/>
                </a:cubicBezTo>
                <a:cubicBezTo>
                  <a:pt x="4070986" y="4128224"/>
                  <a:pt x="4074796" y="4099649"/>
                  <a:pt x="4078604" y="4072027"/>
                </a:cubicBezTo>
                <a:close/>
                <a:moveTo>
                  <a:pt x="3986212" y="4023450"/>
                </a:moveTo>
                <a:cubicBezTo>
                  <a:pt x="3980498" y="4057740"/>
                  <a:pt x="3975736" y="4091078"/>
                  <a:pt x="3970020" y="4122510"/>
                </a:cubicBezTo>
                <a:cubicBezTo>
                  <a:pt x="3971924" y="4101555"/>
                  <a:pt x="3973830" y="4082505"/>
                  <a:pt x="3973830" y="4075838"/>
                </a:cubicBezTo>
                <a:cubicBezTo>
                  <a:pt x="3980498" y="4034880"/>
                  <a:pt x="3983356" y="4023450"/>
                  <a:pt x="3986212" y="4023450"/>
                </a:cubicBezTo>
                <a:close/>
                <a:moveTo>
                  <a:pt x="4027170" y="3831045"/>
                </a:moveTo>
                <a:cubicBezTo>
                  <a:pt x="4024312" y="3839617"/>
                  <a:pt x="4003358" y="3934867"/>
                  <a:pt x="4018598" y="3881527"/>
                </a:cubicBezTo>
                <a:cubicBezTo>
                  <a:pt x="4004310" y="3933915"/>
                  <a:pt x="3996692" y="3987255"/>
                  <a:pt x="3989070" y="4037737"/>
                </a:cubicBezTo>
                <a:cubicBezTo>
                  <a:pt x="3986212" y="4041548"/>
                  <a:pt x="3987166" y="4022498"/>
                  <a:pt x="3986212" y="4022498"/>
                </a:cubicBezTo>
                <a:cubicBezTo>
                  <a:pt x="3990976" y="3992017"/>
                  <a:pt x="3995738" y="3959633"/>
                  <a:pt x="4002404" y="3927248"/>
                </a:cubicBezTo>
                <a:lnTo>
                  <a:pt x="4013836" y="3878670"/>
                </a:lnTo>
                <a:cubicBezTo>
                  <a:pt x="4015740" y="3871050"/>
                  <a:pt x="4017644" y="3862477"/>
                  <a:pt x="4019552" y="3854858"/>
                </a:cubicBezTo>
                <a:close/>
                <a:moveTo>
                  <a:pt x="4194376" y="3649423"/>
                </a:moveTo>
                <a:lnTo>
                  <a:pt x="4184452" y="3670907"/>
                </a:lnTo>
                <a:cubicBezTo>
                  <a:pt x="4179808" y="3680551"/>
                  <a:pt x="4174806" y="3690552"/>
                  <a:pt x="4170044" y="3699601"/>
                </a:cubicBezTo>
                <a:cubicBezTo>
                  <a:pt x="4174808" y="3689123"/>
                  <a:pt x="4180524" y="3677693"/>
                  <a:pt x="4186238" y="3665311"/>
                </a:cubicBezTo>
                <a:close/>
                <a:moveTo>
                  <a:pt x="4249104" y="3593873"/>
                </a:moveTo>
                <a:cubicBezTo>
                  <a:pt x="4212908" y="3669120"/>
                  <a:pt x="4183380" y="3746273"/>
                  <a:pt x="4162424" y="3824378"/>
                </a:cubicBezTo>
                <a:cubicBezTo>
                  <a:pt x="4156710" y="3844380"/>
                  <a:pt x="4152900" y="3863430"/>
                  <a:pt x="4148138" y="3883433"/>
                </a:cubicBezTo>
                <a:cubicBezTo>
                  <a:pt x="4143376" y="3902483"/>
                  <a:pt x="4141470" y="3922486"/>
                  <a:pt x="4137660" y="3942488"/>
                </a:cubicBezTo>
                <a:cubicBezTo>
                  <a:pt x="4130992" y="3981540"/>
                  <a:pt x="4128136" y="4022498"/>
                  <a:pt x="4124324" y="4065361"/>
                </a:cubicBezTo>
                <a:cubicBezTo>
                  <a:pt x="4121468" y="4092983"/>
                  <a:pt x="4116704" y="4129178"/>
                  <a:pt x="4109084" y="4169183"/>
                </a:cubicBezTo>
                <a:cubicBezTo>
                  <a:pt x="4100512" y="4209188"/>
                  <a:pt x="4089084" y="4253955"/>
                  <a:pt x="4070984" y="4296818"/>
                </a:cubicBezTo>
                <a:cubicBezTo>
                  <a:pt x="4052888" y="4339680"/>
                  <a:pt x="4030980" y="4377780"/>
                  <a:pt x="4010978" y="4410165"/>
                </a:cubicBezTo>
                <a:cubicBezTo>
                  <a:pt x="3990976" y="4442550"/>
                  <a:pt x="3971924" y="4468268"/>
                  <a:pt x="3959544" y="4486365"/>
                </a:cubicBezTo>
                <a:cubicBezTo>
                  <a:pt x="3981450" y="4451123"/>
                  <a:pt x="3938588" y="4503511"/>
                  <a:pt x="3881438" y="4568280"/>
                </a:cubicBezTo>
                <a:cubicBezTo>
                  <a:pt x="3870008" y="4581615"/>
                  <a:pt x="3890964" y="4560661"/>
                  <a:pt x="3902392" y="4549230"/>
                </a:cubicBezTo>
                <a:cubicBezTo>
                  <a:pt x="3877628" y="4575900"/>
                  <a:pt x="3849052" y="4605428"/>
                  <a:pt x="3820478" y="4634003"/>
                </a:cubicBezTo>
                <a:cubicBezTo>
                  <a:pt x="3791904" y="4662578"/>
                  <a:pt x="3762376" y="4693058"/>
                  <a:pt x="3733800" y="4721633"/>
                </a:cubicBezTo>
                <a:cubicBezTo>
                  <a:pt x="3675698" y="4779736"/>
                  <a:pt x="3620452" y="4832123"/>
                  <a:pt x="3587116" y="4865461"/>
                </a:cubicBezTo>
                <a:cubicBezTo>
                  <a:pt x="3603308" y="4848315"/>
                  <a:pt x="3618548" y="4832123"/>
                  <a:pt x="3633788" y="4814978"/>
                </a:cubicBezTo>
                <a:cubicBezTo>
                  <a:pt x="3590924" y="4855936"/>
                  <a:pt x="3554730" y="4887368"/>
                  <a:pt x="3519488" y="4914991"/>
                </a:cubicBezTo>
                <a:cubicBezTo>
                  <a:pt x="3501392" y="4929278"/>
                  <a:pt x="3484244" y="4941661"/>
                  <a:pt x="3468052" y="4954043"/>
                </a:cubicBezTo>
                <a:cubicBezTo>
                  <a:pt x="3459480" y="4960711"/>
                  <a:pt x="3450908" y="4966425"/>
                  <a:pt x="3442336" y="4972141"/>
                </a:cubicBezTo>
                <a:cubicBezTo>
                  <a:pt x="3433764" y="4977855"/>
                  <a:pt x="3425192" y="4983570"/>
                  <a:pt x="3416618" y="4989286"/>
                </a:cubicBezTo>
                <a:cubicBezTo>
                  <a:pt x="3418524" y="4988333"/>
                  <a:pt x="3425192" y="4983570"/>
                  <a:pt x="3430904" y="4979761"/>
                </a:cubicBezTo>
                <a:cubicBezTo>
                  <a:pt x="3436620" y="4974998"/>
                  <a:pt x="3441384" y="4972141"/>
                  <a:pt x="3439478" y="4972141"/>
                </a:cubicBezTo>
                <a:cubicBezTo>
                  <a:pt x="3423284" y="4981666"/>
                  <a:pt x="3406140" y="4990238"/>
                  <a:pt x="3389948" y="4999763"/>
                </a:cubicBezTo>
                <a:cubicBezTo>
                  <a:pt x="3373756" y="5009288"/>
                  <a:pt x="3355658" y="5017861"/>
                  <a:pt x="3338512" y="5027386"/>
                </a:cubicBezTo>
                <a:cubicBezTo>
                  <a:pt x="3320416" y="5035005"/>
                  <a:pt x="3303270" y="5043578"/>
                  <a:pt x="3285172" y="5051198"/>
                </a:cubicBezTo>
                <a:cubicBezTo>
                  <a:pt x="3267076" y="5057866"/>
                  <a:pt x="3248978" y="5065486"/>
                  <a:pt x="3231832" y="5069295"/>
                </a:cubicBezTo>
                <a:cubicBezTo>
                  <a:pt x="3249930" y="5063580"/>
                  <a:pt x="3267076" y="5056913"/>
                  <a:pt x="3284220" y="5050245"/>
                </a:cubicBezTo>
                <a:cubicBezTo>
                  <a:pt x="3288984" y="5048341"/>
                  <a:pt x="3273744" y="5053103"/>
                  <a:pt x="3253740" y="5059770"/>
                </a:cubicBezTo>
                <a:cubicBezTo>
                  <a:pt x="3248978" y="5061675"/>
                  <a:pt x="3243264" y="5063580"/>
                  <a:pt x="3237548" y="5065486"/>
                </a:cubicBezTo>
                <a:cubicBezTo>
                  <a:pt x="3231832" y="5067391"/>
                  <a:pt x="3226118" y="5068343"/>
                  <a:pt x="3220404" y="5070248"/>
                </a:cubicBezTo>
                <a:cubicBezTo>
                  <a:pt x="3208972" y="5073105"/>
                  <a:pt x="3197544" y="5075963"/>
                  <a:pt x="3188970" y="5078820"/>
                </a:cubicBezTo>
                <a:cubicBezTo>
                  <a:pt x="3176588" y="5081678"/>
                  <a:pt x="3160396" y="5085488"/>
                  <a:pt x="3145156" y="5088345"/>
                </a:cubicBezTo>
                <a:cubicBezTo>
                  <a:pt x="3136584" y="5090250"/>
                  <a:pt x="3128964" y="5091203"/>
                  <a:pt x="3122296" y="5092155"/>
                </a:cubicBezTo>
                <a:cubicBezTo>
                  <a:pt x="3114676" y="5093108"/>
                  <a:pt x="3108960" y="5094061"/>
                  <a:pt x="3103244" y="5095013"/>
                </a:cubicBezTo>
                <a:cubicBezTo>
                  <a:pt x="3097768" y="5095966"/>
                  <a:pt x="3093482" y="5096799"/>
                  <a:pt x="3090878" y="5097454"/>
                </a:cubicBezTo>
                <a:lnTo>
                  <a:pt x="3088816" y="5098693"/>
                </a:lnTo>
                <a:lnTo>
                  <a:pt x="3026092" y="5101680"/>
                </a:lnTo>
                <a:cubicBezTo>
                  <a:pt x="3024188" y="5101680"/>
                  <a:pt x="3026092" y="5101680"/>
                  <a:pt x="3029904" y="5102633"/>
                </a:cubicBezTo>
                <a:cubicBezTo>
                  <a:pt x="3020378" y="5101680"/>
                  <a:pt x="3007996" y="5101680"/>
                  <a:pt x="2994660" y="5100728"/>
                </a:cubicBezTo>
                <a:cubicBezTo>
                  <a:pt x="2971800" y="5097870"/>
                  <a:pt x="2946084" y="5096918"/>
                  <a:pt x="2922270" y="5093108"/>
                </a:cubicBezTo>
                <a:cubicBezTo>
                  <a:pt x="2874644" y="5086441"/>
                  <a:pt x="2835592" y="5077868"/>
                  <a:pt x="2842260" y="5075963"/>
                </a:cubicBezTo>
                <a:cubicBezTo>
                  <a:pt x="2857500" y="5078820"/>
                  <a:pt x="2868930" y="5078820"/>
                  <a:pt x="2878456" y="5079773"/>
                </a:cubicBezTo>
                <a:cubicBezTo>
                  <a:pt x="2887980" y="5080725"/>
                  <a:pt x="2896552" y="5081678"/>
                  <a:pt x="2906078" y="5081678"/>
                </a:cubicBezTo>
                <a:cubicBezTo>
                  <a:pt x="2916556" y="5081678"/>
                  <a:pt x="2927984" y="5082630"/>
                  <a:pt x="2943224" y="5083583"/>
                </a:cubicBezTo>
                <a:cubicBezTo>
                  <a:pt x="2950844" y="5083583"/>
                  <a:pt x="2960370" y="5083583"/>
                  <a:pt x="2970848" y="5084536"/>
                </a:cubicBezTo>
                <a:cubicBezTo>
                  <a:pt x="2981324" y="5084536"/>
                  <a:pt x="2992756" y="5085488"/>
                  <a:pt x="3007044" y="5085488"/>
                </a:cubicBezTo>
                <a:cubicBezTo>
                  <a:pt x="3018472" y="5086441"/>
                  <a:pt x="3030856" y="5088345"/>
                  <a:pt x="3045144" y="5088345"/>
                </a:cubicBezTo>
                <a:cubicBezTo>
                  <a:pt x="3059430" y="5088345"/>
                  <a:pt x="3074670" y="5088345"/>
                  <a:pt x="3089910" y="5087393"/>
                </a:cubicBezTo>
                <a:cubicBezTo>
                  <a:pt x="3106104" y="5085488"/>
                  <a:pt x="3122296" y="5084536"/>
                  <a:pt x="3139440" y="5081678"/>
                </a:cubicBezTo>
                <a:cubicBezTo>
                  <a:pt x="3156584" y="5078820"/>
                  <a:pt x="3173730" y="5075963"/>
                  <a:pt x="3191828" y="5071200"/>
                </a:cubicBezTo>
                <a:cubicBezTo>
                  <a:pt x="3264218" y="5053103"/>
                  <a:pt x="3337560" y="5019766"/>
                  <a:pt x="3404236" y="4981666"/>
                </a:cubicBezTo>
                <a:cubicBezTo>
                  <a:pt x="3421380" y="4970236"/>
                  <a:pt x="3425192" y="4965473"/>
                  <a:pt x="3435668" y="4957853"/>
                </a:cubicBezTo>
                <a:cubicBezTo>
                  <a:pt x="3440430" y="4954043"/>
                  <a:pt x="3447098" y="4949280"/>
                  <a:pt x="3457576" y="4942613"/>
                </a:cubicBezTo>
                <a:cubicBezTo>
                  <a:pt x="3467100" y="4934993"/>
                  <a:pt x="3481388" y="4925468"/>
                  <a:pt x="3500438" y="4911180"/>
                </a:cubicBezTo>
                <a:cubicBezTo>
                  <a:pt x="3496628" y="4915943"/>
                  <a:pt x="3486150" y="4925468"/>
                  <a:pt x="3471864" y="4935945"/>
                </a:cubicBezTo>
                <a:cubicBezTo>
                  <a:pt x="3457576" y="4947375"/>
                  <a:pt x="3440430" y="4958805"/>
                  <a:pt x="3426144" y="4968330"/>
                </a:cubicBezTo>
                <a:cubicBezTo>
                  <a:pt x="3397568" y="4987380"/>
                  <a:pt x="3379470" y="4998811"/>
                  <a:pt x="3422332" y="4977855"/>
                </a:cubicBezTo>
                <a:cubicBezTo>
                  <a:pt x="3457576" y="4956900"/>
                  <a:pt x="3504248" y="4926420"/>
                  <a:pt x="3541396" y="4894988"/>
                </a:cubicBezTo>
                <a:cubicBezTo>
                  <a:pt x="3560444" y="4879748"/>
                  <a:pt x="3577592" y="4864508"/>
                  <a:pt x="3590924" y="4851173"/>
                </a:cubicBezTo>
                <a:cubicBezTo>
                  <a:pt x="3604260" y="4837838"/>
                  <a:pt x="3614738" y="4827361"/>
                  <a:pt x="3619500" y="4820693"/>
                </a:cubicBezTo>
                <a:cubicBezTo>
                  <a:pt x="3576638" y="4859746"/>
                  <a:pt x="3553778" y="4876890"/>
                  <a:pt x="3544252" y="4883558"/>
                </a:cubicBezTo>
                <a:cubicBezTo>
                  <a:pt x="3534728" y="4890225"/>
                  <a:pt x="3536632" y="4886416"/>
                  <a:pt x="3538538" y="4882605"/>
                </a:cubicBezTo>
                <a:cubicBezTo>
                  <a:pt x="3540444" y="4878795"/>
                  <a:pt x="3542348" y="4874986"/>
                  <a:pt x="3532824" y="4881653"/>
                </a:cubicBezTo>
                <a:cubicBezTo>
                  <a:pt x="3523298" y="4887368"/>
                  <a:pt x="3502344" y="4904513"/>
                  <a:pt x="3453766" y="4938803"/>
                </a:cubicBezTo>
                <a:cubicBezTo>
                  <a:pt x="3464244" y="4931183"/>
                  <a:pt x="3473768" y="4923563"/>
                  <a:pt x="3482340" y="4916895"/>
                </a:cubicBezTo>
                <a:cubicBezTo>
                  <a:pt x="3491866" y="4909275"/>
                  <a:pt x="3500438" y="4902608"/>
                  <a:pt x="3509010" y="4894988"/>
                </a:cubicBezTo>
                <a:cubicBezTo>
                  <a:pt x="3518536" y="4887368"/>
                  <a:pt x="3528060" y="4878795"/>
                  <a:pt x="3539492" y="4869271"/>
                </a:cubicBezTo>
                <a:cubicBezTo>
                  <a:pt x="3549968" y="4859746"/>
                  <a:pt x="3563304" y="4848315"/>
                  <a:pt x="3578544" y="4834980"/>
                </a:cubicBezTo>
                <a:cubicBezTo>
                  <a:pt x="3604260" y="4813073"/>
                  <a:pt x="3607118" y="4812121"/>
                  <a:pt x="3599498" y="4819740"/>
                </a:cubicBezTo>
                <a:cubicBezTo>
                  <a:pt x="3591878" y="4827361"/>
                  <a:pt x="3575684" y="4844505"/>
                  <a:pt x="3561398" y="4856888"/>
                </a:cubicBezTo>
                <a:cubicBezTo>
                  <a:pt x="3548064" y="4869271"/>
                  <a:pt x="3537584" y="4879748"/>
                  <a:pt x="3545204" y="4874033"/>
                </a:cubicBezTo>
                <a:cubicBezTo>
                  <a:pt x="3551872" y="4868318"/>
                  <a:pt x="3578544" y="4849268"/>
                  <a:pt x="3631884" y="4799738"/>
                </a:cubicBezTo>
                <a:lnTo>
                  <a:pt x="3644266" y="4774973"/>
                </a:lnTo>
                <a:cubicBezTo>
                  <a:pt x="3691892" y="4731158"/>
                  <a:pt x="3751898" y="4669246"/>
                  <a:pt x="3786188" y="4634003"/>
                </a:cubicBezTo>
                <a:cubicBezTo>
                  <a:pt x="3731896" y="4691153"/>
                  <a:pt x="3678556" y="4746398"/>
                  <a:pt x="3652838" y="4777830"/>
                </a:cubicBezTo>
                <a:cubicBezTo>
                  <a:pt x="3691892" y="4742588"/>
                  <a:pt x="3747136" y="4685438"/>
                  <a:pt x="3793808" y="4637813"/>
                </a:cubicBezTo>
                <a:cubicBezTo>
                  <a:pt x="3840480" y="4590188"/>
                  <a:pt x="3879532" y="4549230"/>
                  <a:pt x="3884296" y="4546373"/>
                </a:cubicBezTo>
                <a:cubicBezTo>
                  <a:pt x="3929064" y="4493033"/>
                  <a:pt x="3968116" y="4439693"/>
                  <a:pt x="3998596" y="4383495"/>
                </a:cubicBezTo>
                <a:cubicBezTo>
                  <a:pt x="4013836" y="4355873"/>
                  <a:pt x="4027170" y="4326345"/>
                  <a:pt x="4038600" y="4296818"/>
                </a:cubicBezTo>
                <a:cubicBezTo>
                  <a:pt x="4050030" y="4267290"/>
                  <a:pt x="4058604" y="4236811"/>
                  <a:pt x="4064318" y="4206330"/>
                </a:cubicBezTo>
                <a:cubicBezTo>
                  <a:pt x="4076700" y="4146323"/>
                  <a:pt x="4082416" y="4086315"/>
                  <a:pt x="4089084" y="4024403"/>
                </a:cubicBezTo>
                <a:cubicBezTo>
                  <a:pt x="4092892" y="3993923"/>
                  <a:pt x="4096704" y="3962490"/>
                  <a:pt x="4103370" y="3931058"/>
                </a:cubicBezTo>
                <a:cubicBezTo>
                  <a:pt x="4107180" y="3914865"/>
                  <a:pt x="4110038" y="3898673"/>
                  <a:pt x="4113848" y="3882480"/>
                </a:cubicBezTo>
                <a:cubicBezTo>
                  <a:pt x="4118610" y="3866288"/>
                  <a:pt x="4123372" y="3850095"/>
                  <a:pt x="4128136" y="3832950"/>
                </a:cubicBezTo>
                <a:cubicBezTo>
                  <a:pt x="4131944" y="3819615"/>
                  <a:pt x="4136708" y="3808186"/>
                  <a:pt x="4140518" y="3798661"/>
                </a:cubicBezTo>
                <a:cubicBezTo>
                  <a:pt x="4144328" y="3789136"/>
                  <a:pt x="4147184" y="3781515"/>
                  <a:pt x="4150044" y="3774848"/>
                </a:cubicBezTo>
                <a:cubicBezTo>
                  <a:pt x="4155758" y="3761513"/>
                  <a:pt x="4159568" y="3754845"/>
                  <a:pt x="4161472" y="3752940"/>
                </a:cubicBezTo>
                <a:cubicBezTo>
                  <a:pt x="4165284" y="3749130"/>
                  <a:pt x="4161472" y="3763418"/>
                  <a:pt x="4155758" y="3785325"/>
                </a:cubicBezTo>
                <a:cubicBezTo>
                  <a:pt x="4164330" y="3758655"/>
                  <a:pt x="4173856" y="3740558"/>
                  <a:pt x="4178618" y="3726270"/>
                </a:cubicBezTo>
                <a:cubicBezTo>
                  <a:pt x="4183380" y="3712936"/>
                  <a:pt x="4187192" y="3703411"/>
                  <a:pt x="4190048" y="3695790"/>
                </a:cubicBezTo>
                <a:cubicBezTo>
                  <a:pt x="4195764" y="3680550"/>
                  <a:pt x="4198620" y="3668168"/>
                  <a:pt x="4215766" y="3632925"/>
                </a:cubicBezTo>
                <a:cubicBezTo>
                  <a:pt x="4200524" y="3669120"/>
                  <a:pt x="4195764" y="3682455"/>
                  <a:pt x="4197668" y="3681503"/>
                </a:cubicBezTo>
                <a:cubicBezTo>
                  <a:pt x="4200524" y="3680550"/>
                  <a:pt x="4209098" y="3665311"/>
                  <a:pt x="4222432" y="3646261"/>
                </a:cubicBezTo>
                <a:cubicBezTo>
                  <a:pt x="4231958" y="3628163"/>
                  <a:pt x="4240530" y="3611018"/>
                  <a:pt x="4249104" y="3593873"/>
                </a:cubicBezTo>
                <a:close/>
                <a:moveTo>
                  <a:pt x="4281488" y="3530055"/>
                </a:moveTo>
                <a:cubicBezTo>
                  <a:pt x="4270058" y="3551010"/>
                  <a:pt x="4259580" y="3572918"/>
                  <a:pt x="4249104" y="3593873"/>
                </a:cubicBezTo>
                <a:cubicBezTo>
                  <a:pt x="4261484" y="3568155"/>
                  <a:pt x="4273868" y="3546248"/>
                  <a:pt x="4281488" y="3530055"/>
                </a:cubicBezTo>
                <a:close/>
                <a:moveTo>
                  <a:pt x="4270058" y="3514815"/>
                </a:moveTo>
                <a:cubicBezTo>
                  <a:pt x="4261484" y="3530055"/>
                  <a:pt x="4255770" y="3540533"/>
                  <a:pt x="4248152" y="3555773"/>
                </a:cubicBezTo>
                <a:cubicBezTo>
                  <a:pt x="4243388" y="3562440"/>
                  <a:pt x="4246244" y="3556725"/>
                  <a:pt x="4251960" y="3546248"/>
                </a:cubicBezTo>
                <a:cubicBezTo>
                  <a:pt x="4258628" y="3534818"/>
                  <a:pt x="4264344" y="3523387"/>
                  <a:pt x="4270058" y="3514815"/>
                </a:cubicBezTo>
                <a:close/>
                <a:moveTo>
                  <a:pt x="4290298" y="3505053"/>
                </a:moveTo>
                <a:cubicBezTo>
                  <a:pt x="4291490" y="3504100"/>
                  <a:pt x="4291966" y="3504338"/>
                  <a:pt x="4291966" y="3505290"/>
                </a:cubicBezTo>
                <a:cubicBezTo>
                  <a:pt x="4288156" y="3510053"/>
                  <a:pt x="4285298" y="3514815"/>
                  <a:pt x="4281488" y="3520530"/>
                </a:cubicBezTo>
                <a:lnTo>
                  <a:pt x="4284344" y="3511958"/>
                </a:lnTo>
                <a:cubicBezTo>
                  <a:pt x="4287202" y="3508148"/>
                  <a:pt x="4289108" y="3506005"/>
                  <a:pt x="4290298" y="3505053"/>
                </a:cubicBezTo>
                <a:close/>
                <a:moveTo>
                  <a:pt x="4308158" y="3483383"/>
                </a:moveTo>
                <a:lnTo>
                  <a:pt x="4281488" y="3530055"/>
                </a:lnTo>
                <a:cubicBezTo>
                  <a:pt x="4288156" y="3516721"/>
                  <a:pt x="4291966" y="3508148"/>
                  <a:pt x="4292918" y="3506243"/>
                </a:cubicBezTo>
                <a:cubicBezTo>
                  <a:pt x="4298632" y="3497671"/>
                  <a:pt x="4303396" y="3490050"/>
                  <a:pt x="4308158" y="3483383"/>
                </a:cubicBezTo>
                <a:close/>
                <a:moveTo>
                  <a:pt x="1436372" y="3453855"/>
                </a:moveTo>
                <a:cubicBezTo>
                  <a:pt x="1407796" y="3542437"/>
                  <a:pt x="1408748" y="3549105"/>
                  <a:pt x="1407796" y="3559583"/>
                </a:cubicBezTo>
                <a:cubicBezTo>
                  <a:pt x="1406844" y="3569108"/>
                  <a:pt x="1405892" y="3584348"/>
                  <a:pt x="1369696" y="3673883"/>
                </a:cubicBezTo>
                <a:cubicBezTo>
                  <a:pt x="1371600" y="3669120"/>
                  <a:pt x="1371600" y="3666262"/>
                  <a:pt x="1372552" y="3664358"/>
                </a:cubicBezTo>
                <a:cubicBezTo>
                  <a:pt x="1373506" y="3660548"/>
                  <a:pt x="1373506" y="3659595"/>
                  <a:pt x="1373506" y="3657690"/>
                </a:cubicBezTo>
                <a:cubicBezTo>
                  <a:pt x="1362076" y="3684360"/>
                  <a:pt x="1327786" y="3760560"/>
                  <a:pt x="1308736" y="3799612"/>
                </a:cubicBezTo>
                <a:lnTo>
                  <a:pt x="1311594" y="3790087"/>
                </a:lnTo>
                <a:cubicBezTo>
                  <a:pt x="1298258" y="3818662"/>
                  <a:pt x="1281114" y="3845333"/>
                  <a:pt x="1265872" y="3872955"/>
                </a:cubicBezTo>
                <a:cubicBezTo>
                  <a:pt x="1258252" y="3887243"/>
                  <a:pt x="1248728" y="3899625"/>
                  <a:pt x="1238252" y="3914865"/>
                </a:cubicBezTo>
                <a:lnTo>
                  <a:pt x="1211580" y="3953918"/>
                </a:lnTo>
                <a:cubicBezTo>
                  <a:pt x="1214438" y="3945345"/>
                  <a:pt x="1223012" y="3932962"/>
                  <a:pt x="1232536" y="3917723"/>
                </a:cubicBezTo>
                <a:cubicBezTo>
                  <a:pt x="1243014" y="3902483"/>
                  <a:pt x="1255396" y="3884385"/>
                  <a:pt x="1265872" y="3866287"/>
                </a:cubicBezTo>
                <a:cubicBezTo>
                  <a:pt x="1277304" y="3848190"/>
                  <a:pt x="1287780" y="3830093"/>
                  <a:pt x="1296352" y="3814852"/>
                </a:cubicBezTo>
                <a:cubicBezTo>
                  <a:pt x="1303972" y="3799612"/>
                  <a:pt x="1309688" y="3786277"/>
                  <a:pt x="1311594" y="3779610"/>
                </a:cubicBezTo>
                <a:lnTo>
                  <a:pt x="1299212" y="3802470"/>
                </a:lnTo>
                <a:cubicBezTo>
                  <a:pt x="1295400" y="3810090"/>
                  <a:pt x="1291592" y="3817710"/>
                  <a:pt x="1286828" y="3825330"/>
                </a:cubicBezTo>
                <a:lnTo>
                  <a:pt x="1260158" y="3870098"/>
                </a:lnTo>
                <a:lnTo>
                  <a:pt x="1281114" y="3831998"/>
                </a:lnTo>
                <a:cubicBezTo>
                  <a:pt x="1284924" y="3825330"/>
                  <a:pt x="1288732" y="3819615"/>
                  <a:pt x="1291592" y="3812948"/>
                </a:cubicBezTo>
                <a:lnTo>
                  <a:pt x="1301116" y="3792945"/>
                </a:lnTo>
                <a:lnTo>
                  <a:pt x="1320166" y="3753893"/>
                </a:lnTo>
                <a:cubicBezTo>
                  <a:pt x="1326832" y="3740558"/>
                  <a:pt x="1331596" y="3727223"/>
                  <a:pt x="1337312" y="3713887"/>
                </a:cubicBezTo>
                <a:cubicBezTo>
                  <a:pt x="1311594" y="3777705"/>
                  <a:pt x="1343026" y="3721508"/>
                  <a:pt x="1363028" y="3664358"/>
                </a:cubicBezTo>
                <a:cubicBezTo>
                  <a:pt x="1362076" y="3656737"/>
                  <a:pt x="1363028" y="3652927"/>
                  <a:pt x="1367792" y="3640545"/>
                </a:cubicBezTo>
                <a:cubicBezTo>
                  <a:pt x="1372552" y="3628162"/>
                  <a:pt x="1382078" y="3606255"/>
                  <a:pt x="1395414" y="3561487"/>
                </a:cubicBezTo>
                <a:cubicBezTo>
                  <a:pt x="1392556" y="3569108"/>
                  <a:pt x="1395414" y="3564345"/>
                  <a:pt x="1401128" y="3551962"/>
                </a:cubicBezTo>
                <a:cubicBezTo>
                  <a:pt x="1406844" y="3539580"/>
                  <a:pt x="1414464" y="3519577"/>
                  <a:pt x="1421132" y="3497670"/>
                </a:cubicBezTo>
                <a:cubicBezTo>
                  <a:pt x="1428752" y="3478620"/>
                  <a:pt x="1432560" y="3465285"/>
                  <a:pt x="1436372" y="3453855"/>
                </a:cubicBezTo>
                <a:close/>
                <a:moveTo>
                  <a:pt x="4462464" y="3246210"/>
                </a:moveTo>
                <a:lnTo>
                  <a:pt x="4432936" y="3287167"/>
                </a:lnTo>
                <a:cubicBezTo>
                  <a:pt x="4404360" y="3322410"/>
                  <a:pt x="4376738" y="3358605"/>
                  <a:pt x="4351020" y="3395752"/>
                </a:cubicBezTo>
                <a:cubicBezTo>
                  <a:pt x="4391978" y="3335745"/>
                  <a:pt x="4430078" y="3287167"/>
                  <a:pt x="4462464" y="3246210"/>
                </a:cubicBezTo>
                <a:close/>
                <a:moveTo>
                  <a:pt x="4481166" y="3107607"/>
                </a:moveTo>
                <a:lnTo>
                  <a:pt x="4476752" y="3112861"/>
                </a:lnTo>
                <a:cubicBezTo>
                  <a:pt x="4474728" y="3115242"/>
                  <a:pt x="4474386" y="3115629"/>
                  <a:pt x="4475320" y="3114515"/>
                </a:cubicBezTo>
                <a:close/>
                <a:moveTo>
                  <a:pt x="4608196" y="3102383"/>
                </a:moveTo>
                <a:cubicBezTo>
                  <a:pt x="4527232" y="3193823"/>
                  <a:pt x="4448176" y="3285263"/>
                  <a:pt x="4375784" y="3382418"/>
                </a:cubicBezTo>
                <a:cubicBezTo>
                  <a:pt x="4377690" y="3378608"/>
                  <a:pt x="4380548" y="3372893"/>
                  <a:pt x="4391024" y="3357653"/>
                </a:cubicBezTo>
                <a:cubicBezTo>
                  <a:pt x="4341496" y="3424328"/>
                  <a:pt x="4352924" y="3417661"/>
                  <a:pt x="4307204" y="3482430"/>
                </a:cubicBezTo>
                <a:cubicBezTo>
                  <a:pt x="4346258" y="3415755"/>
                  <a:pt x="4388168" y="3350986"/>
                  <a:pt x="4432936" y="3287168"/>
                </a:cubicBezTo>
                <a:lnTo>
                  <a:pt x="4437698" y="3281453"/>
                </a:lnTo>
                <a:cubicBezTo>
                  <a:pt x="4421504" y="3303361"/>
                  <a:pt x="4424364" y="3304313"/>
                  <a:pt x="4436744" y="3291930"/>
                </a:cubicBezTo>
                <a:cubicBezTo>
                  <a:pt x="4449128" y="3278596"/>
                  <a:pt x="4471988" y="3251925"/>
                  <a:pt x="4497704" y="3218588"/>
                </a:cubicBezTo>
                <a:lnTo>
                  <a:pt x="4488180" y="3233828"/>
                </a:lnTo>
                <a:cubicBezTo>
                  <a:pt x="4504372" y="3210968"/>
                  <a:pt x="4552950" y="3151913"/>
                  <a:pt x="4572952" y="3132863"/>
                </a:cubicBezTo>
                <a:cubicBezTo>
                  <a:pt x="4527232" y="3187155"/>
                  <a:pt x="4598670" y="3110003"/>
                  <a:pt x="4608196" y="3102383"/>
                </a:cubicBezTo>
                <a:close/>
                <a:moveTo>
                  <a:pt x="4530092" y="3083332"/>
                </a:moveTo>
                <a:cubicBezTo>
                  <a:pt x="4531044" y="3082380"/>
                  <a:pt x="4531044" y="3083332"/>
                  <a:pt x="4531044" y="3083332"/>
                </a:cubicBezTo>
                <a:cubicBezTo>
                  <a:pt x="4525328" y="3090952"/>
                  <a:pt x="4518660" y="3099525"/>
                  <a:pt x="4511040" y="3109050"/>
                </a:cubicBezTo>
                <a:cubicBezTo>
                  <a:pt x="4510088" y="3109050"/>
                  <a:pt x="4510088" y="3110002"/>
                  <a:pt x="4510088" y="3110002"/>
                </a:cubicBezTo>
                <a:close/>
                <a:moveTo>
                  <a:pt x="1576806" y="3008889"/>
                </a:moveTo>
                <a:cubicBezTo>
                  <a:pt x="1577162" y="3011300"/>
                  <a:pt x="1569482" y="3033803"/>
                  <a:pt x="1560196" y="3059520"/>
                </a:cubicBezTo>
                <a:cubicBezTo>
                  <a:pt x="1553528" y="3076665"/>
                  <a:pt x="1547812" y="3095715"/>
                  <a:pt x="1543052" y="3110955"/>
                </a:cubicBezTo>
                <a:cubicBezTo>
                  <a:pt x="1538288" y="3126195"/>
                  <a:pt x="1535432" y="3138577"/>
                  <a:pt x="1535432" y="3142387"/>
                </a:cubicBezTo>
                <a:cubicBezTo>
                  <a:pt x="1542098" y="3123337"/>
                  <a:pt x="1549718" y="3100477"/>
                  <a:pt x="1553528" y="3088095"/>
                </a:cubicBezTo>
                <a:cubicBezTo>
                  <a:pt x="1564958" y="3058567"/>
                  <a:pt x="1564006" y="3066187"/>
                  <a:pt x="1559244" y="3081427"/>
                </a:cubicBezTo>
                <a:cubicBezTo>
                  <a:pt x="1555432" y="3096667"/>
                  <a:pt x="1548764" y="3119527"/>
                  <a:pt x="1549718" y="3120480"/>
                </a:cubicBezTo>
                <a:cubicBezTo>
                  <a:pt x="1543052" y="3140482"/>
                  <a:pt x="1535432" y="3160485"/>
                  <a:pt x="1528764" y="3181440"/>
                </a:cubicBezTo>
                <a:cubicBezTo>
                  <a:pt x="1521144" y="3202395"/>
                  <a:pt x="1514476" y="3222397"/>
                  <a:pt x="1507808" y="3243352"/>
                </a:cubicBezTo>
                <a:lnTo>
                  <a:pt x="1491616" y="3319552"/>
                </a:lnTo>
                <a:cubicBezTo>
                  <a:pt x="1539240" y="3183345"/>
                  <a:pt x="1496378" y="3309075"/>
                  <a:pt x="1524952" y="3240495"/>
                </a:cubicBezTo>
                <a:cubicBezTo>
                  <a:pt x="1503998" y="3296692"/>
                  <a:pt x="1464944" y="3442425"/>
                  <a:pt x="1442086" y="3487192"/>
                </a:cubicBezTo>
                <a:cubicBezTo>
                  <a:pt x="1448752" y="3461475"/>
                  <a:pt x="1455420" y="3436710"/>
                  <a:pt x="1461136" y="3411945"/>
                </a:cubicBezTo>
                <a:lnTo>
                  <a:pt x="1479232" y="3337650"/>
                </a:lnTo>
                <a:cubicBezTo>
                  <a:pt x="1469708" y="3369082"/>
                  <a:pt x="1461136" y="3395752"/>
                  <a:pt x="1453516" y="3425280"/>
                </a:cubicBezTo>
                <a:lnTo>
                  <a:pt x="1443990" y="3428137"/>
                </a:lnTo>
                <a:cubicBezTo>
                  <a:pt x="1442086" y="3436710"/>
                  <a:pt x="1439228" y="3443377"/>
                  <a:pt x="1437324" y="3450997"/>
                </a:cubicBezTo>
                <a:cubicBezTo>
                  <a:pt x="1446848" y="3416707"/>
                  <a:pt x="1444944" y="3411945"/>
                  <a:pt x="1452564" y="3384322"/>
                </a:cubicBezTo>
                <a:cubicBezTo>
                  <a:pt x="1467804" y="3342412"/>
                  <a:pt x="1487806" y="3276690"/>
                  <a:pt x="1517332" y="3187155"/>
                </a:cubicBezTo>
                <a:cubicBezTo>
                  <a:pt x="1524952" y="3155722"/>
                  <a:pt x="1530668" y="3137625"/>
                  <a:pt x="1538288" y="3113812"/>
                </a:cubicBezTo>
                <a:cubicBezTo>
                  <a:pt x="1542098" y="3101430"/>
                  <a:pt x="1545908" y="3089047"/>
                  <a:pt x="1551624" y="3072855"/>
                </a:cubicBezTo>
                <a:cubicBezTo>
                  <a:pt x="1558290" y="3056662"/>
                  <a:pt x="1564958" y="3037612"/>
                  <a:pt x="1573532" y="3013800"/>
                </a:cubicBezTo>
                <a:cubicBezTo>
                  <a:pt x="1575674" y="3009514"/>
                  <a:pt x="1576686" y="3008085"/>
                  <a:pt x="1576806" y="3008889"/>
                </a:cubicBezTo>
                <a:close/>
                <a:moveTo>
                  <a:pt x="1614488" y="2945220"/>
                </a:moveTo>
                <a:lnTo>
                  <a:pt x="1614464" y="2945360"/>
                </a:lnTo>
                <a:lnTo>
                  <a:pt x="1614226" y="2945827"/>
                </a:lnTo>
                <a:close/>
                <a:moveTo>
                  <a:pt x="1581150" y="2880450"/>
                </a:moveTo>
                <a:cubicBezTo>
                  <a:pt x="1579244" y="2889975"/>
                  <a:pt x="1573530" y="2904263"/>
                  <a:pt x="1566864" y="2921408"/>
                </a:cubicBezTo>
                <a:cubicBezTo>
                  <a:pt x="1560196" y="2938553"/>
                  <a:pt x="1552576" y="2957603"/>
                  <a:pt x="1544956" y="2975700"/>
                </a:cubicBezTo>
                <a:cubicBezTo>
                  <a:pt x="1530668" y="3011895"/>
                  <a:pt x="1521144" y="3040470"/>
                  <a:pt x="1530668" y="3029040"/>
                </a:cubicBezTo>
                <a:cubicBezTo>
                  <a:pt x="1537336" y="3011895"/>
                  <a:pt x="1542098" y="2997608"/>
                  <a:pt x="1547812" y="2984273"/>
                </a:cubicBezTo>
                <a:cubicBezTo>
                  <a:pt x="1553528" y="2970938"/>
                  <a:pt x="1558290" y="2959508"/>
                  <a:pt x="1562100" y="2949030"/>
                </a:cubicBezTo>
                <a:cubicBezTo>
                  <a:pt x="1565910" y="2938553"/>
                  <a:pt x="1569720" y="2929028"/>
                  <a:pt x="1573530" y="2918550"/>
                </a:cubicBezTo>
                <a:cubicBezTo>
                  <a:pt x="1577340" y="2909025"/>
                  <a:pt x="1581150" y="2899500"/>
                  <a:pt x="1585912" y="2888070"/>
                </a:cubicBezTo>
                <a:cubicBezTo>
                  <a:pt x="1586864" y="2889975"/>
                  <a:pt x="1581150" y="2904263"/>
                  <a:pt x="1572578" y="2925218"/>
                </a:cubicBezTo>
                <a:cubicBezTo>
                  <a:pt x="1564958" y="2947125"/>
                  <a:pt x="1552576" y="2974748"/>
                  <a:pt x="1542098" y="3002370"/>
                </a:cubicBezTo>
                <a:cubicBezTo>
                  <a:pt x="1518284" y="3062378"/>
                  <a:pt x="1494472" y="3128100"/>
                  <a:pt x="1483996" y="3153818"/>
                </a:cubicBezTo>
                <a:cubicBezTo>
                  <a:pt x="1492568" y="3127148"/>
                  <a:pt x="1500188" y="3105240"/>
                  <a:pt x="1505904" y="3084285"/>
                </a:cubicBezTo>
                <a:cubicBezTo>
                  <a:pt x="1511618" y="3063330"/>
                  <a:pt x="1517332" y="3044280"/>
                  <a:pt x="1524000" y="3024278"/>
                </a:cubicBezTo>
                <a:cubicBezTo>
                  <a:pt x="1529716" y="3004275"/>
                  <a:pt x="1536384" y="2983320"/>
                  <a:pt x="1545908" y="2960460"/>
                </a:cubicBezTo>
                <a:cubicBezTo>
                  <a:pt x="1555432" y="2937600"/>
                  <a:pt x="1565910" y="2910930"/>
                  <a:pt x="1581150" y="2880450"/>
                </a:cubicBezTo>
                <a:close/>
                <a:moveTo>
                  <a:pt x="1584198" y="2868221"/>
                </a:moveTo>
                <a:lnTo>
                  <a:pt x="1574484" y="2892833"/>
                </a:lnTo>
                <a:lnTo>
                  <a:pt x="1570672" y="2899500"/>
                </a:lnTo>
                <a:close/>
                <a:moveTo>
                  <a:pt x="1646872" y="2868068"/>
                </a:moveTo>
                <a:cubicBezTo>
                  <a:pt x="1638300" y="2886165"/>
                  <a:pt x="1630680" y="2902358"/>
                  <a:pt x="1624012" y="2916645"/>
                </a:cubicBezTo>
                <a:cubicBezTo>
                  <a:pt x="1617344" y="2929980"/>
                  <a:pt x="1612584" y="2941410"/>
                  <a:pt x="1610678" y="2948078"/>
                </a:cubicBezTo>
                <a:cubicBezTo>
                  <a:pt x="1608772" y="2954745"/>
                  <a:pt x="1608772" y="2956650"/>
                  <a:pt x="1611630" y="2950935"/>
                </a:cubicBezTo>
                <a:lnTo>
                  <a:pt x="1614226" y="2945827"/>
                </a:lnTo>
                <a:lnTo>
                  <a:pt x="1602506" y="2973051"/>
                </a:lnTo>
                <a:cubicBezTo>
                  <a:pt x="1592104" y="2996715"/>
                  <a:pt x="1586388" y="3008324"/>
                  <a:pt x="1584960" y="3011895"/>
                </a:cubicBezTo>
                <a:cubicBezTo>
                  <a:pt x="1583056" y="3016658"/>
                  <a:pt x="1585912" y="3006180"/>
                  <a:pt x="1591628" y="2990940"/>
                </a:cubicBezTo>
                <a:cubicBezTo>
                  <a:pt x="1597344" y="2975700"/>
                  <a:pt x="1605916" y="2954745"/>
                  <a:pt x="1612584" y="2936648"/>
                </a:cubicBezTo>
                <a:cubicBezTo>
                  <a:pt x="1620204" y="2918550"/>
                  <a:pt x="1626870" y="2904263"/>
                  <a:pt x="1627824" y="2904263"/>
                </a:cubicBezTo>
                <a:cubicBezTo>
                  <a:pt x="1630680" y="2900453"/>
                  <a:pt x="1638300" y="2885213"/>
                  <a:pt x="1646872" y="2868068"/>
                </a:cubicBezTo>
                <a:close/>
                <a:moveTo>
                  <a:pt x="4707740" y="2865653"/>
                </a:moveTo>
                <a:lnTo>
                  <a:pt x="4695350" y="2877831"/>
                </a:lnTo>
                <a:cubicBezTo>
                  <a:pt x="4672014" y="2901406"/>
                  <a:pt x="4646296" y="2928552"/>
                  <a:pt x="4619626" y="2957603"/>
                </a:cubicBezTo>
                <a:cubicBezTo>
                  <a:pt x="4566286" y="3015706"/>
                  <a:pt x="4508184" y="3082381"/>
                  <a:pt x="4453892" y="3146198"/>
                </a:cubicBezTo>
                <a:lnTo>
                  <a:pt x="4503420" y="3091906"/>
                </a:lnTo>
                <a:cubicBezTo>
                  <a:pt x="4485324" y="3114766"/>
                  <a:pt x="4466272" y="3135721"/>
                  <a:pt x="4447224" y="3158581"/>
                </a:cubicBezTo>
                <a:cubicBezTo>
                  <a:pt x="4467226" y="3137626"/>
                  <a:pt x="4487228" y="3117623"/>
                  <a:pt x="4506278" y="3097621"/>
                </a:cubicBezTo>
                <a:cubicBezTo>
                  <a:pt x="4451032" y="3158581"/>
                  <a:pt x="4406266" y="3214778"/>
                  <a:pt x="4359592" y="3273833"/>
                </a:cubicBezTo>
                <a:cubicBezTo>
                  <a:pt x="4414838" y="3204301"/>
                  <a:pt x="4441508" y="3182393"/>
                  <a:pt x="4409124" y="3220493"/>
                </a:cubicBezTo>
                <a:cubicBezTo>
                  <a:pt x="4375786" y="3256688"/>
                  <a:pt x="4361498" y="3277643"/>
                  <a:pt x="4348164" y="3296693"/>
                </a:cubicBezTo>
                <a:cubicBezTo>
                  <a:pt x="4334828" y="3314791"/>
                  <a:pt x="4325304" y="3332888"/>
                  <a:pt x="4302444" y="3362416"/>
                </a:cubicBezTo>
                <a:cubicBezTo>
                  <a:pt x="4314826" y="3345271"/>
                  <a:pt x="4330066" y="3326221"/>
                  <a:pt x="4338638" y="3314791"/>
                </a:cubicBezTo>
                <a:cubicBezTo>
                  <a:pt x="4347212" y="3303361"/>
                  <a:pt x="4351020" y="3300503"/>
                  <a:pt x="4341496" y="3314791"/>
                </a:cubicBezTo>
                <a:cubicBezTo>
                  <a:pt x="4317684" y="3343366"/>
                  <a:pt x="4298632" y="3367178"/>
                  <a:pt x="4283392" y="3389086"/>
                </a:cubicBezTo>
                <a:cubicBezTo>
                  <a:pt x="4275772" y="3399563"/>
                  <a:pt x="4268152" y="3410041"/>
                  <a:pt x="4261486" y="3419566"/>
                </a:cubicBezTo>
                <a:cubicBezTo>
                  <a:pt x="4253866" y="3429091"/>
                  <a:pt x="4248152" y="3438616"/>
                  <a:pt x="4241484" y="3448141"/>
                </a:cubicBezTo>
                <a:cubicBezTo>
                  <a:pt x="4234816" y="3457666"/>
                  <a:pt x="4229100" y="3467191"/>
                  <a:pt x="4222432" y="3476716"/>
                </a:cubicBezTo>
                <a:cubicBezTo>
                  <a:pt x="4216718" y="3486241"/>
                  <a:pt x="4210052" y="3496718"/>
                  <a:pt x="4203384" y="3507196"/>
                </a:cubicBezTo>
                <a:cubicBezTo>
                  <a:pt x="4196716" y="3517673"/>
                  <a:pt x="4189096" y="3529103"/>
                  <a:pt x="4181476" y="3541486"/>
                </a:cubicBezTo>
                <a:cubicBezTo>
                  <a:pt x="4173856" y="3554821"/>
                  <a:pt x="4165284" y="3568156"/>
                  <a:pt x="4156710" y="3582443"/>
                </a:cubicBezTo>
                <a:cubicBezTo>
                  <a:pt x="4160520" y="3579586"/>
                  <a:pt x="4156710" y="3587206"/>
                  <a:pt x="4150044" y="3601493"/>
                </a:cubicBezTo>
                <a:cubicBezTo>
                  <a:pt x="4143376" y="3615781"/>
                  <a:pt x="4133850" y="3636736"/>
                  <a:pt x="4123372" y="3657691"/>
                </a:cubicBezTo>
                <a:cubicBezTo>
                  <a:pt x="4112896" y="3679598"/>
                  <a:pt x="4103370" y="3702458"/>
                  <a:pt x="4095750" y="3721508"/>
                </a:cubicBezTo>
                <a:cubicBezTo>
                  <a:pt x="4088130" y="3740558"/>
                  <a:pt x="4083368" y="3755798"/>
                  <a:pt x="4083368" y="3761513"/>
                </a:cubicBezTo>
                <a:lnTo>
                  <a:pt x="4094798" y="3731986"/>
                </a:lnTo>
                <a:cubicBezTo>
                  <a:pt x="4098608" y="3721508"/>
                  <a:pt x="4103370" y="3711983"/>
                  <a:pt x="4107180" y="3702458"/>
                </a:cubicBezTo>
                <a:cubicBezTo>
                  <a:pt x="4102418" y="3712936"/>
                  <a:pt x="4098608" y="3723413"/>
                  <a:pt x="4094798" y="3733891"/>
                </a:cubicBezTo>
                <a:lnTo>
                  <a:pt x="4084320" y="3766276"/>
                </a:lnTo>
                <a:cubicBezTo>
                  <a:pt x="4080510" y="3776753"/>
                  <a:pt x="4076700" y="3788183"/>
                  <a:pt x="4073844" y="3798661"/>
                </a:cubicBezTo>
                <a:lnTo>
                  <a:pt x="4065270" y="3831046"/>
                </a:lnTo>
                <a:cubicBezTo>
                  <a:pt x="4059556" y="3845333"/>
                  <a:pt x="4055744" y="3854858"/>
                  <a:pt x="4053840" y="3860573"/>
                </a:cubicBezTo>
                <a:cubicBezTo>
                  <a:pt x="4051936" y="3866288"/>
                  <a:pt x="4050984" y="3868193"/>
                  <a:pt x="4050984" y="3867241"/>
                </a:cubicBezTo>
                <a:cubicBezTo>
                  <a:pt x="4050984" y="3866288"/>
                  <a:pt x="4050984" y="3863431"/>
                  <a:pt x="4051936" y="3858668"/>
                </a:cubicBezTo>
                <a:cubicBezTo>
                  <a:pt x="4052888" y="3854858"/>
                  <a:pt x="4053840" y="3849143"/>
                  <a:pt x="4054792" y="3844381"/>
                </a:cubicBezTo>
                <a:cubicBezTo>
                  <a:pt x="4056698" y="3834856"/>
                  <a:pt x="4058604" y="3827236"/>
                  <a:pt x="4055744" y="3832951"/>
                </a:cubicBezTo>
                <a:cubicBezTo>
                  <a:pt x="4054792" y="3835808"/>
                  <a:pt x="4051936" y="3842476"/>
                  <a:pt x="4048124" y="3853906"/>
                </a:cubicBezTo>
                <a:cubicBezTo>
                  <a:pt x="4044316" y="3865336"/>
                  <a:pt x="4040504" y="3882481"/>
                  <a:pt x="4033838" y="3905341"/>
                </a:cubicBezTo>
                <a:cubicBezTo>
                  <a:pt x="4023360" y="3948203"/>
                  <a:pt x="4019550" y="3980588"/>
                  <a:pt x="4015740" y="4006306"/>
                </a:cubicBezTo>
                <a:cubicBezTo>
                  <a:pt x="4012884" y="4032023"/>
                  <a:pt x="4010978" y="4051073"/>
                  <a:pt x="4009072" y="4069171"/>
                </a:cubicBezTo>
                <a:cubicBezTo>
                  <a:pt x="4007168" y="4087268"/>
                  <a:pt x="4005264" y="4103461"/>
                  <a:pt x="4002404" y="4123463"/>
                </a:cubicBezTo>
                <a:cubicBezTo>
                  <a:pt x="3999548" y="4143466"/>
                  <a:pt x="3995738" y="4166326"/>
                  <a:pt x="3987166" y="4195853"/>
                </a:cubicBezTo>
                <a:cubicBezTo>
                  <a:pt x="3990976" y="4175851"/>
                  <a:pt x="3996692" y="4141561"/>
                  <a:pt x="4002404" y="4098698"/>
                </a:cubicBezTo>
                <a:cubicBezTo>
                  <a:pt x="4008120" y="4055836"/>
                  <a:pt x="4013836" y="4003448"/>
                  <a:pt x="4024312" y="3948203"/>
                </a:cubicBezTo>
                <a:cubicBezTo>
                  <a:pt x="4019550" y="3970111"/>
                  <a:pt x="4014788" y="3991066"/>
                  <a:pt x="4010978" y="4012973"/>
                </a:cubicBezTo>
                <a:cubicBezTo>
                  <a:pt x="4011930" y="4004401"/>
                  <a:pt x="4013836" y="3988208"/>
                  <a:pt x="4016692" y="3968206"/>
                </a:cubicBezTo>
                <a:cubicBezTo>
                  <a:pt x="4019550" y="3947251"/>
                  <a:pt x="4024312" y="3922486"/>
                  <a:pt x="4030980" y="3896768"/>
                </a:cubicBezTo>
                <a:cubicBezTo>
                  <a:pt x="4033838" y="3884386"/>
                  <a:pt x="4037648" y="3871051"/>
                  <a:pt x="4040504" y="3857716"/>
                </a:cubicBezTo>
                <a:cubicBezTo>
                  <a:pt x="4044316" y="3845333"/>
                  <a:pt x="4048124" y="3831998"/>
                  <a:pt x="4051936" y="3819616"/>
                </a:cubicBezTo>
                <a:cubicBezTo>
                  <a:pt x="4055744" y="3807233"/>
                  <a:pt x="4059556" y="3795803"/>
                  <a:pt x="4063366" y="3784373"/>
                </a:cubicBezTo>
                <a:cubicBezTo>
                  <a:pt x="4067176" y="3772943"/>
                  <a:pt x="4070984" y="3763418"/>
                  <a:pt x="4074796" y="3753893"/>
                </a:cubicBezTo>
                <a:cubicBezTo>
                  <a:pt x="4070032" y="3769133"/>
                  <a:pt x="4066224" y="3779611"/>
                  <a:pt x="4064318" y="3786278"/>
                </a:cubicBezTo>
                <a:cubicBezTo>
                  <a:pt x="4062412" y="3792946"/>
                  <a:pt x="4062412" y="3795803"/>
                  <a:pt x="4062412" y="3795803"/>
                </a:cubicBezTo>
                <a:cubicBezTo>
                  <a:pt x="4063366" y="3795803"/>
                  <a:pt x="4064318" y="3792946"/>
                  <a:pt x="4066224" y="3787231"/>
                </a:cubicBezTo>
                <a:cubicBezTo>
                  <a:pt x="4068128" y="3781516"/>
                  <a:pt x="4070984" y="3773896"/>
                  <a:pt x="4074796" y="3765323"/>
                </a:cubicBezTo>
                <a:cubicBezTo>
                  <a:pt x="4082416" y="3747226"/>
                  <a:pt x="4090036" y="3723413"/>
                  <a:pt x="4100512" y="3702458"/>
                </a:cubicBezTo>
                <a:cubicBezTo>
                  <a:pt x="4110038" y="3681503"/>
                  <a:pt x="4119564" y="3660548"/>
                  <a:pt x="4127184" y="3648166"/>
                </a:cubicBezTo>
                <a:cubicBezTo>
                  <a:pt x="4128136" y="3636736"/>
                  <a:pt x="4092892" y="3711031"/>
                  <a:pt x="4131944" y="3622448"/>
                </a:cubicBezTo>
                <a:cubicBezTo>
                  <a:pt x="4110992" y="3662453"/>
                  <a:pt x="4101466" y="3687218"/>
                  <a:pt x="4090036" y="3713888"/>
                </a:cubicBezTo>
                <a:cubicBezTo>
                  <a:pt x="4083368" y="3727223"/>
                  <a:pt x="4078604" y="3741511"/>
                  <a:pt x="4071938" y="3759608"/>
                </a:cubicBezTo>
                <a:cubicBezTo>
                  <a:pt x="4068128" y="3768181"/>
                  <a:pt x="4064318" y="3778658"/>
                  <a:pt x="4060508" y="3789136"/>
                </a:cubicBezTo>
                <a:cubicBezTo>
                  <a:pt x="4056698" y="3800566"/>
                  <a:pt x="4052888" y="3811996"/>
                  <a:pt x="4048124" y="3826283"/>
                </a:cubicBezTo>
                <a:cubicBezTo>
                  <a:pt x="4052888" y="3811043"/>
                  <a:pt x="4056698" y="3796756"/>
                  <a:pt x="4061460" y="3784373"/>
                </a:cubicBezTo>
                <a:cubicBezTo>
                  <a:pt x="4066224" y="3771038"/>
                  <a:pt x="4070984" y="3759608"/>
                  <a:pt x="4074796" y="3748178"/>
                </a:cubicBezTo>
                <a:cubicBezTo>
                  <a:pt x="4082416" y="3725318"/>
                  <a:pt x="4090036" y="3707221"/>
                  <a:pt x="4096704" y="3690076"/>
                </a:cubicBezTo>
                <a:cubicBezTo>
                  <a:pt x="4109084" y="3655786"/>
                  <a:pt x="4120516" y="3631973"/>
                  <a:pt x="4130040" y="3607208"/>
                </a:cubicBezTo>
                <a:cubicBezTo>
                  <a:pt x="4134804" y="3594826"/>
                  <a:pt x="4140518" y="3583396"/>
                  <a:pt x="4146232" y="3571013"/>
                </a:cubicBezTo>
                <a:cubicBezTo>
                  <a:pt x="4151948" y="3559583"/>
                  <a:pt x="4157664" y="3546248"/>
                  <a:pt x="4165284" y="3531961"/>
                </a:cubicBezTo>
                <a:cubicBezTo>
                  <a:pt x="4173856" y="3518626"/>
                  <a:pt x="4182428" y="3503386"/>
                  <a:pt x="4192904" y="3485288"/>
                </a:cubicBezTo>
                <a:cubicBezTo>
                  <a:pt x="4203384" y="3467191"/>
                  <a:pt x="4216718" y="3449093"/>
                  <a:pt x="4231958" y="3426233"/>
                </a:cubicBezTo>
                <a:cubicBezTo>
                  <a:pt x="4179570" y="3511006"/>
                  <a:pt x="4255770" y="3400516"/>
                  <a:pt x="4265296" y="3392896"/>
                </a:cubicBezTo>
                <a:cubicBezTo>
                  <a:pt x="4271964" y="3383371"/>
                  <a:pt x="4279584" y="3371941"/>
                  <a:pt x="4289108" y="3358606"/>
                </a:cubicBezTo>
                <a:cubicBezTo>
                  <a:pt x="4298632" y="3345271"/>
                  <a:pt x="4309112" y="3330983"/>
                  <a:pt x="4318636" y="3317648"/>
                </a:cubicBezTo>
                <a:cubicBezTo>
                  <a:pt x="4338638" y="3290978"/>
                  <a:pt x="4358640" y="3264308"/>
                  <a:pt x="4370070" y="3249068"/>
                </a:cubicBezTo>
                <a:lnTo>
                  <a:pt x="4343400" y="3272881"/>
                </a:lnTo>
                <a:cubicBezTo>
                  <a:pt x="4380548" y="3222398"/>
                  <a:pt x="4409124" y="3192871"/>
                  <a:pt x="4438652" y="3160486"/>
                </a:cubicBezTo>
                <a:cubicBezTo>
                  <a:pt x="4468178" y="3128101"/>
                  <a:pt x="4499612" y="3094763"/>
                  <a:pt x="4543426" y="3039518"/>
                </a:cubicBezTo>
                <a:cubicBezTo>
                  <a:pt x="4549856" y="3027374"/>
                  <a:pt x="4500028" y="3085417"/>
                  <a:pt x="4481544" y="3107161"/>
                </a:cubicBezTo>
                <a:lnTo>
                  <a:pt x="4481166" y="3107607"/>
                </a:lnTo>
                <a:lnTo>
                  <a:pt x="4519674" y="3061768"/>
                </a:lnTo>
                <a:cubicBezTo>
                  <a:pt x="4560036" y="3014932"/>
                  <a:pt x="4593432" y="2979749"/>
                  <a:pt x="4626292" y="2946173"/>
                </a:cubicBezTo>
                <a:cubicBezTo>
                  <a:pt x="4648676" y="2923313"/>
                  <a:pt x="4670584" y="2901406"/>
                  <a:pt x="4694992" y="2877712"/>
                </a:cubicBezTo>
                <a:close/>
                <a:moveTo>
                  <a:pt x="4884420" y="2855686"/>
                </a:moveTo>
                <a:cubicBezTo>
                  <a:pt x="4866324" y="2871878"/>
                  <a:pt x="4848226" y="2888071"/>
                  <a:pt x="4831080" y="2905216"/>
                </a:cubicBezTo>
                <a:cubicBezTo>
                  <a:pt x="4844416" y="2893786"/>
                  <a:pt x="4864418" y="2874736"/>
                  <a:pt x="4884420" y="2855686"/>
                </a:cubicBezTo>
                <a:close/>
                <a:moveTo>
                  <a:pt x="1596706" y="2840767"/>
                </a:moveTo>
                <a:lnTo>
                  <a:pt x="1585912" y="2864258"/>
                </a:lnTo>
                <a:lnTo>
                  <a:pt x="1584198" y="2868221"/>
                </a:lnTo>
                <a:lnTo>
                  <a:pt x="1588770" y="2856638"/>
                </a:lnTo>
                <a:close/>
                <a:moveTo>
                  <a:pt x="4750140" y="2825544"/>
                </a:moveTo>
                <a:lnTo>
                  <a:pt x="4707740" y="2865653"/>
                </a:lnTo>
                <a:lnTo>
                  <a:pt x="4728390" y="2845357"/>
                </a:lnTo>
                <a:close/>
                <a:moveTo>
                  <a:pt x="1605916" y="2822348"/>
                </a:moveTo>
                <a:lnTo>
                  <a:pt x="1596706" y="2840767"/>
                </a:lnTo>
                <a:lnTo>
                  <a:pt x="1602106" y="2829015"/>
                </a:lnTo>
                <a:close/>
                <a:moveTo>
                  <a:pt x="1683068" y="2771865"/>
                </a:moveTo>
                <a:lnTo>
                  <a:pt x="1670684" y="2790915"/>
                </a:lnTo>
                <a:cubicBezTo>
                  <a:pt x="1666876" y="2797583"/>
                  <a:pt x="1664018" y="2804250"/>
                  <a:pt x="1660208" y="2810918"/>
                </a:cubicBezTo>
                <a:lnTo>
                  <a:pt x="1644016" y="2840445"/>
                </a:lnTo>
                <a:cubicBezTo>
                  <a:pt x="1653540" y="2822348"/>
                  <a:pt x="1651636" y="2824253"/>
                  <a:pt x="1652588" y="2819490"/>
                </a:cubicBezTo>
                <a:lnTo>
                  <a:pt x="1667828" y="2794725"/>
                </a:lnTo>
                <a:cubicBezTo>
                  <a:pt x="1672590" y="2787105"/>
                  <a:pt x="1678304" y="2779485"/>
                  <a:pt x="1683068" y="2771865"/>
                </a:cubicBezTo>
                <a:close/>
                <a:moveTo>
                  <a:pt x="1724026" y="2753768"/>
                </a:moveTo>
                <a:lnTo>
                  <a:pt x="1697526" y="2795161"/>
                </a:lnTo>
                <a:lnTo>
                  <a:pt x="1703070" y="2786153"/>
                </a:lnTo>
                <a:cubicBezTo>
                  <a:pt x="1709738" y="2775675"/>
                  <a:pt x="1716404" y="2764245"/>
                  <a:pt x="1724026" y="2753768"/>
                </a:cubicBezTo>
                <a:close/>
                <a:moveTo>
                  <a:pt x="1706850" y="2740120"/>
                </a:moveTo>
                <a:cubicBezTo>
                  <a:pt x="1708546" y="2739718"/>
                  <a:pt x="1699260" y="2754720"/>
                  <a:pt x="1687830" y="2771865"/>
                </a:cubicBezTo>
                <a:cubicBezTo>
                  <a:pt x="1672590" y="2794725"/>
                  <a:pt x="1658304" y="2824252"/>
                  <a:pt x="1660208" y="2824252"/>
                </a:cubicBezTo>
                <a:cubicBezTo>
                  <a:pt x="1655444" y="2829967"/>
                  <a:pt x="1661160" y="2816632"/>
                  <a:pt x="1670684" y="2798535"/>
                </a:cubicBezTo>
                <a:cubicBezTo>
                  <a:pt x="1680210" y="2780437"/>
                  <a:pt x="1694498" y="2759482"/>
                  <a:pt x="1701164" y="2746148"/>
                </a:cubicBezTo>
                <a:cubicBezTo>
                  <a:pt x="1704498" y="2742100"/>
                  <a:pt x="1706284" y="2740254"/>
                  <a:pt x="1706850" y="2740120"/>
                </a:cubicBezTo>
                <a:close/>
                <a:moveTo>
                  <a:pt x="1751648" y="2718525"/>
                </a:moveTo>
                <a:cubicBezTo>
                  <a:pt x="1684972" y="2822348"/>
                  <a:pt x="1631632" y="2934743"/>
                  <a:pt x="1573530" y="3103335"/>
                </a:cubicBezTo>
                <a:cubicBezTo>
                  <a:pt x="1544004" y="3181440"/>
                  <a:pt x="1585912" y="3053805"/>
                  <a:pt x="1564004" y="3109050"/>
                </a:cubicBezTo>
                <a:cubicBezTo>
                  <a:pt x="1571626" y="3086190"/>
                  <a:pt x="1582104" y="3060473"/>
                  <a:pt x="1587818" y="3042375"/>
                </a:cubicBezTo>
                <a:cubicBezTo>
                  <a:pt x="1593532" y="3024278"/>
                  <a:pt x="1596390" y="3013800"/>
                  <a:pt x="1591628" y="3022373"/>
                </a:cubicBezTo>
                <a:cubicBezTo>
                  <a:pt x="1577340" y="3060473"/>
                  <a:pt x="1567816" y="3088095"/>
                  <a:pt x="1561148" y="3111908"/>
                </a:cubicBezTo>
                <a:cubicBezTo>
                  <a:pt x="1555432" y="3121433"/>
                  <a:pt x="1570672" y="3069998"/>
                  <a:pt x="1557338" y="3103335"/>
                </a:cubicBezTo>
                <a:cubicBezTo>
                  <a:pt x="1564004" y="3079523"/>
                  <a:pt x="1579244" y="3042375"/>
                  <a:pt x="1591628" y="3009038"/>
                </a:cubicBezTo>
                <a:cubicBezTo>
                  <a:pt x="1601630" y="2985463"/>
                  <a:pt x="1610024" y="2964032"/>
                  <a:pt x="1613194" y="2952781"/>
                </a:cubicBezTo>
                <a:lnTo>
                  <a:pt x="1614464" y="2945360"/>
                </a:lnTo>
                <a:lnTo>
                  <a:pt x="1618894" y="2936648"/>
                </a:lnTo>
                <a:cubicBezTo>
                  <a:pt x="1622346" y="2929980"/>
                  <a:pt x="1626870" y="2921408"/>
                  <a:pt x="1632584" y="2910930"/>
                </a:cubicBezTo>
                <a:cubicBezTo>
                  <a:pt x="1645444" y="2883308"/>
                  <a:pt x="1659732" y="2856400"/>
                  <a:pt x="1675092" y="2830206"/>
                </a:cubicBezTo>
                <a:lnTo>
                  <a:pt x="1697526" y="2795161"/>
                </a:lnTo>
                <a:lnTo>
                  <a:pt x="1687830" y="2810918"/>
                </a:lnTo>
                <a:cubicBezTo>
                  <a:pt x="1683068" y="2819490"/>
                  <a:pt x="1679258" y="2827110"/>
                  <a:pt x="1674496" y="2835683"/>
                </a:cubicBezTo>
                <a:cubicBezTo>
                  <a:pt x="1670684" y="2844255"/>
                  <a:pt x="1665924" y="2851875"/>
                  <a:pt x="1661160" y="2860448"/>
                </a:cubicBezTo>
                <a:cubicBezTo>
                  <a:pt x="1659256" y="2864258"/>
                  <a:pt x="1657352" y="2869020"/>
                  <a:pt x="1654492" y="2872830"/>
                </a:cubicBezTo>
                <a:cubicBezTo>
                  <a:pt x="1652588" y="2877593"/>
                  <a:pt x="1649730" y="2881403"/>
                  <a:pt x="1647826" y="2886165"/>
                </a:cubicBezTo>
                <a:cubicBezTo>
                  <a:pt x="1639252" y="2903310"/>
                  <a:pt x="1628776" y="2922360"/>
                  <a:pt x="1618298" y="2943315"/>
                </a:cubicBezTo>
                <a:lnTo>
                  <a:pt x="1609726" y="2977605"/>
                </a:lnTo>
                <a:cubicBezTo>
                  <a:pt x="1614488" y="2968080"/>
                  <a:pt x="1618298" y="2958555"/>
                  <a:pt x="1623060" y="2948078"/>
                </a:cubicBezTo>
                <a:cubicBezTo>
                  <a:pt x="1627824" y="2937600"/>
                  <a:pt x="1633538" y="2927123"/>
                  <a:pt x="1638300" y="2916645"/>
                </a:cubicBezTo>
                <a:cubicBezTo>
                  <a:pt x="1648778" y="2894738"/>
                  <a:pt x="1659256" y="2871878"/>
                  <a:pt x="1671638" y="2849970"/>
                </a:cubicBezTo>
                <a:cubicBezTo>
                  <a:pt x="1677352" y="2838540"/>
                  <a:pt x="1684020" y="2827110"/>
                  <a:pt x="1689736" y="2815680"/>
                </a:cubicBezTo>
                <a:lnTo>
                  <a:pt x="1694498" y="2807108"/>
                </a:lnTo>
                <a:lnTo>
                  <a:pt x="1699260" y="2798535"/>
                </a:lnTo>
                <a:lnTo>
                  <a:pt x="1709738" y="2782343"/>
                </a:lnTo>
                <a:cubicBezTo>
                  <a:pt x="1716404" y="2771865"/>
                  <a:pt x="1723072" y="2760435"/>
                  <a:pt x="1729740" y="2749958"/>
                </a:cubicBezTo>
                <a:cubicBezTo>
                  <a:pt x="1737360" y="2739480"/>
                  <a:pt x="1744028" y="2729003"/>
                  <a:pt x="1751648" y="2718525"/>
                </a:cubicBezTo>
                <a:close/>
                <a:moveTo>
                  <a:pt x="4980842" y="2703256"/>
                </a:moveTo>
                <a:lnTo>
                  <a:pt x="4978320" y="2704955"/>
                </a:lnTo>
                <a:lnTo>
                  <a:pt x="4979434" y="2704119"/>
                </a:lnTo>
                <a:close/>
                <a:moveTo>
                  <a:pt x="5173980" y="2606131"/>
                </a:moveTo>
                <a:cubicBezTo>
                  <a:pt x="5165408" y="2608988"/>
                  <a:pt x="5155884" y="2612798"/>
                  <a:pt x="5147312" y="2616608"/>
                </a:cubicBezTo>
                <a:cubicBezTo>
                  <a:pt x="5137786" y="2619466"/>
                  <a:pt x="5129212" y="2623276"/>
                  <a:pt x="5119688" y="2627086"/>
                </a:cubicBezTo>
                <a:cubicBezTo>
                  <a:pt x="5127308" y="2627086"/>
                  <a:pt x="5133976" y="2626133"/>
                  <a:pt x="5156836" y="2617561"/>
                </a:cubicBezTo>
                <a:cubicBezTo>
                  <a:pt x="5162550" y="2613751"/>
                  <a:pt x="5168266" y="2609941"/>
                  <a:pt x="5173980" y="2606131"/>
                </a:cubicBezTo>
                <a:close/>
                <a:moveTo>
                  <a:pt x="5787392" y="2514690"/>
                </a:moveTo>
                <a:cubicBezTo>
                  <a:pt x="5789296" y="2514690"/>
                  <a:pt x="5784532" y="2516595"/>
                  <a:pt x="5769292" y="2521358"/>
                </a:cubicBezTo>
                <a:cubicBezTo>
                  <a:pt x="5775960" y="2519453"/>
                  <a:pt x="5781676" y="2517548"/>
                  <a:pt x="5787392" y="2514690"/>
                </a:cubicBezTo>
                <a:close/>
                <a:moveTo>
                  <a:pt x="5341620" y="2483258"/>
                </a:moveTo>
                <a:cubicBezTo>
                  <a:pt x="5331144" y="2487068"/>
                  <a:pt x="5320666" y="2490878"/>
                  <a:pt x="5312092" y="2494688"/>
                </a:cubicBezTo>
                <a:cubicBezTo>
                  <a:pt x="5267324" y="2508023"/>
                  <a:pt x="5222558" y="2524215"/>
                  <a:pt x="5178744" y="2542313"/>
                </a:cubicBezTo>
                <a:cubicBezTo>
                  <a:pt x="5165408" y="2547075"/>
                  <a:pt x="5152072" y="2551838"/>
                  <a:pt x="5136832" y="2558505"/>
                </a:cubicBezTo>
                <a:cubicBezTo>
                  <a:pt x="5125404" y="2564221"/>
                  <a:pt x="5114924" y="2568983"/>
                  <a:pt x="5103496" y="2574698"/>
                </a:cubicBezTo>
                <a:cubicBezTo>
                  <a:pt x="5092066" y="2580413"/>
                  <a:pt x="5080636" y="2586128"/>
                  <a:pt x="5068252" y="2592796"/>
                </a:cubicBezTo>
                <a:cubicBezTo>
                  <a:pt x="5061584" y="2596605"/>
                  <a:pt x="5054918" y="2599463"/>
                  <a:pt x="5048250" y="2603273"/>
                </a:cubicBezTo>
                <a:cubicBezTo>
                  <a:pt x="5041584" y="2607083"/>
                  <a:pt x="5033964" y="2611846"/>
                  <a:pt x="5026344" y="2615655"/>
                </a:cubicBezTo>
                <a:cubicBezTo>
                  <a:pt x="5018724" y="2619465"/>
                  <a:pt x="5010150" y="2624228"/>
                  <a:pt x="5001578" y="2628990"/>
                </a:cubicBezTo>
                <a:cubicBezTo>
                  <a:pt x="4993004" y="2633753"/>
                  <a:pt x="4982528" y="2639468"/>
                  <a:pt x="4973004" y="2645183"/>
                </a:cubicBezTo>
                <a:cubicBezTo>
                  <a:pt x="4988244" y="2633753"/>
                  <a:pt x="5002530" y="2626133"/>
                  <a:pt x="5013008" y="2618513"/>
                </a:cubicBezTo>
                <a:cubicBezTo>
                  <a:pt x="5023484" y="2611846"/>
                  <a:pt x="5033010" y="2606130"/>
                  <a:pt x="5040630" y="2601368"/>
                </a:cubicBezTo>
                <a:cubicBezTo>
                  <a:pt x="5055872" y="2591843"/>
                  <a:pt x="5065396" y="2587080"/>
                  <a:pt x="5072064" y="2582318"/>
                </a:cubicBezTo>
                <a:cubicBezTo>
                  <a:pt x="5078730" y="2578508"/>
                  <a:pt x="5084446" y="2574698"/>
                  <a:pt x="5093018" y="2568983"/>
                </a:cubicBezTo>
                <a:cubicBezTo>
                  <a:pt x="5101592" y="2564221"/>
                  <a:pt x="5113972" y="2557553"/>
                  <a:pt x="5134928" y="2547075"/>
                </a:cubicBezTo>
                <a:lnTo>
                  <a:pt x="5101592" y="2560411"/>
                </a:lnTo>
                <a:cubicBezTo>
                  <a:pt x="5085398" y="2566125"/>
                  <a:pt x="5142548" y="2540408"/>
                  <a:pt x="5154930" y="2536598"/>
                </a:cubicBezTo>
                <a:cubicBezTo>
                  <a:pt x="5120640" y="2551838"/>
                  <a:pt x="5199698" y="2523263"/>
                  <a:pt x="5178744" y="2532788"/>
                </a:cubicBezTo>
                <a:cubicBezTo>
                  <a:pt x="5233036" y="2512786"/>
                  <a:pt x="5287328" y="2496593"/>
                  <a:pt x="5341620" y="2483258"/>
                </a:cubicBezTo>
                <a:close/>
                <a:moveTo>
                  <a:pt x="1901608" y="2454802"/>
                </a:moveTo>
                <a:cubicBezTo>
                  <a:pt x="1899644" y="2457123"/>
                  <a:pt x="1888570" y="2468017"/>
                  <a:pt x="1876426" y="2479447"/>
                </a:cubicBezTo>
                <a:cubicBezTo>
                  <a:pt x="1884998" y="2470875"/>
                  <a:pt x="1893572" y="2462302"/>
                  <a:pt x="1900240" y="2455635"/>
                </a:cubicBezTo>
                <a:cubicBezTo>
                  <a:pt x="1901906" y="2454206"/>
                  <a:pt x="1902264" y="2454028"/>
                  <a:pt x="1901608" y="2454802"/>
                </a:cubicBezTo>
                <a:close/>
                <a:moveTo>
                  <a:pt x="5862324" y="2445947"/>
                </a:moveTo>
                <a:cubicBezTo>
                  <a:pt x="5857100" y="2447064"/>
                  <a:pt x="5838348" y="2454207"/>
                  <a:pt x="5816918" y="2461351"/>
                </a:cubicBezTo>
                <a:cubicBezTo>
                  <a:pt x="5801678" y="2465161"/>
                  <a:pt x="5786438" y="2469923"/>
                  <a:pt x="5770246" y="2474686"/>
                </a:cubicBezTo>
                <a:cubicBezTo>
                  <a:pt x="5754052" y="2478496"/>
                  <a:pt x="5736908" y="2483258"/>
                  <a:pt x="5719764" y="2487068"/>
                </a:cubicBezTo>
                <a:cubicBezTo>
                  <a:pt x="5718812" y="2488021"/>
                  <a:pt x="5712144" y="2489926"/>
                  <a:pt x="5700712" y="2493736"/>
                </a:cubicBezTo>
                <a:cubicBezTo>
                  <a:pt x="5735004" y="2487068"/>
                  <a:pt x="5758816" y="2481353"/>
                  <a:pt x="5745480" y="2488973"/>
                </a:cubicBezTo>
                <a:cubicBezTo>
                  <a:pt x="5723572" y="2492783"/>
                  <a:pt x="5707380" y="2495641"/>
                  <a:pt x="5694046" y="2498498"/>
                </a:cubicBezTo>
                <a:cubicBezTo>
                  <a:pt x="5680712" y="2501356"/>
                  <a:pt x="5671186" y="2505166"/>
                  <a:pt x="5660708" y="2508023"/>
                </a:cubicBezTo>
                <a:cubicBezTo>
                  <a:pt x="5640704" y="2514691"/>
                  <a:pt x="5619750" y="2522311"/>
                  <a:pt x="5571172" y="2529931"/>
                </a:cubicBezTo>
                <a:cubicBezTo>
                  <a:pt x="5556886" y="2534693"/>
                  <a:pt x="5583556" y="2530883"/>
                  <a:pt x="5617846" y="2524216"/>
                </a:cubicBezTo>
                <a:cubicBezTo>
                  <a:pt x="5652136" y="2518501"/>
                  <a:pt x="5694046" y="2508976"/>
                  <a:pt x="5708332" y="2504213"/>
                </a:cubicBezTo>
                <a:cubicBezTo>
                  <a:pt x="5716904" y="2501356"/>
                  <a:pt x="5731192" y="2496593"/>
                  <a:pt x="5746432" y="2491831"/>
                </a:cubicBezTo>
                <a:cubicBezTo>
                  <a:pt x="5762624" y="2487068"/>
                  <a:pt x="5779772" y="2481353"/>
                  <a:pt x="5796916" y="2475638"/>
                </a:cubicBezTo>
                <a:cubicBezTo>
                  <a:pt x="5830252" y="2464208"/>
                  <a:pt x="5860732" y="2450873"/>
                  <a:pt x="5862638" y="2447063"/>
                </a:cubicBezTo>
                <a:cubicBezTo>
                  <a:pt x="5864304" y="2445873"/>
                  <a:pt x="5864066" y="2445575"/>
                  <a:pt x="5862324" y="2445947"/>
                </a:cubicBezTo>
                <a:close/>
                <a:moveTo>
                  <a:pt x="5748338" y="2415630"/>
                </a:moveTo>
                <a:cubicBezTo>
                  <a:pt x="5736908" y="2419440"/>
                  <a:pt x="5721668" y="2425155"/>
                  <a:pt x="5694046" y="2430870"/>
                </a:cubicBezTo>
                <a:cubicBezTo>
                  <a:pt x="5712144" y="2426108"/>
                  <a:pt x="5730240" y="2420393"/>
                  <a:pt x="5748338" y="2415630"/>
                </a:cubicBezTo>
                <a:close/>
                <a:moveTo>
                  <a:pt x="5732146" y="2404200"/>
                </a:moveTo>
                <a:cubicBezTo>
                  <a:pt x="5709286" y="2410867"/>
                  <a:pt x="5685472" y="2416583"/>
                  <a:pt x="5662612" y="2423250"/>
                </a:cubicBezTo>
                <a:lnTo>
                  <a:pt x="5647372" y="2425155"/>
                </a:lnTo>
                <a:cubicBezTo>
                  <a:pt x="5658804" y="2423250"/>
                  <a:pt x="5671186" y="2419440"/>
                  <a:pt x="5682616" y="2416583"/>
                </a:cubicBezTo>
                <a:cubicBezTo>
                  <a:pt x="5694998" y="2413725"/>
                  <a:pt x="5706428" y="2410867"/>
                  <a:pt x="5717858" y="2407058"/>
                </a:cubicBezTo>
                <a:close/>
                <a:moveTo>
                  <a:pt x="2229804" y="2291806"/>
                </a:moveTo>
                <a:lnTo>
                  <a:pt x="2230092" y="2292061"/>
                </a:lnTo>
                <a:lnTo>
                  <a:pt x="2229804" y="2292163"/>
                </a:lnTo>
                <a:cubicBezTo>
                  <a:pt x="2226470" y="2293235"/>
                  <a:pt x="2225994" y="2293235"/>
                  <a:pt x="2229804" y="2291806"/>
                </a:cubicBezTo>
                <a:close/>
                <a:moveTo>
                  <a:pt x="2486978" y="2268945"/>
                </a:moveTo>
                <a:cubicBezTo>
                  <a:pt x="2483168" y="2269897"/>
                  <a:pt x="2481264" y="2269897"/>
                  <a:pt x="2477452" y="2270850"/>
                </a:cubicBezTo>
                <a:lnTo>
                  <a:pt x="2475548" y="2270850"/>
                </a:lnTo>
                <a:close/>
                <a:moveTo>
                  <a:pt x="3027998" y="2214653"/>
                </a:moveTo>
                <a:lnTo>
                  <a:pt x="3023236" y="2216558"/>
                </a:lnTo>
                <a:lnTo>
                  <a:pt x="3027762" y="2214702"/>
                </a:lnTo>
                <a:close/>
                <a:moveTo>
                  <a:pt x="3076368" y="2211539"/>
                </a:moveTo>
                <a:cubicBezTo>
                  <a:pt x="3080074" y="2210680"/>
                  <a:pt x="3074672" y="2212867"/>
                  <a:pt x="3046096" y="2223226"/>
                </a:cubicBezTo>
                <a:cubicBezTo>
                  <a:pt x="3050858" y="2222273"/>
                  <a:pt x="3055620" y="2220368"/>
                  <a:pt x="3060384" y="2219416"/>
                </a:cubicBezTo>
                <a:lnTo>
                  <a:pt x="3048952" y="2223226"/>
                </a:lnTo>
                <a:cubicBezTo>
                  <a:pt x="3041332" y="2225131"/>
                  <a:pt x="3032760" y="2227988"/>
                  <a:pt x="3025140" y="2229893"/>
                </a:cubicBezTo>
                <a:cubicBezTo>
                  <a:pt x="2992756" y="2237513"/>
                  <a:pt x="2960370" y="2245133"/>
                  <a:pt x="2928938" y="2249896"/>
                </a:cubicBezTo>
                <a:cubicBezTo>
                  <a:pt x="2894648" y="2253706"/>
                  <a:pt x="2848928" y="2256563"/>
                  <a:pt x="2815592" y="2257516"/>
                </a:cubicBezTo>
                <a:cubicBezTo>
                  <a:pt x="2781300" y="2258468"/>
                  <a:pt x="2759392" y="2258468"/>
                  <a:pt x="2770824" y="2255611"/>
                </a:cubicBezTo>
                <a:cubicBezTo>
                  <a:pt x="2822258" y="2254658"/>
                  <a:pt x="2886076" y="2251801"/>
                  <a:pt x="2939416" y="2243228"/>
                </a:cubicBezTo>
                <a:cubicBezTo>
                  <a:pt x="2992756" y="2235608"/>
                  <a:pt x="3036570" y="2222273"/>
                  <a:pt x="3047048" y="2217511"/>
                </a:cubicBezTo>
                <a:cubicBezTo>
                  <a:pt x="3038714" y="2222869"/>
                  <a:pt x="3070190" y="2212971"/>
                  <a:pt x="3076368" y="2211539"/>
                </a:cubicBezTo>
                <a:close/>
                <a:moveTo>
                  <a:pt x="3114676" y="2200365"/>
                </a:moveTo>
                <a:cubicBezTo>
                  <a:pt x="3089910" y="2213700"/>
                  <a:pt x="3041332" y="2233703"/>
                  <a:pt x="3033712" y="2231798"/>
                </a:cubicBezTo>
                <a:cubicBezTo>
                  <a:pt x="3065144" y="2221320"/>
                  <a:pt x="3094672" y="2209890"/>
                  <a:pt x="3114676" y="2200365"/>
                </a:cubicBezTo>
                <a:close/>
                <a:moveTo>
                  <a:pt x="3124570" y="2194592"/>
                </a:moveTo>
                <a:lnTo>
                  <a:pt x="3117532" y="2198461"/>
                </a:lnTo>
                <a:cubicBezTo>
                  <a:pt x="3109912" y="2201318"/>
                  <a:pt x="3102292" y="2205128"/>
                  <a:pt x="3094672" y="2207986"/>
                </a:cubicBezTo>
                <a:cubicBezTo>
                  <a:pt x="3087052" y="2209891"/>
                  <a:pt x="3079432" y="2212748"/>
                  <a:pt x="3071812" y="2215606"/>
                </a:cubicBezTo>
                <a:lnTo>
                  <a:pt x="3060384" y="2219416"/>
                </a:lnTo>
                <a:cubicBezTo>
                  <a:pt x="3065144" y="2217511"/>
                  <a:pt x="3069908" y="2215606"/>
                  <a:pt x="3073718" y="2214653"/>
                </a:cubicBezTo>
                <a:cubicBezTo>
                  <a:pt x="3082292" y="2211796"/>
                  <a:pt x="3089910" y="2209891"/>
                  <a:pt x="3096578" y="2207033"/>
                </a:cubicBezTo>
                <a:close/>
                <a:moveTo>
                  <a:pt x="3167080" y="2171224"/>
                </a:moveTo>
                <a:lnTo>
                  <a:pt x="3153728" y="2179292"/>
                </a:lnTo>
                <a:cubicBezTo>
                  <a:pt x="3147300" y="2182983"/>
                  <a:pt x="3139918" y="2187031"/>
                  <a:pt x="3130868" y="2191793"/>
                </a:cubicBezTo>
                <a:lnTo>
                  <a:pt x="3124570" y="2194592"/>
                </a:lnTo>
                <a:close/>
                <a:moveTo>
                  <a:pt x="6288168" y="2109758"/>
                </a:moveTo>
                <a:cubicBezTo>
                  <a:pt x="6287454" y="2113211"/>
                  <a:pt x="6285548" y="2119879"/>
                  <a:pt x="6282692" y="2128927"/>
                </a:cubicBezTo>
                <a:cubicBezTo>
                  <a:pt x="6276976" y="2147977"/>
                  <a:pt x="6264592" y="2175600"/>
                  <a:pt x="6245544" y="2204175"/>
                </a:cubicBezTo>
                <a:cubicBezTo>
                  <a:pt x="6258878" y="2180362"/>
                  <a:pt x="6271260" y="2154645"/>
                  <a:pt x="6280786" y="2127975"/>
                </a:cubicBezTo>
                <a:cubicBezTo>
                  <a:pt x="6265546" y="2163217"/>
                  <a:pt x="6255068" y="2180362"/>
                  <a:pt x="6248400" y="2192745"/>
                </a:cubicBezTo>
                <a:cubicBezTo>
                  <a:pt x="6244592" y="2199412"/>
                  <a:pt x="6241732" y="2204175"/>
                  <a:pt x="6237924" y="2208937"/>
                </a:cubicBezTo>
                <a:cubicBezTo>
                  <a:pt x="6234112" y="2214652"/>
                  <a:pt x="6230304" y="2219415"/>
                  <a:pt x="6224588" y="2225130"/>
                </a:cubicBezTo>
                <a:cubicBezTo>
                  <a:pt x="6249352" y="2189887"/>
                  <a:pt x="6271260" y="2150835"/>
                  <a:pt x="6286500" y="2109877"/>
                </a:cubicBezTo>
                <a:cubicBezTo>
                  <a:pt x="6288406" y="2106067"/>
                  <a:pt x="6288882" y="2106305"/>
                  <a:pt x="6288168" y="2109758"/>
                </a:cubicBezTo>
                <a:close/>
                <a:moveTo>
                  <a:pt x="6252212" y="1935571"/>
                </a:moveTo>
                <a:cubicBezTo>
                  <a:pt x="6251258" y="1961288"/>
                  <a:pt x="6255068" y="1999388"/>
                  <a:pt x="6243638" y="2045108"/>
                </a:cubicBezTo>
                <a:cubicBezTo>
                  <a:pt x="6246496" y="2039393"/>
                  <a:pt x="6248400" y="2033678"/>
                  <a:pt x="6250304" y="2027963"/>
                </a:cubicBezTo>
                <a:cubicBezTo>
                  <a:pt x="6236972" y="2101306"/>
                  <a:pt x="6198872" y="2167981"/>
                  <a:pt x="6150292" y="2224178"/>
                </a:cubicBezTo>
                <a:cubicBezTo>
                  <a:pt x="6101716" y="2280376"/>
                  <a:pt x="6042660" y="2326096"/>
                  <a:pt x="5980748" y="2363243"/>
                </a:cubicBezTo>
                <a:cubicBezTo>
                  <a:pt x="6037898" y="2332763"/>
                  <a:pt x="6086476" y="2295616"/>
                  <a:pt x="6121718" y="2264183"/>
                </a:cubicBezTo>
                <a:cubicBezTo>
                  <a:pt x="6156960" y="2232751"/>
                  <a:pt x="6178868" y="2206081"/>
                  <a:pt x="6187440" y="2197508"/>
                </a:cubicBezTo>
                <a:cubicBezTo>
                  <a:pt x="6192204" y="2192746"/>
                  <a:pt x="6193156" y="2192746"/>
                  <a:pt x="6190298" y="2198461"/>
                </a:cubicBezTo>
                <a:cubicBezTo>
                  <a:pt x="6187440" y="2204176"/>
                  <a:pt x="6180772" y="2214653"/>
                  <a:pt x="6168392" y="2230846"/>
                </a:cubicBezTo>
                <a:cubicBezTo>
                  <a:pt x="6156008" y="2247038"/>
                  <a:pt x="6137912" y="2268946"/>
                  <a:pt x="6110288" y="2293711"/>
                </a:cubicBezTo>
                <a:cubicBezTo>
                  <a:pt x="6082666" y="2319428"/>
                  <a:pt x="6047424" y="2348003"/>
                  <a:pt x="5999798" y="2377531"/>
                </a:cubicBezTo>
                <a:cubicBezTo>
                  <a:pt x="5991224" y="2382293"/>
                  <a:pt x="5983604" y="2388008"/>
                  <a:pt x="5975032" y="2392771"/>
                </a:cubicBezTo>
                <a:cubicBezTo>
                  <a:pt x="6000750" y="2379436"/>
                  <a:pt x="6034088" y="2358481"/>
                  <a:pt x="6069330" y="2330858"/>
                </a:cubicBezTo>
                <a:cubicBezTo>
                  <a:pt x="6104572" y="2303236"/>
                  <a:pt x="6139816" y="2269898"/>
                  <a:pt x="6170296" y="2232751"/>
                </a:cubicBezTo>
                <a:cubicBezTo>
                  <a:pt x="6181724" y="2217511"/>
                  <a:pt x="6198872" y="2192746"/>
                  <a:pt x="6214112" y="2162266"/>
                </a:cubicBezTo>
                <a:cubicBezTo>
                  <a:pt x="6229350" y="2131786"/>
                  <a:pt x="6243638" y="2096543"/>
                  <a:pt x="6250304" y="2062253"/>
                </a:cubicBezTo>
                <a:cubicBezTo>
                  <a:pt x="6257924" y="2027963"/>
                  <a:pt x="6258878" y="1995578"/>
                  <a:pt x="6256972" y="1971765"/>
                </a:cubicBezTo>
                <a:cubicBezTo>
                  <a:pt x="6256972" y="1966051"/>
                  <a:pt x="6256020" y="1961288"/>
                  <a:pt x="6256020" y="1956526"/>
                </a:cubicBezTo>
                <a:cubicBezTo>
                  <a:pt x="6255068" y="1951763"/>
                  <a:pt x="6254116" y="1947953"/>
                  <a:pt x="6254116" y="1945096"/>
                </a:cubicBezTo>
                <a:cubicBezTo>
                  <a:pt x="6253164" y="1938428"/>
                  <a:pt x="6252212" y="1935571"/>
                  <a:pt x="6252212" y="1935571"/>
                </a:cubicBezTo>
                <a:close/>
                <a:moveTo>
                  <a:pt x="6187440" y="1898422"/>
                </a:moveTo>
                <a:lnTo>
                  <a:pt x="6193156" y="1919377"/>
                </a:lnTo>
                <a:cubicBezTo>
                  <a:pt x="6194108" y="1926997"/>
                  <a:pt x="6196012" y="1933664"/>
                  <a:pt x="6196966" y="1941285"/>
                </a:cubicBezTo>
                <a:cubicBezTo>
                  <a:pt x="6200776" y="1964145"/>
                  <a:pt x="6194108" y="1936522"/>
                  <a:pt x="6195060" y="1952714"/>
                </a:cubicBezTo>
                <a:cubicBezTo>
                  <a:pt x="6195060" y="1934617"/>
                  <a:pt x="6191252" y="1916520"/>
                  <a:pt x="6187440" y="1898422"/>
                </a:cubicBezTo>
                <a:close/>
                <a:moveTo>
                  <a:pt x="6250304" y="1843178"/>
                </a:moveTo>
                <a:cubicBezTo>
                  <a:pt x="6260784" y="1872706"/>
                  <a:pt x="6269356" y="1902233"/>
                  <a:pt x="6272212" y="1932713"/>
                </a:cubicBezTo>
                <a:cubicBezTo>
                  <a:pt x="6271260" y="1920331"/>
                  <a:pt x="6271260" y="1914615"/>
                  <a:pt x="6273166" y="1921283"/>
                </a:cubicBezTo>
                <a:cubicBezTo>
                  <a:pt x="6272212" y="1915568"/>
                  <a:pt x="6272212" y="1910806"/>
                  <a:pt x="6271260" y="1906043"/>
                </a:cubicBezTo>
                <a:cubicBezTo>
                  <a:pt x="6270308" y="1901281"/>
                  <a:pt x="6269356" y="1896518"/>
                  <a:pt x="6268404" y="1893661"/>
                </a:cubicBezTo>
                <a:cubicBezTo>
                  <a:pt x="6266498" y="1886040"/>
                  <a:pt x="6265546" y="1879373"/>
                  <a:pt x="6263640" y="1874611"/>
                </a:cubicBezTo>
                <a:cubicBezTo>
                  <a:pt x="6260784" y="1864133"/>
                  <a:pt x="6258878" y="1858418"/>
                  <a:pt x="6256972" y="1854608"/>
                </a:cubicBezTo>
                <a:cubicBezTo>
                  <a:pt x="6254116" y="1846988"/>
                  <a:pt x="6254116" y="1848893"/>
                  <a:pt x="6250304" y="1843178"/>
                </a:cubicBezTo>
                <a:close/>
                <a:moveTo>
                  <a:pt x="6075676" y="1603433"/>
                </a:moveTo>
                <a:lnTo>
                  <a:pt x="6082556" y="1617687"/>
                </a:lnTo>
                <a:lnTo>
                  <a:pt x="6081922" y="1617167"/>
                </a:lnTo>
                <a:close/>
                <a:moveTo>
                  <a:pt x="6073968" y="1599678"/>
                </a:moveTo>
                <a:lnTo>
                  <a:pt x="6075676" y="1603433"/>
                </a:lnTo>
                <a:lnTo>
                  <a:pt x="6074330" y="1600648"/>
                </a:lnTo>
                <a:close/>
                <a:moveTo>
                  <a:pt x="6069266" y="1587131"/>
                </a:moveTo>
                <a:lnTo>
                  <a:pt x="6073968" y="1599678"/>
                </a:lnTo>
                <a:lnTo>
                  <a:pt x="6073380" y="1598385"/>
                </a:lnTo>
                <a:close/>
                <a:moveTo>
                  <a:pt x="3489008" y="1400265"/>
                </a:moveTo>
                <a:cubicBezTo>
                  <a:pt x="3475672" y="1449795"/>
                  <a:pt x="3465196" y="1491705"/>
                  <a:pt x="3457576" y="1528853"/>
                </a:cubicBezTo>
                <a:cubicBezTo>
                  <a:pt x="3465196" y="1496468"/>
                  <a:pt x="3468054" y="1472655"/>
                  <a:pt x="3474720" y="1441223"/>
                </a:cubicBezTo>
                <a:cubicBezTo>
                  <a:pt x="3477580" y="1438365"/>
                  <a:pt x="3484246" y="1415505"/>
                  <a:pt x="3489008" y="1400265"/>
                </a:cubicBezTo>
                <a:close/>
                <a:moveTo>
                  <a:pt x="3509964" y="1350735"/>
                </a:moveTo>
                <a:cubicBezTo>
                  <a:pt x="3509964" y="1352640"/>
                  <a:pt x="3509010" y="1355498"/>
                  <a:pt x="3509010" y="1358355"/>
                </a:cubicBezTo>
                <a:cubicBezTo>
                  <a:pt x="3506152" y="1370738"/>
                  <a:pt x="3503296" y="1383120"/>
                  <a:pt x="3500438" y="1395502"/>
                </a:cubicBezTo>
                <a:cubicBezTo>
                  <a:pt x="3503296" y="1383120"/>
                  <a:pt x="3508058" y="1358355"/>
                  <a:pt x="3509964" y="1350735"/>
                </a:cubicBezTo>
                <a:close/>
                <a:moveTo>
                  <a:pt x="6167438" y="1333590"/>
                </a:moveTo>
                <a:lnTo>
                  <a:pt x="6148298" y="1384385"/>
                </a:lnTo>
                <a:lnTo>
                  <a:pt x="6150004" y="1377161"/>
                </a:lnTo>
                <a:lnTo>
                  <a:pt x="6155640" y="1360136"/>
                </a:lnTo>
                <a:close/>
                <a:moveTo>
                  <a:pt x="6074092" y="1295490"/>
                </a:moveTo>
                <a:cubicBezTo>
                  <a:pt x="6071236" y="1300253"/>
                  <a:pt x="6069330" y="1305015"/>
                  <a:pt x="6067424" y="1310730"/>
                </a:cubicBezTo>
                <a:cubicBezTo>
                  <a:pt x="6064568" y="1314540"/>
                  <a:pt x="6062664" y="1320255"/>
                  <a:pt x="6060758" y="1325970"/>
                </a:cubicBezTo>
                <a:cubicBezTo>
                  <a:pt x="6066472" y="1310730"/>
                  <a:pt x="6070284" y="1302158"/>
                  <a:pt x="6074092" y="1295490"/>
                </a:cubicBezTo>
                <a:close/>
                <a:moveTo>
                  <a:pt x="6189152" y="1194257"/>
                </a:moveTo>
                <a:lnTo>
                  <a:pt x="6151246" y="1236436"/>
                </a:lnTo>
                <a:cubicBezTo>
                  <a:pt x="6160770" y="1224529"/>
                  <a:pt x="6171486" y="1212385"/>
                  <a:pt x="6182202" y="1201074"/>
                </a:cubicBezTo>
                <a:close/>
                <a:moveTo>
                  <a:pt x="3515678" y="1163093"/>
                </a:moveTo>
                <a:cubicBezTo>
                  <a:pt x="3511868" y="1179285"/>
                  <a:pt x="3508058" y="1194526"/>
                  <a:pt x="3504248" y="1209766"/>
                </a:cubicBezTo>
                <a:cubicBezTo>
                  <a:pt x="3504248" y="1206908"/>
                  <a:pt x="3504248" y="1203098"/>
                  <a:pt x="3505200" y="1200241"/>
                </a:cubicBezTo>
                <a:close/>
                <a:moveTo>
                  <a:pt x="3510916" y="1146900"/>
                </a:moveTo>
                <a:cubicBezTo>
                  <a:pt x="3505200" y="1164045"/>
                  <a:pt x="3500440" y="1181190"/>
                  <a:pt x="3494724" y="1197382"/>
                </a:cubicBezTo>
                <a:lnTo>
                  <a:pt x="3480436" y="1248817"/>
                </a:lnTo>
                <a:lnTo>
                  <a:pt x="3488056" y="1214527"/>
                </a:lnTo>
                <a:cubicBezTo>
                  <a:pt x="3491866" y="1203097"/>
                  <a:pt x="3495676" y="1191667"/>
                  <a:pt x="3499486" y="1180238"/>
                </a:cubicBezTo>
                <a:cubicBezTo>
                  <a:pt x="3503296" y="1169760"/>
                  <a:pt x="3507106" y="1158330"/>
                  <a:pt x="3510916" y="1146900"/>
                </a:cubicBezTo>
                <a:close/>
                <a:moveTo>
                  <a:pt x="6429376" y="1047840"/>
                </a:moveTo>
                <a:cubicBezTo>
                  <a:pt x="6400800" y="1072605"/>
                  <a:pt x="6375084" y="1092607"/>
                  <a:pt x="6342698" y="1117372"/>
                </a:cubicBezTo>
                <a:cubicBezTo>
                  <a:pt x="6335078" y="1118325"/>
                  <a:pt x="6416992" y="1056413"/>
                  <a:pt x="6429376" y="1047840"/>
                </a:cubicBezTo>
                <a:close/>
                <a:moveTo>
                  <a:pt x="6587492" y="880201"/>
                </a:moveTo>
                <a:cubicBezTo>
                  <a:pt x="6586538" y="880201"/>
                  <a:pt x="6584632" y="883058"/>
                  <a:pt x="6579872" y="888773"/>
                </a:cubicBezTo>
                <a:cubicBezTo>
                  <a:pt x="6564630" y="910681"/>
                  <a:pt x="6544628" y="935446"/>
                  <a:pt x="6523672" y="957353"/>
                </a:cubicBezTo>
                <a:cubicBezTo>
                  <a:pt x="6502718" y="979260"/>
                  <a:pt x="6481764" y="998310"/>
                  <a:pt x="6463666" y="1010693"/>
                </a:cubicBezTo>
                <a:cubicBezTo>
                  <a:pt x="6490336" y="987833"/>
                  <a:pt x="6515100" y="963068"/>
                  <a:pt x="6537960" y="937351"/>
                </a:cubicBezTo>
                <a:cubicBezTo>
                  <a:pt x="6521768" y="953543"/>
                  <a:pt x="6504624" y="968783"/>
                  <a:pt x="6487478" y="983071"/>
                </a:cubicBezTo>
                <a:cubicBezTo>
                  <a:pt x="6500812" y="971641"/>
                  <a:pt x="6506528" y="964973"/>
                  <a:pt x="6506528" y="963068"/>
                </a:cubicBezTo>
                <a:cubicBezTo>
                  <a:pt x="6506528" y="960210"/>
                  <a:pt x="6501766" y="962116"/>
                  <a:pt x="6494146" y="965926"/>
                </a:cubicBezTo>
                <a:cubicBezTo>
                  <a:pt x="6464618" y="995453"/>
                  <a:pt x="6432232" y="1023076"/>
                  <a:pt x="6398896" y="1049746"/>
                </a:cubicBezTo>
                <a:cubicBezTo>
                  <a:pt x="6401752" y="1046888"/>
                  <a:pt x="6404612" y="1044983"/>
                  <a:pt x="6408420" y="1042126"/>
                </a:cubicBezTo>
                <a:lnTo>
                  <a:pt x="6312218" y="1122136"/>
                </a:lnTo>
                <a:cubicBezTo>
                  <a:pt x="6374130" y="1076416"/>
                  <a:pt x="6417946" y="1048793"/>
                  <a:pt x="6334124" y="1117373"/>
                </a:cubicBezTo>
                <a:cubicBezTo>
                  <a:pt x="6339840" y="1110706"/>
                  <a:pt x="6314124" y="1127851"/>
                  <a:pt x="6342698" y="1104038"/>
                </a:cubicBezTo>
                <a:cubicBezTo>
                  <a:pt x="6313172" y="1124993"/>
                  <a:pt x="6267450" y="1160236"/>
                  <a:pt x="6235066" y="1189763"/>
                </a:cubicBezTo>
                <a:cubicBezTo>
                  <a:pt x="6202680" y="1219291"/>
                  <a:pt x="6184584" y="1243103"/>
                  <a:pt x="6200776" y="1229768"/>
                </a:cubicBezTo>
                <a:cubicBezTo>
                  <a:pt x="6223636" y="1203098"/>
                  <a:pt x="6237924" y="1190716"/>
                  <a:pt x="6246496" y="1183096"/>
                </a:cubicBezTo>
                <a:cubicBezTo>
                  <a:pt x="6255068" y="1176428"/>
                  <a:pt x="6257924" y="1175476"/>
                  <a:pt x="6260784" y="1174523"/>
                </a:cubicBezTo>
                <a:cubicBezTo>
                  <a:pt x="6266498" y="1173571"/>
                  <a:pt x="6267450" y="1174523"/>
                  <a:pt x="6308408" y="1138328"/>
                </a:cubicBezTo>
                <a:cubicBezTo>
                  <a:pt x="6265546" y="1178333"/>
                  <a:pt x="6220778" y="1214528"/>
                  <a:pt x="6187440" y="1257390"/>
                </a:cubicBezTo>
                <a:cubicBezTo>
                  <a:pt x="6196012" y="1245961"/>
                  <a:pt x="6199824" y="1241198"/>
                  <a:pt x="6198872" y="1240246"/>
                </a:cubicBezTo>
                <a:cubicBezTo>
                  <a:pt x="6197918" y="1239293"/>
                  <a:pt x="6193156" y="1243103"/>
                  <a:pt x="6185536" y="1250723"/>
                </a:cubicBezTo>
                <a:cubicBezTo>
                  <a:pt x="6170296" y="1265963"/>
                  <a:pt x="6144578" y="1295490"/>
                  <a:pt x="6125528" y="1334543"/>
                </a:cubicBezTo>
                <a:cubicBezTo>
                  <a:pt x="6117908" y="1351688"/>
                  <a:pt x="6105524" y="1384073"/>
                  <a:pt x="6100764" y="1422173"/>
                </a:cubicBezTo>
                <a:cubicBezTo>
                  <a:pt x="6099812" y="1431698"/>
                  <a:pt x="6098858" y="1441223"/>
                  <a:pt x="6098858" y="1450748"/>
                </a:cubicBezTo>
                <a:cubicBezTo>
                  <a:pt x="6098858" y="1460273"/>
                  <a:pt x="6098858" y="1469798"/>
                  <a:pt x="6099812" y="1479323"/>
                </a:cubicBezTo>
                <a:cubicBezTo>
                  <a:pt x="6100764" y="1488848"/>
                  <a:pt x="6102668" y="1498373"/>
                  <a:pt x="6103620" y="1506946"/>
                </a:cubicBezTo>
                <a:cubicBezTo>
                  <a:pt x="6105524" y="1514565"/>
                  <a:pt x="6107430" y="1523138"/>
                  <a:pt x="6109336" y="1530758"/>
                </a:cubicBezTo>
                <a:cubicBezTo>
                  <a:pt x="6109336" y="1519328"/>
                  <a:pt x="6112192" y="1526948"/>
                  <a:pt x="6113146" y="1525043"/>
                </a:cubicBezTo>
                <a:cubicBezTo>
                  <a:pt x="6114098" y="1524090"/>
                  <a:pt x="6114098" y="1521233"/>
                  <a:pt x="6112192" y="1511708"/>
                </a:cubicBezTo>
                <a:cubicBezTo>
                  <a:pt x="6111240" y="1506946"/>
                  <a:pt x="6111240" y="1500278"/>
                  <a:pt x="6110288" y="1492658"/>
                </a:cubicBezTo>
                <a:cubicBezTo>
                  <a:pt x="6109336" y="1484086"/>
                  <a:pt x="6108384" y="1474561"/>
                  <a:pt x="6108384" y="1462178"/>
                </a:cubicBezTo>
                <a:cubicBezTo>
                  <a:pt x="6108384" y="1466940"/>
                  <a:pt x="6108384" y="1471703"/>
                  <a:pt x="6109336" y="1476465"/>
                </a:cubicBezTo>
                <a:cubicBezTo>
                  <a:pt x="6109336" y="1482181"/>
                  <a:pt x="6110288" y="1486943"/>
                  <a:pt x="6111240" y="1492658"/>
                </a:cubicBezTo>
                <a:cubicBezTo>
                  <a:pt x="6112192" y="1504088"/>
                  <a:pt x="6115050" y="1515518"/>
                  <a:pt x="6117908" y="1528853"/>
                </a:cubicBezTo>
                <a:cubicBezTo>
                  <a:pt x="6124576" y="1554571"/>
                  <a:pt x="6134100" y="1583146"/>
                  <a:pt x="6146484" y="1612673"/>
                </a:cubicBezTo>
                <a:cubicBezTo>
                  <a:pt x="6134100" y="1589813"/>
                  <a:pt x="6119812" y="1548856"/>
                  <a:pt x="6119812" y="1551713"/>
                </a:cubicBezTo>
                <a:cubicBezTo>
                  <a:pt x="6128386" y="1591718"/>
                  <a:pt x="6150292" y="1636486"/>
                  <a:pt x="6160772" y="1661251"/>
                </a:cubicBezTo>
                <a:cubicBezTo>
                  <a:pt x="6171248" y="1680301"/>
                  <a:pt x="6181724" y="1699351"/>
                  <a:pt x="6191250" y="1718401"/>
                </a:cubicBezTo>
                <a:cubicBezTo>
                  <a:pt x="6189346" y="1712686"/>
                  <a:pt x="6186488" y="1707923"/>
                  <a:pt x="6185536" y="1704113"/>
                </a:cubicBezTo>
                <a:cubicBezTo>
                  <a:pt x="6197918" y="1725068"/>
                  <a:pt x="6210300" y="1746023"/>
                  <a:pt x="6221730" y="1766978"/>
                </a:cubicBezTo>
                <a:cubicBezTo>
                  <a:pt x="6199824" y="1724115"/>
                  <a:pt x="6194108" y="1714590"/>
                  <a:pt x="6196012" y="1714590"/>
                </a:cubicBezTo>
                <a:cubicBezTo>
                  <a:pt x="6197918" y="1715543"/>
                  <a:pt x="6205538" y="1726021"/>
                  <a:pt x="6206492" y="1726021"/>
                </a:cubicBezTo>
                <a:cubicBezTo>
                  <a:pt x="6200776" y="1726021"/>
                  <a:pt x="6234112" y="1781265"/>
                  <a:pt x="6246496" y="1812698"/>
                </a:cubicBezTo>
                <a:cubicBezTo>
                  <a:pt x="6238876" y="1789838"/>
                  <a:pt x="6230304" y="1766978"/>
                  <a:pt x="6220778" y="1745071"/>
                </a:cubicBezTo>
                <a:cubicBezTo>
                  <a:pt x="6230304" y="1759358"/>
                  <a:pt x="6242686" y="1787933"/>
                  <a:pt x="6251258" y="1810793"/>
                </a:cubicBezTo>
                <a:cubicBezTo>
                  <a:pt x="6259830" y="1833653"/>
                  <a:pt x="6265546" y="1850798"/>
                  <a:pt x="6264592" y="1841273"/>
                </a:cubicBezTo>
                <a:cubicBezTo>
                  <a:pt x="6252212" y="1804126"/>
                  <a:pt x="6237924" y="1774598"/>
                  <a:pt x="6225540" y="1747928"/>
                </a:cubicBezTo>
                <a:cubicBezTo>
                  <a:pt x="6213158" y="1721258"/>
                  <a:pt x="6200776" y="1698398"/>
                  <a:pt x="6189346" y="1676490"/>
                </a:cubicBezTo>
                <a:cubicBezTo>
                  <a:pt x="6177916" y="1654583"/>
                  <a:pt x="6167438" y="1632676"/>
                  <a:pt x="6156008" y="1608863"/>
                </a:cubicBezTo>
                <a:cubicBezTo>
                  <a:pt x="6144578" y="1585051"/>
                  <a:pt x="6134100" y="1559333"/>
                  <a:pt x="6125528" y="1527901"/>
                </a:cubicBezTo>
                <a:cubicBezTo>
                  <a:pt x="6128386" y="1545998"/>
                  <a:pt x="6132196" y="1563143"/>
                  <a:pt x="6137912" y="1580288"/>
                </a:cubicBezTo>
                <a:cubicBezTo>
                  <a:pt x="6130292" y="1563143"/>
                  <a:pt x="6126480" y="1547903"/>
                  <a:pt x="6122672" y="1535521"/>
                </a:cubicBezTo>
                <a:cubicBezTo>
                  <a:pt x="6119812" y="1523138"/>
                  <a:pt x="6117908" y="1512661"/>
                  <a:pt x="6116004" y="1504088"/>
                </a:cubicBezTo>
                <a:cubicBezTo>
                  <a:pt x="6115050" y="1495515"/>
                  <a:pt x="6114098" y="1487896"/>
                  <a:pt x="6114098" y="1481228"/>
                </a:cubicBezTo>
                <a:cubicBezTo>
                  <a:pt x="6114098" y="1474561"/>
                  <a:pt x="6115050" y="1467893"/>
                  <a:pt x="6115050" y="1462178"/>
                </a:cubicBezTo>
                <a:cubicBezTo>
                  <a:pt x="6116004" y="1449796"/>
                  <a:pt x="6116956" y="1436461"/>
                  <a:pt x="6120766" y="1417411"/>
                </a:cubicBezTo>
                <a:cubicBezTo>
                  <a:pt x="6124576" y="1397408"/>
                  <a:pt x="6130292" y="1371690"/>
                  <a:pt x="6148388" y="1335496"/>
                </a:cubicBezTo>
                <a:cubicBezTo>
                  <a:pt x="6155056" y="1320256"/>
                  <a:pt x="6166486" y="1299301"/>
                  <a:pt x="6182678" y="1278346"/>
                </a:cubicBezTo>
                <a:cubicBezTo>
                  <a:pt x="6197918" y="1257390"/>
                  <a:pt x="6217920" y="1235483"/>
                  <a:pt x="6237924" y="1216433"/>
                </a:cubicBezTo>
                <a:cubicBezTo>
                  <a:pt x="6274118" y="1181191"/>
                  <a:pt x="6308408" y="1153568"/>
                  <a:pt x="6313172" y="1145948"/>
                </a:cubicBezTo>
                <a:cubicBezTo>
                  <a:pt x="6317932" y="1144043"/>
                  <a:pt x="6336030" y="1130708"/>
                  <a:pt x="6357938" y="1114516"/>
                </a:cubicBezTo>
                <a:cubicBezTo>
                  <a:pt x="6388418" y="1092608"/>
                  <a:pt x="6425566" y="1063081"/>
                  <a:pt x="6447472" y="1043078"/>
                </a:cubicBezTo>
                <a:cubicBezTo>
                  <a:pt x="6471286" y="1019266"/>
                  <a:pt x="6519864" y="974498"/>
                  <a:pt x="6552248" y="934493"/>
                </a:cubicBezTo>
                <a:cubicBezTo>
                  <a:pt x="6568440" y="915443"/>
                  <a:pt x="6580824" y="897346"/>
                  <a:pt x="6586538" y="887821"/>
                </a:cubicBezTo>
                <a:cubicBezTo>
                  <a:pt x="6589396" y="883058"/>
                  <a:pt x="6591300" y="880201"/>
                  <a:pt x="6587492" y="880201"/>
                </a:cubicBezTo>
                <a:close/>
                <a:moveTo>
                  <a:pt x="6619160" y="878982"/>
                </a:moveTo>
                <a:lnTo>
                  <a:pt x="6617972" y="881153"/>
                </a:lnTo>
                <a:lnTo>
                  <a:pt x="6616368" y="883553"/>
                </a:lnTo>
                <a:close/>
                <a:moveTo>
                  <a:pt x="4703444" y="812572"/>
                </a:moveTo>
                <a:cubicBezTo>
                  <a:pt x="4721542" y="813525"/>
                  <a:pt x="4734878" y="812572"/>
                  <a:pt x="4747260" y="812572"/>
                </a:cubicBezTo>
                <a:cubicBezTo>
                  <a:pt x="4721542" y="815430"/>
                  <a:pt x="4705350" y="813525"/>
                  <a:pt x="4703444" y="812572"/>
                </a:cubicBezTo>
                <a:close/>
                <a:moveTo>
                  <a:pt x="4594860" y="798285"/>
                </a:moveTo>
                <a:cubicBezTo>
                  <a:pt x="4600576" y="800190"/>
                  <a:pt x="4606292" y="801143"/>
                  <a:pt x="4612958" y="803048"/>
                </a:cubicBezTo>
                <a:cubicBezTo>
                  <a:pt x="4633914" y="810668"/>
                  <a:pt x="4656774" y="817335"/>
                  <a:pt x="4681540" y="822098"/>
                </a:cubicBezTo>
                <a:cubicBezTo>
                  <a:pt x="4650106" y="817335"/>
                  <a:pt x="4621532" y="808763"/>
                  <a:pt x="4594860" y="798285"/>
                </a:cubicBezTo>
                <a:close/>
                <a:moveTo>
                  <a:pt x="6658928" y="794476"/>
                </a:moveTo>
                <a:cubicBezTo>
                  <a:pt x="6656072" y="805906"/>
                  <a:pt x="6648450" y="825908"/>
                  <a:pt x="6637020" y="849721"/>
                </a:cubicBezTo>
                <a:lnTo>
                  <a:pt x="6619160" y="878982"/>
                </a:lnTo>
                <a:lnTo>
                  <a:pt x="6639520" y="841744"/>
                </a:lnTo>
                <a:cubicBezTo>
                  <a:pt x="6646546" y="827337"/>
                  <a:pt x="6653214" y="811621"/>
                  <a:pt x="6658928" y="794476"/>
                </a:cubicBezTo>
                <a:close/>
                <a:moveTo>
                  <a:pt x="3875712" y="777339"/>
                </a:moveTo>
                <a:lnTo>
                  <a:pt x="3857624" y="789713"/>
                </a:lnTo>
                <a:cubicBezTo>
                  <a:pt x="3845244" y="798285"/>
                  <a:pt x="3833812" y="808763"/>
                  <a:pt x="3821430" y="819241"/>
                </a:cubicBezTo>
                <a:cubicBezTo>
                  <a:pt x="3815716" y="824956"/>
                  <a:pt x="3810000" y="829718"/>
                  <a:pt x="3804284" y="834481"/>
                </a:cubicBezTo>
                <a:cubicBezTo>
                  <a:pt x="3799524" y="839243"/>
                  <a:pt x="3793808" y="844958"/>
                  <a:pt x="3789044" y="849721"/>
                </a:cubicBezTo>
                <a:cubicBezTo>
                  <a:pt x="3778568" y="859246"/>
                  <a:pt x="3770234" y="868533"/>
                  <a:pt x="3763804" y="876391"/>
                </a:cubicBezTo>
                <a:lnTo>
                  <a:pt x="3761396" y="879547"/>
                </a:lnTo>
                <a:lnTo>
                  <a:pt x="3765634" y="874499"/>
                </a:lnTo>
                <a:cubicBezTo>
                  <a:pt x="3797738" y="839004"/>
                  <a:pt x="3828098" y="813287"/>
                  <a:pt x="3859530" y="789712"/>
                </a:cubicBezTo>
                <a:close/>
                <a:moveTo>
                  <a:pt x="3908838" y="756204"/>
                </a:moveTo>
                <a:lnTo>
                  <a:pt x="3892868" y="765901"/>
                </a:lnTo>
                <a:lnTo>
                  <a:pt x="3875742" y="777319"/>
                </a:lnTo>
                <a:lnTo>
                  <a:pt x="3892868" y="766852"/>
                </a:lnTo>
                <a:close/>
                <a:moveTo>
                  <a:pt x="6607442" y="715471"/>
                </a:moveTo>
                <a:lnTo>
                  <a:pt x="6606540" y="724942"/>
                </a:lnTo>
                <a:cubicBezTo>
                  <a:pt x="6606540" y="731610"/>
                  <a:pt x="6604636" y="738277"/>
                  <a:pt x="6603684" y="744945"/>
                </a:cubicBezTo>
                <a:close/>
                <a:moveTo>
                  <a:pt x="3886200" y="707798"/>
                </a:moveTo>
                <a:lnTo>
                  <a:pt x="3822072" y="748981"/>
                </a:lnTo>
                <a:lnTo>
                  <a:pt x="3822384" y="748756"/>
                </a:lnTo>
                <a:cubicBezTo>
                  <a:pt x="3833812" y="741135"/>
                  <a:pt x="3844292" y="733516"/>
                  <a:pt x="3853816" y="726848"/>
                </a:cubicBezTo>
                <a:cubicBezTo>
                  <a:pt x="3867150" y="719228"/>
                  <a:pt x="3877628" y="712560"/>
                  <a:pt x="3886200" y="707798"/>
                </a:cubicBezTo>
                <a:close/>
                <a:moveTo>
                  <a:pt x="4059556" y="705893"/>
                </a:moveTo>
                <a:cubicBezTo>
                  <a:pt x="4070032" y="704940"/>
                  <a:pt x="4042410" y="714465"/>
                  <a:pt x="4016692" y="723990"/>
                </a:cubicBezTo>
                <a:cubicBezTo>
                  <a:pt x="3990976" y="735420"/>
                  <a:pt x="3966210" y="746850"/>
                  <a:pt x="3979544" y="745898"/>
                </a:cubicBezTo>
                <a:cubicBezTo>
                  <a:pt x="3965258" y="748755"/>
                  <a:pt x="3951924" y="754470"/>
                  <a:pt x="3938588" y="758280"/>
                </a:cubicBezTo>
                <a:cubicBezTo>
                  <a:pt x="3977640" y="739230"/>
                  <a:pt x="3986212" y="736373"/>
                  <a:pt x="3994784" y="731610"/>
                </a:cubicBezTo>
                <a:cubicBezTo>
                  <a:pt x="3998596" y="728753"/>
                  <a:pt x="4003358" y="725895"/>
                  <a:pt x="4012884" y="722085"/>
                </a:cubicBezTo>
                <a:cubicBezTo>
                  <a:pt x="4022408" y="718275"/>
                  <a:pt x="4036696" y="713513"/>
                  <a:pt x="4059556" y="705893"/>
                </a:cubicBezTo>
                <a:close/>
                <a:moveTo>
                  <a:pt x="6601778" y="700177"/>
                </a:moveTo>
                <a:lnTo>
                  <a:pt x="6594406" y="726898"/>
                </a:lnTo>
                <a:lnTo>
                  <a:pt x="6592252" y="740183"/>
                </a:lnTo>
                <a:cubicBezTo>
                  <a:pt x="6591538" y="745422"/>
                  <a:pt x="6590824" y="750065"/>
                  <a:pt x="6590288" y="753786"/>
                </a:cubicBezTo>
                <a:lnTo>
                  <a:pt x="6589926" y="757052"/>
                </a:lnTo>
                <a:lnTo>
                  <a:pt x="6595466" y="738515"/>
                </a:lnTo>
                <a:cubicBezTo>
                  <a:pt x="6598682" y="724704"/>
                  <a:pt x="6600824" y="711607"/>
                  <a:pt x="6601778" y="700177"/>
                </a:cubicBezTo>
                <a:close/>
                <a:moveTo>
                  <a:pt x="6691012" y="688904"/>
                </a:moveTo>
                <a:lnTo>
                  <a:pt x="6690360" y="730657"/>
                </a:lnTo>
                <a:cubicBezTo>
                  <a:pt x="6693218" y="721132"/>
                  <a:pt x="6694172" y="710655"/>
                  <a:pt x="6696076" y="700177"/>
                </a:cubicBezTo>
                <a:cubicBezTo>
                  <a:pt x="6695124" y="719227"/>
                  <a:pt x="6690360" y="750659"/>
                  <a:pt x="6679884" y="786855"/>
                </a:cubicBezTo>
                <a:cubicBezTo>
                  <a:pt x="6668452" y="822097"/>
                  <a:pt x="6651308" y="861150"/>
                  <a:pt x="6629400" y="893534"/>
                </a:cubicBezTo>
                <a:cubicBezTo>
                  <a:pt x="6627496" y="894487"/>
                  <a:pt x="6628448" y="892582"/>
                  <a:pt x="6630352" y="887820"/>
                </a:cubicBezTo>
                <a:cubicBezTo>
                  <a:pt x="6632258" y="883057"/>
                  <a:pt x="6636068" y="875437"/>
                  <a:pt x="6640830" y="865912"/>
                </a:cubicBezTo>
                <a:cubicBezTo>
                  <a:pt x="6650356" y="846862"/>
                  <a:pt x="6663690" y="818287"/>
                  <a:pt x="6673216" y="785902"/>
                </a:cubicBezTo>
                <a:close/>
                <a:moveTo>
                  <a:pt x="3932278" y="683196"/>
                </a:moveTo>
                <a:cubicBezTo>
                  <a:pt x="3928528" y="686187"/>
                  <a:pt x="3894774" y="701368"/>
                  <a:pt x="3877628" y="710655"/>
                </a:cubicBezTo>
                <a:cubicBezTo>
                  <a:pt x="3883344" y="706845"/>
                  <a:pt x="3890010" y="703035"/>
                  <a:pt x="3895724" y="699225"/>
                </a:cubicBezTo>
                <a:lnTo>
                  <a:pt x="3924300" y="684937"/>
                </a:lnTo>
                <a:cubicBezTo>
                  <a:pt x="3931444" y="682556"/>
                  <a:pt x="3933528" y="682198"/>
                  <a:pt x="3932278" y="683196"/>
                </a:cubicBezTo>
                <a:close/>
                <a:moveTo>
                  <a:pt x="4253866" y="680176"/>
                </a:moveTo>
                <a:lnTo>
                  <a:pt x="4263392" y="680176"/>
                </a:lnTo>
                <a:cubicBezTo>
                  <a:pt x="4267200" y="680176"/>
                  <a:pt x="4270058" y="680176"/>
                  <a:pt x="4273868" y="680176"/>
                </a:cubicBezTo>
                <a:cubicBezTo>
                  <a:pt x="4276726" y="680176"/>
                  <a:pt x="4280536" y="681128"/>
                  <a:pt x="4284344" y="681128"/>
                </a:cubicBezTo>
                <a:cubicBezTo>
                  <a:pt x="4282440" y="682081"/>
                  <a:pt x="4276726" y="681128"/>
                  <a:pt x="4270058" y="681128"/>
                </a:cubicBezTo>
                <a:cubicBezTo>
                  <a:pt x="4264344" y="681128"/>
                  <a:pt x="4257676" y="680176"/>
                  <a:pt x="4253866" y="680176"/>
                </a:cubicBezTo>
                <a:close/>
                <a:moveTo>
                  <a:pt x="4401504" y="619215"/>
                </a:moveTo>
                <a:cubicBezTo>
                  <a:pt x="4401504" y="619215"/>
                  <a:pt x="4404360" y="619215"/>
                  <a:pt x="4412932" y="621120"/>
                </a:cubicBezTo>
                <a:cubicBezTo>
                  <a:pt x="4416744" y="622072"/>
                  <a:pt x="4422458" y="623025"/>
                  <a:pt x="4429126" y="624930"/>
                </a:cubicBezTo>
                <a:cubicBezTo>
                  <a:pt x="4435792" y="626835"/>
                  <a:pt x="4444366" y="629692"/>
                  <a:pt x="4453892" y="633503"/>
                </a:cubicBezTo>
                <a:cubicBezTo>
                  <a:pt x="4496752" y="651600"/>
                  <a:pt x="4477704" y="643980"/>
                  <a:pt x="4451986" y="635407"/>
                </a:cubicBezTo>
                <a:cubicBezTo>
                  <a:pt x="4445318" y="633503"/>
                  <a:pt x="4438652" y="630645"/>
                  <a:pt x="4432936" y="628740"/>
                </a:cubicBezTo>
                <a:cubicBezTo>
                  <a:pt x="4427220" y="626835"/>
                  <a:pt x="4420552" y="625882"/>
                  <a:pt x="4416744" y="624930"/>
                </a:cubicBezTo>
                <a:cubicBezTo>
                  <a:pt x="4411028" y="623978"/>
                  <a:pt x="4408170" y="623025"/>
                  <a:pt x="4409124" y="623978"/>
                </a:cubicBezTo>
                <a:cubicBezTo>
                  <a:pt x="4404360" y="622072"/>
                  <a:pt x="4399598" y="620167"/>
                  <a:pt x="4401504" y="619215"/>
                </a:cubicBezTo>
                <a:close/>
                <a:moveTo>
                  <a:pt x="4130040" y="618263"/>
                </a:moveTo>
                <a:lnTo>
                  <a:pt x="4117922" y="620877"/>
                </a:lnTo>
                <a:lnTo>
                  <a:pt x="4070032" y="629693"/>
                </a:lnTo>
                <a:cubicBezTo>
                  <a:pt x="4077176" y="627312"/>
                  <a:pt x="4079796" y="626121"/>
                  <a:pt x="4079438" y="625645"/>
                </a:cubicBezTo>
                <a:lnTo>
                  <a:pt x="4073906" y="625801"/>
                </a:lnTo>
                <a:lnTo>
                  <a:pt x="4100364" y="620555"/>
                </a:lnTo>
                <a:cubicBezTo>
                  <a:pt x="4112598" y="618680"/>
                  <a:pt x="4122896" y="617787"/>
                  <a:pt x="4130040" y="618263"/>
                </a:cubicBezTo>
                <a:close/>
                <a:moveTo>
                  <a:pt x="6692264" y="608737"/>
                </a:moveTo>
                <a:cubicBezTo>
                  <a:pt x="6694172" y="629692"/>
                  <a:pt x="6694172" y="654457"/>
                  <a:pt x="6692264" y="682080"/>
                </a:cubicBezTo>
                <a:lnTo>
                  <a:pt x="6691012" y="688904"/>
                </a:lnTo>
                <a:close/>
                <a:moveTo>
                  <a:pt x="4309112" y="608737"/>
                </a:moveTo>
                <a:cubicBezTo>
                  <a:pt x="4318636" y="609690"/>
                  <a:pt x="4326256" y="610642"/>
                  <a:pt x="4327208" y="612547"/>
                </a:cubicBezTo>
                <a:cubicBezTo>
                  <a:pt x="4319588" y="610642"/>
                  <a:pt x="4312920" y="609690"/>
                  <a:pt x="4309112" y="608737"/>
                </a:cubicBezTo>
                <a:close/>
                <a:moveTo>
                  <a:pt x="6583680" y="596355"/>
                </a:moveTo>
                <a:cubicBezTo>
                  <a:pt x="6583680" y="609690"/>
                  <a:pt x="6585584" y="638265"/>
                  <a:pt x="6583680" y="655410"/>
                </a:cubicBezTo>
                <a:lnTo>
                  <a:pt x="6583680" y="652553"/>
                </a:lnTo>
                <a:cubicBezTo>
                  <a:pt x="6583680" y="647790"/>
                  <a:pt x="6583680" y="639218"/>
                  <a:pt x="6583680" y="630645"/>
                </a:cubicBezTo>
                <a:cubicBezTo>
                  <a:pt x="6583680" y="622073"/>
                  <a:pt x="6582728" y="612548"/>
                  <a:pt x="6582728" y="605880"/>
                </a:cubicBezTo>
                <a:cubicBezTo>
                  <a:pt x="6582728" y="599213"/>
                  <a:pt x="6583680" y="594450"/>
                  <a:pt x="6583680" y="596355"/>
                </a:cubicBezTo>
                <a:close/>
                <a:moveTo>
                  <a:pt x="5093970" y="464910"/>
                </a:moveTo>
                <a:cubicBezTo>
                  <a:pt x="5084444" y="473482"/>
                  <a:pt x="5073968" y="484912"/>
                  <a:pt x="5069204" y="488723"/>
                </a:cubicBezTo>
                <a:cubicBezTo>
                  <a:pt x="5078730" y="479198"/>
                  <a:pt x="5086350" y="471578"/>
                  <a:pt x="5093970" y="464910"/>
                </a:cubicBezTo>
                <a:close/>
                <a:moveTo>
                  <a:pt x="5165408" y="417285"/>
                </a:moveTo>
                <a:cubicBezTo>
                  <a:pt x="5141596" y="439192"/>
                  <a:pt x="5131118" y="449670"/>
                  <a:pt x="5099686" y="476340"/>
                </a:cubicBezTo>
                <a:cubicBezTo>
                  <a:pt x="5114926" y="460148"/>
                  <a:pt x="5140644" y="439192"/>
                  <a:pt x="5165408" y="417285"/>
                </a:cubicBezTo>
                <a:close/>
                <a:moveTo>
                  <a:pt x="5140644" y="380137"/>
                </a:moveTo>
                <a:cubicBezTo>
                  <a:pt x="5124452" y="397282"/>
                  <a:pt x="5108260" y="413475"/>
                  <a:pt x="5092066" y="430619"/>
                </a:cubicBezTo>
                <a:cubicBezTo>
                  <a:pt x="5101592" y="420142"/>
                  <a:pt x="5111116" y="408712"/>
                  <a:pt x="5121592" y="398235"/>
                </a:cubicBezTo>
                <a:close/>
                <a:moveTo>
                  <a:pt x="6577966" y="360135"/>
                </a:moveTo>
                <a:cubicBezTo>
                  <a:pt x="6590348" y="381090"/>
                  <a:pt x="6601780" y="402998"/>
                  <a:pt x="6612256" y="426810"/>
                </a:cubicBezTo>
                <a:lnTo>
                  <a:pt x="6617018" y="442050"/>
                </a:lnTo>
                <a:cubicBezTo>
                  <a:pt x="6606540" y="413475"/>
                  <a:pt x="6593206" y="385853"/>
                  <a:pt x="6577966" y="360135"/>
                </a:cubicBezTo>
                <a:close/>
                <a:moveTo>
                  <a:pt x="6586538" y="307748"/>
                </a:moveTo>
                <a:cubicBezTo>
                  <a:pt x="6596064" y="323941"/>
                  <a:pt x="6597016" y="327750"/>
                  <a:pt x="6595112" y="324893"/>
                </a:cubicBezTo>
                <a:cubicBezTo>
                  <a:pt x="6589396" y="314416"/>
                  <a:pt x="6586538" y="307748"/>
                  <a:pt x="6586538" y="307748"/>
                </a:cubicBezTo>
                <a:close/>
                <a:moveTo>
                  <a:pt x="6452236" y="296318"/>
                </a:moveTo>
                <a:cubicBezTo>
                  <a:pt x="6461760" y="306795"/>
                  <a:pt x="6468428" y="313463"/>
                  <a:pt x="6474144" y="319178"/>
                </a:cubicBezTo>
                <a:cubicBezTo>
                  <a:pt x="6479860" y="324893"/>
                  <a:pt x="6484620" y="329656"/>
                  <a:pt x="6489384" y="335370"/>
                </a:cubicBezTo>
                <a:cubicBezTo>
                  <a:pt x="6498908" y="346800"/>
                  <a:pt x="6512244" y="361088"/>
                  <a:pt x="6534152" y="402998"/>
                </a:cubicBezTo>
                <a:cubicBezTo>
                  <a:pt x="6531292" y="401093"/>
                  <a:pt x="6532246" y="406808"/>
                  <a:pt x="6539866" y="423000"/>
                </a:cubicBezTo>
                <a:cubicBezTo>
                  <a:pt x="6545580" y="440145"/>
                  <a:pt x="6558916" y="468720"/>
                  <a:pt x="6570346" y="515393"/>
                </a:cubicBezTo>
                <a:cubicBezTo>
                  <a:pt x="6554154" y="455386"/>
                  <a:pt x="6537008" y="422048"/>
                  <a:pt x="6520816" y="392520"/>
                </a:cubicBezTo>
                <a:cubicBezTo>
                  <a:pt x="6512244" y="377281"/>
                  <a:pt x="6503672" y="362993"/>
                  <a:pt x="6493192" y="347753"/>
                </a:cubicBezTo>
                <a:cubicBezTo>
                  <a:pt x="6481764" y="332513"/>
                  <a:pt x="6469380" y="315368"/>
                  <a:pt x="6452236" y="296318"/>
                </a:cubicBezTo>
                <a:close/>
                <a:moveTo>
                  <a:pt x="6427472" y="270600"/>
                </a:moveTo>
                <a:cubicBezTo>
                  <a:pt x="6433186" y="275363"/>
                  <a:pt x="6436996" y="280125"/>
                  <a:pt x="6441760" y="284888"/>
                </a:cubicBezTo>
                <a:cubicBezTo>
                  <a:pt x="6445568" y="288698"/>
                  <a:pt x="6449378" y="292508"/>
                  <a:pt x="6453188" y="296318"/>
                </a:cubicBezTo>
                <a:cubicBezTo>
                  <a:pt x="6449378" y="291555"/>
                  <a:pt x="6445568" y="287745"/>
                  <a:pt x="6440806" y="283935"/>
                </a:cubicBezTo>
                <a:cubicBezTo>
                  <a:pt x="6436996" y="279173"/>
                  <a:pt x="6432234" y="275363"/>
                  <a:pt x="6427472" y="270600"/>
                </a:cubicBezTo>
                <a:close/>
                <a:moveTo>
                  <a:pt x="6398896" y="242025"/>
                </a:moveTo>
                <a:cubicBezTo>
                  <a:pt x="6400800" y="242978"/>
                  <a:pt x="6402706" y="244883"/>
                  <a:pt x="6404612" y="245835"/>
                </a:cubicBezTo>
                <a:cubicBezTo>
                  <a:pt x="6405564" y="245835"/>
                  <a:pt x="6406516" y="246788"/>
                  <a:pt x="6407468" y="247740"/>
                </a:cubicBezTo>
                <a:cubicBezTo>
                  <a:pt x="6404612" y="244883"/>
                  <a:pt x="6401752" y="242978"/>
                  <a:pt x="6398896" y="242025"/>
                </a:cubicBezTo>
                <a:close/>
                <a:moveTo>
                  <a:pt x="6353176" y="210593"/>
                </a:moveTo>
                <a:cubicBezTo>
                  <a:pt x="6372224" y="222023"/>
                  <a:pt x="6385560" y="231548"/>
                  <a:pt x="6399848" y="241073"/>
                </a:cubicBezTo>
                <a:cubicBezTo>
                  <a:pt x="6384608" y="230596"/>
                  <a:pt x="6370320" y="220118"/>
                  <a:pt x="6353176" y="210593"/>
                </a:cubicBezTo>
                <a:close/>
                <a:moveTo>
                  <a:pt x="5469256" y="193448"/>
                </a:moveTo>
                <a:cubicBezTo>
                  <a:pt x="5479732" y="190590"/>
                  <a:pt x="5454016" y="204878"/>
                  <a:pt x="5412104" y="231548"/>
                </a:cubicBezTo>
                <a:cubicBezTo>
                  <a:pt x="5406390" y="235358"/>
                  <a:pt x="5398770" y="241073"/>
                  <a:pt x="5391150" y="246788"/>
                </a:cubicBezTo>
                <a:cubicBezTo>
                  <a:pt x="5396864" y="242025"/>
                  <a:pt x="5401628" y="238215"/>
                  <a:pt x="5406390" y="234405"/>
                </a:cubicBezTo>
                <a:cubicBezTo>
                  <a:pt x="5409248" y="231548"/>
                  <a:pt x="5407344" y="230595"/>
                  <a:pt x="5434012" y="214403"/>
                </a:cubicBezTo>
                <a:cubicBezTo>
                  <a:pt x="5455920" y="199163"/>
                  <a:pt x="5468304" y="190590"/>
                  <a:pt x="5443538" y="208688"/>
                </a:cubicBezTo>
                <a:close/>
                <a:moveTo>
                  <a:pt x="6439852" y="190590"/>
                </a:moveTo>
                <a:cubicBezTo>
                  <a:pt x="6445568" y="195353"/>
                  <a:pt x="6452236" y="202020"/>
                  <a:pt x="6460808" y="208687"/>
                </a:cubicBezTo>
                <a:cubicBezTo>
                  <a:pt x="6469380" y="216308"/>
                  <a:pt x="6477952" y="223928"/>
                  <a:pt x="6485572" y="232500"/>
                </a:cubicBezTo>
                <a:cubicBezTo>
                  <a:pt x="6493192" y="240120"/>
                  <a:pt x="6500812" y="247740"/>
                  <a:pt x="6506528" y="254408"/>
                </a:cubicBezTo>
                <a:cubicBezTo>
                  <a:pt x="6511292" y="261075"/>
                  <a:pt x="6516052" y="265838"/>
                  <a:pt x="6517004" y="268695"/>
                </a:cubicBezTo>
                <a:cubicBezTo>
                  <a:pt x="6490336" y="244883"/>
                  <a:pt x="6471284" y="217260"/>
                  <a:pt x="6439852" y="190590"/>
                </a:cubicBezTo>
                <a:close/>
                <a:moveTo>
                  <a:pt x="6491406" y="171212"/>
                </a:moveTo>
                <a:cubicBezTo>
                  <a:pt x="6493668" y="172611"/>
                  <a:pt x="6498668" y="176540"/>
                  <a:pt x="6507480" y="183922"/>
                </a:cubicBezTo>
                <a:cubicBezTo>
                  <a:pt x="6502718" y="181065"/>
                  <a:pt x="6508432" y="187732"/>
                  <a:pt x="6521768" y="203925"/>
                </a:cubicBezTo>
                <a:cubicBezTo>
                  <a:pt x="6535104" y="219165"/>
                  <a:pt x="6556058" y="244882"/>
                  <a:pt x="6580824" y="280125"/>
                </a:cubicBezTo>
                <a:cubicBezTo>
                  <a:pt x="6569392" y="264885"/>
                  <a:pt x="6561772" y="255360"/>
                  <a:pt x="6556058" y="248692"/>
                </a:cubicBezTo>
                <a:cubicBezTo>
                  <a:pt x="6550344" y="242025"/>
                  <a:pt x="6547484" y="238215"/>
                  <a:pt x="6545580" y="237262"/>
                </a:cubicBezTo>
                <a:cubicBezTo>
                  <a:pt x="6542724" y="235357"/>
                  <a:pt x="6545580" y="241072"/>
                  <a:pt x="6548436" y="245835"/>
                </a:cubicBezTo>
                <a:cubicBezTo>
                  <a:pt x="6550344" y="250597"/>
                  <a:pt x="6552248" y="253455"/>
                  <a:pt x="6545580" y="245835"/>
                </a:cubicBezTo>
                <a:cubicBezTo>
                  <a:pt x="6538912" y="239167"/>
                  <a:pt x="6524624" y="220117"/>
                  <a:pt x="6488430" y="184875"/>
                </a:cubicBezTo>
                <a:cubicBezTo>
                  <a:pt x="6495098" y="191542"/>
                  <a:pt x="6501764" y="196305"/>
                  <a:pt x="6506528" y="201067"/>
                </a:cubicBezTo>
                <a:cubicBezTo>
                  <a:pt x="6511290" y="205830"/>
                  <a:pt x="6516052" y="209640"/>
                  <a:pt x="6518910" y="212497"/>
                </a:cubicBezTo>
                <a:cubicBezTo>
                  <a:pt x="6524624" y="218212"/>
                  <a:pt x="6528436" y="221070"/>
                  <a:pt x="6530340" y="222022"/>
                </a:cubicBezTo>
                <a:cubicBezTo>
                  <a:pt x="6532244" y="222022"/>
                  <a:pt x="6524624" y="212497"/>
                  <a:pt x="6516052" y="202020"/>
                </a:cubicBezTo>
                <a:cubicBezTo>
                  <a:pt x="6502480" y="185589"/>
                  <a:pt x="6484620" y="167015"/>
                  <a:pt x="6491406" y="171212"/>
                </a:cubicBezTo>
                <a:close/>
                <a:moveTo>
                  <a:pt x="6246662" y="154171"/>
                </a:moveTo>
                <a:lnTo>
                  <a:pt x="6247448" y="154395"/>
                </a:lnTo>
                <a:lnTo>
                  <a:pt x="6247354" y="154489"/>
                </a:lnTo>
                <a:close/>
                <a:moveTo>
                  <a:pt x="6167438" y="131535"/>
                </a:moveTo>
                <a:cubicBezTo>
                  <a:pt x="6187440" y="133440"/>
                  <a:pt x="6211016" y="139869"/>
                  <a:pt x="6237328" y="149870"/>
                </a:cubicBezTo>
                <a:lnTo>
                  <a:pt x="6246662" y="154171"/>
                </a:lnTo>
                <a:close/>
                <a:moveTo>
                  <a:pt x="6156960" y="116295"/>
                </a:moveTo>
                <a:cubicBezTo>
                  <a:pt x="6164580" y="117247"/>
                  <a:pt x="6176964" y="119152"/>
                  <a:pt x="6192204" y="122010"/>
                </a:cubicBezTo>
                <a:cubicBezTo>
                  <a:pt x="6199824" y="123915"/>
                  <a:pt x="6208396" y="125820"/>
                  <a:pt x="6216968" y="128677"/>
                </a:cubicBezTo>
                <a:cubicBezTo>
                  <a:pt x="6225540" y="131535"/>
                  <a:pt x="6235066" y="134392"/>
                  <a:pt x="6245544" y="137250"/>
                </a:cubicBezTo>
                <a:cubicBezTo>
                  <a:pt x="6258878" y="142965"/>
                  <a:pt x="6265546" y="146775"/>
                  <a:pt x="6260784" y="145822"/>
                </a:cubicBezTo>
                <a:cubicBezTo>
                  <a:pt x="6270308" y="148680"/>
                  <a:pt x="6279832" y="152490"/>
                  <a:pt x="6289358" y="155347"/>
                </a:cubicBezTo>
                <a:cubicBezTo>
                  <a:pt x="6298884" y="159157"/>
                  <a:pt x="6309360" y="163920"/>
                  <a:pt x="6320792" y="168682"/>
                </a:cubicBezTo>
                <a:cubicBezTo>
                  <a:pt x="6332220" y="173445"/>
                  <a:pt x="6344604" y="181065"/>
                  <a:pt x="6359844" y="189637"/>
                </a:cubicBezTo>
                <a:cubicBezTo>
                  <a:pt x="6367464" y="194400"/>
                  <a:pt x="6376036" y="199162"/>
                  <a:pt x="6383656" y="204877"/>
                </a:cubicBezTo>
                <a:cubicBezTo>
                  <a:pt x="6392228" y="209640"/>
                  <a:pt x="6399848" y="216307"/>
                  <a:pt x="6409372" y="223927"/>
                </a:cubicBezTo>
                <a:cubicBezTo>
                  <a:pt x="6396038" y="214402"/>
                  <a:pt x="6381750" y="204877"/>
                  <a:pt x="6367464" y="197257"/>
                </a:cubicBezTo>
                <a:cubicBezTo>
                  <a:pt x="6416992" y="228690"/>
                  <a:pt x="6456998" y="266790"/>
                  <a:pt x="6487478" y="303937"/>
                </a:cubicBezTo>
                <a:cubicBezTo>
                  <a:pt x="6517004" y="339180"/>
                  <a:pt x="6537008" y="369660"/>
                  <a:pt x="6548438" y="386805"/>
                </a:cubicBezTo>
                <a:cubicBezTo>
                  <a:pt x="6547484" y="394425"/>
                  <a:pt x="6556058" y="422047"/>
                  <a:pt x="6567488" y="459195"/>
                </a:cubicBezTo>
                <a:cubicBezTo>
                  <a:pt x="6577966" y="484912"/>
                  <a:pt x="6583680" y="501105"/>
                  <a:pt x="6587492" y="512535"/>
                </a:cubicBezTo>
                <a:cubicBezTo>
                  <a:pt x="6591300" y="523965"/>
                  <a:pt x="6593204" y="529680"/>
                  <a:pt x="6595110" y="533490"/>
                </a:cubicBezTo>
                <a:cubicBezTo>
                  <a:pt x="6597968" y="541110"/>
                  <a:pt x="6600824" y="541110"/>
                  <a:pt x="6608446" y="566827"/>
                </a:cubicBezTo>
                <a:cubicBezTo>
                  <a:pt x="6613210" y="596354"/>
                  <a:pt x="6615590" y="626358"/>
                  <a:pt x="6614996" y="656243"/>
                </a:cubicBezTo>
                <a:lnTo>
                  <a:pt x="6607442" y="715471"/>
                </a:lnTo>
                <a:lnTo>
                  <a:pt x="6608446" y="704940"/>
                </a:lnTo>
                <a:cubicBezTo>
                  <a:pt x="6599872" y="748755"/>
                  <a:pt x="6585584" y="789712"/>
                  <a:pt x="6572250" y="817335"/>
                </a:cubicBezTo>
                <a:cubicBezTo>
                  <a:pt x="6569392" y="824002"/>
                  <a:pt x="6565584" y="829717"/>
                  <a:pt x="6562724" y="835432"/>
                </a:cubicBezTo>
                <a:cubicBezTo>
                  <a:pt x="6559868" y="841147"/>
                  <a:pt x="6556058" y="844957"/>
                  <a:pt x="6554152" y="848767"/>
                </a:cubicBezTo>
                <a:cubicBezTo>
                  <a:pt x="6549392" y="855435"/>
                  <a:pt x="6546532" y="858292"/>
                  <a:pt x="6546532" y="856387"/>
                </a:cubicBezTo>
                <a:cubicBezTo>
                  <a:pt x="6557964" y="836385"/>
                  <a:pt x="6572250" y="809715"/>
                  <a:pt x="6582728" y="781140"/>
                </a:cubicBezTo>
                <a:lnTo>
                  <a:pt x="6584006" y="776861"/>
                </a:lnTo>
                <a:lnTo>
                  <a:pt x="6571774" y="802572"/>
                </a:lnTo>
                <a:cubicBezTo>
                  <a:pt x="6563202" y="818526"/>
                  <a:pt x="6553676" y="834004"/>
                  <a:pt x="6542724" y="848768"/>
                </a:cubicBezTo>
                <a:lnTo>
                  <a:pt x="6523808" y="871282"/>
                </a:lnTo>
                <a:lnTo>
                  <a:pt x="6517960" y="882105"/>
                </a:lnTo>
                <a:cubicBezTo>
                  <a:pt x="6519388" y="879247"/>
                  <a:pt x="6519150" y="878295"/>
                  <a:pt x="6517840" y="878771"/>
                </a:cubicBezTo>
                <a:lnTo>
                  <a:pt x="6516856" y="879558"/>
                </a:lnTo>
                <a:lnTo>
                  <a:pt x="6505814" y="892702"/>
                </a:lnTo>
                <a:cubicBezTo>
                  <a:pt x="6492240" y="907109"/>
                  <a:pt x="6477476" y="921158"/>
                  <a:pt x="6461760" y="934493"/>
                </a:cubicBezTo>
                <a:cubicBezTo>
                  <a:pt x="6458904" y="938303"/>
                  <a:pt x="6463666" y="934493"/>
                  <a:pt x="6471286" y="928778"/>
                </a:cubicBezTo>
                <a:cubicBezTo>
                  <a:pt x="6477952" y="923063"/>
                  <a:pt x="6486524" y="915443"/>
                  <a:pt x="6492240" y="910681"/>
                </a:cubicBezTo>
                <a:cubicBezTo>
                  <a:pt x="6475096" y="927826"/>
                  <a:pt x="6460808" y="940208"/>
                  <a:pt x="6444616" y="953543"/>
                </a:cubicBezTo>
                <a:cubicBezTo>
                  <a:pt x="6428424" y="967831"/>
                  <a:pt x="6410324" y="982118"/>
                  <a:pt x="6383656" y="1004026"/>
                </a:cubicBezTo>
                <a:cubicBezTo>
                  <a:pt x="6387466" y="1003073"/>
                  <a:pt x="6446520" y="957353"/>
                  <a:pt x="6403658" y="993548"/>
                </a:cubicBezTo>
                <a:cubicBezTo>
                  <a:pt x="6378892" y="1012598"/>
                  <a:pt x="6353176" y="1030696"/>
                  <a:pt x="6326504" y="1048793"/>
                </a:cubicBezTo>
                <a:cubicBezTo>
                  <a:pt x="6276024" y="1089751"/>
                  <a:pt x="6264592" y="1102133"/>
                  <a:pt x="6251258" y="1116421"/>
                </a:cubicBezTo>
                <a:cubicBezTo>
                  <a:pt x="6244592" y="1123088"/>
                  <a:pt x="6237924" y="1130708"/>
                  <a:pt x="6224588" y="1143091"/>
                </a:cubicBezTo>
                <a:cubicBezTo>
                  <a:pt x="6212204" y="1155473"/>
                  <a:pt x="6193156" y="1172618"/>
                  <a:pt x="6164580" y="1203098"/>
                </a:cubicBezTo>
                <a:cubicBezTo>
                  <a:pt x="6173152" y="1189763"/>
                  <a:pt x="6187440" y="1171666"/>
                  <a:pt x="6205538" y="1151663"/>
                </a:cubicBezTo>
                <a:cubicBezTo>
                  <a:pt x="6223636" y="1132613"/>
                  <a:pt x="6246496" y="1110706"/>
                  <a:pt x="6269356" y="1091656"/>
                </a:cubicBezTo>
                <a:cubicBezTo>
                  <a:pt x="6241732" y="1113563"/>
                  <a:pt x="6259830" y="1098323"/>
                  <a:pt x="6277928" y="1082131"/>
                </a:cubicBezTo>
                <a:cubicBezTo>
                  <a:pt x="6296024" y="1065938"/>
                  <a:pt x="6315076" y="1049746"/>
                  <a:pt x="6289358" y="1068796"/>
                </a:cubicBezTo>
                <a:cubicBezTo>
                  <a:pt x="6251258" y="1102133"/>
                  <a:pt x="6221730" y="1127851"/>
                  <a:pt x="6189346" y="1158331"/>
                </a:cubicBezTo>
                <a:cubicBezTo>
                  <a:pt x="6173152" y="1174523"/>
                  <a:pt x="6156960" y="1190716"/>
                  <a:pt x="6138864" y="1212623"/>
                </a:cubicBezTo>
                <a:cubicBezTo>
                  <a:pt x="6120766" y="1234531"/>
                  <a:pt x="6101716" y="1261201"/>
                  <a:pt x="6084572" y="1296443"/>
                </a:cubicBezTo>
                <a:cubicBezTo>
                  <a:pt x="6088380" y="1287871"/>
                  <a:pt x="6091238" y="1283108"/>
                  <a:pt x="6095048" y="1275488"/>
                </a:cubicBezTo>
                <a:lnTo>
                  <a:pt x="6101290" y="1264686"/>
                </a:lnTo>
                <a:lnTo>
                  <a:pt x="6115050" y="1243103"/>
                </a:lnTo>
                <a:cubicBezTo>
                  <a:pt x="6109810" y="1251199"/>
                  <a:pt x="6105764" y="1257391"/>
                  <a:pt x="6102548" y="1262510"/>
                </a:cubicBezTo>
                <a:lnTo>
                  <a:pt x="6101290" y="1264686"/>
                </a:lnTo>
                <a:lnTo>
                  <a:pt x="6084690" y="1290728"/>
                </a:lnTo>
                <a:cubicBezTo>
                  <a:pt x="6075522" y="1307635"/>
                  <a:pt x="6067426" y="1325494"/>
                  <a:pt x="6060758" y="1344068"/>
                </a:cubicBezTo>
                <a:cubicBezTo>
                  <a:pt x="6054092" y="1362641"/>
                  <a:pt x="6049090" y="1381930"/>
                  <a:pt x="6045756" y="1401456"/>
                </a:cubicBezTo>
                <a:lnTo>
                  <a:pt x="6041406" y="1452636"/>
                </a:lnTo>
                <a:lnTo>
                  <a:pt x="6041352" y="1452058"/>
                </a:lnTo>
                <a:cubicBezTo>
                  <a:pt x="6040994" y="1450748"/>
                  <a:pt x="6040756" y="1453129"/>
                  <a:pt x="6040756" y="1460273"/>
                </a:cubicBezTo>
                <a:lnTo>
                  <a:pt x="6041406" y="1452636"/>
                </a:lnTo>
                <a:lnTo>
                  <a:pt x="6042660" y="1465988"/>
                </a:lnTo>
                <a:cubicBezTo>
                  <a:pt x="6043612" y="1473608"/>
                  <a:pt x="6043612" y="1484086"/>
                  <a:pt x="6045518" y="1495515"/>
                </a:cubicBezTo>
                <a:cubicBezTo>
                  <a:pt x="6047424" y="1506946"/>
                  <a:pt x="6048376" y="1519328"/>
                  <a:pt x="6052186" y="1531711"/>
                </a:cubicBezTo>
                <a:cubicBezTo>
                  <a:pt x="6055044" y="1544331"/>
                  <a:pt x="6058616" y="1556773"/>
                  <a:pt x="6062336" y="1568173"/>
                </a:cubicBezTo>
                <a:lnTo>
                  <a:pt x="6069266" y="1587131"/>
                </a:lnTo>
                <a:lnTo>
                  <a:pt x="6053138" y="1544093"/>
                </a:lnTo>
                <a:cubicBezTo>
                  <a:pt x="6051232" y="1534568"/>
                  <a:pt x="6047424" y="1524090"/>
                  <a:pt x="6045518" y="1513613"/>
                </a:cubicBezTo>
                <a:cubicBezTo>
                  <a:pt x="6043612" y="1503136"/>
                  <a:pt x="6040756" y="1491706"/>
                  <a:pt x="6039804" y="1479323"/>
                </a:cubicBezTo>
                <a:cubicBezTo>
                  <a:pt x="6038850" y="1466940"/>
                  <a:pt x="6037898" y="1454558"/>
                  <a:pt x="6037898" y="1440271"/>
                </a:cubicBezTo>
                <a:cubicBezTo>
                  <a:pt x="6037898" y="1426936"/>
                  <a:pt x="6038850" y="1412648"/>
                  <a:pt x="6041708" y="1396456"/>
                </a:cubicBezTo>
                <a:cubicBezTo>
                  <a:pt x="6046472" y="1365023"/>
                  <a:pt x="6056948" y="1329781"/>
                  <a:pt x="6075998" y="1292633"/>
                </a:cubicBezTo>
                <a:cubicBezTo>
                  <a:pt x="6085524" y="1273583"/>
                  <a:pt x="6097904" y="1255486"/>
                  <a:pt x="6111240" y="1236436"/>
                </a:cubicBezTo>
                <a:cubicBezTo>
                  <a:pt x="6125528" y="1218338"/>
                  <a:pt x="6140768" y="1199288"/>
                  <a:pt x="6158866" y="1181191"/>
                </a:cubicBezTo>
                <a:lnTo>
                  <a:pt x="6150292" y="1194526"/>
                </a:lnTo>
                <a:cubicBezTo>
                  <a:pt x="6193156" y="1144996"/>
                  <a:pt x="6235066" y="1109753"/>
                  <a:pt x="6274118" y="1078321"/>
                </a:cubicBezTo>
                <a:cubicBezTo>
                  <a:pt x="6313172" y="1046888"/>
                  <a:pt x="6349366" y="1019266"/>
                  <a:pt x="6382704" y="992596"/>
                </a:cubicBezTo>
                <a:cubicBezTo>
                  <a:pt x="6416992" y="965926"/>
                  <a:pt x="6448424" y="938303"/>
                  <a:pt x="6477952" y="908776"/>
                </a:cubicBezTo>
                <a:cubicBezTo>
                  <a:pt x="6507480" y="878296"/>
                  <a:pt x="6534150" y="845910"/>
                  <a:pt x="6554152" y="806858"/>
                </a:cubicBezTo>
                <a:cubicBezTo>
                  <a:pt x="6577966" y="766853"/>
                  <a:pt x="6594158" y="722085"/>
                  <a:pt x="6600824" y="673508"/>
                </a:cubicBezTo>
                <a:lnTo>
                  <a:pt x="6598774" y="696078"/>
                </a:lnTo>
                <a:lnTo>
                  <a:pt x="6602730" y="678270"/>
                </a:lnTo>
                <a:cubicBezTo>
                  <a:pt x="6603684" y="674460"/>
                  <a:pt x="6604636" y="670650"/>
                  <a:pt x="6605588" y="665887"/>
                </a:cubicBezTo>
                <a:cubicBezTo>
                  <a:pt x="6606540" y="661125"/>
                  <a:pt x="6606540" y="655410"/>
                  <a:pt x="6607492" y="647790"/>
                </a:cubicBezTo>
                <a:cubicBezTo>
                  <a:pt x="6607492" y="633502"/>
                  <a:pt x="6608446" y="612547"/>
                  <a:pt x="6603684" y="582067"/>
                </a:cubicBezTo>
                <a:cubicBezTo>
                  <a:pt x="6603684" y="593497"/>
                  <a:pt x="6602730" y="599212"/>
                  <a:pt x="6602730" y="599212"/>
                </a:cubicBezTo>
                <a:cubicBezTo>
                  <a:pt x="6602730" y="600165"/>
                  <a:pt x="6602730" y="595402"/>
                  <a:pt x="6601778" y="587782"/>
                </a:cubicBezTo>
                <a:cubicBezTo>
                  <a:pt x="6600824" y="572542"/>
                  <a:pt x="6596064" y="544920"/>
                  <a:pt x="6588444" y="519202"/>
                </a:cubicBezTo>
                <a:cubicBezTo>
                  <a:pt x="6589396" y="523965"/>
                  <a:pt x="6591300" y="531585"/>
                  <a:pt x="6592252" y="540157"/>
                </a:cubicBezTo>
                <a:cubicBezTo>
                  <a:pt x="6594158" y="548730"/>
                  <a:pt x="6595110" y="559207"/>
                  <a:pt x="6597016" y="569685"/>
                </a:cubicBezTo>
                <a:cubicBezTo>
                  <a:pt x="6598920" y="591592"/>
                  <a:pt x="6601778" y="616357"/>
                  <a:pt x="6600824" y="638265"/>
                </a:cubicBezTo>
                <a:cubicBezTo>
                  <a:pt x="6599872" y="682080"/>
                  <a:pt x="6591300" y="714465"/>
                  <a:pt x="6590348" y="696367"/>
                </a:cubicBezTo>
                <a:cubicBezTo>
                  <a:pt x="6593204" y="664935"/>
                  <a:pt x="6598920" y="612547"/>
                  <a:pt x="6591300" y="556350"/>
                </a:cubicBezTo>
                <a:cubicBezTo>
                  <a:pt x="6584632" y="501105"/>
                  <a:pt x="6564630" y="443002"/>
                  <a:pt x="6540818" y="406807"/>
                </a:cubicBezTo>
                <a:lnTo>
                  <a:pt x="6543676" y="409665"/>
                </a:lnTo>
                <a:cubicBezTo>
                  <a:pt x="6516052" y="353467"/>
                  <a:pt x="6487478" y="320130"/>
                  <a:pt x="6465572" y="296317"/>
                </a:cubicBezTo>
                <a:cubicBezTo>
                  <a:pt x="6442710" y="273457"/>
                  <a:pt x="6425566" y="259170"/>
                  <a:pt x="6406516" y="245835"/>
                </a:cubicBezTo>
                <a:cubicBezTo>
                  <a:pt x="6396992" y="236310"/>
                  <a:pt x="6385560" y="227737"/>
                  <a:pt x="6373178" y="219165"/>
                </a:cubicBezTo>
                <a:cubicBezTo>
                  <a:pt x="6367464" y="214402"/>
                  <a:pt x="6359844" y="210592"/>
                  <a:pt x="6353176" y="206782"/>
                </a:cubicBezTo>
                <a:cubicBezTo>
                  <a:pt x="6346508" y="202020"/>
                  <a:pt x="6338888" y="198210"/>
                  <a:pt x="6332220" y="194400"/>
                </a:cubicBezTo>
                <a:cubicBezTo>
                  <a:pt x="6325552" y="190590"/>
                  <a:pt x="6317932" y="187732"/>
                  <a:pt x="6310312" y="183922"/>
                </a:cubicBezTo>
                <a:cubicBezTo>
                  <a:pt x="6302692" y="180112"/>
                  <a:pt x="6296024" y="177255"/>
                  <a:pt x="6288404" y="173445"/>
                </a:cubicBezTo>
                <a:cubicBezTo>
                  <a:pt x="6274118" y="166777"/>
                  <a:pt x="6258878" y="162015"/>
                  <a:pt x="6245544" y="156300"/>
                </a:cubicBezTo>
                <a:lnTo>
                  <a:pt x="6247354" y="154489"/>
                </a:lnTo>
                <a:lnTo>
                  <a:pt x="6323648" y="189637"/>
                </a:lnTo>
                <a:lnTo>
                  <a:pt x="6317932" y="182017"/>
                </a:lnTo>
                <a:cubicBezTo>
                  <a:pt x="6326504" y="186780"/>
                  <a:pt x="6335078" y="192495"/>
                  <a:pt x="6342698" y="197257"/>
                </a:cubicBezTo>
                <a:cubicBezTo>
                  <a:pt x="6350318" y="202020"/>
                  <a:pt x="6357938" y="206782"/>
                  <a:pt x="6365558" y="211545"/>
                </a:cubicBezTo>
                <a:cubicBezTo>
                  <a:pt x="6373178" y="216307"/>
                  <a:pt x="6379846" y="221070"/>
                  <a:pt x="6386512" y="225832"/>
                </a:cubicBezTo>
                <a:cubicBezTo>
                  <a:pt x="6393180" y="230595"/>
                  <a:pt x="6398896" y="234405"/>
                  <a:pt x="6405564" y="239167"/>
                </a:cubicBezTo>
                <a:cubicBezTo>
                  <a:pt x="6431280" y="258217"/>
                  <a:pt x="6454140" y="276315"/>
                  <a:pt x="6476048" y="299175"/>
                </a:cubicBezTo>
                <a:cubicBezTo>
                  <a:pt x="6459856" y="282030"/>
                  <a:pt x="6440804" y="262980"/>
                  <a:pt x="6418898" y="243930"/>
                </a:cubicBezTo>
                <a:cubicBezTo>
                  <a:pt x="6396992" y="225832"/>
                  <a:pt x="6373178" y="208687"/>
                  <a:pt x="6348412" y="194400"/>
                </a:cubicBezTo>
                <a:cubicBezTo>
                  <a:pt x="6341746" y="190590"/>
                  <a:pt x="6336030" y="187732"/>
                  <a:pt x="6330316" y="183922"/>
                </a:cubicBezTo>
                <a:cubicBezTo>
                  <a:pt x="6323648" y="181065"/>
                  <a:pt x="6317932" y="178207"/>
                  <a:pt x="6312218" y="175350"/>
                </a:cubicBezTo>
                <a:cubicBezTo>
                  <a:pt x="6300788" y="169635"/>
                  <a:pt x="6290310" y="163920"/>
                  <a:pt x="6280784" y="161062"/>
                </a:cubicBezTo>
                <a:cubicBezTo>
                  <a:pt x="6261736" y="154395"/>
                  <a:pt x="6247448" y="150585"/>
                  <a:pt x="6241732" y="150585"/>
                </a:cubicBezTo>
                <a:lnTo>
                  <a:pt x="6215064" y="139155"/>
                </a:lnTo>
                <a:cubicBezTo>
                  <a:pt x="6206492" y="135345"/>
                  <a:pt x="6197918" y="131535"/>
                  <a:pt x="6188392" y="128677"/>
                </a:cubicBezTo>
                <a:lnTo>
                  <a:pt x="6160772" y="123915"/>
                </a:lnTo>
                <a:cubicBezTo>
                  <a:pt x="6150292" y="120105"/>
                  <a:pt x="6144578" y="118200"/>
                  <a:pt x="6144578" y="117247"/>
                </a:cubicBezTo>
                <a:cubicBezTo>
                  <a:pt x="6144578" y="116295"/>
                  <a:pt x="6148388" y="115342"/>
                  <a:pt x="6156960" y="116295"/>
                </a:cubicBezTo>
                <a:close/>
                <a:moveTo>
                  <a:pt x="5682616" y="104865"/>
                </a:moveTo>
                <a:cubicBezTo>
                  <a:pt x="5677852" y="107723"/>
                  <a:pt x="5669280" y="110580"/>
                  <a:pt x="5650230" y="118200"/>
                </a:cubicBezTo>
                <a:cubicBezTo>
                  <a:pt x="5658804" y="113438"/>
                  <a:pt x="5670232" y="109628"/>
                  <a:pt x="5682616" y="104865"/>
                </a:cubicBezTo>
                <a:close/>
                <a:moveTo>
                  <a:pt x="6061712" y="64860"/>
                </a:moveTo>
                <a:cubicBezTo>
                  <a:pt x="6070284" y="64860"/>
                  <a:pt x="6083618" y="65813"/>
                  <a:pt x="6104572" y="67718"/>
                </a:cubicBezTo>
                <a:lnTo>
                  <a:pt x="6052466" y="65195"/>
                </a:lnTo>
                <a:lnTo>
                  <a:pt x="6052900" y="64979"/>
                </a:lnTo>
                <a:cubicBezTo>
                  <a:pt x="6054566" y="64860"/>
                  <a:pt x="6057424" y="64860"/>
                  <a:pt x="6061712" y="64860"/>
                </a:cubicBezTo>
                <a:close/>
                <a:moveTo>
                  <a:pt x="5808346" y="57240"/>
                </a:moveTo>
                <a:cubicBezTo>
                  <a:pt x="5799772" y="60097"/>
                  <a:pt x="5789296" y="62955"/>
                  <a:pt x="5777866" y="65813"/>
                </a:cubicBezTo>
                <a:cubicBezTo>
                  <a:pt x="5782628" y="63907"/>
                  <a:pt x="5790248" y="61050"/>
                  <a:pt x="5808346" y="57240"/>
                </a:cubicBezTo>
                <a:close/>
                <a:moveTo>
                  <a:pt x="5896848" y="50889"/>
                </a:moveTo>
                <a:lnTo>
                  <a:pt x="5851208" y="58193"/>
                </a:lnTo>
                <a:cubicBezTo>
                  <a:pt x="5835968" y="61050"/>
                  <a:pt x="5823584" y="63908"/>
                  <a:pt x="5815012" y="65813"/>
                </a:cubicBezTo>
                <a:cubicBezTo>
                  <a:pt x="5798820" y="69622"/>
                  <a:pt x="5801678" y="70575"/>
                  <a:pt x="5847398" y="63908"/>
                </a:cubicBezTo>
                <a:cubicBezTo>
                  <a:pt x="5832158" y="66765"/>
                  <a:pt x="5803584" y="70575"/>
                  <a:pt x="5773104" y="78195"/>
                </a:cubicBezTo>
                <a:cubicBezTo>
                  <a:pt x="5756910" y="81052"/>
                  <a:pt x="5740718" y="84863"/>
                  <a:pt x="5725478" y="89625"/>
                </a:cubicBezTo>
                <a:cubicBezTo>
                  <a:pt x="5717858" y="91530"/>
                  <a:pt x="5710236" y="93435"/>
                  <a:pt x="5702618" y="96293"/>
                </a:cubicBezTo>
                <a:cubicBezTo>
                  <a:pt x="5694998" y="99150"/>
                  <a:pt x="5688330" y="101055"/>
                  <a:pt x="5681662" y="103913"/>
                </a:cubicBezTo>
                <a:cubicBezTo>
                  <a:pt x="5687378" y="102008"/>
                  <a:pt x="5683568" y="102008"/>
                  <a:pt x="5673090" y="104865"/>
                </a:cubicBezTo>
                <a:cubicBezTo>
                  <a:pt x="5668328" y="106770"/>
                  <a:pt x="5661660" y="108675"/>
                  <a:pt x="5654040" y="110580"/>
                </a:cubicBezTo>
                <a:cubicBezTo>
                  <a:pt x="5646420" y="113438"/>
                  <a:pt x="5638800" y="116295"/>
                  <a:pt x="5630228" y="119153"/>
                </a:cubicBezTo>
                <a:cubicBezTo>
                  <a:pt x="5621656" y="122010"/>
                  <a:pt x="5613084" y="124868"/>
                  <a:pt x="5604510" y="128678"/>
                </a:cubicBezTo>
                <a:cubicBezTo>
                  <a:pt x="5595936" y="132488"/>
                  <a:pt x="5587364" y="136298"/>
                  <a:pt x="5579744" y="139155"/>
                </a:cubicBezTo>
                <a:cubicBezTo>
                  <a:pt x="5572124" y="142965"/>
                  <a:pt x="5564504" y="145823"/>
                  <a:pt x="5558790" y="148680"/>
                </a:cubicBezTo>
                <a:cubicBezTo>
                  <a:pt x="5553076" y="151538"/>
                  <a:pt x="5548312" y="153443"/>
                  <a:pt x="5545456" y="155348"/>
                </a:cubicBezTo>
                <a:cubicBezTo>
                  <a:pt x="5549264" y="152490"/>
                  <a:pt x="5559744" y="145823"/>
                  <a:pt x="5575936" y="138203"/>
                </a:cubicBezTo>
                <a:cubicBezTo>
                  <a:pt x="5584508" y="134393"/>
                  <a:pt x="5594032" y="129630"/>
                  <a:pt x="5603558" y="124868"/>
                </a:cubicBezTo>
                <a:cubicBezTo>
                  <a:pt x="5613084" y="121058"/>
                  <a:pt x="5624512" y="116295"/>
                  <a:pt x="5635944" y="111533"/>
                </a:cubicBezTo>
                <a:cubicBezTo>
                  <a:pt x="5642610" y="108675"/>
                  <a:pt x="5648324" y="106770"/>
                  <a:pt x="5654040" y="103913"/>
                </a:cubicBezTo>
                <a:cubicBezTo>
                  <a:pt x="5659756" y="102008"/>
                  <a:pt x="5666424" y="99150"/>
                  <a:pt x="5672136" y="97245"/>
                </a:cubicBezTo>
                <a:cubicBezTo>
                  <a:pt x="5684520" y="93435"/>
                  <a:pt x="5696904" y="88673"/>
                  <a:pt x="5709284" y="84863"/>
                </a:cubicBezTo>
                <a:cubicBezTo>
                  <a:pt x="5734050" y="78195"/>
                  <a:pt x="5757862" y="70575"/>
                  <a:pt x="5777864" y="65813"/>
                </a:cubicBezTo>
                <a:cubicBezTo>
                  <a:pt x="5773104" y="67718"/>
                  <a:pt x="5770244" y="69622"/>
                  <a:pt x="5762624" y="71528"/>
                </a:cubicBezTo>
                <a:cubicBezTo>
                  <a:pt x="5810250" y="58193"/>
                  <a:pt x="5836920" y="55335"/>
                  <a:pt x="5851208" y="52478"/>
                </a:cubicBezTo>
                <a:cubicBezTo>
                  <a:pt x="5865496" y="50572"/>
                  <a:pt x="5867400" y="50572"/>
                  <a:pt x="5870258" y="51525"/>
                </a:cubicBezTo>
                <a:cubicBezTo>
                  <a:pt x="5873116" y="52478"/>
                  <a:pt x="5875972" y="52478"/>
                  <a:pt x="5889308" y="51525"/>
                </a:cubicBezTo>
                <a:close/>
                <a:moveTo>
                  <a:pt x="5904086" y="50279"/>
                </a:moveTo>
                <a:lnTo>
                  <a:pt x="5896848" y="50889"/>
                </a:lnTo>
                <a:lnTo>
                  <a:pt x="5898832" y="50572"/>
                </a:lnTo>
                <a:close/>
                <a:moveTo>
                  <a:pt x="5995036" y="43905"/>
                </a:moveTo>
                <a:cubicBezTo>
                  <a:pt x="5996940" y="43905"/>
                  <a:pt x="5999798" y="43905"/>
                  <a:pt x="6002656" y="43905"/>
                </a:cubicBezTo>
                <a:cubicBezTo>
                  <a:pt x="5997892" y="43905"/>
                  <a:pt x="5994084" y="44857"/>
                  <a:pt x="5989320" y="44857"/>
                </a:cubicBezTo>
                <a:close/>
                <a:moveTo>
                  <a:pt x="5989320" y="43905"/>
                </a:moveTo>
                <a:cubicBezTo>
                  <a:pt x="5977890" y="46763"/>
                  <a:pt x="5966460" y="47715"/>
                  <a:pt x="5955030" y="50572"/>
                </a:cubicBezTo>
                <a:cubicBezTo>
                  <a:pt x="5974080" y="49620"/>
                  <a:pt x="5993130" y="49620"/>
                  <a:pt x="6012180" y="49620"/>
                </a:cubicBezTo>
                <a:cubicBezTo>
                  <a:pt x="6031230" y="50572"/>
                  <a:pt x="6050280" y="50572"/>
                  <a:pt x="6069330" y="52478"/>
                </a:cubicBezTo>
                <a:cubicBezTo>
                  <a:pt x="6025516" y="49620"/>
                  <a:pt x="5981700" y="48668"/>
                  <a:pt x="5937884" y="52478"/>
                </a:cubicBezTo>
                <a:cubicBezTo>
                  <a:pt x="5894546" y="54978"/>
                  <a:pt x="5940908" y="48727"/>
                  <a:pt x="5914888" y="49677"/>
                </a:cubicBezTo>
                <a:lnTo>
                  <a:pt x="5904086" y="50279"/>
                </a:lnTo>
                <a:lnTo>
                  <a:pt x="5920384" y="48905"/>
                </a:lnTo>
                <a:cubicBezTo>
                  <a:pt x="5934552" y="47715"/>
                  <a:pt x="5953126" y="46286"/>
                  <a:pt x="5977890" y="44857"/>
                </a:cubicBezTo>
                <a:cubicBezTo>
                  <a:pt x="5981700" y="43905"/>
                  <a:pt x="5985510" y="43905"/>
                  <a:pt x="5989320" y="43905"/>
                </a:cubicBezTo>
                <a:close/>
                <a:moveTo>
                  <a:pt x="5997730" y="6148"/>
                </a:moveTo>
                <a:cubicBezTo>
                  <a:pt x="5967412" y="6281"/>
                  <a:pt x="5945266" y="8424"/>
                  <a:pt x="5944552" y="10568"/>
                </a:cubicBezTo>
                <a:lnTo>
                  <a:pt x="5940744" y="9615"/>
                </a:lnTo>
                <a:cubicBezTo>
                  <a:pt x="5928360" y="9615"/>
                  <a:pt x="5916930" y="10568"/>
                  <a:pt x="5908358" y="11520"/>
                </a:cubicBezTo>
                <a:cubicBezTo>
                  <a:pt x="5899786" y="12473"/>
                  <a:pt x="5893118" y="13425"/>
                  <a:pt x="5887404" y="14378"/>
                </a:cubicBezTo>
                <a:cubicBezTo>
                  <a:pt x="5875972" y="16283"/>
                  <a:pt x="5870258" y="18188"/>
                  <a:pt x="5862638" y="20093"/>
                </a:cubicBezTo>
                <a:cubicBezTo>
                  <a:pt x="5855018" y="21998"/>
                  <a:pt x="5847398" y="23903"/>
                  <a:pt x="5833112" y="26760"/>
                </a:cubicBezTo>
                <a:cubicBezTo>
                  <a:pt x="5818824" y="29618"/>
                  <a:pt x="5797868" y="32475"/>
                  <a:pt x="5766436" y="40095"/>
                </a:cubicBezTo>
                <a:cubicBezTo>
                  <a:pt x="5766436" y="41048"/>
                  <a:pt x="5772150" y="41048"/>
                  <a:pt x="5783580" y="39143"/>
                </a:cubicBezTo>
                <a:cubicBezTo>
                  <a:pt x="5795964" y="37238"/>
                  <a:pt x="5813108" y="33428"/>
                  <a:pt x="5835968" y="29618"/>
                </a:cubicBezTo>
                <a:cubicBezTo>
                  <a:pt x="5855018" y="25808"/>
                  <a:pt x="5866448" y="22950"/>
                  <a:pt x="5882640" y="20093"/>
                </a:cubicBezTo>
                <a:cubicBezTo>
                  <a:pt x="5891212" y="19140"/>
                  <a:pt x="5900738" y="16283"/>
                  <a:pt x="5913120" y="15330"/>
                </a:cubicBezTo>
                <a:cubicBezTo>
                  <a:pt x="5925504" y="13425"/>
                  <a:pt x="5941696" y="11520"/>
                  <a:pt x="5961698" y="10568"/>
                </a:cubicBezTo>
                <a:cubicBezTo>
                  <a:pt x="5971224" y="11520"/>
                  <a:pt x="5969318" y="12473"/>
                  <a:pt x="5962650" y="12473"/>
                </a:cubicBezTo>
                <a:cubicBezTo>
                  <a:pt x="5955984" y="12473"/>
                  <a:pt x="5944552" y="13425"/>
                  <a:pt x="5933124" y="14378"/>
                </a:cubicBezTo>
                <a:cubicBezTo>
                  <a:pt x="5911216" y="16283"/>
                  <a:pt x="5891212" y="18188"/>
                  <a:pt x="5919788" y="19140"/>
                </a:cubicBezTo>
                <a:cubicBezTo>
                  <a:pt x="5926456" y="19140"/>
                  <a:pt x="5943600" y="18188"/>
                  <a:pt x="5963604" y="17235"/>
                </a:cubicBezTo>
                <a:cubicBezTo>
                  <a:pt x="5974080" y="16283"/>
                  <a:pt x="5984558" y="16283"/>
                  <a:pt x="5995988" y="16283"/>
                </a:cubicBezTo>
                <a:cubicBezTo>
                  <a:pt x="6001704" y="16283"/>
                  <a:pt x="6007418" y="16283"/>
                  <a:pt x="6013132" y="16283"/>
                </a:cubicBezTo>
                <a:cubicBezTo>
                  <a:pt x="6018848" y="17235"/>
                  <a:pt x="6023612" y="17235"/>
                  <a:pt x="6029324" y="17235"/>
                </a:cubicBezTo>
                <a:cubicBezTo>
                  <a:pt x="6072188" y="18188"/>
                  <a:pt x="6103620" y="23903"/>
                  <a:pt x="6074092" y="23903"/>
                </a:cubicBezTo>
                <a:cubicBezTo>
                  <a:pt x="6056948" y="21045"/>
                  <a:pt x="6038850" y="21045"/>
                  <a:pt x="6021704" y="20093"/>
                </a:cubicBezTo>
                <a:cubicBezTo>
                  <a:pt x="6004560" y="19140"/>
                  <a:pt x="5986464" y="20093"/>
                  <a:pt x="5969318" y="20093"/>
                </a:cubicBezTo>
                <a:cubicBezTo>
                  <a:pt x="5966460" y="24855"/>
                  <a:pt x="5891212" y="29618"/>
                  <a:pt x="5896928" y="31523"/>
                </a:cubicBezTo>
                <a:cubicBezTo>
                  <a:pt x="5834064" y="40095"/>
                  <a:pt x="5773104" y="46763"/>
                  <a:pt x="5712144" y="70576"/>
                </a:cubicBezTo>
                <a:cubicBezTo>
                  <a:pt x="5699760" y="76290"/>
                  <a:pt x="5704524" y="77243"/>
                  <a:pt x="5700712" y="80101"/>
                </a:cubicBezTo>
                <a:cubicBezTo>
                  <a:pt x="5698808" y="82005"/>
                  <a:pt x="5694046" y="83910"/>
                  <a:pt x="5683568" y="87721"/>
                </a:cubicBezTo>
                <a:cubicBezTo>
                  <a:pt x="5673092" y="91530"/>
                  <a:pt x="5656898" y="96293"/>
                  <a:pt x="5632132" y="105818"/>
                </a:cubicBezTo>
                <a:cubicBezTo>
                  <a:pt x="5612130" y="111533"/>
                  <a:pt x="5583556" y="122010"/>
                  <a:pt x="5550218" y="137251"/>
                </a:cubicBezTo>
                <a:cubicBezTo>
                  <a:pt x="5516880" y="152490"/>
                  <a:pt x="5480686" y="170588"/>
                  <a:pt x="5444492" y="192496"/>
                </a:cubicBezTo>
                <a:cubicBezTo>
                  <a:pt x="5372100" y="235358"/>
                  <a:pt x="5304472" y="285841"/>
                  <a:pt x="5269230" y="314416"/>
                </a:cubicBezTo>
                <a:cubicBezTo>
                  <a:pt x="5249228" y="330608"/>
                  <a:pt x="5229224" y="348706"/>
                  <a:pt x="5209224" y="366803"/>
                </a:cubicBezTo>
                <a:cubicBezTo>
                  <a:pt x="5213032" y="365851"/>
                  <a:pt x="5241608" y="341086"/>
                  <a:pt x="5266372" y="322036"/>
                </a:cubicBezTo>
                <a:cubicBezTo>
                  <a:pt x="5290186" y="302986"/>
                  <a:pt x="5309236" y="288698"/>
                  <a:pt x="5290186" y="305843"/>
                </a:cubicBezTo>
                <a:cubicBezTo>
                  <a:pt x="5257800" y="331561"/>
                  <a:pt x="5225416" y="357278"/>
                  <a:pt x="5193984" y="384901"/>
                </a:cubicBezTo>
                <a:lnTo>
                  <a:pt x="5199698" y="377281"/>
                </a:lnTo>
                <a:cubicBezTo>
                  <a:pt x="5183504" y="390616"/>
                  <a:pt x="5168266" y="403951"/>
                  <a:pt x="5153024" y="418238"/>
                </a:cubicBezTo>
                <a:cubicBezTo>
                  <a:pt x="5137786" y="431573"/>
                  <a:pt x="5123498" y="445861"/>
                  <a:pt x="5110164" y="459195"/>
                </a:cubicBezTo>
                <a:cubicBezTo>
                  <a:pt x="5135880" y="429668"/>
                  <a:pt x="5205412" y="372518"/>
                  <a:pt x="5188268" y="380138"/>
                </a:cubicBezTo>
                <a:cubicBezTo>
                  <a:pt x="5142548" y="417286"/>
                  <a:pt x="5134928" y="422048"/>
                  <a:pt x="5095876" y="459195"/>
                </a:cubicBezTo>
                <a:cubicBezTo>
                  <a:pt x="5104448" y="450623"/>
                  <a:pt x="5112068" y="443956"/>
                  <a:pt x="5110164" y="443956"/>
                </a:cubicBezTo>
                <a:cubicBezTo>
                  <a:pt x="5065396" y="483961"/>
                  <a:pt x="5046346" y="504916"/>
                  <a:pt x="5034916" y="518251"/>
                </a:cubicBezTo>
                <a:cubicBezTo>
                  <a:pt x="5024438" y="531586"/>
                  <a:pt x="5020628" y="537301"/>
                  <a:pt x="5011104" y="548731"/>
                </a:cubicBezTo>
                <a:cubicBezTo>
                  <a:pt x="4971098" y="593498"/>
                  <a:pt x="4993958" y="573496"/>
                  <a:pt x="5025392" y="543968"/>
                </a:cubicBezTo>
                <a:cubicBezTo>
                  <a:pt x="5056824" y="515393"/>
                  <a:pt x="5098732" y="477293"/>
                  <a:pt x="5094924" y="484913"/>
                </a:cubicBezTo>
                <a:cubicBezTo>
                  <a:pt x="5053012" y="524918"/>
                  <a:pt x="5012056" y="565876"/>
                  <a:pt x="4972050" y="606833"/>
                </a:cubicBezTo>
                <a:cubicBezTo>
                  <a:pt x="4932046" y="647791"/>
                  <a:pt x="4892040" y="690653"/>
                  <a:pt x="4843464" y="723038"/>
                </a:cubicBezTo>
                <a:cubicBezTo>
                  <a:pt x="4867276" y="704941"/>
                  <a:pt x="4888230" y="683985"/>
                  <a:pt x="4878704" y="689701"/>
                </a:cubicBezTo>
                <a:cubicBezTo>
                  <a:pt x="4861560" y="703035"/>
                  <a:pt x="4852036" y="708751"/>
                  <a:pt x="4847272" y="711608"/>
                </a:cubicBezTo>
                <a:cubicBezTo>
                  <a:pt x="4842512" y="715418"/>
                  <a:pt x="4840604" y="715418"/>
                  <a:pt x="4838700" y="716371"/>
                </a:cubicBezTo>
                <a:cubicBezTo>
                  <a:pt x="4835844" y="717323"/>
                  <a:pt x="4832986" y="719228"/>
                  <a:pt x="4824412" y="723991"/>
                </a:cubicBezTo>
                <a:cubicBezTo>
                  <a:pt x="4814888" y="728753"/>
                  <a:pt x="4800600" y="738278"/>
                  <a:pt x="4772978" y="746851"/>
                </a:cubicBezTo>
                <a:cubicBezTo>
                  <a:pt x="4774884" y="747803"/>
                  <a:pt x="4772978" y="748756"/>
                  <a:pt x="4770120" y="750660"/>
                </a:cubicBezTo>
                <a:cubicBezTo>
                  <a:pt x="4766312" y="752566"/>
                  <a:pt x="4761548" y="754471"/>
                  <a:pt x="4753928" y="756376"/>
                </a:cubicBezTo>
                <a:cubicBezTo>
                  <a:pt x="4739640" y="760185"/>
                  <a:pt x="4718686" y="763043"/>
                  <a:pt x="4693920" y="761138"/>
                </a:cubicBezTo>
                <a:cubicBezTo>
                  <a:pt x="4670108" y="759233"/>
                  <a:pt x="4642486" y="752566"/>
                  <a:pt x="4617720" y="743993"/>
                </a:cubicBezTo>
                <a:cubicBezTo>
                  <a:pt x="4592004" y="735421"/>
                  <a:pt x="4569144" y="724943"/>
                  <a:pt x="4549140" y="717323"/>
                </a:cubicBezTo>
                <a:cubicBezTo>
                  <a:pt x="4531996" y="707798"/>
                  <a:pt x="4521518" y="702083"/>
                  <a:pt x="4525328" y="703035"/>
                </a:cubicBezTo>
                <a:cubicBezTo>
                  <a:pt x="4529138" y="703988"/>
                  <a:pt x="4547236" y="712560"/>
                  <a:pt x="4586288" y="729706"/>
                </a:cubicBezTo>
                <a:cubicBezTo>
                  <a:pt x="4582478" y="725896"/>
                  <a:pt x="4553904" y="712560"/>
                  <a:pt x="4522470" y="697321"/>
                </a:cubicBezTo>
                <a:cubicBezTo>
                  <a:pt x="4506278" y="689701"/>
                  <a:pt x="4489132" y="682081"/>
                  <a:pt x="4473892" y="675413"/>
                </a:cubicBezTo>
                <a:cubicBezTo>
                  <a:pt x="4457700" y="669698"/>
                  <a:pt x="4443412" y="664935"/>
                  <a:pt x="4433888" y="661126"/>
                </a:cubicBezTo>
                <a:cubicBezTo>
                  <a:pt x="4431030" y="660173"/>
                  <a:pt x="4427220" y="659221"/>
                  <a:pt x="4424364" y="658268"/>
                </a:cubicBezTo>
                <a:cubicBezTo>
                  <a:pt x="4421504" y="657316"/>
                  <a:pt x="4417696" y="656363"/>
                  <a:pt x="4413886" y="655410"/>
                </a:cubicBezTo>
                <a:cubicBezTo>
                  <a:pt x="4406266" y="653506"/>
                  <a:pt x="4397692" y="651601"/>
                  <a:pt x="4390072" y="649696"/>
                </a:cubicBezTo>
                <a:cubicBezTo>
                  <a:pt x="4381500" y="648743"/>
                  <a:pt x="4373880" y="645885"/>
                  <a:pt x="4366260" y="644933"/>
                </a:cubicBezTo>
                <a:cubicBezTo>
                  <a:pt x="4357688" y="643981"/>
                  <a:pt x="4351020" y="643028"/>
                  <a:pt x="4344352" y="642076"/>
                </a:cubicBezTo>
                <a:cubicBezTo>
                  <a:pt x="4360544" y="645885"/>
                  <a:pt x="4365308" y="647791"/>
                  <a:pt x="4356736" y="647791"/>
                </a:cubicBezTo>
                <a:cubicBezTo>
                  <a:pt x="4352926" y="647791"/>
                  <a:pt x="4345304" y="646838"/>
                  <a:pt x="4333876" y="645885"/>
                </a:cubicBezTo>
                <a:cubicBezTo>
                  <a:pt x="4329112" y="645885"/>
                  <a:pt x="4322444" y="644933"/>
                  <a:pt x="4314826" y="643981"/>
                </a:cubicBezTo>
                <a:cubicBezTo>
                  <a:pt x="4307204" y="643028"/>
                  <a:pt x="4299586" y="643028"/>
                  <a:pt x="4290060" y="642076"/>
                </a:cubicBezTo>
                <a:lnTo>
                  <a:pt x="4285298" y="643028"/>
                </a:lnTo>
                <a:cubicBezTo>
                  <a:pt x="4300538" y="644933"/>
                  <a:pt x="4316730" y="645885"/>
                  <a:pt x="4332924" y="649696"/>
                </a:cubicBezTo>
                <a:cubicBezTo>
                  <a:pt x="4341496" y="651601"/>
                  <a:pt x="4350068" y="652553"/>
                  <a:pt x="4358640" y="654458"/>
                </a:cubicBezTo>
                <a:cubicBezTo>
                  <a:pt x="4363404" y="655410"/>
                  <a:pt x="4368166" y="656363"/>
                  <a:pt x="4371976" y="657316"/>
                </a:cubicBezTo>
                <a:cubicBezTo>
                  <a:pt x="4375786" y="658268"/>
                  <a:pt x="4379596" y="660173"/>
                  <a:pt x="4384358" y="661126"/>
                </a:cubicBezTo>
                <a:cubicBezTo>
                  <a:pt x="4401504" y="665888"/>
                  <a:pt x="4418648" y="669698"/>
                  <a:pt x="4435792" y="677318"/>
                </a:cubicBezTo>
                <a:cubicBezTo>
                  <a:pt x="4452938" y="683985"/>
                  <a:pt x="4470084" y="689701"/>
                  <a:pt x="4486276" y="697321"/>
                </a:cubicBezTo>
                <a:cubicBezTo>
                  <a:pt x="4518660" y="712560"/>
                  <a:pt x="4550092" y="727801"/>
                  <a:pt x="4578668" y="740183"/>
                </a:cubicBezTo>
                <a:cubicBezTo>
                  <a:pt x="4606292" y="752566"/>
                  <a:pt x="4632960" y="760185"/>
                  <a:pt x="4652012" y="763996"/>
                </a:cubicBezTo>
                <a:cubicBezTo>
                  <a:pt x="4644392" y="763043"/>
                  <a:pt x="4637724" y="762091"/>
                  <a:pt x="4630104" y="760185"/>
                </a:cubicBezTo>
                <a:cubicBezTo>
                  <a:pt x="4647248" y="765901"/>
                  <a:pt x="4665344" y="770663"/>
                  <a:pt x="4684396" y="773521"/>
                </a:cubicBezTo>
                <a:cubicBezTo>
                  <a:pt x="4702492" y="775426"/>
                  <a:pt x="4722496" y="776378"/>
                  <a:pt x="4741544" y="773521"/>
                </a:cubicBezTo>
                <a:cubicBezTo>
                  <a:pt x="4779644" y="768758"/>
                  <a:pt x="4814888" y="751613"/>
                  <a:pt x="4843464" y="732563"/>
                </a:cubicBezTo>
                <a:cubicBezTo>
                  <a:pt x="4872038" y="713513"/>
                  <a:pt x="4895850" y="691606"/>
                  <a:pt x="4915852" y="673508"/>
                </a:cubicBezTo>
                <a:cubicBezTo>
                  <a:pt x="4935856" y="655410"/>
                  <a:pt x="4952048" y="640171"/>
                  <a:pt x="4965384" y="629693"/>
                </a:cubicBezTo>
                <a:cubicBezTo>
                  <a:pt x="4964430" y="636360"/>
                  <a:pt x="4986338" y="609691"/>
                  <a:pt x="4988244" y="615406"/>
                </a:cubicBezTo>
                <a:cubicBezTo>
                  <a:pt x="5012056" y="589688"/>
                  <a:pt x="5035868" y="563971"/>
                  <a:pt x="5059680" y="539206"/>
                </a:cubicBezTo>
                <a:lnTo>
                  <a:pt x="5045392" y="556351"/>
                </a:lnTo>
                <a:cubicBezTo>
                  <a:pt x="5087304" y="515393"/>
                  <a:pt x="5130166" y="474436"/>
                  <a:pt x="5173980" y="435383"/>
                </a:cubicBezTo>
                <a:lnTo>
                  <a:pt x="5171124" y="439193"/>
                </a:lnTo>
                <a:cubicBezTo>
                  <a:pt x="5230178" y="380138"/>
                  <a:pt x="5279708" y="336323"/>
                  <a:pt x="5320666" y="302986"/>
                </a:cubicBezTo>
                <a:cubicBezTo>
                  <a:pt x="5319712" y="301081"/>
                  <a:pt x="5314950" y="303938"/>
                  <a:pt x="5336858" y="285841"/>
                </a:cubicBezTo>
                <a:cubicBezTo>
                  <a:pt x="5359718" y="268696"/>
                  <a:pt x="5376864" y="256313"/>
                  <a:pt x="5393056" y="245836"/>
                </a:cubicBezTo>
                <a:cubicBezTo>
                  <a:pt x="5411152" y="234406"/>
                  <a:pt x="5427346" y="224881"/>
                  <a:pt x="5444492" y="216308"/>
                </a:cubicBezTo>
                <a:cubicBezTo>
                  <a:pt x="5453064" y="211546"/>
                  <a:pt x="5461636" y="206783"/>
                  <a:pt x="5471160" y="202021"/>
                </a:cubicBezTo>
                <a:cubicBezTo>
                  <a:pt x="5480686" y="197258"/>
                  <a:pt x="5491164" y="191543"/>
                  <a:pt x="5503546" y="185828"/>
                </a:cubicBezTo>
                <a:cubicBezTo>
                  <a:pt x="5454968" y="212498"/>
                  <a:pt x="5408296" y="242025"/>
                  <a:pt x="5363528" y="273458"/>
                </a:cubicBezTo>
                <a:cubicBezTo>
                  <a:pt x="5358766" y="279173"/>
                  <a:pt x="5360672" y="281078"/>
                  <a:pt x="5371148" y="275363"/>
                </a:cubicBezTo>
                <a:cubicBezTo>
                  <a:pt x="5381624" y="269648"/>
                  <a:pt x="5402580" y="257265"/>
                  <a:pt x="5436872" y="237263"/>
                </a:cubicBezTo>
                <a:cubicBezTo>
                  <a:pt x="5409248" y="254408"/>
                  <a:pt x="5399724" y="264886"/>
                  <a:pt x="5434012" y="242978"/>
                </a:cubicBezTo>
                <a:cubicBezTo>
                  <a:pt x="5434966" y="241073"/>
                  <a:pt x="5457824" y="226786"/>
                  <a:pt x="5475924" y="215356"/>
                </a:cubicBezTo>
                <a:cubicBezTo>
                  <a:pt x="5494020" y="203925"/>
                  <a:pt x="5507356" y="195353"/>
                  <a:pt x="5489258" y="203925"/>
                </a:cubicBezTo>
                <a:cubicBezTo>
                  <a:pt x="5506404" y="194400"/>
                  <a:pt x="5524500" y="183923"/>
                  <a:pt x="5544504" y="174398"/>
                </a:cubicBezTo>
                <a:cubicBezTo>
                  <a:pt x="5564504" y="163921"/>
                  <a:pt x="5585460" y="154396"/>
                  <a:pt x="5608320" y="144871"/>
                </a:cubicBezTo>
                <a:cubicBezTo>
                  <a:pt x="5654040" y="126773"/>
                  <a:pt x="5703572" y="108676"/>
                  <a:pt x="5757864" y="95340"/>
                </a:cubicBezTo>
                <a:cubicBezTo>
                  <a:pt x="5839302" y="75337"/>
                  <a:pt x="5928242" y="63372"/>
                  <a:pt x="6016644" y="63461"/>
                </a:cubicBezTo>
                <a:lnTo>
                  <a:pt x="6052466" y="65195"/>
                </a:lnTo>
                <a:lnTo>
                  <a:pt x="6051232" y="65813"/>
                </a:lnTo>
                <a:cubicBezTo>
                  <a:pt x="6052186" y="66765"/>
                  <a:pt x="6055996" y="66765"/>
                  <a:pt x="6062664" y="67718"/>
                </a:cubicBezTo>
                <a:cubicBezTo>
                  <a:pt x="6069330" y="68670"/>
                  <a:pt x="6076950" y="69623"/>
                  <a:pt x="6084572" y="70576"/>
                </a:cubicBezTo>
                <a:cubicBezTo>
                  <a:pt x="6099812" y="73433"/>
                  <a:pt x="6115050" y="75338"/>
                  <a:pt x="6114098" y="75338"/>
                </a:cubicBezTo>
                <a:cubicBezTo>
                  <a:pt x="6114098" y="75338"/>
                  <a:pt x="6112192" y="75338"/>
                  <a:pt x="6110288" y="75338"/>
                </a:cubicBezTo>
                <a:cubicBezTo>
                  <a:pt x="6108384" y="75338"/>
                  <a:pt x="6104572" y="74385"/>
                  <a:pt x="6099812" y="74385"/>
                </a:cubicBezTo>
                <a:cubicBezTo>
                  <a:pt x="6095048" y="73433"/>
                  <a:pt x="6088380" y="73433"/>
                  <a:pt x="6080760" y="72480"/>
                </a:cubicBezTo>
                <a:cubicBezTo>
                  <a:pt x="6072188" y="71528"/>
                  <a:pt x="6062664" y="70576"/>
                  <a:pt x="6051232" y="70576"/>
                </a:cubicBezTo>
                <a:cubicBezTo>
                  <a:pt x="6115050" y="77243"/>
                  <a:pt x="6142672" y="82005"/>
                  <a:pt x="6170296" y="85815"/>
                </a:cubicBezTo>
                <a:cubicBezTo>
                  <a:pt x="6197918" y="90578"/>
                  <a:pt x="6227446" y="92483"/>
                  <a:pt x="6288404" y="118201"/>
                </a:cubicBezTo>
                <a:cubicBezTo>
                  <a:pt x="6293168" y="121058"/>
                  <a:pt x="6276976" y="113438"/>
                  <a:pt x="6255068" y="105818"/>
                </a:cubicBezTo>
                <a:cubicBezTo>
                  <a:pt x="6243638" y="102008"/>
                  <a:pt x="6231256" y="98198"/>
                  <a:pt x="6219824" y="95340"/>
                </a:cubicBezTo>
                <a:cubicBezTo>
                  <a:pt x="6208396" y="91530"/>
                  <a:pt x="6197918" y="90578"/>
                  <a:pt x="6190298" y="89626"/>
                </a:cubicBezTo>
                <a:cubicBezTo>
                  <a:pt x="6242686" y="102960"/>
                  <a:pt x="6290312" y="120105"/>
                  <a:pt x="6333172" y="142013"/>
                </a:cubicBezTo>
                <a:cubicBezTo>
                  <a:pt x="6338888" y="144871"/>
                  <a:pt x="6343650" y="146776"/>
                  <a:pt x="6349366" y="149633"/>
                </a:cubicBezTo>
                <a:cubicBezTo>
                  <a:pt x="6354128" y="152490"/>
                  <a:pt x="6359844" y="155348"/>
                  <a:pt x="6364604" y="158206"/>
                </a:cubicBezTo>
                <a:cubicBezTo>
                  <a:pt x="6375084" y="163921"/>
                  <a:pt x="6385560" y="168683"/>
                  <a:pt x="6395086" y="175350"/>
                </a:cubicBezTo>
                <a:cubicBezTo>
                  <a:pt x="6414136" y="187733"/>
                  <a:pt x="6433186" y="202021"/>
                  <a:pt x="6450330" y="216308"/>
                </a:cubicBezTo>
                <a:cubicBezTo>
                  <a:pt x="6484620" y="245836"/>
                  <a:pt x="6516052" y="279173"/>
                  <a:pt x="6543676" y="318226"/>
                </a:cubicBezTo>
                <a:cubicBezTo>
                  <a:pt x="6571298" y="357278"/>
                  <a:pt x="6595112" y="401093"/>
                  <a:pt x="6612256" y="451576"/>
                </a:cubicBezTo>
                <a:lnTo>
                  <a:pt x="6611304" y="462053"/>
                </a:lnTo>
                <a:cubicBezTo>
                  <a:pt x="6624638" y="500153"/>
                  <a:pt x="6635116" y="543968"/>
                  <a:pt x="6639878" y="589688"/>
                </a:cubicBezTo>
                <a:cubicBezTo>
                  <a:pt x="6641784" y="572543"/>
                  <a:pt x="6641784" y="555398"/>
                  <a:pt x="6645592" y="535396"/>
                </a:cubicBezTo>
                <a:cubicBezTo>
                  <a:pt x="6644640" y="514441"/>
                  <a:pt x="6639878" y="489676"/>
                  <a:pt x="6631304" y="457291"/>
                </a:cubicBezTo>
                <a:cubicBezTo>
                  <a:pt x="6622732" y="425858"/>
                  <a:pt x="6608446" y="386806"/>
                  <a:pt x="6581776" y="341086"/>
                </a:cubicBezTo>
                <a:cubicBezTo>
                  <a:pt x="6568916" y="318702"/>
                  <a:pt x="6552724" y="294175"/>
                  <a:pt x="6532126" y="268934"/>
                </a:cubicBezTo>
                <a:lnTo>
                  <a:pt x="6463852" y="200338"/>
                </a:lnTo>
                <a:lnTo>
                  <a:pt x="6475096" y="208688"/>
                </a:lnTo>
                <a:cubicBezTo>
                  <a:pt x="6469380" y="202973"/>
                  <a:pt x="6461760" y="198211"/>
                  <a:pt x="6456046" y="192496"/>
                </a:cubicBezTo>
                <a:lnTo>
                  <a:pt x="6463852" y="200338"/>
                </a:lnTo>
                <a:lnTo>
                  <a:pt x="6378892" y="137251"/>
                </a:lnTo>
                <a:lnTo>
                  <a:pt x="6365558" y="129630"/>
                </a:lnTo>
                <a:cubicBezTo>
                  <a:pt x="6361748" y="126773"/>
                  <a:pt x="6356986" y="124868"/>
                  <a:pt x="6352224" y="122963"/>
                </a:cubicBezTo>
                <a:cubicBezTo>
                  <a:pt x="6342698" y="119153"/>
                  <a:pt x="6334124" y="115343"/>
                  <a:pt x="6324600" y="110580"/>
                </a:cubicBezTo>
                <a:cubicBezTo>
                  <a:pt x="6315076" y="105818"/>
                  <a:pt x="6305550" y="102960"/>
                  <a:pt x="6296024" y="99151"/>
                </a:cubicBezTo>
                <a:cubicBezTo>
                  <a:pt x="6286500" y="95340"/>
                  <a:pt x="6276976" y="91530"/>
                  <a:pt x="6267450" y="88673"/>
                </a:cubicBezTo>
                <a:cubicBezTo>
                  <a:pt x="6227446" y="76290"/>
                  <a:pt x="6187440" y="65813"/>
                  <a:pt x="6143624" y="59145"/>
                </a:cubicBezTo>
                <a:cubicBezTo>
                  <a:pt x="6100764" y="51525"/>
                  <a:pt x="6055044" y="47715"/>
                  <a:pt x="6006466" y="45810"/>
                </a:cubicBezTo>
                <a:cubicBezTo>
                  <a:pt x="6018848" y="44858"/>
                  <a:pt x="6028372" y="44858"/>
                  <a:pt x="6037898" y="44858"/>
                </a:cubicBezTo>
                <a:cubicBezTo>
                  <a:pt x="6046472" y="44858"/>
                  <a:pt x="6054092" y="44858"/>
                  <a:pt x="6061712" y="44858"/>
                </a:cubicBezTo>
                <a:cubicBezTo>
                  <a:pt x="6076950" y="44858"/>
                  <a:pt x="6088380" y="46763"/>
                  <a:pt x="6099812" y="46763"/>
                </a:cubicBezTo>
                <a:cubicBezTo>
                  <a:pt x="6105524" y="47715"/>
                  <a:pt x="6111240" y="47715"/>
                  <a:pt x="6117908" y="47715"/>
                </a:cubicBezTo>
                <a:cubicBezTo>
                  <a:pt x="6123624" y="47715"/>
                  <a:pt x="6131244" y="48668"/>
                  <a:pt x="6138864" y="49620"/>
                </a:cubicBezTo>
                <a:cubicBezTo>
                  <a:pt x="6146484" y="49620"/>
                  <a:pt x="6155056" y="50573"/>
                  <a:pt x="6165532" y="51525"/>
                </a:cubicBezTo>
                <a:cubicBezTo>
                  <a:pt x="6175058" y="52478"/>
                  <a:pt x="6186488" y="54383"/>
                  <a:pt x="6199824" y="56288"/>
                </a:cubicBezTo>
                <a:lnTo>
                  <a:pt x="6175058" y="50573"/>
                </a:lnTo>
                <a:cubicBezTo>
                  <a:pt x="6166486" y="48668"/>
                  <a:pt x="6157912" y="47715"/>
                  <a:pt x="6149340" y="46763"/>
                </a:cubicBezTo>
                <a:lnTo>
                  <a:pt x="6123624" y="42953"/>
                </a:lnTo>
                <a:cubicBezTo>
                  <a:pt x="6115050" y="42000"/>
                  <a:pt x="6106478" y="42000"/>
                  <a:pt x="6097904" y="41048"/>
                </a:cubicBezTo>
                <a:cubicBezTo>
                  <a:pt x="6112192" y="40095"/>
                  <a:pt x="6094096" y="37238"/>
                  <a:pt x="6062664" y="34380"/>
                </a:cubicBezTo>
                <a:cubicBezTo>
                  <a:pt x="6047424" y="33428"/>
                  <a:pt x="6028372" y="32475"/>
                  <a:pt x="6008372" y="32475"/>
                </a:cubicBezTo>
                <a:cubicBezTo>
                  <a:pt x="5998846" y="33428"/>
                  <a:pt x="5988368" y="33428"/>
                  <a:pt x="5978844" y="33428"/>
                </a:cubicBezTo>
                <a:cubicBezTo>
                  <a:pt x="5974080" y="33428"/>
                  <a:pt x="5969318" y="33428"/>
                  <a:pt x="5964556" y="33428"/>
                </a:cubicBezTo>
                <a:cubicBezTo>
                  <a:pt x="5959792" y="33428"/>
                  <a:pt x="5955030" y="34380"/>
                  <a:pt x="5950268" y="34380"/>
                </a:cubicBezTo>
                <a:cubicBezTo>
                  <a:pt x="5961698" y="32475"/>
                  <a:pt x="5972176" y="30570"/>
                  <a:pt x="5983604" y="29618"/>
                </a:cubicBezTo>
                <a:lnTo>
                  <a:pt x="6016944" y="25808"/>
                </a:lnTo>
                <a:cubicBezTo>
                  <a:pt x="6028372" y="26760"/>
                  <a:pt x="6044566" y="27713"/>
                  <a:pt x="6061712" y="28665"/>
                </a:cubicBezTo>
                <a:cubicBezTo>
                  <a:pt x="6078856" y="29618"/>
                  <a:pt x="6097904" y="32475"/>
                  <a:pt x="6115050" y="34380"/>
                </a:cubicBezTo>
                <a:cubicBezTo>
                  <a:pt x="6143624" y="39143"/>
                  <a:pt x="6167438" y="42953"/>
                  <a:pt x="6174104" y="43905"/>
                </a:cubicBezTo>
                <a:cubicBezTo>
                  <a:pt x="6176012" y="43905"/>
                  <a:pt x="6181724" y="45810"/>
                  <a:pt x="6190298" y="48668"/>
                </a:cubicBezTo>
                <a:cubicBezTo>
                  <a:pt x="6196966" y="50573"/>
                  <a:pt x="6206492" y="53430"/>
                  <a:pt x="6216968" y="56288"/>
                </a:cubicBezTo>
                <a:cubicBezTo>
                  <a:pt x="6227446" y="59145"/>
                  <a:pt x="6239828" y="63908"/>
                  <a:pt x="6252212" y="68670"/>
                </a:cubicBezTo>
                <a:cubicBezTo>
                  <a:pt x="6258878" y="70576"/>
                  <a:pt x="6265546" y="72480"/>
                  <a:pt x="6272212" y="75338"/>
                </a:cubicBezTo>
                <a:cubicBezTo>
                  <a:pt x="6278880" y="78196"/>
                  <a:pt x="6285548" y="81053"/>
                  <a:pt x="6292216" y="83910"/>
                </a:cubicBezTo>
                <a:cubicBezTo>
                  <a:pt x="6305550" y="90578"/>
                  <a:pt x="6319838" y="95340"/>
                  <a:pt x="6333172" y="102960"/>
                </a:cubicBezTo>
                <a:cubicBezTo>
                  <a:pt x="6346508" y="110580"/>
                  <a:pt x="6359844" y="116296"/>
                  <a:pt x="6372224" y="123915"/>
                </a:cubicBezTo>
                <a:cubicBezTo>
                  <a:pt x="6384608" y="130583"/>
                  <a:pt x="6396038" y="138203"/>
                  <a:pt x="6406516" y="143918"/>
                </a:cubicBezTo>
                <a:cubicBezTo>
                  <a:pt x="6404612" y="142013"/>
                  <a:pt x="6392228" y="133440"/>
                  <a:pt x="6376036" y="122963"/>
                </a:cubicBezTo>
                <a:cubicBezTo>
                  <a:pt x="6368416" y="117248"/>
                  <a:pt x="6357938" y="113438"/>
                  <a:pt x="6348412" y="107723"/>
                </a:cubicBezTo>
                <a:cubicBezTo>
                  <a:pt x="6337936" y="102008"/>
                  <a:pt x="6328412" y="97246"/>
                  <a:pt x="6318886" y="92483"/>
                </a:cubicBezTo>
                <a:cubicBezTo>
                  <a:pt x="6280786" y="75338"/>
                  <a:pt x="6254116" y="62955"/>
                  <a:pt x="6298884" y="77243"/>
                </a:cubicBezTo>
                <a:cubicBezTo>
                  <a:pt x="6288404" y="73433"/>
                  <a:pt x="6279832" y="70576"/>
                  <a:pt x="6272212" y="67718"/>
                </a:cubicBezTo>
                <a:cubicBezTo>
                  <a:pt x="6264592" y="64860"/>
                  <a:pt x="6256972" y="62955"/>
                  <a:pt x="6250304" y="61050"/>
                </a:cubicBezTo>
                <a:cubicBezTo>
                  <a:pt x="6236972" y="57240"/>
                  <a:pt x="6225540" y="52478"/>
                  <a:pt x="6214112" y="49620"/>
                </a:cubicBezTo>
                <a:cubicBezTo>
                  <a:pt x="6202680" y="46763"/>
                  <a:pt x="6191250" y="43905"/>
                  <a:pt x="6176964" y="40095"/>
                </a:cubicBezTo>
                <a:cubicBezTo>
                  <a:pt x="6163628" y="37238"/>
                  <a:pt x="6146484" y="35333"/>
                  <a:pt x="6125528" y="31523"/>
                </a:cubicBezTo>
                <a:cubicBezTo>
                  <a:pt x="6166486" y="37238"/>
                  <a:pt x="6172200" y="36285"/>
                  <a:pt x="6175058" y="35333"/>
                </a:cubicBezTo>
                <a:cubicBezTo>
                  <a:pt x="6177916" y="34380"/>
                  <a:pt x="6177916" y="32475"/>
                  <a:pt x="6208396" y="38190"/>
                </a:cubicBezTo>
                <a:lnTo>
                  <a:pt x="6173152" y="30570"/>
                </a:lnTo>
                <a:lnTo>
                  <a:pt x="6137912" y="24855"/>
                </a:lnTo>
                <a:lnTo>
                  <a:pt x="6120766" y="21998"/>
                </a:lnTo>
                <a:lnTo>
                  <a:pt x="6102668" y="20093"/>
                </a:lnTo>
                <a:lnTo>
                  <a:pt x="6067424" y="17235"/>
                </a:lnTo>
                <a:cubicBezTo>
                  <a:pt x="6066472" y="17235"/>
                  <a:pt x="6078856" y="18188"/>
                  <a:pt x="6096000" y="19140"/>
                </a:cubicBezTo>
                <a:cubicBezTo>
                  <a:pt x="6104572" y="20093"/>
                  <a:pt x="6114098" y="21045"/>
                  <a:pt x="6124576" y="21998"/>
                </a:cubicBezTo>
                <a:cubicBezTo>
                  <a:pt x="6134100" y="22950"/>
                  <a:pt x="6144578" y="24855"/>
                  <a:pt x="6154104" y="25808"/>
                </a:cubicBezTo>
                <a:cubicBezTo>
                  <a:pt x="6172200" y="27713"/>
                  <a:pt x="6187440" y="30570"/>
                  <a:pt x="6191250" y="30570"/>
                </a:cubicBezTo>
                <a:cubicBezTo>
                  <a:pt x="6193156" y="30570"/>
                  <a:pt x="6191250" y="29618"/>
                  <a:pt x="6186488" y="27713"/>
                </a:cubicBezTo>
                <a:cubicBezTo>
                  <a:pt x="6184584" y="26760"/>
                  <a:pt x="6180772" y="25808"/>
                  <a:pt x="6176012" y="23903"/>
                </a:cubicBezTo>
                <a:cubicBezTo>
                  <a:pt x="6171248" y="22950"/>
                  <a:pt x="6165532" y="21998"/>
                  <a:pt x="6157912" y="20093"/>
                </a:cubicBezTo>
                <a:cubicBezTo>
                  <a:pt x="6143624" y="18188"/>
                  <a:pt x="6123624" y="14378"/>
                  <a:pt x="6100764" y="12473"/>
                </a:cubicBezTo>
                <a:cubicBezTo>
                  <a:pt x="6089332" y="10568"/>
                  <a:pt x="6076950" y="9615"/>
                  <a:pt x="6065520" y="8663"/>
                </a:cubicBezTo>
                <a:cubicBezTo>
                  <a:pt x="6053138" y="7710"/>
                  <a:pt x="6041708" y="7710"/>
                  <a:pt x="6030278" y="6758"/>
                </a:cubicBezTo>
                <a:cubicBezTo>
                  <a:pt x="6018848" y="6282"/>
                  <a:pt x="6007834" y="6103"/>
                  <a:pt x="5997730" y="6148"/>
                </a:cubicBezTo>
                <a:close/>
                <a:moveTo>
                  <a:pt x="6004560" y="90"/>
                </a:moveTo>
                <a:cubicBezTo>
                  <a:pt x="6066472" y="-862"/>
                  <a:pt x="6125528" y="5805"/>
                  <a:pt x="6174104" y="15330"/>
                </a:cubicBezTo>
                <a:cubicBezTo>
                  <a:pt x="6185536" y="18188"/>
                  <a:pt x="6197918" y="21045"/>
                  <a:pt x="6208396" y="23903"/>
                </a:cubicBezTo>
                <a:cubicBezTo>
                  <a:pt x="6218872" y="26760"/>
                  <a:pt x="6229350" y="28665"/>
                  <a:pt x="6238876" y="32475"/>
                </a:cubicBezTo>
                <a:cubicBezTo>
                  <a:pt x="6257924" y="39143"/>
                  <a:pt x="6274118" y="43905"/>
                  <a:pt x="6286500" y="49620"/>
                </a:cubicBezTo>
                <a:cubicBezTo>
                  <a:pt x="6276024" y="47715"/>
                  <a:pt x="6272212" y="47715"/>
                  <a:pt x="6274118" y="49620"/>
                </a:cubicBezTo>
                <a:cubicBezTo>
                  <a:pt x="6276024" y="50573"/>
                  <a:pt x="6282692" y="54383"/>
                  <a:pt x="6293168" y="60098"/>
                </a:cubicBezTo>
                <a:cubicBezTo>
                  <a:pt x="6314124" y="70576"/>
                  <a:pt x="6350318" y="87721"/>
                  <a:pt x="6387466" y="111533"/>
                </a:cubicBezTo>
                <a:cubicBezTo>
                  <a:pt x="6396038" y="117248"/>
                  <a:pt x="6405564" y="123915"/>
                  <a:pt x="6415088" y="129630"/>
                </a:cubicBezTo>
                <a:cubicBezTo>
                  <a:pt x="6424612" y="135346"/>
                  <a:pt x="6434138" y="142965"/>
                  <a:pt x="6442712" y="149633"/>
                </a:cubicBezTo>
                <a:cubicBezTo>
                  <a:pt x="6460808" y="163921"/>
                  <a:pt x="6477000" y="178208"/>
                  <a:pt x="6490336" y="192496"/>
                </a:cubicBezTo>
                <a:cubicBezTo>
                  <a:pt x="6517958" y="220118"/>
                  <a:pt x="6536056" y="245836"/>
                  <a:pt x="6539866" y="255361"/>
                </a:cubicBezTo>
                <a:cubicBezTo>
                  <a:pt x="6537960" y="250598"/>
                  <a:pt x="6550344" y="263933"/>
                  <a:pt x="6563678" y="281078"/>
                </a:cubicBezTo>
                <a:cubicBezTo>
                  <a:pt x="6577012" y="298223"/>
                  <a:pt x="6590348" y="319178"/>
                  <a:pt x="6594158" y="323941"/>
                </a:cubicBezTo>
                <a:cubicBezTo>
                  <a:pt x="6602730" y="341086"/>
                  <a:pt x="6617018" y="368708"/>
                  <a:pt x="6632258" y="398236"/>
                </a:cubicBezTo>
                <a:cubicBezTo>
                  <a:pt x="6623686" y="378233"/>
                  <a:pt x="6620828" y="371566"/>
                  <a:pt x="6621780" y="369661"/>
                </a:cubicBezTo>
                <a:cubicBezTo>
                  <a:pt x="6622732" y="368708"/>
                  <a:pt x="6626544" y="372518"/>
                  <a:pt x="6628448" y="374423"/>
                </a:cubicBezTo>
                <a:cubicBezTo>
                  <a:pt x="6630352" y="376328"/>
                  <a:pt x="6631304" y="376328"/>
                  <a:pt x="6626544" y="365851"/>
                </a:cubicBezTo>
                <a:cubicBezTo>
                  <a:pt x="6624638" y="360136"/>
                  <a:pt x="6620828" y="352516"/>
                  <a:pt x="6614160" y="342038"/>
                </a:cubicBezTo>
                <a:cubicBezTo>
                  <a:pt x="6608446" y="330608"/>
                  <a:pt x="6599872" y="317273"/>
                  <a:pt x="6587492" y="299176"/>
                </a:cubicBezTo>
                <a:cubicBezTo>
                  <a:pt x="6595112" y="307748"/>
                  <a:pt x="6601778" y="317273"/>
                  <a:pt x="6608446" y="326798"/>
                </a:cubicBezTo>
                <a:cubicBezTo>
                  <a:pt x="6615112" y="336323"/>
                  <a:pt x="6621780" y="346801"/>
                  <a:pt x="6628448" y="358231"/>
                </a:cubicBezTo>
                <a:cubicBezTo>
                  <a:pt x="6641784" y="381091"/>
                  <a:pt x="6654166" y="406808"/>
                  <a:pt x="6666548" y="436336"/>
                </a:cubicBezTo>
                <a:cubicBezTo>
                  <a:pt x="6677978" y="465863"/>
                  <a:pt x="6688456" y="500153"/>
                  <a:pt x="6696076" y="539206"/>
                </a:cubicBezTo>
                <a:cubicBezTo>
                  <a:pt x="6703696" y="578258"/>
                  <a:pt x="6707504" y="623026"/>
                  <a:pt x="6697028" y="667793"/>
                </a:cubicBezTo>
                <a:lnTo>
                  <a:pt x="6692266" y="663983"/>
                </a:lnTo>
                <a:cubicBezTo>
                  <a:pt x="6696076" y="612548"/>
                  <a:pt x="6693218" y="560161"/>
                  <a:pt x="6682740" y="509678"/>
                </a:cubicBezTo>
                <a:cubicBezTo>
                  <a:pt x="6681788" y="517298"/>
                  <a:pt x="6677978" y="502058"/>
                  <a:pt x="6672264" y="481103"/>
                </a:cubicBezTo>
                <a:cubicBezTo>
                  <a:pt x="6669404" y="470626"/>
                  <a:pt x="6665596" y="459195"/>
                  <a:pt x="6661786" y="447766"/>
                </a:cubicBezTo>
                <a:cubicBezTo>
                  <a:pt x="6657024" y="437288"/>
                  <a:pt x="6653212" y="426811"/>
                  <a:pt x="6650356" y="419191"/>
                </a:cubicBezTo>
                <a:cubicBezTo>
                  <a:pt x="6673216" y="486818"/>
                  <a:pt x="6676072" y="520156"/>
                  <a:pt x="6677978" y="534443"/>
                </a:cubicBezTo>
                <a:cubicBezTo>
                  <a:pt x="6678930" y="549683"/>
                  <a:pt x="6677024" y="544921"/>
                  <a:pt x="6675120" y="541111"/>
                </a:cubicBezTo>
                <a:cubicBezTo>
                  <a:pt x="6673216" y="537301"/>
                  <a:pt x="6671312" y="533491"/>
                  <a:pt x="6673216" y="548731"/>
                </a:cubicBezTo>
                <a:cubicBezTo>
                  <a:pt x="6674168" y="556351"/>
                  <a:pt x="6675120" y="568733"/>
                  <a:pt x="6677024" y="587783"/>
                </a:cubicBezTo>
                <a:cubicBezTo>
                  <a:pt x="6677978" y="606833"/>
                  <a:pt x="6679884" y="633503"/>
                  <a:pt x="6677024" y="669698"/>
                </a:cubicBezTo>
                <a:cubicBezTo>
                  <a:pt x="6677024" y="683985"/>
                  <a:pt x="6677978" y="685891"/>
                  <a:pt x="6677024" y="694463"/>
                </a:cubicBezTo>
                <a:cubicBezTo>
                  <a:pt x="6675120" y="701131"/>
                  <a:pt x="6675120" y="712560"/>
                  <a:pt x="6669404" y="738278"/>
                </a:cubicBezTo>
                <a:cubicBezTo>
                  <a:pt x="6671312" y="730658"/>
                  <a:pt x="6671312" y="725896"/>
                  <a:pt x="6670358" y="726848"/>
                </a:cubicBezTo>
                <a:cubicBezTo>
                  <a:pt x="6669404" y="727801"/>
                  <a:pt x="6666548" y="740183"/>
                  <a:pt x="6658928" y="767806"/>
                </a:cubicBezTo>
                <a:cubicBezTo>
                  <a:pt x="6657024" y="776378"/>
                  <a:pt x="6654166" y="785903"/>
                  <a:pt x="6652260" y="794476"/>
                </a:cubicBezTo>
                <a:lnTo>
                  <a:pt x="6643688" y="821146"/>
                </a:lnTo>
                <a:cubicBezTo>
                  <a:pt x="6631304" y="843053"/>
                  <a:pt x="6629400" y="844958"/>
                  <a:pt x="6632258" y="835433"/>
                </a:cubicBezTo>
                <a:cubicBezTo>
                  <a:pt x="6635116" y="826860"/>
                  <a:pt x="6643688" y="806858"/>
                  <a:pt x="6650356" y="785903"/>
                </a:cubicBezTo>
                <a:cubicBezTo>
                  <a:pt x="6652260" y="781141"/>
                  <a:pt x="6653212" y="775426"/>
                  <a:pt x="6655118" y="770663"/>
                </a:cubicBezTo>
                <a:cubicBezTo>
                  <a:pt x="6657024" y="764948"/>
                  <a:pt x="6657976" y="760185"/>
                  <a:pt x="6658928" y="755423"/>
                </a:cubicBezTo>
                <a:cubicBezTo>
                  <a:pt x="6661786" y="746851"/>
                  <a:pt x="6662738" y="738278"/>
                  <a:pt x="6663692" y="732563"/>
                </a:cubicBezTo>
                <a:cubicBezTo>
                  <a:pt x="6665596" y="721133"/>
                  <a:pt x="6664644" y="721133"/>
                  <a:pt x="6658928" y="741135"/>
                </a:cubicBezTo>
                <a:cubicBezTo>
                  <a:pt x="6664644" y="714466"/>
                  <a:pt x="6668452" y="682081"/>
                  <a:pt x="6668452" y="649696"/>
                </a:cubicBezTo>
                <a:cubicBezTo>
                  <a:pt x="6669404" y="617310"/>
                  <a:pt x="6666548" y="584926"/>
                  <a:pt x="6661786" y="557303"/>
                </a:cubicBezTo>
                <a:cubicBezTo>
                  <a:pt x="6652260" y="502058"/>
                  <a:pt x="6637972" y="466816"/>
                  <a:pt x="6639878" y="483961"/>
                </a:cubicBezTo>
                <a:cubicBezTo>
                  <a:pt x="6650356" y="525871"/>
                  <a:pt x="6656072" y="557303"/>
                  <a:pt x="6658928" y="583021"/>
                </a:cubicBezTo>
                <a:cubicBezTo>
                  <a:pt x="6661786" y="608738"/>
                  <a:pt x="6663692" y="628741"/>
                  <a:pt x="6664644" y="648743"/>
                </a:cubicBezTo>
                <a:cubicBezTo>
                  <a:pt x="6664644" y="653506"/>
                  <a:pt x="6664644" y="659221"/>
                  <a:pt x="6664644" y="663983"/>
                </a:cubicBezTo>
                <a:cubicBezTo>
                  <a:pt x="6663692" y="669698"/>
                  <a:pt x="6663692" y="674460"/>
                  <a:pt x="6663692" y="680176"/>
                </a:cubicBezTo>
                <a:cubicBezTo>
                  <a:pt x="6663692" y="690653"/>
                  <a:pt x="6662738" y="703035"/>
                  <a:pt x="6660832" y="716371"/>
                </a:cubicBezTo>
                <a:cubicBezTo>
                  <a:pt x="6656072" y="743041"/>
                  <a:pt x="6649404" y="776378"/>
                  <a:pt x="6629400" y="819241"/>
                </a:cubicBezTo>
                <a:lnTo>
                  <a:pt x="6617972" y="836385"/>
                </a:lnTo>
                <a:cubicBezTo>
                  <a:pt x="6611304" y="851626"/>
                  <a:pt x="6605588" y="863056"/>
                  <a:pt x="6599872" y="872581"/>
                </a:cubicBezTo>
                <a:cubicBezTo>
                  <a:pt x="6597968" y="877343"/>
                  <a:pt x="6595112" y="882106"/>
                  <a:pt x="6593204" y="885916"/>
                </a:cubicBezTo>
                <a:cubicBezTo>
                  <a:pt x="6591300" y="889726"/>
                  <a:pt x="6589396" y="892583"/>
                  <a:pt x="6587492" y="896393"/>
                </a:cubicBezTo>
                <a:cubicBezTo>
                  <a:pt x="6579872" y="909728"/>
                  <a:pt x="6574156" y="920206"/>
                  <a:pt x="6563678" y="934493"/>
                </a:cubicBezTo>
                <a:cubicBezTo>
                  <a:pt x="6559868" y="935446"/>
                  <a:pt x="6548438" y="948781"/>
                  <a:pt x="6518912" y="977356"/>
                </a:cubicBezTo>
                <a:cubicBezTo>
                  <a:pt x="6481764" y="1018313"/>
                  <a:pt x="6448424" y="1047841"/>
                  <a:pt x="6415088" y="1076416"/>
                </a:cubicBezTo>
                <a:cubicBezTo>
                  <a:pt x="6381750" y="1104991"/>
                  <a:pt x="6349366" y="1131661"/>
                  <a:pt x="6314124" y="1164998"/>
                </a:cubicBezTo>
                <a:cubicBezTo>
                  <a:pt x="6363652" y="1124041"/>
                  <a:pt x="6400800" y="1095466"/>
                  <a:pt x="6430328" y="1071653"/>
                </a:cubicBezTo>
                <a:cubicBezTo>
                  <a:pt x="6459856" y="1047841"/>
                  <a:pt x="6482716" y="1029743"/>
                  <a:pt x="6504624" y="1010693"/>
                </a:cubicBezTo>
                <a:cubicBezTo>
                  <a:pt x="6527484" y="990691"/>
                  <a:pt x="6549392" y="970688"/>
                  <a:pt x="6576060" y="939256"/>
                </a:cubicBezTo>
                <a:cubicBezTo>
                  <a:pt x="6582728" y="931159"/>
                  <a:pt x="6589634" y="922587"/>
                  <a:pt x="6596660" y="913062"/>
                </a:cubicBezTo>
                <a:lnTo>
                  <a:pt x="6616368" y="883553"/>
                </a:lnTo>
                <a:lnTo>
                  <a:pt x="6592252" y="923063"/>
                </a:lnTo>
                <a:cubicBezTo>
                  <a:pt x="6557012" y="969735"/>
                  <a:pt x="6518912" y="1006883"/>
                  <a:pt x="6517004" y="1013551"/>
                </a:cubicBezTo>
                <a:lnTo>
                  <a:pt x="6515100" y="1007835"/>
                </a:lnTo>
                <a:cubicBezTo>
                  <a:pt x="6450330" y="1071653"/>
                  <a:pt x="6377940" y="1124993"/>
                  <a:pt x="6295072" y="1191668"/>
                </a:cubicBezTo>
                <a:cubicBezTo>
                  <a:pt x="6311266" y="1176428"/>
                  <a:pt x="6327458" y="1162141"/>
                  <a:pt x="6344604" y="1147853"/>
                </a:cubicBezTo>
                <a:cubicBezTo>
                  <a:pt x="6289358" y="1194526"/>
                  <a:pt x="6244592" y="1230721"/>
                  <a:pt x="6209348" y="1269773"/>
                </a:cubicBezTo>
                <a:cubicBezTo>
                  <a:pt x="6191726" y="1289299"/>
                  <a:pt x="6176724" y="1309540"/>
                  <a:pt x="6165294" y="1330971"/>
                </a:cubicBezTo>
                <a:lnTo>
                  <a:pt x="6155640" y="1360136"/>
                </a:lnTo>
                <a:lnTo>
                  <a:pt x="6152198" y="1367881"/>
                </a:lnTo>
                <a:lnTo>
                  <a:pt x="6150004" y="1377161"/>
                </a:lnTo>
                <a:lnTo>
                  <a:pt x="6142672" y="1399313"/>
                </a:lnTo>
                <a:lnTo>
                  <a:pt x="6148298" y="1384385"/>
                </a:lnTo>
                <a:lnTo>
                  <a:pt x="6139816" y="1420268"/>
                </a:lnTo>
                <a:cubicBezTo>
                  <a:pt x="6135052" y="1456463"/>
                  <a:pt x="6138864" y="1493611"/>
                  <a:pt x="6148388" y="1528853"/>
                </a:cubicBezTo>
                <a:lnTo>
                  <a:pt x="6155056" y="1546951"/>
                </a:lnTo>
                <a:lnTo>
                  <a:pt x="6162676" y="1565048"/>
                </a:lnTo>
                <a:cubicBezTo>
                  <a:pt x="6165532" y="1571715"/>
                  <a:pt x="6168392" y="1577431"/>
                  <a:pt x="6171248" y="1583146"/>
                </a:cubicBezTo>
                <a:lnTo>
                  <a:pt x="6179820" y="1601243"/>
                </a:lnTo>
                <a:cubicBezTo>
                  <a:pt x="6192204" y="1625056"/>
                  <a:pt x="6205538" y="1648868"/>
                  <a:pt x="6219824" y="1672681"/>
                </a:cubicBezTo>
                <a:cubicBezTo>
                  <a:pt x="6218872" y="1671728"/>
                  <a:pt x="6230304" y="1695540"/>
                  <a:pt x="6238876" y="1714590"/>
                </a:cubicBezTo>
                <a:cubicBezTo>
                  <a:pt x="6247448" y="1733640"/>
                  <a:pt x="6252212" y="1746976"/>
                  <a:pt x="6238876" y="1724115"/>
                </a:cubicBezTo>
                <a:cubicBezTo>
                  <a:pt x="6265546" y="1780313"/>
                  <a:pt x="6283644" y="1825081"/>
                  <a:pt x="6296024" y="1866038"/>
                </a:cubicBezTo>
                <a:cubicBezTo>
                  <a:pt x="6308408" y="1906996"/>
                  <a:pt x="6313172" y="1944143"/>
                  <a:pt x="6312218" y="1984148"/>
                </a:cubicBezTo>
                <a:cubicBezTo>
                  <a:pt x="6311266" y="2002246"/>
                  <a:pt x="6308408" y="2012723"/>
                  <a:pt x="6307456" y="2019390"/>
                </a:cubicBezTo>
                <a:cubicBezTo>
                  <a:pt x="6305550" y="2025106"/>
                  <a:pt x="6305550" y="2027011"/>
                  <a:pt x="6305550" y="2024153"/>
                </a:cubicBezTo>
                <a:cubicBezTo>
                  <a:pt x="6305550" y="2022248"/>
                  <a:pt x="6306504" y="2015581"/>
                  <a:pt x="6307456" y="2007008"/>
                </a:cubicBezTo>
                <a:cubicBezTo>
                  <a:pt x="6308408" y="1998436"/>
                  <a:pt x="6309360" y="1987006"/>
                  <a:pt x="6309360" y="1974623"/>
                </a:cubicBezTo>
                <a:cubicBezTo>
                  <a:pt x="6309360" y="1948906"/>
                  <a:pt x="6306504" y="1919378"/>
                  <a:pt x="6301740" y="1895565"/>
                </a:cubicBezTo>
                <a:cubicBezTo>
                  <a:pt x="6298884" y="1884136"/>
                  <a:pt x="6296024" y="1873658"/>
                  <a:pt x="6294120" y="1866038"/>
                </a:cubicBezTo>
                <a:cubicBezTo>
                  <a:pt x="6291264" y="1858418"/>
                  <a:pt x="6288404" y="1852703"/>
                  <a:pt x="6287452" y="1851751"/>
                </a:cubicBezTo>
                <a:cubicBezTo>
                  <a:pt x="6291264" y="1862228"/>
                  <a:pt x="6293168" y="1874611"/>
                  <a:pt x="6296024" y="1886040"/>
                </a:cubicBezTo>
                <a:cubicBezTo>
                  <a:pt x="6298884" y="1897471"/>
                  <a:pt x="6299836" y="1908901"/>
                  <a:pt x="6301740" y="1921283"/>
                </a:cubicBezTo>
                <a:cubicBezTo>
                  <a:pt x="6303646" y="1946048"/>
                  <a:pt x="6304598" y="1969861"/>
                  <a:pt x="6302692" y="1993673"/>
                </a:cubicBezTo>
                <a:cubicBezTo>
                  <a:pt x="6300788" y="2017486"/>
                  <a:pt x="6296978" y="2041298"/>
                  <a:pt x="6291264" y="2063206"/>
                </a:cubicBezTo>
                <a:cubicBezTo>
                  <a:pt x="6285548" y="2086065"/>
                  <a:pt x="6277928" y="2107021"/>
                  <a:pt x="6269356" y="2127023"/>
                </a:cubicBezTo>
                <a:cubicBezTo>
                  <a:pt x="6235066" y="2207033"/>
                  <a:pt x="6185536" y="2265136"/>
                  <a:pt x="6150292" y="2303236"/>
                </a:cubicBezTo>
                <a:cubicBezTo>
                  <a:pt x="6177916" y="2277518"/>
                  <a:pt x="6189346" y="2264183"/>
                  <a:pt x="6189346" y="2266088"/>
                </a:cubicBezTo>
                <a:cubicBezTo>
                  <a:pt x="6188392" y="2267041"/>
                  <a:pt x="6184584" y="2270851"/>
                  <a:pt x="6178868" y="2277518"/>
                </a:cubicBezTo>
                <a:cubicBezTo>
                  <a:pt x="6173152" y="2283233"/>
                  <a:pt x="6165532" y="2291806"/>
                  <a:pt x="6156960" y="2300378"/>
                </a:cubicBezTo>
                <a:cubicBezTo>
                  <a:pt x="6139816" y="2317523"/>
                  <a:pt x="6118860" y="2336573"/>
                  <a:pt x="6102668" y="2349908"/>
                </a:cubicBezTo>
                <a:cubicBezTo>
                  <a:pt x="6096000" y="2356576"/>
                  <a:pt x="6089332" y="2363243"/>
                  <a:pt x="6082666" y="2369911"/>
                </a:cubicBezTo>
                <a:cubicBezTo>
                  <a:pt x="6068378" y="2379436"/>
                  <a:pt x="6057900" y="2386103"/>
                  <a:pt x="6051232" y="2389913"/>
                </a:cubicBezTo>
                <a:cubicBezTo>
                  <a:pt x="6044566" y="2393723"/>
                  <a:pt x="6041708" y="2395628"/>
                  <a:pt x="6041708" y="2394676"/>
                </a:cubicBezTo>
                <a:cubicBezTo>
                  <a:pt x="6041708" y="2393723"/>
                  <a:pt x="6055996" y="2383246"/>
                  <a:pt x="6077904" y="2365148"/>
                </a:cubicBezTo>
                <a:cubicBezTo>
                  <a:pt x="6051232" y="2385151"/>
                  <a:pt x="6022658" y="2406106"/>
                  <a:pt x="5992178" y="2424203"/>
                </a:cubicBezTo>
                <a:cubicBezTo>
                  <a:pt x="5961698" y="2443253"/>
                  <a:pt x="5929312" y="2459446"/>
                  <a:pt x="5897880" y="2469923"/>
                </a:cubicBezTo>
                <a:cubicBezTo>
                  <a:pt x="5947412" y="2446111"/>
                  <a:pt x="6002656" y="2416583"/>
                  <a:pt x="6049328" y="2384198"/>
                </a:cubicBezTo>
                <a:lnTo>
                  <a:pt x="6081378" y="2359914"/>
                </a:lnTo>
                <a:lnTo>
                  <a:pt x="6095404" y="2349670"/>
                </a:lnTo>
                <a:lnTo>
                  <a:pt x="6098046" y="2347285"/>
                </a:lnTo>
                <a:lnTo>
                  <a:pt x="6111240" y="2337288"/>
                </a:lnTo>
                <a:cubicBezTo>
                  <a:pt x="6128862" y="2322286"/>
                  <a:pt x="6143148" y="2308475"/>
                  <a:pt x="6153150" y="2297521"/>
                </a:cubicBezTo>
                <a:lnTo>
                  <a:pt x="6098046" y="2347285"/>
                </a:lnTo>
                <a:lnTo>
                  <a:pt x="6081378" y="2359914"/>
                </a:lnTo>
                <a:lnTo>
                  <a:pt x="6045518" y="2386103"/>
                </a:lnTo>
                <a:cubicBezTo>
                  <a:pt x="6015038" y="2406106"/>
                  <a:pt x="5987416" y="2420393"/>
                  <a:pt x="5957888" y="2434681"/>
                </a:cubicBezTo>
                <a:cubicBezTo>
                  <a:pt x="5928360" y="2448016"/>
                  <a:pt x="5895976" y="2462303"/>
                  <a:pt x="5854066" y="2476591"/>
                </a:cubicBezTo>
                <a:cubicBezTo>
                  <a:pt x="5812156" y="2490878"/>
                  <a:pt x="5760720" y="2505166"/>
                  <a:pt x="5692140" y="2522311"/>
                </a:cubicBezTo>
                <a:cubicBezTo>
                  <a:pt x="5688330" y="2522311"/>
                  <a:pt x="5735004" y="2508023"/>
                  <a:pt x="5681664" y="2520406"/>
                </a:cubicBezTo>
                <a:cubicBezTo>
                  <a:pt x="5620704" y="2533741"/>
                  <a:pt x="5613084" y="2536598"/>
                  <a:pt x="5615940" y="2538503"/>
                </a:cubicBezTo>
                <a:cubicBezTo>
                  <a:pt x="5619750" y="2540408"/>
                  <a:pt x="5633086" y="2539456"/>
                  <a:pt x="5614036" y="2545171"/>
                </a:cubicBezTo>
                <a:cubicBezTo>
                  <a:pt x="5709286" y="2525168"/>
                  <a:pt x="5754052" y="2515643"/>
                  <a:pt x="5809298" y="2503261"/>
                </a:cubicBezTo>
                <a:lnTo>
                  <a:pt x="5784532" y="2513738"/>
                </a:lnTo>
                <a:cubicBezTo>
                  <a:pt x="5779772" y="2513738"/>
                  <a:pt x="5720716" y="2529931"/>
                  <a:pt x="5702618" y="2531836"/>
                </a:cubicBezTo>
                <a:lnTo>
                  <a:pt x="5688330" y="2540408"/>
                </a:lnTo>
                <a:cubicBezTo>
                  <a:pt x="5691188" y="2536598"/>
                  <a:pt x="5668328" y="2539456"/>
                  <a:pt x="5635944" y="2544218"/>
                </a:cubicBezTo>
                <a:cubicBezTo>
                  <a:pt x="5603558" y="2548981"/>
                  <a:pt x="5561648" y="2556601"/>
                  <a:pt x="5524500" y="2564221"/>
                </a:cubicBezTo>
                <a:cubicBezTo>
                  <a:pt x="5599748" y="2553743"/>
                  <a:pt x="5579746" y="2557553"/>
                  <a:pt x="5601652" y="2560411"/>
                </a:cubicBezTo>
                <a:cubicBezTo>
                  <a:pt x="5550218" y="2573746"/>
                  <a:pt x="5520692" y="2577556"/>
                  <a:pt x="5489258" y="2581366"/>
                </a:cubicBezTo>
                <a:cubicBezTo>
                  <a:pt x="5457824" y="2585176"/>
                  <a:pt x="5425440" y="2589938"/>
                  <a:pt x="5369244" y="2605178"/>
                </a:cubicBezTo>
                <a:cubicBezTo>
                  <a:pt x="5376864" y="2601368"/>
                  <a:pt x="5476876" y="2579461"/>
                  <a:pt x="5390198" y="2595653"/>
                </a:cubicBezTo>
                <a:cubicBezTo>
                  <a:pt x="5354004" y="2602321"/>
                  <a:pt x="5339716" y="2608036"/>
                  <a:pt x="5327332" y="2611846"/>
                </a:cubicBezTo>
                <a:cubicBezTo>
                  <a:pt x="5321618" y="2614703"/>
                  <a:pt x="5315904" y="2616608"/>
                  <a:pt x="5309236" y="2618513"/>
                </a:cubicBezTo>
                <a:cubicBezTo>
                  <a:pt x="5302568" y="2620418"/>
                  <a:pt x="5294948" y="2623276"/>
                  <a:pt x="5283518" y="2627086"/>
                </a:cubicBezTo>
                <a:cubicBezTo>
                  <a:pt x="5309236" y="2616608"/>
                  <a:pt x="5318760" y="2612798"/>
                  <a:pt x="5328286" y="2608036"/>
                </a:cubicBezTo>
                <a:cubicBezTo>
                  <a:pt x="5337812" y="2603273"/>
                  <a:pt x="5348288" y="2597558"/>
                  <a:pt x="5376864" y="2588986"/>
                </a:cubicBezTo>
                <a:cubicBezTo>
                  <a:pt x="5440680" y="2575651"/>
                  <a:pt x="5454016" y="2573746"/>
                  <a:pt x="5466398" y="2570888"/>
                </a:cubicBezTo>
                <a:cubicBezTo>
                  <a:pt x="5478780" y="2568031"/>
                  <a:pt x="5491164" y="2566126"/>
                  <a:pt x="5554028" y="2552791"/>
                </a:cubicBezTo>
                <a:lnTo>
                  <a:pt x="5446396" y="2568983"/>
                </a:lnTo>
                <a:cubicBezTo>
                  <a:pt x="5555932" y="2548028"/>
                  <a:pt x="5525452" y="2548981"/>
                  <a:pt x="5534024" y="2545171"/>
                </a:cubicBezTo>
                <a:cubicBezTo>
                  <a:pt x="5440680" y="2559458"/>
                  <a:pt x="5405438" y="2568983"/>
                  <a:pt x="5379720" y="2576603"/>
                </a:cubicBezTo>
                <a:cubicBezTo>
                  <a:pt x="5354004" y="2585176"/>
                  <a:pt x="5335904" y="2590891"/>
                  <a:pt x="5277804" y="2606131"/>
                </a:cubicBezTo>
                <a:cubicBezTo>
                  <a:pt x="5250180" y="2615656"/>
                  <a:pt x="5277804" y="2608036"/>
                  <a:pt x="5300664" y="2602321"/>
                </a:cubicBezTo>
                <a:cubicBezTo>
                  <a:pt x="5323524" y="2597558"/>
                  <a:pt x="5343524" y="2592796"/>
                  <a:pt x="5299712" y="2605178"/>
                </a:cubicBezTo>
                <a:cubicBezTo>
                  <a:pt x="5245418" y="2619466"/>
                  <a:pt x="5240656" y="2623276"/>
                  <a:pt x="5233036" y="2626133"/>
                </a:cubicBezTo>
                <a:cubicBezTo>
                  <a:pt x="5226368" y="2629943"/>
                  <a:pt x="5216844" y="2633753"/>
                  <a:pt x="5159692" y="2656613"/>
                </a:cubicBezTo>
                <a:cubicBezTo>
                  <a:pt x="5165408" y="2653756"/>
                  <a:pt x="5171124" y="2649946"/>
                  <a:pt x="5177792" y="2647088"/>
                </a:cubicBezTo>
                <a:cubicBezTo>
                  <a:pt x="5141596" y="2658518"/>
                  <a:pt x="5108258" y="2676616"/>
                  <a:pt x="5071112" y="2697571"/>
                </a:cubicBezTo>
                <a:cubicBezTo>
                  <a:pt x="5051108" y="2709001"/>
                  <a:pt x="5064444" y="2707096"/>
                  <a:pt x="5062538" y="2712811"/>
                </a:cubicBezTo>
                <a:cubicBezTo>
                  <a:pt x="5061586" y="2715668"/>
                  <a:pt x="5056824" y="2721383"/>
                  <a:pt x="5041584" y="2731861"/>
                </a:cubicBezTo>
                <a:cubicBezTo>
                  <a:pt x="5033964" y="2737576"/>
                  <a:pt x="5024438" y="2745196"/>
                  <a:pt x="5011104" y="2753768"/>
                </a:cubicBezTo>
                <a:cubicBezTo>
                  <a:pt x="4998720" y="2763293"/>
                  <a:pt x="4982528" y="2774723"/>
                  <a:pt x="4963478" y="2789963"/>
                </a:cubicBezTo>
                <a:cubicBezTo>
                  <a:pt x="4957764" y="2796631"/>
                  <a:pt x="4952048" y="2804251"/>
                  <a:pt x="4946332" y="2810918"/>
                </a:cubicBezTo>
                <a:cubicBezTo>
                  <a:pt x="4903472" y="2846161"/>
                  <a:pt x="4869180" y="2878546"/>
                  <a:pt x="4838700" y="2909026"/>
                </a:cubicBezTo>
                <a:cubicBezTo>
                  <a:pt x="4808220" y="2939506"/>
                  <a:pt x="4782504" y="2967128"/>
                  <a:pt x="4756786" y="2994751"/>
                </a:cubicBezTo>
                <a:cubicBezTo>
                  <a:pt x="4706304" y="3049996"/>
                  <a:pt x="4656772" y="3104288"/>
                  <a:pt x="4590098" y="3181441"/>
                </a:cubicBezTo>
                <a:cubicBezTo>
                  <a:pt x="4578668" y="3191918"/>
                  <a:pt x="4594860" y="3172868"/>
                  <a:pt x="4602480" y="3163343"/>
                </a:cubicBezTo>
                <a:cubicBezTo>
                  <a:pt x="4555808" y="3217636"/>
                  <a:pt x="4497704" y="3285263"/>
                  <a:pt x="4446270" y="3350986"/>
                </a:cubicBezTo>
                <a:cubicBezTo>
                  <a:pt x="4394836" y="3416708"/>
                  <a:pt x="4350068" y="3481478"/>
                  <a:pt x="4324352" y="3525293"/>
                </a:cubicBezTo>
                <a:cubicBezTo>
                  <a:pt x="4318636" y="3534818"/>
                  <a:pt x="4309112" y="3547201"/>
                  <a:pt x="4300538" y="3561488"/>
                </a:cubicBezTo>
                <a:cubicBezTo>
                  <a:pt x="4291966" y="3575776"/>
                  <a:pt x="4282440" y="3590063"/>
                  <a:pt x="4274820" y="3602446"/>
                </a:cubicBezTo>
                <a:cubicBezTo>
                  <a:pt x="4259580" y="3627211"/>
                  <a:pt x="4250056" y="3642451"/>
                  <a:pt x="4259580" y="3622448"/>
                </a:cubicBezTo>
                <a:cubicBezTo>
                  <a:pt x="4250056" y="3641498"/>
                  <a:pt x="4238626" y="3663406"/>
                  <a:pt x="4228148" y="3685313"/>
                </a:cubicBezTo>
                <a:cubicBezTo>
                  <a:pt x="4225292" y="3687218"/>
                  <a:pt x="4231004" y="3674836"/>
                  <a:pt x="4237672" y="3661501"/>
                </a:cubicBezTo>
                <a:cubicBezTo>
                  <a:pt x="4244340" y="3648166"/>
                  <a:pt x="4251960" y="3633878"/>
                  <a:pt x="4251008" y="3632926"/>
                </a:cubicBezTo>
                <a:cubicBezTo>
                  <a:pt x="4244340" y="3644356"/>
                  <a:pt x="4239578" y="3651023"/>
                  <a:pt x="4237672" y="3655786"/>
                </a:cubicBezTo>
                <a:cubicBezTo>
                  <a:pt x="4240530" y="3646261"/>
                  <a:pt x="4235768" y="3650071"/>
                  <a:pt x="4236720" y="3644356"/>
                </a:cubicBezTo>
                <a:cubicBezTo>
                  <a:pt x="4237672" y="3640546"/>
                  <a:pt x="4240530" y="3633878"/>
                  <a:pt x="4247198" y="3619591"/>
                </a:cubicBezTo>
                <a:cubicBezTo>
                  <a:pt x="4251008" y="3612923"/>
                  <a:pt x="4254818" y="3603398"/>
                  <a:pt x="4261486" y="3591968"/>
                </a:cubicBezTo>
                <a:cubicBezTo>
                  <a:pt x="4268152" y="3580538"/>
                  <a:pt x="4276726" y="3567203"/>
                  <a:pt x="4286252" y="3550058"/>
                </a:cubicBezTo>
                <a:cubicBezTo>
                  <a:pt x="4305300" y="3525293"/>
                  <a:pt x="4291012" y="3549106"/>
                  <a:pt x="4275772" y="3574823"/>
                </a:cubicBezTo>
                <a:cubicBezTo>
                  <a:pt x="4259580" y="3600541"/>
                  <a:pt x="4245292" y="3630068"/>
                  <a:pt x="4256724" y="3616733"/>
                </a:cubicBezTo>
                <a:cubicBezTo>
                  <a:pt x="4269104" y="3594826"/>
                  <a:pt x="4274820" y="3585301"/>
                  <a:pt x="4276726" y="3579586"/>
                </a:cubicBezTo>
                <a:cubicBezTo>
                  <a:pt x="4278630" y="3573871"/>
                  <a:pt x="4277678" y="3573871"/>
                  <a:pt x="4278630" y="3571966"/>
                </a:cubicBezTo>
                <a:cubicBezTo>
                  <a:pt x="4294824" y="3544343"/>
                  <a:pt x="4304348" y="3531008"/>
                  <a:pt x="4309112" y="3525293"/>
                </a:cubicBezTo>
                <a:cubicBezTo>
                  <a:pt x="4313872" y="3519578"/>
                  <a:pt x="4313872" y="3521483"/>
                  <a:pt x="4313872" y="3523388"/>
                </a:cubicBezTo>
                <a:cubicBezTo>
                  <a:pt x="4325304" y="3500528"/>
                  <a:pt x="4375786" y="3434806"/>
                  <a:pt x="4393884" y="3404326"/>
                </a:cubicBezTo>
                <a:cubicBezTo>
                  <a:pt x="4411980" y="3378608"/>
                  <a:pt x="4422458" y="3366226"/>
                  <a:pt x="4427220" y="3361463"/>
                </a:cubicBezTo>
                <a:cubicBezTo>
                  <a:pt x="4431984" y="3356701"/>
                  <a:pt x="4431030" y="3358606"/>
                  <a:pt x="4429126" y="3362416"/>
                </a:cubicBezTo>
                <a:cubicBezTo>
                  <a:pt x="4426268" y="3369083"/>
                  <a:pt x="4419600" y="3380513"/>
                  <a:pt x="4445318" y="3347176"/>
                </a:cubicBezTo>
                <a:cubicBezTo>
                  <a:pt x="4452938" y="3332888"/>
                  <a:pt x="4460558" y="3318601"/>
                  <a:pt x="4469130" y="3304313"/>
                </a:cubicBezTo>
                <a:cubicBezTo>
                  <a:pt x="4484370" y="3286216"/>
                  <a:pt x="4499612" y="3268118"/>
                  <a:pt x="4514852" y="3250021"/>
                </a:cubicBezTo>
                <a:cubicBezTo>
                  <a:pt x="4530092" y="3231923"/>
                  <a:pt x="4546284" y="3214778"/>
                  <a:pt x="4561524" y="3196681"/>
                </a:cubicBezTo>
                <a:cubicBezTo>
                  <a:pt x="4628198" y="3117623"/>
                  <a:pt x="4621530" y="3121433"/>
                  <a:pt x="4615816" y="3121433"/>
                </a:cubicBezTo>
                <a:cubicBezTo>
                  <a:pt x="4611052" y="3121433"/>
                  <a:pt x="4607244" y="3118576"/>
                  <a:pt x="4684396" y="3029041"/>
                </a:cubicBezTo>
                <a:cubicBezTo>
                  <a:pt x="4675824" y="3042376"/>
                  <a:pt x="4689158" y="3031898"/>
                  <a:pt x="4712970" y="3009038"/>
                </a:cubicBezTo>
                <a:cubicBezTo>
                  <a:pt x="4736784" y="2985226"/>
                  <a:pt x="4772978" y="2949983"/>
                  <a:pt x="4811078" y="2911883"/>
                </a:cubicBezTo>
                <a:cubicBezTo>
                  <a:pt x="4789170" y="2934743"/>
                  <a:pt x="4758692" y="2969033"/>
                  <a:pt x="4726304" y="3006181"/>
                </a:cubicBezTo>
                <a:cubicBezTo>
                  <a:pt x="4694872" y="3042376"/>
                  <a:pt x="4660584" y="3082381"/>
                  <a:pt x="4632008" y="3112861"/>
                </a:cubicBezTo>
                <a:cubicBezTo>
                  <a:pt x="4673918" y="3069998"/>
                  <a:pt x="4646296" y="3101431"/>
                  <a:pt x="4614864" y="3137626"/>
                </a:cubicBezTo>
                <a:cubicBezTo>
                  <a:pt x="4582478" y="3173821"/>
                  <a:pt x="4547236" y="3215731"/>
                  <a:pt x="4570096" y="3194776"/>
                </a:cubicBezTo>
                <a:cubicBezTo>
                  <a:pt x="4605338" y="3149056"/>
                  <a:pt x="4671060" y="3073808"/>
                  <a:pt x="4723448" y="3018563"/>
                </a:cubicBezTo>
                <a:lnTo>
                  <a:pt x="4707256" y="3037613"/>
                </a:lnTo>
                <a:cubicBezTo>
                  <a:pt x="4733926" y="3008086"/>
                  <a:pt x="4756786" y="2980463"/>
                  <a:pt x="4782504" y="2950936"/>
                </a:cubicBezTo>
                <a:cubicBezTo>
                  <a:pt x="4808220" y="2921408"/>
                  <a:pt x="4837748" y="2889976"/>
                  <a:pt x="4878704" y="2853781"/>
                </a:cubicBezTo>
                <a:cubicBezTo>
                  <a:pt x="4898708" y="2834731"/>
                  <a:pt x="4907280" y="2828063"/>
                  <a:pt x="4910138" y="2827111"/>
                </a:cubicBezTo>
                <a:cubicBezTo>
                  <a:pt x="4912996" y="2826158"/>
                  <a:pt x="4910138" y="2829968"/>
                  <a:pt x="4907280" y="2833778"/>
                </a:cubicBezTo>
                <a:cubicBezTo>
                  <a:pt x="4923472" y="2817586"/>
                  <a:pt x="4939666" y="2804251"/>
                  <a:pt x="4952048" y="2793773"/>
                </a:cubicBezTo>
                <a:cubicBezTo>
                  <a:pt x="4964430" y="2784248"/>
                  <a:pt x="4972050" y="2777581"/>
                  <a:pt x="4973004" y="2778533"/>
                </a:cubicBezTo>
                <a:cubicBezTo>
                  <a:pt x="4983480" y="2766151"/>
                  <a:pt x="4993958" y="2754721"/>
                  <a:pt x="5005388" y="2742338"/>
                </a:cubicBezTo>
                <a:cubicBezTo>
                  <a:pt x="5016818" y="2730908"/>
                  <a:pt x="5028248" y="2718526"/>
                  <a:pt x="5040630" y="2708048"/>
                </a:cubicBezTo>
                <a:cubicBezTo>
                  <a:pt x="5063492" y="2685188"/>
                  <a:pt x="5090160" y="2664233"/>
                  <a:pt x="5116830" y="2644231"/>
                </a:cubicBezTo>
                <a:cubicBezTo>
                  <a:pt x="5023486" y="2686141"/>
                  <a:pt x="4932046" y="2750911"/>
                  <a:pt x="4847272" y="2829016"/>
                </a:cubicBezTo>
                <a:cubicBezTo>
                  <a:pt x="4762500" y="2907121"/>
                  <a:pt x="4682492" y="2996656"/>
                  <a:pt x="4601528" y="3086191"/>
                </a:cubicBezTo>
                <a:lnTo>
                  <a:pt x="4599504" y="3090108"/>
                </a:lnTo>
                <a:cubicBezTo>
                  <a:pt x="4587420" y="3106803"/>
                  <a:pt x="4528662" y="3171081"/>
                  <a:pt x="4525328" y="3171915"/>
                </a:cubicBezTo>
                <a:lnTo>
                  <a:pt x="4533900" y="3161437"/>
                </a:lnTo>
                <a:lnTo>
                  <a:pt x="4601526" y="3086192"/>
                </a:lnTo>
                <a:lnTo>
                  <a:pt x="4593630" y="3091143"/>
                </a:lnTo>
                <a:cubicBezTo>
                  <a:pt x="4593460" y="3083512"/>
                  <a:pt x="4709518" y="2953913"/>
                  <a:pt x="4698684" y="2961413"/>
                </a:cubicBezTo>
                <a:cubicBezTo>
                  <a:pt x="4724400" y="2934743"/>
                  <a:pt x="4750118" y="2908073"/>
                  <a:pt x="4775836" y="2882356"/>
                </a:cubicBezTo>
                <a:cubicBezTo>
                  <a:pt x="4774884" y="2885213"/>
                  <a:pt x="4734878" y="2927123"/>
                  <a:pt x="4705352" y="2960461"/>
                </a:cubicBezTo>
                <a:cubicBezTo>
                  <a:pt x="4675824" y="2992846"/>
                  <a:pt x="4655820" y="3017611"/>
                  <a:pt x="4691064" y="2982368"/>
                </a:cubicBezTo>
                <a:cubicBezTo>
                  <a:pt x="4754880" y="2909978"/>
                  <a:pt x="4804412" y="2859496"/>
                  <a:pt x="4855844" y="2812823"/>
                </a:cubicBezTo>
                <a:cubicBezTo>
                  <a:pt x="4880612" y="2789963"/>
                  <a:pt x="4906328" y="2767103"/>
                  <a:pt x="4935856" y="2744243"/>
                </a:cubicBezTo>
                <a:cubicBezTo>
                  <a:pt x="4965384" y="2721383"/>
                  <a:pt x="4996816" y="2697571"/>
                  <a:pt x="5035868" y="2672806"/>
                </a:cubicBezTo>
                <a:cubicBezTo>
                  <a:pt x="5028962" y="2675425"/>
                  <a:pt x="5020568" y="2679473"/>
                  <a:pt x="5011044" y="2684757"/>
                </a:cubicBezTo>
                <a:lnTo>
                  <a:pt x="4980842" y="2703256"/>
                </a:lnTo>
                <a:lnTo>
                  <a:pt x="4997768" y="2691856"/>
                </a:lnTo>
                <a:cubicBezTo>
                  <a:pt x="5000624" y="2689951"/>
                  <a:pt x="5001578" y="2688998"/>
                  <a:pt x="5004436" y="2687093"/>
                </a:cubicBezTo>
                <a:cubicBezTo>
                  <a:pt x="4995864" y="2691856"/>
                  <a:pt x="4987292" y="2697571"/>
                  <a:pt x="4978718" y="2703286"/>
                </a:cubicBezTo>
                <a:cubicBezTo>
                  <a:pt x="4970146" y="2709001"/>
                  <a:pt x="4961572" y="2715668"/>
                  <a:pt x="4953000" y="2721383"/>
                </a:cubicBezTo>
                <a:cubicBezTo>
                  <a:pt x="4956810" y="2719478"/>
                  <a:pt x="4961810" y="2716144"/>
                  <a:pt x="4968956" y="2711263"/>
                </a:cubicBezTo>
                <a:lnTo>
                  <a:pt x="4978320" y="2704955"/>
                </a:lnTo>
                <a:lnTo>
                  <a:pt x="4904424" y="2760436"/>
                </a:lnTo>
                <a:cubicBezTo>
                  <a:pt x="4851084" y="2804251"/>
                  <a:pt x="4796792" y="2858543"/>
                  <a:pt x="4752976" y="2899501"/>
                </a:cubicBezTo>
                <a:cubicBezTo>
                  <a:pt x="4788218" y="2863306"/>
                  <a:pt x="4818698" y="2832826"/>
                  <a:pt x="4848226" y="2804251"/>
                </a:cubicBezTo>
                <a:cubicBezTo>
                  <a:pt x="4763452" y="2879498"/>
                  <a:pt x="4682492" y="2969033"/>
                  <a:pt x="4596766" y="3064283"/>
                </a:cubicBezTo>
                <a:lnTo>
                  <a:pt x="4578668" y="3087143"/>
                </a:lnTo>
                <a:cubicBezTo>
                  <a:pt x="4636770" y="3023326"/>
                  <a:pt x="4676776" y="2979511"/>
                  <a:pt x="4682492" y="2973796"/>
                </a:cubicBezTo>
                <a:cubicBezTo>
                  <a:pt x="4605338" y="3058568"/>
                  <a:pt x="4545330" y="3134768"/>
                  <a:pt x="4544378" y="3144293"/>
                </a:cubicBezTo>
                <a:lnTo>
                  <a:pt x="4557712" y="3129053"/>
                </a:lnTo>
                <a:lnTo>
                  <a:pt x="4531996" y="3161438"/>
                </a:lnTo>
                <a:cubicBezTo>
                  <a:pt x="4513898" y="3181441"/>
                  <a:pt x="4495800" y="3201443"/>
                  <a:pt x="4478656" y="3221446"/>
                </a:cubicBezTo>
                <a:cubicBezTo>
                  <a:pt x="4471988" y="3229066"/>
                  <a:pt x="4466272" y="3237638"/>
                  <a:pt x="4459604" y="3245258"/>
                </a:cubicBezTo>
                <a:lnTo>
                  <a:pt x="4469130" y="3232876"/>
                </a:lnTo>
                <a:cubicBezTo>
                  <a:pt x="4451986" y="3251926"/>
                  <a:pt x="4435792" y="3271928"/>
                  <a:pt x="4418648" y="3291931"/>
                </a:cubicBezTo>
                <a:cubicBezTo>
                  <a:pt x="4412932" y="3299551"/>
                  <a:pt x="4407218" y="3308123"/>
                  <a:pt x="4399598" y="3317648"/>
                </a:cubicBezTo>
                <a:cubicBezTo>
                  <a:pt x="4402456" y="3313838"/>
                  <a:pt x="4404360" y="3310028"/>
                  <a:pt x="4405312" y="3308123"/>
                </a:cubicBezTo>
                <a:cubicBezTo>
                  <a:pt x="4400552" y="3314791"/>
                  <a:pt x="4394836" y="3320506"/>
                  <a:pt x="4390072" y="3327173"/>
                </a:cubicBezTo>
                <a:cubicBezTo>
                  <a:pt x="4381500" y="3339556"/>
                  <a:pt x="4369118" y="3356701"/>
                  <a:pt x="4355784" y="3376703"/>
                </a:cubicBezTo>
                <a:cubicBezTo>
                  <a:pt x="4349116" y="3386228"/>
                  <a:pt x="4342448" y="3396706"/>
                  <a:pt x="4334828" y="3407183"/>
                </a:cubicBezTo>
                <a:cubicBezTo>
                  <a:pt x="4328160" y="3417661"/>
                  <a:pt x="4320540" y="3429091"/>
                  <a:pt x="4313872" y="3439568"/>
                </a:cubicBezTo>
                <a:cubicBezTo>
                  <a:pt x="4298632" y="3461476"/>
                  <a:pt x="4286252" y="3483383"/>
                  <a:pt x="4274820" y="3501481"/>
                </a:cubicBezTo>
                <a:cubicBezTo>
                  <a:pt x="4263392" y="3519578"/>
                  <a:pt x="4254818" y="3535771"/>
                  <a:pt x="4250056" y="3545296"/>
                </a:cubicBezTo>
                <a:cubicBezTo>
                  <a:pt x="4243388" y="3558631"/>
                  <a:pt x="4235768" y="3571966"/>
                  <a:pt x="4228148" y="3585301"/>
                </a:cubicBezTo>
                <a:cubicBezTo>
                  <a:pt x="4220528" y="3598636"/>
                  <a:pt x="4212908" y="3612923"/>
                  <a:pt x="4206240" y="3626258"/>
                </a:cubicBezTo>
                <a:lnTo>
                  <a:pt x="4194376" y="3649423"/>
                </a:lnTo>
                <a:lnTo>
                  <a:pt x="4196716" y="3644356"/>
                </a:lnTo>
                <a:cubicBezTo>
                  <a:pt x="4204336" y="3629116"/>
                  <a:pt x="4208144" y="3620543"/>
                  <a:pt x="4203384" y="3627211"/>
                </a:cubicBezTo>
                <a:cubicBezTo>
                  <a:pt x="4192904" y="3645308"/>
                  <a:pt x="4184332" y="3662453"/>
                  <a:pt x="4175760" y="3677693"/>
                </a:cubicBezTo>
                <a:cubicBezTo>
                  <a:pt x="4167188" y="3693886"/>
                  <a:pt x="4159568" y="3709126"/>
                  <a:pt x="4150996" y="3727223"/>
                </a:cubicBezTo>
                <a:cubicBezTo>
                  <a:pt x="4146232" y="3736748"/>
                  <a:pt x="4142424" y="3745321"/>
                  <a:pt x="4137660" y="3755798"/>
                </a:cubicBezTo>
                <a:cubicBezTo>
                  <a:pt x="4133850" y="3766276"/>
                  <a:pt x="4130040" y="3776753"/>
                  <a:pt x="4125278" y="3789136"/>
                </a:cubicBezTo>
                <a:cubicBezTo>
                  <a:pt x="4115752" y="3812948"/>
                  <a:pt x="4108132" y="3841523"/>
                  <a:pt x="4098608" y="3876766"/>
                </a:cubicBezTo>
                <a:lnTo>
                  <a:pt x="4110992" y="3835808"/>
                </a:lnTo>
                <a:lnTo>
                  <a:pt x="4117658" y="3815806"/>
                </a:lnTo>
                <a:lnTo>
                  <a:pt x="4125278" y="3795803"/>
                </a:lnTo>
                <a:cubicBezTo>
                  <a:pt x="4122420" y="3803423"/>
                  <a:pt x="4119564" y="3811043"/>
                  <a:pt x="4117658" y="3818663"/>
                </a:cubicBezTo>
                <a:lnTo>
                  <a:pt x="4111944" y="3841523"/>
                </a:lnTo>
                <a:cubicBezTo>
                  <a:pt x="4108132" y="3857716"/>
                  <a:pt x="4103370" y="3872956"/>
                  <a:pt x="4100512" y="3888196"/>
                </a:cubicBezTo>
                <a:cubicBezTo>
                  <a:pt x="4094798" y="3919628"/>
                  <a:pt x="4088130" y="3951061"/>
                  <a:pt x="4084320" y="3982493"/>
                </a:cubicBezTo>
                <a:cubicBezTo>
                  <a:pt x="4076700" y="4014878"/>
                  <a:pt x="4079558" y="3991066"/>
                  <a:pt x="4085272" y="3955823"/>
                </a:cubicBezTo>
                <a:cubicBezTo>
                  <a:pt x="4088130" y="3937726"/>
                  <a:pt x="4092892" y="3917723"/>
                  <a:pt x="4096704" y="3900578"/>
                </a:cubicBezTo>
                <a:cubicBezTo>
                  <a:pt x="4098608" y="3892006"/>
                  <a:pt x="4099560" y="3883433"/>
                  <a:pt x="4101466" y="3876766"/>
                </a:cubicBezTo>
                <a:cubicBezTo>
                  <a:pt x="4103370" y="3870098"/>
                  <a:pt x="4104324" y="3864383"/>
                  <a:pt x="4105276" y="3861526"/>
                </a:cubicBezTo>
                <a:cubicBezTo>
                  <a:pt x="4099560" y="3879623"/>
                  <a:pt x="4095750" y="3897721"/>
                  <a:pt x="4091940" y="3914866"/>
                </a:cubicBezTo>
                <a:cubicBezTo>
                  <a:pt x="4090036" y="3923438"/>
                  <a:pt x="4088130" y="3932011"/>
                  <a:pt x="4086224" y="3940583"/>
                </a:cubicBezTo>
                <a:cubicBezTo>
                  <a:pt x="4083368" y="3949156"/>
                  <a:pt x="4082416" y="3956776"/>
                  <a:pt x="4080510" y="3965348"/>
                </a:cubicBezTo>
                <a:cubicBezTo>
                  <a:pt x="4073844" y="3998686"/>
                  <a:pt x="4068128" y="4030118"/>
                  <a:pt x="4063366" y="4058693"/>
                </a:cubicBezTo>
                <a:cubicBezTo>
                  <a:pt x="4052888" y="4116796"/>
                  <a:pt x="4043364" y="4165373"/>
                  <a:pt x="4037648" y="4200616"/>
                </a:cubicBezTo>
                <a:cubicBezTo>
                  <a:pt x="4034792" y="4205378"/>
                  <a:pt x="4030028" y="4211093"/>
                  <a:pt x="4022408" y="4227286"/>
                </a:cubicBezTo>
                <a:cubicBezTo>
                  <a:pt x="4014788" y="4243478"/>
                  <a:pt x="4004310" y="4270148"/>
                  <a:pt x="3982404" y="4314916"/>
                </a:cubicBezTo>
                <a:cubicBezTo>
                  <a:pt x="4000500" y="4283483"/>
                  <a:pt x="3994784" y="4297771"/>
                  <a:pt x="3988118" y="4313011"/>
                </a:cubicBezTo>
                <a:cubicBezTo>
                  <a:pt x="3981450" y="4328251"/>
                  <a:pt x="3973830" y="4344443"/>
                  <a:pt x="3990024" y="4319678"/>
                </a:cubicBezTo>
                <a:cubicBezTo>
                  <a:pt x="3983356" y="4335871"/>
                  <a:pt x="3969068" y="4360636"/>
                  <a:pt x="3955732" y="4380638"/>
                </a:cubicBezTo>
                <a:cubicBezTo>
                  <a:pt x="3944304" y="4397783"/>
                  <a:pt x="3934778" y="4411118"/>
                  <a:pt x="3930968" y="4417786"/>
                </a:cubicBezTo>
                <a:lnTo>
                  <a:pt x="3932872" y="4412071"/>
                </a:lnTo>
                <a:cubicBezTo>
                  <a:pt x="3906204" y="4445408"/>
                  <a:pt x="3883344" y="4472078"/>
                  <a:pt x="3863340" y="4494938"/>
                </a:cubicBezTo>
                <a:cubicBezTo>
                  <a:pt x="3843338" y="4517798"/>
                  <a:pt x="3827144" y="4536848"/>
                  <a:pt x="3812858" y="4553993"/>
                </a:cubicBezTo>
                <a:cubicBezTo>
                  <a:pt x="3784284" y="4587331"/>
                  <a:pt x="3765232" y="4613048"/>
                  <a:pt x="3741420" y="4640671"/>
                </a:cubicBezTo>
                <a:cubicBezTo>
                  <a:pt x="3671888" y="4714013"/>
                  <a:pt x="3618548" y="4765448"/>
                  <a:pt x="3565208" y="4811168"/>
                </a:cubicBezTo>
                <a:cubicBezTo>
                  <a:pt x="3551872" y="4822598"/>
                  <a:pt x="3538538" y="4833076"/>
                  <a:pt x="3525204" y="4844506"/>
                </a:cubicBezTo>
                <a:cubicBezTo>
                  <a:pt x="3510916" y="4855936"/>
                  <a:pt x="3497580" y="4866413"/>
                  <a:pt x="3483292" y="4876891"/>
                </a:cubicBezTo>
                <a:cubicBezTo>
                  <a:pt x="3469004" y="4887368"/>
                  <a:pt x="3453766" y="4896893"/>
                  <a:pt x="3438524" y="4908323"/>
                </a:cubicBezTo>
                <a:cubicBezTo>
                  <a:pt x="3429952" y="4914038"/>
                  <a:pt x="3422332" y="4918801"/>
                  <a:pt x="3413760" y="4924516"/>
                </a:cubicBezTo>
                <a:cubicBezTo>
                  <a:pt x="3406140" y="4930231"/>
                  <a:pt x="3397568" y="4935946"/>
                  <a:pt x="3388044" y="4940708"/>
                </a:cubicBezTo>
                <a:cubicBezTo>
                  <a:pt x="3384232" y="4940708"/>
                  <a:pt x="3371850" y="4945471"/>
                  <a:pt x="3352800" y="4953091"/>
                </a:cubicBezTo>
                <a:cubicBezTo>
                  <a:pt x="3332798" y="4959758"/>
                  <a:pt x="3307080" y="4971188"/>
                  <a:pt x="3276600" y="4983571"/>
                </a:cubicBezTo>
                <a:cubicBezTo>
                  <a:pt x="3272792" y="4985476"/>
                  <a:pt x="3268028" y="4988333"/>
                  <a:pt x="3261360" y="4991191"/>
                </a:cubicBezTo>
                <a:cubicBezTo>
                  <a:pt x="3254692" y="4994048"/>
                  <a:pt x="3247072" y="4996906"/>
                  <a:pt x="3238500" y="5000716"/>
                </a:cubicBezTo>
                <a:cubicBezTo>
                  <a:pt x="3221356" y="5008336"/>
                  <a:pt x="3199448" y="5014051"/>
                  <a:pt x="3178492" y="5020718"/>
                </a:cubicBezTo>
                <a:cubicBezTo>
                  <a:pt x="3168016" y="5023576"/>
                  <a:pt x="3156584" y="5025481"/>
                  <a:pt x="3147060" y="5028338"/>
                </a:cubicBezTo>
                <a:cubicBezTo>
                  <a:pt x="3137536" y="5030243"/>
                  <a:pt x="3128010" y="5033101"/>
                  <a:pt x="3119438" y="5034053"/>
                </a:cubicBezTo>
                <a:cubicBezTo>
                  <a:pt x="3102292" y="5036911"/>
                  <a:pt x="3089910" y="5038816"/>
                  <a:pt x="3086100" y="5040721"/>
                </a:cubicBezTo>
                <a:cubicBezTo>
                  <a:pt x="3101340" y="5038816"/>
                  <a:pt x="3113724" y="5037863"/>
                  <a:pt x="3125152" y="5036911"/>
                </a:cubicBezTo>
                <a:cubicBezTo>
                  <a:pt x="3136584" y="5035006"/>
                  <a:pt x="3146108" y="5033101"/>
                  <a:pt x="3153728" y="5031196"/>
                </a:cubicBezTo>
                <a:cubicBezTo>
                  <a:pt x="3161348" y="5029291"/>
                  <a:pt x="3168016" y="5027386"/>
                  <a:pt x="3173730" y="5026433"/>
                </a:cubicBezTo>
                <a:cubicBezTo>
                  <a:pt x="3179444" y="5025481"/>
                  <a:pt x="3184208" y="5023576"/>
                  <a:pt x="3188970" y="5021671"/>
                </a:cubicBezTo>
                <a:cubicBezTo>
                  <a:pt x="3206116" y="5015003"/>
                  <a:pt x="3218498" y="5011193"/>
                  <a:pt x="3251836" y="4997858"/>
                </a:cubicBezTo>
                <a:cubicBezTo>
                  <a:pt x="3266124" y="4994048"/>
                  <a:pt x="3273744" y="4992143"/>
                  <a:pt x="3278504" y="4991191"/>
                </a:cubicBezTo>
                <a:cubicBezTo>
                  <a:pt x="3283268" y="4990238"/>
                  <a:pt x="3285172" y="4990238"/>
                  <a:pt x="3287078" y="4990238"/>
                </a:cubicBezTo>
                <a:cubicBezTo>
                  <a:pt x="3288984" y="4990238"/>
                  <a:pt x="3291840" y="4990238"/>
                  <a:pt x="3298508" y="4987381"/>
                </a:cubicBezTo>
                <a:lnTo>
                  <a:pt x="3311500" y="4983050"/>
                </a:lnTo>
                <a:lnTo>
                  <a:pt x="3306128" y="4985476"/>
                </a:lnTo>
                <a:cubicBezTo>
                  <a:pt x="3293744" y="4990238"/>
                  <a:pt x="3280410" y="4996906"/>
                  <a:pt x="3265170" y="5002621"/>
                </a:cubicBezTo>
                <a:cubicBezTo>
                  <a:pt x="3249930" y="5008336"/>
                  <a:pt x="3233738" y="5015003"/>
                  <a:pt x="3215640" y="5019766"/>
                </a:cubicBezTo>
                <a:cubicBezTo>
                  <a:pt x="3207068" y="5022623"/>
                  <a:pt x="3198496" y="5024528"/>
                  <a:pt x="3188970" y="5027386"/>
                </a:cubicBezTo>
                <a:cubicBezTo>
                  <a:pt x="3185160" y="5028338"/>
                  <a:pt x="3180398" y="5030243"/>
                  <a:pt x="3175636" y="5031196"/>
                </a:cubicBezTo>
                <a:lnTo>
                  <a:pt x="3161348" y="5034053"/>
                </a:lnTo>
                <a:cubicBezTo>
                  <a:pt x="3151824" y="5035958"/>
                  <a:pt x="3142298" y="5037863"/>
                  <a:pt x="3132772" y="5039768"/>
                </a:cubicBezTo>
                <a:cubicBezTo>
                  <a:pt x="3124200" y="5041673"/>
                  <a:pt x="3114676" y="5042626"/>
                  <a:pt x="3105150" y="5043578"/>
                </a:cubicBezTo>
                <a:cubicBezTo>
                  <a:pt x="3095624" y="5044531"/>
                  <a:pt x="3086100" y="5046436"/>
                  <a:pt x="3077528" y="5046436"/>
                </a:cubicBezTo>
                <a:cubicBezTo>
                  <a:pt x="3068956" y="5046436"/>
                  <a:pt x="3060384" y="5047388"/>
                  <a:pt x="3051810" y="5047388"/>
                </a:cubicBezTo>
                <a:cubicBezTo>
                  <a:pt x="3034666" y="5048341"/>
                  <a:pt x="3019424" y="5046436"/>
                  <a:pt x="3006092" y="5046436"/>
                </a:cubicBezTo>
                <a:cubicBezTo>
                  <a:pt x="2992756" y="5046436"/>
                  <a:pt x="2980372" y="5044531"/>
                  <a:pt x="2971800" y="5043578"/>
                </a:cubicBezTo>
                <a:cubicBezTo>
                  <a:pt x="2980372" y="5043578"/>
                  <a:pt x="2988944" y="5044531"/>
                  <a:pt x="2997518" y="5044531"/>
                </a:cubicBezTo>
                <a:cubicBezTo>
                  <a:pt x="2968944" y="5042626"/>
                  <a:pt x="2946084" y="5039768"/>
                  <a:pt x="2925128" y="5035006"/>
                </a:cubicBezTo>
                <a:cubicBezTo>
                  <a:pt x="2904172" y="5031196"/>
                  <a:pt x="2885124" y="5026433"/>
                  <a:pt x="2864168" y="5021671"/>
                </a:cubicBezTo>
                <a:cubicBezTo>
                  <a:pt x="2822258" y="5012146"/>
                  <a:pt x="2770824" y="4999763"/>
                  <a:pt x="2677478" y="4983571"/>
                </a:cubicBezTo>
                <a:cubicBezTo>
                  <a:pt x="2647950" y="4977856"/>
                  <a:pt x="2618424" y="4973093"/>
                  <a:pt x="2588896" y="4968331"/>
                </a:cubicBezTo>
                <a:cubicBezTo>
                  <a:pt x="2593658" y="4969283"/>
                  <a:pt x="2594610" y="4968331"/>
                  <a:pt x="2596516" y="4968331"/>
                </a:cubicBezTo>
                <a:lnTo>
                  <a:pt x="2583564" y="4965797"/>
                </a:lnTo>
                <a:lnTo>
                  <a:pt x="2581514" y="4965591"/>
                </a:lnTo>
                <a:cubicBezTo>
                  <a:pt x="2577228" y="4964996"/>
                  <a:pt x="2571274" y="4964043"/>
                  <a:pt x="2563178" y="4962615"/>
                </a:cubicBezTo>
                <a:lnTo>
                  <a:pt x="2578472" y="4964800"/>
                </a:lnTo>
                <a:lnTo>
                  <a:pt x="2550200" y="4959267"/>
                </a:lnTo>
                <a:cubicBezTo>
                  <a:pt x="2511088" y="4951721"/>
                  <a:pt x="2491264" y="4948328"/>
                  <a:pt x="2469832" y="4945471"/>
                </a:cubicBezTo>
                <a:cubicBezTo>
                  <a:pt x="2463166" y="4944518"/>
                  <a:pt x="2455544" y="4943566"/>
                  <a:pt x="2447924" y="4942613"/>
                </a:cubicBezTo>
                <a:cubicBezTo>
                  <a:pt x="2443164" y="4942613"/>
                  <a:pt x="2439352" y="4941661"/>
                  <a:pt x="2434590" y="4941661"/>
                </a:cubicBezTo>
                <a:cubicBezTo>
                  <a:pt x="2429828" y="4941661"/>
                  <a:pt x="2425064" y="4941661"/>
                  <a:pt x="2419350" y="4941661"/>
                </a:cubicBezTo>
                <a:cubicBezTo>
                  <a:pt x="2399348" y="4940708"/>
                  <a:pt x="2372678" y="4939756"/>
                  <a:pt x="2334578" y="4943566"/>
                </a:cubicBezTo>
                <a:cubicBezTo>
                  <a:pt x="2341244" y="4942613"/>
                  <a:pt x="2337436" y="4942613"/>
                  <a:pt x="2347912" y="4941661"/>
                </a:cubicBezTo>
                <a:cubicBezTo>
                  <a:pt x="2336484" y="4941661"/>
                  <a:pt x="2325052" y="4942613"/>
                  <a:pt x="2313624" y="4942613"/>
                </a:cubicBezTo>
                <a:cubicBezTo>
                  <a:pt x="2302192" y="4942613"/>
                  <a:pt x="2290764" y="4945471"/>
                  <a:pt x="2279332" y="4946423"/>
                </a:cubicBezTo>
                <a:cubicBezTo>
                  <a:pt x="2267904" y="4948328"/>
                  <a:pt x="2257424" y="4949281"/>
                  <a:pt x="2245996" y="4951186"/>
                </a:cubicBezTo>
                <a:cubicBezTo>
                  <a:pt x="2234564" y="4954043"/>
                  <a:pt x="2224088" y="4955948"/>
                  <a:pt x="2213610" y="4958806"/>
                </a:cubicBezTo>
                <a:cubicBezTo>
                  <a:pt x="2203132" y="4961663"/>
                  <a:pt x="2192656" y="4963568"/>
                  <a:pt x="2182178" y="4966426"/>
                </a:cubicBezTo>
                <a:cubicBezTo>
                  <a:pt x="2171700" y="4970236"/>
                  <a:pt x="2162176" y="4973093"/>
                  <a:pt x="2152650" y="4975951"/>
                </a:cubicBezTo>
                <a:cubicBezTo>
                  <a:pt x="2143124" y="4978808"/>
                  <a:pt x="2133600" y="4981666"/>
                  <a:pt x="2125028" y="4984523"/>
                </a:cubicBezTo>
                <a:cubicBezTo>
                  <a:pt x="2115504" y="4987381"/>
                  <a:pt x="2107884" y="4991191"/>
                  <a:pt x="2099310" y="4994048"/>
                </a:cubicBezTo>
                <a:cubicBezTo>
                  <a:pt x="2078356" y="4998811"/>
                  <a:pt x="2080260" y="4996906"/>
                  <a:pt x="2090738" y="4992143"/>
                </a:cubicBezTo>
                <a:cubicBezTo>
                  <a:pt x="2101216" y="4987381"/>
                  <a:pt x="2119312" y="4979761"/>
                  <a:pt x="2131696" y="4974998"/>
                </a:cubicBezTo>
                <a:cubicBezTo>
                  <a:pt x="2092644" y="4986428"/>
                  <a:pt x="2053828" y="5001430"/>
                  <a:pt x="2016800" y="5018813"/>
                </a:cubicBezTo>
                <a:lnTo>
                  <a:pt x="1976178" y="5041469"/>
                </a:lnTo>
                <a:lnTo>
                  <a:pt x="1991678" y="5036910"/>
                </a:lnTo>
                <a:cubicBezTo>
                  <a:pt x="1998344" y="5034053"/>
                  <a:pt x="2005964" y="5030243"/>
                  <a:pt x="2018348" y="5025480"/>
                </a:cubicBezTo>
                <a:lnTo>
                  <a:pt x="2005964" y="5031195"/>
                </a:lnTo>
                <a:lnTo>
                  <a:pt x="1993584" y="5037862"/>
                </a:lnTo>
                <a:lnTo>
                  <a:pt x="1968818" y="5051198"/>
                </a:lnTo>
                <a:cubicBezTo>
                  <a:pt x="1961198" y="5055960"/>
                  <a:pt x="1952624" y="5059770"/>
                  <a:pt x="1945004" y="5064532"/>
                </a:cubicBezTo>
                <a:lnTo>
                  <a:pt x="1921192" y="5078820"/>
                </a:lnTo>
                <a:cubicBezTo>
                  <a:pt x="1914524" y="5081678"/>
                  <a:pt x="1925956" y="5073105"/>
                  <a:pt x="1940244" y="5063580"/>
                </a:cubicBezTo>
                <a:cubicBezTo>
                  <a:pt x="1946910" y="5058818"/>
                  <a:pt x="1955484" y="5054055"/>
                  <a:pt x="1962150" y="5050245"/>
                </a:cubicBezTo>
                <a:lnTo>
                  <a:pt x="1973338" y="5043053"/>
                </a:lnTo>
                <a:lnTo>
                  <a:pt x="1912620" y="5076916"/>
                </a:lnTo>
                <a:cubicBezTo>
                  <a:pt x="1904048" y="5081678"/>
                  <a:pt x="1896428" y="5086441"/>
                  <a:pt x="1888808" y="5092156"/>
                </a:cubicBezTo>
                <a:cubicBezTo>
                  <a:pt x="1881188" y="5096918"/>
                  <a:pt x="1874520" y="5102633"/>
                  <a:pt x="1866900" y="5108348"/>
                </a:cubicBezTo>
                <a:cubicBezTo>
                  <a:pt x="1852612" y="5118826"/>
                  <a:pt x="1839278" y="5129303"/>
                  <a:pt x="1826896" y="5140733"/>
                </a:cubicBezTo>
                <a:cubicBezTo>
                  <a:pt x="1814512" y="5152163"/>
                  <a:pt x="1802130" y="5162641"/>
                  <a:pt x="1791652" y="5172166"/>
                </a:cubicBezTo>
                <a:cubicBezTo>
                  <a:pt x="1781176" y="5182643"/>
                  <a:pt x="1771650" y="5193121"/>
                  <a:pt x="1763078" y="5201693"/>
                </a:cubicBezTo>
                <a:cubicBezTo>
                  <a:pt x="1756410" y="5207408"/>
                  <a:pt x="1749744" y="5212171"/>
                  <a:pt x="1744028" y="5218838"/>
                </a:cubicBezTo>
                <a:lnTo>
                  <a:pt x="1725930" y="5236936"/>
                </a:lnTo>
                <a:lnTo>
                  <a:pt x="1707832" y="5255033"/>
                </a:lnTo>
                <a:cubicBezTo>
                  <a:pt x="1701164" y="5261701"/>
                  <a:pt x="1696404" y="5268368"/>
                  <a:pt x="1690688" y="5275036"/>
                </a:cubicBezTo>
                <a:cubicBezTo>
                  <a:pt x="1695450" y="5268368"/>
                  <a:pt x="1700212" y="5261701"/>
                  <a:pt x="1704976" y="5255986"/>
                </a:cubicBezTo>
                <a:cubicBezTo>
                  <a:pt x="1709738" y="5250271"/>
                  <a:pt x="1715452" y="5243603"/>
                  <a:pt x="1720216" y="5237888"/>
                </a:cubicBezTo>
                <a:cubicBezTo>
                  <a:pt x="1730692" y="5226458"/>
                  <a:pt x="1739264" y="5214076"/>
                  <a:pt x="1747838" y="5205503"/>
                </a:cubicBezTo>
                <a:cubicBezTo>
                  <a:pt x="1764984" y="5187406"/>
                  <a:pt x="1773556" y="5175976"/>
                  <a:pt x="1765936" y="5181691"/>
                </a:cubicBezTo>
                <a:cubicBezTo>
                  <a:pt x="1755458" y="5191216"/>
                  <a:pt x="1747838" y="5198836"/>
                  <a:pt x="1742124" y="5204551"/>
                </a:cubicBezTo>
                <a:cubicBezTo>
                  <a:pt x="1736408" y="5211218"/>
                  <a:pt x="1732598" y="5215981"/>
                  <a:pt x="1727836" y="5221696"/>
                </a:cubicBezTo>
                <a:cubicBezTo>
                  <a:pt x="1723072" y="5227411"/>
                  <a:pt x="1717358" y="5233126"/>
                  <a:pt x="1709738" y="5241698"/>
                </a:cubicBezTo>
                <a:cubicBezTo>
                  <a:pt x="1705928" y="5245508"/>
                  <a:pt x="1701164" y="5250271"/>
                  <a:pt x="1696404" y="5255986"/>
                </a:cubicBezTo>
                <a:cubicBezTo>
                  <a:pt x="1691640" y="5262653"/>
                  <a:pt x="1685924" y="5269321"/>
                  <a:pt x="1679258" y="5276941"/>
                </a:cubicBezTo>
                <a:cubicBezTo>
                  <a:pt x="1682116" y="5270273"/>
                  <a:pt x="1688784" y="5259796"/>
                  <a:pt x="1697356" y="5247413"/>
                </a:cubicBezTo>
                <a:cubicBezTo>
                  <a:pt x="1706880" y="5235031"/>
                  <a:pt x="1718310" y="5220743"/>
                  <a:pt x="1729740" y="5205503"/>
                </a:cubicBezTo>
                <a:cubicBezTo>
                  <a:pt x="1714500" y="5220743"/>
                  <a:pt x="1703070" y="5232173"/>
                  <a:pt x="1694498" y="5241698"/>
                </a:cubicBezTo>
                <a:cubicBezTo>
                  <a:pt x="1685924" y="5251223"/>
                  <a:pt x="1680210" y="5258843"/>
                  <a:pt x="1676400" y="5264558"/>
                </a:cubicBezTo>
                <a:cubicBezTo>
                  <a:pt x="1667828" y="5275988"/>
                  <a:pt x="1666876" y="5278846"/>
                  <a:pt x="1666876" y="5280751"/>
                </a:cubicBezTo>
                <a:cubicBezTo>
                  <a:pt x="1666876" y="5282656"/>
                  <a:pt x="1667828" y="5282656"/>
                  <a:pt x="1663064" y="5288371"/>
                </a:cubicBezTo>
                <a:cubicBezTo>
                  <a:pt x="1661160" y="5290276"/>
                  <a:pt x="1658304" y="5295038"/>
                  <a:pt x="1652588" y="5300753"/>
                </a:cubicBezTo>
                <a:cubicBezTo>
                  <a:pt x="1647824" y="5307421"/>
                  <a:pt x="1641158" y="5315993"/>
                  <a:pt x="1631632" y="5327423"/>
                </a:cubicBezTo>
                <a:cubicBezTo>
                  <a:pt x="1624012" y="5338853"/>
                  <a:pt x="1617344" y="5348378"/>
                  <a:pt x="1612584" y="5357903"/>
                </a:cubicBezTo>
                <a:cubicBezTo>
                  <a:pt x="1606868" y="5367428"/>
                  <a:pt x="1603058" y="5376001"/>
                  <a:pt x="1600200" y="5382668"/>
                </a:cubicBezTo>
                <a:cubicBezTo>
                  <a:pt x="1593532" y="5396003"/>
                  <a:pt x="1590676" y="5405528"/>
                  <a:pt x="1590676" y="5408386"/>
                </a:cubicBezTo>
                <a:cubicBezTo>
                  <a:pt x="1582104" y="5422673"/>
                  <a:pt x="1574484" y="5436008"/>
                  <a:pt x="1566864" y="5450296"/>
                </a:cubicBezTo>
                <a:cubicBezTo>
                  <a:pt x="1559244" y="5464583"/>
                  <a:pt x="1551624" y="5478871"/>
                  <a:pt x="1544956" y="5493158"/>
                </a:cubicBezTo>
                <a:cubicBezTo>
                  <a:pt x="1544956" y="5498873"/>
                  <a:pt x="1532572" y="5529353"/>
                  <a:pt x="1518284" y="5567453"/>
                </a:cubicBezTo>
                <a:cubicBezTo>
                  <a:pt x="1503044" y="5605553"/>
                  <a:pt x="1485900" y="5651273"/>
                  <a:pt x="1470660" y="5687468"/>
                </a:cubicBezTo>
                <a:cubicBezTo>
                  <a:pt x="1469708" y="5696993"/>
                  <a:pt x="1499236" y="5631271"/>
                  <a:pt x="1508760" y="5602696"/>
                </a:cubicBezTo>
                <a:cubicBezTo>
                  <a:pt x="1509712" y="5609363"/>
                  <a:pt x="1481138" y="5687468"/>
                  <a:pt x="1458278" y="5736998"/>
                </a:cubicBezTo>
                <a:cubicBezTo>
                  <a:pt x="1453516" y="5740808"/>
                  <a:pt x="1443038" y="5761763"/>
                  <a:pt x="1426844" y="5791291"/>
                </a:cubicBezTo>
                <a:cubicBezTo>
                  <a:pt x="1411604" y="5819866"/>
                  <a:pt x="1389698" y="5856061"/>
                  <a:pt x="1365884" y="5887493"/>
                </a:cubicBezTo>
                <a:cubicBezTo>
                  <a:pt x="1360170" y="5895113"/>
                  <a:pt x="1353504" y="5901781"/>
                  <a:pt x="1347788" y="5909401"/>
                </a:cubicBezTo>
                <a:cubicBezTo>
                  <a:pt x="1344930" y="5913211"/>
                  <a:pt x="1342072" y="5917021"/>
                  <a:pt x="1339216" y="5919878"/>
                </a:cubicBezTo>
                <a:cubicBezTo>
                  <a:pt x="1335404" y="5923688"/>
                  <a:pt x="1332548" y="5926546"/>
                  <a:pt x="1329690" y="5929403"/>
                </a:cubicBezTo>
                <a:cubicBezTo>
                  <a:pt x="1323024" y="5936071"/>
                  <a:pt x="1317308" y="5941786"/>
                  <a:pt x="1312544" y="5946548"/>
                </a:cubicBezTo>
                <a:cubicBezTo>
                  <a:pt x="1306830" y="5951311"/>
                  <a:pt x="1302068" y="5955121"/>
                  <a:pt x="1297304" y="5958931"/>
                </a:cubicBezTo>
                <a:cubicBezTo>
                  <a:pt x="1279208" y="5973218"/>
                  <a:pt x="1271588" y="5977981"/>
                  <a:pt x="1282064" y="5965598"/>
                </a:cubicBezTo>
                <a:cubicBezTo>
                  <a:pt x="1258252" y="5984648"/>
                  <a:pt x="1231584" y="6002746"/>
                  <a:pt x="1202056" y="6017986"/>
                </a:cubicBezTo>
                <a:cubicBezTo>
                  <a:pt x="1172528" y="6033226"/>
                  <a:pt x="1140144" y="6045608"/>
                  <a:pt x="1107758" y="6055133"/>
                </a:cubicBezTo>
                <a:cubicBezTo>
                  <a:pt x="1042036" y="6075136"/>
                  <a:pt x="971550" y="6084661"/>
                  <a:pt x="904876" y="6090376"/>
                </a:cubicBezTo>
                <a:cubicBezTo>
                  <a:pt x="770572" y="6100853"/>
                  <a:pt x="645796" y="6102758"/>
                  <a:pt x="565784" y="6096091"/>
                </a:cubicBezTo>
                <a:cubicBezTo>
                  <a:pt x="512444" y="6089423"/>
                  <a:pt x="407670" y="6068468"/>
                  <a:pt x="471488" y="6076088"/>
                </a:cubicBezTo>
                <a:cubicBezTo>
                  <a:pt x="423864" y="6067516"/>
                  <a:pt x="381952" y="6057991"/>
                  <a:pt x="343852" y="6044656"/>
                </a:cubicBezTo>
                <a:cubicBezTo>
                  <a:pt x="324804" y="6038941"/>
                  <a:pt x="307658" y="6030368"/>
                  <a:pt x="289560" y="6023701"/>
                </a:cubicBezTo>
                <a:cubicBezTo>
                  <a:pt x="280988" y="6019891"/>
                  <a:pt x="272416" y="6015128"/>
                  <a:pt x="263844" y="6011318"/>
                </a:cubicBezTo>
                <a:cubicBezTo>
                  <a:pt x="255270" y="6007508"/>
                  <a:pt x="246698" y="6003698"/>
                  <a:pt x="239078" y="5998936"/>
                </a:cubicBezTo>
                <a:cubicBezTo>
                  <a:pt x="222884" y="5989411"/>
                  <a:pt x="206692" y="5979886"/>
                  <a:pt x="191452" y="5968456"/>
                </a:cubicBezTo>
                <a:cubicBezTo>
                  <a:pt x="183832" y="5962741"/>
                  <a:pt x="176212" y="5957026"/>
                  <a:pt x="168592" y="5951311"/>
                </a:cubicBezTo>
                <a:cubicBezTo>
                  <a:pt x="161924" y="5944643"/>
                  <a:pt x="154304" y="5937976"/>
                  <a:pt x="146684" y="5931308"/>
                </a:cubicBezTo>
                <a:cubicBezTo>
                  <a:pt x="131922" y="5917497"/>
                  <a:pt x="117396" y="5902257"/>
                  <a:pt x="103466" y="5885112"/>
                </a:cubicBezTo>
                <a:lnTo>
                  <a:pt x="90592" y="5866401"/>
                </a:lnTo>
                <a:lnTo>
                  <a:pt x="104776" y="5884636"/>
                </a:lnTo>
                <a:cubicBezTo>
                  <a:pt x="110490" y="5891303"/>
                  <a:pt x="114300" y="5895113"/>
                  <a:pt x="113348" y="5893208"/>
                </a:cubicBezTo>
                <a:cubicBezTo>
                  <a:pt x="108584" y="5887493"/>
                  <a:pt x="102870" y="5880826"/>
                  <a:pt x="98108" y="5875111"/>
                </a:cubicBezTo>
                <a:cubicBezTo>
                  <a:pt x="95250" y="5871301"/>
                  <a:pt x="92392" y="5868443"/>
                  <a:pt x="90488" y="5865586"/>
                </a:cubicBezTo>
                <a:lnTo>
                  <a:pt x="83820" y="5856061"/>
                </a:lnTo>
                <a:cubicBezTo>
                  <a:pt x="79058" y="5849393"/>
                  <a:pt x="74296" y="5843678"/>
                  <a:pt x="70484" y="5837011"/>
                </a:cubicBezTo>
                <a:lnTo>
                  <a:pt x="59056" y="5817008"/>
                </a:lnTo>
                <a:cubicBezTo>
                  <a:pt x="55244" y="5810341"/>
                  <a:pt x="51436" y="5802721"/>
                  <a:pt x="48578" y="5796053"/>
                </a:cubicBezTo>
                <a:cubicBezTo>
                  <a:pt x="45720" y="5788433"/>
                  <a:pt x="41910" y="5781766"/>
                  <a:pt x="39052" y="5774146"/>
                </a:cubicBezTo>
                <a:cubicBezTo>
                  <a:pt x="33338" y="5759858"/>
                  <a:pt x="27624" y="5744618"/>
                  <a:pt x="22860" y="5728426"/>
                </a:cubicBezTo>
                <a:cubicBezTo>
                  <a:pt x="12384" y="5696041"/>
                  <a:pt x="5716" y="5660798"/>
                  <a:pt x="1904" y="5621746"/>
                </a:cubicBezTo>
                <a:lnTo>
                  <a:pt x="244" y="5527023"/>
                </a:lnTo>
                <a:lnTo>
                  <a:pt x="952" y="5534116"/>
                </a:lnTo>
                <a:cubicBezTo>
                  <a:pt x="952" y="5532211"/>
                  <a:pt x="952" y="5529353"/>
                  <a:pt x="952" y="5525543"/>
                </a:cubicBezTo>
                <a:cubicBezTo>
                  <a:pt x="952" y="5516971"/>
                  <a:pt x="952" y="5505541"/>
                  <a:pt x="1904" y="5492206"/>
                </a:cubicBezTo>
                <a:cubicBezTo>
                  <a:pt x="2858" y="5464583"/>
                  <a:pt x="8572" y="5431246"/>
                  <a:pt x="12384" y="5406481"/>
                </a:cubicBezTo>
                <a:cubicBezTo>
                  <a:pt x="19050" y="5378858"/>
                  <a:pt x="5716" y="5443628"/>
                  <a:pt x="10478" y="5428388"/>
                </a:cubicBezTo>
                <a:cubicBezTo>
                  <a:pt x="28576" y="5335043"/>
                  <a:pt x="60008" y="5251223"/>
                  <a:pt x="98108" y="5174071"/>
                </a:cubicBezTo>
                <a:cubicBezTo>
                  <a:pt x="117158" y="5135018"/>
                  <a:pt x="138112" y="5097871"/>
                  <a:pt x="160020" y="5062628"/>
                </a:cubicBezTo>
                <a:cubicBezTo>
                  <a:pt x="182880" y="5027386"/>
                  <a:pt x="206692" y="4993096"/>
                  <a:pt x="232410" y="4960711"/>
                </a:cubicBezTo>
                <a:cubicBezTo>
                  <a:pt x="258128" y="4928326"/>
                  <a:pt x="286704" y="4896893"/>
                  <a:pt x="316230" y="4867366"/>
                </a:cubicBezTo>
                <a:cubicBezTo>
                  <a:pt x="345758" y="4837838"/>
                  <a:pt x="376238" y="4808311"/>
                  <a:pt x="407670" y="4779736"/>
                </a:cubicBezTo>
                <a:cubicBezTo>
                  <a:pt x="470536" y="4722586"/>
                  <a:pt x="539116" y="4666388"/>
                  <a:pt x="611504" y="4607333"/>
                </a:cubicBezTo>
                <a:cubicBezTo>
                  <a:pt x="570548" y="4640671"/>
                  <a:pt x="542924" y="4665436"/>
                  <a:pt x="525780" y="4681628"/>
                </a:cubicBezTo>
                <a:cubicBezTo>
                  <a:pt x="508636" y="4697821"/>
                  <a:pt x="502920" y="4706393"/>
                  <a:pt x="502920" y="4707346"/>
                </a:cubicBezTo>
                <a:cubicBezTo>
                  <a:pt x="529590" y="4684486"/>
                  <a:pt x="557212" y="4662578"/>
                  <a:pt x="583884" y="4640671"/>
                </a:cubicBezTo>
                <a:cubicBezTo>
                  <a:pt x="613410" y="4613048"/>
                  <a:pt x="674370" y="4563518"/>
                  <a:pt x="722948" y="4519703"/>
                </a:cubicBezTo>
                <a:cubicBezTo>
                  <a:pt x="726758" y="4517322"/>
                  <a:pt x="734854" y="4511369"/>
                  <a:pt x="739022" y="4508750"/>
                </a:cubicBezTo>
                <a:lnTo>
                  <a:pt x="739138" y="4508720"/>
                </a:lnTo>
                <a:lnTo>
                  <a:pt x="741506" y="4506591"/>
                </a:lnTo>
                <a:cubicBezTo>
                  <a:pt x="746880" y="4501903"/>
                  <a:pt x="753904" y="4495890"/>
                  <a:pt x="762952" y="4488270"/>
                </a:cubicBezTo>
                <a:lnTo>
                  <a:pt x="741276" y="4508190"/>
                </a:lnTo>
                <a:lnTo>
                  <a:pt x="741298" y="4508184"/>
                </a:lnTo>
                <a:cubicBezTo>
                  <a:pt x="740390" y="4509404"/>
                  <a:pt x="737474" y="4512321"/>
                  <a:pt x="731520" y="4517798"/>
                </a:cubicBezTo>
                <a:cubicBezTo>
                  <a:pt x="812484" y="4453981"/>
                  <a:pt x="869632" y="4397783"/>
                  <a:pt x="926784" y="4333013"/>
                </a:cubicBezTo>
                <a:cubicBezTo>
                  <a:pt x="942024" y="4316821"/>
                  <a:pt x="955358" y="4299676"/>
                  <a:pt x="969644" y="4282531"/>
                </a:cubicBezTo>
                <a:cubicBezTo>
                  <a:pt x="983932" y="4265386"/>
                  <a:pt x="997268" y="4247288"/>
                  <a:pt x="1012508" y="4227286"/>
                </a:cubicBezTo>
                <a:cubicBezTo>
                  <a:pt x="1042988" y="4188233"/>
                  <a:pt x="1071564" y="4143466"/>
                  <a:pt x="1103948" y="4090126"/>
                </a:cubicBezTo>
                <a:cubicBezTo>
                  <a:pt x="1058228" y="4180613"/>
                  <a:pt x="999172" y="4263481"/>
                  <a:pt x="931544" y="4339681"/>
                </a:cubicBezTo>
                <a:cubicBezTo>
                  <a:pt x="950596" y="4322536"/>
                  <a:pt x="967740" y="4304438"/>
                  <a:pt x="985838" y="4286341"/>
                </a:cubicBezTo>
                <a:cubicBezTo>
                  <a:pt x="957264" y="4321583"/>
                  <a:pt x="927736" y="4354921"/>
                  <a:pt x="897256" y="4388258"/>
                </a:cubicBezTo>
                <a:cubicBezTo>
                  <a:pt x="957264" y="4333966"/>
                  <a:pt x="997268" y="4274911"/>
                  <a:pt x="1006792" y="4270148"/>
                </a:cubicBezTo>
                <a:cubicBezTo>
                  <a:pt x="997268" y="4284436"/>
                  <a:pt x="969644" y="4314916"/>
                  <a:pt x="970598" y="4317773"/>
                </a:cubicBezTo>
                <a:cubicBezTo>
                  <a:pt x="983932" y="4303486"/>
                  <a:pt x="993458" y="4292056"/>
                  <a:pt x="1002030" y="4282531"/>
                </a:cubicBezTo>
                <a:cubicBezTo>
                  <a:pt x="1009650" y="4273006"/>
                  <a:pt x="1015364" y="4265386"/>
                  <a:pt x="1021080" y="4257766"/>
                </a:cubicBezTo>
                <a:cubicBezTo>
                  <a:pt x="1026796" y="4250146"/>
                  <a:pt x="1031558" y="4243478"/>
                  <a:pt x="1037272" y="4234906"/>
                </a:cubicBezTo>
                <a:cubicBezTo>
                  <a:pt x="1040130" y="4231096"/>
                  <a:pt x="1042988" y="4226333"/>
                  <a:pt x="1046798" y="4221571"/>
                </a:cubicBezTo>
                <a:cubicBezTo>
                  <a:pt x="1050608" y="4216808"/>
                  <a:pt x="1054418" y="4211093"/>
                  <a:pt x="1058228" y="4205378"/>
                </a:cubicBezTo>
                <a:cubicBezTo>
                  <a:pt x="1048704" y="4222523"/>
                  <a:pt x="1035368" y="4239668"/>
                  <a:pt x="1022032" y="4258718"/>
                </a:cubicBezTo>
                <a:cubicBezTo>
                  <a:pt x="1008698" y="4277768"/>
                  <a:pt x="992504" y="4296818"/>
                  <a:pt x="975360" y="4316821"/>
                </a:cubicBezTo>
                <a:cubicBezTo>
                  <a:pt x="971550" y="4321583"/>
                  <a:pt x="967740" y="4327298"/>
                  <a:pt x="962978" y="4332061"/>
                </a:cubicBezTo>
                <a:cubicBezTo>
                  <a:pt x="959168" y="4337776"/>
                  <a:pt x="954404" y="4342538"/>
                  <a:pt x="949644" y="4347301"/>
                </a:cubicBezTo>
                <a:cubicBezTo>
                  <a:pt x="940118" y="4356826"/>
                  <a:pt x="930592" y="4367303"/>
                  <a:pt x="921068" y="4377781"/>
                </a:cubicBezTo>
                <a:cubicBezTo>
                  <a:pt x="901064" y="4397783"/>
                  <a:pt x="881064" y="4417786"/>
                  <a:pt x="860108" y="4437788"/>
                </a:cubicBezTo>
                <a:cubicBezTo>
                  <a:pt x="776288" y="4516846"/>
                  <a:pt x="686752" y="4589236"/>
                  <a:pt x="624840" y="4641623"/>
                </a:cubicBezTo>
                <a:cubicBezTo>
                  <a:pt x="605790" y="4657816"/>
                  <a:pt x="640080" y="4626383"/>
                  <a:pt x="642938" y="4622573"/>
                </a:cubicBezTo>
                <a:cubicBezTo>
                  <a:pt x="592456" y="4664483"/>
                  <a:pt x="559118" y="4687343"/>
                  <a:pt x="497204" y="4741636"/>
                </a:cubicBezTo>
                <a:cubicBezTo>
                  <a:pt x="461010" y="4777831"/>
                  <a:pt x="528638" y="4718776"/>
                  <a:pt x="561024" y="4693058"/>
                </a:cubicBezTo>
                <a:cubicBezTo>
                  <a:pt x="559118" y="4699726"/>
                  <a:pt x="542924" y="4712108"/>
                  <a:pt x="508636" y="4741636"/>
                </a:cubicBezTo>
                <a:cubicBezTo>
                  <a:pt x="503872" y="4743541"/>
                  <a:pt x="455296" y="4782593"/>
                  <a:pt x="404812" y="4828313"/>
                </a:cubicBezTo>
                <a:cubicBezTo>
                  <a:pt x="354330" y="4873081"/>
                  <a:pt x="301944" y="4925468"/>
                  <a:pt x="280988" y="4945471"/>
                </a:cubicBezTo>
                <a:cubicBezTo>
                  <a:pt x="271464" y="4956901"/>
                  <a:pt x="262890" y="4967378"/>
                  <a:pt x="256224" y="4975951"/>
                </a:cubicBezTo>
                <a:cubicBezTo>
                  <a:pt x="249556" y="4984523"/>
                  <a:pt x="243840" y="4992143"/>
                  <a:pt x="239078" y="4998811"/>
                </a:cubicBezTo>
                <a:cubicBezTo>
                  <a:pt x="230504" y="5011193"/>
                  <a:pt x="224790" y="5019766"/>
                  <a:pt x="221932" y="5024528"/>
                </a:cubicBezTo>
                <a:cubicBezTo>
                  <a:pt x="217170" y="5034053"/>
                  <a:pt x="220980" y="5031196"/>
                  <a:pt x="224790" y="5027386"/>
                </a:cubicBezTo>
                <a:cubicBezTo>
                  <a:pt x="229552" y="5023576"/>
                  <a:pt x="233364" y="5020718"/>
                  <a:pt x="227648" y="5029291"/>
                </a:cubicBezTo>
                <a:cubicBezTo>
                  <a:pt x="221932" y="5037863"/>
                  <a:pt x="205740" y="5058818"/>
                  <a:pt x="175260" y="5108348"/>
                </a:cubicBezTo>
                <a:cubicBezTo>
                  <a:pt x="161924" y="5127398"/>
                  <a:pt x="148590" y="5146448"/>
                  <a:pt x="136208" y="5166451"/>
                </a:cubicBezTo>
                <a:cubicBezTo>
                  <a:pt x="106680" y="5227411"/>
                  <a:pt x="79058" y="5299801"/>
                  <a:pt x="60008" y="5376953"/>
                </a:cubicBezTo>
                <a:cubicBezTo>
                  <a:pt x="46434" y="5434818"/>
                  <a:pt x="38220" y="5494825"/>
                  <a:pt x="44202" y="5552957"/>
                </a:cubicBezTo>
                <a:lnTo>
                  <a:pt x="50484" y="5585590"/>
                </a:lnTo>
                <a:lnTo>
                  <a:pt x="50484" y="5608411"/>
                </a:lnTo>
                <a:cubicBezTo>
                  <a:pt x="54292" y="5665561"/>
                  <a:pt x="69532" y="5717948"/>
                  <a:pt x="88584" y="5761763"/>
                </a:cubicBezTo>
                <a:cubicBezTo>
                  <a:pt x="107632" y="5805578"/>
                  <a:pt x="131444" y="5840821"/>
                  <a:pt x="151448" y="5868443"/>
                </a:cubicBezTo>
                <a:cubicBezTo>
                  <a:pt x="194310" y="5916068"/>
                  <a:pt x="262890" y="5970361"/>
                  <a:pt x="345758" y="6000841"/>
                </a:cubicBezTo>
                <a:cubicBezTo>
                  <a:pt x="428624" y="6034178"/>
                  <a:pt x="520064" y="6047513"/>
                  <a:pt x="594360" y="6052276"/>
                </a:cubicBezTo>
                <a:cubicBezTo>
                  <a:pt x="614364" y="6057038"/>
                  <a:pt x="564832" y="6056086"/>
                  <a:pt x="503872" y="6046561"/>
                </a:cubicBezTo>
                <a:cubicBezTo>
                  <a:pt x="496252" y="6045608"/>
                  <a:pt x="488632" y="6044656"/>
                  <a:pt x="481012" y="6042751"/>
                </a:cubicBezTo>
                <a:cubicBezTo>
                  <a:pt x="473392" y="6040846"/>
                  <a:pt x="464820" y="6039893"/>
                  <a:pt x="457200" y="6037988"/>
                </a:cubicBezTo>
                <a:cubicBezTo>
                  <a:pt x="441008" y="6035131"/>
                  <a:pt x="425768" y="6030368"/>
                  <a:pt x="411480" y="6026558"/>
                </a:cubicBezTo>
                <a:cubicBezTo>
                  <a:pt x="397192" y="6022748"/>
                  <a:pt x="383858" y="6017986"/>
                  <a:pt x="372428" y="6014176"/>
                </a:cubicBezTo>
                <a:cubicBezTo>
                  <a:pt x="360998" y="6011318"/>
                  <a:pt x="351472" y="6007508"/>
                  <a:pt x="343852" y="6004651"/>
                </a:cubicBezTo>
                <a:cubicBezTo>
                  <a:pt x="385764" y="6021796"/>
                  <a:pt x="428624" y="6036083"/>
                  <a:pt x="473392" y="6044656"/>
                </a:cubicBezTo>
                <a:cubicBezTo>
                  <a:pt x="462916" y="6041798"/>
                  <a:pt x="453390" y="6039893"/>
                  <a:pt x="444818" y="6037988"/>
                </a:cubicBezTo>
                <a:cubicBezTo>
                  <a:pt x="435292" y="6036083"/>
                  <a:pt x="427672" y="6033226"/>
                  <a:pt x="420052" y="6031321"/>
                </a:cubicBezTo>
                <a:cubicBezTo>
                  <a:pt x="412432" y="6029416"/>
                  <a:pt x="404812" y="6027511"/>
                  <a:pt x="398144" y="6025606"/>
                </a:cubicBezTo>
                <a:cubicBezTo>
                  <a:pt x="391478" y="6023701"/>
                  <a:pt x="384810" y="6021796"/>
                  <a:pt x="379096" y="6019891"/>
                </a:cubicBezTo>
                <a:cubicBezTo>
                  <a:pt x="366712" y="6016081"/>
                  <a:pt x="355284" y="6013223"/>
                  <a:pt x="344804" y="6009413"/>
                </a:cubicBezTo>
                <a:cubicBezTo>
                  <a:pt x="334328" y="6004651"/>
                  <a:pt x="322898" y="6001793"/>
                  <a:pt x="311468" y="5997031"/>
                </a:cubicBezTo>
                <a:cubicBezTo>
                  <a:pt x="324804" y="6003698"/>
                  <a:pt x="338138" y="6009413"/>
                  <a:pt x="349568" y="6014176"/>
                </a:cubicBezTo>
                <a:cubicBezTo>
                  <a:pt x="360998" y="6019891"/>
                  <a:pt x="372428" y="6022748"/>
                  <a:pt x="382904" y="6026558"/>
                </a:cubicBezTo>
                <a:cubicBezTo>
                  <a:pt x="387668" y="6028463"/>
                  <a:pt x="393384" y="6030368"/>
                  <a:pt x="398144" y="6031321"/>
                </a:cubicBezTo>
                <a:cubicBezTo>
                  <a:pt x="403860" y="6032273"/>
                  <a:pt x="408624" y="6034178"/>
                  <a:pt x="413384" y="6035131"/>
                </a:cubicBezTo>
                <a:cubicBezTo>
                  <a:pt x="422910" y="6037036"/>
                  <a:pt x="432436" y="6039893"/>
                  <a:pt x="441960" y="6041798"/>
                </a:cubicBezTo>
                <a:cubicBezTo>
                  <a:pt x="480060" y="6049418"/>
                  <a:pt x="518160" y="6055133"/>
                  <a:pt x="575310" y="6059896"/>
                </a:cubicBezTo>
                <a:cubicBezTo>
                  <a:pt x="571500" y="6060848"/>
                  <a:pt x="572452" y="6061801"/>
                  <a:pt x="581978" y="6062753"/>
                </a:cubicBezTo>
                <a:cubicBezTo>
                  <a:pt x="591504" y="6063706"/>
                  <a:pt x="607696" y="6066563"/>
                  <a:pt x="634364" y="6067516"/>
                </a:cubicBezTo>
                <a:lnTo>
                  <a:pt x="649604" y="6063706"/>
                </a:lnTo>
                <a:cubicBezTo>
                  <a:pt x="650558" y="6063706"/>
                  <a:pt x="656272" y="6064658"/>
                  <a:pt x="672464" y="6065611"/>
                </a:cubicBezTo>
                <a:cubicBezTo>
                  <a:pt x="741044" y="6066563"/>
                  <a:pt x="808672" y="6063706"/>
                  <a:pt x="877252" y="6058943"/>
                </a:cubicBezTo>
                <a:cubicBezTo>
                  <a:pt x="833438" y="6059896"/>
                  <a:pt x="830580" y="6056086"/>
                  <a:pt x="778192" y="6057038"/>
                </a:cubicBezTo>
                <a:cubicBezTo>
                  <a:pt x="796290" y="6058943"/>
                  <a:pt x="751524" y="6061801"/>
                  <a:pt x="699136" y="6060848"/>
                </a:cubicBezTo>
                <a:cubicBezTo>
                  <a:pt x="745808" y="6058943"/>
                  <a:pt x="648652" y="6057038"/>
                  <a:pt x="649604" y="6054181"/>
                </a:cubicBezTo>
                <a:cubicBezTo>
                  <a:pt x="754380" y="6058943"/>
                  <a:pt x="885824" y="6051323"/>
                  <a:pt x="953452" y="6043703"/>
                </a:cubicBezTo>
                <a:cubicBezTo>
                  <a:pt x="961072" y="6044656"/>
                  <a:pt x="968692" y="6044656"/>
                  <a:pt x="976312" y="6045608"/>
                </a:cubicBezTo>
                <a:cubicBezTo>
                  <a:pt x="1025844" y="6039893"/>
                  <a:pt x="1076324" y="6030368"/>
                  <a:pt x="1120140" y="6017033"/>
                </a:cubicBezTo>
                <a:cubicBezTo>
                  <a:pt x="1164908" y="6003698"/>
                  <a:pt x="1202056" y="5986553"/>
                  <a:pt x="1230630" y="5970361"/>
                </a:cubicBezTo>
                <a:cubicBezTo>
                  <a:pt x="1224916" y="5974171"/>
                  <a:pt x="1219200" y="5977981"/>
                  <a:pt x="1213484" y="5981791"/>
                </a:cubicBezTo>
                <a:cubicBezTo>
                  <a:pt x="1239204" y="5969408"/>
                  <a:pt x="1263016" y="5953216"/>
                  <a:pt x="1284924" y="5935118"/>
                </a:cubicBezTo>
                <a:lnTo>
                  <a:pt x="1301116" y="5921783"/>
                </a:lnTo>
                <a:cubicBezTo>
                  <a:pt x="1306830" y="5917021"/>
                  <a:pt x="1311592" y="5911306"/>
                  <a:pt x="1316356" y="5906543"/>
                </a:cubicBezTo>
                <a:cubicBezTo>
                  <a:pt x="1321118" y="5901781"/>
                  <a:pt x="1325880" y="5896066"/>
                  <a:pt x="1330644" y="5891303"/>
                </a:cubicBezTo>
                <a:cubicBezTo>
                  <a:pt x="1335404" y="5885588"/>
                  <a:pt x="1339216" y="5880826"/>
                  <a:pt x="1343978" y="5875111"/>
                </a:cubicBezTo>
                <a:cubicBezTo>
                  <a:pt x="1380172" y="5832248"/>
                  <a:pt x="1407796" y="5783671"/>
                  <a:pt x="1432560" y="5736998"/>
                </a:cubicBezTo>
                <a:cubicBezTo>
                  <a:pt x="1453516" y="5687468"/>
                  <a:pt x="1473518" y="5630318"/>
                  <a:pt x="1493520" y="5574121"/>
                </a:cubicBezTo>
                <a:cubicBezTo>
                  <a:pt x="1513524" y="5517923"/>
                  <a:pt x="1533524" y="5463631"/>
                  <a:pt x="1551624" y="5420768"/>
                </a:cubicBezTo>
                <a:cubicBezTo>
                  <a:pt x="1553528" y="5415053"/>
                  <a:pt x="1557338" y="5405528"/>
                  <a:pt x="1563052" y="5394098"/>
                </a:cubicBezTo>
                <a:cubicBezTo>
                  <a:pt x="1568768" y="5381716"/>
                  <a:pt x="1577340" y="5368381"/>
                  <a:pt x="1585912" y="5353141"/>
                </a:cubicBezTo>
                <a:cubicBezTo>
                  <a:pt x="1590676" y="5345521"/>
                  <a:pt x="1595438" y="5336948"/>
                  <a:pt x="1600200" y="5328376"/>
                </a:cubicBezTo>
                <a:cubicBezTo>
                  <a:pt x="1605916" y="5319803"/>
                  <a:pt x="1611630" y="5311231"/>
                  <a:pt x="1618298" y="5302658"/>
                </a:cubicBezTo>
                <a:cubicBezTo>
                  <a:pt x="1624012" y="5294086"/>
                  <a:pt x="1630680" y="5285513"/>
                  <a:pt x="1637348" y="5275988"/>
                </a:cubicBezTo>
                <a:cubicBezTo>
                  <a:pt x="1644016" y="5267416"/>
                  <a:pt x="1651636" y="5258843"/>
                  <a:pt x="1659256" y="5249318"/>
                </a:cubicBezTo>
                <a:cubicBezTo>
                  <a:pt x="1666876" y="5239793"/>
                  <a:pt x="1674496" y="5231221"/>
                  <a:pt x="1682116" y="5221696"/>
                </a:cubicBezTo>
                <a:cubicBezTo>
                  <a:pt x="1690688" y="5213123"/>
                  <a:pt x="1698308" y="5204551"/>
                  <a:pt x="1706880" y="5195978"/>
                </a:cubicBezTo>
                <a:cubicBezTo>
                  <a:pt x="1715452" y="5187406"/>
                  <a:pt x="1723072" y="5177881"/>
                  <a:pt x="1731644" y="5170261"/>
                </a:cubicBezTo>
                <a:cubicBezTo>
                  <a:pt x="1740218" y="5161688"/>
                  <a:pt x="1748790" y="5154068"/>
                  <a:pt x="1757364" y="5146448"/>
                </a:cubicBezTo>
                <a:cubicBezTo>
                  <a:pt x="1765936" y="5138828"/>
                  <a:pt x="1773556" y="5130256"/>
                  <a:pt x="1782128" y="5123588"/>
                </a:cubicBezTo>
                <a:cubicBezTo>
                  <a:pt x="1789748" y="5116921"/>
                  <a:pt x="1798320" y="5110253"/>
                  <a:pt x="1805940" y="5103586"/>
                </a:cubicBezTo>
                <a:cubicBezTo>
                  <a:pt x="1813560" y="5096918"/>
                  <a:pt x="1821180" y="5090251"/>
                  <a:pt x="1827848" y="5084536"/>
                </a:cubicBezTo>
                <a:cubicBezTo>
                  <a:pt x="1834516" y="5078821"/>
                  <a:pt x="1841184" y="5073106"/>
                  <a:pt x="1847850" y="5068343"/>
                </a:cubicBezTo>
                <a:cubicBezTo>
                  <a:pt x="1854518" y="5063581"/>
                  <a:pt x="1778318" y="5123588"/>
                  <a:pt x="1749744" y="5156926"/>
                </a:cubicBezTo>
                <a:cubicBezTo>
                  <a:pt x="1765936" y="5142638"/>
                  <a:pt x="1780224" y="5128351"/>
                  <a:pt x="1794510" y="5116921"/>
                </a:cubicBezTo>
                <a:cubicBezTo>
                  <a:pt x="1808798" y="5104538"/>
                  <a:pt x="1821180" y="5093108"/>
                  <a:pt x="1833564" y="5083583"/>
                </a:cubicBezTo>
                <a:cubicBezTo>
                  <a:pt x="1859280" y="5065486"/>
                  <a:pt x="1877378" y="5051198"/>
                  <a:pt x="1890712" y="5046436"/>
                </a:cubicBezTo>
                <a:cubicBezTo>
                  <a:pt x="1733550" y="5155021"/>
                  <a:pt x="1901190" y="5043578"/>
                  <a:pt x="1832610" y="5095013"/>
                </a:cubicBezTo>
                <a:cubicBezTo>
                  <a:pt x="1850708" y="5081678"/>
                  <a:pt x="1868804" y="5068343"/>
                  <a:pt x="1886904" y="5055961"/>
                </a:cubicBezTo>
                <a:cubicBezTo>
                  <a:pt x="1905000" y="5044531"/>
                  <a:pt x="1923098" y="5033101"/>
                  <a:pt x="1940244" y="5022623"/>
                </a:cubicBezTo>
                <a:cubicBezTo>
                  <a:pt x="1975484" y="5003573"/>
                  <a:pt x="2005012" y="4986428"/>
                  <a:pt x="2025016" y="4977856"/>
                </a:cubicBezTo>
                <a:cubicBezTo>
                  <a:pt x="2017396" y="4981666"/>
                  <a:pt x="2009776" y="4984523"/>
                  <a:pt x="2004060" y="4987381"/>
                </a:cubicBezTo>
                <a:cubicBezTo>
                  <a:pt x="1998344" y="4989286"/>
                  <a:pt x="1993584" y="4992143"/>
                  <a:pt x="1989772" y="4994048"/>
                </a:cubicBezTo>
                <a:cubicBezTo>
                  <a:pt x="1982152" y="4997858"/>
                  <a:pt x="1977390" y="4999763"/>
                  <a:pt x="1975484" y="5000716"/>
                </a:cubicBezTo>
                <a:cubicBezTo>
                  <a:pt x="1971676" y="5002621"/>
                  <a:pt x="1977390" y="4998811"/>
                  <a:pt x="1982152" y="4995001"/>
                </a:cubicBezTo>
                <a:cubicBezTo>
                  <a:pt x="1992630" y="4988333"/>
                  <a:pt x="2003108" y="4980713"/>
                  <a:pt x="1938338" y="5015956"/>
                </a:cubicBezTo>
                <a:cubicBezTo>
                  <a:pt x="1987868" y="4986428"/>
                  <a:pt x="2047876" y="4954996"/>
                  <a:pt x="2114550" y="4933088"/>
                </a:cubicBezTo>
                <a:cubicBezTo>
                  <a:pt x="2181224" y="4910228"/>
                  <a:pt x="2252664" y="4895941"/>
                  <a:pt x="2321244" y="4890226"/>
                </a:cubicBezTo>
                <a:cubicBezTo>
                  <a:pt x="2320290" y="4892131"/>
                  <a:pt x="2337436" y="4892131"/>
                  <a:pt x="2387918" y="4891178"/>
                </a:cubicBezTo>
                <a:lnTo>
                  <a:pt x="2389908" y="4891039"/>
                </a:lnTo>
                <a:lnTo>
                  <a:pt x="2387620" y="4891402"/>
                </a:lnTo>
                <a:cubicBezTo>
                  <a:pt x="2389108" y="4892012"/>
                  <a:pt x="2401492" y="4892845"/>
                  <a:pt x="2433638" y="4894036"/>
                </a:cubicBezTo>
                <a:cubicBezTo>
                  <a:pt x="2466976" y="4893083"/>
                  <a:pt x="2507932" y="4897846"/>
                  <a:pt x="2550796" y="4903561"/>
                </a:cubicBezTo>
                <a:cubicBezTo>
                  <a:pt x="2593658" y="4910228"/>
                  <a:pt x="2638424" y="4918801"/>
                  <a:pt x="2681288" y="4928326"/>
                </a:cubicBezTo>
                <a:cubicBezTo>
                  <a:pt x="2724150" y="4936898"/>
                  <a:pt x="2764156" y="4946423"/>
                  <a:pt x="2796540" y="4952138"/>
                </a:cubicBezTo>
                <a:cubicBezTo>
                  <a:pt x="2829878" y="4957853"/>
                  <a:pt x="2855596" y="4961663"/>
                  <a:pt x="2868930" y="4960711"/>
                </a:cubicBezTo>
                <a:cubicBezTo>
                  <a:pt x="2914650" y="4971188"/>
                  <a:pt x="2870836" y="4965473"/>
                  <a:pt x="2831784" y="4958806"/>
                </a:cubicBezTo>
                <a:cubicBezTo>
                  <a:pt x="2811780" y="4954996"/>
                  <a:pt x="2794636" y="4952138"/>
                  <a:pt x="2789872" y="4952138"/>
                </a:cubicBezTo>
                <a:cubicBezTo>
                  <a:pt x="2786064" y="4952138"/>
                  <a:pt x="2794636" y="4954996"/>
                  <a:pt x="2829878" y="4963568"/>
                </a:cubicBezTo>
                <a:cubicBezTo>
                  <a:pt x="2788920" y="4956901"/>
                  <a:pt x="2739392" y="4946423"/>
                  <a:pt x="2697480" y="4936898"/>
                </a:cubicBezTo>
                <a:cubicBezTo>
                  <a:pt x="2655570" y="4928326"/>
                  <a:pt x="2619376" y="4921658"/>
                  <a:pt x="2605088" y="4921658"/>
                </a:cubicBezTo>
                <a:cubicBezTo>
                  <a:pt x="2646998" y="4928326"/>
                  <a:pt x="2653666" y="4932136"/>
                  <a:pt x="2657476" y="4934041"/>
                </a:cubicBezTo>
                <a:cubicBezTo>
                  <a:pt x="2661284" y="4935946"/>
                  <a:pt x="2661284" y="4937851"/>
                  <a:pt x="2687004" y="4943566"/>
                </a:cubicBezTo>
                <a:lnTo>
                  <a:pt x="2777492" y="4959758"/>
                </a:lnTo>
                <a:lnTo>
                  <a:pt x="2757488" y="4954996"/>
                </a:lnTo>
                <a:cubicBezTo>
                  <a:pt x="2833688" y="4968331"/>
                  <a:pt x="2929892" y="4990238"/>
                  <a:pt x="3031808" y="4992143"/>
                </a:cubicBezTo>
                <a:cubicBezTo>
                  <a:pt x="3082292" y="4993096"/>
                  <a:pt x="3133724" y="4988333"/>
                  <a:pt x="3183256" y="4977856"/>
                </a:cubicBezTo>
                <a:cubicBezTo>
                  <a:pt x="3232784" y="4966426"/>
                  <a:pt x="3279458" y="4948328"/>
                  <a:pt x="3322320" y="4927373"/>
                </a:cubicBezTo>
                <a:cubicBezTo>
                  <a:pt x="3392804" y="4889273"/>
                  <a:pt x="3447098" y="4847363"/>
                  <a:pt x="3502344" y="4799738"/>
                </a:cubicBezTo>
                <a:cubicBezTo>
                  <a:pt x="3556636" y="4752113"/>
                  <a:pt x="3612832" y="4697821"/>
                  <a:pt x="3682366" y="4627336"/>
                </a:cubicBezTo>
                <a:cubicBezTo>
                  <a:pt x="3663316" y="4649243"/>
                  <a:pt x="3692844" y="4620668"/>
                  <a:pt x="3716656" y="4597808"/>
                </a:cubicBezTo>
                <a:cubicBezTo>
                  <a:pt x="3740468" y="4574948"/>
                  <a:pt x="3759518" y="4557803"/>
                  <a:pt x="3717608" y="4605428"/>
                </a:cubicBezTo>
                <a:cubicBezTo>
                  <a:pt x="3750944" y="4573043"/>
                  <a:pt x="3782378" y="4539706"/>
                  <a:pt x="3805238" y="4513988"/>
                </a:cubicBezTo>
                <a:cubicBezTo>
                  <a:pt x="3828098" y="4488271"/>
                  <a:pt x="3841432" y="4470173"/>
                  <a:pt x="3841432" y="4468268"/>
                </a:cubicBezTo>
                <a:cubicBezTo>
                  <a:pt x="3814764" y="4497796"/>
                  <a:pt x="3809048" y="4502558"/>
                  <a:pt x="3805238" y="4506368"/>
                </a:cubicBezTo>
                <a:cubicBezTo>
                  <a:pt x="3801428" y="4510178"/>
                  <a:pt x="3798570" y="4513036"/>
                  <a:pt x="3774758" y="4536848"/>
                </a:cubicBezTo>
                <a:cubicBezTo>
                  <a:pt x="3789998" y="4518751"/>
                  <a:pt x="3815716" y="4490176"/>
                  <a:pt x="3839528" y="4462553"/>
                </a:cubicBezTo>
                <a:cubicBezTo>
                  <a:pt x="3864292" y="4434931"/>
                  <a:pt x="3887152" y="4406356"/>
                  <a:pt x="3900488" y="4390163"/>
                </a:cubicBezTo>
                <a:cubicBezTo>
                  <a:pt x="3889058" y="4406356"/>
                  <a:pt x="3893820" y="4400641"/>
                  <a:pt x="3891916" y="4404451"/>
                </a:cubicBezTo>
                <a:cubicBezTo>
                  <a:pt x="3920492" y="4367303"/>
                  <a:pt x="3925252" y="4356826"/>
                  <a:pt x="3929064" y="4350158"/>
                </a:cubicBezTo>
                <a:cubicBezTo>
                  <a:pt x="3930968" y="4346348"/>
                  <a:pt x="3931920" y="4343491"/>
                  <a:pt x="3934778" y="4337776"/>
                </a:cubicBezTo>
                <a:cubicBezTo>
                  <a:pt x="3937636" y="4332061"/>
                  <a:pt x="3942398" y="4323488"/>
                  <a:pt x="3950018" y="4309201"/>
                </a:cubicBezTo>
                <a:cubicBezTo>
                  <a:pt x="3956684" y="4300628"/>
                  <a:pt x="3974784" y="4269196"/>
                  <a:pt x="3988118" y="4230143"/>
                </a:cubicBezTo>
                <a:cubicBezTo>
                  <a:pt x="4001452" y="4192043"/>
                  <a:pt x="4010978" y="4145371"/>
                  <a:pt x="4017644" y="4114891"/>
                </a:cubicBezTo>
                <a:cubicBezTo>
                  <a:pt x="4020504" y="4084411"/>
                  <a:pt x="4023360" y="4053931"/>
                  <a:pt x="4026218" y="4022498"/>
                </a:cubicBezTo>
                <a:cubicBezTo>
                  <a:pt x="4024312" y="4048216"/>
                  <a:pt x="4027170" y="4026308"/>
                  <a:pt x="4032884" y="3995828"/>
                </a:cubicBezTo>
                <a:cubicBezTo>
                  <a:pt x="4037648" y="3965348"/>
                  <a:pt x="4046220" y="3925343"/>
                  <a:pt x="4050030" y="3918676"/>
                </a:cubicBezTo>
                <a:cubicBezTo>
                  <a:pt x="4052888" y="3901531"/>
                  <a:pt x="4056698" y="3884386"/>
                  <a:pt x="4059556" y="3868193"/>
                </a:cubicBezTo>
                <a:cubicBezTo>
                  <a:pt x="4062412" y="3852001"/>
                  <a:pt x="4067176" y="3835808"/>
                  <a:pt x="4071938" y="3817711"/>
                </a:cubicBezTo>
                <a:cubicBezTo>
                  <a:pt x="4074796" y="3809138"/>
                  <a:pt x="4076700" y="3799613"/>
                  <a:pt x="4079558" y="3790088"/>
                </a:cubicBezTo>
                <a:cubicBezTo>
                  <a:pt x="4083368" y="3780563"/>
                  <a:pt x="4086224" y="3771038"/>
                  <a:pt x="4090036" y="3760561"/>
                </a:cubicBezTo>
                <a:cubicBezTo>
                  <a:pt x="4093844" y="3751036"/>
                  <a:pt x="4097656" y="3740558"/>
                  <a:pt x="4101466" y="3729128"/>
                </a:cubicBezTo>
                <a:cubicBezTo>
                  <a:pt x="4106228" y="3718651"/>
                  <a:pt x="4110992" y="3707221"/>
                  <a:pt x="4116704" y="3694838"/>
                </a:cubicBezTo>
                <a:cubicBezTo>
                  <a:pt x="4109084" y="3714841"/>
                  <a:pt x="4118610" y="3692933"/>
                  <a:pt x="4131944" y="3666263"/>
                </a:cubicBezTo>
                <a:cubicBezTo>
                  <a:pt x="4146232" y="3640546"/>
                  <a:pt x="4163378" y="3609113"/>
                  <a:pt x="4165284" y="3609113"/>
                </a:cubicBezTo>
                <a:cubicBezTo>
                  <a:pt x="4209098" y="3531008"/>
                  <a:pt x="4247198" y="3467191"/>
                  <a:pt x="4286252" y="3406231"/>
                </a:cubicBezTo>
                <a:cubicBezTo>
                  <a:pt x="4325304" y="3345271"/>
                  <a:pt x="4367212" y="3287168"/>
                  <a:pt x="4422458" y="3224303"/>
                </a:cubicBezTo>
                <a:cubicBezTo>
                  <a:pt x="4419600" y="3229066"/>
                  <a:pt x="4400552" y="3256688"/>
                  <a:pt x="4431984" y="3219541"/>
                </a:cubicBezTo>
                <a:cubicBezTo>
                  <a:pt x="4443412" y="3204301"/>
                  <a:pt x="4460558" y="3184298"/>
                  <a:pt x="4477704" y="3163343"/>
                </a:cubicBezTo>
                <a:cubicBezTo>
                  <a:pt x="4495800" y="3143341"/>
                  <a:pt x="4512944" y="3122386"/>
                  <a:pt x="4526280" y="3107146"/>
                </a:cubicBezTo>
                <a:lnTo>
                  <a:pt x="4525328" y="3108098"/>
                </a:lnTo>
                <a:cubicBezTo>
                  <a:pt x="4525328" y="3107146"/>
                  <a:pt x="4525328" y="3107146"/>
                  <a:pt x="4526280" y="3106193"/>
                </a:cubicBezTo>
                <a:cubicBezTo>
                  <a:pt x="4539616" y="3090953"/>
                  <a:pt x="4547236" y="3081428"/>
                  <a:pt x="4547236" y="3080476"/>
                </a:cubicBezTo>
                <a:cubicBezTo>
                  <a:pt x="4568192" y="3052853"/>
                  <a:pt x="4584384" y="3031898"/>
                  <a:pt x="4606292" y="3004276"/>
                </a:cubicBezTo>
                <a:cubicBezTo>
                  <a:pt x="4628198" y="2977606"/>
                  <a:pt x="4654868" y="2943316"/>
                  <a:pt x="4701540" y="2890928"/>
                </a:cubicBezTo>
                <a:cubicBezTo>
                  <a:pt x="4695826" y="2892833"/>
                  <a:pt x="4673918" y="2915693"/>
                  <a:pt x="4649152" y="2943316"/>
                </a:cubicBezTo>
                <a:cubicBezTo>
                  <a:pt x="4624388" y="2969986"/>
                  <a:pt x="4597718" y="3002371"/>
                  <a:pt x="4581526" y="3021421"/>
                </a:cubicBezTo>
                <a:lnTo>
                  <a:pt x="4555808" y="3056663"/>
                </a:lnTo>
                <a:cubicBezTo>
                  <a:pt x="4523424" y="3083333"/>
                  <a:pt x="4474844" y="3151913"/>
                  <a:pt x="4452938" y="3174773"/>
                </a:cubicBezTo>
                <a:cubicBezTo>
                  <a:pt x="4475798" y="3140483"/>
                  <a:pt x="4528186" y="3078571"/>
                  <a:pt x="4585336" y="3011896"/>
                </a:cubicBezTo>
                <a:cubicBezTo>
                  <a:pt x="4642486" y="2945221"/>
                  <a:pt x="4706304" y="2872831"/>
                  <a:pt x="4756786" y="2819491"/>
                </a:cubicBezTo>
                <a:lnTo>
                  <a:pt x="4750140" y="2825544"/>
                </a:lnTo>
                <a:lnTo>
                  <a:pt x="4778692" y="2798536"/>
                </a:lnTo>
                <a:cubicBezTo>
                  <a:pt x="4781552" y="2794726"/>
                  <a:pt x="4782504" y="2791868"/>
                  <a:pt x="4787266" y="2785201"/>
                </a:cubicBezTo>
                <a:cubicBezTo>
                  <a:pt x="4792028" y="2777581"/>
                  <a:pt x="4801552" y="2766151"/>
                  <a:pt x="4823460" y="2744243"/>
                </a:cubicBezTo>
                <a:cubicBezTo>
                  <a:pt x="4812030" y="2759483"/>
                  <a:pt x="4847272" y="2729956"/>
                  <a:pt x="4797744" y="2779486"/>
                </a:cubicBezTo>
                <a:cubicBezTo>
                  <a:pt x="4841558" y="2739481"/>
                  <a:pt x="4893946" y="2692808"/>
                  <a:pt x="4936808" y="2660423"/>
                </a:cubicBezTo>
                <a:cubicBezTo>
                  <a:pt x="4923472" y="2668996"/>
                  <a:pt x="4914900" y="2675663"/>
                  <a:pt x="4909186" y="2679473"/>
                </a:cubicBezTo>
                <a:cubicBezTo>
                  <a:pt x="4902518" y="2683283"/>
                  <a:pt x="4900612" y="2685188"/>
                  <a:pt x="4899660" y="2685188"/>
                </a:cubicBezTo>
                <a:cubicBezTo>
                  <a:pt x="4897756" y="2685188"/>
                  <a:pt x="4906328" y="2678521"/>
                  <a:pt x="4918712" y="2668043"/>
                </a:cubicBezTo>
                <a:cubicBezTo>
                  <a:pt x="4943476" y="2648993"/>
                  <a:pt x="4985386" y="2619466"/>
                  <a:pt x="4994912" y="2612798"/>
                </a:cubicBezTo>
                <a:cubicBezTo>
                  <a:pt x="5052060" y="2579461"/>
                  <a:pt x="4978718" y="2626133"/>
                  <a:pt x="4946332" y="2649946"/>
                </a:cubicBezTo>
                <a:cubicBezTo>
                  <a:pt x="4956812" y="2643278"/>
                  <a:pt x="4969192" y="2635658"/>
                  <a:pt x="4980624" y="2628991"/>
                </a:cubicBezTo>
                <a:cubicBezTo>
                  <a:pt x="4992052" y="2621371"/>
                  <a:pt x="5004436" y="2615656"/>
                  <a:pt x="5015866" y="2608988"/>
                </a:cubicBezTo>
                <a:cubicBezTo>
                  <a:pt x="5038724" y="2597558"/>
                  <a:pt x="5059680" y="2586128"/>
                  <a:pt x="5072064" y="2577556"/>
                </a:cubicBezTo>
                <a:cubicBezTo>
                  <a:pt x="5073016" y="2578508"/>
                  <a:pt x="5065396" y="2583271"/>
                  <a:pt x="5052060" y="2590891"/>
                </a:cubicBezTo>
                <a:cubicBezTo>
                  <a:pt x="5038724" y="2599463"/>
                  <a:pt x="5019676" y="2609941"/>
                  <a:pt x="4999672" y="2624228"/>
                </a:cubicBezTo>
                <a:cubicBezTo>
                  <a:pt x="4958716" y="2650898"/>
                  <a:pt x="4910138" y="2688998"/>
                  <a:pt x="4873944" y="2719478"/>
                </a:cubicBezTo>
                <a:cubicBezTo>
                  <a:pt x="4891088" y="2706143"/>
                  <a:pt x="4908232" y="2692808"/>
                  <a:pt x="4925378" y="2680426"/>
                </a:cubicBezTo>
                <a:cubicBezTo>
                  <a:pt x="4909186" y="2694713"/>
                  <a:pt x="4897756" y="2703286"/>
                  <a:pt x="4886324" y="2712811"/>
                </a:cubicBezTo>
                <a:cubicBezTo>
                  <a:pt x="4879658" y="2718526"/>
                  <a:pt x="4873944" y="2723288"/>
                  <a:pt x="4865370" y="2729956"/>
                </a:cubicBezTo>
                <a:cubicBezTo>
                  <a:pt x="4857752" y="2736623"/>
                  <a:pt x="4848226" y="2744243"/>
                  <a:pt x="4835844" y="2754721"/>
                </a:cubicBezTo>
                <a:cubicBezTo>
                  <a:pt x="4860608" y="2735671"/>
                  <a:pt x="4872038" y="2728051"/>
                  <a:pt x="4876800" y="2726146"/>
                </a:cubicBezTo>
                <a:cubicBezTo>
                  <a:pt x="4881564" y="2724241"/>
                  <a:pt x="4878704" y="2729003"/>
                  <a:pt x="4873944" y="2734718"/>
                </a:cubicBezTo>
                <a:cubicBezTo>
                  <a:pt x="4867276" y="2739481"/>
                  <a:pt x="4876800" y="2730908"/>
                  <a:pt x="4870132" y="2735671"/>
                </a:cubicBezTo>
                <a:cubicBezTo>
                  <a:pt x="4860608" y="2744243"/>
                  <a:pt x="4852036" y="2751863"/>
                  <a:pt x="4843464" y="2758531"/>
                </a:cubicBezTo>
                <a:cubicBezTo>
                  <a:pt x="4835844" y="2765198"/>
                  <a:pt x="4829176" y="2771866"/>
                  <a:pt x="4823460" y="2776628"/>
                </a:cubicBezTo>
                <a:cubicBezTo>
                  <a:pt x="4812984" y="2787106"/>
                  <a:pt x="4809172" y="2791868"/>
                  <a:pt x="4813936" y="2789011"/>
                </a:cubicBezTo>
                <a:cubicBezTo>
                  <a:pt x="4799648" y="2806156"/>
                  <a:pt x="4812030" y="2794726"/>
                  <a:pt x="4832986" y="2776628"/>
                </a:cubicBezTo>
                <a:cubicBezTo>
                  <a:pt x="4853940" y="2758531"/>
                  <a:pt x="4882516" y="2734718"/>
                  <a:pt x="4896804" y="2725193"/>
                </a:cubicBezTo>
                <a:cubicBezTo>
                  <a:pt x="4915852" y="2708048"/>
                  <a:pt x="4936808" y="2692808"/>
                  <a:pt x="4957764" y="2677568"/>
                </a:cubicBezTo>
                <a:cubicBezTo>
                  <a:pt x="4992052" y="2649946"/>
                  <a:pt x="5029200" y="2624228"/>
                  <a:pt x="5068252" y="2601368"/>
                </a:cubicBezTo>
                <a:cubicBezTo>
                  <a:pt x="5088256" y="2590891"/>
                  <a:pt x="5108258" y="2579461"/>
                  <a:pt x="5128260" y="2569936"/>
                </a:cubicBezTo>
                <a:cubicBezTo>
                  <a:pt x="5138738" y="2565173"/>
                  <a:pt x="5148264" y="2560411"/>
                  <a:pt x="5158740" y="2555648"/>
                </a:cubicBezTo>
                <a:lnTo>
                  <a:pt x="5189220" y="2542313"/>
                </a:lnTo>
                <a:cubicBezTo>
                  <a:pt x="5243512" y="2523263"/>
                  <a:pt x="5283518" y="2513738"/>
                  <a:pt x="5319712" y="2506118"/>
                </a:cubicBezTo>
                <a:cubicBezTo>
                  <a:pt x="5337812" y="2501356"/>
                  <a:pt x="5354956" y="2498498"/>
                  <a:pt x="5373052" y="2495641"/>
                </a:cubicBezTo>
                <a:cubicBezTo>
                  <a:pt x="5391150" y="2491831"/>
                  <a:pt x="5410200" y="2489926"/>
                  <a:pt x="5430204" y="2486116"/>
                </a:cubicBezTo>
                <a:lnTo>
                  <a:pt x="5451158" y="2477543"/>
                </a:lnTo>
                <a:cubicBezTo>
                  <a:pt x="5545456" y="2460398"/>
                  <a:pt x="5632132" y="2445158"/>
                  <a:pt x="5574030" y="2462303"/>
                </a:cubicBezTo>
                <a:cubicBezTo>
                  <a:pt x="5570220" y="2462303"/>
                  <a:pt x="5557838" y="2464208"/>
                  <a:pt x="5537836" y="2468018"/>
                </a:cubicBezTo>
                <a:cubicBezTo>
                  <a:pt x="5534978" y="2468971"/>
                  <a:pt x="5530216" y="2469923"/>
                  <a:pt x="5524500" y="2471828"/>
                </a:cubicBezTo>
                <a:cubicBezTo>
                  <a:pt x="5522596" y="2472781"/>
                  <a:pt x="5521644" y="2472781"/>
                  <a:pt x="5519738" y="2473733"/>
                </a:cubicBezTo>
                <a:cubicBezTo>
                  <a:pt x="5613084" y="2454683"/>
                  <a:pt x="5671186" y="2441348"/>
                  <a:pt x="5682616" y="2438491"/>
                </a:cubicBezTo>
                <a:cubicBezTo>
                  <a:pt x="5643564" y="2448968"/>
                  <a:pt x="5622608" y="2454683"/>
                  <a:pt x="5614036" y="2457541"/>
                </a:cubicBezTo>
                <a:cubicBezTo>
                  <a:pt x="5605464" y="2460398"/>
                  <a:pt x="5609272" y="2460398"/>
                  <a:pt x="5616892" y="2460398"/>
                </a:cubicBezTo>
                <a:cubicBezTo>
                  <a:pt x="5633086" y="2459446"/>
                  <a:pt x="5666424" y="2455636"/>
                  <a:pt x="5653088" y="2462303"/>
                </a:cubicBezTo>
                <a:cubicBezTo>
                  <a:pt x="5708332" y="2448968"/>
                  <a:pt x="5763578" y="2435633"/>
                  <a:pt x="5816918" y="2417536"/>
                </a:cubicBezTo>
                <a:cubicBezTo>
                  <a:pt x="5767388" y="2430871"/>
                  <a:pt x="5766436" y="2429918"/>
                  <a:pt x="5782628" y="2424203"/>
                </a:cubicBezTo>
                <a:cubicBezTo>
                  <a:pt x="5790248" y="2421346"/>
                  <a:pt x="5802630" y="2417536"/>
                  <a:pt x="5815012" y="2413726"/>
                </a:cubicBezTo>
                <a:cubicBezTo>
                  <a:pt x="5827396" y="2408963"/>
                  <a:pt x="5838824" y="2405153"/>
                  <a:pt x="5847398" y="2401343"/>
                </a:cubicBezTo>
                <a:cubicBezTo>
                  <a:pt x="5852160" y="2402296"/>
                  <a:pt x="5883592" y="2390866"/>
                  <a:pt x="5918836" y="2372768"/>
                </a:cubicBezTo>
                <a:cubicBezTo>
                  <a:pt x="5954078" y="2355623"/>
                  <a:pt x="5992178" y="2330858"/>
                  <a:pt x="6015992" y="2314666"/>
                </a:cubicBezTo>
                <a:lnTo>
                  <a:pt x="6013132" y="2317523"/>
                </a:lnTo>
                <a:cubicBezTo>
                  <a:pt x="6035992" y="2303236"/>
                  <a:pt x="6065520" y="2281328"/>
                  <a:pt x="6093144" y="2255611"/>
                </a:cubicBezTo>
                <a:cubicBezTo>
                  <a:pt x="6121718" y="2229893"/>
                  <a:pt x="6147436" y="2199413"/>
                  <a:pt x="6165532" y="2172743"/>
                </a:cubicBezTo>
                <a:cubicBezTo>
                  <a:pt x="6164580" y="2173696"/>
                  <a:pt x="6175058" y="2156551"/>
                  <a:pt x="6184584" y="2133691"/>
                </a:cubicBezTo>
                <a:cubicBezTo>
                  <a:pt x="6195060" y="2110831"/>
                  <a:pt x="6203632" y="2082256"/>
                  <a:pt x="6207444" y="2064158"/>
                </a:cubicBezTo>
                <a:cubicBezTo>
                  <a:pt x="6198872" y="2087971"/>
                  <a:pt x="6191250" y="2102258"/>
                  <a:pt x="6186488" y="2109878"/>
                </a:cubicBezTo>
                <a:cubicBezTo>
                  <a:pt x="6181724" y="2117498"/>
                  <a:pt x="6179820" y="2119403"/>
                  <a:pt x="6179820" y="2118451"/>
                </a:cubicBezTo>
                <a:cubicBezTo>
                  <a:pt x="6179820" y="2116546"/>
                  <a:pt x="6184584" y="2104163"/>
                  <a:pt x="6181724" y="2107021"/>
                </a:cubicBezTo>
                <a:cubicBezTo>
                  <a:pt x="6187440" y="2097496"/>
                  <a:pt x="6195060" y="2079398"/>
                  <a:pt x="6195060" y="2077493"/>
                </a:cubicBezTo>
                <a:cubicBezTo>
                  <a:pt x="6197918" y="2070826"/>
                  <a:pt x="6195060" y="2074636"/>
                  <a:pt x="6192204" y="2081303"/>
                </a:cubicBezTo>
                <a:cubicBezTo>
                  <a:pt x="6189346" y="2087018"/>
                  <a:pt x="6184584" y="2095590"/>
                  <a:pt x="6183630" y="2096543"/>
                </a:cubicBezTo>
                <a:cubicBezTo>
                  <a:pt x="6161724" y="2146073"/>
                  <a:pt x="6125528" y="2192746"/>
                  <a:pt x="6090286" y="2227988"/>
                </a:cubicBezTo>
                <a:cubicBezTo>
                  <a:pt x="6055996" y="2263231"/>
                  <a:pt x="6021704" y="2289901"/>
                  <a:pt x="6003608" y="2306093"/>
                </a:cubicBezTo>
                <a:cubicBezTo>
                  <a:pt x="6035992" y="2287996"/>
                  <a:pt x="6052186" y="2267993"/>
                  <a:pt x="6083618" y="2242276"/>
                </a:cubicBezTo>
                <a:cubicBezTo>
                  <a:pt x="6044566" y="2285138"/>
                  <a:pt x="5981700" y="2330858"/>
                  <a:pt x="5890260" y="2371816"/>
                </a:cubicBezTo>
                <a:cubicBezTo>
                  <a:pt x="5879784" y="2374673"/>
                  <a:pt x="5869304" y="2377531"/>
                  <a:pt x="5858828" y="2380388"/>
                </a:cubicBezTo>
                <a:lnTo>
                  <a:pt x="5835968" y="2389913"/>
                </a:lnTo>
                <a:lnTo>
                  <a:pt x="5812156" y="2398486"/>
                </a:lnTo>
                <a:cubicBezTo>
                  <a:pt x="5795012" y="2403248"/>
                  <a:pt x="5778818" y="2408963"/>
                  <a:pt x="5762624" y="2413726"/>
                </a:cubicBezTo>
                <a:cubicBezTo>
                  <a:pt x="5782628" y="2407058"/>
                  <a:pt x="5786438" y="2404201"/>
                  <a:pt x="5797868" y="2399438"/>
                </a:cubicBezTo>
                <a:cubicBezTo>
                  <a:pt x="5809298" y="2393723"/>
                  <a:pt x="5828348" y="2388008"/>
                  <a:pt x="5875972" y="2368006"/>
                </a:cubicBezTo>
                <a:cubicBezTo>
                  <a:pt x="5868352" y="2368006"/>
                  <a:pt x="5845492" y="2378483"/>
                  <a:pt x="5815012" y="2388961"/>
                </a:cubicBezTo>
                <a:cubicBezTo>
                  <a:pt x="5799772" y="2394676"/>
                  <a:pt x="5781676" y="2400391"/>
                  <a:pt x="5764530" y="2405153"/>
                </a:cubicBezTo>
                <a:cubicBezTo>
                  <a:pt x="5747386" y="2409916"/>
                  <a:pt x="5729288" y="2414678"/>
                  <a:pt x="5713096" y="2418488"/>
                </a:cubicBezTo>
                <a:lnTo>
                  <a:pt x="5680712" y="2430871"/>
                </a:lnTo>
                <a:cubicBezTo>
                  <a:pt x="5686424" y="2428013"/>
                  <a:pt x="5654040" y="2433728"/>
                  <a:pt x="5633086" y="2437538"/>
                </a:cubicBezTo>
                <a:cubicBezTo>
                  <a:pt x="5611178" y="2441348"/>
                  <a:pt x="5601652" y="2442301"/>
                  <a:pt x="5651184" y="2429918"/>
                </a:cubicBezTo>
                <a:cubicBezTo>
                  <a:pt x="5705476" y="2416583"/>
                  <a:pt x="5758816" y="2402296"/>
                  <a:pt x="5809298" y="2385151"/>
                </a:cubicBezTo>
                <a:lnTo>
                  <a:pt x="5765484" y="2394676"/>
                </a:lnTo>
                <a:cubicBezTo>
                  <a:pt x="5787392" y="2388008"/>
                  <a:pt x="5809298" y="2382293"/>
                  <a:pt x="5829300" y="2374673"/>
                </a:cubicBezTo>
                <a:cubicBezTo>
                  <a:pt x="5849304" y="2367053"/>
                  <a:pt x="5869304" y="2359433"/>
                  <a:pt x="5889308" y="2349908"/>
                </a:cubicBezTo>
                <a:cubicBezTo>
                  <a:pt x="5879784" y="2354671"/>
                  <a:pt x="5871212" y="2359433"/>
                  <a:pt x="5861686" y="2364196"/>
                </a:cubicBezTo>
                <a:cubicBezTo>
                  <a:pt x="5910264" y="2343241"/>
                  <a:pt x="5935980" y="2328001"/>
                  <a:pt x="5953124" y="2319428"/>
                </a:cubicBezTo>
                <a:cubicBezTo>
                  <a:pt x="5970272" y="2310856"/>
                  <a:pt x="5976938" y="2307998"/>
                  <a:pt x="5984558" y="2304188"/>
                </a:cubicBezTo>
                <a:cubicBezTo>
                  <a:pt x="5992178" y="2301331"/>
                  <a:pt x="5998846" y="2297521"/>
                  <a:pt x="6015038" y="2287043"/>
                </a:cubicBezTo>
                <a:cubicBezTo>
                  <a:pt x="6031230" y="2276566"/>
                  <a:pt x="6055996" y="2258468"/>
                  <a:pt x="6092192" y="2220368"/>
                </a:cubicBezTo>
                <a:lnTo>
                  <a:pt x="6119502" y="2185075"/>
                </a:lnTo>
                <a:lnTo>
                  <a:pt x="6076952" y="2233703"/>
                </a:lnTo>
                <a:cubicBezTo>
                  <a:pt x="6075046" y="2235608"/>
                  <a:pt x="6073140" y="2236560"/>
                  <a:pt x="6071236" y="2238465"/>
                </a:cubicBezTo>
                <a:lnTo>
                  <a:pt x="6121304" y="2182746"/>
                </a:lnTo>
                <a:lnTo>
                  <a:pt x="6123148" y="2180363"/>
                </a:lnTo>
                <a:cubicBezTo>
                  <a:pt x="6133386" y="2166314"/>
                  <a:pt x="6143626" y="2151312"/>
                  <a:pt x="6154104" y="2134643"/>
                </a:cubicBezTo>
                <a:cubicBezTo>
                  <a:pt x="6174104" y="2100353"/>
                  <a:pt x="6196012" y="2059396"/>
                  <a:pt x="6204586" y="2003198"/>
                </a:cubicBezTo>
                <a:cubicBezTo>
                  <a:pt x="6202680" y="2023201"/>
                  <a:pt x="6199824" y="2034631"/>
                  <a:pt x="6198872" y="2039393"/>
                </a:cubicBezTo>
                <a:cubicBezTo>
                  <a:pt x="6197918" y="2044156"/>
                  <a:pt x="6198872" y="2044156"/>
                  <a:pt x="6199824" y="2042251"/>
                </a:cubicBezTo>
                <a:cubicBezTo>
                  <a:pt x="6202680" y="2038440"/>
                  <a:pt x="6206492" y="2027963"/>
                  <a:pt x="6204586" y="2044156"/>
                </a:cubicBezTo>
                <a:cubicBezTo>
                  <a:pt x="6216968" y="2002246"/>
                  <a:pt x="6216968" y="1972718"/>
                  <a:pt x="6214112" y="1949858"/>
                </a:cubicBezTo>
                <a:cubicBezTo>
                  <a:pt x="6213158" y="1938428"/>
                  <a:pt x="6210300" y="1928903"/>
                  <a:pt x="6208396" y="1918426"/>
                </a:cubicBezTo>
                <a:cubicBezTo>
                  <a:pt x="6206492" y="1912711"/>
                  <a:pt x="6205538" y="1907948"/>
                  <a:pt x="6203632" y="1903186"/>
                </a:cubicBezTo>
                <a:cubicBezTo>
                  <a:pt x="6202680" y="1898423"/>
                  <a:pt x="6200776" y="1893661"/>
                  <a:pt x="6198872" y="1887946"/>
                </a:cubicBezTo>
                <a:cubicBezTo>
                  <a:pt x="6196966" y="1877468"/>
                  <a:pt x="6196012" y="1866990"/>
                  <a:pt x="6197918" y="1869848"/>
                </a:cubicBezTo>
                <a:cubicBezTo>
                  <a:pt x="6198872" y="1870801"/>
                  <a:pt x="6200776" y="1875563"/>
                  <a:pt x="6203632" y="1884136"/>
                </a:cubicBezTo>
                <a:cubicBezTo>
                  <a:pt x="6205538" y="1888898"/>
                  <a:pt x="6207444" y="1894613"/>
                  <a:pt x="6208396" y="1901281"/>
                </a:cubicBezTo>
                <a:cubicBezTo>
                  <a:pt x="6209348" y="1905090"/>
                  <a:pt x="6210300" y="1908901"/>
                  <a:pt x="6211252" y="1912711"/>
                </a:cubicBezTo>
                <a:cubicBezTo>
                  <a:pt x="6211252" y="1914615"/>
                  <a:pt x="6211252" y="1917473"/>
                  <a:pt x="6212204" y="1919378"/>
                </a:cubicBezTo>
                <a:cubicBezTo>
                  <a:pt x="6212204" y="1921283"/>
                  <a:pt x="6213158" y="1923188"/>
                  <a:pt x="6213158" y="1926046"/>
                </a:cubicBezTo>
                <a:cubicBezTo>
                  <a:pt x="6216968" y="1929856"/>
                  <a:pt x="6214112" y="1905090"/>
                  <a:pt x="6204586" y="1877468"/>
                </a:cubicBezTo>
                <a:lnTo>
                  <a:pt x="6201728" y="1866990"/>
                </a:lnTo>
                <a:cubicBezTo>
                  <a:pt x="6200776" y="1863181"/>
                  <a:pt x="6198872" y="1860323"/>
                  <a:pt x="6197918" y="1856513"/>
                </a:cubicBezTo>
                <a:cubicBezTo>
                  <a:pt x="6196012" y="1849846"/>
                  <a:pt x="6194108" y="1843178"/>
                  <a:pt x="6191250" y="1837463"/>
                </a:cubicBezTo>
                <a:cubicBezTo>
                  <a:pt x="6186488" y="1826033"/>
                  <a:pt x="6183630" y="1817461"/>
                  <a:pt x="6184584" y="1814603"/>
                </a:cubicBezTo>
                <a:cubicBezTo>
                  <a:pt x="6169344" y="1782218"/>
                  <a:pt x="6154104" y="1753643"/>
                  <a:pt x="6139816" y="1727926"/>
                </a:cubicBezTo>
                <a:cubicBezTo>
                  <a:pt x="6132196" y="1714590"/>
                  <a:pt x="6125528" y="1703161"/>
                  <a:pt x="6119812" y="1691731"/>
                </a:cubicBezTo>
                <a:cubicBezTo>
                  <a:pt x="6114098" y="1680301"/>
                  <a:pt x="6108384" y="1669823"/>
                  <a:pt x="6102668" y="1659346"/>
                </a:cubicBezTo>
                <a:lnTo>
                  <a:pt x="6082556" y="1617687"/>
                </a:lnTo>
                <a:lnTo>
                  <a:pt x="6084572" y="1619340"/>
                </a:lnTo>
                <a:cubicBezTo>
                  <a:pt x="6064568" y="1566953"/>
                  <a:pt x="6055996" y="1525996"/>
                  <a:pt x="6053138" y="1494563"/>
                </a:cubicBezTo>
                <a:cubicBezTo>
                  <a:pt x="6049328" y="1463131"/>
                  <a:pt x="6050280" y="1440271"/>
                  <a:pt x="6053138" y="1416458"/>
                </a:cubicBezTo>
                <a:cubicBezTo>
                  <a:pt x="6055996" y="1392646"/>
                  <a:pt x="6060758" y="1367881"/>
                  <a:pt x="6074092" y="1333590"/>
                </a:cubicBezTo>
                <a:cubicBezTo>
                  <a:pt x="6087428" y="1300253"/>
                  <a:pt x="6110288" y="1257390"/>
                  <a:pt x="6153150" y="1208813"/>
                </a:cubicBezTo>
                <a:cubicBezTo>
                  <a:pt x="6129338" y="1236436"/>
                  <a:pt x="6105524" y="1273583"/>
                  <a:pt x="6090286" y="1310731"/>
                </a:cubicBezTo>
                <a:cubicBezTo>
                  <a:pt x="6074092" y="1347878"/>
                  <a:pt x="6068378" y="1385026"/>
                  <a:pt x="6067424" y="1407886"/>
                </a:cubicBezTo>
                <a:cubicBezTo>
                  <a:pt x="6066472" y="1409790"/>
                  <a:pt x="6065520" y="1413601"/>
                  <a:pt x="6064568" y="1422173"/>
                </a:cubicBezTo>
                <a:cubicBezTo>
                  <a:pt x="6066472" y="1464083"/>
                  <a:pt x="6071236" y="1422173"/>
                  <a:pt x="6079808" y="1424078"/>
                </a:cubicBezTo>
                <a:cubicBezTo>
                  <a:pt x="6083618" y="1365023"/>
                  <a:pt x="6104572" y="1316446"/>
                  <a:pt x="6132196" y="1274536"/>
                </a:cubicBezTo>
                <a:cubicBezTo>
                  <a:pt x="6159818" y="1231673"/>
                  <a:pt x="6196012" y="1193573"/>
                  <a:pt x="6243638" y="1149758"/>
                </a:cubicBezTo>
                <a:cubicBezTo>
                  <a:pt x="6251258" y="1140233"/>
                  <a:pt x="6236018" y="1150711"/>
                  <a:pt x="6213158" y="1170713"/>
                </a:cubicBezTo>
                <a:lnTo>
                  <a:pt x="6189152" y="1194257"/>
                </a:lnTo>
                <a:lnTo>
                  <a:pt x="6218872" y="1161188"/>
                </a:lnTo>
                <a:cubicBezTo>
                  <a:pt x="6213158" y="1166903"/>
                  <a:pt x="6208396" y="1172618"/>
                  <a:pt x="6203632" y="1178333"/>
                </a:cubicBezTo>
                <a:cubicBezTo>
                  <a:pt x="6275072" y="1109753"/>
                  <a:pt x="6353176" y="1057366"/>
                  <a:pt x="6423660" y="999263"/>
                </a:cubicBezTo>
                <a:cubicBezTo>
                  <a:pt x="6383656" y="1032601"/>
                  <a:pt x="6370320" y="1044983"/>
                  <a:pt x="6350318" y="1064033"/>
                </a:cubicBezTo>
                <a:cubicBezTo>
                  <a:pt x="6378892" y="1042126"/>
                  <a:pt x="6406516" y="1021171"/>
                  <a:pt x="6436996" y="998310"/>
                </a:cubicBezTo>
                <a:cubicBezTo>
                  <a:pt x="6428424" y="999263"/>
                  <a:pt x="6430328" y="993548"/>
                  <a:pt x="6456046" y="971641"/>
                </a:cubicBezTo>
                <a:cubicBezTo>
                  <a:pt x="6521768" y="914491"/>
                  <a:pt x="6562724" y="864008"/>
                  <a:pt x="6587492" y="819241"/>
                </a:cubicBezTo>
                <a:cubicBezTo>
                  <a:pt x="6599872" y="796381"/>
                  <a:pt x="6608446" y="776378"/>
                  <a:pt x="6616066" y="757328"/>
                </a:cubicBezTo>
                <a:cubicBezTo>
                  <a:pt x="6622732" y="739231"/>
                  <a:pt x="6627496" y="722085"/>
                  <a:pt x="6631304" y="706846"/>
                </a:cubicBezTo>
                <a:cubicBezTo>
                  <a:pt x="6632258" y="700178"/>
                  <a:pt x="6633212" y="692558"/>
                  <a:pt x="6634164" y="686843"/>
                </a:cubicBezTo>
                <a:cubicBezTo>
                  <a:pt x="6632258" y="694463"/>
                  <a:pt x="6631304" y="689701"/>
                  <a:pt x="6631304" y="679223"/>
                </a:cubicBezTo>
                <a:cubicBezTo>
                  <a:pt x="6631304" y="668746"/>
                  <a:pt x="6631304" y="651601"/>
                  <a:pt x="6630352" y="631598"/>
                </a:cubicBezTo>
                <a:cubicBezTo>
                  <a:pt x="6629400" y="612548"/>
                  <a:pt x="6626544" y="589688"/>
                  <a:pt x="6622732" y="569686"/>
                </a:cubicBezTo>
                <a:cubicBezTo>
                  <a:pt x="6618924" y="549683"/>
                  <a:pt x="6614160" y="531586"/>
                  <a:pt x="6609398" y="519203"/>
                </a:cubicBezTo>
                <a:cubicBezTo>
                  <a:pt x="6610350" y="519203"/>
                  <a:pt x="6610350" y="514441"/>
                  <a:pt x="6608446" y="505868"/>
                </a:cubicBezTo>
                <a:cubicBezTo>
                  <a:pt x="6606540" y="497295"/>
                  <a:pt x="6603684" y="484913"/>
                  <a:pt x="6598920" y="471578"/>
                </a:cubicBezTo>
                <a:cubicBezTo>
                  <a:pt x="6590348" y="444908"/>
                  <a:pt x="6577012" y="412523"/>
                  <a:pt x="6566536" y="390616"/>
                </a:cubicBezTo>
                <a:cubicBezTo>
                  <a:pt x="6560820" y="383948"/>
                  <a:pt x="6557964" y="382995"/>
                  <a:pt x="6557964" y="386806"/>
                </a:cubicBezTo>
                <a:cubicBezTo>
                  <a:pt x="6517958" y="311558"/>
                  <a:pt x="6460808" y="245836"/>
                  <a:pt x="6393180" y="199163"/>
                </a:cubicBezTo>
                <a:cubicBezTo>
                  <a:pt x="6324600" y="152490"/>
                  <a:pt x="6245544" y="122010"/>
                  <a:pt x="6165532" y="105818"/>
                </a:cubicBezTo>
                <a:cubicBezTo>
                  <a:pt x="6116004" y="105818"/>
                  <a:pt x="6058852" y="107723"/>
                  <a:pt x="6035040" y="117248"/>
                </a:cubicBezTo>
                <a:cubicBezTo>
                  <a:pt x="5981700" y="116296"/>
                  <a:pt x="5918836" y="121058"/>
                  <a:pt x="5857876" y="132488"/>
                </a:cubicBezTo>
                <a:cubicBezTo>
                  <a:pt x="5796916" y="143918"/>
                  <a:pt x="5738812" y="160111"/>
                  <a:pt x="5694046" y="174398"/>
                </a:cubicBezTo>
                <a:lnTo>
                  <a:pt x="5701666" y="169636"/>
                </a:lnTo>
                <a:cubicBezTo>
                  <a:pt x="5691188" y="172493"/>
                  <a:pt x="5680712" y="177256"/>
                  <a:pt x="5670232" y="181065"/>
                </a:cubicBezTo>
                <a:cubicBezTo>
                  <a:pt x="5660708" y="185828"/>
                  <a:pt x="5650230" y="188686"/>
                  <a:pt x="5640704" y="193448"/>
                </a:cubicBezTo>
                <a:cubicBezTo>
                  <a:pt x="5631180" y="198211"/>
                  <a:pt x="5621656" y="202973"/>
                  <a:pt x="5613084" y="206783"/>
                </a:cubicBezTo>
                <a:cubicBezTo>
                  <a:pt x="5608320" y="209640"/>
                  <a:pt x="5603558" y="211546"/>
                  <a:pt x="5599748" y="213450"/>
                </a:cubicBezTo>
                <a:cubicBezTo>
                  <a:pt x="5594986" y="215356"/>
                  <a:pt x="5591176" y="218213"/>
                  <a:pt x="5587366" y="220118"/>
                </a:cubicBezTo>
                <a:cubicBezTo>
                  <a:pt x="5541646" y="240121"/>
                  <a:pt x="5614988" y="200115"/>
                  <a:pt x="5583556" y="214403"/>
                </a:cubicBezTo>
                <a:cubicBezTo>
                  <a:pt x="5536884" y="239168"/>
                  <a:pt x="5491164" y="266791"/>
                  <a:pt x="5447348" y="296318"/>
                </a:cubicBezTo>
                <a:cubicBezTo>
                  <a:pt x="5449252" y="294413"/>
                  <a:pt x="5456872" y="287746"/>
                  <a:pt x="5469256" y="279173"/>
                </a:cubicBezTo>
                <a:cubicBezTo>
                  <a:pt x="5481638" y="271553"/>
                  <a:pt x="5498784" y="260123"/>
                  <a:pt x="5516880" y="249646"/>
                </a:cubicBezTo>
                <a:cubicBezTo>
                  <a:pt x="5535930" y="239168"/>
                  <a:pt x="5555932" y="227738"/>
                  <a:pt x="5574984" y="218213"/>
                </a:cubicBezTo>
                <a:cubicBezTo>
                  <a:pt x="5594032" y="208688"/>
                  <a:pt x="5612130" y="200115"/>
                  <a:pt x="5626418" y="193448"/>
                </a:cubicBezTo>
                <a:cubicBezTo>
                  <a:pt x="5615940" y="199163"/>
                  <a:pt x="5594032" y="209640"/>
                  <a:pt x="5601652" y="206783"/>
                </a:cubicBezTo>
                <a:cubicBezTo>
                  <a:pt x="5635944" y="192496"/>
                  <a:pt x="5682616" y="170588"/>
                  <a:pt x="5727384" y="155348"/>
                </a:cubicBezTo>
                <a:cubicBezTo>
                  <a:pt x="5738812" y="150586"/>
                  <a:pt x="5749292" y="147728"/>
                  <a:pt x="5759768" y="144871"/>
                </a:cubicBezTo>
                <a:cubicBezTo>
                  <a:pt x="5769292" y="142013"/>
                  <a:pt x="5779772" y="139156"/>
                  <a:pt x="5788344" y="137251"/>
                </a:cubicBezTo>
                <a:cubicBezTo>
                  <a:pt x="5806440" y="133440"/>
                  <a:pt x="5820728" y="130583"/>
                  <a:pt x="5828348" y="130583"/>
                </a:cubicBezTo>
                <a:cubicBezTo>
                  <a:pt x="5846446" y="126773"/>
                  <a:pt x="5828348" y="130583"/>
                  <a:pt x="5821680" y="134393"/>
                </a:cubicBezTo>
                <a:cubicBezTo>
                  <a:pt x="5815012" y="137251"/>
                  <a:pt x="5818824" y="137251"/>
                  <a:pt x="5876924" y="126773"/>
                </a:cubicBezTo>
                <a:cubicBezTo>
                  <a:pt x="5896928" y="124868"/>
                  <a:pt x="5913120" y="122963"/>
                  <a:pt x="5926456" y="121058"/>
                </a:cubicBezTo>
                <a:cubicBezTo>
                  <a:pt x="5940744" y="120105"/>
                  <a:pt x="5951220" y="118201"/>
                  <a:pt x="5959792" y="117248"/>
                </a:cubicBezTo>
                <a:cubicBezTo>
                  <a:pt x="5976938" y="114390"/>
                  <a:pt x="5985512" y="112485"/>
                  <a:pt x="5989320" y="111533"/>
                </a:cubicBezTo>
                <a:cubicBezTo>
                  <a:pt x="5990272" y="111533"/>
                  <a:pt x="5982652" y="110580"/>
                  <a:pt x="5971224" y="110580"/>
                </a:cubicBezTo>
                <a:cubicBezTo>
                  <a:pt x="5960746" y="110580"/>
                  <a:pt x="5946458" y="111533"/>
                  <a:pt x="5933124" y="111533"/>
                </a:cubicBezTo>
                <a:cubicBezTo>
                  <a:pt x="5907404" y="112485"/>
                  <a:pt x="5886450" y="115343"/>
                  <a:pt x="5908358" y="110580"/>
                </a:cubicBezTo>
                <a:cubicBezTo>
                  <a:pt x="5876924" y="113438"/>
                  <a:pt x="5855972" y="119153"/>
                  <a:pt x="5832158" y="123915"/>
                </a:cubicBezTo>
                <a:cubicBezTo>
                  <a:pt x="5809298" y="129630"/>
                  <a:pt x="5783580" y="135346"/>
                  <a:pt x="5744528" y="145823"/>
                </a:cubicBezTo>
                <a:cubicBezTo>
                  <a:pt x="5774056" y="136298"/>
                  <a:pt x="5809298" y="125821"/>
                  <a:pt x="5841684" y="119153"/>
                </a:cubicBezTo>
                <a:cubicBezTo>
                  <a:pt x="5874068" y="111533"/>
                  <a:pt x="5903596" y="107723"/>
                  <a:pt x="5919788" y="107723"/>
                </a:cubicBezTo>
                <a:cubicBezTo>
                  <a:pt x="5979796" y="99151"/>
                  <a:pt x="6006466" y="96293"/>
                  <a:pt x="6010276" y="92483"/>
                </a:cubicBezTo>
                <a:cubicBezTo>
                  <a:pt x="6014086" y="89626"/>
                  <a:pt x="5995036" y="85815"/>
                  <a:pt x="5965508" y="86768"/>
                </a:cubicBezTo>
                <a:cubicBezTo>
                  <a:pt x="5969318" y="87721"/>
                  <a:pt x="5956936" y="89626"/>
                  <a:pt x="5938838" y="91530"/>
                </a:cubicBezTo>
                <a:cubicBezTo>
                  <a:pt x="5934076" y="92483"/>
                  <a:pt x="5929312" y="92483"/>
                  <a:pt x="5924550" y="93435"/>
                </a:cubicBezTo>
                <a:cubicBezTo>
                  <a:pt x="5919788" y="94388"/>
                  <a:pt x="5914072" y="95340"/>
                  <a:pt x="5909312" y="96293"/>
                </a:cubicBezTo>
                <a:cubicBezTo>
                  <a:pt x="5898832" y="98198"/>
                  <a:pt x="5888356" y="99151"/>
                  <a:pt x="5878830" y="101055"/>
                </a:cubicBezTo>
                <a:cubicBezTo>
                  <a:pt x="5859780" y="104865"/>
                  <a:pt x="5845492" y="107723"/>
                  <a:pt x="5846446" y="108676"/>
                </a:cubicBezTo>
                <a:cubicBezTo>
                  <a:pt x="5846446" y="108676"/>
                  <a:pt x="5851208" y="108676"/>
                  <a:pt x="5859780" y="107723"/>
                </a:cubicBezTo>
                <a:cubicBezTo>
                  <a:pt x="5864544" y="107723"/>
                  <a:pt x="5870258" y="106771"/>
                  <a:pt x="5876924" y="105818"/>
                </a:cubicBezTo>
                <a:cubicBezTo>
                  <a:pt x="5883592" y="104865"/>
                  <a:pt x="5892166" y="103913"/>
                  <a:pt x="5902644" y="102960"/>
                </a:cubicBezTo>
                <a:cubicBezTo>
                  <a:pt x="5867400" y="108676"/>
                  <a:pt x="5816918" y="120105"/>
                  <a:pt x="5764530" y="135346"/>
                </a:cubicBezTo>
                <a:cubicBezTo>
                  <a:pt x="5752148" y="139156"/>
                  <a:pt x="5738812" y="142965"/>
                  <a:pt x="5725478" y="147728"/>
                </a:cubicBezTo>
                <a:cubicBezTo>
                  <a:pt x="5713096" y="152490"/>
                  <a:pt x="5699760" y="157253"/>
                  <a:pt x="5687378" y="162015"/>
                </a:cubicBezTo>
                <a:cubicBezTo>
                  <a:pt x="5662612" y="172493"/>
                  <a:pt x="5637848" y="182018"/>
                  <a:pt x="5616892" y="193448"/>
                </a:cubicBezTo>
                <a:lnTo>
                  <a:pt x="5620704" y="190590"/>
                </a:lnTo>
                <a:lnTo>
                  <a:pt x="5594032" y="202973"/>
                </a:lnTo>
                <a:lnTo>
                  <a:pt x="5567364" y="216308"/>
                </a:lnTo>
                <a:cubicBezTo>
                  <a:pt x="5549266" y="224881"/>
                  <a:pt x="5532120" y="235358"/>
                  <a:pt x="5514976" y="244883"/>
                </a:cubicBezTo>
                <a:cubicBezTo>
                  <a:pt x="5529264" y="235358"/>
                  <a:pt x="5560696" y="217261"/>
                  <a:pt x="5560696" y="214403"/>
                </a:cubicBezTo>
                <a:cubicBezTo>
                  <a:pt x="5513072" y="242025"/>
                  <a:pt x="5466398" y="272506"/>
                  <a:pt x="5421630" y="304891"/>
                </a:cubicBezTo>
                <a:cubicBezTo>
                  <a:pt x="5459730" y="277268"/>
                  <a:pt x="5447348" y="283936"/>
                  <a:pt x="5420678" y="301081"/>
                </a:cubicBezTo>
                <a:cubicBezTo>
                  <a:pt x="5407344" y="309653"/>
                  <a:pt x="5390198" y="320131"/>
                  <a:pt x="5374958" y="331561"/>
                </a:cubicBezTo>
                <a:cubicBezTo>
                  <a:pt x="5359718" y="342991"/>
                  <a:pt x="5345430" y="352516"/>
                  <a:pt x="5336858" y="359183"/>
                </a:cubicBezTo>
                <a:cubicBezTo>
                  <a:pt x="5325428" y="373470"/>
                  <a:pt x="5275898" y="416333"/>
                  <a:pt x="5326380" y="379186"/>
                </a:cubicBezTo>
                <a:cubicBezTo>
                  <a:pt x="5354956" y="358231"/>
                  <a:pt x="5363528" y="352516"/>
                  <a:pt x="5370196" y="345848"/>
                </a:cubicBezTo>
                <a:cubicBezTo>
                  <a:pt x="5376864" y="340133"/>
                  <a:pt x="5382578" y="333466"/>
                  <a:pt x="5409248" y="315368"/>
                </a:cubicBezTo>
                <a:cubicBezTo>
                  <a:pt x="5385436" y="334418"/>
                  <a:pt x="5362576" y="353468"/>
                  <a:pt x="5339716" y="373470"/>
                </a:cubicBezTo>
                <a:lnTo>
                  <a:pt x="5333048" y="378233"/>
                </a:lnTo>
                <a:cubicBezTo>
                  <a:pt x="5319712" y="390616"/>
                  <a:pt x="5306378" y="402998"/>
                  <a:pt x="5293044" y="416333"/>
                </a:cubicBezTo>
                <a:cubicBezTo>
                  <a:pt x="5245418" y="455386"/>
                  <a:pt x="5253992" y="444908"/>
                  <a:pt x="5259704" y="437288"/>
                </a:cubicBezTo>
                <a:cubicBezTo>
                  <a:pt x="5265420" y="429668"/>
                  <a:pt x="5267324" y="424906"/>
                  <a:pt x="5209224" y="479198"/>
                </a:cubicBezTo>
                <a:lnTo>
                  <a:pt x="5229224" y="470626"/>
                </a:lnTo>
                <a:cubicBezTo>
                  <a:pt x="5194936" y="500153"/>
                  <a:pt x="5157788" y="533491"/>
                  <a:pt x="5120640" y="567781"/>
                </a:cubicBezTo>
                <a:cubicBezTo>
                  <a:pt x="5083492" y="602071"/>
                  <a:pt x="5046346" y="637313"/>
                  <a:pt x="5010150" y="672556"/>
                </a:cubicBezTo>
                <a:cubicBezTo>
                  <a:pt x="4973956" y="707798"/>
                  <a:pt x="4935856" y="744946"/>
                  <a:pt x="4892992" y="773521"/>
                </a:cubicBezTo>
                <a:cubicBezTo>
                  <a:pt x="4872038" y="787808"/>
                  <a:pt x="4849178" y="800191"/>
                  <a:pt x="4826318" y="809716"/>
                </a:cubicBezTo>
                <a:cubicBezTo>
                  <a:pt x="4803458" y="819241"/>
                  <a:pt x="4780598" y="825908"/>
                  <a:pt x="4758692" y="828766"/>
                </a:cubicBezTo>
                <a:cubicBezTo>
                  <a:pt x="4782504" y="823051"/>
                  <a:pt x="4797744" y="815431"/>
                  <a:pt x="4799648" y="812573"/>
                </a:cubicBezTo>
                <a:cubicBezTo>
                  <a:pt x="4800600" y="810668"/>
                  <a:pt x="4798696" y="810668"/>
                  <a:pt x="4792028" y="810668"/>
                </a:cubicBezTo>
                <a:cubicBezTo>
                  <a:pt x="4785360" y="811621"/>
                  <a:pt x="4774884" y="813526"/>
                  <a:pt x="4759644" y="814478"/>
                </a:cubicBezTo>
                <a:cubicBezTo>
                  <a:pt x="4776788" y="812573"/>
                  <a:pt x="4798696" y="806858"/>
                  <a:pt x="4821556" y="798285"/>
                </a:cubicBezTo>
                <a:cubicBezTo>
                  <a:pt x="4843464" y="788760"/>
                  <a:pt x="4867276" y="776378"/>
                  <a:pt x="4888230" y="761138"/>
                </a:cubicBezTo>
                <a:cubicBezTo>
                  <a:pt x="4931092" y="730658"/>
                  <a:pt x="4968240" y="693510"/>
                  <a:pt x="4996816" y="663983"/>
                </a:cubicBezTo>
                <a:cubicBezTo>
                  <a:pt x="5002530" y="658268"/>
                  <a:pt x="4986338" y="678271"/>
                  <a:pt x="4957764" y="707798"/>
                </a:cubicBezTo>
                <a:cubicBezTo>
                  <a:pt x="4943476" y="722085"/>
                  <a:pt x="4925378" y="739231"/>
                  <a:pt x="4904424" y="755423"/>
                </a:cubicBezTo>
                <a:cubicBezTo>
                  <a:pt x="4884420" y="771616"/>
                  <a:pt x="4859656" y="787808"/>
                  <a:pt x="4834892" y="798285"/>
                </a:cubicBezTo>
                <a:cubicBezTo>
                  <a:pt x="4848226" y="795428"/>
                  <a:pt x="4870132" y="784951"/>
                  <a:pt x="4892040" y="769710"/>
                </a:cubicBezTo>
                <a:cubicBezTo>
                  <a:pt x="4913948" y="754471"/>
                  <a:pt x="4936808" y="734468"/>
                  <a:pt x="4956812" y="714466"/>
                </a:cubicBezTo>
                <a:cubicBezTo>
                  <a:pt x="4975860" y="694463"/>
                  <a:pt x="4993958" y="675413"/>
                  <a:pt x="5007292" y="662078"/>
                </a:cubicBezTo>
                <a:cubicBezTo>
                  <a:pt x="5020628" y="648743"/>
                  <a:pt x="5031104" y="640171"/>
                  <a:pt x="5034916" y="640171"/>
                </a:cubicBezTo>
                <a:cubicBezTo>
                  <a:pt x="5115878" y="562066"/>
                  <a:pt x="5145404" y="532538"/>
                  <a:pt x="5171124" y="504916"/>
                </a:cubicBezTo>
                <a:cubicBezTo>
                  <a:pt x="5184458" y="491581"/>
                  <a:pt x="5196840" y="479198"/>
                  <a:pt x="5214938" y="462053"/>
                </a:cubicBezTo>
                <a:cubicBezTo>
                  <a:pt x="5233988" y="445861"/>
                  <a:pt x="5257800" y="424906"/>
                  <a:pt x="5295900" y="396331"/>
                </a:cubicBezTo>
                <a:cubicBezTo>
                  <a:pt x="5293996" y="390616"/>
                  <a:pt x="5336858" y="361088"/>
                  <a:pt x="5341620" y="351563"/>
                </a:cubicBezTo>
                <a:cubicBezTo>
                  <a:pt x="5316856" y="365851"/>
                  <a:pt x="5266372" y="403951"/>
                  <a:pt x="5213032" y="452528"/>
                </a:cubicBezTo>
                <a:cubicBezTo>
                  <a:pt x="5185886" y="476817"/>
                  <a:pt x="5158026" y="503011"/>
                  <a:pt x="5131238" y="528490"/>
                </a:cubicBezTo>
                <a:lnTo>
                  <a:pt x="5100184" y="558023"/>
                </a:lnTo>
                <a:lnTo>
                  <a:pt x="5062538" y="596355"/>
                </a:lnTo>
                <a:lnTo>
                  <a:pt x="5056824" y="601117"/>
                </a:lnTo>
                <a:lnTo>
                  <a:pt x="5084486" y="572953"/>
                </a:lnTo>
                <a:lnTo>
                  <a:pt x="5055872" y="600166"/>
                </a:lnTo>
                <a:cubicBezTo>
                  <a:pt x="5064444" y="591593"/>
                  <a:pt x="5081588" y="573496"/>
                  <a:pt x="5084446" y="569686"/>
                </a:cubicBezTo>
                <a:cubicBezTo>
                  <a:pt x="5052060" y="599213"/>
                  <a:pt x="5030152" y="622073"/>
                  <a:pt x="5010150" y="642076"/>
                </a:cubicBezTo>
                <a:cubicBezTo>
                  <a:pt x="4991100" y="662078"/>
                  <a:pt x="4973956" y="681128"/>
                  <a:pt x="4950144" y="703988"/>
                </a:cubicBezTo>
                <a:lnTo>
                  <a:pt x="4956812" y="698273"/>
                </a:lnTo>
                <a:cubicBezTo>
                  <a:pt x="4916804" y="739231"/>
                  <a:pt x="4899660" y="749708"/>
                  <a:pt x="4888230" y="755423"/>
                </a:cubicBezTo>
                <a:cubicBezTo>
                  <a:pt x="4882516" y="758281"/>
                  <a:pt x="4878704" y="760185"/>
                  <a:pt x="4871086" y="763043"/>
                </a:cubicBezTo>
                <a:cubicBezTo>
                  <a:pt x="4864418" y="766853"/>
                  <a:pt x="4854892" y="771616"/>
                  <a:pt x="4837748" y="779235"/>
                </a:cubicBezTo>
                <a:cubicBezTo>
                  <a:pt x="4831080" y="783046"/>
                  <a:pt x="4820604" y="787808"/>
                  <a:pt x="4807268" y="792571"/>
                </a:cubicBezTo>
                <a:cubicBezTo>
                  <a:pt x="4794886" y="797333"/>
                  <a:pt x="4779644" y="802096"/>
                  <a:pt x="4765358" y="804001"/>
                </a:cubicBezTo>
                <a:cubicBezTo>
                  <a:pt x="4737736" y="808763"/>
                  <a:pt x="4714876" y="807810"/>
                  <a:pt x="4723448" y="809716"/>
                </a:cubicBezTo>
                <a:cubicBezTo>
                  <a:pt x="4700588" y="808763"/>
                  <a:pt x="4677728" y="804001"/>
                  <a:pt x="4656772" y="798285"/>
                </a:cubicBezTo>
                <a:cubicBezTo>
                  <a:pt x="4635818" y="792571"/>
                  <a:pt x="4615816" y="784951"/>
                  <a:pt x="4596766" y="776378"/>
                </a:cubicBezTo>
                <a:cubicBezTo>
                  <a:pt x="4598670" y="779235"/>
                  <a:pt x="4599624" y="781141"/>
                  <a:pt x="4600576" y="783998"/>
                </a:cubicBezTo>
                <a:cubicBezTo>
                  <a:pt x="4567238" y="770663"/>
                  <a:pt x="4549140" y="761138"/>
                  <a:pt x="4531996" y="752566"/>
                </a:cubicBezTo>
                <a:cubicBezTo>
                  <a:pt x="4513898" y="743993"/>
                  <a:pt x="4497704" y="735421"/>
                  <a:pt x="4471036" y="725896"/>
                </a:cubicBezTo>
                <a:lnTo>
                  <a:pt x="4466272" y="729706"/>
                </a:lnTo>
                <a:cubicBezTo>
                  <a:pt x="4512944" y="749708"/>
                  <a:pt x="4561524" y="778283"/>
                  <a:pt x="4618672" y="798285"/>
                </a:cubicBezTo>
                <a:cubicBezTo>
                  <a:pt x="4575812" y="783046"/>
                  <a:pt x="4571048" y="781141"/>
                  <a:pt x="4563428" y="779235"/>
                </a:cubicBezTo>
                <a:cubicBezTo>
                  <a:pt x="4556760" y="777331"/>
                  <a:pt x="4547236" y="774473"/>
                  <a:pt x="4506278" y="755423"/>
                </a:cubicBezTo>
                <a:cubicBezTo>
                  <a:pt x="4529138" y="764948"/>
                  <a:pt x="4537712" y="767806"/>
                  <a:pt x="4535804" y="765901"/>
                </a:cubicBezTo>
                <a:cubicBezTo>
                  <a:pt x="4533900" y="763996"/>
                  <a:pt x="4522470" y="758281"/>
                  <a:pt x="4508184" y="751613"/>
                </a:cubicBezTo>
                <a:cubicBezTo>
                  <a:pt x="4493896" y="744946"/>
                  <a:pt x="4476752" y="737326"/>
                  <a:pt x="4463416" y="730658"/>
                </a:cubicBezTo>
                <a:cubicBezTo>
                  <a:pt x="4450080" y="724943"/>
                  <a:pt x="4439604" y="720181"/>
                  <a:pt x="4437698" y="718276"/>
                </a:cubicBezTo>
                <a:cubicBezTo>
                  <a:pt x="4417696" y="710656"/>
                  <a:pt x="4397692" y="707798"/>
                  <a:pt x="4377692" y="703035"/>
                </a:cubicBezTo>
                <a:lnTo>
                  <a:pt x="4392930" y="705893"/>
                </a:lnTo>
                <a:cubicBezTo>
                  <a:pt x="4380548" y="702083"/>
                  <a:pt x="4371976" y="698273"/>
                  <a:pt x="4363404" y="697321"/>
                </a:cubicBezTo>
                <a:cubicBezTo>
                  <a:pt x="4354830" y="695416"/>
                  <a:pt x="4347212" y="694463"/>
                  <a:pt x="4339592" y="693510"/>
                </a:cubicBezTo>
                <a:cubicBezTo>
                  <a:pt x="4331970" y="692558"/>
                  <a:pt x="4324352" y="690653"/>
                  <a:pt x="4314826" y="690653"/>
                </a:cubicBezTo>
                <a:cubicBezTo>
                  <a:pt x="4304348" y="690653"/>
                  <a:pt x="4293870" y="689701"/>
                  <a:pt x="4279584" y="687796"/>
                </a:cubicBezTo>
                <a:cubicBezTo>
                  <a:pt x="4295776" y="689701"/>
                  <a:pt x="4311016" y="691606"/>
                  <a:pt x="4325304" y="694463"/>
                </a:cubicBezTo>
                <a:cubicBezTo>
                  <a:pt x="4339592" y="697321"/>
                  <a:pt x="4353878" y="701131"/>
                  <a:pt x="4368166" y="703988"/>
                </a:cubicBezTo>
                <a:cubicBezTo>
                  <a:pt x="4382452" y="707798"/>
                  <a:pt x="4397692" y="712560"/>
                  <a:pt x="4413886" y="716371"/>
                </a:cubicBezTo>
                <a:cubicBezTo>
                  <a:pt x="4426268" y="721133"/>
                  <a:pt x="4438652" y="724943"/>
                  <a:pt x="4451986" y="729706"/>
                </a:cubicBezTo>
                <a:cubicBezTo>
                  <a:pt x="4441508" y="725896"/>
                  <a:pt x="4429126" y="722085"/>
                  <a:pt x="4415792" y="717323"/>
                </a:cubicBezTo>
                <a:cubicBezTo>
                  <a:pt x="4406266" y="714466"/>
                  <a:pt x="4395788" y="712560"/>
                  <a:pt x="4385312" y="709703"/>
                </a:cubicBezTo>
                <a:lnTo>
                  <a:pt x="4370070" y="705893"/>
                </a:lnTo>
                <a:cubicBezTo>
                  <a:pt x="4365308" y="703988"/>
                  <a:pt x="4359592" y="703988"/>
                  <a:pt x="4354830" y="703035"/>
                </a:cubicBezTo>
                <a:cubicBezTo>
                  <a:pt x="4345304" y="701131"/>
                  <a:pt x="4334828" y="700178"/>
                  <a:pt x="4325304" y="698273"/>
                </a:cubicBezTo>
                <a:cubicBezTo>
                  <a:pt x="4315778" y="697321"/>
                  <a:pt x="4307204" y="697321"/>
                  <a:pt x="4298632" y="696368"/>
                </a:cubicBezTo>
                <a:cubicBezTo>
                  <a:pt x="4282440" y="695416"/>
                  <a:pt x="4269104" y="694463"/>
                  <a:pt x="4261486" y="694463"/>
                </a:cubicBezTo>
                <a:cubicBezTo>
                  <a:pt x="4197668" y="695416"/>
                  <a:pt x="4151948" y="696368"/>
                  <a:pt x="4092892" y="709703"/>
                </a:cubicBezTo>
                <a:cubicBezTo>
                  <a:pt x="4107180" y="705893"/>
                  <a:pt x="4117658" y="703035"/>
                  <a:pt x="4124324" y="701131"/>
                </a:cubicBezTo>
                <a:cubicBezTo>
                  <a:pt x="4130992" y="699226"/>
                  <a:pt x="4134804" y="698273"/>
                  <a:pt x="4137660" y="697321"/>
                </a:cubicBezTo>
                <a:cubicBezTo>
                  <a:pt x="4143376" y="695416"/>
                  <a:pt x="4141470" y="693510"/>
                  <a:pt x="4143376" y="691606"/>
                </a:cubicBezTo>
                <a:cubicBezTo>
                  <a:pt x="4145280" y="689701"/>
                  <a:pt x="4150996" y="687796"/>
                  <a:pt x="4170998" y="683985"/>
                </a:cubicBezTo>
                <a:cubicBezTo>
                  <a:pt x="4180524" y="682081"/>
                  <a:pt x="4194812" y="681128"/>
                  <a:pt x="4212908" y="680176"/>
                </a:cubicBezTo>
                <a:cubicBezTo>
                  <a:pt x="4222432" y="679223"/>
                  <a:pt x="4232912" y="680176"/>
                  <a:pt x="4244340" y="680176"/>
                </a:cubicBezTo>
                <a:lnTo>
                  <a:pt x="4253866" y="680176"/>
                </a:lnTo>
                <a:cubicBezTo>
                  <a:pt x="4262438" y="682081"/>
                  <a:pt x="4274820" y="683033"/>
                  <a:pt x="4290060" y="684938"/>
                </a:cubicBezTo>
                <a:cubicBezTo>
                  <a:pt x="4305300" y="686843"/>
                  <a:pt x="4324352" y="686843"/>
                  <a:pt x="4342448" y="690653"/>
                </a:cubicBezTo>
                <a:cubicBezTo>
                  <a:pt x="4351972" y="691606"/>
                  <a:pt x="4361498" y="693510"/>
                  <a:pt x="4371024" y="694463"/>
                </a:cubicBezTo>
                <a:cubicBezTo>
                  <a:pt x="4379596" y="696368"/>
                  <a:pt x="4389120" y="698273"/>
                  <a:pt x="4397692" y="700178"/>
                </a:cubicBezTo>
                <a:cubicBezTo>
                  <a:pt x="4406266" y="702083"/>
                  <a:pt x="4414838" y="703988"/>
                  <a:pt x="4422458" y="705893"/>
                </a:cubicBezTo>
                <a:cubicBezTo>
                  <a:pt x="4430078" y="708751"/>
                  <a:pt x="4437698" y="710656"/>
                  <a:pt x="4443412" y="712560"/>
                </a:cubicBezTo>
                <a:cubicBezTo>
                  <a:pt x="4437698" y="708751"/>
                  <a:pt x="4447224" y="711608"/>
                  <a:pt x="4448176" y="710656"/>
                </a:cubicBezTo>
                <a:cubicBezTo>
                  <a:pt x="4449128" y="710656"/>
                  <a:pt x="4447224" y="708751"/>
                  <a:pt x="4439604" y="705893"/>
                </a:cubicBezTo>
                <a:cubicBezTo>
                  <a:pt x="4435792" y="703988"/>
                  <a:pt x="4431030" y="702083"/>
                  <a:pt x="4424364" y="699226"/>
                </a:cubicBezTo>
                <a:cubicBezTo>
                  <a:pt x="4417696" y="697321"/>
                  <a:pt x="4409124" y="694463"/>
                  <a:pt x="4397692" y="691606"/>
                </a:cubicBezTo>
                <a:cubicBezTo>
                  <a:pt x="4405312" y="694463"/>
                  <a:pt x="4403408" y="694463"/>
                  <a:pt x="4396740" y="693510"/>
                </a:cubicBezTo>
                <a:cubicBezTo>
                  <a:pt x="4389120" y="693510"/>
                  <a:pt x="4376738" y="689701"/>
                  <a:pt x="4359592" y="687796"/>
                </a:cubicBezTo>
                <a:cubicBezTo>
                  <a:pt x="4351020" y="686843"/>
                  <a:pt x="4341496" y="685891"/>
                  <a:pt x="4331970" y="683985"/>
                </a:cubicBezTo>
                <a:cubicBezTo>
                  <a:pt x="4329112" y="683985"/>
                  <a:pt x="4327208" y="683033"/>
                  <a:pt x="4324352" y="683033"/>
                </a:cubicBezTo>
                <a:cubicBezTo>
                  <a:pt x="4321492" y="682081"/>
                  <a:pt x="4319588" y="682081"/>
                  <a:pt x="4316730" y="682081"/>
                </a:cubicBezTo>
                <a:cubicBezTo>
                  <a:pt x="4311016" y="682081"/>
                  <a:pt x="4306252" y="681128"/>
                  <a:pt x="4300538" y="681128"/>
                </a:cubicBezTo>
                <a:cubicBezTo>
                  <a:pt x="4295776" y="680176"/>
                  <a:pt x="4290060" y="680176"/>
                  <a:pt x="4284344" y="679223"/>
                </a:cubicBezTo>
                <a:cubicBezTo>
                  <a:pt x="4278630" y="678271"/>
                  <a:pt x="4272916" y="678271"/>
                  <a:pt x="4267200" y="678271"/>
                </a:cubicBezTo>
                <a:cubicBezTo>
                  <a:pt x="4255770" y="678271"/>
                  <a:pt x="4244340" y="678271"/>
                  <a:pt x="4233864" y="677318"/>
                </a:cubicBezTo>
                <a:lnTo>
                  <a:pt x="4249104" y="669698"/>
                </a:lnTo>
                <a:cubicBezTo>
                  <a:pt x="4206240" y="667793"/>
                  <a:pt x="4164330" y="672556"/>
                  <a:pt x="4121468" y="679223"/>
                </a:cubicBezTo>
                <a:cubicBezTo>
                  <a:pt x="4125278" y="678271"/>
                  <a:pt x="4129088" y="678271"/>
                  <a:pt x="4132898" y="677318"/>
                </a:cubicBezTo>
                <a:cubicBezTo>
                  <a:pt x="4108608" y="678747"/>
                  <a:pt x="4074796" y="686367"/>
                  <a:pt x="4037292" y="698868"/>
                </a:cubicBezTo>
                <a:lnTo>
                  <a:pt x="4029036" y="702432"/>
                </a:lnTo>
                <a:lnTo>
                  <a:pt x="4077652" y="692557"/>
                </a:lnTo>
                <a:cubicBezTo>
                  <a:pt x="4057650" y="696367"/>
                  <a:pt x="4039554" y="701129"/>
                  <a:pt x="4022766" y="706487"/>
                </a:cubicBezTo>
                <a:lnTo>
                  <a:pt x="4000150" y="714904"/>
                </a:lnTo>
                <a:lnTo>
                  <a:pt x="3954504" y="734611"/>
                </a:lnTo>
                <a:lnTo>
                  <a:pt x="3934778" y="744945"/>
                </a:lnTo>
                <a:cubicBezTo>
                  <a:pt x="3921444" y="751612"/>
                  <a:pt x="3909060" y="760184"/>
                  <a:pt x="3896678" y="767805"/>
                </a:cubicBezTo>
                <a:cubicBezTo>
                  <a:pt x="3890012" y="771615"/>
                  <a:pt x="3884296" y="776377"/>
                  <a:pt x="3877628" y="780187"/>
                </a:cubicBezTo>
                <a:cubicBezTo>
                  <a:pt x="3870960" y="784950"/>
                  <a:pt x="3865244" y="789712"/>
                  <a:pt x="3858578" y="794475"/>
                </a:cubicBezTo>
                <a:cubicBezTo>
                  <a:pt x="3851912" y="799237"/>
                  <a:pt x="3845244" y="804000"/>
                  <a:pt x="3838576" y="808762"/>
                </a:cubicBezTo>
                <a:cubicBezTo>
                  <a:pt x="3832860" y="814477"/>
                  <a:pt x="3826192" y="820192"/>
                  <a:pt x="3819526" y="825907"/>
                </a:cubicBezTo>
                <a:cubicBezTo>
                  <a:pt x="3812858" y="831622"/>
                  <a:pt x="3805238" y="837337"/>
                  <a:pt x="3798570" y="844005"/>
                </a:cubicBezTo>
                <a:cubicBezTo>
                  <a:pt x="3791904" y="850672"/>
                  <a:pt x="3785236" y="858292"/>
                  <a:pt x="3777616" y="864959"/>
                </a:cubicBezTo>
                <a:cubicBezTo>
                  <a:pt x="3773804" y="867817"/>
                  <a:pt x="3769996" y="871627"/>
                  <a:pt x="3766186" y="875437"/>
                </a:cubicBezTo>
                <a:cubicBezTo>
                  <a:pt x="3762376" y="879247"/>
                  <a:pt x="3759518" y="884009"/>
                  <a:pt x="3755708" y="887820"/>
                </a:cubicBezTo>
                <a:lnTo>
                  <a:pt x="3751276" y="892807"/>
                </a:lnTo>
                <a:lnTo>
                  <a:pt x="3749992" y="894488"/>
                </a:lnTo>
                <a:cubicBezTo>
                  <a:pt x="3745230" y="902108"/>
                  <a:pt x="3749040" y="899251"/>
                  <a:pt x="3767138" y="881153"/>
                </a:cubicBezTo>
                <a:cubicBezTo>
                  <a:pt x="3753804" y="895441"/>
                  <a:pt x="3740468" y="908776"/>
                  <a:pt x="3729992" y="924968"/>
                </a:cubicBezTo>
                <a:cubicBezTo>
                  <a:pt x="3724276" y="932588"/>
                  <a:pt x="3718560" y="939256"/>
                  <a:pt x="3713798" y="947828"/>
                </a:cubicBezTo>
                <a:cubicBezTo>
                  <a:pt x="3709036" y="956401"/>
                  <a:pt x="3704272" y="964021"/>
                  <a:pt x="3699510" y="972593"/>
                </a:cubicBezTo>
                <a:cubicBezTo>
                  <a:pt x="3680460" y="1005931"/>
                  <a:pt x="3663316" y="1041173"/>
                  <a:pt x="3647124" y="1082131"/>
                </a:cubicBezTo>
                <a:lnTo>
                  <a:pt x="3658552" y="1057366"/>
                </a:lnTo>
                <a:lnTo>
                  <a:pt x="3670936" y="1033553"/>
                </a:lnTo>
                <a:cubicBezTo>
                  <a:pt x="3678556" y="1017360"/>
                  <a:pt x="3689032" y="1002121"/>
                  <a:pt x="3697604" y="986881"/>
                </a:cubicBezTo>
                <a:cubicBezTo>
                  <a:pt x="3690938" y="1001168"/>
                  <a:pt x="3684270" y="1012598"/>
                  <a:pt x="3679508" y="1023076"/>
                </a:cubicBezTo>
                <a:cubicBezTo>
                  <a:pt x="3674744" y="1033553"/>
                  <a:pt x="3670936" y="1042126"/>
                  <a:pt x="3668078" y="1049746"/>
                </a:cubicBezTo>
                <a:cubicBezTo>
                  <a:pt x="3660458" y="1064986"/>
                  <a:pt x="3657600" y="1074511"/>
                  <a:pt x="3653792" y="1084036"/>
                </a:cubicBezTo>
                <a:cubicBezTo>
                  <a:pt x="3649980" y="1093561"/>
                  <a:pt x="3647124" y="1102133"/>
                  <a:pt x="3643312" y="1114516"/>
                </a:cubicBezTo>
                <a:cubicBezTo>
                  <a:pt x="3639504" y="1126898"/>
                  <a:pt x="3633788" y="1143091"/>
                  <a:pt x="3628072" y="1168808"/>
                </a:cubicBezTo>
                <a:cubicBezTo>
                  <a:pt x="3622358" y="1177381"/>
                  <a:pt x="3612832" y="1199288"/>
                  <a:pt x="3617596" y="1178333"/>
                </a:cubicBezTo>
                <a:cubicBezTo>
                  <a:pt x="3603308" y="1220243"/>
                  <a:pt x="3589020" y="1266915"/>
                  <a:pt x="3576638" y="1315493"/>
                </a:cubicBezTo>
                <a:cubicBezTo>
                  <a:pt x="3563304" y="1365023"/>
                  <a:pt x="3551872" y="1415506"/>
                  <a:pt x="3540444" y="1464083"/>
                </a:cubicBezTo>
                <a:cubicBezTo>
                  <a:pt x="3529012" y="1513613"/>
                  <a:pt x="3518536" y="1560286"/>
                  <a:pt x="3509010" y="1601243"/>
                </a:cubicBezTo>
                <a:cubicBezTo>
                  <a:pt x="3499484" y="1643153"/>
                  <a:pt x="3490912" y="1678396"/>
                  <a:pt x="3485198" y="1705065"/>
                </a:cubicBezTo>
                <a:cubicBezTo>
                  <a:pt x="3466148" y="1767931"/>
                  <a:pt x="3451860" y="1804126"/>
                  <a:pt x="3432810" y="1845083"/>
                </a:cubicBezTo>
                <a:cubicBezTo>
                  <a:pt x="3430904" y="1850798"/>
                  <a:pt x="3429000" y="1855561"/>
                  <a:pt x="3426144" y="1861276"/>
                </a:cubicBezTo>
                <a:cubicBezTo>
                  <a:pt x="3423284" y="1866038"/>
                  <a:pt x="3420428" y="1871753"/>
                  <a:pt x="3417570" y="1877468"/>
                </a:cubicBezTo>
                <a:cubicBezTo>
                  <a:pt x="3412808" y="1888898"/>
                  <a:pt x="3407092" y="1901281"/>
                  <a:pt x="3399472" y="1914615"/>
                </a:cubicBezTo>
                <a:cubicBezTo>
                  <a:pt x="3391852" y="1927951"/>
                  <a:pt x="3384232" y="1943190"/>
                  <a:pt x="3374708" y="1959383"/>
                </a:cubicBezTo>
                <a:cubicBezTo>
                  <a:pt x="3369944" y="1967003"/>
                  <a:pt x="3365184" y="1976528"/>
                  <a:pt x="3359468" y="1985101"/>
                </a:cubicBezTo>
                <a:cubicBezTo>
                  <a:pt x="3352800" y="1993673"/>
                  <a:pt x="3347084" y="2003198"/>
                  <a:pt x="3340418" y="2013676"/>
                </a:cubicBezTo>
                <a:cubicBezTo>
                  <a:pt x="3328036" y="2029868"/>
                  <a:pt x="3334704" y="2025106"/>
                  <a:pt x="3333750" y="2027963"/>
                </a:cubicBezTo>
                <a:cubicBezTo>
                  <a:pt x="3333750" y="2029868"/>
                  <a:pt x="3330892" y="2033678"/>
                  <a:pt x="3324224" y="2043203"/>
                </a:cubicBezTo>
                <a:cubicBezTo>
                  <a:pt x="3317558" y="2052728"/>
                  <a:pt x="3304224" y="2067968"/>
                  <a:pt x="3281364" y="2090828"/>
                </a:cubicBezTo>
                <a:cubicBezTo>
                  <a:pt x="3278504" y="2093686"/>
                  <a:pt x="3298508" y="2069873"/>
                  <a:pt x="3307080" y="2058443"/>
                </a:cubicBezTo>
                <a:cubicBezTo>
                  <a:pt x="3310892" y="2052728"/>
                  <a:pt x="3312796" y="2049871"/>
                  <a:pt x="3307080" y="2055586"/>
                </a:cubicBezTo>
                <a:cubicBezTo>
                  <a:pt x="3304224" y="2058443"/>
                  <a:pt x="3299460" y="2063206"/>
                  <a:pt x="3292792" y="2070826"/>
                </a:cubicBezTo>
                <a:cubicBezTo>
                  <a:pt x="3288984" y="2074636"/>
                  <a:pt x="3285172" y="2079398"/>
                  <a:pt x="3280410" y="2084161"/>
                </a:cubicBezTo>
                <a:cubicBezTo>
                  <a:pt x="3275648" y="2088923"/>
                  <a:pt x="3269932" y="2093686"/>
                  <a:pt x="3263266" y="2100353"/>
                </a:cubicBezTo>
                <a:cubicBezTo>
                  <a:pt x="3245168" y="2118927"/>
                  <a:pt x="3223498" y="2137025"/>
                  <a:pt x="3198972" y="2153693"/>
                </a:cubicBezTo>
                <a:lnTo>
                  <a:pt x="3167080" y="2171224"/>
                </a:lnTo>
                <a:lnTo>
                  <a:pt x="3170872" y="2168933"/>
                </a:lnTo>
                <a:cubicBezTo>
                  <a:pt x="3181350" y="2161313"/>
                  <a:pt x="3190876" y="2154646"/>
                  <a:pt x="3206116" y="2144168"/>
                </a:cubicBezTo>
                <a:cubicBezTo>
                  <a:pt x="3212784" y="2139406"/>
                  <a:pt x="3221356" y="2131786"/>
                  <a:pt x="3231832" y="2124166"/>
                </a:cubicBezTo>
                <a:cubicBezTo>
                  <a:pt x="3237548" y="2120356"/>
                  <a:pt x="3243264" y="2116546"/>
                  <a:pt x="3248978" y="2110831"/>
                </a:cubicBezTo>
                <a:cubicBezTo>
                  <a:pt x="3254692" y="2106068"/>
                  <a:pt x="3261360" y="2100353"/>
                  <a:pt x="3268028" y="2093686"/>
                </a:cubicBezTo>
                <a:cubicBezTo>
                  <a:pt x="3269932" y="2091781"/>
                  <a:pt x="3267076" y="2093686"/>
                  <a:pt x="3261360" y="2098448"/>
                </a:cubicBezTo>
                <a:cubicBezTo>
                  <a:pt x="3258504" y="2100353"/>
                  <a:pt x="3254692" y="2104163"/>
                  <a:pt x="3250884" y="2107021"/>
                </a:cubicBezTo>
                <a:cubicBezTo>
                  <a:pt x="3247072" y="2109878"/>
                  <a:pt x="3242310" y="2113688"/>
                  <a:pt x="3237548" y="2117498"/>
                </a:cubicBezTo>
                <a:cubicBezTo>
                  <a:pt x="3228024" y="2124166"/>
                  <a:pt x="3217544" y="2132738"/>
                  <a:pt x="3207068" y="2140358"/>
                </a:cubicBezTo>
                <a:cubicBezTo>
                  <a:pt x="3196592" y="2147026"/>
                  <a:pt x="3187066" y="2153693"/>
                  <a:pt x="3180398" y="2158456"/>
                </a:cubicBezTo>
                <a:cubicBezTo>
                  <a:pt x="3180398" y="2157503"/>
                  <a:pt x="3184208" y="2154646"/>
                  <a:pt x="3189924" y="2149883"/>
                </a:cubicBezTo>
                <a:cubicBezTo>
                  <a:pt x="3195638" y="2145121"/>
                  <a:pt x="3205164" y="2139406"/>
                  <a:pt x="3214688" y="2130833"/>
                </a:cubicBezTo>
                <a:cubicBezTo>
                  <a:pt x="3219450" y="2126071"/>
                  <a:pt x="3224212" y="2122261"/>
                  <a:pt x="3229928" y="2117498"/>
                </a:cubicBezTo>
                <a:cubicBezTo>
                  <a:pt x="3234692" y="2112736"/>
                  <a:pt x="3241358" y="2108926"/>
                  <a:pt x="3246120" y="2103211"/>
                </a:cubicBezTo>
                <a:cubicBezTo>
                  <a:pt x="3251836" y="2098448"/>
                  <a:pt x="3256598" y="2092733"/>
                  <a:pt x="3262312" y="2087971"/>
                </a:cubicBezTo>
                <a:cubicBezTo>
                  <a:pt x="3268028" y="2083208"/>
                  <a:pt x="3272792" y="2078446"/>
                  <a:pt x="3277552" y="2072731"/>
                </a:cubicBezTo>
                <a:cubicBezTo>
                  <a:pt x="3287078" y="2062253"/>
                  <a:pt x="3295650" y="2052728"/>
                  <a:pt x="3302318" y="2044156"/>
                </a:cubicBezTo>
                <a:cubicBezTo>
                  <a:pt x="3308984" y="2035583"/>
                  <a:pt x="3313748" y="2028915"/>
                  <a:pt x="3315652" y="2025106"/>
                </a:cubicBezTo>
                <a:cubicBezTo>
                  <a:pt x="3320416" y="2017486"/>
                  <a:pt x="3315652" y="2022248"/>
                  <a:pt x="3293744" y="2046061"/>
                </a:cubicBezTo>
                <a:cubicBezTo>
                  <a:pt x="3280410" y="2060348"/>
                  <a:pt x="3268980" y="2073683"/>
                  <a:pt x="3256598" y="2085113"/>
                </a:cubicBezTo>
                <a:cubicBezTo>
                  <a:pt x="3250884" y="2090828"/>
                  <a:pt x="3245168" y="2096543"/>
                  <a:pt x="3239452" y="2102258"/>
                </a:cubicBezTo>
                <a:cubicBezTo>
                  <a:pt x="3233738" y="2107021"/>
                  <a:pt x="3228024" y="2111783"/>
                  <a:pt x="3222308" y="2116546"/>
                </a:cubicBezTo>
                <a:cubicBezTo>
                  <a:pt x="3211830" y="2126071"/>
                  <a:pt x="3201352" y="2134643"/>
                  <a:pt x="3190876" y="2142263"/>
                </a:cubicBezTo>
                <a:cubicBezTo>
                  <a:pt x="3180398" y="2149883"/>
                  <a:pt x="3170872" y="2157503"/>
                  <a:pt x="3160396" y="2164171"/>
                </a:cubicBezTo>
                <a:cubicBezTo>
                  <a:pt x="3119438" y="2190841"/>
                  <a:pt x="3075624" y="2212748"/>
                  <a:pt x="3008948" y="2225131"/>
                </a:cubicBezTo>
                <a:cubicBezTo>
                  <a:pt x="3022284" y="2221321"/>
                  <a:pt x="3036570" y="2215606"/>
                  <a:pt x="3052764" y="2210843"/>
                </a:cubicBezTo>
                <a:cubicBezTo>
                  <a:pt x="3061336" y="2207986"/>
                  <a:pt x="3068956" y="2204176"/>
                  <a:pt x="3077528" y="2201318"/>
                </a:cubicBezTo>
                <a:cubicBezTo>
                  <a:pt x="3081338" y="2199413"/>
                  <a:pt x="3086100" y="2198461"/>
                  <a:pt x="3089910" y="2196556"/>
                </a:cubicBezTo>
                <a:cubicBezTo>
                  <a:pt x="3093720" y="2194651"/>
                  <a:pt x="3098484" y="2192746"/>
                  <a:pt x="3102292" y="2190841"/>
                </a:cubicBezTo>
                <a:cubicBezTo>
                  <a:pt x="3135630" y="2175601"/>
                  <a:pt x="3168968" y="2154646"/>
                  <a:pt x="3195638" y="2132738"/>
                </a:cubicBezTo>
                <a:lnTo>
                  <a:pt x="3171824" y="2147978"/>
                </a:lnTo>
                <a:lnTo>
                  <a:pt x="3160396" y="2155598"/>
                </a:lnTo>
                <a:lnTo>
                  <a:pt x="3148012" y="2162266"/>
                </a:lnTo>
                <a:lnTo>
                  <a:pt x="3123248" y="2174648"/>
                </a:lnTo>
                <a:cubicBezTo>
                  <a:pt x="3114676" y="2179411"/>
                  <a:pt x="3106104" y="2182268"/>
                  <a:pt x="3097530" y="2186078"/>
                </a:cubicBezTo>
                <a:lnTo>
                  <a:pt x="3027762" y="2214702"/>
                </a:lnTo>
                <a:lnTo>
                  <a:pt x="2965252" y="2227512"/>
                </a:lnTo>
                <a:cubicBezTo>
                  <a:pt x="2947036" y="2230608"/>
                  <a:pt x="2931320" y="2232751"/>
                  <a:pt x="2917508" y="2234656"/>
                </a:cubicBezTo>
                <a:cubicBezTo>
                  <a:pt x="2889884" y="2238466"/>
                  <a:pt x="2868930" y="2241323"/>
                  <a:pt x="2847976" y="2244181"/>
                </a:cubicBezTo>
                <a:cubicBezTo>
                  <a:pt x="2807018" y="2249896"/>
                  <a:pt x="2767966" y="2254658"/>
                  <a:pt x="2685098" y="2258468"/>
                </a:cubicBezTo>
                <a:cubicBezTo>
                  <a:pt x="2781300" y="2260373"/>
                  <a:pt x="2663192" y="2269898"/>
                  <a:pt x="2735580" y="2270851"/>
                </a:cubicBezTo>
                <a:cubicBezTo>
                  <a:pt x="2679384" y="2272756"/>
                  <a:pt x="2632710" y="2273708"/>
                  <a:pt x="2599372" y="2275613"/>
                </a:cubicBezTo>
                <a:cubicBezTo>
                  <a:pt x="2566036" y="2276566"/>
                  <a:pt x="2546984" y="2278471"/>
                  <a:pt x="2546032" y="2274661"/>
                </a:cubicBezTo>
                <a:cubicBezTo>
                  <a:pt x="2594610" y="2267041"/>
                  <a:pt x="2621280" y="2266088"/>
                  <a:pt x="2634616" y="2264183"/>
                </a:cubicBezTo>
                <a:cubicBezTo>
                  <a:pt x="2648904" y="2262278"/>
                  <a:pt x="2649856" y="2261326"/>
                  <a:pt x="2649856" y="2260373"/>
                </a:cubicBezTo>
                <a:cubicBezTo>
                  <a:pt x="2650808" y="2258468"/>
                  <a:pt x="2648904" y="2255611"/>
                  <a:pt x="2745104" y="2249896"/>
                </a:cubicBezTo>
                <a:cubicBezTo>
                  <a:pt x="2713672" y="2247991"/>
                  <a:pt x="2790824" y="2238466"/>
                  <a:pt x="2676524" y="2241323"/>
                </a:cubicBezTo>
                <a:cubicBezTo>
                  <a:pt x="2612708" y="2246086"/>
                  <a:pt x="2622232" y="2247991"/>
                  <a:pt x="2631758" y="2247991"/>
                </a:cubicBezTo>
                <a:cubicBezTo>
                  <a:pt x="2641284" y="2248943"/>
                  <a:pt x="2650808" y="2247991"/>
                  <a:pt x="2587944" y="2253706"/>
                </a:cubicBezTo>
                <a:cubicBezTo>
                  <a:pt x="2581276" y="2253706"/>
                  <a:pt x="2572704" y="2253706"/>
                  <a:pt x="2577466" y="2252753"/>
                </a:cubicBezTo>
                <a:cubicBezTo>
                  <a:pt x="2548892" y="2257516"/>
                  <a:pt x="2531744" y="2259421"/>
                  <a:pt x="2513648" y="2261326"/>
                </a:cubicBezTo>
                <a:cubicBezTo>
                  <a:pt x="2495550" y="2263231"/>
                  <a:pt x="2476500" y="2267993"/>
                  <a:pt x="2442210" y="2275613"/>
                </a:cubicBezTo>
                <a:lnTo>
                  <a:pt x="2458404" y="2270851"/>
                </a:lnTo>
                <a:cubicBezTo>
                  <a:pt x="2436496" y="2273708"/>
                  <a:pt x="2420304" y="2277518"/>
                  <a:pt x="2406968" y="2281328"/>
                </a:cubicBezTo>
                <a:cubicBezTo>
                  <a:pt x="2393632" y="2285138"/>
                  <a:pt x="2382204" y="2287996"/>
                  <a:pt x="2371724" y="2291806"/>
                </a:cubicBezTo>
                <a:cubicBezTo>
                  <a:pt x="2361248" y="2295616"/>
                  <a:pt x="2350770" y="2299426"/>
                  <a:pt x="2339340" y="2303236"/>
                </a:cubicBezTo>
                <a:cubicBezTo>
                  <a:pt x="2326958" y="2307046"/>
                  <a:pt x="2312670" y="2310856"/>
                  <a:pt x="2295524" y="2316571"/>
                </a:cubicBezTo>
                <a:cubicBezTo>
                  <a:pt x="2309812" y="2313713"/>
                  <a:pt x="2298384" y="2318476"/>
                  <a:pt x="2278380" y="2327048"/>
                </a:cubicBezTo>
                <a:cubicBezTo>
                  <a:pt x="2268856" y="2330858"/>
                  <a:pt x="2256472" y="2335621"/>
                  <a:pt x="2244090" y="2341336"/>
                </a:cubicBezTo>
                <a:cubicBezTo>
                  <a:pt x="2231708" y="2347051"/>
                  <a:pt x="2220278" y="2352766"/>
                  <a:pt x="2209800" y="2358481"/>
                </a:cubicBezTo>
                <a:cubicBezTo>
                  <a:pt x="2227898" y="2350861"/>
                  <a:pt x="2242184" y="2344193"/>
                  <a:pt x="2258378" y="2339431"/>
                </a:cubicBezTo>
                <a:cubicBezTo>
                  <a:pt x="2273618" y="2334668"/>
                  <a:pt x="2289810" y="2329906"/>
                  <a:pt x="2307908" y="2324191"/>
                </a:cubicBezTo>
                <a:cubicBezTo>
                  <a:pt x="2326004" y="2319428"/>
                  <a:pt x="2346008" y="2314666"/>
                  <a:pt x="2370772" y="2307046"/>
                </a:cubicBezTo>
                <a:cubicBezTo>
                  <a:pt x="2383156" y="2304188"/>
                  <a:pt x="2397444" y="2301331"/>
                  <a:pt x="2411730" y="2297521"/>
                </a:cubicBezTo>
                <a:cubicBezTo>
                  <a:pt x="2426018" y="2294663"/>
                  <a:pt x="2442210" y="2289901"/>
                  <a:pt x="2460308" y="2287043"/>
                </a:cubicBezTo>
                <a:cubicBezTo>
                  <a:pt x="2467928" y="2284186"/>
                  <a:pt x="2469832" y="2282281"/>
                  <a:pt x="2476500" y="2279423"/>
                </a:cubicBezTo>
                <a:cubicBezTo>
                  <a:pt x="2479358" y="2278471"/>
                  <a:pt x="2484120" y="2276566"/>
                  <a:pt x="2491740" y="2274661"/>
                </a:cubicBezTo>
                <a:cubicBezTo>
                  <a:pt x="2495550" y="2273708"/>
                  <a:pt x="2499360" y="2272756"/>
                  <a:pt x="2505076" y="2271803"/>
                </a:cubicBezTo>
                <a:cubicBezTo>
                  <a:pt x="2510792" y="2270851"/>
                  <a:pt x="2516504" y="2269898"/>
                  <a:pt x="2524124" y="2268946"/>
                </a:cubicBezTo>
                <a:cubicBezTo>
                  <a:pt x="2516504" y="2269898"/>
                  <a:pt x="2507932" y="2269898"/>
                  <a:pt x="2500312" y="2271803"/>
                </a:cubicBezTo>
                <a:lnTo>
                  <a:pt x="2476500" y="2276566"/>
                </a:lnTo>
                <a:cubicBezTo>
                  <a:pt x="2461260" y="2279423"/>
                  <a:pt x="2445068" y="2282281"/>
                  <a:pt x="2429828" y="2286091"/>
                </a:cubicBezTo>
                <a:cubicBezTo>
                  <a:pt x="2448878" y="2280376"/>
                  <a:pt x="2465070" y="2277518"/>
                  <a:pt x="2483168" y="2272756"/>
                </a:cubicBezTo>
                <a:cubicBezTo>
                  <a:pt x="2490788" y="2270851"/>
                  <a:pt x="2498408" y="2269898"/>
                  <a:pt x="2506028" y="2268946"/>
                </a:cubicBezTo>
                <a:lnTo>
                  <a:pt x="2528888" y="2267041"/>
                </a:lnTo>
                <a:cubicBezTo>
                  <a:pt x="2544128" y="2265136"/>
                  <a:pt x="2559368" y="2263231"/>
                  <a:pt x="2574608" y="2262278"/>
                </a:cubicBezTo>
                <a:cubicBezTo>
                  <a:pt x="2516504" y="2270851"/>
                  <a:pt x="2501266" y="2273708"/>
                  <a:pt x="2494598" y="2277518"/>
                </a:cubicBezTo>
                <a:cubicBezTo>
                  <a:pt x="2487930" y="2280376"/>
                  <a:pt x="2488884" y="2282281"/>
                  <a:pt x="2465070" y="2288948"/>
                </a:cubicBezTo>
                <a:cubicBezTo>
                  <a:pt x="2438400" y="2292758"/>
                  <a:pt x="2420304" y="2298473"/>
                  <a:pt x="2406968" y="2301331"/>
                </a:cubicBezTo>
                <a:cubicBezTo>
                  <a:pt x="2392680" y="2304188"/>
                  <a:pt x="2384108" y="2307046"/>
                  <a:pt x="2375536" y="2308951"/>
                </a:cubicBezTo>
                <a:cubicBezTo>
                  <a:pt x="2359344" y="2314666"/>
                  <a:pt x="2347912" y="2318476"/>
                  <a:pt x="2316480" y="2328001"/>
                </a:cubicBezTo>
                <a:cubicBezTo>
                  <a:pt x="2317432" y="2325143"/>
                  <a:pt x="2306004" y="2328001"/>
                  <a:pt x="2286000" y="2334668"/>
                </a:cubicBezTo>
                <a:cubicBezTo>
                  <a:pt x="2276476" y="2337526"/>
                  <a:pt x="2264092" y="2341336"/>
                  <a:pt x="2250758" y="2346098"/>
                </a:cubicBezTo>
                <a:cubicBezTo>
                  <a:pt x="2237424" y="2350861"/>
                  <a:pt x="2222184" y="2356576"/>
                  <a:pt x="2206944" y="2363243"/>
                </a:cubicBezTo>
                <a:cubicBezTo>
                  <a:pt x="2144078" y="2389913"/>
                  <a:pt x="2070736" y="2429918"/>
                  <a:pt x="2019300" y="2464208"/>
                </a:cubicBezTo>
                <a:cubicBezTo>
                  <a:pt x="2035492" y="2453731"/>
                  <a:pt x="2055496" y="2440396"/>
                  <a:pt x="2066924" y="2432776"/>
                </a:cubicBezTo>
                <a:cubicBezTo>
                  <a:pt x="2104072" y="2408011"/>
                  <a:pt x="2090738" y="2414678"/>
                  <a:pt x="2066924" y="2428013"/>
                </a:cubicBezTo>
                <a:cubicBezTo>
                  <a:pt x="2044064" y="2442301"/>
                  <a:pt x="2011680" y="2463256"/>
                  <a:pt x="2009776" y="2463256"/>
                </a:cubicBezTo>
                <a:lnTo>
                  <a:pt x="1965008" y="2500403"/>
                </a:lnTo>
                <a:cubicBezTo>
                  <a:pt x="1972628" y="2493736"/>
                  <a:pt x="1977390" y="2488973"/>
                  <a:pt x="1959292" y="2502308"/>
                </a:cubicBezTo>
                <a:cubicBezTo>
                  <a:pt x="1942148" y="2516596"/>
                  <a:pt x="1929764" y="2527073"/>
                  <a:pt x="1920240" y="2536598"/>
                </a:cubicBezTo>
                <a:cubicBezTo>
                  <a:pt x="1915478" y="2541361"/>
                  <a:pt x="1910716" y="2545171"/>
                  <a:pt x="1906904" y="2548981"/>
                </a:cubicBezTo>
                <a:cubicBezTo>
                  <a:pt x="1903096" y="2553743"/>
                  <a:pt x="1900238" y="2557553"/>
                  <a:pt x="1896428" y="2561363"/>
                </a:cubicBezTo>
                <a:cubicBezTo>
                  <a:pt x="1889760" y="2568983"/>
                  <a:pt x="1883092" y="2576603"/>
                  <a:pt x="1873568" y="2586128"/>
                </a:cubicBezTo>
                <a:cubicBezTo>
                  <a:pt x="1868804" y="2590891"/>
                  <a:pt x="1864044" y="2595653"/>
                  <a:pt x="1858328" y="2602321"/>
                </a:cubicBezTo>
                <a:cubicBezTo>
                  <a:pt x="1852612" y="2608988"/>
                  <a:pt x="1846898" y="2615656"/>
                  <a:pt x="1839278" y="2624228"/>
                </a:cubicBezTo>
                <a:cubicBezTo>
                  <a:pt x="1832610" y="2627086"/>
                  <a:pt x="1880236" y="2568983"/>
                  <a:pt x="1841184" y="2608036"/>
                </a:cubicBezTo>
                <a:cubicBezTo>
                  <a:pt x="1837372" y="2610893"/>
                  <a:pt x="1831658" y="2615656"/>
                  <a:pt x="1824038" y="2622323"/>
                </a:cubicBezTo>
                <a:cubicBezTo>
                  <a:pt x="1816418" y="2628991"/>
                  <a:pt x="1805940" y="2637563"/>
                  <a:pt x="1795464" y="2649946"/>
                </a:cubicBezTo>
                <a:cubicBezTo>
                  <a:pt x="1784984" y="2662328"/>
                  <a:pt x="1771650" y="2675663"/>
                  <a:pt x="1757364" y="2693761"/>
                </a:cubicBezTo>
                <a:cubicBezTo>
                  <a:pt x="1750696" y="2703286"/>
                  <a:pt x="1743076" y="2712811"/>
                  <a:pt x="1735456" y="2723288"/>
                </a:cubicBezTo>
                <a:cubicBezTo>
                  <a:pt x="1727836" y="2733766"/>
                  <a:pt x="1720216" y="2744243"/>
                  <a:pt x="1712596" y="2757578"/>
                </a:cubicBezTo>
                <a:cubicBezTo>
                  <a:pt x="1710690" y="2761388"/>
                  <a:pt x="1705928" y="2769961"/>
                  <a:pt x="1699260" y="2781391"/>
                </a:cubicBezTo>
                <a:cubicBezTo>
                  <a:pt x="1695450" y="2787106"/>
                  <a:pt x="1691640" y="2793773"/>
                  <a:pt x="1687830" y="2800441"/>
                </a:cubicBezTo>
                <a:cubicBezTo>
                  <a:pt x="1684020" y="2808061"/>
                  <a:pt x="1679258" y="2815681"/>
                  <a:pt x="1675448" y="2823301"/>
                </a:cubicBezTo>
                <a:cubicBezTo>
                  <a:pt x="1677352" y="2818538"/>
                  <a:pt x="1680210" y="2812823"/>
                  <a:pt x="1681164" y="2810918"/>
                </a:cubicBezTo>
                <a:lnTo>
                  <a:pt x="1660208" y="2844256"/>
                </a:lnTo>
                <a:cubicBezTo>
                  <a:pt x="1653540" y="2855686"/>
                  <a:pt x="1645920" y="2867116"/>
                  <a:pt x="1640204" y="2878546"/>
                </a:cubicBezTo>
                <a:lnTo>
                  <a:pt x="1644968" y="2867116"/>
                </a:lnTo>
                <a:cubicBezTo>
                  <a:pt x="1646872" y="2863306"/>
                  <a:pt x="1648778" y="2859496"/>
                  <a:pt x="1650684" y="2855686"/>
                </a:cubicBezTo>
                <a:cubicBezTo>
                  <a:pt x="1654492" y="2848066"/>
                  <a:pt x="1658304" y="2840446"/>
                  <a:pt x="1662112" y="2832826"/>
                </a:cubicBezTo>
                <a:lnTo>
                  <a:pt x="1674496" y="2810918"/>
                </a:lnTo>
                <a:lnTo>
                  <a:pt x="1681164" y="2799488"/>
                </a:lnTo>
                <a:lnTo>
                  <a:pt x="1687830" y="2789011"/>
                </a:lnTo>
                <a:cubicBezTo>
                  <a:pt x="1697356" y="2774723"/>
                  <a:pt x="1706880" y="2760436"/>
                  <a:pt x="1715452" y="2746148"/>
                </a:cubicBezTo>
                <a:cubicBezTo>
                  <a:pt x="1724024" y="2732813"/>
                  <a:pt x="1734504" y="2718526"/>
                  <a:pt x="1743076" y="2704238"/>
                </a:cubicBezTo>
                <a:lnTo>
                  <a:pt x="1742124" y="2696618"/>
                </a:lnTo>
                <a:cubicBezTo>
                  <a:pt x="1749744" y="2686141"/>
                  <a:pt x="1758316" y="2674711"/>
                  <a:pt x="1767840" y="2663281"/>
                </a:cubicBezTo>
                <a:cubicBezTo>
                  <a:pt x="1777364" y="2651851"/>
                  <a:pt x="1786890" y="2640421"/>
                  <a:pt x="1795464" y="2628991"/>
                </a:cubicBezTo>
                <a:cubicBezTo>
                  <a:pt x="1814512" y="2608036"/>
                  <a:pt x="1831658" y="2587081"/>
                  <a:pt x="1842136" y="2574698"/>
                </a:cubicBezTo>
                <a:cubicBezTo>
                  <a:pt x="1827848" y="2588986"/>
                  <a:pt x="1816418" y="2601368"/>
                  <a:pt x="1806892" y="2611846"/>
                </a:cubicBezTo>
                <a:cubicBezTo>
                  <a:pt x="1801178" y="2617561"/>
                  <a:pt x="1797368" y="2622323"/>
                  <a:pt x="1792604" y="2627086"/>
                </a:cubicBezTo>
                <a:cubicBezTo>
                  <a:pt x="1787844" y="2631848"/>
                  <a:pt x="1784032" y="2637563"/>
                  <a:pt x="1780224" y="2642326"/>
                </a:cubicBezTo>
                <a:cubicBezTo>
                  <a:pt x="1772604" y="2651851"/>
                  <a:pt x="1764030" y="2662328"/>
                  <a:pt x="1754504" y="2674711"/>
                </a:cubicBezTo>
                <a:cubicBezTo>
                  <a:pt x="1749744" y="2680426"/>
                  <a:pt x="1744980" y="2687093"/>
                  <a:pt x="1739264" y="2694713"/>
                </a:cubicBezTo>
                <a:cubicBezTo>
                  <a:pt x="1733550" y="2702333"/>
                  <a:pt x="1727836" y="2709953"/>
                  <a:pt x="1721168" y="2719478"/>
                </a:cubicBezTo>
                <a:cubicBezTo>
                  <a:pt x="1716404" y="2723288"/>
                  <a:pt x="1722120" y="2712811"/>
                  <a:pt x="1730692" y="2699476"/>
                </a:cubicBezTo>
                <a:cubicBezTo>
                  <a:pt x="1734504" y="2692808"/>
                  <a:pt x="1739264" y="2685188"/>
                  <a:pt x="1743076" y="2679473"/>
                </a:cubicBezTo>
                <a:cubicBezTo>
                  <a:pt x="1747838" y="2673758"/>
                  <a:pt x="1751648" y="2668996"/>
                  <a:pt x="1752600" y="2667091"/>
                </a:cubicBezTo>
                <a:lnTo>
                  <a:pt x="1745932" y="2679473"/>
                </a:lnTo>
                <a:cubicBezTo>
                  <a:pt x="1764030" y="2659471"/>
                  <a:pt x="1779270" y="2641373"/>
                  <a:pt x="1793558" y="2624228"/>
                </a:cubicBezTo>
                <a:cubicBezTo>
                  <a:pt x="1807844" y="2608036"/>
                  <a:pt x="1822132" y="2591843"/>
                  <a:pt x="1836420" y="2575651"/>
                </a:cubicBezTo>
                <a:cubicBezTo>
                  <a:pt x="1851660" y="2559458"/>
                  <a:pt x="1867852" y="2543266"/>
                  <a:pt x="1885950" y="2525168"/>
                </a:cubicBezTo>
                <a:cubicBezTo>
                  <a:pt x="1895476" y="2517548"/>
                  <a:pt x="1905952" y="2508023"/>
                  <a:pt x="1916430" y="2498498"/>
                </a:cubicBezTo>
                <a:cubicBezTo>
                  <a:pt x="1922144" y="2493736"/>
                  <a:pt x="1927860" y="2488021"/>
                  <a:pt x="1933576" y="2483258"/>
                </a:cubicBezTo>
                <a:cubicBezTo>
                  <a:pt x="1939290" y="2478496"/>
                  <a:pt x="1945958" y="2473733"/>
                  <a:pt x="1952624" y="2468971"/>
                </a:cubicBezTo>
                <a:cubicBezTo>
                  <a:pt x="1968818" y="2456588"/>
                  <a:pt x="1959292" y="2464208"/>
                  <a:pt x="1956436" y="2468018"/>
                </a:cubicBezTo>
                <a:cubicBezTo>
                  <a:pt x="1966912" y="2459446"/>
                  <a:pt x="1977390" y="2450873"/>
                  <a:pt x="1987868" y="2442301"/>
                </a:cubicBezTo>
                <a:cubicBezTo>
                  <a:pt x="1998344" y="2434681"/>
                  <a:pt x="2009776" y="2427061"/>
                  <a:pt x="2021204" y="2419441"/>
                </a:cubicBezTo>
                <a:cubicBezTo>
                  <a:pt x="2043112" y="2403248"/>
                  <a:pt x="2066924" y="2389913"/>
                  <a:pt x="2089784" y="2376578"/>
                </a:cubicBezTo>
                <a:cubicBezTo>
                  <a:pt x="2095500" y="2372768"/>
                  <a:pt x="2101216" y="2368958"/>
                  <a:pt x="2106930" y="2366101"/>
                </a:cubicBezTo>
                <a:lnTo>
                  <a:pt x="2125028" y="2356576"/>
                </a:lnTo>
                <a:cubicBezTo>
                  <a:pt x="2136458" y="2349908"/>
                  <a:pt x="2148840" y="2344193"/>
                  <a:pt x="2160270" y="2337526"/>
                </a:cubicBezTo>
                <a:cubicBezTo>
                  <a:pt x="2172652" y="2331811"/>
                  <a:pt x="2184084" y="2326096"/>
                  <a:pt x="2196464" y="2320381"/>
                </a:cubicBezTo>
                <a:cubicBezTo>
                  <a:pt x="2208848" y="2314666"/>
                  <a:pt x="2220278" y="2307998"/>
                  <a:pt x="2232660" y="2302283"/>
                </a:cubicBezTo>
                <a:cubicBezTo>
                  <a:pt x="2222184" y="2307046"/>
                  <a:pt x="2212658" y="2312761"/>
                  <a:pt x="2202180" y="2318476"/>
                </a:cubicBezTo>
                <a:cubicBezTo>
                  <a:pt x="2210752" y="2314666"/>
                  <a:pt x="2220278" y="2309903"/>
                  <a:pt x="2229804" y="2305141"/>
                </a:cubicBezTo>
                <a:cubicBezTo>
                  <a:pt x="2240280" y="2301331"/>
                  <a:pt x="2251710" y="2296568"/>
                  <a:pt x="2263140" y="2291806"/>
                </a:cubicBezTo>
                <a:cubicBezTo>
                  <a:pt x="2275524" y="2287043"/>
                  <a:pt x="2287904" y="2281328"/>
                  <a:pt x="2301240" y="2276566"/>
                </a:cubicBezTo>
                <a:cubicBezTo>
                  <a:pt x="2315528" y="2271803"/>
                  <a:pt x="2329816" y="2266088"/>
                  <a:pt x="2344104" y="2261326"/>
                </a:cubicBezTo>
                <a:cubicBezTo>
                  <a:pt x="2403158" y="2242276"/>
                  <a:pt x="2471738" y="2223226"/>
                  <a:pt x="2543176" y="2214653"/>
                </a:cubicBezTo>
                <a:lnTo>
                  <a:pt x="2544128" y="2212748"/>
                </a:lnTo>
                <a:cubicBezTo>
                  <a:pt x="2535556" y="2212748"/>
                  <a:pt x="2545080" y="2211796"/>
                  <a:pt x="2560320" y="2209891"/>
                </a:cubicBezTo>
                <a:cubicBezTo>
                  <a:pt x="2574608" y="2208938"/>
                  <a:pt x="2595564" y="2207033"/>
                  <a:pt x="2609850" y="2207033"/>
                </a:cubicBezTo>
                <a:cubicBezTo>
                  <a:pt x="2680336" y="2200366"/>
                  <a:pt x="2748916" y="2198461"/>
                  <a:pt x="2804160" y="2193698"/>
                </a:cubicBezTo>
                <a:cubicBezTo>
                  <a:pt x="2786064" y="2193698"/>
                  <a:pt x="2763204" y="2193698"/>
                  <a:pt x="2737484" y="2193698"/>
                </a:cubicBezTo>
                <a:cubicBezTo>
                  <a:pt x="2727008" y="2194651"/>
                  <a:pt x="2688908" y="2195603"/>
                  <a:pt x="2655570" y="2197508"/>
                </a:cubicBezTo>
                <a:cubicBezTo>
                  <a:pt x="2622232" y="2199413"/>
                  <a:pt x="2593658" y="2202271"/>
                  <a:pt x="2603184" y="2204176"/>
                </a:cubicBezTo>
                <a:cubicBezTo>
                  <a:pt x="2587944" y="2204176"/>
                  <a:pt x="2569844" y="2205128"/>
                  <a:pt x="2551748" y="2207033"/>
                </a:cubicBezTo>
                <a:cubicBezTo>
                  <a:pt x="2533650" y="2209891"/>
                  <a:pt x="2514600" y="2211796"/>
                  <a:pt x="2495550" y="2214653"/>
                </a:cubicBezTo>
                <a:cubicBezTo>
                  <a:pt x="2477452" y="2218463"/>
                  <a:pt x="2459356" y="2222273"/>
                  <a:pt x="2443164" y="2225131"/>
                </a:cubicBezTo>
                <a:cubicBezTo>
                  <a:pt x="2434590" y="2227036"/>
                  <a:pt x="2426970" y="2228941"/>
                  <a:pt x="2420304" y="2229893"/>
                </a:cubicBezTo>
                <a:cubicBezTo>
                  <a:pt x="2412684" y="2230846"/>
                  <a:pt x="2406968" y="2232751"/>
                  <a:pt x="2401252" y="2233703"/>
                </a:cubicBezTo>
                <a:cubicBezTo>
                  <a:pt x="2481264" y="2218463"/>
                  <a:pt x="2346960" y="2250848"/>
                  <a:pt x="2334578" y="2259421"/>
                </a:cubicBezTo>
                <a:cubicBezTo>
                  <a:pt x="2327910" y="2260373"/>
                  <a:pt x="2316480" y="2263231"/>
                  <a:pt x="2305050" y="2267041"/>
                </a:cubicBezTo>
                <a:cubicBezTo>
                  <a:pt x="2299336" y="2268946"/>
                  <a:pt x="2293620" y="2270851"/>
                  <a:pt x="2286952" y="2272756"/>
                </a:cubicBezTo>
                <a:cubicBezTo>
                  <a:pt x="2281238" y="2274661"/>
                  <a:pt x="2274570" y="2277518"/>
                  <a:pt x="2268856" y="2279423"/>
                </a:cubicBezTo>
                <a:cubicBezTo>
                  <a:pt x="2250998" y="2286567"/>
                  <a:pt x="2235816" y="2292104"/>
                  <a:pt x="2230950" y="2292818"/>
                </a:cubicBezTo>
                <a:lnTo>
                  <a:pt x="2230092" y="2292061"/>
                </a:lnTo>
                <a:lnTo>
                  <a:pt x="2246948" y="2286091"/>
                </a:lnTo>
                <a:cubicBezTo>
                  <a:pt x="2254568" y="2283233"/>
                  <a:pt x="2263140" y="2280376"/>
                  <a:pt x="2272664" y="2276566"/>
                </a:cubicBezTo>
                <a:cubicBezTo>
                  <a:pt x="2282190" y="2272756"/>
                  <a:pt x="2290764" y="2268946"/>
                  <a:pt x="2299336" y="2266088"/>
                </a:cubicBezTo>
                <a:cubicBezTo>
                  <a:pt x="2319338" y="2258468"/>
                  <a:pt x="2319338" y="2257516"/>
                  <a:pt x="2310764" y="2259421"/>
                </a:cubicBezTo>
                <a:cubicBezTo>
                  <a:pt x="2302192" y="2261326"/>
                  <a:pt x="2284096" y="2266088"/>
                  <a:pt x="2266950" y="2272756"/>
                </a:cubicBezTo>
                <a:cubicBezTo>
                  <a:pt x="2249806" y="2278947"/>
                  <a:pt x="2233136" y="2284900"/>
                  <a:pt x="2226946" y="2286686"/>
                </a:cubicBezTo>
                <a:lnTo>
                  <a:pt x="2226786" y="2285850"/>
                </a:lnTo>
                <a:lnTo>
                  <a:pt x="2249804" y="2275613"/>
                </a:lnTo>
                <a:cubicBezTo>
                  <a:pt x="2237422" y="2280852"/>
                  <a:pt x="2230160" y="2284067"/>
                  <a:pt x="2226766" y="2285748"/>
                </a:cubicBezTo>
                <a:lnTo>
                  <a:pt x="2226786" y="2285850"/>
                </a:lnTo>
                <a:lnTo>
                  <a:pt x="2150746" y="2319666"/>
                </a:lnTo>
                <a:cubicBezTo>
                  <a:pt x="2116694" y="2336573"/>
                  <a:pt x="2082166" y="2355623"/>
                  <a:pt x="2048828" y="2376578"/>
                </a:cubicBezTo>
                <a:cubicBezTo>
                  <a:pt x="1982152" y="2418488"/>
                  <a:pt x="1919288" y="2468018"/>
                  <a:pt x="1868804" y="2515643"/>
                </a:cubicBezTo>
                <a:cubicBezTo>
                  <a:pt x="1884998" y="2502308"/>
                  <a:pt x="1902144" y="2488021"/>
                  <a:pt x="1919288" y="2474686"/>
                </a:cubicBezTo>
                <a:cubicBezTo>
                  <a:pt x="1908810" y="2483258"/>
                  <a:pt x="1897380" y="2493736"/>
                  <a:pt x="1884044" y="2504213"/>
                </a:cubicBezTo>
                <a:cubicBezTo>
                  <a:pt x="1879284" y="2508023"/>
                  <a:pt x="1875472" y="2511833"/>
                  <a:pt x="1870710" y="2515643"/>
                </a:cubicBezTo>
                <a:cubicBezTo>
                  <a:pt x="1866900" y="2519453"/>
                  <a:pt x="1862138" y="2524216"/>
                  <a:pt x="1858328" y="2528026"/>
                </a:cubicBezTo>
                <a:cubicBezTo>
                  <a:pt x="1849756" y="2535646"/>
                  <a:pt x="1841184" y="2544218"/>
                  <a:pt x="1832610" y="2551838"/>
                </a:cubicBezTo>
                <a:cubicBezTo>
                  <a:pt x="1827848" y="2555648"/>
                  <a:pt x="1824038" y="2559458"/>
                  <a:pt x="1820228" y="2563268"/>
                </a:cubicBezTo>
                <a:cubicBezTo>
                  <a:pt x="1816418" y="2567078"/>
                  <a:pt x="1813560" y="2570888"/>
                  <a:pt x="1809750" y="2574698"/>
                </a:cubicBezTo>
                <a:cubicBezTo>
                  <a:pt x="1803084" y="2582318"/>
                  <a:pt x="1796416" y="2588986"/>
                  <a:pt x="1790700" y="2594701"/>
                </a:cubicBezTo>
                <a:cubicBezTo>
                  <a:pt x="1779270" y="2607083"/>
                  <a:pt x="1771650" y="2614703"/>
                  <a:pt x="1769744" y="2616608"/>
                </a:cubicBezTo>
                <a:cubicBezTo>
                  <a:pt x="1784984" y="2599463"/>
                  <a:pt x="1802130" y="2581366"/>
                  <a:pt x="1820228" y="2561363"/>
                </a:cubicBezTo>
                <a:cubicBezTo>
                  <a:pt x="1829752" y="2551838"/>
                  <a:pt x="1839278" y="2542313"/>
                  <a:pt x="1849756" y="2532788"/>
                </a:cubicBezTo>
                <a:cubicBezTo>
                  <a:pt x="1860232" y="2523263"/>
                  <a:pt x="1869758" y="2512786"/>
                  <a:pt x="1881188" y="2503261"/>
                </a:cubicBezTo>
                <a:cubicBezTo>
                  <a:pt x="1881188" y="2502308"/>
                  <a:pt x="1873568" y="2507071"/>
                  <a:pt x="1864044" y="2515643"/>
                </a:cubicBezTo>
                <a:cubicBezTo>
                  <a:pt x="1853564" y="2524216"/>
                  <a:pt x="1841184" y="2537551"/>
                  <a:pt x="1827848" y="2549933"/>
                </a:cubicBezTo>
                <a:cubicBezTo>
                  <a:pt x="1824990" y="2552791"/>
                  <a:pt x="1821180" y="2556601"/>
                  <a:pt x="1818324" y="2559458"/>
                </a:cubicBezTo>
                <a:cubicBezTo>
                  <a:pt x="1814512" y="2562316"/>
                  <a:pt x="1811656" y="2566126"/>
                  <a:pt x="1808798" y="2568983"/>
                </a:cubicBezTo>
                <a:cubicBezTo>
                  <a:pt x="1803084" y="2575651"/>
                  <a:pt x="1797368" y="2581366"/>
                  <a:pt x="1792604" y="2587081"/>
                </a:cubicBezTo>
                <a:cubicBezTo>
                  <a:pt x="1782128" y="2598511"/>
                  <a:pt x="1775460" y="2605178"/>
                  <a:pt x="1773556" y="2606131"/>
                </a:cubicBezTo>
                <a:cubicBezTo>
                  <a:pt x="1764984" y="2617561"/>
                  <a:pt x="1756410" y="2628991"/>
                  <a:pt x="1747838" y="2640421"/>
                </a:cubicBezTo>
                <a:cubicBezTo>
                  <a:pt x="1740218" y="2651851"/>
                  <a:pt x="1730692" y="2662328"/>
                  <a:pt x="1723072" y="2674711"/>
                </a:cubicBezTo>
                <a:cubicBezTo>
                  <a:pt x="1707832" y="2698523"/>
                  <a:pt x="1690688" y="2722336"/>
                  <a:pt x="1677352" y="2747101"/>
                </a:cubicBezTo>
                <a:cubicBezTo>
                  <a:pt x="1690688" y="2726146"/>
                  <a:pt x="1705928" y="2706143"/>
                  <a:pt x="1720216" y="2686141"/>
                </a:cubicBezTo>
                <a:cubicBezTo>
                  <a:pt x="1713548" y="2695666"/>
                  <a:pt x="1703070" y="2710906"/>
                  <a:pt x="1689736" y="2729956"/>
                </a:cubicBezTo>
                <a:cubicBezTo>
                  <a:pt x="1684020" y="2739481"/>
                  <a:pt x="1677352" y="2749958"/>
                  <a:pt x="1669732" y="2761388"/>
                </a:cubicBezTo>
                <a:cubicBezTo>
                  <a:pt x="1662112" y="2772818"/>
                  <a:pt x="1653540" y="2784248"/>
                  <a:pt x="1646872" y="2797583"/>
                </a:cubicBezTo>
                <a:cubicBezTo>
                  <a:pt x="1632584" y="2823301"/>
                  <a:pt x="1615440" y="2850923"/>
                  <a:pt x="1602104" y="2879498"/>
                </a:cubicBezTo>
                <a:cubicBezTo>
                  <a:pt x="1594484" y="2893786"/>
                  <a:pt x="1587818" y="2908073"/>
                  <a:pt x="1581150" y="2921408"/>
                </a:cubicBezTo>
                <a:cubicBezTo>
                  <a:pt x="1574484" y="2935696"/>
                  <a:pt x="1568768" y="2949031"/>
                  <a:pt x="1563052" y="2962366"/>
                </a:cubicBezTo>
                <a:cubicBezTo>
                  <a:pt x="1582104" y="2898548"/>
                  <a:pt x="1632584" y="2801393"/>
                  <a:pt x="1702118" y="2701381"/>
                </a:cubicBezTo>
                <a:cubicBezTo>
                  <a:pt x="1752600" y="2628038"/>
                  <a:pt x="1664018" y="2742338"/>
                  <a:pt x="1712596" y="2672806"/>
                </a:cubicBezTo>
                <a:cubicBezTo>
                  <a:pt x="1705928" y="2681378"/>
                  <a:pt x="1693544" y="2696618"/>
                  <a:pt x="1682116" y="2712811"/>
                </a:cubicBezTo>
                <a:cubicBezTo>
                  <a:pt x="1676400" y="2721384"/>
                  <a:pt x="1670924" y="2730194"/>
                  <a:pt x="1666042" y="2738290"/>
                </a:cubicBezTo>
                <a:lnTo>
                  <a:pt x="1655978" y="2755351"/>
                </a:lnTo>
                <a:lnTo>
                  <a:pt x="1656398" y="2754720"/>
                </a:lnTo>
                <a:lnTo>
                  <a:pt x="1655734" y="2755764"/>
                </a:lnTo>
                <a:lnTo>
                  <a:pt x="1653540" y="2759483"/>
                </a:lnTo>
                <a:cubicBezTo>
                  <a:pt x="1647824" y="2768056"/>
                  <a:pt x="1641158" y="2777581"/>
                  <a:pt x="1635444" y="2787106"/>
                </a:cubicBezTo>
                <a:cubicBezTo>
                  <a:pt x="1639252" y="2778533"/>
                  <a:pt x="1644968" y="2769008"/>
                  <a:pt x="1650684" y="2758531"/>
                </a:cubicBezTo>
                <a:cubicBezTo>
                  <a:pt x="1656398" y="2748053"/>
                  <a:pt x="1663064" y="2736623"/>
                  <a:pt x="1670684" y="2724241"/>
                </a:cubicBezTo>
                <a:cubicBezTo>
                  <a:pt x="1677352" y="2711858"/>
                  <a:pt x="1686878" y="2700428"/>
                  <a:pt x="1695450" y="2687093"/>
                </a:cubicBezTo>
                <a:cubicBezTo>
                  <a:pt x="1704976" y="2674711"/>
                  <a:pt x="1713548" y="2660423"/>
                  <a:pt x="1724024" y="2648041"/>
                </a:cubicBezTo>
                <a:cubicBezTo>
                  <a:pt x="1734504" y="2635658"/>
                  <a:pt x="1744980" y="2622323"/>
                  <a:pt x="1755458" y="2608988"/>
                </a:cubicBezTo>
                <a:cubicBezTo>
                  <a:pt x="1765936" y="2595653"/>
                  <a:pt x="1778318" y="2583271"/>
                  <a:pt x="1788796" y="2570888"/>
                </a:cubicBezTo>
                <a:cubicBezTo>
                  <a:pt x="1794510" y="2565173"/>
                  <a:pt x="1799272" y="2558506"/>
                  <a:pt x="1804988" y="2552791"/>
                </a:cubicBezTo>
                <a:cubicBezTo>
                  <a:pt x="1809750" y="2547076"/>
                  <a:pt x="1815464" y="2541361"/>
                  <a:pt x="1821180" y="2535646"/>
                </a:cubicBezTo>
                <a:cubicBezTo>
                  <a:pt x="1832610" y="2524216"/>
                  <a:pt x="1843088" y="2513738"/>
                  <a:pt x="1852612" y="2503261"/>
                </a:cubicBezTo>
                <a:cubicBezTo>
                  <a:pt x="1845944" y="2509928"/>
                  <a:pt x="1840230" y="2516596"/>
                  <a:pt x="1838324" y="2519453"/>
                </a:cubicBezTo>
                <a:cubicBezTo>
                  <a:pt x="1903096" y="2461351"/>
                  <a:pt x="1974532" y="2408011"/>
                  <a:pt x="2045970" y="2362291"/>
                </a:cubicBezTo>
                <a:cubicBezTo>
                  <a:pt x="2025968" y="2372768"/>
                  <a:pt x="2013584" y="2381341"/>
                  <a:pt x="2002156" y="2388961"/>
                </a:cubicBezTo>
                <a:cubicBezTo>
                  <a:pt x="1990724" y="2396581"/>
                  <a:pt x="1982152" y="2403248"/>
                  <a:pt x="1971676" y="2410868"/>
                </a:cubicBezTo>
                <a:cubicBezTo>
                  <a:pt x="1968818" y="2411821"/>
                  <a:pt x="2034540" y="2365148"/>
                  <a:pt x="2060258" y="2349908"/>
                </a:cubicBezTo>
                <a:cubicBezTo>
                  <a:pt x="2043112" y="2359433"/>
                  <a:pt x="2033588" y="2364196"/>
                  <a:pt x="2027872" y="2367053"/>
                </a:cubicBezTo>
                <a:cubicBezTo>
                  <a:pt x="2022158" y="2369911"/>
                  <a:pt x="2021204" y="2369911"/>
                  <a:pt x="2021204" y="2369911"/>
                </a:cubicBezTo>
                <a:cubicBezTo>
                  <a:pt x="2021204" y="2368958"/>
                  <a:pt x="2023110" y="2367053"/>
                  <a:pt x="2002156" y="2380388"/>
                </a:cubicBezTo>
                <a:cubicBezTo>
                  <a:pt x="2023110" y="2364196"/>
                  <a:pt x="2044064" y="2352766"/>
                  <a:pt x="2065020" y="2340383"/>
                </a:cubicBezTo>
                <a:cubicBezTo>
                  <a:pt x="2069784" y="2337526"/>
                  <a:pt x="2075498" y="2333716"/>
                  <a:pt x="2081212" y="2330858"/>
                </a:cubicBezTo>
                <a:cubicBezTo>
                  <a:pt x="2086928" y="2327048"/>
                  <a:pt x="2093596" y="2324191"/>
                  <a:pt x="2099310" y="2321333"/>
                </a:cubicBezTo>
                <a:cubicBezTo>
                  <a:pt x="2111692" y="2314666"/>
                  <a:pt x="2124076" y="2307998"/>
                  <a:pt x="2138364" y="2301331"/>
                </a:cubicBezTo>
                <a:cubicBezTo>
                  <a:pt x="2168844" y="2288948"/>
                  <a:pt x="2115504" y="2316571"/>
                  <a:pt x="2123124" y="2316571"/>
                </a:cubicBezTo>
                <a:cubicBezTo>
                  <a:pt x="2151698" y="2300378"/>
                  <a:pt x="2173604" y="2292758"/>
                  <a:pt x="2199324" y="2282281"/>
                </a:cubicBezTo>
                <a:cubicBezTo>
                  <a:pt x="2212658" y="2276566"/>
                  <a:pt x="2225992" y="2271803"/>
                  <a:pt x="2242184" y="2266088"/>
                </a:cubicBezTo>
                <a:cubicBezTo>
                  <a:pt x="2249804" y="2263231"/>
                  <a:pt x="2258378" y="2260373"/>
                  <a:pt x="2267904" y="2256563"/>
                </a:cubicBezTo>
                <a:cubicBezTo>
                  <a:pt x="2272664" y="2254658"/>
                  <a:pt x="2277428" y="2252753"/>
                  <a:pt x="2282190" y="2250848"/>
                </a:cubicBezTo>
                <a:cubicBezTo>
                  <a:pt x="2287904" y="2248943"/>
                  <a:pt x="2292668" y="2247038"/>
                  <a:pt x="2298384" y="2245133"/>
                </a:cubicBezTo>
                <a:cubicBezTo>
                  <a:pt x="2291716" y="2247038"/>
                  <a:pt x="2285048" y="2248943"/>
                  <a:pt x="2279332" y="2250848"/>
                </a:cubicBezTo>
                <a:cubicBezTo>
                  <a:pt x="2273618" y="2252753"/>
                  <a:pt x="2269808" y="2254658"/>
                  <a:pt x="2265998" y="2255611"/>
                </a:cubicBezTo>
                <a:cubicBezTo>
                  <a:pt x="2258378" y="2258468"/>
                  <a:pt x="2254568" y="2259421"/>
                  <a:pt x="2253616" y="2259421"/>
                </a:cubicBezTo>
                <a:cubicBezTo>
                  <a:pt x="2251710" y="2259421"/>
                  <a:pt x="2260284" y="2254658"/>
                  <a:pt x="2273618" y="2248943"/>
                </a:cubicBezTo>
                <a:cubicBezTo>
                  <a:pt x="2286952" y="2243228"/>
                  <a:pt x="2306004" y="2236561"/>
                  <a:pt x="2324100" y="2229893"/>
                </a:cubicBezTo>
                <a:cubicBezTo>
                  <a:pt x="2332672" y="2227036"/>
                  <a:pt x="2342198" y="2224178"/>
                  <a:pt x="2349818" y="2221321"/>
                </a:cubicBezTo>
                <a:cubicBezTo>
                  <a:pt x="2357438" y="2219416"/>
                  <a:pt x="2364104" y="2217511"/>
                  <a:pt x="2369820" y="2215606"/>
                </a:cubicBezTo>
                <a:lnTo>
                  <a:pt x="2348864" y="2220368"/>
                </a:lnTo>
                <a:cubicBezTo>
                  <a:pt x="2367916" y="2213701"/>
                  <a:pt x="2386012" y="2207986"/>
                  <a:pt x="2402204" y="2204176"/>
                </a:cubicBezTo>
                <a:cubicBezTo>
                  <a:pt x="2406968" y="2203223"/>
                  <a:pt x="2410778" y="2202271"/>
                  <a:pt x="2414588" y="2201318"/>
                </a:cubicBezTo>
                <a:cubicBezTo>
                  <a:pt x="2418398" y="2200366"/>
                  <a:pt x="2422208" y="2200366"/>
                  <a:pt x="2426018" y="2199413"/>
                </a:cubicBezTo>
                <a:cubicBezTo>
                  <a:pt x="2433638" y="2198461"/>
                  <a:pt x="2441258" y="2197508"/>
                  <a:pt x="2447924" y="2197508"/>
                </a:cubicBezTo>
                <a:cubicBezTo>
                  <a:pt x="2434590" y="2200366"/>
                  <a:pt x="2422208" y="2202271"/>
                  <a:pt x="2410778" y="2205128"/>
                </a:cubicBezTo>
                <a:cubicBezTo>
                  <a:pt x="2399348" y="2207986"/>
                  <a:pt x="2388870" y="2210843"/>
                  <a:pt x="2380298" y="2212748"/>
                </a:cubicBezTo>
                <a:cubicBezTo>
                  <a:pt x="2364104" y="2217511"/>
                  <a:pt x="2355532" y="2220368"/>
                  <a:pt x="2363152" y="2220368"/>
                </a:cubicBezTo>
                <a:cubicBezTo>
                  <a:pt x="2380298" y="2216558"/>
                  <a:pt x="2396490" y="2212748"/>
                  <a:pt x="2413636" y="2207986"/>
                </a:cubicBezTo>
                <a:cubicBezTo>
                  <a:pt x="2430780" y="2204176"/>
                  <a:pt x="2448878" y="2200366"/>
                  <a:pt x="2467928" y="2196556"/>
                </a:cubicBezTo>
                <a:lnTo>
                  <a:pt x="2433638" y="2205128"/>
                </a:lnTo>
                <a:lnTo>
                  <a:pt x="2475548" y="2197508"/>
                </a:lnTo>
                <a:cubicBezTo>
                  <a:pt x="2482216" y="2196556"/>
                  <a:pt x="2489836" y="2195603"/>
                  <a:pt x="2496504" y="2194651"/>
                </a:cubicBezTo>
                <a:lnTo>
                  <a:pt x="2517458" y="2191793"/>
                </a:lnTo>
                <a:cubicBezTo>
                  <a:pt x="2530792" y="2190841"/>
                  <a:pt x="2545080" y="2187983"/>
                  <a:pt x="2559368" y="2187031"/>
                </a:cubicBezTo>
                <a:cubicBezTo>
                  <a:pt x="2573656" y="2186078"/>
                  <a:pt x="2586992" y="2185126"/>
                  <a:pt x="2601278" y="2184173"/>
                </a:cubicBezTo>
                <a:cubicBezTo>
                  <a:pt x="2627948" y="2179411"/>
                  <a:pt x="2671764" y="2173696"/>
                  <a:pt x="2694624" y="2167981"/>
                </a:cubicBezTo>
                <a:cubicBezTo>
                  <a:pt x="2734628" y="2169886"/>
                  <a:pt x="2788920" y="2166076"/>
                  <a:pt x="2825116" y="2162266"/>
                </a:cubicBezTo>
                <a:lnTo>
                  <a:pt x="2807970" y="2164171"/>
                </a:lnTo>
                <a:cubicBezTo>
                  <a:pt x="2843212" y="2164171"/>
                  <a:pt x="2900364" y="2159408"/>
                  <a:pt x="2947036" y="2149883"/>
                </a:cubicBezTo>
                <a:cubicBezTo>
                  <a:pt x="2994660" y="2140358"/>
                  <a:pt x="3031808" y="2126071"/>
                  <a:pt x="3036570" y="2122261"/>
                </a:cubicBezTo>
                <a:cubicBezTo>
                  <a:pt x="3047048" y="2118451"/>
                  <a:pt x="3034666" y="2126071"/>
                  <a:pt x="3011804" y="2134643"/>
                </a:cubicBezTo>
                <a:cubicBezTo>
                  <a:pt x="2989898" y="2144168"/>
                  <a:pt x="2956560" y="2153693"/>
                  <a:pt x="2932748" y="2159408"/>
                </a:cubicBezTo>
                <a:cubicBezTo>
                  <a:pt x="2908936" y="2165123"/>
                  <a:pt x="2893696" y="2168933"/>
                  <a:pt x="2906078" y="2167981"/>
                </a:cubicBezTo>
                <a:cubicBezTo>
                  <a:pt x="2911792" y="2167028"/>
                  <a:pt x="2926080" y="2166076"/>
                  <a:pt x="2947988" y="2162266"/>
                </a:cubicBezTo>
                <a:cubicBezTo>
                  <a:pt x="2970848" y="2158456"/>
                  <a:pt x="3002280" y="2151788"/>
                  <a:pt x="3042284" y="2136548"/>
                </a:cubicBezTo>
                <a:cubicBezTo>
                  <a:pt x="3046096" y="2135596"/>
                  <a:pt x="3049904" y="2133691"/>
                  <a:pt x="3053716" y="2132738"/>
                </a:cubicBezTo>
                <a:cubicBezTo>
                  <a:pt x="3056572" y="2130833"/>
                  <a:pt x="3060384" y="2128928"/>
                  <a:pt x="3063240" y="2127976"/>
                </a:cubicBezTo>
                <a:cubicBezTo>
                  <a:pt x="3069908" y="2125118"/>
                  <a:pt x="3075624" y="2122261"/>
                  <a:pt x="3080384" y="2120356"/>
                </a:cubicBezTo>
                <a:cubicBezTo>
                  <a:pt x="3089910" y="2114641"/>
                  <a:pt x="3097530" y="2109878"/>
                  <a:pt x="3104198" y="2106068"/>
                </a:cubicBezTo>
                <a:cubicBezTo>
                  <a:pt x="3110866" y="2102258"/>
                  <a:pt x="3115628" y="2099401"/>
                  <a:pt x="3119438" y="2096543"/>
                </a:cubicBezTo>
                <a:cubicBezTo>
                  <a:pt x="3123248" y="2093686"/>
                  <a:pt x="3126104" y="2090828"/>
                  <a:pt x="3128010" y="2088923"/>
                </a:cubicBezTo>
                <a:cubicBezTo>
                  <a:pt x="3137536" y="2079398"/>
                  <a:pt x="3142298" y="2074636"/>
                  <a:pt x="3168968" y="2050823"/>
                </a:cubicBezTo>
                <a:cubicBezTo>
                  <a:pt x="3168968" y="2050823"/>
                  <a:pt x="3167064" y="2053681"/>
                  <a:pt x="3172778" y="2049871"/>
                </a:cubicBezTo>
                <a:cubicBezTo>
                  <a:pt x="3193732" y="2030821"/>
                  <a:pt x="3204210" y="2020343"/>
                  <a:pt x="3212784" y="2008913"/>
                </a:cubicBezTo>
                <a:cubicBezTo>
                  <a:pt x="3217544" y="2003198"/>
                  <a:pt x="3221356" y="1997483"/>
                  <a:pt x="3226118" y="1991768"/>
                </a:cubicBezTo>
                <a:cubicBezTo>
                  <a:pt x="3230880" y="1986053"/>
                  <a:pt x="3235644" y="1978433"/>
                  <a:pt x="3242310" y="1968908"/>
                </a:cubicBezTo>
                <a:cubicBezTo>
                  <a:pt x="3222308" y="1996531"/>
                  <a:pt x="3187066" y="2028915"/>
                  <a:pt x="3176588" y="2040346"/>
                </a:cubicBezTo>
                <a:cubicBezTo>
                  <a:pt x="3178492" y="2036536"/>
                  <a:pt x="3185160" y="2029868"/>
                  <a:pt x="3193732" y="2021296"/>
                </a:cubicBezTo>
                <a:cubicBezTo>
                  <a:pt x="3198496" y="2017486"/>
                  <a:pt x="3203258" y="2012723"/>
                  <a:pt x="3208020" y="2007008"/>
                </a:cubicBezTo>
                <a:cubicBezTo>
                  <a:pt x="3212784" y="2001293"/>
                  <a:pt x="3217544" y="1995578"/>
                  <a:pt x="3223260" y="1989863"/>
                </a:cubicBezTo>
                <a:cubicBezTo>
                  <a:pt x="3243264" y="1965098"/>
                  <a:pt x="3264218" y="1936523"/>
                  <a:pt x="3273744" y="1916521"/>
                </a:cubicBezTo>
                <a:cubicBezTo>
                  <a:pt x="3262312" y="1942238"/>
                  <a:pt x="3276600" y="1918426"/>
                  <a:pt x="3290888" y="1893661"/>
                </a:cubicBezTo>
                <a:cubicBezTo>
                  <a:pt x="3297556" y="1880326"/>
                  <a:pt x="3304224" y="1866990"/>
                  <a:pt x="3308032" y="1859371"/>
                </a:cubicBezTo>
                <a:cubicBezTo>
                  <a:pt x="3311844" y="1851751"/>
                  <a:pt x="3312796" y="1849846"/>
                  <a:pt x="3308984" y="1860323"/>
                </a:cubicBezTo>
                <a:cubicBezTo>
                  <a:pt x="3361372" y="1757453"/>
                  <a:pt x="3387092" y="1630771"/>
                  <a:pt x="3398520" y="1568858"/>
                </a:cubicBezTo>
                <a:cubicBezTo>
                  <a:pt x="3410904" y="1530758"/>
                  <a:pt x="3419476" y="1495515"/>
                  <a:pt x="3428048" y="1453606"/>
                </a:cubicBezTo>
                <a:cubicBezTo>
                  <a:pt x="3437572" y="1411696"/>
                  <a:pt x="3446144" y="1364071"/>
                  <a:pt x="3465196" y="1298348"/>
                </a:cubicBezTo>
                <a:cubicBezTo>
                  <a:pt x="3459480" y="1318351"/>
                  <a:pt x="3451860" y="1355498"/>
                  <a:pt x="3444240" y="1383121"/>
                </a:cubicBezTo>
                <a:cubicBezTo>
                  <a:pt x="3437572" y="1421221"/>
                  <a:pt x="3446144" y="1386931"/>
                  <a:pt x="3453766" y="1358356"/>
                </a:cubicBezTo>
                <a:cubicBezTo>
                  <a:pt x="3461384" y="1329781"/>
                  <a:pt x="3468052" y="1305968"/>
                  <a:pt x="3455670" y="1364071"/>
                </a:cubicBezTo>
                <a:cubicBezTo>
                  <a:pt x="3460432" y="1339306"/>
                  <a:pt x="3453766" y="1361213"/>
                  <a:pt x="3448050" y="1386931"/>
                </a:cubicBezTo>
                <a:cubicBezTo>
                  <a:pt x="3438524" y="1430746"/>
                  <a:pt x="3430904" y="1472656"/>
                  <a:pt x="3435668" y="1462178"/>
                </a:cubicBezTo>
                <a:lnTo>
                  <a:pt x="3465196" y="1356451"/>
                </a:lnTo>
                <a:lnTo>
                  <a:pt x="3457576" y="1393598"/>
                </a:lnTo>
                <a:cubicBezTo>
                  <a:pt x="3472816" y="1340258"/>
                  <a:pt x="3488056" y="1286918"/>
                  <a:pt x="3505200" y="1233578"/>
                </a:cubicBezTo>
                <a:cubicBezTo>
                  <a:pt x="3506152" y="1228815"/>
                  <a:pt x="3500438" y="1244056"/>
                  <a:pt x="3497580" y="1251676"/>
                </a:cubicBezTo>
                <a:cubicBezTo>
                  <a:pt x="3525204" y="1159283"/>
                  <a:pt x="3558540" y="1058318"/>
                  <a:pt x="3609024" y="967831"/>
                </a:cubicBezTo>
                <a:cubicBezTo>
                  <a:pt x="3657600" y="876391"/>
                  <a:pt x="3727132" y="797333"/>
                  <a:pt x="3798570" y="745898"/>
                </a:cubicBezTo>
                <a:cubicBezTo>
                  <a:pt x="3800476" y="742088"/>
                  <a:pt x="3808096" y="735421"/>
                  <a:pt x="3819524" y="725896"/>
                </a:cubicBezTo>
                <a:cubicBezTo>
                  <a:pt x="3825240" y="721133"/>
                  <a:pt x="3831908" y="715418"/>
                  <a:pt x="3839528" y="710656"/>
                </a:cubicBezTo>
                <a:cubicBezTo>
                  <a:pt x="3847148" y="705893"/>
                  <a:pt x="3855720" y="700178"/>
                  <a:pt x="3865244" y="694463"/>
                </a:cubicBezTo>
                <a:cubicBezTo>
                  <a:pt x="3870008" y="691606"/>
                  <a:pt x="3875724" y="687796"/>
                  <a:pt x="3880484" y="684938"/>
                </a:cubicBezTo>
                <a:cubicBezTo>
                  <a:pt x="3885248" y="682081"/>
                  <a:pt x="3890964" y="679223"/>
                  <a:pt x="3896678" y="676366"/>
                </a:cubicBezTo>
                <a:cubicBezTo>
                  <a:pt x="3908108" y="670651"/>
                  <a:pt x="3920492" y="664935"/>
                  <a:pt x="3932872" y="658268"/>
                </a:cubicBezTo>
                <a:cubicBezTo>
                  <a:pt x="3958592" y="647791"/>
                  <a:pt x="3986212" y="636360"/>
                  <a:pt x="4015740" y="627788"/>
                </a:cubicBezTo>
                <a:cubicBezTo>
                  <a:pt x="4073844" y="609691"/>
                  <a:pt x="4138612" y="597308"/>
                  <a:pt x="4197668" y="595403"/>
                </a:cubicBezTo>
                <a:cubicBezTo>
                  <a:pt x="4256724" y="592546"/>
                  <a:pt x="4309112" y="595403"/>
                  <a:pt x="4345304" y="601118"/>
                </a:cubicBezTo>
                <a:cubicBezTo>
                  <a:pt x="4335780" y="600166"/>
                  <a:pt x="4327208" y="600166"/>
                  <a:pt x="4319588" y="600166"/>
                </a:cubicBezTo>
                <a:cubicBezTo>
                  <a:pt x="4312920" y="600166"/>
                  <a:pt x="4307204" y="601118"/>
                  <a:pt x="4303396" y="602071"/>
                </a:cubicBezTo>
                <a:cubicBezTo>
                  <a:pt x="4295776" y="603976"/>
                  <a:pt x="4296728" y="605881"/>
                  <a:pt x="4308158" y="608738"/>
                </a:cubicBezTo>
                <a:cubicBezTo>
                  <a:pt x="4276726" y="604928"/>
                  <a:pt x="4211004" y="605881"/>
                  <a:pt x="4140518" y="613501"/>
                </a:cubicBezTo>
                <a:cubicBezTo>
                  <a:pt x="4134804" y="613501"/>
                  <a:pt x="4110038" y="615406"/>
                  <a:pt x="4093844" y="617310"/>
                </a:cubicBezTo>
                <a:cubicBezTo>
                  <a:pt x="4077652" y="619216"/>
                  <a:pt x="4070032" y="620168"/>
                  <a:pt x="4097656" y="612548"/>
                </a:cubicBezTo>
                <a:cubicBezTo>
                  <a:pt x="4073844" y="617310"/>
                  <a:pt x="4055744" y="622073"/>
                  <a:pt x="4043364" y="624931"/>
                </a:cubicBezTo>
                <a:cubicBezTo>
                  <a:pt x="4030980" y="628741"/>
                  <a:pt x="4024312" y="631598"/>
                  <a:pt x="4020504" y="632551"/>
                </a:cubicBezTo>
                <a:cubicBezTo>
                  <a:pt x="4013836" y="635408"/>
                  <a:pt x="4021456" y="634456"/>
                  <a:pt x="4032884" y="631598"/>
                </a:cubicBezTo>
                <a:cubicBezTo>
                  <a:pt x="4045268" y="628741"/>
                  <a:pt x="4061460" y="626835"/>
                  <a:pt x="4070984" y="625883"/>
                </a:cubicBezTo>
                <a:lnTo>
                  <a:pt x="4073906" y="625801"/>
                </a:lnTo>
                <a:lnTo>
                  <a:pt x="4059080" y="628740"/>
                </a:lnTo>
                <a:cubicBezTo>
                  <a:pt x="4029314" y="635646"/>
                  <a:pt x="3996690" y="644933"/>
                  <a:pt x="3970972" y="653506"/>
                </a:cubicBezTo>
                <a:cubicBezTo>
                  <a:pt x="3970020" y="654458"/>
                  <a:pt x="3959544" y="659221"/>
                  <a:pt x="3943350" y="665888"/>
                </a:cubicBezTo>
                <a:cubicBezTo>
                  <a:pt x="3935730" y="669698"/>
                  <a:pt x="3926204" y="675413"/>
                  <a:pt x="3916680" y="680176"/>
                </a:cubicBezTo>
                <a:cubicBezTo>
                  <a:pt x="3907156" y="685891"/>
                  <a:pt x="3895724" y="690653"/>
                  <a:pt x="3885248" y="697321"/>
                </a:cubicBezTo>
                <a:cubicBezTo>
                  <a:pt x="3864292" y="710656"/>
                  <a:pt x="3842384" y="724943"/>
                  <a:pt x="3824288" y="739231"/>
                </a:cubicBezTo>
                <a:cubicBezTo>
                  <a:pt x="3815716" y="745898"/>
                  <a:pt x="3807144" y="752566"/>
                  <a:pt x="3799524" y="758281"/>
                </a:cubicBezTo>
                <a:cubicBezTo>
                  <a:pt x="3792856" y="764948"/>
                  <a:pt x="3787140" y="770663"/>
                  <a:pt x="3782378" y="774473"/>
                </a:cubicBezTo>
                <a:lnTo>
                  <a:pt x="3822072" y="748981"/>
                </a:lnTo>
                <a:lnTo>
                  <a:pt x="3805238" y="761138"/>
                </a:lnTo>
                <a:cubicBezTo>
                  <a:pt x="3799524" y="765901"/>
                  <a:pt x="3793808" y="770663"/>
                  <a:pt x="3788092" y="775426"/>
                </a:cubicBezTo>
                <a:cubicBezTo>
                  <a:pt x="3782378" y="780188"/>
                  <a:pt x="3776664" y="784951"/>
                  <a:pt x="3770948" y="789713"/>
                </a:cubicBezTo>
                <a:lnTo>
                  <a:pt x="3762376" y="797333"/>
                </a:lnTo>
                <a:lnTo>
                  <a:pt x="3754756" y="804953"/>
                </a:lnTo>
                <a:cubicBezTo>
                  <a:pt x="3744278" y="815431"/>
                  <a:pt x="3733800" y="825908"/>
                  <a:pt x="3724276" y="835433"/>
                </a:cubicBezTo>
                <a:cubicBezTo>
                  <a:pt x="3715704" y="845910"/>
                  <a:pt x="3707130" y="855435"/>
                  <a:pt x="3699510" y="864960"/>
                </a:cubicBezTo>
                <a:cubicBezTo>
                  <a:pt x="3695700" y="869723"/>
                  <a:pt x="3692844" y="874485"/>
                  <a:pt x="3689032" y="878296"/>
                </a:cubicBezTo>
                <a:cubicBezTo>
                  <a:pt x="3686176" y="883058"/>
                  <a:pt x="3683318" y="886868"/>
                  <a:pt x="3680460" y="890678"/>
                </a:cubicBezTo>
                <a:cubicBezTo>
                  <a:pt x="3680460" y="891631"/>
                  <a:pt x="3685224" y="885916"/>
                  <a:pt x="3692844" y="877343"/>
                </a:cubicBezTo>
                <a:cubicBezTo>
                  <a:pt x="3701416" y="868771"/>
                  <a:pt x="3711892" y="857341"/>
                  <a:pt x="3722370" y="844958"/>
                </a:cubicBezTo>
                <a:cubicBezTo>
                  <a:pt x="3728084" y="839243"/>
                  <a:pt x="3733800" y="833528"/>
                  <a:pt x="3739516" y="827813"/>
                </a:cubicBezTo>
                <a:cubicBezTo>
                  <a:pt x="3745230" y="822098"/>
                  <a:pt x="3750944" y="816383"/>
                  <a:pt x="3755708" y="811621"/>
                </a:cubicBezTo>
                <a:cubicBezTo>
                  <a:pt x="3765232" y="801143"/>
                  <a:pt x="3772852" y="794476"/>
                  <a:pt x="3774758" y="790666"/>
                </a:cubicBezTo>
                <a:cubicBezTo>
                  <a:pt x="3778568" y="788760"/>
                  <a:pt x="3774758" y="793523"/>
                  <a:pt x="3767138" y="800191"/>
                </a:cubicBezTo>
                <a:cubicBezTo>
                  <a:pt x="3760470" y="807810"/>
                  <a:pt x="3750944" y="817335"/>
                  <a:pt x="3743324" y="825908"/>
                </a:cubicBezTo>
                <a:cubicBezTo>
                  <a:pt x="3728084" y="842101"/>
                  <a:pt x="3719512" y="851626"/>
                  <a:pt x="3752850" y="822098"/>
                </a:cubicBezTo>
                <a:cubicBezTo>
                  <a:pt x="3734752" y="840196"/>
                  <a:pt x="3715704" y="864008"/>
                  <a:pt x="3695700" y="888773"/>
                </a:cubicBezTo>
                <a:cubicBezTo>
                  <a:pt x="3687128" y="901156"/>
                  <a:pt x="3676650" y="914491"/>
                  <a:pt x="3668078" y="927826"/>
                </a:cubicBezTo>
                <a:lnTo>
                  <a:pt x="3654744" y="948781"/>
                </a:lnTo>
                <a:cubicBezTo>
                  <a:pt x="3650932" y="955448"/>
                  <a:pt x="3646170" y="963068"/>
                  <a:pt x="3642360" y="969735"/>
                </a:cubicBezTo>
                <a:cubicBezTo>
                  <a:pt x="3609976" y="1024981"/>
                  <a:pt x="3585210" y="1081178"/>
                  <a:pt x="3570924" y="1117373"/>
                </a:cubicBezTo>
                <a:cubicBezTo>
                  <a:pt x="3567112" y="1121183"/>
                  <a:pt x="3564256" y="1124041"/>
                  <a:pt x="3560444" y="1127851"/>
                </a:cubicBezTo>
                <a:cubicBezTo>
                  <a:pt x="3545204" y="1167856"/>
                  <a:pt x="3542348" y="1182143"/>
                  <a:pt x="3539492" y="1198336"/>
                </a:cubicBezTo>
                <a:cubicBezTo>
                  <a:pt x="3537584" y="1206908"/>
                  <a:pt x="3535680" y="1215481"/>
                  <a:pt x="3532824" y="1227863"/>
                </a:cubicBezTo>
                <a:cubicBezTo>
                  <a:pt x="3529966" y="1240246"/>
                  <a:pt x="3525204" y="1257390"/>
                  <a:pt x="3517584" y="1281203"/>
                </a:cubicBezTo>
                <a:cubicBezTo>
                  <a:pt x="3533776" y="1221196"/>
                  <a:pt x="3530918" y="1225958"/>
                  <a:pt x="3527108" y="1233578"/>
                </a:cubicBezTo>
                <a:cubicBezTo>
                  <a:pt x="3523298" y="1241198"/>
                  <a:pt x="3517584" y="1251676"/>
                  <a:pt x="3531870" y="1204051"/>
                </a:cubicBezTo>
                <a:cubicBezTo>
                  <a:pt x="3525204" y="1219291"/>
                  <a:pt x="3524250" y="1219291"/>
                  <a:pt x="3520440" y="1226911"/>
                </a:cubicBezTo>
                <a:cubicBezTo>
                  <a:pt x="3516630" y="1234531"/>
                  <a:pt x="3510916" y="1250723"/>
                  <a:pt x="3498532" y="1299301"/>
                </a:cubicBezTo>
                <a:cubicBezTo>
                  <a:pt x="3485198" y="1381215"/>
                  <a:pt x="3468052" y="1400265"/>
                  <a:pt x="3457576" y="1477418"/>
                </a:cubicBezTo>
                <a:cubicBezTo>
                  <a:pt x="3443288" y="1527901"/>
                  <a:pt x="3465196" y="1422173"/>
                  <a:pt x="3441384" y="1521233"/>
                </a:cubicBezTo>
                <a:cubicBezTo>
                  <a:pt x="3418524" y="1635533"/>
                  <a:pt x="3422332" y="1629818"/>
                  <a:pt x="3426144" y="1638390"/>
                </a:cubicBezTo>
                <a:cubicBezTo>
                  <a:pt x="3441384" y="1585051"/>
                  <a:pt x="3446144" y="1554571"/>
                  <a:pt x="3450908" y="1526948"/>
                </a:cubicBezTo>
                <a:cubicBezTo>
                  <a:pt x="3455670" y="1499326"/>
                  <a:pt x="3459480" y="1473608"/>
                  <a:pt x="3469958" y="1429793"/>
                </a:cubicBezTo>
                <a:cubicBezTo>
                  <a:pt x="3459480" y="1488848"/>
                  <a:pt x="3449956" y="1547903"/>
                  <a:pt x="3438524" y="1606006"/>
                </a:cubicBezTo>
                <a:cubicBezTo>
                  <a:pt x="3448050" y="1574573"/>
                  <a:pt x="3452812" y="1550761"/>
                  <a:pt x="3457576" y="1530758"/>
                </a:cubicBezTo>
                <a:cubicBezTo>
                  <a:pt x="3449956" y="1566001"/>
                  <a:pt x="3444240" y="1595528"/>
                  <a:pt x="3439478" y="1621246"/>
                </a:cubicBezTo>
                <a:cubicBezTo>
                  <a:pt x="3436620" y="1636486"/>
                  <a:pt x="3434716" y="1649821"/>
                  <a:pt x="3431858" y="1662203"/>
                </a:cubicBezTo>
                <a:cubicBezTo>
                  <a:pt x="3457576" y="1565048"/>
                  <a:pt x="3476624" y="1477418"/>
                  <a:pt x="3483292" y="1462178"/>
                </a:cubicBezTo>
                <a:lnTo>
                  <a:pt x="3483292" y="1476465"/>
                </a:lnTo>
                <a:cubicBezTo>
                  <a:pt x="3493770" y="1442176"/>
                  <a:pt x="3504248" y="1385026"/>
                  <a:pt x="3509010" y="1358356"/>
                </a:cubicBezTo>
                <a:cubicBezTo>
                  <a:pt x="3519488" y="1314540"/>
                  <a:pt x="3529966" y="1270726"/>
                  <a:pt x="3539492" y="1235483"/>
                </a:cubicBezTo>
                <a:cubicBezTo>
                  <a:pt x="3544252" y="1218338"/>
                  <a:pt x="3549016" y="1203098"/>
                  <a:pt x="3552824" y="1190716"/>
                </a:cubicBezTo>
                <a:cubicBezTo>
                  <a:pt x="3556636" y="1179286"/>
                  <a:pt x="3559492" y="1170713"/>
                  <a:pt x="3562350" y="1165951"/>
                </a:cubicBezTo>
                <a:cubicBezTo>
                  <a:pt x="3559492" y="1177381"/>
                  <a:pt x="3557588" y="1187858"/>
                  <a:pt x="3554730" y="1199288"/>
                </a:cubicBezTo>
                <a:cubicBezTo>
                  <a:pt x="3570924" y="1146901"/>
                  <a:pt x="3582352" y="1118326"/>
                  <a:pt x="3594736" y="1085941"/>
                </a:cubicBezTo>
                <a:cubicBezTo>
                  <a:pt x="3597592" y="1078321"/>
                  <a:pt x="3601404" y="1069748"/>
                  <a:pt x="3605212" y="1061176"/>
                </a:cubicBezTo>
                <a:cubicBezTo>
                  <a:pt x="3608070" y="1052603"/>
                  <a:pt x="3612832" y="1043078"/>
                  <a:pt x="3617596" y="1033553"/>
                </a:cubicBezTo>
                <a:cubicBezTo>
                  <a:pt x="3622358" y="1024028"/>
                  <a:pt x="3627120" y="1012598"/>
                  <a:pt x="3633788" y="1000216"/>
                </a:cubicBezTo>
                <a:cubicBezTo>
                  <a:pt x="3640456" y="987833"/>
                  <a:pt x="3647124" y="973546"/>
                  <a:pt x="3656648" y="959258"/>
                </a:cubicBezTo>
                <a:cubicBezTo>
                  <a:pt x="3653792" y="964021"/>
                  <a:pt x="3651884" y="967831"/>
                  <a:pt x="3650932" y="970688"/>
                </a:cubicBezTo>
                <a:cubicBezTo>
                  <a:pt x="3649980" y="973546"/>
                  <a:pt x="3649980" y="974498"/>
                  <a:pt x="3649980" y="974498"/>
                </a:cubicBezTo>
                <a:cubicBezTo>
                  <a:pt x="3681412" y="914491"/>
                  <a:pt x="3719512" y="860198"/>
                  <a:pt x="3764280" y="817335"/>
                </a:cubicBezTo>
                <a:cubicBezTo>
                  <a:pt x="3808096" y="773521"/>
                  <a:pt x="3856672" y="739231"/>
                  <a:pt x="3904298" y="712560"/>
                </a:cubicBezTo>
                <a:cubicBezTo>
                  <a:pt x="3916680" y="706846"/>
                  <a:pt x="3929064" y="700178"/>
                  <a:pt x="3940492" y="694463"/>
                </a:cubicBezTo>
                <a:cubicBezTo>
                  <a:pt x="3946208" y="691606"/>
                  <a:pt x="3952876" y="689701"/>
                  <a:pt x="3958592" y="686843"/>
                </a:cubicBezTo>
                <a:cubicBezTo>
                  <a:pt x="3965258" y="683985"/>
                  <a:pt x="3970972" y="682081"/>
                  <a:pt x="3976688" y="679223"/>
                </a:cubicBezTo>
                <a:cubicBezTo>
                  <a:pt x="4000500" y="668746"/>
                  <a:pt x="4024312" y="663031"/>
                  <a:pt x="4046220" y="655410"/>
                </a:cubicBezTo>
                <a:cubicBezTo>
                  <a:pt x="4057650" y="652553"/>
                  <a:pt x="4069080" y="650648"/>
                  <a:pt x="4079558" y="647791"/>
                </a:cubicBezTo>
                <a:cubicBezTo>
                  <a:pt x="4090036" y="645885"/>
                  <a:pt x="4100512" y="642076"/>
                  <a:pt x="4110992" y="641123"/>
                </a:cubicBezTo>
                <a:cubicBezTo>
                  <a:pt x="4121468" y="639218"/>
                  <a:pt x="4131944" y="638266"/>
                  <a:pt x="4141470" y="636360"/>
                </a:cubicBezTo>
                <a:cubicBezTo>
                  <a:pt x="4146232" y="635408"/>
                  <a:pt x="4150996" y="635408"/>
                  <a:pt x="4155758" y="634456"/>
                </a:cubicBezTo>
                <a:cubicBezTo>
                  <a:pt x="4160520" y="633503"/>
                  <a:pt x="4165284" y="633503"/>
                  <a:pt x="4168140" y="627788"/>
                </a:cubicBezTo>
                <a:cubicBezTo>
                  <a:pt x="4164330" y="627788"/>
                  <a:pt x="4159568" y="627788"/>
                  <a:pt x="4152900" y="627788"/>
                </a:cubicBezTo>
                <a:cubicBezTo>
                  <a:pt x="4146232" y="628741"/>
                  <a:pt x="4138612" y="628741"/>
                  <a:pt x="4130040" y="629693"/>
                </a:cubicBezTo>
                <a:cubicBezTo>
                  <a:pt x="4121468" y="630646"/>
                  <a:pt x="4111944" y="631598"/>
                  <a:pt x="4101466" y="632551"/>
                </a:cubicBezTo>
                <a:cubicBezTo>
                  <a:pt x="4090988" y="634456"/>
                  <a:pt x="4080510" y="636360"/>
                  <a:pt x="4069080" y="638266"/>
                </a:cubicBezTo>
                <a:cubicBezTo>
                  <a:pt x="4046220" y="641123"/>
                  <a:pt x="4024312" y="648743"/>
                  <a:pt x="4002404" y="654458"/>
                </a:cubicBezTo>
                <a:cubicBezTo>
                  <a:pt x="3997644" y="655410"/>
                  <a:pt x="3991928" y="657316"/>
                  <a:pt x="3987166" y="659221"/>
                </a:cubicBezTo>
                <a:cubicBezTo>
                  <a:pt x="3982404" y="660173"/>
                  <a:pt x="3977640" y="662078"/>
                  <a:pt x="3972878" y="663983"/>
                </a:cubicBezTo>
                <a:cubicBezTo>
                  <a:pt x="3963352" y="667793"/>
                  <a:pt x="3954780" y="670651"/>
                  <a:pt x="3947160" y="673508"/>
                </a:cubicBezTo>
                <a:cubicBezTo>
                  <a:pt x="3964304" y="665888"/>
                  <a:pt x="3981450" y="656363"/>
                  <a:pt x="3998596" y="648743"/>
                </a:cubicBezTo>
                <a:lnTo>
                  <a:pt x="4033838" y="642076"/>
                </a:lnTo>
                <a:lnTo>
                  <a:pt x="4045268" y="638266"/>
                </a:lnTo>
                <a:lnTo>
                  <a:pt x="4057650" y="635408"/>
                </a:lnTo>
                <a:lnTo>
                  <a:pt x="4081464" y="628741"/>
                </a:lnTo>
                <a:lnTo>
                  <a:pt x="4117922" y="620877"/>
                </a:lnTo>
                <a:lnTo>
                  <a:pt x="4146188" y="615673"/>
                </a:lnTo>
                <a:cubicBezTo>
                  <a:pt x="4219278" y="605940"/>
                  <a:pt x="4283394" y="608262"/>
                  <a:pt x="4340544" y="615406"/>
                </a:cubicBezTo>
                <a:cubicBezTo>
                  <a:pt x="4359592" y="618263"/>
                  <a:pt x="4377692" y="620168"/>
                  <a:pt x="4395788" y="624931"/>
                </a:cubicBezTo>
                <a:cubicBezTo>
                  <a:pt x="4413886" y="628741"/>
                  <a:pt x="4431984" y="632551"/>
                  <a:pt x="4448176" y="638266"/>
                </a:cubicBezTo>
                <a:cubicBezTo>
                  <a:pt x="4465320" y="643981"/>
                  <a:pt x="4482466" y="648743"/>
                  <a:pt x="4497704" y="655410"/>
                </a:cubicBezTo>
                <a:cubicBezTo>
                  <a:pt x="4513898" y="662078"/>
                  <a:pt x="4529138" y="668746"/>
                  <a:pt x="4544378" y="675413"/>
                </a:cubicBezTo>
                <a:lnTo>
                  <a:pt x="4546284" y="678271"/>
                </a:lnTo>
                <a:cubicBezTo>
                  <a:pt x="4576764" y="691606"/>
                  <a:pt x="4606292" y="704941"/>
                  <a:pt x="4635818" y="713513"/>
                </a:cubicBezTo>
                <a:cubicBezTo>
                  <a:pt x="4600576" y="700178"/>
                  <a:pt x="4584384" y="689701"/>
                  <a:pt x="4588192" y="689701"/>
                </a:cubicBezTo>
                <a:cubicBezTo>
                  <a:pt x="4591052" y="688748"/>
                  <a:pt x="4597718" y="691606"/>
                  <a:pt x="4610100" y="696368"/>
                </a:cubicBezTo>
                <a:lnTo>
                  <a:pt x="4657206" y="712942"/>
                </a:lnTo>
                <a:lnTo>
                  <a:pt x="4651058" y="711608"/>
                </a:lnTo>
                <a:lnTo>
                  <a:pt x="4661536" y="714466"/>
                </a:lnTo>
                <a:lnTo>
                  <a:pt x="4657206" y="712942"/>
                </a:lnTo>
                <a:lnTo>
                  <a:pt x="4697136" y="721609"/>
                </a:lnTo>
                <a:cubicBezTo>
                  <a:pt x="4714876" y="723276"/>
                  <a:pt x="4734402" y="722562"/>
                  <a:pt x="4753928" y="717323"/>
                </a:cubicBezTo>
                <a:cubicBezTo>
                  <a:pt x="4792980" y="707798"/>
                  <a:pt x="4832986" y="678271"/>
                  <a:pt x="4866324" y="649696"/>
                </a:cubicBezTo>
                <a:cubicBezTo>
                  <a:pt x="4879658" y="635408"/>
                  <a:pt x="4893946" y="620168"/>
                  <a:pt x="4907280" y="603976"/>
                </a:cubicBezTo>
                <a:cubicBezTo>
                  <a:pt x="4973956" y="537301"/>
                  <a:pt x="4982528" y="540158"/>
                  <a:pt x="5008246" y="522061"/>
                </a:cubicBezTo>
                <a:cubicBezTo>
                  <a:pt x="5061586" y="470626"/>
                  <a:pt x="5103496" y="429668"/>
                  <a:pt x="5142548" y="392520"/>
                </a:cubicBezTo>
                <a:cubicBezTo>
                  <a:pt x="5181600" y="356326"/>
                  <a:pt x="5216844" y="322988"/>
                  <a:pt x="5257800" y="288698"/>
                </a:cubicBezTo>
                <a:cubicBezTo>
                  <a:pt x="5277804" y="275363"/>
                  <a:pt x="5334000" y="235358"/>
                  <a:pt x="5374958" y="210593"/>
                </a:cubicBezTo>
                <a:cubicBezTo>
                  <a:pt x="5394960" y="198211"/>
                  <a:pt x="5411152" y="188686"/>
                  <a:pt x="5415916" y="186781"/>
                </a:cubicBezTo>
                <a:cubicBezTo>
                  <a:pt x="5420678" y="184875"/>
                  <a:pt x="5414012" y="189638"/>
                  <a:pt x="5389246" y="206783"/>
                </a:cubicBezTo>
                <a:cubicBezTo>
                  <a:pt x="5402580" y="197258"/>
                  <a:pt x="5414964" y="189638"/>
                  <a:pt x="5425440" y="182018"/>
                </a:cubicBezTo>
                <a:cubicBezTo>
                  <a:pt x="5435918" y="174398"/>
                  <a:pt x="5444492" y="167731"/>
                  <a:pt x="5453064" y="162015"/>
                </a:cubicBezTo>
                <a:cubicBezTo>
                  <a:pt x="5469256" y="149633"/>
                  <a:pt x="5482592" y="139156"/>
                  <a:pt x="5499736" y="128678"/>
                </a:cubicBezTo>
                <a:cubicBezTo>
                  <a:pt x="5516880" y="118201"/>
                  <a:pt x="5535930" y="105818"/>
                  <a:pt x="5566412" y="92483"/>
                </a:cubicBezTo>
                <a:cubicBezTo>
                  <a:pt x="5574030" y="89626"/>
                  <a:pt x="5582604" y="85815"/>
                  <a:pt x="5591176" y="82005"/>
                </a:cubicBezTo>
                <a:cubicBezTo>
                  <a:pt x="5600700" y="78196"/>
                  <a:pt x="5610224" y="74385"/>
                  <a:pt x="5620704" y="70576"/>
                </a:cubicBezTo>
                <a:cubicBezTo>
                  <a:pt x="5625466" y="68670"/>
                  <a:pt x="5631180" y="66765"/>
                  <a:pt x="5636896" y="64860"/>
                </a:cubicBezTo>
                <a:cubicBezTo>
                  <a:pt x="5642612" y="62955"/>
                  <a:pt x="5649278" y="61050"/>
                  <a:pt x="5654992" y="59145"/>
                </a:cubicBezTo>
                <a:cubicBezTo>
                  <a:pt x="5667376" y="56288"/>
                  <a:pt x="5680712" y="51525"/>
                  <a:pt x="5694998" y="47715"/>
                </a:cubicBezTo>
                <a:cubicBezTo>
                  <a:pt x="5675948" y="54383"/>
                  <a:pt x="5656898" y="62955"/>
                  <a:pt x="5637848" y="70576"/>
                </a:cubicBezTo>
                <a:cubicBezTo>
                  <a:pt x="5690236" y="51525"/>
                  <a:pt x="5751196" y="32475"/>
                  <a:pt x="5814060" y="20093"/>
                </a:cubicBezTo>
                <a:cubicBezTo>
                  <a:pt x="5876924" y="7710"/>
                  <a:pt x="5942648" y="90"/>
                  <a:pt x="6004560" y="90"/>
                </a:cubicBezTo>
                <a:close/>
              </a:path>
            </a:pathLst>
          </a:custGeom>
          <a:solidFill>
            <a:schemeClr val="accent5"/>
          </a:solidFill>
          <a:ln w="9525" cap="flat">
            <a:noFill/>
            <a:prstDash val="solid"/>
            <a:miter/>
          </a:ln>
        </p:spPr>
        <p:txBody>
          <a:bodyPr rtlCol="0" anchor="ctr"/>
          <a:lstStyle/>
          <a:p>
            <a:endParaRPr lang="en-US" dirty="0">
              <a:latin typeface="Bellota Text Light" pitchFamily="2" charset="77"/>
            </a:endParaRPr>
          </a:p>
        </p:txBody>
      </p:sp>
      <p:sp>
        <p:nvSpPr>
          <p:cNvPr id="2" name="Graphic 1">
            <a:extLst>
              <a:ext uri="{FF2B5EF4-FFF2-40B4-BE49-F238E27FC236}">
                <a16:creationId xmlns:a16="http://schemas.microsoft.com/office/drawing/2014/main" id="{93A45A37-7C43-50F9-862F-BE7675455A45}"/>
              </a:ext>
            </a:extLst>
          </p:cNvPr>
          <p:cNvSpPr/>
          <p:nvPr/>
        </p:nvSpPr>
        <p:spPr>
          <a:xfrm>
            <a:off x="745097" y="1064486"/>
            <a:ext cx="22887456" cy="11587029"/>
          </a:xfrm>
          <a:custGeom>
            <a:avLst/>
            <a:gdLst>
              <a:gd name="connsiteX0" fmla="*/ 22146878 w 23637432"/>
              <a:gd name="connsiteY0" fmla="*/ 11966713 h 11966713"/>
              <a:gd name="connsiteX1" fmla="*/ 1501125 w 23637432"/>
              <a:gd name="connsiteY1" fmla="*/ 11966713 h 11966713"/>
              <a:gd name="connsiteX2" fmla="*/ 1501125 w 23637432"/>
              <a:gd name="connsiteY2" fmla="*/ 10604219 h 11966713"/>
              <a:gd name="connsiteX3" fmla="*/ 0 w 23637432"/>
              <a:gd name="connsiteY3" fmla="*/ 10604219 h 11966713"/>
              <a:gd name="connsiteX4" fmla="*/ 0 w 23637432"/>
              <a:gd name="connsiteY4" fmla="*/ 1373056 h 11966713"/>
              <a:gd name="connsiteX5" fmla="*/ 1501125 w 23637432"/>
              <a:gd name="connsiteY5" fmla="*/ 1373056 h 11966713"/>
              <a:gd name="connsiteX6" fmla="*/ 1501125 w 23637432"/>
              <a:gd name="connsiteY6" fmla="*/ 0 h 11966713"/>
              <a:gd name="connsiteX7" fmla="*/ 22146878 w 23637432"/>
              <a:gd name="connsiteY7" fmla="*/ 0 h 11966713"/>
              <a:gd name="connsiteX8" fmla="*/ 22146878 w 23637432"/>
              <a:gd name="connsiteY8" fmla="*/ 1330808 h 11966713"/>
              <a:gd name="connsiteX9" fmla="*/ 23637432 w 23637432"/>
              <a:gd name="connsiteY9" fmla="*/ 1330808 h 11966713"/>
              <a:gd name="connsiteX10" fmla="*/ 23637432 w 23637432"/>
              <a:gd name="connsiteY10" fmla="*/ 10561971 h 11966713"/>
              <a:gd name="connsiteX11" fmla="*/ 22146878 w 23637432"/>
              <a:gd name="connsiteY11" fmla="*/ 10561971 h 11966713"/>
              <a:gd name="connsiteX12" fmla="*/ 22146878 w 23637432"/>
              <a:gd name="connsiteY12" fmla="*/ 11966713 h 11966713"/>
              <a:gd name="connsiteX13" fmla="*/ 1532839 w 23637432"/>
              <a:gd name="connsiteY13" fmla="*/ 11935027 h 11966713"/>
              <a:gd name="connsiteX14" fmla="*/ 22115164 w 23637432"/>
              <a:gd name="connsiteY14" fmla="*/ 11935027 h 11966713"/>
              <a:gd name="connsiteX15" fmla="*/ 22115164 w 23637432"/>
              <a:gd name="connsiteY15" fmla="*/ 10530285 h 11966713"/>
              <a:gd name="connsiteX16" fmla="*/ 23605718 w 23637432"/>
              <a:gd name="connsiteY16" fmla="*/ 10530285 h 11966713"/>
              <a:gd name="connsiteX17" fmla="*/ 23605718 w 23637432"/>
              <a:gd name="connsiteY17" fmla="*/ 1362494 h 11966713"/>
              <a:gd name="connsiteX18" fmla="*/ 22115164 w 23637432"/>
              <a:gd name="connsiteY18" fmla="*/ 1362494 h 11966713"/>
              <a:gd name="connsiteX19" fmla="*/ 22115164 w 23637432"/>
              <a:gd name="connsiteY19" fmla="*/ 31686 h 11966713"/>
              <a:gd name="connsiteX20" fmla="*/ 1532839 w 23637432"/>
              <a:gd name="connsiteY20" fmla="*/ 31686 h 11966713"/>
              <a:gd name="connsiteX21" fmla="*/ 1532839 w 23637432"/>
              <a:gd name="connsiteY21" fmla="*/ 1404742 h 11966713"/>
              <a:gd name="connsiteX22" fmla="*/ 31714 w 23637432"/>
              <a:gd name="connsiteY22" fmla="*/ 1404742 h 11966713"/>
              <a:gd name="connsiteX23" fmla="*/ 31714 w 23637432"/>
              <a:gd name="connsiteY23" fmla="*/ 10572533 h 11966713"/>
              <a:gd name="connsiteX24" fmla="*/ 1532839 w 23637432"/>
              <a:gd name="connsiteY24" fmla="*/ 10572533 h 11966713"/>
              <a:gd name="connsiteX25" fmla="*/ 1532839 w 23637432"/>
              <a:gd name="connsiteY25" fmla="*/ 11935027 h 1196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637432" h="11966713">
                <a:moveTo>
                  <a:pt x="22146878" y="11966713"/>
                </a:moveTo>
                <a:lnTo>
                  <a:pt x="1501125" y="11966713"/>
                </a:lnTo>
                <a:lnTo>
                  <a:pt x="1501125" y="10604219"/>
                </a:lnTo>
                <a:lnTo>
                  <a:pt x="0" y="10604219"/>
                </a:lnTo>
                <a:lnTo>
                  <a:pt x="0" y="1373056"/>
                </a:lnTo>
                <a:lnTo>
                  <a:pt x="1501125" y="1373056"/>
                </a:lnTo>
                <a:lnTo>
                  <a:pt x="1501125" y="0"/>
                </a:lnTo>
                <a:lnTo>
                  <a:pt x="22146878" y="0"/>
                </a:lnTo>
                <a:lnTo>
                  <a:pt x="22146878" y="1330808"/>
                </a:lnTo>
                <a:lnTo>
                  <a:pt x="23637432" y="1330808"/>
                </a:lnTo>
                <a:lnTo>
                  <a:pt x="23637432" y="10561971"/>
                </a:lnTo>
                <a:lnTo>
                  <a:pt x="22146878" y="10561971"/>
                </a:lnTo>
                <a:lnTo>
                  <a:pt x="22146878" y="11966713"/>
                </a:lnTo>
                <a:close/>
                <a:moveTo>
                  <a:pt x="1532839" y="11935027"/>
                </a:moveTo>
                <a:lnTo>
                  <a:pt x="22115164" y="11935027"/>
                </a:lnTo>
                <a:lnTo>
                  <a:pt x="22115164" y="10530285"/>
                </a:lnTo>
                <a:lnTo>
                  <a:pt x="23605718" y="10530285"/>
                </a:lnTo>
                <a:lnTo>
                  <a:pt x="23605718" y="1362494"/>
                </a:lnTo>
                <a:lnTo>
                  <a:pt x="22115164" y="1362494"/>
                </a:lnTo>
                <a:lnTo>
                  <a:pt x="22115164" y="31686"/>
                </a:lnTo>
                <a:lnTo>
                  <a:pt x="1532839" y="31686"/>
                </a:lnTo>
                <a:lnTo>
                  <a:pt x="1532839" y="1404742"/>
                </a:lnTo>
                <a:lnTo>
                  <a:pt x="31714" y="1404742"/>
                </a:lnTo>
                <a:lnTo>
                  <a:pt x="31714" y="10572533"/>
                </a:lnTo>
                <a:lnTo>
                  <a:pt x="1532839" y="10572533"/>
                </a:lnTo>
                <a:lnTo>
                  <a:pt x="1532839" y="11935027"/>
                </a:lnTo>
                <a:close/>
              </a:path>
            </a:pathLst>
          </a:custGeom>
          <a:solidFill>
            <a:schemeClr val="accent2">
              <a:lumMod val="10000"/>
            </a:schemeClr>
          </a:solidFill>
          <a:ln w="10569" cap="flat">
            <a:noFill/>
            <a:prstDash val="solid"/>
            <a:miter/>
          </a:ln>
        </p:spPr>
        <p:txBody>
          <a:bodyPr rtlCol="0" anchor="ctr"/>
          <a:lstStyle/>
          <a:p>
            <a:endParaRPr lang="en-US" dirty="0">
              <a:latin typeface="Bellota Text Light" pitchFamily="2" charset="77"/>
            </a:endParaRPr>
          </a:p>
        </p:txBody>
      </p:sp>
      <p:pic>
        <p:nvPicPr>
          <p:cNvPr id="4" name="Picture Placeholder 3" descr="A person sitting at a table writing&#10;&#10;Description automatically generated with medium confidence">
            <a:extLst>
              <a:ext uri="{FF2B5EF4-FFF2-40B4-BE49-F238E27FC236}">
                <a16:creationId xmlns:a16="http://schemas.microsoft.com/office/drawing/2014/main" id="{B57DFC22-428E-46FC-D55F-15C2846DC3C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887506" y="3146165"/>
            <a:ext cx="8153809" cy="7537734"/>
          </a:xfrm>
        </p:spPr>
      </p:pic>
      <p:sp>
        <p:nvSpPr>
          <p:cNvPr id="3" name="Graphic 5">
            <a:extLst>
              <a:ext uri="{FF2B5EF4-FFF2-40B4-BE49-F238E27FC236}">
                <a16:creationId xmlns:a16="http://schemas.microsoft.com/office/drawing/2014/main" id="{1CADB572-0F9A-856A-9235-EDA23A392603}"/>
              </a:ext>
            </a:extLst>
          </p:cNvPr>
          <p:cNvSpPr/>
          <p:nvPr/>
        </p:nvSpPr>
        <p:spPr>
          <a:xfrm>
            <a:off x="5263712" y="9632330"/>
            <a:ext cx="6636193" cy="6035384"/>
          </a:xfrm>
          <a:custGeom>
            <a:avLst/>
            <a:gdLst>
              <a:gd name="connsiteX0" fmla="*/ 1109584 w 6636193"/>
              <a:gd name="connsiteY0" fmla="*/ 4046568 h 6035384"/>
              <a:gd name="connsiteX1" fmla="*/ 297877 w 6636193"/>
              <a:gd name="connsiteY1" fmla="*/ 4843924 h 6035384"/>
              <a:gd name="connsiteX2" fmla="*/ 138010 w 6636193"/>
              <a:gd name="connsiteY2" fmla="*/ 5860125 h 6035384"/>
              <a:gd name="connsiteX3" fmla="*/ 813639 w 6636193"/>
              <a:gd name="connsiteY3" fmla="*/ 6032346 h 6035384"/>
              <a:gd name="connsiteX4" fmla="*/ 1262790 w 6636193"/>
              <a:gd name="connsiteY4" fmla="*/ 5911506 h 6035384"/>
              <a:gd name="connsiteX5" fmla="*/ 1572057 w 6636193"/>
              <a:gd name="connsiteY5" fmla="*/ 5353928 h 6035384"/>
              <a:gd name="connsiteX6" fmla="*/ 2419924 w 6636193"/>
              <a:gd name="connsiteY6" fmla="*/ 4879130 h 6035384"/>
              <a:gd name="connsiteX7" fmla="*/ 3110778 w 6636193"/>
              <a:gd name="connsiteY7" fmla="*/ 4965716 h 6035384"/>
              <a:gd name="connsiteX8" fmla="*/ 3740731 w 6636193"/>
              <a:gd name="connsiteY8" fmla="*/ 4547057 h 6035384"/>
              <a:gd name="connsiteX9" fmla="*/ 3989096 w 6636193"/>
              <a:gd name="connsiteY9" fmla="*/ 4206421 h 6035384"/>
              <a:gd name="connsiteX10" fmla="*/ 4054756 w 6636193"/>
              <a:gd name="connsiteY10" fmla="*/ 3888620 h 6035384"/>
              <a:gd name="connsiteX11" fmla="*/ 4610484 w 6636193"/>
              <a:gd name="connsiteY11" fmla="*/ 2989454 h 6035384"/>
              <a:gd name="connsiteX12" fmla="*/ 5056781 w 6636193"/>
              <a:gd name="connsiteY12" fmla="*/ 2598388 h 6035384"/>
              <a:gd name="connsiteX13" fmla="*/ 5799021 w 6636193"/>
              <a:gd name="connsiteY13" fmla="*/ 2404282 h 6035384"/>
              <a:gd name="connsiteX14" fmla="*/ 6243413 w 6636193"/>
              <a:gd name="connsiteY14" fmla="*/ 1858122 h 6035384"/>
              <a:gd name="connsiteX15" fmla="*/ 6078788 w 6636193"/>
              <a:gd name="connsiteY15" fmla="*/ 1396645 h 6035384"/>
              <a:gd name="connsiteX16" fmla="*/ 6563148 w 6636193"/>
              <a:gd name="connsiteY16" fmla="*/ 830504 h 6035384"/>
              <a:gd name="connsiteX17" fmla="*/ 6381394 w 6636193"/>
              <a:gd name="connsiteY17" fmla="*/ 112123 h 6035384"/>
              <a:gd name="connsiteX18" fmla="*/ 5589671 w 6636193"/>
              <a:gd name="connsiteY18" fmla="*/ 83578 h 6035384"/>
              <a:gd name="connsiteX19" fmla="*/ 4934977 w 6636193"/>
              <a:gd name="connsiteY19" fmla="*/ 579308 h 6035384"/>
              <a:gd name="connsiteX20" fmla="*/ 4719917 w 6636193"/>
              <a:gd name="connsiteY20" fmla="*/ 718227 h 6035384"/>
              <a:gd name="connsiteX21" fmla="*/ 4453472 w 6636193"/>
              <a:gd name="connsiteY21" fmla="*/ 636398 h 6035384"/>
              <a:gd name="connsiteX22" fmla="*/ 3681732 w 6636193"/>
              <a:gd name="connsiteY22" fmla="*/ 840019 h 6035384"/>
              <a:gd name="connsiteX23" fmla="*/ 3083182 w 6636193"/>
              <a:gd name="connsiteY23" fmla="*/ 2100754 h 6035384"/>
              <a:gd name="connsiteX24" fmla="*/ 2544582 w 6636193"/>
              <a:gd name="connsiteY24" fmla="*/ 2172117 h 6035384"/>
              <a:gd name="connsiteX25" fmla="*/ 1646281 w 6636193"/>
              <a:gd name="connsiteY25" fmla="*/ 2738258 h 6035384"/>
              <a:gd name="connsiteX26" fmla="*/ 1173340 w 6636193"/>
              <a:gd name="connsiteY26" fmla="*/ 3881959 h 60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36193" h="6035384">
                <a:moveTo>
                  <a:pt x="1109584" y="4046568"/>
                </a:moveTo>
                <a:cubicBezTo>
                  <a:pt x="924024" y="4379593"/>
                  <a:pt x="565274" y="4571796"/>
                  <a:pt x="297877" y="4843924"/>
                </a:cubicBezTo>
                <a:cubicBezTo>
                  <a:pt x="30480" y="5116053"/>
                  <a:pt x="-130338" y="5589899"/>
                  <a:pt x="138010" y="5860125"/>
                </a:cubicBezTo>
                <a:cubicBezTo>
                  <a:pt x="307393" y="6030443"/>
                  <a:pt x="573838" y="6043764"/>
                  <a:pt x="813639" y="6032346"/>
                </a:cubicBezTo>
                <a:cubicBezTo>
                  <a:pt x="971603" y="6024734"/>
                  <a:pt x="1138131" y="6008558"/>
                  <a:pt x="1262790" y="5911506"/>
                </a:cubicBezTo>
                <a:cubicBezTo>
                  <a:pt x="1433124" y="5780199"/>
                  <a:pt x="1472140" y="5544227"/>
                  <a:pt x="1572057" y="5353928"/>
                </a:cubicBezTo>
                <a:cubicBezTo>
                  <a:pt x="1731924" y="5051351"/>
                  <a:pt x="2078303" y="4857245"/>
                  <a:pt x="2419924" y="4879130"/>
                </a:cubicBezTo>
                <a:cubicBezTo>
                  <a:pt x="2653063" y="4894354"/>
                  <a:pt x="2880493" y="4999019"/>
                  <a:pt x="3110778" y="4965716"/>
                </a:cubicBezTo>
                <a:cubicBezTo>
                  <a:pt x="3364853" y="4928608"/>
                  <a:pt x="3562783" y="4732599"/>
                  <a:pt x="3740731" y="4547057"/>
                </a:cubicBezTo>
                <a:cubicBezTo>
                  <a:pt x="3838745" y="4445247"/>
                  <a:pt x="3939613" y="4338679"/>
                  <a:pt x="3989096" y="4206421"/>
                </a:cubicBezTo>
                <a:cubicBezTo>
                  <a:pt x="4027160" y="4104610"/>
                  <a:pt x="4032869" y="3995188"/>
                  <a:pt x="4054756" y="3888620"/>
                </a:cubicBezTo>
                <a:cubicBezTo>
                  <a:pt x="4127077" y="3539420"/>
                  <a:pt x="4373539" y="3255874"/>
                  <a:pt x="4610484" y="2989454"/>
                </a:cubicBezTo>
                <a:cubicBezTo>
                  <a:pt x="4742755" y="2841020"/>
                  <a:pt x="4878833" y="2688780"/>
                  <a:pt x="5056781" y="2598388"/>
                </a:cubicBezTo>
                <a:cubicBezTo>
                  <a:pt x="5285162" y="2482305"/>
                  <a:pt x="5554462" y="2482305"/>
                  <a:pt x="5799021" y="2404282"/>
                </a:cubicBezTo>
                <a:cubicBezTo>
                  <a:pt x="6043579" y="2326259"/>
                  <a:pt x="6288138" y="2111221"/>
                  <a:pt x="6243413" y="1858122"/>
                </a:cubicBezTo>
                <a:cubicBezTo>
                  <a:pt x="6214865" y="1695416"/>
                  <a:pt x="6072127" y="1561255"/>
                  <a:pt x="6078788" y="1396645"/>
                </a:cubicBezTo>
                <a:cubicBezTo>
                  <a:pt x="6088304" y="1141644"/>
                  <a:pt x="6418506" y="1040785"/>
                  <a:pt x="6563148" y="830504"/>
                </a:cubicBezTo>
                <a:cubicBezTo>
                  <a:pt x="6718257" y="603096"/>
                  <a:pt x="6611679" y="262459"/>
                  <a:pt x="6381394" y="112123"/>
                </a:cubicBezTo>
                <a:cubicBezTo>
                  <a:pt x="6151109" y="-39166"/>
                  <a:pt x="5841843" y="-25845"/>
                  <a:pt x="5589671" y="83578"/>
                </a:cubicBezTo>
                <a:cubicBezTo>
                  <a:pt x="5337500" y="193000"/>
                  <a:pt x="5129101" y="383300"/>
                  <a:pt x="4934977" y="579308"/>
                </a:cubicBezTo>
                <a:cubicBezTo>
                  <a:pt x="4874075" y="641156"/>
                  <a:pt x="4806512" y="706809"/>
                  <a:pt x="4719917" y="718227"/>
                </a:cubicBezTo>
                <a:cubicBezTo>
                  <a:pt x="4626662" y="729645"/>
                  <a:pt x="4540067" y="673507"/>
                  <a:pt x="4453472" y="636398"/>
                </a:cubicBezTo>
                <a:cubicBezTo>
                  <a:pt x="4189881" y="526024"/>
                  <a:pt x="3856825" y="613562"/>
                  <a:pt x="3681732" y="840019"/>
                </a:cubicBezTo>
                <a:cubicBezTo>
                  <a:pt x="3389594" y="1218715"/>
                  <a:pt x="3514252" y="1892376"/>
                  <a:pt x="3083182" y="2100754"/>
                </a:cubicBezTo>
                <a:cubicBezTo>
                  <a:pt x="2918557" y="2179729"/>
                  <a:pt x="2726336" y="2155941"/>
                  <a:pt x="2544582" y="2172117"/>
                </a:cubicBezTo>
                <a:cubicBezTo>
                  <a:pt x="2178220" y="2205419"/>
                  <a:pt x="1833744" y="2422361"/>
                  <a:pt x="1646281" y="2738258"/>
                </a:cubicBezTo>
                <a:cubicBezTo>
                  <a:pt x="1434076" y="3094119"/>
                  <a:pt x="1419802" y="3548935"/>
                  <a:pt x="1173340" y="3881959"/>
                </a:cubicBezTo>
              </a:path>
            </a:pathLst>
          </a:custGeom>
          <a:solidFill>
            <a:schemeClr val="accent5"/>
          </a:solidFill>
          <a:ln w="9511" cap="flat">
            <a:noFill/>
            <a:prstDash val="solid"/>
            <a:miter/>
          </a:ln>
        </p:spPr>
        <p:txBody>
          <a:bodyPr rtlCol="0" anchor="ctr"/>
          <a:lstStyle/>
          <a:p>
            <a:endParaRPr lang="en-US" dirty="0">
              <a:latin typeface="Bellota Text Light" pitchFamily="2" charset="77"/>
            </a:endParaRPr>
          </a:p>
        </p:txBody>
      </p:sp>
      <p:sp>
        <p:nvSpPr>
          <p:cNvPr id="13" name="TextBox 12">
            <a:extLst>
              <a:ext uri="{FF2B5EF4-FFF2-40B4-BE49-F238E27FC236}">
                <a16:creationId xmlns:a16="http://schemas.microsoft.com/office/drawing/2014/main" id="{D2D938E2-2EC0-D1F7-C7E6-1D7D191B8D54}"/>
              </a:ext>
            </a:extLst>
          </p:cNvPr>
          <p:cNvSpPr txBox="1"/>
          <p:nvPr/>
        </p:nvSpPr>
        <p:spPr>
          <a:xfrm>
            <a:off x="12637425" y="2339788"/>
            <a:ext cx="9960823" cy="2554545"/>
          </a:xfrm>
          <a:prstGeom prst="rect">
            <a:avLst/>
          </a:prstGeom>
          <a:noFill/>
        </p:spPr>
        <p:txBody>
          <a:bodyPr wrap="square" rtlCol="0" anchor="b">
            <a:spAutoFit/>
          </a:bodyPr>
          <a:lstStyle/>
          <a:p>
            <a:pPr algn="r" rtl="1"/>
            <a:r>
              <a:rPr lang="ar-DZ" sz="8000" dirty="0">
                <a:solidFill>
                  <a:schemeClr val="tx2"/>
                </a:solidFill>
                <a:latin typeface="Andalus" pitchFamily="18" charset="-78"/>
                <a:ea typeface="Arimo" panose="020B0604020202020204" pitchFamily="34" charset="0"/>
                <a:cs typeface="Andalus" pitchFamily="18" charset="-78"/>
              </a:rPr>
              <a:t>3مواقع </a:t>
            </a:r>
            <a:r>
              <a:rPr lang="ar-DZ" sz="8000" dirty="0" err="1">
                <a:solidFill>
                  <a:schemeClr val="tx2"/>
                </a:solidFill>
                <a:latin typeface="Andalus" pitchFamily="18" charset="-78"/>
                <a:ea typeface="Arimo" panose="020B0604020202020204" pitchFamily="34" charset="0"/>
                <a:cs typeface="Andalus" pitchFamily="18" charset="-78"/>
              </a:rPr>
              <a:t>مكتابات</a:t>
            </a:r>
            <a:r>
              <a:rPr lang="ar-DZ" sz="8000" dirty="0">
                <a:solidFill>
                  <a:schemeClr val="tx2"/>
                </a:solidFill>
                <a:latin typeface="Andalus" pitchFamily="18" charset="-78"/>
                <a:ea typeface="Arimo" panose="020B0604020202020204" pitchFamily="34" charset="0"/>
                <a:cs typeface="Andalus" pitchFamily="18" charset="-78"/>
              </a:rPr>
              <a:t> تتيح استعمال المخطوط </a:t>
            </a:r>
            <a:r>
              <a:rPr lang="ar-DZ" sz="8000" dirty="0" err="1">
                <a:solidFill>
                  <a:schemeClr val="tx2"/>
                </a:solidFill>
                <a:latin typeface="Andalus" pitchFamily="18" charset="-78"/>
                <a:ea typeface="Arimo" panose="020B0604020202020204" pitchFamily="34" charset="0"/>
                <a:cs typeface="Andalus" pitchFamily="18" charset="-78"/>
              </a:rPr>
              <a:t>واهميتها</a:t>
            </a:r>
            <a:r>
              <a:rPr lang="ar-DZ" sz="8000" dirty="0">
                <a:solidFill>
                  <a:schemeClr val="tx2"/>
                </a:solidFill>
                <a:latin typeface="Andalus" pitchFamily="18" charset="-78"/>
                <a:ea typeface="Arimo" panose="020B0604020202020204" pitchFamily="34" charset="0"/>
                <a:cs typeface="Andalus" pitchFamily="18" charset="-78"/>
              </a:rPr>
              <a:t>:</a:t>
            </a:r>
            <a:endParaRPr lang="en-US" sz="8000" dirty="0">
              <a:solidFill>
                <a:schemeClr val="tx2"/>
              </a:solidFill>
              <a:latin typeface="Andalus" pitchFamily="18" charset="-78"/>
              <a:ea typeface="Arimo" panose="020B0604020202020204" pitchFamily="34" charset="0"/>
              <a:cs typeface="Andalus" pitchFamily="18" charset="-78"/>
            </a:endParaRPr>
          </a:p>
        </p:txBody>
      </p:sp>
      <p:sp>
        <p:nvSpPr>
          <p:cNvPr id="15" name="TextBox 14">
            <a:extLst>
              <a:ext uri="{FF2B5EF4-FFF2-40B4-BE49-F238E27FC236}">
                <a16:creationId xmlns:a16="http://schemas.microsoft.com/office/drawing/2014/main" id="{4CAB9596-6668-03C4-06CD-D171068B6814}"/>
              </a:ext>
            </a:extLst>
          </p:cNvPr>
          <p:cNvSpPr txBox="1"/>
          <p:nvPr/>
        </p:nvSpPr>
        <p:spPr>
          <a:xfrm>
            <a:off x="8579224" y="4175654"/>
            <a:ext cx="14019023" cy="9571851"/>
          </a:xfrm>
          <a:prstGeom prst="rect">
            <a:avLst/>
          </a:prstGeom>
          <a:noFill/>
        </p:spPr>
        <p:txBody>
          <a:bodyPr wrap="square" rtlCol="0" anchor="b">
            <a:spAutoFit/>
          </a:bodyPr>
          <a:lstStyle/>
          <a:p>
            <a:pPr algn="r" rtl="1"/>
            <a:r>
              <a:rPr lang="ar-DZ" sz="6600" b="1" dirty="0"/>
              <a:t>1. </a:t>
            </a:r>
            <a:r>
              <a:rPr lang="ar-DZ" sz="4400" b="1" dirty="0"/>
              <a:t>دار الكتب المصرية: :</a:t>
            </a:r>
            <a:r>
              <a:rPr lang="ar-DZ" sz="4400" dirty="0"/>
              <a:t> </a:t>
            </a:r>
            <a:r>
              <a:rPr lang="fr-FR" sz="4400" dirty="0">
                <a:hlinkClick r:id="rId3"/>
              </a:rPr>
              <a:t>http://www.darelkotob.gov.eg</a:t>
            </a:r>
            <a:endParaRPr lang="fr-FR" sz="4400" dirty="0"/>
          </a:p>
          <a:p>
            <a:r>
              <a:rPr lang="ar-DZ" sz="4400" b="1" dirty="0"/>
              <a:t>لبحث عن الكتب والمراجع:</a:t>
            </a:r>
            <a:r>
              <a:rPr lang="ar-DZ" sz="4400" dirty="0"/>
              <a:t> يُمكنك استخدام محرك البحث على الموقع للبحث عن الكتب والمراجع التي ترغب في الاطلاع عليها.</a:t>
            </a:r>
          </a:p>
          <a:p>
            <a:r>
              <a:rPr lang="ar-DZ" sz="4400" b="1" dirty="0"/>
              <a:t>تصفّح الكتب حسب الموضوع:</a:t>
            </a:r>
            <a:r>
              <a:rPr lang="ar-DZ" sz="4400" dirty="0"/>
              <a:t> يُمكنك تصفّح الكتب حسب الموضوع من خلال قائمة التصنيفات الموجودة على الموقع.</a:t>
            </a:r>
          </a:p>
          <a:p>
            <a:r>
              <a:rPr lang="ar-DZ" sz="4400" b="1" dirty="0"/>
              <a:t>قراءة الكتب والمراجع الإلكترونية:</a:t>
            </a:r>
            <a:r>
              <a:rPr lang="ar-DZ" sz="4400" dirty="0"/>
              <a:t> يُمكنك قراءة بعض الكتب والمراجع الإلكترونية المتاحة على الموقع.</a:t>
            </a:r>
          </a:p>
          <a:p>
            <a:pPr algn="r" rtl="1"/>
            <a:r>
              <a:rPr lang="ar-DZ" sz="4400" b="1" dirty="0"/>
              <a:t>الاستعارة:</a:t>
            </a:r>
            <a:endParaRPr lang="ar-DZ" sz="4400" dirty="0"/>
          </a:p>
          <a:p>
            <a:r>
              <a:rPr lang="ar-DZ" sz="4400" b="1" dirty="0"/>
              <a:t>التسجيل في خدمة الاستعارة:</a:t>
            </a:r>
            <a:r>
              <a:rPr lang="ar-DZ" sz="4400" dirty="0"/>
              <a:t> يُمكنك التسجيل في خدمة الاستعارة من خلال الموقع الإلكتروني أو من خلال قاعات القراءة.</a:t>
            </a:r>
          </a:p>
          <a:p>
            <a:r>
              <a:rPr lang="ar-DZ" sz="4400" dirty="0"/>
              <a:t> </a:t>
            </a:r>
          </a:p>
          <a:p>
            <a:pPr algn="r" rtl="1"/>
            <a:endParaRPr lang="ar-DZ" sz="4400" dirty="0"/>
          </a:p>
          <a:p>
            <a:pPr algn="r" rtl="1"/>
            <a:r>
              <a:rPr lang="ar-DZ" sz="6600" dirty="0"/>
              <a:t> </a:t>
            </a:r>
            <a:endParaRPr lang="en-US" sz="6600" dirty="0">
              <a:solidFill>
                <a:schemeClr val="tx2"/>
              </a:solidFill>
              <a:latin typeface="Italiana" pitchFamily="2"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1621934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4E033C-16A8-F35B-8A9E-BACBC638BA8D}"/>
              </a:ext>
            </a:extLst>
          </p:cNvPr>
          <p:cNvSpPr txBox="1"/>
          <p:nvPr/>
        </p:nvSpPr>
        <p:spPr>
          <a:xfrm>
            <a:off x="2889172" y="9837182"/>
            <a:ext cx="4486852" cy="667875"/>
          </a:xfrm>
          <a:prstGeom prst="rect">
            <a:avLst/>
          </a:prstGeom>
          <a:noFill/>
        </p:spPr>
        <p:txBody>
          <a:bodyPr wrap="square" rtlCol="0" anchor="t">
            <a:spAutoFit/>
          </a:bodyPr>
          <a:lstStyle>
            <a:defPPr>
              <a:defRPr lang="en-US"/>
            </a:defPPr>
            <a:lvl1pPr>
              <a:lnSpc>
                <a:spcPct val="110000"/>
              </a:lnSpc>
              <a:spcBef>
                <a:spcPts val="1200"/>
              </a:spcBef>
              <a:spcAft>
                <a:spcPts val="600"/>
              </a:spcAft>
              <a:defRPr sz="3800">
                <a:latin typeface="Josefin Sans Light" pitchFamily="2" charset="77"/>
              </a:defRPr>
            </a:lvl1pPr>
          </a:lstStyle>
          <a:p>
            <a:pPr algn="ctr"/>
            <a:endParaRPr lang="en-US" sz="3400" dirty="0">
              <a:latin typeface="Bellota Text Light" pitchFamily="2" charset="77"/>
              <a:ea typeface="Bellota Text Light" pitchFamily="2" charset="77"/>
            </a:endParaRPr>
          </a:p>
        </p:txBody>
      </p:sp>
      <p:sp>
        <p:nvSpPr>
          <p:cNvPr id="14" name="TextBox 13">
            <a:extLst>
              <a:ext uri="{FF2B5EF4-FFF2-40B4-BE49-F238E27FC236}">
                <a16:creationId xmlns:a16="http://schemas.microsoft.com/office/drawing/2014/main" id="{C822DDB7-8897-F6F7-2694-7E61030AAF84}"/>
              </a:ext>
            </a:extLst>
          </p:cNvPr>
          <p:cNvSpPr txBox="1"/>
          <p:nvPr/>
        </p:nvSpPr>
        <p:spPr>
          <a:xfrm>
            <a:off x="17001626" y="8918335"/>
            <a:ext cx="4486852" cy="830997"/>
          </a:xfrm>
          <a:prstGeom prst="rect">
            <a:avLst/>
          </a:prstGeom>
          <a:noFill/>
        </p:spPr>
        <p:txBody>
          <a:bodyPr wrap="square" rtlCol="0" anchor="b">
            <a:spAutoFit/>
          </a:bodyPr>
          <a:lstStyle>
            <a:defPPr>
              <a:defRPr lang="en-US"/>
            </a:defPPr>
            <a:lvl1pPr>
              <a:defRPr sz="8000" b="1">
                <a:solidFill>
                  <a:schemeClr val="tx2"/>
                </a:solidFill>
                <a:latin typeface="DM Serif Display" pitchFamily="2" charset="0"/>
                <a:ea typeface="Arimo" panose="020B0604020202020204" pitchFamily="34" charset="0"/>
                <a:cs typeface="Arimo" panose="020B0604020202020204" pitchFamily="34" charset="0"/>
              </a:defRPr>
            </a:lvl1pPr>
          </a:lstStyle>
          <a:p>
            <a:pPr algn="ctr"/>
            <a:r>
              <a:rPr lang="en-US" sz="4800" b="0" dirty="0">
                <a:latin typeface="Italiana" pitchFamily="2" charset="0"/>
                <a:cs typeface="Space Grotesk" pitchFamily="2" charset="77"/>
              </a:rPr>
              <a:t>C</a:t>
            </a:r>
          </a:p>
        </p:txBody>
      </p:sp>
      <p:sp>
        <p:nvSpPr>
          <p:cNvPr id="21" name="Rectangle 20"/>
          <p:cNvSpPr/>
          <p:nvPr/>
        </p:nvSpPr>
        <p:spPr>
          <a:xfrm>
            <a:off x="2889172" y="5506947"/>
            <a:ext cx="5394216" cy="2123658"/>
          </a:xfrm>
          <a:prstGeom prst="rect">
            <a:avLst/>
          </a:prstGeom>
        </p:spPr>
        <p:txBody>
          <a:bodyPr wrap="square">
            <a:spAutoFit/>
          </a:bodyPr>
          <a:lstStyle/>
          <a:p>
            <a:pPr algn="r" rtl="1"/>
            <a:endParaRPr lang="ar-DZ" sz="4400" dirty="0">
              <a:latin typeface="Algerian" pitchFamily="82" charset="0"/>
              <a:cs typeface="Andalus" pitchFamily="18" charset="-78"/>
            </a:endParaRPr>
          </a:p>
          <a:p>
            <a:pPr algn="r" rtl="1"/>
            <a:br>
              <a:rPr lang="ar-DZ" sz="4400" dirty="0">
                <a:latin typeface="Andalus" pitchFamily="18" charset="-78"/>
                <a:cs typeface="Andalus" pitchFamily="18" charset="-78"/>
                <a:hlinkClick r:id="rId2"/>
              </a:rPr>
            </a:br>
            <a:endParaRPr lang="fr-FR" sz="4400" dirty="0">
              <a:latin typeface="Andalus" pitchFamily="18" charset="-78"/>
              <a:cs typeface="Andalus" pitchFamily="18" charset="-78"/>
            </a:endParaRPr>
          </a:p>
        </p:txBody>
      </p:sp>
      <p:pic>
        <p:nvPicPr>
          <p:cNvPr id="23" name="Espace réservé pour une image  22" descr="جامعة الازهر.png"/>
          <p:cNvPicPr>
            <a:picLocks noGrp="1" noChangeAspect="1"/>
          </p:cNvPicPr>
          <p:nvPr>
            <p:ph type="pic" sz="quarter" idx="10"/>
          </p:nvPr>
        </p:nvPicPr>
        <p:blipFill>
          <a:blip r:embed="rId3" cstate="print"/>
          <a:srcRect t="3776" b="3776"/>
          <a:stretch>
            <a:fillRect/>
          </a:stretch>
        </p:blipFill>
        <p:spPr>
          <a:xfrm>
            <a:off x="19678941" y="-394239"/>
            <a:ext cx="5277998" cy="4879210"/>
          </a:xfrm>
        </p:spPr>
      </p:pic>
      <p:sp>
        <p:nvSpPr>
          <p:cNvPr id="12" name="Rectangle 11"/>
          <p:cNvSpPr/>
          <p:nvPr/>
        </p:nvSpPr>
        <p:spPr>
          <a:xfrm>
            <a:off x="11040112" y="591671"/>
            <a:ext cx="7731982" cy="1015663"/>
          </a:xfrm>
          <a:prstGeom prst="rect">
            <a:avLst/>
          </a:prstGeom>
        </p:spPr>
        <p:txBody>
          <a:bodyPr wrap="square">
            <a:spAutoFit/>
          </a:bodyPr>
          <a:lstStyle/>
          <a:p>
            <a:r>
              <a:rPr lang="ar-DZ" b="1" dirty="0"/>
              <a:t>. </a:t>
            </a:r>
            <a:r>
              <a:rPr lang="ar-DZ" sz="6000" b="1" dirty="0">
                <a:latin typeface="Andalus" pitchFamily="18" charset="-78"/>
                <a:cs typeface="Andalus" pitchFamily="18" charset="-78"/>
              </a:rPr>
              <a:t>موقع مكتبة الأزهر</a:t>
            </a:r>
            <a:r>
              <a:rPr lang="ar-DZ" b="1" dirty="0">
                <a:latin typeface="Andalus" pitchFamily="18" charset="-78"/>
                <a:cs typeface="Andalus" pitchFamily="18" charset="-78"/>
              </a:rPr>
              <a:t>:</a:t>
            </a:r>
            <a:endParaRPr lang="fr-FR" dirty="0"/>
          </a:p>
        </p:txBody>
      </p:sp>
      <p:sp>
        <p:nvSpPr>
          <p:cNvPr id="13" name="Rectangle 12"/>
          <p:cNvSpPr/>
          <p:nvPr/>
        </p:nvSpPr>
        <p:spPr>
          <a:xfrm>
            <a:off x="3415553" y="1102659"/>
            <a:ext cx="6669742" cy="646331"/>
          </a:xfrm>
          <a:prstGeom prst="rect">
            <a:avLst/>
          </a:prstGeom>
        </p:spPr>
        <p:txBody>
          <a:bodyPr wrap="square">
            <a:spAutoFit/>
          </a:bodyPr>
          <a:lstStyle/>
          <a:p>
            <a:r>
              <a:rPr lang="ar-DZ" b="1" dirty="0">
                <a:latin typeface="Algerian" pitchFamily="82" charset="0"/>
              </a:rPr>
              <a:t>3</a:t>
            </a:r>
            <a:r>
              <a:rPr lang="fr-FR" dirty="0">
                <a:latin typeface="Algerian" pitchFamily="82" charset="0"/>
              </a:rPr>
              <a:t> </a:t>
            </a:r>
            <a:r>
              <a:rPr lang="fr-FR" dirty="0">
                <a:latin typeface="Algerian" pitchFamily="82" charset="0"/>
                <a:hlinkClick r:id="rId4"/>
              </a:rPr>
              <a:t>https://www.azhar.e</a:t>
            </a:r>
            <a:endParaRPr lang="fr-FR" dirty="0"/>
          </a:p>
        </p:txBody>
      </p:sp>
      <p:sp>
        <p:nvSpPr>
          <p:cNvPr id="15" name="Rectangle 14"/>
          <p:cNvSpPr/>
          <p:nvPr/>
        </p:nvSpPr>
        <p:spPr>
          <a:xfrm>
            <a:off x="4034119" y="3487847"/>
            <a:ext cx="16486094" cy="10064294"/>
          </a:xfrm>
          <a:prstGeom prst="rect">
            <a:avLst/>
          </a:prstGeom>
        </p:spPr>
        <p:txBody>
          <a:bodyPr wrap="square">
            <a:spAutoFit/>
          </a:bodyPr>
          <a:lstStyle/>
          <a:p>
            <a:pPr algn="r" rtl="1"/>
            <a:r>
              <a:rPr lang="ar-DZ" sz="5400" b="1" dirty="0">
                <a:latin typeface="Andalus" pitchFamily="18" charset="-78"/>
                <a:cs typeface="Andalus" pitchFamily="18" charset="-78"/>
              </a:rPr>
              <a:t>الاطلاع على صور المخطوطات:</a:t>
            </a:r>
            <a:r>
              <a:rPr lang="ar-DZ" sz="5400" dirty="0">
                <a:latin typeface="Andalus" pitchFamily="18" charset="-78"/>
                <a:cs typeface="Andalus" pitchFamily="18" charset="-78"/>
              </a:rPr>
              <a:t> يُمكن للباحثين والدارسين الاطلاع على صور المخطوطات عالية الدقة.</a:t>
            </a:r>
          </a:p>
          <a:p>
            <a:pPr algn="r" rtl="1"/>
            <a:r>
              <a:rPr lang="ar-DZ" sz="5400" b="1" dirty="0">
                <a:latin typeface="Andalus" pitchFamily="18" charset="-78"/>
                <a:cs typeface="Andalus" pitchFamily="18" charset="-78"/>
              </a:rPr>
              <a:t>طلب نسخ من المخطوطات:</a:t>
            </a:r>
            <a:r>
              <a:rPr lang="ar-DZ" sz="5400" dirty="0">
                <a:latin typeface="Andalus" pitchFamily="18" charset="-78"/>
                <a:cs typeface="Andalus" pitchFamily="18" charset="-78"/>
              </a:rPr>
              <a:t> يُمكن للباحثين والدارسين طلب نسخ من المخطوطات للاستخدام في أبحاثهم.</a:t>
            </a:r>
          </a:p>
          <a:p>
            <a:pPr algn="r" rtl="1"/>
            <a:r>
              <a:rPr lang="ar-DZ" sz="5400" b="1" dirty="0">
                <a:latin typeface="Andalus" pitchFamily="18" charset="-78"/>
                <a:cs typeface="Andalus" pitchFamily="18" charset="-78"/>
              </a:rPr>
              <a:t>التواصل مع أمناء المكتبة:</a:t>
            </a:r>
            <a:r>
              <a:rPr lang="ar-DZ" sz="5400" dirty="0">
                <a:latin typeface="Andalus" pitchFamily="18" charset="-78"/>
                <a:cs typeface="Andalus" pitchFamily="18" charset="-78"/>
              </a:rPr>
              <a:t> يُمكن للباحثين والدارسين التواصل مع أمناء المكتبة للحصول على المساعدة في أبحاثهم.</a:t>
            </a:r>
          </a:p>
          <a:p>
            <a:pPr algn="r" rtl="1"/>
            <a:r>
              <a:rPr lang="ar-DZ" sz="5400" b="1" dirty="0">
                <a:latin typeface="Andalus" pitchFamily="18" charset="-78"/>
                <a:cs typeface="Andalus" pitchFamily="18" charset="-78"/>
              </a:rPr>
              <a:t>للجمهور:</a:t>
            </a:r>
            <a:endParaRPr lang="ar-DZ" sz="5400" dirty="0">
              <a:latin typeface="Andalus" pitchFamily="18" charset="-78"/>
              <a:cs typeface="Andalus" pitchFamily="18" charset="-78"/>
            </a:endParaRPr>
          </a:p>
          <a:p>
            <a:pPr algn="r" rtl="1"/>
            <a:r>
              <a:rPr lang="ar-DZ" sz="5400" b="1" dirty="0">
                <a:latin typeface="Andalus" pitchFamily="18" charset="-78"/>
                <a:cs typeface="Andalus" pitchFamily="18" charset="-78"/>
              </a:rPr>
              <a:t>التعرف على تاريخ مكتبة الأزهر للمخطوطات:</a:t>
            </a:r>
            <a:r>
              <a:rPr lang="ar-DZ" sz="5400" dirty="0">
                <a:latin typeface="Andalus" pitchFamily="18" charset="-78"/>
                <a:cs typeface="Andalus" pitchFamily="18" charset="-78"/>
              </a:rPr>
              <a:t> يُمكن للباحث التعرف على تاريخ مكتبة الأزهر للمخطوطات ومجموعاتها من المخطوطات عبر الموقع الإلكتروني.</a:t>
            </a:r>
          </a:p>
          <a:p>
            <a:pPr algn="r" rtl="1"/>
            <a:r>
              <a:rPr lang="ar-DZ" sz="5400" b="1" dirty="0">
                <a:latin typeface="Andalus" pitchFamily="18" charset="-78"/>
                <a:cs typeface="Andalus" pitchFamily="18" charset="-78"/>
              </a:rPr>
              <a:t>البحث عن المعلومات المتعلقة بالمخطوطات:</a:t>
            </a:r>
            <a:r>
              <a:rPr lang="ar-DZ" sz="5400" dirty="0">
                <a:latin typeface="Andalus" pitchFamily="18" charset="-78"/>
                <a:cs typeface="Andalus" pitchFamily="18" charset="-78"/>
              </a:rPr>
              <a:t> يُمكن للزائر </a:t>
            </a:r>
            <a:r>
              <a:rPr lang="ar-DZ" sz="5400" dirty="0" err="1">
                <a:latin typeface="Andalus" pitchFamily="18" charset="-78"/>
                <a:cs typeface="Andalus" pitchFamily="18" charset="-78"/>
              </a:rPr>
              <a:t>او</a:t>
            </a:r>
            <a:r>
              <a:rPr lang="ar-DZ" sz="5400" dirty="0">
                <a:latin typeface="Andalus" pitchFamily="18" charset="-78"/>
                <a:cs typeface="Andalus" pitchFamily="18" charset="-78"/>
              </a:rPr>
              <a:t> الباحث البحث عن المعلومات المتعلقة بالمخطوطات، مثل: تاريخها، ومؤلفيها، ومحتوياتها، عبر الموقع الإلكتروني</a:t>
            </a:r>
            <a:r>
              <a:rPr lang="ar-DZ" dirty="0"/>
              <a:t>.</a:t>
            </a:r>
          </a:p>
        </p:txBody>
      </p:sp>
    </p:spTree>
    <p:extLst>
      <p:ext uri="{BB962C8B-B14F-4D97-AF65-F5344CB8AC3E}">
        <p14:creationId xmlns:p14="http://schemas.microsoft.com/office/powerpoint/2010/main" val="227004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26" descr="640px-Paris_ArchivesNationales_Facade.jpg"/>
          <p:cNvPicPr>
            <a:picLocks noGrp="1" noChangeAspect="1"/>
          </p:cNvPicPr>
          <p:nvPr>
            <p:ph type="pic" sz="quarter" idx="11"/>
          </p:nvPr>
        </p:nvPicPr>
        <p:blipFill>
          <a:blip r:embed="rId2"/>
          <a:srcRect l="9450" r="9450"/>
          <a:stretch>
            <a:fillRect/>
          </a:stretch>
        </p:blipFill>
        <p:spPr>
          <a:xfrm>
            <a:off x="18721388" y="725488"/>
            <a:ext cx="5276850" cy="4879975"/>
          </a:xfrm>
        </p:spPr>
      </p:pic>
      <p:sp>
        <p:nvSpPr>
          <p:cNvPr id="6" name="Rectangle 5"/>
          <p:cNvSpPr/>
          <p:nvPr/>
        </p:nvSpPr>
        <p:spPr>
          <a:xfrm>
            <a:off x="7395882" y="725488"/>
            <a:ext cx="9117107" cy="923330"/>
          </a:xfrm>
          <a:prstGeom prst="rect">
            <a:avLst/>
          </a:prstGeom>
        </p:spPr>
        <p:txBody>
          <a:bodyPr wrap="square">
            <a:spAutoFit/>
          </a:bodyPr>
          <a:lstStyle/>
          <a:p>
            <a:pPr algn="r" rtl="1"/>
            <a:r>
              <a:rPr lang="ar-DZ" b="1" dirty="0"/>
              <a:t>4 </a:t>
            </a:r>
            <a:r>
              <a:rPr lang="ar-DZ" sz="5400" b="1" dirty="0">
                <a:latin typeface="Andalus" pitchFamily="18" charset="-78"/>
                <a:cs typeface="Andalus" pitchFamily="18" charset="-78"/>
              </a:rPr>
              <a:t>موقع مكتبة المتحف البريطاني:</a:t>
            </a:r>
            <a:endParaRPr lang="fr-FR" sz="5400" dirty="0">
              <a:latin typeface="Andalus" pitchFamily="18" charset="-78"/>
              <a:cs typeface="Andalus" pitchFamily="18" charset="-78"/>
            </a:endParaRPr>
          </a:p>
        </p:txBody>
      </p:sp>
      <p:sp>
        <p:nvSpPr>
          <p:cNvPr id="8" name="Rectangle 7"/>
          <p:cNvSpPr/>
          <p:nvPr/>
        </p:nvSpPr>
        <p:spPr>
          <a:xfrm>
            <a:off x="10288593" y="1648819"/>
            <a:ext cx="3800464" cy="646331"/>
          </a:xfrm>
          <a:prstGeom prst="rect">
            <a:avLst/>
          </a:prstGeom>
        </p:spPr>
        <p:txBody>
          <a:bodyPr wrap="square">
            <a:spAutoFit/>
          </a:bodyPr>
          <a:lstStyle/>
          <a:p>
            <a:r>
              <a:rPr lang="fr-FR" dirty="0">
                <a:hlinkClick r:id="rId3"/>
              </a:rPr>
              <a:t>https://www.bl.uk/</a:t>
            </a:r>
            <a:endParaRPr lang="fr-FR" dirty="0"/>
          </a:p>
        </p:txBody>
      </p:sp>
      <p:sp>
        <p:nvSpPr>
          <p:cNvPr id="9" name="Rectangle 8"/>
          <p:cNvSpPr/>
          <p:nvPr/>
        </p:nvSpPr>
        <p:spPr>
          <a:xfrm>
            <a:off x="6094413" y="4041845"/>
            <a:ext cx="12188825" cy="7540526"/>
          </a:xfrm>
          <a:prstGeom prst="rect">
            <a:avLst/>
          </a:prstGeom>
        </p:spPr>
        <p:txBody>
          <a:bodyPr>
            <a:spAutoFit/>
          </a:bodyPr>
          <a:lstStyle/>
          <a:p>
            <a:pPr algn="r" rtl="1"/>
            <a:r>
              <a:rPr lang="ar-DZ" sz="4400" b="1" dirty="0">
                <a:latin typeface="Andalus" pitchFamily="18" charset="-78"/>
                <a:cs typeface="Andalus" pitchFamily="18" charset="-78"/>
              </a:rPr>
              <a:t>لبحث في فهارس المخطوطات:</a:t>
            </a:r>
            <a:r>
              <a:rPr lang="ar-DZ" sz="4400" dirty="0">
                <a:latin typeface="Andalus" pitchFamily="18" charset="-78"/>
                <a:cs typeface="Andalus" pitchFamily="18" charset="-78"/>
              </a:rPr>
              <a:t> يُمكنك البحث في فهارس المخطوطات عبر الموقع الإلكتروني للعثور على المخطوطات التي ترغب في الاطلاع عليها.</a:t>
            </a:r>
          </a:p>
          <a:p>
            <a:pPr algn="r" rtl="1"/>
            <a:r>
              <a:rPr lang="ar-DZ" sz="4400" b="1" dirty="0">
                <a:latin typeface="Andalus" pitchFamily="18" charset="-78"/>
                <a:cs typeface="Andalus" pitchFamily="18" charset="-78"/>
              </a:rPr>
              <a:t>الاطلاع على المخطوطات:</a:t>
            </a:r>
            <a:endParaRPr lang="ar-DZ" sz="4400" dirty="0">
              <a:latin typeface="Andalus" pitchFamily="18" charset="-78"/>
              <a:cs typeface="Andalus" pitchFamily="18" charset="-78"/>
            </a:endParaRPr>
          </a:p>
          <a:p>
            <a:pPr lvl="1" algn="r" rtl="1"/>
            <a:r>
              <a:rPr lang="ar-DZ" sz="4400" dirty="0">
                <a:latin typeface="Andalus" pitchFamily="18" charset="-78"/>
                <a:cs typeface="Andalus" pitchFamily="18" charset="-78"/>
              </a:rPr>
              <a:t>.</a:t>
            </a:r>
          </a:p>
          <a:p>
            <a:pPr lvl="1" algn="r" rtl="1"/>
            <a:r>
              <a:rPr lang="ar-DZ" sz="4400" b="1" dirty="0">
                <a:latin typeface="Andalus" pitchFamily="18" charset="-78"/>
                <a:cs typeface="Andalus" pitchFamily="18" charset="-78"/>
              </a:rPr>
              <a:t>الاطلاع عن بعد:</a:t>
            </a:r>
            <a:r>
              <a:rPr lang="ar-DZ" sz="4400" dirty="0">
                <a:latin typeface="Andalus" pitchFamily="18" charset="-78"/>
                <a:cs typeface="Andalus" pitchFamily="18" charset="-78"/>
              </a:rPr>
              <a:t> يُمكنك الاطلاع على بعض المخطوطات عن بعد من خلال خدمة المكتبة البريطانية على الإنترنت.</a:t>
            </a:r>
          </a:p>
          <a:p>
            <a:pPr algn="r" rtl="1"/>
            <a:r>
              <a:rPr lang="ar-DZ" sz="4400" b="1" dirty="0">
                <a:latin typeface="Andalus" pitchFamily="18" charset="-78"/>
                <a:cs typeface="Andalus" pitchFamily="18" charset="-78"/>
              </a:rPr>
              <a:t>البحث في الأرشيفات:</a:t>
            </a:r>
            <a:endParaRPr lang="ar-DZ" sz="4400" dirty="0">
              <a:latin typeface="Andalus" pitchFamily="18" charset="-78"/>
              <a:cs typeface="Andalus" pitchFamily="18" charset="-78"/>
            </a:endParaRPr>
          </a:p>
          <a:p>
            <a:pPr lvl="1"/>
            <a:r>
              <a:rPr lang="ar-DZ" sz="4400" dirty="0">
                <a:latin typeface="Andalus" pitchFamily="18" charset="-78"/>
                <a:cs typeface="Andalus" pitchFamily="18" charset="-78"/>
              </a:rPr>
              <a:t>.</a:t>
            </a:r>
          </a:p>
          <a:p>
            <a:pPr lvl="1" algn="r" rtl="1"/>
            <a:r>
              <a:rPr lang="ar-DZ" sz="4400" b="1" dirty="0">
                <a:latin typeface="Andalus" pitchFamily="18" charset="-78"/>
                <a:cs typeface="Andalus" pitchFamily="18" charset="-78"/>
              </a:rPr>
              <a:t> عن بعد:</a:t>
            </a:r>
            <a:r>
              <a:rPr lang="ar-DZ" sz="4400" dirty="0">
                <a:latin typeface="Andalus" pitchFamily="18" charset="-78"/>
                <a:cs typeface="Andalus" pitchFamily="18" charset="-78"/>
              </a:rPr>
              <a:t> يُمكنك الاطلاع على بعض الأرشيفات عن بعد من خلال خدمة المكتبة البريطانية على الإنترنت</a:t>
            </a:r>
            <a:r>
              <a:rPr lang="ar-DZ" dirty="0"/>
              <a:t>.</a:t>
            </a:r>
          </a:p>
        </p:txBody>
      </p:sp>
    </p:spTree>
  </p:cSld>
  <p:clrMapOvr>
    <a:masterClrMapping/>
  </p:clrMapOvr>
</p:sld>
</file>

<file path=ppt/theme/theme1.xml><?xml version="1.0" encoding="utf-8"?>
<a:theme xmlns:a="http://schemas.openxmlformats.org/drawingml/2006/main" name="Default Theme">
  <a:themeElements>
    <a:clrScheme name="1 - 44 Literature-Book Presentation - Light">
      <a:dk1>
        <a:srgbClr val="552D1F"/>
      </a:dk1>
      <a:lt1>
        <a:srgbClr val="FFFFFF"/>
      </a:lt1>
      <a:dk2>
        <a:srgbClr val="2B160F"/>
      </a:dk2>
      <a:lt2>
        <a:srgbClr val="FEF6EB"/>
      </a:lt2>
      <a:accent1>
        <a:srgbClr val="D48062"/>
      </a:accent1>
      <a:accent2>
        <a:srgbClr val="DDD1C6"/>
      </a:accent2>
      <a:accent3>
        <a:srgbClr val="B09780"/>
      </a:accent3>
      <a:accent4>
        <a:srgbClr val="FE9A66"/>
      </a:accent4>
      <a:accent5>
        <a:srgbClr val="9C5437"/>
      </a:accent5>
      <a:accent6>
        <a:srgbClr val="99938D"/>
      </a:accent6>
      <a:hlink>
        <a:srgbClr val="335FFE"/>
      </a:hlink>
      <a:folHlink>
        <a:srgbClr val="CA64D4"/>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86958</TotalTime>
  <Words>673</Words>
  <Application>Microsoft Office PowerPoint</Application>
  <PresentationFormat>Personnalisé</PresentationFormat>
  <Paragraphs>160</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Default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dc:title>
  <dc:subject>Templates</dc:subject>
  <dc:creator/>
  <cp:keywords/>
  <dc:description/>
  <cp:lastModifiedBy>Utilisateur inconnu</cp:lastModifiedBy>
  <cp:revision>10077</cp:revision>
  <cp:lastPrinted>2019-09-18T23:04:43Z</cp:lastPrinted>
  <dcterms:created xsi:type="dcterms:W3CDTF">2014-11-12T21:47:38Z</dcterms:created>
  <dcterms:modified xsi:type="dcterms:W3CDTF">2024-04-21T16:14:31Z</dcterms:modified>
  <cp:category/>
</cp:coreProperties>
</file>